
<file path=[Content_Types].xml><?xml version="1.0" encoding="utf-8"?>
<Types xmlns="http://schemas.openxmlformats.org/package/2006/content-types">
  <Default Extension="gif" ContentType="image/gif"/>
  <Default Extension="jpeg" ContentType="image/jpeg"/>
  <Default Extension="jpg" ContentType="image/jpeg"/>
  <Default Extension="png" ContentType="image/png"/>
  <Default Extension="rels" ContentType="application/vnd.openxmlformats-package.relationships+xml"/>
  <Default Extension="wav" ContentType="audio/x-wav"/>
  <Default Extension="wdp" ContentType="image/vnd.ms-photo"/>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notesMasters/notesMaster1.xml" ContentType="application/vnd.openxmlformats-officedocument.presentationml.notesMaster+xml"/>
  <Override PartName="/ppt/tags/tag1.xml" ContentType="application/vnd.openxmlformats-officedocument.presentationml.tag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theme/theme2.xml" ContentType="application/vnd.openxmlformats-officedocument.theme+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theme/theme3.xml" ContentType="application/vnd.openxmlformats-officedocument.theme+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theme/theme4.xml" ContentType="application/vnd.openxmlformats-officedocument.theme+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theme/theme5.xml" ContentType="application/vnd.openxmlformats-officedocument.theme+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theme/theme6.xml" ContentType="application/vnd.openxmlformats-officedocument.theme+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theme/theme7.xml" ContentType="application/vnd.openxmlformats-officedocument.theme+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slideLayouts/slideLayout159.xml" ContentType="application/vnd.openxmlformats-officedocument.presentationml.slideLayout+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theme/theme8.xml" ContentType="application/vnd.openxmlformats-officedocument.theme+xml"/>
  <Override PartName="/ppt/slideLayouts/slideLayout162.xml" ContentType="application/vnd.openxmlformats-officedocument.presentationml.slideLayout+xml"/>
  <Override PartName="/ppt/slideLayouts/slideLayout163.xml" ContentType="application/vnd.openxmlformats-officedocument.presentationml.slideLayout+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slideLayouts/slideLayout168.xml" ContentType="application/vnd.openxmlformats-officedocument.presentationml.slideLayout+xml"/>
  <Override PartName="/ppt/slideLayouts/slideLayout169.xml" ContentType="application/vnd.openxmlformats-officedocument.presentationml.slideLayout+xml"/>
  <Override PartName="/ppt/slideLayouts/slideLayout170.xml" ContentType="application/vnd.openxmlformats-officedocument.presentationml.slideLayout+xml"/>
  <Override PartName="/ppt/slideLayouts/slideLayout171.xml" ContentType="application/vnd.openxmlformats-officedocument.presentationml.slideLayout+xml"/>
  <Override PartName="/ppt/slideLayouts/slideLayout172.xml" ContentType="application/vnd.openxmlformats-officedocument.presentationml.slideLayout+xml"/>
  <Override PartName="/ppt/theme/theme9.xml" ContentType="application/vnd.openxmlformats-officedocument.theme+xml"/>
  <Override PartName="/ppt/theme/theme10.xml" ContentType="application/vnd.openxmlformats-officedocument.theme+xml"/>
  <Override PartName="/ppt/tags/tag2.xml" ContentType="application/vnd.openxmlformats-officedocument.presentationml.tags+xml"/>
  <Override PartName="/ppt/notesSlides/notesSlide1.xml" ContentType="application/vnd.openxmlformats-officedocument.presentationml.notesSlide+xml"/>
  <Override PartName="/ppt/tags/tag3.xml" ContentType="application/vnd.openxmlformats-officedocument.presentationml.tags+xml"/>
  <Override PartName="/ppt/notesSlides/notesSlide2.xml" ContentType="application/vnd.openxmlformats-officedocument.presentationml.notesSlide+xml"/>
  <Override PartName="/ppt/notesSlides/notesSlide3.xml" ContentType="application/vnd.openxmlformats-officedocument.presentationml.notesSlide+xml"/>
  <Override PartName="/ppt/tags/tag4.xml" ContentType="application/vnd.openxmlformats-officedocument.presentationml.tags+xml"/>
  <Override PartName="/ppt/notesSlides/notesSlide4.xml" ContentType="application/vnd.openxmlformats-officedocument.presentationml.notesSlide+xml"/>
  <Override PartName="/ppt/tags/tag5.xml" ContentType="application/vnd.openxmlformats-officedocument.presentationml.tags+xml"/>
  <Override PartName="/ppt/tags/tag6.xml" ContentType="application/vnd.openxmlformats-officedocument.presentationml.tags+xml"/>
  <Override PartName="/ppt/tags/tag7.xml" ContentType="application/vnd.openxmlformats-officedocument.presentationml.tags+xml"/>
  <Override PartName="/ppt/tags/tag8.xml" ContentType="application/vnd.openxmlformats-officedocument.presentationml.tags+xml"/>
  <Override PartName="/ppt/tags/tag9.xml" ContentType="application/vnd.openxmlformats-officedocument.presentationml.tags+xml"/>
  <Override PartName="/ppt/tags/tag10.xml" ContentType="application/vnd.openxmlformats-officedocument.presentationml.tags+xml"/>
  <Override PartName="/ppt/tags/tag11.xml" ContentType="application/vnd.openxmlformats-officedocument.presentationml.tags+xml"/>
  <Override PartName="/ppt/notesSlides/notesSlide5.xml" ContentType="application/vnd.openxmlformats-officedocument.presentationml.notesSlide+xml"/>
  <Override PartName="/ppt/tags/tag12.xml" ContentType="application/vnd.openxmlformats-officedocument.presentationml.tags+xml"/>
  <Override PartName="/ppt/tags/tag13.xml" ContentType="application/vnd.openxmlformats-officedocument.presentationml.tags+xml"/>
  <Override PartName="/ppt/tags/tag14.xml" ContentType="application/vnd.openxmlformats-officedocument.presentationml.tags+xml"/>
  <Override PartName="/ppt/tags/tag15.xml" ContentType="application/vnd.openxmlformats-officedocument.presentationml.tags+xml"/>
  <Override PartName="/ppt/tags/tag16.xml" ContentType="application/vnd.openxmlformats-officedocument.presentationml.tags+xml"/>
  <Override PartName="/ppt/tags/tag17.xml" ContentType="application/vnd.openxmlformats-officedocument.presentationml.tags+xml"/>
  <Override PartName="/ppt/tags/tag18.xml" ContentType="application/vnd.openxmlformats-officedocument.presentationml.tags+xml"/>
  <Override PartName="/ppt/tags/tag19.xml" ContentType="application/vnd.openxmlformats-officedocument.presentationml.tags+xml"/>
  <Override PartName="/ppt/tags/tag20.xml" ContentType="application/vnd.openxmlformats-officedocument.presentationml.tags+xml"/>
  <Override PartName="/ppt/tags/tag21.xml" ContentType="application/vnd.openxmlformats-officedocument.presentationml.tags+xml"/>
  <Override PartName="/ppt/tags/tag22.xml" ContentType="application/vnd.openxmlformats-officedocument.presentationml.tags+xml"/>
  <Override PartName="/ppt/tags/tag23.xml" ContentType="application/vnd.openxmlformats-officedocument.presentationml.tags+xml"/>
  <Override PartName="/ppt/tags/tag24.xml" ContentType="application/vnd.openxmlformats-officedocument.presentationml.tags+xml"/>
  <Override PartName="/ppt/tags/tag25.xml" ContentType="application/vnd.openxmlformats-officedocument.presentationml.tags+xml"/>
  <Override PartName="/ppt/tags/tag26.xml" ContentType="application/vnd.openxmlformats-officedocument.presentationml.tags+xml"/>
  <Override PartName="/ppt/notesSlides/notesSlide6.xml" ContentType="application/vnd.openxmlformats-officedocument.presentationml.notesSlide+xml"/>
  <Override PartName="/ppt/tags/tag27.xml" ContentType="application/vnd.openxmlformats-officedocument.presentationml.tags+xml"/>
  <Override PartName="/ppt/notesSlides/notesSlide7.xml" ContentType="application/vnd.openxmlformats-officedocument.presentationml.notesSlide+xml"/>
  <Override PartName="/ppt/tags/tag28.xml" ContentType="application/vnd.openxmlformats-officedocument.presentationml.tags+xml"/>
  <Override PartName="/ppt/tags/tag29.xml" ContentType="application/vnd.openxmlformats-officedocument.presentationml.tags+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 Id="rId4" Type="http://schemas.openxmlformats.org/officeDocument/2006/relationships/custom-properties" Target="docProps/custom.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4102" r:id="rId1"/>
    <p:sldMasterId id="2147484168" r:id="rId2"/>
    <p:sldMasterId id="2147484181" r:id="rId3"/>
    <p:sldMasterId id="2147484194" r:id="rId4"/>
    <p:sldMasterId id="2147484207" r:id="rId5"/>
    <p:sldMasterId id="2147484220" r:id="rId6"/>
    <p:sldMasterId id="2147484233" r:id="rId7"/>
    <p:sldMasterId id="2147484246" r:id="rId8"/>
    <p:sldMasterId id="2147484259" r:id="rId9"/>
  </p:sldMasterIdLst>
  <p:notesMasterIdLst>
    <p:notesMasterId r:id="rId45"/>
  </p:notesMasterIdLst>
  <p:sldIdLst>
    <p:sldId id="311" r:id="rId10"/>
    <p:sldId id="287" r:id="rId11"/>
    <p:sldId id="319" r:id="rId12"/>
    <p:sldId id="362" r:id="rId13"/>
    <p:sldId id="377" r:id="rId14"/>
    <p:sldId id="378" r:id="rId15"/>
    <p:sldId id="379" r:id="rId16"/>
    <p:sldId id="385" r:id="rId17"/>
    <p:sldId id="386" r:id="rId18"/>
    <p:sldId id="380" r:id="rId19"/>
    <p:sldId id="381" r:id="rId20"/>
    <p:sldId id="363" r:id="rId21"/>
    <p:sldId id="393" r:id="rId22"/>
    <p:sldId id="396" r:id="rId23"/>
    <p:sldId id="399" r:id="rId24"/>
    <p:sldId id="397" r:id="rId25"/>
    <p:sldId id="401" r:id="rId26"/>
    <p:sldId id="398" r:id="rId27"/>
    <p:sldId id="402" r:id="rId28"/>
    <p:sldId id="405" r:id="rId29"/>
    <p:sldId id="403" r:id="rId30"/>
    <p:sldId id="390" r:id="rId31"/>
    <p:sldId id="406" r:id="rId32"/>
    <p:sldId id="407" r:id="rId33"/>
    <p:sldId id="408" r:id="rId34"/>
    <p:sldId id="409" r:id="rId35"/>
    <p:sldId id="410" r:id="rId36"/>
    <p:sldId id="364" r:id="rId37"/>
    <p:sldId id="357" r:id="rId38"/>
    <p:sldId id="358" r:id="rId39"/>
    <p:sldId id="365" r:id="rId40"/>
    <p:sldId id="361" r:id="rId41"/>
    <p:sldId id="411" r:id="rId42"/>
    <p:sldId id="341" r:id="rId43"/>
    <p:sldId id="342" r:id="rId44"/>
  </p:sldIdLst>
  <p:sldSz cx="9147175" cy="5145088"/>
  <p:notesSz cx="6858000" cy="9144000"/>
  <p:custDataLst>
    <p:tags r:id="rId46"/>
  </p:custDataLst>
  <p:defaultTex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1144" userDrawn="1">
          <p15:clr>
            <a:srgbClr val="A4A3A4"/>
          </p15:clr>
        </p15:guide>
        <p15:guide id="2" pos="2881" userDrawn="1">
          <p15:clr>
            <a:srgbClr val="A4A3A4"/>
          </p15:clr>
        </p15:guide>
        <p15:guide id="3" orient="horz" pos="1779" userDrawn="1">
          <p15:clr>
            <a:srgbClr val="A4A3A4"/>
          </p15:clr>
        </p15:guide>
        <p15:guide id="4" orient="horz" pos="2029" userDrawn="1">
          <p15:clr>
            <a:srgbClr val="A4A3A4"/>
          </p15:clr>
        </p15:guide>
        <p15:guide id="5" orient="horz" pos="2641" userDrawn="1">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FFD18A"/>
    <a:srgbClr val="537960"/>
    <a:srgbClr val="DDEAD6"/>
    <a:srgbClr val="0000FF"/>
    <a:srgbClr val="000066"/>
    <a:srgbClr val="FF0000"/>
    <a:srgbClr val="F8FFB1"/>
    <a:srgbClr val="96BE80"/>
    <a:srgbClr val="C6DCBA"/>
    <a:srgbClr val="123E61"/>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horzBarState="maximized">
    <p:restoredLeft sz="14995" autoAdjust="0"/>
    <p:restoredTop sz="94660"/>
  </p:normalViewPr>
  <p:slideViewPr>
    <p:cSldViewPr>
      <p:cViewPr varScale="1">
        <p:scale>
          <a:sx n="92" d="100"/>
          <a:sy n="92" d="100"/>
        </p:scale>
        <p:origin x="296" y="44"/>
      </p:cViewPr>
      <p:guideLst>
        <p:guide orient="horz" pos="1144"/>
        <p:guide pos="2881"/>
        <p:guide orient="horz" pos="1779"/>
        <p:guide orient="horz" pos="2029"/>
        <p:guide orient="horz" pos="2641"/>
      </p:guideLst>
    </p:cSldViewPr>
  </p:slideViewPr>
  <p:notesTextViewPr>
    <p:cViewPr>
      <p:scale>
        <a:sx n="100" d="100"/>
        <a:sy n="100" d="100"/>
      </p:scale>
      <p:origin x="0" y="0"/>
    </p:cViewPr>
  </p:notesTextViewPr>
  <p:sorterViewPr>
    <p:cViewPr>
      <p:scale>
        <a:sx n="174" d="100"/>
        <a:sy n="174" d="100"/>
      </p:scale>
      <p:origin x="0" y="0"/>
    </p:cViewPr>
  </p:sorterViewPr>
  <p:gridSpacing cx="36004" cy="36004"/>
</p:viewPr>
</file>

<file path=ppt/_rels/presentation.xml.rels><?xml version="1.0" encoding="UTF-8" standalone="yes"?>
<Relationships xmlns="http://schemas.openxmlformats.org/package/2006/relationships"><Relationship Id="rId13" Type="http://schemas.openxmlformats.org/officeDocument/2006/relationships/slide" Target="slides/slide4.xml"/><Relationship Id="rId18" Type="http://schemas.openxmlformats.org/officeDocument/2006/relationships/slide" Target="slides/slide9.xml"/><Relationship Id="rId26" Type="http://schemas.openxmlformats.org/officeDocument/2006/relationships/slide" Target="slides/slide17.xml"/><Relationship Id="rId39" Type="http://schemas.openxmlformats.org/officeDocument/2006/relationships/slide" Target="slides/slide30.xml"/><Relationship Id="rId3" Type="http://schemas.openxmlformats.org/officeDocument/2006/relationships/slideMaster" Target="slideMasters/slideMaster3.xml"/><Relationship Id="rId21" Type="http://schemas.openxmlformats.org/officeDocument/2006/relationships/slide" Target="slides/slide12.xml"/><Relationship Id="rId34" Type="http://schemas.openxmlformats.org/officeDocument/2006/relationships/slide" Target="slides/slide25.xml"/><Relationship Id="rId42" Type="http://schemas.openxmlformats.org/officeDocument/2006/relationships/slide" Target="slides/slide33.xml"/><Relationship Id="rId47" Type="http://schemas.openxmlformats.org/officeDocument/2006/relationships/presProps" Target="presProps.xml"/><Relationship Id="rId50" Type="http://schemas.openxmlformats.org/officeDocument/2006/relationships/tableStyles" Target="tableStyles.xml"/><Relationship Id="rId7" Type="http://schemas.openxmlformats.org/officeDocument/2006/relationships/slideMaster" Target="slideMasters/slideMaster7.xml"/><Relationship Id="rId12" Type="http://schemas.openxmlformats.org/officeDocument/2006/relationships/slide" Target="slides/slide3.xml"/><Relationship Id="rId17" Type="http://schemas.openxmlformats.org/officeDocument/2006/relationships/slide" Target="slides/slide8.xml"/><Relationship Id="rId25" Type="http://schemas.openxmlformats.org/officeDocument/2006/relationships/slide" Target="slides/slide16.xml"/><Relationship Id="rId33" Type="http://schemas.openxmlformats.org/officeDocument/2006/relationships/slide" Target="slides/slide24.xml"/><Relationship Id="rId38" Type="http://schemas.openxmlformats.org/officeDocument/2006/relationships/slide" Target="slides/slide29.xml"/><Relationship Id="rId46" Type="http://schemas.openxmlformats.org/officeDocument/2006/relationships/tags" Target="tags/tag1.xml"/><Relationship Id="rId2" Type="http://schemas.openxmlformats.org/officeDocument/2006/relationships/slideMaster" Target="slideMasters/slideMaster2.xml"/><Relationship Id="rId16" Type="http://schemas.openxmlformats.org/officeDocument/2006/relationships/slide" Target="slides/slide7.xml"/><Relationship Id="rId20" Type="http://schemas.openxmlformats.org/officeDocument/2006/relationships/slide" Target="slides/slide11.xml"/><Relationship Id="rId29" Type="http://schemas.openxmlformats.org/officeDocument/2006/relationships/slide" Target="slides/slide20.xml"/><Relationship Id="rId41" Type="http://schemas.openxmlformats.org/officeDocument/2006/relationships/slide" Target="slides/slide32.xml"/><Relationship Id="rId1" Type="http://schemas.openxmlformats.org/officeDocument/2006/relationships/slideMaster" Target="slideMasters/slideMaster1.xml"/><Relationship Id="rId6" Type="http://schemas.openxmlformats.org/officeDocument/2006/relationships/slideMaster" Target="slideMasters/slideMaster6.xml"/><Relationship Id="rId11" Type="http://schemas.openxmlformats.org/officeDocument/2006/relationships/slide" Target="slides/slide2.xml"/><Relationship Id="rId24" Type="http://schemas.openxmlformats.org/officeDocument/2006/relationships/slide" Target="slides/slide15.xml"/><Relationship Id="rId32" Type="http://schemas.openxmlformats.org/officeDocument/2006/relationships/slide" Target="slides/slide23.xml"/><Relationship Id="rId37" Type="http://schemas.openxmlformats.org/officeDocument/2006/relationships/slide" Target="slides/slide28.xml"/><Relationship Id="rId40" Type="http://schemas.openxmlformats.org/officeDocument/2006/relationships/slide" Target="slides/slide31.xml"/><Relationship Id="rId45" Type="http://schemas.openxmlformats.org/officeDocument/2006/relationships/notesMaster" Target="notesMasters/notesMaster1.xml"/><Relationship Id="rId5" Type="http://schemas.openxmlformats.org/officeDocument/2006/relationships/slideMaster" Target="slideMasters/slideMaster5.xml"/><Relationship Id="rId15" Type="http://schemas.openxmlformats.org/officeDocument/2006/relationships/slide" Target="slides/slide6.xml"/><Relationship Id="rId23" Type="http://schemas.openxmlformats.org/officeDocument/2006/relationships/slide" Target="slides/slide14.xml"/><Relationship Id="rId28" Type="http://schemas.openxmlformats.org/officeDocument/2006/relationships/slide" Target="slides/slide19.xml"/><Relationship Id="rId36" Type="http://schemas.openxmlformats.org/officeDocument/2006/relationships/slide" Target="slides/slide27.xml"/><Relationship Id="rId49" Type="http://schemas.openxmlformats.org/officeDocument/2006/relationships/theme" Target="theme/theme1.xml"/><Relationship Id="rId10" Type="http://schemas.openxmlformats.org/officeDocument/2006/relationships/slide" Target="slides/slide1.xml"/><Relationship Id="rId19" Type="http://schemas.openxmlformats.org/officeDocument/2006/relationships/slide" Target="slides/slide10.xml"/><Relationship Id="rId31" Type="http://schemas.openxmlformats.org/officeDocument/2006/relationships/slide" Target="slides/slide22.xml"/><Relationship Id="rId44" Type="http://schemas.openxmlformats.org/officeDocument/2006/relationships/slide" Target="slides/slide35.xml"/><Relationship Id="rId4" Type="http://schemas.openxmlformats.org/officeDocument/2006/relationships/slideMaster" Target="slideMasters/slideMaster4.xml"/><Relationship Id="rId9" Type="http://schemas.openxmlformats.org/officeDocument/2006/relationships/slideMaster" Target="slideMasters/slideMaster9.xml"/><Relationship Id="rId14" Type="http://schemas.openxmlformats.org/officeDocument/2006/relationships/slide" Target="slides/slide5.xml"/><Relationship Id="rId22" Type="http://schemas.openxmlformats.org/officeDocument/2006/relationships/slide" Target="slides/slide13.xml"/><Relationship Id="rId27" Type="http://schemas.openxmlformats.org/officeDocument/2006/relationships/slide" Target="slides/slide18.xml"/><Relationship Id="rId30" Type="http://schemas.openxmlformats.org/officeDocument/2006/relationships/slide" Target="slides/slide21.xml"/><Relationship Id="rId35" Type="http://schemas.openxmlformats.org/officeDocument/2006/relationships/slide" Target="slides/slide26.xml"/><Relationship Id="rId43" Type="http://schemas.openxmlformats.org/officeDocument/2006/relationships/slide" Target="slides/slide34.xml"/><Relationship Id="rId48" Type="http://schemas.openxmlformats.org/officeDocument/2006/relationships/viewProps" Target="viewProps.xml"/><Relationship Id="rId8" Type="http://schemas.openxmlformats.org/officeDocument/2006/relationships/slideMaster" Target="slideMasters/slideMaster8.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10.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页眉占位符 1"/>
          <p:cNvSpPr>
            <a:spLocks noGrp="1"/>
          </p:cNvSpPr>
          <p:nvPr>
            <p:ph type="hdr" sz="quarter"/>
          </p:nvPr>
        </p:nvSpPr>
        <p:spPr>
          <a:xfrm>
            <a:off x="0" y="0"/>
            <a:ext cx="2971800" cy="457200"/>
          </a:xfrm>
          <a:prstGeom prst="rect">
            <a:avLst/>
          </a:prstGeom>
        </p:spPr>
        <p:txBody>
          <a:bodyPr vert="horz" lIns="91440" tIns="45720" rIns="91440" bIns="45720" rtlCol="0"/>
          <a:lstStyle>
            <a:lvl1pPr algn="l">
              <a:defRPr sz="1200">
                <a:latin typeface="Times New Roman" panose="02020603050405020304" pitchFamily="18" charset="0"/>
              </a:defRPr>
            </a:lvl1pPr>
          </a:lstStyle>
          <a:p>
            <a:endParaRPr lang="zh-CN" altLang="en-US"/>
          </a:p>
        </p:txBody>
      </p:sp>
      <p:sp>
        <p:nvSpPr>
          <p:cNvPr id="3" name="日期占位符 2"/>
          <p:cNvSpPr>
            <a:spLocks noGrp="1"/>
          </p:cNvSpPr>
          <p:nvPr>
            <p:ph type="dt" idx="1"/>
          </p:nvPr>
        </p:nvSpPr>
        <p:spPr>
          <a:xfrm>
            <a:off x="3884613" y="0"/>
            <a:ext cx="2971800" cy="457200"/>
          </a:xfrm>
          <a:prstGeom prst="rect">
            <a:avLst/>
          </a:prstGeom>
        </p:spPr>
        <p:txBody>
          <a:bodyPr vert="horz" lIns="91440" tIns="45720" rIns="91440" bIns="45720" rtlCol="0"/>
          <a:lstStyle>
            <a:lvl1pPr algn="r">
              <a:defRPr sz="1200">
                <a:latin typeface="Times New Roman" panose="02020603050405020304" pitchFamily="18" charset="0"/>
              </a:defRPr>
            </a:lvl1pPr>
          </a:lstStyle>
          <a:p>
            <a:fld id="{068A863E-D442-44F9-9BD6-E000583DFCBC}" type="datetimeFigureOut">
              <a:rPr lang="zh-CN" altLang="en-US" smtClean="0"/>
              <a:pPr/>
              <a:t>2024/8/16</a:t>
            </a:fld>
            <a:endParaRPr lang="zh-CN" altLang="en-US"/>
          </a:p>
        </p:txBody>
      </p:sp>
      <p:sp>
        <p:nvSpPr>
          <p:cNvPr id="4" name="幻灯片图像占位符 3"/>
          <p:cNvSpPr>
            <a:spLocks noGrp="1" noRot="1" noChangeAspect="1"/>
          </p:cNvSpPr>
          <p:nvPr>
            <p:ph type="sldImg" idx="2"/>
          </p:nvPr>
        </p:nvSpPr>
        <p:spPr>
          <a:xfrm>
            <a:off x="381000" y="685800"/>
            <a:ext cx="6096000" cy="3429000"/>
          </a:xfrm>
          <a:prstGeom prst="rect">
            <a:avLst/>
          </a:prstGeom>
          <a:noFill/>
          <a:ln w="12700">
            <a:solidFill>
              <a:prstClr val="black"/>
            </a:solidFill>
          </a:ln>
        </p:spPr>
        <p:txBody>
          <a:bodyPr vert="horz" lIns="91440" tIns="45720" rIns="91440" bIns="45720" rtlCol="0" anchor="ctr"/>
          <a:lstStyle/>
          <a:p>
            <a:endParaRPr lang="zh-CN" altLang="en-US"/>
          </a:p>
        </p:txBody>
      </p:sp>
      <p:sp>
        <p:nvSpPr>
          <p:cNvPr id="5" name="备注占位符 4"/>
          <p:cNvSpPr>
            <a:spLocks noGrp="1"/>
          </p:cNvSpPr>
          <p:nvPr>
            <p:ph type="body" sz="quarter" idx="3"/>
          </p:nvPr>
        </p:nvSpPr>
        <p:spPr>
          <a:xfrm>
            <a:off x="685800" y="4343400"/>
            <a:ext cx="5486400" cy="4114800"/>
          </a:xfrm>
          <a:prstGeom prst="rect">
            <a:avLst/>
          </a:prstGeom>
        </p:spPr>
        <p:txBody>
          <a:bodyPr vert="horz" lIns="91440" tIns="45720" rIns="91440" bIns="45720" rtlCol="0">
            <a:normAutofit/>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6" name="页脚占位符 5"/>
          <p:cNvSpPr>
            <a:spLocks noGrp="1"/>
          </p:cNvSpPr>
          <p:nvPr>
            <p:ph type="ftr" sz="quarter" idx="4"/>
          </p:nvPr>
        </p:nvSpPr>
        <p:spPr>
          <a:xfrm>
            <a:off x="0" y="8685213"/>
            <a:ext cx="2971800" cy="457200"/>
          </a:xfrm>
          <a:prstGeom prst="rect">
            <a:avLst/>
          </a:prstGeom>
        </p:spPr>
        <p:txBody>
          <a:bodyPr vert="horz" lIns="91440" tIns="45720" rIns="91440" bIns="45720" rtlCol="0" anchor="b"/>
          <a:lstStyle>
            <a:lvl1pPr algn="l">
              <a:defRPr sz="1200">
                <a:latin typeface="Times New Roman" panose="02020603050405020304" pitchFamily="18" charset="0"/>
              </a:defRPr>
            </a:lvl1pPr>
          </a:lstStyle>
          <a:p>
            <a:endParaRPr lang="zh-CN" altLang="en-US"/>
          </a:p>
        </p:txBody>
      </p:sp>
      <p:sp>
        <p:nvSpPr>
          <p:cNvPr id="7" name="灯片编号占位符 6"/>
          <p:cNvSpPr>
            <a:spLocks noGrp="1"/>
          </p:cNvSpPr>
          <p:nvPr>
            <p:ph type="sldNum" sz="quarter" idx="5"/>
          </p:nvPr>
        </p:nvSpPr>
        <p:spPr>
          <a:xfrm>
            <a:off x="3884613" y="8685213"/>
            <a:ext cx="2971800" cy="457200"/>
          </a:xfrm>
          <a:prstGeom prst="rect">
            <a:avLst/>
          </a:prstGeom>
        </p:spPr>
        <p:txBody>
          <a:bodyPr vert="horz" lIns="91440" tIns="45720" rIns="91440" bIns="45720" rtlCol="0" anchor="b"/>
          <a:lstStyle>
            <a:lvl1pPr algn="r">
              <a:defRPr sz="1200">
                <a:latin typeface="Times New Roman" panose="02020603050405020304" pitchFamily="18" charset="0"/>
              </a:defRPr>
            </a:lvl1pPr>
          </a:lstStyle>
          <a:p>
            <a:fld id="{2B9AA98F-6474-4A59-A3C8-82662F366263}" type="slidenum">
              <a:rPr lang="zh-CN" altLang="en-US" smtClean="0"/>
              <a:pPr/>
              <a:t>‹#›</a:t>
            </a:fld>
            <a:endParaRPr lang="zh-CN" altLang="en-US"/>
          </a:p>
        </p:txBody>
      </p:sp>
    </p:spTree>
    <p:extLst>
      <p:ext uri="{BB962C8B-B14F-4D97-AF65-F5344CB8AC3E}">
        <p14:creationId xmlns:p14="http://schemas.microsoft.com/office/powerpoint/2010/main" val="1625757641"/>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Times New Roman" panose="02020603050405020304" pitchFamily="18" charset="0"/>
        <a:ea typeface="+mn-ea"/>
        <a:cs typeface="+mn-cs"/>
      </a:defRPr>
    </a:lvl1pPr>
    <a:lvl2pPr marL="457200" algn="l" defTabSz="914400" rtl="0" eaLnBrk="1" latinLnBrk="0" hangingPunct="1">
      <a:defRPr sz="1200" kern="1200">
        <a:solidFill>
          <a:schemeClr val="tx1"/>
        </a:solidFill>
        <a:latin typeface="Times New Roman" panose="02020603050405020304" pitchFamily="18" charset="0"/>
        <a:ea typeface="+mn-ea"/>
        <a:cs typeface="+mn-cs"/>
      </a:defRPr>
    </a:lvl2pPr>
    <a:lvl3pPr marL="914400" algn="l" defTabSz="914400" rtl="0" eaLnBrk="1" latinLnBrk="0" hangingPunct="1">
      <a:defRPr sz="1200" kern="1200">
        <a:solidFill>
          <a:schemeClr val="tx1"/>
        </a:solidFill>
        <a:latin typeface="Times New Roman" panose="02020603050405020304" pitchFamily="18" charset="0"/>
        <a:ea typeface="+mn-ea"/>
        <a:cs typeface="+mn-cs"/>
      </a:defRPr>
    </a:lvl3pPr>
    <a:lvl4pPr marL="1371600" algn="l" defTabSz="914400" rtl="0" eaLnBrk="1" latinLnBrk="0" hangingPunct="1">
      <a:defRPr sz="1200" kern="1200">
        <a:solidFill>
          <a:schemeClr val="tx1"/>
        </a:solidFill>
        <a:latin typeface="Times New Roman" panose="02020603050405020304" pitchFamily="18" charset="0"/>
        <a:ea typeface="+mn-ea"/>
        <a:cs typeface="+mn-cs"/>
      </a:defRPr>
    </a:lvl4pPr>
    <a:lvl5pPr marL="1828800" algn="l" defTabSz="914400" rtl="0" eaLnBrk="1" latinLnBrk="0" hangingPunct="1">
      <a:defRPr sz="1200" kern="1200">
        <a:solidFill>
          <a:schemeClr val="tx1"/>
        </a:solidFill>
        <a:latin typeface="Times New Roman" panose="02020603050405020304" pitchFamily="18" charset="0"/>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BD248E98-4F9C-4F01-A2E4-36C3243D25F8}" type="slidenum">
              <a:rPr kumimoji="0" lang="en-US" altLang="en-US" sz="1200" b="0" i="0" u="none" strike="noStrike" kern="1200" cap="none" spc="0" normalizeH="0" baseline="0" noProof="0">
                <a:ln>
                  <a:noFill/>
                </a:ln>
                <a:solidFill>
                  <a:srgbClr val="000000"/>
                </a:solidFill>
                <a:effectLst/>
                <a:uLnTx/>
                <a:uFillTx/>
                <a:ea typeface="+mn-ea"/>
                <a:cs typeface="+mn-cs"/>
              </a:rPr>
              <a:pPr marL="0" marR="0" lvl="0" indent="0" algn="r" defTabSz="914400" rtl="0" eaLnBrk="0" fontAlgn="base" latinLnBrk="0" hangingPunct="0">
                <a:lnSpc>
                  <a:spcPct val="100000"/>
                </a:lnSpc>
                <a:spcBef>
                  <a:spcPct val="0"/>
                </a:spcBef>
                <a:spcAft>
                  <a:spcPct val="0"/>
                </a:spcAft>
                <a:buClrTx/>
                <a:buSzTx/>
                <a:buFontTx/>
                <a:buNone/>
                <a:tabLst/>
                <a:defRPr/>
              </a:pPr>
              <a:t>1</a:t>
            </a:fld>
            <a:endParaRPr kumimoji="0" lang="en-US" altLang="en-US" sz="1200" b="0" i="0" u="none" strike="noStrike" kern="1200" cap="none" spc="0" normalizeH="0" baseline="0" noProof="0">
              <a:ln>
                <a:noFill/>
              </a:ln>
              <a:solidFill>
                <a:srgbClr val="000000"/>
              </a:solidFill>
              <a:effectLst/>
              <a:uLnTx/>
              <a:uFillTx/>
              <a:ea typeface="+mn-ea"/>
              <a:cs typeface="+mn-cs"/>
            </a:endParaRPr>
          </a:p>
        </p:txBody>
      </p:sp>
      <p:sp>
        <p:nvSpPr>
          <p:cNvPr id="49154" name="Rectangle 2"/>
          <p:cNvSpPr>
            <a:spLocks noGrp="1" noRot="1" noChangeAspect="1" noChangeArrowheads="1" noTextEdit="1"/>
          </p:cNvSpPr>
          <p:nvPr>
            <p:ph type="sldImg"/>
          </p:nvPr>
        </p:nvSpPr>
        <p:spPr>
          <a:xfrm>
            <a:off x="381000" y="685800"/>
            <a:ext cx="6096000" cy="3429000"/>
          </a:xfrm>
          <a:ln/>
        </p:spPr>
      </p:sp>
      <p:sp>
        <p:nvSpPr>
          <p:cNvPr id="49155" name="Rectangle 3"/>
          <p:cNvSpPr>
            <a:spLocks noGrp="1" noChangeArrowheads="1"/>
          </p:cNvSpPr>
          <p:nvPr>
            <p:ph type="body" idx="1"/>
          </p:nvPr>
        </p:nvSpPr>
        <p:spPr/>
        <p:txBody>
          <a:bodyPr/>
          <a:lstStyle/>
          <a:p>
            <a:endParaRPr lang="en-US" altLang="en-US"/>
          </a:p>
        </p:txBody>
      </p:sp>
    </p:spTree>
    <p:extLst>
      <p:ext uri="{BB962C8B-B14F-4D97-AF65-F5344CB8AC3E}">
        <p14:creationId xmlns:p14="http://schemas.microsoft.com/office/powerpoint/2010/main" val="294379482"/>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381000" y="685800"/>
            <a:ext cx="6096000" cy="3429000"/>
          </a:xfrm>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20DEAE63-D6C4-437F-B8DA-DA689F991AA7}" type="slidenum">
              <a:rPr lang="zh-CN" altLang="en-US" smtClean="0"/>
              <a:pPr/>
              <a:t>2</a:t>
            </a:fld>
            <a:endParaRPr lang="en-US" altLang="zh-CN"/>
          </a:p>
        </p:txBody>
      </p:sp>
    </p:spTree>
    <p:extLst>
      <p:ext uri="{BB962C8B-B14F-4D97-AF65-F5344CB8AC3E}">
        <p14:creationId xmlns:p14="http://schemas.microsoft.com/office/powerpoint/2010/main" val="2926507637"/>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381000" y="685800"/>
            <a:ext cx="6096000" cy="3429000"/>
          </a:xfrm>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BA23211-66F3-4E52-BE2E-D8A9E8DA1D06}" type="slidenum">
              <a:rPr kumimoji="0" lang="zh-CN" altLang="en-US" sz="1200" b="0" i="0" u="none" strike="noStrike" kern="1200" cap="none" spc="0" normalizeH="0" baseline="0" noProof="0" smtClean="0">
                <a:ln>
                  <a:noFill/>
                </a:ln>
                <a:solidFill>
                  <a:prstClr val="black"/>
                </a:solidFill>
                <a:effectLst/>
                <a:uLnTx/>
                <a:uFillTx/>
                <a:ea typeface="宋体" panose="02010600030101010101" pitchFamily="2" charset="-122"/>
                <a:cs typeface="+mn-cs"/>
              </a:rPr>
              <a:pPr marL="0" marR="0" lvl="0" indent="0" algn="r" defTabSz="914400" rtl="0" eaLnBrk="1" fontAlgn="auto" latinLnBrk="0" hangingPunct="1">
                <a:lnSpc>
                  <a:spcPct val="100000"/>
                </a:lnSpc>
                <a:spcBef>
                  <a:spcPts val="0"/>
                </a:spcBef>
                <a:spcAft>
                  <a:spcPts val="0"/>
                </a:spcAft>
                <a:buClrTx/>
                <a:buSzTx/>
                <a:buFontTx/>
                <a:buNone/>
                <a:tabLst/>
                <a:defRPr/>
              </a:pPr>
              <a:t>3</a:t>
            </a:fld>
            <a:endParaRPr kumimoji="0" lang="zh-CN" altLang="en-US" sz="1200" b="0" i="0" u="none" strike="noStrike" kern="1200" cap="none" spc="0" normalizeH="0" baseline="0" noProof="0">
              <a:ln>
                <a:noFill/>
              </a:ln>
              <a:solidFill>
                <a:prstClr val="black"/>
              </a:solidFill>
              <a:effectLst/>
              <a:uLnTx/>
              <a:uFillTx/>
              <a:ea typeface="宋体" panose="02010600030101010101" pitchFamily="2" charset="-122"/>
              <a:cs typeface="+mn-cs"/>
            </a:endParaRPr>
          </a:p>
        </p:txBody>
      </p:sp>
    </p:spTree>
    <p:extLst>
      <p:ext uri="{BB962C8B-B14F-4D97-AF65-F5344CB8AC3E}">
        <p14:creationId xmlns:p14="http://schemas.microsoft.com/office/powerpoint/2010/main" val="3084048574"/>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381000" y="685800"/>
            <a:ext cx="6096000" cy="3429000"/>
          </a:xfrm>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20DEAE63-D6C4-437F-B8DA-DA689F991AA7}" type="slidenum">
              <a:rPr lang="zh-CN" altLang="en-US" smtClean="0">
                <a:solidFill>
                  <a:prstClr val="black"/>
                </a:solidFill>
              </a:rPr>
              <a:pPr/>
              <a:t>4</a:t>
            </a:fld>
            <a:endParaRPr lang="en-US" altLang="zh-CN">
              <a:solidFill>
                <a:prstClr val="black"/>
              </a:solidFill>
            </a:endParaRPr>
          </a:p>
        </p:txBody>
      </p:sp>
    </p:spTree>
    <p:extLst>
      <p:ext uri="{BB962C8B-B14F-4D97-AF65-F5344CB8AC3E}">
        <p14:creationId xmlns:p14="http://schemas.microsoft.com/office/powerpoint/2010/main" val="2144129856"/>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381000" y="685800"/>
            <a:ext cx="6096000" cy="3429000"/>
          </a:xfrm>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20DEAE63-D6C4-437F-B8DA-DA689F991AA7}" type="slidenum">
              <a:rPr lang="zh-CN" altLang="en-US" smtClean="0">
                <a:solidFill>
                  <a:prstClr val="black"/>
                </a:solidFill>
              </a:rPr>
              <a:pPr/>
              <a:t>12</a:t>
            </a:fld>
            <a:endParaRPr lang="en-US" altLang="zh-CN">
              <a:solidFill>
                <a:prstClr val="black"/>
              </a:solidFill>
            </a:endParaRPr>
          </a:p>
        </p:txBody>
      </p:sp>
    </p:spTree>
    <p:extLst>
      <p:ext uri="{BB962C8B-B14F-4D97-AF65-F5344CB8AC3E}">
        <p14:creationId xmlns:p14="http://schemas.microsoft.com/office/powerpoint/2010/main" val="827035841"/>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381000" y="685800"/>
            <a:ext cx="6096000" cy="3429000"/>
          </a:xfrm>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20DEAE63-D6C4-437F-B8DA-DA689F991AA7}" type="slidenum">
              <a:rPr lang="zh-CN" altLang="en-US" smtClean="0">
                <a:solidFill>
                  <a:prstClr val="black"/>
                </a:solidFill>
              </a:rPr>
              <a:pPr/>
              <a:t>28</a:t>
            </a:fld>
            <a:endParaRPr lang="en-US" altLang="zh-CN">
              <a:solidFill>
                <a:prstClr val="black"/>
              </a:solidFill>
            </a:endParaRPr>
          </a:p>
        </p:txBody>
      </p:sp>
    </p:spTree>
    <p:extLst>
      <p:ext uri="{BB962C8B-B14F-4D97-AF65-F5344CB8AC3E}">
        <p14:creationId xmlns:p14="http://schemas.microsoft.com/office/powerpoint/2010/main" val="2202211844"/>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381000" y="685800"/>
            <a:ext cx="6096000" cy="3429000"/>
          </a:xfrm>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20DEAE63-D6C4-437F-B8DA-DA689F991AA7}" type="slidenum">
              <a:rPr lang="zh-CN" altLang="en-US" smtClean="0">
                <a:solidFill>
                  <a:prstClr val="black"/>
                </a:solidFill>
              </a:rPr>
              <a:pPr/>
              <a:t>31</a:t>
            </a:fld>
            <a:endParaRPr lang="en-US" altLang="zh-CN">
              <a:solidFill>
                <a:prstClr val="black"/>
              </a:solidFill>
            </a:endParaRPr>
          </a:p>
        </p:txBody>
      </p:sp>
    </p:spTree>
    <p:extLst>
      <p:ext uri="{BB962C8B-B14F-4D97-AF65-F5344CB8AC3E}">
        <p14:creationId xmlns:p14="http://schemas.microsoft.com/office/powerpoint/2010/main" val="2407433538"/>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3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3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3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3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3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4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4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4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4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4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4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4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4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4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5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5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5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5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5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5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5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5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5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6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6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6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6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6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6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6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6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6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7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7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6038" y="1598314"/>
            <a:ext cx="7775099" cy="1102859"/>
          </a:xfrm>
        </p:spPr>
        <p:txBody>
          <a:bodyPr/>
          <a:lstStyle/>
          <a:p>
            <a:r>
              <a:rPr lang="en-US"/>
              <a:t>Click to edit Master title style</a:t>
            </a:r>
          </a:p>
        </p:txBody>
      </p:sp>
      <p:sp>
        <p:nvSpPr>
          <p:cNvPr id="3" name="Subtitle 2"/>
          <p:cNvSpPr>
            <a:spLocks noGrp="1"/>
          </p:cNvSpPr>
          <p:nvPr>
            <p:ph type="subTitle" idx="1"/>
          </p:nvPr>
        </p:nvSpPr>
        <p:spPr>
          <a:xfrm>
            <a:off x="1372076" y="2915550"/>
            <a:ext cx="6403023" cy="1314856"/>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p>
            <a:fld id="{862B1D44-6855-4F1D-B7AB-5050D5ED059D}" type="datetimeFigureOut">
              <a:rPr lang="en-US" smtClean="0">
                <a:solidFill>
                  <a:prstClr val="black">
                    <a:tint val="75000"/>
                  </a:prstClr>
                </a:solidFill>
              </a:rPr>
              <a:pPr/>
              <a:t>8/16/2024</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0AE11BE4-BE68-4549-B5EE-E1920BD5ABF0}"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3633941664"/>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862B1D44-6855-4F1D-B7AB-5050D5ED059D}" type="datetimeFigureOut">
              <a:rPr lang="en-US" smtClean="0">
                <a:solidFill>
                  <a:prstClr val="black">
                    <a:tint val="75000"/>
                  </a:prstClr>
                </a:solidFill>
              </a:rPr>
              <a:pPr/>
              <a:t>8/16/2024</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0AE11BE4-BE68-4549-B5EE-E1920BD5ABF0}"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2757615570"/>
      </p:ext>
    </p:extLst>
  </p:cSld>
  <p:clrMapOvr>
    <a:masterClrMapping/>
  </p:clrMapOvr>
</p:sldLayout>
</file>

<file path=ppt/slideLayouts/slideLayout10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C764DE79-268F-4C1A-8933-263129D2AF90}" type="datetimeFigureOut">
              <a:rPr lang="en-US" dirty="0"/>
              <a:t>8/16/2024</a:t>
            </a:fld>
            <a:endParaRPr lang="en-US" dirty="0"/>
          </a:p>
        </p:txBody>
      </p:sp>
      <p:sp>
        <p:nvSpPr>
          <p:cNvPr id="3" name="Footer Placeholder 2"/>
          <p:cNvSpPr>
            <a:spLocks noGrp="1"/>
          </p:cNvSpPr>
          <p:nvPr>
            <p:ph type="ftr" sz="quarter" idx="11"/>
          </p:nvPr>
        </p:nvSpPr>
        <p:spPr/>
        <p:txBody>
          <a:bodyPr/>
          <a:lstStyle/>
          <a:p>
            <a:endParaRPr lang="en-US" dirty="0"/>
          </a:p>
        </p:txBody>
      </p:sp>
      <p:sp>
        <p:nvSpPr>
          <p:cNvPr id="4" name="Slide Number Placeholder 3"/>
          <p:cNvSpPr>
            <a:spLocks noGrp="1"/>
          </p:cNvSpPr>
          <p:nvPr>
            <p:ph type="sldNum" sz="quarter" idx="12"/>
          </p:nvPr>
        </p:nvSpPr>
        <p:spPr/>
        <p:txBody>
          <a:bodyPr/>
          <a:lstStyle/>
          <a:p>
            <a:fld id="{48F63A3B-78C7-47BE-AE5E-E10140E04643}" type="slidenum">
              <a:rPr lang="en-US" dirty="0"/>
              <a:t>‹#›</a:t>
            </a:fld>
            <a:endParaRPr lang="en-US" dirty="0"/>
          </a:p>
        </p:txBody>
      </p:sp>
    </p:spTree>
    <p:extLst>
      <p:ext uri="{BB962C8B-B14F-4D97-AF65-F5344CB8AC3E}">
        <p14:creationId xmlns:p14="http://schemas.microsoft.com/office/powerpoint/2010/main" val="3915606083"/>
      </p:ext>
    </p:extLst>
  </p:cSld>
  <p:clrMapOvr>
    <a:masterClrMapping/>
  </p:clrMapOvr>
</p:sldLayout>
</file>

<file path=ppt/slideLayouts/slideLayout10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30060" y="343006"/>
            <a:ext cx="2950202" cy="1200521"/>
          </a:xfrm>
        </p:spPr>
        <p:txBody>
          <a:bodyPr anchor="b"/>
          <a:lstStyle>
            <a:lvl1pPr>
              <a:defRPr sz="2401"/>
            </a:lvl1pPr>
          </a:lstStyle>
          <a:p>
            <a:r>
              <a:rPr lang="en-US"/>
              <a:t>Click to edit Master title style</a:t>
            </a:r>
            <a:endParaRPr lang="en-US" dirty="0"/>
          </a:p>
        </p:txBody>
      </p:sp>
      <p:sp>
        <p:nvSpPr>
          <p:cNvPr id="3" name="Content Placeholder 2"/>
          <p:cNvSpPr>
            <a:spLocks noGrp="1"/>
          </p:cNvSpPr>
          <p:nvPr>
            <p:ph idx="1"/>
          </p:nvPr>
        </p:nvSpPr>
        <p:spPr>
          <a:xfrm>
            <a:off x="3888741" y="740798"/>
            <a:ext cx="4630757" cy="3656347"/>
          </a:xfrm>
        </p:spPr>
        <p:txBody>
          <a:bodyPr/>
          <a:lstStyle>
            <a:lvl1pPr>
              <a:defRPr sz="2401"/>
            </a:lvl1pPr>
            <a:lvl2pPr>
              <a:defRPr sz="2101"/>
            </a:lvl2pPr>
            <a:lvl3pPr>
              <a:defRPr sz="1800"/>
            </a:lvl3pPr>
            <a:lvl4pPr>
              <a:defRPr sz="1500"/>
            </a:lvl4pPr>
            <a:lvl5pPr>
              <a:defRPr sz="1500"/>
            </a:lvl5pPr>
            <a:lvl6pPr>
              <a:defRPr sz="1500"/>
            </a:lvl6pPr>
            <a:lvl7pPr>
              <a:defRPr sz="1500"/>
            </a:lvl7pPr>
            <a:lvl8pPr>
              <a:defRPr sz="1500"/>
            </a:lvl8pPr>
            <a:lvl9pPr>
              <a:defRPr sz="15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Text Placeholder 3"/>
          <p:cNvSpPr>
            <a:spLocks noGrp="1"/>
          </p:cNvSpPr>
          <p:nvPr>
            <p:ph type="body" sz="half" idx="2"/>
          </p:nvPr>
        </p:nvSpPr>
        <p:spPr>
          <a:xfrm>
            <a:off x="630060" y="1543526"/>
            <a:ext cx="2950202" cy="2859574"/>
          </a:xfrm>
        </p:spPr>
        <p:txBody>
          <a:bodyPr/>
          <a:lstStyle>
            <a:lvl1pPr marL="0" indent="0">
              <a:buNone/>
              <a:defRPr sz="1200"/>
            </a:lvl1pPr>
            <a:lvl2pPr marL="342991" indent="0">
              <a:buNone/>
              <a:defRPr sz="1050"/>
            </a:lvl2pPr>
            <a:lvl3pPr marL="685983" indent="0">
              <a:buNone/>
              <a:defRPr sz="900"/>
            </a:lvl3pPr>
            <a:lvl4pPr marL="1028974" indent="0">
              <a:buNone/>
              <a:defRPr sz="750"/>
            </a:lvl4pPr>
            <a:lvl5pPr marL="1371966" indent="0">
              <a:buNone/>
              <a:defRPr sz="750"/>
            </a:lvl5pPr>
            <a:lvl6pPr marL="1714957" indent="0">
              <a:buNone/>
              <a:defRPr sz="750"/>
            </a:lvl6pPr>
            <a:lvl7pPr marL="2057949" indent="0">
              <a:buNone/>
              <a:defRPr sz="750"/>
            </a:lvl7pPr>
            <a:lvl8pPr marL="2400940" indent="0">
              <a:buNone/>
              <a:defRPr sz="750"/>
            </a:lvl8pPr>
            <a:lvl9pPr marL="2743932" indent="0">
              <a:buNone/>
              <a:defRPr sz="750"/>
            </a:lvl9pPr>
          </a:lstStyle>
          <a:p>
            <a:pPr lvl="0"/>
            <a:r>
              <a:rPr lang="en-US"/>
              <a:t>Click to edit Master text styles</a:t>
            </a:r>
          </a:p>
        </p:txBody>
      </p:sp>
      <p:sp>
        <p:nvSpPr>
          <p:cNvPr id="5" name="Date Placeholder 4"/>
          <p:cNvSpPr>
            <a:spLocks noGrp="1"/>
          </p:cNvSpPr>
          <p:nvPr>
            <p:ph type="dt" sz="half" idx="10"/>
          </p:nvPr>
        </p:nvSpPr>
        <p:spPr/>
        <p:txBody>
          <a:bodyPr/>
          <a:lstStyle/>
          <a:p>
            <a:fld id="{C764DE79-268F-4C1A-8933-263129D2AF90}" type="datetimeFigureOut">
              <a:rPr lang="en-US" dirty="0"/>
              <a:t>8/16/2024</a:t>
            </a:fld>
            <a:endParaRPr lang="en-US" dirty="0"/>
          </a:p>
        </p:txBody>
      </p:sp>
      <p:sp>
        <p:nvSpPr>
          <p:cNvPr id="6" name="Footer Placeholder 5"/>
          <p:cNvSpPr>
            <a:spLocks noGrp="1"/>
          </p:cNvSpPr>
          <p:nvPr>
            <p:ph type="ftr" sz="quarter" idx="11"/>
          </p:nvPr>
        </p:nvSpPr>
        <p:spPr/>
        <p:txBody>
          <a:bodyPr/>
          <a:lstStyle/>
          <a:p>
            <a:endParaRPr lang="en-US" dirty="0"/>
          </a:p>
        </p:txBody>
      </p:sp>
      <p:sp>
        <p:nvSpPr>
          <p:cNvPr id="7" name="Slide Number Placeholder 6"/>
          <p:cNvSpPr>
            <a:spLocks noGrp="1"/>
          </p:cNvSpPr>
          <p:nvPr>
            <p:ph type="sldNum" sz="quarter" idx="12"/>
          </p:nvPr>
        </p:nvSpPr>
        <p:spPr/>
        <p:txBody>
          <a:bodyPr/>
          <a:lstStyle/>
          <a:p>
            <a:fld id="{48F63A3B-78C7-47BE-AE5E-E10140E04643}" type="slidenum">
              <a:rPr lang="en-US" dirty="0"/>
              <a:t>‹#›</a:t>
            </a:fld>
            <a:endParaRPr lang="en-US" dirty="0"/>
          </a:p>
        </p:txBody>
      </p:sp>
    </p:spTree>
    <p:extLst>
      <p:ext uri="{BB962C8B-B14F-4D97-AF65-F5344CB8AC3E}">
        <p14:creationId xmlns:p14="http://schemas.microsoft.com/office/powerpoint/2010/main" val="2944485651"/>
      </p:ext>
    </p:extLst>
  </p:cSld>
  <p:clrMapOvr>
    <a:masterClrMapping/>
  </p:clrMapOvr>
</p:sldLayout>
</file>

<file path=ppt/slideLayouts/slideLayout10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30060" y="343006"/>
            <a:ext cx="2950202" cy="1200521"/>
          </a:xfrm>
        </p:spPr>
        <p:txBody>
          <a:bodyPr anchor="b"/>
          <a:lstStyle>
            <a:lvl1pPr>
              <a:defRPr sz="2401"/>
            </a:lvl1pPr>
          </a:lstStyle>
          <a:p>
            <a:r>
              <a:rPr lang="en-US"/>
              <a:t>Click to edit Master title style</a:t>
            </a:r>
            <a:endParaRPr lang="en-US" dirty="0"/>
          </a:p>
        </p:txBody>
      </p:sp>
      <p:sp>
        <p:nvSpPr>
          <p:cNvPr id="3" name="Picture Placeholder 2"/>
          <p:cNvSpPr>
            <a:spLocks noGrp="1" noChangeAspect="1"/>
          </p:cNvSpPr>
          <p:nvPr>
            <p:ph type="pic" idx="1"/>
          </p:nvPr>
        </p:nvSpPr>
        <p:spPr>
          <a:xfrm>
            <a:off x="3888741" y="740798"/>
            <a:ext cx="4630757" cy="3656347"/>
          </a:xfrm>
        </p:spPr>
        <p:txBody>
          <a:bodyPr anchor="t"/>
          <a:lstStyle>
            <a:lvl1pPr marL="0" indent="0">
              <a:buNone/>
              <a:defRPr sz="2401"/>
            </a:lvl1pPr>
            <a:lvl2pPr marL="342991" indent="0">
              <a:buNone/>
              <a:defRPr sz="2101"/>
            </a:lvl2pPr>
            <a:lvl3pPr marL="685983" indent="0">
              <a:buNone/>
              <a:defRPr sz="1800"/>
            </a:lvl3pPr>
            <a:lvl4pPr marL="1028974" indent="0">
              <a:buNone/>
              <a:defRPr sz="1500"/>
            </a:lvl4pPr>
            <a:lvl5pPr marL="1371966" indent="0">
              <a:buNone/>
              <a:defRPr sz="1500"/>
            </a:lvl5pPr>
            <a:lvl6pPr marL="1714957" indent="0">
              <a:buNone/>
              <a:defRPr sz="1500"/>
            </a:lvl6pPr>
            <a:lvl7pPr marL="2057949" indent="0">
              <a:buNone/>
              <a:defRPr sz="1500"/>
            </a:lvl7pPr>
            <a:lvl8pPr marL="2400940" indent="0">
              <a:buNone/>
              <a:defRPr sz="1500"/>
            </a:lvl8pPr>
            <a:lvl9pPr marL="2743932" indent="0">
              <a:buNone/>
              <a:defRPr sz="1500"/>
            </a:lvl9pPr>
          </a:lstStyle>
          <a:p>
            <a:r>
              <a:rPr lang="en-US"/>
              <a:t>Click icon to add picture</a:t>
            </a:r>
            <a:endParaRPr lang="en-US" dirty="0"/>
          </a:p>
        </p:txBody>
      </p:sp>
      <p:sp>
        <p:nvSpPr>
          <p:cNvPr id="4" name="Text Placeholder 3"/>
          <p:cNvSpPr>
            <a:spLocks noGrp="1"/>
          </p:cNvSpPr>
          <p:nvPr>
            <p:ph type="body" sz="half" idx="2"/>
          </p:nvPr>
        </p:nvSpPr>
        <p:spPr>
          <a:xfrm>
            <a:off x="630060" y="1543526"/>
            <a:ext cx="2950202" cy="2859574"/>
          </a:xfrm>
        </p:spPr>
        <p:txBody>
          <a:bodyPr/>
          <a:lstStyle>
            <a:lvl1pPr marL="0" indent="0">
              <a:buNone/>
              <a:defRPr sz="1200"/>
            </a:lvl1pPr>
            <a:lvl2pPr marL="342991" indent="0">
              <a:buNone/>
              <a:defRPr sz="1050"/>
            </a:lvl2pPr>
            <a:lvl3pPr marL="685983" indent="0">
              <a:buNone/>
              <a:defRPr sz="900"/>
            </a:lvl3pPr>
            <a:lvl4pPr marL="1028974" indent="0">
              <a:buNone/>
              <a:defRPr sz="750"/>
            </a:lvl4pPr>
            <a:lvl5pPr marL="1371966" indent="0">
              <a:buNone/>
              <a:defRPr sz="750"/>
            </a:lvl5pPr>
            <a:lvl6pPr marL="1714957" indent="0">
              <a:buNone/>
              <a:defRPr sz="750"/>
            </a:lvl6pPr>
            <a:lvl7pPr marL="2057949" indent="0">
              <a:buNone/>
              <a:defRPr sz="750"/>
            </a:lvl7pPr>
            <a:lvl8pPr marL="2400940" indent="0">
              <a:buNone/>
              <a:defRPr sz="750"/>
            </a:lvl8pPr>
            <a:lvl9pPr marL="2743932" indent="0">
              <a:buNone/>
              <a:defRPr sz="750"/>
            </a:lvl9pPr>
          </a:lstStyle>
          <a:p>
            <a:pPr lvl="0"/>
            <a:r>
              <a:rPr lang="en-US"/>
              <a:t>Click to edit Master text styles</a:t>
            </a:r>
          </a:p>
        </p:txBody>
      </p:sp>
      <p:sp>
        <p:nvSpPr>
          <p:cNvPr id="5" name="Date Placeholder 4"/>
          <p:cNvSpPr>
            <a:spLocks noGrp="1"/>
          </p:cNvSpPr>
          <p:nvPr>
            <p:ph type="dt" sz="half" idx="10"/>
          </p:nvPr>
        </p:nvSpPr>
        <p:spPr/>
        <p:txBody>
          <a:bodyPr/>
          <a:lstStyle/>
          <a:p>
            <a:fld id="{C764DE79-268F-4C1A-8933-263129D2AF90}" type="datetimeFigureOut">
              <a:rPr lang="en-US" dirty="0"/>
              <a:t>8/16/2024</a:t>
            </a:fld>
            <a:endParaRPr lang="en-US" dirty="0"/>
          </a:p>
        </p:txBody>
      </p:sp>
      <p:sp>
        <p:nvSpPr>
          <p:cNvPr id="6" name="Footer Placeholder 5"/>
          <p:cNvSpPr>
            <a:spLocks noGrp="1"/>
          </p:cNvSpPr>
          <p:nvPr>
            <p:ph type="ftr" sz="quarter" idx="11"/>
          </p:nvPr>
        </p:nvSpPr>
        <p:spPr/>
        <p:txBody>
          <a:bodyPr/>
          <a:lstStyle/>
          <a:p>
            <a:endParaRPr lang="en-US" dirty="0"/>
          </a:p>
        </p:txBody>
      </p:sp>
      <p:sp>
        <p:nvSpPr>
          <p:cNvPr id="7" name="Slide Number Placeholder 6"/>
          <p:cNvSpPr>
            <a:spLocks noGrp="1"/>
          </p:cNvSpPr>
          <p:nvPr>
            <p:ph type="sldNum" sz="quarter" idx="12"/>
          </p:nvPr>
        </p:nvSpPr>
        <p:spPr/>
        <p:txBody>
          <a:bodyPr/>
          <a:lstStyle/>
          <a:p>
            <a:fld id="{48F63A3B-78C7-47BE-AE5E-E10140E04643}" type="slidenum">
              <a:rPr lang="en-US" dirty="0"/>
              <a:t>‹#›</a:t>
            </a:fld>
            <a:endParaRPr lang="en-US" dirty="0"/>
          </a:p>
        </p:txBody>
      </p:sp>
    </p:spTree>
    <p:extLst>
      <p:ext uri="{BB962C8B-B14F-4D97-AF65-F5344CB8AC3E}">
        <p14:creationId xmlns:p14="http://schemas.microsoft.com/office/powerpoint/2010/main" val="3955115614"/>
      </p:ext>
    </p:extLst>
  </p:cSld>
  <p:clrMapOvr>
    <a:masterClrMapping/>
  </p:clrMapOvr>
</p:sldLayout>
</file>

<file path=ppt/slideLayouts/slideLayout10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C764DE79-268F-4C1A-8933-263129D2AF90}" type="datetimeFigureOut">
              <a:rPr lang="en-US" dirty="0"/>
              <a:t>8/16/2024</a:t>
            </a:fld>
            <a:endParaRPr lang="en-US" dirty="0"/>
          </a:p>
        </p:txBody>
      </p:sp>
      <p:sp>
        <p:nvSpPr>
          <p:cNvPr id="5" name="Footer Placeholder 4"/>
          <p:cNvSpPr>
            <a:spLocks noGrp="1"/>
          </p:cNvSpPr>
          <p:nvPr>
            <p:ph type="ftr" sz="quarter" idx="11"/>
          </p:nvPr>
        </p:nvSpPr>
        <p:spPr/>
        <p:txBody>
          <a:bodyPr/>
          <a:lstStyle/>
          <a:p>
            <a:endParaRPr lang="en-US" dirty="0"/>
          </a:p>
        </p:txBody>
      </p:sp>
      <p:sp>
        <p:nvSpPr>
          <p:cNvPr id="6" name="Slide Number Placeholder 5"/>
          <p:cNvSpPr>
            <a:spLocks noGrp="1"/>
          </p:cNvSpPr>
          <p:nvPr>
            <p:ph type="sldNum" sz="quarter" idx="12"/>
          </p:nvPr>
        </p:nvSpPr>
        <p:spPr/>
        <p:txBody>
          <a:bodyPr/>
          <a:lstStyle/>
          <a:p>
            <a:fld id="{48F63A3B-78C7-47BE-AE5E-E10140E04643}" type="slidenum">
              <a:rPr lang="en-US" dirty="0"/>
              <a:t>‹#›</a:t>
            </a:fld>
            <a:endParaRPr lang="en-US" dirty="0"/>
          </a:p>
        </p:txBody>
      </p:sp>
    </p:spTree>
    <p:extLst>
      <p:ext uri="{BB962C8B-B14F-4D97-AF65-F5344CB8AC3E}">
        <p14:creationId xmlns:p14="http://schemas.microsoft.com/office/powerpoint/2010/main" val="3241461618"/>
      </p:ext>
    </p:extLst>
  </p:cSld>
  <p:clrMapOvr>
    <a:masterClrMapping/>
  </p:clrMapOvr>
</p:sldLayout>
</file>

<file path=ppt/slideLayouts/slideLayout10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45947" y="273928"/>
            <a:ext cx="1972360" cy="4360224"/>
          </a:xfrm>
        </p:spPr>
        <p:txBody>
          <a:bodyPr vert="eaVert"/>
          <a:lstStyle/>
          <a:p>
            <a:r>
              <a:rPr lang="en-US"/>
              <a:t>Click to edit Master title style</a:t>
            </a:r>
            <a:endParaRPr lang="en-US" dirty="0"/>
          </a:p>
        </p:txBody>
      </p:sp>
      <p:sp>
        <p:nvSpPr>
          <p:cNvPr id="3" name="Vertical Text Placeholder 2"/>
          <p:cNvSpPr>
            <a:spLocks noGrp="1"/>
          </p:cNvSpPr>
          <p:nvPr>
            <p:ph type="body" orient="vert" idx="1"/>
          </p:nvPr>
        </p:nvSpPr>
        <p:spPr>
          <a:xfrm>
            <a:off x="628868" y="273928"/>
            <a:ext cx="5802739" cy="4360224"/>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C764DE79-268F-4C1A-8933-263129D2AF90}" type="datetimeFigureOut">
              <a:rPr lang="en-US" dirty="0"/>
              <a:t>8/16/2024</a:t>
            </a:fld>
            <a:endParaRPr lang="en-US" dirty="0"/>
          </a:p>
        </p:txBody>
      </p:sp>
      <p:sp>
        <p:nvSpPr>
          <p:cNvPr id="5" name="Footer Placeholder 4"/>
          <p:cNvSpPr>
            <a:spLocks noGrp="1"/>
          </p:cNvSpPr>
          <p:nvPr>
            <p:ph type="ftr" sz="quarter" idx="11"/>
          </p:nvPr>
        </p:nvSpPr>
        <p:spPr/>
        <p:txBody>
          <a:bodyPr/>
          <a:lstStyle/>
          <a:p>
            <a:endParaRPr lang="en-US" dirty="0"/>
          </a:p>
        </p:txBody>
      </p:sp>
      <p:sp>
        <p:nvSpPr>
          <p:cNvPr id="6" name="Slide Number Placeholder 5"/>
          <p:cNvSpPr>
            <a:spLocks noGrp="1"/>
          </p:cNvSpPr>
          <p:nvPr>
            <p:ph type="sldNum" sz="quarter" idx="12"/>
          </p:nvPr>
        </p:nvSpPr>
        <p:spPr/>
        <p:txBody>
          <a:bodyPr/>
          <a:lstStyle/>
          <a:p>
            <a:fld id="{48F63A3B-78C7-47BE-AE5E-E10140E04643}" type="slidenum">
              <a:rPr lang="en-US" dirty="0"/>
              <a:t>‹#›</a:t>
            </a:fld>
            <a:endParaRPr lang="en-US" dirty="0"/>
          </a:p>
        </p:txBody>
      </p:sp>
    </p:spTree>
    <p:extLst>
      <p:ext uri="{BB962C8B-B14F-4D97-AF65-F5344CB8AC3E}">
        <p14:creationId xmlns:p14="http://schemas.microsoft.com/office/powerpoint/2010/main" val="1788669439"/>
      </p:ext>
    </p:extLst>
  </p:cSld>
  <p:clrMapOvr>
    <a:masterClrMapping/>
  </p:clrMapOvr>
</p:sldLayout>
</file>

<file path=ppt/slideLayouts/slideLayout105.xml><?xml version="1.0" encoding="utf-8"?>
<p:sldLayout xmlns:a="http://schemas.openxmlformats.org/drawingml/2006/main" xmlns:r="http://schemas.openxmlformats.org/officeDocument/2006/relationships" xmlns:p="http://schemas.openxmlformats.org/presentationml/2006/main" userDrawn="1">
  <p:cSld name="12_Title and Content">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297023" y="164692"/>
            <a:ext cx="8712950" cy="4681543"/>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dk2"/>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chemeClr val="bg1"/>
            </a:solidFill>
            <a:ln>
              <a:noFill/>
            </a:ln>
          </p:spPr>
          <p:txBody>
            <a:bodyPr spcFirstLastPara="1" wrap="square" lIns="91425" tIns="91425" rIns="91425" bIns="91425" anchor="ctr" anchorCtr="0">
              <a:noAutofit/>
            </a:bodyPr>
            <a:lstStyle/>
            <a:p>
              <a:endParaRPr sz="1350" dirty="0">
                <a:solidFill>
                  <a:prstClr val="black"/>
                </a:solidFill>
                <a:latin typeface="Times New Roman" panose="02020603050405020304" pitchFamily="18" charset="0"/>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349391" y="661836"/>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150354" y="680331"/>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168122" y="742296"/>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393811" y="710860"/>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151248" y="688672"/>
            <a:ext cx="335912"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348498" y="1122388"/>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49460" y="1140883"/>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167228" y="1202847"/>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392918" y="1171412"/>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150353" y="1149223"/>
            <a:ext cx="335912"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347604" y="1582939"/>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48567" y="1601434"/>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166334" y="1663399"/>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392025" y="1631963"/>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49460" y="1609774"/>
            <a:ext cx="335912"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346711" y="2043490"/>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47673" y="2061986"/>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165441" y="2123950"/>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391130" y="2092515"/>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48567" y="2070326"/>
            <a:ext cx="335912"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345817" y="2504042"/>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46779" y="2522537"/>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164548" y="2584501"/>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390237" y="2553066"/>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47674" y="2530877"/>
            <a:ext cx="335912"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344924" y="2964593"/>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45886" y="2983088"/>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163654" y="3045053"/>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389344" y="3013617"/>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46779" y="2991429"/>
            <a:ext cx="335912"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344030" y="3425145"/>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44993" y="3443640"/>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162760" y="3505604"/>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388450" y="3474169"/>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45886" y="3451980"/>
            <a:ext cx="335912"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343137" y="3885696"/>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44100" y="3904191"/>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161867" y="3966156"/>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387556" y="3934720"/>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44993" y="3912531"/>
            <a:ext cx="335912"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342243" y="4346247"/>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43205" y="4364743"/>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160973" y="4426707"/>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386663" y="4395272"/>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44099" y="4373083"/>
            <a:ext cx="335912"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Tree>
    <p:extLst>
      <p:ext uri="{BB962C8B-B14F-4D97-AF65-F5344CB8AC3E}">
        <p14:creationId xmlns:p14="http://schemas.microsoft.com/office/powerpoint/2010/main" val="2360982167"/>
      </p:ext>
    </p:extLst>
  </p:cSld>
  <p:clrMapOvr>
    <a:masterClrMapping/>
  </p:clrMapOvr>
</p:sldLayout>
</file>

<file path=ppt/slideLayouts/slideLayout106.xml><?xml version="1.0" encoding="utf-8"?>
<p:sldLayout xmlns:a="http://schemas.openxmlformats.org/drawingml/2006/main" xmlns:r="http://schemas.openxmlformats.org/officeDocument/2006/relationships" xmlns:p="http://schemas.openxmlformats.org/presentationml/2006/main" preserve="1" userDrawn="1">
  <p:cSld name="3_Title Slide">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912FF248-73E2-4B5D-9669-D05536B13110}"/>
              </a:ext>
            </a:extLst>
          </p:cNvPr>
          <p:cNvGrpSpPr/>
          <p:nvPr userDrawn="1"/>
        </p:nvGrpSpPr>
        <p:grpSpPr>
          <a:xfrm>
            <a:off x="297023" y="164692"/>
            <a:ext cx="8712950" cy="4681543"/>
            <a:chOff x="395894" y="219519"/>
            <a:chExt cx="8518865" cy="4788281"/>
          </a:xfrm>
        </p:grpSpPr>
        <p:sp>
          <p:nvSpPr>
            <p:cNvPr id="8" name="Google Shape;993;p14">
              <a:extLst>
                <a:ext uri="{FF2B5EF4-FFF2-40B4-BE49-F238E27FC236}">
                  <a16:creationId xmlns:a16="http://schemas.microsoft.com/office/drawing/2014/main" id="{6F2E4380-9AAF-4929-8F62-F490FD06BB80}"/>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FFC000"/>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nvGrpSpPr>
            <p:cNvPr id="9" name="Google Shape;994;p14">
              <a:extLst>
                <a:ext uri="{FF2B5EF4-FFF2-40B4-BE49-F238E27FC236}">
                  <a16:creationId xmlns:a16="http://schemas.microsoft.com/office/drawing/2014/main" id="{05263AFC-D1B4-4D83-808E-9B96447708D3}"/>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E97D35D9-4A80-4E5E-AE99-A42260106314}"/>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9" name="Google Shape;996;p14">
                <a:extLst>
                  <a:ext uri="{FF2B5EF4-FFF2-40B4-BE49-F238E27FC236}">
                    <a16:creationId xmlns:a16="http://schemas.microsoft.com/office/drawing/2014/main" id="{F1D5A806-A58C-4FB9-9CB8-29884CE2006D}"/>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sp>
          <p:nvSpPr>
            <p:cNvPr id="10" name="Google Shape;997;p14">
              <a:extLst>
                <a:ext uri="{FF2B5EF4-FFF2-40B4-BE49-F238E27FC236}">
                  <a16:creationId xmlns:a16="http://schemas.microsoft.com/office/drawing/2014/main" id="{ED4A141D-52F2-416A-BB8C-6ABF536EB5BD}"/>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nvGrpSpPr>
            <p:cNvPr id="11" name="Google Shape;998;p14">
              <a:extLst>
                <a:ext uri="{FF2B5EF4-FFF2-40B4-BE49-F238E27FC236}">
                  <a16:creationId xmlns:a16="http://schemas.microsoft.com/office/drawing/2014/main" id="{233E8FF6-A58B-4C0A-8E03-7EBCEC1A722A}"/>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1B628C4E-2CC0-49FD-AE56-2DA39F0AEDC3}"/>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7" name="Google Shape;1000;p14">
                <a:extLst>
                  <a:ext uri="{FF2B5EF4-FFF2-40B4-BE49-F238E27FC236}">
                    <a16:creationId xmlns:a16="http://schemas.microsoft.com/office/drawing/2014/main" id="{B7905D3C-D345-41E1-9F8F-3DE9CB825DDB}"/>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grpSp>
          <p:nvGrpSpPr>
            <p:cNvPr id="12" name="Google Shape;1001;p14">
              <a:extLst>
                <a:ext uri="{FF2B5EF4-FFF2-40B4-BE49-F238E27FC236}">
                  <a16:creationId xmlns:a16="http://schemas.microsoft.com/office/drawing/2014/main" id="{9381F408-D6BF-4983-8522-FE74B038BAD1}"/>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313829AE-A03B-42DF-8C85-190282C1CC18}"/>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5" name="Google Shape;1003;p14">
                <a:extLst>
                  <a:ext uri="{FF2B5EF4-FFF2-40B4-BE49-F238E27FC236}">
                    <a16:creationId xmlns:a16="http://schemas.microsoft.com/office/drawing/2014/main" id="{92BB61BC-FAB6-4715-A9E7-CC0E8CEE0D5C}"/>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grpSp>
          <p:nvGrpSpPr>
            <p:cNvPr id="13" name="Google Shape;1004;p14">
              <a:extLst>
                <a:ext uri="{FF2B5EF4-FFF2-40B4-BE49-F238E27FC236}">
                  <a16:creationId xmlns:a16="http://schemas.microsoft.com/office/drawing/2014/main" id="{D079DC36-A197-4791-8A06-31AB6A7A8165}"/>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BFAD29E2-C19B-47AB-B438-BA439212A9D2}"/>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3" name="Google Shape;1006;p14">
                <a:extLst>
                  <a:ext uri="{FF2B5EF4-FFF2-40B4-BE49-F238E27FC236}">
                    <a16:creationId xmlns:a16="http://schemas.microsoft.com/office/drawing/2014/main" id="{DA309345-B33A-4CD0-9D4E-F69123E7E182}"/>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grpSp>
          <p:nvGrpSpPr>
            <p:cNvPr id="14" name="Google Shape;1007;p14">
              <a:extLst>
                <a:ext uri="{FF2B5EF4-FFF2-40B4-BE49-F238E27FC236}">
                  <a16:creationId xmlns:a16="http://schemas.microsoft.com/office/drawing/2014/main" id="{590C6090-7470-4DB3-8246-659CCC0F2A1A}"/>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611C93AB-AF4D-48EC-B180-BF93AED33FAD}"/>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1" name="Google Shape;1009;p14">
                <a:extLst>
                  <a:ext uri="{FF2B5EF4-FFF2-40B4-BE49-F238E27FC236}">
                    <a16:creationId xmlns:a16="http://schemas.microsoft.com/office/drawing/2014/main" id="{FC04491F-28E4-471E-8BA3-24A183402971}"/>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grpSp>
          <p:nvGrpSpPr>
            <p:cNvPr id="15" name="Google Shape;1010;p14">
              <a:extLst>
                <a:ext uri="{FF2B5EF4-FFF2-40B4-BE49-F238E27FC236}">
                  <a16:creationId xmlns:a16="http://schemas.microsoft.com/office/drawing/2014/main" id="{D54D7793-AF6A-4956-9B72-E4F3A35C4520}"/>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47A74F27-516B-4842-B2FD-3E800B67929D}"/>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9" name="Google Shape;1012;p14">
                <a:extLst>
                  <a:ext uri="{FF2B5EF4-FFF2-40B4-BE49-F238E27FC236}">
                    <a16:creationId xmlns:a16="http://schemas.microsoft.com/office/drawing/2014/main" id="{81691461-33B0-489D-A18A-AD91D59A1D21}"/>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sp>
          <p:nvSpPr>
            <p:cNvPr id="16" name="Google Shape;1013;p14">
              <a:extLst>
                <a:ext uri="{FF2B5EF4-FFF2-40B4-BE49-F238E27FC236}">
                  <a16:creationId xmlns:a16="http://schemas.microsoft.com/office/drawing/2014/main" id="{0EEF144F-B527-4080-AAEA-10B3E48E39A2}"/>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7" name="Google Shape;1014;p14">
              <a:extLst>
                <a:ext uri="{FF2B5EF4-FFF2-40B4-BE49-F238E27FC236}">
                  <a16:creationId xmlns:a16="http://schemas.microsoft.com/office/drawing/2014/main" id="{40F35D0D-CACF-4AB5-BE8A-E9FB73511388}"/>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endParaRPr sz="1350" dirty="0">
                <a:solidFill>
                  <a:prstClr val="black"/>
                </a:solidFill>
                <a:latin typeface="Times New Roman" panose="02020603050405020304" pitchFamily="18" charset="0"/>
              </a:endParaRPr>
            </a:p>
          </p:txBody>
        </p:sp>
      </p:grpSp>
      <p:grpSp>
        <p:nvGrpSpPr>
          <p:cNvPr id="30" name="Google Shape;1016;p14">
            <a:extLst>
              <a:ext uri="{FF2B5EF4-FFF2-40B4-BE49-F238E27FC236}">
                <a16:creationId xmlns:a16="http://schemas.microsoft.com/office/drawing/2014/main" id="{327BF5F6-D034-4620-B2B7-7F2179C531EB}"/>
              </a:ext>
            </a:extLst>
          </p:cNvPr>
          <p:cNvGrpSpPr/>
          <p:nvPr userDrawn="1"/>
        </p:nvGrpSpPr>
        <p:grpSpPr>
          <a:xfrm>
            <a:off x="742152" y="4235755"/>
            <a:ext cx="461552" cy="401778"/>
            <a:chOff x="2495125" y="2142250"/>
            <a:chExt cx="444275" cy="398525"/>
          </a:xfrm>
        </p:grpSpPr>
        <p:sp>
          <p:nvSpPr>
            <p:cNvPr id="31" name="Google Shape;1017;p14">
              <a:extLst>
                <a:ext uri="{FF2B5EF4-FFF2-40B4-BE49-F238E27FC236}">
                  <a16:creationId xmlns:a16="http://schemas.microsoft.com/office/drawing/2014/main" id="{F2F00FDD-D7D5-4809-82CF-73AA35BD05FE}"/>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32" name="Google Shape;1018;p14">
              <a:extLst>
                <a:ext uri="{FF2B5EF4-FFF2-40B4-BE49-F238E27FC236}">
                  <a16:creationId xmlns:a16="http://schemas.microsoft.com/office/drawing/2014/main" id="{5395EB15-BC66-42AE-A1EE-3E2823F5486A}"/>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3"/>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grpSp>
        <p:nvGrpSpPr>
          <p:cNvPr id="33" name="Google Shape;1019;p14">
            <a:extLst>
              <a:ext uri="{FF2B5EF4-FFF2-40B4-BE49-F238E27FC236}">
                <a16:creationId xmlns:a16="http://schemas.microsoft.com/office/drawing/2014/main" id="{D53CFA2D-5D0C-4A67-9094-88F183BFE612}"/>
              </a:ext>
            </a:extLst>
          </p:cNvPr>
          <p:cNvGrpSpPr/>
          <p:nvPr userDrawn="1"/>
        </p:nvGrpSpPr>
        <p:grpSpPr>
          <a:xfrm>
            <a:off x="7636017" y="320863"/>
            <a:ext cx="302706" cy="283672"/>
            <a:chOff x="3243875" y="2372825"/>
            <a:chExt cx="291375" cy="281375"/>
          </a:xfrm>
        </p:grpSpPr>
        <p:sp>
          <p:nvSpPr>
            <p:cNvPr id="34" name="Google Shape;1020;p14">
              <a:extLst>
                <a:ext uri="{FF2B5EF4-FFF2-40B4-BE49-F238E27FC236}">
                  <a16:creationId xmlns:a16="http://schemas.microsoft.com/office/drawing/2014/main" id="{30675EEE-C22B-4D00-94DF-E49C0A367512}"/>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35" name="Google Shape;1021;p14">
              <a:extLst>
                <a:ext uri="{FF2B5EF4-FFF2-40B4-BE49-F238E27FC236}">
                  <a16:creationId xmlns:a16="http://schemas.microsoft.com/office/drawing/2014/main" id="{E3DBEB34-9A0C-4ECA-A1F1-6D8B1FF89970}"/>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36" name="Google Shape;1022;p14">
              <a:extLst>
                <a:ext uri="{FF2B5EF4-FFF2-40B4-BE49-F238E27FC236}">
                  <a16:creationId xmlns:a16="http://schemas.microsoft.com/office/drawing/2014/main" id="{07CFEFDF-2E28-4483-834B-DA095CF3CE48}"/>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37" name="Google Shape;1023;p14">
              <a:extLst>
                <a:ext uri="{FF2B5EF4-FFF2-40B4-BE49-F238E27FC236}">
                  <a16:creationId xmlns:a16="http://schemas.microsoft.com/office/drawing/2014/main" id="{14506E96-EBA9-4C68-AF1F-8C4403B117FE}"/>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38" name="Google Shape;1024;p14">
              <a:extLst>
                <a:ext uri="{FF2B5EF4-FFF2-40B4-BE49-F238E27FC236}">
                  <a16:creationId xmlns:a16="http://schemas.microsoft.com/office/drawing/2014/main" id="{B2F2C8B1-350B-49EE-9CA4-D84F2E04689C}"/>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39" name="Google Shape;1025;p14">
              <a:extLst>
                <a:ext uri="{FF2B5EF4-FFF2-40B4-BE49-F238E27FC236}">
                  <a16:creationId xmlns:a16="http://schemas.microsoft.com/office/drawing/2014/main" id="{524642B7-86EC-4E65-B0EB-6949F77DB65F}"/>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40" name="Google Shape;1026;p14">
              <a:extLst>
                <a:ext uri="{FF2B5EF4-FFF2-40B4-BE49-F238E27FC236}">
                  <a16:creationId xmlns:a16="http://schemas.microsoft.com/office/drawing/2014/main" id="{DA2CC125-6131-46A3-AC36-26C92E5CD21A}"/>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41" name="Google Shape;1027;p14">
              <a:extLst>
                <a:ext uri="{FF2B5EF4-FFF2-40B4-BE49-F238E27FC236}">
                  <a16:creationId xmlns:a16="http://schemas.microsoft.com/office/drawing/2014/main" id="{5A24D573-ECDB-4ACD-87B3-20030C31E8D4}"/>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42" name="Google Shape;1028;p14">
              <a:extLst>
                <a:ext uri="{FF2B5EF4-FFF2-40B4-BE49-F238E27FC236}">
                  <a16:creationId xmlns:a16="http://schemas.microsoft.com/office/drawing/2014/main" id="{7E867DAA-A57F-489C-A045-9A1C1429277B}"/>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43" name="Google Shape;1029;p14">
              <a:extLst>
                <a:ext uri="{FF2B5EF4-FFF2-40B4-BE49-F238E27FC236}">
                  <a16:creationId xmlns:a16="http://schemas.microsoft.com/office/drawing/2014/main" id="{1DF03B23-6B1D-4056-9368-8D8F23721207}"/>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grpSp>
        <p:nvGrpSpPr>
          <p:cNvPr id="44" name="Google Shape;1030;p14">
            <a:extLst>
              <a:ext uri="{FF2B5EF4-FFF2-40B4-BE49-F238E27FC236}">
                <a16:creationId xmlns:a16="http://schemas.microsoft.com/office/drawing/2014/main" id="{AC4C02C6-8357-4A9D-9FE8-73BED3D677DA}"/>
              </a:ext>
            </a:extLst>
          </p:cNvPr>
          <p:cNvGrpSpPr/>
          <p:nvPr userDrawn="1"/>
        </p:nvGrpSpPr>
        <p:grpSpPr>
          <a:xfrm>
            <a:off x="8255919" y="782772"/>
            <a:ext cx="173157" cy="169951"/>
            <a:chOff x="4954425" y="2036375"/>
            <a:chExt cx="166675" cy="168575"/>
          </a:xfrm>
        </p:grpSpPr>
        <p:sp>
          <p:nvSpPr>
            <p:cNvPr id="45" name="Google Shape;1031;p14">
              <a:extLst>
                <a:ext uri="{FF2B5EF4-FFF2-40B4-BE49-F238E27FC236}">
                  <a16:creationId xmlns:a16="http://schemas.microsoft.com/office/drawing/2014/main" id="{7490645F-164B-43DC-B0C4-4E49ABCDCE60}"/>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46" name="Google Shape;1032;p14">
              <a:extLst>
                <a:ext uri="{FF2B5EF4-FFF2-40B4-BE49-F238E27FC236}">
                  <a16:creationId xmlns:a16="http://schemas.microsoft.com/office/drawing/2014/main" id="{F62C8C47-6F19-44BD-9FED-30D56890DF52}"/>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sp>
        <p:nvSpPr>
          <p:cNvPr id="47" name="Google Shape;1033;p14">
            <a:extLst>
              <a:ext uri="{FF2B5EF4-FFF2-40B4-BE49-F238E27FC236}">
                <a16:creationId xmlns:a16="http://schemas.microsoft.com/office/drawing/2014/main" id="{9C058F19-0AE8-4DE1-A824-EE065CCDBD8D}"/>
              </a:ext>
            </a:extLst>
          </p:cNvPr>
          <p:cNvSpPr/>
          <p:nvPr userDrawn="1"/>
        </p:nvSpPr>
        <p:spPr>
          <a:xfrm>
            <a:off x="1541495" y="4699964"/>
            <a:ext cx="123758" cy="81863"/>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2"/>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48" name="Google Shape;1034;p14">
            <a:extLst>
              <a:ext uri="{FF2B5EF4-FFF2-40B4-BE49-F238E27FC236}">
                <a16:creationId xmlns:a16="http://schemas.microsoft.com/office/drawing/2014/main" id="{F39F1339-6652-4316-AEAE-58755DC68066}"/>
              </a:ext>
            </a:extLst>
          </p:cNvPr>
          <p:cNvSpPr/>
          <p:nvPr userDrawn="1"/>
        </p:nvSpPr>
        <p:spPr>
          <a:xfrm>
            <a:off x="8249505" y="4637533"/>
            <a:ext cx="90383" cy="62431"/>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5"/>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grpSp>
        <p:nvGrpSpPr>
          <p:cNvPr id="49" name="Google Shape;1035;p14">
            <a:extLst>
              <a:ext uri="{FF2B5EF4-FFF2-40B4-BE49-F238E27FC236}">
                <a16:creationId xmlns:a16="http://schemas.microsoft.com/office/drawing/2014/main" id="{B0CF15ED-922C-4751-B1DA-9089B1988ECC}"/>
              </a:ext>
            </a:extLst>
          </p:cNvPr>
          <p:cNvGrpSpPr/>
          <p:nvPr userDrawn="1"/>
        </p:nvGrpSpPr>
        <p:grpSpPr>
          <a:xfrm>
            <a:off x="613232" y="3895452"/>
            <a:ext cx="173157" cy="169951"/>
            <a:chOff x="4954425" y="2036375"/>
            <a:chExt cx="166675" cy="168575"/>
          </a:xfrm>
        </p:grpSpPr>
        <p:sp>
          <p:nvSpPr>
            <p:cNvPr id="50" name="Google Shape;1036;p14">
              <a:extLst>
                <a:ext uri="{FF2B5EF4-FFF2-40B4-BE49-F238E27FC236}">
                  <a16:creationId xmlns:a16="http://schemas.microsoft.com/office/drawing/2014/main" id="{7EA6F03C-5B07-4131-89F4-3BAFB23D4AF0}"/>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51" name="Google Shape;1037;p14">
              <a:extLst>
                <a:ext uri="{FF2B5EF4-FFF2-40B4-BE49-F238E27FC236}">
                  <a16:creationId xmlns:a16="http://schemas.microsoft.com/office/drawing/2014/main" id="{C7913F77-486F-46A9-8AEC-4B7565FB4E4C}"/>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sp>
        <p:nvSpPr>
          <p:cNvPr id="96" name="Google Shape;1082;p14">
            <a:extLst>
              <a:ext uri="{FF2B5EF4-FFF2-40B4-BE49-F238E27FC236}">
                <a16:creationId xmlns:a16="http://schemas.microsoft.com/office/drawing/2014/main" id="{95018CA8-A1C2-47FD-890D-549D7B4AC236}"/>
              </a:ext>
            </a:extLst>
          </p:cNvPr>
          <p:cNvSpPr/>
          <p:nvPr userDrawn="1"/>
        </p:nvSpPr>
        <p:spPr>
          <a:xfrm>
            <a:off x="349391" y="661836"/>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97" name="Google Shape;1083;p14">
            <a:extLst>
              <a:ext uri="{FF2B5EF4-FFF2-40B4-BE49-F238E27FC236}">
                <a16:creationId xmlns:a16="http://schemas.microsoft.com/office/drawing/2014/main" id="{B936ECCA-F1FD-46EC-B26D-DE3BF7D0C273}"/>
              </a:ext>
            </a:extLst>
          </p:cNvPr>
          <p:cNvSpPr/>
          <p:nvPr userDrawn="1"/>
        </p:nvSpPr>
        <p:spPr>
          <a:xfrm>
            <a:off x="150354" y="680331"/>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98" name="Google Shape;1084;p14">
            <a:extLst>
              <a:ext uri="{FF2B5EF4-FFF2-40B4-BE49-F238E27FC236}">
                <a16:creationId xmlns:a16="http://schemas.microsoft.com/office/drawing/2014/main" id="{03D9643B-BC02-476E-ABF0-0F13D9275EA3}"/>
              </a:ext>
            </a:extLst>
          </p:cNvPr>
          <p:cNvSpPr/>
          <p:nvPr userDrawn="1"/>
        </p:nvSpPr>
        <p:spPr>
          <a:xfrm>
            <a:off x="168122" y="742296"/>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99" name="Google Shape;1085;p14">
            <a:extLst>
              <a:ext uri="{FF2B5EF4-FFF2-40B4-BE49-F238E27FC236}">
                <a16:creationId xmlns:a16="http://schemas.microsoft.com/office/drawing/2014/main" id="{E4F6C8FF-3CF3-45F6-8706-79866A8801F6}"/>
              </a:ext>
            </a:extLst>
          </p:cNvPr>
          <p:cNvSpPr/>
          <p:nvPr userDrawn="1"/>
        </p:nvSpPr>
        <p:spPr>
          <a:xfrm>
            <a:off x="393811" y="710860"/>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00" name="Google Shape;1086;p14">
            <a:extLst>
              <a:ext uri="{FF2B5EF4-FFF2-40B4-BE49-F238E27FC236}">
                <a16:creationId xmlns:a16="http://schemas.microsoft.com/office/drawing/2014/main" id="{1BF2058A-58A5-400D-B987-EA9281BD464C}"/>
              </a:ext>
            </a:extLst>
          </p:cNvPr>
          <p:cNvSpPr/>
          <p:nvPr userDrawn="1"/>
        </p:nvSpPr>
        <p:spPr>
          <a:xfrm>
            <a:off x="151248" y="688672"/>
            <a:ext cx="335912"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02" name="Google Shape;1082;p14">
            <a:extLst>
              <a:ext uri="{FF2B5EF4-FFF2-40B4-BE49-F238E27FC236}">
                <a16:creationId xmlns:a16="http://schemas.microsoft.com/office/drawing/2014/main" id="{3B878202-51EA-4466-A893-7046CA4B0564}"/>
              </a:ext>
            </a:extLst>
          </p:cNvPr>
          <p:cNvSpPr/>
          <p:nvPr userDrawn="1"/>
        </p:nvSpPr>
        <p:spPr>
          <a:xfrm>
            <a:off x="348498" y="1122388"/>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03" name="Google Shape;1083;p14">
            <a:extLst>
              <a:ext uri="{FF2B5EF4-FFF2-40B4-BE49-F238E27FC236}">
                <a16:creationId xmlns:a16="http://schemas.microsoft.com/office/drawing/2014/main" id="{8AE3EC7F-38CF-4238-A1D3-36A00E1CDB4B}"/>
              </a:ext>
            </a:extLst>
          </p:cNvPr>
          <p:cNvSpPr/>
          <p:nvPr userDrawn="1"/>
        </p:nvSpPr>
        <p:spPr>
          <a:xfrm>
            <a:off x="149460" y="1140883"/>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04" name="Google Shape;1084;p14">
            <a:extLst>
              <a:ext uri="{FF2B5EF4-FFF2-40B4-BE49-F238E27FC236}">
                <a16:creationId xmlns:a16="http://schemas.microsoft.com/office/drawing/2014/main" id="{A109E879-FF69-420F-8594-E4E350138FE4}"/>
              </a:ext>
            </a:extLst>
          </p:cNvPr>
          <p:cNvSpPr/>
          <p:nvPr userDrawn="1"/>
        </p:nvSpPr>
        <p:spPr>
          <a:xfrm>
            <a:off x="167228" y="1202847"/>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05" name="Google Shape;1085;p14">
            <a:extLst>
              <a:ext uri="{FF2B5EF4-FFF2-40B4-BE49-F238E27FC236}">
                <a16:creationId xmlns:a16="http://schemas.microsoft.com/office/drawing/2014/main" id="{D728BFA8-D828-48D9-B813-EB0070A3F849}"/>
              </a:ext>
            </a:extLst>
          </p:cNvPr>
          <p:cNvSpPr/>
          <p:nvPr userDrawn="1"/>
        </p:nvSpPr>
        <p:spPr>
          <a:xfrm>
            <a:off x="392918" y="1171412"/>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06" name="Google Shape;1086;p14">
            <a:extLst>
              <a:ext uri="{FF2B5EF4-FFF2-40B4-BE49-F238E27FC236}">
                <a16:creationId xmlns:a16="http://schemas.microsoft.com/office/drawing/2014/main" id="{AAD00854-B92E-4943-95A5-C96E52F3DCF3}"/>
              </a:ext>
            </a:extLst>
          </p:cNvPr>
          <p:cNvSpPr/>
          <p:nvPr userDrawn="1"/>
        </p:nvSpPr>
        <p:spPr>
          <a:xfrm>
            <a:off x="150353" y="1149223"/>
            <a:ext cx="335912"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07" name="Google Shape;1082;p14">
            <a:extLst>
              <a:ext uri="{FF2B5EF4-FFF2-40B4-BE49-F238E27FC236}">
                <a16:creationId xmlns:a16="http://schemas.microsoft.com/office/drawing/2014/main" id="{A9BB0978-9312-4447-80AB-41294A409ED1}"/>
              </a:ext>
            </a:extLst>
          </p:cNvPr>
          <p:cNvSpPr/>
          <p:nvPr userDrawn="1"/>
        </p:nvSpPr>
        <p:spPr>
          <a:xfrm>
            <a:off x="347604" y="1582939"/>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08" name="Google Shape;1083;p14">
            <a:extLst>
              <a:ext uri="{FF2B5EF4-FFF2-40B4-BE49-F238E27FC236}">
                <a16:creationId xmlns:a16="http://schemas.microsoft.com/office/drawing/2014/main" id="{61FF21EF-8FF4-4964-B264-5FF3E4B83CCE}"/>
              </a:ext>
            </a:extLst>
          </p:cNvPr>
          <p:cNvSpPr/>
          <p:nvPr userDrawn="1"/>
        </p:nvSpPr>
        <p:spPr>
          <a:xfrm>
            <a:off x="148567" y="1601434"/>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09" name="Google Shape;1084;p14">
            <a:extLst>
              <a:ext uri="{FF2B5EF4-FFF2-40B4-BE49-F238E27FC236}">
                <a16:creationId xmlns:a16="http://schemas.microsoft.com/office/drawing/2014/main" id="{2A3A52D1-7028-4394-92D4-70E60315E66B}"/>
              </a:ext>
            </a:extLst>
          </p:cNvPr>
          <p:cNvSpPr/>
          <p:nvPr userDrawn="1"/>
        </p:nvSpPr>
        <p:spPr>
          <a:xfrm>
            <a:off x="166334" y="1663399"/>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10" name="Google Shape;1085;p14">
            <a:extLst>
              <a:ext uri="{FF2B5EF4-FFF2-40B4-BE49-F238E27FC236}">
                <a16:creationId xmlns:a16="http://schemas.microsoft.com/office/drawing/2014/main" id="{2B402ED8-8890-4BBD-BD4A-317F62877C5F}"/>
              </a:ext>
            </a:extLst>
          </p:cNvPr>
          <p:cNvSpPr/>
          <p:nvPr userDrawn="1"/>
        </p:nvSpPr>
        <p:spPr>
          <a:xfrm>
            <a:off x="392025" y="1631963"/>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11" name="Google Shape;1086;p14">
            <a:extLst>
              <a:ext uri="{FF2B5EF4-FFF2-40B4-BE49-F238E27FC236}">
                <a16:creationId xmlns:a16="http://schemas.microsoft.com/office/drawing/2014/main" id="{4FDB29D0-7164-4DBA-A2E6-84221CCDCFD4}"/>
              </a:ext>
            </a:extLst>
          </p:cNvPr>
          <p:cNvSpPr/>
          <p:nvPr userDrawn="1"/>
        </p:nvSpPr>
        <p:spPr>
          <a:xfrm>
            <a:off x="149460" y="1609774"/>
            <a:ext cx="335912"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12" name="Google Shape;1082;p14">
            <a:extLst>
              <a:ext uri="{FF2B5EF4-FFF2-40B4-BE49-F238E27FC236}">
                <a16:creationId xmlns:a16="http://schemas.microsoft.com/office/drawing/2014/main" id="{76F446C8-2BE2-457E-A059-3FBDE50A2DAB}"/>
              </a:ext>
            </a:extLst>
          </p:cNvPr>
          <p:cNvSpPr/>
          <p:nvPr userDrawn="1"/>
        </p:nvSpPr>
        <p:spPr>
          <a:xfrm>
            <a:off x="346711" y="2043490"/>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13" name="Google Shape;1083;p14">
            <a:extLst>
              <a:ext uri="{FF2B5EF4-FFF2-40B4-BE49-F238E27FC236}">
                <a16:creationId xmlns:a16="http://schemas.microsoft.com/office/drawing/2014/main" id="{543F1EC7-1C51-46E0-ACF5-20C5F0905E39}"/>
              </a:ext>
            </a:extLst>
          </p:cNvPr>
          <p:cNvSpPr/>
          <p:nvPr userDrawn="1"/>
        </p:nvSpPr>
        <p:spPr>
          <a:xfrm>
            <a:off x="147673" y="2061986"/>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14" name="Google Shape;1084;p14">
            <a:extLst>
              <a:ext uri="{FF2B5EF4-FFF2-40B4-BE49-F238E27FC236}">
                <a16:creationId xmlns:a16="http://schemas.microsoft.com/office/drawing/2014/main" id="{4E6B9D33-57F3-4A75-9293-3C04278D772A}"/>
              </a:ext>
            </a:extLst>
          </p:cNvPr>
          <p:cNvSpPr/>
          <p:nvPr userDrawn="1"/>
        </p:nvSpPr>
        <p:spPr>
          <a:xfrm>
            <a:off x="165441" y="2123950"/>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15" name="Google Shape;1085;p14">
            <a:extLst>
              <a:ext uri="{FF2B5EF4-FFF2-40B4-BE49-F238E27FC236}">
                <a16:creationId xmlns:a16="http://schemas.microsoft.com/office/drawing/2014/main" id="{46B5E075-E226-4895-9493-A4CA9A703FD3}"/>
              </a:ext>
            </a:extLst>
          </p:cNvPr>
          <p:cNvSpPr/>
          <p:nvPr userDrawn="1"/>
        </p:nvSpPr>
        <p:spPr>
          <a:xfrm>
            <a:off x="391130" y="2092515"/>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16" name="Google Shape;1086;p14">
            <a:extLst>
              <a:ext uri="{FF2B5EF4-FFF2-40B4-BE49-F238E27FC236}">
                <a16:creationId xmlns:a16="http://schemas.microsoft.com/office/drawing/2014/main" id="{56534FCD-AD06-4E33-8FD5-4A0CA24C6414}"/>
              </a:ext>
            </a:extLst>
          </p:cNvPr>
          <p:cNvSpPr/>
          <p:nvPr userDrawn="1"/>
        </p:nvSpPr>
        <p:spPr>
          <a:xfrm>
            <a:off x="148567" y="2070326"/>
            <a:ext cx="335912"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17" name="Google Shape;1082;p14">
            <a:extLst>
              <a:ext uri="{FF2B5EF4-FFF2-40B4-BE49-F238E27FC236}">
                <a16:creationId xmlns:a16="http://schemas.microsoft.com/office/drawing/2014/main" id="{13F8C6C7-68B9-45D6-8F01-F8260F297A7E}"/>
              </a:ext>
            </a:extLst>
          </p:cNvPr>
          <p:cNvSpPr/>
          <p:nvPr userDrawn="1"/>
        </p:nvSpPr>
        <p:spPr>
          <a:xfrm>
            <a:off x="345817" y="2504042"/>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18" name="Google Shape;1083;p14">
            <a:extLst>
              <a:ext uri="{FF2B5EF4-FFF2-40B4-BE49-F238E27FC236}">
                <a16:creationId xmlns:a16="http://schemas.microsoft.com/office/drawing/2014/main" id="{3C93F6CB-9B31-4CE5-A4E7-7E978C24989B}"/>
              </a:ext>
            </a:extLst>
          </p:cNvPr>
          <p:cNvSpPr/>
          <p:nvPr userDrawn="1"/>
        </p:nvSpPr>
        <p:spPr>
          <a:xfrm>
            <a:off x="146779" y="2522537"/>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19" name="Google Shape;1084;p14">
            <a:extLst>
              <a:ext uri="{FF2B5EF4-FFF2-40B4-BE49-F238E27FC236}">
                <a16:creationId xmlns:a16="http://schemas.microsoft.com/office/drawing/2014/main" id="{73CA4133-52E1-4CA4-9B02-C32EF64DCA79}"/>
              </a:ext>
            </a:extLst>
          </p:cNvPr>
          <p:cNvSpPr/>
          <p:nvPr userDrawn="1"/>
        </p:nvSpPr>
        <p:spPr>
          <a:xfrm>
            <a:off x="164548" y="2584501"/>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20" name="Google Shape;1085;p14">
            <a:extLst>
              <a:ext uri="{FF2B5EF4-FFF2-40B4-BE49-F238E27FC236}">
                <a16:creationId xmlns:a16="http://schemas.microsoft.com/office/drawing/2014/main" id="{68B32AF3-395D-4C97-B3AC-6748065FE197}"/>
              </a:ext>
            </a:extLst>
          </p:cNvPr>
          <p:cNvSpPr/>
          <p:nvPr userDrawn="1"/>
        </p:nvSpPr>
        <p:spPr>
          <a:xfrm>
            <a:off x="390237" y="2553066"/>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21" name="Google Shape;1086;p14">
            <a:extLst>
              <a:ext uri="{FF2B5EF4-FFF2-40B4-BE49-F238E27FC236}">
                <a16:creationId xmlns:a16="http://schemas.microsoft.com/office/drawing/2014/main" id="{F2737C08-B20B-4DD3-8C2B-6D9629DF844C}"/>
              </a:ext>
            </a:extLst>
          </p:cNvPr>
          <p:cNvSpPr/>
          <p:nvPr userDrawn="1"/>
        </p:nvSpPr>
        <p:spPr>
          <a:xfrm>
            <a:off x="147674" y="2530877"/>
            <a:ext cx="335912"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22" name="Google Shape;1082;p14">
            <a:extLst>
              <a:ext uri="{FF2B5EF4-FFF2-40B4-BE49-F238E27FC236}">
                <a16:creationId xmlns:a16="http://schemas.microsoft.com/office/drawing/2014/main" id="{C67ED233-4DA4-4D61-B819-CA361C34FFD3}"/>
              </a:ext>
            </a:extLst>
          </p:cNvPr>
          <p:cNvSpPr/>
          <p:nvPr userDrawn="1"/>
        </p:nvSpPr>
        <p:spPr>
          <a:xfrm>
            <a:off x="344924" y="2964593"/>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23" name="Google Shape;1083;p14">
            <a:extLst>
              <a:ext uri="{FF2B5EF4-FFF2-40B4-BE49-F238E27FC236}">
                <a16:creationId xmlns:a16="http://schemas.microsoft.com/office/drawing/2014/main" id="{DB6F480F-12E0-4FF2-94FC-7455618F43E4}"/>
              </a:ext>
            </a:extLst>
          </p:cNvPr>
          <p:cNvSpPr/>
          <p:nvPr userDrawn="1"/>
        </p:nvSpPr>
        <p:spPr>
          <a:xfrm>
            <a:off x="145886" y="2983088"/>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24" name="Google Shape;1084;p14">
            <a:extLst>
              <a:ext uri="{FF2B5EF4-FFF2-40B4-BE49-F238E27FC236}">
                <a16:creationId xmlns:a16="http://schemas.microsoft.com/office/drawing/2014/main" id="{FB8875DE-94FC-4821-827E-F05F343D19DD}"/>
              </a:ext>
            </a:extLst>
          </p:cNvPr>
          <p:cNvSpPr/>
          <p:nvPr userDrawn="1"/>
        </p:nvSpPr>
        <p:spPr>
          <a:xfrm>
            <a:off x="163654" y="3045053"/>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25" name="Google Shape;1085;p14">
            <a:extLst>
              <a:ext uri="{FF2B5EF4-FFF2-40B4-BE49-F238E27FC236}">
                <a16:creationId xmlns:a16="http://schemas.microsoft.com/office/drawing/2014/main" id="{E65EE193-261C-47D2-90E2-CA9711A2BA94}"/>
              </a:ext>
            </a:extLst>
          </p:cNvPr>
          <p:cNvSpPr/>
          <p:nvPr userDrawn="1"/>
        </p:nvSpPr>
        <p:spPr>
          <a:xfrm>
            <a:off x="389344" y="3013617"/>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26" name="Google Shape;1086;p14">
            <a:extLst>
              <a:ext uri="{FF2B5EF4-FFF2-40B4-BE49-F238E27FC236}">
                <a16:creationId xmlns:a16="http://schemas.microsoft.com/office/drawing/2014/main" id="{750B5385-9383-49D9-B37E-8AFC31139A9F}"/>
              </a:ext>
            </a:extLst>
          </p:cNvPr>
          <p:cNvSpPr/>
          <p:nvPr userDrawn="1"/>
        </p:nvSpPr>
        <p:spPr>
          <a:xfrm>
            <a:off x="146779" y="2991429"/>
            <a:ext cx="335912"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27" name="Google Shape;1082;p14">
            <a:extLst>
              <a:ext uri="{FF2B5EF4-FFF2-40B4-BE49-F238E27FC236}">
                <a16:creationId xmlns:a16="http://schemas.microsoft.com/office/drawing/2014/main" id="{F3257D7D-B01D-4B31-A19B-AE3EC8A76CBF}"/>
              </a:ext>
            </a:extLst>
          </p:cNvPr>
          <p:cNvSpPr/>
          <p:nvPr userDrawn="1"/>
        </p:nvSpPr>
        <p:spPr>
          <a:xfrm>
            <a:off x="344030" y="3425145"/>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28" name="Google Shape;1083;p14">
            <a:extLst>
              <a:ext uri="{FF2B5EF4-FFF2-40B4-BE49-F238E27FC236}">
                <a16:creationId xmlns:a16="http://schemas.microsoft.com/office/drawing/2014/main" id="{8E8AEB58-46B0-42AC-876C-D39BC069B58E}"/>
              </a:ext>
            </a:extLst>
          </p:cNvPr>
          <p:cNvSpPr/>
          <p:nvPr userDrawn="1"/>
        </p:nvSpPr>
        <p:spPr>
          <a:xfrm>
            <a:off x="144993" y="3443640"/>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29" name="Google Shape;1084;p14">
            <a:extLst>
              <a:ext uri="{FF2B5EF4-FFF2-40B4-BE49-F238E27FC236}">
                <a16:creationId xmlns:a16="http://schemas.microsoft.com/office/drawing/2014/main" id="{98A058F8-5048-4E43-81F6-E2A9D68F5787}"/>
              </a:ext>
            </a:extLst>
          </p:cNvPr>
          <p:cNvSpPr/>
          <p:nvPr userDrawn="1"/>
        </p:nvSpPr>
        <p:spPr>
          <a:xfrm>
            <a:off x="162760" y="3505604"/>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30" name="Google Shape;1085;p14">
            <a:extLst>
              <a:ext uri="{FF2B5EF4-FFF2-40B4-BE49-F238E27FC236}">
                <a16:creationId xmlns:a16="http://schemas.microsoft.com/office/drawing/2014/main" id="{163FF619-D1D7-43D9-961D-4D8377AFE91D}"/>
              </a:ext>
            </a:extLst>
          </p:cNvPr>
          <p:cNvSpPr/>
          <p:nvPr userDrawn="1"/>
        </p:nvSpPr>
        <p:spPr>
          <a:xfrm>
            <a:off x="388450" y="3474169"/>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31" name="Google Shape;1086;p14">
            <a:extLst>
              <a:ext uri="{FF2B5EF4-FFF2-40B4-BE49-F238E27FC236}">
                <a16:creationId xmlns:a16="http://schemas.microsoft.com/office/drawing/2014/main" id="{B5048DB8-1C0A-4C5F-97C4-0B01226065BF}"/>
              </a:ext>
            </a:extLst>
          </p:cNvPr>
          <p:cNvSpPr/>
          <p:nvPr userDrawn="1"/>
        </p:nvSpPr>
        <p:spPr>
          <a:xfrm>
            <a:off x="145886" y="3451980"/>
            <a:ext cx="335912"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32" name="Google Shape;1082;p14">
            <a:extLst>
              <a:ext uri="{FF2B5EF4-FFF2-40B4-BE49-F238E27FC236}">
                <a16:creationId xmlns:a16="http://schemas.microsoft.com/office/drawing/2014/main" id="{09146345-B88A-4221-8479-754909293DEC}"/>
              </a:ext>
            </a:extLst>
          </p:cNvPr>
          <p:cNvSpPr/>
          <p:nvPr userDrawn="1"/>
        </p:nvSpPr>
        <p:spPr>
          <a:xfrm>
            <a:off x="343137" y="3885696"/>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33" name="Google Shape;1083;p14">
            <a:extLst>
              <a:ext uri="{FF2B5EF4-FFF2-40B4-BE49-F238E27FC236}">
                <a16:creationId xmlns:a16="http://schemas.microsoft.com/office/drawing/2014/main" id="{69A8F20E-CA52-4FFA-9E27-AAA9CA116197}"/>
              </a:ext>
            </a:extLst>
          </p:cNvPr>
          <p:cNvSpPr/>
          <p:nvPr userDrawn="1"/>
        </p:nvSpPr>
        <p:spPr>
          <a:xfrm>
            <a:off x="144100" y="3904191"/>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34" name="Google Shape;1084;p14">
            <a:extLst>
              <a:ext uri="{FF2B5EF4-FFF2-40B4-BE49-F238E27FC236}">
                <a16:creationId xmlns:a16="http://schemas.microsoft.com/office/drawing/2014/main" id="{EB5F0B58-A764-4EE5-8968-0C2DD1B536DE}"/>
              </a:ext>
            </a:extLst>
          </p:cNvPr>
          <p:cNvSpPr/>
          <p:nvPr userDrawn="1"/>
        </p:nvSpPr>
        <p:spPr>
          <a:xfrm>
            <a:off x="161867" y="3966156"/>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35" name="Google Shape;1085;p14">
            <a:extLst>
              <a:ext uri="{FF2B5EF4-FFF2-40B4-BE49-F238E27FC236}">
                <a16:creationId xmlns:a16="http://schemas.microsoft.com/office/drawing/2014/main" id="{5366DC7B-ACAB-4BCC-97E2-465D277AFFCF}"/>
              </a:ext>
            </a:extLst>
          </p:cNvPr>
          <p:cNvSpPr/>
          <p:nvPr userDrawn="1"/>
        </p:nvSpPr>
        <p:spPr>
          <a:xfrm>
            <a:off x="387556" y="3934720"/>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36" name="Google Shape;1086;p14">
            <a:extLst>
              <a:ext uri="{FF2B5EF4-FFF2-40B4-BE49-F238E27FC236}">
                <a16:creationId xmlns:a16="http://schemas.microsoft.com/office/drawing/2014/main" id="{0033D128-1983-4502-AB2A-1E6443704D03}"/>
              </a:ext>
            </a:extLst>
          </p:cNvPr>
          <p:cNvSpPr/>
          <p:nvPr userDrawn="1"/>
        </p:nvSpPr>
        <p:spPr>
          <a:xfrm>
            <a:off x="144993" y="3912531"/>
            <a:ext cx="335912"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37" name="Google Shape;1082;p14">
            <a:extLst>
              <a:ext uri="{FF2B5EF4-FFF2-40B4-BE49-F238E27FC236}">
                <a16:creationId xmlns:a16="http://schemas.microsoft.com/office/drawing/2014/main" id="{79616093-3DF5-4B1F-8962-5D6B7DDDE673}"/>
              </a:ext>
            </a:extLst>
          </p:cNvPr>
          <p:cNvSpPr/>
          <p:nvPr userDrawn="1"/>
        </p:nvSpPr>
        <p:spPr>
          <a:xfrm>
            <a:off x="342243" y="4346247"/>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38" name="Google Shape;1083;p14">
            <a:extLst>
              <a:ext uri="{FF2B5EF4-FFF2-40B4-BE49-F238E27FC236}">
                <a16:creationId xmlns:a16="http://schemas.microsoft.com/office/drawing/2014/main" id="{2D25397A-7136-493A-B17D-5C3117972727}"/>
              </a:ext>
            </a:extLst>
          </p:cNvPr>
          <p:cNvSpPr/>
          <p:nvPr userDrawn="1"/>
        </p:nvSpPr>
        <p:spPr>
          <a:xfrm>
            <a:off x="143205" y="4364743"/>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39" name="Google Shape;1084;p14">
            <a:extLst>
              <a:ext uri="{FF2B5EF4-FFF2-40B4-BE49-F238E27FC236}">
                <a16:creationId xmlns:a16="http://schemas.microsoft.com/office/drawing/2014/main" id="{E70275CF-BEEF-4134-8FC1-FA98BAD2A6F9}"/>
              </a:ext>
            </a:extLst>
          </p:cNvPr>
          <p:cNvSpPr/>
          <p:nvPr userDrawn="1"/>
        </p:nvSpPr>
        <p:spPr>
          <a:xfrm>
            <a:off x="160973" y="4426707"/>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40" name="Google Shape;1085;p14">
            <a:extLst>
              <a:ext uri="{FF2B5EF4-FFF2-40B4-BE49-F238E27FC236}">
                <a16:creationId xmlns:a16="http://schemas.microsoft.com/office/drawing/2014/main" id="{3E3D4E28-9C07-4484-A1DF-F77BBBFD1538}"/>
              </a:ext>
            </a:extLst>
          </p:cNvPr>
          <p:cNvSpPr/>
          <p:nvPr userDrawn="1"/>
        </p:nvSpPr>
        <p:spPr>
          <a:xfrm>
            <a:off x="386663" y="4395272"/>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41" name="Google Shape;1086;p14">
            <a:extLst>
              <a:ext uri="{FF2B5EF4-FFF2-40B4-BE49-F238E27FC236}">
                <a16:creationId xmlns:a16="http://schemas.microsoft.com/office/drawing/2014/main" id="{0BF03047-9E59-4CF4-B825-EA2C74E97B63}"/>
              </a:ext>
            </a:extLst>
          </p:cNvPr>
          <p:cNvSpPr/>
          <p:nvPr userDrawn="1"/>
        </p:nvSpPr>
        <p:spPr>
          <a:xfrm>
            <a:off x="144099" y="4373083"/>
            <a:ext cx="335912"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grpSp>
        <p:nvGrpSpPr>
          <p:cNvPr id="147" name="Google Shape;2356;p30">
            <a:extLst>
              <a:ext uri="{FF2B5EF4-FFF2-40B4-BE49-F238E27FC236}">
                <a16:creationId xmlns:a16="http://schemas.microsoft.com/office/drawing/2014/main" id="{FF3093F1-70FF-4A92-A939-256BC49F43A6}"/>
              </a:ext>
            </a:extLst>
          </p:cNvPr>
          <p:cNvGrpSpPr/>
          <p:nvPr userDrawn="1"/>
        </p:nvGrpSpPr>
        <p:grpSpPr>
          <a:xfrm>
            <a:off x="559253" y="1119051"/>
            <a:ext cx="7403185" cy="3580913"/>
            <a:chOff x="623255" y="927125"/>
            <a:chExt cx="7691377" cy="3871900"/>
          </a:xfrm>
          <a:solidFill>
            <a:schemeClr val="accent4">
              <a:lumMod val="60000"/>
              <a:lumOff val="40000"/>
            </a:schemeClr>
          </a:solidFill>
        </p:grpSpPr>
        <p:sp>
          <p:nvSpPr>
            <p:cNvPr id="148" name="Google Shape;2357;p30">
              <a:extLst>
                <a:ext uri="{FF2B5EF4-FFF2-40B4-BE49-F238E27FC236}">
                  <a16:creationId xmlns:a16="http://schemas.microsoft.com/office/drawing/2014/main" id="{378B6936-B094-4FA3-9256-C7AF5859717D}"/>
                </a:ext>
              </a:extLst>
            </p:cNvPr>
            <p:cNvSpPr/>
            <p:nvPr/>
          </p:nvSpPr>
          <p:spPr>
            <a:xfrm>
              <a:off x="2977025" y="927125"/>
              <a:ext cx="3134100" cy="1481700"/>
            </a:xfrm>
            <a:prstGeom prst="ellipse">
              <a:avLst/>
            </a:prstGeom>
            <a:grp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nvGrpSpPr>
            <p:cNvPr id="149" name="Google Shape;2358;p30">
              <a:extLst>
                <a:ext uri="{FF2B5EF4-FFF2-40B4-BE49-F238E27FC236}">
                  <a16:creationId xmlns:a16="http://schemas.microsoft.com/office/drawing/2014/main" id="{FAD56BA3-21A7-4CCC-B7DB-AC61435A3A7D}"/>
                </a:ext>
              </a:extLst>
            </p:cNvPr>
            <p:cNvGrpSpPr/>
            <p:nvPr/>
          </p:nvGrpSpPr>
          <p:grpSpPr>
            <a:xfrm>
              <a:off x="623255" y="973375"/>
              <a:ext cx="7691377" cy="3825650"/>
              <a:chOff x="623255" y="973375"/>
              <a:chExt cx="7691377" cy="3825650"/>
            </a:xfrm>
            <a:grpFill/>
          </p:grpSpPr>
          <p:sp>
            <p:nvSpPr>
              <p:cNvPr id="150" name="Google Shape;2359;p30">
                <a:extLst>
                  <a:ext uri="{FF2B5EF4-FFF2-40B4-BE49-F238E27FC236}">
                    <a16:creationId xmlns:a16="http://schemas.microsoft.com/office/drawing/2014/main" id="{545757E5-2BB3-4409-8989-EF99146A7AC6}"/>
                  </a:ext>
                </a:extLst>
              </p:cNvPr>
              <p:cNvSpPr/>
              <p:nvPr/>
            </p:nvSpPr>
            <p:spPr>
              <a:xfrm>
                <a:off x="623255" y="973375"/>
                <a:ext cx="7691377" cy="3825650"/>
              </a:xfrm>
              <a:custGeom>
                <a:avLst/>
                <a:gdLst/>
                <a:ahLst/>
                <a:cxnLst/>
                <a:rect l="l" t="t" r="r" b="b"/>
                <a:pathLst>
                  <a:path w="19015" h="15544" extrusionOk="0">
                    <a:moveTo>
                      <a:pt x="8537" y="1"/>
                    </a:moveTo>
                    <a:cubicBezTo>
                      <a:pt x="8251" y="1"/>
                      <a:pt x="7939" y="81"/>
                      <a:pt x="7602" y="271"/>
                    </a:cubicBezTo>
                    <a:cubicBezTo>
                      <a:pt x="5479" y="1481"/>
                      <a:pt x="6004" y="4151"/>
                      <a:pt x="6004" y="4151"/>
                    </a:cubicBezTo>
                    <a:cubicBezTo>
                      <a:pt x="6004" y="4151"/>
                      <a:pt x="5636" y="4115"/>
                      <a:pt x="5091" y="4115"/>
                    </a:cubicBezTo>
                    <a:cubicBezTo>
                      <a:pt x="3665" y="4115"/>
                      <a:pt x="1024" y="4366"/>
                      <a:pt x="594" y="6183"/>
                    </a:cubicBezTo>
                    <a:cubicBezTo>
                      <a:pt x="1" y="8671"/>
                      <a:pt x="3470" y="10953"/>
                      <a:pt x="3470" y="10953"/>
                    </a:cubicBezTo>
                    <a:cubicBezTo>
                      <a:pt x="3470" y="10953"/>
                      <a:pt x="2420" y="14697"/>
                      <a:pt x="6369" y="15427"/>
                    </a:cubicBezTo>
                    <a:cubicBezTo>
                      <a:pt x="6807" y="15508"/>
                      <a:pt x="7209" y="15544"/>
                      <a:pt x="7578" y="15544"/>
                    </a:cubicBezTo>
                    <a:cubicBezTo>
                      <a:pt x="10550" y="15544"/>
                      <a:pt x="11345" y="13213"/>
                      <a:pt x="11345" y="13213"/>
                    </a:cubicBezTo>
                    <a:cubicBezTo>
                      <a:pt x="11345" y="13213"/>
                      <a:pt x="12272" y="13362"/>
                      <a:pt x="13464" y="13362"/>
                    </a:cubicBezTo>
                    <a:cubicBezTo>
                      <a:pt x="15500" y="13362"/>
                      <a:pt x="18307" y="12926"/>
                      <a:pt x="18581" y="10565"/>
                    </a:cubicBezTo>
                    <a:cubicBezTo>
                      <a:pt x="19014" y="6822"/>
                      <a:pt x="16389" y="5795"/>
                      <a:pt x="16389" y="5795"/>
                    </a:cubicBezTo>
                    <a:cubicBezTo>
                      <a:pt x="16389" y="5795"/>
                      <a:pt x="18718" y="2348"/>
                      <a:pt x="16389" y="613"/>
                    </a:cubicBezTo>
                    <a:cubicBezTo>
                      <a:pt x="15923" y="263"/>
                      <a:pt x="15420" y="123"/>
                      <a:pt x="14914" y="123"/>
                    </a:cubicBezTo>
                    <a:cubicBezTo>
                      <a:pt x="12914" y="123"/>
                      <a:pt x="10866" y="2303"/>
                      <a:pt x="10866" y="2303"/>
                    </a:cubicBezTo>
                    <a:cubicBezTo>
                      <a:pt x="10866" y="2303"/>
                      <a:pt x="10071" y="1"/>
                      <a:pt x="8537" y="1"/>
                    </a:cubicBezTo>
                    <a:close/>
                  </a:path>
                </a:pathLst>
              </a:custGeom>
              <a:grpFill/>
              <a:ln>
                <a:noFill/>
              </a:ln>
            </p:spPr>
            <p:txBody>
              <a:bodyPr spcFirstLastPara="1" wrap="square" lIns="91425" tIns="91425" rIns="91425" bIns="91425" anchor="ctr" anchorCtr="0">
                <a:noAutofit/>
              </a:bodyPr>
              <a:lstStyle/>
              <a:p>
                <a:endParaRPr sz="1350" dirty="0">
                  <a:solidFill>
                    <a:prstClr val="black"/>
                  </a:solidFill>
                  <a:latin typeface="Times New Roman" panose="02020603050405020304" pitchFamily="18" charset="0"/>
                </a:endParaRPr>
              </a:p>
            </p:txBody>
          </p:sp>
          <p:sp>
            <p:nvSpPr>
              <p:cNvPr id="151" name="Google Shape;2360;p30">
                <a:extLst>
                  <a:ext uri="{FF2B5EF4-FFF2-40B4-BE49-F238E27FC236}">
                    <a16:creationId xmlns:a16="http://schemas.microsoft.com/office/drawing/2014/main" id="{697B9033-8630-487B-BB45-593826617AE1}"/>
                  </a:ext>
                </a:extLst>
              </p:cNvPr>
              <p:cNvSpPr/>
              <p:nvPr/>
            </p:nvSpPr>
            <p:spPr>
              <a:xfrm>
                <a:off x="1878425" y="1185100"/>
                <a:ext cx="2028300" cy="1403400"/>
              </a:xfrm>
              <a:prstGeom prst="ellipse">
                <a:avLst/>
              </a:prstGeom>
              <a:grpFill/>
              <a:ln>
                <a:noFill/>
              </a:ln>
            </p:spPr>
            <p:txBody>
              <a:bodyPr spcFirstLastPara="1" wrap="square" lIns="91425" tIns="91425" rIns="91425" bIns="91425" anchor="ctr" anchorCtr="0">
                <a:noAutofit/>
              </a:bodyPr>
              <a:lstStyle/>
              <a:p>
                <a:endParaRPr sz="1350" dirty="0">
                  <a:solidFill>
                    <a:prstClr val="black"/>
                  </a:solidFill>
                  <a:latin typeface="Times New Roman" panose="02020603050405020304" pitchFamily="18" charset="0"/>
                </a:endParaRPr>
              </a:p>
            </p:txBody>
          </p:sp>
          <p:sp>
            <p:nvSpPr>
              <p:cNvPr id="152" name="Google Shape;2361;p30">
                <a:extLst>
                  <a:ext uri="{FF2B5EF4-FFF2-40B4-BE49-F238E27FC236}">
                    <a16:creationId xmlns:a16="http://schemas.microsoft.com/office/drawing/2014/main" id="{78FFD4CA-CF6A-48EF-B32F-21BB39865BE3}"/>
                  </a:ext>
                </a:extLst>
              </p:cNvPr>
              <p:cNvSpPr/>
              <p:nvPr/>
            </p:nvSpPr>
            <p:spPr>
              <a:xfrm>
                <a:off x="5585525" y="3231300"/>
                <a:ext cx="2028300" cy="1403400"/>
              </a:xfrm>
              <a:prstGeom prst="ellipse">
                <a:avLst/>
              </a:prstGeom>
              <a:grp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grpSp>
      <p:grpSp>
        <p:nvGrpSpPr>
          <p:cNvPr id="153" name="Google Shape;447;p27">
            <a:extLst>
              <a:ext uri="{FF2B5EF4-FFF2-40B4-BE49-F238E27FC236}">
                <a16:creationId xmlns:a16="http://schemas.microsoft.com/office/drawing/2014/main" id="{9368DEE6-4134-4E61-9FBC-094C8ED3D5D5}"/>
              </a:ext>
            </a:extLst>
          </p:cNvPr>
          <p:cNvGrpSpPr/>
          <p:nvPr userDrawn="1"/>
        </p:nvGrpSpPr>
        <p:grpSpPr>
          <a:xfrm>
            <a:off x="6296131" y="3036659"/>
            <a:ext cx="1726640" cy="1195694"/>
            <a:chOff x="4799733" y="3457797"/>
            <a:chExt cx="2301388" cy="1593766"/>
          </a:xfrm>
        </p:grpSpPr>
        <p:sp>
          <p:nvSpPr>
            <p:cNvPr id="154" name="Google Shape;448;p27">
              <a:extLst>
                <a:ext uri="{FF2B5EF4-FFF2-40B4-BE49-F238E27FC236}">
                  <a16:creationId xmlns:a16="http://schemas.microsoft.com/office/drawing/2014/main" id="{0301A587-8C68-4FD9-A8FC-970C849E2B95}"/>
                </a:ext>
              </a:extLst>
            </p:cNvPr>
            <p:cNvSpPr/>
            <p:nvPr/>
          </p:nvSpPr>
          <p:spPr>
            <a:xfrm>
              <a:off x="5512937" y="4441437"/>
              <a:ext cx="134693" cy="122202"/>
            </a:xfrm>
            <a:custGeom>
              <a:avLst/>
              <a:gdLst/>
              <a:ahLst/>
              <a:cxnLst/>
              <a:rect l="l" t="t" r="r" b="b"/>
              <a:pathLst>
                <a:path w="2437" h="2211" extrusionOk="0">
                  <a:moveTo>
                    <a:pt x="1" y="1"/>
                  </a:moveTo>
                  <a:lnTo>
                    <a:pt x="1" y="715"/>
                  </a:lnTo>
                  <a:lnTo>
                    <a:pt x="1" y="1271"/>
                  </a:lnTo>
                  <a:lnTo>
                    <a:pt x="1" y="2211"/>
                  </a:lnTo>
                  <a:lnTo>
                    <a:pt x="2436" y="1112"/>
                  </a:lnTo>
                  <a:lnTo>
                    <a:pt x="1" y="1"/>
                  </a:lnTo>
                  <a:close/>
                </a:path>
              </a:pathLst>
            </a:custGeom>
            <a:solidFill>
              <a:srgbClr val="F09C4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55" name="Google Shape;449;p27">
              <a:extLst>
                <a:ext uri="{FF2B5EF4-FFF2-40B4-BE49-F238E27FC236}">
                  <a16:creationId xmlns:a16="http://schemas.microsoft.com/office/drawing/2014/main" id="{0A2339AA-D2C6-4088-B2D1-038FD047A8DB}"/>
                </a:ext>
              </a:extLst>
            </p:cNvPr>
            <p:cNvSpPr/>
            <p:nvPr/>
          </p:nvSpPr>
          <p:spPr>
            <a:xfrm>
              <a:off x="5671673" y="4450943"/>
              <a:ext cx="91527" cy="79091"/>
            </a:xfrm>
            <a:custGeom>
              <a:avLst/>
              <a:gdLst/>
              <a:ahLst/>
              <a:cxnLst/>
              <a:rect l="l" t="t" r="r" b="b"/>
              <a:pathLst>
                <a:path w="1656" h="1431" extrusionOk="0">
                  <a:moveTo>
                    <a:pt x="1" y="1"/>
                  </a:moveTo>
                  <a:lnTo>
                    <a:pt x="1" y="1430"/>
                  </a:lnTo>
                  <a:lnTo>
                    <a:pt x="1655" y="1430"/>
                  </a:lnTo>
                  <a:lnTo>
                    <a:pt x="1655" y="1"/>
                  </a:lnTo>
                  <a:close/>
                </a:path>
              </a:pathLst>
            </a:custGeom>
            <a:solidFill>
              <a:srgbClr val="F9CF72"/>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56" name="Google Shape;450;p27">
              <a:extLst>
                <a:ext uri="{FF2B5EF4-FFF2-40B4-BE49-F238E27FC236}">
                  <a16:creationId xmlns:a16="http://schemas.microsoft.com/office/drawing/2014/main" id="{079FA416-221F-4C27-A885-A339B1E6CD0B}"/>
                </a:ext>
              </a:extLst>
            </p:cNvPr>
            <p:cNvSpPr/>
            <p:nvPr/>
          </p:nvSpPr>
          <p:spPr>
            <a:xfrm>
              <a:off x="5670236" y="4448014"/>
              <a:ext cx="92246" cy="80528"/>
            </a:xfrm>
            <a:custGeom>
              <a:avLst/>
              <a:gdLst/>
              <a:ahLst/>
              <a:cxnLst/>
              <a:rect l="l" t="t" r="r" b="b"/>
              <a:pathLst>
                <a:path w="1669" h="1457" extrusionOk="0">
                  <a:moveTo>
                    <a:pt x="239" y="1"/>
                  </a:moveTo>
                  <a:cubicBezTo>
                    <a:pt x="146" y="1"/>
                    <a:pt x="80" y="14"/>
                    <a:pt x="53" y="27"/>
                  </a:cubicBezTo>
                  <a:cubicBezTo>
                    <a:pt x="14" y="40"/>
                    <a:pt x="0" y="54"/>
                    <a:pt x="0" y="93"/>
                  </a:cubicBezTo>
                  <a:cubicBezTo>
                    <a:pt x="0" y="120"/>
                    <a:pt x="14" y="146"/>
                    <a:pt x="40" y="160"/>
                  </a:cubicBezTo>
                  <a:cubicBezTo>
                    <a:pt x="80" y="173"/>
                    <a:pt x="120" y="173"/>
                    <a:pt x="186" y="173"/>
                  </a:cubicBezTo>
                  <a:cubicBezTo>
                    <a:pt x="225" y="186"/>
                    <a:pt x="265" y="186"/>
                    <a:pt x="292" y="199"/>
                  </a:cubicBezTo>
                  <a:cubicBezTo>
                    <a:pt x="305" y="212"/>
                    <a:pt x="345" y="239"/>
                    <a:pt x="371" y="292"/>
                  </a:cubicBezTo>
                  <a:lnTo>
                    <a:pt x="689" y="729"/>
                  </a:lnTo>
                  <a:lnTo>
                    <a:pt x="636" y="795"/>
                  </a:lnTo>
                  <a:lnTo>
                    <a:pt x="596" y="861"/>
                  </a:lnTo>
                  <a:lnTo>
                    <a:pt x="517" y="954"/>
                  </a:lnTo>
                  <a:cubicBezTo>
                    <a:pt x="490" y="993"/>
                    <a:pt x="450" y="1046"/>
                    <a:pt x="398" y="1126"/>
                  </a:cubicBezTo>
                  <a:cubicBezTo>
                    <a:pt x="371" y="1139"/>
                    <a:pt x="358" y="1152"/>
                    <a:pt x="331" y="1165"/>
                  </a:cubicBezTo>
                  <a:cubicBezTo>
                    <a:pt x="318" y="1179"/>
                    <a:pt x="292" y="1179"/>
                    <a:pt x="265" y="1192"/>
                  </a:cubicBezTo>
                  <a:cubicBezTo>
                    <a:pt x="212" y="1192"/>
                    <a:pt x="173" y="1205"/>
                    <a:pt x="133" y="1218"/>
                  </a:cubicBezTo>
                  <a:cubicBezTo>
                    <a:pt x="93" y="1232"/>
                    <a:pt x="80" y="1245"/>
                    <a:pt x="80" y="1285"/>
                  </a:cubicBezTo>
                  <a:cubicBezTo>
                    <a:pt x="80" y="1298"/>
                    <a:pt x="80" y="1324"/>
                    <a:pt x="80" y="1337"/>
                  </a:cubicBezTo>
                  <a:cubicBezTo>
                    <a:pt x="93" y="1337"/>
                    <a:pt x="106" y="1351"/>
                    <a:pt x="120" y="1351"/>
                  </a:cubicBezTo>
                  <a:cubicBezTo>
                    <a:pt x="133" y="1364"/>
                    <a:pt x="146" y="1364"/>
                    <a:pt x="159" y="1364"/>
                  </a:cubicBezTo>
                  <a:lnTo>
                    <a:pt x="556" y="1364"/>
                  </a:lnTo>
                  <a:cubicBezTo>
                    <a:pt x="570" y="1364"/>
                    <a:pt x="583" y="1377"/>
                    <a:pt x="609" y="1377"/>
                  </a:cubicBezTo>
                  <a:lnTo>
                    <a:pt x="675" y="1377"/>
                  </a:lnTo>
                  <a:cubicBezTo>
                    <a:pt x="702" y="1377"/>
                    <a:pt x="728" y="1364"/>
                    <a:pt x="755" y="1364"/>
                  </a:cubicBezTo>
                  <a:cubicBezTo>
                    <a:pt x="781" y="1351"/>
                    <a:pt x="808" y="1324"/>
                    <a:pt x="808" y="1298"/>
                  </a:cubicBezTo>
                  <a:cubicBezTo>
                    <a:pt x="808" y="1285"/>
                    <a:pt x="795" y="1258"/>
                    <a:pt x="781" y="1245"/>
                  </a:cubicBezTo>
                  <a:cubicBezTo>
                    <a:pt x="768" y="1218"/>
                    <a:pt x="715" y="1218"/>
                    <a:pt x="662" y="1218"/>
                  </a:cubicBezTo>
                  <a:cubicBezTo>
                    <a:pt x="636" y="1218"/>
                    <a:pt x="609" y="1205"/>
                    <a:pt x="609" y="1205"/>
                  </a:cubicBezTo>
                  <a:cubicBezTo>
                    <a:pt x="609" y="1192"/>
                    <a:pt x="596" y="1192"/>
                    <a:pt x="596" y="1179"/>
                  </a:cubicBezTo>
                  <a:cubicBezTo>
                    <a:pt x="596" y="1179"/>
                    <a:pt x="609" y="1152"/>
                    <a:pt x="623" y="1139"/>
                  </a:cubicBezTo>
                  <a:cubicBezTo>
                    <a:pt x="636" y="1112"/>
                    <a:pt x="649" y="1099"/>
                    <a:pt x="662" y="1086"/>
                  </a:cubicBezTo>
                  <a:cubicBezTo>
                    <a:pt x="689" y="1046"/>
                    <a:pt x="702" y="1020"/>
                    <a:pt x="728" y="993"/>
                  </a:cubicBezTo>
                  <a:cubicBezTo>
                    <a:pt x="742" y="980"/>
                    <a:pt x="768" y="940"/>
                    <a:pt x="808" y="887"/>
                  </a:cubicBezTo>
                  <a:cubicBezTo>
                    <a:pt x="834" y="927"/>
                    <a:pt x="861" y="967"/>
                    <a:pt x="887" y="1007"/>
                  </a:cubicBezTo>
                  <a:cubicBezTo>
                    <a:pt x="914" y="1033"/>
                    <a:pt x="940" y="1073"/>
                    <a:pt x="967" y="1112"/>
                  </a:cubicBezTo>
                  <a:cubicBezTo>
                    <a:pt x="980" y="1139"/>
                    <a:pt x="1006" y="1165"/>
                    <a:pt x="1020" y="1192"/>
                  </a:cubicBezTo>
                  <a:cubicBezTo>
                    <a:pt x="1033" y="1218"/>
                    <a:pt x="1046" y="1232"/>
                    <a:pt x="1046" y="1245"/>
                  </a:cubicBezTo>
                  <a:cubicBezTo>
                    <a:pt x="1046" y="1258"/>
                    <a:pt x="1033" y="1271"/>
                    <a:pt x="1033" y="1285"/>
                  </a:cubicBezTo>
                  <a:lnTo>
                    <a:pt x="993" y="1285"/>
                  </a:lnTo>
                  <a:cubicBezTo>
                    <a:pt x="967" y="1298"/>
                    <a:pt x="953" y="1311"/>
                    <a:pt x="953" y="1324"/>
                  </a:cubicBezTo>
                  <a:cubicBezTo>
                    <a:pt x="940" y="1337"/>
                    <a:pt x="940" y="1351"/>
                    <a:pt x="940" y="1364"/>
                  </a:cubicBezTo>
                  <a:cubicBezTo>
                    <a:pt x="940" y="1377"/>
                    <a:pt x="953" y="1404"/>
                    <a:pt x="967" y="1430"/>
                  </a:cubicBezTo>
                  <a:cubicBezTo>
                    <a:pt x="993" y="1443"/>
                    <a:pt x="1033" y="1457"/>
                    <a:pt x="1086" y="1457"/>
                  </a:cubicBezTo>
                  <a:lnTo>
                    <a:pt x="1536" y="1457"/>
                  </a:lnTo>
                  <a:cubicBezTo>
                    <a:pt x="1575" y="1457"/>
                    <a:pt x="1602" y="1457"/>
                    <a:pt x="1628" y="1443"/>
                  </a:cubicBezTo>
                  <a:cubicBezTo>
                    <a:pt x="1655" y="1443"/>
                    <a:pt x="1668" y="1417"/>
                    <a:pt x="1668" y="1377"/>
                  </a:cubicBezTo>
                  <a:cubicBezTo>
                    <a:pt x="1668" y="1351"/>
                    <a:pt x="1655" y="1337"/>
                    <a:pt x="1628" y="1324"/>
                  </a:cubicBezTo>
                  <a:cubicBezTo>
                    <a:pt x="1615" y="1311"/>
                    <a:pt x="1589" y="1298"/>
                    <a:pt x="1549" y="1298"/>
                  </a:cubicBezTo>
                  <a:lnTo>
                    <a:pt x="1456" y="1298"/>
                  </a:lnTo>
                  <a:cubicBezTo>
                    <a:pt x="1430" y="1298"/>
                    <a:pt x="1403" y="1285"/>
                    <a:pt x="1364" y="1271"/>
                  </a:cubicBezTo>
                  <a:cubicBezTo>
                    <a:pt x="1350" y="1271"/>
                    <a:pt x="1337" y="1258"/>
                    <a:pt x="1324" y="1245"/>
                  </a:cubicBezTo>
                  <a:cubicBezTo>
                    <a:pt x="1311" y="1232"/>
                    <a:pt x="1284" y="1205"/>
                    <a:pt x="1245" y="1165"/>
                  </a:cubicBezTo>
                  <a:cubicBezTo>
                    <a:pt x="1218" y="1126"/>
                    <a:pt x="1178" y="1073"/>
                    <a:pt x="1125" y="1007"/>
                  </a:cubicBezTo>
                  <a:cubicBezTo>
                    <a:pt x="1073" y="927"/>
                    <a:pt x="1006" y="835"/>
                    <a:pt x="927" y="729"/>
                  </a:cubicBezTo>
                  <a:cubicBezTo>
                    <a:pt x="967" y="676"/>
                    <a:pt x="1006" y="610"/>
                    <a:pt x="1046" y="557"/>
                  </a:cubicBezTo>
                  <a:cubicBezTo>
                    <a:pt x="1073" y="504"/>
                    <a:pt x="1125" y="451"/>
                    <a:pt x="1165" y="385"/>
                  </a:cubicBezTo>
                  <a:cubicBezTo>
                    <a:pt x="1205" y="345"/>
                    <a:pt x="1245" y="318"/>
                    <a:pt x="1271" y="305"/>
                  </a:cubicBezTo>
                  <a:cubicBezTo>
                    <a:pt x="1298" y="292"/>
                    <a:pt x="1337" y="292"/>
                    <a:pt x="1390" y="292"/>
                  </a:cubicBezTo>
                  <a:cubicBezTo>
                    <a:pt x="1430" y="292"/>
                    <a:pt x="1509" y="279"/>
                    <a:pt x="1589" y="279"/>
                  </a:cubicBezTo>
                  <a:cubicBezTo>
                    <a:pt x="1615" y="279"/>
                    <a:pt x="1628" y="279"/>
                    <a:pt x="1642" y="265"/>
                  </a:cubicBezTo>
                  <a:cubicBezTo>
                    <a:pt x="1655" y="239"/>
                    <a:pt x="1655" y="226"/>
                    <a:pt x="1655" y="212"/>
                  </a:cubicBezTo>
                  <a:cubicBezTo>
                    <a:pt x="1655" y="146"/>
                    <a:pt x="1642" y="120"/>
                    <a:pt x="1589" y="120"/>
                  </a:cubicBezTo>
                  <a:lnTo>
                    <a:pt x="1020" y="120"/>
                  </a:lnTo>
                  <a:cubicBezTo>
                    <a:pt x="980" y="120"/>
                    <a:pt x="953" y="120"/>
                    <a:pt x="927" y="133"/>
                  </a:cubicBezTo>
                  <a:cubicBezTo>
                    <a:pt x="900" y="146"/>
                    <a:pt x="887" y="173"/>
                    <a:pt x="887" y="212"/>
                  </a:cubicBezTo>
                  <a:cubicBezTo>
                    <a:pt x="887" y="226"/>
                    <a:pt x="887" y="252"/>
                    <a:pt x="914" y="265"/>
                  </a:cubicBezTo>
                  <a:cubicBezTo>
                    <a:pt x="927" y="265"/>
                    <a:pt x="940" y="279"/>
                    <a:pt x="953" y="279"/>
                  </a:cubicBezTo>
                  <a:cubicBezTo>
                    <a:pt x="953" y="292"/>
                    <a:pt x="967" y="292"/>
                    <a:pt x="967" y="305"/>
                  </a:cubicBezTo>
                  <a:cubicBezTo>
                    <a:pt x="967" y="305"/>
                    <a:pt x="953" y="332"/>
                    <a:pt x="940" y="358"/>
                  </a:cubicBezTo>
                  <a:cubicBezTo>
                    <a:pt x="927" y="385"/>
                    <a:pt x="900" y="411"/>
                    <a:pt x="874" y="451"/>
                  </a:cubicBezTo>
                  <a:lnTo>
                    <a:pt x="808" y="570"/>
                  </a:lnTo>
                  <a:cubicBezTo>
                    <a:pt x="768" y="517"/>
                    <a:pt x="742" y="477"/>
                    <a:pt x="715" y="437"/>
                  </a:cubicBezTo>
                  <a:cubicBezTo>
                    <a:pt x="689" y="398"/>
                    <a:pt x="662" y="371"/>
                    <a:pt x="636" y="332"/>
                  </a:cubicBezTo>
                  <a:cubicBezTo>
                    <a:pt x="623" y="305"/>
                    <a:pt x="596" y="279"/>
                    <a:pt x="596" y="252"/>
                  </a:cubicBezTo>
                  <a:cubicBezTo>
                    <a:pt x="583" y="239"/>
                    <a:pt x="570" y="226"/>
                    <a:pt x="570" y="212"/>
                  </a:cubicBezTo>
                  <a:cubicBezTo>
                    <a:pt x="570" y="199"/>
                    <a:pt x="583" y="186"/>
                    <a:pt x="596" y="186"/>
                  </a:cubicBezTo>
                  <a:lnTo>
                    <a:pt x="662" y="186"/>
                  </a:lnTo>
                  <a:cubicBezTo>
                    <a:pt x="702" y="186"/>
                    <a:pt x="728" y="173"/>
                    <a:pt x="742" y="160"/>
                  </a:cubicBezTo>
                  <a:cubicBezTo>
                    <a:pt x="755" y="133"/>
                    <a:pt x="768" y="120"/>
                    <a:pt x="768" y="107"/>
                  </a:cubicBezTo>
                  <a:cubicBezTo>
                    <a:pt x="768" y="93"/>
                    <a:pt x="768" y="80"/>
                    <a:pt x="768" y="67"/>
                  </a:cubicBezTo>
                  <a:cubicBezTo>
                    <a:pt x="768" y="54"/>
                    <a:pt x="755" y="40"/>
                    <a:pt x="742" y="40"/>
                  </a:cubicBezTo>
                  <a:cubicBezTo>
                    <a:pt x="728" y="27"/>
                    <a:pt x="715" y="14"/>
                    <a:pt x="689" y="14"/>
                  </a:cubicBezTo>
                  <a:cubicBezTo>
                    <a:pt x="675" y="1"/>
                    <a:pt x="636" y="1"/>
                    <a:pt x="596" y="1"/>
                  </a:cubicBezTo>
                  <a:close/>
                </a:path>
              </a:pathLst>
            </a:custGeom>
            <a:solidFill>
              <a:srgbClr val="F09C4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57" name="Google Shape;451;p27">
              <a:extLst>
                <a:ext uri="{FF2B5EF4-FFF2-40B4-BE49-F238E27FC236}">
                  <a16:creationId xmlns:a16="http://schemas.microsoft.com/office/drawing/2014/main" id="{B2395859-C339-422A-B184-A814A384983F}"/>
                </a:ext>
              </a:extLst>
            </p:cNvPr>
            <p:cNvSpPr/>
            <p:nvPr/>
          </p:nvSpPr>
          <p:spPr>
            <a:xfrm>
              <a:off x="5668799" y="4448014"/>
              <a:ext cx="100260" cy="84895"/>
            </a:xfrm>
            <a:custGeom>
              <a:avLst/>
              <a:gdLst/>
              <a:ahLst/>
              <a:cxnLst/>
              <a:rect l="l" t="t" r="r" b="b"/>
              <a:pathLst>
                <a:path w="1814" h="1536" extrusionOk="0">
                  <a:moveTo>
                    <a:pt x="768" y="107"/>
                  </a:moveTo>
                  <a:lnTo>
                    <a:pt x="768" y="160"/>
                  </a:lnTo>
                  <a:lnTo>
                    <a:pt x="662" y="160"/>
                  </a:lnTo>
                  <a:cubicBezTo>
                    <a:pt x="609" y="160"/>
                    <a:pt x="556" y="212"/>
                    <a:pt x="556" y="265"/>
                  </a:cubicBezTo>
                  <a:cubicBezTo>
                    <a:pt x="556" y="265"/>
                    <a:pt x="609" y="265"/>
                    <a:pt x="609" y="332"/>
                  </a:cubicBezTo>
                  <a:cubicBezTo>
                    <a:pt x="609" y="332"/>
                    <a:pt x="609" y="385"/>
                    <a:pt x="662" y="385"/>
                  </a:cubicBezTo>
                  <a:cubicBezTo>
                    <a:pt x="662" y="437"/>
                    <a:pt x="715" y="490"/>
                    <a:pt x="715" y="490"/>
                  </a:cubicBezTo>
                  <a:cubicBezTo>
                    <a:pt x="768" y="543"/>
                    <a:pt x="768" y="596"/>
                    <a:pt x="821" y="662"/>
                  </a:cubicBezTo>
                  <a:lnTo>
                    <a:pt x="887" y="715"/>
                  </a:lnTo>
                  <a:lnTo>
                    <a:pt x="993" y="543"/>
                  </a:lnTo>
                  <a:cubicBezTo>
                    <a:pt x="993" y="490"/>
                    <a:pt x="1046" y="437"/>
                    <a:pt x="1046" y="437"/>
                  </a:cubicBezTo>
                  <a:cubicBezTo>
                    <a:pt x="1046" y="385"/>
                    <a:pt x="1099" y="385"/>
                    <a:pt x="1099" y="332"/>
                  </a:cubicBezTo>
                  <a:cubicBezTo>
                    <a:pt x="1099" y="265"/>
                    <a:pt x="1046" y="265"/>
                    <a:pt x="1046" y="265"/>
                  </a:cubicBezTo>
                  <a:lnTo>
                    <a:pt x="993" y="265"/>
                  </a:lnTo>
                  <a:lnTo>
                    <a:pt x="993" y="212"/>
                  </a:lnTo>
                  <a:lnTo>
                    <a:pt x="1654" y="212"/>
                  </a:lnTo>
                  <a:lnTo>
                    <a:pt x="1654" y="265"/>
                  </a:lnTo>
                  <a:lnTo>
                    <a:pt x="1324" y="265"/>
                  </a:lnTo>
                  <a:cubicBezTo>
                    <a:pt x="1271" y="332"/>
                    <a:pt x="1218" y="332"/>
                    <a:pt x="1218" y="385"/>
                  </a:cubicBezTo>
                  <a:cubicBezTo>
                    <a:pt x="1151" y="437"/>
                    <a:pt x="1099" y="490"/>
                    <a:pt x="1046" y="543"/>
                  </a:cubicBezTo>
                  <a:cubicBezTo>
                    <a:pt x="993" y="596"/>
                    <a:pt x="993" y="662"/>
                    <a:pt x="940" y="715"/>
                  </a:cubicBezTo>
                  <a:lnTo>
                    <a:pt x="940" y="768"/>
                  </a:lnTo>
                  <a:lnTo>
                    <a:pt x="940" y="821"/>
                  </a:lnTo>
                  <a:cubicBezTo>
                    <a:pt x="993" y="927"/>
                    <a:pt x="1099" y="993"/>
                    <a:pt x="1151" y="1099"/>
                  </a:cubicBezTo>
                  <a:cubicBezTo>
                    <a:pt x="1218" y="1152"/>
                    <a:pt x="1218" y="1205"/>
                    <a:pt x="1271" y="1258"/>
                  </a:cubicBezTo>
                  <a:cubicBezTo>
                    <a:pt x="1324" y="1258"/>
                    <a:pt x="1324" y="1324"/>
                    <a:pt x="1324" y="1324"/>
                  </a:cubicBezTo>
                  <a:cubicBezTo>
                    <a:pt x="1376" y="1324"/>
                    <a:pt x="1376" y="1377"/>
                    <a:pt x="1429" y="1377"/>
                  </a:cubicBezTo>
                  <a:lnTo>
                    <a:pt x="1601" y="1377"/>
                  </a:lnTo>
                  <a:cubicBezTo>
                    <a:pt x="1654" y="1377"/>
                    <a:pt x="1654" y="1430"/>
                    <a:pt x="1654" y="1430"/>
                  </a:cubicBezTo>
                  <a:lnTo>
                    <a:pt x="1099" y="1430"/>
                  </a:lnTo>
                  <a:lnTo>
                    <a:pt x="1046" y="1377"/>
                  </a:lnTo>
                  <a:lnTo>
                    <a:pt x="1099" y="1377"/>
                  </a:lnTo>
                  <a:cubicBezTo>
                    <a:pt x="1151" y="1377"/>
                    <a:pt x="1151" y="1324"/>
                    <a:pt x="1151" y="1258"/>
                  </a:cubicBezTo>
                  <a:lnTo>
                    <a:pt x="1151" y="1205"/>
                  </a:lnTo>
                  <a:cubicBezTo>
                    <a:pt x="1099" y="1152"/>
                    <a:pt x="1099" y="1152"/>
                    <a:pt x="1099" y="1099"/>
                  </a:cubicBezTo>
                  <a:cubicBezTo>
                    <a:pt x="1046" y="1099"/>
                    <a:pt x="1046" y="1046"/>
                    <a:pt x="993" y="993"/>
                  </a:cubicBezTo>
                  <a:cubicBezTo>
                    <a:pt x="993" y="993"/>
                    <a:pt x="940" y="927"/>
                    <a:pt x="940" y="874"/>
                  </a:cubicBezTo>
                  <a:lnTo>
                    <a:pt x="887" y="821"/>
                  </a:lnTo>
                  <a:lnTo>
                    <a:pt x="821" y="874"/>
                  </a:lnTo>
                  <a:cubicBezTo>
                    <a:pt x="768" y="927"/>
                    <a:pt x="768" y="993"/>
                    <a:pt x="715" y="993"/>
                  </a:cubicBezTo>
                  <a:cubicBezTo>
                    <a:pt x="715" y="1046"/>
                    <a:pt x="715" y="1046"/>
                    <a:pt x="662" y="1099"/>
                  </a:cubicBezTo>
                  <a:lnTo>
                    <a:pt x="662" y="1152"/>
                  </a:lnTo>
                  <a:cubicBezTo>
                    <a:pt x="609" y="1152"/>
                    <a:pt x="609" y="1152"/>
                    <a:pt x="609" y="1205"/>
                  </a:cubicBezTo>
                  <a:lnTo>
                    <a:pt x="609" y="1258"/>
                  </a:lnTo>
                  <a:cubicBezTo>
                    <a:pt x="662" y="1324"/>
                    <a:pt x="662" y="1324"/>
                    <a:pt x="715" y="1324"/>
                  </a:cubicBezTo>
                  <a:lnTo>
                    <a:pt x="821" y="1324"/>
                  </a:lnTo>
                  <a:cubicBezTo>
                    <a:pt x="768" y="1324"/>
                    <a:pt x="768" y="1377"/>
                    <a:pt x="715" y="1377"/>
                  </a:cubicBezTo>
                  <a:lnTo>
                    <a:pt x="662" y="1377"/>
                  </a:lnTo>
                  <a:lnTo>
                    <a:pt x="609" y="1324"/>
                  </a:lnTo>
                  <a:lnTo>
                    <a:pt x="225" y="1324"/>
                  </a:lnTo>
                  <a:cubicBezTo>
                    <a:pt x="278" y="1324"/>
                    <a:pt x="278" y="1324"/>
                    <a:pt x="331" y="1258"/>
                  </a:cubicBezTo>
                  <a:lnTo>
                    <a:pt x="437" y="1258"/>
                  </a:lnTo>
                  <a:lnTo>
                    <a:pt x="490" y="1205"/>
                  </a:lnTo>
                  <a:cubicBezTo>
                    <a:pt x="556" y="1099"/>
                    <a:pt x="609" y="1046"/>
                    <a:pt x="609" y="1046"/>
                  </a:cubicBezTo>
                  <a:cubicBezTo>
                    <a:pt x="662" y="993"/>
                    <a:pt x="662" y="927"/>
                    <a:pt x="715" y="927"/>
                  </a:cubicBezTo>
                  <a:cubicBezTo>
                    <a:pt x="715" y="927"/>
                    <a:pt x="715" y="874"/>
                    <a:pt x="768" y="874"/>
                  </a:cubicBezTo>
                  <a:lnTo>
                    <a:pt x="768" y="821"/>
                  </a:lnTo>
                  <a:lnTo>
                    <a:pt x="821" y="768"/>
                  </a:lnTo>
                  <a:lnTo>
                    <a:pt x="490" y="265"/>
                  </a:lnTo>
                  <a:cubicBezTo>
                    <a:pt x="437" y="265"/>
                    <a:pt x="437" y="212"/>
                    <a:pt x="384" y="160"/>
                  </a:cubicBezTo>
                  <a:lnTo>
                    <a:pt x="106" y="160"/>
                  </a:lnTo>
                  <a:lnTo>
                    <a:pt x="106" y="107"/>
                  </a:lnTo>
                  <a:close/>
                  <a:moveTo>
                    <a:pt x="106" y="1"/>
                  </a:moveTo>
                  <a:cubicBezTo>
                    <a:pt x="53" y="54"/>
                    <a:pt x="0" y="107"/>
                    <a:pt x="0" y="107"/>
                  </a:cubicBezTo>
                  <a:cubicBezTo>
                    <a:pt x="0" y="160"/>
                    <a:pt x="53" y="212"/>
                    <a:pt x="53" y="265"/>
                  </a:cubicBezTo>
                  <a:lnTo>
                    <a:pt x="331" y="265"/>
                  </a:lnTo>
                  <a:cubicBezTo>
                    <a:pt x="331" y="332"/>
                    <a:pt x="331" y="332"/>
                    <a:pt x="384" y="385"/>
                  </a:cubicBezTo>
                  <a:lnTo>
                    <a:pt x="662" y="768"/>
                  </a:lnTo>
                  <a:lnTo>
                    <a:pt x="662" y="821"/>
                  </a:lnTo>
                  <a:cubicBezTo>
                    <a:pt x="662" y="821"/>
                    <a:pt x="609" y="821"/>
                    <a:pt x="609" y="874"/>
                  </a:cubicBezTo>
                  <a:lnTo>
                    <a:pt x="556" y="927"/>
                  </a:lnTo>
                  <a:cubicBezTo>
                    <a:pt x="490" y="993"/>
                    <a:pt x="437" y="1046"/>
                    <a:pt x="384" y="1099"/>
                  </a:cubicBezTo>
                  <a:lnTo>
                    <a:pt x="384" y="1152"/>
                  </a:lnTo>
                  <a:lnTo>
                    <a:pt x="331" y="1152"/>
                  </a:lnTo>
                  <a:cubicBezTo>
                    <a:pt x="278" y="1152"/>
                    <a:pt x="225" y="1152"/>
                    <a:pt x="159" y="1205"/>
                  </a:cubicBezTo>
                  <a:cubicBezTo>
                    <a:pt x="106" y="1205"/>
                    <a:pt x="53" y="1258"/>
                    <a:pt x="53" y="1324"/>
                  </a:cubicBezTo>
                  <a:cubicBezTo>
                    <a:pt x="53" y="1377"/>
                    <a:pt x="53" y="1377"/>
                    <a:pt x="106" y="1430"/>
                  </a:cubicBezTo>
                  <a:lnTo>
                    <a:pt x="159" y="1430"/>
                  </a:lnTo>
                  <a:cubicBezTo>
                    <a:pt x="159" y="1483"/>
                    <a:pt x="225" y="1483"/>
                    <a:pt x="225" y="1483"/>
                  </a:cubicBezTo>
                  <a:lnTo>
                    <a:pt x="715" y="1483"/>
                  </a:lnTo>
                  <a:cubicBezTo>
                    <a:pt x="768" y="1483"/>
                    <a:pt x="821" y="1483"/>
                    <a:pt x="821" y="1430"/>
                  </a:cubicBezTo>
                  <a:cubicBezTo>
                    <a:pt x="887" y="1430"/>
                    <a:pt x="940" y="1377"/>
                    <a:pt x="940" y="1324"/>
                  </a:cubicBezTo>
                  <a:cubicBezTo>
                    <a:pt x="940" y="1258"/>
                    <a:pt x="887" y="1258"/>
                    <a:pt x="887" y="1258"/>
                  </a:cubicBezTo>
                  <a:cubicBezTo>
                    <a:pt x="821" y="1205"/>
                    <a:pt x="821" y="1205"/>
                    <a:pt x="768" y="1205"/>
                  </a:cubicBezTo>
                  <a:lnTo>
                    <a:pt x="768" y="1152"/>
                  </a:lnTo>
                  <a:cubicBezTo>
                    <a:pt x="768" y="1099"/>
                    <a:pt x="821" y="1099"/>
                    <a:pt x="821" y="1099"/>
                  </a:cubicBezTo>
                  <a:cubicBezTo>
                    <a:pt x="821" y="1046"/>
                    <a:pt x="887" y="1046"/>
                    <a:pt x="887" y="1046"/>
                  </a:cubicBezTo>
                  <a:lnTo>
                    <a:pt x="887" y="1099"/>
                  </a:lnTo>
                  <a:cubicBezTo>
                    <a:pt x="940" y="1099"/>
                    <a:pt x="940" y="1152"/>
                    <a:pt x="993" y="1152"/>
                  </a:cubicBezTo>
                  <a:cubicBezTo>
                    <a:pt x="993" y="1205"/>
                    <a:pt x="993" y="1258"/>
                    <a:pt x="1046" y="1258"/>
                  </a:cubicBezTo>
                  <a:cubicBezTo>
                    <a:pt x="993" y="1258"/>
                    <a:pt x="993" y="1324"/>
                    <a:pt x="940" y="1324"/>
                  </a:cubicBezTo>
                  <a:lnTo>
                    <a:pt x="940" y="1430"/>
                  </a:lnTo>
                  <a:cubicBezTo>
                    <a:pt x="940" y="1430"/>
                    <a:pt x="940" y="1483"/>
                    <a:pt x="993" y="1483"/>
                  </a:cubicBezTo>
                  <a:cubicBezTo>
                    <a:pt x="1046" y="1536"/>
                    <a:pt x="1099" y="1536"/>
                    <a:pt x="1151" y="1536"/>
                  </a:cubicBezTo>
                  <a:lnTo>
                    <a:pt x="1707" y="1536"/>
                  </a:lnTo>
                  <a:cubicBezTo>
                    <a:pt x="1760" y="1536"/>
                    <a:pt x="1813" y="1483"/>
                    <a:pt x="1813" y="1430"/>
                  </a:cubicBezTo>
                  <a:cubicBezTo>
                    <a:pt x="1813" y="1377"/>
                    <a:pt x="1760" y="1324"/>
                    <a:pt x="1707" y="1324"/>
                  </a:cubicBezTo>
                  <a:cubicBezTo>
                    <a:pt x="1707" y="1258"/>
                    <a:pt x="1654" y="1258"/>
                    <a:pt x="1601" y="1258"/>
                  </a:cubicBezTo>
                  <a:lnTo>
                    <a:pt x="1429" y="1258"/>
                  </a:lnTo>
                  <a:cubicBezTo>
                    <a:pt x="1429" y="1205"/>
                    <a:pt x="1376" y="1205"/>
                    <a:pt x="1376" y="1152"/>
                  </a:cubicBezTo>
                  <a:cubicBezTo>
                    <a:pt x="1324" y="1099"/>
                    <a:pt x="1271" y="1046"/>
                    <a:pt x="1218" y="993"/>
                  </a:cubicBezTo>
                  <a:cubicBezTo>
                    <a:pt x="1218" y="927"/>
                    <a:pt x="1099" y="874"/>
                    <a:pt x="1046" y="768"/>
                  </a:cubicBezTo>
                  <a:cubicBezTo>
                    <a:pt x="1099" y="715"/>
                    <a:pt x="1099" y="662"/>
                    <a:pt x="1151" y="596"/>
                  </a:cubicBezTo>
                  <a:cubicBezTo>
                    <a:pt x="1218" y="596"/>
                    <a:pt x="1218" y="543"/>
                    <a:pt x="1271" y="490"/>
                  </a:cubicBezTo>
                  <a:cubicBezTo>
                    <a:pt x="1324" y="437"/>
                    <a:pt x="1324" y="437"/>
                    <a:pt x="1376" y="385"/>
                  </a:cubicBezTo>
                  <a:lnTo>
                    <a:pt x="1654" y="385"/>
                  </a:lnTo>
                  <a:cubicBezTo>
                    <a:pt x="1707" y="385"/>
                    <a:pt x="1707" y="385"/>
                    <a:pt x="1707" y="332"/>
                  </a:cubicBezTo>
                  <a:lnTo>
                    <a:pt x="1760" y="332"/>
                  </a:lnTo>
                  <a:lnTo>
                    <a:pt x="1760" y="265"/>
                  </a:lnTo>
                  <a:lnTo>
                    <a:pt x="1760" y="160"/>
                  </a:lnTo>
                  <a:cubicBezTo>
                    <a:pt x="1760" y="160"/>
                    <a:pt x="1760" y="107"/>
                    <a:pt x="1707" y="107"/>
                  </a:cubicBezTo>
                  <a:lnTo>
                    <a:pt x="940" y="107"/>
                  </a:lnTo>
                  <a:cubicBezTo>
                    <a:pt x="887" y="160"/>
                    <a:pt x="887" y="212"/>
                    <a:pt x="887" y="265"/>
                  </a:cubicBezTo>
                  <a:cubicBezTo>
                    <a:pt x="887" y="265"/>
                    <a:pt x="887" y="332"/>
                    <a:pt x="940" y="332"/>
                  </a:cubicBezTo>
                  <a:lnTo>
                    <a:pt x="940" y="385"/>
                  </a:lnTo>
                  <a:cubicBezTo>
                    <a:pt x="940" y="385"/>
                    <a:pt x="940" y="437"/>
                    <a:pt x="887" y="437"/>
                  </a:cubicBezTo>
                  <a:lnTo>
                    <a:pt x="887" y="490"/>
                  </a:lnTo>
                  <a:cubicBezTo>
                    <a:pt x="821" y="490"/>
                    <a:pt x="821" y="437"/>
                    <a:pt x="821" y="437"/>
                  </a:cubicBezTo>
                  <a:cubicBezTo>
                    <a:pt x="768" y="385"/>
                    <a:pt x="768" y="385"/>
                    <a:pt x="768" y="332"/>
                  </a:cubicBezTo>
                  <a:cubicBezTo>
                    <a:pt x="715" y="332"/>
                    <a:pt x="715" y="332"/>
                    <a:pt x="715" y="265"/>
                  </a:cubicBezTo>
                  <a:cubicBezTo>
                    <a:pt x="768" y="265"/>
                    <a:pt x="821" y="265"/>
                    <a:pt x="821" y="212"/>
                  </a:cubicBezTo>
                  <a:cubicBezTo>
                    <a:pt x="887" y="212"/>
                    <a:pt x="887" y="160"/>
                    <a:pt x="887" y="160"/>
                  </a:cubicBezTo>
                  <a:lnTo>
                    <a:pt x="887" y="107"/>
                  </a:lnTo>
                  <a:lnTo>
                    <a:pt x="887" y="54"/>
                  </a:lnTo>
                  <a:lnTo>
                    <a:pt x="821" y="54"/>
                  </a:lnTo>
                  <a:cubicBezTo>
                    <a:pt x="821" y="1"/>
                    <a:pt x="821" y="1"/>
                    <a:pt x="768" y="1"/>
                  </a:cubicBezTo>
                  <a:close/>
                </a:path>
              </a:pathLst>
            </a:custGeom>
            <a:solidFill>
              <a:srgbClr val="F09C4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58" name="Google Shape;452;p27">
              <a:extLst>
                <a:ext uri="{FF2B5EF4-FFF2-40B4-BE49-F238E27FC236}">
                  <a16:creationId xmlns:a16="http://schemas.microsoft.com/office/drawing/2014/main" id="{2570E2EA-1611-45AF-B410-B8EAD8C13239}"/>
                </a:ext>
              </a:extLst>
            </p:cNvPr>
            <p:cNvSpPr/>
            <p:nvPr/>
          </p:nvSpPr>
          <p:spPr>
            <a:xfrm>
              <a:off x="4799733" y="3864528"/>
              <a:ext cx="1237772" cy="1187034"/>
            </a:xfrm>
            <a:custGeom>
              <a:avLst/>
              <a:gdLst/>
              <a:ahLst/>
              <a:cxnLst/>
              <a:rect l="l" t="t" r="r" b="b"/>
              <a:pathLst>
                <a:path w="22395" h="21477" extrusionOk="0">
                  <a:moveTo>
                    <a:pt x="17201" y="8638"/>
                  </a:moveTo>
                  <a:cubicBezTo>
                    <a:pt x="17575" y="8638"/>
                    <a:pt x="17951" y="8924"/>
                    <a:pt x="17987" y="9340"/>
                  </a:cubicBezTo>
                  <a:lnTo>
                    <a:pt x="18318" y="16672"/>
                  </a:lnTo>
                  <a:cubicBezTo>
                    <a:pt x="18371" y="17228"/>
                    <a:pt x="17868" y="17718"/>
                    <a:pt x="17273" y="17718"/>
                  </a:cubicBezTo>
                  <a:lnTo>
                    <a:pt x="9821" y="17612"/>
                  </a:lnTo>
                  <a:cubicBezTo>
                    <a:pt x="9212" y="17612"/>
                    <a:pt x="8881" y="16844"/>
                    <a:pt x="9331" y="16447"/>
                  </a:cubicBezTo>
                  <a:lnTo>
                    <a:pt x="16717" y="8837"/>
                  </a:lnTo>
                  <a:cubicBezTo>
                    <a:pt x="16855" y="8699"/>
                    <a:pt x="17028" y="8638"/>
                    <a:pt x="17201" y="8638"/>
                  </a:cubicBezTo>
                  <a:close/>
                  <a:moveTo>
                    <a:pt x="20125" y="1"/>
                  </a:moveTo>
                  <a:cubicBezTo>
                    <a:pt x="19697" y="1"/>
                    <a:pt x="19262" y="159"/>
                    <a:pt x="18927" y="512"/>
                  </a:cubicBezTo>
                  <a:lnTo>
                    <a:pt x="993" y="18711"/>
                  </a:lnTo>
                  <a:cubicBezTo>
                    <a:pt x="0" y="19756"/>
                    <a:pt x="781" y="21477"/>
                    <a:pt x="2264" y="21477"/>
                  </a:cubicBezTo>
                  <a:lnTo>
                    <a:pt x="20303" y="21477"/>
                  </a:lnTo>
                  <a:cubicBezTo>
                    <a:pt x="21508" y="21477"/>
                    <a:pt x="22395" y="20537"/>
                    <a:pt x="22395" y="19425"/>
                  </a:cubicBezTo>
                  <a:lnTo>
                    <a:pt x="21786" y="1558"/>
                  </a:lnTo>
                  <a:cubicBezTo>
                    <a:pt x="21786" y="611"/>
                    <a:pt x="20967" y="1"/>
                    <a:pt x="20125" y="1"/>
                  </a:cubicBezTo>
                  <a:close/>
                </a:path>
              </a:pathLst>
            </a:custGeom>
            <a:solidFill>
              <a:schemeClr val="lt2"/>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59" name="Google Shape;453;p27">
              <a:extLst>
                <a:ext uri="{FF2B5EF4-FFF2-40B4-BE49-F238E27FC236}">
                  <a16:creationId xmlns:a16="http://schemas.microsoft.com/office/drawing/2014/main" id="{60B9E5EF-9B22-42A6-879E-76D9CADF5E07}"/>
                </a:ext>
              </a:extLst>
            </p:cNvPr>
            <p:cNvSpPr/>
            <p:nvPr/>
          </p:nvSpPr>
          <p:spPr>
            <a:xfrm>
              <a:off x="4845828" y="3874532"/>
              <a:ext cx="1027082" cy="1046648"/>
            </a:xfrm>
            <a:custGeom>
              <a:avLst/>
              <a:gdLst/>
              <a:ahLst/>
              <a:cxnLst/>
              <a:rect l="l" t="t" r="r" b="b"/>
              <a:pathLst>
                <a:path w="18583" h="18937" extrusionOk="0">
                  <a:moveTo>
                    <a:pt x="18477" y="0"/>
                  </a:moveTo>
                  <a:cubicBezTo>
                    <a:pt x="18305" y="119"/>
                    <a:pt x="18199" y="225"/>
                    <a:pt x="18093" y="331"/>
                  </a:cubicBezTo>
                  <a:lnTo>
                    <a:pt x="159" y="18530"/>
                  </a:lnTo>
                  <a:cubicBezTo>
                    <a:pt x="106" y="18649"/>
                    <a:pt x="53" y="18702"/>
                    <a:pt x="0" y="18755"/>
                  </a:cubicBezTo>
                  <a:lnTo>
                    <a:pt x="0" y="18808"/>
                  </a:lnTo>
                  <a:cubicBezTo>
                    <a:pt x="80" y="18894"/>
                    <a:pt x="189" y="18937"/>
                    <a:pt x="293" y="18937"/>
                  </a:cubicBezTo>
                  <a:cubicBezTo>
                    <a:pt x="397" y="18937"/>
                    <a:pt x="497" y="18894"/>
                    <a:pt x="556" y="18808"/>
                  </a:cubicBezTo>
                  <a:lnTo>
                    <a:pt x="18477" y="556"/>
                  </a:lnTo>
                  <a:cubicBezTo>
                    <a:pt x="18583" y="384"/>
                    <a:pt x="18583" y="172"/>
                    <a:pt x="18477" y="0"/>
                  </a:cubicBezTo>
                  <a:close/>
                </a:path>
              </a:pathLst>
            </a:custGeom>
            <a:solidFill>
              <a:schemeClr val="accen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60" name="Google Shape;454;p27">
              <a:extLst>
                <a:ext uri="{FF2B5EF4-FFF2-40B4-BE49-F238E27FC236}">
                  <a16:creationId xmlns:a16="http://schemas.microsoft.com/office/drawing/2014/main" id="{E049AADD-731D-4B3A-80AB-4476C4458327}"/>
                </a:ext>
              </a:extLst>
            </p:cNvPr>
            <p:cNvSpPr/>
            <p:nvPr/>
          </p:nvSpPr>
          <p:spPr>
            <a:xfrm>
              <a:off x="5818028" y="3941796"/>
              <a:ext cx="76107" cy="67374"/>
            </a:xfrm>
            <a:custGeom>
              <a:avLst/>
              <a:gdLst/>
              <a:ahLst/>
              <a:cxnLst/>
              <a:rect l="l" t="t" r="r" b="b"/>
              <a:pathLst>
                <a:path w="1377" h="1219" extrusionOk="0">
                  <a:moveTo>
                    <a:pt x="0" y="1"/>
                  </a:moveTo>
                  <a:lnTo>
                    <a:pt x="0" y="160"/>
                  </a:lnTo>
                  <a:lnTo>
                    <a:pt x="1218" y="1219"/>
                  </a:lnTo>
                  <a:lnTo>
                    <a:pt x="1324" y="1219"/>
                  </a:lnTo>
                  <a:cubicBezTo>
                    <a:pt x="1376" y="1152"/>
                    <a:pt x="1376" y="1099"/>
                    <a:pt x="1324" y="1047"/>
                  </a:cubicBezTo>
                  <a:lnTo>
                    <a:pt x="172" y="1"/>
                  </a:lnTo>
                  <a:close/>
                </a:path>
              </a:pathLst>
            </a:custGeom>
            <a:solidFill>
              <a:schemeClr val="accen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61" name="Google Shape;455;p27">
              <a:extLst>
                <a:ext uri="{FF2B5EF4-FFF2-40B4-BE49-F238E27FC236}">
                  <a16:creationId xmlns:a16="http://schemas.microsoft.com/office/drawing/2014/main" id="{8CA9F57F-EA74-42A6-8BCF-2F02525A1B75}"/>
                </a:ext>
              </a:extLst>
            </p:cNvPr>
            <p:cNvSpPr/>
            <p:nvPr/>
          </p:nvSpPr>
          <p:spPr>
            <a:xfrm>
              <a:off x="5647575" y="4112967"/>
              <a:ext cx="76107" cy="69585"/>
            </a:xfrm>
            <a:custGeom>
              <a:avLst/>
              <a:gdLst/>
              <a:ahLst/>
              <a:cxnLst/>
              <a:rect l="l" t="t" r="r" b="b"/>
              <a:pathLst>
                <a:path w="1377" h="1259" extrusionOk="0">
                  <a:moveTo>
                    <a:pt x="86" y="1"/>
                  </a:moveTo>
                  <a:cubicBezTo>
                    <a:pt x="66" y="1"/>
                    <a:pt x="53" y="14"/>
                    <a:pt x="53" y="41"/>
                  </a:cubicBezTo>
                  <a:cubicBezTo>
                    <a:pt x="0" y="107"/>
                    <a:pt x="0" y="160"/>
                    <a:pt x="53" y="160"/>
                  </a:cubicBezTo>
                  <a:lnTo>
                    <a:pt x="1205" y="1258"/>
                  </a:lnTo>
                  <a:lnTo>
                    <a:pt x="1377" y="1258"/>
                  </a:lnTo>
                  <a:cubicBezTo>
                    <a:pt x="1377" y="1205"/>
                    <a:pt x="1377" y="1152"/>
                    <a:pt x="1324" y="1100"/>
                  </a:cubicBezTo>
                  <a:lnTo>
                    <a:pt x="159" y="41"/>
                  </a:lnTo>
                  <a:cubicBezTo>
                    <a:pt x="133" y="14"/>
                    <a:pt x="106" y="1"/>
                    <a:pt x="86" y="1"/>
                  </a:cubicBezTo>
                  <a:close/>
                </a:path>
              </a:pathLst>
            </a:custGeom>
            <a:solidFill>
              <a:srgbClr val="EDD56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62" name="Google Shape;456;p27">
              <a:extLst>
                <a:ext uri="{FF2B5EF4-FFF2-40B4-BE49-F238E27FC236}">
                  <a16:creationId xmlns:a16="http://schemas.microsoft.com/office/drawing/2014/main" id="{51051372-56DA-4CA0-B257-624B0BADC19D}"/>
                </a:ext>
              </a:extLst>
            </p:cNvPr>
            <p:cNvSpPr/>
            <p:nvPr/>
          </p:nvSpPr>
          <p:spPr>
            <a:xfrm>
              <a:off x="5775580" y="3984243"/>
              <a:ext cx="54883" cy="49080"/>
            </a:xfrm>
            <a:custGeom>
              <a:avLst/>
              <a:gdLst/>
              <a:ahLst/>
              <a:cxnLst/>
              <a:rect l="l" t="t" r="r" b="b"/>
              <a:pathLst>
                <a:path w="993" h="888" extrusionOk="0">
                  <a:moveTo>
                    <a:pt x="53" y="1"/>
                  </a:moveTo>
                  <a:cubicBezTo>
                    <a:pt x="0" y="54"/>
                    <a:pt x="0" y="54"/>
                    <a:pt x="53" y="120"/>
                  </a:cubicBezTo>
                  <a:lnTo>
                    <a:pt x="874" y="887"/>
                  </a:lnTo>
                  <a:lnTo>
                    <a:pt x="993" y="887"/>
                  </a:lnTo>
                  <a:lnTo>
                    <a:pt x="993" y="781"/>
                  </a:lnTo>
                  <a:lnTo>
                    <a:pt x="106" y="1"/>
                  </a:lnTo>
                  <a:close/>
                </a:path>
              </a:pathLst>
            </a:custGeom>
            <a:solidFill>
              <a:schemeClr val="accen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63" name="Google Shape;457;p27">
              <a:extLst>
                <a:ext uri="{FF2B5EF4-FFF2-40B4-BE49-F238E27FC236}">
                  <a16:creationId xmlns:a16="http://schemas.microsoft.com/office/drawing/2014/main" id="{190DD4E9-4E3C-4DCE-A288-A18247874E73}"/>
                </a:ext>
              </a:extLst>
            </p:cNvPr>
            <p:cNvSpPr/>
            <p:nvPr/>
          </p:nvSpPr>
          <p:spPr>
            <a:xfrm>
              <a:off x="5736062" y="4024646"/>
              <a:ext cx="54938" cy="50351"/>
            </a:xfrm>
            <a:custGeom>
              <a:avLst/>
              <a:gdLst/>
              <a:ahLst/>
              <a:cxnLst/>
              <a:rect l="l" t="t" r="r" b="b"/>
              <a:pathLst>
                <a:path w="994" h="911" extrusionOk="0">
                  <a:moveTo>
                    <a:pt x="73" y="1"/>
                  </a:moveTo>
                  <a:cubicBezTo>
                    <a:pt x="54" y="1"/>
                    <a:pt x="27" y="17"/>
                    <a:pt x="1" y="50"/>
                  </a:cubicBezTo>
                  <a:lnTo>
                    <a:pt x="1" y="103"/>
                  </a:lnTo>
                  <a:lnTo>
                    <a:pt x="874" y="871"/>
                  </a:lnTo>
                  <a:cubicBezTo>
                    <a:pt x="901" y="898"/>
                    <a:pt x="914" y="911"/>
                    <a:pt x="929" y="911"/>
                  </a:cubicBezTo>
                  <a:cubicBezTo>
                    <a:pt x="944" y="911"/>
                    <a:pt x="960" y="898"/>
                    <a:pt x="993" y="871"/>
                  </a:cubicBezTo>
                  <a:lnTo>
                    <a:pt x="993" y="818"/>
                  </a:lnTo>
                  <a:lnTo>
                    <a:pt x="107" y="50"/>
                  </a:lnTo>
                  <a:cubicBezTo>
                    <a:pt x="107" y="17"/>
                    <a:pt x="93" y="1"/>
                    <a:pt x="73" y="1"/>
                  </a:cubicBezTo>
                  <a:close/>
                </a:path>
              </a:pathLst>
            </a:custGeom>
            <a:solidFill>
              <a:schemeClr val="accen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64" name="Google Shape;458;p27">
              <a:extLst>
                <a:ext uri="{FF2B5EF4-FFF2-40B4-BE49-F238E27FC236}">
                  <a16:creationId xmlns:a16="http://schemas.microsoft.com/office/drawing/2014/main" id="{6977EABB-2FE1-4876-8F3A-616A486418FD}"/>
                </a:ext>
              </a:extLst>
            </p:cNvPr>
            <p:cNvSpPr/>
            <p:nvPr/>
          </p:nvSpPr>
          <p:spPr>
            <a:xfrm>
              <a:off x="5695826" y="4066927"/>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20" y="0"/>
                  </a:lnTo>
                  <a:close/>
                </a:path>
              </a:pathLst>
            </a:custGeom>
            <a:solidFill>
              <a:schemeClr val="accen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65" name="Google Shape;459;p27">
              <a:extLst>
                <a:ext uri="{FF2B5EF4-FFF2-40B4-BE49-F238E27FC236}">
                  <a16:creationId xmlns:a16="http://schemas.microsoft.com/office/drawing/2014/main" id="{21FD9FA5-1C4F-4A6A-A859-A2F9483412AB}"/>
                </a:ext>
              </a:extLst>
            </p:cNvPr>
            <p:cNvSpPr/>
            <p:nvPr/>
          </p:nvSpPr>
          <p:spPr>
            <a:xfrm>
              <a:off x="5604409" y="4158344"/>
              <a:ext cx="54883" cy="48361"/>
            </a:xfrm>
            <a:custGeom>
              <a:avLst/>
              <a:gdLst/>
              <a:ahLst/>
              <a:cxnLst/>
              <a:rect l="l" t="t" r="r" b="b"/>
              <a:pathLst>
                <a:path w="993" h="875" extrusionOk="0">
                  <a:moveTo>
                    <a:pt x="66" y="1"/>
                  </a:moveTo>
                  <a:cubicBezTo>
                    <a:pt x="0" y="54"/>
                    <a:pt x="0" y="54"/>
                    <a:pt x="66" y="106"/>
                  </a:cubicBezTo>
                  <a:lnTo>
                    <a:pt x="887" y="874"/>
                  </a:lnTo>
                  <a:lnTo>
                    <a:pt x="993" y="874"/>
                  </a:lnTo>
                  <a:lnTo>
                    <a:pt x="993" y="768"/>
                  </a:lnTo>
                  <a:lnTo>
                    <a:pt x="119" y="1"/>
                  </a:lnTo>
                  <a:close/>
                </a:path>
              </a:pathLst>
            </a:custGeom>
            <a:solidFill>
              <a:schemeClr val="accen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66" name="Google Shape;460;p27">
              <a:extLst>
                <a:ext uri="{FF2B5EF4-FFF2-40B4-BE49-F238E27FC236}">
                  <a16:creationId xmlns:a16="http://schemas.microsoft.com/office/drawing/2014/main" id="{BED00730-87C7-4E7E-93A3-EF34CD2D0B53}"/>
                </a:ext>
              </a:extLst>
            </p:cNvPr>
            <p:cNvSpPr/>
            <p:nvPr/>
          </p:nvSpPr>
          <p:spPr>
            <a:xfrm>
              <a:off x="5564891" y="4198580"/>
              <a:ext cx="54938" cy="50517"/>
            </a:xfrm>
            <a:custGeom>
              <a:avLst/>
              <a:gdLst/>
              <a:ahLst/>
              <a:cxnLst/>
              <a:rect l="l" t="t" r="r" b="b"/>
              <a:pathLst>
                <a:path w="994" h="914" extrusionOk="0">
                  <a:moveTo>
                    <a:pt x="87" y="1"/>
                  </a:moveTo>
                  <a:cubicBezTo>
                    <a:pt x="70" y="1"/>
                    <a:pt x="54" y="14"/>
                    <a:pt x="54" y="40"/>
                  </a:cubicBezTo>
                  <a:cubicBezTo>
                    <a:pt x="1" y="40"/>
                    <a:pt x="1" y="93"/>
                    <a:pt x="54" y="93"/>
                  </a:cubicBezTo>
                  <a:lnTo>
                    <a:pt x="887" y="874"/>
                  </a:lnTo>
                  <a:cubicBezTo>
                    <a:pt x="914" y="901"/>
                    <a:pt x="927" y="914"/>
                    <a:pt x="940" y="914"/>
                  </a:cubicBezTo>
                  <a:cubicBezTo>
                    <a:pt x="954" y="914"/>
                    <a:pt x="967" y="901"/>
                    <a:pt x="993" y="874"/>
                  </a:cubicBezTo>
                  <a:lnTo>
                    <a:pt x="993" y="808"/>
                  </a:lnTo>
                  <a:lnTo>
                    <a:pt x="120" y="40"/>
                  </a:lnTo>
                  <a:cubicBezTo>
                    <a:pt x="120" y="14"/>
                    <a:pt x="103" y="1"/>
                    <a:pt x="87" y="1"/>
                  </a:cubicBezTo>
                  <a:close/>
                </a:path>
              </a:pathLst>
            </a:custGeom>
            <a:solidFill>
              <a:schemeClr val="accen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67" name="Google Shape;461;p27">
              <a:extLst>
                <a:ext uri="{FF2B5EF4-FFF2-40B4-BE49-F238E27FC236}">
                  <a16:creationId xmlns:a16="http://schemas.microsoft.com/office/drawing/2014/main" id="{940E24E4-0A8A-4755-ACAF-F083F7BBEC15}"/>
                </a:ext>
              </a:extLst>
            </p:cNvPr>
            <p:cNvSpPr/>
            <p:nvPr/>
          </p:nvSpPr>
          <p:spPr>
            <a:xfrm>
              <a:off x="5525373" y="4240254"/>
              <a:ext cx="54938" cy="49080"/>
            </a:xfrm>
            <a:custGeom>
              <a:avLst/>
              <a:gdLst/>
              <a:ahLst/>
              <a:cxnLst/>
              <a:rect l="l" t="t" r="r" b="b"/>
              <a:pathLst>
                <a:path w="994" h="888" extrusionOk="0">
                  <a:moveTo>
                    <a:pt x="1" y="1"/>
                  </a:moveTo>
                  <a:lnTo>
                    <a:pt x="1" y="120"/>
                  </a:lnTo>
                  <a:lnTo>
                    <a:pt x="888" y="888"/>
                  </a:lnTo>
                  <a:lnTo>
                    <a:pt x="994" y="888"/>
                  </a:lnTo>
                  <a:cubicBezTo>
                    <a:pt x="994" y="888"/>
                    <a:pt x="994" y="835"/>
                    <a:pt x="941" y="782"/>
                  </a:cubicBezTo>
                  <a:lnTo>
                    <a:pt x="107" y="1"/>
                  </a:lnTo>
                  <a:close/>
                </a:path>
              </a:pathLst>
            </a:custGeom>
            <a:solidFill>
              <a:schemeClr val="accen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68" name="Google Shape;462;p27">
              <a:extLst>
                <a:ext uri="{FF2B5EF4-FFF2-40B4-BE49-F238E27FC236}">
                  <a16:creationId xmlns:a16="http://schemas.microsoft.com/office/drawing/2014/main" id="{B363DCC6-B233-43FD-B3A7-D975076A91DA}"/>
                </a:ext>
              </a:extLst>
            </p:cNvPr>
            <p:cNvSpPr/>
            <p:nvPr/>
          </p:nvSpPr>
          <p:spPr>
            <a:xfrm>
              <a:off x="5433956" y="4331726"/>
              <a:ext cx="57868" cy="49080"/>
            </a:xfrm>
            <a:custGeom>
              <a:avLst/>
              <a:gdLst/>
              <a:ahLst/>
              <a:cxnLst/>
              <a:rect l="l" t="t" r="r" b="b"/>
              <a:pathLst>
                <a:path w="1047" h="888" extrusionOk="0">
                  <a:moveTo>
                    <a:pt x="53" y="0"/>
                  </a:moveTo>
                  <a:cubicBezTo>
                    <a:pt x="0" y="53"/>
                    <a:pt x="0" y="53"/>
                    <a:pt x="53" y="119"/>
                  </a:cubicBezTo>
                  <a:lnTo>
                    <a:pt x="940" y="887"/>
                  </a:lnTo>
                  <a:lnTo>
                    <a:pt x="993" y="887"/>
                  </a:lnTo>
                  <a:cubicBezTo>
                    <a:pt x="1046" y="887"/>
                    <a:pt x="1046" y="834"/>
                    <a:pt x="993" y="781"/>
                  </a:cubicBezTo>
                  <a:lnTo>
                    <a:pt x="173" y="0"/>
                  </a:lnTo>
                  <a:close/>
                </a:path>
              </a:pathLst>
            </a:custGeom>
            <a:solidFill>
              <a:schemeClr val="accen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69" name="Google Shape;463;p27">
              <a:extLst>
                <a:ext uri="{FF2B5EF4-FFF2-40B4-BE49-F238E27FC236}">
                  <a16:creationId xmlns:a16="http://schemas.microsoft.com/office/drawing/2014/main" id="{6604F3DD-8E17-45F6-BD3A-46CE1EB135DC}"/>
                </a:ext>
              </a:extLst>
            </p:cNvPr>
            <p:cNvSpPr/>
            <p:nvPr/>
          </p:nvSpPr>
          <p:spPr>
            <a:xfrm>
              <a:off x="5394438" y="4372128"/>
              <a:ext cx="54938" cy="50351"/>
            </a:xfrm>
            <a:custGeom>
              <a:avLst/>
              <a:gdLst/>
              <a:ahLst/>
              <a:cxnLst/>
              <a:rect l="l" t="t" r="r" b="b"/>
              <a:pathLst>
                <a:path w="994" h="911" extrusionOk="0">
                  <a:moveTo>
                    <a:pt x="80" y="1"/>
                  </a:moveTo>
                  <a:cubicBezTo>
                    <a:pt x="67" y="1"/>
                    <a:pt x="54" y="17"/>
                    <a:pt x="54" y="50"/>
                  </a:cubicBezTo>
                  <a:cubicBezTo>
                    <a:pt x="1" y="50"/>
                    <a:pt x="1" y="103"/>
                    <a:pt x="54" y="103"/>
                  </a:cubicBezTo>
                  <a:lnTo>
                    <a:pt x="888" y="871"/>
                  </a:lnTo>
                  <a:cubicBezTo>
                    <a:pt x="914" y="897"/>
                    <a:pt x="940" y="910"/>
                    <a:pt x="960" y="910"/>
                  </a:cubicBezTo>
                  <a:cubicBezTo>
                    <a:pt x="980" y="910"/>
                    <a:pt x="993" y="897"/>
                    <a:pt x="993" y="871"/>
                  </a:cubicBezTo>
                  <a:lnTo>
                    <a:pt x="993" y="818"/>
                  </a:lnTo>
                  <a:lnTo>
                    <a:pt x="107" y="50"/>
                  </a:lnTo>
                  <a:cubicBezTo>
                    <a:pt x="107" y="17"/>
                    <a:pt x="93" y="1"/>
                    <a:pt x="80" y="1"/>
                  </a:cubicBezTo>
                  <a:close/>
                </a:path>
              </a:pathLst>
            </a:custGeom>
            <a:solidFill>
              <a:schemeClr val="accen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70" name="Google Shape;464;p27">
              <a:extLst>
                <a:ext uri="{FF2B5EF4-FFF2-40B4-BE49-F238E27FC236}">
                  <a16:creationId xmlns:a16="http://schemas.microsoft.com/office/drawing/2014/main" id="{A2888BAB-A80C-4A78-8E7F-92C85A5FF5EC}"/>
                </a:ext>
              </a:extLst>
            </p:cNvPr>
            <p:cNvSpPr/>
            <p:nvPr/>
          </p:nvSpPr>
          <p:spPr>
            <a:xfrm>
              <a:off x="5354975" y="4414354"/>
              <a:ext cx="54883" cy="48361"/>
            </a:xfrm>
            <a:custGeom>
              <a:avLst/>
              <a:gdLst/>
              <a:ahLst/>
              <a:cxnLst/>
              <a:rect l="l" t="t" r="r" b="b"/>
              <a:pathLst>
                <a:path w="993" h="875" extrusionOk="0">
                  <a:moveTo>
                    <a:pt x="0" y="1"/>
                  </a:moveTo>
                  <a:cubicBezTo>
                    <a:pt x="0" y="54"/>
                    <a:pt x="0" y="54"/>
                    <a:pt x="53" y="107"/>
                  </a:cubicBezTo>
                  <a:lnTo>
                    <a:pt x="874" y="874"/>
                  </a:lnTo>
                  <a:lnTo>
                    <a:pt x="993" y="874"/>
                  </a:lnTo>
                  <a:lnTo>
                    <a:pt x="993" y="769"/>
                  </a:lnTo>
                  <a:lnTo>
                    <a:pt x="106" y="1"/>
                  </a:lnTo>
                  <a:close/>
                </a:path>
              </a:pathLst>
            </a:custGeom>
            <a:solidFill>
              <a:schemeClr val="accen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71" name="Google Shape;465;p27">
              <a:extLst>
                <a:ext uri="{FF2B5EF4-FFF2-40B4-BE49-F238E27FC236}">
                  <a16:creationId xmlns:a16="http://schemas.microsoft.com/office/drawing/2014/main" id="{A795FDD6-335A-4D40-9908-28F17CC8D6D3}"/>
                </a:ext>
              </a:extLst>
            </p:cNvPr>
            <p:cNvSpPr/>
            <p:nvPr/>
          </p:nvSpPr>
          <p:spPr>
            <a:xfrm>
              <a:off x="5266433" y="4505826"/>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06" y="0"/>
                  </a:lnTo>
                  <a:close/>
                </a:path>
              </a:pathLst>
            </a:custGeom>
            <a:solidFill>
              <a:schemeClr val="accen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72" name="Google Shape;466;p27">
              <a:extLst>
                <a:ext uri="{FF2B5EF4-FFF2-40B4-BE49-F238E27FC236}">
                  <a16:creationId xmlns:a16="http://schemas.microsoft.com/office/drawing/2014/main" id="{40042A55-B58B-468F-8AC9-4029D6F180D8}"/>
                </a:ext>
              </a:extLst>
            </p:cNvPr>
            <p:cNvSpPr/>
            <p:nvPr/>
          </p:nvSpPr>
          <p:spPr>
            <a:xfrm>
              <a:off x="5223986" y="4546063"/>
              <a:ext cx="57868" cy="50517"/>
            </a:xfrm>
            <a:custGeom>
              <a:avLst/>
              <a:gdLst/>
              <a:ahLst/>
              <a:cxnLst/>
              <a:rect l="l" t="t" r="r" b="b"/>
              <a:pathLst>
                <a:path w="1047" h="914" extrusionOk="0">
                  <a:moveTo>
                    <a:pt x="87" y="0"/>
                  </a:moveTo>
                  <a:cubicBezTo>
                    <a:pt x="67" y="0"/>
                    <a:pt x="54" y="13"/>
                    <a:pt x="54" y="40"/>
                  </a:cubicBezTo>
                  <a:cubicBezTo>
                    <a:pt x="1" y="40"/>
                    <a:pt x="1" y="93"/>
                    <a:pt x="54" y="93"/>
                  </a:cubicBezTo>
                  <a:lnTo>
                    <a:pt x="874" y="874"/>
                  </a:lnTo>
                  <a:cubicBezTo>
                    <a:pt x="901" y="900"/>
                    <a:pt x="931" y="913"/>
                    <a:pt x="954" y="913"/>
                  </a:cubicBezTo>
                  <a:cubicBezTo>
                    <a:pt x="977" y="913"/>
                    <a:pt x="994" y="900"/>
                    <a:pt x="994" y="874"/>
                  </a:cubicBezTo>
                  <a:cubicBezTo>
                    <a:pt x="1047" y="874"/>
                    <a:pt x="1047" y="808"/>
                    <a:pt x="994" y="808"/>
                  </a:cubicBezTo>
                  <a:lnTo>
                    <a:pt x="160" y="40"/>
                  </a:lnTo>
                  <a:cubicBezTo>
                    <a:pt x="133" y="13"/>
                    <a:pt x="107" y="0"/>
                    <a:pt x="87" y="0"/>
                  </a:cubicBezTo>
                  <a:close/>
                </a:path>
              </a:pathLst>
            </a:custGeom>
            <a:solidFill>
              <a:schemeClr val="accen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73" name="Google Shape;467;p27">
              <a:extLst>
                <a:ext uri="{FF2B5EF4-FFF2-40B4-BE49-F238E27FC236}">
                  <a16:creationId xmlns:a16="http://schemas.microsoft.com/office/drawing/2014/main" id="{0A049FD1-0206-4832-8362-250EAFD47C6E}"/>
                </a:ext>
              </a:extLst>
            </p:cNvPr>
            <p:cNvSpPr/>
            <p:nvPr/>
          </p:nvSpPr>
          <p:spPr>
            <a:xfrm>
              <a:off x="5183804" y="4587736"/>
              <a:ext cx="54883" cy="49080"/>
            </a:xfrm>
            <a:custGeom>
              <a:avLst/>
              <a:gdLst/>
              <a:ahLst/>
              <a:cxnLst/>
              <a:rect l="l" t="t" r="r" b="b"/>
              <a:pathLst>
                <a:path w="993" h="888" extrusionOk="0">
                  <a:moveTo>
                    <a:pt x="66" y="1"/>
                  </a:moveTo>
                  <a:cubicBezTo>
                    <a:pt x="0" y="54"/>
                    <a:pt x="0" y="120"/>
                    <a:pt x="66" y="120"/>
                  </a:cubicBezTo>
                  <a:lnTo>
                    <a:pt x="887" y="887"/>
                  </a:lnTo>
                  <a:lnTo>
                    <a:pt x="993" y="887"/>
                  </a:lnTo>
                  <a:lnTo>
                    <a:pt x="993" y="782"/>
                  </a:lnTo>
                  <a:lnTo>
                    <a:pt x="119" y="1"/>
                  </a:lnTo>
                  <a:close/>
                </a:path>
              </a:pathLst>
            </a:custGeom>
            <a:solidFill>
              <a:schemeClr val="accen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74" name="Google Shape;468;p27">
              <a:extLst>
                <a:ext uri="{FF2B5EF4-FFF2-40B4-BE49-F238E27FC236}">
                  <a16:creationId xmlns:a16="http://schemas.microsoft.com/office/drawing/2014/main" id="{64E39DB6-ED2F-4FE9-924D-E116ED06E4DB}"/>
                </a:ext>
              </a:extLst>
            </p:cNvPr>
            <p:cNvSpPr/>
            <p:nvPr/>
          </p:nvSpPr>
          <p:spPr>
            <a:xfrm>
              <a:off x="5095980" y="4679208"/>
              <a:ext cx="54938" cy="49024"/>
            </a:xfrm>
            <a:custGeom>
              <a:avLst/>
              <a:gdLst/>
              <a:ahLst/>
              <a:cxnLst/>
              <a:rect l="l" t="t" r="r" b="b"/>
              <a:pathLst>
                <a:path w="994" h="887" extrusionOk="0">
                  <a:moveTo>
                    <a:pt x="1" y="0"/>
                  </a:moveTo>
                  <a:lnTo>
                    <a:pt x="1" y="119"/>
                  </a:lnTo>
                  <a:lnTo>
                    <a:pt x="874" y="887"/>
                  </a:lnTo>
                  <a:lnTo>
                    <a:pt x="993" y="887"/>
                  </a:lnTo>
                  <a:cubicBezTo>
                    <a:pt x="993" y="887"/>
                    <a:pt x="993" y="834"/>
                    <a:pt x="927" y="781"/>
                  </a:cubicBezTo>
                  <a:lnTo>
                    <a:pt x="107" y="0"/>
                  </a:lnTo>
                  <a:close/>
                </a:path>
              </a:pathLst>
            </a:custGeom>
            <a:solidFill>
              <a:schemeClr val="accen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75" name="Google Shape;469;p27">
              <a:extLst>
                <a:ext uri="{FF2B5EF4-FFF2-40B4-BE49-F238E27FC236}">
                  <a16:creationId xmlns:a16="http://schemas.microsoft.com/office/drawing/2014/main" id="{3FCDEC40-E622-4892-A767-C3B6EE2CF466}"/>
                </a:ext>
              </a:extLst>
            </p:cNvPr>
            <p:cNvSpPr/>
            <p:nvPr/>
          </p:nvSpPr>
          <p:spPr>
            <a:xfrm>
              <a:off x="5055744" y="4719611"/>
              <a:ext cx="54938" cy="50351"/>
            </a:xfrm>
            <a:custGeom>
              <a:avLst/>
              <a:gdLst/>
              <a:ahLst/>
              <a:cxnLst/>
              <a:rect l="l" t="t" r="r" b="b"/>
              <a:pathLst>
                <a:path w="994" h="911" extrusionOk="0">
                  <a:moveTo>
                    <a:pt x="41" y="0"/>
                  </a:moveTo>
                  <a:cubicBezTo>
                    <a:pt x="17" y="0"/>
                    <a:pt x="1" y="17"/>
                    <a:pt x="1" y="50"/>
                  </a:cubicBezTo>
                  <a:lnTo>
                    <a:pt x="1" y="103"/>
                  </a:lnTo>
                  <a:lnTo>
                    <a:pt x="888" y="871"/>
                  </a:lnTo>
                  <a:cubicBezTo>
                    <a:pt x="888" y="897"/>
                    <a:pt x="901" y="910"/>
                    <a:pt x="914" y="910"/>
                  </a:cubicBezTo>
                  <a:cubicBezTo>
                    <a:pt x="927" y="910"/>
                    <a:pt x="941" y="897"/>
                    <a:pt x="941" y="871"/>
                  </a:cubicBezTo>
                  <a:cubicBezTo>
                    <a:pt x="993" y="871"/>
                    <a:pt x="993" y="818"/>
                    <a:pt x="941" y="818"/>
                  </a:cubicBezTo>
                  <a:lnTo>
                    <a:pt x="120" y="50"/>
                  </a:lnTo>
                  <a:cubicBezTo>
                    <a:pt x="93" y="17"/>
                    <a:pt x="64" y="0"/>
                    <a:pt x="41" y="0"/>
                  </a:cubicBezTo>
                  <a:close/>
                </a:path>
              </a:pathLst>
            </a:custGeom>
            <a:solidFill>
              <a:schemeClr val="accen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76" name="Google Shape;470;p27">
              <a:extLst>
                <a:ext uri="{FF2B5EF4-FFF2-40B4-BE49-F238E27FC236}">
                  <a16:creationId xmlns:a16="http://schemas.microsoft.com/office/drawing/2014/main" id="{6A5181E6-12F9-4DEF-A4D3-CCF7C194B772}"/>
                </a:ext>
              </a:extLst>
            </p:cNvPr>
            <p:cNvSpPr/>
            <p:nvPr/>
          </p:nvSpPr>
          <p:spPr>
            <a:xfrm>
              <a:off x="5013352" y="4761837"/>
              <a:ext cx="54883" cy="48361"/>
            </a:xfrm>
            <a:custGeom>
              <a:avLst/>
              <a:gdLst/>
              <a:ahLst/>
              <a:cxnLst/>
              <a:rect l="l" t="t" r="r" b="b"/>
              <a:pathLst>
                <a:path w="993" h="875" extrusionOk="0">
                  <a:moveTo>
                    <a:pt x="53" y="1"/>
                  </a:moveTo>
                  <a:cubicBezTo>
                    <a:pt x="0" y="54"/>
                    <a:pt x="0" y="107"/>
                    <a:pt x="53" y="107"/>
                  </a:cubicBezTo>
                  <a:lnTo>
                    <a:pt x="887" y="874"/>
                  </a:lnTo>
                  <a:lnTo>
                    <a:pt x="993" y="874"/>
                  </a:lnTo>
                  <a:lnTo>
                    <a:pt x="993" y="768"/>
                  </a:lnTo>
                  <a:lnTo>
                    <a:pt x="106" y="1"/>
                  </a:lnTo>
                  <a:close/>
                </a:path>
              </a:pathLst>
            </a:custGeom>
            <a:solidFill>
              <a:schemeClr val="accen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77" name="Google Shape;471;p27">
              <a:extLst>
                <a:ext uri="{FF2B5EF4-FFF2-40B4-BE49-F238E27FC236}">
                  <a16:creationId xmlns:a16="http://schemas.microsoft.com/office/drawing/2014/main" id="{68162CBB-17A0-4FCF-8537-CD49EC44B0F4}"/>
                </a:ext>
              </a:extLst>
            </p:cNvPr>
            <p:cNvSpPr/>
            <p:nvPr/>
          </p:nvSpPr>
          <p:spPr>
            <a:xfrm>
              <a:off x="4924809" y="4853309"/>
              <a:ext cx="54938" cy="48306"/>
            </a:xfrm>
            <a:custGeom>
              <a:avLst/>
              <a:gdLst/>
              <a:ahLst/>
              <a:cxnLst/>
              <a:rect l="l" t="t" r="r" b="b"/>
              <a:pathLst>
                <a:path w="994" h="874" extrusionOk="0">
                  <a:moveTo>
                    <a:pt x="1" y="0"/>
                  </a:moveTo>
                  <a:lnTo>
                    <a:pt x="1" y="106"/>
                  </a:lnTo>
                  <a:lnTo>
                    <a:pt x="887" y="874"/>
                  </a:lnTo>
                  <a:lnTo>
                    <a:pt x="993" y="874"/>
                  </a:lnTo>
                  <a:lnTo>
                    <a:pt x="993" y="768"/>
                  </a:lnTo>
                  <a:lnTo>
                    <a:pt x="120" y="0"/>
                  </a:lnTo>
                  <a:close/>
                </a:path>
              </a:pathLst>
            </a:custGeom>
            <a:solidFill>
              <a:schemeClr val="accen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78" name="Google Shape;472;p27">
              <a:extLst>
                <a:ext uri="{FF2B5EF4-FFF2-40B4-BE49-F238E27FC236}">
                  <a16:creationId xmlns:a16="http://schemas.microsoft.com/office/drawing/2014/main" id="{8A4CEE83-408B-48F0-A642-5A4030608496}"/>
                </a:ext>
              </a:extLst>
            </p:cNvPr>
            <p:cNvSpPr/>
            <p:nvPr/>
          </p:nvSpPr>
          <p:spPr>
            <a:xfrm>
              <a:off x="4885346" y="4893490"/>
              <a:ext cx="54883" cy="51291"/>
            </a:xfrm>
            <a:custGeom>
              <a:avLst/>
              <a:gdLst/>
              <a:ahLst/>
              <a:cxnLst/>
              <a:rect l="l" t="t" r="r" b="b"/>
              <a:pathLst>
                <a:path w="993" h="928" extrusionOk="0">
                  <a:moveTo>
                    <a:pt x="53" y="1"/>
                  </a:moveTo>
                  <a:cubicBezTo>
                    <a:pt x="40" y="1"/>
                    <a:pt x="26" y="14"/>
                    <a:pt x="0" y="41"/>
                  </a:cubicBezTo>
                  <a:lnTo>
                    <a:pt x="0" y="94"/>
                  </a:lnTo>
                  <a:lnTo>
                    <a:pt x="887" y="874"/>
                  </a:lnTo>
                  <a:cubicBezTo>
                    <a:pt x="887" y="927"/>
                    <a:pt x="940" y="927"/>
                    <a:pt x="940" y="927"/>
                  </a:cubicBezTo>
                  <a:cubicBezTo>
                    <a:pt x="993" y="874"/>
                    <a:pt x="993" y="808"/>
                    <a:pt x="940" y="808"/>
                  </a:cubicBezTo>
                  <a:lnTo>
                    <a:pt x="106" y="41"/>
                  </a:lnTo>
                  <a:cubicBezTo>
                    <a:pt x="79" y="14"/>
                    <a:pt x="66" y="1"/>
                    <a:pt x="53" y="1"/>
                  </a:cubicBezTo>
                  <a:close/>
                </a:path>
              </a:pathLst>
            </a:custGeom>
            <a:solidFill>
              <a:schemeClr val="accen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79" name="Google Shape;473;p27">
              <a:extLst>
                <a:ext uri="{FF2B5EF4-FFF2-40B4-BE49-F238E27FC236}">
                  <a16:creationId xmlns:a16="http://schemas.microsoft.com/office/drawing/2014/main" id="{5894F585-4FE0-4D35-942A-765BFA1FE85D}"/>
                </a:ext>
              </a:extLst>
            </p:cNvPr>
            <p:cNvSpPr/>
            <p:nvPr/>
          </p:nvSpPr>
          <p:spPr>
            <a:xfrm>
              <a:off x="5480051" y="4287068"/>
              <a:ext cx="76107" cy="68645"/>
            </a:xfrm>
            <a:custGeom>
              <a:avLst/>
              <a:gdLst/>
              <a:ahLst/>
              <a:cxnLst/>
              <a:rect l="l" t="t" r="r" b="b"/>
              <a:pathLst>
                <a:path w="1377" h="1242" extrusionOk="0">
                  <a:moveTo>
                    <a:pt x="80" y="1"/>
                  </a:moveTo>
                  <a:cubicBezTo>
                    <a:pt x="53" y="1"/>
                    <a:pt x="27" y="14"/>
                    <a:pt x="0" y="41"/>
                  </a:cubicBezTo>
                  <a:lnTo>
                    <a:pt x="0" y="147"/>
                  </a:lnTo>
                  <a:lnTo>
                    <a:pt x="1205" y="1192"/>
                  </a:lnTo>
                  <a:cubicBezTo>
                    <a:pt x="1205" y="1225"/>
                    <a:pt x="1218" y="1242"/>
                    <a:pt x="1239" y="1242"/>
                  </a:cubicBezTo>
                  <a:cubicBezTo>
                    <a:pt x="1261" y="1242"/>
                    <a:pt x="1291" y="1225"/>
                    <a:pt x="1324" y="1192"/>
                  </a:cubicBezTo>
                  <a:cubicBezTo>
                    <a:pt x="1377" y="1192"/>
                    <a:pt x="1377" y="1139"/>
                    <a:pt x="1324" y="1086"/>
                  </a:cubicBezTo>
                  <a:lnTo>
                    <a:pt x="159" y="41"/>
                  </a:lnTo>
                  <a:cubicBezTo>
                    <a:pt x="133" y="14"/>
                    <a:pt x="106" y="1"/>
                    <a:pt x="80" y="1"/>
                  </a:cubicBezTo>
                  <a:close/>
                </a:path>
              </a:pathLst>
            </a:custGeom>
            <a:solidFill>
              <a:schemeClr val="accen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80" name="Google Shape;474;p27">
              <a:extLst>
                <a:ext uri="{FF2B5EF4-FFF2-40B4-BE49-F238E27FC236}">
                  <a16:creationId xmlns:a16="http://schemas.microsoft.com/office/drawing/2014/main" id="{9651F459-AD37-416E-83CD-7B2914534579}"/>
                </a:ext>
              </a:extLst>
            </p:cNvPr>
            <p:cNvSpPr/>
            <p:nvPr/>
          </p:nvSpPr>
          <p:spPr>
            <a:xfrm>
              <a:off x="5308880" y="4459731"/>
              <a:ext cx="76107" cy="69530"/>
            </a:xfrm>
            <a:custGeom>
              <a:avLst/>
              <a:gdLst/>
              <a:ahLst/>
              <a:cxnLst/>
              <a:rect l="l" t="t" r="r" b="b"/>
              <a:pathLst>
                <a:path w="1377" h="1258" extrusionOk="0">
                  <a:moveTo>
                    <a:pt x="53" y="0"/>
                  </a:moveTo>
                  <a:cubicBezTo>
                    <a:pt x="0" y="53"/>
                    <a:pt x="0" y="120"/>
                    <a:pt x="53" y="173"/>
                  </a:cubicBezTo>
                  <a:lnTo>
                    <a:pt x="1218" y="1218"/>
                  </a:lnTo>
                  <a:cubicBezTo>
                    <a:pt x="1244" y="1245"/>
                    <a:pt x="1271" y="1258"/>
                    <a:pt x="1291" y="1258"/>
                  </a:cubicBezTo>
                  <a:cubicBezTo>
                    <a:pt x="1311" y="1258"/>
                    <a:pt x="1324" y="1245"/>
                    <a:pt x="1324" y="1218"/>
                  </a:cubicBezTo>
                  <a:cubicBezTo>
                    <a:pt x="1377" y="1165"/>
                    <a:pt x="1377" y="1112"/>
                    <a:pt x="1324" y="1112"/>
                  </a:cubicBezTo>
                  <a:lnTo>
                    <a:pt x="172" y="0"/>
                  </a:lnTo>
                  <a:close/>
                </a:path>
              </a:pathLst>
            </a:custGeom>
            <a:solidFill>
              <a:schemeClr val="accen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81" name="Google Shape;475;p27">
              <a:extLst>
                <a:ext uri="{FF2B5EF4-FFF2-40B4-BE49-F238E27FC236}">
                  <a16:creationId xmlns:a16="http://schemas.microsoft.com/office/drawing/2014/main" id="{6F26A33A-A50F-4B34-A633-4A3211B9B12C}"/>
                </a:ext>
              </a:extLst>
            </p:cNvPr>
            <p:cNvSpPr/>
            <p:nvPr/>
          </p:nvSpPr>
          <p:spPr>
            <a:xfrm>
              <a:off x="5138428" y="4631621"/>
              <a:ext cx="79036" cy="68811"/>
            </a:xfrm>
            <a:custGeom>
              <a:avLst/>
              <a:gdLst/>
              <a:ahLst/>
              <a:cxnLst/>
              <a:rect l="l" t="t" r="r" b="b"/>
              <a:pathLst>
                <a:path w="1430" h="1245" extrusionOk="0">
                  <a:moveTo>
                    <a:pt x="134" y="1"/>
                  </a:moveTo>
                  <a:cubicBezTo>
                    <a:pt x="106" y="1"/>
                    <a:pt x="80" y="14"/>
                    <a:pt x="53" y="40"/>
                  </a:cubicBezTo>
                  <a:cubicBezTo>
                    <a:pt x="0" y="93"/>
                    <a:pt x="53" y="146"/>
                    <a:pt x="53" y="146"/>
                  </a:cubicBezTo>
                  <a:lnTo>
                    <a:pt x="1271" y="1245"/>
                  </a:lnTo>
                  <a:lnTo>
                    <a:pt x="1377" y="1245"/>
                  </a:lnTo>
                  <a:cubicBezTo>
                    <a:pt x="1430" y="1192"/>
                    <a:pt x="1430" y="1139"/>
                    <a:pt x="1377" y="1086"/>
                  </a:cubicBezTo>
                  <a:lnTo>
                    <a:pt x="225" y="40"/>
                  </a:lnTo>
                  <a:cubicBezTo>
                    <a:pt x="192" y="14"/>
                    <a:pt x="163" y="1"/>
                    <a:pt x="134" y="1"/>
                  </a:cubicBezTo>
                  <a:close/>
                </a:path>
              </a:pathLst>
            </a:custGeom>
            <a:solidFill>
              <a:schemeClr val="accen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82" name="Google Shape;476;p27">
              <a:extLst>
                <a:ext uri="{FF2B5EF4-FFF2-40B4-BE49-F238E27FC236}">
                  <a16:creationId xmlns:a16="http://schemas.microsoft.com/office/drawing/2014/main" id="{9F84191F-EF9E-4832-BE9D-F531B7DAA274}"/>
                </a:ext>
              </a:extLst>
            </p:cNvPr>
            <p:cNvSpPr/>
            <p:nvPr/>
          </p:nvSpPr>
          <p:spPr>
            <a:xfrm>
              <a:off x="4970904" y="4805003"/>
              <a:ext cx="76107" cy="68811"/>
            </a:xfrm>
            <a:custGeom>
              <a:avLst/>
              <a:gdLst/>
              <a:ahLst/>
              <a:cxnLst/>
              <a:rect l="l" t="t" r="r" b="b"/>
              <a:pathLst>
                <a:path w="1377" h="1245" extrusionOk="0">
                  <a:moveTo>
                    <a:pt x="87" y="1"/>
                  </a:moveTo>
                  <a:cubicBezTo>
                    <a:pt x="67" y="1"/>
                    <a:pt x="53" y="14"/>
                    <a:pt x="53" y="40"/>
                  </a:cubicBezTo>
                  <a:cubicBezTo>
                    <a:pt x="1" y="40"/>
                    <a:pt x="1" y="93"/>
                    <a:pt x="53" y="159"/>
                  </a:cubicBezTo>
                  <a:lnTo>
                    <a:pt x="1205" y="1205"/>
                  </a:lnTo>
                  <a:cubicBezTo>
                    <a:pt x="1238" y="1231"/>
                    <a:pt x="1268" y="1245"/>
                    <a:pt x="1289" y="1245"/>
                  </a:cubicBezTo>
                  <a:cubicBezTo>
                    <a:pt x="1311" y="1245"/>
                    <a:pt x="1324" y="1231"/>
                    <a:pt x="1324" y="1205"/>
                  </a:cubicBezTo>
                  <a:cubicBezTo>
                    <a:pt x="1377" y="1205"/>
                    <a:pt x="1377" y="1152"/>
                    <a:pt x="1324" y="1086"/>
                  </a:cubicBezTo>
                  <a:lnTo>
                    <a:pt x="159" y="40"/>
                  </a:lnTo>
                  <a:cubicBezTo>
                    <a:pt x="133" y="14"/>
                    <a:pt x="106" y="1"/>
                    <a:pt x="87" y="1"/>
                  </a:cubicBezTo>
                  <a:close/>
                </a:path>
              </a:pathLst>
            </a:custGeom>
            <a:solidFill>
              <a:schemeClr val="accen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83" name="Google Shape;477;p27">
              <a:extLst>
                <a:ext uri="{FF2B5EF4-FFF2-40B4-BE49-F238E27FC236}">
                  <a16:creationId xmlns:a16="http://schemas.microsoft.com/office/drawing/2014/main" id="{8BABFD7C-9A58-414E-A03F-B3CEF4950DE2}"/>
                </a:ext>
              </a:extLst>
            </p:cNvPr>
            <p:cNvSpPr/>
            <p:nvPr/>
          </p:nvSpPr>
          <p:spPr>
            <a:xfrm>
              <a:off x="5818028" y="4746472"/>
              <a:ext cx="1121428" cy="305090"/>
            </a:xfrm>
            <a:custGeom>
              <a:avLst/>
              <a:gdLst/>
              <a:ahLst/>
              <a:cxnLst/>
              <a:rect l="l" t="t" r="r" b="b"/>
              <a:pathLst>
                <a:path w="20290" h="5520" extrusionOk="0">
                  <a:moveTo>
                    <a:pt x="2316" y="1"/>
                  </a:moveTo>
                  <a:cubicBezTo>
                    <a:pt x="1046" y="1"/>
                    <a:pt x="0" y="940"/>
                    <a:pt x="0" y="2092"/>
                  </a:cubicBezTo>
                  <a:lnTo>
                    <a:pt x="0" y="3534"/>
                  </a:lnTo>
                  <a:cubicBezTo>
                    <a:pt x="0" y="4633"/>
                    <a:pt x="1046" y="5520"/>
                    <a:pt x="2316" y="5520"/>
                  </a:cubicBezTo>
                  <a:lnTo>
                    <a:pt x="20290" y="5520"/>
                  </a:lnTo>
                  <a:lnTo>
                    <a:pt x="20290" y="4408"/>
                  </a:lnTo>
                  <a:lnTo>
                    <a:pt x="20290" y="1099"/>
                  </a:lnTo>
                  <a:lnTo>
                    <a:pt x="20290" y="1"/>
                  </a:lnTo>
                  <a:close/>
                </a:path>
              </a:pathLst>
            </a:custGeom>
            <a:solidFill>
              <a:schemeClr val="accent3"/>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84" name="Google Shape;478;p27">
              <a:extLst>
                <a:ext uri="{FF2B5EF4-FFF2-40B4-BE49-F238E27FC236}">
                  <a16:creationId xmlns:a16="http://schemas.microsoft.com/office/drawing/2014/main" id="{A76879E2-D3AF-4216-8ECE-D3ADB73959E4}"/>
                </a:ext>
              </a:extLst>
            </p:cNvPr>
            <p:cNvSpPr/>
            <p:nvPr/>
          </p:nvSpPr>
          <p:spPr>
            <a:xfrm>
              <a:off x="5979692" y="4746472"/>
              <a:ext cx="1121428" cy="305090"/>
            </a:xfrm>
            <a:custGeom>
              <a:avLst/>
              <a:gdLst/>
              <a:ahLst/>
              <a:cxnLst/>
              <a:rect l="l" t="t" r="r" b="b"/>
              <a:pathLst>
                <a:path w="20290" h="5520" extrusionOk="0">
                  <a:moveTo>
                    <a:pt x="2263" y="1"/>
                  </a:moveTo>
                  <a:cubicBezTo>
                    <a:pt x="993" y="1"/>
                    <a:pt x="0" y="940"/>
                    <a:pt x="0" y="2092"/>
                  </a:cubicBezTo>
                  <a:lnTo>
                    <a:pt x="0" y="3534"/>
                  </a:lnTo>
                  <a:cubicBezTo>
                    <a:pt x="0" y="4633"/>
                    <a:pt x="993" y="5520"/>
                    <a:pt x="2263" y="5520"/>
                  </a:cubicBezTo>
                  <a:lnTo>
                    <a:pt x="20290" y="5520"/>
                  </a:lnTo>
                  <a:lnTo>
                    <a:pt x="20290" y="4408"/>
                  </a:lnTo>
                  <a:lnTo>
                    <a:pt x="2144" y="4408"/>
                  </a:lnTo>
                  <a:cubicBezTo>
                    <a:pt x="1707" y="4408"/>
                    <a:pt x="1324" y="3971"/>
                    <a:pt x="1324" y="3468"/>
                  </a:cubicBezTo>
                  <a:lnTo>
                    <a:pt x="1324" y="2039"/>
                  </a:lnTo>
                  <a:cubicBezTo>
                    <a:pt x="1324" y="1602"/>
                    <a:pt x="1707" y="1099"/>
                    <a:pt x="2144" y="1099"/>
                  </a:cubicBezTo>
                  <a:lnTo>
                    <a:pt x="20290" y="1099"/>
                  </a:lnTo>
                  <a:lnTo>
                    <a:pt x="20290" y="1"/>
                  </a:lnTo>
                  <a:close/>
                </a:path>
              </a:pathLst>
            </a:custGeom>
            <a:solidFill>
              <a:schemeClr val="accent4"/>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85" name="Google Shape;479;p27">
              <a:extLst>
                <a:ext uri="{FF2B5EF4-FFF2-40B4-BE49-F238E27FC236}">
                  <a16:creationId xmlns:a16="http://schemas.microsoft.com/office/drawing/2014/main" id="{55F81698-8966-405B-B8DF-DC60E71C69EF}"/>
                </a:ext>
              </a:extLst>
            </p:cNvPr>
            <p:cNvSpPr/>
            <p:nvPr/>
          </p:nvSpPr>
          <p:spPr>
            <a:xfrm>
              <a:off x="6052814" y="4807214"/>
              <a:ext cx="1011717" cy="182944"/>
            </a:xfrm>
            <a:custGeom>
              <a:avLst/>
              <a:gdLst/>
              <a:ahLst/>
              <a:cxnLst/>
              <a:rect l="l" t="t" r="r" b="b"/>
              <a:pathLst>
                <a:path w="18305" h="3310" extrusionOk="0">
                  <a:moveTo>
                    <a:pt x="821" y="0"/>
                  </a:moveTo>
                  <a:cubicBezTo>
                    <a:pt x="331" y="0"/>
                    <a:pt x="1" y="503"/>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86" name="Google Shape;480;p27">
              <a:extLst>
                <a:ext uri="{FF2B5EF4-FFF2-40B4-BE49-F238E27FC236}">
                  <a16:creationId xmlns:a16="http://schemas.microsoft.com/office/drawing/2014/main" id="{CA3E968B-3320-4B93-8C97-FFDD29B8E650}"/>
                </a:ext>
              </a:extLst>
            </p:cNvPr>
            <p:cNvSpPr/>
            <p:nvPr/>
          </p:nvSpPr>
          <p:spPr>
            <a:xfrm>
              <a:off x="6052814" y="4898630"/>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87" name="Google Shape;481;p27">
              <a:extLst>
                <a:ext uri="{FF2B5EF4-FFF2-40B4-BE49-F238E27FC236}">
                  <a16:creationId xmlns:a16="http://schemas.microsoft.com/office/drawing/2014/main" id="{291C66FF-B179-4723-B7A7-5E14C0A1978D}"/>
                </a:ext>
              </a:extLst>
            </p:cNvPr>
            <p:cNvSpPr/>
            <p:nvPr/>
          </p:nvSpPr>
          <p:spPr>
            <a:xfrm>
              <a:off x="5818028" y="4137120"/>
              <a:ext cx="1121428" cy="304372"/>
            </a:xfrm>
            <a:custGeom>
              <a:avLst/>
              <a:gdLst/>
              <a:ahLst/>
              <a:cxnLst/>
              <a:rect l="l" t="t" r="r" b="b"/>
              <a:pathLst>
                <a:path w="20290" h="5507" extrusionOk="0">
                  <a:moveTo>
                    <a:pt x="2316" y="1"/>
                  </a:moveTo>
                  <a:cubicBezTo>
                    <a:pt x="1046" y="1"/>
                    <a:pt x="0" y="927"/>
                    <a:pt x="0" y="2092"/>
                  </a:cubicBezTo>
                  <a:lnTo>
                    <a:pt x="0" y="3521"/>
                  </a:lnTo>
                  <a:cubicBezTo>
                    <a:pt x="0" y="4633"/>
                    <a:pt x="1046" y="5507"/>
                    <a:pt x="2316" y="5507"/>
                  </a:cubicBezTo>
                  <a:lnTo>
                    <a:pt x="20290" y="5507"/>
                  </a:lnTo>
                  <a:lnTo>
                    <a:pt x="20290" y="4408"/>
                  </a:lnTo>
                  <a:lnTo>
                    <a:pt x="20290" y="1099"/>
                  </a:lnTo>
                  <a:lnTo>
                    <a:pt x="20290" y="1"/>
                  </a:lnTo>
                  <a:close/>
                </a:path>
              </a:pathLst>
            </a:custGeom>
            <a:solidFill>
              <a:schemeClr val="dk2"/>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88" name="Google Shape;482;p27">
              <a:extLst>
                <a:ext uri="{FF2B5EF4-FFF2-40B4-BE49-F238E27FC236}">
                  <a16:creationId xmlns:a16="http://schemas.microsoft.com/office/drawing/2014/main" id="{ABE770CB-5BEA-40D7-8893-19839B809826}"/>
                </a:ext>
              </a:extLst>
            </p:cNvPr>
            <p:cNvSpPr/>
            <p:nvPr/>
          </p:nvSpPr>
          <p:spPr>
            <a:xfrm>
              <a:off x="5979692" y="4137120"/>
              <a:ext cx="1121428" cy="304372"/>
            </a:xfrm>
            <a:custGeom>
              <a:avLst/>
              <a:gdLst/>
              <a:ahLst/>
              <a:cxnLst/>
              <a:rect l="l" t="t" r="r" b="b"/>
              <a:pathLst>
                <a:path w="20290" h="5507" extrusionOk="0">
                  <a:moveTo>
                    <a:pt x="2263" y="1"/>
                  </a:moveTo>
                  <a:cubicBezTo>
                    <a:pt x="993" y="1"/>
                    <a:pt x="0" y="927"/>
                    <a:pt x="0" y="2092"/>
                  </a:cubicBezTo>
                  <a:lnTo>
                    <a:pt x="0" y="3521"/>
                  </a:lnTo>
                  <a:cubicBezTo>
                    <a:pt x="0" y="4633"/>
                    <a:pt x="993" y="5507"/>
                    <a:pt x="2263" y="5507"/>
                  </a:cubicBezTo>
                  <a:lnTo>
                    <a:pt x="20290" y="5507"/>
                  </a:lnTo>
                  <a:lnTo>
                    <a:pt x="20290" y="4408"/>
                  </a:lnTo>
                  <a:lnTo>
                    <a:pt x="2144" y="4408"/>
                  </a:lnTo>
                  <a:cubicBezTo>
                    <a:pt x="1707" y="4408"/>
                    <a:pt x="1324" y="3971"/>
                    <a:pt x="1324" y="3468"/>
                  </a:cubicBezTo>
                  <a:lnTo>
                    <a:pt x="1324" y="2039"/>
                  </a:lnTo>
                  <a:cubicBezTo>
                    <a:pt x="1324" y="1589"/>
                    <a:pt x="1707" y="1099"/>
                    <a:pt x="2144" y="1099"/>
                  </a:cubicBezTo>
                  <a:lnTo>
                    <a:pt x="20290" y="1099"/>
                  </a:lnTo>
                  <a:lnTo>
                    <a:pt x="20290" y="1"/>
                  </a:lnTo>
                  <a:close/>
                </a:path>
              </a:pathLst>
            </a:custGeom>
            <a:solidFill>
              <a:schemeClr val="accent2"/>
            </a:solidFill>
            <a:ln>
              <a:noFill/>
            </a:ln>
          </p:spPr>
          <p:txBody>
            <a:bodyPr spcFirstLastPara="1" wrap="square" lIns="91425" tIns="91425" rIns="91425" bIns="91425" anchor="ctr" anchorCtr="0">
              <a:noAutofit/>
            </a:bodyPr>
            <a:lstStyle/>
            <a:p>
              <a:endParaRPr sz="1350" dirty="0">
                <a:solidFill>
                  <a:prstClr val="black"/>
                </a:solidFill>
                <a:latin typeface="Times New Roman" panose="02020603050405020304" pitchFamily="18" charset="0"/>
              </a:endParaRPr>
            </a:p>
          </p:txBody>
        </p:sp>
        <p:sp>
          <p:nvSpPr>
            <p:cNvPr id="189" name="Google Shape;483;p27">
              <a:extLst>
                <a:ext uri="{FF2B5EF4-FFF2-40B4-BE49-F238E27FC236}">
                  <a16:creationId xmlns:a16="http://schemas.microsoft.com/office/drawing/2014/main" id="{BDE0DD92-9954-483D-9254-DF93389D6D10}"/>
                </a:ext>
              </a:extLst>
            </p:cNvPr>
            <p:cNvSpPr/>
            <p:nvPr/>
          </p:nvSpPr>
          <p:spPr>
            <a:xfrm>
              <a:off x="6052814" y="4197862"/>
              <a:ext cx="1011717" cy="182944"/>
            </a:xfrm>
            <a:custGeom>
              <a:avLst/>
              <a:gdLst/>
              <a:ahLst/>
              <a:cxnLst/>
              <a:rect l="l" t="t" r="r" b="b"/>
              <a:pathLst>
                <a:path w="18305" h="3310" extrusionOk="0">
                  <a:moveTo>
                    <a:pt x="821" y="0"/>
                  </a:moveTo>
                  <a:cubicBezTo>
                    <a:pt x="331" y="0"/>
                    <a:pt x="1" y="490"/>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90" name="Google Shape;484;p27">
              <a:extLst>
                <a:ext uri="{FF2B5EF4-FFF2-40B4-BE49-F238E27FC236}">
                  <a16:creationId xmlns:a16="http://schemas.microsoft.com/office/drawing/2014/main" id="{98E0769E-2EC9-413B-86D6-D6E6966C2609}"/>
                </a:ext>
              </a:extLst>
            </p:cNvPr>
            <p:cNvSpPr/>
            <p:nvPr/>
          </p:nvSpPr>
          <p:spPr>
            <a:xfrm>
              <a:off x="6052814" y="4289278"/>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91" name="Google Shape;485;p27">
              <a:extLst>
                <a:ext uri="{FF2B5EF4-FFF2-40B4-BE49-F238E27FC236}">
                  <a16:creationId xmlns:a16="http://schemas.microsoft.com/office/drawing/2014/main" id="{0A5FA524-2DF6-4965-9E8E-94B13171613C}"/>
                </a:ext>
              </a:extLst>
            </p:cNvPr>
            <p:cNvSpPr/>
            <p:nvPr/>
          </p:nvSpPr>
          <p:spPr>
            <a:xfrm>
              <a:off x="5878714" y="4441437"/>
              <a:ext cx="1122202" cy="305090"/>
            </a:xfrm>
            <a:custGeom>
              <a:avLst/>
              <a:gdLst/>
              <a:ahLst/>
              <a:cxnLst/>
              <a:rect l="l" t="t" r="r" b="b"/>
              <a:pathLst>
                <a:path w="20304" h="5520" extrusionOk="0">
                  <a:moveTo>
                    <a:pt x="1" y="1"/>
                  </a:moveTo>
                  <a:lnTo>
                    <a:pt x="1" y="1112"/>
                  </a:lnTo>
                  <a:lnTo>
                    <a:pt x="1" y="4421"/>
                  </a:lnTo>
                  <a:lnTo>
                    <a:pt x="1" y="5520"/>
                  </a:lnTo>
                  <a:lnTo>
                    <a:pt x="18146" y="5520"/>
                  </a:lnTo>
                  <a:cubicBezTo>
                    <a:pt x="19417" y="5520"/>
                    <a:pt x="20303" y="4633"/>
                    <a:pt x="20303" y="3534"/>
                  </a:cubicBezTo>
                  <a:lnTo>
                    <a:pt x="20303" y="2105"/>
                  </a:lnTo>
                  <a:cubicBezTo>
                    <a:pt x="20303" y="940"/>
                    <a:pt x="19417" y="1"/>
                    <a:pt x="18146" y="1"/>
                  </a:cubicBezTo>
                  <a:close/>
                </a:path>
              </a:pathLst>
            </a:custGeom>
            <a:solidFill>
              <a:schemeClr val="accent6"/>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92" name="Google Shape;486;p27">
              <a:extLst>
                <a:ext uri="{FF2B5EF4-FFF2-40B4-BE49-F238E27FC236}">
                  <a16:creationId xmlns:a16="http://schemas.microsoft.com/office/drawing/2014/main" id="{F509284B-876D-4A80-BA84-280F172E213B}"/>
                </a:ext>
              </a:extLst>
            </p:cNvPr>
            <p:cNvSpPr/>
            <p:nvPr/>
          </p:nvSpPr>
          <p:spPr>
            <a:xfrm>
              <a:off x="5723626" y="4441437"/>
              <a:ext cx="1121484" cy="305090"/>
            </a:xfrm>
            <a:custGeom>
              <a:avLst/>
              <a:gdLst/>
              <a:ahLst/>
              <a:cxnLst/>
              <a:rect l="l" t="t" r="r" b="b"/>
              <a:pathLst>
                <a:path w="20291" h="5520" extrusionOk="0">
                  <a:moveTo>
                    <a:pt x="1" y="1"/>
                  </a:moveTo>
                  <a:lnTo>
                    <a:pt x="1" y="1112"/>
                  </a:lnTo>
                  <a:lnTo>
                    <a:pt x="18199" y="1112"/>
                  </a:lnTo>
                  <a:cubicBezTo>
                    <a:pt x="18636" y="1112"/>
                    <a:pt x="18967" y="1602"/>
                    <a:pt x="18967" y="2039"/>
                  </a:cubicBezTo>
                  <a:lnTo>
                    <a:pt x="18967" y="3481"/>
                  </a:lnTo>
                  <a:cubicBezTo>
                    <a:pt x="18967" y="3971"/>
                    <a:pt x="18636" y="4421"/>
                    <a:pt x="18199" y="4421"/>
                  </a:cubicBezTo>
                  <a:lnTo>
                    <a:pt x="1" y="4421"/>
                  </a:lnTo>
                  <a:lnTo>
                    <a:pt x="1" y="5520"/>
                  </a:lnTo>
                  <a:lnTo>
                    <a:pt x="18093" y="5520"/>
                  </a:lnTo>
                  <a:cubicBezTo>
                    <a:pt x="19351" y="5520"/>
                    <a:pt x="20290" y="4633"/>
                    <a:pt x="20290" y="3534"/>
                  </a:cubicBezTo>
                  <a:lnTo>
                    <a:pt x="20290" y="2105"/>
                  </a:lnTo>
                  <a:cubicBezTo>
                    <a:pt x="20290" y="940"/>
                    <a:pt x="19351" y="1"/>
                    <a:pt x="18093" y="1"/>
                  </a:cubicBezTo>
                  <a:close/>
                </a:path>
              </a:pathLst>
            </a:custGeom>
            <a:solidFill>
              <a:schemeClr val="accent5"/>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93" name="Google Shape;487;p27">
              <a:extLst>
                <a:ext uri="{FF2B5EF4-FFF2-40B4-BE49-F238E27FC236}">
                  <a16:creationId xmlns:a16="http://schemas.microsoft.com/office/drawing/2014/main" id="{514DAC2C-F787-4F25-9A11-7B159FD88F5A}"/>
                </a:ext>
              </a:extLst>
            </p:cNvPr>
            <p:cNvSpPr/>
            <p:nvPr/>
          </p:nvSpPr>
          <p:spPr>
            <a:xfrm>
              <a:off x="5760215" y="4502897"/>
              <a:ext cx="1011717" cy="182944"/>
            </a:xfrm>
            <a:custGeom>
              <a:avLst/>
              <a:gdLst/>
              <a:ahLst/>
              <a:cxnLst/>
              <a:rect l="l" t="t" r="r" b="b"/>
              <a:pathLst>
                <a:path w="18305" h="3310" extrusionOk="0">
                  <a:moveTo>
                    <a:pt x="0" y="0"/>
                  </a:moveTo>
                  <a:lnTo>
                    <a:pt x="0" y="3309"/>
                  </a:lnTo>
                  <a:lnTo>
                    <a:pt x="17537" y="3309"/>
                  </a:lnTo>
                  <a:cubicBezTo>
                    <a:pt x="18027" y="3309"/>
                    <a:pt x="18305" y="2859"/>
                    <a:pt x="18305" y="2369"/>
                  </a:cubicBezTo>
                  <a:lnTo>
                    <a:pt x="18305" y="927"/>
                  </a:lnTo>
                  <a:cubicBezTo>
                    <a:pt x="18305" y="490"/>
                    <a:pt x="18027" y="0"/>
                    <a:pt x="17537" y="0"/>
                  </a:cubicBezTo>
                  <a:close/>
                </a:path>
              </a:pathLst>
            </a:custGeom>
            <a:solidFill>
              <a:srgbClr val="FEFEF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94" name="Google Shape;488;p27">
              <a:extLst>
                <a:ext uri="{FF2B5EF4-FFF2-40B4-BE49-F238E27FC236}">
                  <a16:creationId xmlns:a16="http://schemas.microsoft.com/office/drawing/2014/main" id="{43DA952A-51C1-4CD8-87AC-54EE952645F8}"/>
                </a:ext>
              </a:extLst>
            </p:cNvPr>
            <p:cNvSpPr/>
            <p:nvPr/>
          </p:nvSpPr>
          <p:spPr>
            <a:xfrm>
              <a:off x="5760215" y="4594314"/>
              <a:ext cx="1011717" cy="91527"/>
            </a:xfrm>
            <a:custGeom>
              <a:avLst/>
              <a:gdLst/>
              <a:ahLst/>
              <a:cxnLst/>
              <a:rect l="l" t="t" r="r" b="b"/>
              <a:pathLst>
                <a:path w="18305" h="1656" extrusionOk="0">
                  <a:moveTo>
                    <a:pt x="0" y="1"/>
                  </a:moveTo>
                  <a:lnTo>
                    <a:pt x="0" y="1655"/>
                  </a:lnTo>
                  <a:lnTo>
                    <a:pt x="17537" y="1655"/>
                  </a:lnTo>
                  <a:cubicBezTo>
                    <a:pt x="18027" y="1655"/>
                    <a:pt x="18305" y="1205"/>
                    <a:pt x="18305" y="715"/>
                  </a:cubicBezTo>
                  <a:lnTo>
                    <a:pt x="18305" y="1"/>
                  </a:lnTo>
                  <a:close/>
                </a:path>
              </a:pathLst>
            </a:custGeom>
            <a:solidFill>
              <a:srgbClr val="E3E8DD"/>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95" name="Google Shape;489;p27">
              <a:extLst>
                <a:ext uri="{FF2B5EF4-FFF2-40B4-BE49-F238E27FC236}">
                  <a16:creationId xmlns:a16="http://schemas.microsoft.com/office/drawing/2014/main" id="{F591E635-FEAB-4C3C-B9C6-EC29961A1ECB}"/>
                </a:ext>
              </a:extLst>
            </p:cNvPr>
            <p:cNvSpPr/>
            <p:nvPr/>
          </p:nvSpPr>
          <p:spPr>
            <a:xfrm>
              <a:off x="5485910" y="4847726"/>
              <a:ext cx="200077" cy="203836"/>
            </a:xfrm>
            <a:custGeom>
              <a:avLst/>
              <a:gdLst/>
              <a:ahLst/>
              <a:cxnLst/>
              <a:rect l="l" t="t" r="r" b="b"/>
              <a:pathLst>
                <a:path w="3620" h="3688" extrusionOk="0">
                  <a:moveTo>
                    <a:pt x="1020" y="0"/>
                  </a:moveTo>
                  <a:cubicBezTo>
                    <a:pt x="495" y="0"/>
                    <a:pt x="74" y="143"/>
                    <a:pt x="0" y="485"/>
                  </a:cubicBezTo>
                  <a:lnTo>
                    <a:pt x="1152" y="3688"/>
                  </a:lnTo>
                  <a:lnTo>
                    <a:pt x="3468" y="1305"/>
                  </a:lnTo>
                  <a:cubicBezTo>
                    <a:pt x="3619" y="602"/>
                    <a:pt x="2099" y="0"/>
                    <a:pt x="1020" y="0"/>
                  </a:cubicBezTo>
                  <a:close/>
                </a:path>
              </a:pathLst>
            </a:custGeom>
            <a:solidFill>
              <a:schemeClr val="accen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96" name="Google Shape;490;p27">
              <a:extLst>
                <a:ext uri="{FF2B5EF4-FFF2-40B4-BE49-F238E27FC236}">
                  <a16:creationId xmlns:a16="http://schemas.microsoft.com/office/drawing/2014/main" id="{E02F2ECF-691B-47FD-81C8-6B94B0BA2911}"/>
                </a:ext>
              </a:extLst>
            </p:cNvPr>
            <p:cNvSpPr/>
            <p:nvPr/>
          </p:nvSpPr>
          <p:spPr>
            <a:xfrm>
              <a:off x="5528302" y="4988168"/>
              <a:ext cx="64445" cy="63395"/>
            </a:xfrm>
            <a:custGeom>
              <a:avLst/>
              <a:gdLst/>
              <a:ahLst/>
              <a:cxnLst/>
              <a:rect l="l" t="t" r="r" b="b"/>
              <a:pathLst>
                <a:path w="1166" h="1147" extrusionOk="0">
                  <a:moveTo>
                    <a:pt x="349" y="0"/>
                  </a:moveTo>
                  <a:cubicBezTo>
                    <a:pt x="216" y="0"/>
                    <a:pt x="102" y="26"/>
                    <a:pt x="1" y="88"/>
                  </a:cubicBezTo>
                  <a:lnTo>
                    <a:pt x="385" y="1147"/>
                  </a:lnTo>
                  <a:lnTo>
                    <a:pt x="1166" y="313"/>
                  </a:lnTo>
                  <a:cubicBezTo>
                    <a:pt x="1046" y="207"/>
                    <a:pt x="835" y="88"/>
                    <a:pt x="663" y="35"/>
                  </a:cubicBezTo>
                  <a:cubicBezTo>
                    <a:pt x="547" y="13"/>
                    <a:pt x="444" y="0"/>
                    <a:pt x="349" y="0"/>
                  </a:cubicBezTo>
                  <a:close/>
                </a:path>
              </a:pathLst>
            </a:custGeom>
            <a:solidFill>
              <a:schemeClr val="dk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97" name="Google Shape;491;p27">
              <a:extLst>
                <a:ext uri="{FF2B5EF4-FFF2-40B4-BE49-F238E27FC236}">
                  <a16:creationId xmlns:a16="http://schemas.microsoft.com/office/drawing/2014/main" id="{A5A28937-704C-464F-98FE-88CACD065452}"/>
                </a:ext>
              </a:extLst>
            </p:cNvPr>
            <p:cNvSpPr/>
            <p:nvPr/>
          </p:nvSpPr>
          <p:spPr>
            <a:xfrm>
              <a:off x="5644646" y="4085222"/>
              <a:ext cx="228265" cy="152158"/>
            </a:xfrm>
            <a:custGeom>
              <a:avLst/>
              <a:gdLst/>
              <a:ahLst/>
              <a:cxnLst/>
              <a:rect l="l" t="t" r="r" b="b"/>
              <a:pathLst>
                <a:path w="4130" h="2753" extrusionOk="0">
                  <a:moveTo>
                    <a:pt x="768" y="0"/>
                  </a:moveTo>
                  <a:cubicBezTo>
                    <a:pt x="543" y="0"/>
                    <a:pt x="384" y="106"/>
                    <a:pt x="331" y="278"/>
                  </a:cubicBezTo>
                  <a:lnTo>
                    <a:pt x="53" y="1602"/>
                  </a:lnTo>
                  <a:cubicBezTo>
                    <a:pt x="0" y="1654"/>
                    <a:pt x="53" y="1760"/>
                    <a:pt x="53" y="1866"/>
                  </a:cubicBezTo>
                  <a:cubicBezTo>
                    <a:pt x="106" y="1932"/>
                    <a:pt x="159" y="1985"/>
                    <a:pt x="265" y="2038"/>
                  </a:cubicBezTo>
                  <a:lnTo>
                    <a:pt x="331" y="2038"/>
                  </a:lnTo>
                  <a:lnTo>
                    <a:pt x="3362" y="2753"/>
                  </a:lnTo>
                  <a:cubicBezTo>
                    <a:pt x="3415" y="2753"/>
                    <a:pt x="3521" y="2753"/>
                    <a:pt x="3640" y="2700"/>
                  </a:cubicBezTo>
                  <a:cubicBezTo>
                    <a:pt x="3693" y="2647"/>
                    <a:pt x="3746" y="2594"/>
                    <a:pt x="3799" y="2475"/>
                  </a:cubicBezTo>
                  <a:lnTo>
                    <a:pt x="4077" y="1204"/>
                  </a:lnTo>
                  <a:cubicBezTo>
                    <a:pt x="4130" y="993"/>
                    <a:pt x="4024" y="821"/>
                    <a:pt x="3799" y="768"/>
                  </a:cubicBezTo>
                  <a:lnTo>
                    <a:pt x="768" y="0"/>
                  </a:lnTo>
                  <a:close/>
                </a:path>
              </a:pathLst>
            </a:custGeom>
            <a:solidFill>
              <a:schemeClr val="accent5"/>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98" name="Google Shape;492;p27">
              <a:extLst>
                <a:ext uri="{FF2B5EF4-FFF2-40B4-BE49-F238E27FC236}">
                  <a16:creationId xmlns:a16="http://schemas.microsoft.com/office/drawing/2014/main" id="{4C5272C7-D691-460D-AF7C-E29527C98AC4}"/>
                </a:ext>
              </a:extLst>
            </p:cNvPr>
            <p:cNvSpPr/>
            <p:nvPr/>
          </p:nvSpPr>
          <p:spPr>
            <a:xfrm>
              <a:off x="5645836" y="4137120"/>
              <a:ext cx="215829" cy="100260"/>
            </a:xfrm>
            <a:custGeom>
              <a:avLst/>
              <a:gdLst/>
              <a:ahLst/>
              <a:cxnLst/>
              <a:rect l="l" t="t" r="r" b="b"/>
              <a:pathLst>
                <a:path w="3905" h="1814" extrusionOk="0">
                  <a:moveTo>
                    <a:pt x="159" y="1"/>
                  </a:moveTo>
                  <a:lnTo>
                    <a:pt x="53" y="663"/>
                  </a:lnTo>
                  <a:cubicBezTo>
                    <a:pt x="0" y="715"/>
                    <a:pt x="53" y="821"/>
                    <a:pt x="53" y="927"/>
                  </a:cubicBezTo>
                  <a:cubicBezTo>
                    <a:pt x="106" y="993"/>
                    <a:pt x="159" y="1046"/>
                    <a:pt x="265" y="1099"/>
                  </a:cubicBezTo>
                  <a:lnTo>
                    <a:pt x="331" y="1099"/>
                  </a:lnTo>
                  <a:lnTo>
                    <a:pt x="3362" y="1814"/>
                  </a:lnTo>
                  <a:cubicBezTo>
                    <a:pt x="3415" y="1814"/>
                    <a:pt x="3521" y="1814"/>
                    <a:pt x="3640" y="1761"/>
                  </a:cubicBezTo>
                  <a:cubicBezTo>
                    <a:pt x="3693" y="1708"/>
                    <a:pt x="3746" y="1655"/>
                    <a:pt x="3799" y="1536"/>
                  </a:cubicBezTo>
                  <a:lnTo>
                    <a:pt x="3905" y="927"/>
                  </a:lnTo>
                  <a:lnTo>
                    <a:pt x="159" y="1"/>
                  </a:lnTo>
                  <a:close/>
                </a:path>
              </a:pathLst>
            </a:custGeom>
            <a:solidFill>
              <a:schemeClr val="accent6"/>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99" name="Google Shape;493;p27">
              <a:extLst>
                <a:ext uri="{FF2B5EF4-FFF2-40B4-BE49-F238E27FC236}">
                  <a16:creationId xmlns:a16="http://schemas.microsoft.com/office/drawing/2014/main" id="{05038E9A-E454-4492-82BB-9FDEB648C086}"/>
                </a:ext>
              </a:extLst>
            </p:cNvPr>
            <p:cNvSpPr/>
            <p:nvPr/>
          </p:nvSpPr>
          <p:spPr>
            <a:xfrm>
              <a:off x="5629280" y="4231521"/>
              <a:ext cx="209971" cy="688388"/>
            </a:xfrm>
            <a:custGeom>
              <a:avLst/>
              <a:gdLst/>
              <a:ahLst/>
              <a:cxnLst/>
              <a:rect l="l" t="t" r="r" b="b"/>
              <a:pathLst>
                <a:path w="3799" h="12455" extrusionOk="0">
                  <a:moveTo>
                    <a:pt x="2753" y="0"/>
                  </a:moveTo>
                  <a:lnTo>
                    <a:pt x="0" y="11528"/>
                  </a:lnTo>
                  <a:lnTo>
                    <a:pt x="874" y="12454"/>
                  </a:lnTo>
                  <a:lnTo>
                    <a:pt x="3799" y="278"/>
                  </a:lnTo>
                  <a:lnTo>
                    <a:pt x="2753" y="0"/>
                  </a:lnTo>
                  <a:close/>
                </a:path>
              </a:pathLst>
            </a:custGeom>
            <a:solidFill>
              <a:schemeClr val="accent2"/>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00" name="Google Shape;494;p27">
              <a:extLst>
                <a:ext uri="{FF2B5EF4-FFF2-40B4-BE49-F238E27FC236}">
                  <a16:creationId xmlns:a16="http://schemas.microsoft.com/office/drawing/2014/main" id="{742D069C-DE57-4FAB-A021-8FD151CA235C}"/>
                </a:ext>
              </a:extLst>
            </p:cNvPr>
            <p:cNvSpPr/>
            <p:nvPr/>
          </p:nvSpPr>
          <p:spPr>
            <a:xfrm>
              <a:off x="5559032" y="4216156"/>
              <a:ext cx="222462" cy="685459"/>
            </a:xfrm>
            <a:custGeom>
              <a:avLst/>
              <a:gdLst/>
              <a:ahLst/>
              <a:cxnLst/>
              <a:rect l="l" t="t" r="r" b="b"/>
              <a:pathLst>
                <a:path w="4025" h="12402" extrusionOk="0">
                  <a:moveTo>
                    <a:pt x="2754" y="0"/>
                  </a:moveTo>
                  <a:lnTo>
                    <a:pt x="1" y="11475"/>
                  </a:lnTo>
                  <a:lnTo>
                    <a:pt x="437" y="12402"/>
                  </a:lnTo>
                  <a:lnTo>
                    <a:pt x="1271" y="11806"/>
                  </a:lnTo>
                  <a:lnTo>
                    <a:pt x="4024" y="278"/>
                  </a:lnTo>
                  <a:lnTo>
                    <a:pt x="2754" y="0"/>
                  </a:lnTo>
                  <a:close/>
                </a:path>
              </a:pathLst>
            </a:custGeom>
            <a:solidFill>
              <a:schemeClr val="dk2"/>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01" name="Google Shape;495;p27">
              <a:extLst>
                <a:ext uri="{FF2B5EF4-FFF2-40B4-BE49-F238E27FC236}">
                  <a16:creationId xmlns:a16="http://schemas.microsoft.com/office/drawing/2014/main" id="{27981ADF-5C21-4526-8F52-CC8B04A60578}"/>
                </a:ext>
              </a:extLst>
            </p:cNvPr>
            <p:cNvSpPr/>
            <p:nvPr/>
          </p:nvSpPr>
          <p:spPr>
            <a:xfrm>
              <a:off x="5485910" y="4200791"/>
              <a:ext cx="225336" cy="673741"/>
            </a:xfrm>
            <a:custGeom>
              <a:avLst/>
              <a:gdLst/>
              <a:ahLst/>
              <a:cxnLst/>
              <a:rect l="l" t="t" r="r" b="b"/>
              <a:pathLst>
                <a:path w="4077" h="12190" extrusionOk="0">
                  <a:moveTo>
                    <a:pt x="2925" y="0"/>
                  </a:moveTo>
                  <a:lnTo>
                    <a:pt x="0" y="12190"/>
                  </a:lnTo>
                  <a:lnTo>
                    <a:pt x="0" y="12190"/>
                  </a:lnTo>
                  <a:lnTo>
                    <a:pt x="1324" y="11753"/>
                  </a:lnTo>
                  <a:lnTo>
                    <a:pt x="4077" y="278"/>
                  </a:lnTo>
                  <a:lnTo>
                    <a:pt x="2925" y="0"/>
                  </a:lnTo>
                  <a:close/>
                </a:path>
              </a:pathLst>
            </a:custGeom>
            <a:solidFill>
              <a:schemeClr val="accent2"/>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02" name="Google Shape;496;p27">
              <a:extLst>
                <a:ext uri="{FF2B5EF4-FFF2-40B4-BE49-F238E27FC236}">
                  <a16:creationId xmlns:a16="http://schemas.microsoft.com/office/drawing/2014/main" id="{AD32BB56-298A-4E14-A1C3-7DF8DE415D66}"/>
                </a:ext>
              </a:extLst>
            </p:cNvPr>
            <p:cNvSpPr/>
            <p:nvPr/>
          </p:nvSpPr>
          <p:spPr>
            <a:xfrm>
              <a:off x="5616845" y="4167132"/>
              <a:ext cx="240701" cy="161720"/>
            </a:xfrm>
            <a:custGeom>
              <a:avLst/>
              <a:gdLst/>
              <a:ahLst/>
              <a:cxnLst/>
              <a:rect l="l" t="t" r="r" b="b"/>
              <a:pathLst>
                <a:path w="4355" h="2926" extrusionOk="0">
                  <a:moveTo>
                    <a:pt x="834" y="0"/>
                  </a:moveTo>
                  <a:cubicBezTo>
                    <a:pt x="715" y="0"/>
                    <a:pt x="609" y="0"/>
                    <a:pt x="556" y="53"/>
                  </a:cubicBezTo>
                  <a:cubicBezTo>
                    <a:pt x="437" y="120"/>
                    <a:pt x="384" y="225"/>
                    <a:pt x="331" y="278"/>
                  </a:cubicBezTo>
                  <a:lnTo>
                    <a:pt x="53" y="1655"/>
                  </a:lnTo>
                  <a:cubicBezTo>
                    <a:pt x="0" y="1880"/>
                    <a:pt x="106" y="2105"/>
                    <a:pt x="331" y="2105"/>
                  </a:cubicBezTo>
                  <a:lnTo>
                    <a:pt x="3534" y="2925"/>
                  </a:lnTo>
                  <a:cubicBezTo>
                    <a:pt x="3746" y="2925"/>
                    <a:pt x="3971" y="2819"/>
                    <a:pt x="4024" y="2594"/>
                  </a:cubicBezTo>
                  <a:lnTo>
                    <a:pt x="4302" y="1271"/>
                  </a:lnTo>
                  <a:cubicBezTo>
                    <a:pt x="4355" y="1165"/>
                    <a:pt x="4302" y="1046"/>
                    <a:pt x="4249" y="940"/>
                  </a:cubicBezTo>
                  <a:cubicBezTo>
                    <a:pt x="4196" y="887"/>
                    <a:pt x="4143" y="834"/>
                    <a:pt x="4077" y="834"/>
                  </a:cubicBezTo>
                  <a:lnTo>
                    <a:pt x="4024" y="781"/>
                  </a:lnTo>
                  <a:lnTo>
                    <a:pt x="834" y="0"/>
                  </a:lnTo>
                  <a:close/>
                </a:path>
              </a:pathLst>
            </a:custGeom>
            <a:solidFill>
              <a:srgbClr val="DDDDDD"/>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03" name="Google Shape;497;p27">
              <a:extLst>
                <a:ext uri="{FF2B5EF4-FFF2-40B4-BE49-F238E27FC236}">
                  <a16:creationId xmlns:a16="http://schemas.microsoft.com/office/drawing/2014/main" id="{CD80068C-4264-4ADA-8B18-8F64800BA4B6}"/>
                </a:ext>
              </a:extLst>
            </p:cNvPr>
            <p:cNvSpPr/>
            <p:nvPr/>
          </p:nvSpPr>
          <p:spPr>
            <a:xfrm>
              <a:off x="5629280" y="4167132"/>
              <a:ext cx="228265" cy="106837"/>
            </a:xfrm>
            <a:custGeom>
              <a:avLst/>
              <a:gdLst/>
              <a:ahLst/>
              <a:cxnLst/>
              <a:rect l="l" t="t" r="r" b="b"/>
              <a:pathLst>
                <a:path w="4130" h="1933" extrusionOk="0">
                  <a:moveTo>
                    <a:pt x="609" y="0"/>
                  </a:moveTo>
                  <a:cubicBezTo>
                    <a:pt x="490" y="0"/>
                    <a:pt x="384" y="0"/>
                    <a:pt x="331" y="53"/>
                  </a:cubicBezTo>
                  <a:cubicBezTo>
                    <a:pt x="212" y="120"/>
                    <a:pt x="159" y="225"/>
                    <a:pt x="106" y="278"/>
                  </a:cubicBezTo>
                  <a:lnTo>
                    <a:pt x="0" y="940"/>
                  </a:lnTo>
                  <a:lnTo>
                    <a:pt x="3918" y="1933"/>
                  </a:lnTo>
                  <a:lnTo>
                    <a:pt x="4077" y="1271"/>
                  </a:lnTo>
                  <a:cubicBezTo>
                    <a:pt x="4130" y="1165"/>
                    <a:pt x="4077" y="1046"/>
                    <a:pt x="4024" y="940"/>
                  </a:cubicBezTo>
                  <a:cubicBezTo>
                    <a:pt x="3971" y="887"/>
                    <a:pt x="3918" y="834"/>
                    <a:pt x="3852" y="834"/>
                  </a:cubicBezTo>
                  <a:lnTo>
                    <a:pt x="3799" y="781"/>
                  </a:lnTo>
                  <a:lnTo>
                    <a:pt x="609" y="0"/>
                  </a:lnTo>
                  <a:close/>
                </a:path>
              </a:pathLst>
            </a:custGeom>
            <a:solidFill>
              <a:srgbClr val="FAFBED"/>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04" name="Google Shape;498;p27">
              <a:extLst>
                <a:ext uri="{FF2B5EF4-FFF2-40B4-BE49-F238E27FC236}">
                  <a16:creationId xmlns:a16="http://schemas.microsoft.com/office/drawing/2014/main" id="{3F6C4494-4796-48A2-8886-1DCED0045D2E}"/>
                </a:ext>
              </a:extLst>
            </p:cNvPr>
            <p:cNvSpPr/>
            <p:nvPr/>
          </p:nvSpPr>
          <p:spPr>
            <a:xfrm>
              <a:off x="5626351" y="4160499"/>
              <a:ext cx="243630" cy="80584"/>
            </a:xfrm>
            <a:custGeom>
              <a:avLst/>
              <a:gdLst/>
              <a:ahLst/>
              <a:cxnLst/>
              <a:rect l="l" t="t" r="r" b="b"/>
              <a:pathLst>
                <a:path w="4408" h="1458" extrusionOk="0">
                  <a:moveTo>
                    <a:pt x="263" y="0"/>
                  </a:moveTo>
                  <a:cubicBezTo>
                    <a:pt x="159" y="0"/>
                    <a:pt x="53" y="87"/>
                    <a:pt x="53" y="173"/>
                  </a:cubicBezTo>
                  <a:cubicBezTo>
                    <a:pt x="0" y="345"/>
                    <a:pt x="106" y="504"/>
                    <a:pt x="212" y="504"/>
                  </a:cubicBezTo>
                  <a:lnTo>
                    <a:pt x="4077" y="1444"/>
                  </a:lnTo>
                  <a:cubicBezTo>
                    <a:pt x="4106" y="1454"/>
                    <a:pt x="4134" y="1458"/>
                    <a:pt x="4160" y="1458"/>
                  </a:cubicBezTo>
                  <a:cubicBezTo>
                    <a:pt x="4277" y="1458"/>
                    <a:pt x="4364" y="1372"/>
                    <a:pt x="4408" y="1285"/>
                  </a:cubicBezTo>
                  <a:cubicBezTo>
                    <a:pt x="4408" y="1113"/>
                    <a:pt x="4355" y="1007"/>
                    <a:pt x="4183" y="954"/>
                  </a:cubicBezTo>
                  <a:lnTo>
                    <a:pt x="331" y="15"/>
                  </a:lnTo>
                  <a:cubicBezTo>
                    <a:pt x="309" y="5"/>
                    <a:pt x="286" y="0"/>
                    <a:pt x="263" y="0"/>
                  </a:cubicBezTo>
                  <a:close/>
                </a:path>
              </a:pathLst>
            </a:custGeom>
            <a:solidFill>
              <a:schemeClr val="dk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05" name="Google Shape;499;p27">
              <a:extLst>
                <a:ext uri="{FF2B5EF4-FFF2-40B4-BE49-F238E27FC236}">
                  <a16:creationId xmlns:a16="http://schemas.microsoft.com/office/drawing/2014/main" id="{2674BDF2-8965-4D1E-807D-E6D106AFBFDA}"/>
                </a:ext>
              </a:extLst>
            </p:cNvPr>
            <p:cNvSpPr/>
            <p:nvPr/>
          </p:nvSpPr>
          <p:spPr>
            <a:xfrm>
              <a:off x="5604409" y="4254476"/>
              <a:ext cx="244349" cy="79865"/>
            </a:xfrm>
            <a:custGeom>
              <a:avLst/>
              <a:gdLst/>
              <a:ahLst/>
              <a:cxnLst/>
              <a:rect l="l" t="t" r="r" b="b"/>
              <a:pathLst>
                <a:path w="4421" h="1445" extrusionOk="0">
                  <a:moveTo>
                    <a:pt x="331" y="1"/>
                  </a:moveTo>
                  <a:cubicBezTo>
                    <a:pt x="225" y="1"/>
                    <a:pt x="66" y="54"/>
                    <a:pt x="66" y="226"/>
                  </a:cubicBezTo>
                  <a:cubicBezTo>
                    <a:pt x="0" y="332"/>
                    <a:pt x="119" y="491"/>
                    <a:pt x="225" y="491"/>
                  </a:cubicBezTo>
                  <a:lnTo>
                    <a:pt x="4090" y="1430"/>
                  </a:lnTo>
                  <a:cubicBezTo>
                    <a:pt x="4119" y="1440"/>
                    <a:pt x="4147" y="1444"/>
                    <a:pt x="4173" y="1444"/>
                  </a:cubicBezTo>
                  <a:cubicBezTo>
                    <a:pt x="4290" y="1444"/>
                    <a:pt x="4378" y="1358"/>
                    <a:pt x="4421" y="1271"/>
                  </a:cubicBezTo>
                  <a:cubicBezTo>
                    <a:pt x="4421" y="1099"/>
                    <a:pt x="4368" y="994"/>
                    <a:pt x="4196" y="941"/>
                  </a:cubicBezTo>
                  <a:lnTo>
                    <a:pt x="331" y="1"/>
                  </a:lnTo>
                  <a:close/>
                </a:path>
              </a:pathLst>
            </a:custGeom>
            <a:solidFill>
              <a:schemeClr val="dk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06" name="Google Shape;500;p27">
              <a:extLst>
                <a:ext uri="{FF2B5EF4-FFF2-40B4-BE49-F238E27FC236}">
                  <a16:creationId xmlns:a16="http://schemas.microsoft.com/office/drawing/2014/main" id="{138DF767-835B-4C1B-9DEF-B209F8AD9A0A}"/>
                </a:ext>
              </a:extLst>
            </p:cNvPr>
            <p:cNvSpPr/>
            <p:nvPr/>
          </p:nvSpPr>
          <p:spPr>
            <a:xfrm>
              <a:off x="6376144" y="3457797"/>
              <a:ext cx="158072" cy="233903"/>
            </a:xfrm>
            <a:custGeom>
              <a:avLst/>
              <a:gdLst/>
              <a:ahLst/>
              <a:cxnLst/>
              <a:rect l="l" t="t" r="r" b="b"/>
              <a:pathLst>
                <a:path w="2860" h="4232" extrusionOk="0">
                  <a:moveTo>
                    <a:pt x="2381" y="0"/>
                  </a:moveTo>
                  <a:cubicBezTo>
                    <a:pt x="2298" y="0"/>
                    <a:pt x="2214" y="33"/>
                    <a:pt x="2145" y="102"/>
                  </a:cubicBezTo>
                  <a:cubicBezTo>
                    <a:pt x="2039" y="155"/>
                    <a:pt x="1" y="1532"/>
                    <a:pt x="384" y="3901"/>
                  </a:cubicBezTo>
                  <a:cubicBezTo>
                    <a:pt x="437" y="4073"/>
                    <a:pt x="596" y="4231"/>
                    <a:pt x="821" y="4231"/>
                  </a:cubicBezTo>
                  <a:lnTo>
                    <a:pt x="874" y="4231"/>
                  </a:lnTo>
                  <a:cubicBezTo>
                    <a:pt x="1099" y="4179"/>
                    <a:pt x="1258" y="3954"/>
                    <a:pt x="1205" y="3742"/>
                  </a:cubicBezTo>
                  <a:cubicBezTo>
                    <a:pt x="927" y="1968"/>
                    <a:pt x="2528" y="817"/>
                    <a:pt x="2581" y="817"/>
                  </a:cubicBezTo>
                  <a:cubicBezTo>
                    <a:pt x="2806" y="645"/>
                    <a:pt x="2859" y="380"/>
                    <a:pt x="2701" y="208"/>
                  </a:cubicBezTo>
                  <a:cubicBezTo>
                    <a:pt x="2629" y="73"/>
                    <a:pt x="2506" y="0"/>
                    <a:pt x="2381" y="0"/>
                  </a:cubicBezTo>
                  <a:close/>
                </a:path>
              </a:pathLst>
            </a:custGeom>
            <a:solidFill>
              <a:srgbClr val="74E2ED"/>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07" name="Google Shape;501;p27">
              <a:extLst>
                <a:ext uri="{FF2B5EF4-FFF2-40B4-BE49-F238E27FC236}">
                  <a16:creationId xmlns:a16="http://schemas.microsoft.com/office/drawing/2014/main" id="{4CBA8055-B063-450A-8906-2CF185A9842D}"/>
                </a:ext>
              </a:extLst>
            </p:cNvPr>
            <p:cNvSpPr/>
            <p:nvPr/>
          </p:nvSpPr>
          <p:spPr>
            <a:xfrm>
              <a:off x="6180820" y="3609734"/>
              <a:ext cx="527497" cy="527442"/>
            </a:xfrm>
            <a:custGeom>
              <a:avLst/>
              <a:gdLst/>
              <a:ahLst/>
              <a:cxnLst/>
              <a:rect l="l" t="t" r="r" b="b"/>
              <a:pathLst>
                <a:path w="9544" h="9543" extrusionOk="0">
                  <a:moveTo>
                    <a:pt x="4739" y="0"/>
                  </a:moveTo>
                  <a:cubicBezTo>
                    <a:pt x="2145" y="0"/>
                    <a:pt x="1" y="2144"/>
                    <a:pt x="1" y="4791"/>
                  </a:cubicBezTo>
                  <a:cubicBezTo>
                    <a:pt x="1" y="7385"/>
                    <a:pt x="2145" y="9543"/>
                    <a:pt x="4739" y="9543"/>
                  </a:cubicBezTo>
                  <a:cubicBezTo>
                    <a:pt x="7386" y="9543"/>
                    <a:pt x="9543" y="7385"/>
                    <a:pt x="9543" y="4791"/>
                  </a:cubicBezTo>
                  <a:cubicBezTo>
                    <a:pt x="9543" y="2144"/>
                    <a:pt x="7386" y="0"/>
                    <a:pt x="4739" y="0"/>
                  </a:cubicBezTo>
                  <a:close/>
                </a:path>
              </a:pathLst>
            </a:custGeom>
            <a:solidFill>
              <a:schemeClr val="accent6"/>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08" name="Google Shape;502;p27">
              <a:extLst>
                <a:ext uri="{FF2B5EF4-FFF2-40B4-BE49-F238E27FC236}">
                  <a16:creationId xmlns:a16="http://schemas.microsoft.com/office/drawing/2014/main" id="{8CE6223A-D964-464F-86AC-CE5DDBF82B21}"/>
                </a:ext>
              </a:extLst>
            </p:cNvPr>
            <p:cNvSpPr/>
            <p:nvPr/>
          </p:nvSpPr>
          <p:spPr>
            <a:xfrm>
              <a:off x="6241562" y="3659421"/>
              <a:ext cx="207815" cy="145692"/>
            </a:xfrm>
            <a:custGeom>
              <a:avLst/>
              <a:gdLst/>
              <a:ahLst/>
              <a:cxnLst/>
              <a:rect l="l" t="t" r="r" b="b"/>
              <a:pathLst>
                <a:path w="3760" h="2636" extrusionOk="0">
                  <a:moveTo>
                    <a:pt x="2633" y="1"/>
                  </a:moveTo>
                  <a:cubicBezTo>
                    <a:pt x="2247" y="1"/>
                    <a:pt x="1778" y="140"/>
                    <a:pt x="1324" y="425"/>
                  </a:cubicBezTo>
                  <a:cubicBezTo>
                    <a:pt x="450" y="914"/>
                    <a:pt x="0" y="1748"/>
                    <a:pt x="278" y="2238"/>
                  </a:cubicBezTo>
                  <a:cubicBezTo>
                    <a:pt x="439" y="2509"/>
                    <a:pt x="746" y="2635"/>
                    <a:pt x="1120" y="2635"/>
                  </a:cubicBezTo>
                  <a:cubicBezTo>
                    <a:pt x="1513" y="2635"/>
                    <a:pt x="1981" y="2496"/>
                    <a:pt x="2436" y="2238"/>
                  </a:cubicBezTo>
                  <a:cubicBezTo>
                    <a:pt x="3309" y="1695"/>
                    <a:pt x="3759" y="861"/>
                    <a:pt x="3428" y="372"/>
                  </a:cubicBezTo>
                  <a:cubicBezTo>
                    <a:pt x="3293" y="127"/>
                    <a:pt x="3000" y="1"/>
                    <a:pt x="2633" y="1"/>
                  </a:cubicBezTo>
                  <a:close/>
                </a:path>
              </a:pathLst>
            </a:custGeom>
            <a:solidFill>
              <a:schemeClr val="accent5"/>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09" name="Google Shape;503;p27">
              <a:extLst>
                <a:ext uri="{FF2B5EF4-FFF2-40B4-BE49-F238E27FC236}">
                  <a16:creationId xmlns:a16="http://schemas.microsoft.com/office/drawing/2014/main" id="{B4196230-7B41-4113-B6A8-CC4C3ED43B0A}"/>
                </a:ext>
              </a:extLst>
            </p:cNvPr>
            <p:cNvSpPr/>
            <p:nvPr/>
          </p:nvSpPr>
          <p:spPr>
            <a:xfrm>
              <a:off x="6189608" y="3719445"/>
              <a:ext cx="518709" cy="417731"/>
            </a:xfrm>
            <a:custGeom>
              <a:avLst/>
              <a:gdLst/>
              <a:ahLst/>
              <a:cxnLst/>
              <a:rect l="l" t="t" r="r" b="b"/>
              <a:pathLst>
                <a:path w="9385" h="7558" extrusionOk="0">
                  <a:moveTo>
                    <a:pt x="8445" y="0"/>
                  </a:moveTo>
                  <a:lnTo>
                    <a:pt x="8445" y="0"/>
                  </a:lnTo>
                  <a:cubicBezTo>
                    <a:pt x="8551" y="437"/>
                    <a:pt x="8603" y="821"/>
                    <a:pt x="8603" y="1271"/>
                  </a:cubicBezTo>
                  <a:cubicBezTo>
                    <a:pt x="8603" y="3918"/>
                    <a:pt x="6512" y="6009"/>
                    <a:pt x="3865" y="6009"/>
                  </a:cubicBezTo>
                  <a:cubicBezTo>
                    <a:pt x="2264" y="6009"/>
                    <a:pt x="887" y="5242"/>
                    <a:pt x="1" y="4024"/>
                  </a:cubicBezTo>
                  <a:lnTo>
                    <a:pt x="1" y="4024"/>
                  </a:lnTo>
                  <a:cubicBezTo>
                    <a:pt x="556" y="6062"/>
                    <a:pt x="2436" y="7558"/>
                    <a:pt x="4580" y="7558"/>
                  </a:cubicBezTo>
                  <a:cubicBezTo>
                    <a:pt x="7227" y="7558"/>
                    <a:pt x="9384" y="5400"/>
                    <a:pt x="9384" y="2806"/>
                  </a:cubicBezTo>
                  <a:cubicBezTo>
                    <a:pt x="9384" y="1761"/>
                    <a:pt x="9053" y="821"/>
                    <a:pt x="8445" y="0"/>
                  </a:cubicBezTo>
                  <a:close/>
                </a:path>
              </a:pathLst>
            </a:custGeom>
            <a:solidFill>
              <a:srgbClr val="D4145A"/>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grpSp>
        <p:nvGrpSpPr>
          <p:cNvPr id="292" name="Group 291">
            <a:extLst>
              <a:ext uri="{FF2B5EF4-FFF2-40B4-BE49-F238E27FC236}">
                <a16:creationId xmlns:a16="http://schemas.microsoft.com/office/drawing/2014/main" id="{81AB7299-1143-40B8-A113-516BAE18D37E}"/>
              </a:ext>
            </a:extLst>
          </p:cNvPr>
          <p:cNvGrpSpPr/>
          <p:nvPr userDrawn="1"/>
        </p:nvGrpSpPr>
        <p:grpSpPr>
          <a:xfrm>
            <a:off x="1199183" y="2707053"/>
            <a:ext cx="1653691" cy="1514189"/>
            <a:chOff x="1598355" y="3608289"/>
            <a:chExt cx="2204156" cy="2018295"/>
          </a:xfrm>
        </p:grpSpPr>
        <p:grpSp>
          <p:nvGrpSpPr>
            <p:cNvPr id="211" name="Google Shape;505;p27">
              <a:extLst>
                <a:ext uri="{FF2B5EF4-FFF2-40B4-BE49-F238E27FC236}">
                  <a16:creationId xmlns:a16="http://schemas.microsoft.com/office/drawing/2014/main" id="{A42BCA09-07B9-4CBD-A2DF-E24B3C63BD62}"/>
                </a:ext>
              </a:extLst>
            </p:cNvPr>
            <p:cNvGrpSpPr/>
            <p:nvPr/>
          </p:nvGrpSpPr>
          <p:grpSpPr>
            <a:xfrm>
              <a:off x="1598355" y="4368136"/>
              <a:ext cx="868990" cy="1258447"/>
              <a:chOff x="3235834" y="3793115"/>
              <a:chExt cx="868990" cy="1258447"/>
            </a:xfrm>
          </p:grpSpPr>
          <p:sp>
            <p:nvSpPr>
              <p:cNvPr id="259" name="Google Shape;506;p27">
                <a:extLst>
                  <a:ext uri="{FF2B5EF4-FFF2-40B4-BE49-F238E27FC236}">
                    <a16:creationId xmlns:a16="http://schemas.microsoft.com/office/drawing/2014/main" id="{BD828A38-7FD5-4192-AFA1-0F8CBEA346BE}"/>
                  </a:ext>
                </a:extLst>
              </p:cNvPr>
              <p:cNvSpPr/>
              <p:nvPr/>
            </p:nvSpPr>
            <p:spPr>
              <a:xfrm>
                <a:off x="3236476" y="3795496"/>
                <a:ext cx="868347" cy="1256066"/>
              </a:xfrm>
              <a:custGeom>
                <a:avLst/>
                <a:gdLst/>
                <a:ahLst/>
                <a:cxnLst/>
                <a:rect l="l" t="t" r="r" b="b"/>
                <a:pathLst>
                  <a:path w="15711" h="22726" extrusionOk="0">
                    <a:moveTo>
                      <a:pt x="1099" y="1"/>
                    </a:moveTo>
                    <a:cubicBezTo>
                      <a:pt x="490" y="1"/>
                      <a:pt x="1" y="491"/>
                      <a:pt x="1" y="1099"/>
                    </a:cubicBezTo>
                    <a:lnTo>
                      <a:pt x="1" y="21614"/>
                    </a:lnTo>
                    <a:cubicBezTo>
                      <a:pt x="1" y="22223"/>
                      <a:pt x="490" y="22726"/>
                      <a:pt x="1099" y="22726"/>
                    </a:cubicBezTo>
                    <a:lnTo>
                      <a:pt x="14612" y="22726"/>
                    </a:lnTo>
                    <a:cubicBezTo>
                      <a:pt x="15221" y="22726"/>
                      <a:pt x="15711" y="22223"/>
                      <a:pt x="15711" y="21614"/>
                    </a:cubicBezTo>
                    <a:lnTo>
                      <a:pt x="15711" y="1099"/>
                    </a:lnTo>
                    <a:cubicBezTo>
                      <a:pt x="15711" y="491"/>
                      <a:pt x="15221" y="1"/>
                      <a:pt x="14612" y="1"/>
                    </a:cubicBezTo>
                    <a:close/>
                  </a:path>
                </a:pathLst>
              </a:custGeom>
              <a:solidFill>
                <a:srgbClr val="FFFFFF"/>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nvGrpSpPr>
              <p:cNvPr id="260" name="Google Shape;507;p27">
                <a:extLst>
                  <a:ext uri="{FF2B5EF4-FFF2-40B4-BE49-F238E27FC236}">
                    <a16:creationId xmlns:a16="http://schemas.microsoft.com/office/drawing/2014/main" id="{E29DCE97-F16B-4989-BDC3-AA1A5694BD20}"/>
                  </a:ext>
                </a:extLst>
              </p:cNvPr>
              <p:cNvGrpSpPr/>
              <p:nvPr/>
            </p:nvGrpSpPr>
            <p:grpSpPr>
              <a:xfrm>
                <a:off x="3235834" y="3793115"/>
                <a:ext cx="865418" cy="1258447"/>
                <a:chOff x="3235834" y="3793115"/>
                <a:chExt cx="865418" cy="1258447"/>
              </a:xfrm>
            </p:grpSpPr>
            <p:sp>
              <p:nvSpPr>
                <p:cNvPr id="261" name="Google Shape;508;p27">
                  <a:extLst>
                    <a:ext uri="{FF2B5EF4-FFF2-40B4-BE49-F238E27FC236}">
                      <a16:creationId xmlns:a16="http://schemas.microsoft.com/office/drawing/2014/main" id="{8AB76180-4FBF-46B5-AF84-3C5E2E574B03}"/>
                    </a:ext>
                  </a:extLst>
                </p:cNvPr>
                <p:cNvSpPr/>
                <p:nvPr/>
              </p:nvSpPr>
              <p:spPr>
                <a:xfrm>
                  <a:off x="3235834" y="3793115"/>
                  <a:ext cx="865418" cy="389985"/>
                </a:xfrm>
                <a:custGeom>
                  <a:avLst/>
                  <a:gdLst/>
                  <a:ahLst/>
                  <a:cxnLst/>
                  <a:rect l="l" t="t" r="r" b="b"/>
                  <a:pathLst>
                    <a:path w="15658" h="7056" extrusionOk="0">
                      <a:moveTo>
                        <a:pt x="1046" y="1"/>
                      </a:moveTo>
                      <a:cubicBezTo>
                        <a:pt x="437" y="1"/>
                        <a:pt x="1" y="491"/>
                        <a:pt x="1" y="1099"/>
                      </a:cubicBezTo>
                      <a:lnTo>
                        <a:pt x="1" y="7055"/>
                      </a:lnTo>
                      <a:lnTo>
                        <a:pt x="15658" y="7055"/>
                      </a:lnTo>
                      <a:lnTo>
                        <a:pt x="15658" y="1099"/>
                      </a:lnTo>
                      <a:cubicBezTo>
                        <a:pt x="15658" y="491"/>
                        <a:pt x="15168" y="1"/>
                        <a:pt x="14559" y="1"/>
                      </a:cubicBezTo>
                      <a:close/>
                    </a:path>
                  </a:pathLst>
                </a:custGeom>
                <a:solidFill>
                  <a:schemeClr val="accent5"/>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62" name="Google Shape;509;p27">
                  <a:extLst>
                    <a:ext uri="{FF2B5EF4-FFF2-40B4-BE49-F238E27FC236}">
                      <a16:creationId xmlns:a16="http://schemas.microsoft.com/office/drawing/2014/main" id="{D08CAE54-F59F-4A10-8D78-8262F1A9DB44}"/>
                    </a:ext>
                  </a:extLst>
                </p:cNvPr>
                <p:cNvSpPr/>
                <p:nvPr/>
              </p:nvSpPr>
              <p:spPr>
                <a:xfrm>
                  <a:off x="3306725" y="3905262"/>
                  <a:ext cx="719118" cy="182888"/>
                </a:xfrm>
                <a:custGeom>
                  <a:avLst/>
                  <a:gdLst/>
                  <a:ahLst/>
                  <a:cxnLst/>
                  <a:rect l="l" t="t" r="r" b="b"/>
                  <a:pathLst>
                    <a:path w="13011" h="3309" extrusionOk="0">
                      <a:moveTo>
                        <a:pt x="662" y="0"/>
                      </a:moveTo>
                      <a:cubicBezTo>
                        <a:pt x="278" y="0"/>
                        <a:pt x="0" y="278"/>
                        <a:pt x="0" y="662"/>
                      </a:cubicBezTo>
                      <a:lnTo>
                        <a:pt x="0" y="2647"/>
                      </a:lnTo>
                      <a:cubicBezTo>
                        <a:pt x="0" y="3031"/>
                        <a:pt x="278" y="3309"/>
                        <a:pt x="662" y="3309"/>
                      </a:cubicBezTo>
                      <a:lnTo>
                        <a:pt x="12349" y="3309"/>
                      </a:lnTo>
                      <a:cubicBezTo>
                        <a:pt x="12733" y="3309"/>
                        <a:pt x="13011" y="3031"/>
                        <a:pt x="13011" y="2647"/>
                      </a:cubicBezTo>
                      <a:lnTo>
                        <a:pt x="13011" y="662"/>
                      </a:lnTo>
                      <a:cubicBezTo>
                        <a:pt x="13011" y="278"/>
                        <a:pt x="12733" y="0"/>
                        <a:pt x="12349" y="0"/>
                      </a:cubicBezTo>
                      <a:close/>
                    </a:path>
                  </a:pathLst>
                </a:custGeom>
                <a:solidFill>
                  <a:srgbClr val="233E49"/>
                </a:solidFill>
                <a:ln w="9525" cap="flat" cmpd="sng">
                  <a:solidFill>
                    <a:srgbClr val="233E49"/>
                  </a:solidFill>
                  <a:prstDash val="solid"/>
                  <a:round/>
                  <a:headEnd type="none" w="sm" len="sm"/>
                  <a:tailEnd type="none" w="sm" len="sm"/>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63" name="Google Shape;510;p27">
                  <a:extLst>
                    <a:ext uri="{FF2B5EF4-FFF2-40B4-BE49-F238E27FC236}">
                      <a16:creationId xmlns:a16="http://schemas.microsoft.com/office/drawing/2014/main" id="{9DB1CFE6-09AD-4BAD-99EC-F2FB4357E9BE}"/>
                    </a:ext>
                  </a:extLst>
                </p:cNvPr>
                <p:cNvSpPr/>
                <p:nvPr/>
              </p:nvSpPr>
              <p:spPr>
                <a:xfrm>
                  <a:off x="3309654" y="4261478"/>
                  <a:ext cx="146355" cy="143426"/>
                </a:xfrm>
                <a:custGeom>
                  <a:avLst/>
                  <a:gdLst/>
                  <a:ahLst/>
                  <a:cxnLst/>
                  <a:rect l="l" t="t" r="r" b="b"/>
                  <a:pathLst>
                    <a:path w="2648" h="2595" extrusionOk="0">
                      <a:moveTo>
                        <a:pt x="556" y="1"/>
                      </a:moveTo>
                      <a:cubicBezTo>
                        <a:pt x="278" y="1"/>
                        <a:pt x="0" y="226"/>
                        <a:pt x="0" y="504"/>
                      </a:cubicBezTo>
                      <a:lnTo>
                        <a:pt x="0" y="2052"/>
                      </a:lnTo>
                      <a:cubicBezTo>
                        <a:pt x="0" y="2383"/>
                        <a:pt x="278" y="2595"/>
                        <a:pt x="556" y="2595"/>
                      </a:cubicBezTo>
                      <a:lnTo>
                        <a:pt x="2091" y="2595"/>
                      </a:lnTo>
                      <a:cubicBezTo>
                        <a:pt x="2369" y="2595"/>
                        <a:pt x="2647" y="2383"/>
                        <a:pt x="2647" y="2052"/>
                      </a:cubicBezTo>
                      <a:lnTo>
                        <a:pt x="2647" y="504"/>
                      </a:lnTo>
                      <a:cubicBezTo>
                        <a:pt x="2647" y="226"/>
                        <a:pt x="2369" y="1"/>
                        <a:pt x="2091" y="1"/>
                      </a:cubicBezTo>
                      <a:close/>
                    </a:path>
                  </a:pathLst>
                </a:custGeom>
                <a:solidFill>
                  <a:srgbClr val="EE1D69"/>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64" name="Google Shape;511;p27">
                  <a:extLst>
                    <a:ext uri="{FF2B5EF4-FFF2-40B4-BE49-F238E27FC236}">
                      <a16:creationId xmlns:a16="http://schemas.microsoft.com/office/drawing/2014/main" id="{70583FED-039A-47A5-B629-2D017A70CC66}"/>
                    </a:ext>
                  </a:extLst>
                </p:cNvPr>
                <p:cNvSpPr/>
                <p:nvPr/>
              </p:nvSpPr>
              <p:spPr>
                <a:xfrm>
                  <a:off x="3501275" y="4261478"/>
                  <a:ext cx="143426" cy="143426"/>
                </a:xfrm>
                <a:custGeom>
                  <a:avLst/>
                  <a:gdLst/>
                  <a:ahLst/>
                  <a:cxnLst/>
                  <a:rect l="l" t="t" r="r" b="b"/>
                  <a:pathLst>
                    <a:path w="2595" h="2595" extrusionOk="0">
                      <a:moveTo>
                        <a:pt x="557" y="1"/>
                      </a:moveTo>
                      <a:cubicBezTo>
                        <a:pt x="226" y="1"/>
                        <a:pt x="1" y="226"/>
                        <a:pt x="1" y="504"/>
                      </a:cubicBezTo>
                      <a:lnTo>
                        <a:pt x="1" y="2052"/>
                      </a:lnTo>
                      <a:cubicBezTo>
                        <a:pt x="1" y="2383"/>
                        <a:pt x="226" y="2595"/>
                        <a:pt x="557" y="2595"/>
                      </a:cubicBezTo>
                      <a:lnTo>
                        <a:pt x="2105" y="2595"/>
                      </a:lnTo>
                      <a:cubicBezTo>
                        <a:pt x="2383" y="2595"/>
                        <a:pt x="2595" y="2383"/>
                        <a:pt x="2595" y="2052"/>
                      </a:cubicBezTo>
                      <a:lnTo>
                        <a:pt x="2595" y="504"/>
                      </a:lnTo>
                      <a:cubicBezTo>
                        <a:pt x="2595" y="226"/>
                        <a:pt x="2383" y="1"/>
                        <a:pt x="2105" y="1"/>
                      </a:cubicBezTo>
                      <a:close/>
                    </a:path>
                  </a:pathLst>
                </a:custGeom>
                <a:solidFill>
                  <a:srgbClr val="CECCBC"/>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65" name="Google Shape;512;p27">
                  <a:extLst>
                    <a:ext uri="{FF2B5EF4-FFF2-40B4-BE49-F238E27FC236}">
                      <a16:creationId xmlns:a16="http://schemas.microsoft.com/office/drawing/2014/main" id="{D2C0D188-0581-496D-BB69-AB762A023099}"/>
                    </a:ext>
                  </a:extLst>
                </p:cNvPr>
                <p:cNvSpPr/>
                <p:nvPr/>
              </p:nvSpPr>
              <p:spPr>
                <a:xfrm>
                  <a:off x="3693670" y="4261478"/>
                  <a:ext cx="143426" cy="143426"/>
                </a:xfrm>
                <a:custGeom>
                  <a:avLst/>
                  <a:gdLst/>
                  <a:ahLst/>
                  <a:cxnLst/>
                  <a:rect l="l" t="t" r="r" b="b"/>
                  <a:pathLst>
                    <a:path w="2595" h="2595" extrusionOk="0">
                      <a:moveTo>
                        <a:pt x="490" y="1"/>
                      </a:moveTo>
                      <a:cubicBezTo>
                        <a:pt x="226" y="1"/>
                        <a:pt x="1" y="226"/>
                        <a:pt x="1" y="504"/>
                      </a:cubicBezTo>
                      <a:lnTo>
                        <a:pt x="1" y="2052"/>
                      </a:lnTo>
                      <a:cubicBezTo>
                        <a:pt x="1" y="2383"/>
                        <a:pt x="226" y="2595"/>
                        <a:pt x="490" y="2595"/>
                      </a:cubicBezTo>
                      <a:lnTo>
                        <a:pt x="2092" y="2595"/>
                      </a:lnTo>
                      <a:cubicBezTo>
                        <a:pt x="2370" y="2595"/>
                        <a:pt x="2595" y="2383"/>
                        <a:pt x="2595" y="2052"/>
                      </a:cubicBezTo>
                      <a:lnTo>
                        <a:pt x="2595" y="504"/>
                      </a:lnTo>
                      <a:cubicBezTo>
                        <a:pt x="2595" y="226"/>
                        <a:pt x="2370" y="1"/>
                        <a:pt x="2092" y="1"/>
                      </a:cubicBezTo>
                      <a:close/>
                    </a:path>
                  </a:pathLst>
                </a:custGeom>
                <a:solidFill>
                  <a:srgbClr val="CECCBC"/>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66" name="Google Shape;513;p27">
                  <a:extLst>
                    <a:ext uri="{FF2B5EF4-FFF2-40B4-BE49-F238E27FC236}">
                      <a16:creationId xmlns:a16="http://schemas.microsoft.com/office/drawing/2014/main" id="{76B17AE7-FC35-4694-9100-6C5B55E674A5}"/>
                    </a:ext>
                  </a:extLst>
                </p:cNvPr>
                <p:cNvSpPr/>
                <p:nvPr/>
              </p:nvSpPr>
              <p:spPr>
                <a:xfrm>
                  <a:off x="3309654" y="4453872"/>
                  <a:ext cx="146355" cy="143426"/>
                </a:xfrm>
                <a:custGeom>
                  <a:avLst/>
                  <a:gdLst/>
                  <a:ahLst/>
                  <a:cxnLst/>
                  <a:rect l="l" t="t" r="r" b="b"/>
                  <a:pathLst>
                    <a:path w="2648" h="2595" extrusionOk="0">
                      <a:moveTo>
                        <a:pt x="556" y="1"/>
                      </a:moveTo>
                      <a:cubicBezTo>
                        <a:pt x="278" y="1"/>
                        <a:pt x="0" y="226"/>
                        <a:pt x="0" y="556"/>
                      </a:cubicBezTo>
                      <a:lnTo>
                        <a:pt x="0" y="2092"/>
                      </a:lnTo>
                      <a:cubicBezTo>
                        <a:pt x="0" y="2370"/>
                        <a:pt x="278" y="2595"/>
                        <a:pt x="556" y="2595"/>
                      </a:cubicBezTo>
                      <a:lnTo>
                        <a:pt x="2091" y="2595"/>
                      </a:lnTo>
                      <a:cubicBezTo>
                        <a:pt x="2369" y="2595"/>
                        <a:pt x="2647" y="2370"/>
                        <a:pt x="2647" y="2092"/>
                      </a:cubicBezTo>
                      <a:lnTo>
                        <a:pt x="2647" y="556"/>
                      </a:lnTo>
                      <a:cubicBezTo>
                        <a:pt x="2647" y="226"/>
                        <a:pt x="2369" y="1"/>
                        <a:pt x="2091" y="1"/>
                      </a:cubicBezTo>
                      <a:close/>
                    </a:path>
                  </a:pathLst>
                </a:custGeom>
                <a:solidFill>
                  <a:srgbClr val="CECCBC"/>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67" name="Google Shape;514;p27">
                  <a:extLst>
                    <a:ext uri="{FF2B5EF4-FFF2-40B4-BE49-F238E27FC236}">
                      <a16:creationId xmlns:a16="http://schemas.microsoft.com/office/drawing/2014/main" id="{06563CF9-9334-4C03-9B26-6095F6C818E4}"/>
                    </a:ext>
                  </a:extLst>
                </p:cNvPr>
                <p:cNvSpPr/>
                <p:nvPr/>
              </p:nvSpPr>
              <p:spPr>
                <a:xfrm>
                  <a:off x="3501275" y="4453872"/>
                  <a:ext cx="143426" cy="143426"/>
                </a:xfrm>
                <a:custGeom>
                  <a:avLst/>
                  <a:gdLst/>
                  <a:ahLst/>
                  <a:cxnLst/>
                  <a:rect l="l" t="t" r="r" b="b"/>
                  <a:pathLst>
                    <a:path w="2595" h="2595" extrusionOk="0">
                      <a:moveTo>
                        <a:pt x="557" y="1"/>
                      </a:moveTo>
                      <a:cubicBezTo>
                        <a:pt x="226" y="1"/>
                        <a:pt x="1" y="226"/>
                        <a:pt x="1" y="556"/>
                      </a:cubicBezTo>
                      <a:lnTo>
                        <a:pt x="1" y="2092"/>
                      </a:lnTo>
                      <a:cubicBezTo>
                        <a:pt x="1" y="2370"/>
                        <a:pt x="226" y="2595"/>
                        <a:pt x="557" y="2595"/>
                      </a:cubicBezTo>
                      <a:lnTo>
                        <a:pt x="2105" y="2595"/>
                      </a:lnTo>
                      <a:cubicBezTo>
                        <a:pt x="2383" y="2595"/>
                        <a:pt x="2595" y="2370"/>
                        <a:pt x="2595" y="2092"/>
                      </a:cubicBezTo>
                      <a:lnTo>
                        <a:pt x="2595" y="556"/>
                      </a:lnTo>
                      <a:cubicBezTo>
                        <a:pt x="2595" y="226"/>
                        <a:pt x="2383" y="1"/>
                        <a:pt x="2105" y="1"/>
                      </a:cubicBezTo>
                      <a:close/>
                    </a:path>
                  </a:pathLst>
                </a:custGeom>
                <a:solidFill>
                  <a:srgbClr val="CECCBC"/>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68" name="Google Shape;515;p27">
                  <a:extLst>
                    <a:ext uri="{FF2B5EF4-FFF2-40B4-BE49-F238E27FC236}">
                      <a16:creationId xmlns:a16="http://schemas.microsoft.com/office/drawing/2014/main" id="{00A09FB6-1540-4742-BC12-1C40F843C573}"/>
                    </a:ext>
                  </a:extLst>
                </p:cNvPr>
                <p:cNvSpPr/>
                <p:nvPr/>
              </p:nvSpPr>
              <p:spPr>
                <a:xfrm>
                  <a:off x="3693670" y="4453872"/>
                  <a:ext cx="143426" cy="143426"/>
                </a:xfrm>
                <a:custGeom>
                  <a:avLst/>
                  <a:gdLst/>
                  <a:ahLst/>
                  <a:cxnLst/>
                  <a:rect l="l" t="t" r="r" b="b"/>
                  <a:pathLst>
                    <a:path w="2595" h="2595" extrusionOk="0">
                      <a:moveTo>
                        <a:pt x="490" y="1"/>
                      </a:moveTo>
                      <a:cubicBezTo>
                        <a:pt x="226" y="1"/>
                        <a:pt x="1" y="226"/>
                        <a:pt x="1" y="556"/>
                      </a:cubicBezTo>
                      <a:lnTo>
                        <a:pt x="1" y="2092"/>
                      </a:lnTo>
                      <a:cubicBezTo>
                        <a:pt x="1" y="2370"/>
                        <a:pt x="226" y="2595"/>
                        <a:pt x="490" y="2595"/>
                      </a:cubicBezTo>
                      <a:lnTo>
                        <a:pt x="2092" y="2595"/>
                      </a:lnTo>
                      <a:cubicBezTo>
                        <a:pt x="2370" y="2595"/>
                        <a:pt x="2595" y="2370"/>
                        <a:pt x="2595" y="2092"/>
                      </a:cubicBezTo>
                      <a:lnTo>
                        <a:pt x="2595" y="556"/>
                      </a:lnTo>
                      <a:cubicBezTo>
                        <a:pt x="2595" y="226"/>
                        <a:pt x="2370" y="1"/>
                        <a:pt x="2092" y="1"/>
                      </a:cubicBezTo>
                      <a:close/>
                    </a:path>
                  </a:pathLst>
                </a:custGeom>
                <a:solidFill>
                  <a:srgbClr val="CECCBC"/>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69" name="Google Shape;516;p27">
                  <a:extLst>
                    <a:ext uri="{FF2B5EF4-FFF2-40B4-BE49-F238E27FC236}">
                      <a16:creationId xmlns:a16="http://schemas.microsoft.com/office/drawing/2014/main" id="{B190F497-400D-4B46-B3AE-96032D54DFDA}"/>
                    </a:ext>
                  </a:extLst>
                </p:cNvPr>
                <p:cNvSpPr/>
                <p:nvPr/>
              </p:nvSpPr>
              <p:spPr>
                <a:xfrm>
                  <a:off x="3309654" y="4645549"/>
                  <a:ext cx="146355" cy="146355"/>
                </a:xfrm>
                <a:custGeom>
                  <a:avLst/>
                  <a:gdLst/>
                  <a:ahLst/>
                  <a:cxnLst/>
                  <a:rect l="l" t="t" r="r" b="b"/>
                  <a:pathLst>
                    <a:path w="2648" h="2648" extrusionOk="0">
                      <a:moveTo>
                        <a:pt x="556" y="0"/>
                      </a:moveTo>
                      <a:cubicBezTo>
                        <a:pt x="278" y="0"/>
                        <a:pt x="0" y="278"/>
                        <a:pt x="0" y="556"/>
                      </a:cubicBezTo>
                      <a:lnTo>
                        <a:pt x="0" y="2105"/>
                      </a:lnTo>
                      <a:cubicBezTo>
                        <a:pt x="0" y="2383"/>
                        <a:pt x="278" y="2647"/>
                        <a:pt x="556" y="2647"/>
                      </a:cubicBezTo>
                      <a:lnTo>
                        <a:pt x="2091" y="2647"/>
                      </a:lnTo>
                      <a:cubicBezTo>
                        <a:pt x="2369" y="2647"/>
                        <a:pt x="2647" y="2383"/>
                        <a:pt x="2647" y="2105"/>
                      </a:cubicBezTo>
                      <a:lnTo>
                        <a:pt x="2647" y="556"/>
                      </a:lnTo>
                      <a:cubicBezTo>
                        <a:pt x="2647" y="278"/>
                        <a:pt x="2369" y="0"/>
                        <a:pt x="2091" y="0"/>
                      </a:cubicBezTo>
                      <a:close/>
                    </a:path>
                  </a:pathLst>
                </a:custGeom>
                <a:solidFill>
                  <a:srgbClr val="EE1D69"/>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70" name="Google Shape;517;p27">
                  <a:extLst>
                    <a:ext uri="{FF2B5EF4-FFF2-40B4-BE49-F238E27FC236}">
                      <a16:creationId xmlns:a16="http://schemas.microsoft.com/office/drawing/2014/main" id="{1B2252C1-BAEB-4A32-8E90-3D383EA7B2E4}"/>
                    </a:ext>
                  </a:extLst>
                </p:cNvPr>
                <p:cNvSpPr/>
                <p:nvPr/>
              </p:nvSpPr>
              <p:spPr>
                <a:xfrm>
                  <a:off x="3501275" y="4645549"/>
                  <a:ext cx="143426" cy="146355"/>
                </a:xfrm>
                <a:custGeom>
                  <a:avLst/>
                  <a:gdLst/>
                  <a:ahLst/>
                  <a:cxnLst/>
                  <a:rect l="l" t="t" r="r" b="b"/>
                  <a:pathLst>
                    <a:path w="2595" h="2648" extrusionOk="0">
                      <a:moveTo>
                        <a:pt x="557" y="0"/>
                      </a:moveTo>
                      <a:cubicBezTo>
                        <a:pt x="226" y="0"/>
                        <a:pt x="1" y="278"/>
                        <a:pt x="1" y="556"/>
                      </a:cubicBezTo>
                      <a:lnTo>
                        <a:pt x="1" y="2105"/>
                      </a:lnTo>
                      <a:cubicBezTo>
                        <a:pt x="1" y="2383"/>
                        <a:pt x="226" y="2647"/>
                        <a:pt x="557" y="2647"/>
                      </a:cubicBezTo>
                      <a:lnTo>
                        <a:pt x="2105" y="2647"/>
                      </a:lnTo>
                      <a:cubicBezTo>
                        <a:pt x="2383" y="2647"/>
                        <a:pt x="2595" y="2383"/>
                        <a:pt x="2595" y="2105"/>
                      </a:cubicBezTo>
                      <a:lnTo>
                        <a:pt x="2595" y="556"/>
                      </a:lnTo>
                      <a:cubicBezTo>
                        <a:pt x="2595" y="278"/>
                        <a:pt x="2383" y="0"/>
                        <a:pt x="2105" y="0"/>
                      </a:cubicBezTo>
                      <a:close/>
                    </a:path>
                  </a:pathLst>
                </a:custGeom>
                <a:solidFill>
                  <a:srgbClr val="C1C1C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71" name="Google Shape;518;p27">
                  <a:extLst>
                    <a:ext uri="{FF2B5EF4-FFF2-40B4-BE49-F238E27FC236}">
                      <a16:creationId xmlns:a16="http://schemas.microsoft.com/office/drawing/2014/main" id="{7AD245D9-B2F3-4EB4-995D-CDC775197795}"/>
                    </a:ext>
                  </a:extLst>
                </p:cNvPr>
                <p:cNvSpPr/>
                <p:nvPr/>
              </p:nvSpPr>
              <p:spPr>
                <a:xfrm>
                  <a:off x="3693670" y="4645549"/>
                  <a:ext cx="143426" cy="146355"/>
                </a:xfrm>
                <a:custGeom>
                  <a:avLst/>
                  <a:gdLst/>
                  <a:ahLst/>
                  <a:cxnLst/>
                  <a:rect l="l" t="t" r="r" b="b"/>
                  <a:pathLst>
                    <a:path w="2595" h="2648" extrusionOk="0">
                      <a:moveTo>
                        <a:pt x="490" y="0"/>
                      </a:moveTo>
                      <a:cubicBezTo>
                        <a:pt x="226" y="0"/>
                        <a:pt x="1" y="278"/>
                        <a:pt x="1" y="556"/>
                      </a:cubicBezTo>
                      <a:lnTo>
                        <a:pt x="1" y="2105"/>
                      </a:lnTo>
                      <a:cubicBezTo>
                        <a:pt x="1" y="2383"/>
                        <a:pt x="226" y="2647"/>
                        <a:pt x="490" y="2647"/>
                      </a:cubicBezTo>
                      <a:lnTo>
                        <a:pt x="2092" y="2647"/>
                      </a:lnTo>
                      <a:cubicBezTo>
                        <a:pt x="2370" y="2647"/>
                        <a:pt x="2595" y="2383"/>
                        <a:pt x="2595" y="2105"/>
                      </a:cubicBezTo>
                      <a:lnTo>
                        <a:pt x="2595" y="556"/>
                      </a:lnTo>
                      <a:cubicBezTo>
                        <a:pt x="2595" y="278"/>
                        <a:pt x="2370" y="0"/>
                        <a:pt x="2092" y="0"/>
                      </a:cubicBezTo>
                      <a:close/>
                    </a:path>
                  </a:pathLst>
                </a:custGeom>
                <a:solidFill>
                  <a:srgbClr val="CECCBC"/>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72" name="Google Shape;519;p27">
                  <a:extLst>
                    <a:ext uri="{FF2B5EF4-FFF2-40B4-BE49-F238E27FC236}">
                      <a16:creationId xmlns:a16="http://schemas.microsoft.com/office/drawing/2014/main" id="{98A33EF0-520C-4B93-AE7C-E55930A5077E}"/>
                    </a:ext>
                  </a:extLst>
                </p:cNvPr>
                <p:cNvSpPr/>
                <p:nvPr/>
              </p:nvSpPr>
              <p:spPr>
                <a:xfrm>
                  <a:off x="3309654" y="4840873"/>
                  <a:ext cx="146355" cy="143426"/>
                </a:xfrm>
                <a:custGeom>
                  <a:avLst/>
                  <a:gdLst/>
                  <a:ahLst/>
                  <a:cxnLst/>
                  <a:rect l="l" t="t" r="r" b="b"/>
                  <a:pathLst>
                    <a:path w="2648" h="2595" extrusionOk="0">
                      <a:moveTo>
                        <a:pt x="556" y="0"/>
                      </a:moveTo>
                      <a:cubicBezTo>
                        <a:pt x="278" y="0"/>
                        <a:pt x="0" y="225"/>
                        <a:pt x="0" y="503"/>
                      </a:cubicBezTo>
                      <a:lnTo>
                        <a:pt x="0" y="2091"/>
                      </a:lnTo>
                      <a:cubicBezTo>
                        <a:pt x="0" y="2369"/>
                        <a:pt x="278" y="2594"/>
                        <a:pt x="556" y="2594"/>
                      </a:cubicBezTo>
                      <a:lnTo>
                        <a:pt x="2091" y="2594"/>
                      </a:lnTo>
                      <a:cubicBezTo>
                        <a:pt x="2369" y="2594"/>
                        <a:pt x="2647" y="2369"/>
                        <a:pt x="2647" y="2091"/>
                      </a:cubicBezTo>
                      <a:lnTo>
                        <a:pt x="2647" y="503"/>
                      </a:lnTo>
                      <a:cubicBezTo>
                        <a:pt x="2647" y="225"/>
                        <a:pt x="2369" y="0"/>
                        <a:pt x="2091" y="0"/>
                      </a:cubicBezTo>
                      <a:close/>
                    </a:path>
                  </a:pathLst>
                </a:custGeom>
                <a:solidFill>
                  <a:srgbClr val="EE1D69"/>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73" name="Google Shape;520;p27">
                  <a:extLst>
                    <a:ext uri="{FF2B5EF4-FFF2-40B4-BE49-F238E27FC236}">
                      <a16:creationId xmlns:a16="http://schemas.microsoft.com/office/drawing/2014/main" id="{BF34BFB8-E0F8-4561-BD25-835FE61E4027}"/>
                    </a:ext>
                  </a:extLst>
                </p:cNvPr>
                <p:cNvSpPr/>
                <p:nvPr/>
              </p:nvSpPr>
              <p:spPr>
                <a:xfrm>
                  <a:off x="3501275" y="4840873"/>
                  <a:ext cx="143426" cy="143426"/>
                </a:xfrm>
                <a:custGeom>
                  <a:avLst/>
                  <a:gdLst/>
                  <a:ahLst/>
                  <a:cxnLst/>
                  <a:rect l="l" t="t" r="r" b="b"/>
                  <a:pathLst>
                    <a:path w="2595" h="2595" extrusionOk="0">
                      <a:moveTo>
                        <a:pt x="557" y="0"/>
                      </a:moveTo>
                      <a:cubicBezTo>
                        <a:pt x="226" y="0"/>
                        <a:pt x="1" y="225"/>
                        <a:pt x="1" y="503"/>
                      </a:cubicBezTo>
                      <a:lnTo>
                        <a:pt x="1" y="2091"/>
                      </a:lnTo>
                      <a:cubicBezTo>
                        <a:pt x="1" y="2369"/>
                        <a:pt x="226" y="2594"/>
                        <a:pt x="557" y="2594"/>
                      </a:cubicBezTo>
                      <a:lnTo>
                        <a:pt x="2105" y="2594"/>
                      </a:lnTo>
                      <a:cubicBezTo>
                        <a:pt x="2383" y="2594"/>
                        <a:pt x="2595" y="2369"/>
                        <a:pt x="2595" y="2091"/>
                      </a:cubicBezTo>
                      <a:lnTo>
                        <a:pt x="2595" y="503"/>
                      </a:lnTo>
                      <a:cubicBezTo>
                        <a:pt x="2595" y="225"/>
                        <a:pt x="2383" y="0"/>
                        <a:pt x="2105" y="0"/>
                      </a:cubicBezTo>
                      <a:close/>
                    </a:path>
                  </a:pathLst>
                </a:custGeom>
                <a:solidFill>
                  <a:srgbClr val="CECCBC"/>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74" name="Google Shape;521;p27">
                  <a:extLst>
                    <a:ext uri="{FF2B5EF4-FFF2-40B4-BE49-F238E27FC236}">
                      <a16:creationId xmlns:a16="http://schemas.microsoft.com/office/drawing/2014/main" id="{2B528C3C-EA42-4CC7-9BAF-11A3DAC1CC9E}"/>
                    </a:ext>
                  </a:extLst>
                </p:cNvPr>
                <p:cNvSpPr/>
                <p:nvPr/>
              </p:nvSpPr>
              <p:spPr>
                <a:xfrm>
                  <a:off x="3693670" y="4840873"/>
                  <a:ext cx="143426" cy="143426"/>
                </a:xfrm>
                <a:custGeom>
                  <a:avLst/>
                  <a:gdLst/>
                  <a:ahLst/>
                  <a:cxnLst/>
                  <a:rect l="l" t="t" r="r" b="b"/>
                  <a:pathLst>
                    <a:path w="2595" h="2595" extrusionOk="0">
                      <a:moveTo>
                        <a:pt x="490" y="0"/>
                      </a:moveTo>
                      <a:cubicBezTo>
                        <a:pt x="226" y="0"/>
                        <a:pt x="1" y="225"/>
                        <a:pt x="1" y="503"/>
                      </a:cubicBezTo>
                      <a:lnTo>
                        <a:pt x="1" y="2091"/>
                      </a:lnTo>
                      <a:cubicBezTo>
                        <a:pt x="1" y="2369"/>
                        <a:pt x="226" y="2594"/>
                        <a:pt x="490" y="2594"/>
                      </a:cubicBezTo>
                      <a:lnTo>
                        <a:pt x="2092" y="2594"/>
                      </a:lnTo>
                      <a:cubicBezTo>
                        <a:pt x="2370" y="2594"/>
                        <a:pt x="2595" y="2369"/>
                        <a:pt x="2595" y="2091"/>
                      </a:cubicBezTo>
                      <a:lnTo>
                        <a:pt x="2595" y="503"/>
                      </a:lnTo>
                      <a:cubicBezTo>
                        <a:pt x="2595" y="225"/>
                        <a:pt x="2370" y="0"/>
                        <a:pt x="2092" y="0"/>
                      </a:cubicBezTo>
                      <a:close/>
                    </a:path>
                  </a:pathLst>
                </a:custGeom>
                <a:solidFill>
                  <a:srgbClr val="999999"/>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75" name="Google Shape;522;p27">
                  <a:extLst>
                    <a:ext uri="{FF2B5EF4-FFF2-40B4-BE49-F238E27FC236}">
                      <a16:creationId xmlns:a16="http://schemas.microsoft.com/office/drawing/2014/main" id="{4CEFEBD3-AAF5-4495-B2EE-5D6CE7E57676}"/>
                    </a:ext>
                  </a:extLst>
                </p:cNvPr>
                <p:cNvSpPr/>
                <p:nvPr/>
              </p:nvSpPr>
              <p:spPr>
                <a:xfrm>
                  <a:off x="3855335" y="4185426"/>
                  <a:ext cx="243685" cy="866136"/>
                </a:xfrm>
                <a:custGeom>
                  <a:avLst/>
                  <a:gdLst/>
                  <a:ahLst/>
                  <a:cxnLst/>
                  <a:rect l="l" t="t" r="r" b="b"/>
                  <a:pathLst>
                    <a:path w="4409" h="15671" extrusionOk="0">
                      <a:moveTo>
                        <a:pt x="2595" y="1377"/>
                      </a:moveTo>
                      <a:cubicBezTo>
                        <a:pt x="2926" y="1377"/>
                        <a:pt x="3137" y="1602"/>
                        <a:pt x="3137" y="1880"/>
                      </a:cubicBezTo>
                      <a:lnTo>
                        <a:pt x="3137" y="3428"/>
                      </a:lnTo>
                      <a:cubicBezTo>
                        <a:pt x="3137" y="3759"/>
                        <a:pt x="2926" y="3971"/>
                        <a:pt x="2595" y="3971"/>
                      </a:cubicBezTo>
                      <a:lnTo>
                        <a:pt x="1046" y="3971"/>
                      </a:lnTo>
                      <a:cubicBezTo>
                        <a:pt x="768" y="3971"/>
                        <a:pt x="543" y="3759"/>
                        <a:pt x="543" y="3428"/>
                      </a:cubicBezTo>
                      <a:lnTo>
                        <a:pt x="543" y="1880"/>
                      </a:lnTo>
                      <a:cubicBezTo>
                        <a:pt x="543" y="1602"/>
                        <a:pt x="768" y="1377"/>
                        <a:pt x="1046" y="1377"/>
                      </a:cubicBezTo>
                      <a:close/>
                      <a:moveTo>
                        <a:pt x="2595" y="4858"/>
                      </a:moveTo>
                      <a:cubicBezTo>
                        <a:pt x="2926" y="4858"/>
                        <a:pt x="3137" y="5083"/>
                        <a:pt x="3137" y="5413"/>
                      </a:cubicBezTo>
                      <a:lnTo>
                        <a:pt x="3137" y="6949"/>
                      </a:lnTo>
                      <a:cubicBezTo>
                        <a:pt x="3137" y="7227"/>
                        <a:pt x="2926" y="7452"/>
                        <a:pt x="2595" y="7452"/>
                      </a:cubicBezTo>
                      <a:lnTo>
                        <a:pt x="1046" y="7452"/>
                      </a:lnTo>
                      <a:cubicBezTo>
                        <a:pt x="768" y="7452"/>
                        <a:pt x="543" y="7227"/>
                        <a:pt x="543" y="6949"/>
                      </a:cubicBezTo>
                      <a:lnTo>
                        <a:pt x="543" y="5413"/>
                      </a:lnTo>
                      <a:cubicBezTo>
                        <a:pt x="543" y="5083"/>
                        <a:pt x="768" y="4858"/>
                        <a:pt x="1046" y="4858"/>
                      </a:cubicBezTo>
                      <a:close/>
                      <a:moveTo>
                        <a:pt x="2595" y="8325"/>
                      </a:moveTo>
                      <a:cubicBezTo>
                        <a:pt x="2926" y="8325"/>
                        <a:pt x="3137" y="8603"/>
                        <a:pt x="3137" y="8881"/>
                      </a:cubicBezTo>
                      <a:lnTo>
                        <a:pt x="3137" y="13950"/>
                      </a:lnTo>
                      <a:cubicBezTo>
                        <a:pt x="3137" y="14228"/>
                        <a:pt x="2926" y="14453"/>
                        <a:pt x="2595" y="14453"/>
                      </a:cubicBezTo>
                      <a:lnTo>
                        <a:pt x="1046" y="14453"/>
                      </a:lnTo>
                      <a:cubicBezTo>
                        <a:pt x="768" y="14453"/>
                        <a:pt x="543" y="14228"/>
                        <a:pt x="543" y="13950"/>
                      </a:cubicBezTo>
                      <a:lnTo>
                        <a:pt x="543" y="8881"/>
                      </a:lnTo>
                      <a:cubicBezTo>
                        <a:pt x="543" y="8603"/>
                        <a:pt x="768" y="8325"/>
                        <a:pt x="1046" y="8325"/>
                      </a:cubicBezTo>
                      <a:close/>
                      <a:moveTo>
                        <a:pt x="1" y="0"/>
                      </a:moveTo>
                      <a:lnTo>
                        <a:pt x="1" y="15671"/>
                      </a:lnTo>
                      <a:lnTo>
                        <a:pt x="3415" y="15671"/>
                      </a:lnTo>
                      <a:cubicBezTo>
                        <a:pt x="3521" y="15671"/>
                        <a:pt x="3693" y="15605"/>
                        <a:pt x="3799" y="15605"/>
                      </a:cubicBezTo>
                      <a:cubicBezTo>
                        <a:pt x="4183" y="15446"/>
                        <a:pt x="4408" y="15009"/>
                        <a:pt x="4408" y="14559"/>
                      </a:cubicBezTo>
                      <a:lnTo>
                        <a:pt x="4408" y="0"/>
                      </a:lnTo>
                      <a:close/>
                    </a:path>
                  </a:pathLst>
                </a:custGeom>
                <a:solidFill>
                  <a:srgbClr val="D9D9D9"/>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76" name="Google Shape;523;p27">
                  <a:extLst>
                    <a:ext uri="{FF2B5EF4-FFF2-40B4-BE49-F238E27FC236}">
                      <a16:creationId xmlns:a16="http://schemas.microsoft.com/office/drawing/2014/main" id="{88A17DD6-EFCA-4D13-B115-DD1BE0FE656C}"/>
                    </a:ext>
                  </a:extLst>
                </p:cNvPr>
                <p:cNvSpPr/>
                <p:nvPr/>
              </p:nvSpPr>
              <p:spPr>
                <a:xfrm>
                  <a:off x="3855335" y="3793115"/>
                  <a:ext cx="243685" cy="389985"/>
                </a:xfrm>
                <a:custGeom>
                  <a:avLst/>
                  <a:gdLst/>
                  <a:ahLst/>
                  <a:cxnLst/>
                  <a:rect l="l" t="t" r="r" b="b"/>
                  <a:pathLst>
                    <a:path w="4409" h="7056" extrusionOk="0">
                      <a:moveTo>
                        <a:pt x="1" y="1"/>
                      </a:moveTo>
                      <a:lnTo>
                        <a:pt x="1" y="1986"/>
                      </a:lnTo>
                      <a:lnTo>
                        <a:pt x="2423" y="1986"/>
                      </a:lnTo>
                      <a:cubicBezTo>
                        <a:pt x="2807" y="1986"/>
                        <a:pt x="3085" y="2264"/>
                        <a:pt x="3085" y="2648"/>
                      </a:cubicBezTo>
                      <a:lnTo>
                        <a:pt x="3085" y="4633"/>
                      </a:lnTo>
                      <a:cubicBezTo>
                        <a:pt x="3085" y="5017"/>
                        <a:pt x="2807" y="5295"/>
                        <a:pt x="2423" y="5295"/>
                      </a:cubicBezTo>
                      <a:lnTo>
                        <a:pt x="1" y="5295"/>
                      </a:lnTo>
                      <a:lnTo>
                        <a:pt x="1" y="7055"/>
                      </a:lnTo>
                      <a:lnTo>
                        <a:pt x="4408" y="7055"/>
                      </a:lnTo>
                      <a:lnTo>
                        <a:pt x="4408" y="1099"/>
                      </a:lnTo>
                      <a:cubicBezTo>
                        <a:pt x="4408" y="491"/>
                        <a:pt x="4024" y="1"/>
                        <a:pt x="3415" y="1"/>
                      </a:cubicBezTo>
                      <a:close/>
                    </a:path>
                  </a:pathLst>
                </a:custGeom>
                <a:solidFill>
                  <a:schemeClr val="accent6"/>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77" name="Google Shape;524;p27">
                  <a:extLst>
                    <a:ext uri="{FF2B5EF4-FFF2-40B4-BE49-F238E27FC236}">
                      <a16:creationId xmlns:a16="http://schemas.microsoft.com/office/drawing/2014/main" id="{D26EDB8F-0344-4746-BFE8-D4ADD6D80E52}"/>
                    </a:ext>
                  </a:extLst>
                </p:cNvPr>
                <p:cNvSpPr/>
                <p:nvPr/>
              </p:nvSpPr>
              <p:spPr>
                <a:xfrm>
                  <a:off x="3855335" y="3905262"/>
                  <a:ext cx="170508" cy="182888"/>
                </a:xfrm>
                <a:custGeom>
                  <a:avLst/>
                  <a:gdLst/>
                  <a:ahLst/>
                  <a:cxnLst/>
                  <a:rect l="l" t="t" r="r" b="b"/>
                  <a:pathLst>
                    <a:path w="3085" h="3309" extrusionOk="0">
                      <a:moveTo>
                        <a:pt x="1" y="0"/>
                      </a:moveTo>
                      <a:lnTo>
                        <a:pt x="1" y="768"/>
                      </a:lnTo>
                      <a:lnTo>
                        <a:pt x="1761" y="768"/>
                      </a:lnTo>
                      <a:lnTo>
                        <a:pt x="1761" y="2594"/>
                      </a:lnTo>
                      <a:lnTo>
                        <a:pt x="1" y="2594"/>
                      </a:lnTo>
                      <a:lnTo>
                        <a:pt x="1" y="3309"/>
                      </a:lnTo>
                      <a:lnTo>
                        <a:pt x="2423" y="3309"/>
                      </a:lnTo>
                      <a:cubicBezTo>
                        <a:pt x="2807" y="3309"/>
                        <a:pt x="3085" y="3031"/>
                        <a:pt x="3085" y="2647"/>
                      </a:cubicBezTo>
                      <a:lnTo>
                        <a:pt x="3085" y="662"/>
                      </a:lnTo>
                      <a:cubicBezTo>
                        <a:pt x="3085" y="278"/>
                        <a:pt x="2807" y="0"/>
                        <a:pt x="2423" y="0"/>
                      </a:cubicBezTo>
                      <a:close/>
                    </a:path>
                  </a:pathLst>
                </a:custGeom>
                <a:solidFill>
                  <a:srgbClr val="233E49"/>
                </a:solidFill>
                <a:ln w="9525" cap="flat" cmpd="sng">
                  <a:solidFill>
                    <a:srgbClr val="233E49"/>
                  </a:solidFill>
                  <a:prstDash val="solid"/>
                  <a:round/>
                  <a:headEnd type="none" w="sm" len="sm"/>
                  <a:tailEnd type="none" w="sm" len="sm"/>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78" name="Google Shape;525;p27">
                  <a:extLst>
                    <a:ext uri="{FF2B5EF4-FFF2-40B4-BE49-F238E27FC236}">
                      <a16:creationId xmlns:a16="http://schemas.microsoft.com/office/drawing/2014/main" id="{8631E4B7-01DE-475E-9735-B1AB33AC9E30}"/>
                    </a:ext>
                  </a:extLst>
                </p:cNvPr>
                <p:cNvSpPr/>
                <p:nvPr/>
              </p:nvSpPr>
              <p:spPr>
                <a:xfrm>
                  <a:off x="3723681" y="3945499"/>
                  <a:ext cx="35870" cy="100260"/>
                </a:xfrm>
                <a:custGeom>
                  <a:avLst/>
                  <a:gdLst/>
                  <a:ahLst/>
                  <a:cxnLst/>
                  <a:rect l="l" t="t" r="r" b="b"/>
                  <a:pathLst>
                    <a:path w="649" h="1814" extrusionOk="0">
                      <a:moveTo>
                        <a:pt x="80" y="0"/>
                      </a:moveTo>
                      <a:cubicBezTo>
                        <a:pt x="67" y="0"/>
                        <a:pt x="40" y="13"/>
                        <a:pt x="27" y="13"/>
                      </a:cubicBezTo>
                      <a:cubicBezTo>
                        <a:pt x="14" y="27"/>
                        <a:pt x="0" y="40"/>
                        <a:pt x="0" y="66"/>
                      </a:cubicBezTo>
                      <a:cubicBezTo>
                        <a:pt x="0" y="93"/>
                        <a:pt x="14" y="106"/>
                        <a:pt x="27" y="106"/>
                      </a:cubicBezTo>
                      <a:cubicBezTo>
                        <a:pt x="40" y="106"/>
                        <a:pt x="67" y="119"/>
                        <a:pt x="80" y="119"/>
                      </a:cubicBezTo>
                      <a:lnTo>
                        <a:pt x="278" y="119"/>
                      </a:lnTo>
                      <a:cubicBezTo>
                        <a:pt x="278" y="132"/>
                        <a:pt x="292" y="132"/>
                        <a:pt x="292" y="146"/>
                      </a:cubicBezTo>
                      <a:cubicBezTo>
                        <a:pt x="292" y="146"/>
                        <a:pt x="292" y="159"/>
                        <a:pt x="292" y="172"/>
                      </a:cubicBezTo>
                      <a:cubicBezTo>
                        <a:pt x="292" y="172"/>
                        <a:pt x="292" y="185"/>
                        <a:pt x="292" y="185"/>
                      </a:cubicBezTo>
                      <a:cubicBezTo>
                        <a:pt x="292" y="225"/>
                        <a:pt x="292" y="265"/>
                        <a:pt x="292" y="305"/>
                      </a:cubicBezTo>
                      <a:cubicBezTo>
                        <a:pt x="292" y="331"/>
                        <a:pt x="292" y="371"/>
                        <a:pt x="292" y="424"/>
                      </a:cubicBezTo>
                      <a:cubicBezTo>
                        <a:pt x="292" y="463"/>
                        <a:pt x="292" y="516"/>
                        <a:pt x="292" y="582"/>
                      </a:cubicBezTo>
                      <a:cubicBezTo>
                        <a:pt x="292" y="635"/>
                        <a:pt x="292" y="715"/>
                        <a:pt x="292" y="794"/>
                      </a:cubicBezTo>
                      <a:cubicBezTo>
                        <a:pt x="278" y="913"/>
                        <a:pt x="278" y="1006"/>
                        <a:pt x="278" y="1085"/>
                      </a:cubicBezTo>
                      <a:cubicBezTo>
                        <a:pt x="278" y="1165"/>
                        <a:pt x="278" y="1231"/>
                        <a:pt x="278" y="1284"/>
                      </a:cubicBezTo>
                      <a:cubicBezTo>
                        <a:pt x="278" y="1350"/>
                        <a:pt x="278" y="1403"/>
                        <a:pt x="265" y="1443"/>
                      </a:cubicBezTo>
                      <a:cubicBezTo>
                        <a:pt x="265" y="1496"/>
                        <a:pt x="265" y="1549"/>
                        <a:pt x="265" y="1602"/>
                      </a:cubicBezTo>
                      <a:cubicBezTo>
                        <a:pt x="265" y="1628"/>
                        <a:pt x="252" y="1641"/>
                        <a:pt x="239" y="1655"/>
                      </a:cubicBezTo>
                      <a:cubicBezTo>
                        <a:pt x="225" y="1668"/>
                        <a:pt x="212" y="1681"/>
                        <a:pt x="186" y="1694"/>
                      </a:cubicBezTo>
                      <a:lnTo>
                        <a:pt x="133" y="1694"/>
                      </a:lnTo>
                      <a:cubicBezTo>
                        <a:pt x="119" y="1694"/>
                        <a:pt x="93" y="1707"/>
                        <a:pt x="80" y="1707"/>
                      </a:cubicBezTo>
                      <a:lnTo>
                        <a:pt x="27" y="1707"/>
                      </a:lnTo>
                      <a:cubicBezTo>
                        <a:pt x="14" y="1721"/>
                        <a:pt x="0" y="1734"/>
                        <a:pt x="0" y="1760"/>
                      </a:cubicBezTo>
                      <a:cubicBezTo>
                        <a:pt x="0" y="1774"/>
                        <a:pt x="14" y="1787"/>
                        <a:pt x="27" y="1800"/>
                      </a:cubicBezTo>
                      <a:cubicBezTo>
                        <a:pt x="53" y="1800"/>
                        <a:pt x="80" y="1813"/>
                        <a:pt x="106" y="1813"/>
                      </a:cubicBezTo>
                      <a:lnTo>
                        <a:pt x="596" y="1813"/>
                      </a:lnTo>
                      <a:cubicBezTo>
                        <a:pt x="609" y="1813"/>
                        <a:pt x="622" y="1800"/>
                        <a:pt x="622" y="1800"/>
                      </a:cubicBezTo>
                      <a:cubicBezTo>
                        <a:pt x="636" y="1787"/>
                        <a:pt x="649" y="1774"/>
                        <a:pt x="649" y="1760"/>
                      </a:cubicBezTo>
                      <a:cubicBezTo>
                        <a:pt x="649" y="1734"/>
                        <a:pt x="636" y="1721"/>
                        <a:pt x="622" y="1707"/>
                      </a:cubicBezTo>
                      <a:cubicBezTo>
                        <a:pt x="609" y="1694"/>
                        <a:pt x="583" y="1694"/>
                        <a:pt x="569" y="1694"/>
                      </a:cubicBezTo>
                      <a:lnTo>
                        <a:pt x="424" y="1694"/>
                      </a:lnTo>
                      <a:lnTo>
                        <a:pt x="464" y="66"/>
                      </a:lnTo>
                      <a:cubicBezTo>
                        <a:pt x="464" y="40"/>
                        <a:pt x="450" y="27"/>
                        <a:pt x="450" y="13"/>
                      </a:cubicBezTo>
                      <a:cubicBezTo>
                        <a:pt x="450" y="0"/>
                        <a:pt x="437" y="0"/>
                        <a:pt x="411" y="0"/>
                      </a:cubicBezTo>
                      <a:close/>
                    </a:path>
                  </a:pathLst>
                </a:custGeom>
                <a:solidFill>
                  <a:srgbClr val="D2D2D2"/>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79" name="Google Shape;526;p27">
                  <a:extLst>
                    <a:ext uri="{FF2B5EF4-FFF2-40B4-BE49-F238E27FC236}">
                      <a16:creationId xmlns:a16="http://schemas.microsoft.com/office/drawing/2014/main" id="{842F1723-4926-49E7-B16D-FE61E9626743}"/>
                    </a:ext>
                  </a:extLst>
                </p:cNvPr>
                <p:cNvSpPr/>
                <p:nvPr/>
              </p:nvSpPr>
              <p:spPr>
                <a:xfrm>
                  <a:off x="3764636" y="3944007"/>
                  <a:ext cx="63671" cy="102471"/>
                </a:xfrm>
                <a:custGeom>
                  <a:avLst/>
                  <a:gdLst/>
                  <a:ahLst/>
                  <a:cxnLst/>
                  <a:rect l="l" t="t" r="r" b="b"/>
                  <a:pathLst>
                    <a:path w="1152" h="1854" extrusionOk="0">
                      <a:moveTo>
                        <a:pt x="596" y="1"/>
                      </a:moveTo>
                      <a:cubicBezTo>
                        <a:pt x="503" y="1"/>
                        <a:pt x="424" y="27"/>
                        <a:pt x="358" y="54"/>
                      </a:cubicBezTo>
                      <a:cubicBezTo>
                        <a:pt x="292" y="93"/>
                        <a:pt x="226" y="133"/>
                        <a:pt x="186" y="186"/>
                      </a:cubicBezTo>
                      <a:cubicBezTo>
                        <a:pt x="133" y="239"/>
                        <a:pt x="106" y="292"/>
                        <a:pt x="80" y="345"/>
                      </a:cubicBezTo>
                      <a:cubicBezTo>
                        <a:pt x="53" y="398"/>
                        <a:pt x="40" y="437"/>
                        <a:pt x="40" y="477"/>
                      </a:cubicBezTo>
                      <a:cubicBezTo>
                        <a:pt x="40" y="477"/>
                        <a:pt x="40" y="490"/>
                        <a:pt x="40" y="504"/>
                      </a:cubicBezTo>
                      <a:cubicBezTo>
                        <a:pt x="40" y="517"/>
                        <a:pt x="53" y="543"/>
                        <a:pt x="53" y="557"/>
                      </a:cubicBezTo>
                      <a:cubicBezTo>
                        <a:pt x="67" y="570"/>
                        <a:pt x="67" y="583"/>
                        <a:pt x="80" y="596"/>
                      </a:cubicBezTo>
                      <a:cubicBezTo>
                        <a:pt x="106" y="609"/>
                        <a:pt x="120" y="609"/>
                        <a:pt x="146" y="609"/>
                      </a:cubicBezTo>
                      <a:cubicBezTo>
                        <a:pt x="186" y="609"/>
                        <a:pt x="212" y="596"/>
                        <a:pt x="239" y="583"/>
                      </a:cubicBezTo>
                      <a:cubicBezTo>
                        <a:pt x="252" y="570"/>
                        <a:pt x="265" y="543"/>
                        <a:pt x="265" y="504"/>
                      </a:cubicBezTo>
                      <a:cubicBezTo>
                        <a:pt x="265" y="490"/>
                        <a:pt x="265" y="477"/>
                        <a:pt x="252" y="477"/>
                      </a:cubicBezTo>
                      <a:cubicBezTo>
                        <a:pt x="252" y="464"/>
                        <a:pt x="252" y="451"/>
                        <a:pt x="239" y="451"/>
                      </a:cubicBezTo>
                      <a:lnTo>
                        <a:pt x="226" y="424"/>
                      </a:lnTo>
                      <a:cubicBezTo>
                        <a:pt x="212" y="424"/>
                        <a:pt x="212" y="411"/>
                        <a:pt x="212" y="398"/>
                      </a:cubicBezTo>
                      <a:cubicBezTo>
                        <a:pt x="212" y="384"/>
                        <a:pt x="226" y="371"/>
                        <a:pt x="239" y="345"/>
                      </a:cubicBezTo>
                      <a:cubicBezTo>
                        <a:pt x="252" y="305"/>
                        <a:pt x="278" y="279"/>
                        <a:pt x="318" y="252"/>
                      </a:cubicBezTo>
                      <a:cubicBezTo>
                        <a:pt x="345" y="226"/>
                        <a:pt x="384" y="199"/>
                        <a:pt x="424" y="173"/>
                      </a:cubicBezTo>
                      <a:cubicBezTo>
                        <a:pt x="464" y="146"/>
                        <a:pt x="517" y="133"/>
                        <a:pt x="570" y="133"/>
                      </a:cubicBezTo>
                      <a:cubicBezTo>
                        <a:pt x="636" y="133"/>
                        <a:pt x="676" y="146"/>
                        <a:pt x="715" y="173"/>
                      </a:cubicBezTo>
                      <a:cubicBezTo>
                        <a:pt x="755" y="186"/>
                        <a:pt x="795" y="212"/>
                        <a:pt x="821" y="239"/>
                      </a:cubicBezTo>
                      <a:cubicBezTo>
                        <a:pt x="848" y="279"/>
                        <a:pt x="861" y="305"/>
                        <a:pt x="874" y="345"/>
                      </a:cubicBezTo>
                      <a:cubicBezTo>
                        <a:pt x="887" y="384"/>
                        <a:pt x="887" y="411"/>
                        <a:pt x="887" y="451"/>
                      </a:cubicBezTo>
                      <a:cubicBezTo>
                        <a:pt x="887" y="530"/>
                        <a:pt x="874" y="596"/>
                        <a:pt x="848" y="676"/>
                      </a:cubicBezTo>
                      <a:cubicBezTo>
                        <a:pt x="821" y="768"/>
                        <a:pt x="781" y="848"/>
                        <a:pt x="742" y="927"/>
                      </a:cubicBezTo>
                      <a:cubicBezTo>
                        <a:pt x="689" y="1007"/>
                        <a:pt x="636" y="1099"/>
                        <a:pt x="583" y="1179"/>
                      </a:cubicBezTo>
                      <a:cubicBezTo>
                        <a:pt x="530" y="1258"/>
                        <a:pt x="464" y="1337"/>
                        <a:pt x="398" y="1404"/>
                      </a:cubicBezTo>
                      <a:cubicBezTo>
                        <a:pt x="345" y="1470"/>
                        <a:pt x="278" y="1536"/>
                        <a:pt x="212" y="1602"/>
                      </a:cubicBezTo>
                      <a:cubicBezTo>
                        <a:pt x="159" y="1655"/>
                        <a:pt x="93" y="1708"/>
                        <a:pt x="53" y="1748"/>
                      </a:cubicBezTo>
                      <a:cubicBezTo>
                        <a:pt x="40" y="1761"/>
                        <a:pt x="27" y="1761"/>
                        <a:pt x="14" y="1774"/>
                      </a:cubicBezTo>
                      <a:cubicBezTo>
                        <a:pt x="1" y="1787"/>
                        <a:pt x="1" y="1787"/>
                        <a:pt x="1" y="1801"/>
                      </a:cubicBezTo>
                      <a:cubicBezTo>
                        <a:pt x="1" y="1814"/>
                        <a:pt x="1" y="1827"/>
                        <a:pt x="14" y="1840"/>
                      </a:cubicBezTo>
                      <a:cubicBezTo>
                        <a:pt x="27" y="1854"/>
                        <a:pt x="40" y="1854"/>
                        <a:pt x="67" y="1854"/>
                      </a:cubicBezTo>
                      <a:cubicBezTo>
                        <a:pt x="80" y="1854"/>
                        <a:pt x="106" y="1854"/>
                        <a:pt x="120" y="1840"/>
                      </a:cubicBezTo>
                      <a:cubicBezTo>
                        <a:pt x="146" y="1840"/>
                        <a:pt x="146" y="1840"/>
                        <a:pt x="159" y="1827"/>
                      </a:cubicBezTo>
                      <a:lnTo>
                        <a:pt x="676" y="1827"/>
                      </a:lnTo>
                      <a:cubicBezTo>
                        <a:pt x="715" y="1827"/>
                        <a:pt x="768" y="1827"/>
                        <a:pt x="808" y="1840"/>
                      </a:cubicBezTo>
                      <a:lnTo>
                        <a:pt x="953" y="1840"/>
                      </a:lnTo>
                      <a:cubicBezTo>
                        <a:pt x="967" y="1840"/>
                        <a:pt x="967" y="1827"/>
                        <a:pt x="980" y="1827"/>
                      </a:cubicBezTo>
                      <a:cubicBezTo>
                        <a:pt x="1006" y="1814"/>
                        <a:pt x="1020" y="1801"/>
                        <a:pt x="1020" y="1787"/>
                      </a:cubicBezTo>
                      <a:cubicBezTo>
                        <a:pt x="1059" y="1721"/>
                        <a:pt x="1099" y="1668"/>
                        <a:pt x="1112" y="1629"/>
                      </a:cubicBezTo>
                      <a:cubicBezTo>
                        <a:pt x="1139" y="1589"/>
                        <a:pt x="1152" y="1576"/>
                        <a:pt x="1152" y="1562"/>
                      </a:cubicBezTo>
                      <a:cubicBezTo>
                        <a:pt x="1152" y="1536"/>
                        <a:pt x="1139" y="1523"/>
                        <a:pt x="1126" y="1523"/>
                      </a:cubicBezTo>
                      <a:cubicBezTo>
                        <a:pt x="1112" y="1509"/>
                        <a:pt x="1099" y="1509"/>
                        <a:pt x="1086" y="1509"/>
                      </a:cubicBezTo>
                      <a:cubicBezTo>
                        <a:pt x="1059" y="1509"/>
                        <a:pt x="1046" y="1509"/>
                        <a:pt x="1033" y="1523"/>
                      </a:cubicBezTo>
                      <a:cubicBezTo>
                        <a:pt x="1020" y="1536"/>
                        <a:pt x="1020" y="1549"/>
                        <a:pt x="1006" y="1562"/>
                      </a:cubicBezTo>
                      <a:lnTo>
                        <a:pt x="953" y="1655"/>
                      </a:lnTo>
                      <a:cubicBezTo>
                        <a:pt x="940" y="1668"/>
                        <a:pt x="927" y="1682"/>
                        <a:pt x="914" y="1682"/>
                      </a:cubicBezTo>
                      <a:cubicBezTo>
                        <a:pt x="914" y="1695"/>
                        <a:pt x="901" y="1695"/>
                        <a:pt x="887" y="1695"/>
                      </a:cubicBezTo>
                      <a:lnTo>
                        <a:pt x="464" y="1695"/>
                      </a:lnTo>
                      <a:cubicBezTo>
                        <a:pt x="398" y="1695"/>
                        <a:pt x="345" y="1682"/>
                        <a:pt x="292" y="1682"/>
                      </a:cubicBezTo>
                      <a:cubicBezTo>
                        <a:pt x="331" y="1642"/>
                        <a:pt x="384" y="1602"/>
                        <a:pt x="437" y="1536"/>
                      </a:cubicBezTo>
                      <a:cubicBezTo>
                        <a:pt x="490" y="1483"/>
                        <a:pt x="543" y="1417"/>
                        <a:pt x="609" y="1351"/>
                      </a:cubicBezTo>
                      <a:cubicBezTo>
                        <a:pt x="662" y="1284"/>
                        <a:pt x="715" y="1218"/>
                        <a:pt x="768" y="1139"/>
                      </a:cubicBezTo>
                      <a:cubicBezTo>
                        <a:pt x="821" y="1073"/>
                        <a:pt x="874" y="993"/>
                        <a:pt x="914" y="914"/>
                      </a:cubicBezTo>
                      <a:cubicBezTo>
                        <a:pt x="953" y="834"/>
                        <a:pt x="993" y="768"/>
                        <a:pt x="1006" y="689"/>
                      </a:cubicBezTo>
                      <a:cubicBezTo>
                        <a:pt x="1033" y="609"/>
                        <a:pt x="1046" y="530"/>
                        <a:pt x="1046" y="451"/>
                      </a:cubicBezTo>
                      <a:cubicBezTo>
                        <a:pt x="1046" y="398"/>
                        <a:pt x="1046" y="332"/>
                        <a:pt x="1033" y="279"/>
                      </a:cubicBezTo>
                      <a:cubicBezTo>
                        <a:pt x="1006" y="226"/>
                        <a:pt x="980" y="173"/>
                        <a:pt x="953" y="133"/>
                      </a:cubicBezTo>
                      <a:cubicBezTo>
                        <a:pt x="914" y="93"/>
                        <a:pt x="861" y="67"/>
                        <a:pt x="808" y="40"/>
                      </a:cubicBezTo>
                      <a:cubicBezTo>
                        <a:pt x="755" y="14"/>
                        <a:pt x="676" y="1"/>
                        <a:pt x="596" y="1"/>
                      </a:cubicBezTo>
                      <a:close/>
                    </a:path>
                  </a:pathLst>
                </a:custGeom>
                <a:solidFill>
                  <a:srgbClr val="D2D2D2"/>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80" name="Google Shape;527;p27">
                  <a:extLst>
                    <a:ext uri="{FF2B5EF4-FFF2-40B4-BE49-F238E27FC236}">
                      <a16:creationId xmlns:a16="http://schemas.microsoft.com/office/drawing/2014/main" id="{2C1B97DE-EADC-4C49-8166-AF77F5C3197E}"/>
                    </a:ext>
                  </a:extLst>
                </p:cNvPr>
                <p:cNvSpPr/>
                <p:nvPr/>
              </p:nvSpPr>
              <p:spPr>
                <a:xfrm>
                  <a:off x="3829745" y="3991539"/>
                  <a:ext cx="65882" cy="57149"/>
                </a:xfrm>
                <a:custGeom>
                  <a:avLst/>
                  <a:gdLst/>
                  <a:ahLst/>
                  <a:cxnLst/>
                  <a:rect l="l" t="t" r="r" b="b"/>
                  <a:pathLst>
                    <a:path w="1192" h="1034" extrusionOk="0">
                      <a:moveTo>
                        <a:pt x="173" y="1"/>
                      </a:moveTo>
                      <a:cubicBezTo>
                        <a:pt x="93" y="1"/>
                        <a:pt x="53" y="1"/>
                        <a:pt x="27" y="14"/>
                      </a:cubicBezTo>
                      <a:cubicBezTo>
                        <a:pt x="14" y="27"/>
                        <a:pt x="0" y="41"/>
                        <a:pt x="0" y="67"/>
                      </a:cubicBezTo>
                      <a:cubicBezTo>
                        <a:pt x="0" y="80"/>
                        <a:pt x="14" y="107"/>
                        <a:pt x="27" y="107"/>
                      </a:cubicBezTo>
                      <a:cubicBezTo>
                        <a:pt x="53" y="120"/>
                        <a:pt x="80" y="120"/>
                        <a:pt x="120" y="120"/>
                      </a:cubicBezTo>
                      <a:cubicBezTo>
                        <a:pt x="159" y="120"/>
                        <a:pt x="186" y="133"/>
                        <a:pt x="199" y="147"/>
                      </a:cubicBezTo>
                      <a:cubicBezTo>
                        <a:pt x="212" y="147"/>
                        <a:pt x="239" y="173"/>
                        <a:pt x="265" y="199"/>
                      </a:cubicBezTo>
                      <a:lnTo>
                        <a:pt x="490" y="517"/>
                      </a:lnTo>
                      <a:lnTo>
                        <a:pt x="450" y="557"/>
                      </a:lnTo>
                      <a:lnTo>
                        <a:pt x="424" y="610"/>
                      </a:lnTo>
                      <a:lnTo>
                        <a:pt x="371" y="676"/>
                      </a:lnTo>
                      <a:cubicBezTo>
                        <a:pt x="345" y="702"/>
                        <a:pt x="318" y="742"/>
                        <a:pt x="278" y="795"/>
                      </a:cubicBezTo>
                      <a:cubicBezTo>
                        <a:pt x="265" y="808"/>
                        <a:pt x="252" y="822"/>
                        <a:pt x="239" y="835"/>
                      </a:cubicBezTo>
                      <a:cubicBezTo>
                        <a:pt x="225" y="835"/>
                        <a:pt x="199" y="835"/>
                        <a:pt x="186" y="848"/>
                      </a:cubicBezTo>
                      <a:cubicBezTo>
                        <a:pt x="146" y="848"/>
                        <a:pt x="120" y="848"/>
                        <a:pt x="93" y="861"/>
                      </a:cubicBezTo>
                      <a:cubicBezTo>
                        <a:pt x="67" y="874"/>
                        <a:pt x="53" y="888"/>
                        <a:pt x="53" y="914"/>
                      </a:cubicBezTo>
                      <a:cubicBezTo>
                        <a:pt x="53" y="927"/>
                        <a:pt x="53" y="941"/>
                        <a:pt x="53" y="941"/>
                      </a:cubicBezTo>
                      <a:cubicBezTo>
                        <a:pt x="67" y="954"/>
                        <a:pt x="67" y="954"/>
                        <a:pt x="80" y="967"/>
                      </a:cubicBezTo>
                      <a:lnTo>
                        <a:pt x="398" y="967"/>
                      </a:lnTo>
                      <a:cubicBezTo>
                        <a:pt x="398" y="967"/>
                        <a:pt x="411" y="967"/>
                        <a:pt x="424" y="980"/>
                      </a:cubicBezTo>
                      <a:lnTo>
                        <a:pt x="477" y="980"/>
                      </a:lnTo>
                      <a:cubicBezTo>
                        <a:pt x="490" y="980"/>
                        <a:pt x="517" y="967"/>
                        <a:pt x="530" y="967"/>
                      </a:cubicBezTo>
                      <a:cubicBezTo>
                        <a:pt x="556" y="954"/>
                        <a:pt x="570" y="941"/>
                        <a:pt x="570" y="914"/>
                      </a:cubicBezTo>
                      <a:cubicBezTo>
                        <a:pt x="570" y="901"/>
                        <a:pt x="556" y="901"/>
                        <a:pt x="556" y="888"/>
                      </a:cubicBezTo>
                      <a:cubicBezTo>
                        <a:pt x="543" y="861"/>
                        <a:pt x="503" y="861"/>
                        <a:pt x="464" y="861"/>
                      </a:cubicBezTo>
                      <a:cubicBezTo>
                        <a:pt x="450" y="861"/>
                        <a:pt x="437" y="861"/>
                        <a:pt x="424" y="848"/>
                      </a:cubicBezTo>
                      <a:cubicBezTo>
                        <a:pt x="424" y="848"/>
                        <a:pt x="424" y="848"/>
                        <a:pt x="424" y="835"/>
                      </a:cubicBezTo>
                      <a:cubicBezTo>
                        <a:pt x="424" y="835"/>
                        <a:pt x="424" y="822"/>
                        <a:pt x="437" y="808"/>
                      </a:cubicBezTo>
                      <a:cubicBezTo>
                        <a:pt x="450" y="782"/>
                        <a:pt x="464" y="782"/>
                        <a:pt x="464" y="769"/>
                      </a:cubicBezTo>
                      <a:cubicBezTo>
                        <a:pt x="490" y="742"/>
                        <a:pt x="503" y="729"/>
                        <a:pt x="517" y="702"/>
                      </a:cubicBezTo>
                      <a:cubicBezTo>
                        <a:pt x="530" y="689"/>
                        <a:pt x="543" y="663"/>
                        <a:pt x="570" y="636"/>
                      </a:cubicBezTo>
                      <a:cubicBezTo>
                        <a:pt x="583" y="649"/>
                        <a:pt x="609" y="676"/>
                        <a:pt x="623" y="716"/>
                      </a:cubicBezTo>
                      <a:cubicBezTo>
                        <a:pt x="649" y="742"/>
                        <a:pt x="662" y="755"/>
                        <a:pt x="689" y="782"/>
                      </a:cubicBezTo>
                      <a:cubicBezTo>
                        <a:pt x="702" y="808"/>
                        <a:pt x="715" y="835"/>
                        <a:pt x="728" y="848"/>
                      </a:cubicBezTo>
                      <a:cubicBezTo>
                        <a:pt x="728" y="861"/>
                        <a:pt x="742" y="874"/>
                        <a:pt x="742" y="888"/>
                      </a:cubicBezTo>
                      <a:cubicBezTo>
                        <a:pt x="742" y="901"/>
                        <a:pt x="742" y="901"/>
                        <a:pt x="728" y="914"/>
                      </a:cubicBezTo>
                      <a:lnTo>
                        <a:pt x="702" y="914"/>
                      </a:lnTo>
                      <a:cubicBezTo>
                        <a:pt x="689" y="914"/>
                        <a:pt x="675" y="927"/>
                        <a:pt x="675" y="941"/>
                      </a:cubicBezTo>
                      <a:cubicBezTo>
                        <a:pt x="675" y="954"/>
                        <a:pt x="662" y="967"/>
                        <a:pt x="662" y="967"/>
                      </a:cubicBezTo>
                      <a:cubicBezTo>
                        <a:pt x="662" y="980"/>
                        <a:pt x="675" y="994"/>
                        <a:pt x="689" y="1007"/>
                      </a:cubicBezTo>
                      <a:cubicBezTo>
                        <a:pt x="702" y="1033"/>
                        <a:pt x="728" y="1033"/>
                        <a:pt x="768" y="1033"/>
                      </a:cubicBezTo>
                      <a:lnTo>
                        <a:pt x="1086" y="1033"/>
                      </a:lnTo>
                      <a:cubicBezTo>
                        <a:pt x="1112" y="1033"/>
                        <a:pt x="1139" y="1033"/>
                        <a:pt x="1152" y="1020"/>
                      </a:cubicBezTo>
                      <a:cubicBezTo>
                        <a:pt x="1178" y="1020"/>
                        <a:pt x="1192" y="1007"/>
                        <a:pt x="1192" y="980"/>
                      </a:cubicBezTo>
                      <a:cubicBezTo>
                        <a:pt x="1192" y="954"/>
                        <a:pt x="1178" y="941"/>
                        <a:pt x="1165" y="941"/>
                      </a:cubicBezTo>
                      <a:cubicBezTo>
                        <a:pt x="1139" y="927"/>
                        <a:pt x="1125" y="927"/>
                        <a:pt x="1099" y="927"/>
                      </a:cubicBezTo>
                      <a:cubicBezTo>
                        <a:pt x="1073" y="927"/>
                        <a:pt x="1046" y="914"/>
                        <a:pt x="1033" y="914"/>
                      </a:cubicBezTo>
                      <a:cubicBezTo>
                        <a:pt x="1020" y="914"/>
                        <a:pt x="993" y="914"/>
                        <a:pt x="967" y="901"/>
                      </a:cubicBezTo>
                      <a:cubicBezTo>
                        <a:pt x="967" y="901"/>
                        <a:pt x="953" y="888"/>
                        <a:pt x="940" y="888"/>
                      </a:cubicBezTo>
                      <a:cubicBezTo>
                        <a:pt x="927" y="874"/>
                        <a:pt x="914" y="848"/>
                        <a:pt x="887" y="822"/>
                      </a:cubicBezTo>
                      <a:cubicBezTo>
                        <a:pt x="861" y="795"/>
                        <a:pt x="834" y="755"/>
                        <a:pt x="795" y="716"/>
                      </a:cubicBezTo>
                      <a:cubicBezTo>
                        <a:pt x="755" y="663"/>
                        <a:pt x="715" y="597"/>
                        <a:pt x="649" y="517"/>
                      </a:cubicBezTo>
                      <a:cubicBezTo>
                        <a:pt x="689" y="477"/>
                        <a:pt x="715" y="438"/>
                        <a:pt x="742" y="398"/>
                      </a:cubicBezTo>
                      <a:cubicBezTo>
                        <a:pt x="768" y="358"/>
                        <a:pt x="795" y="319"/>
                        <a:pt x="834" y="266"/>
                      </a:cubicBezTo>
                      <a:cubicBezTo>
                        <a:pt x="861" y="239"/>
                        <a:pt x="874" y="226"/>
                        <a:pt x="900" y="213"/>
                      </a:cubicBezTo>
                      <a:cubicBezTo>
                        <a:pt x="927" y="213"/>
                        <a:pt x="940" y="199"/>
                        <a:pt x="980" y="199"/>
                      </a:cubicBezTo>
                      <a:lnTo>
                        <a:pt x="1125" y="199"/>
                      </a:lnTo>
                      <a:cubicBezTo>
                        <a:pt x="1139" y="199"/>
                        <a:pt x="1152" y="186"/>
                        <a:pt x="1165" y="186"/>
                      </a:cubicBezTo>
                      <a:cubicBezTo>
                        <a:pt x="1178" y="173"/>
                        <a:pt x="1178" y="160"/>
                        <a:pt x="1178" y="147"/>
                      </a:cubicBezTo>
                      <a:cubicBezTo>
                        <a:pt x="1178" y="107"/>
                        <a:pt x="1165" y="80"/>
                        <a:pt x="1125" y="80"/>
                      </a:cubicBezTo>
                      <a:lnTo>
                        <a:pt x="728" y="80"/>
                      </a:lnTo>
                      <a:cubicBezTo>
                        <a:pt x="689" y="80"/>
                        <a:pt x="675" y="80"/>
                        <a:pt x="649" y="94"/>
                      </a:cubicBezTo>
                      <a:cubicBezTo>
                        <a:pt x="636" y="107"/>
                        <a:pt x="623" y="120"/>
                        <a:pt x="623" y="147"/>
                      </a:cubicBezTo>
                      <a:cubicBezTo>
                        <a:pt x="623" y="160"/>
                        <a:pt x="636" y="173"/>
                        <a:pt x="649" y="186"/>
                      </a:cubicBezTo>
                      <a:cubicBezTo>
                        <a:pt x="662" y="186"/>
                        <a:pt x="662" y="199"/>
                        <a:pt x="675" y="199"/>
                      </a:cubicBezTo>
                      <a:cubicBezTo>
                        <a:pt x="675" y="199"/>
                        <a:pt x="689" y="199"/>
                        <a:pt x="689" y="213"/>
                      </a:cubicBezTo>
                      <a:cubicBezTo>
                        <a:pt x="689" y="213"/>
                        <a:pt x="675" y="226"/>
                        <a:pt x="662" y="252"/>
                      </a:cubicBezTo>
                      <a:cubicBezTo>
                        <a:pt x="649" y="266"/>
                        <a:pt x="636" y="292"/>
                        <a:pt x="623" y="319"/>
                      </a:cubicBezTo>
                      <a:lnTo>
                        <a:pt x="570" y="398"/>
                      </a:lnTo>
                      <a:cubicBezTo>
                        <a:pt x="543" y="372"/>
                        <a:pt x="517" y="345"/>
                        <a:pt x="503" y="305"/>
                      </a:cubicBezTo>
                      <a:cubicBezTo>
                        <a:pt x="477" y="279"/>
                        <a:pt x="464" y="252"/>
                        <a:pt x="450" y="239"/>
                      </a:cubicBezTo>
                      <a:cubicBezTo>
                        <a:pt x="437" y="213"/>
                        <a:pt x="424" y="199"/>
                        <a:pt x="411" y="173"/>
                      </a:cubicBezTo>
                      <a:cubicBezTo>
                        <a:pt x="411" y="160"/>
                        <a:pt x="398" y="147"/>
                        <a:pt x="398" y="147"/>
                      </a:cubicBezTo>
                      <a:cubicBezTo>
                        <a:pt x="398" y="133"/>
                        <a:pt x="411" y="133"/>
                        <a:pt x="424" y="133"/>
                      </a:cubicBezTo>
                      <a:lnTo>
                        <a:pt x="477" y="133"/>
                      </a:lnTo>
                      <a:cubicBezTo>
                        <a:pt x="490" y="133"/>
                        <a:pt x="517" y="120"/>
                        <a:pt x="530" y="107"/>
                      </a:cubicBezTo>
                      <a:cubicBezTo>
                        <a:pt x="543" y="94"/>
                        <a:pt x="543" y="80"/>
                        <a:pt x="543" y="67"/>
                      </a:cubicBezTo>
                      <a:cubicBezTo>
                        <a:pt x="543" y="54"/>
                        <a:pt x="543" y="54"/>
                        <a:pt x="543" y="41"/>
                      </a:cubicBezTo>
                      <a:cubicBezTo>
                        <a:pt x="543" y="41"/>
                        <a:pt x="530" y="27"/>
                        <a:pt x="530" y="27"/>
                      </a:cubicBezTo>
                      <a:cubicBezTo>
                        <a:pt x="517" y="14"/>
                        <a:pt x="503" y="14"/>
                        <a:pt x="490" y="1"/>
                      </a:cubicBezTo>
                      <a:close/>
                    </a:path>
                  </a:pathLst>
                </a:custGeom>
                <a:solidFill>
                  <a:srgbClr val="D2D2D2"/>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81" name="Google Shape;528;p27">
                  <a:extLst>
                    <a:ext uri="{FF2B5EF4-FFF2-40B4-BE49-F238E27FC236}">
                      <a16:creationId xmlns:a16="http://schemas.microsoft.com/office/drawing/2014/main" id="{3BB91B02-6D7B-4EC1-B236-752097DC6F9F}"/>
                    </a:ext>
                  </a:extLst>
                </p:cNvPr>
                <p:cNvSpPr/>
                <p:nvPr/>
              </p:nvSpPr>
              <p:spPr>
                <a:xfrm>
                  <a:off x="3901430" y="3946218"/>
                  <a:ext cx="60023" cy="100260"/>
                </a:xfrm>
                <a:custGeom>
                  <a:avLst/>
                  <a:gdLst/>
                  <a:ahLst/>
                  <a:cxnLst/>
                  <a:rect l="l" t="t" r="r" b="b"/>
                  <a:pathLst>
                    <a:path w="1086" h="1814" extrusionOk="0">
                      <a:moveTo>
                        <a:pt x="861" y="0"/>
                      </a:moveTo>
                      <a:cubicBezTo>
                        <a:pt x="834" y="0"/>
                        <a:pt x="781" y="0"/>
                        <a:pt x="728" y="14"/>
                      </a:cubicBezTo>
                      <a:lnTo>
                        <a:pt x="530" y="14"/>
                      </a:lnTo>
                      <a:cubicBezTo>
                        <a:pt x="464" y="14"/>
                        <a:pt x="398" y="27"/>
                        <a:pt x="331" y="27"/>
                      </a:cubicBezTo>
                      <a:cubicBezTo>
                        <a:pt x="265" y="40"/>
                        <a:pt x="212" y="40"/>
                        <a:pt x="173" y="40"/>
                      </a:cubicBezTo>
                      <a:cubicBezTo>
                        <a:pt x="146" y="53"/>
                        <a:pt x="133" y="67"/>
                        <a:pt x="133" y="93"/>
                      </a:cubicBezTo>
                      <a:cubicBezTo>
                        <a:pt x="133" y="159"/>
                        <a:pt x="120" y="212"/>
                        <a:pt x="120" y="265"/>
                      </a:cubicBezTo>
                      <a:cubicBezTo>
                        <a:pt x="120" y="318"/>
                        <a:pt x="106" y="358"/>
                        <a:pt x="106" y="397"/>
                      </a:cubicBezTo>
                      <a:cubicBezTo>
                        <a:pt x="106" y="437"/>
                        <a:pt x="93" y="477"/>
                        <a:pt x="93" y="530"/>
                      </a:cubicBezTo>
                      <a:cubicBezTo>
                        <a:pt x="93" y="569"/>
                        <a:pt x="80" y="622"/>
                        <a:pt x="67" y="675"/>
                      </a:cubicBezTo>
                      <a:cubicBezTo>
                        <a:pt x="67" y="702"/>
                        <a:pt x="67" y="715"/>
                        <a:pt x="67" y="742"/>
                      </a:cubicBezTo>
                      <a:cubicBezTo>
                        <a:pt x="67" y="755"/>
                        <a:pt x="67" y="768"/>
                        <a:pt x="67" y="781"/>
                      </a:cubicBezTo>
                      <a:cubicBezTo>
                        <a:pt x="67" y="821"/>
                        <a:pt x="67" y="861"/>
                        <a:pt x="80" y="887"/>
                      </a:cubicBezTo>
                      <a:cubicBezTo>
                        <a:pt x="93" y="914"/>
                        <a:pt x="106" y="927"/>
                        <a:pt x="146" y="927"/>
                      </a:cubicBezTo>
                      <a:cubicBezTo>
                        <a:pt x="159" y="927"/>
                        <a:pt x="173" y="927"/>
                        <a:pt x="212" y="914"/>
                      </a:cubicBezTo>
                      <a:cubicBezTo>
                        <a:pt x="239" y="914"/>
                        <a:pt x="265" y="900"/>
                        <a:pt x="305" y="900"/>
                      </a:cubicBezTo>
                      <a:cubicBezTo>
                        <a:pt x="345" y="887"/>
                        <a:pt x="384" y="874"/>
                        <a:pt x="424" y="874"/>
                      </a:cubicBezTo>
                      <a:cubicBezTo>
                        <a:pt x="464" y="861"/>
                        <a:pt x="503" y="861"/>
                        <a:pt x="556" y="861"/>
                      </a:cubicBezTo>
                      <a:cubicBezTo>
                        <a:pt x="623" y="861"/>
                        <a:pt x="689" y="874"/>
                        <a:pt x="728" y="887"/>
                      </a:cubicBezTo>
                      <a:cubicBezTo>
                        <a:pt x="781" y="914"/>
                        <a:pt x="821" y="940"/>
                        <a:pt x="848" y="967"/>
                      </a:cubicBezTo>
                      <a:cubicBezTo>
                        <a:pt x="874" y="993"/>
                        <a:pt x="901" y="1033"/>
                        <a:pt x="914" y="1072"/>
                      </a:cubicBezTo>
                      <a:cubicBezTo>
                        <a:pt x="914" y="1112"/>
                        <a:pt x="927" y="1152"/>
                        <a:pt x="927" y="1192"/>
                      </a:cubicBezTo>
                      <a:cubicBezTo>
                        <a:pt x="927" y="1244"/>
                        <a:pt x="914" y="1311"/>
                        <a:pt x="887" y="1364"/>
                      </a:cubicBezTo>
                      <a:cubicBezTo>
                        <a:pt x="874" y="1430"/>
                        <a:pt x="834" y="1483"/>
                        <a:pt x="795" y="1522"/>
                      </a:cubicBezTo>
                      <a:cubicBezTo>
                        <a:pt x="742" y="1575"/>
                        <a:pt x="689" y="1615"/>
                        <a:pt x="623" y="1642"/>
                      </a:cubicBezTo>
                      <a:cubicBezTo>
                        <a:pt x="543" y="1668"/>
                        <a:pt x="464" y="1681"/>
                        <a:pt x="371" y="1681"/>
                      </a:cubicBezTo>
                      <a:lnTo>
                        <a:pt x="292" y="1681"/>
                      </a:lnTo>
                      <a:cubicBezTo>
                        <a:pt x="265" y="1668"/>
                        <a:pt x="239" y="1668"/>
                        <a:pt x="212" y="1655"/>
                      </a:cubicBezTo>
                      <a:cubicBezTo>
                        <a:pt x="199" y="1642"/>
                        <a:pt x="173" y="1642"/>
                        <a:pt x="159" y="1628"/>
                      </a:cubicBezTo>
                      <a:cubicBezTo>
                        <a:pt x="146" y="1615"/>
                        <a:pt x="146" y="1602"/>
                        <a:pt x="146" y="1589"/>
                      </a:cubicBezTo>
                      <a:cubicBezTo>
                        <a:pt x="146" y="1562"/>
                        <a:pt x="146" y="1549"/>
                        <a:pt x="159" y="1549"/>
                      </a:cubicBezTo>
                      <a:cubicBezTo>
                        <a:pt x="173" y="1536"/>
                        <a:pt x="199" y="1536"/>
                        <a:pt x="212" y="1536"/>
                      </a:cubicBezTo>
                      <a:cubicBezTo>
                        <a:pt x="226" y="1522"/>
                        <a:pt x="239" y="1522"/>
                        <a:pt x="252" y="1509"/>
                      </a:cubicBezTo>
                      <a:cubicBezTo>
                        <a:pt x="265" y="1496"/>
                        <a:pt x="278" y="1483"/>
                        <a:pt x="278" y="1456"/>
                      </a:cubicBezTo>
                      <a:cubicBezTo>
                        <a:pt x="278" y="1417"/>
                        <a:pt x="265" y="1390"/>
                        <a:pt x="239" y="1377"/>
                      </a:cubicBezTo>
                      <a:cubicBezTo>
                        <a:pt x="226" y="1364"/>
                        <a:pt x="199" y="1364"/>
                        <a:pt x="173" y="1364"/>
                      </a:cubicBezTo>
                      <a:cubicBezTo>
                        <a:pt x="146" y="1364"/>
                        <a:pt x="133" y="1364"/>
                        <a:pt x="106" y="1377"/>
                      </a:cubicBezTo>
                      <a:cubicBezTo>
                        <a:pt x="93" y="1390"/>
                        <a:pt x="67" y="1403"/>
                        <a:pt x="53" y="1417"/>
                      </a:cubicBezTo>
                      <a:cubicBezTo>
                        <a:pt x="40" y="1443"/>
                        <a:pt x="27" y="1456"/>
                        <a:pt x="14" y="1483"/>
                      </a:cubicBezTo>
                      <a:cubicBezTo>
                        <a:pt x="14" y="1509"/>
                        <a:pt x="1" y="1536"/>
                        <a:pt x="1" y="1562"/>
                      </a:cubicBezTo>
                      <a:cubicBezTo>
                        <a:pt x="1" y="1628"/>
                        <a:pt x="27" y="1681"/>
                        <a:pt x="53" y="1708"/>
                      </a:cubicBezTo>
                      <a:cubicBezTo>
                        <a:pt x="80" y="1747"/>
                        <a:pt x="120" y="1774"/>
                        <a:pt x="159" y="1787"/>
                      </a:cubicBezTo>
                      <a:cubicBezTo>
                        <a:pt x="199" y="1800"/>
                        <a:pt x="239" y="1814"/>
                        <a:pt x="278" y="1814"/>
                      </a:cubicBezTo>
                      <a:lnTo>
                        <a:pt x="371" y="1814"/>
                      </a:lnTo>
                      <a:cubicBezTo>
                        <a:pt x="503" y="1814"/>
                        <a:pt x="609" y="1800"/>
                        <a:pt x="689" y="1761"/>
                      </a:cubicBezTo>
                      <a:cubicBezTo>
                        <a:pt x="781" y="1721"/>
                        <a:pt x="861" y="1681"/>
                        <a:pt x="914" y="1615"/>
                      </a:cubicBezTo>
                      <a:cubicBezTo>
                        <a:pt x="980" y="1562"/>
                        <a:pt x="1020" y="1496"/>
                        <a:pt x="1046" y="1417"/>
                      </a:cubicBezTo>
                      <a:cubicBezTo>
                        <a:pt x="1073" y="1350"/>
                        <a:pt x="1086" y="1271"/>
                        <a:pt x="1086" y="1205"/>
                      </a:cubicBezTo>
                      <a:cubicBezTo>
                        <a:pt x="1086" y="1152"/>
                        <a:pt x="1086" y="1086"/>
                        <a:pt x="1059" y="1033"/>
                      </a:cubicBezTo>
                      <a:cubicBezTo>
                        <a:pt x="1046" y="967"/>
                        <a:pt x="1020" y="914"/>
                        <a:pt x="967" y="874"/>
                      </a:cubicBezTo>
                      <a:cubicBezTo>
                        <a:pt x="940" y="821"/>
                        <a:pt x="887" y="781"/>
                        <a:pt x="821" y="755"/>
                      </a:cubicBezTo>
                      <a:cubicBezTo>
                        <a:pt x="755" y="728"/>
                        <a:pt x="662" y="715"/>
                        <a:pt x="570" y="715"/>
                      </a:cubicBezTo>
                      <a:lnTo>
                        <a:pt x="464" y="715"/>
                      </a:lnTo>
                      <a:cubicBezTo>
                        <a:pt x="424" y="728"/>
                        <a:pt x="384" y="728"/>
                        <a:pt x="358" y="742"/>
                      </a:cubicBezTo>
                      <a:cubicBezTo>
                        <a:pt x="318" y="742"/>
                        <a:pt x="292" y="755"/>
                        <a:pt x="265" y="755"/>
                      </a:cubicBezTo>
                      <a:cubicBezTo>
                        <a:pt x="239" y="768"/>
                        <a:pt x="226" y="768"/>
                        <a:pt x="212" y="768"/>
                      </a:cubicBezTo>
                      <a:lnTo>
                        <a:pt x="292" y="199"/>
                      </a:lnTo>
                      <a:cubicBezTo>
                        <a:pt x="318" y="186"/>
                        <a:pt x="345" y="186"/>
                        <a:pt x="398" y="172"/>
                      </a:cubicBezTo>
                      <a:cubicBezTo>
                        <a:pt x="464" y="172"/>
                        <a:pt x="517" y="172"/>
                        <a:pt x="570" y="159"/>
                      </a:cubicBezTo>
                      <a:lnTo>
                        <a:pt x="874" y="159"/>
                      </a:lnTo>
                      <a:cubicBezTo>
                        <a:pt x="901" y="159"/>
                        <a:pt x="914" y="146"/>
                        <a:pt x="940" y="146"/>
                      </a:cubicBezTo>
                      <a:cubicBezTo>
                        <a:pt x="967" y="133"/>
                        <a:pt x="980" y="106"/>
                        <a:pt x="980" y="80"/>
                      </a:cubicBezTo>
                      <a:cubicBezTo>
                        <a:pt x="980" y="53"/>
                        <a:pt x="967" y="27"/>
                        <a:pt x="940" y="27"/>
                      </a:cubicBezTo>
                      <a:cubicBezTo>
                        <a:pt x="927" y="14"/>
                        <a:pt x="887" y="0"/>
                        <a:pt x="861" y="0"/>
                      </a:cubicBezTo>
                      <a:close/>
                    </a:path>
                  </a:pathLst>
                </a:custGeom>
                <a:solidFill>
                  <a:srgbClr val="D2D2D2"/>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82" name="Google Shape;529;p27">
                  <a:extLst>
                    <a:ext uri="{FF2B5EF4-FFF2-40B4-BE49-F238E27FC236}">
                      <a16:creationId xmlns:a16="http://schemas.microsoft.com/office/drawing/2014/main" id="{B1E317D3-7F61-4726-AFEC-3EE6B5BF7F5B}"/>
                    </a:ext>
                  </a:extLst>
                </p:cNvPr>
                <p:cNvSpPr/>
                <p:nvPr/>
              </p:nvSpPr>
              <p:spPr>
                <a:xfrm>
                  <a:off x="3885346" y="4261478"/>
                  <a:ext cx="143426" cy="143426"/>
                </a:xfrm>
                <a:custGeom>
                  <a:avLst/>
                  <a:gdLst/>
                  <a:ahLst/>
                  <a:cxnLst/>
                  <a:rect l="l" t="t" r="r" b="b"/>
                  <a:pathLst>
                    <a:path w="2595" h="2595" extrusionOk="0">
                      <a:moveTo>
                        <a:pt x="503" y="1"/>
                      </a:moveTo>
                      <a:cubicBezTo>
                        <a:pt x="225" y="1"/>
                        <a:pt x="0" y="226"/>
                        <a:pt x="0" y="504"/>
                      </a:cubicBezTo>
                      <a:lnTo>
                        <a:pt x="0" y="2052"/>
                      </a:lnTo>
                      <a:cubicBezTo>
                        <a:pt x="0" y="2383"/>
                        <a:pt x="225" y="2595"/>
                        <a:pt x="503" y="2595"/>
                      </a:cubicBezTo>
                      <a:lnTo>
                        <a:pt x="2052" y="2595"/>
                      </a:lnTo>
                      <a:cubicBezTo>
                        <a:pt x="2383" y="2595"/>
                        <a:pt x="2594" y="2383"/>
                        <a:pt x="2594" y="2052"/>
                      </a:cubicBezTo>
                      <a:lnTo>
                        <a:pt x="2594" y="504"/>
                      </a:lnTo>
                      <a:cubicBezTo>
                        <a:pt x="2594" y="226"/>
                        <a:pt x="2383" y="1"/>
                        <a:pt x="2052" y="1"/>
                      </a:cubicBezTo>
                      <a:close/>
                    </a:path>
                  </a:pathLst>
                </a:custGeom>
                <a:solidFill>
                  <a:srgbClr val="A0A0A0"/>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83" name="Google Shape;530;p27">
                  <a:extLst>
                    <a:ext uri="{FF2B5EF4-FFF2-40B4-BE49-F238E27FC236}">
                      <a16:creationId xmlns:a16="http://schemas.microsoft.com/office/drawing/2014/main" id="{A7276B4F-5A31-4A79-ADF0-3EE69A9D6BB2}"/>
                    </a:ext>
                  </a:extLst>
                </p:cNvPr>
                <p:cNvSpPr/>
                <p:nvPr/>
              </p:nvSpPr>
              <p:spPr>
                <a:xfrm>
                  <a:off x="3885346" y="4453872"/>
                  <a:ext cx="143426" cy="143426"/>
                </a:xfrm>
                <a:custGeom>
                  <a:avLst/>
                  <a:gdLst/>
                  <a:ahLst/>
                  <a:cxnLst/>
                  <a:rect l="l" t="t" r="r" b="b"/>
                  <a:pathLst>
                    <a:path w="2595" h="2595" extrusionOk="0">
                      <a:moveTo>
                        <a:pt x="503" y="1"/>
                      </a:moveTo>
                      <a:cubicBezTo>
                        <a:pt x="225" y="1"/>
                        <a:pt x="0" y="226"/>
                        <a:pt x="0" y="556"/>
                      </a:cubicBezTo>
                      <a:lnTo>
                        <a:pt x="0" y="2092"/>
                      </a:lnTo>
                      <a:cubicBezTo>
                        <a:pt x="0" y="2370"/>
                        <a:pt x="225" y="2595"/>
                        <a:pt x="503" y="2595"/>
                      </a:cubicBezTo>
                      <a:lnTo>
                        <a:pt x="2052" y="2595"/>
                      </a:lnTo>
                      <a:cubicBezTo>
                        <a:pt x="2383" y="2595"/>
                        <a:pt x="2594" y="2370"/>
                        <a:pt x="2594" y="2092"/>
                      </a:cubicBezTo>
                      <a:lnTo>
                        <a:pt x="2594" y="556"/>
                      </a:lnTo>
                      <a:cubicBezTo>
                        <a:pt x="2594" y="226"/>
                        <a:pt x="2383" y="1"/>
                        <a:pt x="2052" y="1"/>
                      </a:cubicBezTo>
                      <a:close/>
                    </a:path>
                  </a:pathLst>
                </a:custGeom>
                <a:solidFill>
                  <a:srgbClr val="A0A0A0"/>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84" name="Google Shape;531;p27">
                  <a:extLst>
                    <a:ext uri="{FF2B5EF4-FFF2-40B4-BE49-F238E27FC236}">
                      <a16:creationId xmlns:a16="http://schemas.microsoft.com/office/drawing/2014/main" id="{67393D13-484A-454D-87D9-E4A3469377EE}"/>
                    </a:ext>
                  </a:extLst>
                </p:cNvPr>
                <p:cNvSpPr/>
                <p:nvPr/>
              </p:nvSpPr>
              <p:spPr>
                <a:xfrm>
                  <a:off x="3885346" y="4645549"/>
                  <a:ext cx="143426" cy="338750"/>
                </a:xfrm>
                <a:custGeom>
                  <a:avLst/>
                  <a:gdLst/>
                  <a:ahLst/>
                  <a:cxnLst/>
                  <a:rect l="l" t="t" r="r" b="b"/>
                  <a:pathLst>
                    <a:path w="2595" h="6129" extrusionOk="0">
                      <a:moveTo>
                        <a:pt x="503" y="0"/>
                      </a:moveTo>
                      <a:cubicBezTo>
                        <a:pt x="225" y="0"/>
                        <a:pt x="0" y="278"/>
                        <a:pt x="0" y="556"/>
                      </a:cubicBezTo>
                      <a:lnTo>
                        <a:pt x="0" y="5625"/>
                      </a:lnTo>
                      <a:cubicBezTo>
                        <a:pt x="0" y="5903"/>
                        <a:pt x="225" y="6128"/>
                        <a:pt x="503" y="6128"/>
                      </a:cubicBezTo>
                      <a:lnTo>
                        <a:pt x="2052" y="6128"/>
                      </a:lnTo>
                      <a:cubicBezTo>
                        <a:pt x="2383" y="6128"/>
                        <a:pt x="2594" y="5903"/>
                        <a:pt x="2594" y="5625"/>
                      </a:cubicBezTo>
                      <a:lnTo>
                        <a:pt x="2594" y="556"/>
                      </a:lnTo>
                      <a:cubicBezTo>
                        <a:pt x="2594" y="278"/>
                        <a:pt x="2383" y="0"/>
                        <a:pt x="2052" y="0"/>
                      </a:cubicBezTo>
                      <a:close/>
                    </a:path>
                  </a:pathLst>
                </a:custGeom>
                <a:solidFill>
                  <a:srgbClr val="808080"/>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grpSp>
        <p:sp>
          <p:nvSpPr>
            <p:cNvPr id="212" name="Google Shape;532;p27">
              <a:extLst>
                <a:ext uri="{FF2B5EF4-FFF2-40B4-BE49-F238E27FC236}">
                  <a16:creationId xmlns:a16="http://schemas.microsoft.com/office/drawing/2014/main" id="{756B86EB-BDC9-496F-9803-D692702A2F57}"/>
                </a:ext>
              </a:extLst>
            </p:cNvPr>
            <p:cNvSpPr/>
            <p:nvPr/>
          </p:nvSpPr>
          <p:spPr>
            <a:xfrm>
              <a:off x="2415510" y="3608289"/>
              <a:ext cx="278008" cy="1899077"/>
            </a:xfrm>
            <a:custGeom>
              <a:avLst/>
              <a:gdLst/>
              <a:ahLst/>
              <a:cxnLst/>
              <a:rect l="l" t="t" r="r" b="b"/>
              <a:pathLst>
                <a:path w="5030" h="34360" extrusionOk="0">
                  <a:moveTo>
                    <a:pt x="1" y="1"/>
                  </a:moveTo>
                  <a:lnTo>
                    <a:pt x="1" y="34359"/>
                  </a:lnTo>
                  <a:lnTo>
                    <a:pt x="5030" y="34359"/>
                  </a:lnTo>
                  <a:lnTo>
                    <a:pt x="5030" y="1"/>
                  </a:lnTo>
                  <a:close/>
                </a:path>
              </a:pathLst>
            </a:custGeom>
            <a:solidFill>
              <a:schemeClr val="lt2"/>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13" name="Google Shape;533;p27">
              <a:extLst>
                <a:ext uri="{FF2B5EF4-FFF2-40B4-BE49-F238E27FC236}">
                  <a16:creationId xmlns:a16="http://schemas.microsoft.com/office/drawing/2014/main" id="{81E796A1-5BC5-4F50-9C7F-FE67D512F613}"/>
                </a:ext>
              </a:extLst>
            </p:cNvPr>
            <p:cNvSpPr/>
            <p:nvPr/>
          </p:nvSpPr>
          <p:spPr>
            <a:xfrm>
              <a:off x="2653282" y="3608289"/>
              <a:ext cx="40237" cy="1899077"/>
            </a:xfrm>
            <a:custGeom>
              <a:avLst/>
              <a:gdLst/>
              <a:ahLst/>
              <a:cxnLst/>
              <a:rect l="l" t="t" r="r" b="b"/>
              <a:pathLst>
                <a:path w="728" h="34360" extrusionOk="0">
                  <a:moveTo>
                    <a:pt x="0" y="1"/>
                  </a:moveTo>
                  <a:lnTo>
                    <a:pt x="0" y="34359"/>
                  </a:lnTo>
                  <a:lnTo>
                    <a:pt x="728" y="34359"/>
                  </a:lnTo>
                  <a:lnTo>
                    <a:pt x="728" y="1"/>
                  </a:lnTo>
                  <a:close/>
                </a:path>
              </a:pathLst>
            </a:custGeom>
            <a:solidFill>
              <a:srgbClr val="EDD56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14" name="Google Shape;534;p27">
              <a:extLst>
                <a:ext uri="{FF2B5EF4-FFF2-40B4-BE49-F238E27FC236}">
                  <a16:creationId xmlns:a16="http://schemas.microsoft.com/office/drawing/2014/main" id="{9A6AE7D0-D627-481B-A33D-812CA67904B9}"/>
                </a:ext>
              </a:extLst>
            </p:cNvPr>
            <p:cNvSpPr/>
            <p:nvPr/>
          </p:nvSpPr>
          <p:spPr>
            <a:xfrm>
              <a:off x="2510630" y="3669749"/>
              <a:ext cx="182888" cy="8843"/>
            </a:xfrm>
            <a:custGeom>
              <a:avLst/>
              <a:gdLst/>
              <a:ahLst/>
              <a:cxnLst/>
              <a:rect l="l" t="t" r="r" b="b"/>
              <a:pathLst>
                <a:path w="3309" h="160" extrusionOk="0">
                  <a:moveTo>
                    <a:pt x="0" y="1"/>
                  </a:moveTo>
                  <a:lnTo>
                    <a:pt x="0" y="159"/>
                  </a:lnTo>
                  <a:lnTo>
                    <a:pt x="3309" y="159"/>
                  </a:lnTo>
                  <a:lnTo>
                    <a:pt x="3309" y="1"/>
                  </a:lnTo>
                  <a:close/>
                </a:path>
              </a:pathLst>
            </a:custGeom>
            <a:solidFill>
              <a:srgbClr val="EDD56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15" name="Google Shape;535;p27">
              <a:extLst>
                <a:ext uri="{FF2B5EF4-FFF2-40B4-BE49-F238E27FC236}">
                  <a16:creationId xmlns:a16="http://schemas.microsoft.com/office/drawing/2014/main" id="{557306C8-242D-4DBA-8FB4-94849A3A1AFC}"/>
                </a:ext>
              </a:extLst>
            </p:cNvPr>
            <p:cNvSpPr/>
            <p:nvPr/>
          </p:nvSpPr>
          <p:spPr>
            <a:xfrm>
              <a:off x="2571316" y="3745856"/>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16" name="Google Shape;536;p27">
              <a:extLst>
                <a:ext uri="{FF2B5EF4-FFF2-40B4-BE49-F238E27FC236}">
                  <a16:creationId xmlns:a16="http://schemas.microsoft.com/office/drawing/2014/main" id="{37BD1422-08DB-40E3-9969-56CAB3BF27B8}"/>
                </a:ext>
              </a:extLst>
            </p:cNvPr>
            <p:cNvSpPr/>
            <p:nvPr/>
          </p:nvSpPr>
          <p:spPr>
            <a:xfrm>
              <a:off x="2571316" y="3848990"/>
              <a:ext cx="122202" cy="12491"/>
            </a:xfrm>
            <a:custGeom>
              <a:avLst/>
              <a:gdLst/>
              <a:ahLst/>
              <a:cxnLst/>
              <a:rect l="l" t="t" r="r" b="b"/>
              <a:pathLst>
                <a:path w="2211" h="226" extrusionOk="0">
                  <a:moveTo>
                    <a:pt x="1" y="0"/>
                  </a:moveTo>
                  <a:lnTo>
                    <a:pt x="1" y="225"/>
                  </a:lnTo>
                  <a:lnTo>
                    <a:pt x="2211" y="225"/>
                  </a:lnTo>
                  <a:lnTo>
                    <a:pt x="2211" y="0"/>
                  </a:lnTo>
                  <a:close/>
                </a:path>
              </a:pathLst>
            </a:custGeom>
            <a:solidFill>
              <a:srgbClr val="EDD56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17" name="Google Shape;537;p27">
              <a:extLst>
                <a:ext uri="{FF2B5EF4-FFF2-40B4-BE49-F238E27FC236}">
                  <a16:creationId xmlns:a16="http://schemas.microsoft.com/office/drawing/2014/main" id="{F8B6D48A-0D31-48F5-88FC-5D4331A434F5}"/>
                </a:ext>
              </a:extLst>
            </p:cNvPr>
            <p:cNvSpPr/>
            <p:nvPr/>
          </p:nvSpPr>
          <p:spPr>
            <a:xfrm>
              <a:off x="2571316" y="3955771"/>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DD56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18" name="Google Shape;538;p27">
              <a:extLst>
                <a:ext uri="{FF2B5EF4-FFF2-40B4-BE49-F238E27FC236}">
                  <a16:creationId xmlns:a16="http://schemas.microsoft.com/office/drawing/2014/main" id="{A451E4C8-67B5-4AB9-BC4B-F50ACFB56831}"/>
                </a:ext>
              </a:extLst>
            </p:cNvPr>
            <p:cNvSpPr/>
            <p:nvPr/>
          </p:nvSpPr>
          <p:spPr>
            <a:xfrm>
              <a:off x="2571316" y="4120365"/>
              <a:ext cx="122202" cy="9562"/>
            </a:xfrm>
            <a:custGeom>
              <a:avLst/>
              <a:gdLst/>
              <a:ahLst/>
              <a:cxnLst/>
              <a:rect l="l" t="t" r="r" b="b"/>
              <a:pathLst>
                <a:path w="2211" h="173" extrusionOk="0">
                  <a:moveTo>
                    <a:pt x="1" y="0"/>
                  </a:moveTo>
                  <a:lnTo>
                    <a:pt x="1" y="173"/>
                  </a:lnTo>
                  <a:lnTo>
                    <a:pt x="2211" y="173"/>
                  </a:lnTo>
                  <a:lnTo>
                    <a:pt x="2211" y="0"/>
                  </a:lnTo>
                  <a:close/>
                </a:path>
              </a:pathLst>
            </a:custGeom>
            <a:solidFill>
              <a:srgbClr val="EA781B"/>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19" name="Google Shape;539;p27">
              <a:extLst>
                <a:ext uri="{FF2B5EF4-FFF2-40B4-BE49-F238E27FC236}">
                  <a16:creationId xmlns:a16="http://schemas.microsoft.com/office/drawing/2014/main" id="{90304A48-6E5B-4376-AE6F-9F45056E29BA}"/>
                </a:ext>
              </a:extLst>
            </p:cNvPr>
            <p:cNvSpPr/>
            <p:nvPr/>
          </p:nvSpPr>
          <p:spPr>
            <a:xfrm>
              <a:off x="2571316" y="4227147"/>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A781B"/>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20" name="Google Shape;540;p27">
              <a:extLst>
                <a:ext uri="{FF2B5EF4-FFF2-40B4-BE49-F238E27FC236}">
                  <a16:creationId xmlns:a16="http://schemas.microsoft.com/office/drawing/2014/main" id="{D6204825-D4BE-488A-BAD7-A8F242BD5C95}"/>
                </a:ext>
              </a:extLst>
            </p:cNvPr>
            <p:cNvSpPr/>
            <p:nvPr/>
          </p:nvSpPr>
          <p:spPr>
            <a:xfrm>
              <a:off x="2571316" y="4333984"/>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21" name="Google Shape;541;p27">
              <a:extLst>
                <a:ext uri="{FF2B5EF4-FFF2-40B4-BE49-F238E27FC236}">
                  <a16:creationId xmlns:a16="http://schemas.microsoft.com/office/drawing/2014/main" id="{571064EF-0C69-47FB-9B3F-AB748AC09695}"/>
                </a:ext>
              </a:extLst>
            </p:cNvPr>
            <p:cNvSpPr/>
            <p:nvPr/>
          </p:nvSpPr>
          <p:spPr>
            <a:xfrm>
              <a:off x="2571316" y="4495649"/>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22" name="Google Shape;542;p27">
              <a:extLst>
                <a:ext uri="{FF2B5EF4-FFF2-40B4-BE49-F238E27FC236}">
                  <a16:creationId xmlns:a16="http://schemas.microsoft.com/office/drawing/2014/main" id="{AB9583F4-9E14-4948-B93B-30114C08478E}"/>
                </a:ext>
              </a:extLst>
            </p:cNvPr>
            <p:cNvSpPr/>
            <p:nvPr/>
          </p:nvSpPr>
          <p:spPr>
            <a:xfrm>
              <a:off x="2571316" y="4598782"/>
              <a:ext cx="122202" cy="12491"/>
            </a:xfrm>
            <a:custGeom>
              <a:avLst/>
              <a:gdLst/>
              <a:ahLst/>
              <a:cxnLst/>
              <a:rect l="l" t="t" r="r" b="b"/>
              <a:pathLst>
                <a:path w="2211" h="226" extrusionOk="0">
                  <a:moveTo>
                    <a:pt x="1" y="0"/>
                  </a:moveTo>
                  <a:lnTo>
                    <a:pt x="1" y="225"/>
                  </a:lnTo>
                  <a:lnTo>
                    <a:pt x="2211" y="225"/>
                  </a:lnTo>
                  <a:lnTo>
                    <a:pt x="2211" y="0"/>
                  </a:lnTo>
                  <a:close/>
                </a:path>
              </a:pathLst>
            </a:custGeom>
            <a:solidFill>
              <a:srgbClr val="EDD56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23" name="Google Shape;543;p27">
              <a:extLst>
                <a:ext uri="{FF2B5EF4-FFF2-40B4-BE49-F238E27FC236}">
                  <a16:creationId xmlns:a16="http://schemas.microsoft.com/office/drawing/2014/main" id="{38BAEA61-3FBB-46DD-BDFA-55BC2F3A01CB}"/>
                </a:ext>
              </a:extLst>
            </p:cNvPr>
            <p:cNvSpPr/>
            <p:nvPr/>
          </p:nvSpPr>
          <p:spPr>
            <a:xfrm>
              <a:off x="2571316" y="4705564"/>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A781B"/>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24" name="Google Shape;544;p27">
              <a:extLst>
                <a:ext uri="{FF2B5EF4-FFF2-40B4-BE49-F238E27FC236}">
                  <a16:creationId xmlns:a16="http://schemas.microsoft.com/office/drawing/2014/main" id="{C0A4EDB6-62E1-4DFF-B62C-5E263E10B5DD}"/>
                </a:ext>
              </a:extLst>
            </p:cNvPr>
            <p:cNvSpPr/>
            <p:nvPr/>
          </p:nvSpPr>
          <p:spPr>
            <a:xfrm>
              <a:off x="2571316" y="4867229"/>
              <a:ext cx="122202" cy="12491"/>
            </a:xfrm>
            <a:custGeom>
              <a:avLst/>
              <a:gdLst/>
              <a:ahLst/>
              <a:cxnLst/>
              <a:rect l="l" t="t" r="r" b="b"/>
              <a:pathLst>
                <a:path w="2211" h="226" extrusionOk="0">
                  <a:moveTo>
                    <a:pt x="1" y="1"/>
                  </a:moveTo>
                  <a:lnTo>
                    <a:pt x="1" y="226"/>
                  </a:lnTo>
                  <a:lnTo>
                    <a:pt x="2211" y="226"/>
                  </a:lnTo>
                  <a:lnTo>
                    <a:pt x="2211" y="1"/>
                  </a:lnTo>
                  <a:close/>
                </a:path>
              </a:pathLst>
            </a:custGeom>
            <a:solidFill>
              <a:srgbClr val="EA781B"/>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25" name="Google Shape;545;p27">
              <a:extLst>
                <a:ext uri="{FF2B5EF4-FFF2-40B4-BE49-F238E27FC236}">
                  <a16:creationId xmlns:a16="http://schemas.microsoft.com/office/drawing/2014/main" id="{A2251814-6D4A-43F9-9D21-F2924CF3BD4B}"/>
                </a:ext>
              </a:extLst>
            </p:cNvPr>
            <p:cNvSpPr/>
            <p:nvPr/>
          </p:nvSpPr>
          <p:spPr>
            <a:xfrm>
              <a:off x="2571316" y="4974010"/>
              <a:ext cx="122202" cy="8843"/>
            </a:xfrm>
            <a:custGeom>
              <a:avLst/>
              <a:gdLst/>
              <a:ahLst/>
              <a:cxnLst/>
              <a:rect l="l" t="t" r="r" b="b"/>
              <a:pathLst>
                <a:path w="2211" h="160" extrusionOk="0">
                  <a:moveTo>
                    <a:pt x="1" y="1"/>
                  </a:moveTo>
                  <a:lnTo>
                    <a:pt x="1" y="160"/>
                  </a:lnTo>
                  <a:lnTo>
                    <a:pt x="2211" y="160"/>
                  </a:lnTo>
                  <a:lnTo>
                    <a:pt x="2211" y="1"/>
                  </a:lnTo>
                  <a:close/>
                </a:path>
              </a:pathLst>
            </a:custGeom>
            <a:solidFill>
              <a:srgbClr val="EA781B"/>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26" name="Google Shape;546;p27">
              <a:extLst>
                <a:ext uri="{FF2B5EF4-FFF2-40B4-BE49-F238E27FC236}">
                  <a16:creationId xmlns:a16="http://schemas.microsoft.com/office/drawing/2014/main" id="{9CAD2FF1-0C28-48DD-8631-EB60EBA18E7D}"/>
                </a:ext>
              </a:extLst>
            </p:cNvPr>
            <p:cNvSpPr/>
            <p:nvPr/>
          </p:nvSpPr>
          <p:spPr>
            <a:xfrm>
              <a:off x="2571316" y="5080847"/>
              <a:ext cx="122202" cy="8843"/>
            </a:xfrm>
            <a:custGeom>
              <a:avLst/>
              <a:gdLst/>
              <a:ahLst/>
              <a:cxnLst/>
              <a:rect l="l" t="t" r="r" b="b"/>
              <a:pathLst>
                <a:path w="2211" h="160" extrusionOk="0">
                  <a:moveTo>
                    <a:pt x="1" y="0"/>
                  </a:moveTo>
                  <a:lnTo>
                    <a:pt x="1" y="159"/>
                  </a:lnTo>
                  <a:lnTo>
                    <a:pt x="2211" y="159"/>
                  </a:lnTo>
                  <a:lnTo>
                    <a:pt x="2211" y="0"/>
                  </a:lnTo>
                  <a:close/>
                </a:path>
              </a:pathLst>
            </a:custGeom>
            <a:solidFill>
              <a:srgbClr val="EA781B"/>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27" name="Google Shape;547;p27">
              <a:extLst>
                <a:ext uri="{FF2B5EF4-FFF2-40B4-BE49-F238E27FC236}">
                  <a16:creationId xmlns:a16="http://schemas.microsoft.com/office/drawing/2014/main" id="{A95F1797-8713-46FC-8BB5-6A9FC408FA82}"/>
                </a:ext>
              </a:extLst>
            </p:cNvPr>
            <p:cNvSpPr/>
            <p:nvPr/>
          </p:nvSpPr>
          <p:spPr>
            <a:xfrm>
              <a:off x="2571316" y="5242512"/>
              <a:ext cx="122202" cy="8843"/>
            </a:xfrm>
            <a:custGeom>
              <a:avLst/>
              <a:gdLst/>
              <a:ahLst/>
              <a:cxnLst/>
              <a:rect l="l" t="t" r="r" b="b"/>
              <a:pathLst>
                <a:path w="2211" h="160" extrusionOk="0">
                  <a:moveTo>
                    <a:pt x="1" y="0"/>
                  </a:moveTo>
                  <a:lnTo>
                    <a:pt x="1" y="159"/>
                  </a:lnTo>
                  <a:lnTo>
                    <a:pt x="2211" y="159"/>
                  </a:lnTo>
                  <a:lnTo>
                    <a:pt x="2211" y="0"/>
                  </a:lnTo>
                  <a:close/>
                </a:path>
              </a:pathLst>
            </a:custGeom>
            <a:solidFill>
              <a:srgbClr val="EA781B"/>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28" name="Google Shape;548;p27">
              <a:extLst>
                <a:ext uri="{FF2B5EF4-FFF2-40B4-BE49-F238E27FC236}">
                  <a16:creationId xmlns:a16="http://schemas.microsoft.com/office/drawing/2014/main" id="{ED31FC63-D703-4B59-8884-B6B31AFA0B6F}"/>
                </a:ext>
              </a:extLst>
            </p:cNvPr>
            <p:cNvSpPr/>
            <p:nvPr/>
          </p:nvSpPr>
          <p:spPr>
            <a:xfrm>
              <a:off x="2571316" y="5348575"/>
              <a:ext cx="122202" cy="9562"/>
            </a:xfrm>
            <a:custGeom>
              <a:avLst/>
              <a:gdLst/>
              <a:ahLst/>
              <a:cxnLst/>
              <a:rect l="l" t="t" r="r" b="b"/>
              <a:pathLst>
                <a:path w="2211" h="173" extrusionOk="0">
                  <a:moveTo>
                    <a:pt x="1" y="0"/>
                  </a:moveTo>
                  <a:lnTo>
                    <a:pt x="1" y="172"/>
                  </a:lnTo>
                  <a:lnTo>
                    <a:pt x="2211" y="172"/>
                  </a:lnTo>
                  <a:lnTo>
                    <a:pt x="2211" y="0"/>
                  </a:lnTo>
                  <a:close/>
                </a:path>
              </a:pathLst>
            </a:custGeom>
            <a:solidFill>
              <a:srgbClr val="EA781B"/>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29" name="Google Shape;549;p27">
              <a:extLst>
                <a:ext uri="{FF2B5EF4-FFF2-40B4-BE49-F238E27FC236}">
                  <a16:creationId xmlns:a16="http://schemas.microsoft.com/office/drawing/2014/main" id="{6933254A-2B66-4231-85FE-4A59FB922D9B}"/>
                </a:ext>
              </a:extLst>
            </p:cNvPr>
            <p:cNvSpPr/>
            <p:nvPr/>
          </p:nvSpPr>
          <p:spPr>
            <a:xfrm>
              <a:off x="2571316" y="5452427"/>
              <a:ext cx="122202" cy="12491"/>
            </a:xfrm>
            <a:custGeom>
              <a:avLst/>
              <a:gdLst/>
              <a:ahLst/>
              <a:cxnLst/>
              <a:rect l="l" t="t" r="r" b="b"/>
              <a:pathLst>
                <a:path w="2211" h="226" extrusionOk="0">
                  <a:moveTo>
                    <a:pt x="1" y="1"/>
                  </a:moveTo>
                  <a:lnTo>
                    <a:pt x="1" y="226"/>
                  </a:lnTo>
                  <a:lnTo>
                    <a:pt x="2211" y="226"/>
                  </a:lnTo>
                  <a:lnTo>
                    <a:pt x="2211" y="1"/>
                  </a:lnTo>
                  <a:close/>
                </a:path>
              </a:pathLst>
            </a:custGeom>
            <a:solidFill>
              <a:srgbClr val="EA781B"/>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30" name="Google Shape;550;p27">
              <a:extLst>
                <a:ext uri="{FF2B5EF4-FFF2-40B4-BE49-F238E27FC236}">
                  <a16:creationId xmlns:a16="http://schemas.microsoft.com/office/drawing/2014/main" id="{D8572276-64CC-425D-A478-F43E1A7C7328}"/>
                </a:ext>
              </a:extLst>
            </p:cNvPr>
            <p:cNvSpPr/>
            <p:nvPr/>
          </p:nvSpPr>
          <p:spPr>
            <a:xfrm>
              <a:off x="2510630" y="4041384"/>
              <a:ext cx="182888" cy="12491"/>
            </a:xfrm>
            <a:custGeom>
              <a:avLst/>
              <a:gdLst/>
              <a:ahLst/>
              <a:cxnLst/>
              <a:rect l="l" t="t" r="r" b="b"/>
              <a:pathLst>
                <a:path w="3309" h="226" extrusionOk="0">
                  <a:moveTo>
                    <a:pt x="0" y="0"/>
                  </a:moveTo>
                  <a:lnTo>
                    <a:pt x="0" y="225"/>
                  </a:lnTo>
                  <a:lnTo>
                    <a:pt x="3309" y="225"/>
                  </a:lnTo>
                  <a:lnTo>
                    <a:pt x="3309" y="0"/>
                  </a:lnTo>
                  <a:close/>
                </a:path>
              </a:pathLst>
            </a:custGeom>
            <a:solidFill>
              <a:srgbClr val="EDD56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31" name="Google Shape;551;p27">
              <a:extLst>
                <a:ext uri="{FF2B5EF4-FFF2-40B4-BE49-F238E27FC236}">
                  <a16:creationId xmlns:a16="http://schemas.microsoft.com/office/drawing/2014/main" id="{EA446A83-B25D-4578-A366-F5EED8714B4A}"/>
                </a:ext>
              </a:extLst>
            </p:cNvPr>
            <p:cNvSpPr/>
            <p:nvPr/>
          </p:nvSpPr>
          <p:spPr>
            <a:xfrm>
              <a:off x="2510630" y="4415894"/>
              <a:ext cx="182888" cy="9562"/>
            </a:xfrm>
            <a:custGeom>
              <a:avLst/>
              <a:gdLst/>
              <a:ahLst/>
              <a:cxnLst/>
              <a:rect l="l" t="t" r="r" b="b"/>
              <a:pathLst>
                <a:path w="3309" h="173" extrusionOk="0">
                  <a:moveTo>
                    <a:pt x="0" y="0"/>
                  </a:moveTo>
                  <a:lnTo>
                    <a:pt x="0" y="173"/>
                  </a:lnTo>
                  <a:lnTo>
                    <a:pt x="3309" y="173"/>
                  </a:lnTo>
                  <a:lnTo>
                    <a:pt x="3309" y="0"/>
                  </a:lnTo>
                  <a:close/>
                </a:path>
              </a:pathLst>
            </a:custGeom>
            <a:solidFill>
              <a:srgbClr val="EDD56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32" name="Google Shape;552;p27">
              <a:extLst>
                <a:ext uri="{FF2B5EF4-FFF2-40B4-BE49-F238E27FC236}">
                  <a16:creationId xmlns:a16="http://schemas.microsoft.com/office/drawing/2014/main" id="{4B465406-CCEB-41F6-9969-AAFE60350B4F}"/>
                </a:ext>
              </a:extLst>
            </p:cNvPr>
            <p:cNvSpPr/>
            <p:nvPr/>
          </p:nvSpPr>
          <p:spPr>
            <a:xfrm>
              <a:off x="2510630" y="4788248"/>
              <a:ext cx="182888" cy="8843"/>
            </a:xfrm>
            <a:custGeom>
              <a:avLst/>
              <a:gdLst/>
              <a:ahLst/>
              <a:cxnLst/>
              <a:rect l="l" t="t" r="r" b="b"/>
              <a:pathLst>
                <a:path w="3309" h="160" extrusionOk="0">
                  <a:moveTo>
                    <a:pt x="0" y="0"/>
                  </a:moveTo>
                  <a:lnTo>
                    <a:pt x="0" y="159"/>
                  </a:lnTo>
                  <a:lnTo>
                    <a:pt x="3309" y="159"/>
                  </a:lnTo>
                  <a:lnTo>
                    <a:pt x="3309" y="0"/>
                  </a:lnTo>
                  <a:close/>
                </a:path>
              </a:pathLst>
            </a:custGeom>
            <a:solidFill>
              <a:srgbClr val="EA781B"/>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33" name="Google Shape;553;p27">
              <a:extLst>
                <a:ext uri="{FF2B5EF4-FFF2-40B4-BE49-F238E27FC236}">
                  <a16:creationId xmlns:a16="http://schemas.microsoft.com/office/drawing/2014/main" id="{B07E5668-BE47-49D8-9F0D-CE8F181A746A}"/>
                </a:ext>
              </a:extLst>
            </p:cNvPr>
            <p:cNvSpPr/>
            <p:nvPr/>
          </p:nvSpPr>
          <p:spPr>
            <a:xfrm>
              <a:off x="2510630" y="5162757"/>
              <a:ext cx="182888" cy="9562"/>
            </a:xfrm>
            <a:custGeom>
              <a:avLst/>
              <a:gdLst/>
              <a:ahLst/>
              <a:cxnLst/>
              <a:rect l="l" t="t" r="r" b="b"/>
              <a:pathLst>
                <a:path w="3309" h="173" extrusionOk="0">
                  <a:moveTo>
                    <a:pt x="0" y="1"/>
                  </a:moveTo>
                  <a:lnTo>
                    <a:pt x="0" y="173"/>
                  </a:lnTo>
                  <a:lnTo>
                    <a:pt x="3309" y="173"/>
                  </a:lnTo>
                  <a:lnTo>
                    <a:pt x="3309" y="1"/>
                  </a:lnTo>
                  <a:close/>
                </a:path>
              </a:pathLst>
            </a:custGeom>
            <a:solidFill>
              <a:srgbClr val="EA781B"/>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34" name="Google Shape;554;p27">
              <a:extLst>
                <a:ext uri="{FF2B5EF4-FFF2-40B4-BE49-F238E27FC236}">
                  <a16:creationId xmlns:a16="http://schemas.microsoft.com/office/drawing/2014/main" id="{98052098-82D0-4C42-8D07-08E76756DAA9}"/>
                </a:ext>
              </a:extLst>
            </p:cNvPr>
            <p:cNvSpPr/>
            <p:nvPr/>
          </p:nvSpPr>
          <p:spPr>
            <a:xfrm>
              <a:off x="2598398" y="4303254"/>
              <a:ext cx="317526" cy="1058089"/>
            </a:xfrm>
            <a:custGeom>
              <a:avLst/>
              <a:gdLst/>
              <a:ahLst/>
              <a:cxnLst/>
              <a:rect l="l" t="t" r="r" b="b"/>
              <a:pathLst>
                <a:path w="5745" h="19144" extrusionOk="0">
                  <a:moveTo>
                    <a:pt x="3097" y="0"/>
                  </a:moveTo>
                  <a:lnTo>
                    <a:pt x="450" y="331"/>
                  </a:lnTo>
                  <a:cubicBezTo>
                    <a:pt x="67" y="2263"/>
                    <a:pt x="0" y="5466"/>
                    <a:pt x="397" y="8987"/>
                  </a:cubicBezTo>
                  <a:cubicBezTo>
                    <a:pt x="1047" y="14626"/>
                    <a:pt x="2590" y="19143"/>
                    <a:pt x="3848" y="19143"/>
                  </a:cubicBezTo>
                  <a:cubicBezTo>
                    <a:pt x="3872" y="19143"/>
                    <a:pt x="3895" y="19142"/>
                    <a:pt x="3918" y="19138"/>
                  </a:cubicBezTo>
                  <a:cubicBezTo>
                    <a:pt x="5242" y="18980"/>
                    <a:pt x="5744" y="14228"/>
                    <a:pt x="5083" y="8497"/>
                  </a:cubicBezTo>
                  <a:cubicBezTo>
                    <a:pt x="4633" y="4911"/>
                    <a:pt x="3918" y="1827"/>
                    <a:pt x="3097" y="0"/>
                  </a:cubicBezTo>
                  <a:close/>
                </a:path>
              </a:pathLst>
            </a:custGeom>
            <a:solidFill>
              <a:schemeClr val="accent3"/>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35" name="Google Shape;555;p27">
              <a:extLst>
                <a:ext uri="{FF2B5EF4-FFF2-40B4-BE49-F238E27FC236}">
                  <a16:creationId xmlns:a16="http://schemas.microsoft.com/office/drawing/2014/main" id="{DDCD966B-1DCF-45C6-988F-74F6AA004565}"/>
                </a:ext>
              </a:extLst>
            </p:cNvPr>
            <p:cNvSpPr/>
            <p:nvPr/>
          </p:nvSpPr>
          <p:spPr>
            <a:xfrm>
              <a:off x="2607905" y="4617077"/>
              <a:ext cx="286796" cy="744266"/>
            </a:xfrm>
            <a:custGeom>
              <a:avLst/>
              <a:gdLst/>
              <a:ahLst/>
              <a:cxnLst/>
              <a:rect l="l" t="t" r="r" b="b"/>
              <a:pathLst>
                <a:path w="5189" h="13466" extrusionOk="0">
                  <a:moveTo>
                    <a:pt x="0" y="0"/>
                  </a:moveTo>
                  <a:cubicBezTo>
                    <a:pt x="53" y="1059"/>
                    <a:pt x="106" y="2158"/>
                    <a:pt x="225" y="3309"/>
                  </a:cubicBezTo>
                  <a:cubicBezTo>
                    <a:pt x="875" y="8948"/>
                    <a:pt x="2418" y="13465"/>
                    <a:pt x="3676" y="13465"/>
                  </a:cubicBezTo>
                  <a:cubicBezTo>
                    <a:pt x="3700" y="13465"/>
                    <a:pt x="3723" y="13464"/>
                    <a:pt x="3746" y="13460"/>
                  </a:cubicBezTo>
                  <a:cubicBezTo>
                    <a:pt x="4686" y="13355"/>
                    <a:pt x="5189" y="10919"/>
                    <a:pt x="5189" y="7505"/>
                  </a:cubicBezTo>
                  <a:lnTo>
                    <a:pt x="5189" y="7505"/>
                  </a:lnTo>
                  <a:cubicBezTo>
                    <a:pt x="4695" y="7986"/>
                    <a:pt x="4237" y="8200"/>
                    <a:pt x="3813" y="8200"/>
                  </a:cubicBezTo>
                  <a:cubicBezTo>
                    <a:pt x="1860" y="8200"/>
                    <a:pt x="631" y="3676"/>
                    <a:pt x="0" y="0"/>
                  </a:cubicBezTo>
                  <a:close/>
                </a:path>
              </a:pathLst>
            </a:custGeom>
            <a:solidFill>
              <a:srgbClr val="BDB8FF"/>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36" name="Google Shape;556;p27">
              <a:extLst>
                <a:ext uri="{FF2B5EF4-FFF2-40B4-BE49-F238E27FC236}">
                  <a16:creationId xmlns:a16="http://schemas.microsoft.com/office/drawing/2014/main" id="{32CB2EA9-2433-46C6-8B28-BB719B1E6FEF}"/>
                </a:ext>
              </a:extLst>
            </p:cNvPr>
            <p:cNvSpPr/>
            <p:nvPr/>
          </p:nvSpPr>
          <p:spPr>
            <a:xfrm>
              <a:off x="2723474" y="4415452"/>
              <a:ext cx="101034" cy="247886"/>
            </a:xfrm>
            <a:custGeom>
              <a:avLst/>
              <a:gdLst/>
              <a:ahLst/>
              <a:cxnLst/>
              <a:rect l="l" t="t" r="r" b="b"/>
              <a:pathLst>
                <a:path w="1828" h="4485" extrusionOk="0">
                  <a:moveTo>
                    <a:pt x="561" y="1"/>
                  </a:moveTo>
                  <a:cubicBezTo>
                    <a:pt x="542" y="1"/>
                    <a:pt x="522" y="3"/>
                    <a:pt x="504" y="8"/>
                  </a:cubicBezTo>
                  <a:cubicBezTo>
                    <a:pt x="173" y="75"/>
                    <a:pt x="1" y="1120"/>
                    <a:pt x="226" y="2325"/>
                  </a:cubicBezTo>
                  <a:cubicBezTo>
                    <a:pt x="445" y="3561"/>
                    <a:pt x="914" y="4484"/>
                    <a:pt x="1244" y="4484"/>
                  </a:cubicBezTo>
                  <a:cubicBezTo>
                    <a:pt x="1253" y="4484"/>
                    <a:pt x="1262" y="4483"/>
                    <a:pt x="1271" y="4482"/>
                  </a:cubicBezTo>
                  <a:cubicBezTo>
                    <a:pt x="1655" y="4376"/>
                    <a:pt x="1827" y="3317"/>
                    <a:pt x="1602" y="2113"/>
                  </a:cubicBezTo>
                  <a:cubicBezTo>
                    <a:pt x="1388" y="955"/>
                    <a:pt x="935" y="1"/>
                    <a:pt x="561" y="1"/>
                  </a:cubicBezTo>
                  <a:close/>
                </a:path>
              </a:pathLst>
            </a:custGeom>
            <a:solidFill>
              <a:schemeClr val="accent4"/>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37" name="Google Shape;557;p27">
              <a:extLst>
                <a:ext uri="{FF2B5EF4-FFF2-40B4-BE49-F238E27FC236}">
                  <a16:creationId xmlns:a16="http://schemas.microsoft.com/office/drawing/2014/main" id="{F8C8A1F7-9E5D-43E5-A185-E58EA3A619AA}"/>
                </a:ext>
              </a:extLst>
            </p:cNvPr>
            <p:cNvSpPr/>
            <p:nvPr/>
          </p:nvSpPr>
          <p:spPr>
            <a:xfrm>
              <a:off x="2525221" y="3916253"/>
              <a:ext cx="396562" cy="371691"/>
            </a:xfrm>
            <a:custGeom>
              <a:avLst/>
              <a:gdLst/>
              <a:ahLst/>
              <a:cxnLst/>
              <a:rect l="l" t="t" r="r" b="b"/>
              <a:pathLst>
                <a:path w="7175" h="6725" extrusionOk="0">
                  <a:moveTo>
                    <a:pt x="993" y="1"/>
                  </a:moveTo>
                  <a:cubicBezTo>
                    <a:pt x="2317" y="2489"/>
                    <a:pt x="663" y="2595"/>
                    <a:pt x="332" y="4143"/>
                  </a:cubicBezTo>
                  <a:cubicBezTo>
                    <a:pt x="1" y="5679"/>
                    <a:pt x="1443" y="6724"/>
                    <a:pt x="1443" y="6724"/>
                  </a:cubicBezTo>
                  <a:lnTo>
                    <a:pt x="4580" y="6393"/>
                  </a:lnTo>
                  <a:cubicBezTo>
                    <a:pt x="7174" y="1430"/>
                    <a:pt x="994" y="1"/>
                    <a:pt x="993" y="1"/>
                  </a:cubicBezTo>
                  <a:close/>
                </a:path>
              </a:pathLst>
            </a:custGeom>
            <a:solidFill>
              <a:schemeClr val="accent4"/>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38" name="Google Shape;558;p27">
              <a:extLst>
                <a:ext uri="{FF2B5EF4-FFF2-40B4-BE49-F238E27FC236}">
                  <a16:creationId xmlns:a16="http://schemas.microsoft.com/office/drawing/2014/main" id="{3150328E-E438-446D-913A-0E053202E519}"/>
                </a:ext>
              </a:extLst>
            </p:cNvPr>
            <p:cNvSpPr/>
            <p:nvPr/>
          </p:nvSpPr>
          <p:spPr>
            <a:xfrm>
              <a:off x="2568387" y="4063935"/>
              <a:ext cx="246559" cy="224009"/>
            </a:xfrm>
            <a:custGeom>
              <a:avLst/>
              <a:gdLst/>
              <a:ahLst/>
              <a:cxnLst/>
              <a:rect l="l" t="t" r="r" b="b"/>
              <a:pathLst>
                <a:path w="4461" h="4053" extrusionOk="0">
                  <a:moveTo>
                    <a:pt x="3299" y="0"/>
                  </a:moveTo>
                  <a:cubicBezTo>
                    <a:pt x="3169" y="0"/>
                    <a:pt x="3085" y="164"/>
                    <a:pt x="3085" y="585"/>
                  </a:cubicBezTo>
                  <a:cubicBezTo>
                    <a:pt x="3069" y="1166"/>
                    <a:pt x="2954" y="1354"/>
                    <a:pt x="2792" y="1354"/>
                  </a:cubicBezTo>
                  <a:cubicBezTo>
                    <a:pt x="2490" y="1354"/>
                    <a:pt x="2027" y="703"/>
                    <a:pt x="1739" y="703"/>
                  </a:cubicBezTo>
                  <a:cubicBezTo>
                    <a:pt x="1652" y="703"/>
                    <a:pt x="1582" y="762"/>
                    <a:pt x="1536" y="916"/>
                  </a:cubicBezTo>
                  <a:cubicBezTo>
                    <a:pt x="1340" y="1528"/>
                    <a:pt x="1938" y="3037"/>
                    <a:pt x="1419" y="3037"/>
                  </a:cubicBezTo>
                  <a:cubicBezTo>
                    <a:pt x="1377" y="3037"/>
                    <a:pt x="1328" y="3027"/>
                    <a:pt x="1271" y="3007"/>
                  </a:cubicBezTo>
                  <a:cubicBezTo>
                    <a:pt x="708" y="2797"/>
                    <a:pt x="369" y="2411"/>
                    <a:pt x="211" y="2411"/>
                  </a:cubicBezTo>
                  <a:cubicBezTo>
                    <a:pt x="119" y="2411"/>
                    <a:pt x="87" y="2538"/>
                    <a:pt x="107" y="2901"/>
                  </a:cubicBezTo>
                  <a:cubicBezTo>
                    <a:pt x="107" y="3126"/>
                    <a:pt x="54" y="3285"/>
                    <a:pt x="1" y="3391"/>
                  </a:cubicBezTo>
                  <a:cubicBezTo>
                    <a:pt x="332" y="3841"/>
                    <a:pt x="662" y="4052"/>
                    <a:pt x="662" y="4052"/>
                  </a:cubicBezTo>
                  <a:lnTo>
                    <a:pt x="3799" y="3721"/>
                  </a:lnTo>
                  <a:cubicBezTo>
                    <a:pt x="4249" y="2848"/>
                    <a:pt x="4461" y="2067"/>
                    <a:pt x="4408" y="1352"/>
                  </a:cubicBezTo>
                  <a:cubicBezTo>
                    <a:pt x="4074" y="756"/>
                    <a:pt x="3580" y="0"/>
                    <a:pt x="3299" y="0"/>
                  </a:cubicBezTo>
                  <a:close/>
                </a:path>
              </a:pathLst>
            </a:custGeom>
            <a:solidFill>
              <a:schemeClr val="dk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39" name="Google Shape;559;p27">
              <a:extLst>
                <a:ext uri="{FF2B5EF4-FFF2-40B4-BE49-F238E27FC236}">
                  <a16:creationId xmlns:a16="http://schemas.microsoft.com/office/drawing/2014/main" id="{4E49B5C9-9DBF-4C87-9D7B-889A3BE664DE}"/>
                </a:ext>
              </a:extLst>
            </p:cNvPr>
            <p:cNvSpPr/>
            <p:nvPr/>
          </p:nvSpPr>
          <p:spPr>
            <a:xfrm>
              <a:off x="2586681" y="4259646"/>
              <a:ext cx="216603" cy="130382"/>
            </a:xfrm>
            <a:custGeom>
              <a:avLst/>
              <a:gdLst/>
              <a:ahLst/>
              <a:cxnLst/>
              <a:rect l="l" t="t" r="r" b="b"/>
              <a:pathLst>
                <a:path w="3919" h="2359" extrusionOk="0">
                  <a:moveTo>
                    <a:pt x="3604" y="1"/>
                  </a:moveTo>
                  <a:cubicBezTo>
                    <a:pt x="3580" y="1"/>
                    <a:pt x="3553" y="7"/>
                    <a:pt x="3521" y="22"/>
                  </a:cubicBezTo>
                  <a:lnTo>
                    <a:pt x="106" y="405"/>
                  </a:lnTo>
                  <a:cubicBezTo>
                    <a:pt x="54" y="405"/>
                    <a:pt x="1" y="458"/>
                    <a:pt x="1" y="511"/>
                  </a:cubicBezTo>
                  <a:lnTo>
                    <a:pt x="159" y="2232"/>
                  </a:lnTo>
                  <a:cubicBezTo>
                    <a:pt x="159" y="2309"/>
                    <a:pt x="223" y="2359"/>
                    <a:pt x="278" y="2359"/>
                  </a:cubicBezTo>
                  <a:cubicBezTo>
                    <a:pt x="298" y="2359"/>
                    <a:pt x="317" y="2352"/>
                    <a:pt x="331" y="2338"/>
                  </a:cubicBezTo>
                  <a:lnTo>
                    <a:pt x="3799" y="1954"/>
                  </a:lnTo>
                  <a:cubicBezTo>
                    <a:pt x="3852" y="1954"/>
                    <a:pt x="3918" y="1901"/>
                    <a:pt x="3918" y="1782"/>
                  </a:cubicBezTo>
                  <a:lnTo>
                    <a:pt x="3746" y="127"/>
                  </a:lnTo>
                  <a:cubicBezTo>
                    <a:pt x="3707" y="50"/>
                    <a:pt x="3669" y="1"/>
                    <a:pt x="3604" y="1"/>
                  </a:cubicBezTo>
                  <a:close/>
                </a:path>
              </a:pathLst>
            </a:custGeom>
            <a:solidFill>
              <a:srgbClr val="FFFFFF"/>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40" name="Google Shape;560;p27">
              <a:extLst>
                <a:ext uri="{FF2B5EF4-FFF2-40B4-BE49-F238E27FC236}">
                  <a16:creationId xmlns:a16="http://schemas.microsoft.com/office/drawing/2014/main" id="{B44B5DFA-7D80-4F1A-AE03-8FEAACEF2203}"/>
                </a:ext>
              </a:extLst>
            </p:cNvPr>
            <p:cNvSpPr/>
            <p:nvPr/>
          </p:nvSpPr>
          <p:spPr>
            <a:xfrm rot="41933">
              <a:off x="2590197" y="4314548"/>
              <a:ext cx="215526" cy="77273"/>
            </a:xfrm>
            <a:custGeom>
              <a:avLst/>
              <a:gdLst/>
              <a:ahLst/>
              <a:cxnLst/>
              <a:rect l="l" t="t" r="r" b="b"/>
              <a:pathLst>
                <a:path w="3866" h="1398" extrusionOk="0">
                  <a:moveTo>
                    <a:pt x="3746" y="0"/>
                  </a:moveTo>
                  <a:lnTo>
                    <a:pt x="1" y="437"/>
                  </a:lnTo>
                  <a:lnTo>
                    <a:pt x="106" y="1271"/>
                  </a:lnTo>
                  <a:cubicBezTo>
                    <a:pt x="106" y="1348"/>
                    <a:pt x="170" y="1398"/>
                    <a:pt x="225" y="1398"/>
                  </a:cubicBezTo>
                  <a:cubicBezTo>
                    <a:pt x="245" y="1398"/>
                    <a:pt x="264" y="1391"/>
                    <a:pt x="278" y="1377"/>
                  </a:cubicBezTo>
                  <a:lnTo>
                    <a:pt x="3746" y="993"/>
                  </a:lnTo>
                  <a:cubicBezTo>
                    <a:pt x="3799" y="993"/>
                    <a:pt x="3865" y="940"/>
                    <a:pt x="3865" y="821"/>
                  </a:cubicBezTo>
                  <a:lnTo>
                    <a:pt x="3746" y="0"/>
                  </a:lnTo>
                  <a:close/>
                </a:path>
              </a:pathLst>
            </a:custGeom>
            <a:solidFill>
              <a:srgbClr val="CCC4C5"/>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41" name="Google Shape;561;p27">
              <a:extLst>
                <a:ext uri="{FF2B5EF4-FFF2-40B4-BE49-F238E27FC236}">
                  <a16:creationId xmlns:a16="http://schemas.microsoft.com/office/drawing/2014/main" id="{D082B021-A386-43D4-99F1-601F9858A307}"/>
                </a:ext>
              </a:extLst>
            </p:cNvPr>
            <p:cNvSpPr/>
            <p:nvPr/>
          </p:nvSpPr>
          <p:spPr>
            <a:xfrm>
              <a:off x="2724193" y="5007670"/>
              <a:ext cx="239982" cy="242138"/>
            </a:xfrm>
            <a:custGeom>
              <a:avLst/>
              <a:gdLst/>
              <a:ahLst/>
              <a:cxnLst/>
              <a:rect l="l" t="t" r="r" b="b"/>
              <a:pathLst>
                <a:path w="4342" h="4381" extrusionOk="0">
                  <a:moveTo>
                    <a:pt x="2635" y="1"/>
                  </a:moveTo>
                  <a:lnTo>
                    <a:pt x="107" y="3085"/>
                  </a:lnTo>
                  <a:cubicBezTo>
                    <a:pt x="0" y="3839"/>
                    <a:pt x="1571" y="4380"/>
                    <a:pt x="2831" y="4380"/>
                  </a:cubicBezTo>
                  <a:cubicBezTo>
                    <a:pt x="3605" y="4380"/>
                    <a:pt x="4261" y="4177"/>
                    <a:pt x="4342" y="3693"/>
                  </a:cubicBezTo>
                  <a:lnTo>
                    <a:pt x="2635" y="1"/>
                  </a:lnTo>
                  <a:close/>
                </a:path>
              </a:pathLst>
            </a:custGeom>
            <a:solidFill>
              <a:srgbClr val="F9A984"/>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42" name="Google Shape;562;p27">
              <a:extLst>
                <a:ext uri="{FF2B5EF4-FFF2-40B4-BE49-F238E27FC236}">
                  <a16:creationId xmlns:a16="http://schemas.microsoft.com/office/drawing/2014/main" id="{AADD5680-A88B-4DB2-AB44-BE0289A3526C}"/>
                </a:ext>
              </a:extLst>
            </p:cNvPr>
            <p:cNvSpPr/>
            <p:nvPr/>
          </p:nvSpPr>
          <p:spPr>
            <a:xfrm>
              <a:off x="2730052" y="4358081"/>
              <a:ext cx="356326" cy="853756"/>
            </a:xfrm>
            <a:custGeom>
              <a:avLst/>
              <a:gdLst/>
              <a:ahLst/>
              <a:cxnLst/>
              <a:rect l="l" t="t" r="r" b="b"/>
              <a:pathLst>
                <a:path w="6447" h="15447" extrusionOk="0">
                  <a:moveTo>
                    <a:pt x="2198" y="1"/>
                  </a:moveTo>
                  <a:lnTo>
                    <a:pt x="1" y="14785"/>
                  </a:lnTo>
                  <a:lnTo>
                    <a:pt x="4236" y="15446"/>
                  </a:lnTo>
                  <a:lnTo>
                    <a:pt x="6446" y="610"/>
                  </a:lnTo>
                  <a:lnTo>
                    <a:pt x="2198" y="1"/>
                  </a:lnTo>
                  <a:close/>
                </a:path>
              </a:pathLst>
            </a:custGeom>
            <a:solidFill>
              <a:schemeClr val="dk2"/>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43" name="Google Shape;563;p27">
              <a:extLst>
                <a:ext uri="{FF2B5EF4-FFF2-40B4-BE49-F238E27FC236}">
                  <a16:creationId xmlns:a16="http://schemas.microsoft.com/office/drawing/2014/main" id="{8C0C76F0-1988-4F6C-B1A7-6BB1F602D357}"/>
                </a:ext>
              </a:extLst>
            </p:cNvPr>
            <p:cNvSpPr/>
            <p:nvPr/>
          </p:nvSpPr>
          <p:spPr>
            <a:xfrm>
              <a:off x="2842692" y="4373447"/>
              <a:ext cx="243685" cy="838391"/>
            </a:xfrm>
            <a:custGeom>
              <a:avLst/>
              <a:gdLst/>
              <a:ahLst/>
              <a:cxnLst/>
              <a:rect l="l" t="t" r="r" b="b"/>
              <a:pathLst>
                <a:path w="4409" h="15169" extrusionOk="0">
                  <a:moveTo>
                    <a:pt x="2198" y="1"/>
                  </a:moveTo>
                  <a:lnTo>
                    <a:pt x="1" y="14838"/>
                  </a:lnTo>
                  <a:lnTo>
                    <a:pt x="2198" y="15168"/>
                  </a:lnTo>
                  <a:lnTo>
                    <a:pt x="4408" y="332"/>
                  </a:lnTo>
                  <a:lnTo>
                    <a:pt x="2198" y="1"/>
                  </a:lnTo>
                  <a:close/>
                </a:path>
              </a:pathLst>
            </a:custGeom>
            <a:solidFill>
              <a:schemeClr val="dk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44" name="Google Shape;564;p27">
              <a:extLst>
                <a:ext uri="{FF2B5EF4-FFF2-40B4-BE49-F238E27FC236}">
                  <a16:creationId xmlns:a16="http://schemas.microsoft.com/office/drawing/2014/main" id="{D46CBBA8-F2A2-4830-919D-D6ACE170B776}"/>
                </a:ext>
              </a:extLst>
            </p:cNvPr>
            <p:cNvSpPr/>
            <p:nvPr/>
          </p:nvSpPr>
          <p:spPr>
            <a:xfrm>
              <a:off x="2846063" y="4187684"/>
              <a:ext cx="240314" cy="242083"/>
            </a:xfrm>
            <a:custGeom>
              <a:avLst/>
              <a:gdLst/>
              <a:ahLst/>
              <a:cxnLst/>
              <a:rect l="l" t="t" r="r" b="b"/>
              <a:pathLst>
                <a:path w="4348" h="4380" extrusionOk="0">
                  <a:moveTo>
                    <a:pt x="2587" y="0"/>
                  </a:moveTo>
                  <a:lnTo>
                    <a:pt x="99" y="3084"/>
                  </a:lnTo>
                  <a:cubicBezTo>
                    <a:pt x="0" y="3839"/>
                    <a:pt x="1569" y="4380"/>
                    <a:pt x="2830" y="4380"/>
                  </a:cubicBezTo>
                  <a:cubicBezTo>
                    <a:pt x="3604" y="4380"/>
                    <a:pt x="4262" y="4176"/>
                    <a:pt x="4347" y="3693"/>
                  </a:cubicBezTo>
                  <a:lnTo>
                    <a:pt x="2587" y="0"/>
                  </a:lnTo>
                  <a:close/>
                </a:path>
              </a:pathLst>
            </a:custGeom>
            <a:solidFill>
              <a:srgbClr val="FFE780"/>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45" name="Google Shape;565;p27">
              <a:extLst>
                <a:ext uri="{FF2B5EF4-FFF2-40B4-BE49-F238E27FC236}">
                  <a16:creationId xmlns:a16="http://schemas.microsoft.com/office/drawing/2014/main" id="{69E3D7B6-EC35-43DC-AE4B-2A815F0F7DB6}"/>
                </a:ext>
              </a:extLst>
            </p:cNvPr>
            <p:cNvSpPr/>
            <p:nvPr/>
          </p:nvSpPr>
          <p:spPr>
            <a:xfrm>
              <a:off x="2942952" y="4186493"/>
              <a:ext cx="79755" cy="77267"/>
            </a:xfrm>
            <a:custGeom>
              <a:avLst/>
              <a:gdLst/>
              <a:ahLst/>
              <a:cxnLst/>
              <a:rect l="l" t="t" r="r" b="b"/>
              <a:pathLst>
                <a:path w="1443" h="1398" extrusionOk="0">
                  <a:moveTo>
                    <a:pt x="834" y="0"/>
                  </a:moveTo>
                  <a:lnTo>
                    <a:pt x="0" y="1046"/>
                  </a:lnTo>
                  <a:cubicBezTo>
                    <a:pt x="172" y="1218"/>
                    <a:pt x="384" y="1324"/>
                    <a:pt x="662" y="1377"/>
                  </a:cubicBezTo>
                  <a:cubicBezTo>
                    <a:pt x="736" y="1391"/>
                    <a:pt x="811" y="1397"/>
                    <a:pt x="884" y="1397"/>
                  </a:cubicBezTo>
                  <a:cubicBezTo>
                    <a:pt x="1085" y="1397"/>
                    <a:pt x="1278" y="1348"/>
                    <a:pt x="1443" y="1271"/>
                  </a:cubicBezTo>
                  <a:lnTo>
                    <a:pt x="834" y="0"/>
                  </a:lnTo>
                  <a:close/>
                </a:path>
              </a:pathLst>
            </a:custGeom>
            <a:solidFill>
              <a:srgbClr val="233E49"/>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46" name="Google Shape;566;p27">
              <a:extLst>
                <a:ext uri="{FF2B5EF4-FFF2-40B4-BE49-F238E27FC236}">
                  <a16:creationId xmlns:a16="http://schemas.microsoft.com/office/drawing/2014/main" id="{695748A1-FD99-49B2-B64C-0CBCF95652DF}"/>
                </a:ext>
              </a:extLst>
            </p:cNvPr>
            <p:cNvSpPr/>
            <p:nvPr/>
          </p:nvSpPr>
          <p:spPr>
            <a:xfrm>
              <a:off x="2339458" y="4663117"/>
              <a:ext cx="777649" cy="963467"/>
            </a:xfrm>
            <a:custGeom>
              <a:avLst/>
              <a:gdLst/>
              <a:ahLst/>
              <a:cxnLst/>
              <a:rect l="l" t="t" r="r" b="b"/>
              <a:pathLst>
                <a:path w="14070" h="17432" extrusionOk="0">
                  <a:moveTo>
                    <a:pt x="0" y="1"/>
                  </a:moveTo>
                  <a:lnTo>
                    <a:pt x="0" y="13726"/>
                  </a:lnTo>
                  <a:cubicBezTo>
                    <a:pt x="0" y="15777"/>
                    <a:pt x="1377" y="17432"/>
                    <a:pt x="3097" y="17432"/>
                  </a:cubicBezTo>
                  <a:lnTo>
                    <a:pt x="10972" y="17432"/>
                  </a:lnTo>
                  <a:cubicBezTo>
                    <a:pt x="12693" y="17432"/>
                    <a:pt x="14069" y="15777"/>
                    <a:pt x="14069" y="13726"/>
                  </a:cubicBezTo>
                  <a:lnTo>
                    <a:pt x="14069" y="1"/>
                  </a:lnTo>
                  <a:close/>
                </a:path>
              </a:pathLst>
            </a:custGeom>
            <a:solidFill>
              <a:schemeClr val="accent2"/>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47" name="Google Shape;567;p27">
              <a:extLst>
                <a:ext uri="{FF2B5EF4-FFF2-40B4-BE49-F238E27FC236}">
                  <a16:creationId xmlns:a16="http://schemas.microsoft.com/office/drawing/2014/main" id="{B8EF1B35-EC9B-4BDF-94AC-D722F926DD8B}"/>
                </a:ext>
              </a:extLst>
            </p:cNvPr>
            <p:cNvSpPr/>
            <p:nvPr/>
          </p:nvSpPr>
          <p:spPr>
            <a:xfrm>
              <a:off x="2375983" y="4821897"/>
              <a:ext cx="741115" cy="804661"/>
            </a:xfrm>
            <a:custGeom>
              <a:avLst/>
              <a:gdLst/>
              <a:ahLst/>
              <a:cxnLst/>
              <a:rect l="l" t="t" r="r" b="b"/>
              <a:pathLst>
                <a:path w="13409" h="17432" extrusionOk="0">
                  <a:moveTo>
                    <a:pt x="11701" y="1"/>
                  </a:moveTo>
                  <a:lnTo>
                    <a:pt x="11701" y="12469"/>
                  </a:lnTo>
                  <a:cubicBezTo>
                    <a:pt x="11701" y="14507"/>
                    <a:pt x="10258" y="16161"/>
                    <a:pt x="8551" y="16161"/>
                  </a:cubicBezTo>
                  <a:lnTo>
                    <a:pt x="716" y="16161"/>
                  </a:lnTo>
                  <a:cubicBezTo>
                    <a:pt x="451" y="16161"/>
                    <a:pt x="226" y="16108"/>
                    <a:pt x="1" y="16042"/>
                  </a:cubicBezTo>
                  <a:lnTo>
                    <a:pt x="1" y="16042"/>
                  </a:lnTo>
                  <a:cubicBezTo>
                    <a:pt x="557" y="16876"/>
                    <a:pt x="1443" y="17432"/>
                    <a:pt x="2436" y="17432"/>
                  </a:cubicBezTo>
                  <a:lnTo>
                    <a:pt x="10311" y="17432"/>
                  </a:lnTo>
                  <a:cubicBezTo>
                    <a:pt x="12032" y="17432"/>
                    <a:pt x="13408" y="15777"/>
                    <a:pt x="13408" y="13726"/>
                  </a:cubicBezTo>
                  <a:lnTo>
                    <a:pt x="13408" y="1"/>
                  </a:lnTo>
                  <a:close/>
                </a:path>
              </a:pathLst>
            </a:custGeom>
            <a:solidFill>
              <a:schemeClr val="dk2"/>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48" name="Google Shape;568;p27">
              <a:extLst>
                <a:ext uri="{FF2B5EF4-FFF2-40B4-BE49-F238E27FC236}">
                  <a16:creationId xmlns:a16="http://schemas.microsoft.com/office/drawing/2014/main" id="{437A574E-5D46-4B2D-B081-522030A64E3F}"/>
                </a:ext>
              </a:extLst>
            </p:cNvPr>
            <p:cNvSpPr/>
            <p:nvPr/>
          </p:nvSpPr>
          <p:spPr>
            <a:xfrm>
              <a:off x="2433804" y="4873087"/>
              <a:ext cx="460897" cy="490908"/>
            </a:xfrm>
            <a:custGeom>
              <a:avLst/>
              <a:gdLst/>
              <a:ahLst/>
              <a:cxnLst/>
              <a:rect l="l" t="t" r="r" b="b"/>
              <a:pathLst>
                <a:path w="8339" h="8882" extrusionOk="0">
                  <a:moveTo>
                    <a:pt x="4196" y="1"/>
                  </a:moveTo>
                  <a:cubicBezTo>
                    <a:pt x="1880" y="1"/>
                    <a:pt x="0" y="1986"/>
                    <a:pt x="0" y="4421"/>
                  </a:cubicBezTo>
                  <a:cubicBezTo>
                    <a:pt x="0" y="6896"/>
                    <a:pt x="1880" y="8881"/>
                    <a:pt x="4196" y="8881"/>
                  </a:cubicBezTo>
                  <a:cubicBezTo>
                    <a:pt x="6459" y="8881"/>
                    <a:pt x="8339" y="6896"/>
                    <a:pt x="8339" y="4421"/>
                  </a:cubicBezTo>
                  <a:cubicBezTo>
                    <a:pt x="8339" y="1986"/>
                    <a:pt x="6459" y="1"/>
                    <a:pt x="4196" y="1"/>
                  </a:cubicBezTo>
                  <a:close/>
                </a:path>
              </a:pathLst>
            </a:custGeom>
            <a:solidFill>
              <a:schemeClr val="accent6"/>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49" name="Google Shape;569;p27">
              <a:extLst>
                <a:ext uri="{FF2B5EF4-FFF2-40B4-BE49-F238E27FC236}">
                  <a16:creationId xmlns:a16="http://schemas.microsoft.com/office/drawing/2014/main" id="{0B5EFB62-EEA1-4785-ADCF-50D9C22552BF}"/>
                </a:ext>
              </a:extLst>
            </p:cNvPr>
            <p:cNvSpPr/>
            <p:nvPr/>
          </p:nvSpPr>
          <p:spPr>
            <a:xfrm>
              <a:off x="3375992" y="4937477"/>
              <a:ext cx="426519" cy="429448"/>
            </a:xfrm>
            <a:custGeom>
              <a:avLst/>
              <a:gdLst/>
              <a:ahLst/>
              <a:cxnLst/>
              <a:rect l="l" t="t" r="r" b="b"/>
              <a:pathLst>
                <a:path w="7717" h="7770" extrusionOk="0">
                  <a:moveTo>
                    <a:pt x="3865" y="1430"/>
                  </a:moveTo>
                  <a:cubicBezTo>
                    <a:pt x="5189" y="1430"/>
                    <a:pt x="6287" y="2541"/>
                    <a:pt x="6287" y="3865"/>
                  </a:cubicBezTo>
                  <a:cubicBezTo>
                    <a:pt x="6287" y="5241"/>
                    <a:pt x="5189" y="6287"/>
                    <a:pt x="3865" y="6287"/>
                  </a:cubicBezTo>
                  <a:cubicBezTo>
                    <a:pt x="2542" y="6287"/>
                    <a:pt x="1430" y="5241"/>
                    <a:pt x="1430" y="3865"/>
                  </a:cubicBezTo>
                  <a:cubicBezTo>
                    <a:pt x="1430" y="2541"/>
                    <a:pt x="2542" y="1430"/>
                    <a:pt x="3865" y="1430"/>
                  </a:cubicBezTo>
                  <a:close/>
                  <a:moveTo>
                    <a:pt x="3865" y="0"/>
                  </a:moveTo>
                  <a:cubicBezTo>
                    <a:pt x="1708" y="0"/>
                    <a:pt x="0" y="1708"/>
                    <a:pt x="0" y="3865"/>
                  </a:cubicBezTo>
                  <a:cubicBezTo>
                    <a:pt x="0" y="6009"/>
                    <a:pt x="1708" y="7769"/>
                    <a:pt x="3865" y="7769"/>
                  </a:cubicBezTo>
                  <a:cubicBezTo>
                    <a:pt x="6009" y="7769"/>
                    <a:pt x="7717" y="6009"/>
                    <a:pt x="7717" y="3865"/>
                  </a:cubicBezTo>
                  <a:cubicBezTo>
                    <a:pt x="7717" y="1708"/>
                    <a:pt x="6009" y="0"/>
                    <a:pt x="3865" y="0"/>
                  </a:cubicBezTo>
                  <a:close/>
                </a:path>
              </a:pathLst>
            </a:custGeom>
            <a:solidFill>
              <a:schemeClr val="accent3"/>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50" name="Google Shape;570;p27">
              <a:extLst>
                <a:ext uri="{FF2B5EF4-FFF2-40B4-BE49-F238E27FC236}">
                  <a16:creationId xmlns:a16="http://schemas.microsoft.com/office/drawing/2014/main" id="{1D80BD4C-514B-4C3F-9044-4B92E1B038C3}"/>
                </a:ext>
              </a:extLst>
            </p:cNvPr>
            <p:cNvSpPr/>
            <p:nvPr/>
          </p:nvSpPr>
          <p:spPr>
            <a:xfrm>
              <a:off x="2894646" y="4821907"/>
              <a:ext cx="658432" cy="768142"/>
            </a:xfrm>
            <a:custGeom>
              <a:avLst/>
              <a:gdLst/>
              <a:ahLst/>
              <a:cxnLst/>
              <a:rect l="l" t="t" r="r" b="b"/>
              <a:pathLst>
                <a:path w="11913" h="13898" extrusionOk="0">
                  <a:moveTo>
                    <a:pt x="1" y="0"/>
                  </a:moveTo>
                  <a:lnTo>
                    <a:pt x="1" y="10853"/>
                  </a:lnTo>
                  <a:cubicBezTo>
                    <a:pt x="1" y="12507"/>
                    <a:pt x="1205" y="13897"/>
                    <a:pt x="2648" y="13897"/>
                  </a:cubicBezTo>
                  <a:lnTo>
                    <a:pt x="9265" y="13897"/>
                  </a:lnTo>
                  <a:cubicBezTo>
                    <a:pt x="10695" y="13897"/>
                    <a:pt x="11912" y="12507"/>
                    <a:pt x="11912" y="10853"/>
                  </a:cubicBezTo>
                  <a:lnTo>
                    <a:pt x="11912" y="0"/>
                  </a:lnTo>
                  <a:close/>
                </a:path>
              </a:pathLst>
            </a:custGeom>
            <a:solidFill>
              <a:schemeClr val="lt2"/>
            </a:solidFill>
            <a:ln>
              <a:noFill/>
            </a:ln>
          </p:spPr>
          <p:txBody>
            <a:bodyPr spcFirstLastPara="1" wrap="square" lIns="91425" tIns="91425" rIns="91425" bIns="91425" anchor="ctr" anchorCtr="0">
              <a:noAutofit/>
            </a:bodyPr>
            <a:lstStyle/>
            <a:p>
              <a:endParaRPr sz="1350" dirty="0">
                <a:solidFill>
                  <a:prstClr val="black"/>
                </a:solidFill>
                <a:latin typeface="Times New Roman" panose="02020603050405020304" pitchFamily="18" charset="0"/>
              </a:endParaRPr>
            </a:p>
          </p:txBody>
        </p:sp>
        <p:sp>
          <p:nvSpPr>
            <p:cNvPr id="251" name="Google Shape;571;p27">
              <a:extLst>
                <a:ext uri="{FF2B5EF4-FFF2-40B4-BE49-F238E27FC236}">
                  <a16:creationId xmlns:a16="http://schemas.microsoft.com/office/drawing/2014/main" id="{46BE8CA5-CDE1-4274-918B-09322F831DB0}"/>
                </a:ext>
              </a:extLst>
            </p:cNvPr>
            <p:cNvSpPr/>
            <p:nvPr/>
          </p:nvSpPr>
          <p:spPr>
            <a:xfrm>
              <a:off x="2927587" y="4821907"/>
              <a:ext cx="625491" cy="768142"/>
            </a:xfrm>
            <a:custGeom>
              <a:avLst/>
              <a:gdLst/>
              <a:ahLst/>
              <a:cxnLst/>
              <a:rect l="l" t="t" r="r" b="b"/>
              <a:pathLst>
                <a:path w="11317" h="13898" extrusionOk="0">
                  <a:moveTo>
                    <a:pt x="9768" y="0"/>
                  </a:moveTo>
                  <a:lnTo>
                    <a:pt x="9768" y="9860"/>
                  </a:lnTo>
                  <a:cubicBezTo>
                    <a:pt x="9768" y="11462"/>
                    <a:pt x="8669" y="12785"/>
                    <a:pt x="7174" y="12785"/>
                  </a:cubicBezTo>
                  <a:lnTo>
                    <a:pt x="609" y="12785"/>
                  </a:lnTo>
                  <a:cubicBezTo>
                    <a:pt x="397" y="12785"/>
                    <a:pt x="172" y="12785"/>
                    <a:pt x="0" y="12732"/>
                  </a:cubicBezTo>
                  <a:lnTo>
                    <a:pt x="0" y="12732"/>
                  </a:lnTo>
                  <a:cubicBezTo>
                    <a:pt x="503" y="13394"/>
                    <a:pt x="1218" y="13897"/>
                    <a:pt x="2052" y="13897"/>
                  </a:cubicBezTo>
                  <a:lnTo>
                    <a:pt x="8669" y="13897"/>
                  </a:lnTo>
                  <a:cubicBezTo>
                    <a:pt x="10099" y="13897"/>
                    <a:pt x="11316" y="12507"/>
                    <a:pt x="11316" y="10853"/>
                  </a:cubicBezTo>
                  <a:lnTo>
                    <a:pt x="11316" y="0"/>
                  </a:lnTo>
                  <a:close/>
                </a:path>
              </a:pathLst>
            </a:custGeom>
            <a:solidFill>
              <a:schemeClr val="accen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nvGrpSpPr>
            <p:cNvPr id="252" name="Google Shape;572;p27">
              <a:extLst>
                <a:ext uri="{FF2B5EF4-FFF2-40B4-BE49-F238E27FC236}">
                  <a16:creationId xmlns:a16="http://schemas.microsoft.com/office/drawing/2014/main" id="{B70FF2C3-E679-4C50-9037-629C23F46791}"/>
                </a:ext>
              </a:extLst>
            </p:cNvPr>
            <p:cNvGrpSpPr/>
            <p:nvPr/>
          </p:nvGrpSpPr>
          <p:grpSpPr>
            <a:xfrm>
              <a:off x="3041664" y="5111577"/>
              <a:ext cx="320455" cy="156580"/>
              <a:chOff x="2774143" y="4536556"/>
              <a:chExt cx="320455" cy="156580"/>
            </a:xfrm>
          </p:grpSpPr>
          <p:sp>
            <p:nvSpPr>
              <p:cNvPr id="256" name="Google Shape;573;p27">
                <a:extLst>
                  <a:ext uri="{FF2B5EF4-FFF2-40B4-BE49-F238E27FC236}">
                    <a16:creationId xmlns:a16="http://schemas.microsoft.com/office/drawing/2014/main" id="{1120E790-167B-44C9-ABF2-B9A6CC919A9C}"/>
                  </a:ext>
                </a:extLst>
              </p:cNvPr>
              <p:cNvSpPr/>
              <p:nvPr/>
            </p:nvSpPr>
            <p:spPr>
              <a:xfrm>
                <a:off x="2774143" y="4562865"/>
                <a:ext cx="112751" cy="98104"/>
              </a:xfrm>
              <a:custGeom>
                <a:avLst/>
                <a:gdLst/>
                <a:ahLst/>
                <a:cxnLst/>
                <a:rect l="l" t="t" r="r" b="b"/>
                <a:pathLst>
                  <a:path w="2040" h="1775" extrusionOk="0">
                    <a:moveTo>
                      <a:pt x="292" y="1"/>
                    </a:moveTo>
                    <a:cubicBezTo>
                      <a:pt x="173" y="1"/>
                      <a:pt x="94" y="14"/>
                      <a:pt x="67" y="27"/>
                    </a:cubicBezTo>
                    <a:cubicBezTo>
                      <a:pt x="27" y="40"/>
                      <a:pt x="1" y="67"/>
                      <a:pt x="1" y="107"/>
                    </a:cubicBezTo>
                    <a:cubicBezTo>
                      <a:pt x="1" y="146"/>
                      <a:pt x="27" y="173"/>
                      <a:pt x="54" y="186"/>
                    </a:cubicBezTo>
                    <a:cubicBezTo>
                      <a:pt x="94" y="199"/>
                      <a:pt x="147" y="212"/>
                      <a:pt x="226" y="212"/>
                    </a:cubicBezTo>
                    <a:cubicBezTo>
                      <a:pt x="279" y="226"/>
                      <a:pt x="319" y="239"/>
                      <a:pt x="345" y="252"/>
                    </a:cubicBezTo>
                    <a:cubicBezTo>
                      <a:pt x="385" y="265"/>
                      <a:pt x="411" y="292"/>
                      <a:pt x="451" y="358"/>
                    </a:cubicBezTo>
                    <a:lnTo>
                      <a:pt x="835" y="887"/>
                    </a:lnTo>
                    <a:lnTo>
                      <a:pt x="782" y="967"/>
                    </a:lnTo>
                    <a:lnTo>
                      <a:pt x="729" y="1033"/>
                    </a:lnTo>
                    <a:lnTo>
                      <a:pt x="636" y="1165"/>
                    </a:lnTo>
                    <a:cubicBezTo>
                      <a:pt x="597" y="1205"/>
                      <a:pt x="544" y="1271"/>
                      <a:pt x="477" y="1364"/>
                    </a:cubicBezTo>
                    <a:cubicBezTo>
                      <a:pt x="464" y="1390"/>
                      <a:pt x="438" y="1404"/>
                      <a:pt x="411" y="1417"/>
                    </a:cubicBezTo>
                    <a:cubicBezTo>
                      <a:pt x="385" y="1430"/>
                      <a:pt x="358" y="1443"/>
                      <a:pt x="319" y="1443"/>
                    </a:cubicBezTo>
                    <a:cubicBezTo>
                      <a:pt x="266" y="1443"/>
                      <a:pt x="213" y="1457"/>
                      <a:pt x="173" y="1470"/>
                    </a:cubicBezTo>
                    <a:cubicBezTo>
                      <a:pt x="120" y="1483"/>
                      <a:pt x="94" y="1509"/>
                      <a:pt x="94" y="1562"/>
                    </a:cubicBezTo>
                    <a:cubicBezTo>
                      <a:pt x="94" y="1576"/>
                      <a:pt x="94" y="1602"/>
                      <a:pt x="107" y="1615"/>
                    </a:cubicBezTo>
                    <a:cubicBezTo>
                      <a:pt x="120" y="1629"/>
                      <a:pt x="133" y="1642"/>
                      <a:pt x="147" y="1642"/>
                    </a:cubicBezTo>
                    <a:cubicBezTo>
                      <a:pt x="160" y="1655"/>
                      <a:pt x="186" y="1655"/>
                      <a:pt x="199" y="1668"/>
                    </a:cubicBezTo>
                    <a:lnTo>
                      <a:pt x="385" y="1668"/>
                    </a:lnTo>
                    <a:cubicBezTo>
                      <a:pt x="438" y="1655"/>
                      <a:pt x="491" y="1655"/>
                      <a:pt x="544" y="1655"/>
                    </a:cubicBezTo>
                    <a:cubicBezTo>
                      <a:pt x="570" y="1655"/>
                      <a:pt x="597" y="1655"/>
                      <a:pt x="623" y="1668"/>
                    </a:cubicBezTo>
                    <a:lnTo>
                      <a:pt x="822" y="1668"/>
                    </a:lnTo>
                    <a:cubicBezTo>
                      <a:pt x="848" y="1668"/>
                      <a:pt x="888" y="1655"/>
                      <a:pt x="927" y="1655"/>
                    </a:cubicBezTo>
                    <a:cubicBezTo>
                      <a:pt x="954" y="1642"/>
                      <a:pt x="980" y="1615"/>
                      <a:pt x="980" y="1562"/>
                    </a:cubicBezTo>
                    <a:cubicBezTo>
                      <a:pt x="980" y="1549"/>
                      <a:pt x="967" y="1536"/>
                      <a:pt x="954" y="1509"/>
                    </a:cubicBezTo>
                    <a:cubicBezTo>
                      <a:pt x="927" y="1483"/>
                      <a:pt x="874" y="1470"/>
                      <a:pt x="808" y="1470"/>
                    </a:cubicBezTo>
                    <a:cubicBezTo>
                      <a:pt x="769" y="1470"/>
                      <a:pt x="755" y="1470"/>
                      <a:pt x="742" y="1457"/>
                    </a:cubicBezTo>
                    <a:cubicBezTo>
                      <a:pt x="742" y="1457"/>
                      <a:pt x="729" y="1443"/>
                      <a:pt x="729" y="1430"/>
                    </a:cubicBezTo>
                    <a:cubicBezTo>
                      <a:pt x="729" y="1417"/>
                      <a:pt x="742" y="1404"/>
                      <a:pt x="755" y="1377"/>
                    </a:cubicBezTo>
                    <a:cubicBezTo>
                      <a:pt x="782" y="1351"/>
                      <a:pt x="795" y="1324"/>
                      <a:pt x="808" y="1311"/>
                    </a:cubicBezTo>
                    <a:cubicBezTo>
                      <a:pt x="835" y="1271"/>
                      <a:pt x="861" y="1245"/>
                      <a:pt x="888" y="1218"/>
                    </a:cubicBezTo>
                    <a:cubicBezTo>
                      <a:pt x="901" y="1179"/>
                      <a:pt x="941" y="1139"/>
                      <a:pt x="980" y="1086"/>
                    </a:cubicBezTo>
                    <a:cubicBezTo>
                      <a:pt x="1007" y="1126"/>
                      <a:pt x="1047" y="1165"/>
                      <a:pt x="1086" y="1218"/>
                    </a:cubicBezTo>
                    <a:cubicBezTo>
                      <a:pt x="1113" y="1258"/>
                      <a:pt x="1152" y="1298"/>
                      <a:pt x="1179" y="1337"/>
                    </a:cubicBezTo>
                    <a:cubicBezTo>
                      <a:pt x="1205" y="1377"/>
                      <a:pt x="1219" y="1417"/>
                      <a:pt x="1245" y="1457"/>
                    </a:cubicBezTo>
                    <a:cubicBezTo>
                      <a:pt x="1258" y="1483"/>
                      <a:pt x="1272" y="1496"/>
                      <a:pt x="1272" y="1509"/>
                    </a:cubicBezTo>
                    <a:cubicBezTo>
                      <a:pt x="1272" y="1536"/>
                      <a:pt x="1258" y="1549"/>
                      <a:pt x="1258" y="1549"/>
                    </a:cubicBezTo>
                    <a:lnTo>
                      <a:pt x="1205" y="1562"/>
                    </a:lnTo>
                    <a:cubicBezTo>
                      <a:pt x="1179" y="1576"/>
                      <a:pt x="1166" y="1589"/>
                      <a:pt x="1152" y="1602"/>
                    </a:cubicBezTo>
                    <a:cubicBezTo>
                      <a:pt x="1152" y="1629"/>
                      <a:pt x="1152" y="1642"/>
                      <a:pt x="1152" y="1655"/>
                    </a:cubicBezTo>
                    <a:cubicBezTo>
                      <a:pt x="1152" y="1682"/>
                      <a:pt x="1166" y="1708"/>
                      <a:pt x="1179" y="1734"/>
                    </a:cubicBezTo>
                    <a:cubicBezTo>
                      <a:pt x="1219" y="1761"/>
                      <a:pt x="1258" y="1774"/>
                      <a:pt x="1324" y="1774"/>
                    </a:cubicBezTo>
                    <a:cubicBezTo>
                      <a:pt x="1364" y="1774"/>
                      <a:pt x="1404" y="1774"/>
                      <a:pt x="1444" y="1761"/>
                    </a:cubicBezTo>
                    <a:lnTo>
                      <a:pt x="1708" y="1761"/>
                    </a:lnTo>
                    <a:cubicBezTo>
                      <a:pt x="1761" y="1774"/>
                      <a:pt x="1814" y="1774"/>
                      <a:pt x="1867" y="1774"/>
                    </a:cubicBezTo>
                    <a:cubicBezTo>
                      <a:pt x="1907" y="1774"/>
                      <a:pt x="1947" y="1761"/>
                      <a:pt x="1986" y="1761"/>
                    </a:cubicBezTo>
                    <a:cubicBezTo>
                      <a:pt x="2013" y="1748"/>
                      <a:pt x="2039" y="1721"/>
                      <a:pt x="2039" y="1668"/>
                    </a:cubicBezTo>
                    <a:cubicBezTo>
                      <a:pt x="2039" y="1642"/>
                      <a:pt x="2013" y="1615"/>
                      <a:pt x="1986" y="1602"/>
                    </a:cubicBezTo>
                    <a:cubicBezTo>
                      <a:pt x="1960" y="1589"/>
                      <a:pt x="1933" y="1576"/>
                      <a:pt x="1880" y="1576"/>
                    </a:cubicBezTo>
                    <a:lnTo>
                      <a:pt x="1774" y="1576"/>
                    </a:lnTo>
                    <a:cubicBezTo>
                      <a:pt x="1735" y="1562"/>
                      <a:pt x="1708" y="1562"/>
                      <a:pt x="1669" y="1549"/>
                    </a:cubicBezTo>
                    <a:cubicBezTo>
                      <a:pt x="1655" y="1536"/>
                      <a:pt x="1629" y="1536"/>
                      <a:pt x="1602" y="1509"/>
                    </a:cubicBezTo>
                    <a:cubicBezTo>
                      <a:pt x="1589" y="1496"/>
                      <a:pt x="1563" y="1457"/>
                      <a:pt x="1523" y="1417"/>
                    </a:cubicBezTo>
                    <a:cubicBezTo>
                      <a:pt x="1483" y="1364"/>
                      <a:pt x="1430" y="1298"/>
                      <a:pt x="1364" y="1218"/>
                    </a:cubicBezTo>
                    <a:cubicBezTo>
                      <a:pt x="1298" y="1126"/>
                      <a:pt x="1219" y="1020"/>
                      <a:pt x="1126" y="887"/>
                    </a:cubicBezTo>
                    <a:cubicBezTo>
                      <a:pt x="1179" y="808"/>
                      <a:pt x="1219" y="742"/>
                      <a:pt x="1272" y="676"/>
                    </a:cubicBezTo>
                    <a:cubicBezTo>
                      <a:pt x="1311" y="609"/>
                      <a:pt x="1364" y="543"/>
                      <a:pt x="1430" y="464"/>
                    </a:cubicBezTo>
                    <a:cubicBezTo>
                      <a:pt x="1470" y="424"/>
                      <a:pt x="1510" y="384"/>
                      <a:pt x="1549" y="371"/>
                    </a:cubicBezTo>
                    <a:cubicBezTo>
                      <a:pt x="1576" y="358"/>
                      <a:pt x="1629" y="345"/>
                      <a:pt x="1682" y="345"/>
                    </a:cubicBezTo>
                    <a:lnTo>
                      <a:pt x="1933" y="345"/>
                    </a:lnTo>
                    <a:cubicBezTo>
                      <a:pt x="1960" y="345"/>
                      <a:pt x="1986" y="332"/>
                      <a:pt x="1999" y="318"/>
                    </a:cubicBezTo>
                    <a:cubicBezTo>
                      <a:pt x="2013" y="292"/>
                      <a:pt x="2013" y="279"/>
                      <a:pt x="2013" y="252"/>
                    </a:cubicBezTo>
                    <a:cubicBezTo>
                      <a:pt x="2013" y="173"/>
                      <a:pt x="1986" y="133"/>
                      <a:pt x="1933" y="133"/>
                    </a:cubicBezTo>
                    <a:lnTo>
                      <a:pt x="1245" y="133"/>
                    </a:lnTo>
                    <a:cubicBezTo>
                      <a:pt x="1192" y="133"/>
                      <a:pt x="1152" y="146"/>
                      <a:pt x="1126" y="159"/>
                    </a:cubicBezTo>
                    <a:cubicBezTo>
                      <a:pt x="1086" y="186"/>
                      <a:pt x="1073" y="212"/>
                      <a:pt x="1073" y="252"/>
                    </a:cubicBezTo>
                    <a:cubicBezTo>
                      <a:pt x="1073" y="279"/>
                      <a:pt x="1086" y="305"/>
                      <a:pt x="1099" y="318"/>
                    </a:cubicBezTo>
                    <a:cubicBezTo>
                      <a:pt x="1126" y="332"/>
                      <a:pt x="1139" y="332"/>
                      <a:pt x="1152" y="345"/>
                    </a:cubicBezTo>
                    <a:cubicBezTo>
                      <a:pt x="1166" y="345"/>
                      <a:pt x="1179" y="358"/>
                      <a:pt x="1179" y="358"/>
                    </a:cubicBezTo>
                    <a:cubicBezTo>
                      <a:pt x="1179" y="371"/>
                      <a:pt x="1166" y="398"/>
                      <a:pt x="1139" y="437"/>
                    </a:cubicBezTo>
                    <a:cubicBezTo>
                      <a:pt x="1126" y="464"/>
                      <a:pt x="1099" y="504"/>
                      <a:pt x="1073" y="543"/>
                    </a:cubicBezTo>
                    <a:lnTo>
                      <a:pt x="980" y="689"/>
                    </a:lnTo>
                    <a:cubicBezTo>
                      <a:pt x="941" y="636"/>
                      <a:pt x="901" y="583"/>
                      <a:pt x="861" y="530"/>
                    </a:cubicBezTo>
                    <a:cubicBezTo>
                      <a:pt x="835" y="490"/>
                      <a:pt x="808" y="437"/>
                      <a:pt x="782" y="411"/>
                    </a:cubicBezTo>
                    <a:cubicBezTo>
                      <a:pt x="755" y="371"/>
                      <a:pt x="729" y="332"/>
                      <a:pt x="716" y="305"/>
                    </a:cubicBezTo>
                    <a:cubicBezTo>
                      <a:pt x="702" y="279"/>
                      <a:pt x="702" y="265"/>
                      <a:pt x="702" y="252"/>
                    </a:cubicBezTo>
                    <a:cubicBezTo>
                      <a:pt x="702" y="239"/>
                      <a:pt x="702" y="226"/>
                      <a:pt x="729" y="226"/>
                    </a:cubicBezTo>
                    <a:lnTo>
                      <a:pt x="808" y="226"/>
                    </a:lnTo>
                    <a:cubicBezTo>
                      <a:pt x="848" y="226"/>
                      <a:pt x="888" y="212"/>
                      <a:pt x="901" y="186"/>
                    </a:cubicBezTo>
                    <a:cubicBezTo>
                      <a:pt x="927" y="173"/>
                      <a:pt x="941" y="146"/>
                      <a:pt x="941" y="120"/>
                    </a:cubicBezTo>
                    <a:cubicBezTo>
                      <a:pt x="941" y="107"/>
                      <a:pt x="941" y="93"/>
                      <a:pt x="927" y="80"/>
                    </a:cubicBezTo>
                    <a:cubicBezTo>
                      <a:pt x="927" y="67"/>
                      <a:pt x="927" y="54"/>
                      <a:pt x="901" y="40"/>
                    </a:cubicBezTo>
                    <a:cubicBezTo>
                      <a:pt x="901" y="27"/>
                      <a:pt x="874" y="27"/>
                      <a:pt x="848" y="14"/>
                    </a:cubicBezTo>
                    <a:cubicBezTo>
                      <a:pt x="822" y="1"/>
                      <a:pt x="782" y="1"/>
                      <a:pt x="729" y="1"/>
                    </a:cubicBezTo>
                    <a:close/>
                  </a:path>
                </a:pathLst>
              </a:custGeom>
              <a:solidFill>
                <a:srgbClr val="233E49"/>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57" name="Google Shape;574;p27">
                <a:extLst>
                  <a:ext uri="{FF2B5EF4-FFF2-40B4-BE49-F238E27FC236}">
                    <a16:creationId xmlns:a16="http://schemas.microsoft.com/office/drawing/2014/main" id="{88A7C46A-1524-4E67-88DD-E496954265FE}"/>
                  </a:ext>
                </a:extLst>
              </p:cNvPr>
              <p:cNvSpPr/>
              <p:nvPr/>
            </p:nvSpPr>
            <p:spPr>
              <a:xfrm>
                <a:off x="2897782" y="4536556"/>
                <a:ext cx="65882" cy="66600"/>
              </a:xfrm>
              <a:custGeom>
                <a:avLst/>
                <a:gdLst/>
                <a:ahLst/>
                <a:cxnLst/>
                <a:rect l="l" t="t" r="r" b="b"/>
                <a:pathLst>
                  <a:path w="1192" h="1205" extrusionOk="0">
                    <a:moveTo>
                      <a:pt x="596" y="0"/>
                    </a:moveTo>
                    <a:cubicBezTo>
                      <a:pt x="557" y="0"/>
                      <a:pt x="530" y="13"/>
                      <a:pt x="504" y="40"/>
                    </a:cubicBezTo>
                    <a:cubicBezTo>
                      <a:pt x="477" y="53"/>
                      <a:pt x="477" y="80"/>
                      <a:pt x="477" y="106"/>
                    </a:cubicBezTo>
                    <a:cubicBezTo>
                      <a:pt x="477" y="159"/>
                      <a:pt x="477" y="212"/>
                      <a:pt x="477" y="278"/>
                    </a:cubicBezTo>
                    <a:cubicBezTo>
                      <a:pt x="477" y="331"/>
                      <a:pt x="477" y="410"/>
                      <a:pt x="477" y="490"/>
                    </a:cubicBezTo>
                    <a:lnTo>
                      <a:pt x="93" y="490"/>
                    </a:lnTo>
                    <a:cubicBezTo>
                      <a:pt x="67" y="490"/>
                      <a:pt x="54" y="503"/>
                      <a:pt x="27" y="516"/>
                    </a:cubicBezTo>
                    <a:cubicBezTo>
                      <a:pt x="1" y="543"/>
                      <a:pt x="1" y="569"/>
                      <a:pt x="1" y="609"/>
                    </a:cubicBezTo>
                    <a:cubicBezTo>
                      <a:pt x="1" y="649"/>
                      <a:pt x="1" y="688"/>
                      <a:pt x="27" y="702"/>
                    </a:cubicBezTo>
                    <a:cubicBezTo>
                      <a:pt x="54" y="728"/>
                      <a:pt x="80" y="728"/>
                      <a:pt x="93" y="728"/>
                    </a:cubicBezTo>
                    <a:lnTo>
                      <a:pt x="252" y="728"/>
                    </a:lnTo>
                    <a:cubicBezTo>
                      <a:pt x="318" y="728"/>
                      <a:pt x="398" y="728"/>
                      <a:pt x="477" y="715"/>
                    </a:cubicBezTo>
                    <a:lnTo>
                      <a:pt x="477" y="715"/>
                    </a:lnTo>
                    <a:cubicBezTo>
                      <a:pt x="477" y="781"/>
                      <a:pt x="464" y="860"/>
                      <a:pt x="464" y="940"/>
                    </a:cubicBezTo>
                    <a:cubicBezTo>
                      <a:pt x="464" y="1006"/>
                      <a:pt x="464" y="1072"/>
                      <a:pt x="464" y="1112"/>
                    </a:cubicBezTo>
                    <a:cubicBezTo>
                      <a:pt x="464" y="1125"/>
                      <a:pt x="477" y="1152"/>
                      <a:pt x="490" y="1165"/>
                    </a:cubicBezTo>
                    <a:cubicBezTo>
                      <a:pt x="517" y="1191"/>
                      <a:pt x="543" y="1205"/>
                      <a:pt x="583" y="1205"/>
                    </a:cubicBezTo>
                    <a:cubicBezTo>
                      <a:pt x="636" y="1205"/>
                      <a:pt x="662" y="1191"/>
                      <a:pt x="689" y="1165"/>
                    </a:cubicBezTo>
                    <a:cubicBezTo>
                      <a:pt x="702" y="1138"/>
                      <a:pt x="715" y="1125"/>
                      <a:pt x="715" y="1112"/>
                    </a:cubicBezTo>
                    <a:lnTo>
                      <a:pt x="715" y="715"/>
                    </a:lnTo>
                    <a:lnTo>
                      <a:pt x="1086" y="715"/>
                    </a:lnTo>
                    <a:cubicBezTo>
                      <a:pt x="1112" y="715"/>
                      <a:pt x="1139" y="715"/>
                      <a:pt x="1165" y="688"/>
                    </a:cubicBezTo>
                    <a:cubicBezTo>
                      <a:pt x="1179" y="662"/>
                      <a:pt x="1192" y="635"/>
                      <a:pt x="1192" y="596"/>
                    </a:cubicBezTo>
                    <a:cubicBezTo>
                      <a:pt x="1192" y="543"/>
                      <a:pt x="1192" y="516"/>
                      <a:pt x="1165" y="503"/>
                    </a:cubicBezTo>
                    <a:cubicBezTo>
                      <a:pt x="1152" y="477"/>
                      <a:pt x="1139" y="477"/>
                      <a:pt x="1112" y="477"/>
                    </a:cubicBezTo>
                    <a:lnTo>
                      <a:pt x="940" y="477"/>
                    </a:lnTo>
                    <a:cubicBezTo>
                      <a:pt x="874" y="490"/>
                      <a:pt x="808" y="490"/>
                      <a:pt x="715" y="490"/>
                    </a:cubicBezTo>
                    <a:lnTo>
                      <a:pt x="715" y="278"/>
                    </a:lnTo>
                    <a:cubicBezTo>
                      <a:pt x="715" y="212"/>
                      <a:pt x="729" y="159"/>
                      <a:pt x="729" y="106"/>
                    </a:cubicBezTo>
                    <a:cubicBezTo>
                      <a:pt x="729" y="80"/>
                      <a:pt x="715" y="53"/>
                      <a:pt x="689" y="40"/>
                    </a:cubicBezTo>
                    <a:cubicBezTo>
                      <a:pt x="662" y="13"/>
                      <a:pt x="636" y="0"/>
                      <a:pt x="596" y="0"/>
                    </a:cubicBezTo>
                    <a:close/>
                  </a:path>
                </a:pathLst>
              </a:custGeom>
              <a:solidFill>
                <a:srgbClr val="233E49"/>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58" name="Google Shape;575;p27">
                <a:extLst>
                  <a:ext uri="{FF2B5EF4-FFF2-40B4-BE49-F238E27FC236}">
                    <a16:creationId xmlns:a16="http://schemas.microsoft.com/office/drawing/2014/main" id="{BADDB4E0-619F-41C3-9B5E-847A331F9A0D}"/>
                  </a:ext>
                </a:extLst>
              </p:cNvPr>
              <p:cNvSpPr/>
              <p:nvPr/>
            </p:nvSpPr>
            <p:spPr>
              <a:xfrm>
                <a:off x="2967311" y="4565794"/>
                <a:ext cx="127287" cy="127342"/>
              </a:xfrm>
              <a:custGeom>
                <a:avLst/>
                <a:gdLst/>
                <a:ahLst/>
                <a:cxnLst/>
                <a:rect l="l" t="t" r="r" b="b"/>
                <a:pathLst>
                  <a:path w="2303" h="2304" extrusionOk="0">
                    <a:moveTo>
                      <a:pt x="225" y="1"/>
                    </a:moveTo>
                    <a:cubicBezTo>
                      <a:pt x="172" y="1"/>
                      <a:pt x="119" y="14"/>
                      <a:pt x="66" y="40"/>
                    </a:cubicBezTo>
                    <a:cubicBezTo>
                      <a:pt x="27" y="54"/>
                      <a:pt x="0" y="80"/>
                      <a:pt x="0" y="133"/>
                    </a:cubicBezTo>
                    <a:cubicBezTo>
                      <a:pt x="0" y="173"/>
                      <a:pt x="27" y="199"/>
                      <a:pt x="79" y="212"/>
                    </a:cubicBezTo>
                    <a:cubicBezTo>
                      <a:pt x="119" y="212"/>
                      <a:pt x="199" y="226"/>
                      <a:pt x="291" y="226"/>
                    </a:cubicBezTo>
                    <a:lnTo>
                      <a:pt x="371" y="226"/>
                    </a:lnTo>
                    <a:cubicBezTo>
                      <a:pt x="384" y="226"/>
                      <a:pt x="397" y="239"/>
                      <a:pt x="424" y="239"/>
                    </a:cubicBezTo>
                    <a:cubicBezTo>
                      <a:pt x="437" y="252"/>
                      <a:pt x="450" y="252"/>
                      <a:pt x="450" y="279"/>
                    </a:cubicBezTo>
                    <a:cubicBezTo>
                      <a:pt x="463" y="292"/>
                      <a:pt x="477" y="305"/>
                      <a:pt x="490" y="331"/>
                    </a:cubicBezTo>
                    <a:lnTo>
                      <a:pt x="1231" y="1655"/>
                    </a:lnTo>
                    <a:cubicBezTo>
                      <a:pt x="1191" y="1734"/>
                      <a:pt x="1165" y="1801"/>
                      <a:pt x="1125" y="1854"/>
                    </a:cubicBezTo>
                    <a:cubicBezTo>
                      <a:pt x="1099" y="1906"/>
                      <a:pt x="1059" y="1946"/>
                      <a:pt x="1019" y="1986"/>
                    </a:cubicBezTo>
                    <a:cubicBezTo>
                      <a:pt x="993" y="2012"/>
                      <a:pt x="953" y="2039"/>
                      <a:pt x="913" y="2065"/>
                    </a:cubicBezTo>
                    <a:cubicBezTo>
                      <a:pt x="874" y="2079"/>
                      <a:pt x="821" y="2092"/>
                      <a:pt x="781" y="2092"/>
                    </a:cubicBezTo>
                    <a:cubicBezTo>
                      <a:pt x="715" y="2092"/>
                      <a:pt x="649" y="2079"/>
                      <a:pt x="609" y="2039"/>
                    </a:cubicBezTo>
                    <a:cubicBezTo>
                      <a:pt x="556" y="2012"/>
                      <a:pt x="529" y="1973"/>
                      <a:pt x="529" y="1933"/>
                    </a:cubicBezTo>
                    <a:cubicBezTo>
                      <a:pt x="529" y="1906"/>
                      <a:pt x="543" y="1893"/>
                      <a:pt x="556" y="1867"/>
                    </a:cubicBezTo>
                    <a:cubicBezTo>
                      <a:pt x="556" y="1854"/>
                      <a:pt x="582" y="1840"/>
                      <a:pt x="609" y="1840"/>
                    </a:cubicBezTo>
                    <a:lnTo>
                      <a:pt x="649" y="1840"/>
                    </a:lnTo>
                    <a:cubicBezTo>
                      <a:pt x="662" y="1827"/>
                      <a:pt x="675" y="1827"/>
                      <a:pt x="702" y="1814"/>
                    </a:cubicBezTo>
                    <a:cubicBezTo>
                      <a:pt x="715" y="1814"/>
                      <a:pt x="728" y="1801"/>
                      <a:pt x="728" y="1787"/>
                    </a:cubicBezTo>
                    <a:cubicBezTo>
                      <a:pt x="741" y="1761"/>
                      <a:pt x="754" y="1748"/>
                      <a:pt x="754" y="1721"/>
                    </a:cubicBezTo>
                    <a:cubicBezTo>
                      <a:pt x="754" y="1681"/>
                      <a:pt x="728" y="1655"/>
                      <a:pt x="702" y="1629"/>
                    </a:cubicBezTo>
                    <a:cubicBezTo>
                      <a:pt x="675" y="1615"/>
                      <a:pt x="649" y="1602"/>
                      <a:pt x="609" y="1602"/>
                    </a:cubicBezTo>
                    <a:cubicBezTo>
                      <a:pt x="582" y="1602"/>
                      <a:pt x="543" y="1615"/>
                      <a:pt x="516" y="1629"/>
                    </a:cubicBezTo>
                    <a:cubicBezTo>
                      <a:pt x="477" y="1642"/>
                      <a:pt x="450" y="1655"/>
                      <a:pt x="424" y="1681"/>
                    </a:cubicBezTo>
                    <a:cubicBezTo>
                      <a:pt x="397" y="1708"/>
                      <a:pt x="371" y="1748"/>
                      <a:pt x="357" y="1787"/>
                    </a:cubicBezTo>
                    <a:cubicBezTo>
                      <a:pt x="344" y="1827"/>
                      <a:pt x="331" y="1880"/>
                      <a:pt x="331" y="1933"/>
                    </a:cubicBezTo>
                    <a:cubicBezTo>
                      <a:pt x="331" y="1986"/>
                      <a:pt x="344" y="2039"/>
                      <a:pt x="371" y="2092"/>
                    </a:cubicBezTo>
                    <a:cubicBezTo>
                      <a:pt x="397" y="2131"/>
                      <a:pt x="424" y="2171"/>
                      <a:pt x="463" y="2198"/>
                    </a:cubicBezTo>
                    <a:cubicBezTo>
                      <a:pt x="503" y="2237"/>
                      <a:pt x="543" y="2264"/>
                      <a:pt x="582" y="2277"/>
                    </a:cubicBezTo>
                    <a:cubicBezTo>
                      <a:pt x="635" y="2290"/>
                      <a:pt x="688" y="2304"/>
                      <a:pt x="741" y="2304"/>
                    </a:cubicBezTo>
                    <a:cubicBezTo>
                      <a:pt x="847" y="2304"/>
                      <a:pt x="927" y="2277"/>
                      <a:pt x="1006" y="2237"/>
                    </a:cubicBezTo>
                    <a:cubicBezTo>
                      <a:pt x="1085" y="2198"/>
                      <a:pt x="1165" y="2145"/>
                      <a:pt x="1244" y="2052"/>
                    </a:cubicBezTo>
                    <a:cubicBezTo>
                      <a:pt x="1297" y="1986"/>
                      <a:pt x="1350" y="1906"/>
                      <a:pt x="1403" y="1801"/>
                    </a:cubicBezTo>
                    <a:cubicBezTo>
                      <a:pt x="1443" y="1695"/>
                      <a:pt x="1496" y="1589"/>
                      <a:pt x="1535" y="1443"/>
                    </a:cubicBezTo>
                    <a:lnTo>
                      <a:pt x="1919" y="371"/>
                    </a:lnTo>
                    <a:cubicBezTo>
                      <a:pt x="1932" y="331"/>
                      <a:pt x="1959" y="305"/>
                      <a:pt x="1972" y="305"/>
                    </a:cubicBezTo>
                    <a:cubicBezTo>
                      <a:pt x="1999" y="292"/>
                      <a:pt x="2038" y="279"/>
                      <a:pt x="2091" y="279"/>
                    </a:cubicBezTo>
                    <a:cubicBezTo>
                      <a:pt x="2144" y="279"/>
                      <a:pt x="2197" y="265"/>
                      <a:pt x="2237" y="252"/>
                    </a:cubicBezTo>
                    <a:cubicBezTo>
                      <a:pt x="2277" y="252"/>
                      <a:pt x="2303" y="212"/>
                      <a:pt x="2303" y="173"/>
                    </a:cubicBezTo>
                    <a:cubicBezTo>
                      <a:pt x="2303" y="133"/>
                      <a:pt x="2277" y="106"/>
                      <a:pt x="2237" y="93"/>
                    </a:cubicBezTo>
                    <a:cubicBezTo>
                      <a:pt x="2197" y="80"/>
                      <a:pt x="2157" y="67"/>
                      <a:pt x="2091" y="67"/>
                    </a:cubicBezTo>
                    <a:lnTo>
                      <a:pt x="1469" y="67"/>
                    </a:lnTo>
                    <a:cubicBezTo>
                      <a:pt x="1403" y="67"/>
                      <a:pt x="1377" y="80"/>
                      <a:pt x="1350" y="93"/>
                    </a:cubicBezTo>
                    <a:cubicBezTo>
                      <a:pt x="1337" y="106"/>
                      <a:pt x="1337" y="133"/>
                      <a:pt x="1337" y="173"/>
                    </a:cubicBezTo>
                    <a:cubicBezTo>
                      <a:pt x="1337" y="199"/>
                      <a:pt x="1337" y="226"/>
                      <a:pt x="1363" y="252"/>
                    </a:cubicBezTo>
                    <a:cubicBezTo>
                      <a:pt x="1390" y="265"/>
                      <a:pt x="1443" y="279"/>
                      <a:pt x="1496" y="279"/>
                    </a:cubicBezTo>
                    <a:cubicBezTo>
                      <a:pt x="1562" y="279"/>
                      <a:pt x="1602" y="292"/>
                      <a:pt x="1615" y="305"/>
                    </a:cubicBezTo>
                    <a:cubicBezTo>
                      <a:pt x="1628" y="305"/>
                      <a:pt x="1641" y="318"/>
                      <a:pt x="1641" y="345"/>
                    </a:cubicBezTo>
                    <a:cubicBezTo>
                      <a:pt x="1641" y="384"/>
                      <a:pt x="1628" y="424"/>
                      <a:pt x="1615" y="490"/>
                    </a:cubicBezTo>
                    <a:lnTo>
                      <a:pt x="1324" y="1364"/>
                    </a:lnTo>
                    <a:lnTo>
                      <a:pt x="807" y="384"/>
                    </a:lnTo>
                    <a:cubicBezTo>
                      <a:pt x="794" y="358"/>
                      <a:pt x="794" y="331"/>
                      <a:pt x="781" y="318"/>
                    </a:cubicBezTo>
                    <a:cubicBezTo>
                      <a:pt x="781" y="292"/>
                      <a:pt x="781" y="279"/>
                      <a:pt x="781" y="265"/>
                    </a:cubicBezTo>
                    <a:cubicBezTo>
                      <a:pt x="781" y="239"/>
                      <a:pt x="781" y="226"/>
                      <a:pt x="781" y="226"/>
                    </a:cubicBezTo>
                    <a:cubicBezTo>
                      <a:pt x="794" y="226"/>
                      <a:pt x="807" y="212"/>
                      <a:pt x="821" y="212"/>
                    </a:cubicBezTo>
                    <a:cubicBezTo>
                      <a:pt x="874" y="212"/>
                      <a:pt x="900" y="199"/>
                      <a:pt x="927" y="186"/>
                    </a:cubicBezTo>
                    <a:cubicBezTo>
                      <a:pt x="940" y="159"/>
                      <a:pt x="953" y="133"/>
                      <a:pt x="953" y="106"/>
                    </a:cubicBezTo>
                    <a:cubicBezTo>
                      <a:pt x="953" y="80"/>
                      <a:pt x="940" y="54"/>
                      <a:pt x="913" y="40"/>
                    </a:cubicBezTo>
                    <a:cubicBezTo>
                      <a:pt x="900" y="14"/>
                      <a:pt x="860" y="1"/>
                      <a:pt x="794" y="1"/>
                    </a:cubicBezTo>
                    <a:close/>
                  </a:path>
                </a:pathLst>
              </a:custGeom>
              <a:solidFill>
                <a:srgbClr val="233E49"/>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sp>
          <p:nvSpPr>
            <p:cNvPr id="253" name="Google Shape;576;p27">
              <a:extLst>
                <a:ext uri="{FF2B5EF4-FFF2-40B4-BE49-F238E27FC236}">
                  <a16:creationId xmlns:a16="http://schemas.microsoft.com/office/drawing/2014/main" id="{50ED4864-BADE-4436-8E46-6281E44C4D4E}"/>
                </a:ext>
              </a:extLst>
            </p:cNvPr>
            <p:cNvSpPr/>
            <p:nvPr/>
          </p:nvSpPr>
          <p:spPr>
            <a:xfrm>
              <a:off x="3028510" y="5577559"/>
              <a:ext cx="389985" cy="49024"/>
            </a:xfrm>
            <a:custGeom>
              <a:avLst/>
              <a:gdLst/>
              <a:ahLst/>
              <a:cxnLst/>
              <a:rect l="l" t="t" r="r" b="b"/>
              <a:pathLst>
                <a:path w="7056" h="887" extrusionOk="0">
                  <a:moveTo>
                    <a:pt x="1" y="0"/>
                  </a:moveTo>
                  <a:lnTo>
                    <a:pt x="1" y="887"/>
                  </a:lnTo>
                  <a:lnTo>
                    <a:pt x="7055" y="887"/>
                  </a:lnTo>
                  <a:lnTo>
                    <a:pt x="7055" y="0"/>
                  </a:lnTo>
                  <a:close/>
                </a:path>
              </a:pathLst>
            </a:custGeom>
            <a:solidFill>
              <a:srgbClr val="8D7DFF"/>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sp>
        <p:nvSpPr>
          <p:cNvPr id="255" name="Google Shape;578;p27">
            <a:extLst>
              <a:ext uri="{FF2B5EF4-FFF2-40B4-BE49-F238E27FC236}">
                <a16:creationId xmlns:a16="http://schemas.microsoft.com/office/drawing/2014/main" id="{27AAD147-CCE9-43EB-8C97-269689984BB9}"/>
              </a:ext>
            </a:extLst>
          </p:cNvPr>
          <p:cNvSpPr/>
          <p:nvPr/>
        </p:nvSpPr>
        <p:spPr>
          <a:xfrm>
            <a:off x="2481833" y="4814987"/>
            <a:ext cx="199290" cy="123525"/>
          </a:xfrm>
          <a:custGeom>
            <a:avLst/>
            <a:gdLst/>
            <a:ahLst/>
            <a:cxnLst/>
            <a:rect l="l" t="t" r="r" b="b"/>
            <a:pathLst>
              <a:path w="4806" h="2979" extrusionOk="0">
                <a:moveTo>
                  <a:pt x="1" y="1"/>
                </a:moveTo>
                <a:lnTo>
                  <a:pt x="1" y="2978"/>
                </a:lnTo>
                <a:lnTo>
                  <a:pt x="4805" y="2978"/>
                </a:lnTo>
                <a:lnTo>
                  <a:pt x="4805" y="1"/>
                </a:lnTo>
                <a:close/>
              </a:path>
            </a:pathLst>
          </a:custGeom>
          <a:solidFill>
            <a:srgbClr val="CCCCCC"/>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grpSp>
        <p:nvGrpSpPr>
          <p:cNvPr id="2" name="Group 1">
            <a:extLst>
              <a:ext uri="{FF2B5EF4-FFF2-40B4-BE49-F238E27FC236}">
                <a16:creationId xmlns:a16="http://schemas.microsoft.com/office/drawing/2014/main" id="{F72B040B-9D26-4535-81AC-224AA70D44B5}"/>
              </a:ext>
            </a:extLst>
          </p:cNvPr>
          <p:cNvGrpSpPr/>
          <p:nvPr userDrawn="1"/>
        </p:nvGrpSpPr>
        <p:grpSpPr>
          <a:xfrm>
            <a:off x="1143624" y="4221408"/>
            <a:ext cx="6992606" cy="923681"/>
            <a:chOff x="1524301" y="5626805"/>
            <a:chExt cx="9320239" cy="1231195"/>
          </a:xfrm>
        </p:grpSpPr>
        <p:sp>
          <p:nvSpPr>
            <p:cNvPr id="254" name="Google Shape;577;p27">
              <a:extLst>
                <a:ext uri="{FF2B5EF4-FFF2-40B4-BE49-F238E27FC236}">
                  <a16:creationId xmlns:a16="http://schemas.microsoft.com/office/drawing/2014/main" id="{1F1FE917-12C4-4F03-BFC9-63C483556F98}"/>
                </a:ext>
              </a:extLst>
            </p:cNvPr>
            <p:cNvSpPr/>
            <p:nvPr/>
          </p:nvSpPr>
          <p:spPr>
            <a:xfrm>
              <a:off x="3307961" y="6403010"/>
              <a:ext cx="265628" cy="451390"/>
            </a:xfrm>
            <a:custGeom>
              <a:avLst/>
              <a:gdLst/>
              <a:ahLst/>
              <a:cxnLst/>
              <a:rect l="l" t="t" r="r" b="b"/>
              <a:pathLst>
                <a:path w="4806" h="8167" extrusionOk="0">
                  <a:moveTo>
                    <a:pt x="1" y="1"/>
                  </a:moveTo>
                  <a:lnTo>
                    <a:pt x="1" y="8167"/>
                  </a:lnTo>
                  <a:lnTo>
                    <a:pt x="4805" y="8167"/>
                  </a:lnTo>
                  <a:lnTo>
                    <a:pt x="4805" y="1"/>
                  </a:lnTo>
                  <a:close/>
                </a:path>
              </a:pathLst>
            </a:custGeom>
            <a:solidFill>
              <a:srgbClr val="CECCBC"/>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nvGrpSpPr>
            <p:cNvPr id="285" name="Google Shape;579;p27">
              <a:extLst>
                <a:ext uri="{FF2B5EF4-FFF2-40B4-BE49-F238E27FC236}">
                  <a16:creationId xmlns:a16="http://schemas.microsoft.com/office/drawing/2014/main" id="{F0A4A0F2-3BA1-43AA-88EB-3A3835904711}"/>
                </a:ext>
              </a:extLst>
            </p:cNvPr>
            <p:cNvGrpSpPr/>
            <p:nvPr userDrawn="1"/>
          </p:nvGrpSpPr>
          <p:grpSpPr>
            <a:xfrm>
              <a:off x="1524301" y="5626805"/>
              <a:ext cx="9320239" cy="1231195"/>
              <a:chOff x="929285" y="5051507"/>
              <a:chExt cx="7315206" cy="1231195"/>
            </a:xfrm>
          </p:grpSpPr>
          <p:sp>
            <p:nvSpPr>
              <p:cNvPr id="286" name="Google Shape;580;p27">
                <a:extLst>
                  <a:ext uri="{FF2B5EF4-FFF2-40B4-BE49-F238E27FC236}">
                    <a16:creationId xmlns:a16="http://schemas.microsoft.com/office/drawing/2014/main" id="{41EFCC98-A095-43FA-9417-A6F1AEA0054D}"/>
                  </a:ext>
                </a:extLst>
              </p:cNvPr>
              <p:cNvSpPr/>
              <p:nvPr/>
            </p:nvSpPr>
            <p:spPr>
              <a:xfrm>
                <a:off x="929285" y="5051507"/>
                <a:ext cx="7315206" cy="420715"/>
              </a:xfrm>
              <a:custGeom>
                <a:avLst/>
                <a:gdLst/>
                <a:ahLst/>
                <a:cxnLst/>
                <a:rect l="l" t="t" r="r" b="b"/>
                <a:pathLst>
                  <a:path w="132354" h="7612" extrusionOk="0">
                    <a:moveTo>
                      <a:pt x="1" y="1"/>
                    </a:moveTo>
                    <a:lnTo>
                      <a:pt x="1" y="7611"/>
                    </a:lnTo>
                    <a:lnTo>
                      <a:pt x="132353" y="7611"/>
                    </a:lnTo>
                    <a:lnTo>
                      <a:pt x="132353" y="1"/>
                    </a:lnTo>
                    <a:close/>
                  </a:path>
                </a:pathLst>
              </a:custGeom>
              <a:solidFill>
                <a:srgbClr val="EFEDD8"/>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87" name="Google Shape;581;p27">
                <a:extLst>
                  <a:ext uri="{FF2B5EF4-FFF2-40B4-BE49-F238E27FC236}">
                    <a16:creationId xmlns:a16="http://schemas.microsoft.com/office/drawing/2014/main" id="{D7EF2A30-CDEB-4316-B82F-97D3363F3C90}"/>
                  </a:ext>
                </a:extLst>
              </p:cNvPr>
              <p:cNvSpPr/>
              <p:nvPr/>
            </p:nvSpPr>
            <p:spPr>
              <a:xfrm>
                <a:off x="929285" y="5051507"/>
                <a:ext cx="7315206" cy="133919"/>
              </a:xfrm>
              <a:custGeom>
                <a:avLst/>
                <a:gdLst/>
                <a:ahLst/>
                <a:cxnLst/>
                <a:rect l="l" t="t" r="r" b="b"/>
                <a:pathLst>
                  <a:path w="132354" h="2423" extrusionOk="0">
                    <a:moveTo>
                      <a:pt x="1" y="1"/>
                    </a:moveTo>
                    <a:lnTo>
                      <a:pt x="1" y="2423"/>
                    </a:lnTo>
                    <a:lnTo>
                      <a:pt x="132353" y="2423"/>
                    </a:lnTo>
                    <a:lnTo>
                      <a:pt x="132353" y="1"/>
                    </a:lnTo>
                    <a:close/>
                  </a:path>
                </a:pathLst>
              </a:custGeom>
              <a:solidFill>
                <a:srgbClr val="FFFEF6"/>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88" name="Google Shape;582;p27">
                <a:extLst>
                  <a:ext uri="{FF2B5EF4-FFF2-40B4-BE49-F238E27FC236}">
                    <a16:creationId xmlns:a16="http://schemas.microsoft.com/office/drawing/2014/main" id="{66FDB582-0AAC-4537-A858-44B9EF57CE38}"/>
                  </a:ext>
                </a:extLst>
              </p:cNvPr>
              <p:cNvSpPr/>
              <p:nvPr/>
            </p:nvSpPr>
            <p:spPr>
              <a:xfrm>
                <a:off x="6668743" y="5831311"/>
                <a:ext cx="264854" cy="451390"/>
              </a:xfrm>
              <a:custGeom>
                <a:avLst/>
                <a:gdLst/>
                <a:ahLst/>
                <a:cxnLst/>
                <a:rect l="l" t="t" r="r" b="b"/>
                <a:pathLst>
                  <a:path w="4792" h="8167" extrusionOk="0">
                    <a:moveTo>
                      <a:pt x="1" y="1"/>
                    </a:moveTo>
                    <a:lnTo>
                      <a:pt x="1" y="8167"/>
                    </a:lnTo>
                    <a:lnTo>
                      <a:pt x="4792" y="8167"/>
                    </a:lnTo>
                    <a:lnTo>
                      <a:pt x="4792" y="1"/>
                    </a:lnTo>
                    <a:close/>
                  </a:path>
                </a:pathLst>
              </a:custGeom>
              <a:solidFill>
                <a:srgbClr val="CECCBC"/>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89" name="Google Shape;583;p27">
                <a:extLst>
                  <a:ext uri="{FF2B5EF4-FFF2-40B4-BE49-F238E27FC236}">
                    <a16:creationId xmlns:a16="http://schemas.microsoft.com/office/drawing/2014/main" id="{AF50AB12-F2CA-445B-94F4-44131992E871}"/>
                  </a:ext>
                </a:extLst>
              </p:cNvPr>
              <p:cNvSpPr/>
              <p:nvPr/>
            </p:nvSpPr>
            <p:spPr>
              <a:xfrm>
                <a:off x="6668743" y="5831311"/>
                <a:ext cx="264854" cy="164649"/>
              </a:xfrm>
              <a:custGeom>
                <a:avLst/>
                <a:gdLst/>
                <a:ahLst/>
                <a:cxnLst/>
                <a:rect l="l" t="t" r="r" b="b"/>
                <a:pathLst>
                  <a:path w="4792" h="2979" extrusionOk="0">
                    <a:moveTo>
                      <a:pt x="1" y="1"/>
                    </a:moveTo>
                    <a:lnTo>
                      <a:pt x="1" y="2978"/>
                    </a:lnTo>
                    <a:lnTo>
                      <a:pt x="4792" y="2978"/>
                    </a:lnTo>
                    <a:lnTo>
                      <a:pt x="4792" y="1"/>
                    </a:lnTo>
                    <a:close/>
                  </a:path>
                </a:pathLst>
              </a:custGeom>
              <a:solidFill>
                <a:srgbClr val="CCCCCC"/>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90" name="Google Shape;584;p27">
                <a:extLst>
                  <a:ext uri="{FF2B5EF4-FFF2-40B4-BE49-F238E27FC236}">
                    <a16:creationId xmlns:a16="http://schemas.microsoft.com/office/drawing/2014/main" id="{1AF2C5CE-3EDE-4127-8D0F-59AB322B7B55}"/>
                  </a:ext>
                </a:extLst>
              </p:cNvPr>
              <p:cNvSpPr/>
              <p:nvPr/>
            </p:nvSpPr>
            <p:spPr>
              <a:xfrm>
                <a:off x="1654207" y="5472167"/>
                <a:ext cx="5864644" cy="359200"/>
              </a:xfrm>
              <a:custGeom>
                <a:avLst/>
                <a:gdLst/>
                <a:ahLst/>
                <a:cxnLst/>
                <a:rect l="l" t="t" r="r" b="b"/>
                <a:pathLst>
                  <a:path w="106109" h="6499" extrusionOk="0">
                    <a:moveTo>
                      <a:pt x="1" y="0"/>
                    </a:moveTo>
                    <a:lnTo>
                      <a:pt x="1" y="6499"/>
                    </a:lnTo>
                    <a:lnTo>
                      <a:pt x="106108" y="6499"/>
                    </a:lnTo>
                    <a:lnTo>
                      <a:pt x="106108" y="0"/>
                    </a:lnTo>
                    <a:close/>
                  </a:path>
                </a:pathLst>
              </a:custGeom>
              <a:solidFill>
                <a:srgbClr val="CECCBC"/>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91" name="Google Shape;585;p27">
                <a:extLst>
                  <a:ext uri="{FF2B5EF4-FFF2-40B4-BE49-F238E27FC236}">
                    <a16:creationId xmlns:a16="http://schemas.microsoft.com/office/drawing/2014/main" id="{ED751F2E-938C-441D-80EA-F8BB05A93F91}"/>
                  </a:ext>
                </a:extLst>
              </p:cNvPr>
              <p:cNvSpPr/>
              <p:nvPr/>
            </p:nvSpPr>
            <p:spPr>
              <a:xfrm>
                <a:off x="1654207" y="5472167"/>
                <a:ext cx="5864644" cy="176311"/>
              </a:xfrm>
              <a:custGeom>
                <a:avLst/>
                <a:gdLst/>
                <a:ahLst/>
                <a:cxnLst/>
                <a:rect l="l" t="t" r="r" b="b"/>
                <a:pathLst>
                  <a:path w="106109" h="3190" extrusionOk="0">
                    <a:moveTo>
                      <a:pt x="1" y="0"/>
                    </a:moveTo>
                    <a:lnTo>
                      <a:pt x="1" y="3190"/>
                    </a:lnTo>
                    <a:lnTo>
                      <a:pt x="106108" y="3190"/>
                    </a:lnTo>
                    <a:lnTo>
                      <a:pt x="106108" y="0"/>
                    </a:lnTo>
                    <a:close/>
                  </a:path>
                </a:pathLst>
              </a:custGeom>
              <a:solidFill>
                <a:srgbClr val="B7B7B7"/>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grpSp>
    </p:spTree>
    <p:extLst>
      <p:ext uri="{BB962C8B-B14F-4D97-AF65-F5344CB8AC3E}">
        <p14:creationId xmlns:p14="http://schemas.microsoft.com/office/powerpoint/2010/main" val="21769804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30"/>
                                        </p:tgtEl>
                                      </p:cBhvr>
                                      <p:by x="150000" y="150000"/>
                                    </p:animScale>
                                  </p:childTnLst>
                                </p:cTn>
                              </p:par>
                              <p:par>
                                <p:cTn id="7" presetID="6" presetClass="emph" presetSubtype="0" repeatCount="indefinite" fill="hold" nodeType="withEffect">
                                  <p:stCondLst>
                                    <p:cond delay="0"/>
                                  </p:stCondLst>
                                  <p:childTnLst>
                                    <p:animScale>
                                      <p:cBhvr>
                                        <p:cTn id="8" dur="1000" fill="hold"/>
                                        <p:tgtEl>
                                          <p:spTgt spid="49"/>
                                        </p:tgtEl>
                                      </p:cBhvr>
                                      <p:by x="150000" y="150000"/>
                                    </p:animScale>
                                  </p:childTnLst>
                                </p:cTn>
                              </p:par>
                              <p:par>
                                <p:cTn id="9" presetID="6" presetClass="emph" presetSubtype="0" repeatCount="indefinite" fill="hold" grpId="0" nodeType="withEffect">
                                  <p:stCondLst>
                                    <p:cond delay="0"/>
                                  </p:stCondLst>
                                  <p:childTnLst>
                                    <p:animScale>
                                      <p:cBhvr>
                                        <p:cTn id="10" dur="1000" fill="hold"/>
                                        <p:tgtEl>
                                          <p:spTgt spid="47"/>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33"/>
                                        </p:tgtEl>
                                      </p:cBhvr>
                                      <p:by x="150000" y="150000"/>
                                    </p:animScale>
                                  </p:childTnLst>
                                </p:cTn>
                              </p:par>
                              <p:par>
                                <p:cTn id="13" presetID="6" presetClass="emph" presetSubtype="0" repeatCount="indefinite" fill="hold" nodeType="withEffect">
                                  <p:stCondLst>
                                    <p:cond delay="0"/>
                                  </p:stCondLst>
                                  <p:childTnLst>
                                    <p:animScale>
                                      <p:cBhvr>
                                        <p:cTn id="14" dur="1000" fill="hold"/>
                                        <p:tgtEl>
                                          <p:spTgt spid="44"/>
                                        </p:tgtEl>
                                      </p:cBhvr>
                                      <p:by x="150000" y="150000"/>
                                    </p:animScale>
                                  </p:childTnLst>
                                </p:cTn>
                              </p:par>
                              <p:par>
                                <p:cTn id="15" presetID="6" presetClass="emph" presetSubtype="0" repeatCount="indefinite" fill="hold" grpId="0" nodeType="withEffect">
                                  <p:stCondLst>
                                    <p:cond delay="0"/>
                                  </p:stCondLst>
                                  <p:childTnLst>
                                    <p:animScale>
                                      <p:cBhvr>
                                        <p:cTn id="16" dur="1000" fill="hold"/>
                                        <p:tgtEl>
                                          <p:spTgt spid="48"/>
                                        </p:tgtEl>
                                      </p:cBhvr>
                                      <p:by x="150000" y="150000"/>
                                    </p:animScale>
                                  </p:childTnLst>
                                </p:cTn>
                              </p:par>
                              <p:par>
                                <p:cTn id="17" presetID="2" presetClass="entr" presetSubtype="4" fill="hold" nodeType="withEffect">
                                  <p:stCondLst>
                                    <p:cond delay="0"/>
                                  </p:stCondLst>
                                  <p:childTnLst>
                                    <p:set>
                                      <p:cBhvr>
                                        <p:cTn id="18" dur="1" fill="hold">
                                          <p:stCondLst>
                                            <p:cond delay="0"/>
                                          </p:stCondLst>
                                        </p:cTn>
                                        <p:tgtEl>
                                          <p:spTgt spid="2"/>
                                        </p:tgtEl>
                                        <p:attrNameLst>
                                          <p:attrName>style.visibility</p:attrName>
                                        </p:attrNameLst>
                                      </p:cBhvr>
                                      <p:to>
                                        <p:strVal val="visible"/>
                                      </p:to>
                                    </p:set>
                                    <p:anim calcmode="lin" valueType="num">
                                      <p:cBhvr additive="base">
                                        <p:cTn id="19" dur="500" fill="hold"/>
                                        <p:tgtEl>
                                          <p:spTgt spid="2"/>
                                        </p:tgtEl>
                                        <p:attrNameLst>
                                          <p:attrName>ppt_x</p:attrName>
                                        </p:attrNameLst>
                                      </p:cBhvr>
                                      <p:tavLst>
                                        <p:tav tm="0">
                                          <p:val>
                                            <p:strVal val="#ppt_x"/>
                                          </p:val>
                                        </p:tav>
                                        <p:tav tm="100000">
                                          <p:val>
                                            <p:strVal val="#ppt_x"/>
                                          </p:val>
                                        </p:tav>
                                      </p:tavLst>
                                    </p:anim>
                                    <p:anim calcmode="lin" valueType="num">
                                      <p:cBhvr additive="base">
                                        <p:cTn id="20" dur="500" fill="hold"/>
                                        <p:tgtEl>
                                          <p:spTgt spid="2"/>
                                        </p:tgtEl>
                                        <p:attrNameLst>
                                          <p:attrName>ppt_y</p:attrName>
                                        </p:attrNameLst>
                                      </p:cBhvr>
                                      <p:tavLst>
                                        <p:tav tm="0">
                                          <p:val>
                                            <p:strVal val="1+#ppt_h/2"/>
                                          </p:val>
                                        </p:tav>
                                        <p:tav tm="100000">
                                          <p:val>
                                            <p:strVal val="#ppt_y"/>
                                          </p:val>
                                        </p:tav>
                                      </p:tavLst>
                                    </p:anim>
                                  </p:childTnLst>
                                </p:cTn>
                              </p:par>
                            </p:childTnLst>
                          </p:cTn>
                        </p:par>
                        <p:par>
                          <p:cTn id="21" fill="hold">
                            <p:stCondLst>
                              <p:cond delay="1000"/>
                            </p:stCondLst>
                            <p:childTnLst>
                              <p:par>
                                <p:cTn id="22" presetID="2" presetClass="entr" presetSubtype="8" fill="hold" nodeType="afterEffect">
                                  <p:stCondLst>
                                    <p:cond delay="0"/>
                                  </p:stCondLst>
                                  <p:childTnLst>
                                    <p:set>
                                      <p:cBhvr>
                                        <p:cTn id="23" dur="1" fill="hold">
                                          <p:stCondLst>
                                            <p:cond delay="0"/>
                                          </p:stCondLst>
                                        </p:cTn>
                                        <p:tgtEl>
                                          <p:spTgt spid="292"/>
                                        </p:tgtEl>
                                        <p:attrNameLst>
                                          <p:attrName>style.visibility</p:attrName>
                                        </p:attrNameLst>
                                      </p:cBhvr>
                                      <p:to>
                                        <p:strVal val="visible"/>
                                      </p:to>
                                    </p:set>
                                    <p:anim calcmode="lin" valueType="num">
                                      <p:cBhvr additive="base">
                                        <p:cTn id="24" dur="500" fill="hold"/>
                                        <p:tgtEl>
                                          <p:spTgt spid="292"/>
                                        </p:tgtEl>
                                        <p:attrNameLst>
                                          <p:attrName>ppt_x</p:attrName>
                                        </p:attrNameLst>
                                      </p:cBhvr>
                                      <p:tavLst>
                                        <p:tav tm="0">
                                          <p:val>
                                            <p:strVal val="0-#ppt_w/2"/>
                                          </p:val>
                                        </p:tav>
                                        <p:tav tm="100000">
                                          <p:val>
                                            <p:strVal val="#ppt_x"/>
                                          </p:val>
                                        </p:tav>
                                      </p:tavLst>
                                    </p:anim>
                                    <p:anim calcmode="lin" valueType="num">
                                      <p:cBhvr additive="base">
                                        <p:cTn id="25" dur="500" fill="hold"/>
                                        <p:tgtEl>
                                          <p:spTgt spid="292"/>
                                        </p:tgtEl>
                                        <p:attrNameLst>
                                          <p:attrName>ppt_y</p:attrName>
                                        </p:attrNameLst>
                                      </p:cBhvr>
                                      <p:tavLst>
                                        <p:tav tm="0">
                                          <p:val>
                                            <p:strVal val="#ppt_y"/>
                                          </p:val>
                                        </p:tav>
                                        <p:tav tm="100000">
                                          <p:val>
                                            <p:strVal val="#ppt_y"/>
                                          </p:val>
                                        </p:tav>
                                      </p:tavLst>
                                    </p:anim>
                                  </p:childTnLst>
                                </p:cTn>
                              </p:par>
                            </p:childTnLst>
                          </p:cTn>
                        </p:par>
                        <p:par>
                          <p:cTn id="26" fill="hold">
                            <p:stCondLst>
                              <p:cond delay="1500"/>
                            </p:stCondLst>
                            <p:childTnLst>
                              <p:par>
                                <p:cTn id="27" presetID="2" presetClass="entr" presetSubtype="2" fill="hold" nodeType="afterEffect">
                                  <p:stCondLst>
                                    <p:cond delay="0"/>
                                  </p:stCondLst>
                                  <p:childTnLst>
                                    <p:set>
                                      <p:cBhvr>
                                        <p:cTn id="28" dur="1" fill="hold">
                                          <p:stCondLst>
                                            <p:cond delay="0"/>
                                          </p:stCondLst>
                                        </p:cTn>
                                        <p:tgtEl>
                                          <p:spTgt spid="153"/>
                                        </p:tgtEl>
                                        <p:attrNameLst>
                                          <p:attrName>style.visibility</p:attrName>
                                        </p:attrNameLst>
                                      </p:cBhvr>
                                      <p:to>
                                        <p:strVal val="visible"/>
                                      </p:to>
                                    </p:set>
                                    <p:anim calcmode="lin" valueType="num">
                                      <p:cBhvr additive="base">
                                        <p:cTn id="29" dur="500" fill="hold"/>
                                        <p:tgtEl>
                                          <p:spTgt spid="153"/>
                                        </p:tgtEl>
                                        <p:attrNameLst>
                                          <p:attrName>ppt_x</p:attrName>
                                        </p:attrNameLst>
                                      </p:cBhvr>
                                      <p:tavLst>
                                        <p:tav tm="0">
                                          <p:val>
                                            <p:strVal val="1+#ppt_w/2"/>
                                          </p:val>
                                        </p:tav>
                                        <p:tav tm="100000">
                                          <p:val>
                                            <p:strVal val="#ppt_x"/>
                                          </p:val>
                                        </p:tav>
                                      </p:tavLst>
                                    </p:anim>
                                    <p:anim calcmode="lin" valueType="num">
                                      <p:cBhvr additive="base">
                                        <p:cTn id="30" dur="500" fill="hold"/>
                                        <p:tgtEl>
                                          <p:spTgt spid="153"/>
                                        </p:tgtEl>
                                        <p:attrNameLst>
                                          <p:attrName>ppt_y</p:attrName>
                                        </p:attrNameLst>
                                      </p:cBhvr>
                                      <p:tavLst>
                                        <p:tav tm="0">
                                          <p:val>
                                            <p:strVal val="#ppt_y"/>
                                          </p:val>
                                        </p:tav>
                                        <p:tav tm="100000">
                                          <p:val>
                                            <p:strVal val="#ppt_y"/>
                                          </p:val>
                                        </p:tav>
                                      </p:tavLst>
                                    </p:anim>
                                  </p:childTnLst>
                                </p:cTn>
                              </p:par>
                            </p:childTnLst>
                          </p:cTn>
                        </p:par>
                        <p:par>
                          <p:cTn id="31" fill="hold">
                            <p:stCondLst>
                              <p:cond delay="2000"/>
                            </p:stCondLst>
                            <p:childTnLst>
                              <p:par>
                                <p:cTn id="32" presetID="10" presetClass="entr" presetSubtype="0" fill="hold" nodeType="afterEffect">
                                  <p:stCondLst>
                                    <p:cond delay="0"/>
                                  </p:stCondLst>
                                  <p:childTnLst>
                                    <p:set>
                                      <p:cBhvr>
                                        <p:cTn id="33" dur="1" fill="hold">
                                          <p:stCondLst>
                                            <p:cond delay="0"/>
                                          </p:stCondLst>
                                        </p:cTn>
                                        <p:tgtEl>
                                          <p:spTgt spid="147"/>
                                        </p:tgtEl>
                                        <p:attrNameLst>
                                          <p:attrName>style.visibility</p:attrName>
                                        </p:attrNameLst>
                                      </p:cBhvr>
                                      <p:to>
                                        <p:strVal val="visible"/>
                                      </p:to>
                                    </p:set>
                                    <p:animEffect transition="in" filter="fade">
                                      <p:cBhvr>
                                        <p:cTn id="34" dur="500"/>
                                        <p:tgtEl>
                                          <p:spTgt spid="1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 grpId="0" animBg="1"/>
      <p:bldP spid="48" grpId="0" animBg="1"/>
    </p:bldLst>
  </p:timing>
</p:sldLayout>
</file>

<file path=ppt/slideLayouts/slideLayout107.xml><?xml version="1.0" encoding="utf-8"?>
<p:sldLayout xmlns:a="http://schemas.openxmlformats.org/drawingml/2006/main" xmlns:r="http://schemas.openxmlformats.org/officeDocument/2006/relationships" xmlns:p="http://schemas.openxmlformats.org/presentationml/2006/main" preserve="1" userDrawn="1">
  <p:cSld name="9_Title and Content">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297023" y="164692"/>
            <a:ext cx="8712950" cy="4681543"/>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FFC000"/>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endParaRPr sz="1350" dirty="0">
                <a:solidFill>
                  <a:prstClr val="black"/>
                </a:solidFill>
                <a:latin typeface="Times New Roman" panose="02020603050405020304" pitchFamily="18" charset="0"/>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349391" y="661836"/>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150354" y="680331"/>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168122" y="742296"/>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393811" y="710860"/>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151248" y="688672"/>
            <a:ext cx="335912"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348498" y="1122388"/>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49460" y="1140883"/>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167228" y="1202847"/>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392918" y="1171412"/>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150353" y="1149223"/>
            <a:ext cx="335912"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347604" y="1582939"/>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48567" y="1601434"/>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166334" y="1663399"/>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392025" y="1631963"/>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49460" y="1609774"/>
            <a:ext cx="335912"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346711" y="2043490"/>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47673" y="2061986"/>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165441" y="2123950"/>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391130" y="2092515"/>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48567" y="2070326"/>
            <a:ext cx="335912"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345817" y="2504042"/>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46779" y="2522537"/>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164548" y="2584501"/>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390237" y="2553066"/>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47674" y="2530877"/>
            <a:ext cx="335912"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344924" y="2964593"/>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45886" y="2983088"/>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163654" y="3045053"/>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389344" y="3013617"/>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46779" y="2991429"/>
            <a:ext cx="335912"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344030" y="3425145"/>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44993" y="3443640"/>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162760" y="3505604"/>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388450" y="3474169"/>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45886" y="3451980"/>
            <a:ext cx="335912"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343137" y="3885696"/>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44100" y="3904191"/>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161867" y="3966156"/>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387556" y="3934720"/>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44993" y="3912531"/>
            <a:ext cx="335912"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342243" y="4346247"/>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43205" y="4364743"/>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160973" y="4426707"/>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386663" y="4395272"/>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44099" y="4373083"/>
            <a:ext cx="335912"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2319402" y="817835"/>
            <a:ext cx="4163971" cy="3549164"/>
          </a:xfrm>
          <a:prstGeom prst="rect">
            <a:avLst/>
          </a:prstGeom>
          <a:solidFill>
            <a:srgbClr val="FFE285"/>
          </a:solidFill>
          <a:ln>
            <a:noFill/>
          </a:ln>
        </p:spPr>
        <p:txBody>
          <a:bodyPr spcFirstLastPara="1" wrap="square" lIns="68569" tIns="68569" rIns="68569" bIns="68569" anchor="ctr" anchorCtr="0">
            <a:noAutofit/>
          </a:bodyPr>
          <a:lstStyle/>
          <a:p>
            <a:endParaRPr sz="375" dirty="0">
              <a:solidFill>
                <a:prstClr val="black"/>
              </a:solidFill>
              <a:latin typeface="Times New Roman" panose="02020603050405020304" pitchFamily="18" charset="0"/>
            </a:endParaRPr>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109020" y="579882"/>
            <a:ext cx="963357" cy="100291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2"/>
          </a:solidFill>
          <a:ln>
            <a:noFill/>
          </a:ln>
        </p:spPr>
        <p:txBody>
          <a:bodyPr spcFirstLastPara="1" wrap="square" lIns="68569" tIns="68569" rIns="68569" bIns="68569" anchor="ctr" anchorCtr="0">
            <a:noAutofit/>
          </a:bodyPr>
          <a:lstStyle/>
          <a:p>
            <a:endParaRPr sz="375">
              <a:solidFill>
                <a:prstClr val="black"/>
              </a:solidFill>
              <a:latin typeface="Times New Roman" panose="02020603050405020304" pitchFamily="18" charset="0"/>
            </a:endParaRPr>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5732065" y="772338"/>
            <a:ext cx="1160589" cy="832447"/>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1"/>
          </a:solidFill>
          <a:ln>
            <a:noFill/>
          </a:ln>
        </p:spPr>
        <p:txBody>
          <a:bodyPr spcFirstLastPara="1" wrap="square" lIns="68569" tIns="68569" rIns="68569" bIns="68569" anchor="ctr" anchorCtr="0">
            <a:noAutofit/>
          </a:bodyPr>
          <a:lstStyle/>
          <a:p>
            <a:endParaRPr sz="375">
              <a:solidFill>
                <a:prstClr val="black"/>
              </a:solidFill>
              <a:latin typeface="Times New Roman" panose="02020603050405020304" pitchFamily="18" charset="0"/>
            </a:endParaRPr>
          </a:p>
        </p:txBody>
      </p:sp>
      <p:grpSp>
        <p:nvGrpSpPr>
          <p:cNvPr id="100" name="Google Shape;211;p3">
            <a:extLst>
              <a:ext uri="{FF2B5EF4-FFF2-40B4-BE49-F238E27FC236}">
                <a16:creationId xmlns:a16="http://schemas.microsoft.com/office/drawing/2014/main" id="{3EE8E1EA-42BA-40F4-91B8-92E720E0C7B3}"/>
              </a:ext>
            </a:extLst>
          </p:cNvPr>
          <p:cNvGrpSpPr/>
          <p:nvPr userDrawn="1"/>
        </p:nvGrpSpPr>
        <p:grpSpPr>
          <a:xfrm>
            <a:off x="772900" y="1186379"/>
            <a:ext cx="333322" cy="298986"/>
            <a:chOff x="2495125" y="2142250"/>
            <a:chExt cx="444275" cy="398525"/>
          </a:xfrm>
        </p:grpSpPr>
        <p:sp>
          <p:nvSpPr>
            <p:cNvPr id="101" name="Google Shape;212;p3">
              <a:extLst>
                <a:ext uri="{FF2B5EF4-FFF2-40B4-BE49-F238E27FC236}">
                  <a16:creationId xmlns:a16="http://schemas.microsoft.com/office/drawing/2014/main" id="{535446D6-A2F2-4960-9F20-4FD2FC844655}"/>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endParaRPr sz="1350" dirty="0">
                <a:solidFill>
                  <a:prstClr val="black"/>
                </a:solidFill>
                <a:latin typeface="Times New Roman" panose="02020603050405020304" pitchFamily="18" charset="0"/>
              </a:endParaRPr>
            </a:p>
          </p:txBody>
        </p:sp>
        <p:sp>
          <p:nvSpPr>
            <p:cNvPr id="102" name="Google Shape;213;p3">
              <a:extLst>
                <a:ext uri="{FF2B5EF4-FFF2-40B4-BE49-F238E27FC236}">
                  <a16:creationId xmlns:a16="http://schemas.microsoft.com/office/drawing/2014/main" id="{E3877D8C-8D49-48AE-983D-46B3D4C316AA}"/>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grpSp>
        <p:nvGrpSpPr>
          <p:cNvPr id="103" name="Google Shape;214;p3">
            <a:extLst>
              <a:ext uri="{FF2B5EF4-FFF2-40B4-BE49-F238E27FC236}">
                <a16:creationId xmlns:a16="http://schemas.microsoft.com/office/drawing/2014/main" id="{6B26BBFF-8A4A-4D77-8E20-7565D314876E}"/>
              </a:ext>
            </a:extLst>
          </p:cNvPr>
          <p:cNvGrpSpPr/>
          <p:nvPr userDrawn="1"/>
        </p:nvGrpSpPr>
        <p:grpSpPr>
          <a:xfrm>
            <a:off x="7923582" y="3780148"/>
            <a:ext cx="218607" cy="211096"/>
            <a:chOff x="3243875" y="2372825"/>
            <a:chExt cx="291375" cy="281375"/>
          </a:xfrm>
        </p:grpSpPr>
        <p:sp>
          <p:nvSpPr>
            <p:cNvPr id="104" name="Google Shape;215;p3">
              <a:extLst>
                <a:ext uri="{FF2B5EF4-FFF2-40B4-BE49-F238E27FC236}">
                  <a16:creationId xmlns:a16="http://schemas.microsoft.com/office/drawing/2014/main" id="{5905416B-3780-49A3-85AC-E7AB8A365E53}"/>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05" name="Google Shape;216;p3">
              <a:extLst>
                <a:ext uri="{FF2B5EF4-FFF2-40B4-BE49-F238E27FC236}">
                  <a16:creationId xmlns:a16="http://schemas.microsoft.com/office/drawing/2014/main" id="{B31BA3B0-0DA2-4CD9-AB3D-C2DF62186FC9}"/>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06" name="Google Shape;217;p3">
              <a:extLst>
                <a:ext uri="{FF2B5EF4-FFF2-40B4-BE49-F238E27FC236}">
                  <a16:creationId xmlns:a16="http://schemas.microsoft.com/office/drawing/2014/main" id="{367F9544-3ED4-4D1E-8702-43837309CF8C}"/>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07" name="Google Shape;218;p3">
              <a:extLst>
                <a:ext uri="{FF2B5EF4-FFF2-40B4-BE49-F238E27FC236}">
                  <a16:creationId xmlns:a16="http://schemas.microsoft.com/office/drawing/2014/main" id="{8C773ACC-4F47-4265-AF08-3AAA1BA820F1}"/>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08" name="Google Shape;219;p3">
              <a:extLst>
                <a:ext uri="{FF2B5EF4-FFF2-40B4-BE49-F238E27FC236}">
                  <a16:creationId xmlns:a16="http://schemas.microsoft.com/office/drawing/2014/main" id="{1E75251D-8191-4F83-B19D-C278B5C567D2}"/>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09" name="Google Shape;220;p3">
              <a:extLst>
                <a:ext uri="{FF2B5EF4-FFF2-40B4-BE49-F238E27FC236}">
                  <a16:creationId xmlns:a16="http://schemas.microsoft.com/office/drawing/2014/main" id="{CD244239-4494-4523-A92A-04BBF5524A62}"/>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10" name="Google Shape;221;p3">
              <a:extLst>
                <a:ext uri="{FF2B5EF4-FFF2-40B4-BE49-F238E27FC236}">
                  <a16:creationId xmlns:a16="http://schemas.microsoft.com/office/drawing/2014/main" id="{C8D2A7B8-8AEC-4A7B-A85D-C49CFD031893}"/>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sz="1350" dirty="0">
                <a:solidFill>
                  <a:prstClr val="black"/>
                </a:solidFill>
                <a:latin typeface="Times New Roman" panose="02020603050405020304" pitchFamily="18" charset="0"/>
              </a:endParaRPr>
            </a:p>
          </p:txBody>
        </p:sp>
        <p:sp>
          <p:nvSpPr>
            <p:cNvPr id="111" name="Google Shape;222;p3">
              <a:extLst>
                <a:ext uri="{FF2B5EF4-FFF2-40B4-BE49-F238E27FC236}">
                  <a16:creationId xmlns:a16="http://schemas.microsoft.com/office/drawing/2014/main" id="{1BEBBF71-61D7-45D6-BB70-B4B6FDBF84CF}"/>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12" name="Google Shape;223;p3">
              <a:extLst>
                <a:ext uri="{FF2B5EF4-FFF2-40B4-BE49-F238E27FC236}">
                  <a16:creationId xmlns:a16="http://schemas.microsoft.com/office/drawing/2014/main" id="{1C8DD35C-E26B-4702-B102-151D077CFA0B}"/>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13" name="Google Shape;224;p3">
              <a:extLst>
                <a:ext uri="{FF2B5EF4-FFF2-40B4-BE49-F238E27FC236}">
                  <a16:creationId xmlns:a16="http://schemas.microsoft.com/office/drawing/2014/main" id="{FAEA3EBF-3AF4-48CF-B780-2C24192864A7}"/>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grpSp>
        <p:nvGrpSpPr>
          <p:cNvPr id="114" name="Google Shape;225;p3">
            <a:extLst>
              <a:ext uri="{FF2B5EF4-FFF2-40B4-BE49-F238E27FC236}">
                <a16:creationId xmlns:a16="http://schemas.microsoft.com/office/drawing/2014/main" id="{8349EE9D-865C-4187-8F2A-C8D67A315C95}"/>
              </a:ext>
            </a:extLst>
          </p:cNvPr>
          <p:cNvGrpSpPr/>
          <p:nvPr userDrawn="1"/>
        </p:nvGrpSpPr>
        <p:grpSpPr>
          <a:xfrm>
            <a:off x="8086725" y="536311"/>
            <a:ext cx="125049" cy="126470"/>
            <a:chOff x="4954425" y="2036375"/>
            <a:chExt cx="166675" cy="168575"/>
          </a:xfrm>
        </p:grpSpPr>
        <p:sp>
          <p:nvSpPr>
            <p:cNvPr id="115" name="Google Shape;226;p3">
              <a:extLst>
                <a:ext uri="{FF2B5EF4-FFF2-40B4-BE49-F238E27FC236}">
                  <a16:creationId xmlns:a16="http://schemas.microsoft.com/office/drawing/2014/main" id="{C3E893B2-B741-45D1-AA70-EFBF2C1CCB32}"/>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16" name="Google Shape;227;p3">
              <a:extLst>
                <a:ext uri="{FF2B5EF4-FFF2-40B4-BE49-F238E27FC236}">
                  <a16:creationId xmlns:a16="http://schemas.microsoft.com/office/drawing/2014/main" id="{4806DF11-E7A6-4BCA-864C-D4BB12AF1B79}"/>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sp>
        <p:nvSpPr>
          <p:cNvPr id="117" name="Google Shape;228;p3">
            <a:extLst>
              <a:ext uri="{FF2B5EF4-FFF2-40B4-BE49-F238E27FC236}">
                <a16:creationId xmlns:a16="http://schemas.microsoft.com/office/drawing/2014/main" id="{DE8A01B2-77F0-42CA-BCD0-4D9A98E4E84B}"/>
              </a:ext>
            </a:extLst>
          </p:cNvPr>
          <p:cNvSpPr/>
          <p:nvPr userDrawn="1"/>
        </p:nvSpPr>
        <p:spPr>
          <a:xfrm>
            <a:off x="1183176" y="2699166"/>
            <a:ext cx="89375" cy="60919"/>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18" name="Google Shape;229;p3">
            <a:extLst>
              <a:ext uri="{FF2B5EF4-FFF2-40B4-BE49-F238E27FC236}">
                <a16:creationId xmlns:a16="http://schemas.microsoft.com/office/drawing/2014/main" id="{040941FA-39DE-4897-9957-4F8E125A8F2C}"/>
              </a:ext>
            </a:extLst>
          </p:cNvPr>
          <p:cNvSpPr/>
          <p:nvPr userDrawn="1"/>
        </p:nvSpPr>
        <p:spPr>
          <a:xfrm>
            <a:off x="7387629" y="2917298"/>
            <a:ext cx="65273" cy="46458"/>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grpSp>
        <p:nvGrpSpPr>
          <p:cNvPr id="119" name="Google Shape;230;p3">
            <a:extLst>
              <a:ext uri="{FF2B5EF4-FFF2-40B4-BE49-F238E27FC236}">
                <a16:creationId xmlns:a16="http://schemas.microsoft.com/office/drawing/2014/main" id="{39E1EAF3-ED4F-4E40-A591-87F74A538B8E}"/>
              </a:ext>
            </a:extLst>
          </p:cNvPr>
          <p:cNvGrpSpPr/>
          <p:nvPr userDrawn="1"/>
        </p:nvGrpSpPr>
        <p:grpSpPr>
          <a:xfrm>
            <a:off x="956428" y="4157405"/>
            <a:ext cx="125049" cy="126470"/>
            <a:chOff x="4954425" y="2036375"/>
            <a:chExt cx="166675" cy="168575"/>
          </a:xfrm>
        </p:grpSpPr>
        <p:sp>
          <p:nvSpPr>
            <p:cNvPr id="120" name="Google Shape;231;p3">
              <a:extLst>
                <a:ext uri="{FF2B5EF4-FFF2-40B4-BE49-F238E27FC236}">
                  <a16:creationId xmlns:a16="http://schemas.microsoft.com/office/drawing/2014/main" id="{637B9622-5D72-4988-A025-9DDD451CEE63}"/>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21" name="Google Shape;232;p3">
              <a:extLst>
                <a:ext uri="{FF2B5EF4-FFF2-40B4-BE49-F238E27FC236}">
                  <a16:creationId xmlns:a16="http://schemas.microsoft.com/office/drawing/2014/main" id="{90AFE972-DB48-45E9-9EE9-E273CE0A3941}"/>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grpSp>
        <p:nvGrpSpPr>
          <p:cNvPr id="122" name="Google Shape;769;p31">
            <a:extLst>
              <a:ext uri="{FF2B5EF4-FFF2-40B4-BE49-F238E27FC236}">
                <a16:creationId xmlns:a16="http://schemas.microsoft.com/office/drawing/2014/main" id="{9BC6E0ED-AB1D-4836-B4E8-0379D97072CC}"/>
              </a:ext>
            </a:extLst>
          </p:cNvPr>
          <p:cNvGrpSpPr/>
          <p:nvPr userDrawn="1"/>
        </p:nvGrpSpPr>
        <p:grpSpPr>
          <a:xfrm>
            <a:off x="1911881" y="2691891"/>
            <a:ext cx="1950262" cy="1891956"/>
            <a:chOff x="5641385" y="2381306"/>
            <a:chExt cx="2599446" cy="2521829"/>
          </a:xfrm>
        </p:grpSpPr>
        <p:sp>
          <p:nvSpPr>
            <p:cNvPr id="123" name="Google Shape;770;p31">
              <a:extLst>
                <a:ext uri="{FF2B5EF4-FFF2-40B4-BE49-F238E27FC236}">
                  <a16:creationId xmlns:a16="http://schemas.microsoft.com/office/drawing/2014/main" id="{54FBC327-7229-4E48-B70D-221E3B4ABBD6}"/>
                </a:ext>
              </a:extLst>
            </p:cNvPr>
            <p:cNvSpPr/>
            <p:nvPr/>
          </p:nvSpPr>
          <p:spPr>
            <a:xfrm>
              <a:off x="5715495" y="4459755"/>
              <a:ext cx="2364987" cy="361232"/>
            </a:xfrm>
            <a:custGeom>
              <a:avLst/>
              <a:gdLst/>
              <a:ahLst/>
              <a:cxnLst/>
              <a:rect l="l" t="t" r="r" b="b"/>
              <a:pathLst>
                <a:path w="38516" h="5883" extrusionOk="0">
                  <a:moveTo>
                    <a:pt x="19191" y="1"/>
                  </a:moveTo>
                  <a:cubicBezTo>
                    <a:pt x="8537" y="1"/>
                    <a:pt x="0" y="1379"/>
                    <a:pt x="0" y="2925"/>
                  </a:cubicBezTo>
                  <a:cubicBezTo>
                    <a:pt x="0" y="4471"/>
                    <a:pt x="8537" y="5882"/>
                    <a:pt x="19191" y="5882"/>
                  </a:cubicBezTo>
                  <a:cubicBezTo>
                    <a:pt x="29811" y="5882"/>
                    <a:pt x="38516" y="4471"/>
                    <a:pt x="38516" y="2925"/>
                  </a:cubicBezTo>
                  <a:cubicBezTo>
                    <a:pt x="38516" y="1379"/>
                    <a:pt x="29811" y="1"/>
                    <a:pt x="19191" y="1"/>
                  </a:cubicBezTo>
                  <a:close/>
                </a:path>
              </a:pathLst>
            </a:custGeom>
            <a:solidFill>
              <a:schemeClr val="l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nvGrpSpPr>
            <p:cNvPr id="124" name="Google Shape;771;p31">
              <a:extLst>
                <a:ext uri="{FF2B5EF4-FFF2-40B4-BE49-F238E27FC236}">
                  <a16:creationId xmlns:a16="http://schemas.microsoft.com/office/drawing/2014/main" id="{735A0EF3-CD49-4849-A6D0-53FADD84C85D}"/>
                </a:ext>
              </a:extLst>
            </p:cNvPr>
            <p:cNvGrpSpPr/>
            <p:nvPr/>
          </p:nvGrpSpPr>
          <p:grpSpPr>
            <a:xfrm flipH="1">
              <a:off x="6793275" y="3690844"/>
              <a:ext cx="1447557" cy="1002468"/>
              <a:chOff x="4799733" y="3457797"/>
              <a:chExt cx="2301388" cy="1593766"/>
            </a:xfrm>
          </p:grpSpPr>
          <p:sp>
            <p:nvSpPr>
              <p:cNvPr id="179" name="Google Shape;772;p31">
                <a:extLst>
                  <a:ext uri="{FF2B5EF4-FFF2-40B4-BE49-F238E27FC236}">
                    <a16:creationId xmlns:a16="http://schemas.microsoft.com/office/drawing/2014/main" id="{F854EEEE-60A7-4C8E-8953-E8769EEC5813}"/>
                  </a:ext>
                </a:extLst>
              </p:cNvPr>
              <p:cNvSpPr/>
              <p:nvPr/>
            </p:nvSpPr>
            <p:spPr>
              <a:xfrm>
                <a:off x="5512937" y="4441437"/>
                <a:ext cx="134693" cy="122202"/>
              </a:xfrm>
              <a:custGeom>
                <a:avLst/>
                <a:gdLst/>
                <a:ahLst/>
                <a:cxnLst/>
                <a:rect l="l" t="t" r="r" b="b"/>
                <a:pathLst>
                  <a:path w="2437" h="2211" extrusionOk="0">
                    <a:moveTo>
                      <a:pt x="1" y="1"/>
                    </a:moveTo>
                    <a:lnTo>
                      <a:pt x="1" y="715"/>
                    </a:lnTo>
                    <a:lnTo>
                      <a:pt x="1" y="1271"/>
                    </a:lnTo>
                    <a:lnTo>
                      <a:pt x="1" y="2211"/>
                    </a:lnTo>
                    <a:lnTo>
                      <a:pt x="2436" y="1112"/>
                    </a:lnTo>
                    <a:lnTo>
                      <a:pt x="1" y="1"/>
                    </a:lnTo>
                    <a:close/>
                  </a:path>
                </a:pathLst>
              </a:custGeom>
              <a:solidFill>
                <a:srgbClr val="F09C4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80" name="Google Shape;773;p31">
                <a:extLst>
                  <a:ext uri="{FF2B5EF4-FFF2-40B4-BE49-F238E27FC236}">
                    <a16:creationId xmlns:a16="http://schemas.microsoft.com/office/drawing/2014/main" id="{3A64CB13-0C6D-4353-9509-7D271A41CDF4}"/>
                  </a:ext>
                </a:extLst>
              </p:cNvPr>
              <p:cNvSpPr/>
              <p:nvPr/>
            </p:nvSpPr>
            <p:spPr>
              <a:xfrm>
                <a:off x="5671673" y="4450943"/>
                <a:ext cx="91527" cy="79091"/>
              </a:xfrm>
              <a:custGeom>
                <a:avLst/>
                <a:gdLst/>
                <a:ahLst/>
                <a:cxnLst/>
                <a:rect l="l" t="t" r="r" b="b"/>
                <a:pathLst>
                  <a:path w="1656" h="1431" extrusionOk="0">
                    <a:moveTo>
                      <a:pt x="1" y="1"/>
                    </a:moveTo>
                    <a:lnTo>
                      <a:pt x="1" y="1430"/>
                    </a:lnTo>
                    <a:lnTo>
                      <a:pt x="1655" y="1430"/>
                    </a:lnTo>
                    <a:lnTo>
                      <a:pt x="1655" y="1"/>
                    </a:lnTo>
                    <a:close/>
                  </a:path>
                </a:pathLst>
              </a:custGeom>
              <a:solidFill>
                <a:srgbClr val="F9CF72"/>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81" name="Google Shape;774;p31">
                <a:extLst>
                  <a:ext uri="{FF2B5EF4-FFF2-40B4-BE49-F238E27FC236}">
                    <a16:creationId xmlns:a16="http://schemas.microsoft.com/office/drawing/2014/main" id="{CA6E3753-A1B1-4953-8CA7-64699041E7E4}"/>
                  </a:ext>
                </a:extLst>
              </p:cNvPr>
              <p:cNvSpPr/>
              <p:nvPr/>
            </p:nvSpPr>
            <p:spPr>
              <a:xfrm>
                <a:off x="5670236" y="4448014"/>
                <a:ext cx="92246" cy="80528"/>
              </a:xfrm>
              <a:custGeom>
                <a:avLst/>
                <a:gdLst/>
                <a:ahLst/>
                <a:cxnLst/>
                <a:rect l="l" t="t" r="r" b="b"/>
                <a:pathLst>
                  <a:path w="1669" h="1457" extrusionOk="0">
                    <a:moveTo>
                      <a:pt x="239" y="1"/>
                    </a:moveTo>
                    <a:cubicBezTo>
                      <a:pt x="146" y="1"/>
                      <a:pt x="80" y="14"/>
                      <a:pt x="53" y="27"/>
                    </a:cubicBezTo>
                    <a:cubicBezTo>
                      <a:pt x="14" y="40"/>
                      <a:pt x="0" y="54"/>
                      <a:pt x="0" y="93"/>
                    </a:cubicBezTo>
                    <a:cubicBezTo>
                      <a:pt x="0" y="120"/>
                      <a:pt x="14" y="146"/>
                      <a:pt x="40" y="160"/>
                    </a:cubicBezTo>
                    <a:cubicBezTo>
                      <a:pt x="80" y="173"/>
                      <a:pt x="120" y="173"/>
                      <a:pt x="186" y="173"/>
                    </a:cubicBezTo>
                    <a:cubicBezTo>
                      <a:pt x="225" y="186"/>
                      <a:pt x="265" y="186"/>
                      <a:pt x="292" y="199"/>
                    </a:cubicBezTo>
                    <a:cubicBezTo>
                      <a:pt x="305" y="212"/>
                      <a:pt x="345" y="239"/>
                      <a:pt x="371" y="292"/>
                    </a:cubicBezTo>
                    <a:lnTo>
                      <a:pt x="689" y="729"/>
                    </a:lnTo>
                    <a:lnTo>
                      <a:pt x="636" y="795"/>
                    </a:lnTo>
                    <a:lnTo>
                      <a:pt x="596" y="861"/>
                    </a:lnTo>
                    <a:lnTo>
                      <a:pt x="517" y="954"/>
                    </a:lnTo>
                    <a:cubicBezTo>
                      <a:pt x="490" y="993"/>
                      <a:pt x="450" y="1046"/>
                      <a:pt x="398" y="1126"/>
                    </a:cubicBezTo>
                    <a:cubicBezTo>
                      <a:pt x="371" y="1139"/>
                      <a:pt x="358" y="1152"/>
                      <a:pt x="331" y="1165"/>
                    </a:cubicBezTo>
                    <a:cubicBezTo>
                      <a:pt x="318" y="1179"/>
                      <a:pt x="292" y="1179"/>
                      <a:pt x="265" y="1192"/>
                    </a:cubicBezTo>
                    <a:cubicBezTo>
                      <a:pt x="212" y="1192"/>
                      <a:pt x="173" y="1205"/>
                      <a:pt x="133" y="1218"/>
                    </a:cubicBezTo>
                    <a:cubicBezTo>
                      <a:pt x="93" y="1232"/>
                      <a:pt x="80" y="1245"/>
                      <a:pt x="80" y="1285"/>
                    </a:cubicBezTo>
                    <a:cubicBezTo>
                      <a:pt x="80" y="1298"/>
                      <a:pt x="80" y="1324"/>
                      <a:pt x="80" y="1337"/>
                    </a:cubicBezTo>
                    <a:cubicBezTo>
                      <a:pt x="93" y="1337"/>
                      <a:pt x="106" y="1351"/>
                      <a:pt x="120" y="1351"/>
                    </a:cubicBezTo>
                    <a:cubicBezTo>
                      <a:pt x="133" y="1364"/>
                      <a:pt x="146" y="1364"/>
                      <a:pt x="159" y="1364"/>
                    </a:cubicBezTo>
                    <a:lnTo>
                      <a:pt x="556" y="1364"/>
                    </a:lnTo>
                    <a:cubicBezTo>
                      <a:pt x="570" y="1364"/>
                      <a:pt x="583" y="1377"/>
                      <a:pt x="609" y="1377"/>
                    </a:cubicBezTo>
                    <a:lnTo>
                      <a:pt x="675" y="1377"/>
                    </a:lnTo>
                    <a:cubicBezTo>
                      <a:pt x="702" y="1377"/>
                      <a:pt x="728" y="1364"/>
                      <a:pt x="755" y="1364"/>
                    </a:cubicBezTo>
                    <a:cubicBezTo>
                      <a:pt x="781" y="1351"/>
                      <a:pt x="808" y="1324"/>
                      <a:pt x="808" y="1298"/>
                    </a:cubicBezTo>
                    <a:cubicBezTo>
                      <a:pt x="808" y="1285"/>
                      <a:pt x="795" y="1258"/>
                      <a:pt x="781" y="1245"/>
                    </a:cubicBezTo>
                    <a:cubicBezTo>
                      <a:pt x="768" y="1218"/>
                      <a:pt x="715" y="1218"/>
                      <a:pt x="662" y="1218"/>
                    </a:cubicBezTo>
                    <a:cubicBezTo>
                      <a:pt x="636" y="1218"/>
                      <a:pt x="609" y="1205"/>
                      <a:pt x="609" y="1205"/>
                    </a:cubicBezTo>
                    <a:cubicBezTo>
                      <a:pt x="609" y="1192"/>
                      <a:pt x="596" y="1192"/>
                      <a:pt x="596" y="1179"/>
                    </a:cubicBezTo>
                    <a:cubicBezTo>
                      <a:pt x="596" y="1179"/>
                      <a:pt x="609" y="1152"/>
                      <a:pt x="623" y="1139"/>
                    </a:cubicBezTo>
                    <a:cubicBezTo>
                      <a:pt x="636" y="1112"/>
                      <a:pt x="649" y="1099"/>
                      <a:pt x="662" y="1086"/>
                    </a:cubicBezTo>
                    <a:cubicBezTo>
                      <a:pt x="689" y="1046"/>
                      <a:pt x="702" y="1020"/>
                      <a:pt x="728" y="993"/>
                    </a:cubicBezTo>
                    <a:cubicBezTo>
                      <a:pt x="742" y="980"/>
                      <a:pt x="768" y="940"/>
                      <a:pt x="808" y="887"/>
                    </a:cubicBezTo>
                    <a:cubicBezTo>
                      <a:pt x="834" y="927"/>
                      <a:pt x="861" y="967"/>
                      <a:pt x="887" y="1007"/>
                    </a:cubicBezTo>
                    <a:cubicBezTo>
                      <a:pt x="914" y="1033"/>
                      <a:pt x="940" y="1073"/>
                      <a:pt x="967" y="1112"/>
                    </a:cubicBezTo>
                    <a:cubicBezTo>
                      <a:pt x="980" y="1139"/>
                      <a:pt x="1006" y="1165"/>
                      <a:pt x="1020" y="1192"/>
                    </a:cubicBezTo>
                    <a:cubicBezTo>
                      <a:pt x="1033" y="1218"/>
                      <a:pt x="1046" y="1232"/>
                      <a:pt x="1046" y="1245"/>
                    </a:cubicBezTo>
                    <a:cubicBezTo>
                      <a:pt x="1046" y="1258"/>
                      <a:pt x="1033" y="1271"/>
                      <a:pt x="1033" y="1285"/>
                    </a:cubicBezTo>
                    <a:lnTo>
                      <a:pt x="993" y="1285"/>
                    </a:lnTo>
                    <a:cubicBezTo>
                      <a:pt x="967" y="1298"/>
                      <a:pt x="953" y="1311"/>
                      <a:pt x="953" y="1324"/>
                    </a:cubicBezTo>
                    <a:cubicBezTo>
                      <a:pt x="940" y="1337"/>
                      <a:pt x="940" y="1351"/>
                      <a:pt x="940" y="1364"/>
                    </a:cubicBezTo>
                    <a:cubicBezTo>
                      <a:pt x="940" y="1377"/>
                      <a:pt x="953" y="1404"/>
                      <a:pt x="967" y="1430"/>
                    </a:cubicBezTo>
                    <a:cubicBezTo>
                      <a:pt x="993" y="1443"/>
                      <a:pt x="1033" y="1457"/>
                      <a:pt x="1086" y="1457"/>
                    </a:cubicBezTo>
                    <a:lnTo>
                      <a:pt x="1536" y="1457"/>
                    </a:lnTo>
                    <a:cubicBezTo>
                      <a:pt x="1575" y="1457"/>
                      <a:pt x="1602" y="1457"/>
                      <a:pt x="1628" y="1443"/>
                    </a:cubicBezTo>
                    <a:cubicBezTo>
                      <a:pt x="1655" y="1443"/>
                      <a:pt x="1668" y="1417"/>
                      <a:pt x="1668" y="1377"/>
                    </a:cubicBezTo>
                    <a:cubicBezTo>
                      <a:pt x="1668" y="1351"/>
                      <a:pt x="1655" y="1337"/>
                      <a:pt x="1628" y="1324"/>
                    </a:cubicBezTo>
                    <a:cubicBezTo>
                      <a:pt x="1615" y="1311"/>
                      <a:pt x="1589" y="1298"/>
                      <a:pt x="1549" y="1298"/>
                    </a:cubicBezTo>
                    <a:lnTo>
                      <a:pt x="1456" y="1298"/>
                    </a:lnTo>
                    <a:cubicBezTo>
                      <a:pt x="1430" y="1298"/>
                      <a:pt x="1403" y="1285"/>
                      <a:pt x="1364" y="1271"/>
                    </a:cubicBezTo>
                    <a:cubicBezTo>
                      <a:pt x="1350" y="1271"/>
                      <a:pt x="1337" y="1258"/>
                      <a:pt x="1324" y="1245"/>
                    </a:cubicBezTo>
                    <a:cubicBezTo>
                      <a:pt x="1311" y="1232"/>
                      <a:pt x="1284" y="1205"/>
                      <a:pt x="1245" y="1165"/>
                    </a:cubicBezTo>
                    <a:cubicBezTo>
                      <a:pt x="1218" y="1126"/>
                      <a:pt x="1178" y="1073"/>
                      <a:pt x="1125" y="1007"/>
                    </a:cubicBezTo>
                    <a:cubicBezTo>
                      <a:pt x="1073" y="927"/>
                      <a:pt x="1006" y="835"/>
                      <a:pt x="927" y="729"/>
                    </a:cubicBezTo>
                    <a:cubicBezTo>
                      <a:pt x="967" y="676"/>
                      <a:pt x="1006" y="610"/>
                      <a:pt x="1046" y="557"/>
                    </a:cubicBezTo>
                    <a:cubicBezTo>
                      <a:pt x="1073" y="504"/>
                      <a:pt x="1125" y="451"/>
                      <a:pt x="1165" y="385"/>
                    </a:cubicBezTo>
                    <a:cubicBezTo>
                      <a:pt x="1205" y="345"/>
                      <a:pt x="1245" y="318"/>
                      <a:pt x="1271" y="305"/>
                    </a:cubicBezTo>
                    <a:cubicBezTo>
                      <a:pt x="1298" y="292"/>
                      <a:pt x="1337" y="292"/>
                      <a:pt x="1390" y="292"/>
                    </a:cubicBezTo>
                    <a:cubicBezTo>
                      <a:pt x="1430" y="292"/>
                      <a:pt x="1509" y="279"/>
                      <a:pt x="1589" y="279"/>
                    </a:cubicBezTo>
                    <a:cubicBezTo>
                      <a:pt x="1615" y="279"/>
                      <a:pt x="1628" y="279"/>
                      <a:pt x="1642" y="265"/>
                    </a:cubicBezTo>
                    <a:cubicBezTo>
                      <a:pt x="1655" y="239"/>
                      <a:pt x="1655" y="226"/>
                      <a:pt x="1655" y="212"/>
                    </a:cubicBezTo>
                    <a:cubicBezTo>
                      <a:pt x="1655" y="146"/>
                      <a:pt x="1642" y="120"/>
                      <a:pt x="1589" y="120"/>
                    </a:cubicBezTo>
                    <a:lnTo>
                      <a:pt x="1020" y="120"/>
                    </a:lnTo>
                    <a:cubicBezTo>
                      <a:pt x="980" y="120"/>
                      <a:pt x="953" y="120"/>
                      <a:pt x="927" y="133"/>
                    </a:cubicBezTo>
                    <a:cubicBezTo>
                      <a:pt x="900" y="146"/>
                      <a:pt x="887" y="173"/>
                      <a:pt x="887" y="212"/>
                    </a:cubicBezTo>
                    <a:cubicBezTo>
                      <a:pt x="887" y="226"/>
                      <a:pt x="887" y="252"/>
                      <a:pt x="914" y="265"/>
                    </a:cubicBezTo>
                    <a:cubicBezTo>
                      <a:pt x="927" y="265"/>
                      <a:pt x="940" y="279"/>
                      <a:pt x="953" y="279"/>
                    </a:cubicBezTo>
                    <a:cubicBezTo>
                      <a:pt x="953" y="292"/>
                      <a:pt x="967" y="292"/>
                      <a:pt x="967" y="305"/>
                    </a:cubicBezTo>
                    <a:cubicBezTo>
                      <a:pt x="967" y="305"/>
                      <a:pt x="953" y="332"/>
                      <a:pt x="940" y="358"/>
                    </a:cubicBezTo>
                    <a:cubicBezTo>
                      <a:pt x="927" y="385"/>
                      <a:pt x="900" y="411"/>
                      <a:pt x="874" y="451"/>
                    </a:cubicBezTo>
                    <a:lnTo>
                      <a:pt x="808" y="570"/>
                    </a:lnTo>
                    <a:cubicBezTo>
                      <a:pt x="768" y="517"/>
                      <a:pt x="742" y="477"/>
                      <a:pt x="715" y="437"/>
                    </a:cubicBezTo>
                    <a:cubicBezTo>
                      <a:pt x="689" y="398"/>
                      <a:pt x="662" y="371"/>
                      <a:pt x="636" y="332"/>
                    </a:cubicBezTo>
                    <a:cubicBezTo>
                      <a:pt x="623" y="305"/>
                      <a:pt x="596" y="279"/>
                      <a:pt x="596" y="252"/>
                    </a:cubicBezTo>
                    <a:cubicBezTo>
                      <a:pt x="583" y="239"/>
                      <a:pt x="570" y="226"/>
                      <a:pt x="570" y="212"/>
                    </a:cubicBezTo>
                    <a:cubicBezTo>
                      <a:pt x="570" y="199"/>
                      <a:pt x="583" y="186"/>
                      <a:pt x="596" y="186"/>
                    </a:cubicBezTo>
                    <a:lnTo>
                      <a:pt x="662" y="186"/>
                    </a:lnTo>
                    <a:cubicBezTo>
                      <a:pt x="702" y="186"/>
                      <a:pt x="728" y="173"/>
                      <a:pt x="742" y="160"/>
                    </a:cubicBezTo>
                    <a:cubicBezTo>
                      <a:pt x="755" y="133"/>
                      <a:pt x="768" y="120"/>
                      <a:pt x="768" y="107"/>
                    </a:cubicBezTo>
                    <a:cubicBezTo>
                      <a:pt x="768" y="93"/>
                      <a:pt x="768" y="80"/>
                      <a:pt x="768" y="67"/>
                    </a:cubicBezTo>
                    <a:cubicBezTo>
                      <a:pt x="768" y="54"/>
                      <a:pt x="755" y="40"/>
                      <a:pt x="742" y="40"/>
                    </a:cubicBezTo>
                    <a:cubicBezTo>
                      <a:pt x="728" y="27"/>
                      <a:pt x="715" y="14"/>
                      <a:pt x="689" y="14"/>
                    </a:cubicBezTo>
                    <a:cubicBezTo>
                      <a:pt x="675" y="1"/>
                      <a:pt x="636" y="1"/>
                      <a:pt x="596" y="1"/>
                    </a:cubicBezTo>
                    <a:close/>
                  </a:path>
                </a:pathLst>
              </a:custGeom>
              <a:solidFill>
                <a:srgbClr val="F09C4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82" name="Google Shape;775;p31">
                <a:extLst>
                  <a:ext uri="{FF2B5EF4-FFF2-40B4-BE49-F238E27FC236}">
                    <a16:creationId xmlns:a16="http://schemas.microsoft.com/office/drawing/2014/main" id="{3E292DF2-70CE-4152-8475-FBB7C5053487}"/>
                  </a:ext>
                </a:extLst>
              </p:cNvPr>
              <p:cNvSpPr/>
              <p:nvPr/>
            </p:nvSpPr>
            <p:spPr>
              <a:xfrm>
                <a:off x="5668799" y="4448014"/>
                <a:ext cx="100260" cy="84895"/>
              </a:xfrm>
              <a:custGeom>
                <a:avLst/>
                <a:gdLst/>
                <a:ahLst/>
                <a:cxnLst/>
                <a:rect l="l" t="t" r="r" b="b"/>
                <a:pathLst>
                  <a:path w="1814" h="1536" extrusionOk="0">
                    <a:moveTo>
                      <a:pt x="768" y="107"/>
                    </a:moveTo>
                    <a:lnTo>
                      <a:pt x="768" y="160"/>
                    </a:lnTo>
                    <a:lnTo>
                      <a:pt x="662" y="160"/>
                    </a:lnTo>
                    <a:cubicBezTo>
                      <a:pt x="609" y="160"/>
                      <a:pt x="556" y="212"/>
                      <a:pt x="556" y="265"/>
                    </a:cubicBezTo>
                    <a:cubicBezTo>
                      <a:pt x="556" y="265"/>
                      <a:pt x="609" y="265"/>
                      <a:pt x="609" y="332"/>
                    </a:cubicBezTo>
                    <a:cubicBezTo>
                      <a:pt x="609" y="332"/>
                      <a:pt x="609" y="385"/>
                      <a:pt x="662" y="385"/>
                    </a:cubicBezTo>
                    <a:cubicBezTo>
                      <a:pt x="662" y="437"/>
                      <a:pt x="715" y="490"/>
                      <a:pt x="715" y="490"/>
                    </a:cubicBezTo>
                    <a:cubicBezTo>
                      <a:pt x="768" y="543"/>
                      <a:pt x="768" y="596"/>
                      <a:pt x="821" y="662"/>
                    </a:cubicBezTo>
                    <a:lnTo>
                      <a:pt x="887" y="715"/>
                    </a:lnTo>
                    <a:lnTo>
                      <a:pt x="993" y="543"/>
                    </a:lnTo>
                    <a:cubicBezTo>
                      <a:pt x="993" y="490"/>
                      <a:pt x="1046" y="437"/>
                      <a:pt x="1046" y="437"/>
                    </a:cubicBezTo>
                    <a:cubicBezTo>
                      <a:pt x="1046" y="385"/>
                      <a:pt x="1099" y="385"/>
                      <a:pt x="1099" y="332"/>
                    </a:cubicBezTo>
                    <a:cubicBezTo>
                      <a:pt x="1099" y="265"/>
                      <a:pt x="1046" y="265"/>
                      <a:pt x="1046" y="265"/>
                    </a:cubicBezTo>
                    <a:lnTo>
                      <a:pt x="993" y="265"/>
                    </a:lnTo>
                    <a:lnTo>
                      <a:pt x="993" y="212"/>
                    </a:lnTo>
                    <a:lnTo>
                      <a:pt x="1654" y="212"/>
                    </a:lnTo>
                    <a:lnTo>
                      <a:pt x="1654" y="265"/>
                    </a:lnTo>
                    <a:lnTo>
                      <a:pt x="1324" y="265"/>
                    </a:lnTo>
                    <a:cubicBezTo>
                      <a:pt x="1271" y="332"/>
                      <a:pt x="1218" y="332"/>
                      <a:pt x="1218" y="385"/>
                    </a:cubicBezTo>
                    <a:cubicBezTo>
                      <a:pt x="1151" y="437"/>
                      <a:pt x="1099" y="490"/>
                      <a:pt x="1046" y="543"/>
                    </a:cubicBezTo>
                    <a:cubicBezTo>
                      <a:pt x="993" y="596"/>
                      <a:pt x="993" y="662"/>
                      <a:pt x="940" y="715"/>
                    </a:cubicBezTo>
                    <a:lnTo>
                      <a:pt x="940" y="768"/>
                    </a:lnTo>
                    <a:lnTo>
                      <a:pt x="940" y="821"/>
                    </a:lnTo>
                    <a:cubicBezTo>
                      <a:pt x="993" y="927"/>
                      <a:pt x="1099" y="993"/>
                      <a:pt x="1151" y="1099"/>
                    </a:cubicBezTo>
                    <a:cubicBezTo>
                      <a:pt x="1218" y="1152"/>
                      <a:pt x="1218" y="1205"/>
                      <a:pt x="1271" y="1258"/>
                    </a:cubicBezTo>
                    <a:cubicBezTo>
                      <a:pt x="1324" y="1258"/>
                      <a:pt x="1324" y="1324"/>
                      <a:pt x="1324" y="1324"/>
                    </a:cubicBezTo>
                    <a:cubicBezTo>
                      <a:pt x="1376" y="1324"/>
                      <a:pt x="1376" y="1377"/>
                      <a:pt x="1429" y="1377"/>
                    </a:cubicBezTo>
                    <a:lnTo>
                      <a:pt x="1601" y="1377"/>
                    </a:lnTo>
                    <a:cubicBezTo>
                      <a:pt x="1654" y="1377"/>
                      <a:pt x="1654" y="1430"/>
                      <a:pt x="1654" y="1430"/>
                    </a:cubicBezTo>
                    <a:lnTo>
                      <a:pt x="1099" y="1430"/>
                    </a:lnTo>
                    <a:lnTo>
                      <a:pt x="1046" y="1377"/>
                    </a:lnTo>
                    <a:lnTo>
                      <a:pt x="1099" y="1377"/>
                    </a:lnTo>
                    <a:cubicBezTo>
                      <a:pt x="1151" y="1377"/>
                      <a:pt x="1151" y="1324"/>
                      <a:pt x="1151" y="1258"/>
                    </a:cubicBezTo>
                    <a:lnTo>
                      <a:pt x="1151" y="1205"/>
                    </a:lnTo>
                    <a:cubicBezTo>
                      <a:pt x="1099" y="1152"/>
                      <a:pt x="1099" y="1152"/>
                      <a:pt x="1099" y="1099"/>
                    </a:cubicBezTo>
                    <a:cubicBezTo>
                      <a:pt x="1046" y="1099"/>
                      <a:pt x="1046" y="1046"/>
                      <a:pt x="993" y="993"/>
                    </a:cubicBezTo>
                    <a:cubicBezTo>
                      <a:pt x="993" y="993"/>
                      <a:pt x="940" y="927"/>
                      <a:pt x="940" y="874"/>
                    </a:cubicBezTo>
                    <a:lnTo>
                      <a:pt x="887" y="821"/>
                    </a:lnTo>
                    <a:lnTo>
                      <a:pt x="821" y="874"/>
                    </a:lnTo>
                    <a:cubicBezTo>
                      <a:pt x="768" y="927"/>
                      <a:pt x="768" y="993"/>
                      <a:pt x="715" y="993"/>
                    </a:cubicBezTo>
                    <a:cubicBezTo>
                      <a:pt x="715" y="1046"/>
                      <a:pt x="715" y="1046"/>
                      <a:pt x="662" y="1099"/>
                    </a:cubicBezTo>
                    <a:lnTo>
                      <a:pt x="662" y="1152"/>
                    </a:lnTo>
                    <a:cubicBezTo>
                      <a:pt x="609" y="1152"/>
                      <a:pt x="609" y="1152"/>
                      <a:pt x="609" y="1205"/>
                    </a:cubicBezTo>
                    <a:lnTo>
                      <a:pt x="609" y="1258"/>
                    </a:lnTo>
                    <a:cubicBezTo>
                      <a:pt x="662" y="1324"/>
                      <a:pt x="662" y="1324"/>
                      <a:pt x="715" y="1324"/>
                    </a:cubicBezTo>
                    <a:lnTo>
                      <a:pt x="821" y="1324"/>
                    </a:lnTo>
                    <a:cubicBezTo>
                      <a:pt x="768" y="1324"/>
                      <a:pt x="768" y="1377"/>
                      <a:pt x="715" y="1377"/>
                    </a:cubicBezTo>
                    <a:lnTo>
                      <a:pt x="662" y="1377"/>
                    </a:lnTo>
                    <a:lnTo>
                      <a:pt x="609" y="1324"/>
                    </a:lnTo>
                    <a:lnTo>
                      <a:pt x="225" y="1324"/>
                    </a:lnTo>
                    <a:cubicBezTo>
                      <a:pt x="278" y="1324"/>
                      <a:pt x="278" y="1324"/>
                      <a:pt x="331" y="1258"/>
                    </a:cubicBezTo>
                    <a:lnTo>
                      <a:pt x="437" y="1258"/>
                    </a:lnTo>
                    <a:lnTo>
                      <a:pt x="490" y="1205"/>
                    </a:lnTo>
                    <a:cubicBezTo>
                      <a:pt x="556" y="1099"/>
                      <a:pt x="609" y="1046"/>
                      <a:pt x="609" y="1046"/>
                    </a:cubicBezTo>
                    <a:cubicBezTo>
                      <a:pt x="662" y="993"/>
                      <a:pt x="662" y="927"/>
                      <a:pt x="715" y="927"/>
                    </a:cubicBezTo>
                    <a:cubicBezTo>
                      <a:pt x="715" y="927"/>
                      <a:pt x="715" y="874"/>
                      <a:pt x="768" y="874"/>
                    </a:cubicBezTo>
                    <a:lnTo>
                      <a:pt x="768" y="821"/>
                    </a:lnTo>
                    <a:lnTo>
                      <a:pt x="821" y="768"/>
                    </a:lnTo>
                    <a:lnTo>
                      <a:pt x="490" y="265"/>
                    </a:lnTo>
                    <a:cubicBezTo>
                      <a:pt x="437" y="265"/>
                      <a:pt x="437" y="212"/>
                      <a:pt x="384" y="160"/>
                    </a:cubicBezTo>
                    <a:lnTo>
                      <a:pt x="106" y="160"/>
                    </a:lnTo>
                    <a:lnTo>
                      <a:pt x="106" y="107"/>
                    </a:lnTo>
                    <a:close/>
                    <a:moveTo>
                      <a:pt x="106" y="1"/>
                    </a:moveTo>
                    <a:cubicBezTo>
                      <a:pt x="53" y="54"/>
                      <a:pt x="0" y="107"/>
                      <a:pt x="0" y="107"/>
                    </a:cubicBezTo>
                    <a:cubicBezTo>
                      <a:pt x="0" y="160"/>
                      <a:pt x="53" y="212"/>
                      <a:pt x="53" y="265"/>
                    </a:cubicBezTo>
                    <a:lnTo>
                      <a:pt x="331" y="265"/>
                    </a:lnTo>
                    <a:cubicBezTo>
                      <a:pt x="331" y="332"/>
                      <a:pt x="331" y="332"/>
                      <a:pt x="384" y="385"/>
                    </a:cubicBezTo>
                    <a:lnTo>
                      <a:pt x="662" y="768"/>
                    </a:lnTo>
                    <a:lnTo>
                      <a:pt x="662" y="821"/>
                    </a:lnTo>
                    <a:cubicBezTo>
                      <a:pt x="662" y="821"/>
                      <a:pt x="609" y="821"/>
                      <a:pt x="609" y="874"/>
                    </a:cubicBezTo>
                    <a:lnTo>
                      <a:pt x="556" y="927"/>
                    </a:lnTo>
                    <a:cubicBezTo>
                      <a:pt x="490" y="993"/>
                      <a:pt x="437" y="1046"/>
                      <a:pt x="384" y="1099"/>
                    </a:cubicBezTo>
                    <a:lnTo>
                      <a:pt x="384" y="1152"/>
                    </a:lnTo>
                    <a:lnTo>
                      <a:pt x="331" y="1152"/>
                    </a:lnTo>
                    <a:cubicBezTo>
                      <a:pt x="278" y="1152"/>
                      <a:pt x="225" y="1152"/>
                      <a:pt x="159" y="1205"/>
                    </a:cubicBezTo>
                    <a:cubicBezTo>
                      <a:pt x="106" y="1205"/>
                      <a:pt x="53" y="1258"/>
                      <a:pt x="53" y="1324"/>
                    </a:cubicBezTo>
                    <a:cubicBezTo>
                      <a:pt x="53" y="1377"/>
                      <a:pt x="53" y="1377"/>
                      <a:pt x="106" y="1430"/>
                    </a:cubicBezTo>
                    <a:lnTo>
                      <a:pt x="159" y="1430"/>
                    </a:lnTo>
                    <a:cubicBezTo>
                      <a:pt x="159" y="1483"/>
                      <a:pt x="225" y="1483"/>
                      <a:pt x="225" y="1483"/>
                    </a:cubicBezTo>
                    <a:lnTo>
                      <a:pt x="715" y="1483"/>
                    </a:lnTo>
                    <a:cubicBezTo>
                      <a:pt x="768" y="1483"/>
                      <a:pt x="821" y="1483"/>
                      <a:pt x="821" y="1430"/>
                    </a:cubicBezTo>
                    <a:cubicBezTo>
                      <a:pt x="887" y="1430"/>
                      <a:pt x="940" y="1377"/>
                      <a:pt x="940" y="1324"/>
                    </a:cubicBezTo>
                    <a:cubicBezTo>
                      <a:pt x="940" y="1258"/>
                      <a:pt x="887" y="1258"/>
                      <a:pt x="887" y="1258"/>
                    </a:cubicBezTo>
                    <a:cubicBezTo>
                      <a:pt x="821" y="1205"/>
                      <a:pt x="821" y="1205"/>
                      <a:pt x="768" y="1205"/>
                    </a:cubicBezTo>
                    <a:lnTo>
                      <a:pt x="768" y="1152"/>
                    </a:lnTo>
                    <a:cubicBezTo>
                      <a:pt x="768" y="1099"/>
                      <a:pt x="821" y="1099"/>
                      <a:pt x="821" y="1099"/>
                    </a:cubicBezTo>
                    <a:cubicBezTo>
                      <a:pt x="821" y="1046"/>
                      <a:pt x="887" y="1046"/>
                      <a:pt x="887" y="1046"/>
                    </a:cubicBezTo>
                    <a:lnTo>
                      <a:pt x="887" y="1099"/>
                    </a:lnTo>
                    <a:cubicBezTo>
                      <a:pt x="940" y="1099"/>
                      <a:pt x="940" y="1152"/>
                      <a:pt x="993" y="1152"/>
                    </a:cubicBezTo>
                    <a:cubicBezTo>
                      <a:pt x="993" y="1205"/>
                      <a:pt x="993" y="1258"/>
                      <a:pt x="1046" y="1258"/>
                    </a:cubicBezTo>
                    <a:cubicBezTo>
                      <a:pt x="993" y="1258"/>
                      <a:pt x="993" y="1324"/>
                      <a:pt x="940" y="1324"/>
                    </a:cubicBezTo>
                    <a:lnTo>
                      <a:pt x="940" y="1430"/>
                    </a:lnTo>
                    <a:cubicBezTo>
                      <a:pt x="940" y="1430"/>
                      <a:pt x="940" y="1483"/>
                      <a:pt x="993" y="1483"/>
                    </a:cubicBezTo>
                    <a:cubicBezTo>
                      <a:pt x="1046" y="1536"/>
                      <a:pt x="1099" y="1536"/>
                      <a:pt x="1151" y="1536"/>
                    </a:cubicBezTo>
                    <a:lnTo>
                      <a:pt x="1707" y="1536"/>
                    </a:lnTo>
                    <a:cubicBezTo>
                      <a:pt x="1760" y="1536"/>
                      <a:pt x="1813" y="1483"/>
                      <a:pt x="1813" y="1430"/>
                    </a:cubicBezTo>
                    <a:cubicBezTo>
                      <a:pt x="1813" y="1377"/>
                      <a:pt x="1760" y="1324"/>
                      <a:pt x="1707" y="1324"/>
                    </a:cubicBezTo>
                    <a:cubicBezTo>
                      <a:pt x="1707" y="1258"/>
                      <a:pt x="1654" y="1258"/>
                      <a:pt x="1601" y="1258"/>
                    </a:cubicBezTo>
                    <a:lnTo>
                      <a:pt x="1429" y="1258"/>
                    </a:lnTo>
                    <a:cubicBezTo>
                      <a:pt x="1429" y="1205"/>
                      <a:pt x="1376" y="1205"/>
                      <a:pt x="1376" y="1152"/>
                    </a:cubicBezTo>
                    <a:cubicBezTo>
                      <a:pt x="1324" y="1099"/>
                      <a:pt x="1271" y="1046"/>
                      <a:pt x="1218" y="993"/>
                    </a:cubicBezTo>
                    <a:cubicBezTo>
                      <a:pt x="1218" y="927"/>
                      <a:pt x="1099" y="874"/>
                      <a:pt x="1046" y="768"/>
                    </a:cubicBezTo>
                    <a:cubicBezTo>
                      <a:pt x="1099" y="715"/>
                      <a:pt x="1099" y="662"/>
                      <a:pt x="1151" y="596"/>
                    </a:cubicBezTo>
                    <a:cubicBezTo>
                      <a:pt x="1218" y="596"/>
                      <a:pt x="1218" y="543"/>
                      <a:pt x="1271" y="490"/>
                    </a:cubicBezTo>
                    <a:cubicBezTo>
                      <a:pt x="1324" y="437"/>
                      <a:pt x="1324" y="437"/>
                      <a:pt x="1376" y="385"/>
                    </a:cubicBezTo>
                    <a:lnTo>
                      <a:pt x="1654" y="385"/>
                    </a:lnTo>
                    <a:cubicBezTo>
                      <a:pt x="1707" y="385"/>
                      <a:pt x="1707" y="385"/>
                      <a:pt x="1707" y="332"/>
                    </a:cubicBezTo>
                    <a:lnTo>
                      <a:pt x="1760" y="332"/>
                    </a:lnTo>
                    <a:lnTo>
                      <a:pt x="1760" y="265"/>
                    </a:lnTo>
                    <a:lnTo>
                      <a:pt x="1760" y="160"/>
                    </a:lnTo>
                    <a:cubicBezTo>
                      <a:pt x="1760" y="160"/>
                      <a:pt x="1760" y="107"/>
                      <a:pt x="1707" y="107"/>
                    </a:cubicBezTo>
                    <a:lnTo>
                      <a:pt x="940" y="107"/>
                    </a:lnTo>
                    <a:cubicBezTo>
                      <a:pt x="887" y="160"/>
                      <a:pt x="887" y="212"/>
                      <a:pt x="887" y="265"/>
                    </a:cubicBezTo>
                    <a:cubicBezTo>
                      <a:pt x="887" y="265"/>
                      <a:pt x="887" y="332"/>
                      <a:pt x="940" y="332"/>
                    </a:cubicBezTo>
                    <a:lnTo>
                      <a:pt x="940" y="385"/>
                    </a:lnTo>
                    <a:cubicBezTo>
                      <a:pt x="940" y="385"/>
                      <a:pt x="940" y="437"/>
                      <a:pt x="887" y="437"/>
                    </a:cubicBezTo>
                    <a:lnTo>
                      <a:pt x="887" y="490"/>
                    </a:lnTo>
                    <a:cubicBezTo>
                      <a:pt x="821" y="490"/>
                      <a:pt x="821" y="437"/>
                      <a:pt x="821" y="437"/>
                    </a:cubicBezTo>
                    <a:cubicBezTo>
                      <a:pt x="768" y="385"/>
                      <a:pt x="768" y="385"/>
                      <a:pt x="768" y="332"/>
                    </a:cubicBezTo>
                    <a:cubicBezTo>
                      <a:pt x="715" y="332"/>
                      <a:pt x="715" y="332"/>
                      <a:pt x="715" y="265"/>
                    </a:cubicBezTo>
                    <a:cubicBezTo>
                      <a:pt x="768" y="265"/>
                      <a:pt x="821" y="265"/>
                      <a:pt x="821" y="212"/>
                    </a:cubicBezTo>
                    <a:cubicBezTo>
                      <a:pt x="887" y="212"/>
                      <a:pt x="887" y="160"/>
                      <a:pt x="887" y="160"/>
                    </a:cubicBezTo>
                    <a:lnTo>
                      <a:pt x="887" y="107"/>
                    </a:lnTo>
                    <a:lnTo>
                      <a:pt x="887" y="54"/>
                    </a:lnTo>
                    <a:lnTo>
                      <a:pt x="821" y="54"/>
                    </a:lnTo>
                    <a:cubicBezTo>
                      <a:pt x="821" y="1"/>
                      <a:pt x="821" y="1"/>
                      <a:pt x="768" y="1"/>
                    </a:cubicBezTo>
                    <a:close/>
                  </a:path>
                </a:pathLst>
              </a:custGeom>
              <a:solidFill>
                <a:srgbClr val="F09C4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83" name="Google Shape;776;p31">
                <a:extLst>
                  <a:ext uri="{FF2B5EF4-FFF2-40B4-BE49-F238E27FC236}">
                    <a16:creationId xmlns:a16="http://schemas.microsoft.com/office/drawing/2014/main" id="{E8A500DB-B210-4DFF-A20D-666636286385}"/>
                  </a:ext>
                </a:extLst>
              </p:cNvPr>
              <p:cNvSpPr/>
              <p:nvPr/>
            </p:nvSpPr>
            <p:spPr>
              <a:xfrm>
                <a:off x="4799733" y="3864528"/>
                <a:ext cx="1237772" cy="1187034"/>
              </a:xfrm>
              <a:custGeom>
                <a:avLst/>
                <a:gdLst/>
                <a:ahLst/>
                <a:cxnLst/>
                <a:rect l="l" t="t" r="r" b="b"/>
                <a:pathLst>
                  <a:path w="22395" h="21477" extrusionOk="0">
                    <a:moveTo>
                      <a:pt x="17201" y="8638"/>
                    </a:moveTo>
                    <a:cubicBezTo>
                      <a:pt x="17575" y="8638"/>
                      <a:pt x="17951" y="8924"/>
                      <a:pt x="17987" y="9340"/>
                    </a:cubicBezTo>
                    <a:lnTo>
                      <a:pt x="18318" y="16672"/>
                    </a:lnTo>
                    <a:cubicBezTo>
                      <a:pt x="18371" y="17228"/>
                      <a:pt x="17868" y="17718"/>
                      <a:pt x="17273" y="17718"/>
                    </a:cubicBezTo>
                    <a:lnTo>
                      <a:pt x="9821" y="17612"/>
                    </a:lnTo>
                    <a:cubicBezTo>
                      <a:pt x="9212" y="17612"/>
                      <a:pt x="8881" y="16844"/>
                      <a:pt x="9331" y="16447"/>
                    </a:cubicBezTo>
                    <a:lnTo>
                      <a:pt x="16717" y="8837"/>
                    </a:lnTo>
                    <a:cubicBezTo>
                      <a:pt x="16855" y="8699"/>
                      <a:pt x="17028" y="8638"/>
                      <a:pt x="17201" y="8638"/>
                    </a:cubicBezTo>
                    <a:close/>
                    <a:moveTo>
                      <a:pt x="20125" y="1"/>
                    </a:moveTo>
                    <a:cubicBezTo>
                      <a:pt x="19697" y="1"/>
                      <a:pt x="19262" y="159"/>
                      <a:pt x="18927" y="512"/>
                    </a:cubicBezTo>
                    <a:lnTo>
                      <a:pt x="993" y="18711"/>
                    </a:lnTo>
                    <a:cubicBezTo>
                      <a:pt x="0" y="19756"/>
                      <a:pt x="781" y="21477"/>
                      <a:pt x="2264" y="21477"/>
                    </a:cubicBezTo>
                    <a:lnTo>
                      <a:pt x="20303" y="21477"/>
                    </a:lnTo>
                    <a:cubicBezTo>
                      <a:pt x="21508" y="21477"/>
                      <a:pt x="22395" y="20537"/>
                      <a:pt x="22395" y="19425"/>
                    </a:cubicBezTo>
                    <a:lnTo>
                      <a:pt x="21786" y="1558"/>
                    </a:lnTo>
                    <a:cubicBezTo>
                      <a:pt x="21786" y="611"/>
                      <a:pt x="20967" y="1"/>
                      <a:pt x="20125" y="1"/>
                    </a:cubicBezTo>
                    <a:close/>
                  </a:path>
                </a:pathLst>
              </a:custGeom>
              <a:solidFill>
                <a:schemeClr val="lt2"/>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84" name="Google Shape;777;p31">
                <a:extLst>
                  <a:ext uri="{FF2B5EF4-FFF2-40B4-BE49-F238E27FC236}">
                    <a16:creationId xmlns:a16="http://schemas.microsoft.com/office/drawing/2014/main" id="{E44028BD-ABE9-4D77-8E13-8D81364C0687}"/>
                  </a:ext>
                </a:extLst>
              </p:cNvPr>
              <p:cNvSpPr/>
              <p:nvPr/>
            </p:nvSpPr>
            <p:spPr>
              <a:xfrm>
                <a:off x="4845828" y="3874532"/>
                <a:ext cx="1027082" cy="1046648"/>
              </a:xfrm>
              <a:custGeom>
                <a:avLst/>
                <a:gdLst/>
                <a:ahLst/>
                <a:cxnLst/>
                <a:rect l="l" t="t" r="r" b="b"/>
                <a:pathLst>
                  <a:path w="18583" h="18937" extrusionOk="0">
                    <a:moveTo>
                      <a:pt x="18477" y="0"/>
                    </a:moveTo>
                    <a:cubicBezTo>
                      <a:pt x="18305" y="119"/>
                      <a:pt x="18199" y="225"/>
                      <a:pt x="18093" y="331"/>
                    </a:cubicBezTo>
                    <a:lnTo>
                      <a:pt x="159" y="18530"/>
                    </a:lnTo>
                    <a:cubicBezTo>
                      <a:pt x="106" y="18649"/>
                      <a:pt x="53" y="18702"/>
                      <a:pt x="0" y="18755"/>
                    </a:cubicBezTo>
                    <a:lnTo>
                      <a:pt x="0" y="18808"/>
                    </a:lnTo>
                    <a:cubicBezTo>
                      <a:pt x="80" y="18894"/>
                      <a:pt x="189" y="18937"/>
                      <a:pt x="293" y="18937"/>
                    </a:cubicBezTo>
                    <a:cubicBezTo>
                      <a:pt x="397" y="18937"/>
                      <a:pt x="497" y="18894"/>
                      <a:pt x="556" y="18808"/>
                    </a:cubicBezTo>
                    <a:lnTo>
                      <a:pt x="18477" y="556"/>
                    </a:lnTo>
                    <a:cubicBezTo>
                      <a:pt x="18583" y="384"/>
                      <a:pt x="18583" y="172"/>
                      <a:pt x="18477" y="0"/>
                    </a:cubicBezTo>
                    <a:close/>
                  </a:path>
                </a:pathLst>
              </a:custGeom>
              <a:solidFill>
                <a:schemeClr val="accen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85" name="Google Shape;778;p31">
                <a:extLst>
                  <a:ext uri="{FF2B5EF4-FFF2-40B4-BE49-F238E27FC236}">
                    <a16:creationId xmlns:a16="http://schemas.microsoft.com/office/drawing/2014/main" id="{237C9002-05C8-4A2E-93E1-71F680200424}"/>
                  </a:ext>
                </a:extLst>
              </p:cNvPr>
              <p:cNvSpPr/>
              <p:nvPr/>
            </p:nvSpPr>
            <p:spPr>
              <a:xfrm>
                <a:off x="5818028" y="3941796"/>
                <a:ext cx="76107" cy="67374"/>
              </a:xfrm>
              <a:custGeom>
                <a:avLst/>
                <a:gdLst/>
                <a:ahLst/>
                <a:cxnLst/>
                <a:rect l="l" t="t" r="r" b="b"/>
                <a:pathLst>
                  <a:path w="1377" h="1219" extrusionOk="0">
                    <a:moveTo>
                      <a:pt x="0" y="1"/>
                    </a:moveTo>
                    <a:lnTo>
                      <a:pt x="0" y="160"/>
                    </a:lnTo>
                    <a:lnTo>
                      <a:pt x="1218" y="1219"/>
                    </a:lnTo>
                    <a:lnTo>
                      <a:pt x="1324" y="1219"/>
                    </a:lnTo>
                    <a:cubicBezTo>
                      <a:pt x="1376" y="1152"/>
                      <a:pt x="1376" y="1099"/>
                      <a:pt x="1324" y="1047"/>
                    </a:cubicBezTo>
                    <a:lnTo>
                      <a:pt x="172" y="1"/>
                    </a:lnTo>
                    <a:close/>
                  </a:path>
                </a:pathLst>
              </a:custGeom>
              <a:solidFill>
                <a:srgbClr val="EDD56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86" name="Google Shape;779;p31">
                <a:extLst>
                  <a:ext uri="{FF2B5EF4-FFF2-40B4-BE49-F238E27FC236}">
                    <a16:creationId xmlns:a16="http://schemas.microsoft.com/office/drawing/2014/main" id="{F7CB1473-EE54-4CB9-8AFD-2741D2347015}"/>
                  </a:ext>
                </a:extLst>
              </p:cNvPr>
              <p:cNvSpPr/>
              <p:nvPr/>
            </p:nvSpPr>
            <p:spPr>
              <a:xfrm>
                <a:off x="5647575" y="4112967"/>
                <a:ext cx="76107" cy="69585"/>
              </a:xfrm>
              <a:custGeom>
                <a:avLst/>
                <a:gdLst/>
                <a:ahLst/>
                <a:cxnLst/>
                <a:rect l="l" t="t" r="r" b="b"/>
                <a:pathLst>
                  <a:path w="1377" h="1259" extrusionOk="0">
                    <a:moveTo>
                      <a:pt x="86" y="1"/>
                    </a:moveTo>
                    <a:cubicBezTo>
                      <a:pt x="66" y="1"/>
                      <a:pt x="53" y="14"/>
                      <a:pt x="53" y="41"/>
                    </a:cubicBezTo>
                    <a:cubicBezTo>
                      <a:pt x="0" y="107"/>
                      <a:pt x="0" y="160"/>
                      <a:pt x="53" y="160"/>
                    </a:cubicBezTo>
                    <a:lnTo>
                      <a:pt x="1205" y="1258"/>
                    </a:lnTo>
                    <a:lnTo>
                      <a:pt x="1377" y="1258"/>
                    </a:lnTo>
                    <a:cubicBezTo>
                      <a:pt x="1377" y="1205"/>
                      <a:pt x="1377" y="1152"/>
                      <a:pt x="1324" y="1100"/>
                    </a:cubicBezTo>
                    <a:lnTo>
                      <a:pt x="159" y="41"/>
                    </a:lnTo>
                    <a:cubicBezTo>
                      <a:pt x="133" y="14"/>
                      <a:pt x="106" y="1"/>
                      <a:pt x="86" y="1"/>
                    </a:cubicBezTo>
                    <a:close/>
                  </a:path>
                </a:pathLst>
              </a:custGeom>
              <a:solidFill>
                <a:srgbClr val="EDD56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87" name="Google Shape;780;p31">
                <a:extLst>
                  <a:ext uri="{FF2B5EF4-FFF2-40B4-BE49-F238E27FC236}">
                    <a16:creationId xmlns:a16="http://schemas.microsoft.com/office/drawing/2014/main" id="{1270F571-E266-4846-AA40-84B6ADACF443}"/>
                  </a:ext>
                </a:extLst>
              </p:cNvPr>
              <p:cNvSpPr/>
              <p:nvPr/>
            </p:nvSpPr>
            <p:spPr>
              <a:xfrm>
                <a:off x="5775580" y="3984243"/>
                <a:ext cx="54883" cy="49080"/>
              </a:xfrm>
              <a:custGeom>
                <a:avLst/>
                <a:gdLst/>
                <a:ahLst/>
                <a:cxnLst/>
                <a:rect l="l" t="t" r="r" b="b"/>
                <a:pathLst>
                  <a:path w="993" h="888" extrusionOk="0">
                    <a:moveTo>
                      <a:pt x="53" y="1"/>
                    </a:moveTo>
                    <a:cubicBezTo>
                      <a:pt x="0" y="54"/>
                      <a:pt x="0" y="54"/>
                      <a:pt x="53" y="120"/>
                    </a:cubicBezTo>
                    <a:lnTo>
                      <a:pt x="874" y="887"/>
                    </a:lnTo>
                    <a:lnTo>
                      <a:pt x="993" y="887"/>
                    </a:lnTo>
                    <a:lnTo>
                      <a:pt x="993" y="781"/>
                    </a:lnTo>
                    <a:lnTo>
                      <a:pt x="106" y="1"/>
                    </a:lnTo>
                    <a:close/>
                  </a:path>
                </a:pathLst>
              </a:custGeom>
              <a:solidFill>
                <a:srgbClr val="EDD56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88" name="Google Shape;781;p31">
                <a:extLst>
                  <a:ext uri="{FF2B5EF4-FFF2-40B4-BE49-F238E27FC236}">
                    <a16:creationId xmlns:a16="http://schemas.microsoft.com/office/drawing/2014/main" id="{66003CAD-52D8-4830-8C9F-89DC91466739}"/>
                  </a:ext>
                </a:extLst>
              </p:cNvPr>
              <p:cNvSpPr/>
              <p:nvPr/>
            </p:nvSpPr>
            <p:spPr>
              <a:xfrm>
                <a:off x="5736062" y="4024646"/>
                <a:ext cx="54938" cy="50351"/>
              </a:xfrm>
              <a:custGeom>
                <a:avLst/>
                <a:gdLst/>
                <a:ahLst/>
                <a:cxnLst/>
                <a:rect l="l" t="t" r="r" b="b"/>
                <a:pathLst>
                  <a:path w="994" h="911" extrusionOk="0">
                    <a:moveTo>
                      <a:pt x="73" y="1"/>
                    </a:moveTo>
                    <a:cubicBezTo>
                      <a:pt x="54" y="1"/>
                      <a:pt x="27" y="17"/>
                      <a:pt x="1" y="50"/>
                    </a:cubicBezTo>
                    <a:lnTo>
                      <a:pt x="1" y="103"/>
                    </a:lnTo>
                    <a:lnTo>
                      <a:pt x="874" y="871"/>
                    </a:lnTo>
                    <a:cubicBezTo>
                      <a:pt x="901" y="898"/>
                      <a:pt x="914" y="911"/>
                      <a:pt x="929" y="911"/>
                    </a:cubicBezTo>
                    <a:cubicBezTo>
                      <a:pt x="944" y="911"/>
                      <a:pt x="960" y="898"/>
                      <a:pt x="993" y="871"/>
                    </a:cubicBezTo>
                    <a:lnTo>
                      <a:pt x="993" y="818"/>
                    </a:lnTo>
                    <a:lnTo>
                      <a:pt x="107" y="50"/>
                    </a:lnTo>
                    <a:cubicBezTo>
                      <a:pt x="107" y="17"/>
                      <a:pt x="93" y="1"/>
                      <a:pt x="73" y="1"/>
                    </a:cubicBezTo>
                    <a:close/>
                  </a:path>
                </a:pathLst>
              </a:custGeom>
              <a:solidFill>
                <a:srgbClr val="EDD56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89" name="Google Shape;782;p31">
                <a:extLst>
                  <a:ext uri="{FF2B5EF4-FFF2-40B4-BE49-F238E27FC236}">
                    <a16:creationId xmlns:a16="http://schemas.microsoft.com/office/drawing/2014/main" id="{B2BA155A-3FE4-43A4-95B4-E80185A9DBF7}"/>
                  </a:ext>
                </a:extLst>
              </p:cNvPr>
              <p:cNvSpPr/>
              <p:nvPr/>
            </p:nvSpPr>
            <p:spPr>
              <a:xfrm>
                <a:off x="5695826" y="4066927"/>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20" y="0"/>
                    </a:lnTo>
                    <a:close/>
                  </a:path>
                </a:pathLst>
              </a:custGeom>
              <a:solidFill>
                <a:srgbClr val="EDD56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90" name="Google Shape;783;p31">
                <a:extLst>
                  <a:ext uri="{FF2B5EF4-FFF2-40B4-BE49-F238E27FC236}">
                    <a16:creationId xmlns:a16="http://schemas.microsoft.com/office/drawing/2014/main" id="{30E537BB-4E0A-4665-A7B9-DF88B39E9A09}"/>
                  </a:ext>
                </a:extLst>
              </p:cNvPr>
              <p:cNvSpPr/>
              <p:nvPr/>
            </p:nvSpPr>
            <p:spPr>
              <a:xfrm>
                <a:off x="5604409" y="4158344"/>
                <a:ext cx="54883" cy="48361"/>
              </a:xfrm>
              <a:custGeom>
                <a:avLst/>
                <a:gdLst/>
                <a:ahLst/>
                <a:cxnLst/>
                <a:rect l="l" t="t" r="r" b="b"/>
                <a:pathLst>
                  <a:path w="993" h="875" extrusionOk="0">
                    <a:moveTo>
                      <a:pt x="66" y="1"/>
                    </a:moveTo>
                    <a:cubicBezTo>
                      <a:pt x="0" y="54"/>
                      <a:pt x="0" y="54"/>
                      <a:pt x="66" y="106"/>
                    </a:cubicBezTo>
                    <a:lnTo>
                      <a:pt x="887" y="874"/>
                    </a:lnTo>
                    <a:lnTo>
                      <a:pt x="993" y="874"/>
                    </a:lnTo>
                    <a:lnTo>
                      <a:pt x="993" y="768"/>
                    </a:lnTo>
                    <a:lnTo>
                      <a:pt x="119" y="1"/>
                    </a:lnTo>
                    <a:close/>
                  </a:path>
                </a:pathLst>
              </a:custGeom>
              <a:solidFill>
                <a:srgbClr val="EDD56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91" name="Google Shape;784;p31">
                <a:extLst>
                  <a:ext uri="{FF2B5EF4-FFF2-40B4-BE49-F238E27FC236}">
                    <a16:creationId xmlns:a16="http://schemas.microsoft.com/office/drawing/2014/main" id="{0B357D3C-EDF2-401D-AFC3-3D88771217FC}"/>
                  </a:ext>
                </a:extLst>
              </p:cNvPr>
              <p:cNvSpPr/>
              <p:nvPr/>
            </p:nvSpPr>
            <p:spPr>
              <a:xfrm>
                <a:off x="5564891" y="4198580"/>
                <a:ext cx="54938" cy="50517"/>
              </a:xfrm>
              <a:custGeom>
                <a:avLst/>
                <a:gdLst/>
                <a:ahLst/>
                <a:cxnLst/>
                <a:rect l="l" t="t" r="r" b="b"/>
                <a:pathLst>
                  <a:path w="994" h="914" extrusionOk="0">
                    <a:moveTo>
                      <a:pt x="87" y="1"/>
                    </a:moveTo>
                    <a:cubicBezTo>
                      <a:pt x="70" y="1"/>
                      <a:pt x="54" y="14"/>
                      <a:pt x="54" y="40"/>
                    </a:cubicBezTo>
                    <a:cubicBezTo>
                      <a:pt x="1" y="40"/>
                      <a:pt x="1" y="93"/>
                      <a:pt x="54" y="93"/>
                    </a:cubicBezTo>
                    <a:lnTo>
                      <a:pt x="887" y="874"/>
                    </a:lnTo>
                    <a:cubicBezTo>
                      <a:pt x="914" y="901"/>
                      <a:pt x="927" y="914"/>
                      <a:pt x="940" y="914"/>
                    </a:cubicBezTo>
                    <a:cubicBezTo>
                      <a:pt x="954" y="914"/>
                      <a:pt x="967" y="901"/>
                      <a:pt x="993" y="874"/>
                    </a:cubicBezTo>
                    <a:lnTo>
                      <a:pt x="993" y="808"/>
                    </a:lnTo>
                    <a:lnTo>
                      <a:pt x="120" y="40"/>
                    </a:lnTo>
                    <a:cubicBezTo>
                      <a:pt x="120" y="14"/>
                      <a:pt x="103" y="1"/>
                      <a:pt x="87" y="1"/>
                    </a:cubicBezTo>
                    <a:close/>
                  </a:path>
                </a:pathLst>
              </a:custGeom>
              <a:solidFill>
                <a:srgbClr val="EDD56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92" name="Google Shape;785;p31">
                <a:extLst>
                  <a:ext uri="{FF2B5EF4-FFF2-40B4-BE49-F238E27FC236}">
                    <a16:creationId xmlns:a16="http://schemas.microsoft.com/office/drawing/2014/main" id="{E7FA9937-7A99-4D4D-B4C3-75D6C83A7388}"/>
                  </a:ext>
                </a:extLst>
              </p:cNvPr>
              <p:cNvSpPr/>
              <p:nvPr/>
            </p:nvSpPr>
            <p:spPr>
              <a:xfrm>
                <a:off x="5525373" y="4240254"/>
                <a:ext cx="54938" cy="49080"/>
              </a:xfrm>
              <a:custGeom>
                <a:avLst/>
                <a:gdLst/>
                <a:ahLst/>
                <a:cxnLst/>
                <a:rect l="l" t="t" r="r" b="b"/>
                <a:pathLst>
                  <a:path w="994" h="888" extrusionOk="0">
                    <a:moveTo>
                      <a:pt x="1" y="1"/>
                    </a:moveTo>
                    <a:lnTo>
                      <a:pt x="1" y="120"/>
                    </a:lnTo>
                    <a:lnTo>
                      <a:pt x="888" y="888"/>
                    </a:lnTo>
                    <a:lnTo>
                      <a:pt x="994" y="888"/>
                    </a:lnTo>
                    <a:cubicBezTo>
                      <a:pt x="994" y="888"/>
                      <a:pt x="994" y="835"/>
                      <a:pt x="941" y="782"/>
                    </a:cubicBezTo>
                    <a:lnTo>
                      <a:pt x="107" y="1"/>
                    </a:lnTo>
                    <a:close/>
                  </a:path>
                </a:pathLst>
              </a:custGeom>
              <a:solidFill>
                <a:srgbClr val="EDD56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93" name="Google Shape;786;p31">
                <a:extLst>
                  <a:ext uri="{FF2B5EF4-FFF2-40B4-BE49-F238E27FC236}">
                    <a16:creationId xmlns:a16="http://schemas.microsoft.com/office/drawing/2014/main" id="{AFAF38D6-83F1-435B-B8B4-2E31A364AE50}"/>
                  </a:ext>
                </a:extLst>
              </p:cNvPr>
              <p:cNvSpPr/>
              <p:nvPr/>
            </p:nvSpPr>
            <p:spPr>
              <a:xfrm>
                <a:off x="5433956" y="4331726"/>
                <a:ext cx="57868" cy="49080"/>
              </a:xfrm>
              <a:custGeom>
                <a:avLst/>
                <a:gdLst/>
                <a:ahLst/>
                <a:cxnLst/>
                <a:rect l="l" t="t" r="r" b="b"/>
                <a:pathLst>
                  <a:path w="1047" h="888" extrusionOk="0">
                    <a:moveTo>
                      <a:pt x="53" y="0"/>
                    </a:moveTo>
                    <a:cubicBezTo>
                      <a:pt x="0" y="53"/>
                      <a:pt x="0" y="53"/>
                      <a:pt x="53" y="119"/>
                    </a:cubicBezTo>
                    <a:lnTo>
                      <a:pt x="940" y="887"/>
                    </a:lnTo>
                    <a:lnTo>
                      <a:pt x="993" y="887"/>
                    </a:lnTo>
                    <a:cubicBezTo>
                      <a:pt x="1046" y="887"/>
                      <a:pt x="1046" y="834"/>
                      <a:pt x="993" y="781"/>
                    </a:cubicBezTo>
                    <a:lnTo>
                      <a:pt x="173" y="0"/>
                    </a:lnTo>
                    <a:close/>
                  </a:path>
                </a:pathLst>
              </a:custGeom>
              <a:solidFill>
                <a:srgbClr val="EDD56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94" name="Google Shape;787;p31">
                <a:extLst>
                  <a:ext uri="{FF2B5EF4-FFF2-40B4-BE49-F238E27FC236}">
                    <a16:creationId xmlns:a16="http://schemas.microsoft.com/office/drawing/2014/main" id="{209D6F8F-3D6C-4410-A1E9-FF14B2C03814}"/>
                  </a:ext>
                </a:extLst>
              </p:cNvPr>
              <p:cNvSpPr/>
              <p:nvPr/>
            </p:nvSpPr>
            <p:spPr>
              <a:xfrm>
                <a:off x="5394438" y="4372128"/>
                <a:ext cx="54938" cy="50351"/>
              </a:xfrm>
              <a:custGeom>
                <a:avLst/>
                <a:gdLst/>
                <a:ahLst/>
                <a:cxnLst/>
                <a:rect l="l" t="t" r="r" b="b"/>
                <a:pathLst>
                  <a:path w="994" h="911" extrusionOk="0">
                    <a:moveTo>
                      <a:pt x="80" y="1"/>
                    </a:moveTo>
                    <a:cubicBezTo>
                      <a:pt x="67" y="1"/>
                      <a:pt x="54" y="17"/>
                      <a:pt x="54" y="50"/>
                    </a:cubicBezTo>
                    <a:cubicBezTo>
                      <a:pt x="1" y="50"/>
                      <a:pt x="1" y="103"/>
                      <a:pt x="54" y="103"/>
                    </a:cubicBezTo>
                    <a:lnTo>
                      <a:pt x="888" y="871"/>
                    </a:lnTo>
                    <a:cubicBezTo>
                      <a:pt x="914" y="897"/>
                      <a:pt x="940" y="910"/>
                      <a:pt x="960" y="910"/>
                    </a:cubicBezTo>
                    <a:cubicBezTo>
                      <a:pt x="980" y="910"/>
                      <a:pt x="993" y="897"/>
                      <a:pt x="993" y="871"/>
                    </a:cubicBezTo>
                    <a:lnTo>
                      <a:pt x="993" y="818"/>
                    </a:lnTo>
                    <a:lnTo>
                      <a:pt x="107" y="50"/>
                    </a:lnTo>
                    <a:cubicBezTo>
                      <a:pt x="107" y="17"/>
                      <a:pt x="93" y="1"/>
                      <a:pt x="80" y="1"/>
                    </a:cubicBezTo>
                    <a:close/>
                  </a:path>
                </a:pathLst>
              </a:custGeom>
              <a:solidFill>
                <a:srgbClr val="EDD56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95" name="Google Shape;788;p31">
                <a:extLst>
                  <a:ext uri="{FF2B5EF4-FFF2-40B4-BE49-F238E27FC236}">
                    <a16:creationId xmlns:a16="http://schemas.microsoft.com/office/drawing/2014/main" id="{2E14871B-0005-4363-8024-41CDC33D64EB}"/>
                  </a:ext>
                </a:extLst>
              </p:cNvPr>
              <p:cNvSpPr/>
              <p:nvPr/>
            </p:nvSpPr>
            <p:spPr>
              <a:xfrm>
                <a:off x="5354975" y="4414354"/>
                <a:ext cx="54883" cy="48361"/>
              </a:xfrm>
              <a:custGeom>
                <a:avLst/>
                <a:gdLst/>
                <a:ahLst/>
                <a:cxnLst/>
                <a:rect l="l" t="t" r="r" b="b"/>
                <a:pathLst>
                  <a:path w="993" h="875" extrusionOk="0">
                    <a:moveTo>
                      <a:pt x="0" y="1"/>
                    </a:moveTo>
                    <a:cubicBezTo>
                      <a:pt x="0" y="54"/>
                      <a:pt x="0" y="54"/>
                      <a:pt x="53" y="107"/>
                    </a:cubicBezTo>
                    <a:lnTo>
                      <a:pt x="874" y="874"/>
                    </a:lnTo>
                    <a:lnTo>
                      <a:pt x="993" y="874"/>
                    </a:lnTo>
                    <a:lnTo>
                      <a:pt x="993" y="769"/>
                    </a:lnTo>
                    <a:lnTo>
                      <a:pt x="106" y="1"/>
                    </a:lnTo>
                    <a:close/>
                  </a:path>
                </a:pathLst>
              </a:custGeom>
              <a:solidFill>
                <a:srgbClr val="EDD56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96" name="Google Shape;789;p31">
                <a:extLst>
                  <a:ext uri="{FF2B5EF4-FFF2-40B4-BE49-F238E27FC236}">
                    <a16:creationId xmlns:a16="http://schemas.microsoft.com/office/drawing/2014/main" id="{F9A04849-BAA8-4BEC-9B26-B9A9265C5443}"/>
                  </a:ext>
                </a:extLst>
              </p:cNvPr>
              <p:cNvSpPr/>
              <p:nvPr/>
            </p:nvSpPr>
            <p:spPr>
              <a:xfrm>
                <a:off x="5266433" y="4505826"/>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06" y="0"/>
                    </a:lnTo>
                    <a:close/>
                  </a:path>
                </a:pathLst>
              </a:custGeom>
              <a:solidFill>
                <a:srgbClr val="EDD56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97" name="Google Shape;790;p31">
                <a:extLst>
                  <a:ext uri="{FF2B5EF4-FFF2-40B4-BE49-F238E27FC236}">
                    <a16:creationId xmlns:a16="http://schemas.microsoft.com/office/drawing/2014/main" id="{F3EF5BE9-1D37-4493-BB7B-BBC6B28E94B5}"/>
                  </a:ext>
                </a:extLst>
              </p:cNvPr>
              <p:cNvSpPr/>
              <p:nvPr/>
            </p:nvSpPr>
            <p:spPr>
              <a:xfrm>
                <a:off x="5223986" y="4546063"/>
                <a:ext cx="57868" cy="50517"/>
              </a:xfrm>
              <a:custGeom>
                <a:avLst/>
                <a:gdLst/>
                <a:ahLst/>
                <a:cxnLst/>
                <a:rect l="l" t="t" r="r" b="b"/>
                <a:pathLst>
                  <a:path w="1047" h="914" extrusionOk="0">
                    <a:moveTo>
                      <a:pt x="87" y="0"/>
                    </a:moveTo>
                    <a:cubicBezTo>
                      <a:pt x="67" y="0"/>
                      <a:pt x="54" y="13"/>
                      <a:pt x="54" y="40"/>
                    </a:cubicBezTo>
                    <a:cubicBezTo>
                      <a:pt x="1" y="40"/>
                      <a:pt x="1" y="93"/>
                      <a:pt x="54" y="93"/>
                    </a:cubicBezTo>
                    <a:lnTo>
                      <a:pt x="874" y="874"/>
                    </a:lnTo>
                    <a:cubicBezTo>
                      <a:pt x="901" y="900"/>
                      <a:pt x="931" y="913"/>
                      <a:pt x="954" y="913"/>
                    </a:cubicBezTo>
                    <a:cubicBezTo>
                      <a:pt x="977" y="913"/>
                      <a:pt x="994" y="900"/>
                      <a:pt x="994" y="874"/>
                    </a:cubicBezTo>
                    <a:cubicBezTo>
                      <a:pt x="1047" y="874"/>
                      <a:pt x="1047" y="808"/>
                      <a:pt x="994" y="808"/>
                    </a:cubicBezTo>
                    <a:lnTo>
                      <a:pt x="160" y="40"/>
                    </a:lnTo>
                    <a:cubicBezTo>
                      <a:pt x="133" y="13"/>
                      <a:pt x="107" y="0"/>
                      <a:pt x="87" y="0"/>
                    </a:cubicBezTo>
                    <a:close/>
                  </a:path>
                </a:pathLst>
              </a:custGeom>
              <a:solidFill>
                <a:srgbClr val="EDD56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98" name="Google Shape;791;p31">
                <a:extLst>
                  <a:ext uri="{FF2B5EF4-FFF2-40B4-BE49-F238E27FC236}">
                    <a16:creationId xmlns:a16="http://schemas.microsoft.com/office/drawing/2014/main" id="{1C71BCFA-7DC6-4E85-9435-CEC8DE763738}"/>
                  </a:ext>
                </a:extLst>
              </p:cNvPr>
              <p:cNvSpPr/>
              <p:nvPr/>
            </p:nvSpPr>
            <p:spPr>
              <a:xfrm>
                <a:off x="5183804" y="4587736"/>
                <a:ext cx="54883" cy="49080"/>
              </a:xfrm>
              <a:custGeom>
                <a:avLst/>
                <a:gdLst/>
                <a:ahLst/>
                <a:cxnLst/>
                <a:rect l="l" t="t" r="r" b="b"/>
                <a:pathLst>
                  <a:path w="993" h="888" extrusionOk="0">
                    <a:moveTo>
                      <a:pt x="66" y="1"/>
                    </a:moveTo>
                    <a:cubicBezTo>
                      <a:pt x="0" y="54"/>
                      <a:pt x="0" y="120"/>
                      <a:pt x="66" y="120"/>
                    </a:cubicBezTo>
                    <a:lnTo>
                      <a:pt x="887" y="887"/>
                    </a:lnTo>
                    <a:lnTo>
                      <a:pt x="993" y="887"/>
                    </a:lnTo>
                    <a:lnTo>
                      <a:pt x="993" y="782"/>
                    </a:lnTo>
                    <a:lnTo>
                      <a:pt x="119" y="1"/>
                    </a:lnTo>
                    <a:close/>
                  </a:path>
                </a:pathLst>
              </a:custGeom>
              <a:solidFill>
                <a:srgbClr val="EDD56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99" name="Google Shape;792;p31">
                <a:extLst>
                  <a:ext uri="{FF2B5EF4-FFF2-40B4-BE49-F238E27FC236}">
                    <a16:creationId xmlns:a16="http://schemas.microsoft.com/office/drawing/2014/main" id="{4D23DD00-30F8-465A-A4CF-EFAA11ABF39B}"/>
                  </a:ext>
                </a:extLst>
              </p:cNvPr>
              <p:cNvSpPr/>
              <p:nvPr/>
            </p:nvSpPr>
            <p:spPr>
              <a:xfrm>
                <a:off x="5095980" y="4679208"/>
                <a:ext cx="54938" cy="49024"/>
              </a:xfrm>
              <a:custGeom>
                <a:avLst/>
                <a:gdLst/>
                <a:ahLst/>
                <a:cxnLst/>
                <a:rect l="l" t="t" r="r" b="b"/>
                <a:pathLst>
                  <a:path w="994" h="887" extrusionOk="0">
                    <a:moveTo>
                      <a:pt x="1" y="0"/>
                    </a:moveTo>
                    <a:lnTo>
                      <a:pt x="1" y="119"/>
                    </a:lnTo>
                    <a:lnTo>
                      <a:pt x="874" y="887"/>
                    </a:lnTo>
                    <a:lnTo>
                      <a:pt x="993" y="887"/>
                    </a:lnTo>
                    <a:cubicBezTo>
                      <a:pt x="993" y="887"/>
                      <a:pt x="993" y="834"/>
                      <a:pt x="927" y="781"/>
                    </a:cubicBezTo>
                    <a:lnTo>
                      <a:pt x="107" y="0"/>
                    </a:lnTo>
                    <a:close/>
                  </a:path>
                </a:pathLst>
              </a:custGeom>
              <a:solidFill>
                <a:srgbClr val="EDD56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00" name="Google Shape;793;p31">
                <a:extLst>
                  <a:ext uri="{FF2B5EF4-FFF2-40B4-BE49-F238E27FC236}">
                    <a16:creationId xmlns:a16="http://schemas.microsoft.com/office/drawing/2014/main" id="{42DA9856-4448-43EC-9FE5-265665745E1C}"/>
                  </a:ext>
                </a:extLst>
              </p:cNvPr>
              <p:cNvSpPr/>
              <p:nvPr/>
            </p:nvSpPr>
            <p:spPr>
              <a:xfrm>
                <a:off x="5055744" y="4719611"/>
                <a:ext cx="54938" cy="50351"/>
              </a:xfrm>
              <a:custGeom>
                <a:avLst/>
                <a:gdLst/>
                <a:ahLst/>
                <a:cxnLst/>
                <a:rect l="l" t="t" r="r" b="b"/>
                <a:pathLst>
                  <a:path w="994" h="911" extrusionOk="0">
                    <a:moveTo>
                      <a:pt x="41" y="0"/>
                    </a:moveTo>
                    <a:cubicBezTo>
                      <a:pt x="17" y="0"/>
                      <a:pt x="1" y="17"/>
                      <a:pt x="1" y="50"/>
                    </a:cubicBezTo>
                    <a:lnTo>
                      <a:pt x="1" y="103"/>
                    </a:lnTo>
                    <a:lnTo>
                      <a:pt x="888" y="871"/>
                    </a:lnTo>
                    <a:cubicBezTo>
                      <a:pt x="888" y="897"/>
                      <a:pt x="901" y="910"/>
                      <a:pt x="914" y="910"/>
                    </a:cubicBezTo>
                    <a:cubicBezTo>
                      <a:pt x="927" y="910"/>
                      <a:pt x="941" y="897"/>
                      <a:pt x="941" y="871"/>
                    </a:cubicBezTo>
                    <a:cubicBezTo>
                      <a:pt x="993" y="871"/>
                      <a:pt x="993" y="818"/>
                      <a:pt x="941" y="818"/>
                    </a:cubicBezTo>
                    <a:lnTo>
                      <a:pt x="120" y="50"/>
                    </a:lnTo>
                    <a:cubicBezTo>
                      <a:pt x="93" y="17"/>
                      <a:pt x="64" y="0"/>
                      <a:pt x="41" y="0"/>
                    </a:cubicBezTo>
                    <a:close/>
                  </a:path>
                </a:pathLst>
              </a:custGeom>
              <a:solidFill>
                <a:srgbClr val="EDD56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01" name="Google Shape;794;p31">
                <a:extLst>
                  <a:ext uri="{FF2B5EF4-FFF2-40B4-BE49-F238E27FC236}">
                    <a16:creationId xmlns:a16="http://schemas.microsoft.com/office/drawing/2014/main" id="{FCD3B74B-7950-48D3-851C-D9F296F1980C}"/>
                  </a:ext>
                </a:extLst>
              </p:cNvPr>
              <p:cNvSpPr/>
              <p:nvPr/>
            </p:nvSpPr>
            <p:spPr>
              <a:xfrm>
                <a:off x="5013352" y="4761837"/>
                <a:ext cx="54883" cy="48361"/>
              </a:xfrm>
              <a:custGeom>
                <a:avLst/>
                <a:gdLst/>
                <a:ahLst/>
                <a:cxnLst/>
                <a:rect l="l" t="t" r="r" b="b"/>
                <a:pathLst>
                  <a:path w="993" h="875" extrusionOk="0">
                    <a:moveTo>
                      <a:pt x="53" y="1"/>
                    </a:moveTo>
                    <a:cubicBezTo>
                      <a:pt x="0" y="54"/>
                      <a:pt x="0" y="107"/>
                      <a:pt x="53" y="107"/>
                    </a:cubicBezTo>
                    <a:lnTo>
                      <a:pt x="887" y="874"/>
                    </a:lnTo>
                    <a:lnTo>
                      <a:pt x="993" y="874"/>
                    </a:lnTo>
                    <a:lnTo>
                      <a:pt x="993" y="768"/>
                    </a:lnTo>
                    <a:lnTo>
                      <a:pt x="106" y="1"/>
                    </a:lnTo>
                    <a:close/>
                  </a:path>
                </a:pathLst>
              </a:custGeom>
              <a:solidFill>
                <a:srgbClr val="EDD56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02" name="Google Shape;795;p31">
                <a:extLst>
                  <a:ext uri="{FF2B5EF4-FFF2-40B4-BE49-F238E27FC236}">
                    <a16:creationId xmlns:a16="http://schemas.microsoft.com/office/drawing/2014/main" id="{E42274F8-8BDE-44C5-80CC-9156BEC44DE9}"/>
                  </a:ext>
                </a:extLst>
              </p:cNvPr>
              <p:cNvSpPr/>
              <p:nvPr/>
            </p:nvSpPr>
            <p:spPr>
              <a:xfrm>
                <a:off x="4924809" y="4853309"/>
                <a:ext cx="54938" cy="48306"/>
              </a:xfrm>
              <a:custGeom>
                <a:avLst/>
                <a:gdLst/>
                <a:ahLst/>
                <a:cxnLst/>
                <a:rect l="l" t="t" r="r" b="b"/>
                <a:pathLst>
                  <a:path w="994" h="874" extrusionOk="0">
                    <a:moveTo>
                      <a:pt x="1" y="0"/>
                    </a:moveTo>
                    <a:lnTo>
                      <a:pt x="1" y="106"/>
                    </a:lnTo>
                    <a:lnTo>
                      <a:pt x="887" y="874"/>
                    </a:lnTo>
                    <a:lnTo>
                      <a:pt x="993" y="874"/>
                    </a:lnTo>
                    <a:lnTo>
                      <a:pt x="993" y="768"/>
                    </a:lnTo>
                    <a:lnTo>
                      <a:pt x="120" y="0"/>
                    </a:lnTo>
                    <a:close/>
                  </a:path>
                </a:pathLst>
              </a:custGeom>
              <a:solidFill>
                <a:srgbClr val="EDD56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03" name="Google Shape;796;p31">
                <a:extLst>
                  <a:ext uri="{FF2B5EF4-FFF2-40B4-BE49-F238E27FC236}">
                    <a16:creationId xmlns:a16="http://schemas.microsoft.com/office/drawing/2014/main" id="{977D4C15-B4AA-4951-BD17-F19DD249F837}"/>
                  </a:ext>
                </a:extLst>
              </p:cNvPr>
              <p:cNvSpPr/>
              <p:nvPr/>
            </p:nvSpPr>
            <p:spPr>
              <a:xfrm>
                <a:off x="4885346" y="4893490"/>
                <a:ext cx="54883" cy="51291"/>
              </a:xfrm>
              <a:custGeom>
                <a:avLst/>
                <a:gdLst/>
                <a:ahLst/>
                <a:cxnLst/>
                <a:rect l="l" t="t" r="r" b="b"/>
                <a:pathLst>
                  <a:path w="993" h="928" extrusionOk="0">
                    <a:moveTo>
                      <a:pt x="53" y="1"/>
                    </a:moveTo>
                    <a:cubicBezTo>
                      <a:pt x="40" y="1"/>
                      <a:pt x="26" y="14"/>
                      <a:pt x="0" y="41"/>
                    </a:cubicBezTo>
                    <a:lnTo>
                      <a:pt x="0" y="94"/>
                    </a:lnTo>
                    <a:lnTo>
                      <a:pt x="887" y="874"/>
                    </a:lnTo>
                    <a:cubicBezTo>
                      <a:pt x="887" y="927"/>
                      <a:pt x="940" y="927"/>
                      <a:pt x="940" y="927"/>
                    </a:cubicBezTo>
                    <a:cubicBezTo>
                      <a:pt x="993" y="874"/>
                      <a:pt x="993" y="808"/>
                      <a:pt x="940" y="808"/>
                    </a:cubicBezTo>
                    <a:lnTo>
                      <a:pt x="106" y="41"/>
                    </a:lnTo>
                    <a:cubicBezTo>
                      <a:pt x="79" y="14"/>
                      <a:pt x="66" y="1"/>
                      <a:pt x="53" y="1"/>
                    </a:cubicBezTo>
                    <a:close/>
                  </a:path>
                </a:pathLst>
              </a:custGeom>
              <a:solidFill>
                <a:srgbClr val="EDD56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04" name="Google Shape;797;p31">
                <a:extLst>
                  <a:ext uri="{FF2B5EF4-FFF2-40B4-BE49-F238E27FC236}">
                    <a16:creationId xmlns:a16="http://schemas.microsoft.com/office/drawing/2014/main" id="{D06F808D-4D4F-4C28-AAE4-372B745ECB76}"/>
                  </a:ext>
                </a:extLst>
              </p:cNvPr>
              <p:cNvSpPr/>
              <p:nvPr/>
            </p:nvSpPr>
            <p:spPr>
              <a:xfrm>
                <a:off x="5480051" y="4287068"/>
                <a:ext cx="76107" cy="68645"/>
              </a:xfrm>
              <a:custGeom>
                <a:avLst/>
                <a:gdLst/>
                <a:ahLst/>
                <a:cxnLst/>
                <a:rect l="l" t="t" r="r" b="b"/>
                <a:pathLst>
                  <a:path w="1377" h="1242" extrusionOk="0">
                    <a:moveTo>
                      <a:pt x="80" y="1"/>
                    </a:moveTo>
                    <a:cubicBezTo>
                      <a:pt x="53" y="1"/>
                      <a:pt x="27" y="14"/>
                      <a:pt x="0" y="41"/>
                    </a:cubicBezTo>
                    <a:lnTo>
                      <a:pt x="0" y="147"/>
                    </a:lnTo>
                    <a:lnTo>
                      <a:pt x="1205" y="1192"/>
                    </a:lnTo>
                    <a:cubicBezTo>
                      <a:pt x="1205" y="1225"/>
                      <a:pt x="1218" y="1242"/>
                      <a:pt x="1239" y="1242"/>
                    </a:cubicBezTo>
                    <a:cubicBezTo>
                      <a:pt x="1261" y="1242"/>
                      <a:pt x="1291" y="1225"/>
                      <a:pt x="1324" y="1192"/>
                    </a:cubicBezTo>
                    <a:cubicBezTo>
                      <a:pt x="1377" y="1192"/>
                      <a:pt x="1377" y="1139"/>
                      <a:pt x="1324" y="1086"/>
                    </a:cubicBezTo>
                    <a:lnTo>
                      <a:pt x="159" y="41"/>
                    </a:lnTo>
                    <a:cubicBezTo>
                      <a:pt x="133" y="14"/>
                      <a:pt x="106" y="1"/>
                      <a:pt x="80" y="1"/>
                    </a:cubicBezTo>
                    <a:close/>
                  </a:path>
                </a:pathLst>
              </a:custGeom>
              <a:solidFill>
                <a:srgbClr val="EDD56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05" name="Google Shape;798;p31">
                <a:extLst>
                  <a:ext uri="{FF2B5EF4-FFF2-40B4-BE49-F238E27FC236}">
                    <a16:creationId xmlns:a16="http://schemas.microsoft.com/office/drawing/2014/main" id="{D2BA24A8-C9DC-4FB5-A6B6-9B81690DE639}"/>
                  </a:ext>
                </a:extLst>
              </p:cNvPr>
              <p:cNvSpPr/>
              <p:nvPr/>
            </p:nvSpPr>
            <p:spPr>
              <a:xfrm>
                <a:off x="5308880" y="4459731"/>
                <a:ext cx="76107" cy="69530"/>
              </a:xfrm>
              <a:custGeom>
                <a:avLst/>
                <a:gdLst/>
                <a:ahLst/>
                <a:cxnLst/>
                <a:rect l="l" t="t" r="r" b="b"/>
                <a:pathLst>
                  <a:path w="1377" h="1258" extrusionOk="0">
                    <a:moveTo>
                      <a:pt x="53" y="0"/>
                    </a:moveTo>
                    <a:cubicBezTo>
                      <a:pt x="0" y="53"/>
                      <a:pt x="0" y="120"/>
                      <a:pt x="53" y="173"/>
                    </a:cubicBezTo>
                    <a:lnTo>
                      <a:pt x="1218" y="1218"/>
                    </a:lnTo>
                    <a:cubicBezTo>
                      <a:pt x="1244" y="1245"/>
                      <a:pt x="1271" y="1258"/>
                      <a:pt x="1291" y="1258"/>
                    </a:cubicBezTo>
                    <a:cubicBezTo>
                      <a:pt x="1311" y="1258"/>
                      <a:pt x="1324" y="1245"/>
                      <a:pt x="1324" y="1218"/>
                    </a:cubicBezTo>
                    <a:cubicBezTo>
                      <a:pt x="1377" y="1165"/>
                      <a:pt x="1377" y="1112"/>
                      <a:pt x="1324" y="1112"/>
                    </a:cubicBezTo>
                    <a:lnTo>
                      <a:pt x="172" y="0"/>
                    </a:lnTo>
                    <a:close/>
                  </a:path>
                </a:pathLst>
              </a:custGeom>
              <a:solidFill>
                <a:srgbClr val="EDD56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06" name="Google Shape;799;p31">
                <a:extLst>
                  <a:ext uri="{FF2B5EF4-FFF2-40B4-BE49-F238E27FC236}">
                    <a16:creationId xmlns:a16="http://schemas.microsoft.com/office/drawing/2014/main" id="{50C2B5D8-882A-4E64-862C-4513602D44ED}"/>
                  </a:ext>
                </a:extLst>
              </p:cNvPr>
              <p:cNvSpPr/>
              <p:nvPr/>
            </p:nvSpPr>
            <p:spPr>
              <a:xfrm>
                <a:off x="5138428" y="4631621"/>
                <a:ext cx="79036" cy="68811"/>
              </a:xfrm>
              <a:custGeom>
                <a:avLst/>
                <a:gdLst/>
                <a:ahLst/>
                <a:cxnLst/>
                <a:rect l="l" t="t" r="r" b="b"/>
                <a:pathLst>
                  <a:path w="1430" h="1245" extrusionOk="0">
                    <a:moveTo>
                      <a:pt x="134" y="1"/>
                    </a:moveTo>
                    <a:cubicBezTo>
                      <a:pt x="106" y="1"/>
                      <a:pt x="80" y="14"/>
                      <a:pt x="53" y="40"/>
                    </a:cubicBezTo>
                    <a:cubicBezTo>
                      <a:pt x="0" y="93"/>
                      <a:pt x="53" y="146"/>
                      <a:pt x="53" y="146"/>
                    </a:cubicBezTo>
                    <a:lnTo>
                      <a:pt x="1271" y="1245"/>
                    </a:lnTo>
                    <a:lnTo>
                      <a:pt x="1377" y="1245"/>
                    </a:lnTo>
                    <a:cubicBezTo>
                      <a:pt x="1430" y="1192"/>
                      <a:pt x="1430" y="1139"/>
                      <a:pt x="1377" y="1086"/>
                    </a:cubicBezTo>
                    <a:lnTo>
                      <a:pt x="225" y="40"/>
                    </a:lnTo>
                    <a:cubicBezTo>
                      <a:pt x="192" y="14"/>
                      <a:pt x="163" y="1"/>
                      <a:pt x="134" y="1"/>
                    </a:cubicBezTo>
                    <a:close/>
                  </a:path>
                </a:pathLst>
              </a:custGeom>
              <a:solidFill>
                <a:srgbClr val="EDD56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07" name="Google Shape;800;p31">
                <a:extLst>
                  <a:ext uri="{FF2B5EF4-FFF2-40B4-BE49-F238E27FC236}">
                    <a16:creationId xmlns:a16="http://schemas.microsoft.com/office/drawing/2014/main" id="{3E8EA5DF-553D-40B7-8582-4C67204A077F}"/>
                  </a:ext>
                </a:extLst>
              </p:cNvPr>
              <p:cNvSpPr/>
              <p:nvPr/>
            </p:nvSpPr>
            <p:spPr>
              <a:xfrm>
                <a:off x="4970904" y="4805003"/>
                <a:ext cx="76107" cy="68811"/>
              </a:xfrm>
              <a:custGeom>
                <a:avLst/>
                <a:gdLst/>
                <a:ahLst/>
                <a:cxnLst/>
                <a:rect l="l" t="t" r="r" b="b"/>
                <a:pathLst>
                  <a:path w="1377" h="1245" extrusionOk="0">
                    <a:moveTo>
                      <a:pt x="87" y="1"/>
                    </a:moveTo>
                    <a:cubicBezTo>
                      <a:pt x="67" y="1"/>
                      <a:pt x="53" y="14"/>
                      <a:pt x="53" y="40"/>
                    </a:cubicBezTo>
                    <a:cubicBezTo>
                      <a:pt x="1" y="40"/>
                      <a:pt x="1" y="93"/>
                      <a:pt x="53" y="159"/>
                    </a:cubicBezTo>
                    <a:lnTo>
                      <a:pt x="1205" y="1205"/>
                    </a:lnTo>
                    <a:cubicBezTo>
                      <a:pt x="1238" y="1231"/>
                      <a:pt x="1268" y="1245"/>
                      <a:pt x="1289" y="1245"/>
                    </a:cubicBezTo>
                    <a:cubicBezTo>
                      <a:pt x="1311" y="1245"/>
                      <a:pt x="1324" y="1231"/>
                      <a:pt x="1324" y="1205"/>
                    </a:cubicBezTo>
                    <a:cubicBezTo>
                      <a:pt x="1377" y="1205"/>
                      <a:pt x="1377" y="1152"/>
                      <a:pt x="1324" y="1086"/>
                    </a:cubicBezTo>
                    <a:lnTo>
                      <a:pt x="159" y="40"/>
                    </a:lnTo>
                    <a:cubicBezTo>
                      <a:pt x="133" y="14"/>
                      <a:pt x="106" y="1"/>
                      <a:pt x="87" y="1"/>
                    </a:cubicBezTo>
                    <a:close/>
                  </a:path>
                </a:pathLst>
              </a:custGeom>
              <a:solidFill>
                <a:srgbClr val="EDD56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08" name="Google Shape;801;p31">
                <a:extLst>
                  <a:ext uri="{FF2B5EF4-FFF2-40B4-BE49-F238E27FC236}">
                    <a16:creationId xmlns:a16="http://schemas.microsoft.com/office/drawing/2014/main" id="{0B0C6E18-FA4F-42EA-83DB-7541420F71BD}"/>
                  </a:ext>
                </a:extLst>
              </p:cNvPr>
              <p:cNvSpPr/>
              <p:nvPr/>
            </p:nvSpPr>
            <p:spPr>
              <a:xfrm>
                <a:off x="5818028" y="4746472"/>
                <a:ext cx="1121428" cy="305090"/>
              </a:xfrm>
              <a:custGeom>
                <a:avLst/>
                <a:gdLst/>
                <a:ahLst/>
                <a:cxnLst/>
                <a:rect l="l" t="t" r="r" b="b"/>
                <a:pathLst>
                  <a:path w="20290" h="5520" extrusionOk="0">
                    <a:moveTo>
                      <a:pt x="2316" y="1"/>
                    </a:moveTo>
                    <a:cubicBezTo>
                      <a:pt x="1046" y="1"/>
                      <a:pt x="0" y="940"/>
                      <a:pt x="0" y="2092"/>
                    </a:cubicBezTo>
                    <a:lnTo>
                      <a:pt x="0" y="3534"/>
                    </a:lnTo>
                    <a:cubicBezTo>
                      <a:pt x="0" y="4633"/>
                      <a:pt x="1046" y="5520"/>
                      <a:pt x="2316" y="5520"/>
                    </a:cubicBezTo>
                    <a:lnTo>
                      <a:pt x="20290" y="5520"/>
                    </a:lnTo>
                    <a:lnTo>
                      <a:pt x="20290" y="4408"/>
                    </a:lnTo>
                    <a:lnTo>
                      <a:pt x="20290" y="1099"/>
                    </a:lnTo>
                    <a:lnTo>
                      <a:pt x="20290" y="1"/>
                    </a:lnTo>
                    <a:close/>
                  </a:path>
                </a:pathLst>
              </a:custGeom>
              <a:solidFill>
                <a:schemeClr val="accent3"/>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09" name="Google Shape;802;p31">
                <a:extLst>
                  <a:ext uri="{FF2B5EF4-FFF2-40B4-BE49-F238E27FC236}">
                    <a16:creationId xmlns:a16="http://schemas.microsoft.com/office/drawing/2014/main" id="{2C744340-D0B6-4A32-9374-2C03ADAA76E3}"/>
                  </a:ext>
                </a:extLst>
              </p:cNvPr>
              <p:cNvSpPr/>
              <p:nvPr/>
            </p:nvSpPr>
            <p:spPr>
              <a:xfrm>
                <a:off x="5979692" y="4746472"/>
                <a:ext cx="1121428" cy="305090"/>
              </a:xfrm>
              <a:custGeom>
                <a:avLst/>
                <a:gdLst/>
                <a:ahLst/>
                <a:cxnLst/>
                <a:rect l="l" t="t" r="r" b="b"/>
                <a:pathLst>
                  <a:path w="20290" h="5520" extrusionOk="0">
                    <a:moveTo>
                      <a:pt x="2263" y="1"/>
                    </a:moveTo>
                    <a:cubicBezTo>
                      <a:pt x="993" y="1"/>
                      <a:pt x="0" y="940"/>
                      <a:pt x="0" y="2092"/>
                    </a:cubicBezTo>
                    <a:lnTo>
                      <a:pt x="0" y="3534"/>
                    </a:lnTo>
                    <a:cubicBezTo>
                      <a:pt x="0" y="4633"/>
                      <a:pt x="993" y="5520"/>
                      <a:pt x="2263" y="5520"/>
                    </a:cubicBezTo>
                    <a:lnTo>
                      <a:pt x="20290" y="5520"/>
                    </a:lnTo>
                    <a:lnTo>
                      <a:pt x="20290" y="4408"/>
                    </a:lnTo>
                    <a:lnTo>
                      <a:pt x="2144" y="4408"/>
                    </a:lnTo>
                    <a:cubicBezTo>
                      <a:pt x="1707" y="4408"/>
                      <a:pt x="1324" y="3971"/>
                      <a:pt x="1324" y="3468"/>
                    </a:cubicBezTo>
                    <a:lnTo>
                      <a:pt x="1324" y="2039"/>
                    </a:lnTo>
                    <a:cubicBezTo>
                      <a:pt x="1324" y="1602"/>
                      <a:pt x="1707" y="1099"/>
                      <a:pt x="2144" y="1099"/>
                    </a:cubicBezTo>
                    <a:lnTo>
                      <a:pt x="20290" y="1099"/>
                    </a:lnTo>
                    <a:lnTo>
                      <a:pt x="20290" y="1"/>
                    </a:lnTo>
                    <a:close/>
                  </a:path>
                </a:pathLst>
              </a:custGeom>
              <a:solidFill>
                <a:schemeClr val="accent4"/>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10" name="Google Shape;803;p31">
                <a:extLst>
                  <a:ext uri="{FF2B5EF4-FFF2-40B4-BE49-F238E27FC236}">
                    <a16:creationId xmlns:a16="http://schemas.microsoft.com/office/drawing/2014/main" id="{97C0CE84-7B4E-4CCE-8FD7-3CF2B21B0C70}"/>
                  </a:ext>
                </a:extLst>
              </p:cNvPr>
              <p:cNvSpPr/>
              <p:nvPr/>
            </p:nvSpPr>
            <p:spPr>
              <a:xfrm>
                <a:off x="6052814" y="4807214"/>
                <a:ext cx="1011717" cy="182944"/>
              </a:xfrm>
              <a:custGeom>
                <a:avLst/>
                <a:gdLst/>
                <a:ahLst/>
                <a:cxnLst/>
                <a:rect l="l" t="t" r="r" b="b"/>
                <a:pathLst>
                  <a:path w="18305" h="3310" extrusionOk="0">
                    <a:moveTo>
                      <a:pt x="821" y="0"/>
                    </a:moveTo>
                    <a:cubicBezTo>
                      <a:pt x="331" y="0"/>
                      <a:pt x="1" y="503"/>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11" name="Google Shape;804;p31">
                <a:extLst>
                  <a:ext uri="{FF2B5EF4-FFF2-40B4-BE49-F238E27FC236}">
                    <a16:creationId xmlns:a16="http://schemas.microsoft.com/office/drawing/2014/main" id="{5CB17839-65D7-47C8-BF37-55E75E502ADC}"/>
                  </a:ext>
                </a:extLst>
              </p:cNvPr>
              <p:cNvSpPr/>
              <p:nvPr/>
            </p:nvSpPr>
            <p:spPr>
              <a:xfrm>
                <a:off x="6052814" y="4898630"/>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12" name="Google Shape;805;p31">
                <a:extLst>
                  <a:ext uri="{FF2B5EF4-FFF2-40B4-BE49-F238E27FC236}">
                    <a16:creationId xmlns:a16="http://schemas.microsoft.com/office/drawing/2014/main" id="{157D8A5C-00ED-4A80-AEEF-FF9582C5B4A5}"/>
                  </a:ext>
                </a:extLst>
              </p:cNvPr>
              <p:cNvSpPr/>
              <p:nvPr/>
            </p:nvSpPr>
            <p:spPr>
              <a:xfrm>
                <a:off x="5818028" y="4137120"/>
                <a:ext cx="1121428" cy="304372"/>
              </a:xfrm>
              <a:custGeom>
                <a:avLst/>
                <a:gdLst/>
                <a:ahLst/>
                <a:cxnLst/>
                <a:rect l="l" t="t" r="r" b="b"/>
                <a:pathLst>
                  <a:path w="20290" h="5507" extrusionOk="0">
                    <a:moveTo>
                      <a:pt x="2316" y="1"/>
                    </a:moveTo>
                    <a:cubicBezTo>
                      <a:pt x="1046" y="1"/>
                      <a:pt x="0" y="927"/>
                      <a:pt x="0" y="2092"/>
                    </a:cubicBezTo>
                    <a:lnTo>
                      <a:pt x="0" y="3521"/>
                    </a:lnTo>
                    <a:cubicBezTo>
                      <a:pt x="0" y="4633"/>
                      <a:pt x="1046" y="5507"/>
                      <a:pt x="2316" y="5507"/>
                    </a:cubicBezTo>
                    <a:lnTo>
                      <a:pt x="20290" y="5507"/>
                    </a:lnTo>
                    <a:lnTo>
                      <a:pt x="20290" y="4408"/>
                    </a:lnTo>
                    <a:lnTo>
                      <a:pt x="20290" y="1099"/>
                    </a:lnTo>
                    <a:lnTo>
                      <a:pt x="20290" y="1"/>
                    </a:lnTo>
                    <a:close/>
                  </a:path>
                </a:pathLst>
              </a:custGeom>
              <a:solidFill>
                <a:srgbClr val="3FB6D6"/>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13" name="Google Shape;806;p31">
                <a:extLst>
                  <a:ext uri="{FF2B5EF4-FFF2-40B4-BE49-F238E27FC236}">
                    <a16:creationId xmlns:a16="http://schemas.microsoft.com/office/drawing/2014/main" id="{F318FE11-06EA-4D17-AD18-5A6A3449ECD1}"/>
                  </a:ext>
                </a:extLst>
              </p:cNvPr>
              <p:cNvSpPr/>
              <p:nvPr/>
            </p:nvSpPr>
            <p:spPr>
              <a:xfrm>
                <a:off x="5979692" y="4137120"/>
                <a:ext cx="1121428" cy="304372"/>
              </a:xfrm>
              <a:custGeom>
                <a:avLst/>
                <a:gdLst/>
                <a:ahLst/>
                <a:cxnLst/>
                <a:rect l="l" t="t" r="r" b="b"/>
                <a:pathLst>
                  <a:path w="20290" h="5507" extrusionOk="0">
                    <a:moveTo>
                      <a:pt x="2263" y="1"/>
                    </a:moveTo>
                    <a:cubicBezTo>
                      <a:pt x="993" y="1"/>
                      <a:pt x="0" y="927"/>
                      <a:pt x="0" y="2092"/>
                    </a:cubicBezTo>
                    <a:lnTo>
                      <a:pt x="0" y="3521"/>
                    </a:lnTo>
                    <a:cubicBezTo>
                      <a:pt x="0" y="4633"/>
                      <a:pt x="993" y="5507"/>
                      <a:pt x="2263" y="5507"/>
                    </a:cubicBezTo>
                    <a:lnTo>
                      <a:pt x="20290" y="5507"/>
                    </a:lnTo>
                    <a:lnTo>
                      <a:pt x="20290" y="4408"/>
                    </a:lnTo>
                    <a:lnTo>
                      <a:pt x="2144" y="4408"/>
                    </a:lnTo>
                    <a:cubicBezTo>
                      <a:pt x="1707" y="4408"/>
                      <a:pt x="1324" y="3971"/>
                      <a:pt x="1324" y="3468"/>
                    </a:cubicBezTo>
                    <a:lnTo>
                      <a:pt x="1324" y="2039"/>
                    </a:lnTo>
                    <a:cubicBezTo>
                      <a:pt x="1324" y="1589"/>
                      <a:pt x="1707" y="1099"/>
                      <a:pt x="2144" y="1099"/>
                    </a:cubicBezTo>
                    <a:lnTo>
                      <a:pt x="20290" y="1099"/>
                    </a:lnTo>
                    <a:lnTo>
                      <a:pt x="20290" y="1"/>
                    </a:lnTo>
                    <a:close/>
                  </a:path>
                </a:pathLst>
              </a:custGeom>
              <a:solidFill>
                <a:schemeClr val="accent2"/>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14" name="Google Shape;807;p31">
                <a:extLst>
                  <a:ext uri="{FF2B5EF4-FFF2-40B4-BE49-F238E27FC236}">
                    <a16:creationId xmlns:a16="http://schemas.microsoft.com/office/drawing/2014/main" id="{AC617E18-C9A4-4561-8372-E77866C5E8A4}"/>
                  </a:ext>
                </a:extLst>
              </p:cNvPr>
              <p:cNvSpPr/>
              <p:nvPr/>
            </p:nvSpPr>
            <p:spPr>
              <a:xfrm>
                <a:off x="6052814" y="4197862"/>
                <a:ext cx="1011717" cy="182944"/>
              </a:xfrm>
              <a:custGeom>
                <a:avLst/>
                <a:gdLst/>
                <a:ahLst/>
                <a:cxnLst/>
                <a:rect l="l" t="t" r="r" b="b"/>
                <a:pathLst>
                  <a:path w="18305" h="3310" extrusionOk="0">
                    <a:moveTo>
                      <a:pt x="821" y="0"/>
                    </a:moveTo>
                    <a:cubicBezTo>
                      <a:pt x="331" y="0"/>
                      <a:pt x="1" y="490"/>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15" name="Google Shape;808;p31">
                <a:extLst>
                  <a:ext uri="{FF2B5EF4-FFF2-40B4-BE49-F238E27FC236}">
                    <a16:creationId xmlns:a16="http://schemas.microsoft.com/office/drawing/2014/main" id="{597C1522-09EE-497E-A546-21408671C88A}"/>
                  </a:ext>
                </a:extLst>
              </p:cNvPr>
              <p:cNvSpPr/>
              <p:nvPr/>
            </p:nvSpPr>
            <p:spPr>
              <a:xfrm>
                <a:off x="6052814" y="4289278"/>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16" name="Google Shape;809;p31">
                <a:extLst>
                  <a:ext uri="{FF2B5EF4-FFF2-40B4-BE49-F238E27FC236}">
                    <a16:creationId xmlns:a16="http://schemas.microsoft.com/office/drawing/2014/main" id="{B9790C46-8F90-43AB-A40D-A02313A1FE36}"/>
                  </a:ext>
                </a:extLst>
              </p:cNvPr>
              <p:cNvSpPr/>
              <p:nvPr/>
            </p:nvSpPr>
            <p:spPr>
              <a:xfrm>
                <a:off x="5878714" y="4441437"/>
                <a:ext cx="1122202" cy="305090"/>
              </a:xfrm>
              <a:custGeom>
                <a:avLst/>
                <a:gdLst/>
                <a:ahLst/>
                <a:cxnLst/>
                <a:rect l="l" t="t" r="r" b="b"/>
                <a:pathLst>
                  <a:path w="20304" h="5520" extrusionOk="0">
                    <a:moveTo>
                      <a:pt x="1" y="1"/>
                    </a:moveTo>
                    <a:lnTo>
                      <a:pt x="1" y="1112"/>
                    </a:lnTo>
                    <a:lnTo>
                      <a:pt x="1" y="4421"/>
                    </a:lnTo>
                    <a:lnTo>
                      <a:pt x="1" y="5520"/>
                    </a:lnTo>
                    <a:lnTo>
                      <a:pt x="18146" y="5520"/>
                    </a:lnTo>
                    <a:cubicBezTo>
                      <a:pt x="19417" y="5520"/>
                      <a:pt x="20303" y="4633"/>
                      <a:pt x="20303" y="3534"/>
                    </a:cubicBezTo>
                    <a:lnTo>
                      <a:pt x="20303" y="2105"/>
                    </a:lnTo>
                    <a:cubicBezTo>
                      <a:pt x="20303" y="940"/>
                      <a:pt x="19417" y="1"/>
                      <a:pt x="18146" y="1"/>
                    </a:cubicBezTo>
                    <a:close/>
                  </a:path>
                </a:pathLst>
              </a:custGeom>
              <a:solidFill>
                <a:schemeClr val="accent6"/>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17" name="Google Shape;810;p31">
                <a:extLst>
                  <a:ext uri="{FF2B5EF4-FFF2-40B4-BE49-F238E27FC236}">
                    <a16:creationId xmlns:a16="http://schemas.microsoft.com/office/drawing/2014/main" id="{C2FD0F4C-FE02-4A94-9F7C-A4359310E2BB}"/>
                  </a:ext>
                </a:extLst>
              </p:cNvPr>
              <p:cNvSpPr/>
              <p:nvPr/>
            </p:nvSpPr>
            <p:spPr>
              <a:xfrm>
                <a:off x="5723626" y="4441437"/>
                <a:ext cx="1121484" cy="305090"/>
              </a:xfrm>
              <a:custGeom>
                <a:avLst/>
                <a:gdLst/>
                <a:ahLst/>
                <a:cxnLst/>
                <a:rect l="l" t="t" r="r" b="b"/>
                <a:pathLst>
                  <a:path w="20291" h="5520" extrusionOk="0">
                    <a:moveTo>
                      <a:pt x="1" y="1"/>
                    </a:moveTo>
                    <a:lnTo>
                      <a:pt x="1" y="1112"/>
                    </a:lnTo>
                    <a:lnTo>
                      <a:pt x="18199" y="1112"/>
                    </a:lnTo>
                    <a:cubicBezTo>
                      <a:pt x="18636" y="1112"/>
                      <a:pt x="18967" y="1602"/>
                      <a:pt x="18967" y="2039"/>
                    </a:cubicBezTo>
                    <a:lnTo>
                      <a:pt x="18967" y="3481"/>
                    </a:lnTo>
                    <a:cubicBezTo>
                      <a:pt x="18967" y="3971"/>
                      <a:pt x="18636" y="4421"/>
                      <a:pt x="18199" y="4421"/>
                    </a:cubicBezTo>
                    <a:lnTo>
                      <a:pt x="1" y="4421"/>
                    </a:lnTo>
                    <a:lnTo>
                      <a:pt x="1" y="5520"/>
                    </a:lnTo>
                    <a:lnTo>
                      <a:pt x="18093" y="5520"/>
                    </a:lnTo>
                    <a:cubicBezTo>
                      <a:pt x="19351" y="5520"/>
                      <a:pt x="20290" y="4633"/>
                      <a:pt x="20290" y="3534"/>
                    </a:cubicBezTo>
                    <a:lnTo>
                      <a:pt x="20290" y="2105"/>
                    </a:lnTo>
                    <a:cubicBezTo>
                      <a:pt x="20290" y="940"/>
                      <a:pt x="19351" y="1"/>
                      <a:pt x="18093" y="1"/>
                    </a:cubicBezTo>
                    <a:close/>
                  </a:path>
                </a:pathLst>
              </a:custGeom>
              <a:solidFill>
                <a:srgbClr val="EE1D69"/>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18" name="Google Shape;811;p31">
                <a:extLst>
                  <a:ext uri="{FF2B5EF4-FFF2-40B4-BE49-F238E27FC236}">
                    <a16:creationId xmlns:a16="http://schemas.microsoft.com/office/drawing/2014/main" id="{BB2A69A5-2D49-4B85-A645-93DAE0CC5D71}"/>
                  </a:ext>
                </a:extLst>
              </p:cNvPr>
              <p:cNvSpPr/>
              <p:nvPr/>
            </p:nvSpPr>
            <p:spPr>
              <a:xfrm>
                <a:off x="5760215" y="4502897"/>
                <a:ext cx="1011717" cy="182944"/>
              </a:xfrm>
              <a:custGeom>
                <a:avLst/>
                <a:gdLst/>
                <a:ahLst/>
                <a:cxnLst/>
                <a:rect l="l" t="t" r="r" b="b"/>
                <a:pathLst>
                  <a:path w="18305" h="3310" extrusionOk="0">
                    <a:moveTo>
                      <a:pt x="0" y="0"/>
                    </a:moveTo>
                    <a:lnTo>
                      <a:pt x="0" y="3309"/>
                    </a:lnTo>
                    <a:lnTo>
                      <a:pt x="17537" y="3309"/>
                    </a:lnTo>
                    <a:cubicBezTo>
                      <a:pt x="18027" y="3309"/>
                      <a:pt x="18305" y="2859"/>
                      <a:pt x="18305" y="2369"/>
                    </a:cubicBezTo>
                    <a:lnTo>
                      <a:pt x="18305" y="927"/>
                    </a:lnTo>
                    <a:cubicBezTo>
                      <a:pt x="18305" y="490"/>
                      <a:pt x="18027" y="0"/>
                      <a:pt x="17537" y="0"/>
                    </a:cubicBezTo>
                    <a:close/>
                  </a:path>
                </a:pathLst>
              </a:custGeom>
              <a:solidFill>
                <a:srgbClr val="FEFEF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19" name="Google Shape;812;p31">
                <a:extLst>
                  <a:ext uri="{FF2B5EF4-FFF2-40B4-BE49-F238E27FC236}">
                    <a16:creationId xmlns:a16="http://schemas.microsoft.com/office/drawing/2014/main" id="{0385A1DD-AED6-4BBF-818D-F6805D362168}"/>
                  </a:ext>
                </a:extLst>
              </p:cNvPr>
              <p:cNvSpPr/>
              <p:nvPr/>
            </p:nvSpPr>
            <p:spPr>
              <a:xfrm>
                <a:off x="5760215" y="4594314"/>
                <a:ext cx="1011717" cy="91527"/>
              </a:xfrm>
              <a:custGeom>
                <a:avLst/>
                <a:gdLst/>
                <a:ahLst/>
                <a:cxnLst/>
                <a:rect l="l" t="t" r="r" b="b"/>
                <a:pathLst>
                  <a:path w="18305" h="1656" extrusionOk="0">
                    <a:moveTo>
                      <a:pt x="0" y="1"/>
                    </a:moveTo>
                    <a:lnTo>
                      <a:pt x="0" y="1655"/>
                    </a:lnTo>
                    <a:lnTo>
                      <a:pt x="17537" y="1655"/>
                    </a:lnTo>
                    <a:cubicBezTo>
                      <a:pt x="18027" y="1655"/>
                      <a:pt x="18305" y="1205"/>
                      <a:pt x="18305" y="715"/>
                    </a:cubicBezTo>
                    <a:lnTo>
                      <a:pt x="18305" y="1"/>
                    </a:lnTo>
                    <a:close/>
                  </a:path>
                </a:pathLst>
              </a:custGeom>
              <a:solidFill>
                <a:srgbClr val="E3E8DD"/>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20" name="Google Shape;813;p31">
                <a:extLst>
                  <a:ext uri="{FF2B5EF4-FFF2-40B4-BE49-F238E27FC236}">
                    <a16:creationId xmlns:a16="http://schemas.microsoft.com/office/drawing/2014/main" id="{88640C6F-0822-47FA-83C1-A54B8B33A937}"/>
                  </a:ext>
                </a:extLst>
              </p:cNvPr>
              <p:cNvSpPr/>
              <p:nvPr/>
            </p:nvSpPr>
            <p:spPr>
              <a:xfrm>
                <a:off x="5485910" y="4847726"/>
                <a:ext cx="200077" cy="203836"/>
              </a:xfrm>
              <a:custGeom>
                <a:avLst/>
                <a:gdLst/>
                <a:ahLst/>
                <a:cxnLst/>
                <a:rect l="l" t="t" r="r" b="b"/>
                <a:pathLst>
                  <a:path w="3620" h="3688" extrusionOk="0">
                    <a:moveTo>
                      <a:pt x="1020" y="0"/>
                    </a:moveTo>
                    <a:cubicBezTo>
                      <a:pt x="495" y="0"/>
                      <a:pt x="74" y="143"/>
                      <a:pt x="0" y="485"/>
                    </a:cubicBezTo>
                    <a:lnTo>
                      <a:pt x="1152" y="3688"/>
                    </a:lnTo>
                    <a:lnTo>
                      <a:pt x="3468" y="1305"/>
                    </a:lnTo>
                    <a:cubicBezTo>
                      <a:pt x="3619" y="602"/>
                      <a:pt x="2099" y="0"/>
                      <a:pt x="1020" y="0"/>
                    </a:cubicBezTo>
                    <a:close/>
                  </a:path>
                </a:pathLst>
              </a:custGeom>
              <a:solidFill>
                <a:srgbClr val="EDD56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21" name="Google Shape;814;p31">
                <a:extLst>
                  <a:ext uri="{FF2B5EF4-FFF2-40B4-BE49-F238E27FC236}">
                    <a16:creationId xmlns:a16="http://schemas.microsoft.com/office/drawing/2014/main" id="{BD360D69-2C70-49AD-8B64-6D2EF00DEDDE}"/>
                  </a:ext>
                </a:extLst>
              </p:cNvPr>
              <p:cNvSpPr/>
              <p:nvPr/>
            </p:nvSpPr>
            <p:spPr>
              <a:xfrm>
                <a:off x="5528302" y="4988168"/>
                <a:ext cx="64445" cy="63395"/>
              </a:xfrm>
              <a:custGeom>
                <a:avLst/>
                <a:gdLst/>
                <a:ahLst/>
                <a:cxnLst/>
                <a:rect l="l" t="t" r="r" b="b"/>
                <a:pathLst>
                  <a:path w="1166" h="1147" extrusionOk="0">
                    <a:moveTo>
                      <a:pt x="349" y="0"/>
                    </a:moveTo>
                    <a:cubicBezTo>
                      <a:pt x="216" y="0"/>
                      <a:pt x="102" y="26"/>
                      <a:pt x="1" y="88"/>
                    </a:cubicBezTo>
                    <a:lnTo>
                      <a:pt x="385" y="1147"/>
                    </a:lnTo>
                    <a:lnTo>
                      <a:pt x="1166" y="313"/>
                    </a:lnTo>
                    <a:cubicBezTo>
                      <a:pt x="1046" y="207"/>
                      <a:pt x="835" y="88"/>
                      <a:pt x="663" y="35"/>
                    </a:cubicBezTo>
                    <a:cubicBezTo>
                      <a:pt x="547" y="13"/>
                      <a:pt x="444" y="0"/>
                      <a:pt x="349" y="0"/>
                    </a:cubicBezTo>
                    <a:close/>
                  </a:path>
                </a:pathLst>
              </a:custGeom>
              <a:solidFill>
                <a:srgbClr val="233E49"/>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22" name="Google Shape;815;p31">
                <a:extLst>
                  <a:ext uri="{FF2B5EF4-FFF2-40B4-BE49-F238E27FC236}">
                    <a16:creationId xmlns:a16="http://schemas.microsoft.com/office/drawing/2014/main" id="{D538E562-E7F8-47EA-B6D7-EA2C06E79A74}"/>
                  </a:ext>
                </a:extLst>
              </p:cNvPr>
              <p:cNvSpPr/>
              <p:nvPr/>
            </p:nvSpPr>
            <p:spPr>
              <a:xfrm>
                <a:off x="5644646" y="4085222"/>
                <a:ext cx="228265" cy="152158"/>
              </a:xfrm>
              <a:custGeom>
                <a:avLst/>
                <a:gdLst/>
                <a:ahLst/>
                <a:cxnLst/>
                <a:rect l="l" t="t" r="r" b="b"/>
                <a:pathLst>
                  <a:path w="4130" h="2753" extrusionOk="0">
                    <a:moveTo>
                      <a:pt x="768" y="0"/>
                    </a:moveTo>
                    <a:cubicBezTo>
                      <a:pt x="543" y="0"/>
                      <a:pt x="384" y="106"/>
                      <a:pt x="331" y="278"/>
                    </a:cubicBezTo>
                    <a:lnTo>
                      <a:pt x="53" y="1602"/>
                    </a:lnTo>
                    <a:cubicBezTo>
                      <a:pt x="0" y="1654"/>
                      <a:pt x="53" y="1760"/>
                      <a:pt x="53" y="1866"/>
                    </a:cubicBezTo>
                    <a:cubicBezTo>
                      <a:pt x="106" y="1932"/>
                      <a:pt x="159" y="1985"/>
                      <a:pt x="265" y="2038"/>
                    </a:cubicBezTo>
                    <a:lnTo>
                      <a:pt x="331" y="2038"/>
                    </a:lnTo>
                    <a:lnTo>
                      <a:pt x="3362" y="2753"/>
                    </a:lnTo>
                    <a:cubicBezTo>
                      <a:pt x="3415" y="2753"/>
                      <a:pt x="3521" y="2753"/>
                      <a:pt x="3640" y="2700"/>
                    </a:cubicBezTo>
                    <a:cubicBezTo>
                      <a:pt x="3693" y="2647"/>
                      <a:pt x="3746" y="2594"/>
                      <a:pt x="3799" y="2475"/>
                    </a:cubicBezTo>
                    <a:lnTo>
                      <a:pt x="4077" y="1204"/>
                    </a:lnTo>
                    <a:cubicBezTo>
                      <a:pt x="4130" y="993"/>
                      <a:pt x="4024" y="821"/>
                      <a:pt x="3799" y="768"/>
                    </a:cubicBezTo>
                    <a:lnTo>
                      <a:pt x="768" y="0"/>
                    </a:lnTo>
                    <a:close/>
                  </a:path>
                </a:pathLst>
              </a:custGeom>
              <a:solidFill>
                <a:srgbClr val="EE1D69"/>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23" name="Google Shape;816;p31">
                <a:extLst>
                  <a:ext uri="{FF2B5EF4-FFF2-40B4-BE49-F238E27FC236}">
                    <a16:creationId xmlns:a16="http://schemas.microsoft.com/office/drawing/2014/main" id="{7CEB205C-EECD-4753-A3E2-172F4BF78B7C}"/>
                  </a:ext>
                </a:extLst>
              </p:cNvPr>
              <p:cNvSpPr/>
              <p:nvPr/>
            </p:nvSpPr>
            <p:spPr>
              <a:xfrm>
                <a:off x="5644646" y="4137120"/>
                <a:ext cx="215829" cy="100260"/>
              </a:xfrm>
              <a:custGeom>
                <a:avLst/>
                <a:gdLst/>
                <a:ahLst/>
                <a:cxnLst/>
                <a:rect l="l" t="t" r="r" b="b"/>
                <a:pathLst>
                  <a:path w="3905" h="1814" extrusionOk="0">
                    <a:moveTo>
                      <a:pt x="159" y="1"/>
                    </a:moveTo>
                    <a:lnTo>
                      <a:pt x="53" y="663"/>
                    </a:lnTo>
                    <a:cubicBezTo>
                      <a:pt x="0" y="715"/>
                      <a:pt x="53" y="821"/>
                      <a:pt x="53" y="927"/>
                    </a:cubicBezTo>
                    <a:cubicBezTo>
                      <a:pt x="106" y="993"/>
                      <a:pt x="159" y="1046"/>
                      <a:pt x="265" y="1099"/>
                    </a:cubicBezTo>
                    <a:lnTo>
                      <a:pt x="331" y="1099"/>
                    </a:lnTo>
                    <a:lnTo>
                      <a:pt x="3362" y="1814"/>
                    </a:lnTo>
                    <a:cubicBezTo>
                      <a:pt x="3415" y="1814"/>
                      <a:pt x="3521" y="1814"/>
                      <a:pt x="3640" y="1761"/>
                    </a:cubicBezTo>
                    <a:cubicBezTo>
                      <a:pt x="3693" y="1708"/>
                      <a:pt x="3746" y="1655"/>
                      <a:pt x="3799" y="1536"/>
                    </a:cubicBezTo>
                    <a:lnTo>
                      <a:pt x="3905" y="927"/>
                    </a:lnTo>
                    <a:lnTo>
                      <a:pt x="159" y="1"/>
                    </a:lnTo>
                    <a:close/>
                  </a:path>
                </a:pathLst>
              </a:custGeom>
              <a:solidFill>
                <a:srgbClr val="D4145A"/>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24" name="Google Shape;817;p31">
                <a:extLst>
                  <a:ext uri="{FF2B5EF4-FFF2-40B4-BE49-F238E27FC236}">
                    <a16:creationId xmlns:a16="http://schemas.microsoft.com/office/drawing/2014/main" id="{4194502E-AF13-4627-A776-CDA3D84EE592}"/>
                  </a:ext>
                </a:extLst>
              </p:cNvPr>
              <p:cNvSpPr/>
              <p:nvPr/>
            </p:nvSpPr>
            <p:spPr>
              <a:xfrm>
                <a:off x="5629280" y="4231521"/>
                <a:ext cx="209971" cy="688388"/>
              </a:xfrm>
              <a:custGeom>
                <a:avLst/>
                <a:gdLst/>
                <a:ahLst/>
                <a:cxnLst/>
                <a:rect l="l" t="t" r="r" b="b"/>
                <a:pathLst>
                  <a:path w="3799" h="12455" extrusionOk="0">
                    <a:moveTo>
                      <a:pt x="2753" y="0"/>
                    </a:moveTo>
                    <a:lnTo>
                      <a:pt x="0" y="11528"/>
                    </a:lnTo>
                    <a:lnTo>
                      <a:pt x="874" y="12454"/>
                    </a:lnTo>
                    <a:lnTo>
                      <a:pt x="3799" y="278"/>
                    </a:lnTo>
                    <a:lnTo>
                      <a:pt x="2753" y="0"/>
                    </a:lnTo>
                    <a:close/>
                  </a:path>
                </a:pathLst>
              </a:custGeom>
              <a:solidFill>
                <a:srgbClr val="309AB7"/>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25" name="Google Shape;818;p31">
                <a:extLst>
                  <a:ext uri="{FF2B5EF4-FFF2-40B4-BE49-F238E27FC236}">
                    <a16:creationId xmlns:a16="http://schemas.microsoft.com/office/drawing/2014/main" id="{27BBCB0A-86B3-4A13-9F04-94D9B17FB22C}"/>
                  </a:ext>
                </a:extLst>
              </p:cNvPr>
              <p:cNvSpPr/>
              <p:nvPr/>
            </p:nvSpPr>
            <p:spPr>
              <a:xfrm>
                <a:off x="5559032" y="4216156"/>
                <a:ext cx="222462" cy="685459"/>
              </a:xfrm>
              <a:custGeom>
                <a:avLst/>
                <a:gdLst/>
                <a:ahLst/>
                <a:cxnLst/>
                <a:rect l="l" t="t" r="r" b="b"/>
                <a:pathLst>
                  <a:path w="4025" h="12402" extrusionOk="0">
                    <a:moveTo>
                      <a:pt x="2754" y="0"/>
                    </a:moveTo>
                    <a:lnTo>
                      <a:pt x="1" y="11475"/>
                    </a:lnTo>
                    <a:lnTo>
                      <a:pt x="437" y="12402"/>
                    </a:lnTo>
                    <a:lnTo>
                      <a:pt x="1271" y="11806"/>
                    </a:lnTo>
                    <a:lnTo>
                      <a:pt x="4024" y="278"/>
                    </a:lnTo>
                    <a:lnTo>
                      <a:pt x="2754" y="0"/>
                    </a:lnTo>
                    <a:close/>
                  </a:path>
                </a:pathLst>
              </a:custGeom>
              <a:solidFill>
                <a:srgbClr val="16607A"/>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26" name="Google Shape;819;p31">
                <a:extLst>
                  <a:ext uri="{FF2B5EF4-FFF2-40B4-BE49-F238E27FC236}">
                    <a16:creationId xmlns:a16="http://schemas.microsoft.com/office/drawing/2014/main" id="{3AA1370E-FB07-4236-9E8C-3F319E67A9A2}"/>
                  </a:ext>
                </a:extLst>
              </p:cNvPr>
              <p:cNvSpPr/>
              <p:nvPr/>
            </p:nvSpPr>
            <p:spPr>
              <a:xfrm>
                <a:off x="5485910" y="4200791"/>
                <a:ext cx="225336" cy="673741"/>
              </a:xfrm>
              <a:custGeom>
                <a:avLst/>
                <a:gdLst/>
                <a:ahLst/>
                <a:cxnLst/>
                <a:rect l="l" t="t" r="r" b="b"/>
                <a:pathLst>
                  <a:path w="4077" h="12190" extrusionOk="0">
                    <a:moveTo>
                      <a:pt x="2925" y="0"/>
                    </a:moveTo>
                    <a:lnTo>
                      <a:pt x="0" y="12190"/>
                    </a:lnTo>
                    <a:lnTo>
                      <a:pt x="0" y="12190"/>
                    </a:lnTo>
                    <a:lnTo>
                      <a:pt x="1324" y="11753"/>
                    </a:lnTo>
                    <a:lnTo>
                      <a:pt x="4077" y="278"/>
                    </a:lnTo>
                    <a:lnTo>
                      <a:pt x="2925" y="0"/>
                    </a:lnTo>
                    <a:close/>
                  </a:path>
                </a:pathLst>
              </a:custGeom>
              <a:solidFill>
                <a:srgbClr val="309AB7"/>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27" name="Google Shape;820;p31">
                <a:extLst>
                  <a:ext uri="{FF2B5EF4-FFF2-40B4-BE49-F238E27FC236}">
                    <a16:creationId xmlns:a16="http://schemas.microsoft.com/office/drawing/2014/main" id="{CCF0D91D-5B0C-4627-9233-F6DF37E84BAC}"/>
                  </a:ext>
                </a:extLst>
              </p:cNvPr>
              <p:cNvSpPr/>
              <p:nvPr/>
            </p:nvSpPr>
            <p:spPr>
              <a:xfrm>
                <a:off x="5616845" y="4167132"/>
                <a:ext cx="240701" cy="161720"/>
              </a:xfrm>
              <a:custGeom>
                <a:avLst/>
                <a:gdLst/>
                <a:ahLst/>
                <a:cxnLst/>
                <a:rect l="l" t="t" r="r" b="b"/>
                <a:pathLst>
                  <a:path w="4355" h="2926" extrusionOk="0">
                    <a:moveTo>
                      <a:pt x="834" y="0"/>
                    </a:moveTo>
                    <a:cubicBezTo>
                      <a:pt x="715" y="0"/>
                      <a:pt x="609" y="0"/>
                      <a:pt x="556" y="53"/>
                    </a:cubicBezTo>
                    <a:cubicBezTo>
                      <a:pt x="437" y="120"/>
                      <a:pt x="384" y="225"/>
                      <a:pt x="331" y="278"/>
                    </a:cubicBezTo>
                    <a:lnTo>
                      <a:pt x="53" y="1655"/>
                    </a:lnTo>
                    <a:cubicBezTo>
                      <a:pt x="0" y="1880"/>
                      <a:pt x="106" y="2105"/>
                      <a:pt x="331" y="2105"/>
                    </a:cubicBezTo>
                    <a:lnTo>
                      <a:pt x="3534" y="2925"/>
                    </a:lnTo>
                    <a:cubicBezTo>
                      <a:pt x="3746" y="2925"/>
                      <a:pt x="3971" y="2819"/>
                      <a:pt x="4024" y="2594"/>
                    </a:cubicBezTo>
                    <a:lnTo>
                      <a:pt x="4302" y="1271"/>
                    </a:lnTo>
                    <a:cubicBezTo>
                      <a:pt x="4355" y="1165"/>
                      <a:pt x="4302" y="1046"/>
                      <a:pt x="4249" y="940"/>
                    </a:cubicBezTo>
                    <a:cubicBezTo>
                      <a:pt x="4196" y="887"/>
                      <a:pt x="4143" y="834"/>
                      <a:pt x="4077" y="834"/>
                    </a:cubicBezTo>
                    <a:lnTo>
                      <a:pt x="4024" y="781"/>
                    </a:lnTo>
                    <a:lnTo>
                      <a:pt x="834" y="0"/>
                    </a:lnTo>
                    <a:close/>
                  </a:path>
                </a:pathLst>
              </a:custGeom>
              <a:solidFill>
                <a:srgbClr val="DDDDDD"/>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28" name="Google Shape;821;p31">
                <a:extLst>
                  <a:ext uri="{FF2B5EF4-FFF2-40B4-BE49-F238E27FC236}">
                    <a16:creationId xmlns:a16="http://schemas.microsoft.com/office/drawing/2014/main" id="{D665E1B2-D4F5-494A-A373-12D73EAD5FB1}"/>
                  </a:ext>
                </a:extLst>
              </p:cNvPr>
              <p:cNvSpPr/>
              <p:nvPr/>
            </p:nvSpPr>
            <p:spPr>
              <a:xfrm>
                <a:off x="5629280" y="4167132"/>
                <a:ext cx="228265" cy="106837"/>
              </a:xfrm>
              <a:custGeom>
                <a:avLst/>
                <a:gdLst/>
                <a:ahLst/>
                <a:cxnLst/>
                <a:rect l="l" t="t" r="r" b="b"/>
                <a:pathLst>
                  <a:path w="4130" h="1933" extrusionOk="0">
                    <a:moveTo>
                      <a:pt x="609" y="0"/>
                    </a:moveTo>
                    <a:cubicBezTo>
                      <a:pt x="490" y="0"/>
                      <a:pt x="384" y="0"/>
                      <a:pt x="331" y="53"/>
                    </a:cubicBezTo>
                    <a:cubicBezTo>
                      <a:pt x="212" y="120"/>
                      <a:pt x="159" y="225"/>
                      <a:pt x="106" y="278"/>
                    </a:cubicBezTo>
                    <a:lnTo>
                      <a:pt x="0" y="940"/>
                    </a:lnTo>
                    <a:lnTo>
                      <a:pt x="3918" y="1933"/>
                    </a:lnTo>
                    <a:lnTo>
                      <a:pt x="4077" y="1271"/>
                    </a:lnTo>
                    <a:cubicBezTo>
                      <a:pt x="4130" y="1165"/>
                      <a:pt x="4077" y="1046"/>
                      <a:pt x="4024" y="940"/>
                    </a:cubicBezTo>
                    <a:cubicBezTo>
                      <a:pt x="3971" y="887"/>
                      <a:pt x="3918" y="834"/>
                      <a:pt x="3852" y="834"/>
                    </a:cubicBezTo>
                    <a:lnTo>
                      <a:pt x="3799" y="781"/>
                    </a:lnTo>
                    <a:lnTo>
                      <a:pt x="609" y="0"/>
                    </a:lnTo>
                    <a:close/>
                  </a:path>
                </a:pathLst>
              </a:custGeom>
              <a:solidFill>
                <a:srgbClr val="FAFBED"/>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29" name="Google Shape;822;p31">
                <a:extLst>
                  <a:ext uri="{FF2B5EF4-FFF2-40B4-BE49-F238E27FC236}">
                    <a16:creationId xmlns:a16="http://schemas.microsoft.com/office/drawing/2014/main" id="{7638DBB5-77AB-477A-9DD9-F9CADA2F2B13}"/>
                  </a:ext>
                </a:extLst>
              </p:cNvPr>
              <p:cNvSpPr/>
              <p:nvPr/>
            </p:nvSpPr>
            <p:spPr>
              <a:xfrm>
                <a:off x="5626351" y="4160499"/>
                <a:ext cx="243630" cy="80584"/>
              </a:xfrm>
              <a:custGeom>
                <a:avLst/>
                <a:gdLst/>
                <a:ahLst/>
                <a:cxnLst/>
                <a:rect l="l" t="t" r="r" b="b"/>
                <a:pathLst>
                  <a:path w="4408" h="1458" extrusionOk="0">
                    <a:moveTo>
                      <a:pt x="263" y="0"/>
                    </a:moveTo>
                    <a:cubicBezTo>
                      <a:pt x="159" y="0"/>
                      <a:pt x="53" y="87"/>
                      <a:pt x="53" y="173"/>
                    </a:cubicBezTo>
                    <a:cubicBezTo>
                      <a:pt x="0" y="345"/>
                      <a:pt x="106" y="504"/>
                      <a:pt x="212" y="504"/>
                    </a:cubicBezTo>
                    <a:lnTo>
                      <a:pt x="4077" y="1444"/>
                    </a:lnTo>
                    <a:cubicBezTo>
                      <a:pt x="4106" y="1454"/>
                      <a:pt x="4134" y="1458"/>
                      <a:pt x="4160" y="1458"/>
                    </a:cubicBezTo>
                    <a:cubicBezTo>
                      <a:pt x="4277" y="1458"/>
                      <a:pt x="4364" y="1372"/>
                      <a:pt x="4408" y="1285"/>
                    </a:cubicBezTo>
                    <a:cubicBezTo>
                      <a:pt x="4408" y="1113"/>
                      <a:pt x="4355" y="1007"/>
                      <a:pt x="4183" y="954"/>
                    </a:cubicBezTo>
                    <a:lnTo>
                      <a:pt x="331" y="15"/>
                    </a:lnTo>
                    <a:cubicBezTo>
                      <a:pt x="309" y="5"/>
                      <a:pt x="286" y="0"/>
                      <a:pt x="263" y="0"/>
                    </a:cubicBezTo>
                    <a:close/>
                  </a:path>
                </a:pathLst>
              </a:custGeom>
              <a:solidFill>
                <a:srgbClr val="233E49"/>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30" name="Google Shape;823;p31">
                <a:extLst>
                  <a:ext uri="{FF2B5EF4-FFF2-40B4-BE49-F238E27FC236}">
                    <a16:creationId xmlns:a16="http://schemas.microsoft.com/office/drawing/2014/main" id="{194525C9-9686-4EE4-B064-D6CE5BAD6212}"/>
                  </a:ext>
                </a:extLst>
              </p:cNvPr>
              <p:cNvSpPr/>
              <p:nvPr/>
            </p:nvSpPr>
            <p:spPr>
              <a:xfrm>
                <a:off x="5604409" y="4252690"/>
                <a:ext cx="244349" cy="79865"/>
              </a:xfrm>
              <a:custGeom>
                <a:avLst/>
                <a:gdLst/>
                <a:ahLst/>
                <a:cxnLst/>
                <a:rect l="l" t="t" r="r" b="b"/>
                <a:pathLst>
                  <a:path w="4421" h="1445" extrusionOk="0">
                    <a:moveTo>
                      <a:pt x="331" y="1"/>
                    </a:moveTo>
                    <a:cubicBezTo>
                      <a:pt x="225" y="1"/>
                      <a:pt x="66" y="54"/>
                      <a:pt x="66" y="226"/>
                    </a:cubicBezTo>
                    <a:cubicBezTo>
                      <a:pt x="0" y="332"/>
                      <a:pt x="119" y="491"/>
                      <a:pt x="225" y="491"/>
                    </a:cubicBezTo>
                    <a:lnTo>
                      <a:pt x="4090" y="1430"/>
                    </a:lnTo>
                    <a:cubicBezTo>
                      <a:pt x="4119" y="1440"/>
                      <a:pt x="4147" y="1444"/>
                      <a:pt x="4173" y="1444"/>
                    </a:cubicBezTo>
                    <a:cubicBezTo>
                      <a:pt x="4290" y="1444"/>
                      <a:pt x="4378" y="1358"/>
                      <a:pt x="4421" y="1271"/>
                    </a:cubicBezTo>
                    <a:cubicBezTo>
                      <a:pt x="4421" y="1099"/>
                      <a:pt x="4368" y="994"/>
                      <a:pt x="4196" y="941"/>
                    </a:cubicBezTo>
                    <a:lnTo>
                      <a:pt x="331" y="1"/>
                    </a:lnTo>
                    <a:close/>
                  </a:path>
                </a:pathLst>
              </a:custGeom>
              <a:solidFill>
                <a:srgbClr val="233E49"/>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31" name="Google Shape;824;p31">
                <a:extLst>
                  <a:ext uri="{FF2B5EF4-FFF2-40B4-BE49-F238E27FC236}">
                    <a16:creationId xmlns:a16="http://schemas.microsoft.com/office/drawing/2014/main" id="{9BC71FEA-8A2F-4DE7-ACA6-7327832F3D83}"/>
                  </a:ext>
                </a:extLst>
              </p:cNvPr>
              <p:cNvSpPr/>
              <p:nvPr/>
            </p:nvSpPr>
            <p:spPr>
              <a:xfrm>
                <a:off x="6376144" y="3457797"/>
                <a:ext cx="158072" cy="233903"/>
              </a:xfrm>
              <a:custGeom>
                <a:avLst/>
                <a:gdLst/>
                <a:ahLst/>
                <a:cxnLst/>
                <a:rect l="l" t="t" r="r" b="b"/>
                <a:pathLst>
                  <a:path w="2860" h="4232" extrusionOk="0">
                    <a:moveTo>
                      <a:pt x="2381" y="0"/>
                    </a:moveTo>
                    <a:cubicBezTo>
                      <a:pt x="2298" y="0"/>
                      <a:pt x="2214" y="33"/>
                      <a:pt x="2145" y="102"/>
                    </a:cubicBezTo>
                    <a:cubicBezTo>
                      <a:pt x="2039" y="155"/>
                      <a:pt x="1" y="1532"/>
                      <a:pt x="384" y="3901"/>
                    </a:cubicBezTo>
                    <a:cubicBezTo>
                      <a:pt x="437" y="4073"/>
                      <a:pt x="596" y="4231"/>
                      <a:pt x="821" y="4231"/>
                    </a:cubicBezTo>
                    <a:lnTo>
                      <a:pt x="874" y="4231"/>
                    </a:lnTo>
                    <a:cubicBezTo>
                      <a:pt x="1099" y="4179"/>
                      <a:pt x="1258" y="3954"/>
                      <a:pt x="1205" y="3742"/>
                    </a:cubicBezTo>
                    <a:cubicBezTo>
                      <a:pt x="927" y="1968"/>
                      <a:pt x="2528" y="817"/>
                      <a:pt x="2581" y="817"/>
                    </a:cubicBezTo>
                    <a:cubicBezTo>
                      <a:pt x="2806" y="645"/>
                      <a:pt x="2859" y="380"/>
                      <a:pt x="2701" y="208"/>
                    </a:cubicBezTo>
                    <a:cubicBezTo>
                      <a:pt x="2629" y="73"/>
                      <a:pt x="2506" y="0"/>
                      <a:pt x="2381" y="0"/>
                    </a:cubicBezTo>
                    <a:close/>
                  </a:path>
                </a:pathLst>
              </a:custGeom>
              <a:solidFill>
                <a:schemeClr val="accent2"/>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32" name="Google Shape;825;p31">
                <a:extLst>
                  <a:ext uri="{FF2B5EF4-FFF2-40B4-BE49-F238E27FC236}">
                    <a16:creationId xmlns:a16="http://schemas.microsoft.com/office/drawing/2014/main" id="{2AA52B43-83FE-4EB5-803E-C1C85CECEEF3}"/>
                  </a:ext>
                </a:extLst>
              </p:cNvPr>
              <p:cNvSpPr/>
              <p:nvPr/>
            </p:nvSpPr>
            <p:spPr>
              <a:xfrm>
                <a:off x="6180820" y="3609734"/>
                <a:ext cx="527497" cy="527442"/>
              </a:xfrm>
              <a:custGeom>
                <a:avLst/>
                <a:gdLst/>
                <a:ahLst/>
                <a:cxnLst/>
                <a:rect l="l" t="t" r="r" b="b"/>
                <a:pathLst>
                  <a:path w="9544" h="9543" extrusionOk="0">
                    <a:moveTo>
                      <a:pt x="4739" y="0"/>
                    </a:moveTo>
                    <a:cubicBezTo>
                      <a:pt x="2145" y="0"/>
                      <a:pt x="1" y="2144"/>
                      <a:pt x="1" y="4791"/>
                    </a:cubicBezTo>
                    <a:cubicBezTo>
                      <a:pt x="1" y="7385"/>
                      <a:pt x="2145" y="9543"/>
                      <a:pt x="4739" y="9543"/>
                    </a:cubicBezTo>
                    <a:cubicBezTo>
                      <a:pt x="7386" y="9543"/>
                      <a:pt x="9543" y="7385"/>
                      <a:pt x="9543" y="4791"/>
                    </a:cubicBezTo>
                    <a:cubicBezTo>
                      <a:pt x="9543" y="2144"/>
                      <a:pt x="7386" y="0"/>
                      <a:pt x="4739" y="0"/>
                    </a:cubicBezTo>
                    <a:close/>
                  </a:path>
                </a:pathLst>
              </a:custGeom>
              <a:solidFill>
                <a:schemeClr val="accent6"/>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33" name="Google Shape;826;p31">
                <a:extLst>
                  <a:ext uri="{FF2B5EF4-FFF2-40B4-BE49-F238E27FC236}">
                    <a16:creationId xmlns:a16="http://schemas.microsoft.com/office/drawing/2014/main" id="{61599DE9-3E0C-45AC-B0D7-7897B14E6713}"/>
                  </a:ext>
                </a:extLst>
              </p:cNvPr>
              <p:cNvSpPr/>
              <p:nvPr/>
            </p:nvSpPr>
            <p:spPr>
              <a:xfrm>
                <a:off x="6241562" y="3659421"/>
                <a:ext cx="207815" cy="145692"/>
              </a:xfrm>
              <a:custGeom>
                <a:avLst/>
                <a:gdLst/>
                <a:ahLst/>
                <a:cxnLst/>
                <a:rect l="l" t="t" r="r" b="b"/>
                <a:pathLst>
                  <a:path w="3760" h="2636" extrusionOk="0">
                    <a:moveTo>
                      <a:pt x="2633" y="1"/>
                    </a:moveTo>
                    <a:cubicBezTo>
                      <a:pt x="2247" y="1"/>
                      <a:pt x="1778" y="140"/>
                      <a:pt x="1324" y="425"/>
                    </a:cubicBezTo>
                    <a:cubicBezTo>
                      <a:pt x="450" y="914"/>
                      <a:pt x="0" y="1748"/>
                      <a:pt x="278" y="2238"/>
                    </a:cubicBezTo>
                    <a:cubicBezTo>
                      <a:pt x="439" y="2509"/>
                      <a:pt x="746" y="2635"/>
                      <a:pt x="1120" y="2635"/>
                    </a:cubicBezTo>
                    <a:cubicBezTo>
                      <a:pt x="1513" y="2635"/>
                      <a:pt x="1981" y="2496"/>
                      <a:pt x="2436" y="2238"/>
                    </a:cubicBezTo>
                    <a:cubicBezTo>
                      <a:pt x="3309" y="1695"/>
                      <a:pt x="3759" y="861"/>
                      <a:pt x="3428" y="372"/>
                    </a:cubicBezTo>
                    <a:cubicBezTo>
                      <a:pt x="3293" y="127"/>
                      <a:pt x="3000" y="1"/>
                      <a:pt x="2633" y="1"/>
                    </a:cubicBezTo>
                    <a:close/>
                  </a:path>
                </a:pathLst>
              </a:custGeom>
              <a:solidFill>
                <a:schemeClr val="accent5"/>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34" name="Google Shape;827;p31">
                <a:extLst>
                  <a:ext uri="{FF2B5EF4-FFF2-40B4-BE49-F238E27FC236}">
                    <a16:creationId xmlns:a16="http://schemas.microsoft.com/office/drawing/2014/main" id="{9CDD23C3-2179-46CF-9AA6-1159DB3C045A}"/>
                  </a:ext>
                </a:extLst>
              </p:cNvPr>
              <p:cNvSpPr/>
              <p:nvPr/>
            </p:nvSpPr>
            <p:spPr>
              <a:xfrm>
                <a:off x="6189608" y="3719445"/>
                <a:ext cx="518709" cy="417731"/>
              </a:xfrm>
              <a:custGeom>
                <a:avLst/>
                <a:gdLst/>
                <a:ahLst/>
                <a:cxnLst/>
                <a:rect l="l" t="t" r="r" b="b"/>
                <a:pathLst>
                  <a:path w="9385" h="7558" extrusionOk="0">
                    <a:moveTo>
                      <a:pt x="8445" y="0"/>
                    </a:moveTo>
                    <a:lnTo>
                      <a:pt x="8445" y="0"/>
                    </a:lnTo>
                    <a:cubicBezTo>
                      <a:pt x="8551" y="437"/>
                      <a:pt x="8603" y="821"/>
                      <a:pt x="8603" y="1271"/>
                    </a:cubicBezTo>
                    <a:cubicBezTo>
                      <a:pt x="8603" y="3918"/>
                      <a:pt x="6512" y="6009"/>
                      <a:pt x="3865" y="6009"/>
                    </a:cubicBezTo>
                    <a:cubicBezTo>
                      <a:pt x="2264" y="6009"/>
                      <a:pt x="887" y="5242"/>
                      <a:pt x="1" y="4024"/>
                    </a:cubicBezTo>
                    <a:lnTo>
                      <a:pt x="1" y="4024"/>
                    </a:lnTo>
                    <a:cubicBezTo>
                      <a:pt x="556" y="6062"/>
                      <a:pt x="2436" y="7558"/>
                      <a:pt x="4580" y="7558"/>
                    </a:cubicBezTo>
                    <a:cubicBezTo>
                      <a:pt x="7227" y="7558"/>
                      <a:pt x="9384" y="5400"/>
                      <a:pt x="9384" y="2806"/>
                    </a:cubicBezTo>
                    <a:cubicBezTo>
                      <a:pt x="9384" y="1761"/>
                      <a:pt x="9053" y="821"/>
                      <a:pt x="8445" y="0"/>
                    </a:cubicBezTo>
                    <a:close/>
                  </a:path>
                </a:pathLst>
              </a:custGeom>
              <a:solidFill>
                <a:schemeClr val="accent6"/>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sp>
          <p:nvSpPr>
            <p:cNvPr id="125" name="Google Shape;828;p31">
              <a:extLst>
                <a:ext uri="{FF2B5EF4-FFF2-40B4-BE49-F238E27FC236}">
                  <a16:creationId xmlns:a16="http://schemas.microsoft.com/office/drawing/2014/main" id="{A70B9403-A100-4DF3-A073-60C10F4D733E}"/>
                </a:ext>
              </a:extLst>
            </p:cNvPr>
            <p:cNvSpPr/>
            <p:nvPr/>
          </p:nvSpPr>
          <p:spPr>
            <a:xfrm>
              <a:off x="5641385" y="4715193"/>
              <a:ext cx="204624" cy="152288"/>
            </a:xfrm>
            <a:custGeom>
              <a:avLst/>
              <a:gdLst/>
              <a:ahLst/>
              <a:cxnLst/>
              <a:rect l="l" t="t" r="r" b="b"/>
              <a:pathLst>
                <a:path w="6588" h="4903" extrusionOk="0">
                  <a:moveTo>
                    <a:pt x="4067" y="1"/>
                  </a:moveTo>
                  <a:lnTo>
                    <a:pt x="2790" y="2790"/>
                  </a:lnTo>
                  <a:lnTo>
                    <a:pt x="404" y="3059"/>
                  </a:lnTo>
                  <a:cubicBezTo>
                    <a:pt x="135" y="3059"/>
                    <a:pt x="0" y="3496"/>
                    <a:pt x="269" y="3630"/>
                  </a:cubicBezTo>
                  <a:lnTo>
                    <a:pt x="2924" y="4739"/>
                  </a:lnTo>
                  <a:cubicBezTo>
                    <a:pt x="3134" y="4850"/>
                    <a:pt x="3343" y="4903"/>
                    <a:pt x="3545" y="4903"/>
                  </a:cubicBezTo>
                  <a:cubicBezTo>
                    <a:pt x="3892" y="4903"/>
                    <a:pt x="4215" y="4747"/>
                    <a:pt x="4470" y="4471"/>
                  </a:cubicBezTo>
                  <a:lnTo>
                    <a:pt x="6588" y="1547"/>
                  </a:lnTo>
                  <a:lnTo>
                    <a:pt x="4067" y="1"/>
                  </a:lnTo>
                  <a:close/>
                </a:path>
              </a:pathLst>
            </a:custGeom>
            <a:solidFill>
              <a:srgbClr val="D4145A"/>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26" name="Google Shape;829;p31">
              <a:extLst>
                <a:ext uri="{FF2B5EF4-FFF2-40B4-BE49-F238E27FC236}">
                  <a16:creationId xmlns:a16="http://schemas.microsoft.com/office/drawing/2014/main" id="{C17D1B13-7913-4AAE-8E40-0C36BEE29ABC}"/>
                </a:ext>
              </a:extLst>
            </p:cNvPr>
            <p:cNvSpPr/>
            <p:nvPr/>
          </p:nvSpPr>
          <p:spPr>
            <a:xfrm>
              <a:off x="5767676" y="4250752"/>
              <a:ext cx="622196" cy="512492"/>
            </a:xfrm>
            <a:custGeom>
              <a:avLst/>
              <a:gdLst/>
              <a:ahLst/>
              <a:cxnLst/>
              <a:rect l="l" t="t" r="r" b="b"/>
              <a:pathLst>
                <a:path w="20032" h="16500" extrusionOk="0">
                  <a:moveTo>
                    <a:pt x="16674" y="1"/>
                  </a:moveTo>
                  <a:cubicBezTo>
                    <a:pt x="15991" y="1"/>
                    <a:pt x="15283" y="187"/>
                    <a:pt x="14688" y="536"/>
                  </a:cubicBezTo>
                  <a:lnTo>
                    <a:pt x="3765" y="7392"/>
                  </a:lnTo>
                  <a:cubicBezTo>
                    <a:pt x="3496" y="7661"/>
                    <a:pt x="3227" y="7929"/>
                    <a:pt x="2925" y="8366"/>
                  </a:cubicBezTo>
                  <a:lnTo>
                    <a:pt x="1" y="14954"/>
                  </a:lnTo>
                  <a:lnTo>
                    <a:pt x="2522" y="16500"/>
                  </a:lnTo>
                  <a:lnTo>
                    <a:pt x="6588" y="11021"/>
                  </a:lnTo>
                  <a:lnTo>
                    <a:pt x="9949" y="10316"/>
                  </a:lnTo>
                  <a:lnTo>
                    <a:pt x="15528" y="8938"/>
                  </a:lnTo>
                  <a:cubicBezTo>
                    <a:pt x="16671" y="8635"/>
                    <a:pt x="17780" y="8098"/>
                    <a:pt x="18620" y="7089"/>
                  </a:cubicBezTo>
                  <a:cubicBezTo>
                    <a:pt x="19023" y="6686"/>
                    <a:pt x="19326" y="6115"/>
                    <a:pt x="19595" y="5577"/>
                  </a:cubicBezTo>
                  <a:cubicBezTo>
                    <a:pt x="19864" y="5006"/>
                    <a:pt x="20032" y="4434"/>
                    <a:pt x="20032" y="3896"/>
                  </a:cubicBezTo>
                  <a:lnTo>
                    <a:pt x="20032" y="3460"/>
                  </a:lnTo>
                  <a:cubicBezTo>
                    <a:pt x="20032" y="2048"/>
                    <a:pt x="19191" y="804"/>
                    <a:pt x="17914" y="233"/>
                  </a:cubicBezTo>
                  <a:cubicBezTo>
                    <a:pt x="17535" y="76"/>
                    <a:pt x="17110" y="1"/>
                    <a:pt x="16674" y="1"/>
                  </a:cubicBezTo>
                  <a:close/>
                </a:path>
              </a:pathLst>
            </a:custGeom>
            <a:solidFill>
              <a:srgbClr val="758CC9"/>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27" name="Google Shape;830;p31">
              <a:extLst>
                <a:ext uri="{FF2B5EF4-FFF2-40B4-BE49-F238E27FC236}">
                  <a16:creationId xmlns:a16="http://schemas.microsoft.com/office/drawing/2014/main" id="{DA17CC1B-2AEF-4DE5-80AD-524C115CC8B8}"/>
                </a:ext>
              </a:extLst>
            </p:cNvPr>
            <p:cNvSpPr/>
            <p:nvPr/>
          </p:nvSpPr>
          <p:spPr>
            <a:xfrm>
              <a:off x="5767676" y="4250752"/>
              <a:ext cx="622196" cy="512492"/>
            </a:xfrm>
            <a:custGeom>
              <a:avLst/>
              <a:gdLst/>
              <a:ahLst/>
              <a:cxnLst/>
              <a:rect l="l" t="t" r="r" b="b"/>
              <a:pathLst>
                <a:path w="20032" h="16500" extrusionOk="0">
                  <a:moveTo>
                    <a:pt x="16674" y="1"/>
                  </a:moveTo>
                  <a:cubicBezTo>
                    <a:pt x="15991" y="1"/>
                    <a:pt x="15283" y="187"/>
                    <a:pt x="14688" y="536"/>
                  </a:cubicBezTo>
                  <a:lnTo>
                    <a:pt x="3765" y="7392"/>
                  </a:lnTo>
                  <a:cubicBezTo>
                    <a:pt x="3496" y="7661"/>
                    <a:pt x="3227" y="7929"/>
                    <a:pt x="2925" y="8366"/>
                  </a:cubicBezTo>
                  <a:lnTo>
                    <a:pt x="1" y="14954"/>
                  </a:lnTo>
                  <a:lnTo>
                    <a:pt x="1110" y="15659"/>
                  </a:lnTo>
                  <a:lnTo>
                    <a:pt x="2522" y="16500"/>
                  </a:lnTo>
                  <a:lnTo>
                    <a:pt x="6588" y="11021"/>
                  </a:lnTo>
                  <a:lnTo>
                    <a:pt x="9949" y="10316"/>
                  </a:lnTo>
                  <a:lnTo>
                    <a:pt x="15528" y="8938"/>
                  </a:lnTo>
                  <a:cubicBezTo>
                    <a:pt x="16368" y="8770"/>
                    <a:pt x="17208" y="8366"/>
                    <a:pt x="18049" y="7661"/>
                  </a:cubicBezTo>
                  <a:cubicBezTo>
                    <a:pt x="18183" y="7526"/>
                    <a:pt x="18351" y="7392"/>
                    <a:pt x="18620" y="7089"/>
                  </a:cubicBezTo>
                  <a:cubicBezTo>
                    <a:pt x="19023" y="6686"/>
                    <a:pt x="19326" y="6115"/>
                    <a:pt x="19595" y="5577"/>
                  </a:cubicBezTo>
                  <a:cubicBezTo>
                    <a:pt x="19864" y="5006"/>
                    <a:pt x="20032" y="4434"/>
                    <a:pt x="20032" y="3896"/>
                  </a:cubicBezTo>
                  <a:lnTo>
                    <a:pt x="20032" y="3460"/>
                  </a:lnTo>
                  <a:cubicBezTo>
                    <a:pt x="20032" y="2048"/>
                    <a:pt x="19191" y="804"/>
                    <a:pt x="17914" y="233"/>
                  </a:cubicBezTo>
                  <a:cubicBezTo>
                    <a:pt x="17535" y="76"/>
                    <a:pt x="17110" y="1"/>
                    <a:pt x="16674" y="1"/>
                  </a:cubicBezTo>
                  <a:close/>
                </a:path>
              </a:pathLst>
            </a:custGeom>
            <a:solidFill>
              <a:srgbClr val="BDB8FF"/>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28" name="Google Shape;831;p31">
              <a:extLst>
                <a:ext uri="{FF2B5EF4-FFF2-40B4-BE49-F238E27FC236}">
                  <a16:creationId xmlns:a16="http://schemas.microsoft.com/office/drawing/2014/main" id="{EC56F751-8FC7-479A-954B-AD1EDABEC02B}"/>
                </a:ext>
              </a:extLst>
            </p:cNvPr>
            <p:cNvSpPr/>
            <p:nvPr/>
          </p:nvSpPr>
          <p:spPr>
            <a:xfrm>
              <a:off x="5802121" y="4428136"/>
              <a:ext cx="435338" cy="335107"/>
            </a:xfrm>
            <a:custGeom>
              <a:avLst/>
              <a:gdLst/>
              <a:ahLst/>
              <a:cxnLst/>
              <a:rect l="l" t="t" r="r" b="b"/>
              <a:pathLst>
                <a:path w="14016" h="10789" extrusionOk="0">
                  <a:moveTo>
                    <a:pt x="11630" y="0"/>
                  </a:moveTo>
                  <a:lnTo>
                    <a:pt x="5479" y="2521"/>
                  </a:lnTo>
                  <a:cubicBezTo>
                    <a:pt x="4471" y="2924"/>
                    <a:pt x="3496" y="3764"/>
                    <a:pt x="2958" y="4739"/>
                  </a:cubicBezTo>
                  <a:cubicBezTo>
                    <a:pt x="2118" y="6151"/>
                    <a:pt x="976" y="7966"/>
                    <a:pt x="1" y="9948"/>
                  </a:cubicBezTo>
                  <a:lnTo>
                    <a:pt x="1413" y="10789"/>
                  </a:lnTo>
                  <a:lnTo>
                    <a:pt x="5479" y="5310"/>
                  </a:lnTo>
                  <a:lnTo>
                    <a:pt x="8840" y="4605"/>
                  </a:lnTo>
                  <a:lnTo>
                    <a:pt x="8974" y="4470"/>
                  </a:lnTo>
                  <a:cubicBezTo>
                    <a:pt x="9109" y="4067"/>
                    <a:pt x="9512" y="3764"/>
                    <a:pt x="9815" y="3630"/>
                  </a:cubicBezTo>
                  <a:lnTo>
                    <a:pt x="14016" y="1815"/>
                  </a:lnTo>
                  <a:cubicBezTo>
                    <a:pt x="13176" y="1244"/>
                    <a:pt x="12335" y="706"/>
                    <a:pt x="11630" y="0"/>
                  </a:cubicBezTo>
                  <a:close/>
                </a:path>
              </a:pathLst>
            </a:custGeom>
            <a:solidFill>
              <a:srgbClr val="8D7DFF"/>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29" name="Google Shape;832;p31">
              <a:extLst>
                <a:ext uri="{FF2B5EF4-FFF2-40B4-BE49-F238E27FC236}">
                  <a16:creationId xmlns:a16="http://schemas.microsoft.com/office/drawing/2014/main" id="{75BB84C9-5E17-4D93-88B9-CB532641DB8B}"/>
                </a:ext>
              </a:extLst>
            </p:cNvPr>
            <p:cNvSpPr/>
            <p:nvPr/>
          </p:nvSpPr>
          <p:spPr>
            <a:xfrm>
              <a:off x="5993172" y="3849238"/>
              <a:ext cx="435338" cy="325727"/>
            </a:xfrm>
            <a:custGeom>
              <a:avLst/>
              <a:gdLst/>
              <a:ahLst/>
              <a:cxnLst/>
              <a:rect l="l" t="t" r="r" b="b"/>
              <a:pathLst>
                <a:path w="14016" h="10487" extrusionOk="0">
                  <a:moveTo>
                    <a:pt x="11156" y="0"/>
                  </a:moveTo>
                  <a:cubicBezTo>
                    <a:pt x="10333" y="0"/>
                    <a:pt x="9506" y="386"/>
                    <a:pt x="8974" y="1128"/>
                  </a:cubicBezTo>
                  <a:lnTo>
                    <a:pt x="6050" y="5598"/>
                  </a:lnTo>
                  <a:lnTo>
                    <a:pt x="1849" y="2943"/>
                  </a:lnTo>
                  <a:lnTo>
                    <a:pt x="0" y="5598"/>
                  </a:lnTo>
                  <a:lnTo>
                    <a:pt x="5344" y="10102"/>
                  </a:lnTo>
                  <a:cubicBezTo>
                    <a:pt x="5736" y="10352"/>
                    <a:pt x="6156" y="10486"/>
                    <a:pt x="6566" y="10486"/>
                  </a:cubicBezTo>
                  <a:cubicBezTo>
                    <a:pt x="7034" y="10486"/>
                    <a:pt x="7488" y="10310"/>
                    <a:pt x="7865" y="9934"/>
                  </a:cubicBezTo>
                  <a:lnTo>
                    <a:pt x="13040" y="4489"/>
                  </a:lnTo>
                  <a:cubicBezTo>
                    <a:pt x="13881" y="3649"/>
                    <a:pt x="14015" y="2372"/>
                    <a:pt x="13444" y="1397"/>
                  </a:cubicBezTo>
                  <a:cubicBezTo>
                    <a:pt x="12937" y="453"/>
                    <a:pt x="12048" y="0"/>
                    <a:pt x="11156" y="0"/>
                  </a:cubicBezTo>
                  <a:close/>
                </a:path>
              </a:pathLst>
            </a:custGeom>
            <a:solidFill>
              <a:srgbClr val="F6E5AC"/>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30" name="Google Shape;833;p31">
              <a:extLst>
                <a:ext uri="{FF2B5EF4-FFF2-40B4-BE49-F238E27FC236}">
                  <a16:creationId xmlns:a16="http://schemas.microsoft.com/office/drawing/2014/main" id="{A6EE7E8A-4681-4646-87BB-9B2AD79329FF}"/>
                </a:ext>
              </a:extLst>
            </p:cNvPr>
            <p:cNvSpPr/>
            <p:nvPr/>
          </p:nvSpPr>
          <p:spPr>
            <a:xfrm>
              <a:off x="6106945" y="3870700"/>
              <a:ext cx="178533" cy="304824"/>
            </a:xfrm>
            <a:custGeom>
              <a:avLst/>
              <a:gdLst/>
              <a:ahLst/>
              <a:cxnLst/>
              <a:rect l="l" t="t" r="r" b="b"/>
              <a:pathLst>
                <a:path w="5748" h="9814" extrusionOk="0">
                  <a:moveTo>
                    <a:pt x="5748" y="0"/>
                  </a:moveTo>
                  <a:lnTo>
                    <a:pt x="5748" y="0"/>
                  </a:lnTo>
                  <a:cubicBezTo>
                    <a:pt x="5580" y="168"/>
                    <a:pt x="5445" y="303"/>
                    <a:pt x="5311" y="437"/>
                  </a:cubicBezTo>
                  <a:lnTo>
                    <a:pt x="2387" y="4907"/>
                  </a:lnTo>
                  <a:lnTo>
                    <a:pt x="1" y="3529"/>
                  </a:lnTo>
                  <a:lnTo>
                    <a:pt x="1" y="7999"/>
                  </a:lnTo>
                  <a:lnTo>
                    <a:pt x="1681" y="9411"/>
                  </a:lnTo>
                  <a:cubicBezTo>
                    <a:pt x="1950" y="9545"/>
                    <a:pt x="2219" y="9680"/>
                    <a:pt x="2387" y="9814"/>
                  </a:cubicBezTo>
                  <a:lnTo>
                    <a:pt x="4067" y="3932"/>
                  </a:lnTo>
                  <a:cubicBezTo>
                    <a:pt x="4471" y="2521"/>
                    <a:pt x="5042" y="1277"/>
                    <a:pt x="5748" y="0"/>
                  </a:cubicBezTo>
                  <a:close/>
                </a:path>
              </a:pathLst>
            </a:custGeom>
            <a:solidFill>
              <a:schemeClr val="accen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31" name="Google Shape;834;p31">
              <a:extLst>
                <a:ext uri="{FF2B5EF4-FFF2-40B4-BE49-F238E27FC236}">
                  <a16:creationId xmlns:a16="http://schemas.microsoft.com/office/drawing/2014/main" id="{1DB59D19-38B6-4726-BEDD-14A2C98A1364}"/>
                </a:ext>
              </a:extLst>
            </p:cNvPr>
            <p:cNvSpPr/>
            <p:nvPr/>
          </p:nvSpPr>
          <p:spPr>
            <a:xfrm>
              <a:off x="6175836" y="3779880"/>
              <a:ext cx="439532" cy="506031"/>
            </a:xfrm>
            <a:custGeom>
              <a:avLst/>
              <a:gdLst/>
              <a:ahLst/>
              <a:cxnLst/>
              <a:rect l="l" t="t" r="r" b="b"/>
              <a:pathLst>
                <a:path w="14151" h="16292" extrusionOk="0">
                  <a:moveTo>
                    <a:pt x="9109" y="0"/>
                  </a:moveTo>
                  <a:lnTo>
                    <a:pt x="5042" y="572"/>
                  </a:lnTo>
                  <a:cubicBezTo>
                    <a:pt x="3664" y="2387"/>
                    <a:pt x="2521" y="4605"/>
                    <a:pt x="1849" y="6856"/>
                  </a:cubicBezTo>
                  <a:lnTo>
                    <a:pt x="1" y="13444"/>
                  </a:lnTo>
                  <a:cubicBezTo>
                    <a:pt x="1406" y="14452"/>
                    <a:pt x="4559" y="16292"/>
                    <a:pt x="8376" y="16292"/>
                  </a:cubicBezTo>
                  <a:cubicBezTo>
                    <a:pt x="8759" y="16292"/>
                    <a:pt x="9150" y="16273"/>
                    <a:pt x="9546" y="16233"/>
                  </a:cubicBezTo>
                  <a:cubicBezTo>
                    <a:pt x="11092" y="16099"/>
                    <a:pt x="12470" y="15696"/>
                    <a:pt x="14016" y="14990"/>
                  </a:cubicBezTo>
                  <a:lnTo>
                    <a:pt x="14150" y="7831"/>
                  </a:lnTo>
                  <a:cubicBezTo>
                    <a:pt x="14150" y="5310"/>
                    <a:pt x="13175" y="2924"/>
                    <a:pt x="11361" y="1412"/>
                  </a:cubicBezTo>
                  <a:cubicBezTo>
                    <a:pt x="10655" y="841"/>
                    <a:pt x="9815" y="269"/>
                    <a:pt x="9109" y="0"/>
                  </a:cubicBezTo>
                  <a:close/>
                </a:path>
              </a:pathLst>
            </a:custGeom>
            <a:solidFill>
              <a:schemeClr val="lt2"/>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32" name="Google Shape;835;p31">
              <a:extLst>
                <a:ext uri="{FF2B5EF4-FFF2-40B4-BE49-F238E27FC236}">
                  <a16:creationId xmlns:a16="http://schemas.microsoft.com/office/drawing/2014/main" id="{C778F81F-EA7E-43D9-AE92-F11656DE69B5}"/>
                </a:ext>
              </a:extLst>
            </p:cNvPr>
            <p:cNvSpPr/>
            <p:nvPr/>
          </p:nvSpPr>
          <p:spPr>
            <a:xfrm>
              <a:off x="6446215" y="3823706"/>
              <a:ext cx="169153" cy="460404"/>
            </a:xfrm>
            <a:custGeom>
              <a:avLst/>
              <a:gdLst/>
              <a:ahLst/>
              <a:cxnLst/>
              <a:rect l="l" t="t" r="r" b="b"/>
              <a:pathLst>
                <a:path w="5446" h="14823" extrusionOk="0">
                  <a:moveTo>
                    <a:pt x="2656" y="1"/>
                  </a:moveTo>
                  <a:cubicBezTo>
                    <a:pt x="1546" y="404"/>
                    <a:pt x="706" y="1244"/>
                    <a:pt x="404" y="3496"/>
                  </a:cubicBezTo>
                  <a:cubicBezTo>
                    <a:pt x="0" y="5714"/>
                    <a:pt x="538" y="9075"/>
                    <a:pt x="706" y="11327"/>
                  </a:cubicBezTo>
                  <a:lnTo>
                    <a:pt x="841" y="14822"/>
                  </a:lnTo>
                  <a:cubicBezTo>
                    <a:pt x="2387" y="14688"/>
                    <a:pt x="3765" y="14285"/>
                    <a:pt x="5311" y="13579"/>
                  </a:cubicBezTo>
                  <a:lnTo>
                    <a:pt x="5445" y="6420"/>
                  </a:lnTo>
                  <a:lnTo>
                    <a:pt x="5445" y="6286"/>
                  </a:lnTo>
                  <a:cubicBezTo>
                    <a:pt x="5445" y="3765"/>
                    <a:pt x="4336" y="1513"/>
                    <a:pt x="2656" y="1"/>
                  </a:cubicBezTo>
                  <a:close/>
                </a:path>
              </a:pathLst>
            </a:custGeom>
            <a:solidFill>
              <a:schemeClr val="accen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33" name="Google Shape;836;p31">
              <a:extLst>
                <a:ext uri="{FF2B5EF4-FFF2-40B4-BE49-F238E27FC236}">
                  <a16:creationId xmlns:a16="http://schemas.microsoft.com/office/drawing/2014/main" id="{C5763E02-946B-4BB3-889D-9B67A0F991C6}"/>
                </a:ext>
              </a:extLst>
            </p:cNvPr>
            <p:cNvSpPr/>
            <p:nvPr/>
          </p:nvSpPr>
          <p:spPr>
            <a:xfrm>
              <a:off x="6123655" y="4195040"/>
              <a:ext cx="501093" cy="361229"/>
            </a:xfrm>
            <a:custGeom>
              <a:avLst/>
              <a:gdLst/>
              <a:ahLst/>
              <a:cxnLst/>
              <a:rect l="l" t="t" r="r" b="b"/>
              <a:pathLst>
                <a:path w="16133" h="11630" extrusionOk="0">
                  <a:moveTo>
                    <a:pt x="1681" y="1"/>
                  </a:moveTo>
                  <a:lnTo>
                    <a:pt x="303" y="5177"/>
                  </a:lnTo>
                  <a:cubicBezTo>
                    <a:pt x="0" y="5748"/>
                    <a:pt x="303" y="6454"/>
                    <a:pt x="706" y="6991"/>
                  </a:cubicBezTo>
                  <a:cubicBezTo>
                    <a:pt x="1681" y="7832"/>
                    <a:pt x="2521" y="8537"/>
                    <a:pt x="3664" y="9243"/>
                  </a:cubicBezTo>
                  <a:cubicBezTo>
                    <a:pt x="5747" y="10655"/>
                    <a:pt x="8134" y="11629"/>
                    <a:pt x="10654" y="11629"/>
                  </a:cubicBezTo>
                  <a:cubicBezTo>
                    <a:pt x="12066" y="11629"/>
                    <a:pt x="13612" y="11495"/>
                    <a:pt x="14990" y="10789"/>
                  </a:cubicBezTo>
                  <a:cubicBezTo>
                    <a:pt x="15696" y="10487"/>
                    <a:pt x="16133" y="9815"/>
                    <a:pt x="16133" y="9109"/>
                  </a:cubicBezTo>
                  <a:lnTo>
                    <a:pt x="16133" y="8537"/>
                  </a:lnTo>
                  <a:lnTo>
                    <a:pt x="15696" y="1547"/>
                  </a:lnTo>
                  <a:cubicBezTo>
                    <a:pt x="14150" y="2253"/>
                    <a:pt x="12772" y="2656"/>
                    <a:pt x="11226" y="2790"/>
                  </a:cubicBezTo>
                  <a:cubicBezTo>
                    <a:pt x="10830" y="2830"/>
                    <a:pt x="10439" y="2849"/>
                    <a:pt x="10056" y="2849"/>
                  </a:cubicBezTo>
                  <a:cubicBezTo>
                    <a:pt x="6239" y="2849"/>
                    <a:pt x="3086" y="1009"/>
                    <a:pt x="1681" y="1"/>
                  </a:cubicBezTo>
                  <a:close/>
                </a:path>
              </a:pathLst>
            </a:custGeom>
            <a:solidFill>
              <a:srgbClr val="BDB8FF"/>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34" name="Google Shape;837;p31">
              <a:extLst>
                <a:ext uri="{FF2B5EF4-FFF2-40B4-BE49-F238E27FC236}">
                  <a16:creationId xmlns:a16="http://schemas.microsoft.com/office/drawing/2014/main" id="{A86FEA51-7C91-41CF-9FBE-0E63E3FAA2AA}"/>
                </a:ext>
              </a:extLst>
            </p:cNvPr>
            <p:cNvSpPr/>
            <p:nvPr/>
          </p:nvSpPr>
          <p:spPr>
            <a:xfrm>
              <a:off x="6319893" y="3623306"/>
              <a:ext cx="143063" cy="253078"/>
            </a:xfrm>
            <a:custGeom>
              <a:avLst/>
              <a:gdLst/>
              <a:ahLst/>
              <a:cxnLst/>
              <a:rect l="l" t="t" r="r" b="b"/>
              <a:pathLst>
                <a:path w="4606" h="8148" extrusionOk="0">
                  <a:moveTo>
                    <a:pt x="4067" y="0"/>
                  </a:moveTo>
                  <a:lnTo>
                    <a:pt x="1" y="269"/>
                  </a:lnTo>
                  <a:lnTo>
                    <a:pt x="404" y="5882"/>
                  </a:lnTo>
                  <a:lnTo>
                    <a:pt x="404" y="6285"/>
                  </a:lnTo>
                  <a:cubicBezTo>
                    <a:pt x="560" y="7347"/>
                    <a:pt x="1413" y="8147"/>
                    <a:pt x="2423" y="8147"/>
                  </a:cubicBezTo>
                  <a:cubicBezTo>
                    <a:pt x="2500" y="8147"/>
                    <a:pt x="2577" y="8143"/>
                    <a:pt x="2656" y="8133"/>
                  </a:cubicBezTo>
                  <a:cubicBezTo>
                    <a:pt x="3765" y="7965"/>
                    <a:pt x="4605" y="6991"/>
                    <a:pt x="4471" y="5882"/>
                  </a:cubicBezTo>
                  <a:lnTo>
                    <a:pt x="4471" y="5613"/>
                  </a:lnTo>
                  <a:lnTo>
                    <a:pt x="4067" y="0"/>
                  </a:lnTo>
                  <a:close/>
                </a:path>
              </a:pathLst>
            </a:custGeom>
            <a:solidFill>
              <a:srgbClr val="A67C52"/>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35" name="Google Shape;838;p31">
              <a:extLst>
                <a:ext uri="{FF2B5EF4-FFF2-40B4-BE49-F238E27FC236}">
                  <a16:creationId xmlns:a16="http://schemas.microsoft.com/office/drawing/2014/main" id="{F54AE7A5-5033-41F9-86C1-3D07F40BDC7C}"/>
                </a:ext>
              </a:extLst>
            </p:cNvPr>
            <p:cNvSpPr/>
            <p:nvPr/>
          </p:nvSpPr>
          <p:spPr>
            <a:xfrm>
              <a:off x="5802125" y="4764263"/>
              <a:ext cx="234920" cy="138872"/>
            </a:xfrm>
            <a:custGeom>
              <a:avLst/>
              <a:gdLst/>
              <a:ahLst/>
              <a:cxnLst/>
              <a:rect l="l" t="t" r="r" b="b"/>
              <a:pathLst>
                <a:path w="6420" h="4389" extrusionOk="0">
                  <a:moveTo>
                    <a:pt x="4201" y="1"/>
                  </a:moveTo>
                  <a:lnTo>
                    <a:pt x="2790" y="2084"/>
                  </a:lnTo>
                  <a:lnTo>
                    <a:pt x="404" y="2084"/>
                  </a:lnTo>
                  <a:cubicBezTo>
                    <a:pt x="135" y="2084"/>
                    <a:pt x="0" y="2387"/>
                    <a:pt x="269" y="2521"/>
                  </a:cubicBezTo>
                  <a:lnTo>
                    <a:pt x="2655" y="4202"/>
                  </a:lnTo>
                  <a:cubicBezTo>
                    <a:pt x="2912" y="4322"/>
                    <a:pt x="3162" y="4389"/>
                    <a:pt x="3399" y="4389"/>
                  </a:cubicBezTo>
                  <a:cubicBezTo>
                    <a:pt x="3690" y="4389"/>
                    <a:pt x="3961" y="4289"/>
                    <a:pt x="4201" y="4067"/>
                  </a:cubicBezTo>
                  <a:lnTo>
                    <a:pt x="6420" y="1815"/>
                  </a:lnTo>
                  <a:lnTo>
                    <a:pt x="4201" y="1"/>
                  </a:lnTo>
                  <a:close/>
                </a:path>
              </a:pathLst>
            </a:custGeom>
            <a:solidFill>
              <a:srgbClr val="D4145A"/>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36" name="Google Shape;839;p31">
              <a:extLst>
                <a:ext uri="{FF2B5EF4-FFF2-40B4-BE49-F238E27FC236}">
                  <a16:creationId xmlns:a16="http://schemas.microsoft.com/office/drawing/2014/main" id="{9C8CEC7E-7E06-445A-B527-3BEA8B5A928C}"/>
                </a:ext>
              </a:extLst>
            </p:cNvPr>
            <p:cNvSpPr/>
            <p:nvPr/>
          </p:nvSpPr>
          <p:spPr>
            <a:xfrm>
              <a:off x="5950371" y="4370395"/>
              <a:ext cx="674377" cy="457578"/>
            </a:xfrm>
            <a:custGeom>
              <a:avLst/>
              <a:gdLst/>
              <a:ahLst/>
              <a:cxnLst/>
              <a:rect l="l" t="t" r="r" b="b"/>
              <a:pathLst>
                <a:path w="21712" h="14732" extrusionOk="0">
                  <a:moveTo>
                    <a:pt x="18347" y="1"/>
                  </a:moveTo>
                  <a:cubicBezTo>
                    <a:pt x="17839" y="1"/>
                    <a:pt x="17322" y="109"/>
                    <a:pt x="16805" y="313"/>
                  </a:cubicBezTo>
                  <a:lnTo>
                    <a:pt x="13713" y="1725"/>
                  </a:lnTo>
                  <a:lnTo>
                    <a:pt x="5042" y="5489"/>
                  </a:lnTo>
                  <a:cubicBezTo>
                    <a:pt x="4739" y="5623"/>
                    <a:pt x="4336" y="5926"/>
                    <a:pt x="4201" y="6329"/>
                  </a:cubicBezTo>
                  <a:lnTo>
                    <a:pt x="4067" y="6464"/>
                  </a:lnTo>
                  <a:lnTo>
                    <a:pt x="0" y="12917"/>
                  </a:lnTo>
                  <a:lnTo>
                    <a:pt x="2219" y="14731"/>
                  </a:lnTo>
                  <a:lnTo>
                    <a:pt x="7260" y="9556"/>
                  </a:lnTo>
                  <a:lnTo>
                    <a:pt x="16368" y="8715"/>
                  </a:lnTo>
                  <a:cubicBezTo>
                    <a:pt x="17645" y="8715"/>
                    <a:pt x="18754" y="8144"/>
                    <a:pt x="19729" y="7438"/>
                  </a:cubicBezTo>
                  <a:cubicBezTo>
                    <a:pt x="20569" y="6598"/>
                    <a:pt x="21275" y="5489"/>
                    <a:pt x="21712" y="4380"/>
                  </a:cubicBezTo>
                  <a:lnTo>
                    <a:pt x="21712" y="3540"/>
                  </a:lnTo>
                  <a:cubicBezTo>
                    <a:pt x="21712" y="2263"/>
                    <a:pt x="21140" y="1154"/>
                    <a:pt x="20031" y="448"/>
                  </a:cubicBezTo>
                  <a:cubicBezTo>
                    <a:pt x="19493" y="143"/>
                    <a:pt x="18927" y="1"/>
                    <a:pt x="18347" y="1"/>
                  </a:cubicBezTo>
                  <a:close/>
                </a:path>
              </a:pathLst>
            </a:custGeom>
            <a:solidFill>
              <a:srgbClr val="758CC9"/>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37" name="Google Shape;840;p31">
              <a:extLst>
                <a:ext uri="{FF2B5EF4-FFF2-40B4-BE49-F238E27FC236}">
                  <a16:creationId xmlns:a16="http://schemas.microsoft.com/office/drawing/2014/main" id="{99538C3F-E84B-4792-B050-D36076E7BF35}"/>
                </a:ext>
              </a:extLst>
            </p:cNvPr>
            <p:cNvSpPr/>
            <p:nvPr/>
          </p:nvSpPr>
          <p:spPr>
            <a:xfrm>
              <a:off x="6428479" y="4371762"/>
              <a:ext cx="196269" cy="273515"/>
            </a:xfrm>
            <a:custGeom>
              <a:avLst/>
              <a:gdLst/>
              <a:ahLst/>
              <a:cxnLst/>
              <a:rect l="l" t="t" r="r" b="b"/>
              <a:pathLst>
                <a:path w="6319" h="8806" extrusionOk="0">
                  <a:moveTo>
                    <a:pt x="2790" y="0"/>
                  </a:moveTo>
                  <a:cubicBezTo>
                    <a:pt x="2386" y="0"/>
                    <a:pt x="1949" y="0"/>
                    <a:pt x="1546" y="269"/>
                  </a:cubicBezTo>
                  <a:cubicBezTo>
                    <a:pt x="1546" y="2219"/>
                    <a:pt x="1277" y="4202"/>
                    <a:pt x="840" y="6016"/>
                  </a:cubicBezTo>
                  <a:cubicBezTo>
                    <a:pt x="706" y="6857"/>
                    <a:pt x="437" y="7697"/>
                    <a:pt x="135" y="8537"/>
                  </a:cubicBezTo>
                  <a:lnTo>
                    <a:pt x="0" y="8806"/>
                  </a:lnTo>
                  <a:lnTo>
                    <a:pt x="0" y="8806"/>
                  </a:lnTo>
                  <a:lnTo>
                    <a:pt x="975" y="8671"/>
                  </a:lnTo>
                  <a:cubicBezTo>
                    <a:pt x="2252" y="8671"/>
                    <a:pt x="3361" y="8100"/>
                    <a:pt x="4336" y="7394"/>
                  </a:cubicBezTo>
                  <a:cubicBezTo>
                    <a:pt x="5176" y="6554"/>
                    <a:pt x="5882" y="5445"/>
                    <a:pt x="6319" y="4336"/>
                  </a:cubicBezTo>
                  <a:lnTo>
                    <a:pt x="6319" y="3496"/>
                  </a:lnTo>
                  <a:lnTo>
                    <a:pt x="6319" y="2924"/>
                  </a:lnTo>
                  <a:cubicBezTo>
                    <a:pt x="6150" y="1950"/>
                    <a:pt x="5613" y="975"/>
                    <a:pt x="4638" y="404"/>
                  </a:cubicBezTo>
                  <a:cubicBezTo>
                    <a:pt x="4067" y="135"/>
                    <a:pt x="3495" y="0"/>
                    <a:pt x="2958" y="0"/>
                  </a:cubicBezTo>
                  <a:close/>
                </a:path>
              </a:pathLst>
            </a:custGeom>
            <a:solidFill>
              <a:srgbClr val="8D7DFF"/>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38" name="Google Shape;841;p31">
              <a:extLst>
                <a:ext uri="{FF2B5EF4-FFF2-40B4-BE49-F238E27FC236}">
                  <a16:creationId xmlns:a16="http://schemas.microsoft.com/office/drawing/2014/main" id="{018B6AAF-29AF-4169-8FA6-11092FF31312}"/>
                </a:ext>
              </a:extLst>
            </p:cNvPr>
            <p:cNvSpPr/>
            <p:nvPr/>
          </p:nvSpPr>
          <p:spPr>
            <a:xfrm>
              <a:off x="6476498" y="3874086"/>
              <a:ext cx="226552" cy="540508"/>
            </a:xfrm>
            <a:custGeom>
              <a:avLst/>
              <a:gdLst/>
              <a:ahLst/>
              <a:cxnLst/>
              <a:rect l="l" t="t" r="r" b="b"/>
              <a:pathLst>
                <a:path w="7294" h="17402" extrusionOk="0">
                  <a:moveTo>
                    <a:pt x="2720" y="0"/>
                  </a:moveTo>
                  <a:cubicBezTo>
                    <a:pt x="2021" y="0"/>
                    <a:pt x="1314" y="296"/>
                    <a:pt x="840" y="900"/>
                  </a:cubicBezTo>
                  <a:cubicBezTo>
                    <a:pt x="269" y="1740"/>
                    <a:pt x="0" y="2849"/>
                    <a:pt x="403" y="3958"/>
                  </a:cubicBezTo>
                  <a:lnTo>
                    <a:pt x="5445" y="17267"/>
                  </a:lnTo>
                  <a:lnTo>
                    <a:pt x="5445" y="17401"/>
                  </a:lnTo>
                  <a:lnTo>
                    <a:pt x="7293" y="16998"/>
                  </a:lnTo>
                  <a:cubicBezTo>
                    <a:pt x="6856" y="11385"/>
                    <a:pt x="6150" y="5504"/>
                    <a:pt x="4907" y="1572"/>
                  </a:cubicBezTo>
                  <a:cubicBezTo>
                    <a:pt x="4580" y="532"/>
                    <a:pt x="3657" y="0"/>
                    <a:pt x="2720" y="0"/>
                  </a:cubicBezTo>
                  <a:close/>
                </a:path>
              </a:pathLst>
            </a:custGeom>
            <a:solidFill>
              <a:schemeClr val="lt2"/>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39" name="Google Shape;842;p31">
              <a:extLst>
                <a:ext uri="{FF2B5EF4-FFF2-40B4-BE49-F238E27FC236}">
                  <a16:creationId xmlns:a16="http://schemas.microsoft.com/office/drawing/2014/main" id="{6B7E2CE4-66DF-4667-80A5-6F266670AC17}"/>
                </a:ext>
              </a:extLst>
            </p:cNvPr>
            <p:cNvSpPr/>
            <p:nvPr/>
          </p:nvSpPr>
          <p:spPr>
            <a:xfrm>
              <a:off x="6645590" y="4402045"/>
              <a:ext cx="148281" cy="95013"/>
            </a:xfrm>
            <a:custGeom>
              <a:avLst/>
              <a:gdLst/>
              <a:ahLst/>
              <a:cxnLst/>
              <a:rect l="l" t="t" r="r" b="b"/>
              <a:pathLst>
                <a:path w="4774" h="3059" extrusionOk="0">
                  <a:moveTo>
                    <a:pt x="1849" y="0"/>
                  </a:moveTo>
                  <a:lnTo>
                    <a:pt x="1" y="403"/>
                  </a:lnTo>
                  <a:lnTo>
                    <a:pt x="303" y="1546"/>
                  </a:lnTo>
                  <a:cubicBezTo>
                    <a:pt x="572" y="2386"/>
                    <a:pt x="1412" y="3058"/>
                    <a:pt x="2252" y="3058"/>
                  </a:cubicBezTo>
                  <a:lnTo>
                    <a:pt x="4202" y="2386"/>
                  </a:lnTo>
                  <a:cubicBezTo>
                    <a:pt x="4773" y="2218"/>
                    <a:pt x="4773" y="1546"/>
                    <a:pt x="4202" y="1244"/>
                  </a:cubicBezTo>
                  <a:lnTo>
                    <a:pt x="1984" y="538"/>
                  </a:lnTo>
                  <a:cubicBezTo>
                    <a:pt x="1984" y="403"/>
                    <a:pt x="1984" y="135"/>
                    <a:pt x="1849" y="0"/>
                  </a:cubicBezTo>
                  <a:close/>
                </a:path>
              </a:pathLst>
            </a:custGeom>
            <a:solidFill>
              <a:srgbClr val="A67C52"/>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40" name="Google Shape;843;p31">
              <a:extLst>
                <a:ext uri="{FF2B5EF4-FFF2-40B4-BE49-F238E27FC236}">
                  <a16:creationId xmlns:a16="http://schemas.microsoft.com/office/drawing/2014/main" id="{8180CAFA-48DD-4FAC-9085-B474909E2D94}"/>
                </a:ext>
              </a:extLst>
            </p:cNvPr>
            <p:cNvSpPr/>
            <p:nvPr/>
          </p:nvSpPr>
          <p:spPr>
            <a:xfrm>
              <a:off x="6454570" y="3753790"/>
              <a:ext cx="4193" cy="26122"/>
            </a:xfrm>
            <a:custGeom>
              <a:avLst/>
              <a:gdLst/>
              <a:ahLst/>
              <a:cxnLst/>
              <a:rect l="l" t="t" r="r" b="b"/>
              <a:pathLst>
                <a:path w="135" h="841" extrusionOk="0">
                  <a:moveTo>
                    <a:pt x="0" y="0"/>
                  </a:moveTo>
                  <a:lnTo>
                    <a:pt x="0" y="0"/>
                  </a:lnTo>
                  <a:lnTo>
                    <a:pt x="135" y="840"/>
                  </a:lnTo>
                  <a:lnTo>
                    <a:pt x="135" y="840"/>
                  </a:lnTo>
                  <a:lnTo>
                    <a:pt x="135" y="840"/>
                  </a:lnTo>
                  <a:close/>
                </a:path>
              </a:pathLst>
            </a:custGeom>
            <a:solidFill>
              <a:srgbClr val="D2BDA8"/>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41" name="Google Shape;844;p31">
              <a:extLst>
                <a:ext uri="{FF2B5EF4-FFF2-40B4-BE49-F238E27FC236}">
                  <a16:creationId xmlns:a16="http://schemas.microsoft.com/office/drawing/2014/main" id="{2D421F8E-38A7-4C59-9ABB-134C050B52D1}"/>
                </a:ext>
              </a:extLst>
            </p:cNvPr>
            <p:cNvSpPr/>
            <p:nvPr/>
          </p:nvSpPr>
          <p:spPr>
            <a:xfrm>
              <a:off x="6458732" y="3779880"/>
              <a:ext cx="31" cy="31"/>
            </a:xfrm>
            <a:custGeom>
              <a:avLst/>
              <a:gdLst/>
              <a:ahLst/>
              <a:cxnLst/>
              <a:rect l="l" t="t" r="r" b="b"/>
              <a:pathLst>
                <a:path w="1" h="1" extrusionOk="0">
                  <a:moveTo>
                    <a:pt x="1" y="0"/>
                  </a:moveTo>
                  <a:lnTo>
                    <a:pt x="1" y="0"/>
                  </a:lnTo>
                  <a:lnTo>
                    <a:pt x="1" y="0"/>
                  </a:lnTo>
                  <a:close/>
                </a:path>
              </a:pathLst>
            </a:custGeom>
            <a:solidFill>
              <a:srgbClr val="CBAA7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42" name="Google Shape;845;p31">
              <a:extLst>
                <a:ext uri="{FF2B5EF4-FFF2-40B4-BE49-F238E27FC236}">
                  <a16:creationId xmlns:a16="http://schemas.microsoft.com/office/drawing/2014/main" id="{8A0DBC04-F1EF-41C2-8828-D7F2DC68206E}"/>
                </a:ext>
              </a:extLst>
            </p:cNvPr>
            <p:cNvSpPr/>
            <p:nvPr/>
          </p:nvSpPr>
          <p:spPr>
            <a:xfrm>
              <a:off x="6328248" y="3762114"/>
              <a:ext cx="4224" cy="21959"/>
            </a:xfrm>
            <a:custGeom>
              <a:avLst/>
              <a:gdLst/>
              <a:ahLst/>
              <a:cxnLst/>
              <a:rect l="l" t="t" r="r" b="b"/>
              <a:pathLst>
                <a:path w="136" h="707" extrusionOk="0">
                  <a:moveTo>
                    <a:pt x="1" y="1"/>
                  </a:moveTo>
                  <a:lnTo>
                    <a:pt x="135" y="707"/>
                  </a:lnTo>
                  <a:lnTo>
                    <a:pt x="135" y="707"/>
                  </a:lnTo>
                  <a:lnTo>
                    <a:pt x="1" y="1"/>
                  </a:lnTo>
                  <a:close/>
                </a:path>
              </a:pathLst>
            </a:custGeom>
            <a:solidFill>
              <a:srgbClr val="D2BDA8"/>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43" name="Google Shape;846;p31">
              <a:extLst>
                <a:ext uri="{FF2B5EF4-FFF2-40B4-BE49-F238E27FC236}">
                  <a16:creationId xmlns:a16="http://schemas.microsoft.com/office/drawing/2014/main" id="{D0888D44-7BD4-4121-82D0-1D520C7A800A}"/>
                </a:ext>
              </a:extLst>
            </p:cNvPr>
            <p:cNvSpPr/>
            <p:nvPr/>
          </p:nvSpPr>
          <p:spPr>
            <a:xfrm>
              <a:off x="6328248" y="3753790"/>
              <a:ext cx="130515" cy="56374"/>
            </a:xfrm>
            <a:custGeom>
              <a:avLst/>
              <a:gdLst/>
              <a:ahLst/>
              <a:cxnLst/>
              <a:rect l="l" t="t" r="r" b="b"/>
              <a:pathLst>
                <a:path w="4202" h="1815" extrusionOk="0">
                  <a:moveTo>
                    <a:pt x="4067" y="0"/>
                  </a:moveTo>
                  <a:cubicBezTo>
                    <a:pt x="2958" y="269"/>
                    <a:pt x="1681" y="269"/>
                    <a:pt x="303" y="269"/>
                  </a:cubicBezTo>
                  <a:lnTo>
                    <a:pt x="1" y="269"/>
                  </a:lnTo>
                  <a:lnTo>
                    <a:pt x="135" y="975"/>
                  </a:lnTo>
                  <a:cubicBezTo>
                    <a:pt x="572" y="1546"/>
                    <a:pt x="1278" y="1815"/>
                    <a:pt x="1984" y="1815"/>
                  </a:cubicBezTo>
                  <a:cubicBezTo>
                    <a:pt x="2656" y="1815"/>
                    <a:pt x="3362" y="1546"/>
                    <a:pt x="4202" y="840"/>
                  </a:cubicBezTo>
                  <a:lnTo>
                    <a:pt x="4067" y="0"/>
                  </a:lnTo>
                  <a:close/>
                </a:path>
              </a:pathLst>
            </a:custGeom>
            <a:solidFill>
              <a:srgbClr val="895C36"/>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44" name="Google Shape;847;p31">
              <a:extLst>
                <a:ext uri="{FF2B5EF4-FFF2-40B4-BE49-F238E27FC236}">
                  <a16:creationId xmlns:a16="http://schemas.microsoft.com/office/drawing/2014/main" id="{91504B71-DB7B-4698-9267-F00E8EA233B5}"/>
                </a:ext>
              </a:extLst>
            </p:cNvPr>
            <p:cNvSpPr/>
            <p:nvPr/>
          </p:nvSpPr>
          <p:spPr>
            <a:xfrm>
              <a:off x="5797959" y="2518871"/>
              <a:ext cx="1226595" cy="1243460"/>
            </a:xfrm>
            <a:custGeom>
              <a:avLst/>
              <a:gdLst/>
              <a:ahLst/>
              <a:cxnLst/>
              <a:rect l="l" t="t" r="r" b="b"/>
              <a:pathLst>
                <a:path w="39491" h="40034" extrusionOk="0">
                  <a:moveTo>
                    <a:pt x="19594" y="0"/>
                  </a:moveTo>
                  <a:cubicBezTo>
                    <a:pt x="10083" y="0"/>
                    <a:pt x="1815" y="7125"/>
                    <a:pt x="572" y="16502"/>
                  </a:cubicBezTo>
                  <a:cubicBezTo>
                    <a:pt x="1" y="20300"/>
                    <a:pt x="572" y="23795"/>
                    <a:pt x="1950" y="26887"/>
                  </a:cubicBezTo>
                  <a:cubicBezTo>
                    <a:pt x="2387" y="27996"/>
                    <a:pt x="2656" y="29240"/>
                    <a:pt x="2656" y="30517"/>
                  </a:cubicBezTo>
                  <a:cubicBezTo>
                    <a:pt x="2790" y="31357"/>
                    <a:pt x="2790" y="32063"/>
                    <a:pt x="2656" y="32903"/>
                  </a:cubicBezTo>
                  <a:lnTo>
                    <a:pt x="2656" y="33172"/>
                  </a:lnTo>
                  <a:lnTo>
                    <a:pt x="2656" y="33878"/>
                  </a:lnTo>
                  <a:cubicBezTo>
                    <a:pt x="3361" y="37373"/>
                    <a:pt x="9512" y="39894"/>
                    <a:pt x="16805" y="40028"/>
                  </a:cubicBezTo>
                  <a:cubicBezTo>
                    <a:pt x="16986" y="40032"/>
                    <a:pt x="17166" y="40034"/>
                    <a:pt x="17345" y="40034"/>
                  </a:cubicBezTo>
                  <a:cubicBezTo>
                    <a:pt x="23364" y="40034"/>
                    <a:pt x="27959" y="37855"/>
                    <a:pt x="31223" y="34852"/>
                  </a:cubicBezTo>
                  <a:cubicBezTo>
                    <a:pt x="31660" y="34987"/>
                    <a:pt x="32063" y="34987"/>
                    <a:pt x="32500" y="34987"/>
                  </a:cubicBezTo>
                  <a:cubicBezTo>
                    <a:pt x="35424" y="34987"/>
                    <a:pt x="37945" y="32600"/>
                    <a:pt x="37945" y="29542"/>
                  </a:cubicBezTo>
                  <a:cubicBezTo>
                    <a:pt x="37945" y="28399"/>
                    <a:pt x="37676" y="27425"/>
                    <a:pt x="37104" y="26584"/>
                  </a:cubicBezTo>
                  <a:cubicBezTo>
                    <a:pt x="38079" y="24366"/>
                    <a:pt x="38650" y="22249"/>
                    <a:pt x="38650" y="20569"/>
                  </a:cubicBezTo>
                  <a:cubicBezTo>
                    <a:pt x="39491" y="9646"/>
                    <a:pt x="30820" y="134"/>
                    <a:pt x="19594" y="0"/>
                  </a:cubicBezTo>
                  <a:close/>
                </a:path>
              </a:pathLst>
            </a:custGeom>
            <a:solidFill>
              <a:srgbClr val="A67C52"/>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45" name="Google Shape;848;p31">
              <a:extLst>
                <a:ext uri="{FF2B5EF4-FFF2-40B4-BE49-F238E27FC236}">
                  <a16:creationId xmlns:a16="http://schemas.microsoft.com/office/drawing/2014/main" id="{EF55652F-335C-4478-BCA6-70D09E0CA926}"/>
                </a:ext>
              </a:extLst>
            </p:cNvPr>
            <p:cNvSpPr/>
            <p:nvPr/>
          </p:nvSpPr>
          <p:spPr>
            <a:xfrm>
              <a:off x="5854333" y="3348735"/>
              <a:ext cx="1026164" cy="330945"/>
            </a:xfrm>
            <a:custGeom>
              <a:avLst/>
              <a:gdLst/>
              <a:ahLst/>
              <a:cxnLst/>
              <a:rect l="l" t="t" r="r" b="b"/>
              <a:pathLst>
                <a:path w="33038" h="10655" extrusionOk="0">
                  <a:moveTo>
                    <a:pt x="33038" y="7731"/>
                  </a:moveTo>
                  <a:cubicBezTo>
                    <a:pt x="32365" y="8134"/>
                    <a:pt x="31525" y="8269"/>
                    <a:pt x="30685" y="8269"/>
                  </a:cubicBezTo>
                  <a:cubicBezTo>
                    <a:pt x="30248" y="8269"/>
                    <a:pt x="29845" y="8269"/>
                    <a:pt x="29408" y="8134"/>
                  </a:cubicBezTo>
                  <a:cubicBezTo>
                    <a:pt x="28433" y="9109"/>
                    <a:pt x="27324" y="9949"/>
                    <a:pt x="26047" y="10655"/>
                  </a:cubicBezTo>
                  <a:lnTo>
                    <a:pt x="26047" y="10655"/>
                  </a:lnTo>
                  <a:cubicBezTo>
                    <a:pt x="27324" y="9949"/>
                    <a:pt x="28433" y="9109"/>
                    <a:pt x="29408" y="8134"/>
                  </a:cubicBezTo>
                  <a:cubicBezTo>
                    <a:pt x="29845" y="8269"/>
                    <a:pt x="30248" y="8269"/>
                    <a:pt x="30685" y="8269"/>
                  </a:cubicBezTo>
                  <a:cubicBezTo>
                    <a:pt x="31525" y="8269"/>
                    <a:pt x="32365" y="8134"/>
                    <a:pt x="33038" y="7731"/>
                  </a:cubicBezTo>
                  <a:close/>
                  <a:moveTo>
                    <a:pt x="0" y="1"/>
                  </a:moveTo>
                  <a:lnTo>
                    <a:pt x="0" y="1"/>
                  </a:lnTo>
                  <a:cubicBezTo>
                    <a:pt x="0" y="1"/>
                    <a:pt x="135" y="1"/>
                    <a:pt x="135" y="169"/>
                  </a:cubicBezTo>
                  <a:lnTo>
                    <a:pt x="135" y="303"/>
                  </a:lnTo>
                  <a:lnTo>
                    <a:pt x="135" y="169"/>
                  </a:lnTo>
                  <a:cubicBezTo>
                    <a:pt x="135" y="1"/>
                    <a:pt x="0" y="1"/>
                    <a:pt x="0" y="1"/>
                  </a:cubicBezTo>
                  <a:close/>
                </a:path>
              </a:pathLst>
            </a:custGeom>
            <a:solidFill>
              <a:srgbClr val="D2BDA8"/>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46" name="Google Shape;849;p31">
              <a:extLst>
                <a:ext uri="{FF2B5EF4-FFF2-40B4-BE49-F238E27FC236}">
                  <a16:creationId xmlns:a16="http://schemas.microsoft.com/office/drawing/2014/main" id="{BC4B70AF-7291-4186-B0C9-E23C3C98B633}"/>
                </a:ext>
              </a:extLst>
            </p:cNvPr>
            <p:cNvSpPr/>
            <p:nvPr/>
          </p:nvSpPr>
          <p:spPr>
            <a:xfrm>
              <a:off x="5854333" y="3127432"/>
              <a:ext cx="1122202" cy="552249"/>
            </a:xfrm>
            <a:custGeom>
              <a:avLst/>
              <a:gdLst/>
              <a:ahLst/>
              <a:cxnLst/>
              <a:rect l="l" t="t" r="r" b="b"/>
              <a:pathLst>
                <a:path w="36130" h="17780" extrusionOk="0">
                  <a:moveTo>
                    <a:pt x="6151" y="1547"/>
                  </a:moveTo>
                  <a:cubicBezTo>
                    <a:pt x="5613" y="2925"/>
                    <a:pt x="4067" y="5042"/>
                    <a:pt x="2387" y="5042"/>
                  </a:cubicBezTo>
                  <a:cubicBezTo>
                    <a:pt x="2118" y="5042"/>
                    <a:pt x="1681" y="5042"/>
                    <a:pt x="1412" y="4773"/>
                  </a:cubicBezTo>
                  <a:cubicBezTo>
                    <a:pt x="1109" y="5614"/>
                    <a:pt x="706" y="6588"/>
                    <a:pt x="0" y="7126"/>
                  </a:cubicBezTo>
                  <a:cubicBezTo>
                    <a:pt x="0" y="7126"/>
                    <a:pt x="135" y="7126"/>
                    <a:pt x="135" y="7294"/>
                  </a:cubicBezTo>
                  <a:lnTo>
                    <a:pt x="135" y="7428"/>
                  </a:lnTo>
                  <a:cubicBezTo>
                    <a:pt x="1815" y="6151"/>
                    <a:pt x="4201" y="4605"/>
                    <a:pt x="7159" y="3496"/>
                  </a:cubicBezTo>
                  <a:cubicBezTo>
                    <a:pt x="6588" y="2925"/>
                    <a:pt x="6722" y="2387"/>
                    <a:pt x="6151" y="1547"/>
                  </a:cubicBezTo>
                  <a:close/>
                  <a:moveTo>
                    <a:pt x="20166" y="1"/>
                  </a:moveTo>
                  <a:cubicBezTo>
                    <a:pt x="19594" y="841"/>
                    <a:pt x="18922" y="1547"/>
                    <a:pt x="18216" y="2253"/>
                  </a:cubicBezTo>
                  <a:cubicBezTo>
                    <a:pt x="18754" y="2253"/>
                    <a:pt x="19191" y="2522"/>
                    <a:pt x="19762" y="2656"/>
                  </a:cubicBezTo>
                  <a:cubicBezTo>
                    <a:pt x="23258" y="3933"/>
                    <a:pt x="25778" y="6991"/>
                    <a:pt x="26484" y="10789"/>
                  </a:cubicBezTo>
                  <a:cubicBezTo>
                    <a:pt x="26753" y="12739"/>
                    <a:pt x="26887" y="15259"/>
                    <a:pt x="26047" y="17780"/>
                  </a:cubicBezTo>
                  <a:cubicBezTo>
                    <a:pt x="27324" y="17074"/>
                    <a:pt x="28433" y="16234"/>
                    <a:pt x="29408" y="15259"/>
                  </a:cubicBezTo>
                  <a:cubicBezTo>
                    <a:pt x="29845" y="15394"/>
                    <a:pt x="30248" y="15394"/>
                    <a:pt x="30685" y="15394"/>
                  </a:cubicBezTo>
                  <a:cubicBezTo>
                    <a:pt x="31525" y="15394"/>
                    <a:pt x="32365" y="15259"/>
                    <a:pt x="33038" y="14856"/>
                  </a:cubicBezTo>
                  <a:cubicBezTo>
                    <a:pt x="34886" y="14016"/>
                    <a:pt x="36130" y="12033"/>
                    <a:pt x="36130" y="9949"/>
                  </a:cubicBezTo>
                  <a:cubicBezTo>
                    <a:pt x="36130" y="9378"/>
                    <a:pt x="35995" y="8806"/>
                    <a:pt x="35861" y="8269"/>
                  </a:cubicBezTo>
                  <a:cubicBezTo>
                    <a:pt x="34718" y="7832"/>
                    <a:pt x="34449" y="6286"/>
                    <a:pt x="33038" y="6017"/>
                  </a:cubicBezTo>
                  <a:cubicBezTo>
                    <a:pt x="32769" y="5882"/>
                    <a:pt x="32500" y="5882"/>
                    <a:pt x="32197" y="5882"/>
                  </a:cubicBezTo>
                  <a:cubicBezTo>
                    <a:pt x="31088" y="5882"/>
                    <a:pt x="30248" y="6286"/>
                    <a:pt x="29408" y="6857"/>
                  </a:cubicBezTo>
                  <a:cubicBezTo>
                    <a:pt x="28837" y="7126"/>
                    <a:pt x="28299" y="7294"/>
                    <a:pt x="27862" y="7294"/>
                  </a:cubicBezTo>
                  <a:cubicBezTo>
                    <a:pt x="27022" y="7294"/>
                    <a:pt x="26316" y="6857"/>
                    <a:pt x="25644" y="6017"/>
                  </a:cubicBezTo>
                  <a:cubicBezTo>
                    <a:pt x="25072" y="5042"/>
                    <a:pt x="25072" y="3933"/>
                    <a:pt x="25072" y="2925"/>
                  </a:cubicBezTo>
                  <a:cubicBezTo>
                    <a:pt x="25207" y="2387"/>
                    <a:pt x="25207" y="1816"/>
                    <a:pt x="25341" y="1412"/>
                  </a:cubicBezTo>
                  <a:lnTo>
                    <a:pt x="25341" y="1412"/>
                  </a:lnTo>
                  <a:cubicBezTo>
                    <a:pt x="25072" y="2085"/>
                    <a:pt x="24367" y="2522"/>
                    <a:pt x="23392" y="2522"/>
                  </a:cubicBezTo>
                  <a:cubicBezTo>
                    <a:pt x="21980" y="2522"/>
                    <a:pt x="20166" y="1681"/>
                    <a:pt x="20166" y="270"/>
                  </a:cubicBezTo>
                  <a:lnTo>
                    <a:pt x="20166" y="1"/>
                  </a:lnTo>
                  <a:close/>
                </a:path>
              </a:pathLst>
            </a:custGeom>
            <a:solidFill>
              <a:srgbClr val="895C36"/>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47" name="Google Shape;850;p31">
              <a:extLst>
                <a:ext uri="{FF2B5EF4-FFF2-40B4-BE49-F238E27FC236}">
                  <a16:creationId xmlns:a16="http://schemas.microsoft.com/office/drawing/2014/main" id="{9013B64D-20EC-4558-A812-437F86372639}"/>
                </a:ext>
              </a:extLst>
            </p:cNvPr>
            <p:cNvSpPr/>
            <p:nvPr/>
          </p:nvSpPr>
          <p:spPr>
            <a:xfrm>
              <a:off x="5641385" y="2381306"/>
              <a:ext cx="1491724" cy="1007776"/>
            </a:xfrm>
            <a:custGeom>
              <a:avLst/>
              <a:gdLst/>
              <a:ahLst/>
              <a:cxnLst/>
              <a:rect l="l" t="t" r="r" b="b"/>
              <a:pathLst>
                <a:path w="48027" h="32446" extrusionOk="0">
                  <a:moveTo>
                    <a:pt x="22214" y="0"/>
                  </a:moveTo>
                  <a:cubicBezTo>
                    <a:pt x="21954" y="0"/>
                    <a:pt x="21689" y="15"/>
                    <a:pt x="21409" y="60"/>
                  </a:cubicBezTo>
                  <a:cubicBezTo>
                    <a:pt x="21006" y="228"/>
                    <a:pt x="20569" y="228"/>
                    <a:pt x="20165" y="497"/>
                  </a:cubicBezTo>
                  <a:cubicBezTo>
                    <a:pt x="19897" y="766"/>
                    <a:pt x="19594" y="1337"/>
                    <a:pt x="19460" y="1471"/>
                  </a:cubicBezTo>
                  <a:cubicBezTo>
                    <a:pt x="18351" y="2177"/>
                    <a:pt x="15830" y="2177"/>
                    <a:pt x="14284" y="2749"/>
                  </a:cubicBezTo>
                  <a:cubicBezTo>
                    <a:pt x="13309" y="3152"/>
                    <a:pt x="8974" y="6782"/>
                    <a:pt x="10923" y="7790"/>
                  </a:cubicBezTo>
                  <a:cubicBezTo>
                    <a:pt x="9948" y="9033"/>
                    <a:pt x="8133" y="9033"/>
                    <a:pt x="6856" y="10008"/>
                  </a:cubicBezTo>
                  <a:cubicBezTo>
                    <a:pt x="5882" y="10714"/>
                    <a:pt x="4336" y="12831"/>
                    <a:pt x="6016" y="13503"/>
                  </a:cubicBezTo>
                  <a:cubicBezTo>
                    <a:pt x="5310" y="14209"/>
                    <a:pt x="4336" y="14344"/>
                    <a:pt x="3496" y="15049"/>
                  </a:cubicBezTo>
                  <a:cubicBezTo>
                    <a:pt x="2790" y="15755"/>
                    <a:pt x="2521" y="16730"/>
                    <a:pt x="2252" y="17704"/>
                  </a:cubicBezTo>
                  <a:cubicBezTo>
                    <a:pt x="1973" y="18478"/>
                    <a:pt x="1011" y="21987"/>
                    <a:pt x="2382" y="21987"/>
                  </a:cubicBezTo>
                  <a:cubicBezTo>
                    <a:pt x="2500" y="21987"/>
                    <a:pt x="2635" y="21961"/>
                    <a:pt x="2790" y="21906"/>
                  </a:cubicBezTo>
                  <a:lnTo>
                    <a:pt x="2790" y="21906"/>
                  </a:lnTo>
                  <a:cubicBezTo>
                    <a:pt x="975" y="22611"/>
                    <a:pt x="0" y="25569"/>
                    <a:pt x="706" y="27249"/>
                  </a:cubicBezTo>
                  <a:cubicBezTo>
                    <a:pt x="1244" y="28224"/>
                    <a:pt x="1950" y="28795"/>
                    <a:pt x="3092" y="28795"/>
                  </a:cubicBezTo>
                  <a:cubicBezTo>
                    <a:pt x="3198" y="28831"/>
                    <a:pt x="3325" y="28847"/>
                    <a:pt x="3462" y="28847"/>
                  </a:cubicBezTo>
                  <a:cubicBezTo>
                    <a:pt x="3846" y="28847"/>
                    <a:pt x="4307" y="28716"/>
                    <a:pt x="4605" y="28493"/>
                  </a:cubicBezTo>
                  <a:cubicBezTo>
                    <a:pt x="4605" y="29199"/>
                    <a:pt x="4773" y="29770"/>
                    <a:pt x="5042" y="30308"/>
                  </a:cubicBezTo>
                  <a:cubicBezTo>
                    <a:pt x="5431" y="31013"/>
                    <a:pt x="5851" y="31293"/>
                    <a:pt x="6256" y="31293"/>
                  </a:cubicBezTo>
                  <a:cubicBezTo>
                    <a:pt x="7145" y="31293"/>
                    <a:pt x="7968" y="29949"/>
                    <a:pt x="8268" y="28795"/>
                  </a:cubicBezTo>
                  <a:cubicBezTo>
                    <a:pt x="8578" y="28972"/>
                    <a:pt x="8892" y="29049"/>
                    <a:pt x="9203" y="29049"/>
                  </a:cubicBezTo>
                  <a:cubicBezTo>
                    <a:pt x="10854" y="29049"/>
                    <a:pt x="12441" y="26869"/>
                    <a:pt x="13007" y="25569"/>
                  </a:cubicBezTo>
                  <a:cubicBezTo>
                    <a:pt x="13713" y="26544"/>
                    <a:pt x="13309" y="27518"/>
                    <a:pt x="14855" y="27787"/>
                  </a:cubicBezTo>
                  <a:cubicBezTo>
                    <a:pt x="15083" y="27859"/>
                    <a:pt x="15332" y="27893"/>
                    <a:pt x="15592" y="27893"/>
                  </a:cubicBezTo>
                  <a:cubicBezTo>
                    <a:pt x="16906" y="27893"/>
                    <a:pt x="18534" y="27038"/>
                    <a:pt x="19460" y="25972"/>
                  </a:cubicBezTo>
                  <a:lnTo>
                    <a:pt x="19460" y="25972"/>
                  </a:lnTo>
                  <a:cubicBezTo>
                    <a:pt x="19191" y="26544"/>
                    <a:pt x="18888" y="27384"/>
                    <a:pt x="19191" y="27653"/>
                  </a:cubicBezTo>
                  <a:cubicBezTo>
                    <a:pt x="19464" y="28079"/>
                    <a:pt x="19996" y="28220"/>
                    <a:pt x="20547" y="28220"/>
                  </a:cubicBezTo>
                  <a:cubicBezTo>
                    <a:pt x="21082" y="28220"/>
                    <a:pt x="21633" y="28087"/>
                    <a:pt x="21980" y="27955"/>
                  </a:cubicBezTo>
                  <a:cubicBezTo>
                    <a:pt x="24098" y="27249"/>
                    <a:pt x="25778" y="25838"/>
                    <a:pt x="27022" y="24023"/>
                  </a:cubicBezTo>
                  <a:lnTo>
                    <a:pt x="27022" y="24023"/>
                  </a:lnTo>
                  <a:cubicBezTo>
                    <a:pt x="26852" y="25530"/>
                    <a:pt x="28679" y="26474"/>
                    <a:pt x="30227" y="26474"/>
                  </a:cubicBezTo>
                  <a:cubicBezTo>
                    <a:pt x="31130" y="26474"/>
                    <a:pt x="31937" y="26153"/>
                    <a:pt x="32197" y="25434"/>
                  </a:cubicBezTo>
                  <a:lnTo>
                    <a:pt x="32197" y="25434"/>
                  </a:lnTo>
                  <a:cubicBezTo>
                    <a:pt x="32063" y="26678"/>
                    <a:pt x="31660" y="28627"/>
                    <a:pt x="32500" y="30039"/>
                  </a:cubicBezTo>
                  <a:cubicBezTo>
                    <a:pt x="33185" y="30911"/>
                    <a:pt x="33922" y="31296"/>
                    <a:pt x="34718" y="31296"/>
                  </a:cubicBezTo>
                  <a:cubicBezTo>
                    <a:pt x="35210" y="31296"/>
                    <a:pt x="35725" y="31149"/>
                    <a:pt x="36264" y="30879"/>
                  </a:cubicBezTo>
                  <a:cubicBezTo>
                    <a:pt x="37110" y="30341"/>
                    <a:pt x="37975" y="29900"/>
                    <a:pt x="38949" y="29900"/>
                  </a:cubicBezTo>
                  <a:cubicBezTo>
                    <a:pt x="39253" y="29900"/>
                    <a:pt x="39566" y="29943"/>
                    <a:pt x="39894" y="30039"/>
                  </a:cubicBezTo>
                  <a:cubicBezTo>
                    <a:pt x="41440" y="30308"/>
                    <a:pt x="41742" y="32291"/>
                    <a:pt x="43254" y="32425"/>
                  </a:cubicBezTo>
                  <a:cubicBezTo>
                    <a:pt x="43343" y="32439"/>
                    <a:pt x="43432" y="32446"/>
                    <a:pt x="43520" y="32446"/>
                  </a:cubicBezTo>
                  <a:cubicBezTo>
                    <a:pt x="45121" y="32446"/>
                    <a:pt x="46716" y="30235"/>
                    <a:pt x="45506" y="28930"/>
                  </a:cubicBezTo>
                  <a:cubicBezTo>
                    <a:pt x="47321" y="28493"/>
                    <a:pt x="48027" y="25972"/>
                    <a:pt x="47758" y="24292"/>
                  </a:cubicBezTo>
                  <a:cubicBezTo>
                    <a:pt x="47624" y="23888"/>
                    <a:pt x="47758" y="23754"/>
                    <a:pt x="47624" y="23317"/>
                  </a:cubicBezTo>
                  <a:cubicBezTo>
                    <a:pt x="47321" y="23048"/>
                    <a:pt x="46615" y="23048"/>
                    <a:pt x="46615" y="22746"/>
                  </a:cubicBezTo>
                  <a:cubicBezTo>
                    <a:pt x="46481" y="22342"/>
                    <a:pt x="47456" y="20931"/>
                    <a:pt x="47456" y="20393"/>
                  </a:cubicBezTo>
                  <a:cubicBezTo>
                    <a:pt x="47888" y="18166"/>
                    <a:pt x="47334" y="12258"/>
                    <a:pt x="44200" y="12258"/>
                  </a:cubicBezTo>
                  <a:cubicBezTo>
                    <a:pt x="44166" y="12258"/>
                    <a:pt x="44130" y="12258"/>
                    <a:pt x="44095" y="12260"/>
                  </a:cubicBezTo>
                  <a:cubicBezTo>
                    <a:pt x="44095" y="10311"/>
                    <a:pt x="42145" y="7924"/>
                    <a:pt x="40734" y="6647"/>
                  </a:cubicBezTo>
                  <a:cubicBezTo>
                    <a:pt x="39894" y="5807"/>
                    <a:pt x="39490" y="5941"/>
                    <a:pt x="38516" y="5673"/>
                  </a:cubicBezTo>
                  <a:cubicBezTo>
                    <a:pt x="37373" y="5404"/>
                    <a:pt x="37944" y="5269"/>
                    <a:pt x="37239" y="4127"/>
                  </a:cubicBezTo>
                  <a:cubicBezTo>
                    <a:pt x="36527" y="2605"/>
                    <a:pt x="33432" y="994"/>
                    <a:pt x="31042" y="994"/>
                  </a:cubicBezTo>
                  <a:cubicBezTo>
                    <a:pt x="30159" y="994"/>
                    <a:pt x="29372" y="1214"/>
                    <a:pt x="28836" y="1740"/>
                  </a:cubicBezTo>
                  <a:cubicBezTo>
                    <a:pt x="27727" y="60"/>
                    <a:pt x="25610" y="60"/>
                    <a:pt x="23795" y="60"/>
                  </a:cubicBezTo>
                  <a:cubicBezTo>
                    <a:pt x="23235" y="60"/>
                    <a:pt x="22735" y="0"/>
                    <a:pt x="22214" y="0"/>
                  </a:cubicBezTo>
                  <a:close/>
                </a:path>
              </a:pathLst>
            </a:custGeom>
            <a:solidFill>
              <a:schemeClr val="accent5"/>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48" name="Google Shape;851;p31">
              <a:extLst>
                <a:ext uri="{FF2B5EF4-FFF2-40B4-BE49-F238E27FC236}">
                  <a16:creationId xmlns:a16="http://schemas.microsoft.com/office/drawing/2014/main" id="{6B314EA2-2C03-4489-97D0-5940D020374D}"/>
                </a:ext>
              </a:extLst>
            </p:cNvPr>
            <p:cNvSpPr/>
            <p:nvPr/>
          </p:nvSpPr>
          <p:spPr>
            <a:xfrm>
              <a:off x="5715495" y="3061677"/>
              <a:ext cx="8386" cy="5249"/>
            </a:xfrm>
            <a:custGeom>
              <a:avLst/>
              <a:gdLst/>
              <a:ahLst/>
              <a:cxnLst/>
              <a:rect l="l" t="t" r="r" b="b"/>
              <a:pathLst>
                <a:path w="270" h="169" extrusionOk="0">
                  <a:moveTo>
                    <a:pt x="269" y="1"/>
                  </a:moveTo>
                  <a:cubicBezTo>
                    <a:pt x="135" y="1"/>
                    <a:pt x="0" y="169"/>
                    <a:pt x="0" y="169"/>
                  </a:cubicBezTo>
                  <a:cubicBezTo>
                    <a:pt x="0" y="169"/>
                    <a:pt x="135" y="169"/>
                    <a:pt x="269" y="1"/>
                  </a:cubicBezTo>
                  <a:close/>
                </a:path>
              </a:pathLst>
            </a:custGeom>
            <a:solidFill>
              <a:srgbClr val="CDC4CA"/>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49" name="Google Shape;852;p31">
              <a:extLst>
                <a:ext uri="{FF2B5EF4-FFF2-40B4-BE49-F238E27FC236}">
                  <a16:creationId xmlns:a16="http://schemas.microsoft.com/office/drawing/2014/main" id="{C815BA55-51F2-4C11-921B-5A074A89E5E6}"/>
                </a:ext>
              </a:extLst>
            </p:cNvPr>
            <p:cNvSpPr/>
            <p:nvPr/>
          </p:nvSpPr>
          <p:spPr>
            <a:xfrm>
              <a:off x="6324086" y="3197379"/>
              <a:ext cx="96069" cy="52243"/>
            </a:xfrm>
            <a:custGeom>
              <a:avLst/>
              <a:gdLst/>
              <a:ahLst/>
              <a:cxnLst/>
              <a:rect l="l" t="t" r="r" b="b"/>
              <a:pathLst>
                <a:path w="3093" h="1682" extrusionOk="0">
                  <a:moveTo>
                    <a:pt x="3092" y="1"/>
                  </a:moveTo>
                  <a:lnTo>
                    <a:pt x="3092" y="1"/>
                  </a:lnTo>
                  <a:cubicBezTo>
                    <a:pt x="2118" y="673"/>
                    <a:pt x="1109" y="1244"/>
                    <a:pt x="0" y="1681"/>
                  </a:cubicBezTo>
                  <a:cubicBezTo>
                    <a:pt x="1109" y="1244"/>
                    <a:pt x="2252" y="673"/>
                    <a:pt x="3092" y="1"/>
                  </a:cubicBezTo>
                  <a:close/>
                </a:path>
              </a:pathLst>
            </a:custGeom>
            <a:solidFill>
              <a:srgbClr val="865F4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50" name="Google Shape;853;p31">
              <a:extLst>
                <a:ext uri="{FF2B5EF4-FFF2-40B4-BE49-F238E27FC236}">
                  <a16:creationId xmlns:a16="http://schemas.microsoft.com/office/drawing/2014/main" id="{BC3AF171-ACCA-4684-B20F-015ABA8C63EF}"/>
                </a:ext>
              </a:extLst>
            </p:cNvPr>
            <p:cNvSpPr/>
            <p:nvPr/>
          </p:nvSpPr>
          <p:spPr>
            <a:xfrm>
              <a:off x="6420124" y="3127432"/>
              <a:ext cx="221334" cy="78334"/>
            </a:xfrm>
            <a:custGeom>
              <a:avLst/>
              <a:gdLst/>
              <a:ahLst/>
              <a:cxnLst/>
              <a:rect l="l" t="t" r="r" b="b"/>
              <a:pathLst>
                <a:path w="7126" h="2522" extrusionOk="0">
                  <a:moveTo>
                    <a:pt x="1950" y="270"/>
                  </a:moveTo>
                  <a:cubicBezTo>
                    <a:pt x="1950" y="1681"/>
                    <a:pt x="3764" y="2522"/>
                    <a:pt x="5176" y="2522"/>
                  </a:cubicBezTo>
                  <a:cubicBezTo>
                    <a:pt x="6151" y="2522"/>
                    <a:pt x="6856" y="2085"/>
                    <a:pt x="7125" y="1412"/>
                  </a:cubicBezTo>
                  <a:lnTo>
                    <a:pt x="7125" y="1412"/>
                  </a:lnTo>
                  <a:cubicBezTo>
                    <a:pt x="6856" y="2085"/>
                    <a:pt x="6151" y="2522"/>
                    <a:pt x="5176" y="2522"/>
                  </a:cubicBezTo>
                  <a:cubicBezTo>
                    <a:pt x="3764" y="2522"/>
                    <a:pt x="1950" y="1681"/>
                    <a:pt x="1950" y="270"/>
                  </a:cubicBezTo>
                  <a:close/>
                  <a:moveTo>
                    <a:pt x="1950" y="1"/>
                  </a:moveTo>
                  <a:cubicBezTo>
                    <a:pt x="1378" y="841"/>
                    <a:pt x="706" y="1547"/>
                    <a:pt x="0" y="2253"/>
                  </a:cubicBezTo>
                  <a:lnTo>
                    <a:pt x="0" y="2253"/>
                  </a:lnTo>
                  <a:cubicBezTo>
                    <a:pt x="706" y="1547"/>
                    <a:pt x="1378" y="841"/>
                    <a:pt x="1950" y="1"/>
                  </a:cubicBezTo>
                  <a:close/>
                </a:path>
              </a:pathLst>
            </a:custGeom>
            <a:solidFill>
              <a:srgbClr val="6E472B"/>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51" name="Google Shape;854;p31">
              <a:extLst>
                <a:ext uri="{FF2B5EF4-FFF2-40B4-BE49-F238E27FC236}">
                  <a16:creationId xmlns:a16="http://schemas.microsoft.com/office/drawing/2014/main" id="{93685CFF-3B82-4A96-8A9E-93418E10F484}"/>
                </a:ext>
              </a:extLst>
            </p:cNvPr>
            <p:cNvSpPr/>
            <p:nvPr/>
          </p:nvSpPr>
          <p:spPr>
            <a:xfrm>
              <a:off x="6119462" y="3187999"/>
              <a:ext cx="126353" cy="61623"/>
            </a:xfrm>
            <a:custGeom>
              <a:avLst/>
              <a:gdLst/>
              <a:ahLst/>
              <a:cxnLst/>
              <a:rect l="l" t="t" r="r" b="b"/>
              <a:pathLst>
                <a:path w="4068" h="1984" extrusionOk="0">
                  <a:moveTo>
                    <a:pt x="3933" y="0"/>
                  </a:moveTo>
                  <a:cubicBezTo>
                    <a:pt x="3093" y="1143"/>
                    <a:pt x="1413" y="1983"/>
                    <a:pt x="1" y="1983"/>
                  </a:cubicBezTo>
                  <a:cubicBezTo>
                    <a:pt x="1413" y="1983"/>
                    <a:pt x="3093" y="1143"/>
                    <a:pt x="4068" y="0"/>
                  </a:cubicBezTo>
                  <a:close/>
                </a:path>
              </a:pathLst>
            </a:custGeom>
            <a:solidFill>
              <a:srgbClr val="865F4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52" name="Google Shape;855;p31">
              <a:extLst>
                <a:ext uri="{FF2B5EF4-FFF2-40B4-BE49-F238E27FC236}">
                  <a16:creationId xmlns:a16="http://schemas.microsoft.com/office/drawing/2014/main" id="{91A59F9D-AD18-48D3-B9E8-77BA0F1FD3C1}"/>
                </a:ext>
              </a:extLst>
            </p:cNvPr>
            <p:cNvSpPr/>
            <p:nvPr/>
          </p:nvSpPr>
          <p:spPr>
            <a:xfrm>
              <a:off x="5854333" y="3344573"/>
              <a:ext cx="31" cy="4193"/>
            </a:xfrm>
            <a:custGeom>
              <a:avLst/>
              <a:gdLst/>
              <a:ahLst/>
              <a:cxnLst/>
              <a:rect l="l" t="t" r="r" b="b"/>
              <a:pathLst>
                <a:path w="1" h="135" extrusionOk="0">
                  <a:moveTo>
                    <a:pt x="0" y="0"/>
                  </a:moveTo>
                  <a:lnTo>
                    <a:pt x="0" y="0"/>
                  </a:lnTo>
                  <a:lnTo>
                    <a:pt x="0" y="135"/>
                  </a:lnTo>
                  <a:lnTo>
                    <a:pt x="0" y="135"/>
                  </a:lnTo>
                  <a:close/>
                </a:path>
              </a:pathLst>
            </a:custGeom>
            <a:solidFill>
              <a:srgbClr val="A99286"/>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53" name="Google Shape;856;p31">
              <a:extLst>
                <a:ext uri="{FF2B5EF4-FFF2-40B4-BE49-F238E27FC236}">
                  <a16:creationId xmlns:a16="http://schemas.microsoft.com/office/drawing/2014/main" id="{9FA72179-C8DC-404E-86D0-508BA5E3EB2D}"/>
                </a:ext>
              </a:extLst>
            </p:cNvPr>
            <p:cNvSpPr/>
            <p:nvPr/>
          </p:nvSpPr>
          <p:spPr>
            <a:xfrm>
              <a:off x="5854333" y="3276272"/>
              <a:ext cx="43639" cy="72494"/>
            </a:xfrm>
            <a:custGeom>
              <a:avLst/>
              <a:gdLst/>
              <a:ahLst/>
              <a:cxnLst/>
              <a:rect l="l" t="t" r="r" b="b"/>
              <a:pathLst>
                <a:path w="1405" h="2334" extrusionOk="0">
                  <a:moveTo>
                    <a:pt x="1405" y="1"/>
                  </a:moveTo>
                  <a:lnTo>
                    <a:pt x="1405" y="1"/>
                  </a:lnTo>
                  <a:cubicBezTo>
                    <a:pt x="1103" y="837"/>
                    <a:pt x="701" y="1799"/>
                    <a:pt x="0" y="2199"/>
                  </a:cubicBezTo>
                  <a:lnTo>
                    <a:pt x="0" y="2334"/>
                  </a:lnTo>
                  <a:cubicBezTo>
                    <a:pt x="701" y="1800"/>
                    <a:pt x="1103" y="837"/>
                    <a:pt x="1405" y="1"/>
                  </a:cubicBezTo>
                  <a:close/>
                </a:path>
              </a:pathLst>
            </a:custGeom>
            <a:solidFill>
              <a:srgbClr val="6E472B"/>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54" name="Google Shape;857;p31">
              <a:extLst>
                <a:ext uri="{FF2B5EF4-FFF2-40B4-BE49-F238E27FC236}">
                  <a16:creationId xmlns:a16="http://schemas.microsoft.com/office/drawing/2014/main" id="{6A7442B2-7FE0-4334-9BAA-31050FC2AD82}"/>
                </a:ext>
              </a:extLst>
            </p:cNvPr>
            <p:cNvSpPr/>
            <p:nvPr/>
          </p:nvSpPr>
          <p:spPr>
            <a:xfrm>
              <a:off x="5659120" y="3179644"/>
              <a:ext cx="1465664" cy="208817"/>
            </a:xfrm>
            <a:custGeom>
              <a:avLst/>
              <a:gdLst/>
              <a:ahLst/>
              <a:cxnLst/>
              <a:rect l="l" t="t" r="r" b="b"/>
              <a:pathLst>
                <a:path w="47188" h="6723" extrusionOk="0">
                  <a:moveTo>
                    <a:pt x="45372" y="4470"/>
                  </a:moveTo>
                  <a:cubicBezTo>
                    <a:pt x="45204" y="5613"/>
                    <a:pt x="44095" y="6722"/>
                    <a:pt x="42986" y="6722"/>
                  </a:cubicBezTo>
                  <a:lnTo>
                    <a:pt x="42683" y="6722"/>
                  </a:lnTo>
                  <a:cubicBezTo>
                    <a:pt x="42549" y="6722"/>
                    <a:pt x="42280" y="6722"/>
                    <a:pt x="42146" y="6588"/>
                  </a:cubicBezTo>
                  <a:lnTo>
                    <a:pt x="42146" y="6588"/>
                  </a:lnTo>
                  <a:cubicBezTo>
                    <a:pt x="42280" y="6722"/>
                    <a:pt x="42549" y="6722"/>
                    <a:pt x="42683" y="6722"/>
                  </a:cubicBezTo>
                  <a:lnTo>
                    <a:pt x="42986" y="6722"/>
                  </a:lnTo>
                  <a:cubicBezTo>
                    <a:pt x="44095" y="6722"/>
                    <a:pt x="45204" y="5613"/>
                    <a:pt x="45372" y="4470"/>
                  </a:cubicBezTo>
                  <a:close/>
                  <a:moveTo>
                    <a:pt x="1" y="135"/>
                  </a:moveTo>
                  <a:cubicBezTo>
                    <a:pt x="1" y="706"/>
                    <a:pt x="1" y="1109"/>
                    <a:pt x="135" y="1546"/>
                  </a:cubicBezTo>
                  <a:cubicBezTo>
                    <a:pt x="673" y="2521"/>
                    <a:pt x="1379" y="3092"/>
                    <a:pt x="2521" y="3092"/>
                  </a:cubicBezTo>
                  <a:lnTo>
                    <a:pt x="2656" y="3092"/>
                  </a:lnTo>
                  <a:cubicBezTo>
                    <a:pt x="3059" y="3092"/>
                    <a:pt x="3630" y="3092"/>
                    <a:pt x="4034" y="2790"/>
                  </a:cubicBezTo>
                  <a:lnTo>
                    <a:pt x="4034" y="2790"/>
                  </a:lnTo>
                  <a:cubicBezTo>
                    <a:pt x="3630" y="3092"/>
                    <a:pt x="3059" y="3092"/>
                    <a:pt x="2656" y="3092"/>
                  </a:cubicBezTo>
                  <a:lnTo>
                    <a:pt x="2521" y="3092"/>
                  </a:lnTo>
                  <a:cubicBezTo>
                    <a:pt x="1379" y="3092"/>
                    <a:pt x="673" y="2521"/>
                    <a:pt x="135" y="1546"/>
                  </a:cubicBezTo>
                  <a:cubicBezTo>
                    <a:pt x="1" y="1109"/>
                    <a:pt x="1" y="706"/>
                    <a:pt x="1" y="135"/>
                  </a:cubicBezTo>
                  <a:close/>
                  <a:moveTo>
                    <a:pt x="47187" y="0"/>
                  </a:moveTo>
                  <a:cubicBezTo>
                    <a:pt x="47053" y="1412"/>
                    <a:pt x="46347" y="2924"/>
                    <a:pt x="44935" y="3227"/>
                  </a:cubicBezTo>
                  <a:lnTo>
                    <a:pt x="44935" y="3227"/>
                  </a:lnTo>
                  <a:cubicBezTo>
                    <a:pt x="46347" y="2924"/>
                    <a:pt x="47053" y="1412"/>
                    <a:pt x="47187" y="0"/>
                  </a:cubicBezTo>
                  <a:close/>
                </a:path>
              </a:pathLst>
            </a:custGeom>
            <a:solidFill>
              <a:srgbClr val="CDC4CA"/>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55" name="Google Shape;858;p31">
              <a:extLst>
                <a:ext uri="{FF2B5EF4-FFF2-40B4-BE49-F238E27FC236}">
                  <a16:creationId xmlns:a16="http://schemas.microsoft.com/office/drawing/2014/main" id="{FBAE211A-A539-4482-AC1D-05BE1FC5B5B7}"/>
                </a:ext>
              </a:extLst>
            </p:cNvPr>
            <p:cNvSpPr/>
            <p:nvPr/>
          </p:nvSpPr>
          <p:spPr>
            <a:xfrm>
              <a:off x="6968149" y="3384237"/>
              <a:ext cx="31" cy="31"/>
            </a:xfrm>
            <a:custGeom>
              <a:avLst/>
              <a:gdLst/>
              <a:ahLst/>
              <a:cxnLst/>
              <a:rect l="l" t="t" r="r" b="b"/>
              <a:pathLst>
                <a:path w="1" h="1" extrusionOk="0">
                  <a:moveTo>
                    <a:pt x="1" y="1"/>
                  </a:moveTo>
                  <a:lnTo>
                    <a:pt x="1" y="1"/>
                  </a:lnTo>
                  <a:lnTo>
                    <a:pt x="1" y="1"/>
                  </a:lnTo>
                  <a:lnTo>
                    <a:pt x="1" y="1"/>
                  </a:lnTo>
                  <a:close/>
                </a:path>
              </a:pathLst>
            </a:custGeom>
            <a:solidFill>
              <a:srgbClr val="865F4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56" name="Google Shape;859;p31">
              <a:extLst>
                <a:ext uri="{FF2B5EF4-FFF2-40B4-BE49-F238E27FC236}">
                  <a16:creationId xmlns:a16="http://schemas.microsoft.com/office/drawing/2014/main" id="{69136F04-B278-4651-91CE-B04F35DC8E10}"/>
                </a:ext>
              </a:extLst>
            </p:cNvPr>
            <p:cNvSpPr/>
            <p:nvPr/>
          </p:nvSpPr>
          <p:spPr>
            <a:xfrm>
              <a:off x="6880497" y="3314289"/>
              <a:ext cx="87683" cy="69978"/>
            </a:xfrm>
            <a:custGeom>
              <a:avLst/>
              <a:gdLst/>
              <a:ahLst/>
              <a:cxnLst/>
              <a:rect l="l" t="t" r="r" b="b"/>
              <a:pathLst>
                <a:path w="2823" h="2253" extrusionOk="0">
                  <a:moveTo>
                    <a:pt x="0" y="1"/>
                  </a:moveTo>
                  <a:cubicBezTo>
                    <a:pt x="1411" y="270"/>
                    <a:pt x="1680" y="1816"/>
                    <a:pt x="2823" y="2253"/>
                  </a:cubicBezTo>
                  <a:cubicBezTo>
                    <a:pt x="1680" y="1681"/>
                    <a:pt x="1411" y="270"/>
                    <a:pt x="0" y="1"/>
                  </a:cubicBezTo>
                  <a:close/>
                </a:path>
              </a:pathLst>
            </a:custGeom>
            <a:solidFill>
              <a:srgbClr val="6E472B"/>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57" name="Google Shape;860;p31">
              <a:extLst>
                <a:ext uri="{FF2B5EF4-FFF2-40B4-BE49-F238E27FC236}">
                  <a16:creationId xmlns:a16="http://schemas.microsoft.com/office/drawing/2014/main" id="{131FC39D-6FAE-4E39-91F9-5F67F8A05362}"/>
                </a:ext>
              </a:extLst>
            </p:cNvPr>
            <p:cNvSpPr/>
            <p:nvPr/>
          </p:nvSpPr>
          <p:spPr>
            <a:xfrm>
              <a:off x="5659120" y="2836212"/>
              <a:ext cx="1465664" cy="552249"/>
            </a:xfrm>
            <a:custGeom>
              <a:avLst/>
              <a:gdLst/>
              <a:ahLst/>
              <a:cxnLst/>
              <a:rect l="l" t="t" r="r" b="b"/>
              <a:pathLst>
                <a:path w="47188" h="17780" extrusionOk="0">
                  <a:moveTo>
                    <a:pt x="2084" y="7260"/>
                  </a:moveTo>
                  <a:cubicBezTo>
                    <a:pt x="2009" y="7294"/>
                    <a:pt x="1935" y="7334"/>
                    <a:pt x="1862" y="7377"/>
                  </a:cubicBezTo>
                  <a:lnTo>
                    <a:pt x="1862" y="7377"/>
                  </a:lnTo>
                  <a:cubicBezTo>
                    <a:pt x="1913" y="7328"/>
                    <a:pt x="1999" y="7260"/>
                    <a:pt x="2084" y="7260"/>
                  </a:cubicBezTo>
                  <a:close/>
                  <a:moveTo>
                    <a:pt x="28837" y="0"/>
                  </a:moveTo>
                  <a:cubicBezTo>
                    <a:pt x="28568" y="0"/>
                    <a:pt x="28400" y="0"/>
                    <a:pt x="28265" y="135"/>
                  </a:cubicBezTo>
                  <a:cubicBezTo>
                    <a:pt x="27156" y="1546"/>
                    <a:pt x="25745" y="2521"/>
                    <a:pt x="24064" y="3058"/>
                  </a:cubicBezTo>
                  <a:cubicBezTo>
                    <a:pt x="23661" y="3058"/>
                    <a:pt x="23090" y="3361"/>
                    <a:pt x="22518" y="3361"/>
                  </a:cubicBezTo>
                  <a:cubicBezTo>
                    <a:pt x="21981" y="3361"/>
                    <a:pt x="21544" y="3227"/>
                    <a:pt x="21275" y="2790"/>
                  </a:cubicBezTo>
                  <a:lnTo>
                    <a:pt x="21275" y="2655"/>
                  </a:lnTo>
                  <a:cubicBezTo>
                    <a:pt x="21140" y="2386"/>
                    <a:pt x="20838" y="2084"/>
                    <a:pt x="20569" y="2084"/>
                  </a:cubicBezTo>
                  <a:cubicBezTo>
                    <a:pt x="20435" y="2084"/>
                    <a:pt x="20300" y="2084"/>
                    <a:pt x="20166" y="2218"/>
                  </a:cubicBezTo>
                  <a:cubicBezTo>
                    <a:pt x="19326" y="2655"/>
                    <a:pt x="18317" y="3058"/>
                    <a:pt x="17477" y="3058"/>
                  </a:cubicBezTo>
                  <a:cubicBezTo>
                    <a:pt x="17343" y="3058"/>
                    <a:pt x="17074" y="2924"/>
                    <a:pt x="16939" y="2924"/>
                  </a:cubicBezTo>
                  <a:cubicBezTo>
                    <a:pt x="16099" y="2790"/>
                    <a:pt x="15797" y="2386"/>
                    <a:pt x="15662" y="2084"/>
                  </a:cubicBezTo>
                  <a:cubicBezTo>
                    <a:pt x="15528" y="1815"/>
                    <a:pt x="15259" y="1681"/>
                    <a:pt x="14956" y="1681"/>
                  </a:cubicBezTo>
                  <a:cubicBezTo>
                    <a:pt x="14822" y="1681"/>
                    <a:pt x="14553" y="1681"/>
                    <a:pt x="14419" y="1949"/>
                  </a:cubicBezTo>
                  <a:cubicBezTo>
                    <a:pt x="13847" y="2790"/>
                    <a:pt x="13007" y="3630"/>
                    <a:pt x="12032" y="4067"/>
                  </a:cubicBezTo>
                  <a:cubicBezTo>
                    <a:pt x="11058" y="4336"/>
                    <a:pt x="10083" y="4907"/>
                    <a:pt x="9377" y="5747"/>
                  </a:cubicBezTo>
                  <a:cubicBezTo>
                    <a:pt x="9075" y="6150"/>
                    <a:pt x="8672" y="6419"/>
                    <a:pt x="8403" y="6419"/>
                  </a:cubicBezTo>
                  <a:cubicBezTo>
                    <a:pt x="7966" y="6419"/>
                    <a:pt x="7562" y="6150"/>
                    <a:pt x="7126" y="5445"/>
                  </a:cubicBezTo>
                  <a:cubicBezTo>
                    <a:pt x="6991" y="5176"/>
                    <a:pt x="6857" y="4739"/>
                    <a:pt x="6857" y="4470"/>
                  </a:cubicBezTo>
                  <a:cubicBezTo>
                    <a:pt x="6722" y="4067"/>
                    <a:pt x="6420" y="3764"/>
                    <a:pt x="6151" y="3764"/>
                  </a:cubicBezTo>
                  <a:cubicBezTo>
                    <a:pt x="6017" y="3764"/>
                    <a:pt x="6017" y="3764"/>
                    <a:pt x="6017" y="3899"/>
                  </a:cubicBezTo>
                  <a:lnTo>
                    <a:pt x="5176" y="3899"/>
                  </a:lnTo>
                  <a:cubicBezTo>
                    <a:pt x="4034" y="3764"/>
                    <a:pt x="3361" y="3361"/>
                    <a:pt x="2790" y="2218"/>
                  </a:cubicBezTo>
                  <a:cubicBezTo>
                    <a:pt x="2656" y="1815"/>
                    <a:pt x="2656" y="1378"/>
                    <a:pt x="2656" y="840"/>
                  </a:cubicBezTo>
                  <a:cubicBezTo>
                    <a:pt x="2084" y="1546"/>
                    <a:pt x="1815" y="2218"/>
                    <a:pt x="1681" y="3058"/>
                  </a:cubicBezTo>
                  <a:cubicBezTo>
                    <a:pt x="1513" y="3495"/>
                    <a:pt x="1110" y="4907"/>
                    <a:pt x="1110" y="6016"/>
                  </a:cubicBezTo>
                  <a:cubicBezTo>
                    <a:pt x="1110" y="6708"/>
                    <a:pt x="1239" y="7400"/>
                    <a:pt x="1783" y="7427"/>
                  </a:cubicBezTo>
                  <a:lnTo>
                    <a:pt x="1783" y="7427"/>
                  </a:lnTo>
                  <a:cubicBezTo>
                    <a:pt x="707" y="8131"/>
                    <a:pt x="1" y="9774"/>
                    <a:pt x="1" y="11192"/>
                  </a:cubicBezTo>
                  <a:cubicBezTo>
                    <a:pt x="1" y="11763"/>
                    <a:pt x="1" y="12166"/>
                    <a:pt x="135" y="12603"/>
                  </a:cubicBezTo>
                  <a:cubicBezTo>
                    <a:pt x="673" y="13578"/>
                    <a:pt x="1379" y="14149"/>
                    <a:pt x="2521" y="14149"/>
                  </a:cubicBezTo>
                  <a:lnTo>
                    <a:pt x="2656" y="14149"/>
                  </a:lnTo>
                  <a:cubicBezTo>
                    <a:pt x="3059" y="14149"/>
                    <a:pt x="3630" y="14149"/>
                    <a:pt x="4034" y="13847"/>
                  </a:cubicBezTo>
                  <a:lnTo>
                    <a:pt x="4034" y="14284"/>
                  </a:lnTo>
                  <a:cubicBezTo>
                    <a:pt x="4034" y="14687"/>
                    <a:pt x="4202" y="15258"/>
                    <a:pt x="4471" y="15662"/>
                  </a:cubicBezTo>
                  <a:cubicBezTo>
                    <a:pt x="4874" y="16367"/>
                    <a:pt x="5311" y="16670"/>
                    <a:pt x="5714" y="16670"/>
                  </a:cubicBezTo>
                  <a:cubicBezTo>
                    <a:pt x="5882" y="16670"/>
                    <a:pt x="6151" y="16502"/>
                    <a:pt x="6285" y="16367"/>
                  </a:cubicBezTo>
                  <a:cubicBezTo>
                    <a:pt x="6991" y="15964"/>
                    <a:pt x="7394" y="14990"/>
                    <a:pt x="7697" y="14149"/>
                  </a:cubicBezTo>
                  <a:cubicBezTo>
                    <a:pt x="7966" y="14418"/>
                    <a:pt x="8403" y="14418"/>
                    <a:pt x="8672" y="14418"/>
                  </a:cubicBezTo>
                  <a:cubicBezTo>
                    <a:pt x="10352" y="14418"/>
                    <a:pt x="11898" y="12301"/>
                    <a:pt x="12436" y="10923"/>
                  </a:cubicBezTo>
                  <a:cubicBezTo>
                    <a:pt x="13007" y="11763"/>
                    <a:pt x="12873" y="12301"/>
                    <a:pt x="13444" y="12872"/>
                  </a:cubicBezTo>
                  <a:cubicBezTo>
                    <a:pt x="13578" y="13007"/>
                    <a:pt x="13847" y="13141"/>
                    <a:pt x="14284" y="13141"/>
                  </a:cubicBezTo>
                  <a:cubicBezTo>
                    <a:pt x="14419" y="13309"/>
                    <a:pt x="14688" y="13309"/>
                    <a:pt x="14822" y="13309"/>
                  </a:cubicBezTo>
                  <a:cubicBezTo>
                    <a:pt x="16234" y="13309"/>
                    <a:pt x="17914" y="12469"/>
                    <a:pt x="18889" y="11326"/>
                  </a:cubicBezTo>
                  <a:lnTo>
                    <a:pt x="18889" y="11326"/>
                  </a:lnTo>
                  <a:cubicBezTo>
                    <a:pt x="18620" y="11763"/>
                    <a:pt x="18485" y="12166"/>
                    <a:pt x="18485" y="12603"/>
                  </a:cubicBezTo>
                  <a:cubicBezTo>
                    <a:pt x="18485" y="12738"/>
                    <a:pt x="18620" y="12872"/>
                    <a:pt x="18620" y="13007"/>
                  </a:cubicBezTo>
                  <a:cubicBezTo>
                    <a:pt x="18889" y="13444"/>
                    <a:pt x="19326" y="13578"/>
                    <a:pt x="19863" y="13578"/>
                  </a:cubicBezTo>
                  <a:cubicBezTo>
                    <a:pt x="20435" y="13578"/>
                    <a:pt x="21006" y="13444"/>
                    <a:pt x="21409" y="13309"/>
                  </a:cubicBezTo>
                  <a:cubicBezTo>
                    <a:pt x="22518" y="12872"/>
                    <a:pt x="23527" y="12301"/>
                    <a:pt x="24501" y="11629"/>
                  </a:cubicBezTo>
                  <a:cubicBezTo>
                    <a:pt x="25207" y="10923"/>
                    <a:pt x="25879" y="10217"/>
                    <a:pt x="26451" y="9377"/>
                  </a:cubicBezTo>
                  <a:lnTo>
                    <a:pt x="26451" y="9646"/>
                  </a:lnTo>
                  <a:cubicBezTo>
                    <a:pt x="26451" y="11057"/>
                    <a:pt x="28265" y="11898"/>
                    <a:pt x="29677" y="11898"/>
                  </a:cubicBezTo>
                  <a:cubicBezTo>
                    <a:pt x="30652" y="11898"/>
                    <a:pt x="31357" y="11461"/>
                    <a:pt x="31626" y="10788"/>
                  </a:cubicBezTo>
                  <a:lnTo>
                    <a:pt x="31626" y="10788"/>
                  </a:lnTo>
                  <a:cubicBezTo>
                    <a:pt x="31492" y="11192"/>
                    <a:pt x="31492" y="11763"/>
                    <a:pt x="31357" y="12301"/>
                  </a:cubicBezTo>
                  <a:cubicBezTo>
                    <a:pt x="31357" y="13309"/>
                    <a:pt x="31357" y="14418"/>
                    <a:pt x="31929" y="15393"/>
                  </a:cubicBezTo>
                  <a:cubicBezTo>
                    <a:pt x="32601" y="16233"/>
                    <a:pt x="33307" y="16670"/>
                    <a:pt x="34147" y="16670"/>
                  </a:cubicBezTo>
                  <a:cubicBezTo>
                    <a:pt x="34584" y="16670"/>
                    <a:pt x="35122" y="16502"/>
                    <a:pt x="35693" y="16233"/>
                  </a:cubicBezTo>
                  <a:cubicBezTo>
                    <a:pt x="36533" y="15662"/>
                    <a:pt x="37373" y="15258"/>
                    <a:pt x="38482" y="15258"/>
                  </a:cubicBezTo>
                  <a:cubicBezTo>
                    <a:pt x="38785" y="15258"/>
                    <a:pt x="39054" y="15258"/>
                    <a:pt x="39323" y="15393"/>
                  </a:cubicBezTo>
                  <a:cubicBezTo>
                    <a:pt x="40734" y="15662"/>
                    <a:pt x="41003" y="17073"/>
                    <a:pt x="42146" y="17645"/>
                  </a:cubicBezTo>
                  <a:cubicBezTo>
                    <a:pt x="42280" y="17779"/>
                    <a:pt x="42549" y="17779"/>
                    <a:pt x="42683" y="17779"/>
                  </a:cubicBezTo>
                  <a:lnTo>
                    <a:pt x="42986" y="17779"/>
                  </a:lnTo>
                  <a:cubicBezTo>
                    <a:pt x="44095" y="17779"/>
                    <a:pt x="45204" y="16670"/>
                    <a:pt x="45372" y="15527"/>
                  </a:cubicBezTo>
                  <a:cubicBezTo>
                    <a:pt x="45372" y="15124"/>
                    <a:pt x="45204" y="14687"/>
                    <a:pt x="44935" y="14284"/>
                  </a:cubicBezTo>
                  <a:cubicBezTo>
                    <a:pt x="46347" y="13981"/>
                    <a:pt x="47053" y="12469"/>
                    <a:pt x="47187" y="11057"/>
                  </a:cubicBezTo>
                  <a:lnTo>
                    <a:pt x="47187" y="9646"/>
                  </a:lnTo>
                  <a:cubicBezTo>
                    <a:pt x="47053" y="9242"/>
                    <a:pt x="47187" y="9108"/>
                    <a:pt x="47053" y="8806"/>
                  </a:cubicBezTo>
                  <a:cubicBezTo>
                    <a:pt x="46750" y="8402"/>
                    <a:pt x="46044" y="8402"/>
                    <a:pt x="46044" y="8100"/>
                  </a:cubicBezTo>
                  <a:lnTo>
                    <a:pt x="46044" y="7965"/>
                  </a:lnTo>
                  <a:cubicBezTo>
                    <a:pt x="46044" y="7831"/>
                    <a:pt x="46044" y="7696"/>
                    <a:pt x="46212" y="7428"/>
                  </a:cubicBezTo>
                  <a:lnTo>
                    <a:pt x="46212" y="7428"/>
                  </a:lnTo>
                  <a:cubicBezTo>
                    <a:pt x="46044" y="7562"/>
                    <a:pt x="45775" y="7562"/>
                    <a:pt x="45641" y="7562"/>
                  </a:cubicBezTo>
                  <a:lnTo>
                    <a:pt x="45372" y="7562"/>
                  </a:lnTo>
                  <a:cubicBezTo>
                    <a:pt x="43826" y="7428"/>
                    <a:pt x="43524" y="5445"/>
                    <a:pt x="42011" y="5041"/>
                  </a:cubicBezTo>
                  <a:cubicBezTo>
                    <a:pt x="41709" y="5041"/>
                    <a:pt x="41440" y="4907"/>
                    <a:pt x="41171" y="4907"/>
                  </a:cubicBezTo>
                  <a:cubicBezTo>
                    <a:pt x="40028" y="4907"/>
                    <a:pt x="39188" y="5445"/>
                    <a:pt x="38348" y="5882"/>
                  </a:cubicBezTo>
                  <a:cubicBezTo>
                    <a:pt x="37810" y="6150"/>
                    <a:pt x="37239" y="6419"/>
                    <a:pt x="36802" y="6419"/>
                  </a:cubicBezTo>
                  <a:cubicBezTo>
                    <a:pt x="35962" y="6419"/>
                    <a:pt x="35290" y="6016"/>
                    <a:pt x="34584" y="5041"/>
                  </a:cubicBezTo>
                  <a:cubicBezTo>
                    <a:pt x="34012" y="4201"/>
                    <a:pt x="34012" y="3227"/>
                    <a:pt x="34012" y="2218"/>
                  </a:cubicBezTo>
                  <a:cubicBezTo>
                    <a:pt x="34012" y="1815"/>
                    <a:pt x="33744" y="1378"/>
                    <a:pt x="33307" y="1378"/>
                  </a:cubicBezTo>
                  <a:lnTo>
                    <a:pt x="33172" y="1546"/>
                  </a:lnTo>
                  <a:lnTo>
                    <a:pt x="32332" y="1546"/>
                  </a:lnTo>
                  <a:cubicBezTo>
                    <a:pt x="31223" y="1546"/>
                    <a:pt x="29946" y="1109"/>
                    <a:pt x="29408" y="269"/>
                  </a:cubicBezTo>
                  <a:cubicBezTo>
                    <a:pt x="29240" y="0"/>
                    <a:pt x="28971" y="0"/>
                    <a:pt x="28837" y="0"/>
                  </a:cubicBezTo>
                  <a:close/>
                </a:path>
              </a:pathLst>
            </a:custGeom>
            <a:solidFill>
              <a:schemeClr val="accent6"/>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58" name="Google Shape;861;p31">
              <a:extLst>
                <a:ext uri="{FF2B5EF4-FFF2-40B4-BE49-F238E27FC236}">
                  <a16:creationId xmlns:a16="http://schemas.microsoft.com/office/drawing/2014/main" id="{461FF0F9-5896-4560-8CB8-6C0C41CDF6D4}"/>
                </a:ext>
              </a:extLst>
            </p:cNvPr>
            <p:cNvSpPr/>
            <p:nvPr/>
          </p:nvSpPr>
          <p:spPr>
            <a:xfrm>
              <a:off x="6133036" y="3492792"/>
              <a:ext cx="178533" cy="122190"/>
            </a:xfrm>
            <a:custGeom>
              <a:avLst/>
              <a:gdLst/>
              <a:ahLst/>
              <a:cxnLst/>
              <a:rect l="l" t="t" r="r" b="b"/>
              <a:pathLst>
                <a:path w="5748" h="3934" extrusionOk="0">
                  <a:moveTo>
                    <a:pt x="5311" y="1"/>
                  </a:moveTo>
                  <a:cubicBezTo>
                    <a:pt x="5042" y="1"/>
                    <a:pt x="4740" y="270"/>
                    <a:pt x="4740" y="572"/>
                  </a:cubicBezTo>
                  <a:cubicBezTo>
                    <a:pt x="4740" y="1816"/>
                    <a:pt x="3765" y="2790"/>
                    <a:pt x="2522" y="2925"/>
                  </a:cubicBezTo>
                  <a:cubicBezTo>
                    <a:pt x="2407" y="2958"/>
                    <a:pt x="2293" y="2973"/>
                    <a:pt x="2179" y="2973"/>
                  </a:cubicBezTo>
                  <a:cubicBezTo>
                    <a:pt x="1723" y="2973"/>
                    <a:pt x="1271" y="2737"/>
                    <a:pt x="841" y="2522"/>
                  </a:cubicBezTo>
                  <a:cubicBezTo>
                    <a:pt x="802" y="2482"/>
                    <a:pt x="736" y="2466"/>
                    <a:pt x="660" y="2466"/>
                  </a:cubicBezTo>
                  <a:cubicBezTo>
                    <a:pt x="477" y="2466"/>
                    <a:pt x="230" y="2561"/>
                    <a:pt x="135" y="2656"/>
                  </a:cubicBezTo>
                  <a:cubicBezTo>
                    <a:pt x="1" y="2925"/>
                    <a:pt x="135" y="3227"/>
                    <a:pt x="270" y="3362"/>
                  </a:cubicBezTo>
                  <a:cubicBezTo>
                    <a:pt x="841" y="3765"/>
                    <a:pt x="1547" y="3933"/>
                    <a:pt x="2219" y="3933"/>
                  </a:cubicBezTo>
                  <a:lnTo>
                    <a:pt x="2656" y="3933"/>
                  </a:lnTo>
                  <a:cubicBezTo>
                    <a:pt x="4336" y="3765"/>
                    <a:pt x="5748" y="2253"/>
                    <a:pt x="5748" y="572"/>
                  </a:cubicBezTo>
                  <a:cubicBezTo>
                    <a:pt x="5748" y="270"/>
                    <a:pt x="5580" y="1"/>
                    <a:pt x="5311" y="1"/>
                  </a:cubicBezTo>
                  <a:close/>
                </a:path>
              </a:pathLst>
            </a:custGeom>
            <a:solidFill>
              <a:schemeClr val="dk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59" name="Google Shape;862;p31">
              <a:extLst>
                <a:ext uri="{FF2B5EF4-FFF2-40B4-BE49-F238E27FC236}">
                  <a16:creationId xmlns:a16="http://schemas.microsoft.com/office/drawing/2014/main" id="{FA6B455F-977B-4B36-A84A-B37881BE2563}"/>
                </a:ext>
              </a:extLst>
            </p:cNvPr>
            <p:cNvSpPr/>
            <p:nvPr/>
          </p:nvSpPr>
          <p:spPr>
            <a:xfrm>
              <a:off x="6337660" y="3256735"/>
              <a:ext cx="234908" cy="209376"/>
            </a:xfrm>
            <a:custGeom>
              <a:avLst/>
              <a:gdLst/>
              <a:ahLst/>
              <a:cxnLst/>
              <a:rect l="l" t="t" r="r" b="b"/>
              <a:pathLst>
                <a:path w="7563" h="6741" extrusionOk="0">
                  <a:moveTo>
                    <a:pt x="3777" y="0"/>
                  </a:moveTo>
                  <a:cubicBezTo>
                    <a:pt x="2799" y="0"/>
                    <a:pt x="1814" y="426"/>
                    <a:pt x="1109" y="1283"/>
                  </a:cubicBezTo>
                  <a:cubicBezTo>
                    <a:pt x="0" y="2694"/>
                    <a:pt x="269" y="4811"/>
                    <a:pt x="1681" y="6055"/>
                  </a:cubicBezTo>
                  <a:cubicBezTo>
                    <a:pt x="2312" y="6518"/>
                    <a:pt x="3048" y="6741"/>
                    <a:pt x="3773" y="6741"/>
                  </a:cubicBezTo>
                  <a:cubicBezTo>
                    <a:pt x="4785" y="6741"/>
                    <a:pt x="5773" y="6306"/>
                    <a:pt x="6419" y="5484"/>
                  </a:cubicBezTo>
                  <a:cubicBezTo>
                    <a:pt x="7562" y="3971"/>
                    <a:pt x="7394" y="1854"/>
                    <a:pt x="5882" y="745"/>
                  </a:cubicBezTo>
                  <a:cubicBezTo>
                    <a:pt x="5270" y="249"/>
                    <a:pt x="4525" y="0"/>
                    <a:pt x="3777" y="0"/>
                  </a:cubicBezTo>
                  <a:close/>
                </a:path>
              </a:pathLst>
            </a:custGeom>
            <a:solidFill>
              <a:schemeClr val="dk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60" name="Google Shape;863;p31">
              <a:extLst>
                <a:ext uri="{FF2B5EF4-FFF2-40B4-BE49-F238E27FC236}">
                  <a16:creationId xmlns:a16="http://schemas.microsoft.com/office/drawing/2014/main" id="{1541C5F9-30C1-4920-B005-4847AA260ADD}"/>
                </a:ext>
              </a:extLst>
            </p:cNvPr>
            <p:cNvSpPr/>
            <p:nvPr/>
          </p:nvSpPr>
          <p:spPr>
            <a:xfrm>
              <a:off x="6384622" y="3440611"/>
              <a:ext cx="266216" cy="134677"/>
            </a:xfrm>
            <a:custGeom>
              <a:avLst/>
              <a:gdLst/>
              <a:ahLst/>
              <a:cxnLst/>
              <a:rect l="l" t="t" r="r" b="b"/>
              <a:pathLst>
                <a:path w="8571" h="4336" extrusionOk="0">
                  <a:moveTo>
                    <a:pt x="4202" y="0"/>
                  </a:moveTo>
                  <a:cubicBezTo>
                    <a:pt x="1983" y="135"/>
                    <a:pt x="1" y="1110"/>
                    <a:pt x="169" y="2252"/>
                  </a:cubicBezTo>
                  <a:cubicBezTo>
                    <a:pt x="169" y="3496"/>
                    <a:pt x="1983" y="4336"/>
                    <a:pt x="4370" y="4336"/>
                  </a:cubicBezTo>
                  <a:cubicBezTo>
                    <a:pt x="6588" y="4202"/>
                    <a:pt x="8571" y="3227"/>
                    <a:pt x="8403" y="2084"/>
                  </a:cubicBezTo>
                  <a:cubicBezTo>
                    <a:pt x="8403" y="841"/>
                    <a:pt x="6588" y="0"/>
                    <a:pt x="4202" y="0"/>
                  </a:cubicBezTo>
                  <a:close/>
                </a:path>
              </a:pathLst>
            </a:custGeom>
            <a:solidFill>
              <a:schemeClr val="accent5"/>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61" name="Google Shape;864;p31">
              <a:extLst>
                <a:ext uri="{FF2B5EF4-FFF2-40B4-BE49-F238E27FC236}">
                  <a16:creationId xmlns:a16="http://schemas.microsoft.com/office/drawing/2014/main" id="{0AC89F5C-6032-42B3-BE34-1BF79B2939BD}"/>
                </a:ext>
              </a:extLst>
            </p:cNvPr>
            <p:cNvSpPr/>
            <p:nvPr/>
          </p:nvSpPr>
          <p:spPr>
            <a:xfrm>
              <a:off x="5893997" y="3288416"/>
              <a:ext cx="217172" cy="192914"/>
            </a:xfrm>
            <a:custGeom>
              <a:avLst/>
              <a:gdLst/>
              <a:ahLst/>
              <a:cxnLst/>
              <a:rect l="l" t="t" r="r" b="b"/>
              <a:pathLst>
                <a:path w="6992" h="6211" extrusionOk="0">
                  <a:moveTo>
                    <a:pt x="3413" y="1"/>
                  </a:moveTo>
                  <a:cubicBezTo>
                    <a:pt x="2734" y="1"/>
                    <a:pt x="2061" y="223"/>
                    <a:pt x="1513" y="699"/>
                  </a:cubicBezTo>
                  <a:cubicBezTo>
                    <a:pt x="135" y="1674"/>
                    <a:pt x="0" y="3623"/>
                    <a:pt x="975" y="5035"/>
                  </a:cubicBezTo>
                  <a:cubicBezTo>
                    <a:pt x="1593" y="5821"/>
                    <a:pt x="2470" y="6211"/>
                    <a:pt x="3371" y="6211"/>
                  </a:cubicBezTo>
                  <a:cubicBezTo>
                    <a:pt x="4088" y="6211"/>
                    <a:pt x="4819" y="5963"/>
                    <a:pt x="5445" y="5472"/>
                  </a:cubicBezTo>
                  <a:cubicBezTo>
                    <a:pt x="6722" y="4464"/>
                    <a:pt x="6991" y="2514"/>
                    <a:pt x="5882" y="1103"/>
                  </a:cubicBezTo>
                  <a:cubicBezTo>
                    <a:pt x="5230" y="393"/>
                    <a:pt x="4315" y="1"/>
                    <a:pt x="3413" y="1"/>
                  </a:cubicBezTo>
                  <a:close/>
                </a:path>
              </a:pathLst>
            </a:custGeom>
            <a:solidFill>
              <a:schemeClr val="dk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62" name="Google Shape;865;p31">
              <a:extLst>
                <a:ext uri="{FF2B5EF4-FFF2-40B4-BE49-F238E27FC236}">
                  <a16:creationId xmlns:a16="http://schemas.microsoft.com/office/drawing/2014/main" id="{26E29FF5-E604-4426-A4A5-A021519F55DF}"/>
                </a:ext>
              </a:extLst>
            </p:cNvPr>
            <p:cNvSpPr/>
            <p:nvPr/>
          </p:nvSpPr>
          <p:spPr>
            <a:xfrm>
              <a:off x="5880424" y="3458346"/>
              <a:ext cx="182727" cy="121569"/>
            </a:xfrm>
            <a:custGeom>
              <a:avLst/>
              <a:gdLst/>
              <a:ahLst/>
              <a:cxnLst/>
              <a:rect l="l" t="t" r="r" b="b"/>
              <a:pathLst>
                <a:path w="5883" h="3914" extrusionOk="0">
                  <a:moveTo>
                    <a:pt x="1950" y="1"/>
                  </a:moveTo>
                  <a:cubicBezTo>
                    <a:pt x="1278" y="1"/>
                    <a:pt x="572" y="135"/>
                    <a:pt x="1" y="270"/>
                  </a:cubicBezTo>
                  <a:cubicBezTo>
                    <a:pt x="135" y="1110"/>
                    <a:pt x="135" y="1816"/>
                    <a:pt x="1" y="2656"/>
                  </a:cubicBezTo>
                  <a:lnTo>
                    <a:pt x="1" y="2925"/>
                  </a:lnTo>
                  <a:lnTo>
                    <a:pt x="1" y="3631"/>
                  </a:lnTo>
                  <a:cubicBezTo>
                    <a:pt x="572" y="3899"/>
                    <a:pt x="1278" y="3899"/>
                    <a:pt x="1950" y="3899"/>
                  </a:cubicBezTo>
                  <a:cubicBezTo>
                    <a:pt x="2100" y="3909"/>
                    <a:pt x="2248" y="3914"/>
                    <a:pt x="2394" y="3914"/>
                  </a:cubicBezTo>
                  <a:cubicBezTo>
                    <a:pt x="4315" y="3914"/>
                    <a:pt x="5882" y="3115"/>
                    <a:pt x="5882" y="2085"/>
                  </a:cubicBezTo>
                  <a:cubicBezTo>
                    <a:pt x="5882" y="1513"/>
                    <a:pt x="5479" y="975"/>
                    <a:pt x="4773" y="673"/>
                  </a:cubicBezTo>
                  <a:cubicBezTo>
                    <a:pt x="4067" y="270"/>
                    <a:pt x="3093" y="1"/>
                    <a:pt x="2118" y="1"/>
                  </a:cubicBezTo>
                  <a:close/>
                </a:path>
              </a:pathLst>
            </a:custGeom>
            <a:solidFill>
              <a:schemeClr val="accent5"/>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63" name="Google Shape;866;p31">
              <a:extLst>
                <a:ext uri="{FF2B5EF4-FFF2-40B4-BE49-F238E27FC236}">
                  <a16:creationId xmlns:a16="http://schemas.microsoft.com/office/drawing/2014/main" id="{B6D859BE-ABC8-4A42-B5B8-2D610C015540}"/>
                </a:ext>
              </a:extLst>
            </p:cNvPr>
            <p:cNvSpPr/>
            <p:nvPr/>
          </p:nvSpPr>
          <p:spPr>
            <a:xfrm>
              <a:off x="5858495" y="3818488"/>
              <a:ext cx="248481" cy="358775"/>
            </a:xfrm>
            <a:custGeom>
              <a:avLst/>
              <a:gdLst/>
              <a:ahLst/>
              <a:cxnLst/>
              <a:rect l="l" t="t" r="r" b="b"/>
              <a:pathLst>
                <a:path w="8000" h="11551" extrusionOk="0">
                  <a:moveTo>
                    <a:pt x="1" y="1"/>
                  </a:moveTo>
                  <a:lnTo>
                    <a:pt x="1" y="9815"/>
                  </a:lnTo>
                  <a:cubicBezTo>
                    <a:pt x="1" y="10251"/>
                    <a:pt x="135" y="10520"/>
                    <a:pt x="438" y="10655"/>
                  </a:cubicBezTo>
                  <a:cubicBezTo>
                    <a:pt x="1508" y="11271"/>
                    <a:pt x="2617" y="11551"/>
                    <a:pt x="3747" y="11551"/>
                  </a:cubicBezTo>
                  <a:cubicBezTo>
                    <a:pt x="4958" y="11551"/>
                    <a:pt x="6193" y="11229"/>
                    <a:pt x="7428" y="10655"/>
                  </a:cubicBezTo>
                  <a:cubicBezTo>
                    <a:pt x="7865" y="10520"/>
                    <a:pt x="8000" y="10251"/>
                    <a:pt x="8000" y="9815"/>
                  </a:cubicBezTo>
                  <a:lnTo>
                    <a:pt x="8000" y="1"/>
                  </a:lnTo>
                  <a:cubicBezTo>
                    <a:pt x="8000" y="707"/>
                    <a:pt x="6185" y="1144"/>
                    <a:pt x="4067" y="1144"/>
                  </a:cubicBezTo>
                  <a:cubicBezTo>
                    <a:pt x="1816" y="1144"/>
                    <a:pt x="1" y="707"/>
                    <a:pt x="1" y="1"/>
                  </a:cubicBezTo>
                  <a:close/>
                </a:path>
              </a:pathLst>
            </a:custGeom>
            <a:solidFill>
              <a:srgbClr val="74E2ED"/>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64" name="Google Shape;867;p31">
              <a:extLst>
                <a:ext uri="{FF2B5EF4-FFF2-40B4-BE49-F238E27FC236}">
                  <a16:creationId xmlns:a16="http://schemas.microsoft.com/office/drawing/2014/main" id="{B1310A9B-D552-4383-9D6A-72133004D72A}"/>
                </a:ext>
              </a:extLst>
            </p:cNvPr>
            <p:cNvSpPr/>
            <p:nvPr/>
          </p:nvSpPr>
          <p:spPr>
            <a:xfrm>
              <a:off x="5858495" y="3818488"/>
              <a:ext cx="248481" cy="357036"/>
            </a:xfrm>
            <a:custGeom>
              <a:avLst/>
              <a:gdLst/>
              <a:ahLst/>
              <a:cxnLst/>
              <a:rect l="l" t="t" r="r" b="b"/>
              <a:pathLst>
                <a:path w="8000" h="11495" extrusionOk="0">
                  <a:moveTo>
                    <a:pt x="8000" y="1"/>
                  </a:moveTo>
                  <a:lnTo>
                    <a:pt x="8000" y="1"/>
                  </a:lnTo>
                  <a:lnTo>
                    <a:pt x="8000" y="5210"/>
                  </a:lnTo>
                  <a:lnTo>
                    <a:pt x="8000" y="5210"/>
                  </a:lnTo>
                  <a:lnTo>
                    <a:pt x="8000" y="1"/>
                  </a:lnTo>
                  <a:close/>
                  <a:moveTo>
                    <a:pt x="1" y="1"/>
                  </a:moveTo>
                  <a:lnTo>
                    <a:pt x="1" y="9815"/>
                  </a:lnTo>
                  <a:cubicBezTo>
                    <a:pt x="1" y="10251"/>
                    <a:pt x="135" y="10520"/>
                    <a:pt x="438" y="10655"/>
                  </a:cubicBezTo>
                  <a:cubicBezTo>
                    <a:pt x="1547" y="11361"/>
                    <a:pt x="2656" y="11495"/>
                    <a:pt x="3799" y="11495"/>
                  </a:cubicBezTo>
                  <a:cubicBezTo>
                    <a:pt x="4908" y="11495"/>
                    <a:pt x="6185" y="11226"/>
                    <a:pt x="7428" y="10655"/>
                  </a:cubicBezTo>
                  <a:cubicBezTo>
                    <a:pt x="7865" y="10520"/>
                    <a:pt x="8000" y="10251"/>
                    <a:pt x="8000" y="9815"/>
                  </a:cubicBezTo>
                  <a:lnTo>
                    <a:pt x="8000" y="9680"/>
                  </a:lnTo>
                  <a:lnTo>
                    <a:pt x="8000" y="9680"/>
                  </a:lnTo>
                  <a:lnTo>
                    <a:pt x="8000" y="9815"/>
                  </a:lnTo>
                  <a:cubicBezTo>
                    <a:pt x="8000" y="10251"/>
                    <a:pt x="7865" y="10520"/>
                    <a:pt x="7428" y="10655"/>
                  </a:cubicBezTo>
                  <a:cubicBezTo>
                    <a:pt x="6185" y="11226"/>
                    <a:pt x="4908" y="11495"/>
                    <a:pt x="3799" y="11495"/>
                  </a:cubicBezTo>
                  <a:cubicBezTo>
                    <a:pt x="2656" y="11495"/>
                    <a:pt x="1547" y="11361"/>
                    <a:pt x="438" y="10655"/>
                  </a:cubicBezTo>
                  <a:cubicBezTo>
                    <a:pt x="135" y="10520"/>
                    <a:pt x="1" y="10251"/>
                    <a:pt x="1" y="9815"/>
                  </a:cubicBezTo>
                  <a:lnTo>
                    <a:pt x="1" y="1"/>
                  </a:lnTo>
                  <a:close/>
                </a:path>
              </a:pathLst>
            </a:custGeom>
            <a:solidFill>
              <a:srgbClr val="E7BBA8"/>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65" name="Google Shape;868;p31">
              <a:extLst>
                <a:ext uri="{FF2B5EF4-FFF2-40B4-BE49-F238E27FC236}">
                  <a16:creationId xmlns:a16="http://schemas.microsoft.com/office/drawing/2014/main" id="{258B552B-85A8-43D5-A6E8-31D6364C1A76}"/>
                </a:ext>
              </a:extLst>
            </p:cNvPr>
            <p:cNvSpPr/>
            <p:nvPr/>
          </p:nvSpPr>
          <p:spPr>
            <a:xfrm>
              <a:off x="6106945" y="3980311"/>
              <a:ext cx="31" cy="138870"/>
            </a:xfrm>
            <a:custGeom>
              <a:avLst/>
              <a:gdLst/>
              <a:ahLst/>
              <a:cxnLst/>
              <a:rect l="l" t="t" r="r" b="b"/>
              <a:pathLst>
                <a:path w="1" h="4471" extrusionOk="0">
                  <a:moveTo>
                    <a:pt x="1" y="0"/>
                  </a:moveTo>
                  <a:lnTo>
                    <a:pt x="1" y="4470"/>
                  </a:lnTo>
                  <a:lnTo>
                    <a:pt x="1" y="4470"/>
                  </a:lnTo>
                  <a:close/>
                </a:path>
              </a:pathLst>
            </a:custGeom>
            <a:solidFill>
              <a:srgbClr val="DB9F5F"/>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66" name="Google Shape;869;p31">
              <a:extLst>
                <a:ext uri="{FF2B5EF4-FFF2-40B4-BE49-F238E27FC236}">
                  <a16:creationId xmlns:a16="http://schemas.microsoft.com/office/drawing/2014/main" id="{34CE13F7-D3FE-4868-A8C9-832F0B502D83}"/>
                </a:ext>
              </a:extLst>
            </p:cNvPr>
            <p:cNvSpPr/>
            <p:nvPr/>
          </p:nvSpPr>
          <p:spPr>
            <a:xfrm>
              <a:off x="6080855" y="3827899"/>
              <a:ext cx="26122" cy="12548"/>
            </a:xfrm>
            <a:custGeom>
              <a:avLst/>
              <a:gdLst/>
              <a:ahLst/>
              <a:cxnLst/>
              <a:rect l="l" t="t" r="r" b="b"/>
              <a:pathLst>
                <a:path w="841" h="404" extrusionOk="0">
                  <a:moveTo>
                    <a:pt x="841" y="0"/>
                  </a:moveTo>
                  <a:cubicBezTo>
                    <a:pt x="841" y="0"/>
                    <a:pt x="730" y="0"/>
                    <a:pt x="709" y="101"/>
                  </a:cubicBezTo>
                  <a:lnTo>
                    <a:pt x="709" y="101"/>
                  </a:lnTo>
                  <a:cubicBezTo>
                    <a:pt x="763" y="68"/>
                    <a:pt x="807" y="34"/>
                    <a:pt x="841" y="0"/>
                  </a:cubicBezTo>
                  <a:close/>
                  <a:moveTo>
                    <a:pt x="709" y="101"/>
                  </a:moveTo>
                  <a:lnTo>
                    <a:pt x="709" y="101"/>
                  </a:lnTo>
                  <a:cubicBezTo>
                    <a:pt x="609" y="164"/>
                    <a:pt x="476" y="227"/>
                    <a:pt x="317" y="289"/>
                  </a:cubicBezTo>
                  <a:lnTo>
                    <a:pt x="317" y="289"/>
                  </a:lnTo>
                  <a:cubicBezTo>
                    <a:pt x="469" y="248"/>
                    <a:pt x="605" y="215"/>
                    <a:pt x="706" y="135"/>
                  </a:cubicBezTo>
                  <a:cubicBezTo>
                    <a:pt x="706" y="122"/>
                    <a:pt x="707" y="111"/>
                    <a:pt x="709" y="101"/>
                  </a:cubicBezTo>
                  <a:close/>
                  <a:moveTo>
                    <a:pt x="317" y="289"/>
                  </a:moveTo>
                  <a:cubicBezTo>
                    <a:pt x="216" y="317"/>
                    <a:pt x="108" y="350"/>
                    <a:pt x="0" y="404"/>
                  </a:cubicBezTo>
                  <a:cubicBezTo>
                    <a:pt x="115" y="366"/>
                    <a:pt x="221" y="328"/>
                    <a:pt x="317" y="289"/>
                  </a:cubicBezTo>
                  <a:close/>
                </a:path>
              </a:pathLst>
            </a:custGeom>
            <a:solidFill>
              <a:srgbClr val="E7BBA8"/>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67" name="Google Shape;870;p31">
              <a:extLst>
                <a:ext uri="{FF2B5EF4-FFF2-40B4-BE49-F238E27FC236}">
                  <a16:creationId xmlns:a16="http://schemas.microsoft.com/office/drawing/2014/main" id="{93AFD013-D85E-43B9-8E95-BBA33BD9EC6E}"/>
                </a:ext>
              </a:extLst>
            </p:cNvPr>
            <p:cNvSpPr/>
            <p:nvPr/>
          </p:nvSpPr>
          <p:spPr>
            <a:xfrm>
              <a:off x="5858495" y="3827899"/>
              <a:ext cx="248481" cy="347625"/>
            </a:xfrm>
            <a:custGeom>
              <a:avLst/>
              <a:gdLst/>
              <a:ahLst/>
              <a:cxnLst/>
              <a:rect l="l" t="t" r="r" b="b"/>
              <a:pathLst>
                <a:path w="8000" h="11192" extrusionOk="0">
                  <a:moveTo>
                    <a:pt x="1" y="0"/>
                  </a:moveTo>
                  <a:lnTo>
                    <a:pt x="1" y="9512"/>
                  </a:lnTo>
                  <a:cubicBezTo>
                    <a:pt x="1" y="9948"/>
                    <a:pt x="135" y="10217"/>
                    <a:pt x="438" y="10352"/>
                  </a:cubicBezTo>
                  <a:cubicBezTo>
                    <a:pt x="1547" y="11058"/>
                    <a:pt x="2656" y="11192"/>
                    <a:pt x="3799" y="11192"/>
                  </a:cubicBezTo>
                  <a:cubicBezTo>
                    <a:pt x="4908" y="11192"/>
                    <a:pt x="6185" y="10923"/>
                    <a:pt x="7428" y="10352"/>
                  </a:cubicBezTo>
                  <a:cubicBezTo>
                    <a:pt x="7865" y="10217"/>
                    <a:pt x="8000" y="9948"/>
                    <a:pt x="8000" y="9512"/>
                  </a:cubicBezTo>
                  <a:lnTo>
                    <a:pt x="8000" y="9377"/>
                  </a:lnTo>
                  <a:lnTo>
                    <a:pt x="8000" y="4907"/>
                  </a:lnTo>
                  <a:lnTo>
                    <a:pt x="8000" y="0"/>
                  </a:lnTo>
                  <a:cubicBezTo>
                    <a:pt x="7865" y="135"/>
                    <a:pt x="7563" y="269"/>
                    <a:pt x="7159" y="404"/>
                  </a:cubicBezTo>
                  <a:lnTo>
                    <a:pt x="7025" y="404"/>
                  </a:lnTo>
                  <a:lnTo>
                    <a:pt x="7025" y="538"/>
                  </a:lnTo>
                  <a:lnTo>
                    <a:pt x="7025" y="7831"/>
                  </a:lnTo>
                  <a:cubicBezTo>
                    <a:pt x="7025" y="8268"/>
                    <a:pt x="6857" y="8537"/>
                    <a:pt x="6588" y="8671"/>
                  </a:cubicBezTo>
                  <a:cubicBezTo>
                    <a:pt x="5613" y="9243"/>
                    <a:pt x="4773" y="9646"/>
                    <a:pt x="3799" y="9646"/>
                  </a:cubicBezTo>
                  <a:cubicBezTo>
                    <a:pt x="2958" y="9646"/>
                    <a:pt x="2253" y="9377"/>
                    <a:pt x="1412" y="8806"/>
                  </a:cubicBezTo>
                  <a:cubicBezTo>
                    <a:pt x="1143" y="8537"/>
                    <a:pt x="975" y="8268"/>
                    <a:pt x="975" y="7831"/>
                  </a:cubicBezTo>
                  <a:lnTo>
                    <a:pt x="975" y="538"/>
                  </a:lnTo>
                  <a:lnTo>
                    <a:pt x="975" y="404"/>
                  </a:lnTo>
                  <a:lnTo>
                    <a:pt x="707" y="404"/>
                  </a:lnTo>
                  <a:cubicBezTo>
                    <a:pt x="438" y="269"/>
                    <a:pt x="135" y="135"/>
                    <a:pt x="1" y="0"/>
                  </a:cubicBezTo>
                  <a:close/>
                </a:path>
              </a:pathLst>
            </a:custGeom>
            <a:solidFill>
              <a:srgbClr val="3FB6D6"/>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68" name="Google Shape;871;p31">
              <a:extLst>
                <a:ext uri="{FF2B5EF4-FFF2-40B4-BE49-F238E27FC236}">
                  <a16:creationId xmlns:a16="http://schemas.microsoft.com/office/drawing/2014/main" id="{A802342B-8757-4330-B820-2707940E809E}"/>
                </a:ext>
              </a:extLst>
            </p:cNvPr>
            <p:cNvSpPr/>
            <p:nvPr/>
          </p:nvSpPr>
          <p:spPr>
            <a:xfrm>
              <a:off x="5858495" y="3784042"/>
              <a:ext cx="248481" cy="69978"/>
            </a:xfrm>
            <a:custGeom>
              <a:avLst/>
              <a:gdLst/>
              <a:ahLst/>
              <a:cxnLst/>
              <a:rect l="l" t="t" r="r" b="b"/>
              <a:pathLst>
                <a:path w="8000" h="2253" extrusionOk="0">
                  <a:moveTo>
                    <a:pt x="4067" y="1"/>
                  </a:moveTo>
                  <a:cubicBezTo>
                    <a:pt x="1816" y="1"/>
                    <a:pt x="1" y="572"/>
                    <a:pt x="1" y="1110"/>
                  </a:cubicBezTo>
                  <a:cubicBezTo>
                    <a:pt x="1" y="1412"/>
                    <a:pt x="135" y="1547"/>
                    <a:pt x="438" y="1681"/>
                  </a:cubicBezTo>
                  <a:cubicBezTo>
                    <a:pt x="572" y="1816"/>
                    <a:pt x="841" y="1816"/>
                    <a:pt x="975" y="1816"/>
                  </a:cubicBezTo>
                  <a:lnTo>
                    <a:pt x="975" y="1950"/>
                  </a:lnTo>
                  <a:cubicBezTo>
                    <a:pt x="1681" y="2118"/>
                    <a:pt x="2824" y="2253"/>
                    <a:pt x="4067" y="2253"/>
                  </a:cubicBezTo>
                  <a:cubicBezTo>
                    <a:pt x="5177" y="2253"/>
                    <a:pt x="6319" y="2118"/>
                    <a:pt x="7025" y="1950"/>
                  </a:cubicBezTo>
                  <a:lnTo>
                    <a:pt x="7025" y="1816"/>
                  </a:lnTo>
                  <a:cubicBezTo>
                    <a:pt x="7159" y="1816"/>
                    <a:pt x="7428" y="1816"/>
                    <a:pt x="7563" y="1681"/>
                  </a:cubicBezTo>
                  <a:cubicBezTo>
                    <a:pt x="7865" y="1547"/>
                    <a:pt x="8000" y="1412"/>
                    <a:pt x="8000" y="1110"/>
                  </a:cubicBezTo>
                  <a:cubicBezTo>
                    <a:pt x="8000" y="572"/>
                    <a:pt x="6185" y="1"/>
                    <a:pt x="4067" y="1"/>
                  </a:cubicBezTo>
                  <a:close/>
                </a:path>
              </a:pathLst>
            </a:custGeom>
            <a:solidFill>
              <a:srgbClr val="3FB6D6"/>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69" name="Google Shape;872;p31">
              <a:extLst>
                <a:ext uri="{FF2B5EF4-FFF2-40B4-BE49-F238E27FC236}">
                  <a16:creationId xmlns:a16="http://schemas.microsoft.com/office/drawing/2014/main" id="{B164154F-640C-4FE2-9B8D-FFF7D3ACF03C}"/>
                </a:ext>
              </a:extLst>
            </p:cNvPr>
            <p:cNvSpPr/>
            <p:nvPr/>
          </p:nvSpPr>
          <p:spPr>
            <a:xfrm>
              <a:off x="5872069" y="3797616"/>
              <a:ext cx="221334" cy="42832"/>
            </a:xfrm>
            <a:custGeom>
              <a:avLst/>
              <a:gdLst/>
              <a:ahLst/>
              <a:cxnLst/>
              <a:rect l="l" t="t" r="r" b="b"/>
              <a:pathLst>
                <a:path w="7126" h="1379" extrusionOk="0">
                  <a:moveTo>
                    <a:pt x="3630" y="1"/>
                  </a:moveTo>
                  <a:cubicBezTo>
                    <a:pt x="1816" y="1"/>
                    <a:pt x="404" y="538"/>
                    <a:pt x="1" y="1244"/>
                  </a:cubicBezTo>
                  <a:cubicBezTo>
                    <a:pt x="135" y="1379"/>
                    <a:pt x="404" y="1379"/>
                    <a:pt x="538" y="1379"/>
                  </a:cubicBezTo>
                  <a:cubicBezTo>
                    <a:pt x="841" y="975"/>
                    <a:pt x="2084" y="538"/>
                    <a:pt x="3630" y="538"/>
                  </a:cubicBezTo>
                  <a:cubicBezTo>
                    <a:pt x="3899" y="404"/>
                    <a:pt x="4067" y="270"/>
                    <a:pt x="4202" y="1"/>
                  </a:cubicBezTo>
                  <a:close/>
                  <a:moveTo>
                    <a:pt x="4605" y="1"/>
                  </a:moveTo>
                  <a:cubicBezTo>
                    <a:pt x="4336" y="270"/>
                    <a:pt x="3899" y="404"/>
                    <a:pt x="3630" y="538"/>
                  </a:cubicBezTo>
                  <a:cubicBezTo>
                    <a:pt x="5042" y="538"/>
                    <a:pt x="6286" y="975"/>
                    <a:pt x="6588" y="1379"/>
                  </a:cubicBezTo>
                  <a:cubicBezTo>
                    <a:pt x="6722" y="1379"/>
                    <a:pt x="6991" y="1379"/>
                    <a:pt x="7126" y="1244"/>
                  </a:cubicBezTo>
                  <a:cubicBezTo>
                    <a:pt x="6722" y="673"/>
                    <a:pt x="5882" y="270"/>
                    <a:pt x="4605" y="1"/>
                  </a:cubicBezTo>
                  <a:close/>
                </a:path>
              </a:pathLst>
            </a:custGeom>
            <a:solidFill>
              <a:schemeClr val="dk2"/>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70" name="Google Shape;873;p31">
              <a:extLst>
                <a:ext uri="{FF2B5EF4-FFF2-40B4-BE49-F238E27FC236}">
                  <a16:creationId xmlns:a16="http://schemas.microsoft.com/office/drawing/2014/main" id="{AE076CD5-EDF3-4A3E-8FFC-4EEC0695697F}"/>
                </a:ext>
              </a:extLst>
            </p:cNvPr>
            <p:cNvSpPr/>
            <p:nvPr/>
          </p:nvSpPr>
          <p:spPr>
            <a:xfrm>
              <a:off x="5888779" y="3814326"/>
              <a:ext cx="187914" cy="39695"/>
            </a:xfrm>
            <a:custGeom>
              <a:avLst/>
              <a:gdLst/>
              <a:ahLst/>
              <a:cxnLst/>
              <a:rect l="l" t="t" r="r" b="b"/>
              <a:pathLst>
                <a:path w="6050" h="1278" extrusionOk="0">
                  <a:moveTo>
                    <a:pt x="3092" y="0"/>
                  </a:moveTo>
                  <a:cubicBezTo>
                    <a:pt x="1546" y="0"/>
                    <a:pt x="303" y="437"/>
                    <a:pt x="0" y="841"/>
                  </a:cubicBezTo>
                  <a:lnTo>
                    <a:pt x="0" y="975"/>
                  </a:lnTo>
                  <a:cubicBezTo>
                    <a:pt x="706" y="1143"/>
                    <a:pt x="1849" y="1278"/>
                    <a:pt x="3092" y="1278"/>
                  </a:cubicBezTo>
                  <a:cubicBezTo>
                    <a:pt x="4202" y="1278"/>
                    <a:pt x="5344" y="1143"/>
                    <a:pt x="6050" y="975"/>
                  </a:cubicBezTo>
                  <a:lnTo>
                    <a:pt x="6050" y="841"/>
                  </a:lnTo>
                  <a:cubicBezTo>
                    <a:pt x="5748" y="437"/>
                    <a:pt x="4504" y="0"/>
                    <a:pt x="3092" y="0"/>
                  </a:cubicBezTo>
                  <a:close/>
                </a:path>
              </a:pathLst>
            </a:custGeom>
            <a:solidFill>
              <a:schemeClr val="dk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71" name="Google Shape;874;p31">
              <a:extLst>
                <a:ext uri="{FF2B5EF4-FFF2-40B4-BE49-F238E27FC236}">
                  <a16:creationId xmlns:a16="http://schemas.microsoft.com/office/drawing/2014/main" id="{C246D750-4F88-44F1-B651-143545F8DCDF}"/>
                </a:ext>
              </a:extLst>
            </p:cNvPr>
            <p:cNvSpPr/>
            <p:nvPr/>
          </p:nvSpPr>
          <p:spPr>
            <a:xfrm>
              <a:off x="5737423" y="3468130"/>
              <a:ext cx="217141" cy="311781"/>
            </a:xfrm>
            <a:custGeom>
              <a:avLst/>
              <a:gdLst/>
              <a:ahLst/>
              <a:cxnLst/>
              <a:rect l="l" t="t" r="r" b="b"/>
              <a:pathLst>
                <a:path w="6991" h="10038" extrusionOk="0">
                  <a:moveTo>
                    <a:pt x="2740" y="1"/>
                  </a:moveTo>
                  <a:cubicBezTo>
                    <a:pt x="2423" y="1"/>
                    <a:pt x="2107" y="33"/>
                    <a:pt x="1815" y="89"/>
                  </a:cubicBezTo>
                  <a:cubicBezTo>
                    <a:pt x="1378" y="89"/>
                    <a:pt x="672" y="89"/>
                    <a:pt x="404" y="224"/>
                  </a:cubicBezTo>
                  <a:cubicBezTo>
                    <a:pt x="1244" y="795"/>
                    <a:pt x="2353" y="358"/>
                    <a:pt x="2790" y="1635"/>
                  </a:cubicBezTo>
                  <a:cubicBezTo>
                    <a:pt x="3059" y="2610"/>
                    <a:pt x="2655" y="3181"/>
                    <a:pt x="2084" y="3719"/>
                  </a:cubicBezTo>
                  <a:cubicBezTo>
                    <a:pt x="1815" y="4021"/>
                    <a:pt x="1513" y="4156"/>
                    <a:pt x="1109" y="4425"/>
                  </a:cubicBezTo>
                  <a:cubicBezTo>
                    <a:pt x="135" y="5265"/>
                    <a:pt x="0" y="6811"/>
                    <a:pt x="1109" y="7651"/>
                  </a:cubicBezTo>
                  <a:cubicBezTo>
                    <a:pt x="1590" y="8132"/>
                    <a:pt x="2258" y="8293"/>
                    <a:pt x="2924" y="8293"/>
                  </a:cubicBezTo>
                  <a:cubicBezTo>
                    <a:pt x="3422" y="8293"/>
                    <a:pt x="3919" y="8203"/>
                    <a:pt x="4336" y="8088"/>
                  </a:cubicBezTo>
                  <a:cubicBezTo>
                    <a:pt x="4455" y="8064"/>
                    <a:pt x="4569" y="8052"/>
                    <a:pt x="4675" y="8052"/>
                  </a:cubicBezTo>
                  <a:cubicBezTo>
                    <a:pt x="5318" y="8052"/>
                    <a:pt x="5714" y="8476"/>
                    <a:pt x="5714" y="9197"/>
                  </a:cubicBezTo>
                  <a:lnTo>
                    <a:pt x="5714" y="10037"/>
                  </a:lnTo>
                  <a:cubicBezTo>
                    <a:pt x="5882" y="9768"/>
                    <a:pt x="6285" y="9466"/>
                    <a:pt x="6419" y="9197"/>
                  </a:cubicBezTo>
                  <a:cubicBezTo>
                    <a:pt x="6856" y="8626"/>
                    <a:pt x="6991" y="8222"/>
                    <a:pt x="6722" y="7517"/>
                  </a:cubicBezTo>
                  <a:cubicBezTo>
                    <a:pt x="6285" y="6676"/>
                    <a:pt x="5310" y="6676"/>
                    <a:pt x="4739" y="6105"/>
                  </a:cubicBezTo>
                  <a:cubicBezTo>
                    <a:pt x="3764" y="5399"/>
                    <a:pt x="5176" y="4727"/>
                    <a:pt x="5579" y="4021"/>
                  </a:cubicBezTo>
                  <a:cubicBezTo>
                    <a:pt x="5882" y="3450"/>
                    <a:pt x="5714" y="2610"/>
                    <a:pt x="5579" y="2038"/>
                  </a:cubicBezTo>
                  <a:cubicBezTo>
                    <a:pt x="5445" y="1198"/>
                    <a:pt x="4873" y="660"/>
                    <a:pt x="4033" y="224"/>
                  </a:cubicBezTo>
                  <a:cubicBezTo>
                    <a:pt x="3639" y="66"/>
                    <a:pt x="3188" y="1"/>
                    <a:pt x="2740" y="1"/>
                  </a:cubicBezTo>
                  <a:close/>
                </a:path>
              </a:pathLst>
            </a:custGeom>
            <a:solidFill>
              <a:schemeClr val="lt2"/>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72" name="Google Shape;875;p31">
              <a:extLst>
                <a:ext uri="{FF2B5EF4-FFF2-40B4-BE49-F238E27FC236}">
                  <a16:creationId xmlns:a16="http://schemas.microsoft.com/office/drawing/2014/main" id="{54BBFEEF-E539-4BED-BC87-677771587652}"/>
                </a:ext>
              </a:extLst>
            </p:cNvPr>
            <p:cNvSpPr/>
            <p:nvPr/>
          </p:nvSpPr>
          <p:spPr>
            <a:xfrm>
              <a:off x="5771869" y="3709933"/>
              <a:ext cx="143032" cy="43888"/>
            </a:xfrm>
            <a:custGeom>
              <a:avLst/>
              <a:gdLst/>
              <a:ahLst/>
              <a:cxnLst/>
              <a:rect l="l" t="t" r="r" b="b"/>
              <a:pathLst>
                <a:path w="4605" h="1413" extrusionOk="0">
                  <a:moveTo>
                    <a:pt x="1815" y="437"/>
                  </a:moveTo>
                  <a:lnTo>
                    <a:pt x="1815" y="437"/>
                  </a:lnTo>
                  <a:lnTo>
                    <a:pt x="1815" y="437"/>
                  </a:lnTo>
                  <a:lnTo>
                    <a:pt x="1815" y="437"/>
                  </a:lnTo>
                  <a:close/>
                  <a:moveTo>
                    <a:pt x="3227" y="303"/>
                  </a:moveTo>
                  <a:lnTo>
                    <a:pt x="3227" y="303"/>
                  </a:lnTo>
                  <a:lnTo>
                    <a:pt x="3227" y="303"/>
                  </a:lnTo>
                  <a:close/>
                  <a:moveTo>
                    <a:pt x="3227" y="303"/>
                  </a:moveTo>
                  <a:lnTo>
                    <a:pt x="3227" y="303"/>
                  </a:lnTo>
                  <a:lnTo>
                    <a:pt x="3227" y="303"/>
                  </a:lnTo>
                  <a:close/>
                  <a:moveTo>
                    <a:pt x="3630" y="303"/>
                  </a:moveTo>
                  <a:cubicBezTo>
                    <a:pt x="4201" y="303"/>
                    <a:pt x="4605" y="706"/>
                    <a:pt x="4605" y="1412"/>
                  </a:cubicBezTo>
                  <a:cubicBezTo>
                    <a:pt x="4605" y="706"/>
                    <a:pt x="4201" y="303"/>
                    <a:pt x="3630" y="303"/>
                  </a:cubicBezTo>
                  <a:close/>
                  <a:moveTo>
                    <a:pt x="3630" y="303"/>
                  </a:moveTo>
                  <a:lnTo>
                    <a:pt x="3630" y="303"/>
                  </a:lnTo>
                  <a:lnTo>
                    <a:pt x="3630" y="303"/>
                  </a:lnTo>
                  <a:lnTo>
                    <a:pt x="3630" y="303"/>
                  </a:lnTo>
                  <a:close/>
                  <a:moveTo>
                    <a:pt x="0" y="1"/>
                  </a:moveTo>
                  <a:cubicBezTo>
                    <a:pt x="572" y="303"/>
                    <a:pt x="1109" y="437"/>
                    <a:pt x="1815" y="437"/>
                  </a:cubicBezTo>
                  <a:cubicBezTo>
                    <a:pt x="1109" y="437"/>
                    <a:pt x="572" y="303"/>
                    <a:pt x="0" y="1"/>
                  </a:cubicBezTo>
                  <a:close/>
                </a:path>
              </a:pathLst>
            </a:custGeom>
            <a:solidFill>
              <a:srgbClr val="FAF2D5"/>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73" name="Google Shape;876;p31">
              <a:extLst>
                <a:ext uri="{FF2B5EF4-FFF2-40B4-BE49-F238E27FC236}">
                  <a16:creationId xmlns:a16="http://schemas.microsoft.com/office/drawing/2014/main" id="{2B3773D8-C799-43E8-8C86-5169C737CE05}"/>
                </a:ext>
              </a:extLst>
            </p:cNvPr>
            <p:cNvSpPr/>
            <p:nvPr/>
          </p:nvSpPr>
          <p:spPr>
            <a:xfrm>
              <a:off x="5749940" y="3583612"/>
              <a:ext cx="191051" cy="196300"/>
            </a:xfrm>
            <a:custGeom>
              <a:avLst/>
              <a:gdLst/>
              <a:ahLst/>
              <a:cxnLst/>
              <a:rect l="l" t="t" r="r" b="b"/>
              <a:pathLst>
                <a:path w="6151" h="6320" extrusionOk="0">
                  <a:moveTo>
                    <a:pt x="1681" y="1"/>
                  </a:moveTo>
                  <a:lnTo>
                    <a:pt x="1681" y="1"/>
                  </a:lnTo>
                  <a:cubicBezTo>
                    <a:pt x="1412" y="303"/>
                    <a:pt x="1110" y="438"/>
                    <a:pt x="706" y="707"/>
                  </a:cubicBezTo>
                  <a:cubicBezTo>
                    <a:pt x="269" y="1144"/>
                    <a:pt x="1" y="1849"/>
                    <a:pt x="1" y="2387"/>
                  </a:cubicBezTo>
                  <a:cubicBezTo>
                    <a:pt x="1" y="2958"/>
                    <a:pt x="135" y="3664"/>
                    <a:pt x="706" y="3933"/>
                  </a:cubicBezTo>
                  <a:lnTo>
                    <a:pt x="706" y="4068"/>
                  </a:lnTo>
                  <a:cubicBezTo>
                    <a:pt x="1278" y="4370"/>
                    <a:pt x="1815" y="4504"/>
                    <a:pt x="2521" y="4504"/>
                  </a:cubicBezTo>
                  <a:cubicBezTo>
                    <a:pt x="2958" y="4504"/>
                    <a:pt x="3361" y="4504"/>
                    <a:pt x="3933" y="4370"/>
                  </a:cubicBezTo>
                  <a:lnTo>
                    <a:pt x="4336" y="4370"/>
                  </a:lnTo>
                  <a:cubicBezTo>
                    <a:pt x="4907" y="4370"/>
                    <a:pt x="5311" y="4773"/>
                    <a:pt x="5311" y="5479"/>
                  </a:cubicBezTo>
                  <a:lnTo>
                    <a:pt x="5311" y="5614"/>
                  </a:lnTo>
                  <a:lnTo>
                    <a:pt x="5311" y="6319"/>
                  </a:lnTo>
                  <a:cubicBezTo>
                    <a:pt x="5479" y="6050"/>
                    <a:pt x="5882" y="5748"/>
                    <a:pt x="6016" y="5479"/>
                  </a:cubicBezTo>
                  <a:cubicBezTo>
                    <a:pt x="6151" y="4202"/>
                    <a:pt x="4638" y="3664"/>
                    <a:pt x="4638" y="3664"/>
                  </a:cubicBezTo>
                  <a:cubicBezTo>
                    <a:pt x="1547" y="2958"/>
                    <a:pt x="1412" y="1144"/>
                    <a:pt x="1681" y="1"/>
                  </a:cubicBezTo>
                  <a:close/>
                </a:path>
              </a:pathLst>
            </a:custGeom>
            <a:solidFill>
              <a:schemeClr val="accen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74" name="Google Shape;877;p31">
              <a:extLst>
                <a:ext uri="{FF2B5EF4-FFF2-40B4-BE49-F238E27FC236}">
                  <a16:creationId xmlns:a16="http://schemas.microsoft.com/office/drawing/2014/main" id="{D40E385E-8D1B-4C97-B697-5CAEFBD04599}"/>
                </a:ext>
              </a:extLst>
            </p:cNvPr>
            <p:cNvSpPr/>
            <p:nvPr/>
          </p:nvSpPr>
          <p:spPr>
            <a:xfrm>
              <a:off x="5984817" y="3614951"/>
              <a:ext cx="91876" cy="199406"/>
            </a:xfrm>
            <a:custGeom>
              <a:avLst/>
              <a:gdLst/>
              <a:ahLst/>
              <a:cxnLst/>
              <a:rect l="l" t="t" r="r" b="b"/>
              <a:pathLst>
                <a:path w="2958" h="6420" extrusionOk="0">
                  <a:moveTo>
                    <a:pt x="1950" y="0"/>
                  </a:moveTo>
                  <a:lnTo>
                    <a:pt x="1815" y="135"/>
                  </a:lnTo>
                  <a:cubicBezTo>
                    <a:pt x="1412" y="403"/>
                    <a:pt x="841" y="538"/>
                    <a:pt x="572" y="975"/>
                  </a:cubicBezTo>
                  <a:cubicBezTo>
                    <a:pt x="572" y="1109"/>
                    <a:pt x="437" y="1244"/>
                    <a:pt x="437" y="1378"/>
                  </a:cubicBezTo>
                  <a:cubicBezTo>
                    <a:pt x="135" y="1815"/>
                    <a:pt x="135" y="2353"/>
                    <a:pt x="135" y="2790"/>
                  </a:cubicBezTo>
                  <a:cubicBezTo>
                    <a:pt x="269" y="3495"/>
                    <a:pt x="841" y="4033"/>
                    <a:pt x="975" y="4605"/>
                  </a:cubicBezTo>
                  <a:cubicBezTo>
                    <a:pt x="1110" y="5310"/>
                    <a:pt x="572" y="6016"/>
                    <a:pt x="0" y="6419"/>
                  </a:cubicBezTo>
                  <a:cubicBezTo>
                    <a:pt x="572" y="6151"/>
                    <a:pt x="1110" y="6016"/>
                    <a:pt x="1546" y="5714"/>
                  </a:cubicBezTo>
                  <a:cubicBezTo>
                    <a:pt x="1681" y="5579"/>
                    <a:pt x="1950" y="5445"/>
                    <a:pt x="2118" y="5310"/>
                  </a:cubicBezTo>
                  <a:cubicBezTo>
                    <a:pt x="2387" y="5041"/>
                    <a:pt x="2656" y="4739"/>
                    <a:pt x="2790" y="4201"/>
                  </a:cubicBezTo>
                  <a:cubicBezTo>
                    <a:pt x="2958" y="3495"/>
                    <a:pt x="2252" y="3059"/>
                    <a:pt x="1815" y="2655"/>
                  </a:cubicBezTo>
                  <a:cubicBezTo>
                    <a:pt x="841" y="1681"/>
                    <a:pt x="1546" y="840"/>
                    <a:pt x="1950" y="0"/>
                  </a:cubicBezTo>
                  <a:close/>
                </a:path>
              </a:pathLst>
            </a:custGeom>
            <a:solidFill>
              <a:schemeClr val="lt2"/>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75" name="Google Shape;878;p31">
              <a:extLst>
                <a:ext uri="{FF2B5EF4-FFF2-40B4-BE49-F238E27FC236}">
                  <a16:creationId xmlns:a16="http://schemas.microsoft.com/office/drawing/2014/main" id="{9F7138B4-2364-403C-83EA-A5046722AF43}"/>
                </a:ext>
              </a:extLst>
            </p:cNvPr>
            <p:cNvSpPr/>
            <p:nvPr/>
          </p:nvSpPr>
          <p:spPr>
            <a:xfrm>
              <a:off x="5984817" y="3645204"/>
              <a:ext cx="74140" cy="169153"/>
            </a:xfrm>
            <a:custGeom>
              <a:avLst/>
              <a:gdLst/>
              <a:ahLst/>
              <a:cxnLst/>
              <a:rect l="l" t="t" r="r" b="b"/>
              <a:pathLst>
                <a:path w="2387" h="5446" extrusionOk="0">
                  <a:moveTo>
                    <a:pt x="572" y="1"/>
                  </a:moveTo>
                  <a:lnTo>
                    <a:pt x="572" y="1"/>
                  </a:lnTo>
                  <a:cubicBezTo>
                    <a:pt x="568" y="24"/>
                    <a:pt x="565" y="47"/>
                    <a:pt x="561" y="70"/>
                  </a:cubicBezTo>
                  <a:lnTo>
                    <a:pt x="561" y="70"/>
                  </a:lnTo>
                  <a:cubicBezTo>
                    <a:pt x="568" y="47"/>
                    <a:pt x="572" y="24"/>
                    <a:pt x="572" y="1"/>
                  </a:cubicBezTo>
                  <a:close/>
                  <a:moveTo>
                    <a:pt x="561" y="70"/>
                  </a:moveTo>
                  <a:lnTo>
                    <a:pt x="561" y="70"/>
                  </a:lnTo>
                  <a:cubicBezTo>
                    <a:pt x="530" y="181"/>
                    <a:pt x="437" y="293"/>
                    <a:pt x="437" y="404"/>
                  </a:cubicBezTo>
                  <a:cubicBezTo>
                    <a:pt x="269" y="707"/>
                    <a:pt x="135" y="1110"/>
                    <a:pt x="135" y="1379"/>
                  </a:cubicBezTo>
                  <a:lnTo>
                    <a:pt x="135" y="1816"/>
                  </a:lnTo>
                  <a:cubicBezTo>
                    <a:pt x="269" y="2521"/>
                    <a:pt x="841" y="3059"/>
                    <a:pt x="975" y="3631"/>
                  </a:cubicBezTo>
                  <a:lnTo>
                    <a:pt x="975" y="3899"/>
                  </a:lnTo>
                  <a:cubicBezTo>
                    <a:pt x="975" y="4202"/>
                    <a:pt x="841" y="4605"/>
                    <a:pt x="572" y="4908"/>
                  </a:cubicBezTo>
                  <a:cubicBezTo>
                    <a:pt x="437" y="5177"/>
                    <a:pt x="269" y="5311"/>
                    <a:pt x="0" y="5445"/>
                  </a:cubicBezTo>
                  <a:cubicBezTo>
                    <a:pt x="572" y="5177"/>
                    <a:pt x="1110" y="5042"/>
                    <a:pt x="1546" y="4740"/>
                  </a:cubicBezTo>
                  <a:cubicBezTo>
                    <a:pt x="1681" y="4605"/>
                    <a:pt x="1950" y="4471"/>
                    <a:pt x="2118" y="4336"/>
                  </a:cubicBezTo>
                  <a:cubicBezTo>
                    <a:pt x="2387" y="3227"/>
                    <a:pt x="1412" y="2387"/>
                    <a:pt x="1412" y="2387"/>
                  </a:cubicBezTo>
                  <a:cubicBezTo>
                    <a:pt x="595" y="1700"/>
                    <a:pt x="445" y="887"/>
                    <a:pt x="561" y="70"/>
                  </a:cubicBezTo>
                  <a:close/>
                </a:path>
              </a:pathLst>
            </a:custGeom>
            <a:solidFill>
              <a:schemeClr val="accen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76" name="Google Shape;879;p31">
              <a:extLst>
                <a:ext uri="{FF2B5EF4-FFF2-40B4-BE49-F238E27FC236}">
                  <a16:creationId xmlns:a16="http://schemas.microsoft.com/office/drawing/2014/main" id="{3D4D5DFF-3C49-4816-82FB-23A8C5A3BE4E}"/>
                </a:ext>
              </a:extLst>
            </p:cNvPr>
            <p:cNvSpPr/>
            <p:nvPr/>
          </p:nvSpPr>
          <p:spPr>
            <a:xfrm>
              <a:off x="5972300" y="3370663"/>
              <a:ext cx="73084" cy="78334"/>
            </a:xfrm>
            <a:custGeom>
              <a:avLst/>
              <a:gdLst/>
              <a:ahLst/>
              <a:cxnLst/>
              <a:rect l="l" t="t" r="r" b="b"/>
              <a:pathLst>
                <a:path w="2353" h="2522" extrusionOk="0">
                  <a:moveTo>
                    <a:pt x="1244" y="1"/>
                  </a:moveTo>
                  <a:cubicBezTo>
                    <a:pt x="538" y="1"/>
                    <a:pt x="0" y="572"/>
                    <a:pt x="0" y="1278"/>
                  </a:cubicBezTo>
                  <a:cubicBezTo>
                    <a:pt x="0" y="1984"/>
                    <a:pt x="538" y="2521"/>
                    <a:pt x="1244" y="2521"/>
                  </a:cubicBezTo>
                  <a:cubicBezTo>
                    <a:pt x="1815" y="2521"/>
                    <a:pt x="2353" y="1984"/>
                    <a:pt x="2353" y="1278"/>
                  </a:cubicBezTo>
                  <a:cubicBezTo>
                    <a:pt x="2353" y="572"/>
                    <a:pt x="1815" y="1"/>
                    <a:pt x="1244" y="1"/>
                  </a:cubicBezTo>
                  <a:close/>
                </a:path>
              </a:pathLst>
            </a:custGeom>
            <a:solidFill>
              <a:srgbClr val="FFFFFF"/>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77" name="Google Shape;880;p31">
              <a:extLst>
                <a:ext uri="{FF2B5EF4-FFF2-40B4-BE49-F238E27FC236}">
                  <a16:creationId xmlns:a16="http://schemas.microsoft.com/office/drawing/2014/main" id="{BA6734D9-17BA-4695-8A23-F827A9EBF40E}"/>
                </a:ext>
              </a:extLst>
            </p:cNvPr>
            <p:cNvSpPr/>
            <p:nvPr/>
          </p:nvSpPr>
          <p:spPr>
            <a:xfrm>
              <a:off x="6398196" y="3353953"/>
              <a:ext cx="74140" cy="73115"/>
            </a:xfrm>
            <a:custGeom>
              <a:avLst/>
              <a:gdLst/>
              <a:ahLst/>
              <a:cxnLst/>
              <a:rect l="l" t="t" r="r" b="b"/>
              <a:pathLst>
                <a:path w="2387" h="2354" extrusionOk="0">
                  <a:moveTo>
                    <a:pt x="1110" y="1"/>
                  </a:moveTo>
                  <a:cubicBezTo>
                    <a:pt x="404" y="1"/>
                    <a:pt x="0" y="539"/>
                    <a:pt x="0" y="1110"/>
                  </a:cubicBezTo>
                  <a:cubicBezTo>
                    <a:pt x="0" y="1816"/>
                    <a:pt x="404" y="2354"/>
                    <a:pt x="1110" y="2354"/>
                  </a:cubicBezTo>
                  <a:cubicBezTo>
                    <a:pt x="1815" y="2354"/>
                    <a:pt x="2387" y="1816"/>
                    <a:pt x="2387" y="1110"/>
                  </a:cubicBezTo>
                  <a:cubicBezTo>
                    <a:pt x="2387" y="539"/>
                    <a:pt x="1815" y="1"/>
                    <a:pt x="1110" y="1"/>
                  </a:cubicBezTo>
                  <a:close/>
                </a:path>
              </a:pathLst>
            </a:custGeom>
            <a:solidFill>
              <a:srgbClr val="FFFFFF"/>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78" name="Google Shape;881;p31">
              <a:extLst>
                <a:ext uri="{FF2B5EF4-FFF2-40B4-BE49-F238E27FC236}">
                  <a16:creationId xmlns:a16="http://schemas.microsoft.com/office/drawing/2014/main" id="{2F8C6642-4A15-47F7-93E0-02DBA4E3FEDB}"/>
                </a:ext>
              </a:extLst>
            </p:cNvPr>
            <p:cNvSpPr/>
            <p:nvPr/>
          </p:nvSpPr>
          <p:spPr>
            <a:xfrm>
              <a:off x="5949809" y="4373187"/>
              <a:ext cx="674377" cy="457578"/>
            </a:xfrm>
            <a:custGeom>
              <a:avLst/>
              <a:gdLst/>
              <a:ahLst/>
              <a:cxnLst/>
              <a:rect l="l" t="t" r="r" b="b"/>
              <a:pathLst>
                <a:path w="21712" h="14732" extrusionOk="0">
                  <a:moveTo>
                    <a:pt x="18426" y="1"/>
                  </a:moveTo>
                  <a:cubicBezTo>
                    <a:pt x="17914" y="1"/>
                    <a:pt x="17394" y="109"/>
                    <a:pt x="16939" y="313"/>
                  </a:cubicBezTo>
                  <a:lnTo>
                    <a:pt x="16805" y="313"/>
                  </a:lnTo>
                  <a:lnTo>
                    <a:pt x="13713" y="1725"/>
                  </a:lnTo>
                  <a:lnTo>
                    <a:pt x="9243" y="3674"/>
                  </a:lnTo>
                  <a:lnTo>
                    <a:pt x="5042" y="5489"/>
                  </a:lnTo>
                  <a:cubicBezTo>
                    <a:pt x="4739" y="5623"/>
                    <a:pt x="4336" y="5926"/>
                    <a:pt x="4201" y="6329"/>
                  </a:cubicBezTo>
                  <a:lnTo>
                    <a:pt x="4067" y="6464"/>
                  </a:lnTo>
                  <a:lnTo>
                    <a:pt x="0" y="12917"/>
                  </a:lnTo>
                  <a:lnTo>
                    <a:pt x="2219" y="14731"/>
                  </a:lnTo>
                  <a:lnTo>
                    <a:pt x="7260" y="9556"/>
                  </a:lnTo>
                  <a:lnTo>
                    <a:pt x="15393" y="8850"/>
                  </a:lnTo>
                  <a:lnTo>
                    <a:pt x="16368" y="8715"/>
                  </a:lnTo>
                  <a:cubicBezTo>
                    <a:pt x="17645" y="8715"/>
                    <a:pt x="18754" y="8144"/>
                    <a:pt x="19729" y="7438"/>
                  </a:cubicBezTo>
                  <a:cubicBezTo>
                    <a:pt x="20569" y="6598"/>
                    <a:pt x="21275" y="5489"/>
                    <a:pt x="21712" y="4380"/>
                  </a:cubicBezTo>
                  <a:lnTo>
                    <a:pt x="21712" y="3540"/>
                  </a:lnTo>
                  <a:lnTo>
                    <a:pt x="21712" y="2968"/>
                  </a:lnTo>
                  <a:cubicBezTo>
                    <a:pt x="21543" y="1994"/>
                    <a:pt x="21006" y="1019"/>
                    <a:pt x="20031" y="448"/>
                  </a:cubicBezTo>
                  <a:cubicBezTo>
                    <a:pt x="19583" y="143"/>
                    <a:pt x="19010" y="1"/>
                    <a:pt x="18426" y="1"/>
                  </a:cubicBezTo>
                  <a:close/>
                </a:path>
              </a:pathLst>
            </a:custGeom>
            <a:solidFill>
              <a:srgbClr val="BDB8FF"/>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sp>
        <p:nvSpPr>
          <p:cNvPr id="236" name="TextBox 235">
            <a:extLst>
              <a:ext uri="{FF2B5EF4-FFF2-40B4-BE49-F238E27FC236}">
                <a16:creationId xmlns:a16="http://schemas.microsoft.com/office/drawing/2014/main" id="{BD5E5673-0E4E-473F-B799-62CE61F371DC}"/>
              </a:ext>
            </a:extLst>
          </p:cNvPr>
          <p:cNvSpPr txBox="1"/>
          <p:nvPr userDrawn="1"/>
        </p:nvSpPr>
        <p:spPr>
          <a:xfrm>
            <a:off x="3251712" y="1179490"/>
            <a:ext cx="2795056" cy="4074192"/>
          </a:xfrm>
          <a:prstGeom prst="rect">
            <a:avLst/>
          </a:prstGeom>
          <a:noFill/>
        </p:spPr>
        <p:txBody>
          <a:bodyPr wrap="square" rtlCol="0">
            <a:spAutoFit/>
          </a:bodyPr>
          <a:lstStyle/>
          <a:p>
            <a:pPr algn="ctr"/>
            <a:r>
              <a:rPr lang="vi-VN" sz="8625" dirty="0">
                <a:solidFill>
                  <a:srgbClr val="002D89">
                    <a:lumMod val="50000"/>
                  </a:srgbClr>
                </a:solidFill>
                <a:latin typeface="UTM Cookies"/>
              </a:rPr>
              <a:t>KHÁM PHÁ</a:t>
            </a:r>
          </a:p>
        </p:txBody>
      </p:sp>
    </p:spTree>
    <p:extLst>
      <p:ext uri="{BB962C8B-B14F-4D97-AF65-F5344CB8AC3E}">
        <p14:creationId xmlns:p14="http://schemas.microsoft.com/office/powerpoint/2010/main" val="21839022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100"/>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117"/>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119"/>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114"/>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118"/>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103"/>
                                        </p:tgtEl>
                                      </p:cBhvr>
                                      <p:by x="150000" y="150000"/>
                                    </p:animScale>
                                  </p:childTnLst>
                                </p:cTn>
                              </p:par>
                              <p:par>
                                <p:cTn id="17" presetID="16" presetClass="entr" presetSubtype="21"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Effect transition="in" filter="barn(inVertical)">
                                      <p:cBhvr>
                                        <p:cTn id="19" dur="500"/>
                                        <p:tgtEl>
                                          <p:spTgt spid="98"/>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99"/>
                                        </p:tgtEl>
                                        <p:attrNameLst>
                                          <p:attrName>style.visibility</p:attrName>
                                        </p:attrNameLst>
                                      </p:cBhvr>
                                      <p:to>
                                        <p:strVal val="visible"/>
                                      </p:to>
                                    </p:set>
                                    <p:animEffect transition="in" filter="barn(inVertical)">
                                      <p:cBhvr>
                                        <p:cTn id="22" dur="500"/>
                                        <p:tgtEl>
                                          <p:spTgt spid="99"/>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97"/>
                                        </p:tgtEl>
                                        <p:attrNameLst>
                                          <p:attrName>style.visibility</p:attrName>
                                        </p:attrNameLst>
                                      </p:cBhvr>
                                      <p:to>
                                        <p:strVal val="visible"/>
                                      </p:to>
                                    </p:set>
                                    <p:animEffect transition="in" filter="fade">
                                      <p:cBhvr>
                                        <p:cTn id="26" dur="500"/>
                                        <p:tgtEl>
                                          <p:spTgt spid="97"/>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122"/>
                                        </p:tgtEl>
                                        <p:attrNameLst>
                                          <p:attrName>style.visibility</p:attrName>
                                        </p:attrNameLst>
                                      </p:cBhvr>
                                      <p:to>
                                        <p:strVal val="visible"/>
                                      </p:to>
                                    </p:set>
                                    <p:anim calcmode="lin" valueType="num">
                                      <p:cBhvr>
                                        <p:cTn id="30" dur="1000" fill="hold"/>
                                        <p:tgtEl>
                                          <p:spTgt spid="122"/>
                                        </p:tgtEl>
                                        <p:attrNameLst>
                                          <p:attrName>ppt_w</p:attrName>
                                        </p:attrNameLst>
                                      </p:cBhvr>
                                      <p:tavLst>
                                        <p:tav tm="0">
                                          <p:val>
                                            <p:fltVal val="0"/>
                                          </p:val>
                                        </p:tav>
                                        <p:tav tm="100000">
                                          <p:val>
                                            <p:strVal val="#ppt_w"/>
                                          </p:val>
                                        </p:tav>
                                      </p:tavLst>
                                    </p:anim>
                                    <p:anim calcmode="lin" valueType="num">
                                      <p:cBhvr>
                                        <p:cTn id="31" dur="1000" fill="hold"/>
                                        <p:tgtEl>
                                          <p:spTgt spid="122"/>
                                        </p:tgtEl>
                                        <p:attrNameLst>
                                          <p:attrName>ppt_h</p:attrName>
                                        </p:attrNameLst>
                                      </p:cBhvr>
                                      <p:tavLst>
                                        <p:tav tm="0">
                                          <p:val>
                                            <p:fltVal val="0"/>
                                          </p:val>
                                        </p:tav>
                                        <p:tav tm="100000">
                                          <p:val>
                                            <p:strVal val="#ppt_h"/>
                                          </p:val>
                                        </p:tav>
                                      </p:tavLst>
                                    </p:anim>
                                    <p:anim calcmode="lin" valueType="num">
                                      <p:cBhvr>
                                        <p:cTn id="32" dur="1000" fill="hold"/>
                                        <p:tgtEl>
                                          <p:spTgt spid="122"/>
                                        </p:tgtEl>
                                        <p:attrNameLst>
                                          <p:attrName>style.rotation</p:attrName>
                                        </p:attrNameLst>
                                      </p:cBhvr>
                                      <p:tavLst>
                                        <p:tav tm="0">
                                          <p:val>
                                            <p:fltVal val="90"/>
                                          </p:val>
                                        </p:tav>
                                        <p:tav tm="100000">
                                          <p:val>
                                            <p:fltVal val="0"/>
                                          </p:val>
                                        </p:tav>
                                      </p:tavLst>
                                    </p:anim>
                                    <p:animEffect transition="in" filter="fade">
                                      <p:cBhvr>
                                        <p:cTn id="33" dur="1000"/>
                                        <p:tgtEl>
                                          <p:spTgt spid="122"/>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236"/>
                                        </p:tgtEl>
                                        <p:attrNameLst>
                                          <p:attrName>style.visibility</p:attrName>
                                        </p:attrNameLst>
                                      </p:cBhvr>
                                      <p:to>
                                        <p:strVal val="visible"/>
                                      </p:to>
                                    </p:set>
                                    <p:animEffect transition="in" filter="randombar(horizontal)">
                                      <p:cBhvr>
                                        <p:cTn id="37" dur="500"/>
                                        <p:tgtEl>
                                          <p:spTgt spid="2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117" grpId="0" animBg="1"/>
      <p:bldP spid="118" grpId="0" animBg="1"/>
      <p:bldP spid="236" grpId="0"/>
    </p:bldLst>
  </p:timing>
</p:sldLayout>
</file>

<file path=ppt/slideLayouts/slideLayout108.xml><?xml version="1.0" encoding="utf-8"?>
<p:sldLayout xmlns:a="http://schemas.openxmlformats.org/drawingml/2006/main" xmlns:r="http://schemas.openxmlformats.org/officeDocument/2006/relationships" xmlns:p="http://schemas.openxmlformats.org/presentationml/2006/main" preserve="1" userDrawn="1">
  <p:cSld name="10_Title and Content">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297023" y="164692"/>
            <a:ext cx="8712950" cy="4681543"/>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FFC000"/>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endParaRPr sz="1350" dirty="0">
                <a:solidFill>
                  <a:prstClr val="black"/>
                </a:solidFill>
                <a:latin typeface="Times New Roman" panose="02020603050405020304" pitchFamily="18" charset="0"/>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349391" y="661836"/>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150354" y="680331"/>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168122" y="742296"/>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393811" y="710860"/>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151248" y="688672"/>
            <a:ext cx="335912"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348498" y="1122388"/>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49460" y="1140883"/>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167228" y="1202847"/>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392918" y="1171412"/>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150353" y="1149223"/>
            <a:ext cx="335912"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347604" y="1582939"/>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48567" y="1601434"/>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166334" y="1663399"/>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392025" y="1631963"/>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49460" y="1609774"/>
            <a:ext cx="335912"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346711" y="2043490"/>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47673" y="2061986"/>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165441" y="2123950"/>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391130" y="2092515"/>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48567" y="2070326"/>
            <a:ext cx="335912"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345817" y="2504042"/>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46779" y="2522537"/>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164548" y="2584501"/>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390237" y="2553066"/>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47674" y="2530877"/>
            <a:ext cx="335912"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344924" y="2964593"/>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45886" y="2983088"/>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163654" y="3045053"/>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389344" y="3013617"/>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46779" y="2991429"/>
            <a:ext cx="335912"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344030" y="3425145"/>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44993" y="3443640"/>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162760" y="3505604"/>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388450" y="3474169"/>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45886" y="3451980"/>
            <a:ext cx="335912"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343137" y="3885696"/>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44100" y="3904191"/>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161867" y="3966156"/>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387556" y="3934720"/>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44993" y="3912531"/>
            <a:ext cx="335912"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342243" y="4346247"/>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43205" y="4364743"/>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160973" y="4426707"/>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386663" y="4395272"/>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44099" y="4373083"/>
            <a:ext cx="335912"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2319402" y="817835"/>
            <a:ext cx="4163971" cy="3549164"/>
          </a:xfrm>
          <a:prstGeom prst="rect">
            <a:avLst/>
          </a:prstGeom>
          <a:solidFill>
            <a:schemeClr val="accent6">
              <a:lumMod val="40000"/>
              <a:lumOff val="60000"/>
            </a:schemeClr>
          </a:solidFill>
          <a:ln>
            <a:noFill/>
          </a:ln>
        </p:spPr>
        <p:txBody>
          <a:bodyPr spcFirstLastPara="1" wrap="square" lIns="68569" tIns="68569" rIns="68569" bIns="68569" anchor="ctr" anchorCtr="0">
            <a:noAutofit/>
          </a:bodyPr>
          <a:lstStyle/>
          <a:p>
            <a:endParaRPr sz="375" dirty="0">
              <a:solidFill>
                <a:prstClr val="black"/>
              </a:solidFill>
              <a:latin typeface="Times New Roman" panose="02020603050405020304" pitchFamily="18" charset="0"/>
            </a:endParaRPr>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109020" y="579882"/>
            <a:ext cx="963357" cy="100291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4">
              <a:lumMod val="60000"/>
              <a:lumOff val="40000"/>
            </a:schemeClr>
          </a:solidFill>
          <a:ln>
            <a:noFill/>
          </a:ln>
        </p:spPr>
        <p:txBody>
          <a:bodyPr spcFirstLastPara="1" wrap="square" lIns="68569" tIns="68569" rIns="68569" bIns="68569" anchor="ctr" anchorCtr="0">
            <a:noAutofit/>
          </a:bodyPr>
          <a:lstStyle/>
          <a:p>
            <a:endParaRPr sz="375">
              <a:solidFill>
                <a:prstClr val="black"/>
              </a:solidFill>
              <a:latin typeface="Times New Roman" panose="02020603050405020304" pitchFamily="18" charset="0"/>
            </a:endParaRPr>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5732065" y="772338"/>
            <a:ext cx="1160589" cy="832447"/>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92D050"/>
          </a:solidFill>
          <a:ln>
            <a:noFill/>
          </a:ln>
        </p:spPr>
        <p:txBody>
          <a:bodyPr spcFirstLastPara="1" wrap="square" lIns="68569" tIns="68569" rIns="68569" bIns="68569" anchor="ctr" anchorCtr="0">
            <a:noAutofit/>
          </a:bodyPr>
          <a:lstStyle/>
          <a:p>
            <a:endParaRPr sz="375">
              <a:solidFill>
                <a:prstClr val="black"/>
              </a:solidFill>
              <a:latin typeface="Times New Roman" panose="02020603050405020304" pitchFamily="18" charset="0"/>
            </a:endParaRPr>
          </a:p>
        </p:txBody>
      </p:sp>
      <p:grpSp>
        <p:nvGrpSpPr>
          <p:cNvPr id="236" name="Google Shape;631;p30">
            <a:extLst>
              <a:ext uri="{FF2B5EF4-FFF2-40B4-BE49-F238E27FC236}">
                <a16:creationId xmlns:a16="http://schemas.microsoft.com/office/drawing/2014/main" id="{CD1EBE97-8F9B-460E-9BC5-FD02CD5043DA}"/>
              </a:ext>
            </a:extLst>
          </p:cNvPr>
          <p:cNvGrpSpPr/>
          <p:nvPr userDrawn="1"/>
        </p:nvGrpSpPr>
        <p:grpSpPr>
          <a:xfrm>
            <a:off x="5756408" y="2717573"/>
            <a:ext cx="982609" cy="1865200"/>
            <a:chOff x="961250" y="234750"/>
            <a:chExt cx="1222525" cy="2320700"/>
          </a:xfrm>
        </p:grpSpPr>
        <p:sp>
          <p:nvSpPr>
            <p:cNvPr id="237" name="Google Shape;632;p30">
              <a:extLst>
                <a:ext uri="{FF2B5EF4-FFF2-40B4-BE49-F238E27FC236}">
                  <a16:creationId xmlns:a16="http://schemas.microsoft.com/office/drawing/2014/main" id="{687291A7-7C04-436D-8909-2F2DB91394D5}"/>
                </a:ext>
              </a:extLst>
            </p:cNvPr>
            <p:cNvSpPr/>
            <p:nvPr/>
          </p:nvSpPr>
          <p:spPr>
            <a:xfrm>
              <a:off x="1529225" y="1558100"/>
              <a:ext cx="189075" cy="241150"/>
            </a:xfrm>
            <a:custGeom>
              <a:avLst/>
              <a:gdLst/>
              <a:ahLst/>
              <a:cxnLst/>
              <a:rect l="l" t="t" r="r" b="b"/>
              <a:pathLst>
                <a:path w="7563" h="9646" extrusionOk="0">
                  <a:moveTo>
                    <a:pt x="2353" y="0"/>
                  </a:moveTo>
                  <a:cubicBezTo>
                    <a:pt x="1378" y="0"/>
                    <a:pt x="404" y="572"/>
                    <a:pt x="135" y="1681"/>
                  </a:cubicBezTo>
                  <a:cubicBezTo>
                    <a:pt x="0" y="2252"/>
                    <a:pt x="0" y="2790"/>
                    <a:pt x="269" y="3361"/>
                  </a:cubicBezTo>
                  <a:lnTo>
                    <a:pt x="3496" y="9646"/>
                  </a:lnTo>
                  <a:lnTo>
                    <a:pt x="7562" y="7562"/>
                  </a:lnTo>
                  <a:lnTo>
                    <a:pt x="6857" y="4907"/>
                  </a:lnTo>
                  <a:cubicBezTo>
                    <a:pt x="6722" y="3932"/>
                    <a:pt x="6285" y="3092"/>
                    <a:pt x="5580" y="2252"/>
                  </a:cubicBezTo>
                  <a:cubicBezTo>
                    <a:pt x="5042" y="1546"/>
                    <a:pt x="4336" y="840"/>
                    <a:pt x="3496" y="269"/>
                  </a:cubicBezTo>
                  <a:cubicBezTo>
                    <a:pt x="3059" y="135"/>
                    <a:pt x="2790" y="0"/>
                    <a:pt x="2353" y="0"/>
                  </a:cubicBezTo>
                  <a:close/>
                </a:path>
              </a:pathLst>
            </a:custGeom>
            <a:solidFill>
              <a:srgbClr val="D07752"/>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38" name="Google Shape;633;p30">
              <a:extLst>
                <a:ext uri="{FF2B5EF4-FFF2-40B4-BE49-F238E27FC236}">
                  <a16:creationId xmlns:a16="http://schemas.microsoft.com/office/drawing/2014/main" id="{F72938D2-902A-4133-8C58-B3B12FE4D0FF}"/>
                </a:ext>
              </a:extLst>
            </p:cNvPr>
            <p:cNvSpPr/>
            <p:nvPr/>
          </p:nvSpPr>
          <p:spPr>
            <a:xfrm>
              <a:off x="1647700" y="1816875"/>
              <a:ext cx="206725" cy="252400"/>
            </a:xfrm>
            <a:custGeom>
              <a:avLst/>
              <a:gdLst/>
              <a:ahLst/>
              <a:cxnLst/>
              <a:rect l="l" t="t" r="r" b="b"/>
              <a:pathLst>
                <a:path w="8269" h="10096" extrusionOk="0">
                  <a:moveTo>
                    <a:pt x="3361" y="1"/>
                  </a:moveTo>
                  <a:lnTo>
                    <a:pt x="0" y="1816"/>
                  </a:lnTo>
                  <a:lnTo>
                    <a:pt x="3664" y="8840"/>
                  </a:lnTo>
                  <a:cubicBezTo>
                    <a:pt x="3933" y="9377"/>
                    <a:pt x="4336" y="9814"/>
                    <a:pt x="5042" y="9949"/>
                  </a:cubicBezTo>
                  <a:cubicBezTo>
                    <a:pt x="5363" y="10052"/>
                    <a:pt x="5703" y="10095"/>
                    <a:pt x="6048" y="10095"/>
                  </a:cubicBezTo>
                  <a:cubicBezTo>
                    <a:pt x="6607" y="10095"/>
                    <a:pt x="7177" y="9981"/>
                    <a:pt x="7697" y="9814"/>
                  </a:cubicBezTo>
                  <a:cubicBezTo>
                    <a:pt x="8134" y="9680"/>
                    <a:pt x="8268" y="9109"/>
                    <a:pt x="7865" y="8974"/>
                  </a:cubicBezTo>
                  <a:lnTo>
                    <a:pt x="5176" y="7697"/>
                  </a:lnTo>
                  <a:lnTo>
                    <a:pt x="3361" y="1"/>
                  </a:lnTo>
                  <a:close/>
                </a:path>
              </a:pathLst>
            </a:custGeom>
            <a:solidFill>
              <a:srgbClr val="A67C52"/>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39" name="Google Shape;634;p30">
              <a:extLst>
                <a:ext uri="{FF2B5EF4-FFF2-40B4-BE49-F238E27FC236}">
                  <a16:creationId xmlns:a16="http://schemas.microsoft.com/office/drawing/2014/main" id="{3C26E551-6E6B-4C61-AA82-0348436BF92C}"/>
                </a:ext>
              </a:extLst>
            </p:cNvPr>
            <p:cNvSpPr/>
            <p:nvPr/>
          </p:nvSpPr>
          <p:spPr>
            <a:xfrm>
              <a:off x="1598975" y="1737350"/>
              <a:ext cx="164700" cy="132500"/>
            </a:xfrm>
            <a:custGeom>
              <a:avLst/>
              <a:gdLst/>
              <a:ahLst/>
              <a:cxnLst/>
              <a:rect l="l" t="t" r="r" b="b"/>
              <a:pathLst>
                <a:path w="6588" h="5300" extrusionOk="0">
                  <a:moveTo>
                    <a:pt x="5457" y="0"/>
                  </a:moveTo>
                  <a:cubicBezTo>
                    <a:pt x="5352" y="0"/>
                    <a:pt x="5252" y="38"/>
                    <a:pt x="5176" y="123"/>
                  </a:cubicBezTo>
                  <a:lnTo>
                    <a:pt x="4772" y="392"/>
                  </a:lnTo>
                  <a:lnTo>
                    <a:pt x="706" y="2476"/>
                  </a:lnTo>
                  <a:lnTo>
                    <a:pt x="0" y="2778"/>
                  </a:lnTo>
                  <a:lnTo>
                    <a:pt x="1412" y="5299"/>
                  </a:lnTo>
                  <a:lnTo>
                    <a:pt x="1949" y="4997"/>
                  </a:lnTo>
                  <a:lnTo>
                    <a:pt x="5310" y="3182"/>
                  </a:lnTo>
                  <a:lnTo>
                    <a:pt x="6150" y="2778"/>
                  </a:lnTo>
                  <a:cubicBezTo>
                    <a:pt x="6453" y="2644"/>
                    <a:pt x="6587" y="2341"/>
                    <a:pt x="6453" y="2073"/>
                  </a:cubicBezTo>
                  <a:lnTo>
                    <a:pt x="6016" y="527"/>
                  </a:lnTo>
                  <a:cubicBezTo>
                    <a:pt x="6016" y="238"/>
                    <a:pt x="5723" y="0"/>
                    <a:pt x="5457" y="0"/>
                  </a:cubicBezTo>
                  <a:close/>
                </a:path>
              </a:pathLst>
            </a:custGeom>
            <a:solidFill>
              <a:schemeClr val="accent3"/>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40" name="Google Shape;635;p30">
              <a:extLst>
                <a:ext uri="{FF2B5EF4-FFF2-40B4-BE49-F238E27FC236}">
                  <a16:creationId xmlns:a16="http://schemas.microsoft.com/office/drawing/2014/main" id="{D302D271-50D4-4155-9A69-E249459AC0E2}"/>
                </a:ext>
              </a:extLst>
            </p:cNvPr>
            <p:cNvSpPr/>
            <p:nvPr/>
          </p:nvSpPr>
          <p:spPr>
            <a:xfrm>
              <a:off x="1287250" y="1496000"/>
              <a:ext cx="392400" cy="420700"/>
            </a:xfrm>
            <a:custGeom>
              <a:avLst/>
              <a:gdLst/>
              <a:ahLst/>
              <a:cxnLst/>
              <a:rect l="l" t="t" r="r" b="b"/>
              <a:pathLst>
                <a:path w="15696" h="16828" extrusionOk="0">
                  <a:moveTo>
                    <a:pt x="8715" y="0"/>
                  </a:moveTo>
                  <a:cubicBezTo>
                    <a:pt x="8144" y="0"/>
                    <a:pt x="7563" y="77"/>
                    <a:pt x="6991" y="232"/>
                  </a:cubicBezTo>
                  <a:cubicBezTo>
                    <a:pt x="4201" y="1207"/>
                    <a:pt x="2118" y="4030"/>
                    <a:pt x="840" y="9475"/>
                  </a:cubicBezTo>
                  <a:cubicBezTo>
                    <a:pt x="437" y="11155"/>
                    <a:pt x="135" y="12836"/>
                    <a:pt x="0" y="14516"/>
                  </a:cubicBezTo>
                  <a:lnTo>
                    <a:pt x="0" y="15087"/>
                  </a:lnTo>
                  <a:cubicBezTo>
                    <a:pt x="1465" y="15986"/>
                    <a:pt x="3690" y="16828"/>
                    <a:pt x="6887" y="16828"/>
                  </a:cubicBezTo>
                  <a:cubicBezTo>
                    <a:pt x="9191" y="16828"/>
                    <a:pt x="12000" y="16390"/>
                    <a:pt x="15393" y="15222"/>
                  </a:cubicBezTo>
                  <a:cubicBezTo>
                    <a:pt x="15259" y="14382"/>
                    <a:pt x="15259" y="13407"/>
                    <a:pt x="15259" y="12432"/>
                  </a:cubicBezTo>
                  <a:cubicBezTo>
                    <a:pt x="15695" y="7660"/>
                    <a:pt x="15259" y="3593"/>
                    <a:pt x="12469" y="1375"/>
                  </a:cubicBezTo>
                  <a:cubicBezTo>
                    <a:pt x="11465" y="467"/>
                    <a:pt x="10121" y="0"/>
                    <a:pt x="8715" y="0"/>
                  </a:cubicBezTo>
                  <a:close/>
                </a:path>
              </a:pathLst>
            </a:custGeom>
            <a:solidFill>
              <a:srgbClr val="FFFFFF"/>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41" name="Google Shape;636;p30">
              <a:extLst>
                <a:ext uri="{FF2B5EF4-FFF2-40B4-BE49-F238E27FC236}">
                  <a16:creationId xmlns:a16="http://schemas.microsoft.com/office/drawing/2014/main" id="{9F9D9497-4024-4862-BFC9-C7AB537B839F}"/>
                </a:ext>
              </a:extLst>
            </p:cNvPr>
            <p:cNvSpPr/>
            <p:nvPr/>
          </p:nvSpPr>
          <p:spPr>
            <a:xfrm>
              <a:off x="1567025" y="1904250"/>
              <a:ext cx="4225" cy="25"/>
            </a:xfrm>
            <a:custGeom>
              <a:avLst/>
              <a:gdLst/>
              <a:ahLst/>
              <a:cxnLst/>
              <a:rect l="l" t="t" r="r" b="b"/>
              <a:pathLst>
                <a:path w="169" h="1" extrusionOk="0">
                  <a:moveTo>
                    <a:pt x="169" y="1"/>
                  </a:moveTo>
                  <a:lnTo>
                    <a:pt x="1" y="1"/>
                  </a:lnTo>
                  <a:lnTo>
                    <a:pt x="1" y="1"/>
                  </a:lnTo>
                  <a:lnTo>
                    <a:pt x="169" y="1"/>
                  </a:lnTo>
                  <a:close/>
                </a:path>
              </a:pathLst>
            </a:custGeom>
            <a:solidFill>
              <a:srgbClr val="E3E8F4"/>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42" name="Google Shape;637;p30">
              <a:extLst>
                <a:ext uri="{FF2B5EF4-FFF2-40B4-BE49-F238E27FC236}">
                  <a16:creationId xmlns:a16="http://schemas.microsoft.com/office/drawing/2014/main" id="{A06D0AAE-A1CB-44E4-8A77-73002D3A2F0E}"/>
                </a:ext>
              </a:extLst>
            </p:cNvPr>
            <p:cNvSpPr/>
            <p:nvPr/>
          </p:nvSpPr>
          <p:spPr>
            <a:xfrm>
              <a:off x="1567025" y="1575725"/>
              <a:ext cx="7600" cy="328550"/>
            </a:xfrm>
            <a:custGeom>
              <a:avLst/>
              <a:gdLst/>
              <a:ahLst/>
              <a:cxnLst/>
              <a:rect l="l" t="t" r="r" b="b"/>
              <a:pathLst>
                <a:path w="304" h="13142" extrusionOk="0">
                  <a:moveTo>
                    <a:pt x="303" y="1"/>
                  </a:moveTo>
                  <a:lnTo>
                    <a:pt x="301" y="241"/>
                  </a:lnTo>
                  <a:lnTo>
                    <a:pt x="303" y="135"/>
                  </a:lnTo>
                  <a:lnTo>
                    <a:pt x="303" y="1"/>
                  </a:lnTo>
                  <a:close/>
                  <a:moveTo>
                    <a:pt x="301" y="241"/>
                  </a:moveTo>
                  <a:lnTo>
                    <a:pt x="1" y="13142"/>
                  </a:lnTo>
                  <a:lnTo>
                    <a:pt x="169" y="13142"/>
                  </a:lnTo>
                  <a:lnTo>
                    <a:pt x="301" y="241"/>
                  </a:lnTo>
                  <a:close/>
                </a:path>
              </a:pathLst>
            </a:custGeom>
            <a:solidFill>
              <a:srgbClr val="E3E8F4"/>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43" name="Google Shape;638;p30">
              <a:extLst>
                <a:ext uri="{FF2B5EF4-FFF2-40B4-BE49-F238E27FC236}">
                  <a16:creationId xmlns:a16="http://schemas.microsoft.com/office/drawing/2014/main" id="{DFDED29A-A543-4DDB-8E9E-20A5DAF07B51}"/>
                </a:ext>
              </a:extLst>
            </p:cNvPr>
            <p:cNvSpPr/>
            <p:nvPr/>
          </p:nvSpPr>
          <p:spPr>
            <a:xfrm>
              <a:off x="1462000" y="1915175"/>
              <a:ext cx="49600" cy="3400"/>
            </a:xfrm>
            <a:custGeom>
              <a:avLst/>
              <a:gdLst/>
              <a:ahLst/>
              <a:cxnLst/>
              <a:rect l="l" t="t" r="r" b="b"/>
              <a:pathLst>
                <a:path w="1984" h="136" extrusionOk="0">
                  <a:moveTo>
                    <a:pt x="1" y="135"/>
                  </a:moveTo>
                  <a:lnTo>
                    <a:pt x="1" y="135"/>
                  </a:lnTo>
                  <a:lnTo>
                    <a:pt x="1" y="135"/>
                  </a:lnTo>
                  <a:lnTo>
                    <a:pt x="1" y="135"/>
                  </a:lnTo>
                  <a:close/>
                  <a:moveTo>
                    <a:pt x="1984" y="1"/>
                  </a:moveTo>
                  <a:cubicBezTo>
                    <a:pt x="1278" y="1"/>
                    <a:pt x="707" y="135"/>
                    <a:pt x="1" y="135"/>
                  </a:cubicBezTo>
                  <a:cubicBezTo>
                    <a:pt x="707" y="135"/>
                    <a:pt x="1278" y="1"/>
                    <a:pt x="1984" y="1"/>
                  </a:cubicBezTo>
                  <a:close/>
                </a:path>
              </a:pathLst>
            </a:custGeom>
            <a:solidFill>
              <a:srgbClr val="E3E8F4"/>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44" name="Google Shape;639;p30">
              <a:extLst>
                <a:ext uri="{FF2B5EF4-FFF2-40B4-BE49-F238E27FC236}">
                  <a16:creationId xmlns:a16="http://schemas.microsoft.com/office/drawing/2014/main" id="{891958B6-954E-4DF4-A06C-FBC9E416A9BE}"/>
                </a:ext>
              </a:extLst>
            </p:cNvPr>
            <p:cNvSpPr/>
            <p:nvPr/>
          </p:nvSpPr>
          <p:spPr>
            <a:xfrm>
              <a:off x="1462000" y="1533725"/>
              <a:ext cx="73975" cy="384850"/>
            </a:xfrm>
            <a:custGeom>
              <a:avLst/>
              <a:gdLst/>
              <a:ahLst/>
              <a:cxnLst/>
              <a:rect l="l" t="t" r="r" b="b"/>
              <a:pathLst>
                <a:path w="2959" h="15394" extrusionOk="0">
                  <a:moveTo>
                    <a:pt x="1681" y="1"/>
                  </a:moveTo>
                  <a:cubicBezTo>
                    <a:pt x="1547" y="404"/>
                    <a:pt x="1547" y="841"/>
                    <a:pt x="1412" y="1244"/>
                  </a:cubicBezTo>
                  <a:cubicBezTo>
                    <a:pt x="841" y="4605"/>
                    <a:pt x="169" y="10083"/>
                    <a:pt x="1" y="15393"/>
                  </a:cubicBezTo>
                  <a:cubicBezTo>
                    <a:pt x="707" y="15393"/>
                    <a:pt x="1278" y="15259"/>
                    <a:pt x="1984" y="15259"/>
                  </a:cubicBezTo>
                  <a:cubicBezTo>
                    <a:pt x="2253" y="10923"/>
                    <a:pt x="2521" y="5445"/>
                    <a:pt x="2958" y="1815"/>
                  </a:cubicBezTo>
                  <a:cubicBezTo>
                    <a:pt x="2118" y="1547"/>
                    <a:pt x="1681" y="706"/>
                    <a:pt x="1681" y="1"/>
                  </a:cubicBezTo>
                  <a:close/>
                </a:path>
              </a:pathLst>
            </a:custGeom>
            <a:solidFill>
              <a:srgbClr val="E3E8F4"/>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45" name="Google Shape;640;p30">
              <a:extLst>
                <a:ext uri="{FF2B5EF4-FFF2-40B4-BE49-F238E27FC236}">
                  <a16:creationId xmlns:a16="http://schemas.microsoft.com/office/drawing/2014/main" id="{356FBE5B-403A-46D2-8289-CDE62AC8E1C8}"/>
                </a:ext>
              </a:extLst>
            </p:cNvPr>
            <p:cNvSpPr/>
            <p:nvPr/>
          </p:nvSpPr>
          <p:spPr>
            <a:xfrm>
              <a:off x="1602325" y="1519450"/>
              <a:ext cx="3375" cy="14300"/>
            </a:xfrm>
            <a:custGeom>
              <a:avLst/>
              <a:gdLst/>
              <a:ahLst/>
              <a:cxnLst/>
              <a:rect l="l" t="t" r="r" b="b"/>
              <a:pathLst>
                <a:path w="135" h="572" extrusionOk="0">
                  <a:moveTo>
                    <a:pt x="135" y="0"/>
                  </a:moveTo>
                  <a:lnTo>
                    <a:pt x="0" y="572"/>
                  </a:lnTo>
                  <a:lnTo>
                    <a:pt x="135" y="572"/>
                  </a:lnTo>
                  <a:lnTo>
                    <a:pt x="135" y="0"/>
                  </a:lnTo>
                  <a:close/>
                </a:path>
              </a:pathLst>
            </a:custGeom>
            <a:solidFill>
              <a:srgbClr val="E3E8F4"/>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46" name="Google Shape;641;p30">
              <a:extLst>
                <a:ext uri="{FF2B5EF4-FFF2-40B4-BE49-F238E27FC236}">
                  <a16:creationId xmlns:a16="http://schemas.microsoft.com/office/drawing/2014/main" id="{6E21DD77-A145-4889-AAF0-D687CBC0C68E}"/>
                </a:ext>
              </a:extLst>
            </p:cNvPr>
            <p:cNvSpPr/>
            <p:nvPr/>
          </p:nvSpPr>
          <p:spPr>
            <a:xfrm>
              <a:off x="1571225" y="1533725"/>
              <a:ext cx="34475" cy="370550"/>
            </a:xfrm>
            <a:custGeom>
              <a:avLst/>
              <a:gdLst/>
              <a:ahLst/>
              <a:cxnLst/>
              <a:rect l="l" t="t" r="r" b="b"/>
              <a:pathLst>
                <a:path w="1379" h="14822" extrusionOk="0">
                  <a:moveTo>
                    <a:pt x="1244" y="1"/>
                  </a:moveTo>
                  <a:cubicBezTo>
                    <a:pt x="1244" y="841"/>
                    <a:pt x="841" y="1379"/>
                    <a:pt x="135" y="1681"/>
                  </a:cubicBezTo>
                  <a:lnTo>
                    <a:pt x="1" y="14822"/>
                  </a:lnTo>
                  <a:cubicBezTo>
                    <a:pt x="404" y="14822"/>
                    <a:pt x="841" y="14688"/>
                    <a:pt x="1379" y="14553"/>
                  </a:cubicBezTo>
                  <a:lnTo>
                    <a:pt x="1379" y="1"/>
                  </a:lnTo>
                  <a:close/>
                </a:path>
              </a:pathLst>
            </a:custGeom>
            <a:solidFill>
              <a:srgbClr val="E3E8F4"/>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47" name="Google Shape;642;p30">
              <a:extLst>
                <a:ext uri="{FF2B5EF4-FFF2-40B4-BE49-F238E27FC236}">
                  <a16:creationId xmlns:a16="http://schemas.microsoft.com/office/drawing/2014/main" id="{0FCB9DE3-0F3D-4CBE-8A4E-9ECE8EC5924A}"/>
                </a:ext>
              </a:extLst>
            </p:cNvPr>
            <p:cNvSpPr/>
            <p:nvPr/>
          </p:nvSpPr>
          <p:spPr>
            <a:xfrm>
              <a:off x="1518300" y="1953825"/>
              <a:ext cx="252100" cy="447225"/>
            </a:xfrm>
            <a:custGeom>
              <a:avLst/>
              <a:gdLst/>
              <a:ahLst/>
              <a:cxnLst/>
              <a:rect l="l" t="t" r="r" b="b"/>
              <a:pathLst>
                <a:path w="10084" h="17889" extrusionOk="0">
                  <a:moveTo>
                    <a:pt x="6588" y="1"/>
                  </a:moveTo>
                  <a:lnTo>
                    <a:pt x="4639" y="1547"/>
                  </a:lnTo>
                  <a:lnTo>
                    <a:pt x="2118" y="3496"/>
                  </a:lnTo>
                  <a:lnTo>
                    <a:pt x="1110" y="4202"/>
                  </a:lnTo>
                  <a:lnTo>
                    <a:pt x="975" y="4336"/>
                  </a:lnTo>
                  <a:lnTo>
                    <a:pt x="1110" y="4336"/>
                  </a:lnTo>
                  <a:lnTo>
                    <a:pt x="1950" y="5580"/>
                  </a:lnTo>
                  <a:lnTo>
                    <a:pt x="4773" y="9378"/>
                  </a:lnTo>
                  <a:lnTo>
                    <a:pt x="1681" y="12739"/>
                  </a:lnTo>
                  <a:lnTo>
                    <a:pt x="572" y="13982"/>
                  </a:lnTo>
                  <a:cubicBezTo>
                    <a:pt x="135" y="14553"/>
                    <a:pt x="1" y="15394"/>
                    <a:pt x="437" y="15965"/>
                  </a:cubicBezTo>
                  <a:lnTo>
                    <a:pt x="1547" y="17645"/>
                  </a:lnTo>
                  <a:cubicBezTo>
                    <a:pt x="1659" y="17814"/>
                    <a:pt x="1848" y="17889"/>
                    <a:pt x="2040" y="17889"/>
                  </a:cubicBezTo>
                  <a:cubicBezTo>
                    <a:pt x="2306" y="17889"/>
                    <a:pt x="2578" y="17745"/>
                    <a:pt x="2656" y="17511"/>
                  </a:cubicBezTo>
                  <a:lnTo>
                    <a:pt x="3227" y="15394"/>
                  </a:lnTo>
                  <a:lnTo>
                    <a:pt x="3361" y="15394"/>
                  </a:lnTo>
                  <a:lnTo>
                    <a:pt x="8840" y="12302"/>
                  </a:lnTo>
                  <a:cubicBezTo>
                    <a:pt x="9680" y="11764"/>
                    <a:pt x="10083" y="10789"/>
                    <a:pt x="9814" y="9781"/>
                  </a:cubicBezTo>
                  <a:lnTo>
                    <a:pt x="6722" y="1"/>
                  </a:lnTo>
                  <a:close/>
                </a:path>
              </a:pathLst>
            </a:custGeom>
            <a:solidFill>
              <a:schemeClr val="accent4"/>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48" name="Google Shape;643;p30">
              <a:extLst>
                <a:ext uri="{FF2B5EF4-FFF2-40B4-BE49-F238E27FC236}">
                  <a16:creationId xmlns:a16="http://schemas.microsoft.com/office/drawing/2014/main" id="{719DC071-233A-4152-8329-C8E64F89D460}"/>
                </a:ext>
              </a:extLst>
            </p:cNvPr>
            <p:cNvSpPr/>
            <p:nvPr/>
          </p:nvSpPr>
          <p:spPr>
            <a:xfrm>
              <a:off x="1518300" y="2272275"/>
              <a:ext cx="84050" cy="128775"/>
            </a:xfrm>
            <a:custGeom>
              <a:avLst/>
              <a:gdLst/>
              <a:ahLst/>
              <a:cxnLst/>
              <a:rect l="l" t="t" r="r" b="b"/>
              <a:pathLst>
                <a:path w="3362" h="5151" extrusionOk="0">
                  <a:moveTo>
                    <a:pt x="1681" y="1"/>
                  </a:moveTo>
                  <a:lnTo>
                    <a:pt x="572" y="1244"/>
                  </a:lnTo>
                  <a:cubicBezTo>
                    <a:pt x="135" y="1815"/>
                    <a:pt x="1" y="2656"/>
                    <a:pt x="437" y="3227"/>
                  </a:cubicBezTo>
                  <a:lnTo>
                    <a:pt x="1547" y="4907"/>
                  </a:lnTo>
                  <a:cubicBezTo>
                    <a:pt x="1659" y="5076"/>
                    <a:pt x="1848" y="5151"/>
                    <a:pt x="2040" y="5151"/>
                  </a:cubicBezTo>
                  <a:cubicBezTo>
                    <a:pt x="2306" y="5151"/>
                    <a:pt x="2578" y="5007"/>
                    <a:pt x="2656" y="4773"/>
                  </a:cubicBezTo>
                  <a:lnTo>
                    <a:pt x="3227" y="2656"/>
                  </a:lnTo>
                  <a:lnTo>
                    <a:pt x="3361" y="2656"/>
                  </a:lnTo>
                  <a:cubicBezTo>
                    <a:pt x="2790" y="1815"/>
                    <a:pt x="2252" y="841"/>
                    <a:pt x="1681" y="1"/>
                  </a:cubicBezTo>
                  <a:close/>
                </a:path>
              </a:pathLst>
            </a:custGeom>
            <a:solidFill>
              <a:schemeClr val="accent3"/>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49" name="Google Shape;644;p30">
              <a:extLst>
                <a:ext uri="{FF2B5EF4-FFF2-40B4-BE49-F238E27FC236}">
                  <a16:creationId xmlns:a16="http://schemas.microsoft.com/office/drawing/2014/main" id="{D99063E4-8047-4A9A-83F0-3913338153F6}"/>
                </a:ext>
              </a:extLst>
            </p:cNvPr>
            <p:cNvSpPr/>
            <p:nvPr/>
          </p:nvSpPr>
          <p:spPr>
            <a:xfrm>
              <a:off x="1266250" y="1990050"/>
              <a:ext cx="357100" cy="513300"/>
            </a:xfrm>
            <a:custGeom>
              <a:avLst/>
              <a:gdLst/>
              <a:ahLst/>
              <a:cxnLst/>
              <a:rect l="l" t="t" r="r" b="b"/>
              <a:pathLst>
                <a:path w="14284" h="20532" extrusionOk="0">
                  <a:moveTo>
                    <a:pt x="1295" y="1"/>
                  </a:moveTo>
                  <a:cubicBezTo>
                    <a:pt x="838" y="1"/>
                    <a:pt x="400" y="388"/>
                    <a:pt x="269" y="938"/>
                  </a:cubicBezTo>
                  <a:cubicBezTo>
                    <a:pt x="0" y="5542"/>
                    <a:pt x="3932" y="12399"/>
                    <a:pt x="10519" y="20532"/>
                  </a:cubicBezTo>
                  <a:lnTo>
                    <a:pt x="14284" y="19961"/>
                  </a:lnTo>
                  <a:lnTo>
                    <a:pt x="14015" y="19826"/>
                  </a:lnTo>
                  <a:lnTo>
                    <a:pt x="8839" y="3862"/>
                  </a:lnTo>
                  <a:cubicBezTo>
                    <a:pt x="8839" y="3593"/>
                    <a:pt x="8537" y="3291"/>
                    <a:pt x="8402" y="3156"/>
                  </a:cubicBezTo>
                  <a:lnTo>
                    <a:pt x="1680" y="98"/>
                  </a:lnTo>
                  <a:cubicBezTo>
                    <a:pt x="1555" y="31"/>
                    <a:pt x="1424" y="1"/>
                    <a:pt x="1295" y="1"/>
                  </a:cubicBezTo>
                  <a:close/>
                </a:path>
              </a:pathLst>
            </a:custGeom>
            <a:solidFill>
              <a:schemeClr val="accent4"/>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50" name="Google Shape;645;p30">
              <a:extLst>
                <a:ext uri="{FF2B5EF4-FFF2-40B4-BE49-F238E27FC236}">
                  <a16:creationId xmlns:a16="http://schemas.microsoft.com/office/drawing/2014/main" id="{0E554B2F-BF11-40A2-97D2-0FDB1AEB641B}"/>
                </a:ext>
              </a:extLst>
            </p:cNvPr>
            <p:cNvSpPr/>
            <p:nvPr/>
          </p:nvSpPr>
          <p:spPr>
            <a:xfrm>
              <a:off x="1272950" y="1873175"/>
              <a:ext cx="420150" cy="227725"/>
            </a:xfrm>
            <a:custGeom>
              <a:avLst/>
              <a:gdLst/>
              <a:ahLst/>
              <a:cxnLst/>
              <a:rect l="l" t="t" r="r" b="b"/>
              <a:pathLst>
                <a:path w="16806" h="9109" extrusionOk="0">
                  <a:moveTo>
                    <a:pt x="572" y="0"/>
                  </a:moveTo>
                  <a:lnTo>
                    <a:pt x="169" y="2790"/>
                  </a:lnTo>
                  <a:cubicBezTo>
                    <a:pt x="1" y="3933"/>
                    <a:pt x="1" y="5042"/>
                    <a:pt x="1" y="6285"/>
                  </a:cubicBezTo>
                  <a:lnTo>
                    <a:pt x="1" y="6857"/>
                  </a:lnTo>
                  <a:lnTo>
                    <a:pt x="8403" y="8974"/>
                  </a:lnTo>
                  <a:cubicBezTo>
                    <a:pt x="8571" y="9108"/>
                    <a:pt x="8705" y="9108"/>
                    <a:pt x="8974" y="9108"/>
                  </a:cubicBezTo>
                  <a:lnTo>
                    <a:pt x="11764" y="8806"/>
                  </a:lnTo>
                  <a:lnTo>
                    <a:pt x="12470" y="8671"/>
                  </a:lnTo>
                  <a:lnTo>
                    <a:pt x="14856" y="6453"/>
                  </a:lnTo>
                  <a:lnTo>
                    <a:pt x="16402" y="5042"/>
                  </a:lnTo>
                  <a:cubicBezTo>
                    <a:pt x="16671" y="4773"/>
                    <a:pt x="16805" y="4336"/>
                    <a:pt x="16671" y="4067"/>
                  </a:cubicBezTo>
                  <a:lnTo>
                    <a:pt x="16536" y="3227"/>
                  </a:lnTo>
                  <a:lnTo>
                    <a:pt x="16133" y="1110"/>
                  </a:lnTo>
                  <a:cubicBezTo>
                    <a:pt x="15965" y="841"/>
                    <a:pt x="15965" y="572"/>
                    <a:pt x="15965" y="135"/>
                  </a:cubicBezTo>
                  <a:cubicBezTo>
                    <a:pt x="12572" y="1303"/>
                    <a:pt x="9763" y="1741"/>
                    <a:pt x="7459" y="1741"/>
                  </a:cubicBezTo>
                  <a:cubicBezTo>
                    <a:pt x="4262" y="1741"/>
                    <a:pt x="2037" y="899"/>
                    <a:pt x="572" y="0"/>
                  </a:cubicBezTo>
                  <a:close/>
                </a:path>
              </a:pathLst>
            </a:custGeom>
            <a:solidFill>
              <a:schemeClr val="accent4"/>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51" name="Google Shape;646;p30">
              <a:extLst>
                <a:ext uri="{FF2B5EF4-FFF2-40B4-BE49-F238E27FC236}">
                  <a16:creationId xmlns:a16="http://schemas.microsoft.com/office/drawing/2014/main" id="{6503A830-067E-43A5-B647-8F98FA6CC23D}"/>
                </a:ext>
              </a:extLst>
            </p:cNvPr>
            <p:cNvSpPr/>
            <p:nvPr/>
          </p:nvSpPr>
          <p:spPr>
            <a:xfrm>
              <a:off x="1560325" y="2072300"/>
              <a:ext cx="119325" cy="200000"/>
            </a:xfrm>
            <a:custGeom>
              <a:avLst/>
              <a:gdLst/>
              <a:ahLst/>
              <a:cxnLst/>
              <a:rect l="l" t="t" r="r" b="b"/>
              <a:pathLst>
                <a:path w="4773" h="8000" extrusionOk="0">
                  <a:moveTo>
                    <a:pt x="1815" y="1"/>
                  </a:moveTo>
                  <a:lnTo>
                    <a:pt x="975" y="706"/>
                  </a:lnTo>
                  <a:lnTo>
                    <a:pt x="269" y="841"/>
                  </a:lnTo>
                  <a:lnTo>
                    <a:pt x="1815" y="2824"/>
                  </a:lnTo>
                  <a:lnTo>
                    <a:pt x="1815" y="1"/>
                  </a:lnTo>
                  <a:close/>
                  <a:moveTo>
                    <a:pt x="3932" y="1412"/>
                  </a:moveTo>
                  <a:cubicBezTo>
                    <a:pt x="3226" y="2118"/>
                    <a:pt x="2655" y="2689"/>
                    <a:pt x="2252" y="3227"/>
                  </a:cubicBezTo>
                  <a:lnTo>
                    <a:pt x="2117" y="3362"/>
                  </a:lnTo>
                  <a:lnTo>
                    <a:pt x="3092" y="4639"/>
                  </a:lnTo>
                  <a:lnTo>
                    <a:pt x="0" y="8000"/>
                  </a:lnTo>
                  <a:lnTo>
                    <a:pt x="0" y="8000"/>
                  </a:lnTo>
                  <a:lnTo>
                    <a:pt x="3798" y="5479"/>
                  </a:lnTo>
                  <a:cubicBezTo>
                    <a:pt x="4470" y="5042"/>
                    <a:pt x="4772" y="4202"/>
                    <a:pt x="4638" y="3530"/>
                  </a:cubicBezTo>
                  <a:lnTo>
                    <a:pt x="4067" y="1412"/>
                  </a:lnTo>
                  <a:cubicBezTo>
                    <a:pt x="4067" y="1412"/>
                    <a:pt x="4067" y="1547"/>
                    <a:pt x="3932" y="1547"/>
                  </a:cubicBezTo>
                  <a:lnTo>
                    <a:pt x="3932" y="1412"/>
                  </a:lnTo>
                  <a:close/>
                </a:path>
              </a:pathLst>
            </a:custGeom>
            <a:solidFill>
              <a:schemeClr val="accent3"/>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52" name="Google Shape;647;p30">
              <a:extLst>
                <a:ext uri="{FF2B5EF4-FFF2-40B4-BE49-F238E27FC236}">
                  <a16:creationId xmlns:a16="http://schemas.microsoft.com/office/drawing/2014/main" id="{DF84C57A-2063-4AAB-ABAA-2320913DF64F}"/>
                </a:ext>
              </a:extLst>
            </p:cNvPr>
            <p:cNvSpPr/>
            <p:nvPr/>
          </p:nvSpPr>
          <p:spPr>
            <a:xfrm>
              <a:off x="1493925" y="1994601"/>
              <a:ext cx="111775" cy="108425"/>
            </a:xfrm>
            <a:custGeom>
              <a:avLst/>
              <a:gdLst/>
              <a:ahLst/>
              <a:cxnLst/>
              <a:rect l="l" t="t" r="r" b="b"/>
              <a:pathLst>
                <a:path w="4471" h="4337" extrusionOk="0">
                  <a:moveTo>
                    <a:pt x="4471" y="1"/>
                  </a:moveTo>
                  <a:cubicBezTo>
                    <a:pt x="4068" y="841"/>
                    <a:pt x="3496" y="1379"/>
                    <a:pt x="3093" y="1950"/>
                  </a:cubicBezTo>
                  <a:cubicBezTo>
                    <a:pt x="2656" y="2219"/>
                    <a:pt x="2387" y="2522"/>
                    <a:pt x="2085" y="2790"/>
                  </a:cubicBezTo>
                  <a:cubicBezTo>
                    <a:pt x="707" y="3765"/>
                    <a:pt x="1" y="4336"/>
                    <a:pt x="135" y="4336"/>
                  </a:cubicBezTo>
                  <a:lnTo>
                    <a:pt x="2925" y="4034"/>
                  </a:lnTo>
                  <a:lnTo>
                    <a:pt x="3631" y="3899"/>
                  </a:lnTo>
                  <a:lnTo>
                    <a:pt x="4471" y="3194"/>
                  </a:lnTo>
                  <a:lnTo>
                    <a:pt x="4471" y="1"/>
                  </a:lnTo>
                  <a:close/>
                </a:path>
              </a:pathLst>
            </a:custGeom>
            <a:solidFill>
              <a:schemeClr val="accent3"/>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53" name="Google Shape;648;p30">
              <a:extLst>
                <a:ext uri="{FF2B5EF4-FFF2-40B4-BE49-F238E27FC236}">
                  <a16:creationId xmlns:a16="http://schemas.microsoft.com/office/drawing/2014/main" id="{F9B2B0E4-B837-452D-9FDA-3D4DD7D1D0B7}"/>
                </a:ext>
              </a:extLst>
            </p:cNvPr>
            <p:cNvSpPr/>
            <p:nvPr/>
          </p:nvSpPr>
          <p:spPr>
            <a:xfrm>
              <a:off x="1529225" y="2489050"/>
              <a:ext cx="153775" cy="66400"/>
            </a:xfrm>
            <a:custGeom>
              <a:avLst/>
              <a:gdLst/>
              <a:ahLst/>
              <a:cxnLst/>
              <a:rect l="l" t="t" r="r" b="b"/>
              <a:pathLst>
                <a:path w="6151" h="2656" extrusionOk="0">
                  <a:moveTo>
                    <a:pt x="3765" y="1"/>
                  </a:moveTo>
                  <a:lnTo>
                    <a:pt x="0" y="572"/>
                  </a:lnTo>
                  <a:cubicBezTo>
                    <a:pt x="538" y="1278"/>
                    <a:pt x="1110" y="1815"/>
                    <a:pt x="1681" y="2521"/>
                  </a:cubicBezTo>
                  <a:lnTo>
                    <a:pt x="5311" y="2656"/>
                  </a:lnTo>
                  <a:cubicBezTo>
                    <a:pt x="5882" y="2656"/>
                    <a:pt x="6151" y="1984"/>
                    <a:pt x="5714" y="1547"/>
                  </a:cubicBezTo>
                  <a:lnTo>
                    <a:pt x="3765" y="1"/>
                  </a:lnTo>
                  <a:close/>
                </a:path>
              </a:pathLst>
            </a:custGeom>
            <a:solidFill>
              <a:schemeClr val="accent3"/>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54" name="Google Shape;649;p30">
              <a:extLst>
                <a:ext uri="{FF2B5EF4-FFF2-40B4-BE49-F238E27FC236}">
                  <a16:creationId xmlns:a16="http://schemas.microsoft.com/office/drawing/2014/main" id="{A7A1E2E4-93B6-4ACB-8A08-DCB30F05A025}"/>
                </a:ext>
              </a:extLst>
            </p:cNvPr>
            <p:cNvSpPr/>
            <p:nvPr/>
          </p:nvSpPr>
          <p:spPr>
            <a:xfrm>
              <a:off x="1500650" y="1379125"/>
              <a:ext cx="112625" cy="203350"/>
            </a:xfrm>
            <a:custGeom>
              <a:avLst/>
              <a:gdLst/>
              <a:ahLst/>
              <a:cxnLst/>
              <a:rect l="l" t="t" r="r" b="b"/>
              <a:pathLst>
                <a:path w="4505" h="8134" extrusionOk="0">
                  <a:moveTo>
                    <a:pt x="572" y="1"/>
                  </a:moveTo>
                  <a:lnTo>
                    <a:pt x="303" y="3933"/>
                  </a:lnTo>
                  <a:lnTo>
                    <a:pt x="135" y="5882"/>
                  </a:lnTo>
                  <a:cubicBezTo>
                    <a:pt x="1" y="7025"/>
                    <a:pt x="841" y="7999"/>
                    <a:pt x="1984" y="8134"/>
                  </a:cubicBezTo>
                  <a:cubicBezTo>
                    <a:pt x="3093" y="8134"/>
                    <a:pt x="4067" y="7294"/>
                    <a:pt x="4067" y="6185"/>
                  </a:cubicBezTo>
                  <a:lnTo>
                    <a:pt x="4202" y="5042"/>
                  </a:lnTo>
                  <a:lnTo>
                    <a:pt x="4504" y="303"/>
                  </a:lnTo>
                  <a:lnTo>
                    <a:pt x="572" y="1"/>
                  </a:lnTo>
                  <a:close/>
                </a:path>
              </a:pathLst>
            </a:custGeom>
            <a:solidFill>
              <a:srgbClr val="A67C52"/>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55" name="Google Shape;650;p30">
              <a:extLst>
                <a:ext uri="{FF2B5EF4-FFF2-40B4-BE49-F238E27FC236}">
                  <a16:creationId xmlns:a16="http://schemas.microsoft.com/office/drawing/2014/main" id="{50BBEB0A-8D24-4CBF-AE3E-0D240D2D426E}"/>
                </a:ext>
              </a:extLst>
            </p:cNvPr>
            <p:cNvSpPr/>
            <p:nvPr/>
          </p:nvSpPr>
          <p:spPr>
            <a:xfrm>
              <a:off x="1059550" y="406000"/>
              <a:ext cx="1015850" cy="1068100"/>
            </a:xfrm>
            <a:custGeom>
              <a:avLst/>
              <a:gdLst/>
              <a:ahLst/>
              <a:cxnLst/>
              <a:rect l="l" t="t" r="r" b="b"/>
              <a:pathLst>
                <a:path w="40634" h="42724" extrusionOk="0">
                  <a:moveTo>
                    <a:pt x="20385" y="1"/>
                  </a:moveTo>
                  <a:cubicBezTo>
                    <a:pt x="20223" y="1"/>
                    <a:pt x="20060" y="3"/>
                    <a:pt x="19897" y="7"/>
                  </a:cubicBezTo>
                  <a:cubicBezTo>
                    <a:pt x="9545" y="276"/>
                    <a:pt x="1681" y="8846"/>
                    <a:pt x="437" y="19197"/>
                  </a:cubicBezTo>
                  <a:cubicBezTo>
                    <a:pt x="0" y="22424"/>
                    <a:pt x="303" y="25650"/>
                    <a:pt x="1277" y="28574"/>
                  </a:cubicBezTo>
                  <a:cubicBezTo>
                    <a:pt x="841" y="29414"/>
                    <a:pt x="572" y="30523"/>
                    <a:pt x="841" y="31532"/>
                  </a:cubicBezTo>
                  <a:cubicBezTo>
                    <a:pt x="1143" y="33884"/>
                    <a:pt x="3092" y="35565"/>
                    <a:pt x="5478" y="35733"/>
                  </a:cubicBezTo>
                  <a:cubicBezTo>
                    <a:pt x="9377" y="39934"/>
                    <a:pt x="15696" y="42723"/>
                    <a:pt x="24098" y="42723"/>
                  </a:cubicBezTo>
                  <a:cubicBezTo>
                    <a:pt x="30382" y="42723"/>
                    <a:pt x="35592" y="39766"/>
                    <a:pt x="36835" y="36002"/>
                  </a:cubicBezTo>
                  <a:cubicBezTo>
                    <a:pt x="37104" y="35430"/>
                    <a:pt x="37272" y="34893"/>
                    <a:pt x="37272" y="34187"/>
                  </a:cubicBezTo>
                  <a:lnTo>
                    <a:pt x="37272" y="32641"/>
                  </a:lnTo>
                  <a:cubicBezTo>
                    <a:pt x="37407" y="31532"/>
                    <a:pt x="37810" y="30389"/>
                    <a:pt x="38381" y="29280"/>
                  </a:cubicBezTo>
                  <a:cubicBezTo>
                    <a:pt x="39793" y="26490"/>
                    <a:pt x="40633" y="23398"/>
                    <a:pt x="40633" y="20037"/>
                  </a:cubicBezTo>
                  <a:cubicBezTo>
                    <a:pt x="40633" y="9007"/>
                    <a:pt x="31492" y="1"/>
                    <a:pt x="20385" y="1"/>
                  </a:cubicBezTo>
                  <a:close/>
                </a:path>
              </a:pathLst>
            </a:custGeom>
            <a:solidFill>
              <a:srgbClr val="A67C52"/>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56" name="Google Shape;651;p30">
              <a:extLst>
                <a:ext uri="{FF2B5EF4-FFF2-40B4-BE49-F238E27FC236}">
                  <a16:creationId xmlns:a16="http://schemas.microsoft.com/office/drawing/2014/main" id="{D3BFEAA0-88DE-428B-977B-6A1CC4196EFA}"/>
                </a:ext>
              </a:extLst>
            </p:cNvPr>
            <p:cNvSpPr/>
            <p:nvPr/>
          </p:nvSpPr>
          <p:spPr>
            <a:xfrm>
              <a:off x="1077200" y="1176625"/>
              <a:ext cx="651175" cy="297475"/>
            </a:xfrm>
            <a:custGeom>
              <a:avLst/>
              <a:gdLst/>
              <a:ahLst/>
              <a:cxnLst/>
              <a:rect l="l" t="t" r="r" b="b"/>
              <a:pathLst>
                <a:path w="26047" h="11899" extrusionOk="0">
                  <a:moveTo>
                    <a:pt x="26047" y="11764"/>
                  </a:moveTo>
                  <a:cubicBezTo>
                    <a:pt x="25207" y="11764"/>
                    <a:pt x="24366" y="11898"/>
                    <a:pt x="23392" y="11898"/>
                  </a:cubicBezTo>
                  <a:cubicBezTo>
                    <a:pt x="22686" y="11898"/>
                    <a:pt x="21980" y="11898"/>
                    <a:pt x="21274" y="11764"/>
                  </a:cubicBezTo>
                  <a:lnTo>
                    <a:pt x="21274" y="11764"/>
                  </a:lnTo>
                  <a:cubicBezTo>
                    <a:pt x="21980" y="11898"/>
                    <a:pt x="22686" y="11898"/>
                    <a:pt x="23392" y="11898"/>
                  </a:cubicBezTo>
                  <a:cubicBezTo>
                    <a:pt x="24366" y="11898"/>
                    <a:pt x="25207" y="11764"/>
                    <a:pt x="26047" y="11764"/>
                  </a:cubicBezTo>
                  <a:lnTo>
                    <a:pt x="26047" y="11764"/>
                  </a:lnTo>
                  <a:close/>
                  <a:moveTo>
                    <a:pt x="0" y="1"/>
                  </a:moveTo>
                  <a:cubicBezTo>
                    <a:pt x="0" y="135"/>
                    <a:pt x="0" y="404"/>
                    <a:pt x="135" y="707"/>
                  </a:cubicBezTo>
                  <a:cubicBezTo>
                    <a:pt x="269" y="2219"/>
                    <a:pt x="1109" y="3362"/>
                    <a:pt x="2386" y="4068"/>
                  </a:cubicBezTo>
                  <a:cubicBezTo>
                    <a:pt x="1109" y="3362"/>
                    <a:pt x="269" y="2219"/>
                    <a:pt x="135" y="707"/>
                  </a:cubicBezTo>
                  <a:cubicBezTo>
                    <a:pt x="0" y="404"/>
                    <a:pt x="0" y="135"/>
                    <a:pt x="0" y="1"/>
                  </a:cubicBezTo>
                  <a:close/>
                </a:path>
              </a:pathLst>
            </a:custGeom>
            <a:solidFill>
              <a:srgbClr val="E4D7CB"/>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57" name="Google Shape;652;p30">
              <a:extLst>
                <a:ext uri="{FF2B5EF4-FFF2-40B4-BE49-F238E27FC236}">
                  <a16:creationId xmlns:a16="http://schemas.microsoft.com/office/drawing/2014/main" id="{E788FED8-91C2-4885-9A0F-FA359E57B1FC}"/>
                </a:ext>
              </a:extLst>
            </p:cNvPr>
            <p:cNvSpPr/>
            <p:nvPr/>
          </p:nvSpPr>
          <p:spPr>
            <a:xfrm>
              <a:off x="1560325" y="1467350"/>
              <a:ext cx="48750" cy="3375"/>
            </a:xfrm>
            <a:custGeom>
              <a:avLst/>
              <a:gdLst/>
              <a:ahLst/>
              <a:cxnLst/>
              <a:rect l="l" t="t" r="r" b="b"/>
              <a:pathLst>
                <a:path w="1950" h="135" extrusionOk="0">
                  <a:moveTo>
                    <a:pt x="0" y="0"/>
                  </a:moveTo>
                  <a:cubicBezTo>
                    <a:pt x="571" y="135"/>
                    <a:pt x="1277" y="135"/>
                    <a:pt x="1949" y="135"/>
                  </a:cubicBezTo>
                  <a:lnTo>
                    <a:pt x="1949" y="135"/>
                  </a:lnTo>
                  <a:cubicBezTo>
                    <a:pt x="1277" y="135"/>
                    <a:pt x="571" y="135"/>
                    <a:pt x="0" y="0"/>
                  </a:cubicBezTo>
                  <a:close/>
                </a:path>
              </a:pathLst>
            </a:custGeom>
            <a:solidFill>
              <a:srgbClr val="845934"/>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58" name="Google Shape;653;p30">
              <a:extLst>
                <a:ext uri="{FF2B5EF4-FFF2-40B4-BE49-F238E27FC236}">
                  <a16:creationId xmlns:a16="http://schemas.microsoft.com/office/drawing/2014/main" id="{218819E8-AEA7-4F3F-A4AF-EA2AAE328B3F}"/>
                </a:ext>
              </a:extLst>
            </p:cNvPr>
            <p:cNvSpPr/>
            <p:nvPr/>
          </p:nvSpPr>
          <p:spPr>
            <a:xfrm>
              <a:off x="1077200" y="1078325"/>
              <a:ext cx="651175" cy="395775"/>
            </a:xfrm>
            <a:custGeom>
              <a:avLst/>
              <a:gdLst/>
              <a:ahLst/>
              <a:cxnLst/>
              <a:rect l="l" t="t" r="r" b="b"/>
              <a:pathLst>
                <a:path w="26047" h="15831" extrusionOk="0">
                  <a:moveTo>
                    <a:pt x="3798" y="1"/>
                  </a:moveTo>
                  <a:cubicBezTo>
                    <a:pt x="2521" y="1"/>
                    <a:pt x="1681" y="572"/>
                    <a:pt x="1109" y="1278"/>
                  </a:cubicBezTo>
                  <a:cubicBezTo>
                    <a:pt x="437" y="2252"/>
                    <a:pt x="135" y="3362"/>
                    <a:pt x="0" y="3798"/>
                  </a:cubicBezTo>
                  <a:lnTo>
                    <a:pt x="0" y="3933"/>
                  </a:lnTo>
                  <a:cubicBezTo>
                    <a:pt x="0" y="4067"/>
                    <a:pt x="0" y="4336"/>
                    <a:pt x="135" y="4639"/>
                  </a:cubicBezTo>
                  <a:cubicBezTo>
                    <a:pt x="269" y="6151"/>
                    <a:pt x="1109" y="7294"/>
                    <a:pt x="2386" y="8000"/>
                  </a:cubicBezTo>
                  <a:cubicBezTo>
                    <a:pt x="3092" y="8403"/>
                    <a:pt x="3932" y="8672"/>
                    <a:pt x="4772" y="8840"/>
                  </a:cubicBezTo>
                  <a:cubicBezTo>
                    <a:pt x="7999" y="12335"/>
                    <a:pt x="12872" y="14856"/>
                    <a:pt x="19325" y="15561"/>
                  </a:cubicBezTo>
                  <a:cubicBezTo>
                    <a:pt x="19896" y="15696"/>
                    <a:pt x="20602" y="15696"/>
                    <a:pt x="21274" y="15696"/>
                  </a:cubicBezTo>
                  <a:cubicBezTo>
                    <a:pt x="21980" y="15830"/>
                    <a:pt x="22686" y="15830"/>
                    <a:pt x="23392" y="15830"/>
                  </a:cubicBezTo>
                  <a:cubicBezTo>
                    <a:pt x="24366" y="15830"/>
                    <a:pt x="25207" y="15696"/>
                    <a:pt x="26047" y="15696"/>
                  </a:cubicBezTo>
                  <a:lnTo>
                    <a:pt x="25912" y="15561"/>
                  </a:lnTo>
                  <a:cubicBezTo>
                    <a:pt x="18922" y="14856"/>
                    <a:pt x="12872" y="10655"/>
                    <a:pt x="9377" y="4639"/>
                  </a:cubicBezTo>
                  <a:lnTo>
                    <a:pt x="8402" y="2958"/>
                  </a:lnTo>
                  <a:lnTo>
                    <a:pt x="8402" y="4202"/>
                  </a:lnTo>
                  <a:cubicBezTo>
                    <a:pt x="7428" y="2387"/>
                    <a:pt x="6722" y="270"/>
                    <a:pt x="4336" y="1"/>
                  </a:cubicBezTo>
                  <a:close/>
                </a:path>
              </a:pathLst>
            </a:custGeom>
            <a:solidFill>
              <a:srgbClr val="94694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59" name="Google Shape;654;p30">
              <a:extLst>
                <a:ext uri="{FF2B5EF4-FFF2-40B4-BE49-F238E27FC236}">
                  <a16:creationId xmlns:a16="http://schemas.microsoft.com/office/drawing/2014/main" id="{D690D892-E82D-4D5B-988E-5A924B304C6C}"/>
                </a:ext>
              </a:extLst>
            </p:cNvPr>
            <p:cNvSpPr/>
            <p:nvPr/>
          </p:nvSpPr>
          <p:spPr>
            <a:xfrm>
              <a:off x="1230950" y="1480775"/>
              <a:ext cx="280650" cy="704150"/>
            </a:xfrm>
            <a:custGeom>
              <a:avLst/>
              <a:gdLst/>
              <a:ahLst/>
              <a:cxnLst/>
              <a:rect l="l" t="t" r="r" b="b"/>
              <a:pathLst>
                <a:path w="11226" h="28166" extrusionOk="0">
                  <a:moveTo>
                    <a:pt x="11107" y="0"/>
                  </a:moveTo>
                  <a:cubicBezTo>
                    <a:pt x="2938" y="0"/>
                    <a:pt x="838" y="13777"/>
                    <a:pt x="303" y="19898"/>
                  </a:cubicBezTo>
                  <a:cubicBezTo>
                    <a:pt x="0" y="22687"/>
                    <a:pt x="1546" y="25645"/>
                    <a:pt x="4202" y="26888"/>
                  </a:cubicBezTo>
                  <a:cubicBezTo>
                    <a:pt x="4907" y="27191"/>
                    <a:pt x="5613" y="27459"/>
                    <a:pt x="6319" y="27594"/>
                  </a:cubicBezTo>
                  <a:cubicBezTo>
                    <a:pt x="7159" y="27863"/>
                    <a:pt x="8134" y="28031"/>
                    <a:pt x="8705" y="28165"/>
                  </a:cubicBezTo>
                  <a:cubicBezTo>
                    <a:pt x="9411" y="28165"/>
                    <a:pt x="9949" y="27594"/>
                    <a:pt x="9814" y="26888"/>
                  </a:cubicBezTo>
                  <a:cubicBezTo>
                    <a:pt x="8403" y="19898"/>
                    <a:pt x="9814" y="8975"/>
                    <a:pt x="10654" y="3362"/>
                  </a:cubicBezTo>
                  <a:cubicBezTo>
                    <a:pt x="10923" y="1413"/>
                    <a:pt x="11226" y="1"/>
                    <a:pt x="11226" y="1"/>
                  </a:cubicBezTo>
                  <a:cubicBezTo>
                    <a:pt x="11186" y="1"/>
                    <a:pt x="11146" y="0"/>
                    <a:pt x="11107" y="0"/>
                  </a:cubicBezTo>
                  <a:close/>
                </a:path>
              </a:pathLst>
            </a:custGeom>
            <a:solidFill>
              <a:schemeClr val="accent5"/>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60" name="Google Shape;655;p30">
              <a:extLst>
                <a:ext uri="{FF2B5EF4-FFF2-40B4-BE49-F238E27FC236}">
                  <a16:creationId xmlns:a16="http://schemas.microsoft.com/office/drawing/2014/main" id="{DBE0DFD8-8D8F-41CC-B4ED-CB5CACE685A9}"/>
                </a:ext>
              </a:extLst>
            </p:cNvPr>
            <p:cNvSpPr/>
            <p:nvPr/>
          </p:nvSpPr>
          <p:spPr>
            <a:xfrm>
              <a:off x="1235312" y="1480800"/>
              <a:ext cx="273100" cy="689825"/>
            </a:xfrm>
            <a:custGeom>
              <a:avLst/>
              <a:gdLst/>
              <a:ahLst/>
              <a:cxnLst/>
              <a:rect l="l" t="t" r="r" b="b"/>
              <a:pathLst>
                <a:path w="10924" h="27593" extrusionOk="0">
                  <a:moveTo>
                    <a:pt x="10789" y="0"/>
                  </a:moveTo>
                  <a:cubicBezTo>
                    <a:pt x="8806" y="0"/>
                    <a:pt x="7126" y="840"/>
                    <a:pt x="5882" y="2252"/>
                  </a:cubicBezTo>
                  <a:cubicBezTo>
                    <a:pt x="6017" y="2118"/>
                    <a:pt x="6151" y="2118"/>
                    <a:pt x="6420" y="1983"/>
                  </a:cubicBezTo>
                  <a:cubicBezTo>
                    <a:pt x="6723" y="1983"/>
                    <a:pt x="6857" y="1815"/>
                    <a:pt x="7126" y="1815"/>
                  </a:cubicBezTo>
                  <a:cubicBezTo>
                    <a:pt x="8269" y="1815"/>
                    <a:pt x="9243" y="2655"/>
                    <a:pt x="9378" y="3932"/>
                  </a:cubicBezTo>
                  <a:lnTo>
                    <a:pt x="9378" y="4201"/>
                  </a:lnTo>
                  <a:cubicBezTo>
                    <a:pt x="9378" y="4638"/>
                    <a:pt x="9243" y="5176"/>
                    <a:pt x="8941" y="5613"/>
                  </a:cubicBezTo>
                  <a:lnTo>
                    <a:pt x="4740" y="10789"/>
                  </a:lnTo>
                  <a:lnTo>
                    <a:pt x="2219" y="8402"/>
                  </a:lnTo>
                  <a:cubicBezTo>
                    <a:pt x="841" y="12469"/>
                    <a:pt x="270" y="16939"/>
                    <a:pt x="1" y="19897"/>
                  </a:cubicBezTo>
                  <a:lnTo>
                    <a:pt x="1" y="20468"/>
                  </a:lnTo>
                  <a:cubicBezTo>
                    <a:pt x="1" y="23123"/>
                    <a:pt x="1379" y="25644"/>
                    <a:pt x="3900" y="26887"/>
                  </a:cubicBezTo>
                  <a:cubicBezTo>
                    <a:pt x="4605" y="27190"/>
                    <a:pt x="5311" y="27458"/>
                    <a:pt x="6017" y="27593"/>
                  </a:cubicBezTo>
                  <a:cubicBezTo>
                    <a:pt x="6588" y="15964"/>
                    <a:pt x="8672" y="8134"/>
                    <a:pt x="10352" y="3361"/>
                  </a:cubicBezTo>
                  <a:cubicBezTo>
                    <a:pt x="10621" y="1412"/>
                    <a:pt x="10924" y="0"/>
                    <a:pt x="10924" y="0"/>
                  </a:cubicBezTo>
                  <a:close/>
                </a:path>
              </a:pathLst>
            </a:custGeom>
            <a:solidFill>
              <a:schemeClr val="accent6"/>
            </a:solidFill>
            <a:ln>
              <a:noFill/>
            </a:ln>
          </p:spPr>
          <p:txBody>
            <a:bodyPr spcFirstLastPara="1" wrap="square" lIns="91425" tIns="91425" rIns="91425" bIns="91425" anchor="ctr" anchorCtr="0">
              <a:noAutofit/>
            </a:bodyPr>
            <a:lstStyle/>
            <a:p>
              <a:endParaRPr sz="1350" dirty="0">
                <a:solidFill>
                  <a:prstClr val="black"/>
                </a:solidFill>
                <a:latin typeface="Times New Roman" panose="02020603050405020304" pitchFamily="18" charset="0"/>
              </a:endParaRPr>
            </a:p>
          </p:txBody>
        </p:sp>
        <p:sp>
          <p:nvSpPr>
            <p:cNvPr id="261" name="Google Shape;656;p30">
              <a:extLst>
                <a:ext uri="{FF2B5EF4-FFF2-40B4-BE49-F238E27FC236}">
                  <a16:creationId xmlns:a16="http://schemas.microsoft.com/office/drawing/2014/main" id="{D5827388-1C85-4A58-B2FA-393667CA1DFD}"/>
                </a:ext>
              </a:extLst>
            </p:cNvPr>
            <p:cNvSpPr/>
            <p:nvPr/>
          </p:nvSpPr>
          <p:spPr>
            <a:xfrm>
              <a:off x="1605675" y="1516075"/>
              <a:ext cx="158000" cy="639125"/>
            </a:xfrm>
            <a:custGeom>
              <a:avLst/>
              <a:gdLst/>
              <a:ahLst/>
              <a:cxnLst/>
              <a:rect l="l" t="t" r="r" b="b"/>
              <a:pathLst>
                <a:path w="6320" h="25565" extrusionOk="0">
                  <a:moveTo>
                    <a:pt x="1" y="1"/>
                  </a:moveTo>
                  <a:lnTo>
                    <a:pt x="1" y="25342"/>
                  </a:lnTo>
                  <a:cubicBezTo>
                    <a:pt x="1" y="25499"/>
                    <a:pt x="105" y="25564"/>
                    <a:pt x="218" y="25564"/>
                  </a:cubicBezTo>
                  <a:cubicBezTo>
                    <a:pt x="298" y="25564"/>
                    <a:pt x="382" y="25532"/>
                    <a:pt x="438" y="25476"/>
                  </a:cubicBezTo>
                  <a:cubicBezTo>
                    <a:pt x="841" y="24938"/>
                    <a:pt x="1412" y="24367"/>
                    <a:pt x="2118" y="23661"/>
                  </a:cubicBezTo>
                  <a:cubicBezTo>
                    <a:pt x="3093" y="22821"/>
                    <a:pt x="4202" y="21981"/>
                    <a:pt x="5479" y="21578"/>
                  </a:cubicBezTo>
                  <a:cubicBezTo>
                    <a:pt x="5479" y="21578"/>
                    <a:pt x="6319" y="2656"/>
                    <a:pt x="303" y="135"/>
                  </a:cubicBezTo>
                  <a:cubicBezTo>
                    <a:pt x="135" y="1"/>
                    <a:pt x="135" y="1"/>
                    <a:pt x="1" y="1"/>
                  </a:cubicBezTo>
                  <a:close/>
                </a:path>
              </a:pathLst>
            </a:custGeom>
            <a:solidFill>
              <a:schemeClr val="accent5"/>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62" name="Google Shape;657;p30">
              <a:extLst>
                <a:ext uri="{FF2B5EF4-FFF2-40B4-BE49-F238E27FC236}">
                  <a16:creationId xmlns:a16="http://schemas.microsoft.com/office/drawing/2014/main" id="{5B4F96A0-8CA6-4C62-B834-A0E213FD3632}"/>
                </a:ext>
              </a:extLst>
            </p:cNvPr>
            <p:cNvSpPr/>
            <p:nvPr/>
          </p:nvSpPr>
          <p:spPr>
            <a:xfrm>
              <a:off x="1742650" y="1988275"/>
              <a:ext cx="25" cy="56325"/>
            </a:xfrm>
            <a:custGeom>
              <a:avLst/>
              <a:gdLst/>
              <a:ahLst/>
              <a:cxnLst/>
              <a:rect l="l" t="t" r="r" b="b"/>
              <a:pathLst>
                <a:path w="1" h="2253" extrusionOk="0">
                  <a:moveTo>
                    <a:pt x="0" y="1"/>
                  </a:moveTo>
                  <a:lnTo>
                    <a:pt x="0" y="2253"/>
                  </a:lnTo>
                  <a:lnTo>
                    <a:pt x="0" y="2253"/>
                  </a:lnTo>
                  <a:close/>
                </a:path>
              </a:pathLst>
            </a:custGeom>
            <a:solidFill>
              <a:srgbClr val="9D684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63" name="Google Shape;658;p30">
              <a:extLst>
                <a:ext uri="{FF2B5EF4-FFF2-40B4-BE49-F238E27FC236}">
                  <a16:creationId xmlns:a16="http://schemas.microsoft.com/office/drawing/2014/main" id="{0507FA8D-8E87-443C-99AF-671C53542CEE}"/>
                </a:ext>
              </a:extLst>
            </p:cNvPr>
            <p:cNvSpPr/>
            <p:nvPr/>
          </p:nvSpPr>
          <p:spPr>
            <a:xfrm>
              <a:off x="1612719" y="1526520"/>
              <a:ext cx="129425" cy="584825"/>
            </a:xfrm>
            <a:custGeom>
              <a:avLst/>
              <a:gdLst/>
              <a:ahLst/>
              <a:cxnLst/>
              <a:rect l="l" t="t" r="r" b="b"/>
              <a:pathLst>
                <a:path w="5177" h="23393" extrusionOk="0">
                  <a:moveTo>
                    <a:pt x="0" y="1"/>
                  </a:moveTo>
                  <a:lnTo>
                    <a:pt x="0" y="1"/>
                  </a:lnTo>
                  <a:cubicBezTo>
                    <a:pt x="975" y="4067"/>
                    <a:pt x="2924" y="14587"/>
                    <a:pt x="1815" y="23392"/>
                  </a:cubicBezTo>
                  <a:cubicBezTo>
                    <a:pt x="1950" y="23392"/>
                    <a:pt x="1950" y="23392"/>
                    <a:pt x="1950" y="23258"/>
                  </a:cubicBezTo>
                  <a:cubicBezTo>
                    <a:pt x="2655" y="22686"/>
                    <a:pt x="3361" y="22149"/>
                    <a:pt x="4336" y="21712"/>
                  </a:cubicBezTo>
                  <a:cubicBezTo>
                    <a:pt x="4605" y="21577"/>
                    <a:pt x="4874" y="21443"/>
                    <a:pt x="5176" y="21309"/>
                  </a:cubicBezTo>
                  <a:lnTo>
                    <a:pt x="5176" y="20872"/>
                  </a:lnTo>
                  <a:lnTo>
                    <a:pt x="5176" y="18620"/>
                  </a:lnTo>
                  <a:cubicBezTo>
                    <a:pt x="5176" y="13310"/>
                    <a:pt x="4605" y="1984"/>
                    <a:pt x="0" y="1"/>
                  </a:cubicBezTo>
                  <a:close/>
                </a:path>
              </a:pathLst>
            </a:custGeom>
            <a:solidFill>
              <a:schemeClr val="accent6"/>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64" name="Google Shape;659;p30">
              <a:extLst>
                <a:ext uri="{FF2B5EF4-FFF2-40B4-BE49-F238E27FC236}">
                  <a16:creationId xmlns:a16="http://schemas.microsoft.com/office/drawing/2014/main" id="{F17AF54C-CB24-4BAD-A65B-FA98A922A07F}"/>
                </a:ext>
              </a:extLst>
            </p:cNvPr>
            <p:cNvSpPr/>
            <p:nvPr/>
          </p:nvSpPr>
          <p:spPr>
            <a:xfrm>
              <a:off x="1672050" y="1203050"/>
              <a:ext cx="133625" cy="120650"/>
            </a:xfrm>
            <a:custGeom>
              <a:avLst/>
              <a:gdLst/>
              <a:ahLst/>
              <a:cxnLst/>
              <a:rect l="l" t="t" r="r" b="b"/>
              <a:pathLst>
                <a:path w="5345" h="4826" extrusionOk="0">
                  <a:moveTo>
                    <a:pt x="910" y="0"/>
                  </a:moveTo>
                  <a:cubicBezTo>
                    <a:pt x="707" y="0"/>
                    <a:pt x="536" y="125"/>
                    <a:pt x="438" y="322"/>
                  </a:cubicBezTo>
                  <a:cubicBezTo>
                    <a:pt x="1" y="2170"/>
                    <a:pt x="841" y="3851"/>
                    <a:pt x="2522" y="4523"/>
                  </a:cubicBezTo>
                  <a:cubicBezTo>
                    <a:pt x="2959" y="4691"/>
                    <a:pt x="3362" y="4825"/>
                    <a:pt x="3799" y="4825"/>
                  </a:cubicBezTo>
                  <a:cubicBezTo>
                    <a:pt x="4202" y="4825"/>
                    <a:pt x="4505" y="4825"/>
                    <a:pt x="4908" y="4691"/>
                  </a:cubicBezTo>
                  <a:cubicBezTo>
                    <a:pt x="5210" y="4523"/>
                    <a:pt x="5345" y="4254"/>
                    <a:pt x="5210" y="3985"/>
                  </a:cubicBezTo>
                  <a:cubicBezTo>
                    <a:pt x="5072" y="3874"/>
                    <a:pt x="4864" y="3649"/>
                    <a:pt x="4721" y="3649"/>
                  </a:cubicBezTo>
                  <a:cubicBezTo>
                    <a:pt x="4690" y="3649"/>
                    <a:pt x="4662" y="3659"/>
                    <a:pt x="4639" y="3683"/>
                  </a:cubicBezTo>
                  <a:cubicBezTo>
                    <a:pt x="4353" y="3767"/>
                    <a:pt x="4034" y="3809"/>
                    <a:pt x="3719" y="3809"/>
                  </a:cubicBezTo>
                  <a:cubicBezTo>
                    <a:pt x="3404" y="3809"/>
                    <a:pt x="3093" y="3767"/>
                    <a:pt x="2824" y="3683"/>
                  </a:cubicBezTo>
                  <a:cubicBezTo>
                    <a:pt x="1681" y="3145"/>
                    <a:pt x="1144" y="1868"/>
                    <a:pt x="1413" y="624"/>
                  </a:cubicBezTo>
                  <a:cubicBezTo>
                    <a:pt x="1547" y="322"/>
                    <a:pt x="1278" y="53"/>
                    <a:pt x="1144" y="53"/>
                  </a:cubicBezTo>
                  <a:cubicBezTo>
                    <a:pt x="1063" y="17"/>
                    <a:pt x="984" y="0"/>
                    <a:pt x="910" y="0"/>
                  </a:cubicBezTo>
                  <a:close/>
                </a:path>
              </a:pathLst>
            </a:custGeom>
            <a:solidFill>
              <a:schemeClr val="dk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65" name="Google Shape;660;p30">
              <a:extLst>
                <a:ext uri="{FF2B5EF4-FFF2-40B4-BE49-F238E27FC236}">
                  <a16:creationId xmlns:a16="http://schemas.microsoft.com/office/drawing/2014/main" id="{F41BCDDB-02E2-4379-9B6C-BF9A4AB166B5}"/>
                </a:ext>
              </a:extLst>
            </p:cNvPr>
            <p:cNvSpPr/>
            <p:nvPr/>
          </p:nvSpPr>
          <p:spPr>
            <a:xfrm>
              <a:off x="1511575" y="981325"/>
              <a:ext cx="189075" cy="169625"/>
            </a:xfrm>
            <a:custGeom>
              <a:avLst/>
              <a:gdLst/>
              <a:ahLst/>
              <a:cxnLst/>
              <a:rect l="l" t="t" r="r" b="b"/>
              <a:pathLst>
                <a:path w="7563" h="6785" extrusionOk="0">
                  <a:moveTo>
                    <a:pt x="3765" y="0"/>
                  </a:moveTo>
                  <a:cubicBezTo>
                    <a:pt x="3349" y="0"/>
                    <a:pt x="2927" y="80"/>
                    <a:pt x="2521" y="251"/>
                  </a:cubicBezTo>
                  <a:cubicBezTo>
                    <a:pt x="841" y="957"/>
                    <a:pt x="1" y="2906"/>
                    <a:pt x="706" y="4586"/>
                  </a:cubicBezTo>
                  <a:cubicBezTo>
                    <a:pt x="1218" y="5968"/>
                    <a:pt x="2489" y="6785"/>
                    <a:pt x="3808" y="6785"/>
                  </a:cubicBezTo>
                  <a:cubicBezTo>
                    <a:pt x="4222" y="6785"/>
                    <a:pt x="4641" y="6704"/>
                    <a:pt x="5042" y="6536"/>
                  </a:cubicBezTo>
                  <a:cubicBezTo>
                    <a:pt x="6722" y="5830"/>
                    <a:pt x="7563" y="3881"/>
                    <a:pt x="6857" y="2066"/>
                  </a:cubicBezTo>
                  <a:cubicBezTo>
                    <a:pt x="6322" y="791"/>
                    <a:pt x="5071" y="0"/>
                    <a:pt x="3765" y="0"/>
                  </a:cubicBezTo>
                  <a:close/>
                </a:path>
              </a:pathLst>
            </a:custGeom>
            <a:solidFill>
              <a:schemeClr val="dk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66" name="Google Shape;661;p30">
              <a:extLst>
                <a:ext uri="{FF2B5EF4-FFF2-40B4-BE49-F238E27FC236}">
                  <a16:creationId xmlns:a16="http://schemas.microsoft.com/office/drawing/2014/main" id="{3BD418D7-B418-4700-99C2-41F3F8254F23}"/>
                </a:ext>
              </a:extLst>
            </p:cNvPr>
            <p:cNvSpPr/>
            <p:nvPr/>
          </p:nvSpPr>
          <p:spPr>
            <a:xfrm>
              <a:off x="1416625" y="1104875"/>
              <a:ext cx="217650" cy="119550"/>
            </a:xfrm>
            <a:custGeom>
              <a:avLst/>
              <a:gdLst/>
              <a:ahLst/>
              <a:cxnLst/>
              <a:rect l="l" t="t" r="r" b="b"/>
              <a:pathLst>
                <a:path w="8706" h="4782" extrusionOk="0">
                  <a:moveTo>
                    <a:pt x="2895" y="0"/>
                  </a:moveTo>
                  <a:cubicBezTo>
                    <a:pt x="1591" y="0"/>
                    <a:pt x="571" y="433"/>
                    <a:pt x="303" y="1190"/>
                  </a:cubicBezTo>
                  <a:cubicBezTo>
                    <a:pt x="1" y="2300"/>
                    <a:pt x="1413" y="3711"/>
                    <a:pt x="3664" y="4417"/>
                  </a:cubicBezTo>
                  <a:cubicBezTo>
                    <a:pt x="4472" y="4662"/>
                    <a:pt x="5267" y="4782"/>
                    <a:pt x="5964" y="4782"/>
                  </a:cubicBezTo>
                  <a:cubicBezTo>
                    <a:pt x="7180" y="4782"/>
                    <a:pt x="8098" y="4416"/>
                    <a:pt x="8269" y="3711"/>
                  </a:cubicBezTo>
                  <a:cubicBezTo>
                    <a:pt x="8706" y="2568"/>
                    <a:pt x="7160" y="1056"/>
                    <a:pt x="5042" y="350"/>
                  </a:cubicBezTo>
                  <a:cubicBezTo>
                    <a:pt x="4294" y="112"/>
                    <a:pt x="3558" y="0"/>
                    <a:pt x="2895" y="0"/>
                  </a:cubicBezTo>
                  <a:close/>
                </a:path>
              </a:pathLst>
            </a:custGeom>
            <a:solidFill>
              <a:schemeClr val="accent5"/>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67" name="Google Shape;662;p30">
              <a:extLst>
                <a:ext uri="{FF2B5EF4-FFF2-40B4-BE49-F238E27FC236}">
                  <a16:creationId xmlns:a16="http://schemas.microsoft.com/office/drawing/2014/main" id="{C385EF22-3CB8-4019-BA32-53F3E992EEB1}"/>
                </a:ext>
              </a:extLst>
            </p:cNvPr>
            <p:cNvSpPr/>
            <p:nvPr/>
          </p:nvSpPr>
          <p:spPr>
            <a:xfrm>
              <a:off x="1851025" y="1079925"/>
              <a:ext cx="161350" cy="143875"/>
            </a:xfrm>
            <a:custGeom>
              <a:avLst/>
              <a:gdLst/>
              <a:ahLst/>
              <a:cxnLst/>
              <a:rect l="l" t="t" r="r" b="b"/>
              <a:pathLst>
                <a:path w="6454" h="5755" extrusionOk="0">
                  <a:moveTo>
                    <a:pt x="3263" y="0"/>
                  </a:moveTo>
                  <a:cubicBezTo>
                    <a:pt x="2615" y="0"/>
                    <a:pt x="1959" y="214"/>
                    <a:pt x="1412" y="642"/>
                  </a:cubicBezTo>
                  <a:cubicBezTo>
                    <a:pt x="135" y="1617"/>
                    <a:pt x="1" y="3432"/>
                    <a:pt x="975" y="4709"/>
                  </a:cubicBezTo>
                  <a:cubicBezTo>
                    <a:pt x="1597" y="5406"/>
                    <a:pt x="2451" y="5755"/>
                    <a:pt x="3277" y="5755"/>
                  </a:cubicBezTo>
                  <a:cubicBezTo>
                    <a:pt x="3924" y="5755"/>
                    <a:pt x="4555" y="5541"/>
                    <a:pt x="5042" y="5112"/>
                  </a:cubicBezTo>
                  <a:cubicBezTo>
                    <a:pt x="6285" y="4003"/>
                    <a:pt x="6453" y="2188"/>
                    <a:pt x="5445" y="1046"/>
                  </a:cubicBezTo>
                  <a:cubicBezTo>
                    <a:pt x="4899" y="349"/>
                    <a:pt x="4088" y="0"/>
                    <a:pt x="3263" y="0"/>
                  </a:cubicBezTo>
                  <a:close/>
                </a:path>
              </a:pathLst>
            </a:custGeom>
            <a:solidFill>
              <a:schemeClr val="dk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68" name="Google Shape;663;p30">
              <a:extLst>
                <a:ext uri="{FF2B5EF4-FFF2-40B4-BE49-F238E27FC236}">
                  <a16:creationId xmlns:a16="http://schemas.microsoft.com/office/drawing/2014/main" id="{F5423D84-0684-4C1F-A0C2-6E662B7A7DBE}"/>
                </a:ext>
              </a:extLst>
            </p:cNvPr>
            <p:cNvSpPr/>
            <p:nvPr/>
          </p:nvSpPr>
          <p:spPr>
            <a:xfrm>
              <a:off x="1861100" y="1212125"/>
              <a:ext cx="130275" cy="93925"/>
            </a:xfrm>
            <a:custGeom>
              <a:avLst/>
              <a:gdLst/>
              <a:ahLst/>
              <a:cxnLst/>
              <a:rect l="l" t="t" r="r" b="b"/>
              <a:pathLst>
                <a:path w="5211" h="3757" extrusionOk="0">
                  <a:moveTo>
                    <a:pt x="2706" y="1"/>
                  </a:moveTo>
                  <a:cubicBezTo>
                    <a:pt x="2286" y="1"/>
                    <a:pt x="1900" y="43"/>
                    <a:pt x="1547" y="127"/>
                  </a:cubicBezTo>
                  <a:cubicBezTo>
                    <a:pt x="841" y="396"/>
                    <a:pt x="303" y="665"/>
                    <a:pt x="169" y="1236"/>
                  </a:cubicBezTo>
                  <a:cubicBezTo>
                    <a:pt x="1" y="2211"/>
                    <a:pt x="1412" y="3320"/>
                    <a:pt x="3362" y="3757"/>
                  </a:cubicBezTo>
                  <a:lnTo>
                    <a:pt x="4773" y="3757"/>
                  </a:lnTo>
                  <a:cubicBezTo>
                    <a:pt x="5042" y="3185"/>
                    <a:pt x="5210" y="2648"/>
                    <a:pt x="5210" y="1942"/>
                  </a:cubicBezTo>
                  <a:lnTo>
                    <a:pt x="5210" y="396"/>
                  </a:lnTo>
                  <a:cubicBezTo>
                    <a:pt x="4908" y="261"/>
                    <a:pt x="4639" y="261"/>
                    <a:pt x="4202" y="127"/>
                  </a:cubicBezTo>
                  <a:lnTo>
                    <a:pt x="4068" y="127"/>
                  </a:lnTo>
                  <a:cubicBezTo>
                    <a:pt x="3580" y="43"/>
                    <a:pt x="3126" y="1"/>
                    <a:pt x="2706" y="1"/>
                  </a:cubicBezTo>
                  <a:close/>
                </a:path>
              </a:pathLst>
            </a:custGeom>
            <a:solidFill>
              <a:schemeClr val="accent5"/>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69" name="Google Shape;664;p30">
              <a:extLst>
                <a:ext uri="{FF2B5EF4-FFF2-40B4-BE49-F238E27FC236}">
                  <a16:creationId xmlns:a16="http://schemas.microsoft.com/office/drawing/2014/main" id="{89ABBB3D-561C-4A6D-83AF-8DB2D236FE5B}"/>
                </a:ext>
              </a:extLst>
            </p:cNvPr>
            <p:cNvSpPr/>
            <p:nvPr/>
          </p:nvSpPr>
          <p:spPr>
            <a:xfrm>
              <a:off x="1609050" y="1010500"/>
              <a:ext cx="70600" cy="61000"/>
            </a:xfrm>
            <a:custGeom>
              <a:avLst/>
              <a:gdLst/>
              <a:ahLst/>
              <a:cxnLst/>
              <a:rect l="l" t="t" r="r" b="b"/>
              <a:pathLst>
                <a:path w="2824" h="2440" extrusionOk="0">
                  <a:moveTo>
                    <a:pt x="1429" y="0"/>
                  </a:moveTo>
                  <a:cubicBezTo>
                    <a:pt x="1232" y="0"/>
                    <a:pt x="1029" y="60"/>
                    <a:pt x="841" y="193"/>
                  </a:cubicBezTo>
                  <a:cubicBezTo>
                    <a:pt x="168" y="462"/>
                    <a:pt x="0" y="1168"/>
                    <a:pt x="303" y="1739"/>
                  </a:cubicBezTo>
                  <a:cubicBezTo>
                    <a:pt x="580" y="2224"/>
                    <a:pt x="1000" y="2439"/>
                    <a:pt x="1421" y="2439"/>
                  </a:cubicBezTo>
                  <a:cubicBezTo>
                    <a:pt x="1612" y="2439"/>
                    <a:pt x="1804" y="2394"/>
                    <a:pt x="1983" y="2310"/>
                  </a:cubicBezTo>
                  <a:cubicBezTo>
                    <a:pt x="2521" y="1873"/>
                    <a:pt x="2823" y="1168"/>
                    <a:pt x="2387" y="630"/>
                  </a:cubicBezTo>
                  <a:cubicBezTo>
                    <a:pt x="2206" y="247"/>
                    <a:pt x="1830" y="0"/>
                    <a:pt x="1429" y="0"/>
                  </a:cubicBezTo>
                  <a:close/>
                </a:path>
              </a:pathLst>
            </a:custGeom>
            <a:solidFill>
              <a:srgbClr val="FFFFFF"/>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70" name="Google Shape;665;p30">
              <a:extLst>
                <a:ext uri="{FF2B5EF4-FFF2-40B4-BE49-F238E27FC236}">
                  <a16:creationId xmlns:a16="http://schemas.microsoft.com/office/drawing/2014/main" id="{0182B3EE-9155-4759-8BCA-B58AC723AA41}"/>
                </a:ext>
              </a:extLst>
            </p:cNvPr>
            <p:cNvSpPr/>
            <p:nvPr/>
          </p:nvSpPr>
          <p:spPr>
            <a:xfrm>
              <a:off x="1920775" y="1096000"/>
              <a:ext cx="70600" cy="61125"/>
            </a:xfrm>
            <a:custGeom>
              <a:avLst/>
              <a:gdLst/>
              <a:ahLst/>
              <a:cxnLst/>
              <a:rect l="l" t="t" r="r" b="b"/>
              <a:pathLst>
                <a:path w="2824" h="2445" extrusionOk="0">
                  <a:moveTo>
                    <a:pt x="1432" y="1"/>
                  </a:moveTo>
                  <a:cubicBezTo>
                    <a:pt x="1231" y="1"/>
                    <a:pt x="1028" y="45"/>
                    <a:pt x="840" y="134"/>
                  </a:cubicBezTo>
                  <a:cubicBezTo>
                    <a:pt x="303" y="571"/>
                    <a:pt x="0" y="1243"/>
                    <a:pt x="437" y="1814"/>
                  </a:cubicBezTo>
                  <a:cubicBezTo>
                    <a:pt x="617" y="2197"/>
                    <a:pt x="1054" y="2444"/>
                    <a:pt x="1494" y="2444"/>
                  </a:cubicBezTo>
                  <a:cubicBezTo>
                    <a:pt x="1711" y="2444"/>
                    <a:pt x="1929" y="2384"/>
                    <a:pt x="2117" y="2251"/>
                  </a:cubicBezTo>
                  <a:cubicBezTo>
                    <a:pt x="2655" y="1949"/>
                    <a:pt x="2823" y="1109"/>
                    <a:pt x="2521" y="571"/>
                  </a:cubicBezTo>
                  <a:cubicBezTo>
                    <a:pt x="2250" y="187"/>
                    <a:pt x="1843" y="1"/>
                    <a:pt x="1432" y="1"/>
                  </a:cubicBezTo>
                  <a:close/>
                </a:path>
              </a:pathLst>
            </a:custGeom>
            <a:solidFill>
              <a:srgbClr val="FFFFFF"/>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71" name="Google Shape;666;p30">
              <a:extLst>
                <a:ext uri="{FF2B5EF4-FFF2-40B4-BE49-F238E27FC236}">
                  <a16:creationId xmlns:a16="http://schemas.microsoft.com/office/drawing/2014/main" id="{61C7DA74-2D1A-4B52-A21F-46D56DF26BDE}"/>
                </a:ext>
              </a:extLst>
            </p:cNvPr>
            <p:cNvSpPr/>
            <p:nvPr/>
          </p:nvSpPr>
          <p:spPr>
            <a:xfrm>
              <a:off x="961250" y="236825"/>
              <a:ext cx="1222525" cy="946550"/>
            </a:xfrm>
            <a:custGeom>
              <a:avLst/>
              <a:gdLst/>
              <a:ahLst/>
              <a:cxnLst/>
              <a:rect l="l" t="t" r="r" b="b"/>
              <a:pathLst>
                <a:path w="48901" h="37862" extrusionOk="0">
                  <a:moveTo>
                    <a:pt x="22449" y="0"/>
                  </a:moveTo>
                  <a:cubicBezTo>
                    <a:pt x="20136" y="0"/>
                    <a:pt x="17807" y="494"/>
                    <a:pt x="15561" y="1329"/>
                  </a:cubicBezTo>
                  <a:cubicBezTo>
                    <a:pt x="13309" y="2169"/>
                    <a:pt x="11360" y="3547"/>
                    <a:pt x="9679" y="5228"/>
                  </a:cubicBezTo>
                  <a:cubicBezTo>
                    <a:pt x="8839" y="5934"/>
                    <a:pt x="8133" y="6639"/>
                    <a:pt x="7428" y="7480"/>
                  </a:cubicBezTo>
                  <a:lnTo>
                    <a:pt x="7428" y="7614"/>
                  </a:lnTo>
                  <a:cubicBezTo>
                    <a:pt x="6184" y="8891"/>
                    <a:pt x="5209" y="10269"/>
                    <a:pt x="4235" y="11815"/>
                  </a:cubicBezTo>
                  <a:cubicBezTo>
                    <a:pt x="3663" y="12521"/>
                    <a:pt x="3092" y="13361"/>
                    <a:pt x="3092" y="14201"/>
                  </a:cubicBezTo>
                  <a:cubicBezTo>
                    <a:pt x="3798" y="13932"/>
                    <a:pt x="4369" y="13227"/>
                    <a:pt x="5075" y="12924"/>
                  </a:cubicBezTo>
                  <a:lnTo>
                    <a:pt x="5075" y="12924"/>
                  </a:lnTo>
                  <a:cubicBezTo>
                    <a:pt x="2823" y="16016"/>
                    <a:pt x="1849" y="20083"/>
                    <a:pt x="1277" y="23847"/>
                  </a:cubicBezTo>
                  <a:cubicBezTo>
                    <a:pt x="0" y="32417"/>
                    <a:pt x="4638" y="37593"/>
                    <a:pt x="4638" y="37593"/>
                  </a:cubicBezTo>
                  <a:lnTo>
                    <a:pt x="4638" y="37458"/>
                  </a:lnTo>
                  <a:cubicBezTo>
                    <a:pt x="4773" y="37022"/>
                    <a:pt x="5075" y="35912"/>
                    <a:pt x="5747" y="34938"/>
                  </a:cubicBezTo>
                  <a:cubicBezTo>
                    <a:pt x="6349" y="34221"/>
                    <a:pt x="7146" y="33603"/>
                    <a:pt x="8327" y="33603"/>
                  </a:cubicBezTo>
                  <a:cubicBezTo>
                    <a:pt x="8531" y="33603"/>
                    <a:pt x="8746" y="33621"/>
                    <a:pt x="8974" y="33661"/>
                  </a:cubicBezTo>
                  <a:cubicBezTo>
                    <a:pt x="11360" y="33930"/>
                    <a:pt x="12066" y="36047"/>
                    <a:pt x="13040" y="37862"/>
                  </a:cubicBezTo>
                  <a:cubicBezTo>
                    <a:pt x="13175" y="34938"/>
                    <a:pt x="13175" y="31980"/>
                    <a:pt x="14317" y="29191"/>
                  </a:cubicBezTo>
                  <a:cubicBezTo>
                    <a:pt x="14721" y="27779"/>
                    <a:pt x="15695" y="26368"/>
                    <a:pt x="16536" y="25124"/>
                  </a:cubicBezTo>
                  <a:cubicBezTo>
                    <a:pt x="17376" y="24149"/>
                    <a:pt x="18922" y="22603"/>
                    <a:pt x="20031" y="22032"/>
                  </a:cubicBezTo>
                  <a:lnTo>
                    <a:pt x="20031" y="22032"/>
                  </a:lnTo>
                  <a:cubicBezTo>
                    <a:pt x="20031" y="22603"/>
                    <a:pt x="19762" y="23175"/>
                    <a:pt x="19628" y="23847"/>
                  </a:cubicBezTo>
                  <a:cubicBezTo>
                    <a:pt x="19493" y="24553"/>
                    <a:pt x="19493" y="25258"/>
                    <a:pt x="19493" y="25964"/>
                  </a:cubicBezTo>
                  <a:cubicBezTo>
                    <a:pt x="19493" y="27376"/>
                    <a:pt x="19493" y="28619"/>
                    <a:pt x="19896" y="29896"/>
                  </a:cubicBezTo>
                  <a:cubicBezTo>
                    <a:pt x="22283" y="28888"/>
                    <a:pt x="25240" y="27914"/>
                    <a:pt x="27458" y="26368"/>
                  </a:cubicBezTo>
                  <a:cubicBezTo>
                    <a:pt x="29273" y="25124"/>
                    <a:pt x="32231" y="22469"/>
                    <a:pt x="32365" y="19948"/>
                  </a:cubicBezTo>
                  <a:lnTo>
                    <a:pt x="32365" y="19948"/>
                  </a:lnTo>
                  <a:cubicBezTo>
                    <a:pt x="32365" y="22032"/>
                    <a:pt x="32500" y="24284"/>
                    <a:pt x="31962" y="26368"/>
                  </a:cubicBezTo>
                  <a:cubicBezTo>
                    <a:pt x="31525" y="28048"/>
                    <a:pt x="30550" y="29594"/>
                    <a:pt x="29710" y="31140"/>
                  </a:cubicBezTo>
                  <a:cubicBezTo>
                    <a:pt x="30083" y="31267"/>
                    <a:pt x="30516" y="31324"/>
                    <a:pt x="30981" y="31324"/>
                  </a:cubicBezTo>
                  <a:cubicBezTo>
                    <a:pt x="32613" y="31324"/>
                    <a:pt x="34627" y="30618"/>
                    <a:pt x="35726" y="29728"/>
                  </a:cubicBezTo>
                  <a:cubicBezTo>
                    <a:pt x="37272" y="28216"/>
                    <a:pt x="38247" y="26233"/>
                    <a:pt x="39356" y="24553"/>
                  </a:cubicBezTo>
                  <a:lnTo>
                    <a:pt x="39356" y="24553"/>
                  </a:lnTo>
                  <a:cubicBezTo>
                    <a:pt x="38684" y="26536"/>
                    <a:pt x="38818" y="28619"/>
                    <a:pt x="37675" y="30569"/>
                  </a:cubicBezTo>
                  <a:cubicBezTo>
                    <a:pt x="36566" y="32552"/>
                    <a:pt x="34617" y="33795"/>
                    <a:pt x="32802" y="34938"/>
                  </a:cubicBezTo>
                  <a:cubicBezTo>
                    <a:pt x="33065" y="34955"/>
                    <a:pt x="33332" y="34963"/>
                    <a:pt x="33603" y="34963"/>
                  </a:cubicBezTo>
                  <a:cubicBezTo>
                    <a:pt x="35483" y="34963"/>
                    <a:pt x="37535" y="34584"/>
                    <a:pt x="39356" y="34232"/>
                  </a:cubicBezTo>
                  <a:cubicBezTo>
                    <a:pt x="41608" y="33930"/>
                    <a:pt x="43994" y="32955"/>
                    <a:pt x="45674" y="31409"/>
                  </a:cubicBezTo>
                  <a:cubicBezTo>
                    <a:pt x="48195" y="29325"/>
                    <a:pt x="48195" y="27208"/>
                    <a:pt x="48464" y="26099"/>
                  </a:cubicBezTo>
                  <a:cubicBezTo>
                    <a:pt x="48766" y="24284"/>
                    <a:pt x="48598" y="22469"/>
                    <a:pt x="48060" y="20789"/>
                  </a:cubicBezTo>
                  <a:cubicBezTo>
                    <a:pt x="47355" y="18806"/>
                    <a:pt x="46783" y="16856"/>
                    <a:pt x="45674" y="15176"/>
                  </a:cubicBezTo>
                  <a:lnTo>
                    <a:pt x="45674" y="15176"/>
                  </a:lnTo>
                  <a:lnTo>
                    <a:pt x="45809" y="15310"/>
                  </a:lnTo>
                  <a:cubicBezTo>
                    <a:pt x="46514" y="15445"/>
                    <a:pt x="46918" y="15747"/>
                    <a:pt x="47355" y="16151"/>
                  </a:cubicBezTo>
                  <a:cubicBezTo>
                    <a:pt x="47926" y="16587"/>
                    <a:pt x="48329" y="17125"/>
                    <a:pt x="48901" y="17697"/>
                  </a:cubicBezTo>
                  <a:lnTo>
                    <a:pt x="48901" y="17562"/>
                  </a:lnTo>
                  <a:cubicBezTo>
                    <a:pt x="48901" y="16453"/>
                    <a:pt x="48060" y="14605"/>
                    <a:pt x="47623" y="13630"/>
                  </a:cubicBezTo>
                  <a:cubicBezTo>
                    <a:pt x="46918" y="12084"/>
                    <a:pt x="45674" y="11109"/>
                    <a:pt x="44700" y="9866"/>
                  </a:cubicBezTo>
                  <a:cubicBezTo>
                    <a:pt x="42523" y="7007"/>
                    <a:pt x="39718" y="4682"/>
                    <a:pt x="35981" y="4682"/>
                  </a:cubicBezTo>
                  <a:cubicBezTo>
                    <a:pt x="35853" y="4682"/>
                    <a:pt x="35723" y="4684"/>
                    <a:pt x="35592" y="4690"/>
                  </a:cubicBezTo>
                  <a:cubicBezTo>
                    <a:pt x="35020" y="4690"/>
                    <a:pt x="34180" y="4690"/>
                    <a:pt x="33642" y="4388"/>
                  </a:cubicBezTo>
                  <a:cubicBezTo>
                    <a:pt x="32802" y="4119"/>
                    <a:pt x="32096" y="3278"/>
                    <a:pt x="31525" y="2707"/>
                  </a:cubicBezTo>
                  <a:cubicBezTo>
                    <a:pt x="30113" y="1867"/>
                    <a:pt x="28735" y="1161"/>
                    <a:pt x="27189" y="758"/>
                  </a:cubicBezTo>
                  <a:cubicBezTo>
                    <a:pt x="25638" y="236"/>
                    <a:pt x="24047" y="0"/>
                    <a:pt x="22449" y="0"/>
                  </a:cubicBezTo>
                  <a:close/>
                </a:path>
              </a:pathLst>
            </a:custGeom>
            <a:solidFill>
              <a:schemeClr val="lt2"/>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72" name="Google Shape;667;p30">
              <a:extLst>
                <a:ext uri="{FF2B5EF4-FFF2-40B4-BE49-F238E27FC236}">
                  <a16:creationId xmlns:a16="http://schemas.microsoft.com/office/drawing/2014/main" id="{1165ADB0-7380-4ED7-BB9B-BE4D5E2D1E99}"/>
                </a:ext>
              </a:extLst>
            </p:cNvPr>
            <p:cNvSpPr/>
            <p:nvPr/>
          </p:nvSpPr>
          <p:spPr>
            <a:xfrm>
              <a:off x="989800" y="234750"/>
              <a:ext cx="1193975" cy="706225"/>
            </a:xfrm>
            <a:custGeom>
              <a:avLst/>
              <a:gdLst/>
              <a:ahLst/>
              <a:cxnLst/>
              <a:rect l="l" t="t" r="r" b="b"/>
              <a:pathLst>
                <a:path w="47759" h="28249" extrusionOk="0">
                  <a:moveTo>
                    <a:pt x="21409" y="1"/>
                  </a:moveTo>
                  <a:cubicBezTo>
                    <a:pt x="19588" y="1"/>
                    <a:pt x="17826" y="343"/>
                    <a:pt x="16079" y="888"/>
                  </a:cubicBezTo>
                  <a:lnTo>
                    <a:pt x="16079" y="888"/>
                  </a:lnTo>
                  <a:cubicBezTo>
                    <a:pt x="17867" y="391"/>
                    <a:pt x="19609" y="135"/>
                    <a:pt x="21409" y="135"/>
                  </a:cubicBezTo>
                  <a:cubicBezTo>
                    <a:pt x="22955" y="135"/>
                    <a:pt x="24501" y="269"/>
                    <a:pt x="26047" y="841"/>
                  </a:cubicBezTo>
                  <a:cubicBezTo>
                    <a:pt x="24501" y="269"/>
                    <a:pt x="22955" y="1"/>
                    <a:pt x="21409" y="1"/>
                  </a:cubicBezTo>
                  <a:close/>
                  <a:moveTo>
                    <a:pt x="26048" y="841"/>
                  </a:moveTo>
                  <a:cubicBezTo>
                    <a:pt x="27594" y="1244"/>
                    <a:pt x="28971" y="1950"/>
                    <a:pt x="30383" y="2790"/>
                  </a:cubicBezTo>
                  <a:cubicBezTo>
                    <a:pt x="28971" y="1815"/>
                    <a:pt x="27594" y="1244"/>
                    <a:pt x="26048" y="841"/>
                  </a:cubicBezTo>
                  <a:close/>
                  <a:moveTo>
                    <a:pt x="16079" y="888"/>
                  </a:moveTo>
                  <a:cubicBezTo>
                    <a:pt x="15531" y="1040"/>
                    <a:pt x="14978" y="1215"/>
                    <a:pt x="14419" y="1412"/>
                  </a:cubicBezTo>
                  <a:cubicBezTo>
                    <a:pt x="13293" y="1832"/>
                    <a:pt x="12243" y="2387"/>
                    <a:pt x="11264" y="3046"/>
                  </a:cubicBezTo>
                  <a:lnTo>
                    <a:pt x="11264" y="3046"/>
                  </a:lnTo>
                  <a:cubicBezTo>
                    <a:pt x="12276" y="2387"/>
                    <a:pt x="13360" y="1832"/>
                    <a:pt x="14553" y="1412"/>
                  </a:cubicBezTo>
                  <a:cubicBezTo>
                    <a:pt x="15061" y="1223"/>
                    <a:pt x="15569" y="1047"/>
                    <a:pt x="16079" y="888"/>
                  </a:cubicBezTo>
                  <a:close/>
                  <a:moveTo>
                    <a:pt x="30383" y="2790"/>
                  </a:moveTo>
                  <a:lnTo>
                    <a:pt x="30383" y="2790"/>
                  </a:lnTo>
                  <a:cubicBezTo>
                    <a:pt x="30954" y="3361"/>
                    <a:pt x="31660" y="4202"/>
                    <a:pt x="32500" y="4471"/>
                  </a:cubicBezTo>
                  <a:cubicBezTo>
                    <a:pt x="31660" y="4202"/>
                    <a:pt x="30954" y="3227"/>
                    <a:pt x="30383" y="2790"/>
                  </a:cubicBezTo>
                  <a:close/>
                  <a:moveTo>
                    <a:pt x="11264" y="3046"/>
                  </a:moveTo>
                  <a:lnTo>
                    <a:pt x="11264" y="3046"/>
                  </a:lnTo>
                  <a:cubicBezTo>
                    <a:pt x="10251" y="3706"/>
                    <a:pt x="9310" y="4471"/>
                    <a:pt x="8403" y="5311"/>
                  </a:cubicBezTo>
                  <a:cubicBezTo>
                    <a:pt x="8148" y="5565"/>
                    <a:pt x="7894" y="5837"/>
                    <a:pt x="7640" y="6114"/>
                  </a:cubicBezTo>
                  <a:lnTo>
                    <a:pt x="7640" y="6114"/>
                  </a:lnTo>
                  <a:cubicBezTo>
                    <a:pt x="7925" y="5841"/>
                    <a:pt x="8222" y="5576"/>
                    <a:pt x="8537" y="5311"/>
                  </a:cubicBezTo>
                  <a:cubicBezTo>
                    <a:pt x="9378" y="4471"/>
                    <a:pt x="10285" y="3706"/>
                    <a:pt x="11264" y="3046"/>
                  </a:cubicBezTo>
                  <a:close/>
                  <a:moveTo>
                    <a:pt x="7640" y="6114"/>
                  </a:moveTo>
                  <a:cubicBezTo>
                    <a:pt x="7166" y="6566"/>
                    <a:pt x="6726" y="7038"/>
                    <a:pt x="6286" y="7563"/>
                  </a:cubicBezTo>
                  <a:cubicBezTo>
                    <a:pt x="6737" y="7111"/>
                    <a:pt x="7188" y="6605"/>
                    <a:pt x="7640" y="6114"/>
                  </a:cubicBezTo>
                  <a:close/>
                  <a:moveTo>
                    <a:pt x="32500" y="4471"/>
                  </a:moveTo>
                  <a:lnTo>
                    <a:pt x="32500" y="4471"/>
                  </a:lnTo>
                  <a:cubicBezTo>
                    <a:pt x="32769" y="4605"/>
                    <a:pt x="33173" y="4773"/>
                    <a:pt x="33744" y="4773"/>
                  </a:cubicBezTo>
                  <a:lnTo>
                    <a:pt x="34584" y="4773"/>
                  </a:lnTo>
                  <a:cubicBezTo>
                    <a:pt x="38382" y="4773"/>
                    <a:pt x="41306" y="6991"/>
                    <a:pt x="43558" y="9949"/>
                  </a:cubicBezTo>
                  <a:cubicBezTo>
                    <a:pt x="41306" y="6991"/>
                    <a:pt x="38382" y="4605"/>
                    <a:pt x="34584" y="4605"/>
                  </a:cubicBezTo>
                  <a:lnTo>
                    <a:pt x="33744" y="4605"/>
                  </a:lnTo>
                  <a:cubicBezTo>
                    <a:pt x="33173" y="4605"/>
                    <a:pt x="32769" y="4605"/>
                    <a:pt x="32500" y="4471"/>
                  </a:cubicBezTo>
                  <a:close/>
                  <a:moveTo>
                    <a:pt x="6286" y="7563"/>
                  </a:moveTo>
                  <a:cubicBezTo>
                    <a:pt x="5042" y="8974"/>
                    <a:pt x="4067" y="10352"/>
                    <a:pt x="3093" y="11898"/>
                  </a:cubicBezTo>
                  <a:cubicBezTo>
                    <a:pt x="4067" y="10352"/>
                    <a:pt x="5042" y="8974"/>
                    <a:pt x="6286" y="7697"/>
                  </a:cubicBezTo>
                  <a:lnTo>
                    <a:pt x="6286" y="7563"/>
                  </a:lnTo>
                  <a:close/>
                  <a:moveTo>
                    <a:pt x="46482" y="13714"/>
                  </a:moveTo>
                  <a:lnTo>
                    <a:pt x="46482" y="13714"/>
                  </a:lnTo>
                  <a:cubicBezTo>
                    <a:pt x="46919" y="14688"/>
                    <a:pt x="47759" y="16671"/>
                    <a:pt x="47759" y="17780"/>
                  </a:cubicBezTo>
                  <a:lnTo>
                    <a:pt x="47759" y="17645"/>
                  </a:lnTo>
                  <a:cubicBezTo>
                    <a:pt x="47759" y="16536"/>
                    <a:pt x="46919" y="14688"/>
                    <a:pt x="46482" y="13714"/>
                  </a:cubicBezTo>
                  <a:close/>
                  <a:moveTo>
                    <a:pt x="3909" y="13040"/>
                  </a:moveTo>
                  <a:lnTo>
                    <a:pt x="3909" y="13040"/>
                  </a:lnTo>
                  <a:cubicBezTo>
                    <a:pt x="1674" y="16128"/>
                    <a:pt x="705" y="20179"/>
                    <a:pt x="135" y="23795"/>
                  </a:cubicBezTo>
                  <a:cubicBezTo>
                    <a:pt x="2" y="25456"/>
                    <a:pt x="1" y="26854"/>
                    <a:pt x="1" y="28248"/>
                  </a:cubicBezTo>
                  <a:lnTo>
                    <a:pt x="1" y="28248"/>
                  </a:lnTo>
                  <a:cubicBezTo>
                    <a:pt x="1" y="26854"/>
                    <a:pt x="2" y="25457"/>
                    <a:pt x="135" y="23930"/>
                  </a:cubicBezTo>
                  <a:cubicBezTo>
                    <a:pt x="705" y="20179"/>
                    <a:pt x="1674" y="16128"/>
                    <a:pt x="3909" y="13040"/>
                  </a:cubicBezTo>
                  <a:close/>
                </a:path>
              </a:pathLst>
            </a:custGeom>
            <a:solidFill>
              <a:srgbClr val="FAF2D5"/>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73" name="Google Shape;668;p30">
              <a:extLst>
                <a:ext uri="{FF2B5EF4-FFF2-40B4-BE49-F238E27FC236}">
                  <a16:creationId xmlns:a16="http://schemas.microsoft.com/office/drawing/2014/main" id="{CBB68A9B-8AB9-42DA-9B5E-6D17EBD9957D}"/>
                </a:ext>
              </a:extLst>
            </p:cNvPr>
            <p:cNvSpPr/>
            <p:nvPr/>
          </p:nvSpPr>
          <p:spPr>
            <a:xfrm>
              <a:off x="989800" y="238125"/>
              <a:ext cx="1193975" cy="935175"/>
            </a:xfrm>
            <a:custGeom>
              <a:avLst/>
              <a:gdLst/>
              <a:ahLst/>
              <a:cxnLst/>
              <a:rect l="l" t="t" r="r" b="b"/>
              <a:pathLst>
                <a:path w="47759" h="37407" extrusionOk="0">
                  <a:moveTo>
                    <a:pt x="21409" y="0"/>
                  </a:moveTo>
                  <a:cubicBezTo>
                    <a:pt x="19057" y="0"/>
                    <a:pt x="16805" y="437"/>
                    <a:pt x="14419" y="1277"/>
                  </a:cubicBezTo>
                  <a:cubicBezTo>
                    <a:pt x="12167" y="2117"/>
                    <a:pt x="10218" y="3495"/>
                    <a:pt x="8537" y="5176"/>
                  </a:cubicBezTo>
                  <a:cubicBezTo>
                    <a:pt x="7697" y="5882"/>
                    <a:pt x="6991" y="6587"/>
                    <a:pt x="6286" y="7428"/>
                  </a:cubicBezTo>
                  <a:lnTo>
                    <a:pt x="6286" y="7562"/>
                  </a:lnTo>
                  <a:cubicBezTo>
                    <a:pt x="5042" y="8839"/>
                    <a:pt x="4067" y="10217"/>
                    <a:pt x="3093" y="11763"/>
                  </a:cubicBezTo>
                  <a:cubicBezTo>
                    <a:pt x="2521" y="12469"/>
                    <a:pt x="1950" y="13309"/>
                    <a:pt x="1950" y="14149"/>
                  </a:cubicBezTo>
                  <a:cubicBezTo>
                    <a:pt x="2656" y="13880"/>
                    <a:pt x="3227" y="13175"/>
                    <a:pt x="3933" y="12872"/>
                  </a:cubicBezTo>
                  <a:lnTo>
                    <a:pt x="3933" y="12872"/>
                  </a:lnTo>
                  <a:cubicBezTo>
                    <a:pt x="1681" y="15964"/>
                    <a:pt x="707" y="20031"/>
                    <a:pt x="135" y="23795"/>
                  </a:cubicBezTo>
                  <a:cubicBezTo>
                    <a:pt x="1" y="25341"/>
                    <a:pt x="1" y="26752"/>
                    <a:pt x="1" y="28164"/>
                  </a:cubicBezTo>
                  <a:cubicBezTo>
                    <a:pt x="404" y="33609"/>
                    <a:pt x="3093" y="36970"/>
                    <a:pt x="3496" y="37406"/>
                  </a:cubicBezTo>
                  <a:cubicBezTo>
                    <a:pt x="3496" y="37406"/>
                    <a:pt x="3765" y="36129"/>
                    <a:pt x="4471" y="35020"/>
                  </a:cubicBezTo>
                  <a:cubicBezTo>
                    <a:pt x="4202" y="33205"/>
                    <a:pt x="4202" y="31222"/>
                    <a:pt x="4471" y="28836"/>
                  </a:cubicBezTo>
                  <a:cubicBezTo>
                    <a:pt x="5042" y="25341"/>
                    <a:pt x="5882" y="21577"/>
                    <a:pt x="8134" y="18619"/>
                  </a:cubicBezTo>
                  <a:lnTo>
                    <a:pt x="8134" y="18619"/>
                  </a:lnTo>
                  <a:cubicBezTo>
                    <a:pt x="7294" y="18922"/>
                    <a:pt x="6857" y="19459"/>
                    <a:pt x="6151" y="19896"/>
                  </a:cubicBezTo>
                  <a:cubicBezTo>
                    <a:pt x="6151" y="19056"/>
                    <a:pt x="6722" y="18216"/>
                    <a:pt x="7126" y="17510"/>
                  </a:cubicBezTo>
                  <a:cubicBezTo>
                    <a:pt x="8134" y="16099"/>
                    <a:pt x="9109" y="14721"/>
                    <a:pt x="10218" y="13443"/>
                  </a:cubicBezTo>
                  <a:cubicBezTo>
                    <a:pt x="12470" y="10923"/>
                    <a:pt x="14856" y="8671"/>
                    <a:pt x="18049" y="7562"/>
                  </a:cubicBezTo>
                  <a:cubicBezTo>
                    <a:pt x="20166" y="6722"/>
                    <a:pt x="22418" y="6318"/>
                    <a:pt x="24636" y="6318"/>
                  </a:cubicBezTo>
                  <a:cubicBezTo>
                    <a:pt x="26182" y="6318"/>
                    <a:pt x="27593" y="6453"/>
                    <a:pt x="28971" y="6991"/>
                  </a:cubicBezTo>
                  <a:cubicBezTo>
                    <a:pt x="30517" y="7428"/>
                    <a:pt x="31929" y="7999"/>
                    <a:pt x="33172" y="8839"/>
                  </a:cubicBezTo>
                  <a:cubicBezTo>
                    <a:pt x="33744" y="9377"/>
                    <a:pt x="34450" y="10217"/>
                    <a:pt x="35155" y="10520"/>
                  </a:cubicBezTo>
                  <a:cubicBezTo>
                    <a:pt x="35424" y="10654"/>
                    <a:pt x="35861" y="10654"/>
                    <a:pt x="36264" y="10654"/>
                  </a:cubicBezTo>
                  <a:lnTo>
                    <a:pt x="37105" y="10654"/>
                  </a:lnTo>
                  <a:cubicBezTo>
                    <a:pt x="38920" y="10654"/>
                    <a:pt x="41037" y="11897"/>
                    <a:pt x="42717" y="13175"/>
                  </a:cubicBezTo>
                  <a:cubicBezTo>
                    <a:pt x="44398" y="14418"/>
                    <a:pt x="45641" y="15695"/>
                    <a:pt x="45641" y="15695"/>
                  </a:cubicBezTo>
                  <a:cubicBezTo>
                    <a:pt x="46481" y="16099"/>
                    <a:pt x="46918" y="16804"/>
                    <a:pt x="47624" y="17510"/>
                  </a:cubicBezTo>
                  <a:lnTo>
                    <a:pt x="47759" y="17645"/>
                  </a:lnTo>
                  <a:lnTo>
                    <a:pt x="47759" y="17510"/>
                  </a:lnTo>
                  <a:cubicBezTo>
                    <a:pt x="47759" y="16401"/>
                    <a:pt x="46918" y="14553"/>
                    <a:pt x="46481" y="13578"/>
                  </a:cubicBezTo>
                  <a:cubicBezTo>
                    <a:pt x="45776" y="12032"/>
                    <a:pt x="44532" y="11057"/>
                    <a:pt x="43558" y="9814"/>
                  </a:cubicBezTo>
                  <a:cubicBezTo>
                    <a:pt x="41306" y="6856"/>
                    <a:pt x="38382" y="4638"/>
                    <a:pt x="34584" y="4638"/>
                  </a:cubicBezTo>
                  <a:lnTo>
                    <a:pt x="33744" y="4638"/>
                  </a:lnTo>
                  <a:cubicBezTo>
                    <a:pt x="33172" y="4638"/>
                    <a:pt x="32769" y="4470"/>
                    <a:pt x="32500" y="4336"/>
                  </a:cubicBezTo>
                  <a:cubicBezTo>
                    <a:pt x="31660" y="4067"/>
                    <a:pt x="30954" y="3226"/>
                    <a:pt x="30383" y="2655"/>
                  </a:cubicBezTo>
                  <a:cubicBezTo>
                    <a:pt x="28971" y="1815"/>
                    <a:pt x="27593" y="1109"/>
                    <a:pt x="26047" y="706"/>
                  </a:cubicBezTo>
                  <a:cubicBezTo>
                    <a:pt x="24501" y="134"/>
                    <a:pt x="22955" y="0"/>
                    <a:pt x="21409" y="0"/>
                  </a:cubicBezTo>
                  <a:close/>
                </a:path>
              </a:pathLst>
            </a:custGeom>
            <a:solidFill>
              <a:schemeClr val="accen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74" name="Google Shape;669;p30">
              <a:extLst>
                <a:ext uri="{FF2B5EF4-FFF2-40B4-BE49-F238E27FC236}">
                  <a16:creationId xmlns:a16="http://schemas.microsoft.com/office/drawing/2014/main" id="{D1976D00-D8BE-4CA0-8F85-F6054E10FEF5}"/>
                </a:ext>
              </a:extLst>
            </p:cNvPr>
            <p:cNvSpPr/>
            <p:nvPr/>
          </p:nvSpPr>
          <p:spPr>
            <a:xfrm>
              <a:off x="1070475" y="1736225"/>
              <a:ext cx="244525" cy="252075"/>
            </a:xfrm>
            <a:custGeom>
              <a:avLst/>
              <a:gdLst/>
              <a:ahLst/>
              <a:cxnLst/>
              <a:rect l="l" t="t" r="r" b="b"/>
              <a:pathLst>
                <a:path w="9781" h="10083" extrusionOk="0">
                  <a:moveTo>
                    <a:pt x="6856" y="0"/>
                  </a:moveTo>
                  <a:lnTo>
                    <a:pt x="3227" y="7865"/>
                  </a:lnTo>
                  <a:lnTo>
                    <a:pt x="404" y="8570"/>
                  </a:lnTo>
                  <a:cubicBezTo>
                    <a:pt x="0" y="8705"/>
                    <a:pt x="0" y="9243"/>
                    <a:pt x="269" y="9411"/>
                  </a:cubicBezTo>
                  <a:cubicBezTo>
                    <a:pt x="1109" y="9814"/>
                    <a:pt x="2084" y="10083"/>
                    <a:pt x="3059" y="10083"/>
                  </a:cubicBezTo>
                  <a:cubicBezTo>
                    <a:pt x="3630" y="10083"/>
                    <a:pt x="4201" y="9814"/>
                    <a:pt x="4605" y="9411"/>
                  </a:cubicBezTo>
                  <a:lnTo>
                    <a:pt x="9780" y="2823"/>
                  </a:lnTo>
                  <a:lnTo>
                    <a:pt x="6856" y="0"/>
                  </a:lnTo>
                  <a:close/>
                </a:path>
              </a:pathLst>
            </a:custGeom>
            <a:solidFill>
              <a:srgbClr val="A67C52"/>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75" name="Google Shape;670;p30">
              <a:extLst>
                <a:ext uri="{FF2B5EF4-FFF2-40B4-BE49-F238E27FC236}">
                  <a16:creationId xmlns:a16="http://schemas.microsoft.com/office/drawing/2014/main" id="{AAD4584A-C92B-40ED-85E4-18603B7D99A4}"/>
                </a:ext>
              </a:extLst>
            </p:cNvPr>
            <p:cNvSpPr/>
            <p:nvPr/>
          </p:nvSpPr>
          <p:spPr>
            <a:xfrm>
              <a:off x="1272950" y="1526175"/>
              <a:ext cx="203375" cy="224350"/>
            </a:xfrm>
            <a:custGeom>
              <a:avLst/>
              <a:gdLst/>
              <a:ahLst/>
              <a:cxnLst/>
              <a:rect l="l" t="t" r="r" b="b"/>
              <a:pathLst>
                <a:path w="8135"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227"/>
                    <a:pt x="8134" y="2689"/>
                    <a:pt x="8000" y="2117"/>
                  </a:cubicBezTo>
                  <a:cubicBezTo>
                    <a:pt x="7865" y="840"/>
                    <a:pt x="6891" y="0"/>
                    <a:pt x="5748" y="0"/>
                  </a:cubicBezTo>
                  <a:close/>
                </a:path>
              </a:pathLst>
            </a:custGeom>
            <a:solidFill>
              <a:srgbClr val="D07752"/>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76" name="Google Shape;671;p30">
              <a:extLst>
                <a:ext uri="{FF2B5EF4-FFF2-40B4-BE49-F238E27FC236}">
                  <a16:creationId xmlns:a16="http://schemas.microsoft.com/office/drawing/2014/main" id="{AC2D758F-DC55-4116-B68B-1B04B362DB59}"/>
                </a:ext>
              </a:extLst>
            </p:cNvPr>
            <p:cNvSpPr/>
            <p:nvPr/>
          </p:nvSpPr>
          <p:spPr>
            <a:xfrm>
              <a:off x="1272950" y="1526175"/>
              <a:ext cx="200000" cy="224350"/>
            </a:xfrm>
            <a:custGeom>
              <a:avLst/>
              <a:gdLst/>
              <a:ahLst/>
              <a:cxnLst/>
              <a:rect l="l" t="t" r="r" b="b"/>
              <a:pathLst>
                <a:path w="8000"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361"/>
                    <a:pt x="8000" y="2823"/>
                    <a:pt x="8000" y="2386"/>
                  </a:cubicBezTo>
                  <a:lnTo>
                    <a:pt x="8000" y="2117"/>
                  </a:lnTo>
                  <a:cubicBezTo>
                    <a:pt x="7865" y="840"/>
                    <a:pt x="6891" y="0"/>
                    <a:pt x="5748" y="0"/>
                  </a:cubicBezTo>
                  <a:close/>
                </a:path>
              </a:pathLst>
            </a:custGeom>
            <a:solidFill>
              <a:schemeClr val="accent5"/>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77" name="Google Shape;672;p30">
              <a:extLst>
                <a:ext uri="{FF2B5EF4-FFF2-40B4-BE49-F238E27FC236}">
                  <a16:creationId xmlns:a16="http://schemas.microsoft.com/office/drawing/2014/main" id="{9DCA2443-E86C-480E-80ED-43C0CBF77CCE}"/>
                </a:ext>
              </a:extLst>
            </p:cNvPr>
            <p:cNvSpPr/>
            <p:nvPr/>
          </p:nvSpPr>
          <p:spPr>
            <a:xfrm>
              <a:off x="1220875" y="1659450"/>
              <a:ext cx="153775" cy="156625"/>
            </a:xfrm>
            <a:custGeom>
              <a:avLst/>
              <a:gdLst/>
              <a:ahLst/>
              <a:cxnLst/>
              <a:rect l="l" t="t" r="r" b="b"/>
              <a:pathLst>
                <a:path w="6151" h="6265" extrusionOk="0">
                  <a:moveTo>
                    <a:pt x="1484" y="1"/>
                  </a:moveTo>
                  <a:cubicBezTo>
                    <a:pt x="1237" y="1"/>
                    <a:pt x="1007" y="116"/>
                    <a:pt x="840" y="282"/>
                  </a:cubicBezTo>
                  <a:lnTo>
                    <a:pt x="135" y="1693"/>
                  </a:lnTo>
                  <a:cubicBezTo>
                    <a:pt x="0" y="1962"/>
                    <a:pt x="0" y="2231"/>
                    <a:pt x="269" y="2534"/>
                  </a:cubicBezTo>
                  <a:lnTo>
                    <a:pt x="840" y="3071"/>
                  </a:lnTo>
                  <a:lnTo>
                    <a:pt x="4067" y="6163"/>
                  </a:lnTo>
                  <a:cubicBezTo>
                    <a:pt x="4134" y="6230"/>
                    <a:pt x="4235" y="6264"/>
                    <a:pt x="4357" y="6264"/>
                  </a:cubicBezTo>
                  <a:cubicBezTo>
                    <a:pt x="4478" y="6264"/>
                    <a:pt x="4621" y="6230"/>
                    <a:pt x="4773" y="6163"/>
                  </a:cubicBezTo>
                  <a:lnTo>
                    <a:pt x="6016" y="4920"/>
                  </a:lnTo>
                  <a:cubicBezTo>
                    <a:pt x="6151" y="4617"/>
                    <a:pt x="6151" y="4348"/>
                    <a:pt x="6016" y="4080"/>
                  </a:cubicBezTo>
                  <a:lnTo>
                    <a:pt x="2084" y="416"/>
                  </a:lnTo>
                  <a:lnTo>
                    <a:pt x="1949" y="147"/>
                  </a:lnTo>
                  <a:cubicBezTo>
                    <a:pt x="1795" y="45"/>
                    <a:pt x="1636" y="1"/>
                    <a:pt x="1484" y="1"/>
                  </a:cubicBezTo>
                  <a:close/>
                </a:path>
              </a:pathLst>
            </a:custGeom>
            <a:solidFill>
              <a:schemeClr val="accent3"/>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grpSp>
        <p:nvGrpSpPr>
          <p:cNvPr id="278" name="Google Shape;211;p3">
            <a:extLst>
              <a:ext uri="{FF2B5EF4-FFF2-40B4-BE49-F238E27FC236}">
                <a16:creationId xmlns:a16="http://schemas.microsoft.com/office/drawing/2014/main" id="{C0855F1D-93D4-4849-83E1-706E437C7250}"/>
              </a:ext>
            </a:extLst>
          </p:cNvPr>
          <p:cNvGrpSpPr/>
          <p:nvPr userDrawn="1"/>
        </p:nvGrpSpPr>
        <p:grpSpPr>
          <a:xfrm>
            <a:off x="772900" y="1186379"/>
            <a:ext cx="333322" cy="298986"/>
            <a:chOff x="2495125" y="2142250"/>
            <a:chExt cx="444275" cy="398525"/>
          </a:xfrm>
        </p:grpSpPr>
        <p:sp>
          <p:nvSpPr>
            <p:cNvPr id="279" name="Google Shape;212;p3">
              <a:extLst>
                <a:ext uri="{FF2B5EF4-FFF2-40B4-BE49-F238E27FC236}">
                  <a16:creationId xmlns:a16="http://schemas.microsoft.com/office/drawing/2014/main" id="{DC5C5AA7-5761-4B23-B999-8F5CA61CD038}"/>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endParaRPr sz="1350" dirty="0">
                <a:solidFill>
                  <a:prstClr val="black"/>
                </a:solidFill>
                <a:latin typeface="Times New Roman" panose="02020603050405020304" pitchFamily="18" charset="0"/>
              </a:endParaRPr>
            </a:p>
          </p:txBody>
        </p:sp>
        <p:sp>
          <p:nvSpPr>
            <p:cNvPr id="280" name="Google Shape;213;p3">
              <a:extLst>
                <a:ext uri="{FF2B5EF4-FFF2-40B4-BE49-F238E27FC236}">
                  <a16:creationId xmlns:a16="http://schemas.microsoft.com/office/drawing/2014/main" id="{1933B0D6-ABFA-4CD7-A762-19337F9750DD}"/>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grpSp>
        <p:nvGrpSpPr>
          <p:cNvPr id="281" name="Google Shape;214;p3">
            <a:extLst>
              <a:ext uri="{FF2B5EF4-FFF2-40B4-BE49-F238E27FC236}">
                <a16:creationId xmlns:a16="http://schemas.microsoft.com/office/drawing/2014/main" id="{1EFB947C-860E-4AA2-A5A2-1CEEEFC38B34}"/>
              </a:ext>
            </a:extLst>
          </p:cNvPr>
          <p:cNvGrpSpPr/>
          <p:nvPr userDrawn="1"/>
        </p:nvGrpSpPr>
        <p:grpSpPr>
          <a:xfrm>
            <a:off x="7923582" y="3780148"/>
            <a:ext cx="218607" cy="211096"/>
            <a:chOff x="3243875" y="2372825"/>
            <a:chExt cx="291375" cy="281375"/>
          </a:xfrm>
        </p:grpSpPr>
        <p:sp>
          <p:nvSpPr>
            <p:cNvPr id="282" name="Google Shape;215;p3">
              <a:extLst>
                <a:ext uri="{FF2B5EF4-FFF2-40B4-BE49-F238E27FC236}">
                  <a16:creationId xmlns:a16="http://schemas.microsoft.com/office/drawing/2014/main" id="{C65D7529-17F2-4B75-9EE5-9962A69A62E0}"/>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83" name="Google Shape;216;p3">
              <a:extLst>
                <a:ext uri="{FF2B5EF4-FFF2-40B4-BE49-F238E27FC236}">
                  <a16:creationId xmlns:a16="http://schemas.microsoft.com/office/drawing/2014/main" id="{ED87057F-C031-4FD4-AEAE-03C05BB98CB0}"/>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84" name="Google Shape;217;p3">
              <a:extLst>
                <a:ext uri="{FF2B5EF4-FFF2-40B4-BE49-F238E27FC236}">
                  <a16:creationId xmlns:a16="http://schemas.microsoft.com/office/drawing/2014/main" id="{EC906738-C714-4EE5-8058-2D4A7FC7EF88}"/>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85" name="Google Shape;218;p3">
              <a:extLst>
                <a:ext uri="{FF2B5EF4-FFF2-40B4-BE49-F238E27FC236}">
                  <a16:creationId xmlns:a16="http://schemas.microsoft.com/office/drawing/2014/main" id="{687DAB77-1E27-4D0D-A65D-B3FE2D9B10B4}"/>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86" name="Google Shape;219;p3">
              <a:extLst>
                <a:ext uri="{FF2B5EF4-FFF2-40B4-BE49-F238E27FC236}">
                  <a16:creationId xmlns:a16="http://schemas.microsoft.com/office/drawing/2014/main" id="{127CCC19-FE1C-4E46-AE9B-2984F6773562}"/>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87" name="Google Shape;220;p3">
              <a:extLst>
                <a:ext uri="{FF2B5EF4-FFF2-40B4-BE49-F238E27FC236}">
                  <a16:creationId xmlns:a16="http://schemas.microsoft.com/office/drawing/2014/main" id="{4DB673E6-ADD0-4ECB-BF9F-B808D5311F72}"/>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88" name="Google Shape;221;p3">
              <a:extLst>
                <a:ext uri="{FF2B5EF4-FFF2-40B4-BE49-F238E27FC236}">
                  <a16:creationId xmlns:a16="http://schemas.microsoft.com/office/drawing/2014/main" id="{4781CA03-AD08-441C-BAB7-0E1690E88D0C}"/>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sz="1350" dirty="0">
                <a:solidFill>
                  <a:prstClr val="black"/>
                </a:solidFill>
                <a:latin typeface="Times New Roman" panose="02020603050405020304" pitchFamily="18" charset="0"/>
              </a:endParaRPr>
            </a:p>
          </p:txBody>
        </p:sp>
        <p:sp>
          <p:nvSpPr>
            <p:cNvPr id="289" name="Google Shape;222;p3">
              <a:extLst>
                <a:ext uri="{FF2B5EF4-FFF2-40B4-BE49-F238E27FC236}">
                  <a16:creationId xmlns:a16="http://schemas.microsoft.com/office/drawing/2014/main" id="{E0816258-217F-404D-BD3D-3293E29FD889}"/>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90" name="Google Shape;223;p3">
              <a:extLst>
                <a:ext uri="{FF2B5EF4-FFF2-40B4-BE49-F238E27FC236}">
                  <a16:creationId xmlns:a16="http://schemas.microsoft.com/office/drawing/2014/main" id="{84FF6178-746C-46CA-9180-258EC4BBA4FC}"/>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91" name="Google Shape;224;p3">
              <a:extLst>
                <a:ext uri="{FF2B5EF4-FFF2-40B4-BE49-F238E27FC236}">
                  <a16:creationId xmlns:a16="http://schemas.microsoft.com/office/drawing/2014/main" id="{C906BB92-3EA7-4E09-8BCD-0337F3A9BB74}"/>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grpSp>
        <p:nvGrpSpPr>
          <p:cNvPr id="292" name="Google Shape;225;p3">
            <a:extLst>
              <a:ext uri="{FF2B5EF4-FFF2-40B4-BE49-F238E27FC236}">
                <a16:creationId xmlns:a16="http://schemas.microsoft.com/office/drawing/2014/main" id="{925CC097-8D38-4AEA-9306-D2D703E51FEC}"/>
              </a:ext>
            </a:extLst>
          </p:cNvPr>
          <p:cNvGrpSpPr/>
          <p:nvPr userDrawn="1"/>
        </p:nvGrpSpPr>
        <p:grpSpPr>
          <a:xfrm>
            <a:off x="8086725" y="536311"/>
            <a:ext cx="125049" cy="126470"/>
            <a:chOff x="4954425" y="2036375"/>
            <a:chExt cx="166675" cy="168575"/>
          </a:xfrm>
        </p:grpSpPr>
        <p:sp>
          <p:nvSpPr>
            <p:cNvPr id="293" name="Google Shape;226;p3">
              <a:extLst>
                <a:ext uri="{FF2B5EF4-FFF2-40B4-BE49-F238E27FC236}">
                  <a16:creationId xmlns:a16="http://schemas.microsoft.com/office/drawing/2014/main" id="{A73811B4-DAE8-43F2-9242-512369E61B47}"/>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94" name="Google Shape;227;p3">
              <a:extLst>
                <a:ext uri="{FF2B5EF4-FFF2-40B4-BE49-F238E27FC236}">
                  <a16:creationId xmlns:a16="http://schemas.microsoft.com/office/drawing/2014/main" id="{1CAC2284-EF0A-4A64-8112-C2F502014E3A}"/>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sp>
        <p:nvSpPr>
          <p:cNvPr id="295" name="Google Shape;228;p3">
            <a:extLst>
              <a:ext uri="{FF2B5EF4-FFF2-40B4-BE49-F238E27FC236}">
                <a16:creationId xmlns:a16="http://schemas.microsoft.com/office/drawing/2014/main" id="{8DF4CFA5-C6E8-4AA5-9916-0D14D265DA7D}"/>
              </a:ext>
            </a:extLst>
          </p:cNvPr>
          <p:cNvSpPr/>
          <p:nvPr userDrawn="1"/>
        </p:nvSpPr>
        <p:spPr>
          <a:xfrm>
            <a:off x="1183176" y="2699166"/>
            <a:ext cx="89375" cy="60919"/>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296" name="Google Shape;229;p3">
            <a:extLst>
              <a:ext uri="{FF2B5EF4-FFF2-40B4-BE49-F238E27FC236}">
                <a16:creationId xmlns:a16="http://schemas.microsoft.com/office/drawing/2014/main" id="{262FDB6E-6024-4D2F-A6EC-321BB317347C}"/>
              </a:ext>
            </a:extLst>
          </p:cNvPr>
          <p:cNvSpPr/>
          <p:nvPr userDrawn="1"/>
        </p:nvSpPr>
        <p:spPr>
          <a:xfrm>
            <a:off x="7387629" y="2917298"/>
            <a:ext cx="65273" cy="46458"/>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grpSp>
        <p:nvGrpSpPr>
          <p:cNvPr id="297" name="Google Shape;230;p3">
            <a:extLst>
              <a:ext uri="{FF2B5EF4-FFF2-40B4-BE49-F238E27FC236}">
                <a16:creationId xmlns:a16="http://schemas.microsoft.com/office/drawing/2014/main" id="{BD5ADFCE-F28A-43D5-9CFF-31FD0A1CC4F9}"/>
              </a:ext>
            </a:extLst>
          </p:cNvPr>
          <p:cNvGrpSpPr/>
          <p:nvPr userDrawn="1"/>
        </p:nvGrpSpPr>
        <p:grpSpPr>
          <a:xfrm>
            <a:off x="956428" y="4157405"/>
            <a:ext cx="125049" cy="126470"/>
            <a:chOff x="4954425" y="2036375"/>
            <a:chExt cx="166675" cy="168575"/>
          </a:xfrm>
        </p:grpSpPr>
        <p:sp>
          <p:nvSpPr>
            <p:cNvPr id="298" name="Google Shape;231;p3">
              <a:extLst>
                <a:ext uri="{FF2B5EF4-FFF2-40B4-BE49-F238E27FC236}">
                  <a16:creationId xmlns:a16="http://schemas.microsoft.com/office/drawing/2014/main" id="{1C1774AA-9741-486B-B8FC-9393CAEDB27F}"/>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99" name="Google Shape;232;p3">
              <a:extLst>
                <a:ext uri="{FF2B5EF4-FFF2-40B4-BE49-F238E27FC236}">
                  <a16:creationId xmlns:a16="http://schemas.microsoft.com/office/drawing/2014/main" id="{A241E20B-C148-4F65-8446-94D31CB41FFF}"/>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sp>
        <p:nvSpPr>
          <p:cNvPr id="138" name="TextBox 137">
            <a:extLst>
              <a:ext uri="{FF2B5EF4-FFF2-40B4-BE49-F238E27FC236}">
                <a16:creationId xmlns:a16="http://schemas.microsoft.com/office/drawing/2014/main" id="{F3E5FC39-98FC-4CBA-B958-5F648514C390}"/>
              </a:ext>
            </a:extLst>
          </p:cNvPr>
          <p:cNvSpPr txBox="1"/>
          <p:nvPr userDrawn="1"/>
        </p:nvSpPr>
        <p:spPr>
          <a:xfrm>
            <a:off x="2670058" y="1142133"/>
            <a:ext cx="3389700" cy="4074192"/>
          </a:xfrm>
          <a:prstGeom prst="rect">
            <a:avLst/>
          </a:prstGeom>
          <a:noFill/>
        </p:spPr>
        <p:txBody>
          <a:bodyPr wrap="square" rtlCol="0">
            <a:spAutoFit/>
          </a:bodyPr>
          <a:lstStyle/>
          <a:p>
            <a:pPr algn="ctr"/>
            <a:r>
              <a:rPr lang="vi-VN" sz="8625" dirty="0">
                <a:solidFill>
                  <a:srgbClr val="C00000"/>
                </a:solidFill>
                <a:latin typeface="UTM Cookies"/>
              </a:rPr>
              <a:t>HOẠT ĐỘNG</a:t>
            </a:r>
          </a:p>
        </p:txBody>
      </p:sp>
    </p:spTree>
    <p:extLst>
      <p:ext uri="{BB962C8B-B14F-4D97-AF65-F5344CB8AC3E}">
        <p14:creationId xmlns:p14="http://schemas.microsoft.com/office/powerpoint/2010/main" val="252641304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278"/>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295"/>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297"/>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292"/>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296"/>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281"/>
                                        </p:tgtEl>
                                      </p:cBhvr>
                                      <p:by x="150000" y="150000"/>
                                    </p:animScale>
                                  </p:childTnLst>
                                </p:cTn>
                              </p:par>
                              <p:par>
                                <p:cTn id="17" presetID="16" presetClass="entr" presetSubtype="21"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Effect transition="in" filter="barn(inVertical)">
                                      <p:cBhvr>
                                        <p:cTn id="19" dur="500"/>
                                        <p:tgtEl>
                                          <p:spTgt spid="98"/>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99"/>
                                        </p:tgtEl>
                                        <p:attrNameLst>
                                          <p:attrName>style.visibility</p:attrName>
                                        </p:attrNameLst>
                                      </p:cBhvr>
                                      <p:to>
                                        <p:strVal val="visible"/>
                                      </p:to>
                                    </p:set>
                                    <p:animEffect transition="in" filter="barn(inVertical)">
                                      <p:cBhvr>
                                        <p:cTn id="22" dur="500"/>
                                        <p:tgtEl>
                                          <p:spTgt spid="99"/>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97"/>
                                        </p:tgtEl>
                                        <p:attrNameLst>
                                          <p:attrName>style.visibility</p:attrName>
                                        </p:attrNameLst>
                                      </p:cBhvr>
                                      <p:to>
                                        <p:strVal val="visible"/>
                                      </p:to>
                                    </p:set>
                                    <p:animEffect transition="in" filter="fade">
                                      <p:cBhvr>
                                        <p:cTn id="26" dur="500"/>
                                        <p:tgtEl>
                                          <p:spTgt spid="97"/>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236"/>
                                        </p:tgtEl>
                                        <p:attrNameLst>
                                          <p:attrName>style.visibility</p:attrName>
                                        </p:attrNameLst>
                                      </p:cBhvr>
                                      <p:to>
                                        <p:strVal val="visible"/>
                                      </p:to>
                                    </p:set>
                                    <p:anim calcmode="lin" valueType="num">
                                      <p:cBhvr>
                                        <p:cTn id="30" dur="1000" fill="hold"/>
                                        <p:tgtEl>
                                          <p:spTgt spid="236"/>
                                        </p:tgtEl>
                                        <p:attrNameLst>
                                          <p:attrName>ppt_w</p:attrName>
                                        </p:attrNameLst>
                                      </p:cBhvr>
                                      <p:tavLst>
                                        <p:tav tm="0">
                                          <p:val>
                                            <p:fltVal val="0"/>
                                          </p:val>
                                        </p:tav>
                                        <p:tav tm="100000">
                                          <p:val>
                                            <p:strVal val="#ppt_w"/>
                                          </p:val>
                                        </p:tav>
                                      </p:tavLst>
                                    </p:anim>
                                    <p:anim calcmode="lin" valueType="num">
                                      <p:cBhvr>
                                        <p:cTn id="31" dur="1000" fill="hold"/>
                                        <p:tgtEl>
                                          <p:spTgt spid="236"/>
                                        </p:tgtEl>
                                        <p:attrNameLst>
                                          <p:attrName>ppt_h</p:attrName>
                                        </p:attrNameLst>
                                      </p:cBhvr>
                                      <p:tavLst>
                                        <p:tav tm="0">
                                          <p:val>
                                            <p:fltVal val="0"/>
                                          </p:val>
                                        </p:tav>
                                        <p:tav tm="100000">
                                          <p:val>
                                            <p:strVal val="#ppt_h"/>
                                          </p:val>
                                        </p:tav>
                                      </p:tavLst>
                                    </p:anim>
                                    <p:anim calcmode="lin" valueType="num">
                                      <p:cBhvr>
                                        <p:cTn id="32" dur="1000" fill="hold"/>
                                        <p:tgtEl>
                                          <p:spTgt spid="236"/>
                                        </p:tgtEl>
                                        <p:attrNameLst>
                                          <p:attrName>style.rotation</p:attrName>
                                        </p:attrNameLst>
                                      </p:cBhvr>
                                      <p:tavLst>
                                        <p:tav tm="0">
                                          <p:val>
                                            <p:fltVal val="90"/>
                                          </p:val>
                                        </p:tav>
                                        <p:tav tm="100000">
                                          <p:val>
                                            <p:fltVal val="0"/>
                                          </p:val>
                                        </p:tav>
                                      </p:tavLst>
                                    </p:anim>
                                    <p:animEffect transition="in" filter="fade">
                                      <p:cBhvr>
                                        <p:cTn id="33" dur="1000"/>
                                        <p:tgtEl>
                                          <p:spTgt spid="236"/>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138"/>
                                        </p:tgtEl>
                                        <p:attrNameLst>
                                          <p:attrName>style.visibility</p:attrName>
                                        </p:attrNameLst>
                                      </p:cBhvr>
                                      <p:to>
                                        <p:strVal val="visible"/>
                                      </p:to>
                                    </p:set>
                                    <p:animEffect transition="in" filter="randombar(horizontal)">
                                      <p:cBhvr>
                                        <p:cTn id="37" dur="500"/>
                                        <p:tgtEl>
                                          <p:spTgt spid="13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295" grpId="0" animBg="1"/>
      <p:bldP spid="296" grpId="0" animBg="1"/>
      <p:bldP spid="138" grpId="0"/>
    </p:bldLst>
  </p:timing>
</p:sldLayout>
</file>

<file path=ppt/slideLayouts/slideLayout109.xml><?xml version="1.0" encoding="utf-8"?>
<p:sldLayout xmlns:a="http://schemas.openxmlformats.org/drawingml/2006/main" xmlns:r="http://schemas.openxmlformats.org/officeDocument/2006/relationships" xmlns:p="http://schemas.openxmlformats.org/presentationml/2006/main" preserve="1" userDrawn="1">
  <p:cSld name="11_Title and Content">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297023" y="164692"/>
            <a:ext cx="8712950" cy="4681543"/>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FFC000"/>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endParaRPr sz="1350" dirty="0">
                <a:solidFill>
                  <a:prstClr val="black"/>
                </a:solidFill>
                <a:latin typeface="Times New Roman" panose="02020603050405020304" pitchFamily="18" charset="0"/>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349391" y="661836"/>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150354" y="680331"/>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168122" y="742296"/>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393811" y="710860"/>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151248" y="688672"/>
            <a:ext cx="335912"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348498" y="1122388"/>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49460" y="1140883"/>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167228" y="1202847"/>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392918" y="1171412"/>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150353" y="1149223"/>
            <a:ext cx="335912"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347604" y="1582939"/>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48567" y="1601434"/>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166334" y="1663399"/>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392025" y="1631963"/>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49460" y="1609774"/>
            <a:ext cx="335912"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346711" y="2043490"/>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47673" y="2061986"/>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165441" y="2123950"/>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391130" y="2092515"/>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48567" y="2070326"/>
            <a:ext cx="335912"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345817" y="2504042"/>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46779" y="2522537"/>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164548" y="2584501"/>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390237" y="2553066"/>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47674" y="2530877"/>
            <a:ext cx="335912"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344924" y="2964593"/>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45886" y="2983088"/>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163654" y="3045053"/>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389344" y="3013617"/>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46779" y="2991429"/>
            <a:ext cx="335912"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344030" y="3425145"/>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44993" y="3443640"/>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162760" y="3505604"/>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388450" y="3474169"/>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45886" y="3451980"/>
            <a:ext cx="335912"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343137" y="3885696"/>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44100" y="3904191"/>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161867" y="3966156"/>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387556" y="3934720"/>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44993" y="3912531"/>
            <a:ext cx="335912"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342243" y="4346247"/>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43205" y="4364743"/>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160973" y="4426707"/>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386663" y="4395272"/>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44099" y="4373083"/>
            <a:ext cx="335912"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2319402" y="817835"/>
            <a:ext cx="4163971" cy="3549164"/>
          </a:xfrm>
          <a:prstGeom prst="rect">
            <a:avLst/>
          </a:prstGeom>
          <a:solidFill>
            <a:schemeClr val="accent5">
              <a:lumMod val="40000"/>
              <a:lumOff val="60000"/>
            </a:schemeClr>
          </a:solidFill>
          <a:ln>
            <a:noFill/>
          </a:ln>
        </p:spPr>
        <p:txBody>
          <a:bodyPr spcFirstLastPara="1" wrap="square" lIns="68569" tIns="68569" rIns="68569" bIns="68569" anchor="ctr" anchorCtr="0">
            <a:noAutofit/>
          </a:bodyPr>
          <a:lstStyle/>
          <a:p>
            <a:endParaRPr sz="375" dirty="0">
              <a:solidFill>
                <a:prstClr val="black"/>
              </a:solidFill>
              <a:latin typeface="Times New Roman" panose="02020603050405020304" pitchFamily="18" charset="0"/>
            </a:endParaRPr>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109020" y="579882"/>
            <a:ext cx="963357" cy="100291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C00000"/>
          </a:solidFill>
          <a:ln>
            <a:noFill/>
          </a:ln>
        </p:spPr>
        <p:txBody>
          <a:bodyPr spcFirstLastPara="1" wrap="square" lIns="68569" tIns="68569" rIns="68569" bIns="68569" anchor="ctr" anchorCtr="0">
            <a:noAutofit/>
          </a:bodyPr>
          <a:lstStyle/>
          <a:p>
            <a:endParaRPr sz="375">
              <a:solidFill>
                <a:prstClr val="black"/>
              </a:solidFill>
              <a:latin typeface="Times New Roman" panose="02020603050405020304" pitchFamily="18" charset="0"/>
            </a:endParaRPr>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5732065" y="772338"/>
            <a:ext cx="1160589" cy="832447"/>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002060"/>
          </a:solidFill>
          <a:ln>
            <a:noFill/>
          </a:ln>
        </p:spPr>
        <p:txBody>
          <a:bodyPr spcFirstLastPara="1" wrap="square" lIns="68569" tIns="68569" rIns="68569" bIns="68569" anchor="ctr" anchorCtr="0">
            <a:noAutofit/>
          </a:bodyPr>
          <a:lstStyle/>
          <a:p>
            <a:endParaRPr sz="375">
              <a:solidFill>
                <a:prstClr val="black"/>
              </a:solidFill>
              <a:latin typeface="Times New Roman" panose="02020603050405020304" pitchFamily="18" charset="0"/>
            </a:endParaRPr>
          </a:p>
        </p:txBody>
      </p:sp>
      <p:grpSp>
        <p:nvGrpSpPr>
          <p:cNvPr id="138" name="Google Shape;939;p32">
            <a:extLst>
              <a:ext uri="{FF2B5EF4-FFF2-40B4-BE49-F238E27FC236}">
                <a16:creationId xmlns:a16="http://schemas.microsoft.com/office/drawing/2014/main" id="{4E1A926E-6662-419E-9E55-EA22A881A7F7}"/>
              </a:ext>
            </a:extLst>
          </p:cNvPr>
          <p:cNvGrpSpPr/>
          <p:nvPr userDrawn="1"/>
        </p:nvGrpSpPr>
        <p:grpSpPr>
          <a:xfrm>
            <a:off x="1653930" y="2963755"/>
            <a:ext cx="1480912" cy="1515532"/>
            <a:chOff x="2718975" y="493050"/>
            <a:chExt cx="2013175" cy="2066600"/>
          </a:xfrm>
        </p:grpSpPr>
        <p:sp>
          <p:nvSpPr>
            <p:cNvPr id="139" name="Google Shape;940;p32">
              <a:extLst>
                <a:ext uri="{FF2B5EF4-FFF2-40B4-BE49-F238E27FC236}">
                  <a16:creationId xmlns:a16="http://schemas.microsoft.com/office/drawing/2014/main" id="{86F0682C-B277-4309-975F-A0C04F8F30C6}"/>
                </a:ext>
              </a:extLst>
            </p:cNvPr>
            <p:cNvSpPr/>
            <p:nvPr/>
          </p:nvSpPr>
          <p:spPr>
            <a:xfrm>
              <a:off x="3297025" y="2415950"/>
              <a:ext cx="962925" cy="143700"/>
            </a:xfrm>
            <a:custGeom>
              <a:avLst/>
              <a:gdLst/>
              <a:ahLst/>
              <a:cxnLst/>
              <a:rect l="l" t="t" r="r" b="b"/>
              <a:pathLst>
                <a:path w="38517" h="5748" extrusionOk="0">
                  <a:moveTo>
                    <a:pt x="19326" y="1"/>
                  </a:moveTo>
                  <a:cubicBezTo>
                    <a:pt x="8672" y="1"/>
                    <a:pt x="1" y="1379"/>
                    <a:pt x="1" y="2925"/>
                  </a:cubicBezTo>
                  <a:cubicBezTo>
                    <a:pt x="1" y="4471"/>
                    <a:pt x="8672" y="5748"/>
                    <a:pt x="19326" y="5748"/>
                  </a:cubicBezTo>
                  <a:cubicBezTo>
                    <a:pt x="29946" y="5748"/>
                    <a:pt x="38516" y="4471"/>
                    <a:pt x="38516" y="2925"/>
                  </a:cubicBezTo>
                  <a:cubicBezTo>
                    <a:pt x="38516" y="1379"/>
                    <a:pt x="29946" y="1"/>
                    <a:pt x="19326" y="1"/>
                  </a:cubicBezTo>
                  <a:close/>
                </a:path>
              </a:pathLst>
            </a:custGeom>
            <a:solidFill>
              <a:schemeClr val="l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40" name="Google Shape;941;p32">
              <a:extLst>
                <a:ext uri="{FF2B5EF4-FFF2-40B4-BE49-F238E27FC236}">
                  <a16:creationId xmlns:a16="http://schemas.microsoft.com/office/drawing/2014/main" id="{FE326C58-C67D-4FF9-963A-4D9950D4B3B3}"/>
                </a:ext>
              </a:extLst>
            </p:cNvPr>
            <p:cNvSpPr/>
            <p:nvPr/>
          </p:nvSpPr>
          <p:spPr>
            <a:xfrm>
              <a:off x="3853250" y="2190975"/>
              <a:ext cx="381500" cy="366800"/>
            </a:xfrm>
            <a:custGeom>
              <a:avLst/>
              <a:gdLst/>
              <a:ahLst/>
              <a:cxnLst/>
              <a:rect l="l" t="t" r="r" b="b"/>
              <a:pathLst>
                <a:path w="15260" h="14672" extrusionOk="0">
                  <a:moveTo>
                    <a:pt x="4963" y="1"/>
                  </a:moveTo>
                  <a:cubicBezTo>
                    <a:pt x="4854" y="1"/>
                    <a:pt x="4745" y="9"/>
                    <a:pt x="4639" y="26"/>
                  </a:cubicBezTo>
                  <a:cubicBezTo>
                    <a:pt x="3362" y="161"/>
                    <a:pt x="2387" y="732"/>
                    <a:pt x="1681" y="1438"/>
                  </a:cubicBezTo>
                  <a:cubicBezTo>
                    <a:pt x="1144" y="1975"/>
                    <a:pt x="572" y="2816"/>
                    <a:pt x="303" y="3824"/>
                  </a:cubicBezTo>
                  <a:cubicBezTo>
                    <a:pt x="1" y="4664"/>
                    <a:pt x="303" y="5773"/>
                    <a:pt x="1144" y="6345"/>
                  </a:cubicBezTo>
                  <a:lnTo>
                    <a:pt x="10789" y="13738"/>
                  </a:lnTo>
                  <a:lnTo>
                    <a:pt x="11629" y="14444"/>
                  </a:lnTo>
                  <a:cubicBezTo>
                    <a:pt x="11764" y="14595"/>
                    <a:pt x="11940" y="14671"/>
                    <a:pt x="12117" y="14671"/>
                  </a:cubicBezTo>
                  <a:cubicBezTo>
                    <a:pt x="12293" y="14671"/>
                    <a:pt x="12470" y="14595"/>
                    <a:pt x="12604" y="14444"/>
                  </a:cubicBezTo>
                  <a:lnTo>
                    <a:pt x="12739" y="14310"/>
                  </a:lnTo>
                  <a:lnTo>
                    <a:pt x="15125" y="12495"/>
                  </a:lnTo>
                  <a:cubicBezTo>
                    <a:pt x="15259" y="12361"/>
                    <a:pt x="15259" y="11924"/>
                    <a:pt x="14990" y="11924"/>
                  </a:cubicBezTo>
                  <a:lnTo>
                    <a:pt x="13175" y="11655"/>
                  </a:lnTo>
                  <a:lnTo>
                    <a:pt x="13041" y="11655"/>
                  </a:lnTo>
                  <a:lnTo>
                    <a:pt x="6857" y="1135"/>
                  </a:lnTo>
                  <a:cubicBezTo>
                    <a:pt x="6505" y="401"/>
                    <a:pt x="5716" y="1"/>
                    <a:pt x="4963" y="1"/>
                  </a:cubicBezTo>
                  <a:close/>
                </a:path>
              </a:pathLst>
            </a:custGeom>
            <a:solidFill>
              <a:srgbClr val="EBBB73"/>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41" name="Google Shape;942;p32">
              <a:extLst>
                <a:ext uri="{FF2B5EF4-FFF2-40B4-BE49-F238E27FC236}">
                  <a16:creationId xmlns:a16="http://schemas.microsoft.com/office/drawing/2014/main" id="{93F05A58-172A-4C8D-ADA3-0C77ADDADAF0}"/>
                </a:ext>
              </a:extLst>
            </p:cNvPr>
            <p:cNvSpPr/>
            <p:nvPr/>
          </p:nvSpPr>
          <p:spPr>
            <a:xfrm>
              <a:off x="3975925" y="2373950"/>
              <a:ext cx="195800" cy="181500"/>
            </a:xfrm>
            <a:custGeom>
              <a:avLst/>
              <a:gdLst/>
              <a:ahLst/>
              <a:cxnLst/>
              <a:rect l="l" t="t" r="r" b="b"/>
              <a:pathLst>
                <a:path w="7832" h="7260" extrusionOk="0">
                  <a:moveTo>
                    <a:pt x="1816" y="0"/>
                  </a:moveTo>
                  <a:cubicBezTo>
                    <a:pt x="1547" y="135"/>
                    <a:pt x="1412" y="404"/>
                    <a:pt x="1110" y="538"/>
                  </a:cubicBezTo>
                  <a:cubicBezTo>
                    <a:pt x="841" y="975"/>
                    <a:pt x="572" y="1378"/>
                    <a:pt x="270" y="1681"/>
                  </a:cubicBezTo>
                  <a:cubicBezTo>
                    <a:pt x="135" y="1681"/>
                    <a:pt x="135" y="1815"/>
                    <a:pt x="1" y="1950"/>
                  </a:cubicBezTo>
                  <a:lnTo>
                    <a:pt x="5882" y="6419"/>
                  </a:lnTo>
                  <a:lnTo>
                    <a:pt x="6722" y="7125"/>
                  </a:lnTo>
                  <a:cubicBezTo>
                    <a:pt x="6857" y="7260"/>
                    <a:pt x="6991" y="7260"/>
                    <a:pt x="7159" y="7260"/>
                  </a:cubicBezTo>
                  <a:cubicBezTo>
                    <a:pt x="7294" y="7260"/>
                    <a:pt x="7563" y="7260"/>
                    <a:pt x="7697" y="7125"/>
                  </a:cubicBezTo>
                  <a:lnTo>
                    <a:pt x="7832" y="6991"/>
                  </a:lnTo>
                  <a:cubicBezTo>
                    <a:pt x="6588" y="5310"/>
                    <a:pt x="4202" y="2521"/>
                    <a:pt x="1816" y="0"/>
                  </a:cubicBezTo>
                  <a:close/>
                </a:path>
              </a:pathLst>
            </a:custGeom>
            <a:solidFill>
              <a:srgbClr val="E2A253"/>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42" name="Google Shape;943;p32">
              <a:extLst>
                <a:ext uri="{FF2B5EF4-FFF2-40B4-BE49-F238E27FC236}">
                  <a16:creationId xmlns:a16="http://schemas.microsoft.com/office/drawing/2014/main" id="{AEA51228-7E6A-4ED4-9C9B-D2E2CC0BD1D6}"/>
                </a:ext>
              </a:extLst>
            </p:cNvPr>
            <p:cNvSpPr/>
            <p:nvPr/>
          </p:nvSpPr>
          <p:spPr>
            <a:xfrm>
              <a:off x="3366775" y="2190975"/>
              <a:ext cx="381475" cy="366800"/>
            </a:xfrm>
            <a:custGeom>
              <a:avLst/>
              <a:gdLst/>
              <a:ahLst/>
              <a:cxnLst/>
              <a:rect l="l" t="t" r="r" b="b"/>
              <a:pathLst>
                <a:path w="15259" h="14672" extrusionOk="0">
                  <a:moveTo>
                    <a:pt x="10330" y="1"/>
                  </a:moveTo>
                  <a:cubicBezTo>
                    <a:pt x="9576" y="1"/>
                    <a:pt x="8784" y="401"/>
                    <a:pt x="8403" y="1135"/>
                  </a:cubicBezTo>
                  <a:lnTo>
                    <a:pt x="2252" y="11655"/>
                  </a:lnTo>
                  <a:lnTo>
                    <a:pt x="2118" y="11655"/>
                  </a:lnTo>
                  <a:lnTo>
                    <a:pt x="269" y="11924"/>
                  </a:lnTo>
                  <a:cubicBezTo>
                    <a:pt x="0" y="11924"/>
                    <a:pt x="0" y="12361"/>
                    <a:pt x="135" y="12495"/>
                  </a:cubicBezTo>
                  <a:lnTo>
                    <a:pt x="2387" y="14175"/>
                  </a:lnTo>
                  <a:lnTo>
                    <a:pt x="2656" y="14444"/>
                  </a:lnTo>
                  <a:cubicBezTo>
                    <a:pt x="2807" y="14595"/>
                    <a:pt x="2983" y="14671"/>
                    <a:pt x="3155" y="14671"/>
                  </a:cubicBezTo>
                  <a:cubicBezTo>
                    <a:pt x="3328" y="14671"/>
                    <a:pt x="3496" y="14595"/>
                    <a:pt x="3630" y="14444"/>
                  </a:cubicBezTo>
                  <a:lnTo>
                    <a:pt x="4470" y="13738"/>
                  </a:lnTo>
                  <a:lnTo>
                    <a:pt x="14284" y="6345"/>
                  </a:lnTo>
                  <a:cubicBezTo>
                    <a:pt x="14990" y="5773"/>
                    <a:pt x="15259" y="4664"/>
                    <a:pt x="14990" y="3824"/>
                  </a:cubicBezTo>
                  <a:cubicBezTo>
                    <a:pt x="14721" y="2984"/>
                    <a:pt x="14284" y="2278"/>
                    <a:pt x="13881" y="1707"/>
                  </a:cubicBezTo>
                  <a:cubicBezTo>
                    <a:pt x="13041" y="866"/>
                    <a:pt x="12032" y="161"/>
                    <a:pt x="10654" y="26"/>
                  </a:cubicBezTo>
                  <a:cubicBezTo>
                    <a:pt x="10548" y="9"/>
                    <a:pt x="10440" y="1"/>
                    <a:pt x="10330" y="1"/>
                  </a:cubicBezTo>
                  <a:close/>
                </a:path>
              </a:pathLst>
            </a:custGeom>
            <a:solidFill>
              <a:srgbClr val="EBBB73"/>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43" name="Google Shape;944;p32">
              <a:extLst>
                <a:ext uri="{FF2B5EF4-FFF2-40B4-BE49-F238E27FC236}">
                  <a16:creationId xmlns:a16="http://schemas.microsoft.com/office/drawing/2014/main" id="{DD28A33D-03B5-4CF8-872C-9932FEF06FED}"/>
                </a:ext>
              </a:extLst>
            </p:cNvPr>
            <p:cNvSpPr/>
            <p:nvPr/>
          </p:nvSpPr>
          <p:spPr>
            <a:xfrm>
              <a:off x="3426425" y="2377300"/>
              <a:ext cx="199150" cy="178150"/>
            </a:xfrm>
            <a:custGeom>
              <a:avLst/>
              <a:gdLst/>
              <a:ahLst/>
              <a:cxnLst/>
              <a:rect l="l" t="t" r="r" b="b"/>
              <a:pathLst>
                <a:path w="7966" h="7126" extrusionOk="0">
                  <a:moveTo>
                    <a:pt x="6151" y="1"/>
                  </a:moveTo>
                  <a:cubicBezTo>
                    <a:pt x="3933" y="2387"/>
                    <a:pt x="1412" y="5042"/>
                    <a:pt x="1" y="6722"/>
                  </a:cubicBezTo>
                  <a:lnTo>
                    <a:pt x="270" y="6991"/>
                  </a:lnTo>
                  <a:cubicBezTo>
                    <a:pt x="404" y="7126"/>
                    <a:pt x="706" y="7126"/>
                    <a:pt x="841" y="7126"/>
                  </a:cubicBezTo>
                  <a:cubicBezTo>
                    <a:pt x="975" y="7126"/>
                    <a:pt x="1110" y="7126"/>
                    <a:pt x="1244" y="6991"/>
                  </a:cubicBezTo>
                  <a:lnTo>
                    <a:pt x="2084" y="6285"/>
                  </a:lnTo>
                  <a:lnTo>
                    <a:pt x="7966" y="1816"/>
                  </a:lnTo>
                  <a:cubicBezTo>
                    <a:pt x="7697" y="1681"/>
                    <a:pt x="7563" y="1412"/>
                    <a:pt x="7428" y="1110"/>
                  </a:cubicBezTo>
                  <a:lnTo>
                    <a:pt x="6991" y="706"/>
                  </a:lnTo>
                  <a:cubicBezTo>
                    <a:pt x="6722" y="404"/>
                    <a:pt x="6454" y="135"/>
                    <a:pt x="6151" y="1"/>
                  </a:cubicBezTo>
                  <a:close/>
                </a:path>
              </a:pathLst>
            </a:custGeom>
            <a:solidFill>
              <a:srgbClr val="E2A253"/>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44" name="Google Shape;945;p32">
              <a:extLst>
                <a:ext uri="{FF2B5EF4-FFF2-40B4-BE49-F238E27FC236}">
                  <a16:creationId xmlns:a16="http://schemas.microsoft.com/office/drawing/2014/main" id="{7E473B28-F0B1-4222-BFBD-D3DC90AB3D26}"/>
                </a:ext>
              </a:extLst>
            </p:cNvPr>
            <p:cNvSpPr/>
            <p:nvPr/>
          </p:nvSpPr>
          <p:spPr>
            <a:xfrm>
              <a:off x="3366775" y="2482325"/>
              <a:ext cx="111775" cy="75450"/>
            </a:xfrm>
            <a:custGeom>
              <a:avLst/>
              <a:gdLst/>
              <a:ahLst/>
              <a:cxnLst/>
              <a:rect l="l" t="t" r="r" b="b"/>
              <a:pathLst>
                <a:path w="4471" h="3018" extrusionOk="0">
                  <a:moveTo>
                    <a:pt x="2118" y="1"/>
                  </a:moveTo>
                  <a:lnTo>
                    <a:pt x="269" y="270"/>
                  </a:lnTo>
                  <a:cubicBezTo>
                    <a:pt x="0" y="270"/>
                    <a:pt x="0" y="707"/>
                    <a:pt x="135" y="841"/>
                  </a:cubicBezTo>
                  <a:lnTo>
                    <a:pt x="2656" y="2790"/>
                  </a:lnTo>
                  <a:cubicBezTo>
                    <a:pt x="2807" y="2941"/>
                    <a:pt x="2983" y="3017"/>
                    <a:pt x="3155" y="3017"/>
                  </a:cubicBezTo>
                  <a:cubicBezTo>
                    <a:pt x="3328" y="3017"/>
                    <a:pt x="3496" y="2941"/>
                    <a:pt x="3630" y="2790"/>
                  </a:cubicBezTo>
                  <a:lnTo>
                    <a:pt x="4470" y="2084"/>
                  </a:lnTo>
                  <a:lnTo>
                    <a:pt x="2118" y="1"/>
                  </a:lnTo>
                  <a:close/>
                </a:path>
              </a:pathLst>
            </a:custGeom>
            <a:solidFill>
              <a:schemeClr val="accent6"/>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45" name="Google Shape;946;p32">
              <a:extLst>
                <a:ext uri="{FF2B5EF4-FFF2-40B4-BE49-F238E27FC236}">
                  <a16:creationId xmlns:a16="http://schemas.microsoft.com/office/drawing/2014/main" id="{ADD02867-7745-483B-A79E-3BC899B1DF55}"/>
                </a:ext>
              </a:extLst>
            </p:cNvPr>
            <p:cNvSpPr/>
            <p:nvPr/>
          </p:nvSpPr>
          <p:spPr>
            <a:xfrm>
              <a:off x="4122975" y="2482325"/>
              <a:ext cx="111775" cy="75450"/>
            </a:xfrm>
            <a:custGeom>
              <a:avLst/>
              <a:gdLst/>
              <a:ahLst/>
              <a:cxnLst/>
              <a:rect l="l" t="t" r="r" b="b"/>
              <a:pathLst>
                <a:path w="4471" h="3018" extrusionOk="0">
                  <a:moveTo>
                    <a:pt x="2386" y="1"/>
                  </a:moveTo>
                  <a:lnTo>
                    <a:pt x="0" y="2084"/>
                  </a:lnTo>
                  <a:lnTo>
                    <a:pt x="840" y="2790"/>
                  </a:lnTo>
                  <a:cubicBezTo>
                    <a:pt x="975" y="2941"/>
                    <a:pt x="1151" y="3017"/>
                    <a:pt x="1328" y="3017"/>
                  </a:cubicBezTo>
                  <a:cubicBezTo>
                    <a:pt x="1504" y="3017"/>
                    <a:pt x="1681" y="2941"/>
                    <a:pt x="1815" y="2790"/>
                  </a:cubicBezTo>
                  <a:lnTo>
                    <a:pt x="4336" y="841"/>
                  </a:lnTo>
                  <a:cubicBezTo>
                    <a:pt x="4470" y="707"/>
                    <a:pt x="4470" y="270"/>
                    <a:pt x="4201" y="270"/>
                  </a:cubicBezTo>
                  <a:lnTo>
                    <a:pt x="2386" y="1"/>
                  </a:lnTo>
                  <a:close/>
                </a:path>
              </a:pathLst>
            </a:custGeom>
            <a:solidFill>
              <a:schemeClr val="accent6"/>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46" name="Google Shape;947;p32">
              <a:extLst>
                <a:ext uri="{FF2B5EF4-FFF2-40B4-BE49-F238E27FC236}">
                  <a16:creationId xmlns:a16="http://schemas.microsoft.com/office/drawing/2014/main" id="{ECBECAB9-3A80-4E81-9F61-F5AB5A32E080}"/>
                </a:ext>
              </a:extLst>
            </p:cNvPr>
            <p:cNvSpPr/>
            <p:nvPr/>
          </p:nvSpPr>
          <p:spPr>
            <a:xfrm>
              <a:off x="3559175" y="1745975"/>
              <a:ext cx="473075" cy="611225"/>
            </a:xfrm>
            <a:custGeom>
              <a:avLst/>
              <a:gdLst/>
              <a:ahLst/>
              <a:cxnLst/>
              <a:rect l="l" t="t" r="r" b="b"/>
              <a:pathLst>
                <a:path w="18923" h="24449" extrusionOk="0">
                  <a:moveTo>
                    <a:pt x="9163" y="1"/>
                  </a:moveTo>
                  <a:cubicBezTo>
                    <a:pt x="7538" y="1"/>
                    <a:pt x="5920" y="545"/>
                    <a:pt x="4639" y="1593"/>
                  </a:cubicBezTo>
                  <a:lnTo>
                    <a:pt x="4504" y="1593"/>
                  </a:lnTo>
                  <a:cubicBezTo>
                    <a:pt x="2387" y="3274"/>
                    <a:pt x="1412" y="5929"/>
                    <a:pt x="1816" y="8449"/>
                  </a:cubicBezTo>
                  <a:cubicBezTo>
                    <a:pt x="2253" y="11373"/>
                    <a:pt x="1984" y="14331"/>
                    <a:pt x="975" y="16986"/>
                  </a:cubicBezTo>
                  <a:lnTo>
                    <a:pt x="438" y="18532"/>
                  </a:lnTo>
                  <a:cubicBezTo>
                    <a:pt x="1" y="19641"/>
                    <a:pt x="438" y="21053"/>
                    <a:pt x="1412" y="21758"/>
                  </a:cubicBezTo>
                  <a:lnTo>
                    <a:pt x="4639" y="23977"/>
                  </a:lnTo>
                  <a:cubicBezTo>
                    <a:pt x="4969" y="24224"/>
                    <a:pt x="5411" y="24449"/>
                    <a:pt x="5874" y="24449"/>
                  </a:cubicBezTo>
                  <a:cubicBezTo>
                    <a:pt x="5977" y="24449"/>
                    <a:pt x="6081" y="24438"/>
                    <a:pt x="6185" y="24413"/>
                  </a:cubicBezTo>
                  <a:lnTo>
                    <a:pt x="12066" y="24279"/>
                  </a:lnTo>
                  <a:cubicBezTo>
                    <a:pt x="12470" y="24279"/>
                    <a:pt x="13041" y="24145"/>
                    <a:pt x="13444" y="23708"/>
                  </a:cubicBezTo>
                  <a:lnTo>
                    <a:pt x="17511" y="20918"/>
                  </a:lnTo>
                  <a:cubicBezTo>
                    <a:pt x="18486" y="20212"/>
                    <a:pt x="18922" y="18801"/>
                    <a:pt x="18351" y="17692"/>
                  </a:cubicBezTo>
                  <a:lnTo>
                    <a:pt x="17376" y="15305"/>
                  </a:lnTo>
                  <a:cubicBezTo>
                    <a:pt x="16536" y="13222"/>
                    <a:pt x="16099" y="10701"/>
                    <a:pt x="16267" y="8315"/>
                  </a:cubicBezTo>
                  <a:lnTo>
                    <a:pt x="16267" y="7475"/>
                  </a:lnTo>
                  <a:cubicBezTo>
                    <a:pt x="16402" y="4820"/>
                    <a:pt x="14990" y="2299"/>
                    <a:pt x="12604" y="887"/>
                  </a:cubicBezTo>
                  <a:cubicBezTo>
                    <a:pt x="11540" y="291"/>
                    <a:pt x="10350" y="1"/>
                    <a:pt x="9163" y="1"/>
                  </a:cubicBezTo>
                  <a:close/>
                </a:path>
              </a:pathLst>
            </a:custGeom>
            <a:solidFill>
              <a:schemeClr val="accent4"/>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47" name="Google Shape;948;p32">
              <a:extLst>
                <a:ext uri="{FF2B5EF4-FFF2-40B4-BE49-F238E27FC236}">
                  <a16:creationId xmlns:a16="http://schemas.microsoft.com/office/drawing/2014/main" id="{B7C06D9E-3A47-4324-B8FE-4A51A2CAA9AA}"/>
                </a:ext>
              </a:extLst>
            </p:cNvPr>
            <p:cNvSpPr/>
            <p:nvPr/>
          </p:nvSpPr>
          <p:spPr>
            <a:xfrm>
              <a:off x="3597825" y="2020200"/>
              <a:ext cx="14325" cy="111775"/>
            </a:xfrm>
            <a:custGeom>
              <a:avLst/>
              <a:gdLst/>
              <a:ahLst/>
              <a:cxnLst/>
              <a:rect l="l" t="t" r="r" b="b"/>
              <a:pathLst>
                <a:path w="573" h="4471" extrusionOk="0">
                  <a:moveTo>
                    <a:pt x="572" y="1"/>
                  </a:moveTo>
                  <a:cubicBezTo>
                    <a:pt x="572" y="1547"/>
                    <a:pt x="270" y="3093"/>
                    <a:pt x="1" y="4471"/>
                  </a:cubicBezTo>
                  <a:lnTo>
                    <a:pt x="1" y="4471"/>
                  </a:lnTo>
                  <a:cubicBezTo>
                    <a:pt x="270" y="3093"/>
                    <a:pt x="572" y="1547"/>
                    <a:pt x="572" y="1"/>
                  </a:cubicBezTo>
                  <a:close/>
                </a:path>
              </a:pathLst>
            </a:custGeom>
            <a:solidFill>
              <a:srgbClr val="CACCD9"/>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48" name="Google Shape;949;p32">
              <a:extLst>
                <a:ext uri="{FF2B5EF4-FFF2-40B4-BE49-F238E27FC236}">
                  <a16:creationId xmlns:a16="http://schemas.microsoft.com/office/drawing/2014/main" id="{0E41DDDB-0B85-4B64-AD7C-5B42DC471236}"/>
                </a:ext>
              </a:extLst>
            </p:cNvPr>
            <p:cNvSpPr/>
            <p:nvPr/>
          </p:nvSpPr>
          <p:spPr>
            <a:xfrm>
              <a:off x="3595030" y="1907045"/>
              <a:ext cx="59700" cy="252100"/>
            </a:xfrm>
            <a:custGeom>
              <a:avLst/>
              <a:gdLst/>
              <a:ahLst/>
              <a:cxnLst/>
              <a:rect l="l" t="t" r="r" b="b"/>
              <a:pathLst>
                <a:path w="2388" h="10084" extrusionOk="0">
                  <a:moveTo>
                    <a:pt x="438" y="1"/>
                  </a:moveTo>
                  <a:cubicBezTo>
                    <a:pt x="270" y="1"/>
                    <a:pt x="135" y="303"/>
                    <a:pt x="135" y="1009"/>
                  </a:cubicBezTo>
                  <a:cubicBezTo>
                    <a:pt x="135" y="1278"/>
                    <a:pt x="135" y="1681"/>
                    <a:pt x="270" y="2118"/>
                  </a:cubicBezTo>
                  <a:cubicBezTo>
                    <a:pt x="438" y="2959"/>
                    <a:pt x="438" y="3799"/>
                    <a:pt x="572" y="4639"/>
                  </a:cubicBezTo>
                  <a:cubicBezTo>
                    <a:pt x="572" y="6185"/>
                    <a:pt x="270" y="7731"/>
                    <a:pt x="1" y="9109"/>
                  </a:cubicBezTo>
                  <a:cubicBezTo>
                    <a:pt x="270" y="9243"/>
                    <a:pt x="1816" y="9949"/>
                    <a:pt x="1950" y="9949"/>
                  </a:cubicBezTo>
                  <a:cubicBezTo>
                    <a:pt x="2118" y="10084"/>
                    <a:pt x="2253" y="10084"/>
                    <a:pt x="2387" y="10084"/>
                  </a:cubicBezTo>
                  <a:cubicBezTo>
                    <a:pt x="1816" y="2690"/>
                    <a:pt x="841" y="1"/>
                    <a:pt x="438" y="1"/>
                  </a:cubicBezTo>
                  <a:close/>
                </a:path>
              </a:pathLst>
            </a:custGeom>
            <a:solidFill>
              <a:schemeClr val="accent3"/>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49" name="Google Shape;950;p32">
              <a:extLst>
                <a:ext uri="{FF2B5EF4-FFF2-40B4-BE49-F238E27FC236}">
                  <a16:creationId xmlns:a16="http://schemas.microsoft.com/office/drawing/2014/main" id="{B8270323-2185-4ABB-9F1A-91DD7D23EB43}"/>
                </a:ext>
              </a:extLst>
            </p:cNvPr>
            <p:cNvSpPr/>
            <p:nvPr/>
          </p:nvSpPr>
          <p:spPr>
            <a:xfrm>
              <a:off x="3965850" y="1984925"/>
              <a:ext cx="31100" cy="147050"/>
            </a:xfrm>
            <a:custGeom>
              <a:avLst/>
              <a:gdLst/>
              <a:ahLst/>
              <a:cxnLst/>
              <a:rect l="l" t="t" r="r" b="b"/>
              <a:pathLst>
                <a:path w="1244" h="5882" extrusionOk="0">
                  <a:moveTo>
                    <a:pt x="0" y="0"/>
                  </a:moveTo>
                  <a:cubicBezTo>
                    <a:pt x="0" y="1983"/>
                    <a:pt x="404" y="3933"/>
                    <a:pt x="1109" y="5747"/>
                  </a:cubicBezTo>
                  <a:lnTo>
                    <a:pt x="1109" y="5747"/>
                  </a:lnTo>
                  <a:lnTo>
                    <a:pt x="1244" y="5882"/>
                  </a:lnTo>
                  <a:lnTo>
                    <a:pt x="1109" y="5747"/>
                  </a:lnTo>
                  <a:cubicBezTo>
                    <a:pt x="404" y="3933"/>
                    <a:pt x="0" y="1983"/>
                    <a:pt x="0" y="0"/>
                  </a:cubicBezTo>
                  <a:close/>
                </a:path>
              </a:pathLst>
            </a:custGeom>
            <a:solidFill>
              <a:srgbClr val="CACCD9"/>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50" name="Google Shape;951;p32">
              <a:extLst>
                <a:ext uri="{FF2B5EF4-FFF2-40B4-BE49-F238E27FC236}">
                  <a16:creationId xmlns:a16="http://schemas.microsoft.com/office/drawing/2014/main" id="{BE578E9C-33B5-45A4-911F-23A5E521093B}"/>
                </a:ext>
              </a:extLst>
            </p:cNvPr>
            <p:cNvSpPr/>
            <p:nvPr/>
          </p:nvSpPr>
          <p:spPr>
            <a:xfrm>
              <a:off x="3877625" y="1852175"/>
              <a:ext cx="115975" cy="308375"/>
            </a:xfrm>
            <a:custGeom>
              <a:avLst/>
              <a:gdLst/>
              <a:ahLst/>
              <a:cxnLst/>
              <a:rect l="l" t="t" r="r" b="b"/>
              <a:pathLst>
                <a:path w="4639" h="12335" extrusionOk="0">
                  <a:moveTo>
                    <a:pt x="841" y="0"/>
                  </a:moveTo>
                  <a:cubicBezTo>
                    <a:pt x="303" y="0"/>
                    <a:pt x="0" y="269"/>
                    <a:pt x="169" y="1109"/>
                  </a:cubicBezTo>
                  <a:cubicBezTo>
                    <a:pt x="841" y="4336"/>
                    <a:pt x="1143" y="8537"/>
                    <a:pt x="1278" y="12335"/>
                  </a:cubicBezTo>
                  <a:cubicBezTo>
                    <a:pt x="1546" y="12167"/>
                    <a:pt x="1849" y="12032"/>
                    <a:pt x="2252" y="12032"/>
                  </a:cubicBezTo>
                  <a:cubicBezTo>
                    <a:pt x="2252" y="11898"/>
                    <a:pt x="4504" y="11192"/>
                    <a:pt x="4638" y="11057"/>
                  </a:cubicBezTo>
                  <a:cubicBezTo>
                    <a:pt x="3933" y="9243"/>
                    <a:pt x="3529" y="7293"/>
                    <a:pt x="3529" y="5310"/>
                  </a:cubicBezTo>
                  <a:cubicBezTo>
                    <a:pt x="3361" y="4907"/>
                    <a:pt x="3361" y="4470"/>
                    <a:pt x="3529" y="4067"/>
                  </a:cubicBezTo>
                  <a:lnTo>
                    <a:pt x="3529" y="3227"/>
                  </a:lnTo>
                  <a:lnTo>
                    <a:pt x="3529" y="2924"/>
                  </a:lnTo>
                  <a:cubicBezTo>
                    <a:pt x="3529" y="1244"/>
                    <a:pt x="1849" y="0"/>
                    <a:pt x="841" y="0"/>
                  </a:cubicBezTo>
                  <a:close/>
                </a:path>
              </a:pathLst>
            </a:custGeom>
            <a:solidFill>
              <a:schemeClr val="accent3"/>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51" name="Google Shape;952;p32">
              <a:extLst>
                <a:ext uri="{FF2B5EF4-FFF2-40B4-BE49-F238E27FC236}">
                  <a16:creationId xmlns:a16="http://schemas.microsoft.com/office/drawing/2014/main" id="{4C518626-E4A3-4EB8-9670-E68DE27C7024}"/>
                </a:ext>
              </a:extLst>
            </p:cNvPr>
            <p:cNvSpPr/>
            <p:nvPr/>
          </p:nvSpPr>
          <p:spPr>
            <a:xfrm>
              <a:off x="3486075" y="2128600"/>
              <a:ext cx="622625" cy="372375"/>
            </a:xfrm>
            <a:custGeom>
              <a:avLst/>
              <a:gdLst/>
              <a:ahLst/>
              <a:cxnLst/>
              <a:rect l="l" t="t" r="r" b="b"/>
              <a:pathLst>
                <a:path w="24905" h="14895" extrusionOk="0">
                  <a:moveTo>
                    <a:pt x="20300" y="0"/>
                  </a:moveTo>
                  <a:cubicBezTo>
                    <a:pt x="17304" y="1203"/>
                    <a:pt x="14432" y="1916"/>
                    <a:pt x="11618" y="1916"/>
                  </a:cubicBezTo>
                  <a:cubicBezTo>
                    <a:pt x="9161" y="1916"/>
                    <a:pt x="6749" y="1372"/>
                    <a:pt x="4336" y="135"/>
                  </a:cubicBezTo>
                  <a:lnTo>
                    <a:pt x="1" y="9108"/>
                  </a:lnTo>
                  <a:cubicBezTo>
                    <a:pt x="62" y="9108"/>
                    <a:pt x="527" y="8879"/>
                    <a:pt x="1241" y="8879"/>
                  </a:cubicBezTo>
                  <a:cubicBezTo>
                    <a:pt x="2095" y="8879"/>
                    <a:pt x="3305" y="9208"/>
                    <a:pt x="4605" y="10654"/>
                  </a:cubicBezTo>
                  <a:lnTo>
                    <a:pt x="5042" y="11058"/>
                  </a:lnTo>
                  <a:cubicBezTo>
                    <a:pt x="6420" y="13041"/>
                    <a:pt x="8537" y="14419"/>
                    <a:pt x="10924" y="14721"/>
                  </a:cubicBezTo>
                  <a:cubicBezTo>
                    <a:pt x="11577" y="14826"/>
                    <a:pt x="12267" y="14894"/>
                    <a:pt x="12972" y="14894"/>
                  </a:cubicBezTo>
                  <a:cubicBezTo>
                    <a:pt x="14986" y="14894"/>
                    <a:pt x="17122" y="14336"/>
                    <a:pt x="18889" y="12469"/>
                  </a:cubicBezTo>
                  <a:cubicBezTo>
                    <a:pt x="19326" y="12200"/>
                    <a:pt x="19595" y="11764"/>
                    <a:pt x="19864" y="11495"/>
                  </a:cubicBezTo>
                  <a:cubicBezTo>
                    <a:pt x="20166" y="11192"/>
                    <a:pt x="20435" y="10789"/>
                    <a:pt x="20704" y="10352"/>
                  </a:cubicBezTo>
                  <a:cubicBezTo>
                    <a:pt x="21531" y="9549"/>
                    <a:pt x="22640" y="8675"/>
                    <a:pt x="23713" y="8675"/>
                  </a:cubicBezTo>
                  <a:cubicBezTo>
                    <a:pt x="24121" y="8675"/>
                    <a:pt x="24525" y="8802"/>
                    <a:pt x="24905" y="9108"/>
                  </a:cubicBezTo>
                  <a:lnTo>
                    <a:pt x="20300" y="0"/>
                  </a:lnTo>
                  <a:close/>
                </a:path>
              </a:pathLst>
            </a:custGeom>
            <a:solidFill>
              <a:schemeClr val="accent4"/>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52" name="Google Shape;953;p32">
              <a:extLst>
                <a:ext uri="{FF2B5EF4-FFF2-40B4-BE49-F238E27FC236}">
                  <a16:creationId xmlns:a16="http://schemas.microsoft.com/office/drawing/2014/main" id="{375A0294-045B-4F57-9300-F65929A5A1AF}"/>
                </a:ext>
              </a:extLst>
            </p:cNvPr>
            <p:cNvSpPr/>
            <p:nvPr/>
          </p:nvSpPr>
          <p:spPr>
            <a:xfrm>
              <a:off x="3486075" y="2131950"/>
              <a:ext cx="111775" cy="224375"/>
            </a:xfrm>
            <a:custGeom>
              <a:avLst/>
              <a:gdLst/>
              <a:ahLst/>
              <a:cxnLst/>
              <a:rect l="l" t="t" r="r" b="b"/>
              <a:pathLst>
                <a:path w="4471" h="8975" extrusionOk="0">
                  <a:moveTo>
                    <a:pt x="4336" y="1"/>
                  </a:moveTo>
                  <a:lnTo>
                    <a:pt x="1" y="8974"/>
                  </a:lnTo>
                  <a:lnTo>
                    <a:pt x="1" y="8974"/>
                  </a:lnTo>
                  <a:lnTo>
                    <a:pt x="4336" y="1"/>
                  </a:lnTo>
                  <a:lnTo>
                    <a:pt x="4471" y="1"/>
                  </a:lnTo>
                  <a:lnTo>
                    <a:pt x="4471" y="1"/>
                  </a:lnTo>
                  <a:close/>
                </a:path>
              </a:pathLst>
            </a:custGeom>
            <a:solidFill>
              <a:srgbClr val="BAC5E4"/>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53" name="Google Shape;954;p32">
              <a:extLst>
                <a:ext uri="{FF2B5EF4-FFF2-40B4-BE49-F238E27FC236}">
                  <a16:creationId xmlns:a16="http://schemas.microsoft.com/office/drawing/2014/main" id="{BE78E60F-BE5F-405F-95D2-22E34C03D440}"/>
                </a:ext>
              </a:extLst>
            </p:cNvPr>
            <p:cNvSpPr/>
            <p:nvPr/>
          </p:nvSpPr>
          <p:spPr>
            <a:xfrm>
              <a:off x="3597825" y="2131950"/>
              <a:ext cx="25" cy="25"/>
            </a:xfrm>
            <a:custGeom>
              <a:avLst/>
              <a:gdLst/>
              <a:ahLst/>
              <a:cxnLst/>
              <a:rect l="l" t="t" r="r" b="b"/>
              <a:pathLst>
                <a:path w="1" h="1" extrusionOk="0">
                  <a:moveTo>
                    <a:pt x="1" y="1"/>
                  </a:moveTo>
                  <a:lnTo>
                    <a:pt x="1" y="1"/>
                  </a:lnTo>
                  <a:lnTo>
                    <a:pt x="1" y="1"/>
                  </a:lnTo>
                  <a:lnTo>
                    <a:pt x="1" y="1"/>
                  </a:lnTo>
                  <a:close/>
                </a:path>
              </a:pathLst>
            </a:custGeom>
            <a:solidFill>
              <a:srgbClr val="949EC2"/>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54" name="Google Shape;955;p32">
              <a:extLst>
                <a:ext uri="{FF2B5EF4-FFF2-40B4-BE49-F238E27FC236}">
                  <a16:creationId xmlns:a16="http://schemas.microsoft.com/office/drawing/2014/main" id="{B2349C7C-9B55-4EEA-89B3-753189FEC384}"/>
                </a:ext>
              </a:extLst>
            </p:cNvPr>
            <p:cNvSpPr/>
            <p:nvPr/>
          </p:nvSpPr>
          <p:spPr>
            <a:xfrm>
              <a:off x="3486075" y="2131950"/>
              <a:ext cx="160525" cy="231100"/>
            </a:xfrm>
            <a:custGeom>
              <a:avLst/>
              <a:gdLst/>
              <a:ahLst/>
              <a:cxnLst/>
              <a:rect l="l" t="t" r="r" b="b"/>
              <a:pathLst>
                <a:path w="6421" h="9244" extrusionOk="0">
                  <a:moveTo>
                    <a:pt x="4336" y="1"/>
                  </a:moveTo>
                  <a:lnTo>
                    <a:pt x="1" y="8974"/>
                  </a:lnTo>
                  <a:cubicBezTo>
                    <a:pt x="135" y="8974"/>
                    <a:pt x="539" y="8706"/>
                    <a:pt x="1244" y="8706"/>
                  </a:cubicBezTo>
                  <a:cubicBezTo>
                    <a:pt x="1816" y="8706"/>
                    <a:pt x="2387" y="8840"/>
                    <a:pt x="3059" y="9243"/>
                  </a:cubicBezTo>
                  <a:cubicBezTo>
                    <a:pt x="3362" y="5882"/>
                    <a:pt x="4471" y="3093"/>
                    <a:pt x="6420" y="841"/>
                  </a:cubicBezTo>
                  <a:cubicBezTo>
                    <a:pt x="5748" y="707"/>
                    <a:pt x="5042" y="438"/>
                    <a:pt x="4471" y="1"/>
                  </a:cubicBezTo>
                  <a:close/>
                </a:path>
              </a:pathLst>
            </a:custGeom>
            <a:solidFill>
              <a:schemeClr val="accent3"/>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55" name="Google Shape;956;p32">
              <a:extLst>
                <a:ext uri="{FF2B5EF4-FFF2-40B4-BE49-F238E27FC236}">
                  <a16:creationId xmlns:a16="http://schemas.microsoft.com/office/drawing/2014/main" id="{520DA718-FDBB-4BD2-8BF0-9CA9868E416E}"/>
                </a:ext>
              </a:extLst>
            </p:cNvPr>
            <p:cNvSpPr/>
            <p:nvPr/>
          </p:nvSpPr>
          <p:spPr>
            <a:xfrm>
              <a:off x="3996925" y="2131950"/>
              <a:ext cx="111775" cy="224375"/>
            </a:xfrm>
            <a:custGeom>
              <a:avLst/>
              <a:gdLst/>
              <a:ahLst/>
              <a:cxnLst/>
              <a:rect l="l" t="t" r="r" b="b"/>
              <a:pathLst>
                <a:path w="4471" h="8975" extrusionOk="0">
                  <a:moveTo>
                    <a:pt x="1" y="1"/>
                  </a:moveTo>
                  <a:lnTo>
                    <a:pt x="1" y="1"/>
                  </a:lnTo>
                  <a:lnTo>
                    <a:pt x="4471" y="8974"/>
                  </a:lnTo>
                  <a:lnTo>
                    <a:pt x="4471" y="8974"/>
                  </a:lnTo>
                  <a:close/>
                </a:path>
              </a:pathLst>
            </a:custGeom>
            <a:solidFill>
              <a:srgbClr val="BAC5E4"/>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56" name="Google Shape;957;p32">
              <a:extLst>
                <a:ext uri="{FF2B5EF4-FFF2-40B4-BE49-F238E27FC236}">
                  <a16:creationId xmlns:a16="http://schemas.microsoft.com/office/drawing/2014/main" id="{B2D2C12E-200E-42C0-9CB6-32AEB0EC3662}"/>
                </a:ext>
              </a:extLst>
            </p:cNvPr>
            <p:cNvSpPr/>
            <p:nvPr/>
          </p:nvSpPr>
          <p:spPr>
            <a:xfrm>
              <a:off x="3993575" y="2128600"/>
              <a:ext cx="3375" cy="3375"/>
            </a:xfrm>
            <a:custGeom>
              <a:avLst/>
              <a:gdLst/>
              <a:ahLst/>
              <a:cxnLst/>
              <a:rect l="l" t="t" r="r" b="b"/>
              <a:pathLst>
                <a:path w="135" h="135" extrusionOk="0">
                  <a:moveTo>
                    <a:pt x="0" y="0"/>
                  </a:moveTo>
                  <a:lnTo>
                    <a:pt x="0" y="135"/>
                  </a:lnTo>
                  <a:lnTo>
                    <a:pt x="135" y="135"/>
                  </a:lnTo>
                  <a:lnTo>
                    <a:pt x="0" y="0"/>
                  </a:lnTo>
                  <a:close/>
                </a:path>
              </a:pathLst>
            </a:custGeom>
            <a:solidFill>
              <a:srgbClr val="949EC2"/>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57" name="Google Shape;958;p32">
              <a:extLst>
                <a:ext uri="{FF2B5EF4-FFF2-40B4-BE49-F238E27FC236}">
                  <a16:creationId xmlns:a16="http://schemas.microsoft.com/office/drawing/2014/main" id="{DC9D3593-7232-4EF5-B495-B7A00FBF325F}"/>
                </a:ext>
              </a:extLst>
            </p:cNvPr>
            <p:cNvSpPr/>
            <p:nvPr/>
          </p:nvSpPr>
          <p:spPr>
            <a:xfrm>
              <a:off x="3933925" y="2128600"/>
              <a:ext cx="59675" cy="24400"/>
            </a:xfrm>
            <a:custGeom>
              <a:avLst/>
              <a:gdLst/>
              <a:ahLst/>
              <a:cxnLst/>
              <a:rect l="l" t="t" r="r" b="b"/>
              <a:pathLst>
                <a:path w="2387" h="976" extrusionOk="0">
                  <a:moveTo>
                    <a:pt x="2386" y="0"/>
                  </a:moveTo>
                  <a:lnTo>
                    <a:pt x="2386" y="0"/>
                  </a:lnTo>
                  <a:cubicBezTo>
                    <a:pt x="2324" y="33"/>
                    <a:pt x="2262" y="64"/>
                    <a:pt x="2200" y="95"/>
                  </a:cubicBezTo>
                  <a:lnTo>
                    <a:pt x="2200" y="95"/>
                  </a:lnTo>
                  <a:cubicBezTo>
                    <a:pt x="2300" y="53"/>
                    <a:pt x="2366" y="20"/>
                    <a:pt x="2386" y="0"/>
                  </a:cubicBezTo>
                  <a:close/>
                  <a:moveTo>
                    <a:pt x="2200" y="95"/>
                  </a:moveTo>
                  <a:lnTo>
                    <a:pt x="2200" y="95"/>
                  </a:lnTo>
                  <a:cubicBezTo>
                    <a:pt x="1632" y="332"/>
                    <a:pt x="0" y="861"/>
                    <a:pt x="0" y="975"/>
                  </a:cubicBezTo>
                  <a:cubicBezTo>
                    <a:pt x="654" y="726"/>
                    <a:pt x="1423" y="477"/>
                    <a:pt x="2200" y="95"/>
                  </a:cubicBezTo>
                  <a:close/>
                </a:path>
              </a:pathLst>
            </a:custGeom>
            <a:solidFill>
              <a:srgbClr val="2E3463"/>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58" name="Google Shape;959;p32">
              <a:extLst>
                <a:ext uri="{FF2B5EF4-FFF2-40B4-BE49-F238E27FC236}">
                  <a16:creationId xmlns:a16="http://schemas.microsoft.com/office/drawing/2014/main" id="{FCE84438-A020-49AA-9771-FCC57744A802}"/>
                </a:ext>
              </a:extLst>
            </p:cNvPr>
            <p:cNvSpPr/>
            <p:nvPr/>
          </p:nvSpPr>
          <p:spPr>
            <a:xfrm>
              <a:off x="3933925" y="2128600"/>
              <a:ext cx="174775" cy="237800"/>
            </a:xfrm>
            <a:custGeom>
              <a:avLst/>
              <a:gdLst/>
              <a:ahLst/>
              <a:cxnLst/>
              <a:rect l="l" t="t" r="r" b="b"/>
              <a:pathLst>
                <a:path w="6991" h="9512" extrusionOk="0">
                  <a:moveTo>
                    <a:pt x="2386" y="0"/>
                  </a:moveTo>
                  <a:cubicBezTo>
                    <a:pt x="1546" y="437"/>
                    <a:pt x="706" y="706"/>
                    <a:pt x="0" y="975"/>
                  </a:cubicBezTo>
                  <a:cubicBezTo>
                    <a:pt x="2252" y="2656"/>
                    <a:pt x="3227" y="5748"/>
                    <a:pt x="3798" y="9512"/>
                  </a:cubicBezTo>
                  <a:cubicBezTo>
                    <a:pt x="4336" y="9108"/>
                    <a:pt x="5042" y="8672"/>
                    <a:pt x="5747" y="8672"/>
                  </a:cubicBezTo>
                  <a:cubicBezTo>
                    <a:pt x="6151" y="8672"/>
                    <a:pt x="6588" y="8840"/>
                    <a:pt x="6991" y="9108"/>
                  </a:cubicBezTo>
                  <a:lnTo>
                    <a:pt x="2521" y="135"/>
                  </a:lnTo>
                  <a:lnTo>
                    <a:pt x="2386" y="135"/>
                  </a:lnTo>
                  <a:lnTo>
                    <a:pt x="2386" y="0"/>
                  </a:lnTo>
                  <a:close/>
                </a:path>
              </a:pathLst>
            </a:custGeom>
            <a:solidFill>
              <a:schemeClr val="accent3"/>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59" name="Google Shape;960;p32">
              <a:extLst>
                <a:ext uri="{FF2B5EF4-FFF2-40B4-BE49-F238E27FC236}">
                  <a16:creationId xmlns:a16="http://schemas.microsoft.com/office/drawing/2014/main" id="{03918BCF-4665-4000-8A7F-BAD72050685D}"/>
                </a:ext>
              </a:extLst>
            </p:cNvPr>
            <p:cNvSpPr/>
            <p:nvPr/>
          </p:nvSpPr>
          <p:spPr>
            <a:xfrm>
              <a:off x="3801175" y="2093300"/>
              <a:ext cx="108400" cy="238650"/>
            </a:xfrm>
            <a:custGeom>
              <a:avLst/>
              <a:gdLst/>
              <a:ahLst/>
              <a:cxnLst/>
              <a:rect l="l" t="t" r="r" b="b"/>
              <a:pathLst>
                <a:path w="4336" h="9546" extrusionOk="0">
                  <a:moveTo>
                    <a:pt x="4336" y="1"/>
                  </a:moveTo>
                  <a:lnTo>
                    <a:pt x="403" y="169"/>
                  </a:lnTo>
                  <a:lnTo>
                    <a:pt x="0" y="7731"/>
                  </a:lnTo>
                  <a:cubicBezTo>
                    <a:pt x="0" y="8000"/>
                    <a:pt x="135" y="8403"/>
                    <a:pt x="403" y="8706"/>
                  </a:cubicBezTo>
                  <a:cubicBezTo>
                    <a:pt x="1244" y="9546"/>
                    <a:pt x="2521" y="9411"/>
                    <a:pt x="3361" y="9546"/>
                  </a:cubicBezTo>
                  <a:cubicBezTo>
                    <a:pt x="3899" y="9546"/>
                    <a:pt x="4201" y="8974"/>
                    <a:pt x="3899" y="8403"/>
                  </a:cubicBezTo>
                  <a:lnTo>
                    <a:pt x="2084" y="7025"/>
                  </a:lnTo>
                  <a:lnTo>
                    <a:pt x="4336" y="1"/>
                  </a:lnTo>
                  <a:close/>
                </a:path>
              </a:pathLst>
            </a:custGeom>
            <a:solidFill>
              <a:srgbClr val="EBBB73"/>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60" name="Google Shape;961;p32">
              <a:extLst>
                <a:ext uri="{FF2B5EF4-FFF2-40B4-BE49-F238E27FC236}">
                  <a16:creationId xmlns:a16="http://schemas.microsoft.com/office/drawing/2014/main" id="{A19C359B-F0DD-4D01-9729-66F5974AD58E}"/>
                </a:ext>
              </a:extLst>
            </p:cNvPr>
            <p:cNvSpPr/>
            <p:nvPr/>
          </p:nvSpPr>
          <p:spPr>
            <a:xfrm>
              <a:off x="3814600" y="1806800"/>
              <a:ext cx="147075" cy="241175"/>
            </a:xfrm>
            <a:custGeom>
              <a:avLst/>
              <a:gdLst/>
              <a:ahLst/>
              <a:cxnLst/>
              <a:rect l="l" t="t" r="r" b="b"/>
              <a:pathLst>
                <a:path w="5883" h="9647" extrusionOk="0">
                  <a:moveTo>
                    <a:pt x="2824" y="0"/>
                  </a:moveTo>
                  <a:cubicBezTo>
                    <a:pt x="1984" y="0"/>
                    <a:pt x="1144" y="404"/>
                    <a:pt x="707" y="1378"/>
                  </a:cubicBezTo>
                  <a:cubicBezTo>
                    <a:pt x="438" y="1681"/>
                    <a:pt x="438" y="2084"/>
                    <a:pt x="438" y="2387"/>
                  </a:cubicBezTo>
                  <a:lnTo>
                    <a:pt x="1" y="9646"/>
                  </a:lnTo>
                  <a:lnTo>
                    <a:pt x="4370" y="9512"/>
                  </a:lnTo>
                  <a:lnTo>
                    <a:pt x="5613" y="5176"/>
                  </a:lnTo>
                  <a:cubicBezTo>
                    <a:pt x="5748" y="4605"/>
                    <a:pt x="5882" y="4201"/>
                    <a:pt x="5882" y="3630"/>
                  </a:cubicBezTo>
                  <a:cubicBezTo>
                    <a:pt x="5882" y="2790"/>
                    <a:pt x="5479" y="1815"/>
                    <a:pt x="4908" y="1109"/>
                  </a:cubicBezTo>
                  <a:cubicBezTo>
                    <a:pt x="4504" y="269"/>
                    <a:pt x="3664" y="0"/>
                    <a:pt x="2824" y="0"/>
                  </a:cubicBezTo>
                  <a:close/>
                </a:path>
              </a:pathLst>
            </a:custGeom>
            <a:solidFill>
              <a:schemeClr val="accent3"/>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61" name="Google Shape;962;p32">
              <a:extLst>
                <a:ext uri="{FF2B5EF4-FFF2-40B4-BE49-F238E27FC236}">
                  <a16:creationId xmlns:a16="http://schemas.microsoft.com/office/drawing/2014/main" id="{562D14E3-66C3-436E-8BFC-1081C86BF1C8}"/>
                </a:ext>
              </a:extLst>
            </p:cNvPr>
            <p:cNvSpPr/>
            <p:nvPr/>
          </p:nvSpPr>
          <p:spPr>
            <a:xfrm>
              <a:off x="3807875" y="2044575"/>
              <a:ext cx="140350" cy="52950"/>
            </a:xfrm>
            <a:custGeom>
              <a:avLst/>
              <a:gdLst/>
              <a:ahLst/>
              <a:cxnLst/>
              <a:rect l="l" t="t" r="r" b="b"/>
              <a:pathLst>
                <a:path w="5614" h="2118" extrusionOk="0">
                  <a:moveTo>
                    <a:pt x="5614" y="1"/>
                  </a:moveTo>
                  <a:lnTo>
                    <a:pt x="135" y="135"/>
                  </a:lnTo>
                  <a:lnTo>
                    <a:pt x="1" y="2118"/>
                  </a:lnTo>
                  <a:lnTo>
                    <a:pt x="4336" y="1950"/>
                  </a:lnTo>
                  <a:lnTo>
                    <a:pt x="5614" y="1"/>
                  </a:lnTo>
                  <a:close/>
                </a:path>
              </a:pathLst>
            </a:custGeom>
            <a:solidFill>
              <a:schemeClr val="dk2"/>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62" name="Google Shape;963;p32">
              <a:extLst>
                <a:ext uri="{FF2B5EF4-FFF2-40B4-BE49-F238E27FC236}">
                  <a16:creationId xmlns:a16="http://schemas.microsoft.com/office/drawing/2014/main" id="{B7821707-35BA-4100-AE96-D2C83EA58467}"/>
                </a:ext>
              </a:extLst>
            </p:cNvPr>
            <p:cNvSpPr/>
            <p:nvPr/>
          </p:nvSpPr>
          <p:spPr>
            <a:xfrm>
              <a:off x="3618850" y="2044575"/>
              <a:ext cx="143700" cy="48750"/>
            </a:xfrm>
            <a:custGeom>
              <a:avLst/>
              <a:gdLst/>
              <a:ahLst/>
              <a:cxnLst/>
              <a:rect l="l" t="t" r="r" b="b"/>
              <a:pathLst>
                <a:path w="5748" h="1950" extrusionOk="0">
                  <a:moveTo>
                    <a:pt x="0" y="1"/>
                  </a:moveTo>
                  <a:lnTo>
                    <a:pt x="1412" y="1950"/>
                  </a:lnTo>
                  <a:lnTo>
                    <a:pt x="5747" y="1950"/>
                  </a:lnTo>
                  <a:lnTo>
                    <a:pt x="5478" y="1"/>
                  </a:lnTo>
                  <a:close/>
                </a:path>
              </a:pathLst>
            </a:custGeom>
            <a:solidFill>
              <a:schemeClr val="dk2"/>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63" name="Google Shape;964;p32">
              <a:extLst>
                <a:ext uri="{FF2B5EF4-FFF2-40B4-BE49-F238E27FC236}">
                  <a16:creationId xmlns:a16="http://schemas.microsoft.com/office/drawing/2014/main" id="{8E05BF23-8AB3-4FB7-BFE9-2AF0C1DC7341}"/>
                </a:ext>
              </a:extLst>
            </p:cNvPr>
            <p:cNvSpPr/>
            <p:nvPr/>
          </p:nvSpPr>
          <p:spPr>
            <a:xfrm>
              <a:off x="3612125" y="1806800"/>
              <a:ext cx="143700" cy="237800"/>
            </a:xfrm>
            <a:custGeom>
              <a:avLst/>
              <a:gdLst/>
              <a:ahLst/>
              <a:cxnLst/>
              <a:rect l="l" t="t" r="r" b="b"/>
              <a:pathLst>
                <a:path w="5748" h="9512" extrusionOk="0">
                  <a:moveTo>
                    <a:pt x="3059" y="0"/>
                  </a:moveTo>
                  <a:cubicBezTo>
                    <a:pt x="2218" y="0"/>
                    <a:pt x="1546" y="269"/>
                    <a:pt x="975" y="975"/>
                  </a:cubicBezTo>
                  <a:cubicBezTo>
                    <a:pt x="403" y="1815"/>
                    <a:pt x="0" y="2790"/>
                    <a:pt x="0" y="3899"/>
                  </a:cubicBezTo>
                  <a:cubicBezTo>
                    <a:pt x="0" y="4336"/>
                    <a:pt x="135" y="4739"/>
                    <a:pt x="135" y="5042"/>
                  </a:cubicBezTo>
                  <a:lnTo>
                    <a:pt x="1378" y="9512"/>
                  </a:lnTo>
                  <a:lnTo>
                    <a:pt x="5747" y="9512"/>
                  </a:lnTo>
                  <a:lnTo>
                    <a:pt x="5579" y="2521"/>
                  </a:lnTo>
                  <a:cubicBezTo>
                    <a:pt x="5579" y="2084"/>
                    <a:pt x="5445" y="1815"/>
                    <a:pt x="5310" y="1378"/>
                  </a:cubicBezTo>
                  <a:cubicBezTo>
                    <a:pt x="4907" y="538"/>
                    <a:pt x="3899" y="0"/>
                    <a:pt x="3059" y="0"/>
                  </a:cubicBezTo>
                  <a:close/>
                </a:path>
              </a:pathLst>
            </a:custGeom>
            <a:solidFill>
              <a:schemeClr val="accent3"/>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64" name="Google Shape;965;p32">
              <a:extLst>
                <a:ext uri="{FF2B5EF4-FFF2-40B4-BE49-F238E27FC236}">
                  <a16:creationId xmlns:a16="http://schemas.microsoft.com/office/drawing/2014/main" id="{5CF38F30-90D7-4FEF-9DA0-987E76A17AEA}"/>
                </a:ext>
              </a:extLst>
            </p:cNvPr>
            <p:cNvSpPr/>
            <p:nvPr/>
          </p:nvSpPr>
          <p:spPr>
            <a:xfrm>
              <a:off x="3654125" y="2093300"/>
              <a:ext cx="105050" cy="238650"/>
            </a:xfrm>
            <a:custGeom>
              <a:avLst/>
              <a:gdLst/>
              <a:ahLst/>
              <a:cxnLst/>
              <a:rect l="l" t="t" r="r" b="b"/>
              <a:pathLst>
                <a:path w="4202" h="9546" extrusionOk="0">
                  <a:moveTo>
                    <a:pt x="269" y="1"/>
                  </a:moveTo>
                  <a:lnTo>
                    <a:pt x="2084" y="7025"/>
                  </a:lnTo>
                  <a:lnTo>
                    <a:pt x="269" y="8403"/>
                  </a:lnTo>
                  <a:cubicBezTo>
                    <a:pt x="1" y="8974"/>
                    <a:pt x="269" y="9546"/>
                    <a:pt x="841" y="9546"/>
                  </a:cubicBezTo>
                  <a:cubicBezTo>
                    <a:pt x="1681" y="9411"/>
                    <a:pt x="2925" y="9546"/>
                    <a:pt x="3765" y="8840"/>
                  </a:cubicBezTo>
                  <a:cubicBezTo>
                    <a:pt x="4067" y="8571"/>
                    <a:pt x="4202" y="8134"/>
                    <a:pt x="4202" y="7731"/>
                  </a:cubicBezTo>
                  <a:lnTo>
                    <a:pt x="4067" y="1"/>
                  </a:lnTo>
                  <a:close/>
                </a:path>
              </a:pathLst>
            </a:custGeom>
            <a:solidFill>
              <a:srgbClr val="EBBB73"/>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65" name="Google Shape;966;p32">
              <a:extLst>
                <a:ext uri="{FF2B5EF4-FFF2-40B4-BE49-F238E27FC236}">
                  <a16:creationId xmlns:a16="http://schemas.microsoft.com/office/drawing/2014/main" id="{337D2F4F-B070-42C9-8EA6-CDEF4931C7AF}"/>
                </a:ext>
              </a:extLst>
            </p:cNvPr>
            <p:cNvSpPr/>
            <p:nvPr/>
          </p:nvSpPr>
          <p:spPr>
            <a:xfrm>
              <a:off x="3706225" y="1631200"/>
              <a:ext cx="119325" cy="203350"/>
            </a:xfrm>
            <a:custGeom>
              <a:avLst/>
              <a:gdLst/>
              <a:ahLst/>
              <a:cxnLst/>
              <a:rect l="l" t="t" r="r" b="b"/>
              <a:pathLst>
                <a:path w="4773" h="8134" extrusionOk="0">
                  <a:moveTo>
                    <a:pt x="3933" y="0"/>
                  </a:moveTo>
                  <a:lnTo>
                    <a:pt x="0" y="437"/>
                  </a:lnTo>
                  <a:lnTo>
                    <a:pt x="0" y="1277"/>
                  </a:lnTo>
                  <a:lnTo>
                    <a:pt x="572" y="5210"/>
                  </a:lnTo>
                  <a:lnTo>
                    <a:pt x="572" y="6319"/>
                  </a:lnTo>
                  <a:cubicBezTo>
                    <a:pt x="706" y="7428"/>
                    <a:pt x="1681" y="8133"/>
                    <a:pt x="2823" y="8133"/>
                  </a:cubicBezTo>
                  <a:cubicBezTo>
                    <a:pt x="3933" y="7999"/>
                    <a:pt x="4773" y="7024"/>
                    <a:pt x="4638" y="5882"/>
                  </a:cubicBezTo>
                  <a:lnTo>
                    <a:pt x="4504" y="4907"/>
                  </a:lnTo>
                  <a:lnTo>
                    <a:pt x="4067" y="840"/>
                  </a:lnTo>
                  <a:lnTo>
                    <a:pt x="3933" y="0"/>
                  </a:lnTo>
                  <a:close/>
                </a:path>
              </a:pathLst>
            </a:custGeom>
            <a:solidFill>
              <a:srgbClr val="EBBB73"/>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66" name="Google Shape;967;p32">
              <a:extLst>
                <a:ext uri="{FF2B5EF4-FFF2-40B4-BE49-F238E27FC236}">
                  <a16:creationId xmlns:a16="http://schemas.microsoft.com/office/drawing/2014/main" id="{2A60D103-6178-4EEF-8631-09CF0C12991E}"/>
                </a:ext>
              </a:extLst>
            </p:cNvPr>
            <p:cNvSpPr/>
            <p:nvPr/>
          </p:nvSpPr>
          <p:spPr>
            <a:xfrm>
              <a:off x="3717150" y="1729500"/>
              <a:ext cx="101675" cy="42025"/>
            </a:xfrm>
            <a:custGeom>
              <a:avLst/>
              <a:gdLst/>
              <a:ahLst/>
              <a:cxnLst/>
              <a:rect l="l" t="t" r="r" b="b"/>
              <a:pathLst>
                <a:path w="4067" h="1681" extrusionOk="0">
                  <a:moveTo>
                    <a:pt x="4067" y="0"/>
                  </a:moveTo>
                  <a:cubicBezTo>
                    <a:pt x="2924" y="135"/>
                    <a:pt x="1815" y="135"/>
                    <a:pt x="706" y="135"/>
                  </a:cubicBezTo>
                  <a:lnTo>
                    <a:pt x="0" y="135"/>
                  </a:lnTo>
                  <a:lnTo>
                    <a:pt x="135" y="1278"/>
                  </a:lnTo>
                  <a:cubicBezTo>
                    <a:pt x="706" y="1546"/>
                    <a:pt x="1378" y="1681"/>
                    <a:pt x="1950" y="1681"/>
                  </a:cubicBezTo>
                  <a:cubicBezTo>
                    <a:pt x="2790" y="1681"/>
                    <a:pt x="3496" y="1412"/>
                    <a:pt x="4067" y="975"/>
                  </a:cubicBezTo>
                  <a:lnTo>
                    <a:pt x="4067" y="0"/>
                  </a:lnTo>
                  <a:close/>
                </a:path>
              </a:pathLst>
            </a:custGeom>
            <a:solidFill>
              <a:srgbClr val="E2A253"/>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67" name="Google Shape;968;p32">
              <a:extLst>
                <a:ext uri="{FF2B5EF4-FFF2-40B4-BE49-F238E27FC236}">
                  <a16:creationId xmlns:a16="http://schemas.microsoft.com/office/drawing/2014/main" id="{8B6B7A52-6939-47BC-9E36-15E369D4399F}"/>
                </a:ext>
              </a:extLst>
            </p:cNvPr>
            <p:cNvSpPr/>
            <p:nvPr/>
          </p:nvSpPr>
          <p:spPr>
            <a:xfrm>
              <a:off x="3891900" y="493050"/>
              <a:ext cx="840250" cy="1409575"/>
            </a:xfrm>
            <a:custGeom>
              <a:avLst/>
              <a:gdLst/>
              <a:ahLst/>
              <a:cxnLst/>
              <a:rect l="l" t="t" r="r" b="b"/>
              <a:pathLst>
                <a:path w="33610" h="56383" extrusionOk="0">
                  <a:moveTo>
                    <a:pt x="18315" y="1"/>
                  </a:moveTo>
                  <a:cubicBezTo>
                    <a:pt x="15526" y="1"/>
                    <a:pt x="12803" y="587"/>
                    <a:pt x="10520" y="1835"/>
                  </a:cubicBezTo>
                  <a:cubicBezTo>
                    <a:pt x="10352" y="1835"/>
                    <a:pt x="10218" y="2003"/>
                    <a:pt x="10083" y="2137"/>
                  </a:cubicBezTo>
                  <a:cubicBezTo>
                    <a:pt x="7159" y="3818"/>
                    <a:pt x="4908" y="6607"/>
                    <a:pt x="3362" y="9699"/>
                  </a:cubicBezTo>
                  <a:cubicBezTo>
                    <a:pt x="135" y="16421"/>
                    <a:pt x="1" y="24252"/>
                    <a:pt x="2118" y="31411"/>
                  </a:cubicBezTo>
                  <a:cubicBezTo>
                    <a:pt x="3799" y="37695"/>
                    <a:pt x="6991" y="43711"/>
                    <a:pt x="11193" y="48753"/>
                  </a:cubicBezTo>
                  <a:cubicBezTo>
                    <a:pt x="12470" y="50299"/>
                    <a:pt x="13881" y="51710"/>
                    <a:pt x="15259" y="53088"/>
                  </a:cubicBezTo>
                  <a:cubicBezTo>
                    <a:pt x="17376" y="54937"/>
                    <a:pt x="19326" y="56180"/>
                    <a:pt x="22115" y="56315"/>
                  </a:cubicBezTo>
                  <a:cubicBezTo>
                    <a:pt x="22454" y="56360"/>
                    <a:pt x="22799" y="56383"/>
                    <a:pt x="23145" y="56383"/>
                  </a:cubicBezTo>
                  <a:cubicBezTo>
                    <a:pt x="25103" y="56383"/>
                    <a:pt x="27120" y="55659"/>
                    <a:pt x="28434" y="54231"/>
                  </a:cubicBezTo>
                  <a:lnTo>
                    <a:pt x="28434" y="54231"/>
                  </a:lnTo>
                  <a:cubicBezTo>
                    <a:pt x="28305" y="54257"/>
                    <a:pt x="28180" y="54270"/>
                    <a:pt x="28060" y="54270"/>
                  </a:cubicBezTo>
                  <a:cubicBezTo>
                    <a:pt x="26356" y="54270"/>
                    <a:pt x="25487" y="51734"/>
                    <a:pt x="25644" y="50164"/>
                  </a:cubicBezTo>
                  <a:cubicBezTo>
                    <a:pt x="26047" y="47644"/>
                    <a:pt x="28165" y="45963"/>
                    <a:pt x="29677" y="44148"/>
                  </a:cubicBezTo>
                  <a:cubicBezTo>
                    <a:pt x="31358" y="42165"/>
                    <a:pt x="32366" y="39645"/>
                    <a:pt x="31929" y="37124"/>
                  </a:cubicBezTo>
                  <a:cubicBezTo>
                    <a:pt x="31526" y="35175"/>
                    <a:pt x="30517" y="33629"/>
                    <a:pt x="29980" y="31814"/>
                  </a:cubicBezTo>
                  <a:cubicBezTo>
                    <a:pt x="29677" y="30974"/>
                    <a:pt x="28837" y="28319"/>
                    <a:pt x="29408" y="27478"/>
                  </a:cubicBezTo>
                  <a:lnTo>
                    <a:pt x="29408" y="27478"/>
                  </a:lnTo>
                  <a:cubicBezTo>
                    <a:pt x="30390" y="28579"/>
                    <a:pt x="31292" y="30364"/>
                    <a:pt x="32931" y="30364"/>
                  </a:cubicBezTo>
                  <a:cubicBezTo>
                    <a:pt x="33144" y="30364"/>
                    <a:pt x="33370" y="30334"/>
                    <a:pt x="33609" y="30268"/>
                  </a:cubicBezTo>
                  <a:lnTo>
                    <a:pt x="33609" y="30268"/>
                  </a:lnTo>
                  <a:cubicBezTo>
                    <a:pt x="33599" y="30270"/>
                    <a:pt x="33588" y="30272"/>
                    <a:pt x="33576" y="30272"/>
                  </a:cubicBezTo>
                  <a:cubicBezTo>
                    <a:pt x="32992" y="30272"/>
                    <a:pt x="31792" y="26899"/>
                    <a:pt x="31660" y="26504"/>
                  </a:cubicBezTo>
                  <a:cubicBezTo>
                    <a:pt x="30954" y="23983"/>
                    <a:pt x="31089" y="21462"/>
                    <a:pt x="31223" y="18942"/>
                  </a:cubicBezTo>
                  <a:cubicBezTo>
                    <a:pt x="31358" y="16421"/>
                    <a:pt x="31526" y="14035"/>
                    <a:pt x="31223" y="11514"/>
                  </a:cubicBezTo>
                  <a:cubicBezTo>
                    <a:pt x="30685" y="8153"/>
                    <a:pt x="29274" y="4792"/>
                    <a:pt x="26619" y="2675"/>
                  </a:cubicBezTo>
                  <a:cubicBezTo>
                    <a:pt x="24502" y="995"/>
                    <a:pt x="21846" y="154"/>
                    <a:pt x="19191" y="20"/>
                  </a:cubicBezTo>
                  <a:cubicBezTo>
                    <a:pt x="18899" y="7"/>
                    <a:pt x="18607" y="1"/>
                    <a:pt x="18315" y="1"/>
                  </a:cubicBezTo>
                  <a:close/>
                </a:path>
              </a:pathLst>
            </a:custGeom>
            <a:solidFill>
              <a:srgbClr val="FFEC9D"/>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68" name="Google Shape;969;p32">
              <a:extLst>
                <a:ext uri="{FF2B5EF4-FFF2-40B4-BE49-F238E27FC236}">
                  <a16:creationId xmlns:a16="http://schemas.microsoft.com/office/drawing/2014/main" id="{548747E1-6539-4474-B690-A9CB6E6D7989}"/>
                </a:ext>
              </a:extLst>
            </p:cNvPr>
            <p:cNvSpPr/>
            <p:nvPr/>
          </p:nvSpPr>
          <p:spPr>
            <a:xfrm>
              <a:off x="4056600" y="538900"/>
              <a:ext cx="304175" cy="1172975"/>
            </a:xfrm>
            <a:custGeom>
              <a:avLst/>
              <a:gdLst/>
              <a:ahLst/>
              <a:cxnLst/>
              <a:rect l="l" t="t" r="r" b="b"/>
              <a:pathLst>
                <a:path w="12167" h="46919" extrusionOk="0">
                  <a:moveTo>
                    <a:pt x="3932" y="1"/>
                  </a:moveTo>
                  <a:cubicBezTo>
                    <a:pt x="3764" y="1"/>
                    <a:pt x="3630" y="169"/>
                    <a:pt x="3495" y="303"/>
                  </a:cubicBezTo>
                  <a:cubicBezTo>
                    <a:pt x="2084" y="1009"/>
                    <a:pt x="975" y="1984"/>
                    <a:pt x="0" y="3093"/>
                  </a:cubicBezTo>
                  <a:cubicBezTo>
                    <a:pt x="1815" y="4202"/>
                    <a:pt x="3630" y="5345"/>
                    <a:pt x="5445" y="6723"/>
                  </a:cubicBezTo>
                  <a:cubicBezTo>
                    <a:pt x="4336" y="6050"/>
                    <a:pt x="3495" y="5614"/>
                    <a:pt x="2252" y="5614"/>
                  </a:cubicBezTo>
                  <a:lnTo>
                    <a:pt x="1949" y="5614"/>
                  </a:lnTo>
                  <a:cubicBezTo>
                    <a:pt x="3764" y="7160"/>
                    <a:pt x="6285" y="7865"/>
                    <a:pt x="8268" y="9546"/>
                  </a:cubicBezTo>
                  <a:cubicBezTo>
                    <a:pt x="8806" y="10083"/>
                    <a:pt x="9377" y="10655"/>
                    <a:pt x="9948" y="11226"/>
                  </a:cubicBezTo>
                  <a:cubicBezTo>
                    <a:pt x="9814" y="10789"/>
                    <a:pt x="9814" y="10252"/>
                    <a:pt x="9814" y="9680"/>
                  </a:cubicBezTo>
                  <a:cubicBezTo>
                    <a:pt x="9242" y="6319"/>
                    <a:pt x="7696" y="2958"/>
                    <a:pt x="5041" y="841"/>
                  </a:cubicBezTo>
                  <a:cubicBezTo>
                    <a:pt x="4605" y="572"/>
                    <a:pt x="4336" y="303"/>
                    <a:pt x="3932" y="1"/>
                  </a:cubicBezTo>
                  <a:close/>
                  <a:moveTo>
                    <a:pt x="10217" y="25073"/>
                  </a:moveTo>
                  <a:cubicBezTo>
                    <a:pt x="9948" y="25644"/>
                    <a:pt x="9646" y="26216"/>
                    <a:pt x="9242" y="26888"/>
                  </a:cubicBezTo>
                  <a:lnTo>
                    <a:pt x="9108" y="27056"/>
                  </a:lnTo>
                  <a:cubicBezTo>
                    <a:pt x="9814" y="27896"/>
                    <a:pt x="10486" y="28568"/>
                    <a:pt x="11494" y="28568"/>
                  </a:cubicBezTo>
                  <a:cubicBezTo>
                    <a:pt x="11763" y="28568"/>
                    <a:pt x="11898" y="28568"/>
                    <a:pt x="12166" y="28434"/>
                  </a:cubicBezTo>
                  <a:cubicBezTo>
                    <a:pt x="11629" y="28434"/>
                    <a:pt x="10654" y="26048"/>
                    <a:pt x="10217" y="25073"/>
                  </a:cubicBezTo>
                  <a:close/>
                  <a:moveTo>
                    <a:pt x="10217" y="34618"/>
                  </a:moveTo>
                  <a:cubicBezTo>
                    <a:pt x="9948" y="35592"/>
                    <a:pt x="9108" y="36433"/>
                    <a:pt x="8268" y="36970"/>
                  </a:cubicBezTo>
                  <a:cubicBezTo>
                    <a:pt x="7562" y="37273"/>
                    <a:pt x="6991" y="37407"/>
                    <a:pt x="6150" y="37407"/>
                  </a:cubicBezTo>
                  <a:lnTo>
                    <a:pt x="5445" y="37407"/>
                  </a:lnTo>
                  <a:cubicBezTo>
                    <a:pt x="4336" y="39222"/>
                    <a:pt x="2924" y="40903"/>
                    <a:pt x="1412" y="42449"/>
                  </a:cubicBezTo>
                  <a:cubicBezTo>
                    <a:pt x="2386" y="43995"/>
                    <a:pt x="3495" y="45541"/>
                    <a:pt x="4605" y="46919"/>
                  </a:cubicBezTo>
                  <a:cubicBezTo>
                    <a:pt x="5445" y="45104"/>
                    <a:pt x="6991" y="43692"/>
                    <a:pt x="8268" y="42314"/>
                  </a:cubicBezTo>
                  <a:cubicBezTo>
                    <a:pt x="9948" y="40331"/>
                    <a:pt x="10923" y="37811"/>
                    <a:pt x="10352" y="35290"/>
                  </a:cubicBezTo>
                  <a:cubicBezTo>
                    <a:pt x="10352" y="35021"/>
                    <a:pt x="10352" y="34887"/>
                    <a:pt x="10217" y="34618"/>
                  </a:cubicBezTo>
                  <a:close/>
                </a:path>
              </a:pathLst>
            </a:custGeom>
            <a:solidFill>
              <a:srgbClr val="EDD56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69" name="Google Shape;970;p32">
              <a:extLst>
                <a:ext uri="{FF2B5EF4-FFF2-40B4-BE49-F238E27FC236}">
                  <a16:creationId xmlns:a16="http://schemas.microsoft.com/office/drawing/2014/main" id="{E39C8106-1F31-4C6A-83AA-519F66B4BA9C}"/>
                </a:ext>
              </a:extLst>
            </p:cNvPr>
            <p:cNvSpPr/>
            <p:nvPr/>
          </p:nvSpPr>
          <p:spPr>
            <a:xfrm>
              <a:off x="2718975" y="714525"/>
              <a:ext cx="861250" cy="1396700"/>
            </a:xfrm>
            <a:custGeom>
              <a:avLst/>
              <a:gdLst/>
              <a:ahLst/>
              <a:cxnLst/>
              <a:rect l="l" t="t" r="r" b="b"/>
              <a:pathLst>
                <a:path w="34450" h="55868" extrusionOk="0">
                  <a:moveTo>
                    <a:pt x="0" y="28971"/>
                  </a:moveTo>
                  <a:lnTo>
                    <a:pt x="0" y="28971"/>
                  </a:lnTo>
                  <a:cubicBezTo>
                    <a:pt x="15" y="28978"/>
                    <a:pt x="30" y="28984"/>
                    <a:pt x="46" y="28987"/>
                  </a:cubicBezTo>
                  <a:lnTo>
                    <a:pt x="46" y="28987"/>
                  </a:lnTo>
                  <a:cubicBezTo>
                    <a:pt x="31" y="28981"/>
                    <a:pt x="15" y="28976"/>
                    <a:pt x="0" y="28971"/>
                  </a:cubicBezTo>
                  <a:close/>
                  <a:moveTo>
                    <a:pt x="16805" y="0"/>
                  </a:moveTo>
                  <a:cubicBezTo>
                    <a:pt x="14149" y="0"/>
                    <a:pt x="11494" y="538"/>
                    <a:pt x="9243" y="1949"/>
                  </a:cubicBezTo>
                  <a:cubicBezTo>
                    <a:pt x="6453" y="3899"/>
                    <a:pt x="4638" y="7125"/>
                    <a:pt x="3932" y="10486"/>
                  </a:cubicBezTo>
                  <a:cubicBezTo>
                    <a:pt x="3361" y="12872"/>
                    <a:pt x="3361" y="15393"/>
                    <a:pt x="3227" y="17779"/>
                  </a:cubicBezTo>
                  <a:cubicBezTo>
                    <a:pt x="3227" y="20300"/>
                    <a:pt x="3092" y="22820"/>
                    <a:pt x="2252" y="25341"/>
                  </a:cubicBezTo>
                  <a:cubicBezTo>
                    <a:pt x="2123" y="25728"/>
                    <a:pt x="696" y="28989"/>
                    <a:pt x="75" y="28989"/>
                  </a:cubicBezTo>
                  <a:cubicBezTo>
                    <a:pt x="65" y="28989"/>
                    <a:pt x="55" y="28988"/>
                    <a:pt x="46" y="28987"/>
                  </a:cubicBezTo>
                  <a:lnTo>
                    <a:pt x="46" y="28987"/>
                  </a:lnTo>
                  <a:cubicBezTo>
                    <a:pt x="319" y="29079"/>
                    <a:pt x="578" y="29120"/>
                    <a:pt x="825" y="29120"/>
                  </a:cubicBezTo>
                  <a:cubicBezTo>
                    <a:pt x="2344" y="29120"/>
                    <a:pt x="3389" y="27540"/>
                    <a:pt x="4336" y="26450"/>
                  </a:cubicBezTo>
                  <a:lnTo>
                    <a:pt x="4336" y="26450"/>
                  </a:lnTo>
                  <a:cubicBezTo>
                    <a:pt x="4907" y="27425"/>
                    <a:pt x="3932" y="29945"/>
                    <a:pt x="3496" y="30786"/>
                  </a:cubicBezTo>
                  <a:cubicBezTo>
                    <a:pt x="2823" y="32466"/>
                    <a:pt x="1681" y="34012"/>
                    <a:pt x="1277" y="35827"/>
                  </a:cubicBezTo>
                  <a:cubicBezTo>
                    <a:pt x="572" y="38516"/>
                    <a:pt x="1277" y="41036"/>
                    <a:pt x="2823" y="43120"/>
                  </a:cubicBezTo>
                  <a:cubicBezTo>
                    <a:pt x="4201" y="44935"/>
                    <a:pt x="6184" y="46918"/>
                    <a:pt x="6319" y="49438"/>
                  </a:cubicBezTo>
                  <a:cubicBezTo>
                    <a:pt x="6443" y="50994"/>
                    <a:pt x="5502" y="53385"/>
                    <a:pt x="3682" y="53385"/>
                  </a:cubicBezTo>
                  <a:cubicBezTo>
                    <a:pt x="3536" y="53385"/>
                    <a:pt x="3384" y="53370"/>
                    <a:pt x="3227" y="53337"/>
                  </a:cubicBezTo>
                  <a:lnTo>
                    <a:pt x="3227" y="53337"/>
                  </a:lnTo>
                  <a:cubicBezTo>
                    <a:pt x="4773" y="55017"/>
                    <a:pt x="7159" y="55858"/>
                    <a:pt x="9377" y="55858"/>
                  </a:cubicBezTo>
                  <a:cubicBezTo>
                    <a:pt x="9517" y="55864"/>
                    <a:pt x="9655" y="55868"/>
                    <a:pt x="9792" y="55868"/>
                  </a:cubicBezTo>
                  <a:cubicBezTo>
                    <a:pt x="12407" y="55868"/>
                    <a:pt x="14396" y="54665"/>
                    <a:pt x="16536" y="53068"/>
                  </a:cubicBezTo>
                  <a:cubicBezTo>
                    <a:pt x="18787" y="51253"/>
                    <a:pt x="21006" y="49136"/>
                    <a:pt x="22989" y="46750"/>
                  </a:cubicBezTo>
                  <a:cubicBezTo>
                    <a:pt x="26618" y="42549"/>
                    <a:pt x="29408" y="37810"/>
                    <a:pt x="31391" y="32634"/>
                  </a:cubicBezTo>
                  <a:cubicBezTo>
                    <a:pt x="33911" y="25610"/>
                    <a:pt x="34449" y="17779"/>
                    <a:pt x="31794" y="10923"/>
                  </a:cubicBezTo>
                  <a:cubicBezTo>
                    <a:pt x="30550" y="7696"/>
                    <a:pt x="28568" y="4739"/>
                    <a:pt x="25778" y="2655"/>
                  </a:cubicBezTo>
                  <a:cubicBezTo>
                    <a:pt x="25207" y="2386"/>
                    <a:pt x="24669" y="1949"/>
                    <a:pt x="24098" y="1681"/>
                  </a:cubicBezTo>
                  <a:cubicBezTo>
                    <a:pt x="21846" y="538"/>
                    <a:pt x="19325" y="0"/>
                    <a:pt x="16805" y="0"/>
                  </a:cubicBezTo>
                  <a:close/>
                </a:path>
              </a:pathLst>
            </a:custGeom>
            <a:solidFill>
              <a:srgbClr val="FFEC9D"/>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70" name="Google Shape;971;p32">
              <a:extLst>
                <a:ext uri="{FF2B5EF4-FFF2-40B4-BE49-F238E27FC236}">
                  <a16:creationId xmlns:a16="http://schemas.microsoft.com/office/drawing/2014/main" id="{59805321-2B20-4A22-B7EE-118F0F0AFEBE}"/>
                </a:ext>
              </a:extLst>
            </p:cNvPr>
            <p:cNvSpPr/>
            <p:nvPr/>
          </p:nvSpPr>
          <p:spPr>
            <a:xfrm>
              <a:off x="3135725" y="1369050"/>
              <a:ext cx="315100" cy="514225"/>
            </a:xfrm>
            <a:custGeom>
              <a:avLst/>
              <a:gdLst/>
              <a:ahLst/>
              <a:cxnLst/>
              <a:rect l="l" t="t" r="r" b="b"/>
              <a:pathLst>
                <a:path w="12604" h="20569" extrusionOk="0">
                  <a:moveTo>
                    <a:pt x="975" y="0"/>
                  </a:moveTo>
                  <a:cubicBezTo>
                    <a:pt x="706" y="572"/>
                    <a:pt x="269" y="840"/>
                    <a:pt x="135" y="840"/>
                  </a:cubicBezTo>
                  <a:lnTo>
                    <a:pt x="0" y="840"/>
                  </a:lnTo>
                  <a:cubicBezTo>
                    <a:pt x="437" y="975"/>
                    <a:pt x="706" y="1109"/>
                    <a:pt x="840" y="1109"/>
                  </a:cubicBezTo>
                  <a:cubicBezTo>
                    <a:pt x="1277" y="1109"/>
                    <a:pt x="1546" y="975"/>
                    <a:pt x="1949" y="840"/>
                  </a:cubicBezTo>
                  <a:cubicBezTo>
                    <a:pt x="1546" y="572"/>
                    <a:pt x="1277" y="269"/>
                    <a:pt x="975" y="0"/>
                  </a:cubicBezTo>
                  <a:close/>
                  <a:moveTo>
                    <a:pt x="3932" y="1950"/>
                  </a:moveTo>
                  <a:cubicBezTo>
                    <a:pt x="3798" y="2252"/>
                    <a:pt x="3630" y="2521"/>
                    <a:pt x="3630" y="2655"/>
                  </a:cubicBezTo>
                  <a:cubicBezTo>
                    <a:pt x="3495" y="2790"/>
                    <a:pt x="3495" y="2924"/>
                    <a:pt x="3361" y="3092"/>
                  </a:cubicBezTo>
                  <a:cubicBezTo>
                    <a:pt x="3630" y="2790"/>
                    <a:pt x="3932" y="2386"/>
                    <a:pt x="4201" y="2084"/>
                  </a:cubicBezTo>
                  <a:cubicBezTo>
                    <a:pt x="4067" y="2084"/>
                    <a:pt x="3932" y="2084"/>
                    <a:pt x="3932" y="1950"/>
                  </a:cubicBezTo>
                  <a:close/>
                  <a:moveTo>
                    <a:pt x="2958" y="3932"/>
                  </a:moveTo>
                  <a:lnTo>
                    <a:pt x="2958" y="3932"/>
                  </a:lnTo>
                  <a:cubicBezTo>
                    <a:pt x="2386" y="5176"/>
                    <a:pt x="1681" y="6453"/>
                    <a:pt x="1277" y="7831"/>
                  </a:cubicBezTo>
                  <a:cubicBezTo>
                    <a:pt x="571" y="10352"/>
                    <a:pt x="1277" y="12872"/>
                    <a:pt x="2958" y="14990"/>
                  </a:cubicBezTo>
                  <a:cubicBezTo>
                    <a:pt x="4201" y="16670"/>
                    <a:pt x="5882" y="18485"/>
                    <a:pt x="6319" y="20569"/>
                  </a:cubicBezTo>
                  <a:cubicBezTo>
                    <a:pt x="8671" y="17779"/>
                    <a:pt x="10788" y="14687"/>
                    <a:pt x="12603" y="11326"/>
                  </a:cubicBezTo>
                  <a:cubicBezTo>
                    <a:pt x="11494" y="10789"/>
                    <a:pt x="10520" y="9948"/>
                    <a:pt x="9679" y="9243"/>
                  </a:cubicBezTo>
                  <a:cubicBezTo>
                    <a:pt x="9511" y="9243"/>
                    <a:pt x="9377" y="9377"/>
                    <a:pt x="9242" y="9512"/>
                  </a:cubicBezTo>
                  <a:cubicBezTo>
                    <a:pt x="8537" y="9814"/>
                    <a:pt x="7831" y="9948"/>
                    <a:pt x="7159" y="9948"/>
                  </a:cubicBezTo>
                  <a:cubicBezTo>
                    <a:pt x="4773" y="9948"/>
                    <a:pt x="2655" y="7966"/>
                    <a:pt x="2655" y="5445"/>
                  </a:cubicBezTo>
                  <a:cubicBezTo>
                    <a:pt x="2655" y="4907"/>
                    <a:pt x="2790" y="4470"/>
                    <a:pt x="2958" y="3932"/>
                  </a:cubicBezTo>
                  <a:close/>
                </a:path>
              </a:pathLst>
            </a:custGeom>
            <a:solidFill>
              <a:srgbClr val="EDD56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71" name="Google Shape;972;p32">
              <a:extLst>
                <a:ext uri="{FF2B5EF4-FFF2-40B4-BE49-F238E27FC236}">
                  <a16:creationId xmlns:a16="http://schemas.microsoft.com/office/drawing/2014/main" id="{153086B4-590F-4CE6-8033-0ABD1149B7B0}"/>
                </a:ext>
              </a:extLst>
            </p:cNvPr>
            <p:cNvSpPr/>
            <p:nvPr/>
          </p:nvSpPr>
          <p:spPr>
            <a:xfrm>
              <a:off x="3198725" y="661575"/>
              <a:ext cx="1124250" cy="1071300"/>
            </a:xfrm>
            <a:custGeom>
              <a:avLst/>
              <a:gdLst/>
              <a:ahLst/>
              <a:cxnLst/>
              <a:rect l="l" t="t" r="r" b="b"/>
              <a:pathLst>
                <a:path w="44970" h="42852" extrusionOk="0">
                  <a:moveTo>
                    <a:pt x="21443" y="1"/>
                  </a:moveTo>
                  <a:cubicBezTo>
                    <a:pt x="9512" y="1"/>
                    <a:pt x="1" y="9680"/>
                    <a:pt x="1" y="21443"/>
                  </a:cubicBezTo>
                  <a:cubicBezTo>
                    <a:pt x="1" y="24670"/>
                    <a:pt x="707" y="27593"/>
                    <a:pt x="1816" y="30383"/>
                  </a:cubicBezTo>
                  <a:cubicBezTo>
                    <a:pt x="841" y="31089"/>
                    <a:pt x="135" y="32366"/>
                    <a:pt x="135" y="33744"/>
                  </a:cubicBezTo>
                  <a:cubicBezTo>
                    <a:pt x="135" y="36265"/>
                    <a:pt x="2253" y="38247"/>
                    <a:pt x="4639" y="38247"/>
                  </a:cubicBezTo>
                  <a:cubicBezTo>
                    <a:pt x="5613" y="38247"/>
                    <a:pt x="6454" y="37945"/>
                    <a:pt x="7159" y="37542"/>
                  </a:cubicBezTo>
                  <a:cubicBezTo>
                    <a:pt x="10924" y="40903"/>
                    <a:pt x="15965" y="42852"/>
                    <a:pt x="21443" y="42852"/>
                  </a:cubicBezTo>
                  <a:cubicBezTo>
                    <a:pt x="29274" y="42852"/>
                    <a:pt x="35996" y="38651"/>
                    <a:pt x="39760" y="32500"/>
                  </a:cubicBezTo>
                  <a:lnTo>
                    <a:pt x="40465" y="32500"/>
                  </a:lnTo>
                  <a:cubicBezTo>
                    <a:pt x="42852" y="32500"/>
                    <a:pt x="44969" y="30551"/>
                    <a:pt x="44969" y="28030"/>
                  </a:cubicBezTo>
                  <a:cubicBezTo>
                    <a:pt x="44969" y="26484"/>
                    <a:pt x="43961" y="24938"/>
                    <a:pt x="42717" y="24233"/>
                  </a:cubicBezTo>
                  <a:cubicBezTo>
                    <a:pt x="42717" y="23258"/>
                    <a:pt x="42852" y="22418"/>
                    <a:pt x="42852" y="21443"/>
                  </a:cubicBezTo>
                  <a:cubicBezTo>
                    <a:pt x="42852" y="9680"/>
                    <a:pt x="33206" y="1"/>
                    <a:pt x="21443" y="1"/>
                  </a:cubicBezTo>
                  <a:close/>
                </a:path>
              </a:pathLst>
            </a:custGeom>
            <a:solidFill>
              <a:srgbClr val="EBBB73"/>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72" name="Google Shape;973;p32">
              <a:extLst>
                <a:ext uri="{FF2B5EF4-FFF2-40B4-BE49-F238E27FC236}">
                  <a16:creationId xmlns:a16="http://schemas.microsoft.com/office/drawing/2014/main" id="{7D879F0C-F3A7-4D49-A9AD-4DD859D495A5}"/>
                </a:ext>
              </a:extLst>
            </p:cNvPr>
            <p:cNvSpPr/>
            <p:nvPr/>
          </p:nvSpPr>
          <p:spPr>
            <a:xfrm>
              <a:off x="3352500" y="1064050"/>
              <a:ext cx="830150" cy="259650"/>
            </a:xfrm>
            <a:custGeom>
              <a:avLst/>
              <a:gdLst/>
              <a:ahLst/>
              <a:cxnLst/>
              <a:rect l="l" t="t" r="r" b="b"/>
              <a:pathLst>
                <a:path w="33206" h="10386" extrusionOk="0">
                  <a:moveTo>
                    <a:pt x="21711" y="0"/>
                  </a:moveTo>
                  <a:cubicBezTo>
                    <a:pt x="21577" y="841"/>
                    <a:pt x="20333" y="1681"/>
                    <a:pt x="19056" y="2823"/>
                  </a:cubicBezTo>
                  <a:cubicBezTo>
                    <a:pt x="20468" y="2823"/>
                    <a:pt x="21711" y="2958"/>
                    <a:pt x="22854" y="3227"/>
                  </a:cubicBezTo>
                  <a:cubicBezTo>
                    <a:pt x="22854" y="2689"/>
                    <a:pt x="22551" y="1983"/>
                    <a:pt x="22417" y="1412"/>
                  </a:cubicBezTo>
                  <a:cubicBezTo>
                    <a:pt x="22283" y="1009"/>
                    <a:pt x="21711" y="572"/>
                    <a:pt x="21711" y="0"/>
                  </a:cubicBezTo>
                  <a:close/>
                  <a:moveTo>
                    <a:pt x="0" y="6184"/>
                  </a:moveTo>
                  <a:cubicBezTo>
                    <a:pt x="168" y="6453"/>
                    <a:pt x="571" y="7730"/>
                    <a:pt x="1008" y="8839"/>
                  </a:cubicBezTo>
                  <a:cubicBezTo>
                    <a:pt x="1412" y="8402"/>
                    <a:pt x="1849" y="7999"/>
                    <a:pt x="2252" y="7730"/>
                  </a:cubicBezTo>
                  <a:cubicBezTo>
                    <a:pt x="1546" y="7428"/>
                    <a:pt x="706" y="6890"/>
                    <a:pt x="0" y="6184"/>
                  </a:cubicBezTo>
                  <a:close/>
                  <a:moveTo>
                    <a:pt x="29408" y="437"/>
                  </a:moveTo>
                  <a:cubicBezTo>
                    <a:pt x="28567" y="1681"/>
                    <a:pt x="27324" y="2958"/>
                    <a:pt x="26047" y="4067"/>
                  </a:cubicBezTo>
                  <a:lnTo>
                    <a:pt x="25912" y="4067"/>
                  </a:lnTo>
                  <a:cubicBezTo>
                    <a:pt x="29004" y="5344"/>
                    <a:pt x="31525" y="7293"/>
                    <a:pt x="33205" y="10385"/>
                  </a:cubicBezTo>
                  <a:lnTo>
                    <a:pt x="33205" y="9680"/>
                  </a:lnTo>
                  <a:cubicBezTo>
                    <a:pt x="33071" y="8571"/>
                    <a:pt x="32769" y="7428"/>
                    <a:pt x="32365" y="6319"/>
                  </a:cubicBezTo>
                  <a:cubicBezTo>
                    <a:pt x="31525" y="4369"/>
                    <a:pt x="30248" y="2521"/>
                    <a:pt x="29408" y="437"/>
                  </a:cubicBezTo>
                  <a:close/>
                </a:path>
              </a:pathLst>
            </a:custGeom>
            <a:solidFill>
              <a:srgbClr val="E6AC60"/>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73" name="Google Shape;974;p32">
              <a:extLst>
                <a:ext uri="{FF2B5EF4-FFF2-40B4-BE49-F238E27FC236}">
                  <a16:creationId xmlns:a16="http://schemas.microsoft.com/office/drawing/2014/main" id="{7956E721-7885-44EC-93C9-29AF40104545}"/>
                </a:ext>
              </a:extLst>
            </p:cNvPr>
            <p:cNvSpPr/>
            <p:nvPr/>
          </p:nvSpPr>
          <p:spPr>
            <a:xfrm>
              <a:off x="4266650" y="1267375"/>
              <a:ext cx="56325" cy="94975"/>
            </a:xfrm>
            <a:custGeom>
              <a:avLst/>
              <a:gdLst/>
              <a:ahLst/>
              <a:cxnLst/>
              <a:rect l="l" t="t" r="r" b="b"/>
              <a:pathLst>
                <a:path w="2253" h="3799" extrusionOk="0">
                  <a:moveTo>
                    <a:pt x="1" y="1"/>
                  </a:moveTo>
                  <a:cubicBezTo>
                    <a:pt x="1244" y="707"/>
                    <a:pt x="2252" y="2253"/>
                    <a:pt x="2252" y="3798"/>
                  </a:cubicBezTo>
                  <a:cubicBezTo>
                    <a:pt x="2252" y="2118"/>
                    <a:pt x="1244" y="707"/>
                    <a:pt x="1" y="1"/>
                  </a:cubicBezTo>
                  <a:close/>
                </a:path>
              </a:pathLst>
            </a:custGeom>
            <a:solidFill>
              <a:srgbClr val="F0D390"/>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74" name="Google Shape;975;p32">
              <a:extLst>
                <a:ext uri="{FF2B5EF4-FFF2-40B4-BE49-F238E27FC236}">
                  <a16:creationId xmlns:a16="http://schemas.microsoft.com/office/drawing/2014/main" id="{CEB963D2-A019-4E38-BFF8-C0C2161238BD}"/>
                </a:ext>
              </a:extLst>
            </p:cNvPr>
            <p:cNvSpPr/>
            <p:nvPr/>
          </p:nvSpPr>
          <p:spPr>
            <a:xfrm>
              <a:off x="4210350" y="1463150"/>
              <a:ext cx="52950" cy="10950"/>
            </a:xfrm>
            <a:custGeom>
              <a:avLst/>
              <a:gdLst/>
              <a:ahLst/>
              <a:cxnLst/>
              <a:rect l="l" t="t" r="r" b="b"/>
              <a:pathLst>
                <a:path w="2118" h="438" extrusionOk="0">
                  <a:moveTo>
                    <a:pt x="2117" y="1"/>
                  </a:moveTo>
                  <a:lnTo>
                    <a:pt x="2117" y="1"/>
                  </a:lnTo>
                  <a:cubicBezTo>
                    <a:pt x="1412" y="303"/>
                    <a:pt x="706" y="437"/>
                    <a:pt x="0" y="437"/>
                  </a:cubicBezTo>
                  <a:cubicBezTo>
                    <a:pt x="841" y="437"/>
                    <a:pt x="1412" y="303"/>
                    <a:pt x="2117" y="1"/>
                  </a:cubicBezTo>
                  <a:close/>
                </a:path>
              </a:pathLst>
            </a:custGeom>
            <a:solidFill>
              <a:srgbClr val="E7BD6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75" name="Google Shape;976;p32">
              <a:extLst>
                <a:ext uri="{FF2B5EF4-FFF2-40B4-BE49-F238E27FC236}">
                  <a16:creationId xmlns:a16="http://schemas.microsoft.com/office/drawing/2014/main" id="{527EC3E6-0763-49D0-BA24-85035B9573D7}"/>
                </a:ext>
              </a:extLst>
            </p:cNvPr>
            <p:cNvSpPr/>
            <p:nvPr/>
          </p:nvSpPr>
          <p:spPr>
            <a:xfrm>
              <a:off x="4192700" y="1243000"/>
              <a:ext cx="130275" cy="231100"/>
            </a:xfrm>
            <a:custGeom>
              <a:avLst/>
              <a:gdLst/>
              <a:ahLst/>
              <a:cxnLst/>
              <a:rect l="l" t="t" r="r" b="b"/>
              <a:pathLst>
                <a:path w="5211" h="9244" extrusionOk="0">
                  <a:moveTo>
                    <a:pt x="2958" y="1"/>
                  </a:moveTo>
                  <a:cubicBezTo>
                    <a:pt x="2118" y="1413"/>
                    <a:pt x="1143" y="2925"/>
                    <a:pt x="1" y="4336"/>
                  </a:cubicBezTo>
                  <a:cubicBezTo>
                    <a:pt x="706" y="5882"/>
                    <a:pt x="706" y="7697"/>
                    <a:pt x="1" y="9243"/>
                  </a:cubicBezTo>
                  <a:lnTo>
                    <a:pt x="706" y="9243"/>
                  </a:lnTo>
                  <a:cubicBezTo>
                    <a:pt x="1412" y="9243"/>
                    <a:pt x="2118" y="9109"/>
                    <a:pt x="2824" y="8806"/>
                  </a:cubicBezTo>
                  <a:cubicBezTo>
                    <a:pt x="4067" y="7966"/>
                    <a:pt x="5042" y="6588"/>
                    <a:pt x="5210" y="5177"/>
                  </a:cubicBezTo>
                  <a:lnTo>
                    <a:pt x="5210" y="4773"/>
                  </a:lnTo>
                  <a:cubicBezTo>
                    <a:pt x="5210" y="3227"/>
                    <a:pt x="4202" y="1681"/>
                    <a:pt x="2958" y="976"/>
                  </a:cubicBezTo>
                  <a:lnTo>
                    <a:pt x="2958" y="1"/>
                  </a:lnTo>
                  <a:close/>
                </a:path>
              </a:pathLst>
            </a:custGeom>
            <a:solidFill>
              <a:srgbClr val="E6AC60"/>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76" name="Google Shape;977;p32">
              <a:extLst>
                <a:ext uri="{FF2B5EF4-FFF2-40B4-BE49-F238E27FC236}">
                  <a16:creationId xmlns:a16="http://schemas.microsoft.com/office/drawing/2014/main" id="{EE83BE8D-D17D-48E5-BDEF-F82A4C9A00E3}"/>
                </a:ext>
              </a:extLst>
            </p:cNvPr>
            <p:cNvSpPr/>
            <p:nvPr/>
          </p:nvSpPr>
          <p:spPr>
            <a:xfrm>
              <a:off x="3209650" y="1446350"/>
              <a:ext cx="10100" cy="21025"/>
            </a:xfrm>
            <a:custGeom>
              <a:avLst/>
              <a:gdLst/>
              <a:ahLst/>
              <a:cxnLst/>
              <a:rect l="l" t="t" r="r" b="b"/>
              <a:pathLst>
                <a:path w="404" h="841" extrusionOk="0">
                  <a:moveTo>
                    <a:pt x="404" y="0"/>
                  </a:moveTo>
                  <a:cubicBezTo>
                    <a:pt x="270" y="269"/>
                    <a:pt x="135" y="538"/>
                    <a:pt x="1" y="840"/>
                  </a:cubicBezTo>
                  <a:lnTo>
                    <a:pt x="135" y="840"/>
                  </a:lnTo>
                  <a:cubicBezTo>
                    <a:pt x="135" y="538"/>
                    <a:pt x="270" y="404"/>
                    <a:pt x="404" y="135"/>
                  </a:cubicBezTo>
                  <a:lnTo>
                    <a:pt x="404" y="0"/>
                  </a:lnTo>
                  <a:close/>
                </a:path>
              </a:pathLst>
            </a:custGeom>
            <a:solidFill>
              <a:srgbClr val="F0D390"/>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77" name="Google Shape;978;p32">
              <a:extLst>
                <a:ext uri="{FF2B5EF4-FFF2-40B4-BE49-F238E27FC236}">
                  <a16:creationId xmlns:a16="http://schemas.microsoft.com/office/drawing/2014/main" id="{8D40C63D-0482-47AA-9C48-04583E9AECE5}"/>
                </a:ext>
              </a:extLst>
            </p:cNvPr>
            <p:cNvSpPr/>
            <p:nvPr/>
          </p:nvSpPr>
          <p:spPr>
            <a:xfrm>
              <a:off x="3202100" y="1421125"/>
              <a:ext cx="38675" cy="83975"/>
            </a:xfrm>
            <a:custGeom>
              <a:avLst/>
              <a:gdLst/>
              <a:ahLst/>
              <a:cxnLst/>
              <a:rect l="l" t="t" r="r" b="b"/>
              <a:pathLst>
                <a:path w="1547" h="3359" extrusionOk="0">
                  <a:moveTo>
                    <a:pt x="1546" y="1"/>
                  </a:moveTo>
                  <a:cubicBezTo>
                    <a:pt x="1277" y="303"/>
                    <a:pt x="975" y="707"/>
                    <a:pt x="706" y="1009"/>
                  </a:cubicBezTo>
                  <a:lnTo>
                    <a:pt x="706" y="1144"/>
                  </a:lnTo>
                  <a:cubicBezTo>
                    <a:pt x="975" y="707"/>
                    <a:pt x="1277" y="438"/>
                    <a:pt x="1546" y="169"/>
                  </a:cubicBezTo>
                  <a:lnTo>
                    <a:pt x="1546" y="1"/>
                  </a:lnTo>
                  <a:close/>
                  <a:moveTo>
                    <a:pt x="303" y="1849"/>
                  </a:moveTo>
                  <a:cubicBezTo>
                    <a:pt x="192" y="2204"/>
                    <a:pt x="96" y="2514"/>
                    <a:pt x="43" y="2839"/>
                  </a:cubicBezTo>
                  <a:lnTo>
                    <a:pt x="43" y="2839"/>
                  </a:lnTo>
                  <a:cubicBezTo>
                    <a:pt x="104" y="2474"/>
                    <a:pt x="232" y="2123"/>
                    <a:pt x="437" y="1849"/>
                  </a:cubicBezTo>
                  <a:close/>
                  <a:moveTo>
                    <a:pt x="43" y="2839"/>
                  </a:moveTo>
                  <a:cubicBezTo>
                    <a:pt x="14" y="3011"/>
                    <a:pt x="0" y="3186"/>
                    <a:pt x="0" y="3358"/>
                  </a:cubicBezTo>
                  <a:lnTo>
                    <a:pt x="0" y="3358"/>
                  </a:lnTo>
                  <a:cubicBezTo>
                    <a:pt x="0" y="3176"/>
                    <a:pt x="16" y="3006"/>
                    <a:pt x="43" y="2839"/>
                  </a:cubicBezTo>
                  <a:close/>
                </a:path>
              </a:pathLst>
            </a:custGeom>
            <a:solidFill>
              <a:srgbClr val="E7BD6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78" name="Google Shape;979;p32">
              <a:extLst>
                <a:ext uri="{FF2B5EF4-FFF2-40B4-BE49-F238E27FC236}">
                  <a16:creationId xmlns:a16="http://schemas.microsoft.com/office/drawing/2014/main" id="{BE3D1C9A-770C-4C81-8A7B-E8BB39DCB010}"/>
                </a:ext>
              </a:extLst>
            </p:cNvPr>
            <p:cNvSpPr/>
            <p:nvPr/>
          </p:nvSpPr>
          <p:spPr>
            <a:xfrm>
              <a:off x="3202100" y="1320300"/>
              <a:ext cx="175625" cy="297475"/>
            </a:xfrm>
            <a:custGeom>
              <a:avLst/>
              <a:gdLst/>
              <a:ahLst/>
              <a:cxnLst/>
              <a:rect l="l" t="t" r="r" b="b"/>
              <a:pathLst>
                <a:path w="7025" h="11899" extrusionOk="0">
                  <a:moveTo>
                    <a:pt x="2655" y="1"/>
                  </a:moveTo>
                  <a:cubicBezTo>
                    <a:pt x="2655" y="1"/>
                    <a:pt x="2521" y="841"/>
                    <a:pt x="2521" y="1816"/>
                  </a:cubicBezTo>
                  <a:cubicBezTo>
                    <a:pt x="2655" y="2522"/>
                    <a:pt x="2958" y="3496"/>
                    <a:pt x="3495" y="4336"/>
                  </a:cubicBezTo>
                  <a:lnTo>
                    <a:pt x="3495" y="4471"/>
                  </a:lnTo>
                  <a:lnTo>
                    <a:pt x="3092" y="4471"/>
                  </a:lnTo>
                  <a:cubicBezTo>
                    <a:pt x="2655" y="4471"/>
                    <a:pt x="2118" y="4336"/>
                    <a:pt x="1546" y="4202"/>
                  </a:cubicBezTo>
                  <a:cubicBezTo>
                    <a:pt x="1277" y="4471"/>
                    <a:pt x="975" y="4740"/>
                    <a:pt x="706" y="5177"/>
                  </a:cubicBezTo>
                  <a:cubicBezTo>
                    <a:pt x="572" y="5446"/>
                    <a:pt x="437" y="5580"/>
                    <a:pt x="437" y="5882"/>
                  </a:cubicBezTo>
                  <a:cubicBezTo>
                    <a:pt x="135" y="6286"/>
                    <a:pt x="0" y="6857"/>
                    <a:pt x="0" y="7395"/>
                  </a:cubicBezTo>
                  <a:cubicBezTo>
                    <a:pt x="0" y="9916"/>
                    <a:pt x="2118" y="11898"/>
                    <a:pt x="4504" y="11898"/>
                  </a:cubicBezTo>
                  <a:cubicBezTo>
                    <a:pt x="4773" y="11898"/>
                    <a:pt x="5747" y="11764"/>
                    <a:pt x="6587" y="11462"/>
                  </a:cubicBezTo>
                  <a:cubicBezTo>
                    <a:pt x="6722" y="11327"/>
                    <a:pt x="6856" y="11193"/>
                    <a:pt x="7024" y="11193"/>
                  </a:cubicBezTo>
                  <a:cubicBezTo>
                    <a:pt x="6016" y="8672"/>
                    <a:pt x="2823" y="5580"/>
                    <a:pt x="5747" y="135"/>
                  </a:cubicBezTo>
                  <a:cubicBezTo>
                    <a:pt x="5882" y="135"/>
                    <a:pt x="5882" y="1"/>
                    <a:pt x="5882" y="1"/>
                  </a:cubicBezTo>
                  <a:cubicBezTo>
                    <a:pt x="5344" y="1"/>
                    <a:pt x="4773" y="135"/>
                    <a:pt x="4336" y="135"/>
                  </a:cubicBezTo>
                  <a:cubicBezTo>
                    <a:pt x="3361" y="135"/>
                    <a:pt x="2655" y="1"/>
                    <a:pt x="2655" y="1"/>
                  </a:cubicBezTo>
                  <a:close/>
                </a:path>
              </a:pathLst>
            </a:custGeom>
            <a:solidFill>
              <a:srgbClr val="E6AC60"/>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79" name="Google Shape;980;p32">
              <a:extLst>
                <a:ext uri="{FF2B5EF4-FFF2-40B4-BE49-F238E27FC236}">
                  <a16:creationId xmlns:a16="http://schemas.microsoft.com/office/drawing/2014/main" id="{1E77FE36-C89B-4203-8BE3-007B9EDC7F16}"/>
                </a:ext>
              </a:extLst>
            </p:cNvPr>
            <p:cNvSpPr/>
            <p:nvPr/>
          </p:nvSpPr>
          <p:spPr>
            <a:xfrm>
              <a:off x="3058425" y="530950"/>
              <a:ext cx="1320000" cy="898800"/>
            </a:xfrm>
            <a:custGeom>
              <a:avLst/>
              <a:gdLst/>
              <a:ahLst/>
              <a:cxnLst/>
              <a:rect l="l" t="t" r="r" b="b"/>
              <a:pathLst>
                <a:path w="52800" h="35952" extrusionOk="0">
                  <a:moveTo>
                    <a:pt x="27902" y="0"/>
                  </a:moveTo>
                  <a:cubicBezTo>
                    <a:pt x="27435" y="0"/>
                    <a:pt x="26964" y="17"/>
                    <a:pt x="26484" y="50"/>
                  </a:cubicBezTo>
                  <a:cubicBezTo>
                    <a:pt x="25643" y="184"/>
                    <a:pt x="24803" y="184"/>
                    <a:pt x="24097" y="487"/>
                  </a:cubicBezTo>
                  <a:cubicBezTo>
                    <a:pt x="23123" y="890"/>
                    <a:pt x="22686" y="1730"/>
                    <a:pt x="21846" y="2302"/>
                  </a:cubicBezTo>
                  <a:cubicBezTo>
                    <a:pt x="21679" y="2385"/>
                    <a:pt x="21470" y="2417"/>
                    <a:pt x="21236" y="2417"/>
                  </a:cubicBezTo>
                  <a:cubicBezTo>
                    <a:pt x="20716" y="2417"/>
                    <a:pt x="20073" y="2260"/>
                    <a:pt x="19493" y="2167"/>
                  </a:cubicBezTo>
                  <a:cubicBezTo>
                    <a:pt x="18653" y="2167"/>
                    <a:pt x="17645" y="2167"/>
                    <a:pt x="16670" y="2302"/>
                  </a:cubicBezTo>
                  <a:cubicBezTo>
                    <a:pt x="14721" y="2571"/>
                    <a:pt x="12906" y="3276"/>
                    <a:pt x="11494" y="4520"/>
                  </a:cubicBezTo>
                  <a:cubicBezTo>
                    <a:pt x="10654" y="5360"/>
                    <a:pt x="10083" y="6200"/>
                    <a:pt x="9411" y="7209"/>
                  </a:cubicBezTo>
                  <a:cubicBezTo>
                    <a:pt x="8839" y="7746"/>
                    <a:pt x="8133" y="8452"/>
                    <a:pt x="7730" y="9292"/>
                  </a:cubicBezTo>
                  <a:cubicBezTo>
                    <a:pt x="6722" y="10973"/>
                    <a:pt x="6319" y="13090"/>
                    <a:pt x="5882" y="14905"/>
                  </a:cubicBezTo>
                  <a:cubicBezTo>
                    <a:pt x="5209" y="17291"/>
                    <a:pt x="4067" y="19644"/>
                    <a:pt x="3092" y="21896"/>
                  </a:cubicBezTo>
                  <a:cubicBezTo>
                    <a:pt x="2252" y="23711"/>
                    <a:pt x="840" y="25391"/>
                    <a:pt x="0" y="27206"/>
                  </a:cubicBezTo>
                  <a:cubicBezTo>
                    <a:pt x="706" y="27071"/>
                    <a:pt x="1546" y="26668"/>
                    <a:pt x="2252" y="26366"/>
                  </a:cubicBezTo>
                  <a:lnTo>
                    <a:pt x="2252" y="26366"/>
                  </a:lnTo>
                  <a:cubicBezTo>
                    <a:pt x="1143" y="28483"/>
                    <a:pt x="1681" y="30298"/>
                    <a:pt x="2823" y="32113"/>
                  </a:cubicBezTo>
                  <a:cubicBezTo>
                    <a:pt x="3730" y="33552"/>
                    <a:pt x="6705" y="35952"/>
                    <a:pt x="8793" y="35952"/>
                  </a:cubicBezTo>
                  <a:cubicBezTo>
                    <a:pt x="8948" y="35952"/>
                    <a:pt x="9098" y="35938"/>
                    <a:pt x="9242" y="35910"/>
                  </a:cubicBezTo>
                  <a:cubicBezTo>
                    <a:pt x="7865" y="33928"/>
                    <a:pt x="8402" y="31575"/>
                    <a:pt x="8402" y="31575"/>
                  </a:cubicBezTo>
                  <a:lnTo>
                    <a:pt x="8402" y="31575"/>
                  </a:lnTo>
                  <a:cubicBezTo>
                    <a:pt x="8402" y="31575"/>
                    <a:pt x="9001" y="31616"/>
                    <a:pt x="9789" y="31616"/>
                  </a:cubicBezTo>
                  <a:cubicBezTo>
                    <a:pt x="11021" y="31616"/>
                    <a:pt x="12715" y="31516"/>
                    <a:pt x="13309" y="31004"/>
                  </a:cubicBezTo>
                  <a:cubicBezTo>
                    <a:pt x="12771" y="30298"/>
                    <a:pt x="11763" y="27509"/>
                    <a:pt x="11763" y="27508"/>
                  </a:cubicBezTo>
                  <a:lnTo>
                    <a:pt x="11763" y="27508"/>
                  </a:lnTo>
                  <a:cubicBezTo>
                    <a:pt x="13256" y="28983"/>
                    <a:pt x="14864" y="29421"/>
                    <a:pt x="16528" y="29421"/>
                  </a:cubicBezTo>
                  <a:cubicBezTo>
                    <a:pt x="17859" y="29421"/>
                    <a:pt x="19228" y="29140"/>
                    <a:pt x="20602" y="28886"/>
                  </a:cubicBezTo>
                  <a:cubicBezTo>
                    <a:pt x="21972" y="28609"/>
                    <a:pt x="23342" y="28323"/>
                    <a:pt x="24637" y="28323"/>
                  </a:cubicBezTo>
                  <a:cubicBezTo>
                    <a:pt x="25854" y="28323"/>
                    <a:pt x="27005" y="28575"/>
                    <a:pt x="28030" y="29323"/>
                  </a:cubicBezTo>
                  <a:cubicBezTo>
                    <a:pt x="27738" y="25005"/>
                    <a:pt x="33090" y="23291"/>
                    <a:pt x="33455" y="21392"/>
                  </a:cubicBezTo>
                  <a:lnTo>
                    <a:pt x="33455" y="21392"/>
                  </a:lnTo>
                  <a:cubicBezTo>
                    <a:pt x="33474" y="21862"/>
                    <a:pt x="33944" y="22234"/>
                    <a:pt x="34180" y="22736"/>
                  </a:cubicBezTo>
                  <a:cubicBezTo>
                    <a:pt x="34314" y="23307"/>
                    <a:pt x="34617" y="24013"/>
                    <a:pt x="34751" y="24685"/>
                  </a:cubicBezTo>
                  <a:cubicBezTo>
                    <a:pt x="34886" y="25828"/>
                    <a:pt x="34617" y="26937"/>
                    <a:pt x="33911" y="27777"/>
                  </a:cubicBezTo>
                  <a:cubicBezTo>
                    <a:pt x="35155" y="26803"/>
                    <a:pt x="36566" y="26366"/>
                    <a:pt x="37810" y="25257"/>
                  </a:cubicBezTo>
                  <a:cubicBezTo>
                    <a:pt x="39087" y="24282"/>
                    <a:pt x="40330" y="23005"/>
                    <a:pt x="41171" y="21761"/>
                  </a:cubicBezTo>
                  <a:cubicBezTo>
                    <a:pt x="42011" y="23711"/>
                    <a:pt x="43288" y="25693"/>
                    <a:pt x="44128" y="27643"/>
                  </a:cubicBezTo>
                  <a:cubicBezTo>
                    <a:pt x="44968" y="29458"/>
                    <a:pt x="45103" y="31844"/>
                    <a:pt x="44700" y="33659"/>
                  </a:cubicBezTo>
                  <a:cubicBezTo>
                    <a:pt x="46380" y="31709"/>
                    <a:pt x="47758" y="29323"/>
                    <a:pt x="49169" y="27206"/>
                  </a:cubicBezTo>
                  <a:cubicBezTo>
                    <a:pt x="50984" y="24282"/>
                    <a:pt x="51556" y="21761"/>
                    <a:pt x="51556" y="18400"/>
                  </a:cubicBezTo>
                  <a:cubicBezTo>
                    <a:pt x="51556" y="17291"/>
                    <a:pt x="51690" y="16283"/>
                    <a:pt x="51253" y="15308"/>
                  </a:cubicBezTo>
                  <a:lnTo>
                    <a:pt x="51253" y="15308"/>
                  </a:lnTo>
                  <a:cubicBezTo>
                    <a:pt x="51690" y="16014"/>
                    <a:pt x="52261" y="16585"/>
                    <a:pt x="52665" y="17123"/>
                  </a:cubicBezTo>
                  <a:cubicBezTo>
                    <a:pt x="52799" y="16014"/>
                    <a:pt x="52261" y="14771"/>
                    <a:pt x="51556" y="13762"/>
                  </a:cubicBezTo>
                  <a:cubicBezTo>
                    <a:pt x="50715" y="12519"/>
                    <a:pt x="49304" y="10973"/>
                    <a:pt x="48195" y="9864"/>
                  </a:cubicBezTo>
                  <a:cubicBezTo>
                    <a:pt x="46212" y="8183"/>
                    <a:pt x="43691" y="7478"/>
                    <a:pt x="41876" y="5932"/>
                  </a:cubicBezTo>
                  <a:cubicBezTo>
                    <a:pt x="42017" y="5918"/>
                    <a:pt x="42152" y="5912"/>
                    <a:pt x="42282" y="5912"/>
                  </a:cubicBezTo>
                  <a:cubicBezTo>
                    <a:pt x="43459" y="5912"/>
                    <a:pt x="44252" y="6435"/>
                    <a:pt x="45372" y="7041"/>
                  </a:cubicBezTo>
                  <a:cubicBezTo>
                    <a:pt x="41473" y="3982"/>
                    <a:pt x="36970" y="1730"/>
                    <a:pt x="32096" y="487"/>
                  </a:cubicBezTo>
                  <a:cubicBezTo>
                    <a:pt x="30703" y="158"/>
                    <a:pt x="29329" y="0"/>
                    <a:pt x="27902" y="0"/>
                  </a:cubicBezTo>
                  <a:close/>
                </a:path>
              </a:pathLst>
            </a:custGeom>
            <a:solidFill>
              <a:srgbClr val="FFEC9D"/>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80" name="Google Shape;981;p32">
              <a:extLst>
                <a:ext uri="{FF2B5EF4-FFF2-40B4-BE49-F238E27FC236}">
                  <a16:creationId xmlns:a16="http://schemas.microsoft.com/office/drawing/2014/main" id="{900BB52F-722C-4A63-833F-DE299C12AB92}"/>
                </a:ext>
              </a:extLst>
            </p:cNvPr>
            <p:cNvSpPr/>
            <p:nvPr/>
          </p:nvSpPr>
          <p:spPr>
            <a:xfrm>
              <a:off x="4266650" y="996350"/>
              <a:ext cx="80675" cy="246675"/>
            </a:xfrm>
            <a:custGeom>
              <a:avLst/>
              <a:gdLst/>
              <a:ahLst/>
              <a:cxnLst/>
              <a:rect l="l" t="t" r="r" b="b"/>
              <a:pathLst>
                <a:path w="3227" h="9867" extrusionOk="0">
                  <a:moveTo>
                    <a:pt x="3226" y="0"/>
                  </a:moveTo>
                  <a:cubicBezTo>
                    <a:pt x="3210" y="2555"/>
                    <a:pt x="2894" y="4614"/>
                    <a:pt x="1815" y="6641"/>
                  </a:cubicBezTo>
                  <a:lnTo>
                    <a:pt x="1815" y="6775"/>
                  </a:lnTo>
                  <a:cubicBezTo>
                    <a:pt x="2894" y="4617"/>
                    <a:pt x="3210" y="2555"/>
                    <a:pt x="3226" y="0"/>
                  </a:cubicBezTo>
                  <a:close/>
                  <a:moveTo>
                    <a:pt x="701" y="8765"/>
                  </a:moveTo>
                  <a:lnTo>
                    <a:pt x="701" y="8765"/>
                  </a:lnTo>
                  <a:cubicBezTo>
                    <a:pt x="402" y="9164"/>
                    <a:pt x="268" y="9432"/>
                    <a:pt x="0" y="9733"/>
                  </a:cubicBezTo>
                  <a:lnTo>
                    <a:pt x="0" y="9867"/>
                  </a:lnTo>
                  <a:cubicBezTo>
                    <a:pt x="268" y="9432"/>
                    <a:pt x="402" y="9164"/>
                    <a:pt x="701" y="8765"/>
                  </a:cubicBezTo>
                  <a:close/>
                </a:path>
              </a:pathLst>
            </a:custGeom>
            <a:solidFill>
              <a:srgbClr val="EDCE74"/>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81" name="Google Shape;982;p32">
              <a:extLst>
                <a:ext uri="{FF2B5EF4-FFF2-40B4-BE49-F238E27FC236}">
                  <a16:creationId xmlns:a16="http://schemas.microsoft.com/office/drawing/2014/main" id="{52AC4ACA-37F3-4522-8B02-DE49F94A3306}"/>
                </a:ext>
              </a:extLst>
            </p:cNvPr>
            <p:cNvSpPr/>
            <p:nvPr/>
          </p:nvSpPr>
          <p:spPr>
            <a:xfrm>
              <a:off x="4287650" y="1162350"/>
              <a:ext cx="24400" cy="48750"/>
            </a:xfrm>
            <a:custGeom>
              <a:avLst/>
              <a:gdLst/>
              <a:ahLst/>
              <a:cxnLst/>
              <a:rect l="l" t="t" r="r" b="b"/>
              <a:pathLst>
                <a:path w="976" h="1950" extrusionOk="0">
                  <a:moveTo>
                    <a:pt x="975" y="1"/>
                  </a:moveTo>
                  <a:cubicBezTo>
                    <a:pt x="706" y="706"/>
                    <a:pt x="404" y="1278"/>
                    <a:pt x="0" y="1950"/>
                  </a:cubicBezTo>
                  <a:cubicBezTo>
                    <a:pt x="404" y="1278"/>
                    <a:pt x="706" y="706"/>
                    <a:pt x="975" y="135"/>
                  </a:cubicBezTo>
                  <a:lnTo>
                    <a:pt x="975" y="1"/>
                  </a:lnTo>
                  <a:close/>
                </a:path>
              </a:pathLst>
            </a:custGeom>
            <a:solidFill>
              <a:srgbClr val="E5B94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82" name="Google Shape;983;p32">
              <a:extLst>
                <a:ext uri="{FF2B5EF4-FFF2-40B4-BE49-F238E27FC236}">
                  <a16:creationId xmlns:a16="http://schemas.microsoft.com/office/drawing/2014/main" id="{0A76BAB6-BB88-4B6A-A1C7-8217320C2884}"/>
                </a:ext>
              </a:extLst>
            </p:cNvPr>
            <p:cNvSpPr/>
            <p:nvPr/>
          </p:nvSpPr>
          <p:spPr>
            <a:xfrm>
              <a:off x="3759150" y="1134625"/>
              <a:ext cx="241150" cy="122700"/>
            </a:xfrm>
            <a:custGeom>
              <a:avLst/>
              <a:gdLst/>
              <a:ahLst/>
              <a:cxnLst/>
              <a:rect l="l" t="t" r="r" b="b"/>
              <a:pathLst>
                <a:path w="9646" h="4908" extrusionOk="0">
                  <a:moveTo>
                    <a:pt x="6588" y="404"/>
                  </a:moveTo>
                  <a:cubicBezTo>
                    <a:pt x="6722" y="404"/>
                    <a:pt x="6722" y="538"/>
                    <a:pt x="6722" y="538"/>
                  </a:cubicBezTo>
                  <a:cubicBezTo>
                    <a:pt x="6722" y="404"/>
                    <a:pt x="6722" y="404"/>
                    <a:pt x="6588" y="404"/>
                  </a:cubicBezTo>
                  <a:close/>
                  <a:moveTo>
                    <a:pt x="9646" y="1245"/>
                  </a:moveTo>
                  <a:lnTo>
                    <a:pt x="9646" y="1245"/>
                  </a:lnTo>
                  <a:cubicBezTo>
                    <a:pt x="8537" y="2219"/>
                    <a:pt x="6991" y="2656"/>
                    <a:pt x="5882" y="3630"/>
                  </a:cubicBezTo>
                  <a:cubicBezTo>
                    <a:pt x="7125" y="2656"/>
                    <a:pt x="8537" y="2219"/>
                    <a:pt x="9646" y="1245"/>
                  </a:cubicBezTo>
                  <a:close/>
                  <a:moveTo>
                    <a:pt x="2790" y="0"/>
                  </a:moveTo>
                  <a:lnTo>
                    <a:pt x="2790" y="0"/>
                  </a:lnTo>
                  <a:cubicBezTo>
                    <a:pt x="1379" y="1110"/>
                    <a:pt x="1" y="2656"/>
                    <a:pt x="1" y="4907"/>
                  </a:cubicBezTo>
                  <a:cubicBezTo>
                    <a:pt x="1" y="2656"/>
                    <a:pt x="1547" y="1110"/>
                    <a:pt x="2790" y="0"/>
                  </a:cubicBezTo>
                  <a:close/>
                </a:path>
              </a:pathLst>
            </a:custGeom>
            <a:solidFill>
              <a:srgbClr val="E3A84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83" name="Google Shape;984;p32">
              <a:extLst>
                <a:ext uri="{FF2B5EF4-FFF2-40B4-BE49-F238E27FC236}">
                  <a16:creationId xmlns:a16="http://schemas.microsoft.com/office/drawing/2014/main" id="{6D033E4D-BE1B-4631-9F19-45DBA61747BD}"/>
                </a:ext>
              </a:extLst>
            </p:cNvPr>
            <p:cNvSpPr/>
            <p:nvPr/>
          </p:nvSpPr>
          <p:spPr>
            <a:xfrm>
              <a:off x="3058425" y="1190075"/>
              <a:ext cx="56300" cy="21025"/>
            </a:xfrm>
            <a:custGeom>
              <a:avLst/>
              <a:gdLst/>
              <a:ahLst/>
              <a:cxnLst/>
              <a:rect l="l" t="t" r="r" b="b"/>
              <a:pathLst>
                <a:path w="2252" h="841" extrusionOk="0">
                  <a:moveTo>
                    <a:pt x="2252" y="1"/>
                  </a:moveTo>
                  <a:cubicBezTo>
                    <a:pt x="1546" y="303"/>
                    <a:pt x="706" y="706"/>
                    <a:pt x="0" y="841"/>
                  </a:cubicBezTo>
                  <a:cubicBezTo>
                    <a:pt x="706" y="706"/>
                    <a:pt x="1546" y="438"/>
                    <a:pt x="2252" y="169"/>
                  </a:cubicBezTo>
                  <a:lnTo>
                    <a:pt x="2252" y="1"/>
                  </a:lnTo>
                  <a:close/>
                </a:path>
              </a:pathLst>
            </a:custGeom>
            <a:solidFill>
              <a:srgbClr val="EDCE74"/>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84" name="Google Shape;985;p32">
              <a:extLst>
                <a:ext uri="{FF2B5EF4-FFF2-40B4-BE49-F238E27FC236}">
                  <a16:creationId xmlns:a16="http://schemas.microsoft.com/office/drawing/2014/main" id="{DE60CB05-A775-44C9-AB59-94B26AFB361C}"/>
                </a:ext>
              </a:extLst>
            </p:cNvPr>
            <p:cNvSpPr/>
            <p:nvPr/>
          </p:nvSpPr>
          <p:spPr>
            <a:xfrm>
              <a:off x="3671800" y="1239650"/>
              <a:ext cx="87375" cy="27750"/>
            </a:xfrm>
            <a:custGeom>
              <a:avLst/>
              <a:gdLst/>
              <a:ahLst/>
              <a:cxnLst/>
              <a:rect l="l" t="t" r="r" b="b"/>
              <a:pathLst>
                <a:path w="3495" h="1110" extrusionOk="0">
                  <a:moveTo>
                    <a:pt x="0" y="1"/>
                  </a:moveTo>
                  <a:lnTo>
                    <a:pt x="0" y="1"/>
                  </a:lnTo>
                  <a:cubicBezTo>
                    <a:pt x="1243" y="1"/>
                    <a:pt x="2520" y="270"/>
                    <a:pt x="3495" y="1110"/>
                  </a:cubicBezTo>
                  <a:lnTo>
                    <a:pt x="3495" y="975"/>
                  </a:lnTo>
                  <a:cubicBezTo>
                    <a:pt x="2520" y="270"/>
                    <a:pt x="1243" y="1"/>
                    <a:pt x="0" y="1"/>
                  </a:cubicBezTo>
                  <a:close/>
                </a:path>
              </a:pathLst>
            </a:custGeom>
            <a:solidFill>
              <a:srgbClr val="E3A84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85" name="Google Shape;986;p32">
              <a:extLst>
                <a:ext uri="{FF2B5EF4-FFF2-40B4-BE49-F238E27FC236}">
                  <a16:creationId xmlns:a16="http://schemas.microsoft.com/office/drawing/2014/main" id="{E3AADBFA-EB66-438B-9619-575A52353D2C}"/>
                </a:ext>
              </a:extLst>
            </p:cNvPr>
            <p:cNvSpPr/>
            <p:nvPr/>
          </p:nvSpPr>
          <p:spPr>
            <a:xfrm>
              <a:off x="3097075" y="1260650"/>
              <a:ext cx="136975" cy="157150"/>
            </a:xfrm>
            <a:custGeom>
              <a:avLst/>
              <a:gdLst/>
              <a:ahLst/>
              <a:cxnLst/>
              <a:rect l="l" t="t" r="r" b="b"/>
              <a:pathLst>
                <a:path w="5479" h="6286" extrusionOk="0">
                  <a:moveTo>
                    <a:pt x="3495" y="5176"/>
                  </a:moveTo>
                  <a:lnTo>
                    <a:pt x="3495" y="5176"/>
                  </a:lnTo>
                  <a:cubicBezTo>
                    <a:pt x="4067" y="5580"/>
                    <a:pt x="4773" y="6017"/>
                    <a:pt x="5478" y="6286"/>
                  </a:cubicBezTo>
                  <a:lnTo>
                    <a:pt x="5478" y="6286"/>
                  </a:lnTo>
                  <a:cubicBezTo>
                    <a:pt x="4773" y="6017"/>
                    <a:pt x="4067" y="5580"/>
                    <a:pt x="3495" y="5176"/>
                  </a:cubicBezTo>
                  <a:close/>
                  <a:moveTo>
                    <a:pt x="0" y="1"/>
                  </a:moveTo>
                  <a:cubicBezTo>
                    <a:pt x="135" y="975"/>
                    <a:pt x="571" y="1950"/>
                    <a:pt x="1277" y="2925"/>
                  </a:cubicBezTo>
                  <a:cubicBezTo>
                    <a:pt x="1546" y="3362"/>
                    <a:pt x="1983" y="3899"/>
                    <a:pt x="2521" y="4336"/>
                  </a:cubicBezTo>
                  <a:lnTo>
                    <a:pt x="2521" y="4336"/>
                  </a:lnTo>
                  <a:cubicBezTo>
                    <a:pt x="1983" y="3899"/>
                    <a:pt x="1546" y="3362"/>
                    <a:pt x="1277" y="2925"/>
                  </a:cubicBezTo>
                  <a:cubicBezTo>
                    <a:pt x="571" y="1950"/>
                    <a:pt x="135" y="975"/>
                    <a:pt x="0" y="1"/>
                  </a:cubicBezTo>
                  <a:close/>
                </a:path>
              </a:pathLst>
            </a:custGeom>
            <a:solidFill>
              <a:srgbClr val="EDCE74"/>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86" name="Google Shape;987;p32">
              <a:extLst>
                <a:ext uri="{FF2B5EF4-FFF2-40B4-BE49-F238E27FC236}">
                  <a16:creationId xmlns:a16="http://schemas.microsoft.com/office/drawing/2014/main" id="{5C380CE3-CD51-40AD-A9B5-3E8AC0738821}"/>
                </a:ext>
              </a:extLst>
            </p:cNvPr>
            <p:cNvSpPr/>
            <p:nvPr/>
          </p:nvSpPr>
          <p:spPr>
            <a:xfrm>
              <a:off x="3234025" y="1417775"/>
              <a:ext cx="6750" cy="3375"/>
            </a:xfrm>
            <a:custGeom>
              <a:avLst/>
              <a:gdLst/>
              <a:ahLst/>
              <a:cxnLst/>
              <a:rect l="l" t="t" r="r" b="b"/>
              <a:pathLst>
                <a:path w="270" h="135" extrusionOk="0">
                  <a:moveTo>
                    <a:pt x="0" y="1"/>
                  </a:moveTo>
                  <a:cubicBezTo>
                    <a:pt x="0" y="135"/>
                    <a:pt x="135" y="135"/>
                    <a:pt x="269" y="135"/>
                  </a:cubicBezTo>
                  <a:cubicBezTo>
                    <a:pt x="135" y="135"/>
                    <a:pt x="135" y="135"/>
                    <a:pt x="0" y="1"/>
                  </a:cubicBezTo>
                  <a:close/>
                </a:path>
              </a:pathLst>
            </a:custGeom>
            <a:solidFill>
              <a:srgbClr val="E5B94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87" name="Google Shape;988;p32">
              <a:extLst>
                <a:ext uri="{FF2B5EF4-FFF2-40B4-BE49-F238E27FC236}">
                  <a16:creationId xmlns:a16="http://schemas.microsoft.com/office/drawing/2014/main" id="{DC7587FD-34E5-4BEE-B2EE-FA19220BC59D}"/>
                </a:ext>
              </a:extLst>
            </p:cNvPr>
            <p:cNvSpPr/>
            <p:nvPr/>
          </p:nvSpPr>
          <p:spPr>
            <a:xfrm>
              <a:off x="4175900" y="1351525"/>
              <a:ext cx="16775" cy="24275"/>
            </a:xfrm>
            <a:custGeom>
              <a:avLst/>
              <a:gdLst/>
              <a:ahLst/>
              <a:cxnLst/>
              <a:rect l="l" t="t" r="r" b="b"/>
              <a:pathLst>
                <a:path w="671" h="971" extrusionOk="0">
                  <a:moveTo>
                    <a:pt x="670" y="1"/>
                  </a:moveTo>
                  <a:lnTo>
                    <a:pt x="670" y="1"/>
                  </a:lnTo>
                  <a:cubicBezTo>
                    <a:pt x="535" y="268"/>
                    <a:pt x="268" y="569"/>
                    <a:pt x="1" y="836"/>
                  </a:cubicBezTo>
                  <a:lnTo>
                    <a:pt x="1" y="970"/>
                  </a:lnTo>
                  <a:cubicBezTo>
                    <a:pt x="268" y="569"/>
                    <a:pt x="535" y="268"/>
                    <a:pt x="670" y="1"/>
                  </a:cubicBezTo>
                  <a:close/>
                </a:path>
              </a:pathLst>
            </a:custGeom>
            <a:solidFill>
              <a:srgbClr val="E3A84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88" name="Google Shape;989;p32">
              <a:extLst>
                <a:ext uri="{FF2B5EF4-FFF2-40B4-BE49-F238E27FC236}">
                  <a16:creationId xmlns:a16="http://schemas.microsoft.com/office/drawing/2014/main" id="{23D81141-76E8-413F-93DC-32E522F857BA}"/>
                </a:ext>
              </a:extLst>
            </p:cNvPr>
            <p:cNvSpPr/>
            <p:nvPr/>
          </p:nvSpPr>
          <p:spPr>
            <a:xfrm>
              <a:off x="4000300" y="1074975"/>
              <a:ext cx="161350" cy="147050"/>
            </a:xfrm>
            <a:custGeom>
              <a:avLst/>
              <a:gdLst/>
              <a:ahLst/>
              <a:cxnLst/>
              <a:rect l="l" t="t" r="r" b="b"/>
              <a:pathLst>
                <a:path w="6454" h="5882" extrusionOk="0">
                  <a:moveTo>
                    <a:pt x="3481" y="21"/>
                  </a:moveTo>
                  <a:cubicBezTo>
                    <a:pt x="2641" y="1258"/>
                    <a:pt x="1405" y="2526"/>
                    <a:pt x="135" y="3496"/>
                  </a:cubicBezTo>
                  <a:cubicBezTo>
                    <a:pt x="135" y="3630"/>
                    <a:pt x="0" y="3630"/>
                    <a:pt x="0" y="3630"/>
                  </a:cubicBezTo>
                  <a:lnTo>
                    <a:pt x="135" y="3630"/>
                  </a:lnTo>
                  <a:cubicBezTo>
                    <a:pt x="1405" y="2527"/>
                    <a:pt x="2641" y="1258"/>
                    <a:pt x="3481" y="21"/>
                  </a:cubicBezTo>
                  <a:close/>
                  <a:moveTo>
                    <a:pt x="3496" y="0"/>
                  </a:moveTo>
                  <a:cubicBezTo>
                    <a:pt x="4336" y="2084"/>
                    <a:pt x="5613" y="3932"/>
                    <a:pt x="6453" y="5882"/>
                  </a:cubicBezTo>
                  <a:cubicBezTo>
                    <a:pt x="5613" y="3932"/>
                    <a:pt x="4336" y="1950"/>
                    <a:pt x="3496" y="0"/>
                  </a:cubicBezTo>
                  <a:close/>
                </a:path>
              </a:pathLst>
            </a:custGeom>
            <a:solidFill>
              <a:srgbClr val="DE9A4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89" name="Google Shape;990;p32">
              <a:extLst>
                <a:ext uri="{FF2B5EF4-FFF2-40B4-BE49-F238E27FC236}">
                  <a16:creationId xmlns:a16="http://schemas.microsoft.com/office/drawing/2014/main" id="{0FC9BDC9-80FE-48A1-9B18-B333F387DA6F}"/>
                </a:ext>
              </a:extLst>
            </p:cNvPr>
            <p:cNvSpPr/>
            <p:nvPr/>
          </p:nvSpPr>
          <p:spPr>
            <a:xfrm>
              <a:off x="4266650" y="1239650"/>
              <a:ext cx="25" cy="3375"/>
            </a:xfrm>
            <a:custGeom>
              <a:avLst/>
              <a:gdLst/>
              <a:ahLst/>
              <a:cxnLst/>
              <a:rect l="l" t="t" r="r" b="b"/>
              <a:pathLst>
                <a:path w="1" h="135" extrusionOk="0">
                  <a:moveTo>
                    <a:pt x="0" y="1"/>
                  </a:moveTo>
                  <a:lnTo>
                    <a:pt x="0" y="1"/>
                  </a:lnTo>
                  <a:lnTo>
                    <a:pt x="0" y="135"/>
                  </a:lnTo>
                  <a:lnTo>
                    <a:pt x="0" y="135"/>
                  </a:lnTo>
                  <a:close/>
                </a:path>
              </a:pathLst>
            </a:custGeom>
            <a:solidFill>
              <a:srgbClr val="E8BD6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90" name="Google Shape;991;p32">
              <a:extLst>
                <a:ext uri="{FF2B5EF4-FFF2-40B4-BE49-F238E27FC236}">
                  <a16:creationId xmlns:a16="http://schemas.microsoft.com/office/drawing/2014/main" id="{868C0B39-2C6F-4A52-B14D-28B7041985C3}"/>
                </a:ext>
              </a:extLst>
            </p:cNvPr>
            <p:cNvSpPr/>
            <p:nvPr/>
          </p:nvSpPr>
          <p:spPr>
            <a:xfrm>
              <a:off x="3265100" y="1239650"/>
              <a:ext cx="1001575" cy="126050"/>
            </a:xfrm>
            <a:custGeom>
              <a:avLst/>
              <a:gdLst/>
              <a:ahLst/>
              <a:cxnLst/>
              <a:rect l="l" t="t" r="r" b="b"/>
              <a:pathLst>
                <a:path w="40063" h="5042" extrusionOk="0">
                  <a:moveTo>
                    <a:pt x="135" y="3227"/>
                  </a:moveTo>
                  <a:cubicBezTo>
                    <a:pt x="135" y="3227"/>
                    <a:pt x="841" y="3361"/>
                    <a:pt x="1816" y="3361"/>
                  </a:cubicBezTo>
                  <a:cubicBezTo>
                    <a:pt x="2253" y="3361"/>
                    <a:pt x="2824" y="3227"/>
                    <a:pt x="3362" y="3227"/>
                  </a:cubicBezTo>
                  <a:close/>
                  <a:moveTo>
                    <a:pt x="40062" y="1"/>
                  </a:moveTo>
                  <a:cubicBezTo>
                    <a:pt x="39224" y="1542"/>
                    <a:pt x="38253" y="3050"/>
                    <a:pt x="37114" y="4459"/>
                  </a:cubicBezTo>
                  <a:lnTo>
                    <a:pt x="37114" y="4459"/>
                  </a:lnTo>
                  <a:cubicBezTo>
                    <a:pt x="38253" y="3050"/>
                    <a:pt x="39224" y="1543"/>
                    <a:pt x="40062" y="135"/>
                  </a:cubicBezTo>
                  <a:lnTo>
                    <a:pt x="40062" y="1"/>
                  </a:lnTo>
                  <a:close/>
                  <a:moveTo>
                    <a:pt x="135" y="3227"/>
                  </a:moveTo>
                  <a:lnTo>
                    <a:pt x="135" y="3227"/>
                  </a:lnTo>
                  <a:cubicBezTo>
                    <a:pt x="135" y="3227"/>
                    <a:pt x="1" y="3900"/>
                    <a:pt x="1" y="5042"/>
                  </a:cubicBezTo>
                  <a:cubicBezTo>
                    <a:pt x="1" y="4068"/>
                    <a:pt x="135" y="3228"/>
                    <a:pt x="135" y="3227"/>
                  </a:cubicBezTo>
                  <a:close/>
                </a:path>
              </a:pathLst>
            </a:custGeom>
            <a:solidFill>
              <a:srgbClr val="DE9A4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91" name="Google Shape;992;p32">
              <a:extLst>
                <a:ext uri="{FF2B5EF4-FFF2-40B4-BE49-F238E27FC236}">
                  <a16:creationId xmlns:a16="http://schemas.microsoft.com/office/drawing/2014/main" id="{FDEC5419-D47E-4EDC-8657-89BCD3D011C6}"/>
                </a:ext>
              </a:extLst>
            </p:cNvPr>
            <p:cNvSpPr/>
            <p:nvPr/>
          </p:nvSpPr>
          <p:spPr>
            <a:xfrm>
              <a:off x="3240750" y="1421125"/>
              <a:ext cx="25" cy="4250"/>
            </a:xfrm>
            <a:custGeom>
              <a:avLst/>
              <a:gdLst/>
              <a:ahLst/>
              <a:cxnLst/>
              <a:rect l="l" t="t" r="r" b="b"/>
              <a:pathLst>
                <a:path w="1" h="170" extrusionOk="0">
                  <a:moveTo>
                    <a:pt x="0" y="1"/>
                  </a:moveTo>
                  <a:lnTo>
                    <a:pt x="0" y="1"/>
                  </a:lnTo>
                  <a:lnTo>
                    <a:pt x="0" y="169"/>
                  </a:lnTo>
                  <a:lnTo>
                    <a:pt x="0" y="1"/>
                  </a:lnTo>
                  <a:close/>
                </a:path>
              </a:pathLst>
            </a:custGeom>
            <a:solidFill>
              <a:srgbClr val="DFAA4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92" name="Google Shape;993;p32">
              <a:extLst>
                <a:ext uri="{FF2B5EF4-FFF2-40B4-BE49-F238E27FC236}">
                  <a16:creationId xmlns:a16="http://schemas.microsoft.com/office/drawing/2014/main" id="{A95A7CC2-C218-4A9C-A330-B75DF0C560A0}"/>
                </a:ext>
              </a:extLst>
            </p:cNvPr>
            <p:cNvSpPr/>
            <p:nvPr/>
          </p:nvSpPr>
          <p:spPr>
            <a:xfrm>
              <a:off x="3240750" y="1421125"/>
              <a:ext cx="48750" cy="10950"/>
            </a:xfrm>
            <a:custGeom>
              <a:avLst/>
              <a:gdLst/>
              <a:ahLst/>
              <a:cxnLst/>
              <a:rect l="l" t="t" r="r" b="b"/>
              <a:pathLst>
                <a:path w="1950" h="438" extrusionOk="0">
                  <a:moveTo>
                    <a:pt x="0" y="1"/>
                  </a:moveTo>
                  <a:lnTo>
                    <a:pt x="0" y="169"/>
                  </a:lnTo>
                  <a:cubicBezTo>
                    <a:pt x="572" y="303"/>
                    <a:pt x="1109" y="438"/>
                    <a:pt x="1546" y="438"/>
                  </a:cubicBezTo>
                  <a:cubicBezTo>
                    <a:pt x="1109" y="438"/>
                    <a:pt x="572" y="303"/>
                    <a:pt x="0" y="1"/>
                  </a:cubicBezTo>
                  <a:close/>
                  <a:moveTo>
                    <a:pt x="1949" y="303"/>
                  </a:moveTo>
                  <a:cubicBezTo>
                    <a:pt x="1815" y="438"/>
                    <a:pt x="1681" y="438"/>
                    <a:pt x="1546" y="438"/>
                  </a:cubicBezTo>
                  <a:lnTo>
                    <a:pt x="1949" y="438"/>
                  </a:lnTo>
                  <a:lnTo>
                    <a:pt x="1949" y="303"/>
                  </a:lnTo>
                  <a:close/>
                </a:path>
              </a:pathLst>
            </a:custGeom>
            <a:solidFill>
              <a:srgbClr val="DE9A4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93" name="Google Shape;994;p32">
              <a:extLst>
                <a:ext uri="{FF2B5EF4-FFF2-40B4-BE49-F238E27FC236}">
                  <a16:creationId xmlns:a16="http://schemas.microsoft.com/office/drawing/2014/main" id="{5EF0A9CE-5E1B-432E-8F0D-CB7FD2A8E31C}"/>
                </a:ext>
              </a:extLst>
            </p:cNvPr>
            <p:cNvSpPr/>
            <p:nvPr/>
          </p:nvSpPr>
          <p:spPr>
            <a:xfrm>
              <a:off x="3058425" y="819550"/>
              <a:ext cx="1316625" cy="612525"/>
            </a:xfrm>
            <a:custGeom>
              <a:avLst/>
              <a:gdLst/>
              <a:ahLst/>
              <a:cxnLst/>
              <a:rect l="l" t="t" r="r" b="b"/>
              <a:pathLst>
                <a:path w="52665" h="24501" extrusionOk="0">
                  <a:moveTo>
                    <a:pt x="49741" y="0"/>
                  </a:moveTo>
                  <a:lnTo>
                    <a:pt x="49741" y="0"/>
                  </a:lnTo>
                  <a:cubicBezTo>
                    <a:pt x="51690" y="6016"/>
                    <a:pt x="49035" y="14418"/>
                    <a:pt x="45809" y="15259"/>
                  </a:cubicBezTo>
                  <a:cubicBezTo>
                    <a:pt x="46077" y="13309"/>
                    <a:pt x="43422" y="8671"/>
                    <a:pt x="42582" y="6991"/>
                  </a:cubicBezTo>
                  <a:cubicBezTo>
                    <a:pt x="41742" y="4907"/>
                    <a:pt x="40498" y="3059"/>
                    <a:pt x="39658" y="975"/>
                  </a:cubicBezTo>
                  <a:cubicBezTo>
                    <a:pt x="38818" y="2218"/>
                    <a:pt x="37541" y="3495"/>
                    <a:pt x="36297" y="4605"/>
                  </a:cubicBezTo>
                  <a:cubicBezTo>
                    <a:pt x="35155" y="5579"/>
                    <a:pt x="33609" y="6016"/>
                    <a:pt x="32365" y="6991"/>
                  </a:cubicBezTo>
                  <a:cubicBezTo>
                    <a:pt x="33071" y="6151"/>
                    <a:pt x="33340" y="5041"/>
                    <a:pt x="33205" y="3899"/>
                  </a:cubicBezTo>
                  <a:cubicBezTo>
                    <a:pt x="33071" y="3361"/>
                    <a:pt x="32937" y="2521"/>
                    <a:pt x="32634" y="1949"/>
                  </a:cubicBezTo>
                  <a:cubicBezTo>
                    <a:pt x="32500" y="1546"/>
                    <a:pt x="31928" y="1109"/>
                    <a:pt x="31928" y="538"/>
                  </a:cubicBezTo>
                  <a:cubicBezTo>
                    <a:pt x="31659" y="2386"/>
                    <a:pt x="26349" y="4201"/>
                    <a:pt x="26484" y="8671"/>
                  </a:cubicBezTo>
                  <a:cubicBezTo>
                    <a:pt x="25509" y="7831"/>
                    <a:pt x="24232" y="7562"/>
                    <a:pt x="23123" y="7562"/>
                  </a:cubicBezTo>
                  <a:cubicBezTo>
                    <a:pt x="21846" y="7562"/>
                    <a:pt x="20468" y="7831"/>
                    <a:pt x="19056" y="8100"/>
                  </a:cubicBezTo>
                  <a:cubicBezTo>
                    <a:pt x="17813" y="8402"/>
                    <a:pt x="16401" y="8671"/>
                    <a:pt x="14990" y="8671"/>
                  </a:cubicBezTo>
                  <a:cubicBezTo>
                    <a:pt x="13309" y="8671"/>
                    <a:pt x="11763" y="8268"/>
                    <a:pt x="10251" y="6722"/>
                  </a:cubicBezTo>
                  <a:lnTo>
                    <a:pt x="10251" y="6722"/>
                  </a:lnTo>
                  <a:cubicBezTo>
                    <a:pt x="10385" y="6991"/>
                    <a:pt x="11225" y="9511"/>
                    <a:pt x="11763" y="10217"/>
                  </a:cubicBezTo>
                  <a:cubicBezTo>
                    <a:pt x="11225" y="10789"/>
                    <a:pt x="9679" y="10923"/>
                    <a:pt x="8570" y="10923"/>
                  </a:cubicBezTo>
                  <a:cubicBezTo>
                    <a:pt x="7562" y="10923"/>
                    <a:pt x="6890" y="10789"/>
                    <a:pt x="6890" y="10789"/>
                  </a:cubicBezTo>
                  <a:lnTo>
                    <a:pt x="6890" y="10789"/>
                  </a:lnTo>
                  <a:cubicBezTo>
                    <a:pt x="6890" y="10789"/>
                    <a:pt x="6319" y="13141"/>
                    <a:pt x="7865" y="15259"/>
                  </a:cubicBezTo>
                  <a:lnTo>
                    <a:pt x="7293" y="15259"/>
                  </a:lnTo>
                  <a:cubicBezTo>
                    <a:pt x="5613" y="15259"/>
                    <a:pt x="3361" y="13578"/>
                    <a:pt x="1983" y="12301"/>
                  </a:cubicBezTo>
                  <a:cubicBezTo>
                    <a:pt x="1277" y="13444"/>
                    <a:pt x="571" y="14553"/>
                    <a:pt x="0" y="15662"/>
                  </a:cubicBezTo>
                  <a:cubicBezTo>
                    <a:pt x="706" y="15527"/>
                    <a:pt x="1546" y="15124"/>
                    <a:pt x="2252" y="14822"/>
                  </a:cubicBezTo>
                  <a:lnTo>
                    <a:pt x="2252" y="14822"/>
                  </a:lnTo>
                  <a:cubicBezTo>
                    <a:pt x="1681" y="15830"/>
                    <a:pt x="1546" y="16670"/>
                    <a:pt x="1546" y="17645"/>
                  </a:cubicBezTo>
                  <a:cubicBezTo>
                    <a:pt x="1681" y="18619"/>
                    <a:pt x="2117" y="19594"/>
                    <a:pt x="2823" y="20569"/>
                  </a:cubicBezTo>
                  <a:cubicBezTo>
                    <a:pt x="3092" y="21006"/>
                    <a:pt x="3529" y="21543"/>
                    <a:pt x="4067" y="21980"/>
                  </a:cubicBezTo>
                  <a:cubicBezTo>
                    <a:pt x="4369" y="22249"/>
                    <a:pt x="4638" y="22552"/>
                    <a:pt x="5041" y="22820"/>
                  </a:cubicBezTo>
                  <a:cubicBezTo>
                    <a:pt x="5613" y="23224"/>
                    <a:pt x="6319" y="23661"/>
                    <a:pt x="7024" y="23930"/>
                  </a:cubicBezTo>
                  <a:cubicBezTo>
                    <a:pt x="7159" y="24064"/>
                    <a:pt x="7159" y="24064"/>
                    <a:pt x="7293" y="24064"/>
                  </a:cubicBezTo>
                  <a:cubicBezTo>
                    <a:pt x="7865" y="24366"/>
                    <a:pt x="8402" y="24501"/>
                    <a:pt x="8839" y="24501"/>
                  </a:cubicBezTo>
                  <a:cubicBezTo>
                    <a:pt x="8974" y="24501"/>
                    <a:pt x="9108" y="24501"/>
                    <a:pt x="9242" y="24366"/>
                  </a:cubicBezTo>
                  <a:cubicBezTo>
                    <a:pt x="8705" y="23526"/>
                    <a:pt x="8402" y="22552"/>
                    <a:pt x="8268" y="21846"/>
                  </a:cubicBezTo>
                  <a:cubicBezTo>
                    <a:pt x="8268" y="20703"/>
                    <a:pt x="8402" y="20031"/>
                    <a:pt x="8402" y="20031"/>
                  </a:cubicBezTo>
                  <a:lnTo>
                    <a:pt x="11629" y="20031"/>
                  </a:lnTo>
                  <a:cubicBezTo>
                    <a:pt x="12334" y="19863"/>
                    <a:pt x="13040" y="19728"/>
                    <a:pt x="13309" y="19460"/>
                  </a:cubicBezTo>
                  <a:cubicBezTo>
                    <a:pt x="12781" y="18767"/>
                    <a:pt x="11962" y="16195"/>
                    <a:pt x="11773" y="15974"/>
                  </a:cubicBezTo>
                  <a:lnTo>
                    <a:pt x="11773" y="15974"/>
                  </a:lnTo>
                  <a:cubicBezTo>
                    <a:pt x="12477" y="16675"/>
                    <a:pt x="13312" y="17209"/>
                    <a:pt x="14015" y="17510"/>
                  </a:cubicBezTo>
                  <a:cubicBezTo>
                    <a:pt x="14855" y="17779"/>
                    <a:pt x="15695" y="17914"/>
                    <a:pt x="16536" y="17914"/>
                  </a:cubicBezTo>
                  <a:cubicBezTo>
                    <a:pt x="17947" y="17914"/>
                    <a:pt x="19325" y="17645"/>
                    <a:pt x="20602" y="17342"/>
                  </a:cubicBezTo>
                  <a:cubicBezTo>
                    <a:pt x="22014" y="17073"/>
                    <a:pt x="23257" y="16805"/>
                    <a:pt x="24534" y="16805"/>
                  </a:cubicBezTo>
                  <a:cubicBezTo>
                    <a:pt x="25778" y="16805"/>
                    <a:pt x="27055" y="17073"/>
                    <a:pt x="28030" y="17779"/>
                  </a:cubicBezTo>
                  <a:lnTo>
                    <a:pt x="28030" y="17510"/>
                  </a:lnTo>
                  <a:cubicBezTo>
                    <a:pt x="28030" y="15259"/>
                    <a:pt x="29408" y="13713"/>
                    <a:pt x="30819" y="12603"/>
                  </a:cubicBezTo>
                  <a:cubicBezTo>
                    <a:pt x="32096" y="11461"/>
                    <a:pt x="33340" y="10621"/>
                    <a:pt x="33474" y="9780"/>
                  </a:cubicBezTo>
                  <a:cubicBezTo>
                    <a:pt x="33474" y="10352"/>
                    <a:pt x="34046" y="10789"/>
                    <a:pt x="34180" y="11192"/>
                  </a:cubicBezTo>
                  <a:cubicBezTo>
                    <a:pt x="34314" y="11763"/>
                    <a:pt x="34617" y="12469"/>
                    <a:pt x="34617" y="13007"/>
                  </a:cubicBezTo>
                  <a:cubicBezTo>
                    <a:pt x="34751" y="13007"/>
                    <a:pt x="34751" y="13007"/>
                    <a:pt x="34751" y="13141"/>
                  </a:cubicBezTo>
                  <a:lnTo>
                    <a:pt x="34751" y="13578"/>
                  </a:lnTo>
                  <a:cubicBezTo>
                    <a:pt x="34751" y="14553"/>
                    <a:pt x="34449" y="15393"/>
                    <a:pt x="33911" y="16233"/>
                  </a:cubicBezTo>
                  <a:cubicBezTo>
                    <a:pt x="35155" y="15259"/>
                    <a:pt x="36566" y="14822"/>
                    <a:pt x="37675" y="13847"/>
                  </a:cubicBezTo>
                  <a:cubicBezTo>
                    <a:pt x="37675" y="13847"/>
                    <a:pt x="37810" y="13847"/>
                    <a:pt x="37810" y="13713"/>
                  </a:cubicBezTo>
                  <a:cubicBezTo>
                    <a:pt x="39087" y="12738"/>
                    <a:pt x="40330" y="11461"/>
                    <a:pt x="41171" y="10217"/>
                  </a:cubicBezTo>
                  <a:cubicBezTo>
                    <a:pt x="42011" y="12167"/>
                    <a:pt x="43288" y="14149"/>
                    <a:pt x="44128" y="16099"/>
                  </a:cubicBezTo>
                  <a:cubicBezTo>
                    <a:pt x="44532" y="17208"/>
                    <a:pt x="44834" y="18351"/>
                    <a:pt x="44968" y="19460"/>
                  </a:cubicBezTo>
                  <a:cubicBezTo>
                    <a:pt x="44968" y="20434"/>
                    <a:pt x="44968" y="21274"/>
                    <a:pt x="44700" y="22115"/>
                  </a:cubicBezTo>
                  <a:cubicBezTo>
                    <a:pt x="44968" y="21846"/>
                    <a:pt x="45237" y="21543"/>
                    <a:pt x="45372" y="21274"/>
                  </a:cubicBezTo>
                  <a:cubicBezTo>
                    <a:pt x="46514" y="19863"/>
                    <a:pt x="47489" y="18351"/>
                    <a:pt x="48329" y="16805"/>
                  </a:cubicBezTo>
                  <a:cubicBezTo>
                    <a:pt x="48598" y="16502"/>
                    <a:pt x="48733" y="16233"/>
                    <a:pt x="49035" y="15830"/>
                  </a:cubicBezTo>
                  <a:lnTo>
                    <a:pt x="49169" y="15662"/>
                  </a:lnTo>
                  <a:cubicBezTo>
                    <a:pt x="49573" y="14990"/>
                    <a:pt x="49875" y="14418"/>
                    <a:pt x="50144" y="13713"/>
                  </a:cubicBezTo>
                  <a:cubicBezTo>
                    <a:pt x="51253" y="11629"/>
                    <a:pt x="51556" y="9511"/>
                    <a:pt x="51556" y="6856"/>
                  </a:cubicBezTo>
                  <a:lnTo>
                    <a:pt x="51556" y="4739"/>
                  </a:lnTo>
                  <a:cubicBezTo>
                    <a:pt x="51421" y="4470"/>
                    <a:pt x="51421" y="4201"/>
                    <a:pt x="51253" y="3764"/>
                  </a:cubicBezTo>
                  <a:lnTo>
                    <a:pt x="51253" y="3764"/>
                  </a:lnTo>
                  <a:cubicBezTo>
                    <a:pt x="51690" y="4470"/>
                    <a:pt x="52261" y="5041"/>
                    <a:pt x="52665" y="5579"/>
                  </a:cubicBezTo>
                  <a:lnTo>
                    <a:pt x="52665" y="5310"/>
                  </a:lnTo>
                  <a:cubicBezTo>
                    <a:pt x="52665" y="4201"/>
                    <a:pt x="52093" y="3059"/>
                    <a:pt x="51556" y="2218"/>
                  </a:cubicBezTo>
                  <a:cubicBezTo>
                    <a:pt x="51119" y="1546"/>
                    <a:pt x="50413" y="706"/>
                    <a:pt x="49741" y="0"/>
                  </a:cubicBezTo>
                  <a:close/>
                </a:path>
              </a:pathLst>
            </a:custGeom>
            <a:solidFill>
              <a:srgbClr val="EDD56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94" name="Google Shape;995;p32">
              <a:extLst>
                <a:ext uri="{FF2B5EF4-FFF2-40B4-BE49-F238E27FC236}">
                  <a16:creationId xmlns:a16="http://schemas.microsoft.com/office/drawing/2014/main" id="{F8847BEC-8771-435B-BF7B-4E735D0BFC85}"/>
                </a:ext>
              </a:extLst>
            </p:cNvPr>
            <p:cNvSpPr/>
            <p:nvPr/>
          </p:nvSpPr>
          <p:spPr>
            <a:xfrm>
              <a:off x="3664200" y="1449700"/>
              <a:ext cx="175650" cy="115150"/>
            </a:xfrm>
            <a:custGeom>
              <a:avLst/>
              <a:gdLst/>
              <a:ahLst/>
              <a:cxnLst/>
              <a:rect l="l" t="t" r="r" b="b"/>
              <a:pathLst>
                <a:path w="7026" h="4606" extrusionOk="0">
                  <a:moveTo>
                    <a:pt x="6319" y="1"/>
                  </a:moveTo>
                  <a:cubicBezTo>
                    <a:pt x="6017" y="1"/>
                    <a:pt x="5882" y="270"/>
                    <a:pt x="5882" y="538"/>
                  </a:cubicBezTo>
                  <a:cubicBezTo>
                    <a:pt x="6017" y="706"/>
                    <a:pt x="6017" y="975"/>
                    <a:pt x="6017" y="1110"/>
                  </a:cubicBezTo>
                  <a:cubicBezTo>
                    <a:pt x="6017" y="2521"/>
                    <a:pt x="4908" y="3630"/>
                    <a:pt x="3496" y="3630"/>
                  </a:cubicBezTo>
                  <a:cubicBezTo>
                    <a:pt x="2253" y="3630"/>
                    <a:pt x="1144" y="2656"/>
                    <a:pt x="976" y="1379"/>
                  </a:cubicBezTo>
                  <a:cubicBezTo>
                    <a:pt x="976" y="1110"/>
                    <a:pt x="707" y="975"/>
                    <a:pt x="438" y="975"/>
                  </a:cubicBezTo>
                  <a:cubicBezTo>
                    <a:pt x="135" y="975"/>
                    <a:pt x="1" y="1244"/>
                    <a:pt x="1" y="1547"/>
                  </a:cubicBezTo>
                  <a:cubicBezTo>
                    <a:pt x="303" y="3227"/>
                    <a:pt x="1681" y="4605"/>
                    <a:pt x="3496" y="4605"/>
                  </a:cubicBezTo>
                  <a:cubicBezTo>
                    <a:pt x="5479" y="4605"/>
                    <a:pt x="7025" y="3059"/>
                    <a:pt x="7025" y="1110"/>
                  </a:cubicBezTo>
                  <a:cubicBezTo>
                    <a:pt x="7025" y="841"/>
                    <a:pt x="7025" y="706"/>
                    <a:pt x="6857" y="404"/>
                  </a:cubicBezTo>
                  <a:cubicBezTo>
                    <a:pt x="6857" y="135"/>
                    <a:pt x="6588" y="1"/>
                    <a:pt x="6319" y="1"/>
                  </a:cubicBezTo>
                  <a:close/>
                </a:path>
              </a:pathLst>
            </a:custGeom>
            <a:solidFill>
              <a:schemeClr val="dk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95" name="Google Shape;996;p32">
              <a:extLst>
                <a:ext uri="{FF2B5EF4-FFF2-40B4-BE49-F238E27FC236}">
                  <a16:creationId xmlns:a16="http://schemas.microsoft.com/office/drawing/2014/main" id="{52A14F81-F171-4C7F-BFD5-8CB1A5683460}"/>
                </a:ext>
              </a:extLst>
            </p:cNvPr>
            <p:cNvSpPr/>
            <p:nvPr/>
          </p:nvSpPr>
          <p:spPr>
            <a:xfrm>
              <a:off x="3381050" y="1294800"/>
              <a:ext cx="231100" cy="168725"/>
            </a:xfrm>
            <a:custGeom>
              <a:avLst/>
              <a:gdLst/>
              <a:ahLst/>
              <a:cxnLst/>
              <a:rect l="l" t="t" r="r" b="b"/>
              <a:pathLst>
                <a:path w="9244" h="6749" extrusionOk="0">
                  <a:moveTo>
                    <a:pt x="5732" y="0"/>
                  </a:moveTo>
                  <a:cubicBezTo>
                    <a:pt x="4300" y="0"/>
                    <a:pt x="3026" y="940"/>
                    <a:pt x="2521" y="2264"/>
                  </a:cubicBezTo>
                  <a:cubicBezTo>
                    <a:pt x="2270" y="2342"/>
                    <a:pt x="2033" y="2374"/>
                    <a:pt x="1812" y="2374"/>
                  </a:cubicBezTo>
                  <a:cubicBezTo>
                    <a:pt x="794" y="2374"/>
                    <a:pt x="135" y="1693"/>
                    <a:pt x="135" y="1693"/>
                  </a:cubicBezTo>
                  <a:lnTo>
                    <a:pt x="135" y="1693"/>
                  </a:lnTo>
                  <a:cubicBezTo>
                    <a:pt x="1" y="4079"/>
                    <a:pt x="1681" y="4651"/>
                    <a:pt x="2656" y="4785"/>
                  </a:cubicBezTo>
                  <a:cubicBezTo>
                    <a:pt x="3059" y="5760"/>
                    <a:pt x="4202" y="6600"/>
                    <a:pt x="5445" y="6734"/>
                  </a:cubicBezTo>
                  <a:cubicBezTo>
                    <a:pt x="5544" y="6744"/>
                    <a:pt x="5642" y="6748"/>
                    <a:pt x="5740" y="6748"/>
                  </a:cubicBezTo>
                  <a:cubicBezTo>
                    <a:pt x="7438" y="6748"/>
                    <a:pt x="8950" y="5392"/>
                    <a:pt x="9109" y="3676"/>
                  </a:cubicBezTo>
                  <a:cubicBezTo>
                    <a:pt x="9243" y="1861"/>
                    <a:pt x="7832" y="181"/>
                    <a:pt x="6017" y="13"/>
                  </a:cubicBezTo>
                  <a:cubicBezTo>
                    <a:pt x="5921" y="4"/>
                    <a:pt x="5826" y="0"/>
                    <a:pt x="5732" y="0"/>
                  </a:cubicBezTo>
                  <a:close/>
                </a:path>
              </a:pathLst>
            </a:custGeom>
            <a:solidFill>
              <a:schemeClr val="dk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96" name="Google Shape;997;p32">
              <a:extLst>
                <a:ext uri="{FF2B5EF4-FFF2-40B4-BE49-F238E27FC236}">
                  <a16:creationId xmlns:a16="http://schemas.microsoft.com/office/drawing/2014/main" id="{69FE29CB-0F5D-4F41-B0E9-B79923F044E2}"/>
                </a:ext>
              </a:extLst>
            </p:cNvPr>
            <p:cNvSpPr/>
            <p:nvPr/>
          </p:nvSpPr>
          <p:spPr>
            <a:xfrm>
              <a:off x="3507100" y="1306025"/>
              <a:ext cx="59675" cy="59675"/>
            </a:xfrm>
            <a:custGeom>
              <a:avLst/>
              <a:gdLst/>
              <a:ahLst/>
              <a:cxnLst/>
              <a:rect l="l" t="t" r="r" b="b"/>
              <a:pathLst>
                <a:path w="2387" h="2387" extrusionOk="0">
                  <a:moveTo>
                    <a:pt x="1109" y="1"/>
                  </a:moveTo>
                  <a:cubicBezTo>
                    <a:pt x="403" y="1"/>
                    <a:pt x="0" y="572"/>
                    <a:pt x="0" y="1244"/>
                  </a:cubicBezTo>
                  <a:cubicBezTo>
                    <a:pt x="0" y="1950"/>
                    <a:pt x="403" y="2387"/>
                    <a:pt x="1109" y="2387"/>
                  </a:cubicBezTo>
                  <a:cubicBezTo>
                    <a:pt x="1815" y="2387"/>
                    <a:pt x="2386" y="1950"/>
                    <a:pt x="2386" y="1244"/>
                  </a:cubicBezTo>
                  <a:cubicBezTo>
                    <a:pt x="2386" y="572"/>
                    <a:pt x="1815" y="1"/>
                    <a:pt x="1109" y="1"/>
                  </a:cubicBezTo>
                  <a:close/>
                </a:path>
              </a:pathLst>
            </a:custGeom>
            <a:solidFill>
              <a:srgbClr val="FFFFFF"/>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97" name="Google Shape;998;p32">
              <a:extLst>
                <a:ext uri="{FF2B5EF4-FFF2-40B4-BE49-F238E27FC236}">
                  <a16:creationId xmlns:a16="http://schemas.microsoft.com/office/drawing/2014/main" id="{E733EEB6-CA51-47B3-B011-35A945F30FC5}"/>
                </a:ext>
              </a:extLst>
            </p:cNvPr>
            <p:cNvSpPr/>
            <p:nvPr/>
          </p:nvSpPr>
          <p:spPr>
            <a:xfrm>
              <a:off x="3877625" y="1246025"/>
              <a:ext cx="227725" cy="168650"/>
            </a:xfrm>
            <a:custGeom>
              <a:avLst/>
              <a:gdLst/>
              <a:ahLst/>
              <a:cxnLst/>
              <a:rect l="l" t="t" r="r" b="b"/>
              <a:pathLst>
                <a:path w="9109" h="6746" extrusionOk="0">
                  <a:moveTo>
                    <a:pt x="3549" y="0"/>
                  </a:moveTo>
                  <a:cubicBezTo>
                    <a:pt x="3443" y="0"/>
                    <a:pt x="3335" y="5"/>
                    <a:pt x="3227" y="14"/>
                  </a:cubicBezTo>
                  <a:cubicBezTo>
                    <a:pt x="1278" y="149"/>
                    <a:pt x="0" y="1695"/>
                    <a:pt x="169" y="3644"/>
                  </a:cubicBezTo>
                  <a:cubicBezTo>
                    <a:pt x="297" y="5409"/>
                    <a:pt x="1712" y="6745"/>
                    <a:pt x="3537" y="6745"/>
                  </a:cubicBezTo>
                  <a:cubicBezTo>
                    <a:pt x="3623" y="6745"/>
                    <a:pt x="3710" y="6742"/>
                    <a:pt x="3798" y="6736"/>
                  </a:cubicBezTo>
                  <a:cubicBezTo>
                    <a:pt x="5042" y="6602"/>
                    <a:pt x="6050" y="5761"/>
                    <a:pt x="6588" y="4652"/>
                  </a:cubicBezTo>
                  <a:cubicBezTo>
                    <a:pt x="7562" y="4652"/>
                    <a:pt x="9108" y="4081"/>
                    <a:pt x="8974" y="1560"/>
                  </a:cubicBezTo>
                  <a:lnTo>
                    <a:pt x="8974" y="1560"/>
                  </a:lnTo>
                  <a:cubicBezTo>
                    <a:pt x="8974" y="1561"/>
                    <a:pt x="8430" y="2279"/>
                    <a:pt x="7411" y="2279"/>
                  </a:cubicBezTo>
                  <a:cubicBezTo>
                    <a:pt x="7164" y="2279"/>
                    <a:pt x="6889" y="2237"/>
                    <a:pt x="6588" y="2132"/>
                  </a:cubicBezTo>
                  <a:cubicBezTo>
                    <a:pt x="6213" y="819"/>
                    <a:pt x="4966" y="0"/>
                    <a:pt x="3549" y="0"/>
                  </a:cubicBezTo>
                  <a:close/>
                </a:path>
              </a:pathLst>
            </a:custGeom>
            <a:solidFill>
              <a:schemeClr val="dk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98" name="Google Shape;999;p32">
              <a:extLst>
                <a:ext uri="{FF2B5EF4-FFF2-40B4-BE49-F238E27FC236}">
                  <a16:creationId xmlns:a16="http://schemas.microsoft.com/office/drawing/2014/main" id="{BB854CF8-D117-4B97-900E-1FF9BDAC94FE}"/>
                </a:ext>
              </a:extLst>
            </p:cNvPr>
            <p:cNvSpPr/>
            <p:nvPr/>
          </p:nvSpPr>
          <p:spPr>
            <a:xfrm>
              <a:off x="3916275" y="1264025"/>
              <a:ext cx="59675" cy="59675"/>
            </a:xfrm>
            <a:custGeom>
              <a:avLst/>
              <a:gdLst/>
              <a:ahLst/>
              <a:cxnLst/>
              <a:rect l="l" t="t" r="r" b="b"/>
              <a:pathLst>
                <a:path w="2387" h="2387" extrusionOk="0">
                  <a:moveTo>
                    <a:pt x="1143" y="0"/>
                  </a:moveTo>
                  <a:cubicBezTo>
                    <a:pt x="572" y="0"/>
                    <a:pt x="0" y="572"/>
                    <a:pt x="0" y="1244"/>
                  </a:cubicBezTo>
                  <a:cubicBezTo>
                    <a:pt x="0" y="1815"/>
                    <a:pt x="572" y="2386"/>
                    <a:pt x="1143" y="2386"/>
                  </a:cubicBezTo>
                  <a:cubicBezTo>
                    <a:pt x="1815" y="2386"/>
                    <a:pt x="2387" y="1815"/>
                    <a:pt x="2387" y="1244"/>
                  </a:cubicBezTo>
                  <a:cubicBezTo>
                    <a:pt x="2387" y="572"/>
                    <a:pt x="1815" y="0"/>
                    <a:pt x="1143" y="0"/>
                  </a:cubicBezTo>
                  <a:close/>
                </a:path>
              </a:pathLst>
            </a:custGeom>
            <a:solidFill>
              <a:srgbClr val="FFFFFF"/>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99" name="Google Shape;1000;p32">
              <a:extLst>
                <a:ext uri="{FF2B5EF4-FFF2-40B4-BE49-F238E27FC236}">
                  <a16:creationId xmlns:a16="http://schemas.microsoft.com/office/drawing/2014/main" id="{594A85AE-DD6F-43F3-B245-D04B1AC5499A}"/>
                </a:ext>
              </a:extLst>
            </p:cNvPr>
            <p:cNvSpPr/>
            <p:nvPr/>
          </p:nvSpPr>
          <p:spPr>
            <a:xfrm>
              <a:off x="3373500" y="1446350"/>
              <a:ext cx="206725" cy="105050"/>
            </a:xfrm>
            <a:custGeom>
              <a:avLst/>
              <a:gdLst/>
              <a:ahLst/>
              <a:cxnLst/>
              <a:rect l="l" t="t" r="r" b="b"/>
              <a:pathLst>
                <a:path w="8269" h="4202" extrusionOk="0">
                  <a:moveTo>
                    <a:pt x="4201" y="0"/>
                  </a:moveTo>
                  <a:cubicBezTo>
                    <a:pt x="1849" y="0"/>
                    <a:pt x="0" y="975"/>
                    <a:pt x="0" y="2084"/>
                  </a:cubicBezTo>
                  <a:cubicBezTo>
                    <a:pt x="0" y="3193"/>
                    <a:pt x="1849" y="4201"/>
                    <a:pt x="4201" y="4201"/>
                  </a:cubicBezTo>
                  <a:cubicBezTo>
                    <a:pt x="6453" y="4201"/>
                    <a:pt x="8268" y="3193"/>
                    <a:pt x="8268" y="2084"/>
                  </a:cubicBezTo>
                  <a:cubicBezTo>
                    <a:pt x="8268" y="975"/>
                    <a:pt x="6453" y="0"/>
                    <a:pt x="4201" y="0"/>
                  </a:cubicBezTo>
                  <a:close/>
                </a:path>
              </a:pathLst>
            </a:custGeom>
            <a:solidFill>
              <a:schemeClr val="accent6"/>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00" name="Google Shape;1001;p32">
              <a:extLst>
                <a:ext uri="{FF2B5EF4-FFF2-40B4-BE49-F238E27FC236}">
                  <a16:creationId xmlns:a16="http://schemas.microsoft.com/office/drawing/2014/main" id="{EB8F90F8-D523-4387-A32E-90083F58B62E}"/>
                </a:ext>
              </a:extLst>
            </p:cNvPr>
            <p:cNvSpPr/>
            <p:nvPr/>
          </p:nvSpPr>
          <p:spPr>
            <a:xfrm>
              <a:off x="3930550" y="1374500"/>
              <a:ext cx="213450" cy="111225"/>
            </a:xfrm>
            <a:custGeom>
              <a:avLst/>
              <a:gdLst/>
              <a:ahLst/>
              <a:cxnLst/>
              <a:rect l="l" t="t" r="r" b="b"/>
              <a:pathLst>
                <a:path w="8538" h="4449" extrusionOk="0">
                  <a:moveTo>
                    <a:pt x="4900" y="1"/>
                  </a:moveTo>
                  <a:cubicBezTo>
                    <a:pt x="4629" y="1"/>
                    <a:pt x="4350" y="17"/>
                    <a:pt x="4067" y="51"/>
                  </a:cubicBezTo>
                  <a:cubicBezTo>
                    <a:pt x="1681" y="354"/>
                    <a:pt x="1" y="1463"/>
                    <a:pt x="135" y="2706"/>
                  </a:cubicBezTo>
                  <a:cubicBezTo>
                    <a:pt x="251" y="3689"/>
                    <a:pt x="1735" y="4449"/>
                    <a:pt x="3561" y="4449"/>
                  </a:cubicBezTo>
                  <a:cubicBezTo>
                    <a:pt x="3856" y="4449"/>
                    <a:pt x="4161" y="4429"/>
                    <a:pt x="4471" y="4387"/>
                  </a:cubicBezTo>
                  <a:cubicBezTo>
                    <a:pt x="6723" y="4118"/>
                    <a:pt x="8537" y="3009"/>
                    <a:pt x="8403" y="1732"/>
                  </a:cubicBezTo>
                  <a:cubicBezTo>
                    <a:pt x="8286" y="764"/>
                    <a:pt x="6761" y="1"/>
                    <a:pt x="4900" y="1"/>
                  </a:cubicBezTo>
                  <a:close/>
                </a:path>
              </a:pathLst>
            </a:custGeom>
            <a:solidFill>
              <a:schemeClr val="accent6"/>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01" name="Google Shape;1002;p32">
              <a:extLst>
                <a:ext uri="{FF2B5EF4-FFF2-40B4-BE49-F238E27FC236}">
                  <a16:creationId xmlns:a16="http://schemas.microsoft.com/office/drawing/2014/main" id="{ADA22323-A815-4D9E-B7B8-06DA5C0E7193}"/>
                </a:ext>
              </a:extLst>
            </p:cNvPr>
            <p:cNvSpPr/>
            <p:nvPr/>
          </p:nvSpPr>
          <p:spPr>
            <a:xfrm>
              <a:off x="3597825" y="2131950"/>
              <a:ext cx="48775" cy="21050"/>
            </a:xfrm>
            <a:custGeom>
              <a:avLst/>
              <a:gdLst/>
              <a:ahLst/>
              <a:cxnLst/>
              <a:rect l="l" t="t" r="r" b="b"/>
              <a:pathLst>
                <a:path w="1951" h="842" extrusionOk="0">
                  <a:moveTo>
                    <a:pt x="1" y="1"/>
                  </a:moveTo>
                  <a:cubicBezTo>
                    <a:pt x="559" y="428"/>
                    <a:pt x="1245" y="694"/>
                    <a:pt x="1903" y="832"/>
                  </a:cubicBezTo>
                  <a:lnTo>
                    <a:pt x="1903" y="832"/>
                  </a:lnTo>
                  <a:cubicBezTo>
                    <a:pt x="1610" y="747"/>
                    <a:pt x="251" y="126"/>
                    <a:pt x="1" y="1"/>
                  </a:cubicBezTo>
                  <a:close/>
                  <a:moveTo>
                    <a:pt x="1903" y="832"/>
                  </a:moveTo>
                  <a:cubicBezTo>
                    <a:pt x="1925" y="838"/>
                    <a:pt x="1941" y="841"/>
                    <a:pt x="1950" y="841"/>
                  </a:cubicBezTo>
                  <a:cubicBezTo>
                    <a:pt x="1935" y="838"/>
                    <a:pt x="1919" y="835"/>
                    <a:pt x="1903" y="832"/>
                  </a:cubicBezTo>
                  <a:close/>
                </a:path>
              </a:pathLst>
            </a:custGeom>
            <a:solidFill>
              <a:srgbClr val="2E3463"/>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grpSp>
        <p:nvGrpSpPr>
          <p:cNvPr id="202" name="Google Shape;211;p3">
            <a:extLst>
              <a:ext uri="{FF2B5EF4-FFF2-40B4-BE49-F238E27FC236}">
                <a16:creationId xmlns:a16="http://schemas.microsoft.com/office/drawing/2014/main" id="{36C19A32-EB14-46B6-BE30-A420DB3A7F9C}"/>
              </a:ext>
            </a:extLst>
          </p:cNvPr>
          <p:cNvGrpSpPr/>
          <p:nvPr userDrawn="1"/>
        </p:nvGrpSpPr>
        <p:grpSpPr>
          <a:xfrm>
            <a:off x="772900" y="1186379"/>
            <a:ext cx="333322" cy="298986"/>
            <a:chOff x="2495125" y="2142250"/>
            <a:chExt cx="444275" cy="398525"/>
          </a:xfrm>
        </p:grpSpPr>
        <p:sp>
          <p:nvSpPr>
            <p:cNvPr id="203" name="Google Shape;212;p3">
              <a:extLst>
                <a:ext uri="{FF2B5EF4-FFF2-40B4-BE49-F238E27FC236}">
                  <a16:creationId xmlns:a16="http://schemas.microsoft.com/office/drawing/2014/main" id="{22119F67-39FE-47B8-97DB-A9DDAFCE3F72}"/>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endParaRPr sz="1350" dirty="0">
                <a:solidFill>
                  <a:prstClr val="black"/>
                </a:solidFill>
                <a:latin typeface="Times New Roman" panose="02020603050405020304" pitchFamily="18" charset="0"/>
              </a:endParaRPr>
            </a:p>
          </p:txBody>
        </p:sp>
        <p:sp>
          <p:nvSpPr>
            <p:cNvPr id="204" name="Google Shape;213;p3">
              <a:extLst>
                <a:ext uri="{FF2B5EF4-FFF2-40B4-BE49-F238E27FC236}">
                  <a16:creationId xmlns:a16="http://schemas.microsoft.com/office/drawing/2014/main" id="{95B9D80B-1308-40DE-B7AB-F51F061B728F}"/>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grpSp>
        <p:nvGrpSpPr>
          <p:cNvPr id="205" name="Google Shape;214;p3">
            <a:extLst>
              <a:ext uri="{FF2B5EF4-FFF2-40B4-BE49-F238E27FC236}">
                <a16:creationId xmlns:a16="http://schemas.microsoft.com/office/drawing/2014/main" id="{FF773F4A-00DE-480A-A1E4-267BF6A95F53}"/>
              </a:ext>
            </a:extLst>
          </p:cNvPr>
          <p:cNvGrpSpPr/>
          <p:nvPr userDrawn="1"/>
        </p:nvGrpSpPr>
        <p:grpSpPr>
          <a:xfrm>
            <a:off x="7923582" y="3780148"/>
            <a:ext cx="218607" cy="211096"/>
            <a:chOff x="3243875" y="2372825"/>
            <a:chExt cx="291375" cy="281375"/>
          </a:xfrm>
        </p:grpSpPr>
        <p:sp>
          <p:nvSpPr>
            <p:cNvPr id="206" name="Google Shape;215;p3">
              <a:extLst>
                <a:ext uri="{FF2B5EF4-FFF2-40B4-BE49-F238E27FC236}">
                  <a16:creationId xmlns:a16="http://schemas.microsoft.com/office/drawing/2014/main" id="{B061D21D-9962-482E-8B77-708CF59A3EB6}"/>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07" name="Google Shape;216;p3">
              <a:extLst>
                <a:ext uri="{FF2B5EF4-FFF2-40B4-BE49-F238E27FC236}">
                  <a16:creationId xmlns:a16="http://schemas.microsoft.com/office/drawing/2014/main" id="{204A213E-8F6F-4FC4-AB3D-8806D287E243}"/>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08" name="Google Shape;217;p3">
              <a:extLst>
                <a:ext uri="{FF2B5EF4-FFF2-40B4-BE49-F238E27FC236}">
                  <a16:creationId xmlns:a16="http://schemas.microsoft.com/office/drawing/2014/main" id="{75F3FCD1-BCD2-41A7-AF94-8CEC0F2FFE09}"/>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09" name="Google Shape;218;p3">
              <a:extLst>
                <a:ext uri="{FF2B5EF4-FFF2-40B4-BE49-F238E27FC236}">
                  <a16:creationId xmlns:a16="http://schemas.microsoft.com/office/drawing/2014/main" id="{EB1D663F-9A65-4AE5-82B7-355924900575}"/>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10" name="Google Shape;219;p3">
              <a:extLst>
                <a:ext uri="{FF2B5EF4-FFF2-40B4-BE49-F238E27FC236}">
                  <a16:creationId xmlns:a16="http://schemas.microsoft.com/office/drawing/2014/main" id="{A3231104-E2F1-474D-A57B-1B68E9AE6F33}"/>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11" name="Google Shape;220;p3">
              <a:extLst>
                <a:ext uri="{FF2B5EF4-FFF2-40B4-BE49-F238E27FC236}">
                  <a16:creationId xmlns:a16="http://schemas.microsoft.com/office/drawing/2014/main" id="{F5ADB79B-53AA-46AB-84C9-DB8354756BC7}"/>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12" name="Google Shape;221;p3">
              <a:extLst>
                <a:ext uri="{FF2B5EF4-FFF2-40B4-BE49-F238E27FC236}">
                  <a16:creationId xmlns:a16="http://schemas.microsoft.com/office/drawing/2014/main" id="{0EA0A449-FE2B-4948-8A13-06CFC25A3A68}"/>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sz="1350" dirty="0">
                <a:solidFill>
                  <a:prstClr val="black"/>
                </a:solidFill>
                <a:latin typeface="Times New Roman" panose="02020603050405020304" pitchFamily="18" charset="0"/>
              </a:endParaRPr>
            </a:p>
          </p:txBody>
        </p:sp>
        <p:sp>
          <p:nvSpPr>
            <p:cNvPr id="213" name="Google Shape;222;p3">
              <a:extLst>
                <a:ext uri="{FF2B5EF4-FFF2-40B4-BE49-F238E27FC236}">
                  <a16:creationId xmlns:a16="http://schemas.microsoft.com/office/drawing/2014/main" id="{FDF13A9C-A97B-44BE-9F23-62A6C5EDEC49}"/>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14" name="Google Shape;223;p3">
              <a:extLst>
                <a:ext uri="{FF2B5EF4-FFF2-40B4-BE49-F238E27FC236}">
                  <a16:creationId xmlns:a16="http://schemas.microsoft.com/office/drawing/2014/main" id="{ADA04C5F-ECF7-42DD-B1EB-83FC80EB7BDD}"/>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15" name="Google Shape;224;p3">
              <a:extLst>
                <a:ext uri="{FF2B5EF4-FFF2-40B4-BE49-F238E27FC236}">
                  <a16:creationId xmlns:a16="http://schemas.microsoft.com/office/drawing/2014/main" id="{EC7C5AD5-90D8-4F7D-9C2C-CFD820FC374A}"/>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grpSp>
        <p:nvGrpSpPr>
          <p:cNvPr id="216" name="Google Shape;225;p3">
            <a:extLst>
              <a:ext uri="{FF2B5EF4-FFF2-40B4-BE49-F238E27FC236}">
                <a16:creationId xmlns:a16="http://schemas.microsoft.com/office/drawing/2014/main" id="{06FC704C-BA05-45EE-B62B-22DABC82E899}"/>
              </a:ext>
            </a:extLst>
          </p:cNvPr>
          <p:cNvGrpSpPr/>
          <p:nvPr userDrawn="1"/>
        </p:nvGrpSpPr>
        <p:grpSpPr>
          <a:xfrm>
            <a:off x="8086725" y="536311"/>
            <a:ext cx="125049" cy="126470"/>
            <a:chOff x="4954425" y="2036375"/>
            <a:chExt cx="166675" cy="168575"/>
          </a:xfrm>
        </p:grpSpPr>
        <p:sp>
          <p:nvSpPr>
            <p:cNvPr id="217" name="Google Shape;226;p3">
              <a:extLst>
                <a:ext uri="{FF2B5EF4-FFF2-40B4-BE49-F238E27FC236}">
                  <a16:creationId xmlns:a16="http://schemas.microsoft.com/office/drawing/2014/main" id="{EE9E41F6-3648-44F1-A46C-BDD91F82AF1F}"/>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18" name="Google Shape;227;p3">
              <a:extLst>
                <a:ext uri="{FF2B5EF4-FFF2-40B4-BE49-F238E27FC236}">
                  <a16:creationId xmlns:a16="http://schemas.microsoft.com/office/drawing/2014/main" id="{A7D8C30C-9D8A-4F45-A5DD-F918DD863CF3}"/>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sp>
        <p:nvSpPr>
          <p:cNvPr id="219" name="Google Shape;228;p3">
            <a:extLst>
              <a:ext uri="{FF2B5EF4-FFF2-40B4-BE49-F238E27FC236}">
                <a16:creationId xmlns:a16="http://schemas.microsoft.com/office/drawing/2014/main" id="{EBE612EC-FC5F-4192-9E24-C046316489E0}"/>
              </a:ext>
            </a:extLst>
          </p:cNvPr>
          <p:cNvSpPr/>
          <p:nvPr userDrawn="1"/>
        </p:nvSpPr>
        <p:spPr>
          <a:xfrm>
            <a:off x="1183176" y="2699166"/>
            <a:ext cx="89375" cy="60919"/>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220" name="Google Shape;229;p3">
            <a:extLst>
              <a:ext uri="{FF2B5EF4-FFF2-40B4-BE49-F238E27FC236}">
                <a16:creationId xmlns:a16="http://schemas.microsoft.com/office/drawing/2014/main" id="{31BD3FA8-6E2A-4C65-9E9F-29FBB5C804BE}"/>
              </a:ext>
            </a:extLst>
          </p:cNvPr>
          <p:cNvSpPr/>
          <p:nvPr userDrawn="1"/>
        </p:nvSpPr>
        <p:spPr>
          <a:xfrm>
            <a:off x="7387629" y="2917298"/>
            <a:ext cx="65273" cy="46458"/>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grpSp>
        <p:nvGrpSpPr>
          <p:cNvPr id="221" name="Google Shape;230;p3">
            <a:extLst>
              <a:ext uri="{FF2B5EF4-FFF2-40B4-BE49-F238E27FC236}">
                <a16:creationId xmlns:a16="http://schemas.microsoft.com/office/drawing/2014/main" id="{69E37D2F-6DF5-4A21-A568-0E80AD7AD85B}"/>
              </a:ext>
            </a:extLst>
          </p:cNvPr>
          <p:cNvGrpSpPr/>
          <p:nvPr userDrawn="1"/>
        </p:nvGrpSpPr>
        <p:grpSpPr>
          <a:xfrm>
            <a:off x="956428" y="4157405"/>
            <a:ext cx="125049" cy="126470"/>
            <a:chOff x="4954425" y="2036375"/>
            <a:chExt cx="166675" cy="168575"/>
          </a:xfrm>
        </p:grpSpPr>
        <p:sp>
          <p:nvSpPr>
            <p:cNvPr id="222" name="Google Shape;231;p3">
              <a:extLst>
                <a:ext uri="{FF2B5EF4-FFF2-40B4-BE49-F238E27FC236}">
                  <a16:creationId xmlns:a16="http://schemas.microsoft.com/office/drawing/2014/main" id="{68E4F49D-2FDF-45EC-A2F0-64258873AC93}"/>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23" name="Google Shape;232;p3">
              <a:extLst>
                <a:ext uri="{FF2B5EF4-FFF2-40B4-BE49-F238E27FC236}">
                  <a16:creationId xmlns:a16="http://schemas.microsoft.com/office/drawing/2014/main" id="{424729EF-CCC4-4D87-A50A-4CA7DB6D3AA9}"/>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sp>
        <p:nvSpPr>
          <p:cNvPr id="224" name="TextBox 223">
            <a:extLst>
              <a:ext uri="{FF2B5EF4-FFF2-40B4-BE49-F238E27FC236}">
                <a16:creationId xmlns:a16="http://schemas.microsoft.com/office/drawing/2014/main" id="{93F46B3B-D663-4FBA-8528-CFD2F9C1E141}"/>
              </a:ext>
            </a:extLst>
          </p:cNvPr>
          <p:cNvSpPr txBox="1"/>
          <p:nvPr userDrawn="1"/>
        </p:nvSpPr>
        <p:spPr>
          <a:xfrm>
            <a:off x="2780137" y="1235800"/>
            <a:ext cx="3364830" cy="4074192"/>
          </a:xfrm>
          <a:prstGeom prst="rect">
            <a:avLst/>
          </a:prstGeom>
          <a:noFill/>
        </p:spPr>
        <p:txBody>
          <a:bodyPr wrap="square" rtlCol="0">
            <a:spAutoFit/>
          </a:bodyPr>
          <a:lstStyle/>
          <a:p>
            <a:pPr algn="ctr"/>
            <a:r>
              <a:rPr lang="vi-VN" sz="8625">
                <a:solidFill>
                  <a:srgbClr val="002060"/>
                </a:solidFill>
                <a:latin typeface="UTM Cookies"/>
              </a:rPr>
              <a:t>LUYỆN TẬP</a:t>
            </a:r>
            <a:endParaRPr lang="vi-VN" sz="8625" dirty="0">
              <a:solidFill>
                <a:srgbClr val="002060"/>
              </a:solidFill>
              <a:latin typeface="UTM Cookies"/>
            </a:endParaRPr>
          </a:p>
        </p:txBody>
      </p:sp>
    </p:spTree>
    <p:extLst>
      <p:ext uri="{BB962C8B-B14F-4D97-AF65-F5344CB8AC3E}">
        <p14:creationId xmlns:p14="http://schemas.microsoft.com/office/powerpoint/2010/main" val="31757097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202"/>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219"/>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221"/>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216"/>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220"/>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205"/>
                                        </p:tgtEl>
                                      </p:cBhvr>
                                      <p:by x="150000" y="150000"/>
                                    </p:animScale>
                                  </p:childTnLst>
                                </p:cTn>
                              </p:par>
                              <p:par>
                                <p:cTn id="17" presetID="16" presetClass="entr" presetSubtype="21"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Effect transition="in" filter="barn(inVertical)">
                                      <p:cBhvr>
                                        <p:cTn id="19" dur="500"/>
                                        <p:tgtEl>
                                          <p:spTgt spid="98"/>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99"/>
                                        </p:tgtEl>
                                        <p:attrNameLst>
                                          <p:attrName>style.visibility</p:attrName>
                                        </p:attrNameLst>
                                      </p:cBhvr>
                                      <p:to>
                                        <p:strVal val="visible"/>
                                      </p:to>
                                    </p:set>
                                    <p:animEffect transition="in" filter="barn(inVertical)">
                                      <p:cBhvr>
                                        <p:cTn id="22" dur="500"/>
                                        <p:tgtEl>
                                          <p:spTgt spid="99"/>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97"/>
                                        </p:tgtEl>
                                        <p:attrNameLst>
                                          <p:attrName>style.visibility</p:attrName>
                                        </p:attrNameLst>
                                      </p:cBhvr>
                                      <p:to>
                                        <p:strVal val="visible"/>
                                      </p:to>
                                    </p:set>
                                    <p:animEffect transition="in" filter="fade">
                                      <p:cBhvr>
                                        <p:cTn id="26" dur="500"/>
                                        <p:tgtEl>
                                          <p:spTgt spid="97"/>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138"/>
                                        </p:tgtEl>
                                        <p:attrNameLst>
                                          <p:attrName>style.visibility</p:attrName>
                                        </p:attrNameLst>
                                      </p:cBhvr>
                                      <p:to>
                                        <p:strVal val="visible"/>
                                      </p:to>
                                    </p:set>
                                    <p:anim calcmode="lin" valueType="num">
                                      <p:cBhvr>
                                        <p:cTn id="30" dur="1000" fill="hold"/>
                                        <p:tgtEl>
                                          <p:spTgt spid="138"/>
                                        </p:tgtEl>
                                        <p:attrNameLst>
                                          <p:attrName>ppt_w</p:attrName>
                                        </p:attrNameLst>
                                      </p:cBhvr>
                                      <p:tavLst>
                                        <p:tav tm="0">
                                          <p:val>
                                            <p:fltVal val="0"/>
                                          </p:val>
                                        </p:tav>
                                        <p:tav tm="100000">
                                          <p:val>
                                            <p:strVal val="#ppt_w"/>
                                          </p:val>
                                        </p:tav>
                                      </p:tavLst>
                                    </p:anim>
                                    <p:anim calcmode="lin" valueType="num">
                                      <p:cBhvr>
                                        <p:cTn id="31" dur="1000" fill="hold"/>
                                        <p:tgtEl>
                                          <p:spTgt spid="138"/>
                                        </p:tgtEl>
                                        <p:attrNameLst>
                                          <p:attrName>ppt_h</p:attrName>
                                        </p:attrNameLst>
                                      </p:cBhvr>
                                      <p:tavLst>
                                        <p:tav tm="0">
                                          <p:val>
                                            <p:fltVal val="0"/>
                                          </p:val>
                                        </p:tav>
                                        <p:tav tm="100000">
                                          <p:val>
                                            <p:strVal val="#ppt_h"/>
                                          </p:val>
                                        </p:tav>
                                      </p:tavLst>
                                    </p:anim>
                                    <p:anim calcmode="lin" valueType="num">
                                      <p:cBhvr>
                                        <p:cTn id="32" dur="1000" fill="hold"/>
                                        <p:tgtEl>
                                          <p:spTgt spid="138"/>
                                        </p:tgtEl>
                                        <p:attrNameLst>
                                          <p:attrName>style.rotation</p:attrName>
                                        </p:attrNameLst>
                                      </p:cBhvr>
                                      <p:tavLst>
                                        <p:tav tm="0">
                                          <p:val>
                                            <p:fltVal val="90"/>
                                          </p:val>
                                        </p:tav>
                                        <p:tav tm="100000">
                                          <p:val>
                                            <p:fltVal val="0"/>
                                          </p:val>
                                        </p:tav>
                                      </p:tavLst>
                                    </p:anim>
                                    <p:animEffect transition="in" filter="fade">
                                      <p:cBhvr>
                                        <p:cTn id="33" dur="1000"/>
                                        <p:tgtEl>
                                          <p:spTgt spid="138"/>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224"/>
                                        </p:tgtEl>
                                        <p:attrNameLst>
                                          <p:attrName>style.visibility</p:attrName>
                                        </p:attrNameLst>
                                      </p:cBhvr>
                                      <p:to>
                                        <p:strVal val="visible"/>
                                      </p:to>
                                    </p:set>
                                    <p:animEffect transition="in" filter="randombar(horizontal)">
                                      <p:cBhvr>
                                        <p:cTn id="37" dur="500"/>
                                        <p:tgtEl>
                                          <p:spTgt spid="2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219" grpId="0" animBg="1"/>
      <p:bldP spid="220" grpId="0" animBg="1"/>
      <p:bldP spid="224" grpId="0"/>
    </p:bldLst>
  </p:timing>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31702" y="154829"/>
            <a:ext cx="2058114" cy="3291904"/>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359" y="154829"/>
            <a:ext cx="6021890" cy="3291904"/>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862B1D44-6855-4F1D-B7AB-5050D5ED059D}" type="datetimeFigureOut">
              <a:rPr lang="en-US" smtClean="0">
                <a:solidFill>
                  <a:prstClr val="black">
                    <a:tint val="75000"/>
                  </a:prstClr>
                </a:solidFill>
              </a:rPr>
              <a:pPr/>
              <a:t>8/16/2024</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0AE11BE4-BE68-4549-B5EE-E1920BD5ABF0}"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984708032"/>
      </p:ext>
    </p:extLst>
  </p:cSld>
  <p:clrMapOvr>
    <a:masterClrMapping/>
  </p:clrMapOvr>
</p:sldLayout>
</file>

<file path=ppt/slideLayouts/slideLayout110.xml><?xml version="1.0" encoding="utf-8"?>
<p:sldLayout xmlns:a="http://schemas.openxmlformats.org/drawingml/2006/main" xmlns:r="http://schemas.openxmlformats.org/officeDocument/2006/relationships" xmlns:p="http://schemas.openxmlformats.org/presentationml/2006/main" preserve="1" userDrawn="1">
  <p:cSld name="15_Title and Content">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297023" y="164692"/>
            <a:ext cx="8712950" cy="4681543"/>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FFC000"/>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endParaRPr sz="1350" dirty="0">
                <a:solidFill>
                  <a:prstClr val="black"/>
                </a:solidFill>
                <a:latin typeface="Times New Roman" panose="02020603050405020304" pitchFamily="18" charset="0"/>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349391" y="661836"/>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150354" y="680331"/>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168122" y="742296"/>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393811" y="710860"/>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151248" y="688672"/>
            <a:ext cx="335912"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348498" y="1122388"/>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49460" y="1140883"/>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167228" y="1202847"/>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392918" y="1171412"/>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150353" y="1149223"/>
            <a:ext cx="335912"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347604" y="1582939"/>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48567" y="1601434"/>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166334" y="1663399"/>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392025" y="1631963"/>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49460" y="1609774"/>
            <a:ext cx="335912"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346711" y="2043490"/>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47673" y="2061986"/>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165441" y="2123950"/>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391130" y="2092515"/>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48567" y="2070326"/>
            <a:ext cx="335912"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345817" y="2504042"/>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46779" y="2522537"/>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164548" y="2584501"/>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390237" y="2553066"/>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47674" y="2530877"/>
            <a:ext cx="335912"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344924" y="2964593"/>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45886" y="2983088"/>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163654" y="3045053"/>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389344" y="3013617"/>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46779" y="2991429"/>
            <a:ext cx="335912"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344030" y="3425145"/>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44993" y="3443640"/>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162760" y="3505604"/>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388450" y="3474169"/>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45886" y="3451980"/>
            <a:ext cx="335912"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343137" y="3885696"/>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44100" y="3904191"/>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161867" y="3966156"/>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387556" y="3934720"/>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44993" y="3912531"/>
            <a:ext cx="335912"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342243" y="4346247"/>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43205" y="4364743"/>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160973" y="4426707"/>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386663" y="4395272"/>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44099" y="4373083"/>
            <a:ext cx="335912"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Tree>
    <p:extLst>
      <p:ext uri="{BB962C8B-B14F-4D97-AF65-F5344CB8AC3E}">
        <p14:creationId xmlns:p14="http://schemas.microsoft.com/office/powerpoint/2010/main" val="3291103682"/>
      </p:ext>
    </p:extLst>
  </p:cSld>
  <p:clrMapOvr>
    <a:masterClrMapping/>
  </p:clrMapOvr>
</p:sldLayout>
</file>

<file path=ppt/slideLayouts/slideLayout111.xml><?xml version="1.0" encoding="utf-8"?>
<p:sldLayout xmlns:a="http://schemas.openxmlformats.org/drawingml/2006/main" xmlns:r="http://schemas.openxmlformats.org/officeDocument/2006/relationships" xmlns:p="http://schemas.openxmlformats.org/presentationml/2006/main" preserve="1" userDrawn="1">
  <p:cSld name="1_Title Slide">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912FF248-73E2-4B5D-9669-D05536B13110}"/>
              </a:ext>
            </a:extLst>
          </p:cNvPr>
          <p:cNvGrpSpPr/>
          <p:nvPr userDrawn="1"/>
        </p:nvGrpSpPr>
        <p:grpSpPr>
          <a:xfrm>
            <a:off x="297023" y="164692"/>
            <a:ext cx="8712950" cy="4681543"/>
            <a:chOff x="395894" y="219519"/>
            <a:chExt cx="8518865" cy="4788281"/>
          </a:xfrm>
        </p:grpSpPr>
        <p:sp>
          <p:nvSpPr>
            <p:cNvPr id="8" name="Google Shape;993;p14">
              <a:extLst>
                <a:ext uri="{FF2B5EF4-FFF2-40B4-BE49-F238E27FC236}">
                  <a16:creationId xmlns:a16="http://schemas.microsoft.com/office/drawing/2014/main" id="{6F2E4380-9AAF-4929-8F62-F490FD06BB80}"/>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dk2"/>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nvGrpSpPr>
            <p:cNvPr id="9" name="Google Shape;994;p14">
              <a:extLst>
                <a:ext uri="{FF2B5EF4-FFF2-40B4-BE49-F238E27FC236}">
                  <a16:creationId xmlns:a16="http://schemas.microsoft.com/office/drawing/2014/main" id="{05263AFC-D1B4-4D83-808E-9B96447708D3}"/>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E97D35D9-4A80-4E5E-AE99-A42260106314}"/>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9" name="Google Shape;996;p14">
                <a:extLst>
                  <a:ext uri="{FF2B5EF4-FFF2-40B4-BE49-F238E27FC236}">
                    <a16:creationId xmlns:a16="http://schemas.microsoft.com/office/drawing/2014/main" id="{F1D5A806-A58C-4FB9-9CB8-29884CE2006D}"/>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sp>
          <p:nvSpPr>
            <p:cNvPr id="10" name="Google Shape;997;p14">
              <a:extLst>
                <a:ext uri="{FF2B5EF4-FFF2-40B4-BE49-F238E27FC236}">
                  <a16:creationId xmlns:a16="http://schemas.microsoft.com/office/drawing/2014/main" id="{ED4A141D-52F2-416A-BB8C-6ABF536EB5BD}"/>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nvGrpSpPr>
            <p:cNvPr id="11" name="Google Shape;998;p14">
              <a:extLst>
                <a:ext uri="{FF2B5EF4-FFF2-40B4-BE49-F238E27FC236}">
                  <a16:creationId xmlns:a16="http://schemas.microsoft.com/office/drawing/2014/main" id="{233E8FF6-A58B-4C0A-8E03-7EBCEC1A722A}"/>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1B628C4E-2CC0-49FD-AE56-2DA39F0AEDC3}"/>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7" name="Google Shape;1000;p14">
                <a:extLst>
                  <a:ext uri="{FF2B5EF4-FFF2-40B4-BE49-F238E27FC236}">
                    <a16:creationId xmlns:a16="http://schemas.microsoft.com/office/drawing/2014/main" id="{B7905D3C-D345-41E1-9F8F-3DE9CB825DDB}"/>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grpSp>
          <p:nvGrpSpPr>
            <p:cNvPr id="12" name="Google Shape;1001;p14">
              <a:extLst>
                <a:ext uri="{FF2B5EF4-FFF2-40B4-BE49-F238E27FC236}">
                  <a16:creationId xmlns:a16="http://schemas.microsoft.com/office/drawing/2014/main" id="{9381F408-D6BF-4983-8522-FE74B038BAD1}"/>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313829AE-A03B-42DF-8C85-190282C1CC18}"/>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5" name="Google Shape;1003;p14">
                <a:extLst>
                  <a:ext uri="{FF2B5EF4-FFF2-40B4-BE49-F238E27FC236}">
                    <a16:creationId xmlns:a16="http://schemas.microsoft.com/office/drawing/2014/main" id="{92BB61BC-FAB6-4715-A9E7-CC0E8CEE0D5C}"/>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grpSp>
          <p:nvGrpSpPr>
            <p:cNvPr id="13" name="Google Shape;1004;p14">
              <a:extLst>
                <a:ext uri="{FF2B5EF4-FFF2-40B4-BE49-F238E27FC236}">
                  <a16:creationId xmlns:a16="http://schemas.microsoft.com/office/drawing/2014/main" id="{D079DC36-A197-4791-8A06-31AB6A7A8165}"/>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BFAD29E2-C19B-47AB-B438-BA439212A9D2}"/>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3" name="Google Shape;1006;p14">
                <a:extLst>
                  <a:ext uri="{FF2B5EF4-FFF2-40B4-BE49-F238E27FC236}">
                    <a16:creationId xmlns:a16="http://schemas.microsoft.com/office/drawing/2014/main" id="{DA309345-B33A-4CD0-9D4E-F69123E7E182}"/>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grpSp>
          <p:nvGrpSpPr>
            <p:cNvPr id="14" name="Google Shape;1007;p14">
              <a:extLst>
                <a:ext uri="{FF2B5EF4-FFF2-40B4-BE49-F238E27FC236}">
                  <a16:creationId xmlns:a16="http://schemas.microsoft.com/office/drawing/2014/main" id="{590C6090-7470-4DB3-8246-659CCC0F2A1A}"/>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611C93AB-AF4D-48EC-B180-BF93AED33FAD}"/>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1" name="Google Shape;1009;p14">
                <a:extLst>
                  <a:ext uri="{FF2B5EF4-FFF2-40B4-BE49-F238E27FC236}">
                    <a16:creationId xmlns:a16="http://schemas.microsoft.com/office/drawing/2014/main" id="{FC04491F-28E4-471E-8BA3-24A183402971}"/>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grpSp>
          <p:nvGrpSpPr>
            <p:cNvPr id="15" name="Google Shape;1010;p14">
              <a:extLst>
                <a:ext uri="{FF2B5EF4-FFF2-40B4-BE49-F238E27FC236}">
                  <a16:creationId xmlns:a16="http://schemas.microsoft.com/office/drawing/2014/main" id="{D54D7793-AF6A-4956-9B72-E4F3A35C4520}"/>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47A74F27-516B-4842-B2FD-3E800B67929D}"/>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9" name="Google Shape;1012;p14">
                <a:extLst>
                  <a:ext uri="{FF2B5EF4-FFF2-40B4-BE49-F238E27FC236}">
                    <a16:creationId xmlns:a16="http://schemas.microsoft.com/office/drawing/2014/main" id="{81691461-33B0-489D-A18A-AD91D59A1D21}"/>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sp>
          <p:nvSpPr>
            <p:cNvPr id="16" name="Google Shape;1013;p14">
              <a:extLst>
                <a:ext uri="{FF2B5EF4-FFF2-40B4-BE49-F238E27FC236}">
                  <a16:creationId xmlns:a16="http://schemas.microsoft.com/office/drawing/2014/main" id="{0EEF144F-B527-4080-AAEA-10B3E48E39A2}"/>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7" name="Google Shape;1014;p14">
              <a:extLst>
                <a:ext uri="{FF2B5EF4-FFF2-40B4-BE49-F238E27FC236}">
                  <a16:creationId xmlns:a16="http://schemas.microsoft.com/office/drawing/2014/main" id="{40F35D0D-CACF-4AB5-BE8A-E9FB73511388}"/>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endParaRPr sz="1350" dirty="0">
                <a:solidFill>
                  <a:prstClr val="black"/>
                </a:solidFill>
                <a:latin typeface="Times New Roman" panose="02020603050405020304" pitchFamily="18" charset="0"/>
              </a:endParaRPr>
            </a:p>
          </p:txBody>
        </p:sp>
      </p:grpSp>
      <p:grpSp>
        <p:nvGrpSpPr>
          <p:cNvPr id="30" name="Google Shape;1016;p14">
            <a:extLst>
              <a:ext uri="{FF2B5EF4-FFF2-40B4-BE49-F238E27FC236}">
                <a16:creationId xmlns:a16="http://schemas.microsoft.com/office/drawing/2014/main" id="{327BF5F6-D034-4620-B2B7-7F2179C531EB}"/>
              </a:ext>
            </a:extLst>
          </p:cNvPr>
          <p:cNvGrpSpPr/>
          <p:nvPr userDrawn="1"/>
        </p:nvGrpSpPr>
        <p:grpSpPr>
          <a:xfrm>
            <a:off x="742152" y="4235755"/>
            <a:ext cx="461552" cy="401778"/>
            <a:chOff x="2495125" y="2142250"/>
            <a:chExt cx="444275" cy="398525"/>
          </a:xfrm>
        </p:grpSpPr>
        <p:sp>
          <p:nvSpPr>
            <p:cNvPr id="31" name="Google Shape;1017;p14">
              <a:extLst>
                <a:ext uri="{FF2B5EF4-FFF2-40B4-BE49-F238E27FC236}">
                  <a16:creationId xmlns:a16="http://schemas.microsoft.com/office/drawing/2014/main" id="{F2F00FDD-D7D5-4809-82CF-73AA35BD05FE}"/>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32" name="Google Shape;1018;p14">
              <a:extLst>
                <a:ext uri="{FF2B5EF4-FFF2-40B4-BE49-F238E27FC236}">
                  <a16:creationId xmlns:a16="http://schemas.microsoft.com/office/drawing/2014/main" id="{5395EB15-BC66-42AE-A1EE-3E2823F5486A}"/>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3"/>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grpSp>
        <p:nvGrpSpPr>
          <p:cNvPr id="33" name="Google Shape;1019;p14">
            <a:extLst>
              <a:ext uri="{FF2B5EF4-FFF2-40B4-BE49-F238E27FC236}">
                <a16:creationId xmlns:a16="http://schemas.microsoft.com/office/drawing/2014/main" id="{D53CFA2D-5D0C-4A67-9094-88F183BFE612}"/>
              </a:ext>
            </a:extLst>
          </p:cNvPr>
          <p:cNvGrpSpPr/>
          <p:nvPr userDrawn="1"/>
        </p:nvGrpSpPr>
        <p:grpSpPr>
          <a:xfrm>
            <a:off x="7636017" y="320863"/>
            <a:ext cx="302706" cy="283672"/>
            <a:chOff x="3243875" y="2372825"/>
            <a:chExt cx="291375" cy="281375"/>
          </a:xfrm>
        </p:grpSpPr>
        <p:sp>
          <p:nvSpPr>
            <p:cNvPr id="34" name="Google Shape;1020;p14">
              <a:extLst>
                <a:ext uri="{FF2B5EF4-FFF2-40B4-BE49-F238E27FC236}">
                  <a16:creationId xmlns:a16="http://schemas.microsoft.com/office/drawing/2014/main" id="{30675EEE-C22B-4D00-94DF-E49C0A367512}"/>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35" name="Google Shape;1021;p14">
              <a:extLst>
                <a:ext uri="{FF2B5EF4-FFF2-40B4-BE49-F238E27FC236}">
                  <a16:creationId xmlns:a16="http://schemas.microsoft.com/office/drawing/2014/main" id="{E3DBEB34-9A0C-4ECA-A1F1-6D8B1FF89970}"/>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36" name="Google Shape;1022;p14">
              <a:extLst>
                <a:ext uri="{FF2B5EF4-FFF2-40B4-BE49-F238E27FC236}">
                  <a16:creationId xmlns:a16="http://schemas.microsoft.com/office/drawing/2014/main" id="{07CFEFDF-2E28-4483-834B-DA095CF3CE48}"/>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37" name="Google Shape;1023;p14">
              <a:extLst>
                <a:ext uri="{FF2B5EF4-FFF2-40B4-BE49-F238E27FC236}">
                  <a16:creationId xmlns:a16="http://schemas.microsoft.com/office/drawing/2014/main" id="{14506E96-EBA9-4C68-AF1F-8C4403B117FE}"/>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38" name="Google Shape;1024;p14">
              <a:extLst>
                <a:ext uri="{FF2B5EF4-FFF2-40B4-BE49-F238E27FC236}">
                  <a16:creationId xmlns:a16="http://schemas.microsoft.com/office/drawing/2014/main" id="{B2F2C8B1-350B-49EE-9CA4-D84F2E04689C}"/>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39" name="Google Shape;1025;p14">
              <a:extLst>
                <a:ext uri="{FF2B5EF4-FFF2-40B4-BE49-F238E27FC236}">
                  <a16:creationId xmlns:a16="http://schemas.microsoft.com/office/drawing/2014/main" id="{524642B7-86EC-4E65-B0EB-6949F77DB65F}"/>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40" name="Google Shape;1026;p14">
              <a:extLst>
                <a:ext uri="{FF2B5EF4-FFF2-40B4-BE49-F238E27FC236}">
                  <a16:creationId xmlns:a16="http://schemas.microsoft.com/office/drawing/2014/main" id="{DA2CC125-6131-46A3-AC36-26C92E5CD21A}"/>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41" name="Google Shape;1027;p14">
              <a:extLst>
                <a:ext uri="{FF2B5EF4-FFF2-40B4-BE49-F238E27FC236}">
                  <a16:creationId xmlns:a16="http://schemas.microsoft.com/office/drawing/2014/main" id="{5A24D573-ECDB-4ACD-87B3-20030C31E8D4}"/>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42" name="Google Shape;1028;p14">
              <a:extLst>
                <a:ext uri="{FF2B5EF4-FFF2-40B4-BE49-F238E27FC236}">
                  <a16:creationId xmlns:a16="http://schemas.microsoft.com/office/drawing/2014/main" id="{7E867DAA-A57F-489C-A045-9A1C1429277B}"/>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43" name="Google Shape;1029;p14">
              <a:extLst>
                <a:ext uri="{FF2B5EF4-FFF2-40B4-BE49-F238E27FC236}">
                  <a16:creationId xmlns:a16="http://schemas.microsoft.com/office/drawing/2014/main" id="{1DF03B23-6B1D-4056-9368-8D8F23721207}"/>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grpSp>
        <p:nvGrpSpPr>
          <p:cNvPr id="44" name="Google Shape;1030;p14">
            <a:extLst>
              <a:ext uri="{FF2B5EF4-FFF2-40B4-BE49-F238E27FC236}">
                <a16:creationId xmlns:a16="http://schemas.microsoft.com/office/drawing/2014/main" id="{AC4C02C6-8357-4A9D-9FE8-73BED3D677DA}"/>
              </a:ext>
            </a:extLst>
          </p:cNvPr>
          <p:cNvGrpSpPr/>
          <p:nvPr userDrawn="1"/>
        </p:nvGrpSpPr>
        <p:grpSpPr>
          <a:xfrm>
            <a:off x="8255919" y="782772"/>
            <a:ext cx="173157" cy="169951"/>
            <a:chOff x="4954425" y="2036375"/>
            <a:chExt cx="166675" cy="168575"/>
          </a:xfrm>
        </p:grpSpPr>
        <p:sp>
          <p:nvSpPr>
            <p:cNvPr id="45" name="Google Shape;1031;p14">
              <a:extLst>
                <a:ext uri="{FF2B5EF4-FFF2-40B4-BE49-F238E27FC236}">
                  <a16:creationId xmlns:a16="http://schemas.microsoft.com/office/drawing/2014/main" id="{7490645F-164B-43DC-B0C4-4E49ABCDCE60}"/>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46" name="Google Shape;1032;p14">
              <a:extLst>
                <a:ext uri="{FF2B5EF4-FFF2-40B4-BE49-F238E27FC236}">
                  <a16:creationId xmlns:a16="http://schemas.microsoft.com/office/drawing/2014/main" id="{F62C8C47-6F19-44BD-9FED-30D56890DF52}"/>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sp>
        <p:nvSpPr>
          <p:cNvPr id="47" name="Google Shape;1033;p14">
            <a:extLst>
              <a:ext uri="{FF2B5EF4-FFF2-40B4-BE49-F238E27FC236}">
                <a16:creationId xmlns:a16="http://schemas.microsoft.com/office/drawing/2014/main" id="{9C058F19-0AE8-4DE1-A824-EE065CCDBD8D}"/>
              </a:ext>
            </a:extLst>
          </p:cNvPr>
          <p:cNvSpPr/>
          <p:nvPr userDrawn="1"/>
        </p:nvSpPr>
        <p:spPr>
          <a:xfrm>
            <a:off x="1541495" y="4699964"/>
            <a:ext cx="123758" cy="81863"/>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2"/>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48" name="Google Shape;1034;p14">
            <a:extLst>
              <a:ext uri="{FF2B5EF4-FFF2-40B4-BE49-F238E27FC236}">
                <a16:creationId xmlns:a16="http://schemas.microsoft.com/office/drawing/2014/main" id="{F39F1339-6652-4316-AEAE-58755DC68066}"/>
              </a:ext>
            </a:extLst>
          </p:cNvPr>
          <p:cNvSpPr/>
          <p:nvPr userDrawn="1"/>
        </p:nvSpPr>
        <p:spPr>
          <a:xfrm>
            <a:off x="8249505" y="4637533"/>
            <a:ext cx="90383" cy="62431"/>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5"/>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grpSp>
        <p:nvGrpSpPr>
          <p:cNvPr id="49" name="Google Shape;1035;p14">
            <a:extLst>
              <a:ext uri="{FF2B5EF4-FFF2-40B4-BE49-F238E27FC236}">
                <a16:creationId xmlns:a16="http://schemas.microsoft.com/office/drawing/2014/main" id="{B0CF15ED-922C-4751-B1DA-9089B1988ECC}"/>
              </a:ext>
            </a:extLst>
          </p:cNvPr>
          <p:cNvGrpSpPr/>
          <p:nvPr userDrawn="1"/>
        </p:nvGrpSpPr>
        <p:grpSpPr>
          <a:xfrm>
            <a:off x="613232" y="3895452"/>
            <a:ext cx="173157" cy="169951"/>
            <a:chOff x="4954425" y="2036375"/>
            <a:chExt cx="166675" cy="168575"/>
          </a:xfrm>
        </p:grpSpPr>
        <p:sp>
          <p:nvSpPr>
            <p:cNvPr id="50" name="Google Shape;1036;p14">
              <a:extLst>
                <a:ext uri="{FF2B5EF4-FFF2-40B4-BE49-F238E27FC236}">
                  <a16:creationId xmlns:a16="http://schemas.microsoft.com/office/drawing/2014/main" id="{7EA6F03C-5B07-4131-89F4-3BAFB23D4AF0}"/>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51" name="Google Shape;1037;p14">
              <a:extLst>
                <a:ext uri="{FF2B5EF4-FFF2-40B4-BE49-F238E27FC236}">
                  <a16:creationId xmlns:a16="http://schemas.microsoft.com/office/drawing/2014/main" id="{C7913F77-486F-46A9-8AEC-4B7565FB4E4C}"/>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sp>
        <p:nvSpPr>
          <p:cNvPr id="96" name="Google Shape;1082;p14">
            <a:extLst>
              <a:ext uri="{FF2B5EF4-FFF2-40B4-BE49-F238E27FC236}">
                <a16:creationId xmlns:a16="http://schemas.microsoft.com/office/drawing/2014/main" id="{95018CA8-A1C2-47FD-890D-549D7B4AC236}"/>
              </a:ext>
            </a:extLst>
          </p:cNvPr>
          <p:cNvSpPr/>
          <p:nvPr userDrawn="1"/>
        </p:nvSpPr>
        <p:spPr>
          <a:xfrm>
            <a:off x="349391" y="661836"/>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97" name="Google Shape;1083;p14">
            <a:extLst>
              <a:ext uri="{FF2B5EF4-FFF2-40B4-BE49-F238E27FC236}">
                <a16:creationId xmlns:a16="http://schemas.microsoft.com/office/drawing/2014/main" id="{B936ECCA-F1FD-46EC-B26D-DE3BF7D0C273}"/>
              </a:ext>
            </a:extLst>
          </p:cNvPr>
          <p:cNvSpPr/>
          <p:nvPr userDrawn="1"/>
        </p:nvSpPr>
        <p:spPr>
          <a:xfrm>
            <a:off x="150354" y="680331"/>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98" name="Google Shape;1084;p14">
            <a:extLst>
              <a:ext uri="{FF2B5EF4-FFF2-40B4-BE49-F238E27FC236}">
                <a16:creationId xmlns:a16="http://schemas.microsoft.com/office/drawing/2014/main" id="{03D9643B-BC02-476E-ABF0-0F13D9275EA3}"/>
              </a:ext>
            </a:extLst>
          </p:cNvPr>
          <p:cNvSpPr/>
          <p:nvPr userDrawn="1"/>
        </p:nvSpPr>
        <p:spPr>
          <a:xfrm>
            <a:off x="168122" y="742296"/>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99" name="Google Shape;1085;p14">
            <a:extLst>
              <a:ext uri="{FF2B5EF4-FFF2-40B4-BE49-F238E27FC236}">
                <a16:creationId xmlns:a16="http://schemas.microsoft.com/office/drawing/2014/main" id="{E4F6C8FF-3CF3-45F6-8706-79866A8801F6}"/>
              </a:ext>
            </a:extLst>
          </p:cNvPr>
          <p:cNvSpPr/>
          <p:nvPr userDrawn="1"/>
        </p:nvSpPr>
        <p:spPr>
          <a:xfrm>
            <a:off x="393811" y="710860"/>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00" name="Google Shape;1086;p14">
            <a:extLst>
              <a:ext uri="{FF2B5EF4-FFF2-40B4-BE49-F238E27FC236}">
                <a16:creationId xmlns:a16="http://schemas.microsoft.com/office/drawing/2014/main" id="{1BF2058A-58A5-400D-B987-EA9281BD464C}"/>
              </a:ext>
            </a:extLst>
          </p:cNvPr>
          <p:cNvSpPr/>
          <p:nvPr userDrawn="1"/>
        </p:nvSpPr>
        <p:spPr>
          <a:xfrm>
            <a:off x="151248" y="688672"/>
            <a:ext cx="335912"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02" name="Google Shape;1082;p14">
            <a:extLst>
              <a:ext uri="{FF2B5EF4-FFF2-40B4-BE49-F238E27FC236}">
                <a16:creationId xmlns:a16="http://schemas.microsoft.com/office/drawing/2014/main" id="{3B878202-51EA-4466-A893-7046CA4B0564}"/>
              </a:ext>
            </a:extLst>
          </p:cNvPr>
          <p:cNvSpPr/>
          <p:nvPr userDrawn="1"/>
        </p:nvSpPr>
        <p:spPr>
          <a:xfrm>
            <a:off x="348498" y="1122388"/>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03" name="Google Shape;1083;p14">
            <a:extLst>
              <a:ext uri="{FF2B5EF4-FFF2-40B4-BE49-F238E27FC236}">
                <a16:creationId xmlns:a16="http://schemas.microsoft.com/office/drawing/2014/main" id="{8AE3EC7F-38CF-4238-A1D3-36A00E1CDB4B}"/>
              </a:ext>
            </a:extLst>
          </p:cNvPr>
          <p:cNvSpPr/>
          <p:nvPr userDrawn="1"/>
        </p:nvSpPr>
        <p:spPr>
          <a:xfrm>
            <a:off x="149460" y="1140883"/>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04" name="Google Shape;1084;p14">
            <a:extLst>
              <a:ext uri="{FF2B5EF4-FFF2-40B4-BE49-F238E27FC236}">
                <a16:creationId xmlns:a16="http://schemas.microsoft.com/office/drawing/2014/main" id="{A109E879-FF69-420F-8594-E4E350138FE4}"/>
              </a:ext>
            </a:extLst>
          </p:cNvPr>
          <p:cNvSpPr/>
          <p:nvPr userDrawn="1"/>
        </p:nvSpPr>
        <p:spPr>
          <a:xfrm>
            <a:off x="167228" y="1202847"/>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05" name="Google Shape;1085;p14">
            <a:extLst>
              <a:ext uri="{FF2B5EF4-FFF2-40B4-BE49-F238E27FC236}">
                <a16:creationId xmlns:a16="http://schemas.microsoft.com/office/drawing/2014/main" id="{D728BFA8-D828-48D9-B813-EB0070A3F849}"/>
              </a:ext>
            </a:extLst>
          </p:cNvPr>
          <p:cNvSpPr/>
          <p:nvPr userDrawn="1"/>
        </p:nvSpPr>
        <p:spPr>
          <a:xfrm>
            <a:off x="392918" y="1171412"/>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06" name="Google Shape;1086;p14">
            <a:extLst>
              <a:ext uri="{FF2B5EF4-FFF2-40B4-BE49-F238E27FC236}">
                <a16:creationId xmlns:a16="http://schemas.microsoft.com/office/drawing/2014/main" id="{AAD00854-B92E-4943-95A5-C96E52F3DCF3}"/>
              </a:ext>
            </a:extLst>
          </p:cNvPr>
          <p:cNvSpPr/>
          <p:nvPr userDrawn="1"/>
        </p:nvSpPr>
        <p:spPr>
          <a:xfrm>
            <a:off x="150353" y="1149223"/>
            <a:ext cx="335912"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07" name="Google Shape;1082;p14">
            <a:extLst>
              <a:ext uri="{FF2B5EF4-FFF2-40B4-BE49-F238E27FC236}">
                <a16:creationId xmlns:a16="http://schemas.microsoft.com/office/drawing/2014/main" id="{A9BB0978-9312-4447-80AB-41294A409ED1}"/>
              </a:ext>
            </a:extLst>
          </p:cNvPr>
          <p:cNvSpPr/>
          <p:nvPr userDrawn="1"/>
        </p:nvSpPr>
        <p:spPr>
          <a:xfrm>
            <a:off x="347604" y="1582939"/>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08" name="Google Shape;1083;p14">
            <a:extLst>
              <a:ext uri="{FF2B5EF4-FFF2-40B4-BE49-F238E27FC236}">
                <a16:creationId xmlns:a16="http://schemas.microsoft.com/office/drawing/2014/main" id="{61FF21EF-8FF4-4964-B264-5FF3E4B83CCE}"/>
              </a:ext>
            </a:extLst>
          </p:cNvPr>
          <p:cNvSpPr/>
          <p:nvPr userDrawn="1"/>
        </p:nvSpPr>
        <p:spPr>
          <a:xfrm>
            <a:off x="148567" y="1601434"/>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09" name="Google Shape;1084;p14">
            <a:extLst>
              <a:ext uri="{FF2B5EF4-FFF2-40B4-BE49-F238E27FC236}">
                <a16:creationId xmlns:a16="http://schemas.microsoft.com/office/drawing/2014/main" id="{2A3A52D1-7028-4394-92D4-70E60315E66B}"/>
              </a:ext>
            </a:extLst>
          </p:cNvPr>
          <p:cNvSpPr/>
          <p:nvPr userDrawn="1"/>
        </p:nvSpPr>
        <p:spPr>
          <a:xfrm>
            <a:off x="166334" y="1663399"/>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10" name="Google Shape;1085;p14">
            <a:extLst>
              <a:ext uri="{FF2B5EF4-FFF2-40B4-BE49-F238E27FC236}">
                <a16:creationId xmlns:a16="http://schemas.microsoft.com/office/drawing/2014/main" id="{2B402ED8-8890-4BBD-BD4A-317F62877C5F}"/>
              </a:ext>
            </a:extLst>
          </p:cNvPr>
          <p:cNvSpPr/>
          <p:nvPr userDrawn="1"/>
        </p:nvSpPr>
        <p:spPr>
          <a:xfrm>
            <a:off x="392025" y="1631963"/>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11" name="Google Shape;1086;p14">
            <a:extLst>
              <a:ext uri="{FF2B5EF4-FFF2-40B4-BE49-F238E27FC236}">
                <a16:creationId xmlns:a16="http://schemas.microsoft.com/office/drawing/2014/main" id="{4FDB29D0-7164-4DBA-A2E6-84221CCDCFD4}"/>
              </a:ext>
            </a:extLst>
          </p:cNvPr>
          <p:cNvSpPr/>
          <p:nvPr userDrawn="1"/>
        </p:nvSpPr>
        <p:spPr>
          <a:xfrm>
            <a:off x="149460" y="1609774"/>
            <a:ext cx="335912"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12" name="Google Shape;1082;p14">
            <a:extLst>
              <a:ext uri="{FF2B5EF4-FFF2-40B4-BE49-F238E27FC236}">
                <a16:creationId xmlns:a16="http://schemas.microsoft.com/office/drawing/2014/main" id="{76F446C8-2BE2-457E-A059-3FBDE50A2DAB}"/>
              </a:ext>
            </a:extLst>
          </p:cNvPr>
          <p:cNvSpPr/>
          <p:nvPr userDrawn="1"/>
        </p:nvSpPr>
        <p:spPr>
          <a:xfrm>
            <a:off x="346711" y="2043490"/>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13" name="Google Shape;1083;p14">
            <a:extLst>
              <a:ext uri="{FF2B5EF4-FFF2-40B4-BE49-F238E27FC236}">
                <a16:creationId xmlns:a16="http://schemas.microsoft.com/office/drawing/2014/main" id="{543F1EC7-1C51-46E0-ACF5-20C5F0905E39}"/>
              </a:ext>
            </a:extLst>
          </p:cNvPr>
          <p:cNvSpPr/>
          <p:nvPr userDrawn="1"/>
        </p:nvSpPr>
        <p:spPr>
          <a:xfrm>
            <a:off x="147673" y="2061986"/>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14" name="Google Shape;1084;p14">
            <a:extLst>
              <a:ext uri="{FF2B5EF4-FFF2-40B4-BE49-F238E27FC236}">
                <a16:creationId xmlns:a16="http://schemas.microsoft.com/office/drawing/2014/main" id="{4E6B9D33-57F3-4A75-9293-3C04278D772A}"/>
              </a:ext>
            </a:extLst>
          </p:cNvPr>
          <p:cNvSpPr/>
          <p:nvPr userDrawn="1"/>
        </p:nvSpPr>
        <p:spPr>
          <a:xfrm>
            <a:off x="165441" y="2123950"/>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15" name="Google Shape;1085;p14">
            <a:extLst>
              <a:ext uri="{FF2B5EF4-FFF2-40B4-BE49-F238E27FC236}">
                <a16:creationId xmlns:a16="http://schemas.microsoft.com/office/drawing/2014/main" id="{46B5E075-E226-4895-9493-A4CA9A703FD3}"/>
              </a:ext>
            </a:extLst>
          </p:cNvPr>
          <p:cNvSpPr/>
          <p:nvPr userDrawn="1"/>
        </p:nvSpPr>
        <p:spPr>
          <a:xfrm>
            <a:off x="391130" y="2092515"/>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16" name="Google Shape;1086;p14">
            <a:extLst>
              <a:ext uri="{FF2B5EF4-FFF2-40B4-BE49-F238E27FC236}">
                <a16:creationId xmlns:a16="http://schemas.microsoft.com/office/drawing/2014/main" id="{56534FCD-AD06-4E33-8FD5-4A0CA24C6414}"/>
              </a:ext>
            </a:extLst>
          </p:cNvPr>
          <p:cNvSpPr/>
          <p:nvPr userDrawn="1"/>
        </p:nvSpPr>
        <p:spPr>
          <a:xfrm>
            <a:off x="148567" y="2070326"/>
            <a:ext cx="335912"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17" name="Google Shape;1082;p14">
            <a:extLst>
              <a:ext uri="{FF2B5EF4-FFF2-40B4-BE49-F238E27FC236}">
                <a16:creationId xmlns:a16="http://schemas.microsoft.com/office/drawing/2014/main" id="{13F8C6C7-68B9-45D6-8F01-F8260F297A7E}"/>
              </a:ext>
            </a:extLst>
          </p:cNvPr>
          <p:cNvSpPr/>
          <p:nvPr userDrawn="1"/>
        </p:nvSpPr>
        <p:spPr>
          <a:xfrm>
            <a:off x="345817" y="2504042"/>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18" name="Google Shape;1083;p14">
            <a:extLst>
              <a:ext uri="{FF2B5EF4-FFF2-40B4-BE49-F238E27FC236}">
                <a16:creationId xmlns:a16="http://schemas.microsoft.com/office/drawing/2014/main" id="{3C93F6CB-9B31-4CE5-A4E7-7E978C24989B}"/>
              </a:ext>
            </a:extLst>
          </p:cNvPr>
          <p:cNvSpPr/>
          <p:nvPr userDrawn="1"/>
        </p:nvSpPr>
        <p:spPr>
          <a:xfrm>
            <a:off x="146779" y="2522537"/>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19" name="Google Shape;1084;p14">
            <a:extLst>
              <a:ext uri="{FF2B5EF4-FFF2-40B4-BE49-F238E27FC236}">
                <a16:creationId xmlns:a16="http://schemas.microsoft.com/office/drawing/2014/main" id="{73CA4133-52E1-4CA4-9B02-C32EF64DCA79}"/>
              </a:ext>
            </a:extLst>
          </p:cNvPr>
          <p:cNvSpPr/>
          <p:nvPr userDrawn="1"/>
        </p:nvSpPr>
        <p:spPr>
          <a:xfrm>
            <a:off x="164548" y="2584501"/>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20" name="Google Shape;1085;p14">
            <a:extLst>
              <a:ext uri="{FF2B5EF4-FFF2-40B4-BE49-F238E27FC236}">
                <a16:creationId xmlns:a16="http://schemas.microsoft.com/office/drawing/2014/main" id="{68B32AF3-395D-4C97-B3AC-6748065FE197}"/>
              </a:ext>
            </a:extLst>
          </p:cNvPr>
          <p:cNvSpPr/>
          <p:nvPr userDrawn="1"/>
        </p:nvSpPr>
        <p:spPr>
          <a:xfrm>
            <a:off x="390237" y="2553066"/>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21" name="Google Shape;1086;p14">
            <a:extLst>
              <a:ext uri="{FF2B5EF4-FFF2-40B4-BE49-F238E27FC236}">
                <a16:creationId xmlns:a16="http://schemas.microsoft.com/office/drawing/2014/main" id="{F2737C08-B20B-4DD3-8C2B-6D9629DF844C}"/>
              </a:ext>
            </a:extLst>
          </p:cNvPr>
          <p:cNvSpPr/>
          <p:nvPr userDrawn="1"/>
        </p:nvSpPr>
        <p:spPr>
          <a:xfrm>
            <a:off x="147674" y="2530877"/>
            <a:ext cx="335912"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22" name="Google Shape;1082;p14">
            <a:extLst>
              <a:ext uri="{FF2B5EF4-FFF2-40B4-BE49-F238E27FC236}">
                <a16:creationId xmlns:a16="http://schemas.microsoft.com/office/drawing/2014/main" id="{C67ED233-4DA4-4D61-B819-CA361C34FFD3}"/>
              </a:ext>
            </a:extLst>
          </p:cNvPr>
          <p:cNvSpPr/>
          <p:nvPr userDrawn="1"/>
        </p:nvSpPr>
        <p:spPr>
          <a:xfrm>
            <a:off x="344924" y="2964593"/>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23" name="Google Shape;1083;p14">
            <a:extLst>
              <a:ext uri="{FF2B5EF4-FFF2-40B4-BE49-F238E27FC236}">
                <a16:creationId xmlns:a16="http://schemas.microsoft.com/office/drawing/2014/main" id="{DB6F480F-12E0-4FF2-94FC-7455618F43E4}"/>
              </a:ext>
            </a:extLst>
          </p:cNvPr>
          <p:cNvSpPr/>
          <p:nvPr userDrawn="1"/>
        </p:nvSpPr>
        <p:spPr>
          <a:xfrm>
            <a:off x="145886" y="2983088"/>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24" name="Google Shape;1084;p14">
            <a:extLst>
              <a:ext uri="{FF2B5EF4-FFF2-40B4-BE49-F238E27FC236}">
                <a16:creationId xmlns:a16="http://schemas.microsoft.com/office/drawing/2014/main" id="{FB8875DE-94FC-4821-827E-F05F343D19DD}"/>
              </a:ext>
            </a:extLst>
          </p:cNvPr>
          <p:cNvSpPr/>
          <p:nvPr userDrawn="1"/>
        </p:nvSpPr>
        <p:spPr>
          <a:xfrm>
            <a:off x="163654" y="3045053"/>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25" name="Google Shape;1085;p14">
            <a:extLst>
              <a:ext uri="{FF2B5EF4-FFF2-40B4-BE49-F238E27FC236}">
                <a16:creationId xmlns:a16="http://schemas.microsoft.com/office/drawing/2014/main" id="{E65EE193-261C-47D2-90E2-CA9711A2BA94}"/>
              </a:ext>
            </a:extLst>
          </p:cNvPr>
          <p:cNvSpPr/>
          <p:nvPr userDrawn="1"/>
        </p:nvSpPr>
        <p:spPr>
          <a:xfrm>
            <a:off x="389344" y="3013617"/>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26" name="Google Shape;1086;p14">
            <a:extLst>
              <a:ext uri="{FF2B5EF4-FFF2-40B4-BE49-F238E27FC236}">
                <a16:creationId xmlns:a16="http://schemas.microsoft.com/office/drawing/2014/main" id="{750B5385-9383-49D9-B37E-8AFC31139A9F}"/>
              </a:ext>
            </a:extLst>
          </p:cNvPr>
          <p:cNvSpPr/>
          <p:nvPr userDrawn="1"/>
        </p:nvSpPr>
        <p:spPr>
          <a:xfrm>
            <a:off x="146779" y="2991429"/>
            <a:ext cx="335912"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27" name="Google Shape;1082;p14">
            <a:extLst>
              <a:ext uri="{FF2B5EF4-FFF2-40B4-BE49-F238E27FC236}">
                <a16:creationId xmlns:a16="http://schemas.microsoft.com/office/drawing/2014/main" id="{F3257D7D-B01D-4B31-A19B-AE3EC8A76CBF}"/>
              </a:ext>
            </a:extLst>
          </p:cNvPr>
          <p:cNvSpPr/>
          <p:nvPr userDrawn="1"/>
        </p:nvSpPr>
        <p:spPr>
          <a:xfrm>
            <a:off x="344030" y="3425145"/>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28" name="Google Shape;1083;p14">
            <a:extLst>
              <a:ext uri="{FF2B5EF4-FFF2-40B4-BE49-F238E27FC236}">
                <a16:creationId xmlns:a16="http://schemas.microsoft.com/office/drawing/2014/main" id="{8E8AEB58-46B0-42AC-876C-D39BC069B58E}"/>
              </a:ext>
            </a:extLst>
          </p:cNvPr>
          <p:cNvSpPr/>
          <p:nvPr userDrawn="1"/>
        </p:nvSpPr>
        <p:spPr>
          <a:xfrm>
            <a:off x="144993" y="3443640"/>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29" name="Google Shape;1084;p14">
            <a:extLst>
              <a:ext uri="{FF2B5EF4-FFF2-40B4-BE49-F238E27FC236}">
                <a16:creationId xmlns:a16="http://schemas.microsoft.com/office/drawing/2014/main" id="{98A058F8-5048-4E43-81F6-E2A9D68F5787}"/>
              </a:ext>
            </a:extLst>
          </p:cNvPr>
          <p:cNvSpPr/>
          <p:nvPr userDrawn="1"/>
        </p:nvSpPr>
        <p:spPr>
          <a:xfrm>
            <a:off x="162760" y="3505604"/>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30" name="Google Shape;1085;p14">
            <a:extLst>
              <a:ext uri="{FF2B5EF4-FFF2-40B4-BE49-F238E27FC236}">
                <a16:creationId xmlns:a16="http://schemas.microsoft.com/office/drawing/2014/main" id="{163FF619-D1D7-43D9-961D-4D8377AFE91D}"/>
              </a:ext>
            </a:extLst>
          </p:cNvPr>
          <p:cNvSpPr/>
          <p:nvPr userDrawn="1"/>
        </p:nvSpPr>
        <p:spPr>
          <a:xfrm>
            <a:off x="388450" y="3474169"/>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31" name="Google Shape;1086;p14">
            <a:extLst>
              <a:ext uri="{FF2B5EF4-FFF2-40B4-BE49-F238E27FC236}">
                <a16:creationId xmlns:a16="http://schemas.microsoft.com/office/drawing/2014/main" id="{B5048DB8-1C0A-4C5F-97C4-0B01226065BF}"/>
              </a:ext>
            </a:extLst>
          </p:cNvPr>
          <p:cNvSpPr/>
          <p:nvPr userDrawn="1"/>
        </p:nvSpPr>
        <p:spPr>
          <a:xfrm>
            <a:off x="145886" y="3451980"/>
            <a:ext cx="335912"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32" name="Google Shape;1082;p14">
            <a:extLst>
              <a:ext uri="{FF2B5EF4-FFF2-40B4-BE49-F238E27FC236}">
                <a16:creationId xmlns:a16="http://schemas.microsoft.com/office/drawing/2014/main" id="{09146345-B88A-4221-8479-754909293DEC}"/>
              </a:ext>
            </a:extLst>
          </p:cNvPr>
          <p:cNvSpPr/>
          <p:nvPr userDrawn="1"/>
        </p:nvSpPr>
        <p:spPr>
          <a:xfrm>
            <a:off x="343137" y="3885696"/>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33" name="Google Shape;1083;p14">
            <a:extLst>
              <a:ext uri="{FF2B5EF4-FFF2-40B4-BE49-F238E27FC236}">
                <a16:creationId xmlns:a16="http://schemas.microsoft.com/office/drawing/2014/main" id="{69A8F20E-CA52-4FFA-9E27-AAA9CA116197}"/>
              </a:ext>
            </a:extLst>
          </p:cNvPr>
          <p:cNvSpPr/>
          <p:nvPr userDrawn="1"/>
        </p:nvSpPr>
        <p:spPr>
          <a:xfrm>
            <a:off x="144100" y="3904191"/>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34" name="Google Shape;1084;p14">
            <a:extLst>
              <a:ext uri="{FF2B5EF4-FFF2-40B4-BE49-F238E27FC236}">
                <a16:creationId xmlns:a16="http://schemas.microsoft.com/office/drawing/2014/main" id="{EB5F0B58-A764-4EE5-8968-0C2DD1B536DE}"/>
              </a:ext>
            </a:extLst>
          </p:cNvPr>
          <p:cNvSpPr/>
          <p:nvPr userDrawn="1"/>
        </p:nvSpPr>
        <p:spPr>
          <a:xfrm>
            <a:off x="161867" y="3966156"/>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35" name="Google Shape;1085;p14">
            <a:extLst>
              <a:ext uri="{FF2B5EF4-FFF2-40B4-BE49-F238E27FC236}">
                <a16:creationId xmlns:a16="http://schemas.microsoft.com/office/drawing/2014/main" id="{5366DC7B-ACAB-4BCC-97E2-465D277AFFCF}"/>
              </a:ext>
            </a:extLst>
          </p:cNvPr>
          <p:cNvSpPr/>
          <p:nvPr userDrawn="1"/>
        </p:nvSpPr>
        <p:spPr>
          <a:xfrm>
            <a:off x="387556" y="3934720"/>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36" name="Google Shape;1086;p14">
            <a:extLst>
              <a:ext uri="{FF2B5EF4-FFF2-40B4-BE49-F238E27FC236}">
                <a16:creationId xmlns:a16="http://schemas.microsoft.com/office/drawing/2014/main" id="{0033D128-1983-4502-AB2A-1E6443704D03}"/>
              </a:ext>
            </a:extLst>
          </p:cNvPr>
          <p:cNvSpPr/>
          <p:nvPr userDrawn="1"/>
        </p:nvSpPr>
        <p:spPr>
          <a:xfrm>
            <a:off x="144993" y="3912531"/>
            <a:ext cx="335912"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37" name="Google Shape;1082;p14">
            <a:extLst>
              <a:ext uri="{FF2B5EF4-FFF2-40B4-BE49-F238E27FC236}">
                <a16:creationId xmlns:a16="http://schemas.microsoft.com/office/drawing/2014/main" id="{79616093-3DF5-4B1F-8962-5D6B7DDDE673}"/>
              </a:ext>
            </a:extLst>
          </p:cNvPr>
          <p:cNvSpPr/>
          <p:nvPr userDrawn="1"/>
        </p:nvSpPr>
        <p:spPr>
          <a:xfrm>
            <a:off x="342243" y="4346247"/>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38" name="Google Shape;1083;p14">
            <a:extLst>
              <a:ext uri="{FF2B5EF4-FFF2-40B4-BE49-F238E27FC236}">
                <a16:creationId xmlns:a16="http://schemas.microsoft.com/office/drawing/2014/main" id="{2D25397A-7136-493A-B17D-5C3117972727}"/>
              </a:ext>
            </a:extLst>
          </p:cNvPr>
          <p:cNvSpPr/>
          <p:nvPr userDrawn="1"/>
        </p:nvSpPr>
        <p:spPr>
          <a:xfrm>
            <a:off x="143205" y="4364743"/>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39" name="Google Shape;1084;p14">
            <a:extLst>
              <a:ext uri="{FF2B5EF4-FFF2-40B4-BE49-F238E27FC236}">
                <a16:creationId xmlns:a16="http://schemas.microsoft.com/office/drawing/2014/main" id="{E70275CF-BEEF-4134-8FC1-FA98BAD2A6F9}"/>
              </a:ext>
            </a:extLst>
          </p:cNvPr>
          <p:cNvSpPr/>
          <p:nvPr userDrawn="1"/>
        </p:nvSpPr>
        <p:spPr>
          <a:xfrm>
            <a:off x="160973" y="4426707"/>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40" name="Google Shape;1085;p14">
            <a:extLst>
              <a:ext uri="{FF2B5EF4-FFF2-40B4-BE49-F238E27FC236}">
                <a16:creationId xmlns:a16="http://schemas.microsoft.com/office/drawing/2014/main" id="{3E3D4E28-9C07-4484-A1DF-F77BBBFD1538}"/>
              </a:ext>
            </a:extLst>
          </p:cNvPr>
          <p:cNvSpPr/>
          <p:nvPr userDrawn="1"/>
        </p:nvSpPr>
        <p:spPr>
          <a:xfrm>
            <a:off x="386663" y="4395272"/>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41" name="Google Shape;1086;p14">
            <a:extLst>
              <a:ext uri="{FF2B5EF4-FFF2-40B4-BE49-F238E27FC236}">
                <a16:creationId xmlns:a16="http://schemas.microsoft.com/office/drawing/2014/main" id="{0BF03047-9E59-4CF4-B825-EA2C74E97B63}"/>
              </a:ext>
            </a:extLst>
          </p:cNvPr>
          <p:cNvSpPr/>
          <p:nvPr userDrawn="1"/>
        </p:nvSpPr>
        <p:spPr>
          <a:xfrm>
            <a:off x="144099" y="4373083"/>
            <a:ext cx="335912"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grpSp>
        <p:nvGrpSpPr>
          <p:cNvPr id="147" name="Google Shape;2356;p30">
            <a:extLst>
              <a:ext uri="{FF2B5EF4-FFF2-40B4-BE49-F238E27FC236}">
                <a16:creationId xmlns:a16="http://schemas.microsoft.com/office/drawing/2014/main" id="{FF3093F1-70FF-4A92-A939-256BC49F43A6}"/>
              </a:ext>
            </a:extLst>
          </p:cNvPr>
          <p:cNvGrpSpPr/>
          <p:nvPr userDrawn="1"/>
        </p:nvGrpSpPr>
        <p:grpSpPr>
          <a:xfrm>
            <a:off x="559253" y="1119051"/>
            <a:ext cx="7403185" cy="3580913"/>
            <a:chOff x="623255" y="927125"/>
            <a:chExt cx="7691377" cy="3871900"/>
          </a:xfrm>
          <a:solidFill>
            <a:schemeClr val="accent2">
              <a:lumMod val="40000"/>
              <a:lumOff val="60000"/>
            </a:schemeClr>
          </a:solidFill>
        </p:grpSpPr>
        <p:sp>
          <p:nvSpPr>
            <p:cNvPr id="148" name="Google Shape;2357;p30">
              <a:extLst>
                <a:ext uri="{FF2B5EF4-FFF2-40B4-BE49-F238E27FC236}">
                  <a16:creationId xmlns:a16="http://schemas.microsoft.com/office/drawing/2014/main" id="{378B6936-B094-4FA3-9256-C7AF5859717D}"/>
                </a:ext>
              </a:extLst>
            </p:cNvPr>
            <p:cNvSpPr/>
            <p:nvPr/>
          </p:nvSpPr>
          <p:spPr>
            <a:xfrm>
              <a:off x="2977025" y="927125"/>
              <a:ext cx="3134100" cy="1481700"/>
            </a:xfrm>
            <a:prstGeom prst="ellipse">
              <a:avLst/>
            </a:prstGeom>
            <a:grp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nvGrpSpPr>
            <p:cNvPr id="149" name="Google Shape;2358;p30">
              <a:extLst>
                <a:ext uri="{FF2B5EF4-FFF2-40B4-BE49-F238E27FC236}">
                  <a16:creationId xmlns:a16="http://schemas.microsoft.com/office/drawing/2014/main" id="{FAD56BA3-21A7-4CCC-B7DB-AC61435A3A7D}"/>
                </a:ext>
              </a:extLst>
            </p:cNvPr>
            <p:cNvGrpSpPr/>
            <p:nvPr/>
          </p:nvGrpSpPr>
          <p:grpSpPr>
            <a:xfrm>
              <a:off x="623255" y="973375"/>
              <a:ext cx="7691377" cy="3825650"/>
              <a:chOff x="623255" y="973375"/>
              <a:chExt cx="7691377" cy="3825650"/>
            </a:xfrm>
            <a:grpFill/>
          </p:grpSpPr>
          <p:sp>
            <p:nvSpPr>
              <p:cNvPr id="150" name="Google Shape;2359;p30">
                <a:extLst>
                  <a:ext uri="{FF2B5EF4-FFF2-40B4-BE49-F238E27FC236}">
                    <a16:creationId xmlns:a16="http://schemas.microsoft.com/office/drawing/2014/main" id="{545757E5-2BB3-4409-8989-EF99146A7AC6}"/>
                  </a:ext>
                </a:extLst>
              </p:cNvPr>
              <p:cNvSpPr/>
              <p:nvPr/>
            </p:nvSpPr>
            <p:spPr>
              <a:xfrm>
                <a:off x="623255" y="973375"/>
                <a:ext cx="7691377" cy="3825650"/>
              </a:xfrm>
              <a:custGeom>
                <a:avLst/>
                <a:gdLst/>
                <a:ahLst/>
                <a:cxnLst/>
                <a:rect l="l" t="t" r="r" b="b"/>
                <a:pathLst>
                  <a:path w="19015" h="15544" extrusionOk="0">
                    <a:moveTo>
                      <a:pt x="8537" y="1"/>
                    </a:moveTo>
                    <a:cubicBezTo>
                      <a:pt x="8251" y="1"/>
                      <a:pt x="7939" y="81"/>
                      <a:pt x="7602" y="271"/>
                    </a:cubicBezTo>
                    <a:cubicBezTo>
                      <a:pt x="5479" y="1481"/>
                      <a:pt x="6004" y="4151"/>
                      <a:pt x="6004" y="4151"/>
                    </a:cubicBezTo>
                    <a:cubicBezTo>
                      <a:pt x="6004" y="4151"/>
                      <a:pt x="5636" y="4115"/>
                      <a:pt x="5091" y="4115"/>
                    </a:cubicBezTo>
                    <a:cubicBezTo>
                      <a:pt x="3665" y="4115"/>
                      <a:pt x="1024" y="4366"/>
                      <a:pt x="594" y="6183"/>
                    </a:cubicBezTo>
                    <a:cubicBezTo>
                      <a:pt x="1" y="8671"/>
                      <a:pt x="3470" y="10953"/>
                      <a:pt x="3470" y="10953"/>
                    </a:cubicBezTo>
                    <a:cubicBezTo>
                      <a:pt x="3470" y="10953"/>
                      <a:pt x="2420" y="14697"/>
                      <a:pt x="6369" y="15427"/>
                    </a:cubicBezTo>
                    <a:cubicBezTo>
                      <a:pt x="6807" y="15508"/>
                      <a:pt x="7209" y="15544"/>
                      <a:pt x="7578" y="15544"/>
                    </a:cubicBezTo>
                    <a:cubicBezTo>
                      <a:pt x="10550" y="15544"/>
                      <a:pt x="11345" y="13213"/>
                      <a:pt x="11345" y="13213"/>
                    </a:cubicBezTo>
                    <a:cubicBezTo>
                      <a:pt x="11345" y="13213"/>
                      <a:pt x="12272" y="13362"/>
                      <a:pt x="13464" y="13362"/>
                    </a:cubicBezTo>
                    <a:cubicBezTo>
                      <a:pt x="15500" y="13362"/>
                      <a:pt x="18307" y="12926"/>
                      <a:pt x="18581" y="10565"/>
                    </a:cubicBezTo>
                    <a:cubicBezTo>
                      <a:pt x="19014" y="6822"/>
                      <a:pt x="16389" y="5795"/>
                      <a:pt x="16389" y="5795"/>
                    </a:cubicBezTo>
                    <a:cubicBezTo>
                      <a:pt x="16389" y="5795"/>
                      <a:pt x="18718" y="2348"/>
                      <a:pt x="16389" y="613"/>
                    </a:cubicBezTo>
                    <a:cubicBezTo>
                      <a:pt x="15923" y="263"/>
                      <a:pt x="15420" y="123"/>
                      <a:pt x="14914" y="123"/>
                    </a:cubicBezTo>
                    <a:cubicBezTo>
                      <a:pt x="12914" y="123"/>
                      <a:pt x="10866" y="2303"/>
                      <a:pt x="10866" y="2303"/>
                    </a:cubicBezTo>
                    <a:cubicBezTo>
                      <a:pt x="10866" y="2303"/>
                      <a:pt x="10071" y="1"/>
                      <a:pt x="8537" y="1"/>
                    </a:cubicBezTo>
                    <a:close/>
                  </a:path>
                </a:pathLst>
              </a:custGeom>
              <a:grpFill/>
              <a:ln>
                <a:noFill/>
              </a:ln>
            </p:spPr>
            <p:txBody>
              <a:bodyPr spcFirstLastPara="1" wrap="square" lIns="91425" tIns="91425" rIns="91425" bIns="91425" anchor="ctr" anchorCtr="0">
                <a:noAutofit/>
              </a:bodyPr>
              <a:lstStyle/>
              <a:p>
                <a:endParaRPr sz="1350" dirty="0">
                  <a:solidFill>
                    <a:prstClr val="black"/>
                  </a:solidFill>
                  <a:latin typeface="Times New Roman" panose="02020603050405020304" pitchFamily="18" charset="0"/>
                </a:endParaRPr>
              </a:p>
            </p:txBody>
          </p:sp>
          <p:sp>
            <p:nvSpPr>
              <p:cNvPr id="151" name="Google Shape;2360;p30">
                <a:extLst>
                  <a:ext uri="{FF2B5EF4-FFF2-40B4-BE49-F238E27FC236}">
                    <a16:creationId xmlns:a16="http://schemas.microsoft.com/office/drawing/2014/main" id="{697B9033-8630-487B-BB45-593826617AE1}"/>
                  </a:ext>
                </a:extLst>
              </p:cNvPr>
              <p:cNvSpPr/>
              <p:nvPr/>
            </p:nvSpPr>
            <p:spPr>
              <a:xfrm>
                <a:off x="1878425" y="1185100"/>
                <a:ext cx="2028300" cy="1403400"/>
              </a:xfrm>
              <a:prstGeom prst="ellipse">
                <a:avLst/>
              </a:prstGeom>
              <a:grp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52" name="Google Shape;2361;p30">
                <a:extLst>
                  <a:ext uri="{FF2B5EF4-FFF2-40B4-BE49-F238E27FC236}">
                    <a16:creationId xmlns:a16="http://schemas.microsoft.com/office/drawing/2014/main" id="{78FFD4CA-CF6A-48EF-B32F-21BB39865BE3}"/>
                  </a:ext>
                </a:extLst>
              </p:cNvPr>
              <p:cNvSpPr/>
              <p:nvPr/>
            </p:nvSpPr>
            <p:spPr>
              <a:xfrm>
                <a:off x="5585525" y="3231300"/>
                <a:ext cx="2028300" cy="1403400"/>
              </a:xfrm>
              <a:prstGeom prst="ellipse">
                <a:avLst/>
              </a:prstGeom>
              <a:grp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grpSp>
      <p:grpSp>
        <p:nvGrpSpPr>
          <p:cNvPr id="153" name="Google Shape;447;p27">
            <a:extLst>
              <a:ext uri="{FF2B5EF4-FFF2-40B4-BE49-F238E27FC236}">
                <a16:creationId xmlns:a16="http://schemas.microsoft.com/office/drawing/2014/main" id="{9368DEE6-4134-4E61-9FBC-094C8ED3D5D5}"/>
              </a:ext>
            </a:extLst>
          </p:cNvPr>
          <p:cNvGrpSpPr/>
          <p:nvPr userDrawn="1"/>
        </p:nvGrpSpPr>
        <p:grpSpPr>
          <a:xfrm>
            <a:off x="6296131" y="3036659"/>
            <a:ext cx="1726640" cy="1195694"/>
            <a:chOff x="4799733" y="3457797"/>
            <a:chExt cx="2301388" cy="1593766"/>
          </a:xfrm>
        </p:grpSpPr>
        <p:sp>
          <p:nvSpPr>
            <p:cNvPr id="154" name="Google Shape;448;p27">
              <a:extLst>
                <a:ext uri="{FF2B5EF4-FFF2-40B4-BE49-F238E27FC236}">
                  <a16:creationId xmlns:a16="http://schemas.microsoft.com/office/drawing/2014/main" id="{0301A587-8C68-4FD9-A8FC-970C849E2B95}"/>
                </a:ext>
              </a:extLst>
            </p:cNvPr>
            <p:cNvSpPr/>
            <p:nvPr/>
          </p:nvSpPr>
          <p:spPr>
            <a:xfrm>
              <a:off x="5512937" y="4441437"/>
              <a:ext cx="134693" cy="122202"/>
            </a:xfrm>
            <a:custGeom>
              <a:avLst/>
              <a:gdLst/>
              <a:ahLst/>
              <a:cxnLst/>
              <a:rect l="l" t="t" r="r" b="b"/>
              <a:pathLst>
                <a:path w="2437" h="2211" extrusionOk="0">
                  <a:moveTo>
                    <a:pt x="1" y="1"/>
                  </a:moveTo>
                  <a:lnTo>
                    <a:pt x="1" y="715"/>
                  </a:lnTo>
                  <a:lnTo>
                    <a:pt x="1" y="1271"/>
                  </a:lnTo>
                  <a:lnTo>
                    <a:pt x="1" y="2211"/>
                  </a:lnTo>
                  <a:lnTo>
                    <a:pt x="2436" y="1112"/>
                  </a:lnTo>
                  <a:lnTo>
                    <a:pt x="1" y="1"/>
                  </a:lnTo>
                  <a:close/>
                </a:path>
              </a:pathLst>
            </a:custGeom>
            <a:solidFill>
              <a:srgbClr val="F09C4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55" name="Google Shape;449;p27">
              <a:extLst>
                <a:ext uri="{FF2B5EF4-FFF2-40B4-BE49-F238E27FC236}">
                  <a16:creationId xmlns:a16="http://schemas.microsoft.com/office/drawing/2014/main" id="{0A2339AA-D2C6-4088-B2D1-038FD047A8DB}"/>
                </a:ext>
              </a:extLst>
            </p:cNvPr>
            <p:cNvSpPr/>
            <p:nvPr/>
          </p:nvSpPr>
          <p:spPr>
            <a:xfrm>
              <a:off x="5671673" y="4450943"/>
              <a:ext cx="91527" cy="79091"/>
            </a:xfrm>
            <a:custGeom>
              <a:avLst/>
              <a:gdLst/>
              <a:ahLst/>
              <a:cxnLst/>
              <a:rect l="l" t="t" r="r" b="b"/>
              <a:pathLst>
                <a:path w="1656" h="1431" extrusionOk="0">
                  <a:moveTo>
                    <a:pt x="1" y="1"/>
                  </a:moveTo>
                  <a:lnTo>
                    <a:pt x="1" y="1430"/>
                  </a:lnTo>
                  <a:lnTo>
                    <a:pt x="1655" y="1430"/>
                  </a:lnTo>
                  <a:lnTo>
                    <a:pt x="1655" y="1"/>
                  </a:lnTo>
                  <a:close/>
                </a:path>
              </a:pathLst>
            </a:custGeom>
            <a:solidFill>
              <a:srgbClr val="F9CF72"/>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56" name="Google Shape;450;p27">
              <a:extLst>
                <a:ext uri="{FF2B5EF4-FFF2-40B4-BE49-F238E27FC236}">
                  <a16:creationId xmlns:a16="http://schemas.microsoft.com/office/drawing/2014/main" id="{079FA416-221F-4C27-A885-A339B1E6CD0B}"/>
                </a:ext>
              </a:extLst>
            </p:cNvPr>
            <p:cNvSpPr/>
            <p:nvPr/>
          </p:nvSpPr>
          <p:spPr>
            <a:xfrm>
              <a:off x="5670236" y="4448014"/>
              <a:ext cx="92246" cy="80528"/>
            </a:xfrm>
            <a:custGeom>
              <a:avLst/>
              <a:gdLst/>
              <a:ahLst/>
              <a:cxnLst/>
              <a:rect l="l" t="t" r="r" b="b"/>
              <a:pathLst>
                <a:path w="1669" h="1457" extrusionOk="0">
                  <a:moveTo>
                    <a:pt x="239" y="1"/>
                  </a:moveTo>
                  <a:cubicBezTo>
                    <a:pt x="146" y="1"/>
                    <a:pt x="80" y="14"/>
                    <a:pt x="53" y="27"/>
                  </a:cubicBezTo>
                  <a:cubicBezTo>
                    <a:pt x="14" y="40"/>
                    <a:pt x="0" y="54"/>
                    <a:pt x="0" y="93"/>
                  </a:cubicBezTo>
                  <a:cubicBezTo>
                    <a:pt x="0" y="120"/>
                    <a:pt x="14" y="146"/>
                    <a:pt x="40" y="160"/>
                  </a:cubicBezTo>
                  <a:cubicBezTo>
                    <a:pt x="80" y="173"/>
                    <a:pt x="120" y="173"/>
                    <a:pt x="186" y="173"/>
                  </a:cubicBezTo>
                  <a:cubicBezTo>
                    <a:pt x="225" y="186"/>
                    <a:pt x="265" y="186"/>
                    <a:pt x="292" y="199"/>
                  </a:cubicBezTo>
                  <a:cubicBezTo>
                    <a:pt x="305" y="212"/>
                    <a:pt x="345" y="239"/>
                    <a:pt x="371" y="292"/>
                  </a:cubicBezTo>
                  <a:lnTo>
                    <a:pt x="689" y="729"/>
                  </a:lnTo>
                  <a:lnTo>
                    <a:pt x="636" y="795"/>
                  </a:lnTo>
                  <a:lnTo>
                    <a:pt x="596" y="861"/>
                  </a:lnTo>
                  <a:lnTo>
                    <a:pt x="517" y="954"/>
                  </a:lnTo>
                  <a:cubicBezTo>
                    <a:pt x="490" y="993"/>
                    <a:pt x="450" y="1046"/>
                    <a:pt x="398" y="1126"/>
                  </a:cubicBezTo>
                  <a:cubicBezTo>
                    <a:pt x="371" y="1139"/>
                    <a:pt x="358" y="1152"/>
                    <a:pt x="331" y="1165"/>
                  </a:cubicBezTo>
                  <a:cubicBezTo>
                    <a:pt x="318" y="1179"/>
                    <a:pt x="292" y="1179"/>
                    <a:pt x="265" y="1192"/>
                  </a:cubicBezTo>
                  <a:cubicBezTo>
                    <a:pt x="212" y="1192"/>
                    <a:pt x="173" y="1205"/>
                    <a:pt x="133" y="1218"/>
                  </a:cubicBezTo>
                  <a:cubicBezTo>
                    <a:pt x="93" y="1232"/>
                    <a:pt x="80" y="1245"/>
                    <a:pt x="80" y="1285"/>
                  </a:cubicBezTo>
                  <a:cubicBezTo>
                    <a:pt x="80" y="1298"/>
                    <a:pt x="80" y="1324"/>
                    <a:pt x="80" y="1337"/>
                  </a:cubicBezTo>
                  <a:cubicBezTo>
                    <a:pt x="93" y="1337"/>
                    <a:pt x="106" y="1351"/>
                    <a:pt x="120" y="1351"/>
                  </a:cubicBezTo>
                  <a:cubicBezTo>
                    <a:pt x="133" y="1364"/>
                    <a:pt x="146" y="1364"/>
                    <a:pt x="159" y="1364"/>
                  </a:cubicBezTo>
                  <a:lnTo>
                    <a:pt x="556" y="1364"/>
                  </a:lnTo>
                  <a:cubicBezTo>
                    <a:pt x="570" y="1364"/>
                    <a:pt x="583" y="1377"/>
                    <a:pt x="609" y="1377"/>
                  </a:cubicBezTo>
                  <a:lnTo>
                    <a:pt x="675" y="1377"/>
                  </a:lnTo>
                  <a:cubicBezTo>
                    <a:pt x="702" y="1377"/>
                    <a:pt x="728" y="1364"/>
                    <a:pt x="755" y="1364"/>
                  </a:cubicBezTo>
                  <a:cubicBezTo>
                    <a:pt x="781" y="1351"/>
                    <a:pt x="808" y="1324"/>
                    <a:pt x="808" y="1298"/>
                  </a:cubicBezTo>
                  <a:cubicBezTo>
                    <a:pt x="808" y="1285"/>
                    <a:pt x="795" y="1258"/>
                    <a:pt x="781" y="1245"/>
                  </a:cubicBezTo>
                  <a:cubicBezTo>
                    <a:pt x="768" y="1218"/>
                    <a:pt x="715" y="1218"/>
                    <a:pt x="662" y="1218"/>
                  </a:cubicBezTo>
                  <a:cubicBezTo>
                    <a:pt x="636" y="1218"/>
                    <a:pt x="609" y="1205"/>
                    <a:pt x="609" y="1205"/>
                  </a:cubicBezTo>
                  <a:cubicBezTo>
                    <a:pt x="609" y="1192"/>
                    <a:pt x="596" y="1192"/>
                    <a:pt x="596" y="1179"/>
                  </a:cubicBezTo>
                  <a:cubicBezTo>
                    <a:pt x="596" y="1179"/>
                    <a:pt x="609" y="1152"/>
                    <a:pt x="623" y="1139"/>
                  </a:cubicBezTo>
                  <a:cubicBezTo>
                    <a:pt x="636" y="1112"/>
                    <a:pt x="649" y="1099"/>
                    <a:pt x="662" y="1086"/>
                  </a:cubicBezTo>
                  <a:cubicBezTo>
                    <a:pt x="689" y="1046"/>
                    <a:pt x="702" y="1020"/>
                    <a:pt x="728" y="993"/>
                  </a:cubicBezTo>
                  <a:cubicBezTo>
                    <a:pt x="742" y="980"/>
                    <a:pt x="768" y="940"/>
                    <a:pt x="808" y="887"/>
                  </a:cubicBezTo>
                  <a:cubicBezTo>
                    <a:pt x="834" y="927"/>
                    <a:pt x="861" y="967"/>
                    <a:pt x="887" y="1007"/>
                  </a:cubicBezTo>
                  <a:cubicBezTo>
                    <a:pt x="914" y="1033"/>
                    <a:pt x="940" y="1073"/>
                    <a:pt x="967" y="1112"/>
                  </a:cubicBezTo>
                  <a:cubicBezTo>
                    <a:pt x="980" y="1139"/>
                    <a:pt x="1006" y="1165"/>
                    <a:pt x="1020" y="1192"/>
                  </a:cubicBezTo>
                  <a:cubicBezTo>
                    <a:pt x="1033" y="1218"/>
                    <a:pt x="1046" y="1232"/>
                    <a:pt x="1046" y="1245"/>
                  </a:cubicBezTo>
                  <a:cubicBezTo>
                    <a:pt x="1046" y="1258"/>
                    <a:pt x="1033" y="1271"/>
                    <a:pt x="1033" y="1285"/>
                  </a:cubicBezTo>
                  <a:lnTo>
                    <a:pt x="993" y="1285"/>
                  </a:lnTo>
                  <a:cubicBezTo>
                    <a:pt x="967" y="1298"/>
                    <a:pt x="953" y="1311"/>
                    <a:pt x="953" y="1324"/>
                  </a:cubicBezTo>
                  <a:cubicBezTo>
                    <a:pt x="940" y="1337"/>
                    <a:pt x="940" y="1351"/>
                    <a:pt x="940" y="1364"/>
                  </a:cubicBezTo>
                  <a:cubicBezTo>
                    <a:pt x="940" y="1377"/>
                    <a:pt x="953" y="1404"/>
                    <a:pt x="967" y="1430"/>
                  </a:cubicBezTo>
                  <a:cubicBezTo>
                    <a:pt x="993" y="1443"/>
                    <a:pt x="1033" y="1457"/>
                    <a:pt x="1086" y="1457"/>
                  </a:cubicBezTo>
                  <a:lnTo>
                    <a:pt x="1536" y="1457"/>
                  </a:lnTo>
                  <a:cubicBezTo>
                    <a:pt x="1575" y="1457"/>
                    <a:pt x="1602" y="1457"/>
                    <a:pt x="1628" y="1443"/>
                  </a:cubicBezTo>
                  <a:cubicBezTo>
                    <a:pt x="1655" y="1443"/>
                    <a:pt x="1668" y="1417"/>
                    <a:pt x="1668" y="1377"/>
                  </a:cubicBezTo>
                  <a:cubicBezTo>
                    <a:pt x="1668" y="1351"/>
                    <a:pt x="1655" y="1337"/>
                    <a:pt x="1628" y="1324"/>
                  </a:cubicBezTo>
                  <a:cubicBezTo>
                    <a:pt x="1615" y="1311"/>
                    <a:pt x="1589" y="1298"/>
                    <a:pt x="1549" y="1298"/>
                  </a:cubicBezTo>
                  <a:lnTo>
                    <a:pt x="1456" y="1298"/>
                  </a:lnTo>
                  <a:cubicBezTo>
                    <a:pt x="1430" y="1298"/>
                    <a:pt x="1403" y="1285"/>
                    <a:pt x="1364" y="1271"/>
                  </a:cubicBezTo>
                  <a:cubicBezTo>
                    <a:pt x="1350" y="1271"/>
                    <a:pt x="1337" y="1258"/>
                    <a:pt x="1324" y="1245"/>
                  </a:cubicBezTo>
                  <a:cubicBezTo>
                    <a:pt x="1311" y="1232"/>
                    <a:pt x="1284" y="1205"/>
                    <a:pt x="1245" y="1165"/>
                  </a:cubicBezTo>
                  <a:cubicBezTo>
                    <a:pt x="1218" y="1126"/>
                    <a:pt x="1178" y="1073"/>
                    <a:pt x="1125" y="1007"/>
                  </a:cubicBezTo>
                  <a:cubicBezTo>
                    <a:pt x="1073" y="927"/>
                    <a:pt x="1006" y="835"/>
                    <a:pt x="927" y="729"/>
                  </a:cubicBezTo>
                  <a:cubicBezTo>
                    <a:pt x="967" y="676"/>
                    <a:pt x="1006" y="610"/>
                    <a:pt x="1046" y="557"/>
                  </a:cubicBezTo>
                  <a:cubicBezTo>
                    <a:pt x="1073" y="504"/>
                    <a:pt x="1125" y="451"/>
                    <a:pt x="1165" y="385"/>
                  </a:cubicBezTo>
                  <a:cubicBezTo>
                    <a:pt x="1205" y="345"/>
                    <a:pt x="1245" y="318"/>
                    <a:pt x="1271" y="305"/>
                  </a:cubicBezTo>
                  <a:cubicBezTo>
                    <a:pt x="1298" y="292"/>
                    <a:pt x="1337" y="292"/>
                    <a:pt x="1390" y="292"/>
                  </a:cubicBezTo>
                  <a:cubicBezTo>
                    <a:pt x="1430" y="292"/>
                    <a:pt x="1509" y="279"/>
                    <a:pt x="1589" y="279"/>
                  </a:cubicBezTo>
                  <a:cubicBezTo>
                    <a:pt x="1615" y="279"/>
                    <a:pt x="1628" y="279"/>
                    <a:pt x="1642" y="265"/>
                  </a:cubicBezTo>
                  <a:cubicBezTo>
                    <a:pt x="1655" y="239"/>
                    <a:pt x="1655" y="226"/>
                    <a:pt x="1655" y="212"/>
                  </a:cubicBezTo>
                  <a:cubicBezTo>
                    <a:pt x="1655" y="146"/>
                    <a:pt x="1642" y="120"/>
                    <a:pt x="1589" y="120"/>
                  </a:cubicBezTo>
                  <a:lnTo>
                    <a:pt x="1020" y="120"/>
                  </a:lnTo>
                  <a:cubicBezTo>
                    <a:pt x="980" y="120"/>
                    <a:pt x="953" y="120"/>
                    <a:pt x="927" y="133"/>
                  </a:cubicBezTo>
                  <a:cubicBezTo>
                    <a:pt x="900" y="146"/>
                    <a:pt x="887" y="173"/>
                    <a:pt x="887" y="212"/>
                  </a:cubicBezTo>
                  <a:cubicBezTo>
                    <a:pt x="887" y="226"/>
                    <a:pt x="887" y="252"/>
                    <a:pt x="914" y="265"/>
                  </a:cubicBezTo>
                  <a:cubicBezTo>
                    <a:pt x="927" y="265"/>
                    <a:pt x="940" y="279"/>
                    <a:pt x="953" y="279"/>
                  </a:cubicBezTo>
                  <a:cubicBezTo>
                    <a:pt x="953" y="292"/>
                    <a:pt x="967" y="292"/>
                    <a:pt x="967" y="305"/>
                  </a:cubicBezTo>
                  <a:cubicBezTo>
                    <a:pt x="967" y="305"/>
                    <a:pt x="953" y="332"/>
                    <a:pt x="940" y="358"/>
                  </a:cubicBezTo>
                  <a:cubicBezTo>
                    <a:pt x="927" y="385"/>
                    <a:pt x="900" y="411"/>
                    <a:pt x="874" y="451"/>
                  </a:cubicBezTo>
                  <a:lnTo>
                    <a:pt x="808" y="570"/>
                  </a:lnTo>
                  <a:cubicBezTo>
                    <a:pt x="768" y="517"/>
                    <a:pt x="742" y="477"/>
                    <a:pt x="715" y="437"/>
                  </a:cubicBezTo>
                  <a:cubicBezTo>
                    <a:pt x="689" y="398"/>
                    <a:pt x="662" y="371"/>
                    <a:pt x="636" y="332"/>
                  </a:cubicBezTo>
                  <a:cubicBezTo>
                    <a:pt x="623" y="305"/>
                    <a:pt x="596" y="279"/>
                    <a:pt x="596" y="252"/>
                  </a:cubicBezTo>
                  <a:cubicBezTo>
                    <a:pt x="583" y="239"/>
                    <a:pt x="570" y="226"/>
                    <a:pt x="570" y="212"/>
                  </a:cubicBezTo>
                  <a:cubicBezTo>
                    <a:pt x="570" y="199"/>
                    <a:pt x="583" y="186"/>
                    <a:pt x="596" y="186"/>
                  </a:cubicBezTo>
                  <a:lnTo>
                    <a:pt x="662" y="186"/>
                  </a:lnTo>
                  <a:cubicBezTo>
                    <a:pt x="702" y="186"/>
                    <a:pt x="728" y="173"/>
                    <a:pt x="742" y="160"/>
                  </a:cubicBezTo>
                  <a:cubicBezTo>
                    <a:pt x="755" y="133"/>
                    <a:pt x="768" y="120"/>
                    <a:pt x="768" y="107"/>
                  </a:cubicBezTo>
                  <a:cubicBezTo>
                    <a:pt x="768" y="93"/>
                    <a:pt x="768" y="80"/>
                    <a:pt x="768" y="67"/>
                  </a:cubicBezTo>
                  <a:cubicBezTo>
                    <a:pt x="768" y="54"/>
                    <a:pt x="755" y="40"/>
                    <a:pt x="742" y="40"/>
                  </a:cubicBezTo>
                  <a:cubicBezTo>
                    <a:pt x="728" y="27"/>
                    <a:pt x="715" y="14"/>
                    <a:pt x="689" y="14"/>
                  </a:cubicBezTo>
                  <a:cubicBezTo>
                    <a:pt x="675" y="1"/>
                    <a:pt x="636" y="1"/>
                    <a:pt x="596" y="1"/>
                  </a:cubicBezTo>
                  <a:close/>
                </a:path>
              </a:pathLst>
            </a:custGeom>
            <a:solidFill>
              <a:srgbClr val="F09C4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57" name="Google Shape;451;p27">
              <a:extLst>
                <a:ext uri="{FF2B5EF4-FFF2-40B4-BE49-F238E27FC236}">
                  <a16:creationId xmlns:a16="http://schemas.microsoft.com/office/drawing/2014/main" id="{B2395859-C339-422A-B184-A814A384983F}"/>
                </a:ext>
              </a:extLst>
            </p:cNvPr>
            <p:cNvSpPr/>
            <p:nvPr/>
          </p:nvSpPr>
          <p:spPr>
            <a:xfrm>
              <a:off x="5668799" y="4448014"/>
              <a:ext cx="100260" cy="84895"/>
            </a:xfrm>
            <a:custGeom>
              <a:avLst/>
              <a:gdLst/>
              <a:ahLst/>
              <a:cxnLst/>
              <a:rect l="l" t="t" r="r" b="b"/>
              <a:pathLst>
                <a:path w="1814" h="1536" extrusionOk="0">
                  <a:moveTo>
                    <a:pt x="768" y="107"/>
                  </a:moveTo>
                  <a:lnTo>
                    <a:pt x="768" y="160"/>
                  </a:lnTo>
                  <a:lnTo>
                    <a:pt x="662" y="160"/>
                  </a:lnTo>
                  <a:cubicBezTo>
                    <a:pt x="609" y="160"/>
                    <a:pt x="556" y="212"/>
                    <a:pt x="556" y="265"/>
                  </a:cubicBezTo>
                  <a:cubicBezTo>
                    <a:pt x="556" y="265"/>
                    <a:pt x="609" y="265"/>
                    <a:pt x="609" y="332"/>
                  </a:cubicBezTo>
                  <a:cubicBezTo>
                    <a:pt x="609" y="332"/>
                    <a:pt x="609" y="385"/>
                    <a:pt x="662" y="385"/>
                  </a:cubicBezTo>
                  <a:cubicBezTo>
                    <a:pt x="662" y="437"/>
                    <a:pt x="715" y="490"/>
                    <a:pt x="715" y="490"/>
                  </a:cubicBezTo>
                  <a:cubicBezTo>
                    <a:pt x="768" y="543"/>
                    <a:pt x="768" y="596"/>
                    <a:pt x="821" y="662"/>
                  </a:cubicBezTo>
                  <a:lnTo>
                    <a:pt x="887" y="715"/>
                  </a:lnTo>
                  <a:lnTo>
                    <a:pt x="993" y="543"/>
                  </a:lnTo>
                  <a:cubicBezTo>
                    <a:pt x="993" y="490"/>
                    <a:pt x="1046" y="437"/>
                    <a:pt x="1046" y="437"/>
                  </a:cubicBezTo>
                  <a:cubicBezTo>
                    <a:pt x="1046" y="385"/>
                    <a:pt x="1099" y="385"/>
                    <a:pt x="1099" y="332"/>
                  </a:cubicBezTo>
                  <a:cubicBezTo>
                    <a:pt x="1099" y="265"/>
                    <a:pt x="1046" y="265"/>
                    <a:pt x="1046" y="265"/>
                  </a:cubicBezTo>
                  <a:lnTo>
                    <a:pt x="993" y="265"/>
                  </a:lnTo>
                  <a:lnTo>
                    <a:pt x="993" y="212"/>
                  </a:lnTo>
                  <a:lnTo>
                    <a:pt x="1654" y="212"/>
                  </a:lnTo>
                  <a:lnTo>
                    <a:pt x="1654" y="265"/>
                  </a:lnTo>
                  <a:lnTo>
                    <a:pt x="1324" y="265"/>
                  </a:lnTo>
                  <a:cubicBezTo>
                    <a:pt x="1271" y="332"/>
                    <a:pt x="1218" y="332"/>
                    <a:pt x="1218" y="385"/>
                  </a:cubicBezTo>
                  <a:cubicBezTo>
                    <a:pt x="1151" y="437"/>
                    <a:pt x="1099" y="490"/>
                    <a:pt x="1046" y="543"/>
                  </a:cubicBezTo>
                  <a:cubicBezTo>
                    <a:pt x="993" y="596"/>
                    <a:pt x="993" y="662"/>
                    <a:pt x="940" y="715"/>
                  </a:cubicBezTo>
                  <a:lnTo>
                    <a:pt x="940" y="768"/>
                  </a:lnTo>
                  <a:lnTo>
                    <a:pt x="940" y="821"/>
                  </a:lnTo>
                  <a:cubicBezTo>
                    <a:pt x="993" y="927"/>
                    <a:pt x="1099" y="993"/>
                    <a:pt x="1151" y="1099"/>
                  </a:cubicBezTo>
                  <a:cubicBezTo>
                    <a:pt x="1218" y="1152"/>
                    <a:pt x="1218" y="1205"/>
                    <a:pt x="1271" y="1258"/>
                  </a:cubicBezTo>
                  <a:cubicBezTo>
                    <a:pt x="1324" y="1258"/>
                    <a:pt x="1324" y="1324"/>
                    <a:pt x="1324" y="1324"/>
                  </a:cubicBezTo>
                  <a:cubicBezTo>
                    <a:pt x="1376" y="1324"/>
                    <a:pt x="1376" y="1377"/>
                    <a:pt x="1429" y="1377"/>
                  </a:cubicBezTo>
                  <a:lnTo>
                    <a:pt x="1601" y="1377"/>
                  </a:lnTo>
                  <a:cubicBezTo>
                    <a:pt x="1654" y="1377"/>
                    <a:pt x="1654" y="1430"/>
                    <a:pt x="1654" y="1430"/>
                  </a:cubicBezTo>
                  <a:lnTo>
                    <a:pt x="1099" y="1430"/>
                  </a:lnTo>
                  <a:lnTo>
                    <a:pt x="1046" y="1377"/>
                  </a:lnTo>
                  <a:lnTo>
                    <a:pt x="1099" y="1377"/>
                  </a:lnTo>
                  <a:cubicBezTo>
                    <a:pt x="1151" y="1377"/>
                    <a:pt x="1151" y="1324"/>
                    <a:pt x="1151" y="1258"/>
                  </a:cubicBezTo>
                  <a:lnTo>
                    <a:pt x="1151" y="1205"/>
                  </a:lnTo>
                  <a:cubicBezTo>
                    <a:pt x="1099" y="1152"/>
                    <a:pt x="1099" y="1152"/>
                    <a:pt x="1099" y="1099"/>
                  </a:cubicBezTo>
                  <a:cubicBezTo>
                    <a:pt x="1046" y="1099"/>
                    <a:pt x="1046" y="1046"/>
                    <a:pt x="993" y="993"/>
                  </a:cubicBezTo>
                  <a:cubicBezTo>
                    <a:pt x="993" y="993"/>
                    <a:pt x="940" y="927"/>
                    <a:pt x="940" y="874"/>
                  </a:cubicBezTo>
                  <a:lnTo>
                    <a:pt x="887" y="821"/>
                  </a:lnTo>
                  <a:lnTo>
                    <a:pt x="821" y="874"/>
                  </a:lnTo>
                  <a:cubicBezTo>
                    <a:pt x="768" y="927"/>
                    <a:pt x="768" y="993"/>
                    <a:pt x="715" y="993"/>
                  </a:cubicBezTo>
                  <a:cubicBezTo>
                    <a:pt x="715" y="1046"/>
                    <a:pt x="715" y="1046"/>
                    <a:pt x="662" y="1099"/>
                  </a:cubicBezTo>
                  <a:lnTo>
                    <a:pt x="662" y="1152"/>
                  </a:lnTo>
                  <a:cubicBezTo>
                    <a:pt x="609" y="1152"/>
                    <a:pt x="609" y="1152"/>
                    <a:pt x="609" y="1205"/>
                  </a:cubicBezTo>
                  <a:lnTo>
                    <a:pt x="609" y="1258"/>
                  </a:lnTo>
                  <a:cubicBezTo>
                    <a:pt x="662" y="1324"/>
                    <a:pt x="662" y="1324"/>
                    <a:pt x="715" y="1324"/>
                  </a:cubicBezTo>
                  <a:lnTo>
                    <a:pt x="821" y="1324"/>
                  </a:lnTo>
                  <a:cubicBezTo>
                    <a:pt x="768" y="1324"/>
                    <a:pt x="768" y="1377"/>
                    <a:pt x="715" y="1377"/>
                  </a:cubicBezTo>
                  <a:lnTo>
                    <a:pt x="662" y="1377"/>
                  </a:lnTo>
                  <a:lnTo>
                    <a:pt x="609" y="1324"/>
                  </a:lnTo>
                  <a:lnTo>
                    <a:pt x="225" y="1324"/>
                  </a:lnTo>
                  <a:cubicBezTo>
                    <a:pt x="278" y="1324"/>
                    <a:pt x="278" y="1324"/>
                    <a:pt x="331" y="1258"/>
                  </a:cubicBezTo>
                  <a:lnTo>
                    <a:pt x="437" y="1258"/>
                  </a:lnTo>
                  <a:lnTo>
                    <a:pt x="490" y="1205"/>
                  </a:lnTo>
                  <a:cubicBezTo>
                    <a:pt x="556" y="1099"/>
                    <a:pt x="609" y="1046"/>
                    <a:pt x="609" y="1046"/>
                  </a:cubicBezTo>
                  <a:cubicBezTo>
                    <a:pt x="662" y="993"/>
                    <a:pt x="662" y="927"/>
                    <a:pt x="715" y="927"/>
                  </a:cubicBezTo>
                  <a:cubicBezTo>
                    <a:pt x="715" y="927"/>
                    <a:pt x="715" y="874"/>
                    <a:pt x="768" y="874"/>
                  </a:cubicBezTo>
                  <a:lnTo>
                    <a:pt x="768" y="821"/>
                  </a:lnTo>
                  <a:lnTo>
                    <a:pt x="821" y="768"/>
                  </a:lnTo>
                  <a:lnTo>
                    <a:pt x="490" y="265"/>
                  </a:lnTo>
                  <a:cubicBezTo>
                    <a:pt x="437" y="265"/>
                    <a:pt x="437" y="212"/>
                    <a:pt x="384" y="160"/>
                  </a:cubicBezTo>
                  <a:lnTo>
                    <a:pt x="106" y="160"/>
                  </a:lnTo>
                  <a:lnTo>
                    <a:pt x="106" y="107"/>
                  </a:lnTo>
                  <a:close/>
                  <a:moveTo>
                    <a:pt x="106" y="1"/>
                  </a:moveTo>
                  <a:cubicBezTo>
                    <a:pt x="53" y="54"/>
                    <a:pt x="0" y="107"/>
                    <a:pt x="0" y="107"/>
                  </a:cubicBezTo>
                  <a:cubicBezTo>
                    <a:pt x="0" y="160"/>
                    <a:pt x="53" y="212"/>
                    <a:pt x="53" y="265"/>
                  </a:cubicBezTo>
                  <a:lnTo>
                    <a:pt x="331" y="265"/>
                  </a:lnTo>
                  <a:cubicBezTo>
                    <a:pt x="331" y="332"/>
                    <a:pt x="331" y="332"/>
                    <a:pt x="384" y="385"/>
                  </a:cubicBezTo>
                  <a:lnTo>
                    <a:pt x="662" y="768"/>
                  </a:lnTo>
                  <a:lnTo>
                    <a:pt x="662" y="821"/>
                  </a:lnTo>
                  <a:cubicBezTo>
                    <a:pt x="662" y="821"/>
                    <a:pt x="609" y="821"/>
                    <a:pt x="609" y="874"/>
                  </a:cubicBezTo>
                  <a:lnTo>
                    <a:pt x="556" y="927"/>
                  </a:lnTo>
                  <a:cubicBezTo>
                    <a:pt x="490" y="993"/>
                    <a:pt x="437" y="1046"/>
                    <a:pt x="384" y="1099"/>
                  </a:cubicBezTo>
                  <a:lnTo>
                    <a:pt x="384" y="1152"/>
                  </a:lnTo>
                  <a:lnTo>
                    <a:pt x="331" y="1152"/>
                  </a:lnTo>
                  <a:cubicBezTo>
                    <a:pt x="278" y="1152"/>
                    <a:pt x="225" y="1152"/>
                    <a:pt x="159" y="1205"/>
                  </a:cubicBezTo>
                  <a:cubicBezTo>
                    <a:pt x="106" y="1205"/>
                    <a:pt x="53" y="1258"/>
                    <a:pt x="53" y="1324"/>
                  </a:cubicBezTo>
                  <a:cubicBezTo>
                    <a:pt x="53" y="1377"/>
                    <a:pt x="53" y="1377"/>
                    <a:pt x="106" y="1430"/>
                  </a:cubicBezTo>
                  <a:lnTo>
                    <a:pt x="159" y="1430"/>
                  </a:lnTo>
                  <a:cubicBezTo>
                    <a:pt x="159" y="1483"/>
                    <a:pt x="225" y="1483"/>
                    <a:pt x="225" y="1483"/>
                  </a:cubicBezTo>
                  <a:lnTo>
                    <a:pt x="715" y="1483"/>
                  </a:lnTo>
                  <a:cubicBezTo>
                    <a:pt x="768" y="1483"/>
                    <a:pt x="821" y="1483"/>
                    <a:pt x="821" y="1430"/>
                  </a:cubicBezTo>
                  <a:cubicBezTo>
                    <a:pt x="887" y="1430"/>
                    <a:pt x="940" y="1377"/>
                    <a:pt x="940" y="1324"/>
                  </a:cubicBezTo>
                  <a:cubicBezTo>
                    <a:pt x="940" y="1258"/>
                    <a:pt x="887" y="1258"/>
                    <a:pt x="887" y="1258"/>
                  </a:cubicBezTo>
                  <a:cubicBezTo>
                    <a:pt x="821" y="1205"/>
                    <a:pt x="821" y="1205"/>
                    <a:pt x="768" y="1205"/>
                  </a:cubicBezTo>
                  <a:lnTo>
                    <a:pt x="768" y="1152"/>
                  </a:lnTo>
                  <a:cubicBezTo>
                    <a:pt x="768" y="1099"/>
                    <a:pt x="821" y="1099"/>
                    <a:pt x="821" y="1099"/>
                  </a:cubicBezTo>
                  <a:cubicBezTo>
                    <a:pt x="821" y="1046"/>
                    <a:pt x="887" y="1046"/>
                    <a:pt x="887" y="1046"/>
                  </a:cubicBezTo>
                  <a:lnTo>
                    <a:pt x="887" y="1099"/>
                  </a:lnTo>
                  <a:cubicBezTo>
                    <a:pt x="940" y="1099"/>
                    <a:pt x="940" y="1152"/>
                    <a:pt x="993" y="1152"/>
                  </a:cubicBezTo>
                  <a:cubicBezTo>
                    <a:pt x="993" y="1205"/>
                    <a:pt x="993" y="1258"/>
                    <a:pt x="1046" y="1258"/>
                  </a:cubicBezTo>
                  <a:cubicBezTo>
                    <a:pt x="993" y="1258"/>
                    <a:pt x="993" y="1324"/>
                    <a:pt x="940" y="1324"/>
                  </a:cubicBezTo>
                  <a:lnTo>
                    <a:pt x="940" y="1430"/>
                  </a:lnTo>
                  <a:cubicBezTo>
                    <a:pt x="940" y="1430"/>
                    <a:pt x="940" y="1483"/>
                    <a:pt x="993" y="1483"/>
                  </a:cubicBezTo>
                  <a:cubicBezTo>
                    <a:pt x="1046" y="1536"/>
                    <a:pt x="1099" y="1536"/>
                    <a:pt x="1151" y="1536"/>
                  </a:cubicBezTo>
                  <a:lnTo>
                    <a:pt x="1707" y="1536"/>
                  </a:lnTo>
                  <a:cubicBezTo>
                    <a:pt x="1760" y="1536"/>
                    <a:pt x="1813" y="1483"/>
                    <a:pt x="1813" y="1430"/>
                  </a:cubicBezTo>
                  <a:cubicBezTo>
                    <a:pt x="1813" y="1377"/>
                    <a:pt x="1760" y="1324"/>
                    <a:pt x="1707" y="1324"/>
                  </a:cubicBezTo>
                  <a:cubicBezTo>
                    <a:pt x="1707" y="1258"/>
                    <a:pt x="1654" y="1258"/>
                    <a:pt x="1601" y="1258"/>
                  </a:cubicBezTo>
                  <a:lnTo>
                    <a:pt x="1429" y="1258"/>
                  </a:lnTo>
                  <a:cubicBezTo>
                    <a:pt x="1429" y="1205"/>
                    <a:pt x="1376" y="1205"/>
                    <a:pt x="1376" y="1152"/>
                  </a:cubicBezTo>
                  <a:cubicBezTo>
                    <a:pt x="1324" y="1099"/>
                    <a:pt x="1271" y="1046"/>
                    <a:pt x="1218" y="993"/>
                  </a:cubicBezTo>
                  <a:cubicBezTo>
                    <a:pt x="1218" y="927"/>
                    <a:pt x="1099" y="874"/>
                    <a:pt x="1046" y="768"/>
                  </a:cubicBezTo>
                  <a:cubicBezTo>
                    <a:pt x="1099" y="715"/>
                    <a:pt x="1099" y="662"/>
                    <a:pt x="1151" y="596"/>
                  </a:cubicBezTo>
                  <a:cubicBezTo>
                    <a:pt x="1218" y="596"/>
                    <a:pt x="1218" y="543"/>
                    <a:pt x="1271" y="490"/>
                  </a:cubicBezTo>
                  <a:cubicBezTo>
                    <a:pt x="1324" y="437"/>
                    <a:pt x="1324" y="437"/>
                    <a:pt x="1376" y="385"/>
                  </a:cubicBezTo>
                  <a:lnTo>
                    <a:pt x="1654" y="385"/>
                  </a:lnTo>
                  <a:cubicBezTo>
                    <a:pt x="1707" y="385"/>
                    <a:pt x="1707" y="385"/>
                    <a:pt x="1707" y="332"/>
                  </a:cubicBezTo>
                  <a:lnTo>
                    <a:pt x="1760" y="332"/>
                  </a:lnTo>
                  <a:lnTo>
                    <a:pt x="1760" y="265"/>
                  </a:lnTo>
                  <a:lnTo>
                    <a:pt x="1760" y="160"/>
                  </a:lnTo>
                  <a:cubicBezTo>
                    <a:pt x="1760" y="160"/>
                    <a:pt x="1760" y="107"/>
                    <a:pt x="1707" y="107"/>
                  </a:cubicBezTo>
                  <a:lnTo>
                    <a:pt x="940" y="107"/>
                  </a:lnTo>
                  <a:cubicBezTo>
                    <a:pt x="887" y="160"/>
                    <a:pt x="887" y="212"/>
                    <a:pt x="887" y="265"/>
                  </a:cubicBezTo>
                  <a:cubicBezTo>
                    <a:pt x="887" y="265"/>
                    <a:pt x="887" y="332"/>
                    <a:pt x="940" y="332"/>
                  </a:cubicBezTo>
                  <a:lnTo>
                    <a:pt x="940" y="385"/>
                  </a:lnTo>
                  <a:cubicBezTo>
                    <a:pt x="940" y="385"/>
                    <a:pt x="940" y="437"/>
                    <a:pt x="887" y="437"/>
                  </a:cubicBezTo>
                  <a:lnTo>
                    <a:pt x="887" y="490"/>
                  </a:lnTo>
                  <a:cubicBezTo>
                    <a:pt x="821" y="490"/>
                    <a:pt x="821" y="437"/>
                    <a:pt x="821" y="437"/>
                  </a:cubicBezTo>
                  <a:cubicBezTo>
                    <a:pt x="768" y="385"/>
                    <a:pt x="768" y="385"/>
                    <a:pt x="768" y="332"/>
                  </a:cubicBezTo>
                  <a:cubicBezTo>
                    <a:pt x="715" y="332"/>
                    <a:pt x="715" y="332"/>
                    <a:pt x="715" y="265"/>
                  </a:cubicBezTo>
                  <a:cubicBezTo>
                    <a:pt x="768" y="265"/>
                    <a:pt x="821" y="265"/>
                    <a:pt x="821" y="212"/>
                  </a:cubicBezTo>
                  <a:cubicBezTo>
                    <a:pt x="887" y="212"/>
                    <a:pt x="887" y="160"/>
                    <a:pt x="887" y="160"/>
                  </a:cubicBezTo>
                  <a:lnTo>
                    <a:pt x="887" y="107"/>
                  </a:lnTo>
                  <a:lnTo>
                    <a:pt x="887" y="54"/>
                  </a:lnTo>
                  <a:lnTo>
                    <a:pt x="821" y="54"/>
                  </a:lnTo>
                  <a:cubicBezTo>
                    <a:pt x="821" y="1"/>
                    <a:pt x="821" y="1"/>
                    <a:pt x="768" y="1"/>
                  </a:cubicBezTo>
                  <a:close/>
                </a:path>
              </a:pathLst>
            </a:custGeom>
            <a:solidFill>
              <a:srgbClr val="F09C4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58" name="Google Shape;452;p27">
              <a:extLst>
                <a:ext uri="{FF2B5EF4-FFF2-40B4-BE49-F238E27FC236}">
                  <a16:creationId xmlns:a16="http://schemas.microsoft.com/office/drawing/2014/main" id="{2570E2EA-1611-45AF-B410-B8EAD8C13239}"/>
                </a:ext>
              </a:extLst>
            </p:cNvPr>
            <p:cNvSpPr/>
            <p:nvPr/>
          </p:nvSpPr>
          <p:spPr>
            <a:xfrm>
              <a:off x="4799733" y="3864528"/>
              <a:ext cx="1237772" cy="1187034"/>
            </a:xfrm>
            <a:custGeom>
              <a:avLst/>
              <a:gdLst/>
              <a:ahLst/>
              <a:cxnLst/>
              <a:rect l="l" t="t" r="r" b="b"/>
              <a:pathLst>
                <a:path w="22395" h="21477" extrusionOk="0">
                  <a:moveTo>
                    <a:pt x="17201" y="8638"/>
                  </a:moveTo>
                  <a:cubicBezTo>
                    <a:pt x="17575" y="8638"/>
                    <a:pt x="17951" y="8924"/>
                    <a:pt x="17987" y="9340"/>
                  </a:cubicBezTo>
                  <a:lnTo>
                    <a:pt x="18318" y="16672"/>
                  </a:lnTo>
                  <a:cubicBezTo>
                    <a:pt x="18371" y="17228"/>
                    <a:pt x="17868" y="17718"/>
                    <a:pt x="17273" y="17718"/>
                  </a:cubicBezTo>
                  <a:lnTo>
                    <a:pt x="9821" y="17612"/>
                  </a:lnTo>
                  <a:cubicBezTo>
                    <a:pt x="9212" y="17612"/>
                    <a:pt x="8881" y="16844"/>
                    <a:pt x="9331" y="16447"/>
                  </a:cubicBezTo>
                  <a:lnTo>
                    <a:pt x="16717" y="8837"/>
                  </a:lnTo>
                  <a:cubicBezTo>
                    <a:pt x="16855" y="8699"/>
                    <a:pt x="17028" y="8638"/>
                    <a:pt x="17201" y="8638"/>
                  </a:cubicBezTo>
                  <a:close/>
                  <a:moveTo>
                    <a:pt x="20125" y="1"/>
                  </a:moveTo>
                  <a:cubicBezTo>
                    <a:pt x="19697" y="1"/>
                    <a:pt x="19262" y="159"/>
                    <a:pt x="18927" y="512"/>
                  </a:cubicBezTo>
                  <a:lnTo>
                    <a:pt x="993" y="18711"/>
                  </a:lnTo>
                  <a:cubicBezTo>
                    <a:pt x="0" y="19756"/>
                    <a:pt x="781" y="21477"/>
                    <a:pt x="2264" y="21477"/>
                  </a:cubicBezTo>
                  <a:lnTo>
                    <a:pt x="20303" y="21477"/>
                  </a:lnTo>
                  <a:cubicBezTo>
                    <a:pt x="21508" y="21477"/>
                    <a:pt x="22395" y="20537"/>
                    <a:pt x="22395" y="19425"/>
                  </a:cubicBezTo>
                  <a:lnTo>
                    <a:pt x="21786" y="1558"/>
                  </a:lnTo>
                  <a:cubicBezTo>
                    <a:pt x="21786" y="611"/>
                    <a:pt x="20967" y="1"/>
                    <a:pt x="20125" y="1"/>
                  </a:cubicBezTo>
                  <a:close/>
                </a:path>
              </a:pathLst>
            </a:custGeom>
            <a:solidFill>
              <a:schemeClr val="lt2"/>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59" name="Google Shape;453;p27">
              <a:extLst>
                <a:ext uri="{FF2B5EF4-FFF2-40B4-BE49-F238E27FC236}">
                  <a16:creationId xmlns:a16="http://schemas.microsoft.com/office/drawing/2014/main" id="{60B9E5EF-9B22-42A6-879E-76D9CADF5E07}"/>
                </a:ext>
              </a:extLst>
            </p:cNvPr>
            <p:cNvSpPr/>
            <p:nvPr/>
          </p:nvSpPr>
          <p:spPr>
            <a:xfrm>
              <a:off x="4845828" y="3874532"/>
              <a:ext cx="1027082" cy="1046648"/>
            </a:xfrm>
            <a:custGeom>
              <a:avLst/>
              <a:gdLst/>
              <a:ahLst/>
              <a:cxnLst/>
              <a:rect l="l" t="t" r="r" b="b"/>
              <a:pathLst>
                <a:path w="18583" h="18937" extrusionOk="0">
                  <a:moveTo>
                    <a:pt x="18477" y="0"/>
                  </a:moveTo>
                  <a:cubicBezTo>
                    <a:pt x="18305" y="119"/>
                    <a:pt x="18199" y="225"/>
                    <a:pt x="18093" y="331"/>
                  </a:cubicBezTo>
                  <a:lnTo>
                    <a:pt x="159" y="18530"/>
                  </a:lnTo>
                  <a:cubicBezTo>
                    <a:pt x="106" y="18649"/>
                    <a:pt x="53" y="18702"/>
                    <a:pt x="0" y="18755"/>
                  </a:cubicBezTo>
                  <a:lnTo>
                    <a:pt x="0" y="18808"/>
                  </a:lnTo>
                  <a:cubicBezTo>
                    <a:pt x="80" y="18894"/>
                    <a:pt x="189" y="18937"/>
                    <a:pt x="293" y="18937"/>
                  </a:cubicBezTo>
                  <a:cubicBezTo>
                    <a:pt x="397" y="18937"/>
                    <a:pt x="497" y="18894"/>
                    <a:pt x="556" y="18808"/>
                  </a:cubicBezTo>
                  <a:lnTo>
                    <a:pt x="18477" y="556"/>
                  </a:lnTo>
                  <a:cubicBezTo>
                    <a:pt x="18583" y="384"/>
                    <a:pt x="18583" y="172"/>
                    <a:pt x="18477" y="0"/>
                  </a:cubicBezTo>
                  <a:close/>
                </a:path>
              </a:pathLst>
            </a:custGeom>
            <a:solidFill>
              <a:schemeClr val="accen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60" name="Google Shape;454;p27">
              <a:extLst>
                <a:ext uri="{FF2B5EF4-FFF2-40B4-BE49-F238E27FC236}">
                  <a16:creationId xmlns:a16="http://schemas.microsoft.com/office/drawing/2014/main" id="{E049AADD-731D-4B3A-80AB-4476C4458327}"/>
                </a:ext>
              </a:extLst>
            </p:cNvPr>
            <p:cNvSpPr/>
            <p:nvPr/>
          </p:nvSpPr>
          <p:spPr>
            <a:xfrm>
              <a:off x="5818028" y="3941796"/>
              <a:ext cx="76107" cy="67374"/>
            </a:xfrm>
            <a:custGeom>
              <a:avLst/>
              <a:gdLst/>
              <a:ahLst/>
              <a:cxnLst/>
              <a:rect l="l" t="t" r="r" b="b"/>
              <a:pathLst>
                <a:path w="1377" h="1219" extrusionOk="0">
                  <a:moveTo>
                    <a:pt x="0" y="1"/>
                  </a:moveTo>
                  <a:lnTo>
                    <a:pt x="0" y="160"/>
                  </a:lnTo>
                  <a:lnTo>
                    <a:pt x="1218" y="1219"/>
                  </a:lnTo>
                  <a:lnTo>
                    <a:pt x="1324" y="1219"/>
                  </a:lnTo>
                  <a:cubicBezTo>
                    <a:pt x="1376" y="1152"/>
                    <a:pt x="1376" y="1099"/>
                    <a:pt x="1324" y="1047"/>
                  </a:cubicBezTo>
                  <a:lnTo>
                    <a:pt x="172" y="1"/>
                  </a:lnTo>
                  <a:close/>
                </a:path>
              </a:pathLst>
            </a:custGeom>
            <a:solidFill>
              <a:schemeClr val="accen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61" name="Google Shape;455;p27">
              <a:extLst>
                <a:ext uri="{FF2B5EF4-FFF2-40B4-BE49-F238E27FC236}">
                  <a16:creationId xmlns:a16="http://schemas.microsoft.com/office/drawing/2014/main" id="{8CA9F57F-EA74-42A6-8BCF-2F02525A1B75}"/>
                </a:ext>
              </a:extLst>
            </p:cNvPr>
            <p:cNvSpPr/>
            <p:nvPr/>
          </p:nvSpPr>
          <p:spPr>
            <a:xfrm>
              <a:off x="5647575" y="4112967"/>
              <a:ext cx="76107" cy="69585"/>
            </a:xfrm>
            <a:custGeom>
              <a:avLst/>
              <a:gdLst/>
              <a:ahLst/>
              <a:cxnLst/>
              <a:rect l="l" t="t" r="r" b="b"/>
              <a:pathLst>
                <a:path w="1377" h="1259" extrusionOk="0">
                  <a:moveTo>
                    <a:pt x="86" y="1"/>
                  </a:moveTo>
                  <a:cubicBezTo>
                    <a:pt x="66" y="1"/>
                    <a:pt x="53" y="14"/>
                    <a:pt x="53" y="41"/>
                  </a:cubicBezTo>
                  <a:cubicBezTo>
                    <a:pt x="0" y="107"/>
                    <a:pt x="0" y="160"/>
                    <a:pt x="53" y="160"/>
                  </a:cubicBezTo>
                  <a:lnTo>
                    <a:pt x="1205" y="1258"/>
                  </a:lnTo>
                  <a:lnTo>
                    <a:pt x="1377" y="1258"/>
                  </a:lnTo>
                  <a:cubicBezTo>
                    <a:pt x="1377" y="1205"/>
                    <a:pt x="1377" y="1152"/>
                    <a:pt x="1324" y="1100"/>
                  </a:cubicBezTo>
                  <a:lnTo>
                    <a:pt x="159" y="41"/>
                  </a:lnTo>
                  <a:cubicBezTo>
                    <a:pt x="133" y="14"/>
                    <a:pt x="106" y="1"/>
                    <a:pt x="86" y="1"/>
                  </a:cubicBezTo>
                  <a:close/>
                </a:path>
              </a:pathLst>
            </a:custGeom>
            <a:solidFill>
              <a:srgbClr val="EDD56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62" name="Google Shape;456;p27">
              <a:extLst>
                <a:ext uri="{FF2B5EF4-FFF2-40B4-BE49-F238E27FC236}">
                  <a16:creationId xmlns:a16="http://schemas.microsoft.com/office/drawing/2014/main" id="{51051372-56DA-4CA0-B257-624B0BADC19D}"/>
                </a:ext>
              </a:extLst>
            </p:cNvPr>
            <p:cNvSpPr/>
            <p:nvPr/>
          </p:nvSpPr>
          <p:spPr>
            <a:xfrm>
              <a:off x="5775580" y="3984243"/>
              <a:ext cx="54883" cy="49080"/>
            </a:xfrm>
            <a:custGeom>
              <a:avLst/>
              <a:gdLst/>
              <a:ahLst/>
              <a:cxnLst/>
              <a:rect l="l" t="t" r="r" b="b"/>
              <a:pathLst>
                <a:path w="993" h="888" extrusionOk="0">
                  <a:moveTo>
                    <a:pt x="53" y="1"/>
                  </a:moveTo>
                  <a:cubicBezTo>
                    <a:pt x="0" y="54"/>
                    <a:pt x="0" y="54"/>
                    <a:pt x="53" y="120"/>
                  </a:cubicBezTo>
                  <a:lnTo>
                    <a:pt x="874" y="887"/>
                  </a:lnTo>
                  <a:lnTo>
                    <a:pt x="993" y="887"/>
                  </a:lnTo>
                  <a:lnTo>
                    <a:pt x="993" y="781"/>
                  </a:lnTo>
                  <a:lnTo>
                    <a:pt x="106" y="1"/>
                  </a:lnTo>
                  <a:close/>
                </a:path>
              </a:pathLst>
            </a:custGeom>
            <a:solidFill>
              <a:schemeClr val="accen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63" name="Google Shape;457;p27">
              <a:extLst>
                <a:ext uri="{FF2B5EF4-FFF2-40B4-BE49-F238E27FC236}">
                  <a16:creationId xmlns:a16="http://schemas.microsoft.com/office/drawing/2014/main" id="{190DD4E9-4E3C-4DCE-A288-A18247874E73}"/>
                </a:ext>
              </a:extLst>
            </p:cNvPr>
            <p:cNvSpPr/>
            <p:nvPr/>
          </p:nvSpPr>
          <p:spPr>
            <a:xfrm>
              <a:off x="5736062" y="4024646"/>
              <a:ext cx="54938" cy="50351"/>
            </a:xfrm>
            <a:custGeom>
              <a:avLst/>
              <a:gdLst/>
              <a:ahLst/>
              <a:cxnLst/>
              <a:rect l="l" t="t" r="r" b="b"/>
              <a:pathLst>
                <a:path w="994" h="911" extrusionOk="0">
                  <a:moveTo>
                    <a:pt x="73" y="1"/>
                  </a:moveTo>
                  <a:cubicBezTo>
                    <a:pt x="54" y="1"/>
                    <a:pt x="27" y="17"/>
                    <a:pt x="1" y="50"/>
                  </a:cubicBezTo>
                  <a:lnTo>
                    <a:pt x="1" y="103"/>
                  </a:lnTo>
                  <a:lnTo>
                    <a:pt x="874" y="871"/>
                  </a:lnTo>
                  <a:cubicBezTo>
                    <a:pt x="901" y="898"/>
                    <a:pt x="914" y="911"/>
                    <a:pt x="929" y="911"/>
                  </a:cubicBezTo>
                  <a:cubicBezTo>
                    <a:pt x="944" y="911"/>
                    <a:pt x="960" y="898"/>
                    <a:pt x="993" y="871"/>
                  </a:cubicBezTo>
                  <a:lnTo>
                    <a:pt x="993" y="818"/>
                  </a:lnTo>
                  <a:lnTo>
                    <a:pt x="107" y="50"/>
                  </a:lnTo>
                  <a:cubicBezTo>
                    <a:pt x="107" y="17"/>
                    <a:pt x="93" y="1"/>
                    <a:pt x="73" y="1"/>
                  </a:cubicBezTo>
                  <a:close/>
                </a:path>
              </a:pathLst>
            </a:custGeom>
            <a:solidFill>
              <a:schemeClr val="accen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64" name="Google Shape;458;p27">
              <a:extLst>
                <a:ext uri="{FF2B5EF4-FFF2-40B4-BE49-F238E27FC236}">
                  <a16:creationId xmlns:a16="http://schemas.microsoft.com/office/drawing/2014/main" id="{6977EABB-2FE1-4876-8F3A-616A486418FD}"/>
                </a:ext>
              </a:extLst>
            </p:cNvPr>
            <p:cNvSpPr/>
            <p:nvPr/>
          </p:nvSpPr>
          <p:spPr>
            <a:xfrm>
              <a:off x="5695826" y="4066927"/>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20" y="0"/>
                  </a:lnTo>
                  <a:close/>
                </a:path>
              </a:pathLst>
            </a:custGeom>
            <a:solidFill>
              <a:schemeClr val="accen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65" name="Google Shape;459;p27">
              <a:extLst>
                <a:ext uri="{FF2B5EF4-FFF2-40B4-BE49-F238E27FC236}">
                  <a16:creationId xmlns:a16="http://schemas.microsoft.com/office/drawing/2014/main" id="{21FD9FA5-1C4F-4A6A-A859-A2F9483412AB}"/>
                </a:ext>
              </a:extLst>
            </p:cNvPr>
            <p:cNvSpPr/>
            <p:nvPr/>
          </p:nvSpPr>
          <p:spPr>
            <a:xfrm>
              <a:off x="5604409" y="4158344"/>
              <a:ext cx="54883" cy="48361"/>
            </a:xfrm>
            <a:custGeom>
              <a:avLst/>
              <a:gdLst/>
              <a:ahLst/>
              <a:cxnLst/>
              <a:rect l="l" t="t" r="r" b="b"/>
              <a:pathLst>
                <a:path w="993" h="875" extrusionOk="0">
                  <a:moveTo>
                    <a:pt x="66" y="1"/>
                  </a:moveTo>
                  <a:cubicBezTo>
                    <a:pt x="0" y="54"/>
                    <a:pt x="0" y="54"/>
                    <a:pt x="66" y="106"/>
                  </a:cubicBezTo>
                  <a:lnTo>
                    <a:pt x="887" y="874"/>
                  </a:lnTo>
                  <a:lnTo>
                    <a:pt x="993" y="874"/>
                  </a:lnTo>
                  <a:lnTo>
                    <a:pt x="993" y="768"/>
                  </a:lnTo>
                  <a:lnTo>
                    <a:pt x="119" y="1"/>
                  </a:lnTo>
                  <a:close/>
                </a:path>
              </a:pathLst>
            </a:custGeom>
            <a:solidFill>
              <a:schemeClr val="accen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66" name="Google Shape;460;p27">
              <a:extLst>
                <a:ext uri="{FF2B5EF4-FFF2-40B4-BE49-F238E27FC236}">
                  <a16:creationId xmlns:a16="http://schemas.microsoft.com/office/drawing/2014/main" id="{BED00730-87C7-4E7E-93A3-EF34CD2D0B53}"/>
                </a:ext>
              </a:extLst>
            </p:cNvPr>
            <p:cNvSpPr/>
            <p:nvPr/>
          </p:nvSpPr>
          <p:spPr>
            <a:xfrm>
              <a:off x="5564891" y="4198580"/>
              <a:ext cx="54938" cy="50517"/>
            </a:xfrm>
            <a:custGeom>
              <a:avLst/>
              <a:gdLst/>
              <a:ahLst/>
              <a:cxnLst/>
              <a:rect l="l" t="t" r="r" b="b"/>
              <a:pathLst>
                <a:path w="994" h="914" extrusionOk="0">
                  <a:moveTo>
                    <a:pt x="87" y="1"/>
                  </a:moveTo>
                  <a:cubicBezTo>
                    <a:pt x="70" y="1"/>
                    <a:pt x="54" y="14"/>
                    <a:pt x="54" y="40"/>
                  </a:cubicBezTo>
                  <a:cubicBezTo>
                    <a:pt x="1" y="40"/>
                    <a:pt x="1" y="93"/>
                    <a:pt x="54" y="93"/>
                  </a:cubicBezTo>
                  <a:lnTo>
                    <a:pt x="887" y="874"/>
                  </a:lnTo>
                  <a:cubicBezTo>
                    <a:pt x="914" y="901"/>
                    <a:pt x="927" y="914"/>
                    <a:pt x="940" y="914"/>
                  </a:cubicBezTo>
                  <a:cubicBezTo>
                    <a:pt x="954" y="914"/>
                    <a:pt x="967" y="901"/>
                    <a:pt x="993" y="874"/>
                  </a:cubicBezTo>
                  <a:lnTo>
                    <a:pt x="993" y="808"/>
                  </a:lnTo>
                  <a:lnTo>
                    <a:pt x="120" y="40"/>
                  </a:lnTo>
                  <a:cubicBezTo>
                    <a:pt x="120" y="14"/>
                    <a:pt x="103" y="1"/>
                    <a:pt x="87" y="1"/>
                  </a:cubicBezTo>
                  <a:close/>
                </a:path>
              </a:pathLst>
            </a:custGeom>
            <a:solidFill>
              <a:schemeClr val="accen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67" name="Google Shape;461;p27">
              <a:extLst>
                <a:ext uri="{FF2B5EF4-FFF2-40B4-BE49-F238E27FC236}">
                  <a16:creationId xmlns:a16="http://schemas.microsoft.com/office/drawing/2014/main" id="{940E24E4-0A8A-4755-ACAF-F083F7BBEC15}"/>
                </a:ext>
              </a:extLst>
            </p:cNvPr>
            <p:cNvSpPr/>
            <p:nvPr/>
          </p:nvSpPr>
          <p:spPr>
            <a:xfrm>
              <a:off x="5525373" y="4240254"/>
              <a:ext cx="54938" cy="49080"/>
            </a:xfrm>
            <a:custGeom>
              <a:avLst/>
              <a:gdLst/>
              <a:ahLst/>
              <a:cxnLst/>
              <a:rect l="l" t="t" r="r" b="b"/>
              <a:pathLst>
                <a:path w="994" h="888" extrusionOk="0">
                  <a:moveTo>
                    <a:pt x="1" y="1"/>
                  </a:moveTo>
                  <a:lnTo>
                    <a:pt x="1" y="120"/>
                  </a:lnTo>
                  <a:lnTo>
                    <a:pt x="888" y="888"/>
                  </a:lnTo>
                  <a:lnTo>
                    <a:pt x="994" y="888"/>
                  </a:lnTo>
                  <a:cubicBezTo>
                    <a:pt x="994" y="888"/>
                    <a:pt x="994" y="835"/>
                    <a:pt x="941" y="782"/>
                  </a:cubicBezTo>
                  <a:lnTo>
                    <a:pt x="107" y="1"/>
                  </a:lnTo>
                  <a:close/>
                </a:path>
              </a:pathLst>
            </a:custGeom>
            <a:solidFill>
              <a:schemeClr val="accen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68" name="Google Shape;462;p27">
              <a:extLst>
                <a:ext uri="{FF2B5EF4-FFF2-40B4-BE49-F238E27FC236}">
                  <a16:creationId xmlns:a16="http://schemas.microsoft.com/office/drawing/2014/main" id="{B363DCC6-B233-43FD-B3A7-D975076A91DA}"/>
                </a:ext>
              </a:extLst>
            </p:cNvPr>
            <p:cNvSpPr/>
            <p:nvPr/>
          </p:nvSpPr>
          <p:spPr>
            <a:xfrm>
              <a:off x="5433956" y="4331726"/>
              <a:ext cx="57868" cy="49080"/>
            </a:xfrm>
            <a:custGeom>
              <a:avLst/>
              <a:gdLst/>
              <a:ahLst/>
              <a:cxnLst/>
              <a:rect l="l" t="t" r="r" b="b"/>
              <a:pathLst>
                <a:path w="1047" h="888" extrusionOk="0">
                  <a:moveTo>
                    <a:pt x="53" y="0"/>
                  </a:moveTo>
                  <a:cubicBezTo>
                    <a:pt x="0" y="53"/>
                    <a:pt x="0" y="53"/>
                    <a:pt x="53" y="119"/>
                  </a:cubicBezTo>
                  <a:lnTo>
                    <a:pt x="940" y="887"/>
                  </a:lnTo>
                  <a:lnTo>
                    <a:pt x="993" y="887"/>
                  </a:lnTo>
                  <a:cubicBezTo>
                    <a:pt x="1046" y="887"/>
                    <a:pt x="1046" y="834"/>
                    <a:pt x="993" y="781"/>
                  </a:cubicBezTo>
                  <a:lnTo>
                    <a:pt x="173" y="0"/>
                  </a:lnTo>
                  <a:close/>
                </a:path>
              </a:pathLst>
            </a:custGeom>
            <a:solidFill>
              <a:schemeClr val="accen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69" name="Google Shape;463;p27">
              <a:extLst>
                <a:ext uri="{FF2B5EF4-FFF2-40B4-BE49-F238E27FC236}">
                  <a16:creationId xmlns:a16="http://schemas.microsoft.com/office/drawing/2014/main" id="{6604F3DD-8E17-45F6-BD3A-46CE1EB135DC}"/>
                </a:ext>
              </a:extLst>
            </p:cNvPr>
            <p:cNvSpPr/>
            <p:nvPr/>
          </p:nvSpPr>
          <p:spPr>
            <a:xfrm>
              <a:off x="5394438" y="4372128"/>
              <a:ext cx="54938" cy="50351"/>
            </a:xfrm>
            <a:custGeom>
              <a:avLst/>
              <a:gdLst/>
              <a:ahLst/>
              <a:cxnLst/>
              <a:rect l="l" t="t" r="r" b="b"/>
              <a:pathLst>
                <a:path w="994" h="911" extrusionOk="0">
                  <a:moveTo>
                    <a:pt x="80" y="1"/>
                  </a:moveTo>
                  <a:cubicBezTo>
                    <a:pt x="67" y="1"/>
                    <a:pt x="54" y="17"/>
                    <a:pt x="54" y="50"/>
                  </a:cubicBezTo>
                  <a:cubicBezTo>
                    <a:pt x="1" y="50"/>
                    <a:pt x="1" y="103"/>
                    <a:pt x="54" y="103"/>
                  </a:cubicBezTo>
                  <a:lnTo>
                    <a:pt x="888" y="871"/>
                  </a:lnTo>
                  <a:cubicBezTo>
                    <a:pt x="914" y="897"/>
                    <a:pt x="940" y="910"/>
                    <a:pt x="960" y="910"/>
                  </a:cubicBezTo>
                  <a:cubicBezTo>
                    <a:pt x="980" y="910"/>
                    <a:pt x="993" y="897"/>
                    <a:pt x="993" y="871"/>
                  </a:cubicBezTo>
                  <a:lnTo>
                    <a:pt x="993" y="818"/>
                  </a:lnTo>
                  <a:lnTo>
                    <a:pt x="107" y="50"/>
                  </a:lnTo>
                  <a:cubicBezTo>
                    <a:pt x="107" y="17"/>
                    <a:pt x="93" y="1"/>
                    <a:pt x="80" y="1"/>
                  </a:cubicBezTo>
                  <a:close/>
                </a:path>
              </a:pathLst>
            </a:custGeom>
            <a:solidFill>
              <a:schemeClr val="accen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70" name="Google Shape;464;p27">
              <a:extLst>
                <a:ext uri="{FF2B5EF4-FFF2-40B4-BE49-F238E27FC236}">
                  <a16:creationId xmlns:a16="http://schemas.microsoft.com/office/drawing/2014/main" id="{A2888BAB-A80C-4A78-8E7F-92C85A5FF5EC}"/>
                </a:ext>
              </a:extLst>
            </p:cNvPr>
            <p:cNvSpPr/>
            <p:nvPr/>
          </p:nvSpPr>
          <p:spPr>
            <a:xfrm>
              <a:off x="5354975" y="4414354"/>
              <a:ext cx="54883" cy="48361"/>
            </a:xfrm>
            <a:custGeom>
              <a:avLst/>
              <a:gdLst/>
              <a:ahLst/>
              <a:cxnLst/>
              <a:rect l="l" t="t" r="r" b="b"/>
              <a:pathLst>
                <a:path w="993" h="875" extrusionOk="0">
                  <a:moveTo>
                    <a:pt x="0" y="1"/>
                  </a:moveTo>
                  <a:cubicBezTo>
                    <a:pt x="0" y="54"/>
                    <a:pt x="0" y="54"/>
                    <a:pt x="53" y="107"/>
                  </a:cubicBezTo>
                  <a:lnTo>
                    <a:pt x="874" y="874"/>
                  </a:lnTo>
                  <a:lnTo>
                    <a:pt x="993" y="874"/>
                  </a:lnTo>
                  <a:lnTo>
                    <a:pt x="993" y="769"/>
                  </a:lnTo>
                  <a:lnTo>
                    <a:pt x="106" y="1"/>
                  </a:lnTo>
                  <a:close/>
                </a:path>
              </a:pathLst>
            </a:custGeom>
            <a:solidFill>
              <a:schemeClr val="accen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71" name="Google Shape;465;p27">
              <a:extLst>
                <a:ext uri="{FF2B5EF4-FFF2-40B4-BE49-F238E27FC236}">
                  <a16:creationId xmlns:a16="http://schemas.microsoft.com/office/drawing/2014/main" id="{A795FDD6-335A-4D40-9908-28F17CC8D6D3}"/>
                </a:ext>
              </a:extLst>
            </p:cNvPr>
            <p:cNvSpPr/>
            <p:nvPr/>
          </p:nvSpPr>
          <p:spPr>
            <a:xfrm>
              <a:off x="5266433" y="4505826"/>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06" y="0"/>
                  </a:lnTo>
                  <a:close/>
                </a:path>
              </a:pathLst>
            </a:custGeom>
            <a:solidFill>
              <a:schemeClr val="accen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72" name="Google Shape;466;p27">
              <a:extLst>
                <a:ext uri="{FF2B5EF4-FFF2-40B4-BE49-F238E27FC236}">
                  <a16:creationId xmlns:a16="http://schemas.microsoft.com/office/drawing/2014/main" id="{40042A55-B58B-468F-8AC9-4029D6F180D8}"/>
                </a:ext>
              </a:extLst>
            </p:cNvPr>
            <p:cNvSpPr/>
            <p:nvPr/>
          </p:nvSpPr>
          <p:spPr>
            <a:xfrm>
              <a:off x="5223986" y="4546063"/>
              <a:ext cx="57868" cy="50517"/>
            </a:xfrm>
            <a:custGeom>
              <a:avLst/>
              <a:gdLst/>
              <a:ahLst/>
              <a:cxnLst/>
              <a:rect l="l" t="t" r="r" b="b"/>
              <a:pathLst>
                <a:path w="1047" h="914" extrusionOk="0">
                  <a:moveTo>
                    <a:pt x="87" y="0"/>
                  </a:moveTo>
                  <a:cubicBezTo>
                    <a:pt x="67" y="0"/>
                    <a:pt x="54" y="13"/>
                    <a:pt x="54" y="40"/>
                  </a:cubicBezTo>
                  <a:cubicBezTo>
                    <a:pt x="1" y="40"/>
                    <a:pt x="1" y="93"/>
                    <a:pt x="54" y="93"/>
                  </a:cubicBezTo>
                  <a:lnTo>
                    <a:pt x="874" y="874"/>
                  </a:lnTo>
                  <a:cubicBezTo>
                    <a:pt x="901" y="900"/>
                    <a:pt x="931" y="913"/>
                    <a:pt x="954" y="913"/>
                  </a:cubicBezTo>
                  <a:cubicBezTo>
                    <a:pt x="977" y="913"/>
                    <a:pt x="994" y="900"/>
                    <a:pt x="994" y="874"/>
                  </a:cubicBezTo>
                  <a:cubicBezTo>
                    <a:pt x="1047" y="874"/>
                    <a:pt x="1047" y="808"/>
                    <a:pt x="994" y="808"/>
                  </a:cubicBezTo>
                  <a:lnTo>
                    <a:pt x="160" y="40"/>
                  </a:lnTo>
                  <a:cubicBezTo>
                    <a:pt x="133" y="13"/>
                    <a:pt x="107" y="0"/>
                    <a:pt x="87" y="0"/>
                  </a:cubicBezTo>
                  <a:close/>
                </a:path>
              </a:pathLst>
            </a:custGeom>
            <a:solidFill>
              <a:schemeClr val="accen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73" name="Google Shape;467;p27">
              <a:extLst>
                <a:ext uri="{FF2B5EF4-FFF2-40B4-BE49-F238E27FC236}">
                  <a16:creationId xmlns:a16="http://schemas.microsoft.com/office/drawing/2014/main" id="{0A049FD1-0206-4832-8362-250EAFD47C6E}"/>
                </a:ext>
              </a:extLst>
            </p:cNvPr>
            <p:cNvSpPr/>
            <p:nvPr/>
          </p:nvSpPr>
          <p:spPr>
            <a:xfrm>
              <a:off x="5183804" y="4587736"/>
              <a:ext cx="54883" cy="49080"/>
            </a:xfrm>
            <a:custGeom>
              <a:avLst/>
              <a:gdLst/>
              <a:ahLst/>
              <a:cxnLst/>
              <a:rect l="l" t="t" r="r" b="b"/>
              <a:pathLst>
                <a:path w="993" h="888" extrusionOk="0">
                  <a:moveTo>
                    <a:pt x="66" y="1"/>
                  </a:moveTo>
                  <a:cubicBezTo>
                    <a:pt x="0" y="54"/>
                    <a:pt x="0" y="120"/>
                    <a:pt x="66" y="120"/>
                  </a:cubicBezTo>
                  <a:lnTo>
                    <a:pt x="887" y="887"/>
                  </a:lnTo>
                  <a:lnTo>
                    <a:pt x="993" y="887"/>
                  </a:lnTo>
                  <a:lnTo>
                    <a:pt x="993" y="782"/>
                  </a:lnTo>
                  <a:lnTo>
                    <a:pt x="119" y="1"/>
                  </a:lnTo>
                  <a:close/>
                </a:path>
              </a:pathLst>
            </a:custGeom>
            <a:solidFill>
              <a:schemeClr val="accen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74" name="Google Shape;468;p27">
              <a:extLst>
                <a:ext uri="{FF2B5EF4-FFF2-40B4-BE49-F238E27FC236}">
                  <a16:creationId xmlns:a16="http://schemas.microsoft.com/office/drawing/2014/main" id="{64E39DB6-ED2F-4FE9-924D-E116ED06E4DB}"/>
                </a:ext>
              </a:extLst>
            </p:cNvPr>
            <p:cNvSpPr/>
            <p:nvPr/>
          </p:nvSpPr>
          <p:spPr>
            <a:xfrm>
              <a:off x="5095980" y="4679208"/>
              <a:ext cx="54938" cy="49024"/>
            </a:xfrm>
            <a:custGeom>
              <a:avLst/>
              <a:gdLst/>
              <a:ahLst/>
              <a:cxnLst/>
              <a:rect l="l" t="t" r="r" b="b"/>
              <a:pathLst>
                <a:path w="994" h="887" extrusionOk="0">
                  <a:moveTo>
                    <a:pt x="1" y="0"/>
                  </a:moveTo>
                  <a:lnTo>
                    <a:pt x="1" y="119"/>
                  </a:lnTo>
                  <a:lnTo>
                    <a:pt x="874" y="887"/>
                  </a:lnTo>
                  <a:lnTo>
                    <a:pt x="993" y="887"/>
                  </a:lnTo>
                  <a:cubicBezTo>
                    <a:pt x="993" y="887"/>
                    <a:pt x="993" y="834"/>
                    <a:pt x="927" y="781"/>
                  </a:cubicBezTo>
                  <a:lnTo>
                    <a:pt x="107" y="0"/>
                  </a:lnTo>
                  <a:close/>
                </a:path>
              </a:pathLst>
            </a:custGeom>
            <a:solidFill>
              <a:schemeClr val="accen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75" name="Google Shape;469;p27">
              <a:extLst>
                <a:ext uri="{FF2B5EF4-FFF2-40B4-BE49-F238E27FC236}">
                  <a16:creationId xmlns:a16="http://schemas.microsoft.com/office/drawing/2014/main" id="{3FCDEC40-E622-4892-A767-C3B6EE2CF466}"/>
                </a:ext>
              </a:extLst>
            </p:cNvPr>
            <p:cNvSpPr/>
            <p:nvPr/>
          </p:nvSpPr>
          <p:spPr>
            <a:xfrm>
              <a:off x="5055744" y="4719611"/>
              <a:ext cx="54938" cy="50351"/>
            </a:xfrm>
            <a:custGeom>
              <a:avLst/>
              <a:gdLst/>
              <a:ahLst/>
              <a:cxnLst/>
              <a:rect l="l" t="t" r="r" b="b"/>
              <a:pathLst>
                <a:path w="994" h="911" extrusionOk="0">
                  <a:moveTo>
                    <a:pt x="41" y="0"/>
                  </a:moveTo>
                  <a:cubicBezTo>
                    <a:pt x="17" y="0"/>
                    <a:pt x="1" y="17"/>
                    <a:pt x="1" y="50"/>
                  </a:cubicBezTo>
                  <a:lnTo>
                    <a:pt x="1" y="103"/>
                  </a:lnTo>
                  <a:lnTo>
                    <a:pt x="888" y="871"/>
                  </a:lnTo>
                  <a:cubicBezTo>
                    <a:pt x="888" y="897"/>
                    <a:pt x="901" y="910"/>
                    <a:pt x="914" y="910"/>
                  </a:cubicBezTo>
                  <a:cubicBezTo>
                    <a:pt x="927" y="910"/>
                    <a:pt x="941" y="897"/>
                    <a:pt x="941" y="871"/>
                  </a:cubicBezTo>
                  <a:cubicBezTo>
                    <a:pt x="993" y="871"/>
                    <a:pt x="993" y="818"/>
                    <a:pt x="941" y="818"/>
                  </a:cubicBezTo>
                  <a:lnTo>
                    <a:pt x="120" y="50"/>
                  </a:lnTo>
                  <a:cubicBezTo>
                    <a:pt x="93" y="17"/>
                    <a:pt x="64" y="0"/>
                    <a:pt x="41" y="0"/>
                  </a:cubicBezTo>
                  <a:close/>
                </a:path>
              </a:pathLst>
            </a:custGeom>
            <a:solidFill>
              <a:schemeClr val="accen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76" name="Google Shape;470;p27">
              <a:extLst>
                <a:ext uri="{FF2B5EF4-FFF2-40B4-BE49-F238E27FC236}">
                  <a16:creationId xmlns:a16="http://schemas.microsoft.com/office/drawing/2014/main" id="{6A5181E6-12F9-4DEF-A4D3-CCF7C194B772}"/>
                </a:ext>
              </a:extLst>
            </p:cNvPr>
            <p:cNvSpPr/>
            <p:nvPr/>
          </p:nvSpPr>
          <p:spPr>
            <a:xfrm>
              <a:off x="5013352" y="4761837"/>
              <a:ext cx="54883" cy="48361"/>
            </a:xfrm>
            <a:custGeom>
              <a:avLst/>
              <a:gdLst/>
              <a:ahLst/>
              <a:cxnLst/>
              <a:rect l="l" t="t" r="r" b="b"/>
              <a:pathLst>
                <a:path w="993" h="875" extrusionOk="0">
                  <a:moveTo>
                    <a:pt x="53" y="1"/>
                  </a:moveTo>
                  <a:cubicBezTo>
                    <a:pt x="0" y="54"/>
                    <a:pt x="0" y="107"/>
                    <a:pt x="53" y="107"/>
                  </a:cubicBezTo>
                  <a:lnTo>
                    <a:pt x="887" y="874"/>
                  </a:lnTo>
                  <a:lnTo>
                    <a:pt x="993" y="874"/>
                  </a:lnTo>
                  <a:lnTo>
                    <a:pt x="993" y="768"/>
                  </a:lnTo>
                  <a:lnTo>
                    <a:pt x="106" y="1"/>
                  </a:lnTo>
                  <a:close/>
                </a:path>
              </a:pathLst>
            </a:custGeom>
            <a:solidFill>
              <a:schemeClr val="accen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77" name="Google Shape;471;p27">
              <a:extLst>
                <a:ext uri="{FF2B5EF4-FFF2-40B4-BE49-F238E27FC236}">
                  <a16:creationId xmlns:a16="http://schemas.microsoft.com/office/drawing/2014/main" id="{68162CBB-17A0-4FCF-8537-CD49EC44B0F4}"/>
                </a:ext>
              </a:extLst>
            </p:cNvPr>
            <p:cNvSpPr/>
            <p:nvPr/>
          </p:nvSpPr>
          <p:spPr>
            <a:xfrm>
              <a:off x="4924809" y="4853309"/>
              <a:ext cx="54938" cy="48306"/>
            </a:xfrm>
            <a:custGeom>
              <a:avLst/>
              <a:gdLst/>
              <a:ahLst/>
              <a:cxnLst/>
              <a:rect l="l" t="t" r="r" b="b"/>
              <a:pathLst>
                <a:path w="994" h="874" extrusionOk="0">
                  <a:moveTo>
                    <a:pt x="1" y="0"/>
                  </a:moveTo>
                  <a:lnTo>
                    <a:pt x="1" y="106"/>
                  </a:lnTo>
                  <a:lnTo>
                    <a:pt x="887" y="874"/>
                  </a:lnTo>
                  <a:lnTo>
                    <a:pt x="993" y="874"/>
                  </a:lnTo>
                  <a:lnTo>
                    <a:pt x="993" y="768"/>
                  </a:lnTo>
                  <a:lnTo>
                    <a:pt x="120" y="0"/>
                  </a:lnTo>
                  <a:close/>
                </a:path>
              </a:pathLst>
            </a:custGeom>
            <a:solidFill>
              <a:schemeClr val="accen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78" name="Google Shape;472;p27">
              <a:extLst>
                <a:ext uri="{FF2B5EF4-FFF2-40B4-BE49-F238E27FC236}">
                  <a16:creationId xmlns:a16="http://schemas.microsoft.com/office/drawing/2014/main" id="{8A4CEE83-408B-48F0-A642-5A4030608496}"/>
                </a:ext>
              </a:extLst>
            </p:cNvPr>
            <p:cNvSpPr/>
            <p:nvPr/>
          </p:nvSpPr>
          <p:spPr>
            <a:xfrm>
              <a:off x="4885346" y="4893490"/>
              <a:ext cx="54883" cy="51291"/>
            </a:xfrm>
            <a:custGeom>
              <a:avLst/>
              <a:gdLst/>
              <a:ahLst/>
              <a:cxnLst/>
              <a:rect l="l" t="t" r="r" b="b"/>
              <a:pathLst>
                <a:path w="993" h="928" extrusionOk="0">
                  <a:moveTo>
                    <a:pt x="53" y="1"/>
                  </a:moveTo>
                  <a:cubicBezTo>
                    <a:pt x="40" y="1"/>
                    <a:pt x="26" y="14"/>
                    <a:pt x="0" y="41"/>
                  </a:cubicBezTo>
                  <a:lnTo>
                    <a:pt x="0" y="94"/>
                  </a:lnTo>
                  <a:lnTo>
                    <a:pt x="887" y="874"/>
                  </a:lnTo>
                  <a:cubicBezTo>
                    <a:pt x="887" y="927"/>
                    <a:pt x="940" y="927"/>
                    <a:pt x="940" y="927"/>
                  </a:cubicBezTo>
                  <a:cubicBezTo>
                    <a:pt x="993" y="874"/>
                    <a:pt x="993" y="808"/>
                    <a:pt x="940" y="808"/>
                  </a:cubicBezTo>
                  <a:lnTo>
                    <a:pt x="106" y="41"/>
                  </a:lnTo>
                  <a:cubicBezTo>
                    <a:pt x="79" y="14"/>
                    <a:pt x="66" y="1"/>
                    <a:pt x="53" y="1"/>
                  </a:cubicBezTo>
                  <a:close/>
                </a:path>
              </a:pathLst>
            </a:custGeom>
            <a:solidFill>
              <a:schemeClr val="accen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79" name="Google Shape;473;p27">
              <a:extLst>
                <a:ext uri="{FF2B5EF4-FFF2-40B4-BE49-F238E27FC236}">
                  <a16:creationId xmlns:a16="http://schemas.microsoft.com/office/drawing/2014/main" id="{5894F585-4FE0-4D35-942A-765BFA1FE85D}"/>
                </a:ext>
              </a:extLst>
            </p:cNvPr>
            <p:cNvSpPr/>
            <p:nvPr/>
          </p:nvSpPr>
          <p:spPr>
            <a:xfrm>
              <a:off x="5480051" y="4287068"/>
              <a:ext cx="76107" cy="68645"/>
            </a:xfrm>
            <a:custGeom>
              <a:avLst/>
              <a:gdLst/>
              <a:ahLst/>
              <a:cxnLst/>
              <a:rect l="l" t="t" r="r" b="b"/>
              <a:pathLst>
                <a:path w="1377" h="1242" extrusionOk="0">
                  <a:moveTo>
                    <a:pt x="80" y="1"/>
                  </a:moveTo>
                  <a:cubicBezTo>
                    <a:pt x="53" y="1"/>
                    <a:pt x="27" y="14"/>
                    <a:pt x="0" y="41"/>
                  </a:cubicBezTo>
                  <a:lnTo>
                    <a:pt x="0" y="147"/>
                  </a:lnTo>
                  <a:lnTo>
                    <a:pt x="1205" y="1192"/>
                  </a:lnTo>
                  <a:cubicBezTo>
                    <a:pt x="1205" y="1225"/>
                    <a:pt x="1218" y="1242"/>
                    <a:pt x="1239" y="1242"/>
                  </a:cubicBezTo>
                  <a:cubicBezTo>
                    <a:pt x="1261" y="1242"/>
                    <a:pt x="1291" y="1225"/>
                    <a:pt x="1324" y="1192"/>
                  </a:cubicBezTo>
                  <a:cubicBezTo>
                    <a:pt x="1377" y="1192"/>
                    <a:pt x="1377" y="1139"/>
                    <a:pt x="1324" y="1086"/>
                  </a:cubicBezTo>
                  <a:lnTo>
                    <a:pt x="159" y="41"/>
                  </a:lnTo>
                  <a:cubicBezTo>
                    <a:pt x="133" y="14"/>
                    <a:pt x="106" y="1"/>
                    <a:pt x="80" y="1"/>
                  </a:cubicBezTo>
                  <a:close/>
                </a:path>
              </a:pathLst>
            </a:custGeom>
            <a:solidFill>
              <a:schemeClr val="accen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80" name="Google Shape;474;p27">
              <a:extLst>
                <a:ext uri="{FF2B5EF4-FFF2-40B4-BE49-F238E27FC236}">
                  <a16:creationId xmlns:a16="http://schemas.microsoft.com/office/drawing/2014/main" id="{9651F459-AD37-416E-83CD-7B2914534579}"/>
                </a:ext>
              </a:extLst>
            </p:cNvPr>
            <p:cNvSpPr/>
            <p:nvPr/>
          </p:nvSpPr>
          <p:spPr>
            <a:xfrm>
              <a:off x="5308880" y="4459731"/>
              <a:ext cx="76107" cy="69530"/>
            </a:xfrm>
            <a:custGeom>
              <a:avLst/>
              <a:gdLst/>
              <a:ahLst/>
              <a:cxnLst/>
              <a:rect l="l" t="t" r="r" b="b"/>
              <a:pathLst>
                <a:path w="1377" h="1258" extrusionOk="0">
                  <a:moveTo>
                    <a:pt x="53" y="0"/>
                  </a:moveTo>
                  <a:cubicBezTo>
                    <a:pt x="0" y="53"/>
                    <a:pt x="0" y="120"/>
                    <a:pt x="53" y="173"/>
                  </a:cubicBezTo>
                  <a:lnTo>
                    <a:pt x="1218" y="1218"/>
                  </a:lnTo>
                  <a:cubicBezTo>
                    <a:pt x="1244" y="1245"/>
                    <a:pt x="1271" y="1258"/>
                    <a:pt x="1291" y="1258"/>
                  </a:cubicBezTo>
                  <a:cubicBezTo>
                    <a:pt x="1311" y="1258"/>
                    <a:pt x="1324" y="1245"/>
                    <a:pt x="1324" y="1218"/>
                  </a:cubicBezTo>
                  <a:cubicBezTo>
                    <a:pt x="1377" y="1165"/>
                    <a:pt x="1377" y="1112"/>
                    <a:pt x="1324" y="1112"/>
                  </a:cubicBezTo>
                  <a:lnTo>
                    <a:pt x="172" y="0"/>
                  </a:lnTo>
                  <a:close/>
                </a:path>
              </a:pathLst>
            </a:custGeom>
            <a:solidFill>
              <a:schemeClr val="accen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81" name="Google Shape;475;p27">
              <a:extLst>
                <a:ext uri="{FF2B5EF4-FFF2-40B4-BE49-F238E27FC236}">
                  <a16:creationId xmlns:a16="http://schemas.microsoft.com/office/drawing/2014/main" id="{6F26A33A-A50F-4B34-A633-4A3211B9B12C}"/>
                </a:ext>
              </a:extLst>
            </p:cNvPr>
            <p:cNvSpPr/>
            <p:nvPr/>
          </p:nvSpPr>
          <p:spPr>
            <a:xfrm>
              <a:off x="5138428" y="4631621"/>
              <a:ext cx="79036" cy="68811"/>
            </a:xfrm>
            <a:custGeom>
              <a:avLst/>
              <a:gdLst/>
              <a:ahLst/>
              <a:cxnLst/>
              <a:rect l="l" t="t" r="r" b="b"/>
              <a:pathLst>
                <a:path w="1430" h="1245" extrusionOk="0">
                  <a:moveTo>
                    <a:pt x="134" y="1"/>
                  </a:moveTo>
                  <a:cubicBezTo>
                    <a:pt x="106" y="1"/>
                    <a:pt x="80" y="14"/>
                    <a:pt x="53" y="40"/>
                  </a:cubicBezTo>
                  <a:cubicBezTo>
                    <a:pt x="0" y="93"/>
                    <a:pt x="53" y="146"/>
                    <a:pt x="53" y="146"/>
                  </a:cubicBezTo>
                  <a:lnTo>
                    <a:pt x="1271" y="1245"/>
                  </a:lnTo>
                  <a:lnTo>
                    <a:pt x="1377" y="1245"/>
                  </a:lnTo>
                  <a:cubicBezTo>
                    <a:pt x="1430" y="1192"/>
                    <a:pt x="1430" y="1139"/>
                    <a:pt x="1377" y="1086"/>
                  </a:cubicBezTo>
                  <a:lnTo>
                    <a:pt x="225" y="40"/>
                  </a:lnTo>
                  <a:cubicBezTo>
                    <a:pt x="192" y="14"/>
                    <a:pt x="163" y="1"/>
                    <a:pt x="134" y="1"/>
                  </a:cubicBezTo>
                  <a:close/>
                </a:path>
              </a:pathLst>
            </a:custGeom>
            <a:solidFill>
              <a:schemeClr val="accen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82" name="Google Shape;476;p27">
              <a:extLst>
                <a:ext uri="{FF2B5EF4-FFF2-40B4-BE49-F238E27FC236}">
                  <a16:creationId xmlns:a16="http://schemas.microsoft.com/office/drawing/2014/main" id="{9F84191F-EF9E-4832-BE9D-F531B7DAA274}"/>
                </a:ext>
              </a:extLst>
            </p:cNvPr>
            <p:cNvSpPr/>
            <p:nvPr/>
          </p:nvSpPr>
          <p:spPr>
            <a:xfrm>
              <a:off x="4970904" y="4805003"/>
              <a:ext cx="76107" cy="68811"/>
            </a:xfrm>
            <a:custGeom>
              <a:avLst/>
              <a:gdLst/>
              <a:ahLst/>
              <a:cxnLst/>
              <a:rect l="l" t="t" r="r" b="b"/>
              <a:pathLst>
                <a:path w="1377" h="1245" extrusionOk="0">
                  <a:moveTo>
                    <a:pt x="87" y="1"/>
                  </a:moveTo>
                  <a:cubicBezTo>
                    <a:pt x="67" y="1"/>
                    <a:pt x="53" y="14"/>
                    <a:pt x="53" y="40"/>
                  </a:cubicBezTo>
                  <a:cubicBezTo>
                    <a:pt x="1" y="40"/>
                    <a:pt x="1" y="93"/>
                    <a:pt x="53" y="159"/>
                  </a:cubicBezTo>
                  <a:lnTo>
                    <a:pt x="1205" y="1205"/>
                  </a:lnTo>
                  <a:cubicBezTo>
                    <a:pt x="1238" y="1231"/>
                    <a:pt x="1268" y="1245"/>
                    <a:pt x="1289" y="1245"/>
                  </a:cubicBezTo>
                  <a:cubicBezTo>
                    <a:pt x="1311" y="1245"/>
                    <a:pt x="1324" y="1231"/>
                    <a:pt x="1324" y="1205"/>
                  </a:cubicBezTo>
                  <a:cubicBezTo>
                    <a:pt x="1377" y="1205"/>
                    <a:pt x="1377" y="1152"/>
                    <a:pt x="1324" y="1086"/>
                  </a:cubicBezTo>
                  <a:lnTo>
                    <a:pt x="159" y="40"/>
                  </a:lnTo>
                  <a:cubicBezTo>
                    <a:pt x="133" y="14"/>
                    <a:pt x="106" y="1"/>
                    <a:pt x="87" y="1"/>
                  </a:cubicBezTo>
                  <a:close/>
                </a:path>
              </a:pathLst>
            </a:custGeom>
            <a:solidFill>
              <a:schemeClr val="accen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83" name="Google Shape;477;p27">
              <a:extLst>
                <a:ext uri="{FF2B5EF4-FFF2-40B4-BE49-F238E27FC236}">
                  <a16:creationId xmlns:a16="http://schemas.microsoft.com/office/drawing/2014/main" id="{8BABFD7C-9A58-414E-A03F-B3CEF4950DE2}"/>
                </a:ext>
              </a:extLst>
            </p:cNvPr>
            <p:cNvSpPr/>
            <p:nvPr/>
          </p:nvSpPr>
          <p:spPr>
            <a:xfrm>
              <a:off x="5818028" y="4746472"/>
              <a:ext cx="1121428" cy="305090"/>
            </a:xfrm>
            <a:custGeom>
              <a:avLst/>
              <a:gdLst/>
              <a:ahLst/>
              <a:cxnLst/>
              <a:rect l="l" t="t" r="r" b="b"/>
              <a:pathLst>
                <a:path w="20290" h="5520" extrusionOk="0">
                  <a:moveTo>
                    <a:pt x="2316" y="1"/>
                  </a:moveTo>
                  <a:cubicBezTo>
                    <a:pt x="1046" y="1"/>
                    <a:pt x="0" y="940"/>
                    <a:pt x="0" y="2092"/>
                  </a:cubicBezTo>
                  <a:lnTo>
                    <a:pt x="0" y="3534"/>
                  </a:lnTo>
                  <a:cubicBezTo>
                    <a:pt x="0" y="4633"/>
                    <a:pt x="1046" y="5520"/>
                    <a:pt x="2316" y="5520"/>
                  </a:cubicBezTo>
                  <a:lnTo>
                    <a:pt x="20290" y="5520"/>
                  </a:lnTo>
                  <a:lnTo>
                    <a:pt x="20290" y="4408"/>
                  </a:lnTo>
                  <a:lnTo>
                    <a:pt x="20290" y="1099"/>
                  </a:lnTo>
                  <a:lnTo>
                    <a:pt x="20290" y="1"/>
                  </a:lnTo>
                  <a:close/>
                </a:path>
              </a:pathLst>
            </a:custGeom>
            <a:solidFill>
              <a:schemeClr val="accent3"/>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84" name="Google Shape;478;p27">
              <a:extLst>
                <a:ext uri="{FF2B5EF4-FFF2-40B4-BE49-F238E27FC236}">
                  <a16:creationId xmlns:a16="http://schemas.microsoft.com/office/drawing/2014/main" id="{A76879E2-D3AF-4216-8ECE-D3ADB73959E4}"/>
                </a:ext>
              </a:extLst>
            </p:cNvPr>
            <p:cNvSpPr/>
            <p:nvPr/>
          </p:nvSpPr>
          <p:spPr>
            <a:xfrm>
              <a:off x="5979692" y="4746472"/>
              <a:ext cx="1121428" cy="305090"/>
            </a:xfrm>
            <a:custGeom>
              <a:avLst/>
              <a:gdLst/>
              <a:ahLst/>
              <a:cxnLst/>
              <a:rect l="l" t="t" r="r" b="b"/>
              <a:pathLst>
                <a:path w="20290" h="5520" extrusionOk="0">
                  <a:moveTo>
                    <a:pt x="2263" y="1"/>
                  </a:moveTo>
                  <a:cubicBezTo>
                    <a:pt x="993" y="1"/>
                    <a:pt x="0" y="940"/>
                    <a:pt x="0" y="2092"/>
                  </a:cubicBezTo>
                  <a:lnTo>
                    <a:pt x="0" y="3534"/>
                  </a:lnTo>
                  <a:cubicBezTo>
                    <a:pt x="0" y="4633"/>
                    <a:pt x="993" y="5520"/>
                    <a:pt x="2263" y="5520"/>
                  </a:cubicBezTo>
                  <a:lnTo>
                    <a:pt x="20290" y="5520"/>
                  </a:lnTo>
                  <a:lnTo>
                    <a:pt x="20290" y="4408"/>
                  </a:lnTo>
                  <a:lnTo>
                    <a:pt x="2144" y="4408"/>
                  </a:lnTo>
                  <a:cubicBezTo>
                    <a:pt x="1707" y="4408"/>
                    <a:pt x="1324" y="3971"/>
                    <a:pt x="1324" y="3468"/>
                  </a:cubicBezTo>
                  <a:lnTo>
                    <a:pt x="1324" y="2039"/>
                  </a:lnTo>
                  <a:cubicBezTo>
                    <a:pt x="1324" y="1602"/>
                    <a:pt x="1707" y="1099"/>
                    <a:pt x="2144" y="1099"/>
                  </a:cubicBezTo>
                  <a:lnTo>
                    <a:pt x="20290" y="1099"/>
                  </a:lnTo>
                  <a:lnTo>
                    <a:pt x="20290" y="1"/>
                  </a:lnTo>
                  <a:close/>
                </a:path>
              </a:pathLst>
            </a:custGeom>
            <a:solidFill>
              <a:schemeClr val="accent4"/>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85" name="Google Shape;479;p27">
              <a:extLst>
                <a:ext uri="{FF2B5EF4-FFF2-40B4-BE49-F238E27FC236}">
                  <a16:creationId xmlns:a16="http://schemas.microsoft.com/office/drawing/2014/main" id="{55F81698-8966-405B-B8DF-DC60E71C69EF}"/>
                </a:ext>
              </a:extLst>
            </p:cNvPr>
            <p:cNvSpPr/>
            <p:nvPr/>
          </p:nvSpPr>
          <p:spPr>
            <a:xfrm>
              <a:off x="6052814" y="4807214"/>
              <a:ext cx="1011717" cy="182944"/>
            </a:xfrm>
            <a:custGeom>
              <a:avLst/>
              <a:gdLst/>
              <a:ahLst/>
              <a:cxnLst/>
              <a:rect l="l" t="t" r="r" b="b"/>
              <a:pathLst>
                <a:path w="18305" h="3310" extrusionOk="0">
                  <a:moveTo>
                    <a:pt x="821" y="0"/>
                  </a:moveTo>
                  <a:cubicBezTo>
                    <a:pt x="331" y="0"/>
                    <a:pt x="1" y="503"/>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86" name="Google Shape;480;p27">
              <a:extLst>
                <a:ext uri="{FF2B5EF4-FFF2-40B4-BE49-F238E27FC236}">
                  <a16:creationId xmlns:a16="http://schemas.microsoft.com/office/drawing/2014/main" id="{CA3E968B-3320-4B93-8C97-FFDD29B8E650}"/>
                </a:ext>
              </a:extLst>
            </p:cNvPr>
            <p:cNvSpPr/>
            <p:nvPr/>
          </p:nvSpPr>
          <p:spPr>
            <a:xfrm>
              <a:off x="6052814" y="4898630"/>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87" name="Google Shape;481;p27">
              <a:extLst>
                <a:ext uri="{FF2B5EF4-FFF2-40B4-BE49-F238E27FC236}">
                  <a16:creationId xmlns:a16="http://schemas.microsoft.com/office/drawing/2014/main" id="{291C66FF-B179-4723-B7A7-5E14C0A1978D}"/>
                </a:ext>
              </a:extLst>
            </p:cNvPr>
            <p:cNvSpPr/>
            <p:nvPr/>
          </p:nvSpPr>
          <p:spPr>
            <a:xfrm>
              <a:off x="5818028" y="4137120"/>
              <a:ext cx="1121428" cy="304372"/>
            </a:xfrm>
            <a:custGeom>
              <a:avLst/>
              <a:gdLst/>
              <a:ahLst/>
              <a:cxnLst/>
              <a:rect l="l" t="t" r="r" b="b"/>
              <a:pathLst>
                <a:path w="20290" h="5507" extrusionOk="0">
                  <a:moveTo>
                    <a:pt x="2316" y="1"/>
                  </a:moveTo>
                  <a:cubicBezTo>
                    <a:pt x="1046" y="1"/>
                    <a:pt x="0" y="927"/>
                    <a:pt x="0" y="2092"/>
                  </a:cubicBezTo>
                  <a:lnTo>
                    <a:pt x="0" y="3521"/>
                  </a:lnTo>
                  <a:cubicBezTo>
                    <a:pt x="0" y="4633"/>
                    <a:pt x="1046" y="5507"/>
                    <a:pt x="2316" y="5507"/>
                  </a:cubicBezTo>
                  <a:lnTo>
                    <a:pt x="20290" y="5507"/>
                  </a:lnTo>
                  <a:lnTo>
                    <a:pt x="20290" y="4408"/>
                  </a:lnTo>
                  <a:lnTo>
                    <a:pt x="20290" y="1099"/>
                  </a:lnTo>
                  <a:lnTo>
                    <a:pt x="20290" y="1"/>
                  </a:lnTo>
                  <a:close/>
                </a:path>
              </a:pathLst>
            </a:custGeom>
            <a:solidFill>
              <a:schemeClr val="dk2"/>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88" name="Google Shape;482;p27">
              <a:extLst>
                <a:ext uri="{FF2B5EF4-FFF2-40B4-BE49-F238E27FC236}">
                  <a16:creationId xmlns:a16="http://schemas.microsoft.com/office/drawing/2014/main" id="{ABE770CB-5BEA-40D7-8893-19839B809826}"/>
                </a:ext>
              </a:extLst>
            </p:cNvPr>
            <p:cNvSpPr/>
            <p:nvPr/>
          </p:nvSpPr>
          <p:spPr>
            <a:xfrm>
              <a:off x="5979692" y="4137120"/>
              <a:ext cx="1121428" cy="304372"/>
            </a:xfrm>
            <a:custGeom>
              <a:avLst/>
              <a:gdLst/>
              <a:ahLst/>
              <a:cxnLst/>
              <a:rect l="l" t="t" r="r" b="b"/>
              <a:pathLst>
                <a:path w="20290" h="5507" extrusionOk="0">
                  <a:moveTo>
                    <a:pt x="2263" y="1"/>
                  </a:moveTo>
                  <a:cubicBezTo>
                    <a:pt x="993" y="1"/>
                    <a:pt x="0" y="927"/>
                    <a:pt x="0" y="2092"/>
                  </a:cubicBezTo>
                  <a:lnTo>
                    <a:pt x="0" y="3521"/>
                  </a:lnTo>
                  <a:cubicBezTo>
                    <a:pt x="0" y="4633"/>
                    <a:pt x="993" y="5507"/>
                    <a:pt x="2263" y="5507"/>
                  </a:cubicBezTo>
                  <a:lnTo>
                    <a:pt x="20290" y="5507"/>
                  </a:lnTo>
                  <a:lnTo>
                    <a:pt x="20290" y="4408"/>
                  </a:lnTo>
                  <a:lnTo>
                    <a:pt x="2144" y="4408"/>
                  </a:lnTo>
                  <a:cubicBezTo>
                    <a:pt x="1707" y="4408"/>
                    <a:pt x="1324" y="3971"/>
                    <a:pt x="1324" y="3468"/>
                  </a:cubicBezTo>
                  <a:lnTo>
                    <a:pt x="1324" y="2039"/>
                  </a:lnTo>
                  <a:cubicBezTo>
                    <a:pt x="1324" y="1589"/>
                    <a:pt x="1707" y="1099"/>
                    <a:pt x="2144" y="1099"/>
                  </a:cubicBezTo>
                  <a:lnTo>
                    <a:pt x="20290" y="1099"/>
                  </a:lnTo>
                  <a:lnTo>
                    <a:pt x="20290" y="1"/>
                  </a:lnTo>
                  <a:close/>
                </a:path>
              </a:pathLst>
            </a:custGeom>
            <a:solidFill>
              <a:schemeClr val="accent2"/>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89" name="Google Shape;483;p27">
              <a:extLst>
                <a:ext uri="{FF2B5EF4-FFF2-40B4-BE49-F238E27FC236}">
                  <a16:creationId xmlns:a16="http://schemas.microsoft.com/office/drawing/2014/main" id="{BDE0DD92-9954-483D-9254-DF93389D6D10}"/>
                </a:ext>
              </a:extLst>
            </p:cNvPr>
            <p:cNvSpPr/>
            <p:nvPr/>
          </p:nvSpPr>
          <p:spPr>
            <a:xfrm>
              <a:off x="6052814" y="4197862"/>
              <a:ext cx="1011717" cy="182944"/>
            </a:xfrm>
            <a:custGeom>
              <a:avLst/>
              <a:gdLst/>
              <a:ahLst/>
              <a:cxnLst/>
              <a:rect l="l" t="t" r="r" b="b"/>
              <a:pathLst>
                <a:path w="18305" h="3310" extrusionOk="0">
                  <a:moveTo>
                    <a:pt x="821" y="0"/>
                  </a:moveTo>
                  <a:cubicBezTo>
                    <a:pt x="331" y="0"/>
                    <a:pt x="1" y="490"/>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90" name="Google Shape;484;p27">
              <a:extLst>
                <a:ext uri="{FF2B5EF4-FFF2-40B4-BE49-F238E27FC236}">
                  <a16:creationId xmlns:a16="http://schemas.microsoft.com/office/drawing/2014/main" id="{98E0769E-2EC9-413B-86D6-D6E6966C2609}"/>
                </a:ext>
              </a:extLst>
            </p:cNvPr>
            <p:cNvSpPr/>
            <p:nvPr/>
          </p:nvSpPr>
          <p:spPr>
            <a:xfrm>
              <a:off x="6052814" y="4289278"/>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91" name="Google Shape;485;p27">
              <a:extLst>
                <a:ext uri="{FF2B5EF4-FFF2-40B4-BE49-F238E27FC236}">
                  <a16:creationId xmlns:a16="http://schemas.microsoft.com/office/drawing/2014/main" id="{0A5FA524-2DF6-4965-9E8E-94B13171613C}"/>
                </a:ext>
              </a:extLst>
            </p:cNvPr>
            <p:cNvSpPr/>
            <p:nvPr/>
          </p:nvSpPr>
          <p:spPr>
            <a:xfrm>
              <a:off x="5878714" y="4441437"/>
              <a:ext cx="1122202" cy="305090"/>
            </a:xfrm>
            <a:custGeom>
              <a:avLst/>
              <a:gdLst/>
              <a:ahLst/>
              <a:cxnLst/>
              <a:rect l="l" t="t" r="r" b="b"/>
              <a:pathLst>
                <a:path w="20304" h="5520" extrusionOk="0">
                  <a:moveTo>
                    <a:pt x="1" y="1"/>
                  </a:moveTo>
                  <a:lnTo>
                    <a:pt x="1" y="1112"/>
                  </a:lnTo>
                  <a:lnTo>
                    <a:pt x="1" y="4421"/>
                  </a:lnTo>
                  <a:lnTo>
                    <a:pt x="1" y="5520"/>
                  </a:lnTo>
                  <a:lnTo>
                    <a:pt x="18146" y="5520"/>
                  </a:lnTo>
                  <a:cubicBezTo>
                    <a:pt x="19417" y="5520"/>
                    <a:pt x="20303" y="4633"/>
                    <a:pt x="20303" y="3534"/>
                  </a:cubicBezTo>
                  <a:lnTo>
                    <a:pt x="20303" y="2105"/>
                  </a:lnTo>
                  <a:cubicBezTo>
                    <a:pt x="20303" y="940"/>
                    <a:pt x="19417" y="1"/>
                    <a:pt x="18146" y="1"/>
                  </a:cubicBezTo>
                  <a:close/>
                </a:path>
              </a:pathLst>
            </a:custGeom>
            <a:solidFill>
              <a:schemeClr val="accent6"/>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92" name="Google Shape;486;p27">
              <a:extLst>
                <a:ext uri="{FF2B5EF4-FFF2-40B4-BE49-F238E27FC236}">
                  <a16:creationId xmlns:a16="http://schemas.microsoft.com/office/drawing/2014/main" id="{F509284B-876D-4A80-BA84-280F172E213B}"/>
                </a:ext>
              </a:extLst>
            </p:cNvPr>
            <p:cNvSpPr/>
            <p:nvPr/>
          </p:nvSpPr>
          <p:spPr>
            <a:xfrm>
              <a:off x="5723626" y="4441437"/>
              <a:ext cx="1121484" cy="305090"/>
            </a:xfrm>
            <a:custGeom>
              <a:avLst/>
              <a:gdLst/>
              <a:ahLst/>
              <a:cxnLst/>
              <a:rect l="l" t="t" r="r" b="b"/>
              <a:pathLst>
                <a:path w="20291" h="5520" extrusionOk="0">
                  <a:moveTo>
                    <a:pt x="1" y="1"/>
                  </a:moveTo>
                  <a:lnTo>
                    <a:pt x="1" y="1112"/>
                  </a:lnTo>
                  <a:lnTo>
                    <a:pt x="18199" y="1112"/>
                  </a:lnTo>
                  <a:cubicBezTo>
                    <a:pt x="18636" y="1112"/>
                    <a:pt x="18967" y="1602"/>
                    <a:pt x="18967" y="2039"/>
                  </a:cubicBezTo>
                  <a:lnTo>
                    <a:pt x="18967" y="3481"/>
                  </a:lnTo>
                  <a:cubicBezTo>
                    <a:pt x="18967" y="3971"/>
                    <a:pt x="18636" y="4421"/>
                    <a:pt x="18199" y="4421"/>
                  </a:cubicBezTo>
                  <a:lnTo>
                    <a:pt x="1" y="4421"/>
                  </a:lnTo>
                  <a:lnTo>
                    <a:pt x="1" y="5520"/>
                  </a:lnTo>
                  <a:lnTo>
                    <a:pt x="18093" y="5520"/>
                  </a:lnTo>
                  <a:cubicBezTo>
                    <a:pt x="19351" y="5520"/>
                    <a:pt x="20290" y="4633"/>
                    <a:pt x="20290" y="3534"/>
                  </a:cubicBezTo>
                  <a:lnTo>
                    <a:pt x="20290" y="2105"/>
                  </a:lnTo>
                  <a:cubicBezTo>
                    <a:pt x="20290" y="940"/>
                    <a:pt x="19351" y="1"/>
                    <a:pt x="18093" y="1"/>
                  </a:cubicBezTo>
                  <a:close/>
                </a:path>
              </a:pathLst>
            </a:custGeom>
            <a:solidFill>
              <a:schemeClr val="accent5"/>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93" name="Google Shape;487;p27">
              <a:extLst>
                <a:ext uri="{FF2B5EF4-FFF2-40B4-BE49-F238E27FC236}">
                  <a16:creationId xmlns:a16="http://schemas.microsoft.com/office/drawing/2014/main" id="{514DAC2C-F787-4F25-9A11-7B159FD88F5A}"/>
                </a:ext>
              </a:extLst>
            </p:cNvPr>
            <p:cNvSpPr/>
            <p:nvPr/>
          </p:nvSpPr>
          <p:spPr>
            <a:xfrm>
              <a:off x="5760215" y="4502897"/>
              <a:ext cx="1011717" cy="182944"/>
            </a:xfrm>
            <a:custGeom>
              <a:avLst/>
              <a:gdLst/>
              <a:ahLst/>
              <a:cxnLst/>
              <a:rect l="l" t="t" r="r" b="b"/>
              <a:pathLst>
                <a:path w="18305" h="3310" extrusionOk="0">
                  <a:moveTo>
                    <a:pt x="0" y="0"/>
                  </a:moveTo>
                  <a:lnTo>
                    <a:pt x="0" y="3309"/>
                  </a:lnTo>
                  <a:lnTo>
                    <a:pt x="17537" y="3309"/>
                  </a:lnTo>
                  <a:cubicBezTo>
                    <a:pt x="18027" y="3309"/>
                    <a:pt x="18305" y="2859"/>
                    <a:pt x="18305" y="2369"/>
                  </a:cubicBezTo>
                  <a:lnTo>
                    <a:pt x="18305" y="927"/>
                  </a:lnTo>
                  <a:cubicBezTo>
                    <a:pt x="18305" y="490"/>
                    <a:pt x="18027" y="0"/>
                    <a:pt x="17537" y="0"/>
                  </a:cubicBezTo>
                  <a:close/>
                </a:path>
              </a:pathLst>
            </a:custGeom>
            <a:solidFill>
              <a:srgbClr val="FEFEF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94" name="Google Shape;488;p27">
              <a:extLst>
                <a:ext uri="{FF2B5EF4-FFF2-40B4-BE49-F238E27FC236}">
                  <a16:creationId xmlns:a16="http://schemas.microsoft.com/office/drawing/2014/main" id="{43DA952A-51C1-4CD8-87AC-54EE952645F8}"/>
                </a:ext>
              </a:extLst>
            </p:cNvPr>
            <p:cNvSpPr/>
            <p:nvPr/>
          </p:nvSpPr>
          <p:spPr>
            <a:xfrm>
              <a:off x="5760215" y="4594314"/>
              <a:ext cx="1011717" cy="91527"/>
            </a:xfrm>
            <a:custGeom>
              <a:avLst/>
              <a:gdLst/>
              <a:ahLst/>
              <a:cxnLst/>
              <a:rect l="l" t="t" r="r" b="b"/>
              <a:pathLst>
                <a:path w="18305" h="1656" extrusionOk="0">
                  <a:moveTo>
                    <a:pt x="0" y="1"/>
                  </a:moveTo>
                  <a:lnTo>
                    <a:pt x="0" y="1655"/>
                  </a:lnTo>
                  <a:lnTo>
                    <a:pt x="17537" y="1655"/>
                  </a:lnTo>
                  <a:cubicBezTo>
                    <a:pt x="18027" y="1655"/>
                    <a:pt x="18305" y="1205"/>
                    <a:pt x="18305" y="715"/>
                  </a:cubicBezTo>
                  <a:lnTo>
                    <a:pt x="18305" y="1"/>
                  </a:lnTo>
                  <a:close/>
                </a:path>
              </a:pathLst>
            </a:custGeom>
            <a:solidFill>
              <a:srgbClr val="E3E8DD"/>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95" name="Google Shape;489;p27">
              <a:extLst>
                <a:ext uri="{FF2B5EF4-FFF2-40B4-BE49-F238E27FC236}">
                  <a16:creationId xmlns:a16="http://schemas.microsoft.com/office/drawing/2014/main" id="{F591E635-FEAB-4C3C-B9C6-EC29961A1ECB}"/>
                </a:ext>
              </a:extLst>
            </p:cNvPr>
            <p:cNvSpPr/>
            <p:nvPr/>
          </p:nvSpPr>
          <p:spPr>
            <a:xfrm>
              <a:off x="5485910" y="4847726"/>
              <a:ext cx="200077" cy="203836"/>
            </a:xfrm>
            <a:custGeom>
              <a:avLst/>
              <a:gdLst/>
              <a:ahLst/>
              <a:cxnLst/>
              <a:rect l="l" t="t" r="r" b="b"/>
              <a:pathLst>
                <a:path w="3620" h="3688" extrusionOk="0">
                  <a:moveTo>
                    <a:pt x="1020" y="0"/>
                  </a:moveTo>
                  <a:cubicBezTo>
                    <a:pt x="495" y="0"/>
                    <a:pt x="74" y="143"/>
                    <a:pt x="0" y="485"/>
                  </a:cubicBezTo>
                  <a:lnTo>
                    <a:pt x="1152" y="3688"/>
                  </a:lnTo>
                  <a:lnTo>
                    <a:pt x="3468" y="1305"/>
                  </a:lnTo>
                  <a:cubicBezTo>
                    <a:pt x="3619" y="602"/>
                    <a:pt x="2099" y="0"/>
                    <a:pt x="1020" y="0"/>
                  </a:cubicBezTo>
                  <a:close/>
                </a:path>
              </a:pathLst>
            </a:custGeom>
            <a:solidFill>
              <a:schemeClr val="accen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96" name="Google Shape;490;p27">
              <a:extLst>
                <a:ext uri="{FF2B5EF4-FFF2-40B4-BE49-F238E27FC236}">
                  <a16:creationId xmlns:a16="http://schemas.microsoft.com/office/drawing/2014/main" id="{E02F2ECF-691B-47FD-81C8-6B94B0BA2911}"/>
                </a:ext>
              </a:extLst>
            </p:cNvPr>
            <p:cNvSpPr/>
            <p:nvPr/>
          </p:nvSpPr>
          <p:spPr>
            <a:xfrm>
              <a:off x="5528302" y="4988168"/>
              <a:ext cx="64445" cy="63395"/>
            </a:xfrm>
            <a:custGeom>
              <a:avLst/>
              <a:gdLst/>
              <a:ahLst/>
              <a:cxnLst/>
              <a:rect l="l" t="t" r="r" b="b"/>
              <a:pathLst>
                <a:path w="1166" h="1147" extrusionOk="0">
                  <a:moveTo>
                    <a:pt x="349" y="0"/>
                  </a:moveTo>
                  <a:cubicBezTo>
                    <a:pt x="216" y="0"/>
                    <a:pt x="102" y="26"/>
                    <a:pt x="1" y="88"/>
                  </a:cubicBezTo>
                  <a:lnTo>
                    <a:pt x="385" y="1147"/>
                  </a:lnTo>
                  <a:lnTo>
                    <a:pt x="1166" y="313"/>
                  </a:lnTo>
                  <a:cubicBezTo>
                    <a:pt x="1046" y="207"/>
                    <a:pt x="835" y="88"/>
                    <a:pt x="663" y="35"/>
                  </a:cubicBezTo>
                  <a:cubicBezTo>
                    <a:pt x="547" y="13"/>
                    <a:pt x="444" y="0"/>
                    <a:pt x="349" y="0"/>
                  </a:cubicBezTo>
                  <a:close/>
                </a:path>
              </a:pathLst>
            </a:custGeom>
            <a:solidFill>
              <a:schemeClr val="dk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97" name="Google Shape;491;p27">
              <a:extLst>
                <a:ext uri="{FF2B5EF4-FFF2-40B4-BE49-F238E27FC236}">
                  <a16:creationId xmlns:a16="http://schemas.microsoft.com/office/drawing/2014/main" id="{A5A28937-704C-464F-98FE-88CACD065452}"/>
                </a:ext>
              </a:extLst>
            </p:cNvPr>
            <p:cNvSpPr/>
            <p:nvPr/>
          </p:nvSpPr>
          <p:spPr>
            <a:xfrm>
              <a:off x="5644646" y="4085222"/>
              <a:ext cx="228265" cy="152158"/>
            </a:xfrm>
            <a:custGeom>
              <a:avLst/>
              <a:gdLst/>
              <a:ahLst/>
              <a:cxnLst/>
              <a:rect l="l" t="t" r="r" b="b"/>
              <a:pathLst>
                <a:path w="4130" h="2753" extrusionOk="0">
                  <a:moveTo>
                    <a:pt x="768" y="0"/>
                  </a:moveTo>
                  <a:cubicBezTo>
                    <a:pt x="543" y="0"/>
                    <a:pt x="384" y="106"/>
                    <a:pt x="331" y="278"/>
                  </a:cubicBezTo>
                  <a:lnTo>
                    <a:pt x="53" y="1602"/>
                  </a:lnTo>
                  <a:cubicBezTo>
                    <a:pt x="0" y="1654"/>
                    <a:pt x="53" y="1760"/>
                    <a:pt x="53" y="1866"/>
                  </a:cubicBezTo>
                  <a:cubicBezTo>
                    <a:pt x="106" y="1932"/>
                    <a:pt x="159" y="1985"/>
                    <a:pt x="265" y="2038"/>
                  </a:cubicBezTo>
                  <a:lnTo>
                    <a:pt x="331" y="2038"/>
                  </a:lnTo>
                  <a:lnTo>
                    <a:pt x="3362" y="2753"/>
                  </a:lnTo>
                  <a:cubicBezTo>
                    <a:pt x="3415" y="2753"/>
                    <a:pt x="3521" y="2753"/>
                    <a:pt x="3640" y="2700"/>
                  </a:cubicBezTo>
                  <a:cubicBezTo>
                    <a:pt x="3693" y="2647"/>
                    <a:pt x="3746" y="2594"/>
                    <a:pt x="3799" y="2475"/>
                  </a:cubicBezTo>
                  <a:lnTo>
                    <a:pt x="4077" y="1204"/>
                  </a:lnTo>
                  <a:cubicBezTo>
                    <a:pt x="4130" y="993"/>
                    <a:pt x="4024" y="821"/>
                    <a:pt x="3799" y="768"/>
                  </a:cubicBezTo>
                  <a:lnTo>
                    <a:pt x="768" y="0"/>
                  </a:lnTo>
                  <a:close/>
                </a:path>
              </a:pathLst>
            </a:custGeom>
            <a:solidFill>
              <a:schemeClr val="accent5"/>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98" name="Google Shape;492;p27">
              <a:extLst>
                <a:ext uri="{FF2B5EF4-FFF2-40B4-BE49-F238E27FC236}">
                  <a16:creationId xmlns:a16="http://schemas.microsoft.com/office/drawing/2014/main" id="{4C5272C7-D691-460D-AF7C-E29527C98AC4}"/>
                </a:ext>
              </a:extLst>
            </p:cNvPr>
            <p:cNvSpPr/>
            <p:nvPr/>
          </p:nvSpPr>
          <p:spPr>
            <a:xfrm>
              <a:off x="5645836" y="4137120"/>
              <a:ext cx="215829" cy="100260"/>
            </a:xfrm>
            <a:custGeom>
              <a:avLst/>
              <a:gdLst/>
              <a:ahLst/>
              <a:cxnLst/>
              <a:rect l="l" t="t" r="r" b="b"/>
              <a:pathLst>
                <a:path w="3905" h="1814" extrusionOk="0">
                  <a:moveTo>
                    <a:pt x="159" y="1"/>
                  </a:moveTo>
                  <a:lnTo>
                    <a:pt x="53" y="663"/>
                  </a:lnTo>
                  <a:cubicBezTo>
                    <a:pt x="0" y="715"/>
                    <a:pt x="53" y="821"/>
                    <a:pt x="53" y="927"/>
                  </a:cubicBezTo>
                  <a:cubicBezTo>
                    <a:pt x="106" y="993"/>
                    <a:pt x="159" y="1046"/>
                    <a:pt x="265" y="1099"/>
                  </a:cubicBezTo>
                  <a:lnTo>
                    <a:pt x="331" y="1099"/>
                  </a:lnTo>
                  <a:lnTo>
                    <a:pt x="3362" y="1814"/>
                  </a:lnTo>
                  <a:cubicBezTo>
                    <a:pt x="3415" y="1814"/>
                    <a:pt x="3521" y="1814"/>
                    <a:pt x="3640" y="1761"/>
                  </a:cubicBezTo>
                  <a:cubicBezTo>
                    <a:pt x="3693" y="1708"/>
                    <a:pt x="3746" y="1655"/>
                    <a:pt x="3799" y="1536"/>
                  </a:cubicBezTo>
                  <a:lnTo>
                    <a:pt x="3905" y="927"/>
                  </a:lnTo>
                  <a:lnTo>
                    <a:pt x="159" y="1"/>
                  </a:lnTo>
                  <a:close/>
                </a:path>
              </a:pathLst>
            </a:custGeom>
            <a:solidFill>
              <a:schemeClr val="accent6"/>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99" name="Google Shape;493;p27">
              <a:extLst>
                <a:ext uri="{FF2B5EF4-FFF2-40B4-BE49-F238E27FC236}">
                  <a16:creationId xmlns:a16="http://schemas.microsoft.com/office/drawing/2014/main" id="{05038E9A-E454-4492-82BB-9FDEB648C086}"/>
                </a:ext>
              </a:extLst>
            </p:cNvPr>
            <p:cNvSpPr/>
            <p:nvPr/>
          </p:nvSpPr>
          <p:spPr>
            <a:xfrm>
              <a:off x="5629280" y="4231521"/>
              <a:ext cx="209971" cy="688388"/>
            </a:xfrm>
            <a:custGeom>
              <a:avLst/>
              <a:gdLst/>
              <a:ahLst/>
              <a:cxnLst/>
              <a:rect l="l" t="t" r="r" b="b"/>
              <a:pathLst>
                <a:path w="3799" h="12455" extrusionOk="0">
                  <a:moveTo>
                    <a:pt x="2753" y="0"/>
                  </a:moveTo>
                  <a:lnTo>
                    <a:pt x="0" y="11528"/>
                  </a:lnTo>
                  <a:lnTo>
                    <a:pt x="874" y="12454"/>
                  </a:lnTo>
                  <a:lnTo>
                    <a:pt x="3799" y="278"/>
                  </a:lnTo>
                  <a:lnTo>
                    <a:pt x="2753" y="0"/>
                  </a:lnTo>
                  <a:close/>
                </a:path>
              </a:pathLst>
            </a:custGeom>
            <a:solidFill>
              <a:schemeClr val="accent2"/>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00" name="Google Shape;494;p27">
              <a:extLst>
                <a:ext uri="{FF2B5EF4-FFF2-40B4-BE49-F238E27FC236}">
                  <a16:creationId xmlns:a16="http://schemas.microsoft.com/office/drawing/2014/main" id="{742D069C-DE57-4FAB-A021-8FD151CA235C}"/>
                </a:ext>
              </a:extLst>
            </p:cNvPr>
            <p:cNvSpPr/>
            <p:nvPr/>
          </p:nvSpPr>
          <p:spPr>
            <a:xfrm>
              <a:off x="5559032" y="4216156"/>
              <a:ext cx="222462" cy="685459"/>
            </a:xfrm>
            <a:custGeom>
              <a:avLst/>
              <a:gdLst/>
              <a:ahLst/>
              <a:cxnLst/>
              <a:rect l="l" t="t" r="r" b="b"/>
              <a:pathLst>
                <a:path w="4025" h="12402" extrusionOk="0">
                  <a:moveTo>
                    <a:pt x="2754" y="0"/>
                  </a:moveTo>
                  <a:lnTo>
                    <a:pt x="1" y="11475"/>
                  </a:lnTo>
                  <a:lnTo>
                    <a:pt x="437" y="12402"/>
                  </a:lnTo>
                  <a:lnTo>
                    <a:pt x="1271" y="11806"/>
                  </a:lnTo>
                  <a:lnTo>
                    <a:pt x="4024" y="278"/>
                  </a:lnTo>
                  <a:lnTo>
                    <a:pt x="2754" y="0"/>
                  </a:lnTo>
                  <a:close/>
                </a:path>
              </a:pathLst>
            </a:custGeom>
            <a:solidFill>
              <a:schemeClr val="dk2"/>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01" name="Google Shape;495;p27">
              <a:extLst>
                <a:ext uri="{FF2B5EF4-FFF2-40B4-BE49-F238E27FC236}">
                  <a16:creationId xmlns:a16="http://schemas.microsoft.com/office/drawing/2014/main" id="{27981ADF-5C21-4526-8F52-CC8B04A60578}"/>
                </a:ext>
              </a:extLst>
            </p:cNvPr>
            <p:cNvSpPr/>
            <p:nvPr/>
          </p:nvSpPr>
          <p:spPr>
            <a:xfrm>
              <a:off x="5485910" y="4200791"/>
              <a:ext cx="225336" cy="673741"/>
            </a:xfrm>
            <a:custGeom>
              <a:avLst/>
              <a:gdLst/>
              <a:ahLst/>
              <a:cxnLst/>
              <a:rect l="l" t="t" r="r" b="b"/>
              <a:pathLst>
                <a:path w="4077" h="12190" extrusionOk="0">
                  <a:moveTo>
                    <a:pt x="2925" y="0"/>
                  </a:moveTo>
                  <a:lnTo>
                    <a:pt x="0" y="12190"/>
                  </a:lnTo>
                  <a:lnTo>
                    <a:pt x="0" y="12190"/>
                  </a:lnTo>
                  <a:lnTo>
                    <a:pt x="1324" y="11753"/>
                  </a:lnTo>
                  <a:lnTo>
                    <a:pt x="4077" y="278"/>
                  </a:lnTo>
                  <a:lnTo>
                    <a:pt x="2925" y="0"/>
                  </a:lnTo>
                  <a:close/>
                </a:path>
              </a:pathLst>
            </a:custGeom>
            <a:solidFill>
              <a:schemeClr val="accent2"/>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02" name="Google Shape;496;p27">
              <a:extLst>
                <a:ext uri="{FF2B5EF4-FFF2-40B4-BE49-F238E27FC236}">
                  <a16:creationId xmlns:a16="http://schemas.microsoft.com/office/drawing/2014/main" id="{AD32BB56-298A-4E14-A1C3-7DF8DE415D66}"/>
                </a:ext>
              </a:extLst>
            </p:cNvPr>
            <p:cNvSpPr/>
            <p:nvPr/>
          </p:nvSpPr>
          <p:spPr>
            <a:xfrm>
              <a:off x="5616845" y="4167132"/>
              <a:ext cx="240701" cy="161720"/>
            </a:xfrm>
            <a:custGeom>
              <a:avLst/>
              <a:gdLst/>
              <a:ahLst/>
              <a:cxnLst/>
              <a:rect l="l" t="t" r="r" b="b"/>
              <a:pathLst>
                <a:path w="4355" h="2926" extrusionOk="0">
                  <a:moveTo>
                    <a:pt x="834" y="0"/>
                  </a:moveTo>
                  <a:cubicBezTo>
                    <a:pt x="715" y="0"/>
                    <a:pt x="609" y="0"/>
                    <a:pt x="556" y="53"/>
                  </a:cubicBezTo>
                  <a:cubicBezTo>
                    <a:pt x="437" y="120"/>
                    <a:pt x="384" y="225"/>
                    <a:pt x="331" y="278"/>
                  </a:cubicBezTo>
                  <a:lnTo>
                    <a:pt x="53" y="1655"/>
                  </a:lnTo>
                  <a:cubicBezTo>
                    <a:pt x="0" y="1880"/>
                    <a:pt x="106" y="2105"/>
                    <a:pt x="331" y="2105"/>
                  </a:cubicBezTo>
                  <a:lnTo>
                    <a:pt x="3534" y="2925"/>
                  </a:lnTo>
                  <a:cubicBezTo>
                    <a:pt x="3746" y="2925"/>
                    <a:pt x="3971" y="2819"/>
                    <a:pt x="4024" y="2594"/>
                  </a:cubicBezTo>
                  <a:lnTo>
                    <a:pt x="4302" y="1271"/>
                  </a:lnTo>
                  <a:cubicBezTo>
                    <a:pt x="4355" y="1165"/>
                    <a:pt x="4302" y="1046"/>
                    <a:pt x="4249" y="940"/>
                  </a:cubicBezTo>
                  <a:cubicBezTo>
                    <a:pt x="4196" y="887"/>
                    <a:pt x="4143" y="834"/>
                    <a:pt x="4077" y="834"/>
                  </a:cubicBezTo>
                  <a:lnTo>
                    <a:pt x="4024" y="781"/>
                  </a:lnTo>
                  <a:lnTo>
                    <a:pt x="834" y="0"/>
                  </a:lnTo>
                  <a:close/>
                </a:path>
              </a:pathLst>
            </a:custGeom>
            <a:solidFill>
              <a:srgbClr val="DDDDDD"/>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03" name="Google Shape;497;p27">
              <a:extLst>
                <a:ext uri="{FF2B5EF4-FFF2-40B4-BE49-F238E27FC236}">
                  <a16:creationId xmlns:a16="http://schemas.microsoft.com/office/drawing/2014/main" id="{CD80068C-4264-4ADA-8B18-8F64800BA4B6}"/>
                </a:ext>
              </a:extLst>
            </p:cNvPr>
            <p:cNvSpPr/>
            <p:nvPr/>
          </p:nvSpPr>
          <p:spPr>
            <a:xfrm>
              <a:off x="5629280" y="4167132"/>
              <a:ext cx="228265" cy="106837"/>
            </a:xfrm>
            <a:custGeom>
              <a:avLst/>
              <a:gdLst/>
              <a:ahLst/>
              <a:cxnLst/>
              <a:rect l="l" t="t" r="r" b="b"/>
              <a:pathLst>
                <a:path w="4130" h="1933" extrusionOk="0">
                  <a:moveTo>
                    <a:pt x="609" y="0"/>
                  </a:moveTo>
                  <a:cubicBezTo>
                    <a:pt x="490" y="0"/>
                    <a:pt x="384" y="0"/>
                    <a:pt x="331" y="53"/>
                  </a:cubicBezTo>
                  <a:cubicBezTo>
                    <a:pt x="212" y="120"/>
                    <a:pt x="159" y="225"/>
                    <a:pt x="106" y="278"/>
                  </a:cubicBezTo>
                  <a:lnTo>
                    <a:pt x="0" y="940"/>
                  </a:lnTo>
                  <a:lnTo>
                    <a:pt x="3918" y="1933"/>
                  </a:lnTo>
                  <a:lnTo>
                    <a:pt x="4077" y="1271"/>
                  </a:lnTo>
                  <a:cubicBezTo>
                    <a:pt x="4130" y="1165"/>
                    <a:pt x="4077" y="1046"/>
                    <a:pt x="4024" y="940"/>
                  </a:cubicBezTo>
                  <a:cubicBezTo>
                    <a:pt x="3971" y="887"/>
                    <a:pt x="3918" y="834"/>
                    <a:pt x="3852" y="834"/>
                  </a:cubicBezTo>
                  <a:lnTo>
                    <a:pt x="3799" y="781"/>
                  </a:lnTo>
                  <a:lnTo>
                    <a:pt x="609" y="0"/>
                  </a:lnTo>
                  <a:close/>
                </a:path>
              </a:pathLst>
            </a:custGeom>
            <a:solidFill>
              <a:srgbClr val="FAFBED"/>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04" name="Google Shape;498;p27">
              <a:extLst>
                <a:ext uri="{FF2B5EF4-FFF2-40B4-BE49-F238E27FC236}">
                  <a16:creationId xmlns:a16="http://schemas.microsoft.com/office/drawing/2014/main" id="{3F6C4494-4796-48A2-8886-1DCED0045D2E}"/>
                </a:ext>
              </a:extLst>
            </p:cNvPr>
            <p:cNvSpPr/>
            <p:nvPr/>
          </p:nvSpPr>
          <p:spPr>
            <a:xfrm>
              <a:off x="5626351" y="4160499"/>
              <a:ext cx="243630" cy="80584"/>
            </a:xfrm>
            <a:custGeom>
              <a:avLst/>
              <a:gdLst/>
              <a:ahLst/>
              <a:cxnLst/>
              <a:rect l="l" t="t" r="r" b="b"/>
              <a:pathLst>
                <a:path w="4408" h="1458" extrusionOk="0">
                  <a:moveTo>
                    <a:pt x="263" y="0"/>
                  </a:moveTo>
                  <a:cubicBezTo>
                    <a:pt x="159" y="0"/>
                    <a:pt x="53" y="87"/>
                    <a:pt x="53" y="173"/>
                  </a:cubicBezTo>
                  <a:cubicBezTo>
                    <a:pt x="0" y="345"/>
                    <a:pt x="106" y="504"/>
                    <a:pt x="212" y="504"/>
                  </a:cubicBezTo>
                  <a:lnTo>
                    <a:pt x="4077" y="1444"/>
                  </a:lnTo>
                  <a:cubicBezTo>
                    <a:pt x="4106" y="1454"/>
                    <a:pt x="4134" y="1458"/>
                    <a:pt x="4160" y="1458"/>
                  </a:cubicBezTo>
                  <a:cubicBezTo>
                    <a:pt x="4277" y="1458"/>
                    <a:pt x="4364" y="1372"/>
                    <a:pt x="4408" y="1285"/>
                  </a:cubicBezTo>
                  <a:cubicBezTo>
                    <a:pt x="4408" y="1113"/>
                    <a:pt x="4355" y="1007"/>
                    <a:pt x="4183" y="954"/>
                  </a:cubicBezTo>
                  <a:lnTo>
                    <a:pt x="331" y="15"/>
                  </a:lnTo>
                  <a:cubicBezTo>
                    <a:pt x="309" y="5"/>
                    <a:pt x="286" y="0"/>
                    <a:pt x="263" y="0"/>
                  </a:cubicBezTo>
                  <a:close/>
                </a:path>
              </a:pathLst>
            </a:custGeom>
            <a:solidFill>
              <a:schemeClr val="dk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05" name="Google Shape;499;p27">
              <a:extLst>
                <a:ext uri="{FF2B5EF4-FFF2-40B4-BE49-F238E27FC236}">
                  <a16:creationId xmlns:a16="http://schemas.microsoft.com/office/drawing/2014/main" id="{2674BDF2-8965-4D1E-807D-E6D106AFBFDA}"/>
                </a:ext>
              </a:extLst>
            </p:cNvPr>
            <p:cNvSpPr/>
            <p:nvPr/>
          </p:nvSpPr>
          <p:spPr>
            <a:xfrm>
              <a:off x="5604409" y="4254476"/>
              <a:ext cx="244349" cy="79865"/>
            </a:xfrm>
            <a:custGeom>
              <a:avLst/>
              <a:gdLst/>
              <a:ahLst/>
              <a:cxnLst/>
              <a:rect l="l" t="t" r="r" b="b"/>
              <a:pathLst>
                <a:path w="4421" h="1445" extrusionOk="0">
                  <a:moveTo>
                    <a:pt x="331" y="1"/>
                  </a:moveTo>
                  <a:cubicBezTo>
                    <a:pt x="225" y="1"/>
                    <a:pt x="66" y="54"/>
                    <a:pt x="66" y="226"/>
                  </a:cubicBezTo>
                  <a:cubicBezTo>
                    <a:pt x="0" y="332"/>
                    <a:pt x="119" y="491"/>
                    <a:pt x="225" y="491"/>
                  </a:cubicBezTo>
                  <a:lnTo>
                    <a:pt x="4090" y="1430"/>
                  </a:lnTo>
                  <a:cubicBezTo>
                    <a:pt x="4119" y="1440"/>
                    <a:pt x="4147" y="1444"/>
                    <a:pt x="4173" y="1444"/>
                  </a:cubicBezTo>
                  <a:cubicBezTo>
                    <a:pt x="4290" y="1444"/>
                    <a:pt x="4378" y="1358"/>
                    <a:pt x="4421" y="1271"/>
                  </a:cubicBezTo>
                  <a:cubicBezTo>
                    <a:pt x="4421" y="1099"/>
                    <a:pt x="4368" y="994"/>
                    <a:pt x="4196" y="941"/>
                  </a:cubicBezTo>
                  <a:lnTo>
                    <a:pt x="331" y="1"/>
                  </a:lnTo>
                  <a:close/>
                </a:path>
              </a:pathLst>
            </a:custGeom>
            <a:solidFill>
              <a:schemeClr val="dk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06" name="Google Shape;500;p27">
              <a:extLst>
                <a:ext uri="{FF2B5EF4-FFF2-40B4-BE49-F238E27FC236}">
                  <a16:creationId xmlns:a16="http://schemas.microsoft.com/office/drawing/2014/main" id="{138DF767-835B-4C1B-9DEF-B209F8AD9A0A}"/>
                </a:ext>
              </a:extLst>
            </p:cNvPr>
            <p:cNvSpPr/>
            <p:nvPr/>
          </p:nvSpPr>
          <p:spPr>
            <a:xfrm>
              <a:off x="6376144" y="3457797"/>
              <a:ext cx="158072" cy="233903"/>
            </a:xfrm>
            <a:custGeom>
              <a:avLst/>
              <a:gdLst/>
              <a:ahLst/>
              <a:cxnLst/>
              <a:rect l="l" t="t" r="r" b="b"/>
              <a:pathLst>
                <a:path w="2860" h="4232" extrusionOk="0">
                  <a:moveTo>
                    <a:pt x="2381" y="0"/>
                  </a:moveTo>
                  <a:cubicBezTo>
                    <a:pt x="2298" y="0"/>
                    <a:pt x="2214" y="33"/>
                    <a:pt x="2145" y="102"/>
                  </a:cubicBezTo>
                  <a:cubicBezTo>
                    <a:pt x="2039" y="155"/>
                    <a:pt x="1" y="1532"/>
                    <a:pt x="384" y="3901"/>
                  </a:cubicBezTo>
                  <a:cubicBezTo>
                    <a:pt x="437" y="4073"/>
                    <a:pt x="596" y="4231"/>
                    <a:pt x="821" y="4231"/>
                  </a:cubicBezTo>
                  <a:lnTo>
                    <a:pt x="874" y="4231"/>
                  </a:lnTo>
                  <a:cubicBezTo>
                    <a:pt x="1099" y="4179"/>
                    <a:pt x="1258" y="3954"/>
                    <a:pt x="1205" y="3742"/>
                  </a:cubicBezTo>
                  <a:cubicBezTo>
                    <a:pt x="927" y="1968"/>
                    <a:pt x="2528" y="817"/>
                    <a:pt x="2581" y="817"/>
                  </a:cubicBezTo>
                  <a:cubicBezTo>
                    <a:pt x="2806" y="645"/>
                    <a:pt x="2859" y="380"/>
                    <a:pt x="2701" y="208"/>
                  </a:cubicBezTo>
                  <a:cubicBezTo>
                    <a:pt x="2629" y="73"/>
                    <a:pt x="2506" y="0"/>
                    <a:pt x="2381" y="0"/>
                  </a:cubicBezTo>
                  <a:close/>
                </a:path>
              </a:pathLst>
            </a:custGeom>
            <a:solidFill>
              <a:srgbClr val="74E2ED"/>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07" name="Google Shape;501;p27">
              <a:extLst>
                <a:ext uri="{FF2B5EF4-FFF2-40B4-BE49-F238E27FC236}">
                  <a16:creationId xmlns:a16="http://schemas.microsoft.com/office/drawing/2014/main" id="{4CBA8055-B063-450A-8906-2CF185A9842D}"/>
                </a:ext>
              </a:extLst>
            </p:cNvPr>
            <p:cNvSpPr/>
            <p:nvPr/>
          </p:nvSpPr>
          <p:spPr>
            <a:xfrm>
              <a:off x="6180820" y="3609734"/>
              <a:ext cx="527497" cy="527442"/>
            </a:xfrm>
            <a:custGeom>
              <a:avLst/>
              <a:gdLst/>
              <a:ahLst/>
              <a:cxnLst/>
              <a:rect l="l" t="t" r="r" b="b"/>
              <a:pathLst>
                <a:path w="9544" h="9543" extrusionOk="0">
                  <a:moveTo>
                    <a:pt x="4739" y="0"/>
                  </a:moveTo>
                  <a:cubicBezTo>
                    <a:pt x="2145" y="0"/>
                    <a:pt x="1" y="2144"/>
                    <a:pt x="1" y="4791"/>
                  </a:cubicBezTo>
                  <a:cubicBezTo>
                    <a:pt x="1" y="7385"/>
                    <a:pt x="2145" y="9543"/>
                    <a:pt x="4739" y="9543"/>
                  </a:cubicBezTo>
                  <a:cubicBezTo>
                    <a:pt x="7386" y="9543"/>
                    <a:pt x="9543" y="7385"/>
                    <a:pt x="9543" y="4791"/>
                  </a:cubicBezTo>
                  <a:cubicBezTo>
                    <a:pt x="9543" y="2144"/>
                    <a:pt x="7386" y="0"/>
                    <a:pt x="4739" y="0"/>
                  </a:cubicBezTo>
                  <a:close/>
                </a:path>
              </a:pathLst>
            </a:custGeom>
            <a:solidFill>
              <a:schemeClr val="accent6"/>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08" name="Google Shape;502;p27">
              <a:extLst>
                <a:ext uri="{FF2B5EF4-FFF2-40B4-BE49-F238E27FC236}">
                  <a16:creationId xmlns:a16="http://schemas.microsoft.com/office/drawing/2014/main" id="{8CE6223A-D964-464F-86AC-CE5DDBF82B21}"/>
                </a:ext>
              </a:extLst>
            </p:cNvPr>
            <p:cNvSpPr/>
            <p:nvPr/>
          </p:nvSpPr>
          <p:spPr>
            <a:xfrm>
              <a:off x="6241562" y="3659421"/>
              <a:ext cx="207815" cy="145692"/>
            </a:xfrm>
            <a:custGeom>
              <a:avLst/>
              <a:gdLst/>
              <a:ahLst/>
              <a:cxnLst/>
              <a:rect l="l" t="t" r="r" b="b"/>
              <a:pathLst>
                <a:path w="3760" h="2636" extrusionOk="0">
                  <a:moveTo>
                    <a:pt x="2633" y="1"/>
                  </a:moveTo>
                  <a:cubicBezTo>
                    <a:pt x="2247" y="1"/>
                    <a:pt x="1778" y="140"/>
                    <a:pt x="1324" y="425"/>
                  </a:cubicBezTo>
                  <a:cubicBezTo>
                    <a:pt x="450" y="914"/>
                    <a:pt x="0" y="1748"/>
                    <a:pt x="278" y="2238"/>
                  </a:cubicBezTo>
                  <a:cubicBezTo>
                    <a:pt x="439" y="2509"/>
                    <a:pt x="746" y="2635"/>
                    <a:pt x="1120" y="2635"/>
                  </a:cubicBezTo>
                  <a:cubicBezTo>
                    <a:pt x="1513" y="2635"/>
                    <a:pt x="1981" y="2496"/>
                    <a:pt x="2436" y="2238"/>
                  </a:cubicBezTo>
                  <a:cubicBezTo>
                    <a:pt x="3309" y="1695"/>
                    <a:pt x="3759" y="861"/>
                    <a:pt x="3428" y="372"/>
                  </a:cubicBezTo>
                  <a:cubicBezTo>
                    <a:pt x="3293" y="127"/>
                    <a:pt x="3000" y="1"/>
                    <a:pt x="2633" y="1"/>
                  </a:cubicBezTo>
                  <a:close/>
                </a:path>
              </a:pathLst>
            </a:custGeom>
            <a:solidFill>
              <a:schemeClr val="accent5"/>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09" name="Google Shape;503;p27">
              <a:extLst>
                <a:ext uri="{FF2B5EF4-FFF2-40B4-BE49-F238E27FC236}">
                  <a16:creationId xmlns:a16="http://schemas.microsoft.com/office/drawing/2014/main" id="{B4196230-7B41-4113-B6A8-CC4C3ED43B0A}"/>
                </a:ext>
              </a:extLst>
            </p:cNvPr>
            <p:cNvSpPr/>
            <p:nvPr/>
          </p:nvSpPr>
          <p:spPr>
            <a:xfrm>
              <a:off x="6189608" y="3719445"/>
              <a:ext cx="518709" cy="417731"/>
            </a:xfrm>
            <a:custGeom>
              <a:avLst/>
              <a:gdLst/>
              <a:ahLst/>
              <a:cxnLst/>
              <a:rect l="l" t="t" r="r" b="b"/>
              <a:pathLst>
                <a:path w="9385" h="7558" extrusionOk="0">
                  <a:moveTo>
                    <a:pt x="8445" y="0"/>
                  </a:moveTo>
                  <a:lnTo>
                    <a:pt x="8445" y="0"/>
                  </a:lnTo>
                  <a:cubicBezTo>
                    <a:pt x="8551" y="437"/>
                    <a:pt x="8603" y="821"/>
                    <a:pt x="8603" y="1271"/>
                  </a:cubicBezTo>
                  <a:cubicBezTo>
                    <a:pt x="8603" y="3918"/>
                    <a:pt x="6512" y="6009"/>
                    <a:pt x="3865" y="6009"/>
                  </a:cubicBezTo>
                  <a:cubicBezTo>
                    <a:pt x="2264" y="6009"/>
                    <a:pt x="887" y="5242"/>
                    <a:pt x="1" y="4024"/>
                  </a:cubicBezTo>
                  <a:lnTo>
                    <a:pt x="1" y="4024"/>
                  </a:lnTo>
                  <a:cubicBezTo>
                    <a:pt x="556" y="6062"/>
                    <a:pt x="2436" y="7558"/>
                    <a:pt x="4580" y="7558"/>
                  </a:cubicBezTo>
                  <a:cubicBezTo>
                    <a:pt x="7227" y="7558"/>
                    <a:pt x="9384" y="5400"/>
                    <a:pt x="9384" y="2806"/>
                  </a:cubicBezTo>
                  <a:cubicBezTo>
                    <a:pt x="9384" y="1761"/>
                    <a:pt x="9053" y="821"/>
                    <a:pt x="8445" y="0"/>
                  </a:cubicBezTo>
                  <a:close/>
                </a:path>
              </a:pathLst>
            </a:custGeom>
            <a:solidFill>
              <a:srgbClr val="D4145A"/>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grpSp>
        <p:nvGrpSpPr>
          <p:cNvPr id="292" name="Group 291">
            <a:extLst>
              <a:ext uri="{FF2B5EF4-FFF2-40B4-BE49-F238E27FC236}">
                <a16:creationId xmlns:a16="http://schemas.microsoft.com/office/drawing/2014/main" id="{81AB7299-1143-40B8-A113-516BAE18D37E}"/>
              </a:ext>
            </a:extLst>
          </p:cNvPr>
          <p:cNvGrpSpPr/>
          <p:nvPr userDrawn="1"/>
        </p:nvGrpSpPr>
        <p:grpSpPr>
          <a:xfrm>
            <a:off x="1199183" y="2707053"/>
            <a:ext cx="1653691" cy="1514189"/>
            <a:chOff x="1598355" y="3608289"/>
            <a:chExt cx="2204156" cy="2018295"/>
          </a:xfrm>
        </p:grpSpPr>
        <p:grpSp>
          <p:nvGrpSpPr>
            <p:cNvPr id="211" name="Google Shape;505;p27">
              <a:extLst>
                <a:ext uri="{FF2B5EF4-FFF2-40B4-BE49-F238E27FC236}">
                  <a16:creationId xmlns:a16="http://schemas.microsoft.com/office/drawing/2014/main" id="{A42BCA09-07B9-4CBD-A2DF-E24B3C63BD62}"/>
                </a:ext>
              </a:extLst>
            </p:cNvPr>
            <p:cNvGrpSpPr/>
            <p:nvPr/>
          </p:nvGrpSpPr>
          <p:grpSpPr>
            <a:xfrm>
              <a:off x="1598355" y="4368136"/>
              <a:ext cx="868990" cy="1258447"/>
              <a:chOff x="3235834" y="3793115"/>
              <a:chExt cx="868990" cy="1258447"/>
            </a:xfrm>
          </p:grpSpPr>
          <p:sp>
            <p:nvSpPr>
              <p:cNvPr id="259" name="Google Shape;506;p27">
                <a:extLst>
                  <a:ext uri="{FF2B5EF4-FFF2-40B4-BE49-F238E27FC236}">
                    <a16:creationId xmlns:a16="http://schemas.microsoft.com/office/drawing/2014/main" id="{BD828A38-7FD5-4192-AFA1-0F8CBEA346BE}"/>
                  </a:ext>
                </a:extLst>
              </p:cNvPr>
              <p:cNvSpPr/>
              <p:nvPr/>
            </p:nvSpPr>
            <p:spPr>
              <a:xfrm>
                <a:off x="3236476" y="3795496"/>
                <a:ext cx="868347" cy="1256066"/>
              </a:xfrm>
              <a:custGeom>
                <a:avLst/>
                <a:gdLst/>
                <a:ahLst/>
                <a:cxnLst/>
                <a:rect l="l" t="t" r="r" b="b"/>
                <a:pathLst>
                  <a:path w="15711" h="22726" extrusionOk="0">
                    <a:moveTo>
                      <a:pt x="1099" y="1"/>
                    </a:moveTo>
                    <a:cubicBezTo>
                      <a:pt x="490" y="1"/>
                      <a:pt x="1" y="491"/>
                      <a:pt x="1" y="1099"/>
                    </a:cubicBezTo>
                    <a:lnTo>
                      <a:pt x="1" y="21614"/>
                    </a:lnTo>
                    <a:cubicBezTo>
                      <a:pt x="1" y="22223"/>
                      <a:pt x="490" y="22726"/>
                      <a:pt x="1099" y="22726"/>
                    </a:cubicBezTo>
                    <a:lnTo>
                      <a:pt x="14612" y="22726"/>
                    </a:lnTo>
                    <a:cubicBezTo>
                      <a:pt x="15221" y="22726"/>
                      <a:pt x="15711" y="22223"/>
                      <a:pt x="15711" y="21614"/>
                    </a:cubicBezTo>
                    <a:lnTo>
                      <a:pt x="15711" y="1099"/>
                    </a:lnTo>
                    <a:cubicBezTo>
                      <a:pt x="15711" y="491"/>
                      <a:pt x="15221" y="1"/>
                      <a:pt x="14612" y="1"/>
                    </a:cubicBezTo>
                    <a:close/>
                  </a:path>
                </a:pathLst>
              </a:custGeom>
              <a:solidFill>
                <a:srgbClr val="FFFFFF"/>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nvGrpSpPr>
              <p:cNvPr id="260" name="Google Shape;507;p27">
                <a:extLst>
                  <a:ext uri="{FF2B5EF4-FFF2-40B4-BE49-F238E27FC236}">
                    <a16:creationId xmlns:a16="http://schemas.microsoft.com/office/drawing/2014/main" id="{E29DCE97-F16B-4989-BDC3-AA1A5694BD20}"/>
                  </a:ext>
                </a:extLst>
              </p:cNvPr>
              <p:cNvGrpSpPr/>
              <p:nvPr/>
            </p:nvGrpSpPr>
            <p:grpSpPr>
              <a:xfrm>
                <a:off x="3235834" y="3793115"/>
                <a:ext cx="865418" cy="1258447"/>
                <a:chOff x="3235834" y="3793115"/>
                <a:chExt cx="865418" cy="1258447"/>
              </a:xfrm>
            </p:grpSpPr>
            <p:sp>
              <p:nvSpPr>
                <p:cNvPr id="261" name="Google Shape;508;p27">
                  <a:extLst>
                    <a:ext uri="{FF2B5EF4-FFF2-40B4-BE49-F238E27FC236}">
                      <a16:creationId xmlns:a16="http://schemas.microsoft.com/office/drawing/2014/main" id="{8AB76180-4FBF-46B5-AF84-3C5E2E574B03}"/>
                    </a:ext>
                  </a:extLst>
                </p:cNvPr>
                <p:cNvSpPr/>
                <p:nvPr/>
              </p:nvSpPr>
              <p:spPr>
                <a:xfrm>
                  <a:off x="3235834" y="3793115"/>
                  <a:ext cx="865418" cy="389985"/>
                </a:xfrm>
                <a:custGeom>
                  <a:avLst/>
                  <a:gdLst/>
                  <a:ahLst/>
                  <a:cxnLst/>
                  <a:rect l="l" t="t" r="r" b="b"/>
                  <a:pathLst>
                    <a:path w="15658" h="7056" extrusionOk="0">
                      <a:moveTo>
                        <a:pt x="1046" y="1"/>
                      </a:moveTo>
                      <a:cubicBezTo>
                        <a:pt x="437" y="1"/>
                        <a:pt x="1" y="491"/>
                        <a:pt x="1" y="1099"/>
                      </a:cubicBezTo>
                      <a:lnTo>
                        <a:pt x="1" y="7055"/>
                      </a:lnTo>
                      <a:lnTo>
                        <a:pt x="15658" y="7055"/>
                      </a:lnTo>
                      <a:lnTo>
                        <a:pt x="15658" y="1099"/>
                      </a:lnTo>
                      <a:cubicBezTo>
                        <a:pt x="15658" y="491"/>
                        <a:pt x="15168" y="1"/>
                        <a:pt x="14559" y="1"/>
                      </a:cubicBezTo>
                      <a:close/>
                    </a:path>
                  </a:pathLst>
                </a:custGeom>
                <a:solidFill>
                  <a:schemeClr val="accent5"/>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62" name="Google Shape;509;p27">
                  <a:extLst>
                    <a:ext uri="{FF2B5EF4-FFF2-40B4-BE49-F238E27FC236}">
                      <a16:creationId xmlns:a16="http://schemas.microsoft.com/office/drawing/2014/main" id="{D08CAE54-F59F-4A10-8D78-8262F1A9DB44}"/>
                    </a:ext>
                  </a:extLst>
                </p:cNvPr>
                <p:cNvSpPr/>
                <p:nvPr/>
              </p:nvSpPr>
              <p:spPr>
                <a:xfrm>
                  <a:off x="3306725" y="3905262"/>
                  <a:ext cx="719118" cy="182888"/>
                </a:xfrm>
                <a:custGeom>
                  <a:avLst/>
                  <a:gdLst/>
                  <a:ahLst/>
                  <a:cxnLst/>
                  <a:rect l="l" t="t" r="r" b="b"/>
                  <a:pathLst>
                    <a:path w="13011" h="3309" extrusionOk="0">
                      <a:moveTo>
                        <a:pt x="662" y="0"/>
                      </a:moveTo>
                      <a:cubicBezTo>
                        <a:pt x="278" y="0"/>
                        <a:pt x="0" y="278"/>
                        <a:pt x="0" y="662"/>
                      </a:cubicBezTo>
                      <a:lnTo>
                        <a:pt x="0" y="2647"/>
                      </a:lnTo>
                      <a:cubicBezTo>
                        <a:pt x="0" y="3031"/>
                        <a:pt x="278" y="3309"/>
                        <a:pt x="662" y="3309"/>
                      </a:cubicBezTo>
                      <a:lnTo>
                        <a:pt x="12349" y="3309"/>
                      </a:lnTo>
                      <a:cubicBezTo>
                        <a:pt x="12733" y="3309"/>
                        <a:pt x="13011" y="3031"/>
                        <a:pt x="13011" y="2647"/>
                      </a:cubicBezTo>
                      <a:lnTo>
                        <a:pt x="13011" y="662"/>
                      </a:lnTo>
                      <a:cubicBezTo>
                        <a:pt x="13011" y="278"/>
                        <a:pt x="12733" y="0"/>
                        <a:pt x="12349" y="0"/>
                      </a:cubicBezTo>
                      <a:close/>
                    </a:path>
                  </a:pathLst>
                </a:custGeom>
                <a:solidFill>
                  <a:srgbClr val="233E49"/>
                </a:solidFill>
                <a:ln w="9525" cap="flat" cmpd="sng">
                  <a:solidFill>
                    <a:srgbClr val="233E49"/>
                  </a:solidFill>
                  <a:prstDash val="solid"/>
                  <a:round/>
                  <a:headEnd type="none" w="sm" len="sm"/>
                  <a:tailEnd type="none" w="sm" len="sm"/>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63" name="Google Shape;510;p27">
                  <a:extLst>
                    <a:ext uri="{FF2B5EF4-FFF2-40B4-BE49-F238E27FC236}">
                      <a16:creationId xmlns:a16="http://schemas.microsoft.com/office/drawing/2014/main" id="{9DB1CFE6-09AD-4BAD-99EC-F2FB4357E9BE}"/>
                    </a:ext>
                  </a:extLst>
                </p:cNvPr>
                <p:cNvSpPr/>
                <p:nvPr/>
              </p:nvSpPr>
              <p:spPr>
                <a:xfrm>
                  <a:off x="3309654" y="4261478"/>
                  <a:ext cx="146355" cy="143426"/>
                </a:xfrm>
                <a:custGeom>
                  <a:avLst/>
                  <a:gdLst/>
                  <a:ahLst/>
                  <a:cxnLst/>
                  <a:rect l="l" t="t" r="r" b="b"/>
                  <a:pathLst>
                    <a:path w="2648" h="2595" extrusionOk="0">
                      <a:moveTo>
                        <a:pt x="556" y="1"/>
                      </a:moveTo>
                      <a:cubicBezTo>
                        <a:pt x="278" y="1"/>
                        <a:pt x="0" y="226"/>
                        <a:pt x="0" y="504"/>
                      </a:cubicBezTo>
                      <a:lnTo>
                        <a:pt x="0" y="2052"/>
                      </a:lnTo>
                      <a:cubicBezTo>
                        <a:pt x="0" y="2383"/>
                        <a:pt x="278" y="2595"/>
                        <a:pt x="556" y="2595"/>
                      </a:cubicBezTo>
                      <a:lnTo>
                        <a:pt x="2091" y="2595"/>
                      </a:lnTo>
                      <a:cubicBezTo>
                        <a:pt x="2369" y="2595"/>
                        <a:pt x="2647" y="2383"/>
                        <a:pt x="2647" y="2052"/>
                      </a:cubicBezTo>
                      <a:lnTo>
                        <a:pt x="2647" y="504"/>
                      </a:lnTo>
                      <a:cubicBezTo>
                        <a:pt x="2647" y="226"/>
                        <a:pt x="2369" y="1"/>
                        <a:pt x="2091" y="1"/>
                      </a:cubicBezTo>
                      <a:close/>
                    </a:path>
                  </a:pathLst>
                </a:custGeom>
                <a:solidFill>
                  <a:srgbClr val="EE1D69"/>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64" name="Google Shape;511;p27">
                  <a:extLst>
                    <a:ext uri="{FF2B5EF4-FFF2-40B4-BE49-F238E27FC236}">
                      <a16:creationId xmlns:a16="http://schemas.microsoft.com/office/drawing/2014/main" id="{70583FED-039A-47A5-B629-2D017A70CC66}"/>
                    </a:ext>
                  </a:extLst>
                </p:cNvPr>
                <p:cNvSpPr/>
                <p:nvPr/>
              </p:nvSpPr>
              <p:spPr>
                <a:xfrm>
                  <a:off x="3501275" y="4261478"/>
                  <a:ext cx="143426" cy="143426"/>
                </a:xfrm>
                <a:custGeom>
                  <a:avLst/>
                  <a:gdLst/>
                  <a:ahLst/>
                  <a:cxnLst/>
                  <a:rect l="l" t="t" r="r" b="b"/>
                  <a:pathLst>
                    <a:path w="2595" h="2595" extrusionOk="0">
                      <a:moveTo>
                        <a:pt x="557" y="1"/>
                      </a:moveTo>
                      <a:cubicBezTo>
                        <a:pt x="226" y="1"/>
                        <a:pt x="1" y="226"/>
                        <a:pt x="1" y="504"/>
                      </a:cubicBezTo>
                      <a:lnTo>
                        <a:pt x="1" y="2052"/>
                      </a:lnTo>
                      <a:cubicBezTo>
                        <a:pt x="1" y="2383"/>
                        <a:pt x="226" y="2595"/>
                        <a:pt x="557" y="2595"/>
                      </a:cubicBezTo>
                      <a:lnTo>
                        <a:pt x="2105" y="2595"/>
                      </a:lnTo>
                      <a:cubicBezTo>
                        <a:pt x="2383" y="2595"/>
                        <a:pt x="2595" y="2383"/>
                        <a:pt x="2595" y="2052"/>
                      </a:cubicBezTo>
                      <a:lnTo>
                        <a:pt x="2595" y="504"/>
                      </a:lnTo>
                      <a:cubicBezTo>
                        <a:pt x="2595" y="226"/>
                        <a:pt x="2383" y="1"/>
                        <a:pt x="2105" y="1"/>
                      </a:cubicBezTo>
                      <a:close/>
                    </a:path>
                  </a:pathLst>
                </a:custGeom>
                <a:solidFill>
                  <a:srgbClr val="CECCBC"/>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65" name="Google Shape;512;p27">
                  <a:extLst>
                    <a:ext uri="{FF2B5EF4-FFF2-40B4-BE49-F238E27FC236}">
                      <a16:creationId xmlns:a16="http://schemas.microsoft.com/office/drawing/2014/main" id="{D2C0D188-0581-496D-BB69-AB762A023099}"/>
                    </a:ext>
                  </a:extLst>
                </p:cNvPr>
                <p:cNvSpPr/>
                <p:nvPr/>
              </p:nvSpPr>
              <p:spPr>
                <a:xfrm>
                  <a:off x="3693670" y="4261478"/>
                  <a:ext cx="143426" cy="143426"/>
                </a:xfrm>
                <a:custGeom>
                  <a:avLst/>
                  <a:gdLst/>
                  <a:ahLst/>
                  <a:cxnLst/>
                  <a:rect l="l" t="t" r="r" b="b"/>
                  <a:pathLst>
                    <a:path w="2595" h="2595" extrusionOk="0">
                      <a:moveTo>
                        <a:pt x="490" y="1"/>
                      </a:moveTo>
                      <a:cubicBezTo>
                        <a:pt x="226" y="1"/>
                        <a:pt x="1" y="226"/>
                        <a:pt x="1" y="504"/>
                      </a:cubicBezTo>
                      <a:lnTo>
                        <a:pt x="1" y="2052"/>
                      </a:lnTo>
                      <a:cubicBezTo>
                        <a:pt x="1" y="2383"/>
                        <a:pt x="226" y="2595"/>
                        <a:pt x="490" y="2595"/>
                      </a:cubicBezTo>
                      <a:lnTo>
                        <a:pt x="2092" y="2595"/>
                      </a:lnTo>
                      <a:cubicBezTo>
                        <a:pt x="2370" y="2595"/>
                        <a:pt x="2595" y="2383"/>
                        <a:pt x="2595" y="2052"/>
                      </a:cubicBezTo>
                      <a:lnTo>
                        <a:pt x="2595" y="504"/>
                      </a:lnTo>
                      <a:cubicBezTo>
                        <a:pt x="2595" y="226"/>
                        <a:pt x="2370" y="1"/>
                        <a:pt x="2092" y="1"/>
                      </a:cubicBezTo>
                      <a:close/>
                    </a:path>
                  </a:pathLst>
                </a:custGeom>
                <a:solidFill>
                  <a:srgbClr val="CECCBC"/>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66" name="Google Shape;513;p27">
                  <a:extLst>
                    <a:ext uri="{FF2B5EF4-FFF2-40B4-BE49-F238E27FC236}">
                      <a16:creationId xmlns:a16="http://schemas.microsoft.com/office/drawing/2014/main" id="{76B17AE7-FC35-4694-9100-6C5B55E674A5}"/>
                    </a:ext>
                  </a:extLst>
                </p:cNvPr>
                <p:cNvSpPr/>
                <p:nvPr/>
              </p:nvSpPr>
              <p:spPr>
                <a:xfrm>
                  <a:off x="3309654" y="4453872"/>
                  <a:ext cx="146355" cy="143426"/>
                </a:xfrm>
                <a:custGeom>
                  <a:avLst/>
                  <a:gdLst/>
                  <a:ahLst/>
                  <a:cxnLst/>
                  <a:rect l="l" t="t" r="r" b="b"/>
                  <a:pathLst>
                    <a:path w="2648" h="2595" extrusionOk="0">
                      <a:moveTo>
                        <a:pt x="556" y="1"/>
                      </a:moveTo>
                      <a:cubicBezTo>
                        <a:pt x="278" y="1"/>
                        <a:pt x="0" y="226"/>
                        <a:pt x="0" y="556"/>
                      </a:cubicBezTo>
                      <a:lnTo>
                        <a:pt x="0" y="2092"/>
                      </a:lnTo>
                      <a:cubicBezTo>
                        <a:pt x="0" y="2370"/>
                        <a:pt x="278" y="2595"/>
                        <a:pt x="556" y="2595"/>
                      </a:cubicBezTo>
                      <a:lnTo>
                        <a:pt x="2091" y="2595"/>
                      </a:lnTo>
                      <a:cubicBezTo>
                        <a:pt x="2369" y="2595"/>
                        <a:pt x="2647" y="2370"/>
                        <a:pt x="2647" y="2092"/>
                      </a:cubicBezTo>
                      <a:lnTo>
                        <a:pt x="2647" y="556"/>
                      </a:lnTo>
                      <a:cubicBezTo>
                        <a:pt x="2647" y="226"/>
                        <a:pt x="2369" y="1"/>
                        <a:pt x="2091" y="1"/>
                      </a:cubicBezTo>
                      <a:close/>
                    </a:path>
                  </a:pathLst>
                </a:custGeom>
                <a:solidFill>
                  <a:srgbClr val="CECCBC"/>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67" name="Google Shape;514;p27">
                  <a:extLst>
                    <a:ext uri="{FF2B5EF4-FFF2-40B4-BE49-F238E27FC236}">
                      <a16:creationId xmlns:a16="http://schemas.microsoft.com/office/drawing/2014/main" id="{06563CF9-9334-4C03-9B26-6095F6C818E4}"/>
                    </a:ext>
                  </a:extLst>
                </p:cNvPr>
                <p:cNvSpPr/>
                <p:nvPr/>
              </p:nvSpPr>
              <p:spPr>
                <a:xfrm>
                  <a:off x="3501275" y="4453872"/>
                  <a:ext cx="143426" cy="143426"/>
                </a:xfrm>
                <a:custGeom>
                  <a:avLst/>
                  <a:gdLst/>
                  <a:ahLst/>
                  <a:cxnLst/>
                  <a:rect l="l" t="t" r="r" b="b"/>
                  <a:pathLst>
                    <a:path w="2595" h="2595" extrusionOk="0">
                      <a:moveTo>
                        <a:pt x="557" y="1"/>
                      </a:moveTo>
                      <a:cubicBezTo>
                        <a:pt x="226" y="1"/>
                        <a:pt x="1" y="226"/>
                        <a:pt x="1" y="556"/>
                      </a:cubicBezTo>
                      <a:lnTo>
                        <a:pt x="1" y="2092"/>
                      </a:lnTo>
                      <a:cubicBezTo>
                        <a:pt x="1" y="2370"/>
                        <a:pt x="226" y="2595"/>
                        <a:pt x="557" y="2595"/>
                      </a:cubicBezTo>
                      <a:lnTo>
                        <a:pt x="2105" y="2595"/>
                      </a:lnTo>
                      <a:cubicBezTo>
                        <a:pt x="2383" y="2595"/>
                        <a:pt x="2595" y="2370"/>
                        <a:pt x="2595" y="2092"/>
                      </a:cubicBezTo>
                      <a:lnTo>
                        <a:pt x="2595" y="556"/>
                      </a:lnTo>
                      <a:cubicBezTo>
                        <a:pt x="2595" y="226"/>
                        <a:pt x="2383" y="1"/>
                        <a:pt x="2105" y="1"/>
                      </a:cubicBezTo>
                      <a:close/>
                    </a:path>
                  </a:pathLst>
                </a:custGeom>
                <a:solidFill>
                  <a:srgbClr val="CECCBC"/>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68" name="Google Shape;515;p27">
                  <a:extLst>
                    <a:ext uri="{FF2B5EF4-FFF2-40B4-BE49-F238E27FC236}">
                      <a16:creationId xmlns:a16="http://schemas.microsoft.com/office/drawing/2014/main" id="{00A09FB6-1540-4742-BC12-1C40F843C573}"/>
                    </a:ext>
                  </a:extLst>
                </p:cNvPr>
                <p:cNvSpPr/>
                <p:nvPr/>
              </p:nvSpPr>
              <p:spPr>
                <a:xfrm>
                  <a:off x="3693670" y="4453872"/>
                  <a:ext cx="143426" cy="143426"/>
                </a:xfrm>
                <a:custGeom>
                  <a:avLst/>
                  <a:gdLst/>
                  <a:ahLst/>
                  <a:cxnLst/>
                  <a:rect l="l" t="t" r="r" b="b"/>
                  <a:pathLst>
                    <a:path w="2595" h="2595" extrusionOk="0">
                      <a:moveTo>
                        <a:pt x="490" y="1"/>
                      </a:moveTo>
                      <a:cubicBezTo>
                        <a:pt x="226" y="1"/>
                        <a:pt x="1" y="226"/>
                        <a:pt x="1" y="556"/>
                      </a:cubicBezTo>
                      <a:lnTo>
                        <a:pt x="1" y="2092"/>
                      </a:lnTo>
                      <a:cubicBezTo>
                        <a:pt x="1" y="2370"/>
                        <a:pt x="226" y="2595"/>
                        <a:pt x="490" y="2595"/>
                      </a:cubicBezTo>
                      <a:lnTo>
                        <a:pt x="2092" y="2595"/>
                      </a:lnTo>
                      <a:cubicBezTo>
                        <a:pt x="2370" y="2595"/>
                        <a:pt x="2595" y="2370"/>
                        <a:pt x="2595" y="2092"/>
                      </a:cubicBezTo>
                      <a:lnTo>
                        <a:pt x="2595" y="556"/>
                      </a:lnTo>
                      <a:cubicBezTo>
                        <a:pt x="2595" y="226"/>
                        <a:pt x="2370" y="1"/>
                        <a:pt x="2092" y="1"/>
                      </a:cubicBezTo>
                      <a:close/>
                    </a:path>
                  </a:pathLst>
                </a:custGeom>
                <a:solidFill>
                  <a:srgbClr val="CECCBC"/>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69" name="Google Shape;516;p27">
                  <a:extLst>
                    <a:ext uri="{FF2B5EF4-FFF2-40B4-BE49-F238E27FC236}">
                      <a16:creationId xmlns:a16="http://schemas.microsoft.com/office/drawing/2014/main" id="{B190F497-400D-4B46-B3AE-96032D54DFDA}"/>
                    </a:ext>
                  </a:extLst>
                </p:cNvPr>
                <p:cNvSpPr/>
                <p:nvPr/>
              </p:nvSpPr>
              <p:spPr>
                <a:xfrm>
                  <a:off x="3309654" y="4645549"/>
                  <a:ext cx="146355" cy="146355"/>
                </a:xfrm>
                <a:custGeom>
                  <a:avLst/>
                  <a:gdLst/>
                  <a:ahLst/>
                  <a:cxnLst/>
                  <a:rect l="l" t="t" r="r" b="b"/>
                  <a:pathLst>
                    <a:path w="2648" h="2648" extrusionOk="0">
                      <a:moveTo>
                        <a:pt x="556" y="0"/>
                      </a:moveTo>
                      <a:cubicBezTo>
                        <a:pt x="278" y="0"/>
                        <a:pt x="0" y="278"/>
                        <a:pt x="0" y="556"/>
                      </a:cubicBezTo>
                      <a:lnTo>
                        <a:pt x="0" y="2105"/>
                      </a:lnTo>
                      <a:cubicBezTo>
                        <a:pt x="0" y="2383"/>
                        <a:pt x="278" y="2647"/>
                        <a:pt x="556" y="2647"/>
                      </a:cubicBezTo>
                      <a:lnTo>
                        <a:pt x="2091" y="2647"/>
                      </a:lnTo>
                      <a:cubicBezTo>
                        <a:pt x="2369" y="2647"/>
                        <a:pt x="2647" y="2383"/>
                        <a:pt x="2647" y="2105"/>
                      </a:cubicBezTo>
                      <a:lnTo>
                        <a:pt x="2647" y="556"/>
                      </a:lnTo>
                      <a:cubicBezTo>
                        <a:pt x="2647" y="278"/>
                        <a:pt x="2369" y="0"/>
                        <a:pt x="2091" y="0"/>
                      </a:cubicBezTo>
                      <a:close/>
                    </a:path>
                  </a:pathLst>
                </a:custGeom>
                <a:solidFill>
                  <a:srgbClr val="EE1D69"/>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70" name="Google Shape;517;p27">
                  <a:extLst>
                    <a:ext uri="{FF2B5EF4-FFF2-40B4-BE49-F238E27FC236}">
                      <a16:creationId xmlns:a16="http://schemas.microsoft.com/office/drawing/2014/main" id="{1B2252C1-BAEB-4A32-8E90-3D383EA7B2E4}"/>
                    </a:ext>
                  </a:extLst>
                </p:cNvPr>
                <p:cNvSpPr/>
                <p:nvPr/>
              </p:nvSpPr>
              <p:spPr>
                <a:xfrm>
                  <a:off x="3501275" y="4645549"/>
                  <a:ext cx="143426" cy="146355"/>
                </a:xfrm>
                <a:custGeom>
                  <a:avLst/>
                  <a:gdLst/>
                  <a:ahLst/>
                  <a:cxnLst/>
                  <a:rect l="l" t="t" r="r" b="b"/>
                  <a:pathLst>
                    <a:path w="2595" h="2648" extrusionOk="0">
                      <a:moveTo>
                        <a:pt x="557" y="0"/>
                      </a:moveTo>
                      <a:cubicBezTo>
                        <a:pt x="226" y="0"/>
                        <a:pt x="1" y="278"/>
                        <a:pt x="1" y="556"/>
                      </a:cubicBezTo>
                      <a:lnTo>
                        <a:pt x="1" y="2105"/>
                      </a:lnTo>
                      <a:cubicBezTo>
                        <a:pt x="1" y="2383"/>
                        <a:pt x="226" y="2647"/>
                        <a:pt x="557" y="2647"/>
                      </a:cubicBezTo>
                      <a:lnTo>
                        <a:pt x="2105" y="2647"/>
                      </a:lnTo>
                      <a:cubicBezTo>
                        <a:pt x="2383" y="2647"/>
                        <a:pt x="2595" y="2383"/>
                        <a:pt x="2595" y="2105"/>
                      </a:cubicBezTo>
                      <a:lnTo>
                        <a:pt x="2595" y="556"/>
                      </a:lnTo>
                      <a:cubicBezTo>
                        <a:pt x="2595" y="278"/>
                        <a:pt x="2383" y="0"/>
                        <a:pt x="2105" y="0"/>
                      </a:cubicBezTo>
                      <a:close/>
                    </a:path>
                  </a:pathLst>
                </a:custGeom>
                <a:solidFill>
                  <a:srgbClr val="C1C1C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71" name="Google Shape;518;p27">
                  <a:extLst>
                    <a:ext uri="{FF2B5EF4-FFF2-40B4-BE49-F238E27FC236}">
                      <a16:creationId xmlns:a16="http://schemas.microsoft.com/office/drawing/2014/main" id="{7AD245D9-B2F3-4EB4-995D-CDC775197795}"/>
                    </a:ext>
                  </a:extLst>
                </p:cNvPr>
                <p:cNvSpPr/>
                <p:nvPr/>
              </p:nvSpPr>
              <p:spPr>
                <a:xfrm>
                  <a:off x="3693670" y="4645549"/>
                  <a:ext cx="143426" cy="146355"/>
                </a:xfrm>
                <a:custGeom>
                  <a:avLst/>
                  <a:gdLst/>
                  <a:ahLst/>
                  <a:cxnLst/>
                  <a:rect l="l" t="t" r="r" b="b"/>
                  <a:pathLst>
                    <a:path w="2595" h="2648" extrusionOk="0">
                      <a:moveTo>
                        <a:pt x="490" y="0"/>
                      </a:moveTo>
                      <a:cubicBezTo>
                        <a:pt x="226" y="0"/>
                        <a:pt x="1" y="278"/>
                        <a:pt x="1" y="556"/>
                      </a:cubicBezTo>
                      <a:lnTo>
                        <a:pt x="1" y="2105"/>
                      </a:lnTo>
                      <a:cubicBezTo>
                        <a:pt x="1" y="2383"/>
                        <a:pt x="226" y="2647"/>
                        <a:pt x="490" y="2647"/>
                      </a:cubicBezTo>
                      <a:lnTo>
                        <a:pt x="2092" y="2647"/>
                      </a:lnTo>
                      <a:cubicBezTo>
                        <a:pt x="2370" y="2647"/>
                        <a:pt x="2595" y="2383"/>
                        <a:pt x="2595" y="2105"/>
                      </a:cubicBezTo>
                      <a:lnTo>
                        <a:pt x="2595" y="556"/>
                      </a:lnTo>
                      <a:cubicBezTo>
                        <a:pt x="2595" y="278"/>
                        <a:pt x="2370" y="0"/>
                        <a:pt x="2092" y="0"/>
                      </a:cubicBezTo>
                      <a:close/>
                    </a:path>
                  </a:pathLst>
                </a:custGeom>
                <a:solidFill>
                  <a:srgbClr val="CECCBC"/>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72" name="Google Shape;519;p27">
                  <a:extLst>
                    <a:ext uri="{FF2B5EF4-FFF2-40B4-BE49-F238E27FC236}">
                      <a16:creationId xmlns:a16="http://schemas.microsoft.com/office/drawing/2014/main" id="{98A33EF0-520C-4B93-AE7C-E55930A5077E}"/>
                    </a:ext>
                  </a:extLst>
                </p:cNvPr>
                <p:cNvSpPr/>
                <p:nvPr/>
              </p:nvSpPr>
              <p:spPr>
                <a:xfrm>
                  <a:off x="3309654" y="4840873"/>
                  <a:ext cx="146355" cy="143426"/>
                </a:xfrm>
                <a:custGeom>
                  <a:avLst/>
                  <a:gdLst/>
                  <a:ahLst/>
                  <a:cxnLst/>
                  <a:rect l="l" t="t" r="r" b="b"/>
                  <a:pathLst>
                    <a:path w="2648" h="2595" extrusionOk="0">
                      <a:moveTo>
                        <a:pt x="556" y="0"/>
                      </a:moveTo>
                      <a:cubicBezTo>
                        <a:pt x="278" y="0"/>
                        <a:pt x="0" y="225"/>
                        <a:pt x="0" y="503"/>
                      </a:cubicBezTo>
                      <a:lnTo>
                        <a:pt x="0" y="2091"/>
                      </a:lnTo>
                      <a:cubicBezTo>
                        <a:pt x="0" y="2369"/>
                        <a:pt x="278" y="2594"/>
                        <a:pt x="556" y="2594"/>
                      </a:cubicBezTo>
                      <a:lnTo>
                        <a:pt x="2091" y="2594"/>
                      </a:lnTo>
                      <a:cubicBezTo>
                        <a:pt x="2369" y="2594"/>
                        <a:pt x="2647" y="2369"/>
                        <a:pt x="2647" y="2091"/>
                      </a:cubicBezTo>
                      <a:lnTo>
                        <a:pt x="2647" y="503"/>
                      </a:lnTo>
                      <a:cubicBezTo>
                        <a:pt x="2647" y="225"/>
                        <a:pt x="2369" y="0"/>
                        <a:pt x="2091" y="0"/>
                      </a:cubicBezTo>
                      <a:close/>
                    </a:path>
                  </a:pathLst>
                </a:custGeom>
                <a:solidFill>
                  <a:srgbClr val="EE1D69"/>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73" name="Google Shape;520;p27">
                  <a:extLst>
                    <a:ext uri="{FF2B5EF4-FFF2-40B4-BE49-F238E27FC236}">
                      <a16:creationId xmlns:a16="http://schemas.microsoft.com/office/drawing/2014/main" id="{BF34BFB8-E0F8-4561-BD25-835FE61E4027}"/>
                    </a:ext>
                  </a:extLst>
                </p:cNvPr>
                <p:cNvSpPr/>
                <p:nvPr/>
              </p:nvSpPr>
              <p:spPr>
                <a:xfrm>
                  <a:off x="3501275" y="4840873"/>
                  <a:ext cx="143426" cy="143426"/>
                </a:xfrm>
                <a:custGeom>
                  <a:avLst/>
                  <a:gdLst/>
                  <a:ahLst/>
                  <a:cxnLst/>
                  <a:rect l="l" t="t" r="r" b="b"/>
                  <a:pathLst>
                    <a:path w="2595" h="2595" extrusionOk="0">
                      <a:moveTo>
                        <a:pt x="557" y="0"/>
                      </a:moveTo>
                      <a:cubicBezTo>
                        <a:pt x="226" y="0"/>
                        <a:pt x="1" y="225"/>
                        <a:pt x="1" y="503"/>
                      </a:cubicBezTo>
                      <a:lnTo>
                        <a:pt x="1" y="2091"/>
                      </a:lnTo>
                      <a:cubicBezTo>
                        <a:pt x="1" y="2369"/>
                        <a:pt x="226" y="2594"/>
                        <a:pt x="557" y="2594"/>
                      </a:cubicBezTo>
                      <a:lnTo>
                        <a:pt x="2105" y="2594"/>
                      </a:lnTo>
                      <a:cubicBezTo>
                        <a:pt x="2383" y="2594"/>
                        <a:pt x="2595" y="2369"/>
                        <a:pt x="2595" y="2091"/>
                      </a:cubicBezTo>
                      <a:lnTo>
                        <a:pt x="2595" y="503"/>
                      </a:lnTo>
                      <a:cubicBezTo>
                        <a:pt x="2595" y="225"/>
                        <a:pt x="2383" y="0"/>
                        <a:pt x="2105" y="0"/>
                      </a:cubicBezTo>
                      <a:close/>
                    </a:path>
                  </a:pathLst>
                </a:custGeom>
                <a:solidFill>
                  <a:srgbClr val="CECCBC"/>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74" name="Google Shape;521;p27">
                  <a:extLst>
                    <a:ext uri="{FF2B5EF4-FFF2-40B4-BE49-F238E27FC236}">
                      <a16:creationId xmlns:a16="http://schemas.microsoft.com/office/drawing/2014/main" id="{2B528C3C-EA42-4CC7-9BAF-11A3DAC1CC9E}"/>
                    </a:ext>
                  </a:extLst>
                </p:cNvPr>
                <p:cNvSpPr/>
                <p:nvPr/>
              </p:nvSpPr>
              <p:spPr>
                <a:xfrm>
                  <a:off x="3693670" y="4840873"/>
                  <a:ext cx="143426" cy="143426"/>
                </a:xfrm>
                <a:custGeom>
                  <a:avLst/>
                  <a:gdLst/>
                  <a:ahLst/>
                  <a:cxnLst/>
                  <a:rect l="l" t="t" r="r" b="b"/>
                  <a:pathLst>
                    <a:path w="2595" h="2595" extrusionOk="0">
                      <a:moveTo>
                        <a:pt x="490" y="0"/>
                      </a:moveTo>
                      <a:cubicBezTo>
                        <a:pt x="226" y="0"/>
                        <a:pt x="1" y="225"/>
                        <a:pt x="1" y="503"/>
                      </a:cubicBezTo>
                      <a:lnTo>
                        <a:pt x="1" y="2091"/>
                      </a:lnTo>
                      <a:cubicBezTo>
                        <a:pt x="1" y="2369"/>
                        <a:pt x="226" y="2594"/>
                        <a:pt x="490" y="2594"/>
                      </a:cubicBezTo>
                      <a:lnTo>
                        <a:pt x="2092" y="2594"/>
                      </a:lnTo>
                      <a:cubicBezTo>
                        <a:pt x="2370" y="2594"/>
                        <a:pt x="2595" y="2369"/>
                        <a:pt x="2595" y="2091"/>
                      </a:cubicBezTo>
                      <a:lnTo>
                        <a:pt x="2595" y="503"/>
                      </a:lnTo>
                      <a:cubicBezTo>
                        <a:pt x="2595" y="225"/>
                        <a:pt x="2370" y="0"/>
                        <a:pt x="2092" y="0"/>
                      </a:cubicBezTo>
                      <a:close/>
                    </a:path>
                  </a:pathLst>
                </a:custGeom>
                <a:solidFill>
                  <a:srgbClr val="999999"/>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75" name="Google Shape;522;p27">
                  <a:extLst>
                    <a:ext uri="{FF2B5EF4-FFF2-40B4-BE49-F238E27FC236}">
                      <a16:creationId xmlns:a16="http://schemas.microsoft.com/office/drawing/2014/main" id="{4CEFEBD3-AAF5-4495-B2EE-5D6CE7E57676}"/>
                    </a:ext>
                  </a:extLst>
                </p:cNvPr>
                <p:cNvSpPr/>
                <p:nvPr/>
              </p:nvSpPr>
              <p:spPr>
                <a:xfrm>
                  <a:off x="3855335" y="4185426"/>
                  <a:ext cx="243685" cy="866136"/>
                </a:xfrm>
                <a:custGeom>
                  <a:avLst/>
                  <a:gdLst/>
                  <a:ahLst/>
                  <a:cxnLst/>
                  <a:rect l="l" t="t" r="r" b="b"/>
                  <a:pathLst>
                    <a:path w="4409" h="15671" extrusionOk="0">
                      <a:moveTo>
                        <a:pt x="2595" y="1377"/>
                      </a:moveTo>
                      <a:cubicBezTo>
                        <a:pt x="2926" y="1377"/>
                        <a:pt x="3137" y="1602"/>
                        <a:pt x="3137" y="1880"/>
                      </a:cubicBezTo>
                      <a:lnTo>
                        <a:pt x="3137" y="3428"/>
                      </a:lnTo>
                      <a:cubicBezTo>
                        <a:pt x="3137" y="3759"/>
                        <a:pt x="2926" y="3971"/>
                        <a:pt x="2595" y="3971"/>
                      </a:cubicBezTo>
                      <a:lnTo>
                        <a:pt x="1046" y="3971"/>
                      </a:lnTo>
                      <a:cubicBezTo>
                        <a:pt x="768" y="3971"/>
                        <a:pt x="543" y="3759"/>
                        <a:pt x="543" y="3428"/>
                      </a:cubicBezTo>
                      <a:lnTo>
                        <a:pt x="543" y="1880"/>
                      </a:lnTo>
                      <a:cubicBezTo>
                        <a:pt x="543" y="1602"/>
                        <a:pt x="768" y="1377"/>
                        <a:pt x="1046" y="1377"/>
                      </a:cubicBezTo>
                      <a:close/>
                      <a:moveTo>
                        <a:pt x="2595" y="4858"/>
                      </a:moveTo>
                      <a:cubicBezTo>
                        <a:pt x="2926" y="4858"/>
                        <a:pt x="3137" y="5083"/>
                        <a:pt x="3137" y="5413"/>
                      </a:cubicBezTo>
                      <a:lnTo>
                        <a:pt x="3137" y="6949"/>
                      </a:lnTo>
                      <a:cubicBezTo>
                        <a:pt x="3137" y="7227"/>
                        <a:pt x="2926" y="7452"/>
                        <a:pt x="2595" y="7452"/>
                      </a:cubicBezTo>
                      <a:lnTo>
                        <a:pt x="1046" y="7452"/>
                      </a:lnTo>
                      <a:cubicBezTo>
                        <a:pt x="768" y="7452"/>
                        <a:pt x="543" y="7227"/>
                        <a:pt x="543" y="6949"/>
                      </a:cubicBezTo>
                      <a:lnTo>
                        <a:pt x="543" y="5413"/>
                      </a:lnTo>
                      <a:cubicBezTo>
                        <a:pt x="543" y="5083"/>
                        <a:pt x="768" y="4858"/>
                        <a:pt x="1046" y="4858"/>
                      </a:cubicBezTo>
                      <a:close/>
                      <a:moveTo>
                        <a:pt x="2595" y="8325"/>
                      </a:moveTo>
                      <a:cubicBezTo>
                        <a:pt x="2926" y="8325"/>
                        <a:pt x="3137" y="8603"/>
                        <a:pt x="3137" y="8881"/>
                      </a:cubicBezTo>
                      <a:lnTo>
                        <a:pt x="3137" y="13950"/>
                      </a:lnTo>
                      <a:cubicBezTo>
                        <a:pt x="3137" y="14228"/>
                        <a:pt x="2926" y="14453"/>
                        <a:pt x="2595" y="14453"/>
                      </a:cubicBezTo>
                      <a:lnTo>
                        <a:pt x="1046" y="14453"/>
                      </a:lnTo>
                      <a:cubicBezTo>
                        <a:pt x="768" y="14453"/>
                        <a:pt x="543" y="14228"/>
                        <a:pt x="543" y="13950"/>
                      </a:cubicBezTo>
                      <a:lnTo>
                        <a:pt x="543" y="8881"/>
                      </a:lnTo>
                      <a:cubicBezTo>
                        <a:pt x="543" y="8603"/>
                        <a:pt x="768" y="8325"/>
                        <a:pt x="1046" y="8325"/>
                      </a:cubicBezTo>
                      <a:close/>
                      <a:moveTo>
                        <a:pt x="1" y="0"/>
                      </a:moveTo>
                      <a:lnTo>
                        <a:pt x="1" y="15671"/>
                      </a:lnTo>
                      <a:lnTo>
                        <a:pt x="3415" y="15671"/>
                      </a:lnTo>
                      <a:cubicBezTo>
                        <a:pt x="3521" y="15671"/>
                        <a:pt x="3693" y="15605"/>
                        <a:pt x="3799" y="15605"/>
                      </a:cubicBezTo>
                      <a:cubicBezTo>
                        <a:pt x="4183" y="15446"/>
                        <a:pt x="4408" y="15009"/>
                        <a:pt x="4408" y="14559"/>
                      </a:cubicBezTo>
                      <a:lnTo>
                        <a:pt x="4408" y="0"/>
                      </a:lnTo>
                      <a:close/>
                    </a:path>
                  </a:pathLst>
                </a:custGeom>
                <a:solidFill>
                  <a:srgbClr val="D9D9D9"/>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76" name="Google Shape;523;p27">
                  <a:extLst>
                    <a:ext uri="{FF2B5EF4-FFF2-40B4-BE49-F238E27FC236}">
                      <a16:creationId xmlns:a16="http://schemas.microsoft.com/office/drawing/2014/main" id="{88A17DD6-EFCA-4D13-B115-DD1BE0FE656C}"/>
                    </a:ext>
                  </a:extLst>
                </p:cNvPr>
                <p:cNvSpPr/>
                <p:nvPr/>
              </p:nvSpPr>
              <p:spPr>
                <a:xfrm>
                  <a:off x="3855335" y="3793115"/>
                  <a:ext cx="243685" cy="389985"/>
                </a:xfrm>
                <a:custGeom>
                  <a:avLst/>
                  <a:gdLst/>
                  <a:ahLst/>
                  <a:cxnLst/>
                  <a:rect l="l" t="t" r="r" b="b"/>
                  <a:pathLst>
                    <a:path w="4409" h="7056" extrusionOk="0">
                      <a:moveTo>
                        <a:pt x="1" y="1"/>
                      </a:moveTo>
                      <a:lnTo>
                        <a:pt x="1" y="1986"/>
                      </a:lnTo>
                      <a:lnTo>
                        <a:pt x="2423" y="1986"/>
                      </a:lnTo>
                      <a:cubicBezTo>
                        <a:pt x="2807" y="1986"/>
                        <a:pt x="3085" y="2264"/>
                        <a:pt x="3085" y="2648"/>
                      </a:cubicBezTo>
                      <a:lnTo>
                        <a:pt x="3085" y="4633"/>
                      </a:lnTo>
                      <a:cubicBezTo>
                        <a:pt x="3085" y="5017"/>
                        <a:pt x="2807" y="5295"/>
                        <a:pt x="2423" y="5295"/>
                      </a:cubicBezTo>
                      <a:lnTo>
                        <a:pt x="1" y="5295"/>
                      </a:lnTo>
                      <a:lnTo>
                        <a:pt x="1" y="7055"/>
                      </a:lnTo>
                      <a:lnTo>
                        <a:pt x="4408" y="7055"/>
                      </a:lnTo>
                      <a:lnTo>
                        <a:pt x="4408" y="1099"/>
                      </a:lnTo>
                      <a:cubicBezTo>
                        <a:pt x="4408" y="491"/>
                        <a:pt x="4024" y="1"/>
                        <a:pt x="3415" y="1"/>
                      </a:cubicBezTo>
                      <a:close/>
                    </a:path>
                  </a:pathLst>
                </a:custGeom>
                <a:solidFill>
                  <a:schemeClr val="accent6"/>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77" name="Google Shape;524;p27">
                  <a:extLst>
                    <a:ext uri="{FF2B5EF4-FFF2-40B4-BE49-F238E27FC236}">
                      <a16:creationId xmlns:a16="http://schemas.microsoft.com/office/drawing/2014/main" id="{D26EDB8F-0344-4746-BFE8-D4ADD6D80E52}"/>
                    </a:ext>
                  </a:extLst>
                </p:cNvPr>
                <p:cNvSpPr/>
                <p:nvPr/>
              </p:nvSpPr>
              <p:spPr>
                <a:xfrm>
                  <a:off x="3855335" y="3905262"/>
                  <a:ext cx="170508" cy="182888"/>
                </a:xfrm>
                <a:custGeom>
                  <a:avLst/>
                  <a:gdLst/>
                  <a:ahLst/>
                  <a:cxnLst/>
                  <a:rect l="l" t="t" r="r" b="b"/>
                  <a:pathLst>
                    <a:path w="3085" h="3309" extrusionOk="0">
                      <a:moveTo>
                        <a:pt x="1" y="0"/>
                      </a:moveTo>
                      <a:lnTo>
                        <a:pt x="1" y="768"/>
                      </a:lnTo>
                      <a:lnTo>
                        <a:pt x="1761" y="768"/>
                      </a:lnTo>
                      <a:lnTo>
                        <a:pt x="1761" y="2594"/>
                      </a:lnTo>
                      <a:lnTo>
                        <a:pt x="1" y="2594"/>
                      </a:lnTo>
                      <a:lnTo>
                        <a:pt x="1" y="3309"/>
                      </a:lnTo>
                      <a:lnTo>
                        <a:pt x="2423" y="3309"/>
                      </a:lnTo>
                      <a:cubicBezTo>
                        <a:pt x="2807" y="3309"/>
                        <a:pt x="3085" y="3031"/>
                        <a:pt x="3085" y="2647"/>
                      </a:cubicBezTo>
                      <a:lnTo>
                        <a:pt x="3085" y="662"/>
                      </a:lnTo>
                      <a:cubicBezTo>
                        <a:pt x="3085" y="278"/>
                        <a:pt x="2807" y="0"/>
                        <a:pt x="2423" y="0"/>
                      </a:cubicBezTo>
                      <a:close/>
                    </a:path>
                  </a:pathLst>
                </a:custGeom>
                <a:solidFill>
                  <a:srgbClr val="233E49"/>
                </a:solidFill>
                <a:ln w="9525" cap="flat" cmpd="sng">
                  <a:solidFill>
                    <a:srgbClr val="233E49"/>
                  </a:solidFill>
                  <a:prstDash val="solid"/>
                  <a:round/>
                  <a:headEnd type="none" w="sm" len="sm"/>
                  <a:tailEnd type="none" w="sm" len="sm"/>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78" name="Google Shape;525;p27">
                  <a:extLst>
                    <a:ext uri="{FF2B5EF4-FFF2-40B4-BE49-F238E27FC236}">
                      <a16:creationId xmlns:a16="http://schemas.microsoft.com/office/drawing/2014/main" id="{8631E4B7-01DE-475E-9735-B1AB33AC9E30}"/>
                    </a:ext>
                  </a:extLst>
                </p:cNvPr>
                <p:cNvSpPr/>
                <p:nvPr/>
              </p:nvSpPr>
              <p:spPr>
                <a:xfrm>
                  <a:off x="3723681" y="3945499"/>
                  <a:ext cx="35870" cy="100260"/>
                </a:xfrm>
                <a:custGeom>
                  <a:avLst/>
                  <a:gdLst/>
                  <a:ahLst/>
                  <a:cxnLst/>
                  <a:rect l="l" t="t" r="r" b="b"/>
                  <a:pathLst>
                    <a:path w="649" h="1814" extrusionOk="0">
                      <a:moveTo>
                        <a:pt x="80" y="0"/>
                      </a:moveTo>
                      <a:cubicBezTo>
                        <a:pt x="67" y="0"/>
                        <a:pt x="40" y="13"/>
                        <a:pt x="27" y="13"/>
                      </a:cubicBezTo>
                      <a:cubicBezTo>
                        <a:pt x="14" y="27"/>
                        <a:pt x="0" y="40"/>
                        <a:pt x="0" y="66"/>
                      </a:cubicBezTo>
                      <a:cubicBezTo>
                        <a:pt x="0" y="93"/>
                        <a:pt x="14" y="106"/>
                        <a:pt x="27" y="106"/>
                      </a:cubicBezTo>
                      <a:cubicBezTo>
                        <a:pt x="40" y="106"/>
                        <a:pt x="67" y="119"/>
                        <a:pt x="80" y="119"/>
                      </a:cubicBezTo>
                      <a:lnTo>
                        <a:pt x="278" y="119"/>
                      </a:lnTo>
                      <a:cubicBezTo>
                        <a:pt x="278" y="132"/>
                        <a:pt x="292" y="132"/>
                        <a:pt x="292" y="146"/>
                      </a:cubicBezTo>
                      <a:cubicBezTo>
                        <a:pt x="292" y="146"/>
                        <a:pt x="292" y="159"/>
                        <a:pt x="292" y="172"/>
                      </a:cubicBezTo>
                      <a:cubicBezTo>
                        <a:pt x="292" y="172"/>
                        <a:pt x="292" y="185"/>
                        <a:pt x="292" y="185"/>
                      </a:cubicBezTo>
                      <a:cubicBezTo>
                        <a:pt x="292" y="225"/>
                        <a:pt x="292" y="265"/>
                        <a:pt x="292" y="305"/>
                      </a:cubicBezTo>
                      <a:cubicBezTo>
                        <a:pt x="292" y="331"/>
                        <a:pt x="292" y="371"/>
                        <a:pt x="292" y="424"/>
                      </a:cubicBezTo>
                      <a:cubicBezTo>
                        <a:pt x="292" y="463"/>
                        <a:pt x="292" y="516"/>
                        <a:pt x="292" y="582"/>
                      </a:cubicBezTo>
                      <a:cubicBezTo>
                        <a:pt x="292" y="635"/>
                        <a:pt x="292" y="715"/>
                        <a:pt x="292" y="794"/>
                      </a:cubicBezTo>
                      <a:cubicBezTo>
                        <a:pt x="278" y="913"/>
                        <a:pt x="278" y="1006"/>
                        <a:pt x="278" y="1085"/>
                      </a:cubicBezTo>
                      <a:cubicBezTo>
                        <a:pt x="278" y="1165"/>
                        <a:pt x="278" y="1231"/>
                        <a:pt x="278" y="1284"/>
                      </a:cubicBezTo>
                      <a:cubicBezTo>
                        <a:pt x="278" y="1350"/>
                        <a:pt x="278" y="1403"/>
                        <a:pt x="265" y="1443"/>
                      </a:cubicBezTo>
                      <a:cubicBezTo>
                        <a:pt x="265" y="1496"/>
                        <a:pt x="265" y="1549"/>
                        <a:pt x="265" y="1602"/>
                      </a:cubicBezTo>
                      <a:cubicBezTo>
                        <a:pt x="265" y="1628"/>
                        <a:pt x="252" y="1641"/>
                        <a:pt x="239" y="1655"/>
                      </a:cubicBezTo>
                      <a:cubicBezTo>
                        <a:pt x="225" y="1668"/>
                        <a:pt x="212" y="1681"/>
                        <a:pt x="186" y="1694"/>
                      </a:cubicBezTo>
                      <a:lnTo>
                        <a:pt x="133" y="1694"/>
                      </a:lnTo>
                      <a:cubicBezTo>
                        <a:pt x="119" y="1694"/>
                        <a:pt x="93" y="1707"/>
                        <a:pt x="80" y="1707"/>
                      </a:cubicBezTo>
                      <a:lnTo>
                        <a:pt x="27" y="1707"/>
                      </a:lnTo>
                      <a:cubicBezTo>
                        <a:pt x="14" y="1721"/>
                        <a:pt x="0" y="1734"/>
                        <a:pt x="0" y="1760"/>
                      </a:cubicBezTo>
                      <a:cubicBezTo>
                        <a:pt x="0" y="1774"/>
                        <a:pt x="14" y="1787"/>
                        <a:pt x="27" y="1800"/>
                      </a:cubicBezTo>
                      <a:cubicBezTo>
                        <a:pt x="53" y="1800"/>
                        <a:pt x="80" y="1813"/>
                        <a:pt x="106" y="1813"/>
                      </a:cubicBezTo>
                      <a:lnTo>
                        <a:pt x="596" y="1813"/>
                      </a:lnTo>
                      <a:cubicBezTo>
                        <a:pt x="609" y="1813"/>
                        <a:pt x="622" y="1800"/>
                        <a:pt x="622" y="1800"/>
                      </a:cubicBezTo>
                      <a:cubicBezTo>
                        <a:pt x="636" y="1787"/>
                        <a:pt x="649" y="1774"/>
                        <a:pt x="649" y="1760"/>
                      </a:cubicBezTo>
                      <a:cubicBezTo>
                        <a:pt x="649" y="1734"/>
                        <a:pt x="636" y="1721"/>
                        <a:pt x="622" y="1707"/>
                      </a:cubicBezTo>
                      <a:cubicBezTo>
                        <a:pt x="609" y="1694"/>
                        <a:pt x="583" y="1694"/>
                        <a:pt x="569" y="1694"/>
                      </a:cubicBezTo>
                      <a:lnTo>
                        <a:pt x="424" y="1694"/>
                      </a:lnTo>
                      <a:lnTo>
                        <a:pt x="464" y="66"/>
                      </a:lnTo>
                      <a:cubicBezTo>
                        <a:pt x="464" y="40"/>
                        <a:pt x="450" y="27"/>
                        <a:pt x="450" y="13"/>
                      </a:cubicBezTo>
                      <a:cubicBezTo>
                        <a:pt x="450" y="0"/>
                        <a:pt x="437" y="0"/>
                        <a:pt x="411" y="0"/>
                      </a:cubicBezTo>
                      <a:close/>
                    </a:path>
                  </a:pathLst>
                </a:custGeom>
                <a:solidFill>
                  <a:srgbClr val="D2D2D2"/>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79" name="Google Shape;526;p27">
                  <a:extLst>
                    <a:ext uri="{FF2B5EF4-FFF2-40B4-BE49-F238E27FC236}">
                      <a16:creationId xmlns:a16="http://schemas.microsoft.com/office/drawing/2014/main" id="{842F1723-4926-49E7-B16D-FE61E9626743}"/>
                    </a:ext>
                  </a:extLst>
                </p:cNvPr>
                <p:cNvSpPr/>
                <p:nvPr/>
              </p:nvSpPr>
              <p:spPr>
                <a:xfrm>
                  <a:off x="3764636" y="3944007"/>
                  <a:ext cx="63671" cy="102471"/>
                </a:xfrm>
                <a:custGeom>
                  <a:avLst/>
                  <a:gdLst/>
                  <a:ahLst/>
                  <a:cxnLst/>
                  <a:rect l="l" t="t" r="r" b="b"/>
                  <a:pathLst>
                    <a:path w="1152" h="1854" extrusionOk="0">
                      <a:moveTo>
                        <a:pt x="596" y="1"/>
                      </a:moveTo>
                      <a:cubicBezTo>
                        <a:pt x="503" y="1"/>
                        <a:pt x="424" y="27"/>
                        <a:pt x="358" y="54"/>
                      </a:cubicBezTo>
                      <a:cubicBezTo>
                        <a:pt x="292" y="93"/>
                        <a:pt x="226" y="133"/>
                        <a:pt x="186" y="186"/>
                      </a:cubicBezTo>
                      <a:cubicBezTo>
                        <a:pt x="133" y="239"/>
                        <a:pt x="106" y="292"/>
                        <a:pt x="80" y="345"/>
                      </a:cubicBezTo>
                      <a:cubicBezTo>
                        <a:pt x="53" y="398"/>
                        <a:pt x="40" y="437"/>
                        <a:pt x="40" y="477"/>
                      </a:cubicBezTo>
                      <a:cubicBezTo>
                        <a:pt x="40" y="477"/>
                        <a:pt x="40" y="490"/>
                        <a:pt x="40" y="504"/>
                      </a:cubicBezTo>
                      <a:cubicBezTo>
                        <a:pt x="40" y="517"/>
                        <a:pt x="53" y="543"/>
                        <a:pt x="53" y="557"/>
                      </a:cubicBezTo>
                      <a:cubicBezTo>
                        <a:pt x="67" y="570"/>
                        <a:pt x="67" y="583"/>
                        <a:pt x="80" y="596"/>
                      </a:cubicBezTo>
                      <a:cubicBezTo>
                        <a:pt x="106" y="609"/>
                        <a:pt x="120" y="609"/>
                        <a:pt x="146" y="609"/>
                      </a:cubicBezTo>
                      <a:cubicBezTo>
                        <a:pt x="186" y="609"/>
                        <a:pt x="212" y="596"/>
                        <a:pt x="239" y="583"/>
                      </a:cubicBezTo>
                      <a:cubicBezTo>
                        <a:pt x="252" y="570"/>
                        <a:pt x="265" y="543"/>
                        <a:pt x="265" y="504"/>
                      </a:cubicBezTo>
                      <a:cubicBezTo>
                        <a:pt x="265" y="490"/>
                        <a:pt x="265" y="477"/>
                        <a:pt x="252" y="477"/>
                      </a:cubicBezTo>
                      <a:cubicBezTo>
                        <a:pt x="252" y="464"/>
                        <a:pt x="252" y="451"/>
                        <a:pt x="239" y="451"/>
                      </a:cubicBezTo>
                      <a:lnTo>
                        <a:pt x="226" y="424"/>
                      </a:lnTo>
                      <a:cubicBezTo>
                        <a:pt x="212" y="424"/>
                        <a:pt x="212" y="411"/>
                        <a:pt x="212" y="398"/>
                      </a:cubicBezTo>
                      <a:cubicBezTo>
                        <a:pt x="212" y="384"/>
                        <a:pt x="226" y="371"/>
                        <a:pt x="239" y="345"/>
                      </a:cubicBezTo>
                      <a:cubicBezTo>
                        <a:pt x="252" y="305"/>
                        <a:pt x="278" y="279"/>
                        <a:pt x="318" y="252"/>
                      </a:cubicBezTo>
                      <a:cubicBezTo>
                        <a:pt x="345" y="226"/>
                        <a:pt x="384" y="199"/>
                        <a:pt x="424" y="173"/>
                      </a:cubicBezTo>
                      <a:cubicBezTo>
                        <a:pt x="464" y="146"/>
                        <a:pt x="517" y="133"/>
                        <a:pt x="570" y="133"/>
                      </a:cubicBezTo>
                      <a:cubicBezTo>
                        <a:pt x="636" y="133"/>
                        <a:pt x="676" y="146"/>
                        <a:pt x="715" y="173"/>
                      </a:cubicBezTo>
                      <a:cubicBezTo>
                        <a:pt x="755" y="186"/>
                        <a:pt x="795" y="212"/>
                        <a:pt x="821" y="239"/>
                      </a:cubicBezTo>
                      <a:cubicBezTo>
                        <a:pt x="848" y="279"/>
                        <a:pt x="861" y="305"/>
                        <a:pt x="874" y="345"/>
                      </a:cubicBezTo>
                      <a:cubicBezTo>
                        <a:pt x="887" y="384"/>
                        <a:pt x="887" y="411"/>
                        <a:pt x="887" y="451"/>
                      </a:cubicBezTo>
                      <a:cubicBezTo>
                        <a:pt x="887" y="530"/>
                        <a:pt x="874" y="596"/>
                        <a:pt x="848" y="676"/>
                      </a:cubicBezTo>
                      <a:cubicBezTo>
                        <a:pt x="821" y="768"/>
                        <a:pt x="781" y="848"/>
                        <a:pt x="742" y="927"/>
                      </a:cubicBezTo>
                      <a:cubicBezTo>
                        <a:pt x="689" y="1007"/>
                        <a:pt x="636" y="1099"/>
                        <a:pt x="583" y="1179"/>
                      </a:cubicBezTo>
                      <a:cubicBezTo>
                        <a:pt x="530" y="1258"/>
                        <a:pt x="464" y="1337"/>
                        <a:pt x="398" y="1404"/>
                      </a:cubicBezTo>
                      <a:cubicBezTo>
                        <a:pt x="345" y="1470"/>
                        <a:pt x="278" y="1536"/>
                        <a:pt x="212" y="1602"/>
                      </a:cubicBezTo>
                      <a:cubicBezTo>
                        <a:pt x="159" y="1655"/>
                        <a:pt x="93" y="1708"/>
                        <a:pt x="53" y="1748"/>
                      </a:cubicBezTo>
                      <a:cubicBezTo>
                        <a:pt x="40" y="1761"/>
                        <a:pt x="27" y="1761"/>
                        <a:pt x="14" y="1774"/>
                      </a:cubicBezTo>
                      <a:cubicBezTo>
                        <a:pt x="1" y="1787"/>
                        <a:pt x="1" y="1787"/>
                        <a:pt x="1" y="1801"/>
                      </a:cubicBezTo>
                      <a:cubicBezTo>
                        <a:pt x="1" y="1814"/>
                        <a:pt x="1" y="1827"/>
                        <a:pt x="14" y="1840"/>
                      </a:cubicBezTo>
                      <a:cubicBezTo>
                        <a:pt x="27" y="1854"/>
                        <a:pt x="40" y="1854"/>
                        <a:pt x="67" y="1854"/>
                      </a:cubicBezTo>
                      <a:cubicBezTo>
                        <a:pt x="80" y="1854"/>
                        <a:pt x="106" y="1854"/>
                        <a:pt x="120" y="1840"/>
                      </a:cubicBezTo>
                      <a:cubicBezTo>
                        <a:pt x="146" y="1840"/>
                        <a:pt x="146" y="1840"/>
                        <a:pt x="159" y="1827"/>
                      </a:cubicBezTo>
                      <a:lnTo>
                        <a:pt x="676" y="1827"/>
                      </a:lnTo>
                      <a:cubicBezTo>
                        <a:pt x="715" y="1827"/>
                        <a:pt x="768" y="1827"/>
                        <a:pt x="808" y="1840"/>
                      </a:cubicBezTo>
                      <a:lnTo>
                        <a:pt x="953" y="1840"/>
                      </a:lnTo>
                      <a:cubicBezTo>
                        <a:pt x="967" y="1840"/>
                        <a:pt x="967" y="1827"/>
                        <a:pt x="980" y="1827"/>
                      </a:cubicBezTo>
                      <a:cubicBezTo>
                        <a:pt x="1006" y="1814"/>
                        <a:pt x="1020" y="1801"/>
                        <a:pt x="1020" y="1787"/>
                      </a:cubicBezTo>
                      <a:cubicBezTo>
                        <a:pt x="1059" y="1721"/>
                        <a:pt x="1099" y="1668"/>
                        <a:pt x="1112" y="1629"/>
                      </a:cubicBezTo>
                      <a:cubicBezTo>
                        <a:pt x="1139" y="1589"/>
                        <a:pt x="1152" y="1576"/>
                        <a:pt x="1152" y="1562"/>
                      </a:cubicBezTo>
                      <a:cubicBezTo>
                        <a:pt x="1152" y="1536"/>
                        <a:pt x="1139" y="1523"/>
                        <a:pt x="1126" y="1523"/>
                      </a:cubicBezTo>
                      <a:cubicBezTo>
                        <a:pt x="1112" y="1509"/>
                        <a:pt x="1099" y="1509"/>
                        <a:pt x="1086" y="1509"/>
                      </a:cubicBezTo>
                      <a:cubicBezTo>
                        <a:pt x="1059" y="1509"/>
                        <a:pt x="1046" y="1509"/>
                        <a:pt x="1033" y="1523"/>
                      </a:cubicBezTo>
                      <a:cubicBezTo>
                        <a:pt x="1020" y="1536"/>
                        <a:pt x="1020" y="1549"/>
                        <a:pt x="1006" y="1562"/>
                      </a:cubicBezTo>
                      <a:lnTo>
                        <a:pt x="953" y="1655"/>
                      </a:lnTo>
                      <a:cubicBezTo>
                        <a:pt x="940" y="1668"/>
                        <a:pt x="927" y="1682"/>
                        <a:pt x="914" y="1682"/>
                      </a:cubicBezTo>
                      <a:cubicBezTo>
                        <a:pt x="914" y="1695"/>
                        <a:pt x="901" y="1695"/>
                        <a:pt x="887" y="1695"/>
                      </a:cubicBezTo>
                      <a:lnTo>
                        <a:pt x="464" y="1695"/>
                      </a:lnTo>
                      <a:cubicBezTo>
                        <a:pt x="398" y="1695"/>
                        <a:pt x="345" y="1682"/>
                        <a:pt x="292" y="1682"/>
                      </a:cubicBezTo>
                      <a:cubicBezTo>
                        <a:pt x="331" y="1642"/>
                        <a:pt x="384" y="1602"/>
                        <a:pt x="437" y="1536"/>
                      </a:cubicBezTo>
                      <a:cubicBezTo>
                        <a:pt x="490" y="1483"/>
                        <a:pt x="543" y="1417"/>
                        <a:pt x="609" y="1351"/>
                      </a:cubicBezTo>
                      <a:cubicBezTo>
                        <a:pt x="662" y="1284"/>
                        <a:pt x="715" y="1218"/>
                        <a:pt x="768" y="1139"/>
                      </a:cubicBezTo>
                      <a:cubicBezTo>
                        <a:pt x="821" y="1073"/>
                        <a:pt x="874" y="993"/>
                        <a:pt x="914" y="914"/>
                      </a:cubicBezTo>
                      <a:cubicBezTo>
                        <a:pt x="953" y="834"/>
                        <a:pt x="993" y="768"/>
                        <a:pt x="1006" y="689"/>
                      </a:cubicBezTo>
                      <a:cubicBezTo>
                        <a:pt x="1033" y="609"/>
                        <a:pt x="1046" y="530"/>
                        <a:pt x="1046" y="451"/>
                      </a:cubicBezTo>
                      <a:cubicBezTo>
                        <a:pt x="1046" y="398"/>
                        <a:pt x="1046" y="332"/>
                        <a:pt x="1033" y="279"/>
                      </a:cubicBezTo>
                      <a:cubicBezTo>
                        <a:pt x="1006" y="226"/>
                        <a:pt x="980" y="173"/>
                        <a:pt x="953" y="133"/>
                      </a:cubicBezTo>
                      <a:cubicBezTo>
                        <a:pt x="914" y="93"/>
                        <a:pt x="861" y="67"/>
                        <a:pt x="808" y="40"/>
                      </a:cubicBezTo>
                      <a:cubicBezTo>
                        <a:pt x="755" y="14"/>
                        <a:pt x="676" y="1"/>
                        <a:pt x="596" y="1"/>
                      </a:cubicBezTo>
                      <a:close/>
                    </a:path>
                  </a:pathLst>
                </a:custGeom>
                <a:solidFill>
                  <a:srgbClr val="D2D2D2"/>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80" name="Google Shape;527;p27">
                  <a:extLst>
                    <a:ext uri="{FF2B5EF4-FFF2-40B4-BE49-F238E27FC236}">
                      <a16:creationId xmlns:a16="http://schemas.microsoft.com/office/drawing/2014/main" id="{2C1B97DE-EADC-4C49-8166-AF77F5C3197E}"/>
                    </a:ext>
                  </a:extLst>
                </p:cNvPr>
                <p:cNvSpPr/>
                <p:nvPr/>
              </p:nvSpPr>
              <p:spPr>
                <a:xfrm>
                  <a:off x="3829745" y="3991539"/>
                  <a:ext cx="65882" cy="57149"/>
                </a:xfrm>
                <a:custGeom>
                  <a:avLst/>
                  <a:gdLst/>
                  <a:ahLst/>
                  <a:cxnLst/>
                  <a:rect l="l" t="t" r="r" b="b"/>
                  <a:pathLst>
                    <a:path w="1192" h="1034" extrusionOk="0">
                      <a:moveTo>
                        <a:pt x="173" y="1"/>
                      </a:moveTo>
                      <a:cubicBezTo>
                        <a:pt x="93" y="1"/>
                        <a:pt x="53" y="1"/>
                        <a:pt x="27" y="14"/>
                      </a:cubicBezTo>
                      <a:cubicBezTo>
                        <a:pt x="14" y="27"/>
                        <a:pt x="0" y="41"/>
                        <a:pt x="0" y="67"/>
                      </a:cubicBezTo>
                      <a:cubicBezTo>
                        <a:pt x="0" y="80"/>
                        <a:pt x="14" y="107"/>
                        <a:pt x="27" y="107"/>
                      </a:cubicBezTo>
                      <a:cubicBezTo>
                        <a:pt x="53" y="120"/>
                        <a:pt x="80" y="120"/>
                        <a:pt x="120" y="120"/>
                      </a:cubicBezTo>
                      <a:cubicBezTo>
                        <a:pt x="159" y="120"/>
                        <a:pt x="186" y="133"/>
                        <a:pt x="199" y="147"/>
                      </a:cubicBezTo>
                      <a:cubicBezTo>
                        <a:pt x="212" y="147"/>
                        <a:pt x="239" y="173"/>
                        <a:pt x="265" y="199"/>
                      </a:cubicBezTo>
                      <a:lnTo>
                        <a:pt x="490" y="517"/>
                      </a:lnTo>
                      <a:lnTo>
                        <a:pt x="450" y="557"/>
                      </a:lnTo>
                      <a:lnTo>
                        <a:pt x="424" y="610"/>
                      </a:lnTo>
                      <a:lnTo>
                        <a:pt x="371" y="676"/>
                      </a:lnTo>
                      <a:cubicBezTo>
                        <a:pt x="345" y="702"/>
                        <a:pt x="318" y="742"/>
                        <a:pt x="278" y="795"/>
                      </a:cubicBezTo>
                      <a:cubicBezTo>
                        <a:pt x="265" y="808"/>
                        <a:pt x="252" y="822"/>
                        <a:pt x="239" y="835"/>
                      </a:cubicBezTo>
                      <a:cubicBezTo>
                        <a:pt x="225" y="835"/>
                        <a:pt x="199" y="835"/>
                        <a:pt x="186" y="848"/>
                      </a:cubicBezTo>
                      <a:cubicBezTo>
                        <a:pt x="146" y="848"/>
                        <a:pt x="120" y="848"/>
                        <a:pt x="93" y="861"/>
                      </a:cubicBezTo>
                      <a:cubicBezTo>
                        <a:pt x="67" y="874"/>
                        <a:pt x="53" y="888"/>
                        <a:pt x="53" y="914"/>
                      </a:cubicBezTo>
                      <a:cubicBezTo>
                        <a:pt x="53" y="927"/>
                        <a:pt x="53" y="941"/>
                        <a:pt x="53" y="941"/>
                      </a:cubicBezTo>
                      <a:cubicBezTo>
                        <a:pt x="67" y="954"/>
                        <a:pt x="67" y="954"/>
                        <a:pt x="80" y="967"/>
                      </a:cubicBezTo>
                      <a:lnTo>
                        <a:pt x="398" y="967"/>
                      </a:lnTo>
                      <a:cubicBezTo>
                        <a:pt x="398" y="967"/>
                        <a:pt x="411" y="967"/>
                        <a:pt x="424" y="980"/>
                      </a:cubicBezTo>
                      <a:lnTo>
                        <a:pt x="477" y="980"/>
                      </a:lnTo>
                      <a:cubicBezTo>
                        <a:pt x="490" y="980"/>
                        <a:pt x="517" y="967"/>
                        <a:pt x="530" y="967"/>
                      </a:cubicBezTo>
                      <a:cubicBezTo>
                        <a:pt x="556" y="954"/>
                        <a:pt x="570" y="941"/>
                        <a:pt x="570" y="914"/>
                      </a:cubicBezTo>
                      <a:cubicBezTo>
                        <a:pt x="570" y="901"/>
                        <a:pt x="556" y="901"/>
                        <a:pt x="556" y="888"/>
                      </a:cubicBezTo>
                      <a:cubicBezTo>
                        <a:pt x="543" y="861"/>
                        <a:pt x="503" y="861"/>
                        <a:pt x="464" y="861"/>
                      </a:cubicBezTo>
                      <a:cubicBezTo>
                        <a:pt x="450" y="861"/>
                        <a:pt x="437" y="861"/>
                        <a:pt x="424" y="848"/>
                      </a:cubicBezTo>
                      <a:cubicBezTo>
                        <a:pt x="424" y="848"/>
                        <a:pt x="424" y="848"/>
                        <a:pt x="424" y="835"/>
                      </a:cubicBezTo>
                      <a:cubicBezTo>
                        <a:pt x="424" y="835"/>
                        <a:pt x="424" y="822"/>
                        <a:pt x="437" y="808"/>
                      </a:cubicBezTo>
                      <a:cubicBezTo>
                        <a:pt x="450" y="782"/>
                        <a:pt x="464" y="782"/>
                        <a:pt x="464" y="769"/>
                      </a:cubicBezTo>
                      <a:cubicBezTo>
                        <a:pt x="490" y="742"/>
                        <a:pt x="503" y="729"/>
                        <a:pt x="517" y="702"/>
                      </a:cubicBezTo>
                      <a:cubicBezTo>
                        <a:pt x="530" y="689"/>
                        <a:pt x="543" y="663"/>
                        <a:pt x="570" y="636"/>
                      </a:cubicBezTo>
                      <a:cubicBezTo>
                        <a:pt x="583" y="649"/>
                        <a:pt x="609" y="676"/>
                        <a:pt x="623" y="716"/>
                      </a:cubicBezTo>
                      <a:cubicBezTo>
                        <a:pt x="649" y="742"/>
                        <a:pt x="662" y="755"/>
                        <a:pt x="689" y="782"/>
                      </a:cubicBezTo>
                      <a:cubicBezTo>
                        <a:pt x="702" y="808"/>
                        <a:pt x="715" y="835"/>
                        <a:pt x="728" y="848"/>
                      </a:cubicBezTo>
                      <a:cubicBezTo>
                        <a:pt x="728" y="861"/>
                        <a:pt x="742" y="874"/>
                        <a:pt x="742" y="888"/>
                      </a:cubicBezTo>
                      <a:cubicBezTo>
                        <a:pt x="742" y="901"/>
                        <a:pt x="742" y="901"/>
                        <a:pt x="728" y="914"/>
                      </a:cubicBezTo>
                      <a:lnTo>
                        <a:pt x="702" y="914"/>
                      </a:lnTo>
                      <a:cubicBezTo>
                        <a:pt x="689" y="914"/>
                        <a:pt x="675" y="927"/>
                        <a:pt x="675" y="941"/>
                      </a:cubicBezTo>
                      <a:cubicBezTo>
                        <a:pt x="675" y="954"/>
                        <a:pt x="662" y="967"/>
                        <a:pt x="662" y="967"/>
                      </a:cubicBezTo>
                      <a:cubicBezTo>
                        <a:pt x="662" y="980"/>
                        <a:pt x="675" y="994"/>
                        <a:pt x="689" y="1007"/>
                      </a:cubicBezTo>
                      <a:cubicBezTo>
                        <a:pt x="702" y="1033"/>
                        <a:pt x="728" y="1033"/>
                        <a:pt x="768" y="1033"/>
                      </a:cubicBezTo>
                      <a:lnTo>
                        <a:pt x="1086" y="1033"/>
                      </a:lnTo>
                      <a:cubicBezTo>
                        <a:pt x="1112" y="1033"/>
                        <a:pt x="1139" y="1033"/>
                        <a:pt x="1152" y="1020"/>
                      </a:cubicBezTo>
                      <a:cubicBezTo>
                        <a:pt x="1178" y="1020"/>
                        <a:pt x="1192" y="1007"/>
                        <a:pt x="1192" y="980"/>
                      </a:cubicBezTo>
                      <a:cubicBezTo>
                        <a:pt x="1192" y="954"/>
                        <a:pt x="1178" y="941"/>
                        <a:pt x="1165" y="941"/>
                      </a:cubicBezTo>
                      <a:cubicBezTo>
                        <a:pt x="1139" y="927"/>
                        <a:pt x="1125" y="927"/>
                        <a:pt x="1099" y="927"/>
                      </a:cubicBezTo>
                      <a:cubicBezTo>
                        <a:pt x="1073" y="927"/>
                        <a:pt x="1046" y="914"/>
                        <a:pt x="1033" y="914"/>
                      </a:cubicBezTo>
                      <a:cubicBezTo>
                        <a:pt x="1020" y="914"/>
                        <a:pt x="993" y="914"/>
                        <a:pt x="967" y="901"/>
                      </a:cubicBezTo>
                      <a:cubicBezTo>
                        <a:pt x="967" y="901"/>
                        <a:pt x="953" y="888"/>
                        <a:pt x="940" y="888"/>
                      </a:cubicBezTo>
                      <a:cubicBezTo>
                        <a:pt x="927" y="874"/>
                        <a:pt x="914" y="848"/>
                        <a:pt x="887" y="822"/>
                      </a:cubicBezTo>
                      <a:cubicBezTo>
                        <a:pt x="861" y="795"/>
                        <a:pt x="834" y="755"/>
                        <a:pt x="795" y="716"/>
                      </a:cubicBezTo>
                      <a:cubicBezTo>
                        <a:pt x="755" y="663"/>
                        <a:pt x="715" y="597"/>
                        <a:pt x="649" y="517"/>
                      </a:cubicBezTo>
                      <a:cubicBezTo>
                        <a:pt x="689" y="477"/>
                        <a:pt x="715" y="438"/>
                        <a:pt x="742" y="398"/>
                      </a:cubicBezTo>
                      <a:cubicBezTo>
                        <a:pt x="768" y="358"/>
                        <a:pt x="795" y="319"/>
                        <a:pt x="834" y="266"/>
                      </a:cubicBezTo>
                      <a:cubicBezTo>
                        <a:pt x="861" y="239"/>
                        <a:pt x="874" y="226"/>
                        <a:pt x="900" y="213"/>
                      </a:cubicBezTo>
                      <a:cubicBezTo>
                        <a:pt x="927" y="213"/>
                        <a:pt x="940" y="199"/>
                        <a:pt x="980" y="199"/>
                      </a:cubicBezTo>
                      <a:lnTo>
                        <a:pt x="1125" y="199"/>
                      </a:lnTo>
                      <a:cubicBezTo>
                        <a:pt x="1139" y="199"/>
                        <a:pt x="1152" y="186"/>
                        <a:pt x="1165" y="186"/>
                      </a:cubicBezTo>
                      <a:cubicBezTo>
                        <a:pt x="1178" y="173"/>
                        <a:pt x="1178" y="160"/>
                        <a:pt x="1178" y="147"/>
                      </a:cubicBezTo>
                      <a:cubicBezTo>
                        <a:pt x="1178" y="107"/>
                        <a:pt x="1165" y="80"/>
                        <a:pt x="1125" y="80"/>
                      </a:cubicBezTo>
                      <a:lnTo>
                        <a:pt x="728" y="80"/>
                      </a:lnTo>
                      <a:cubicBezTo>
                        <a:pt x="689" y="80"/>
                        <a:pt x="675" y="80"/>
                        <a:pt x="649" y="94"/>
                      </a:cubicBezTo>
                      <a:cubicBezTo>
                        <a:pt x="636" y="107"/>
                        <a:pt x="623" y="120"/>
                        <a:pt x="623" y="147"/>
                      </a:cubicBezTo>
                      <a:cubicBezTo>
                        <a:pt x="623" y="160"/>
                        <a:pt x="636" y="173"/>
                        <a:pt x="649" y="186"/>
                      </a:cubicBezTo>
                      <a:cubicBezTo>
                        <a:pt x="662" y="186"/>
                        <a:pt x="662" y="199"/>
                        <a:pt x="675" y="199"/>
                      </a:cubicBezTo>
                      <a:cubicBezTo>
                        <a:pt x="675" y="199"/>
                        <a:pt x="689" y="199"/>
                        <a:pt x="689" y="213"/>
                      </a:cubicBezTo>
                      <a:cubicBezTo>
                        <a:pt x="689" y="213"/>
                        <a:pt x="675" y="226"/>
                        <a:pt x="662" y="252"/>
                      </a:cubicBezTo>
                      <a:cubicBezTo>
                        <a:pt x="649" y="266"/>
                        <a:pt x="636" y="292"/>
                        <a:pt x="623" y="319"/>
                      </a:cubicBezTo>
                      <a:lnTo>
                        <a:pt x="570" y="398"/>
                      </a:lnTo>
                      <a:cubicBezTo>
                        <a:pt x="543" y="372"/>
                        <a:pt x="517" y="345"/>
                        <a:pt x="503" y="305"/>
                      </a:cubicBezTo>
                      <a:cubicBezTo>
                        <a:pt x="477" y="279"/>
                        <a:pt x="464" y="252"/>
                        <a:pt x="450" y="239"/>
                      </a:cubicBezTo>
                      <a:cubicBezTo>
                        <a:pt x="437" y="213"/>
                        <a:pt x="424" y="199"/>
                        <a:pt x="411" y="173"/>
                      </a:cubicBezTo>
                      <a:cubicBezTo>
                        <a:pt x="411" y="160"/>
                        <a:pt x="398" y="147"/>
                        <a:pt x="398" y="147"/>
                      </a:cubicBezTo>
                      <a:cubicBezTo>
                        <a:pt x="398" y="133"/>
                        <a:pt x="411" y="133"/>
                        <a:pt x="424" y="133"/>
                      </a:cubicBezTo>
                      <a:lnTo>
                        <a:pt x="477" y="133"/>
                      </a:lnTo>
                      <a:cubicBezTo>
                        <a:pt x="490" y="133"/>
                        <a:pt x="517" y="120"/>
                        <a:pt x="530" y="107"/>
                      </a:cubicBezTo>
                      <a:cubicBezTo>
                        <a:pt x="543" y="94"/>
                        <a:pt x="543" y="80"/>
                        <a:pt x="543" y="67"/>
                      </a:cubicBezTo>
                      <a:cubicBezTo>
                        <a:pt x="543" y="54"/>
                        <a:pt x="543" y="54"/>
                        <a:pt x="543" y="41"/>
                      </a:cubicBezTo>
                      <a:cubicBezTo>
                        <a:pt x="543" y="41"/>
                        <a:pt x="530" y="27"/>
                        <a:pt x="530" y="27"/>
                      </a:cubicBezTo>
                      <a:cubicBezTo>
                        <a:pt x="517" y="14"/>
                        <a:pt x="503" y="14"/>
                        <a:pt x="490" y="1"/>
                      </a:cubicBezTo>
                      <a:close/>
                    </a:path>
                  </a:pathLst>
                </a:custGeom>
                <a:solidFill>
                  <a:srgbClr val="D2D2D2"/>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81" name="Google Shape;528;p27">
                  <a:extLst>
                    <a:ext uri="{FF2B5EF4-FFF2-40B4-BE49-F238E27FC236}">
                      <a16:creationId xmlns:a16="http://schemas.microsoft.com/office/drawing/2014/main" id="{3BB91B02-6D7B-4EC1-B236-752097DC6F9F}"/>
                    </a:ext>
                  </a:extLst>
                </p:cNvPr>
                <p:cNvSpPr/>
                <p:nvPr/>
              </p:nvSpPr>
              <p:spPr>
                <a:xfrm>
                  <a:off x="3901430" y="3946218"/>
                  <a:ext cx="60023" cy="100260"/>
                </a:xfrm>
                <a:custGeom>
                  <a:avLst/>
                  <a:gdLst/>
                  <a:ahLst/>
                  <a:cxnLst/>
                  <a:rect l="l" t="t" r="r" b="b"/>
                  <a:pathLst>
                    <a:path w="1086" h="1814" extrusionOk="0">
                      <a:moveTo>
                        <a:pt x="861" y="0"/>
                      </a:moveTo>
                      <a:cubicBezTo>
                        <a:pt x="834" y="0"/>
                        <a:pt x="781" y="0"/>
                        <a:pt x="728" y="14"/>
                      </a:cubicBezTo>
                      <a:lnTo>
                        <a:pt x="530" y="14"/>
                      </a:lnTo>
                      <a:cubicBezTo>
                        <a:pt x="464" y="14"/>
                        <a:pt x="398" y="27"/>
                        <a:pt x="331" y="27"/>
                      </a:cubicBezTo>
                      <a:cubicBezTo>
                        <a:pt x="265" y="40"/>
                        <a:pt x="212" y="40"/>
                        <a:pt x="173" y="40"/>
                      </a:cubicBezTo>
                      <a:cubicBezTo>
                        <a:pt x="146" y="53"/>
                        <a:pt x="133" y="67"/>
                        <a:pt x="133" y="93"/>
                      </a:cubicBezTo>
                      <a:cubicBezTo>
                        <a:pt x="133" y="159"/>
                        <a:pt x="120" y="212"/>
                        <a:pt x="120" y="265"/>
                      </a:cubicBezTo>
                      <a:cubicBezTo>
                        <a:pt x="120" y="318"/>
                        <a:pt x="106" y="358"/>
                        <a:pt x="106" y="397"/>
                      </a:cubicBezTo>
                      <a:cubicBezTo>
                        <a:pt x="106" y="437"/>
                        <a:pt x="93" y="477"/>
                        <a:pt x="93" y="530"/>
                      </a:cubicBezTo>
                      <a:cubicBezTo>
                        <a:pt x="93" y="569"/>
                        <a:pt x="80" y="622"/>
                        <a:pt x="67" y="675"/>
                      </a:cubicBezTo>
                      <a:cubicBezTo>
                        <a:pt x="67" y="702"/>
                        <a:pt x="67" y="715"/>
                        <a:pt x="67" y="742"/>
                      </a:cubicBezTo>
                      <a:cubicBezTo>
                        <a:pt x="67" y="755"/>
                        <a:pt x="67" y="768"/>
                        <a:pt x="67" y="781"/>
                      </a:cubicBezTo>
                      <a:cubicBezTo>
                        <a:pt x="67" y="821"/>
                        <a:pt x="67" y="861"/>
                        <a:pt x="80" y="887"/>
                      </a:cubicBezTo>
                      <a:cubicBezTo>
                        <a:pt x="93" y="914"/>
                        <a:pt x="106" y="927"/>
                        <a:pt x="146" y="927"/>
                      </a:cubicBezTo>
                      <a:cubicBezTo>
                        <a:pt x="159" y="927"/>
                        <a:pt x="173" y="927"/>
                        <a:pt x="212" y="914"/>
                      </a:cubicBezTo>
                      <a:cubicBezTo>
                        <a:pt x="239" y="914"/>
                        <a:pt x="265" y="900"/>
                        <a:pt x="305" y="900"/>
                      </a:cubicBezTo>
                      <a:cubicBezTo>
                        <a:pt x="345" y="887"/>
                        <a:pt x="384" y="874"/>
                        <a:pt x="424" y="874"/>
                      </a:cubicBezTo>
                      <a:cubicBezTo>
                        <a:pt x="464" y="861"/>
                        <a:pt x="503" y="861"/>
                        <a:pt x="556" y="861"/>
                      </a:cubicBezTo>
                      <a:cubicBezTo>
                        <a:pt x="623" y="861"/>
                        <a:pt x="689" y="874"/>
                        <a:pt x="728" y="887"/>
                      </a:cubicBezTo>
                      <a:cubicBezTo>
                        <a:pt x="781" y="914"/>
                        <a:pt x="821" y="940"/>
                        <a:pt x="848" y="967"/>
                      </a:cubicBezTo>
                      <a:cubicBezTo>
                        <a:pt x="874" y="993"/>
                        <a:pt x="901" y="1033"/>
                        <a:pt x="914" y="1072"/>
                      </a:cubicBezTo>
                      <a:cubicBezTo>
                        <a:pt x="914" y="1112"/>
                        <a:pt x="927" y="1152"/>
                        <a:pt x="927" y="1192"/>
                      </a:cubicBezTo>
                      <a:cubicBezTo>
                        <a:pt x="927" y="1244"/>
                        <a:pt x="914" y="1311"/>
                        <a:pt x="887" y="1364"/>
                      </a:cubicBezTo>
                      <a:cubicBezTo>
                        <a:pt x="874" y="1430"/>
                        <a:pt x="834" y="1483"/>
                        <a:pt x="795" y="1522"/>
                      </a:cubicBezTo>
                      <a:cubicBezTo>
                        <a:pt x="742" y="1575"/>
                        <a:pt x="689" y="1615"/>
                        <a:pt x="623" y="1642"/>
                      </a:cubicBezTo>
                      <a:cubicBezTo>
                        <a:pt x="543" y="1668"/>
                        <a:pt x="464" y="1681"/>
                        <a:pt x="371" y="1681"/>
                      </a:cubicBezTo>
                      <a:lnTo>
                        <a:pt x="292" y="1681"/>
                      </a:lnTo>
                      <a:cubicBezTo>
                        <a:pt x="265" y="1668"/>
                        <a:pt x="239" y="1668"/>
                        <a:pt x="212" y="1655"/>
                      </a:cubicBezTo>
                      <a:cubicBezTo>
                        <a:pt x="199" y="1642"/>
                        <a:pt x="173" y="1642"/>
                        <a:pt x="159" y="1628"/>
                      </a:cubicBezTo>
                      <a:cubicBezTo>
                        <a:pt x="146" y="1615"/>
                        <a:pt x="146" y="1602"/>
                        <a:pt x="146" y="1589"/>
                      </a:cubicBezTo>
                      <a:cubicBezTo>
                        <a:pt x="146" y="1562"/>
                        <a:pt x="146" y="1549"/>
                        <a:pt x="159" y="1549"/>
                      </a:cubicBezTo>
                      <a:cubicBezTo>
                        <a:pt x="173" y="1536"/>
                        <a:pt x="199" y="1536"/>
                        <a:pt x="212" y="1536"/>
                      </a:cubicBezTo>
                      <a:cubicBezTo>
                        <a:pt x="226" y="1522"/>
                        <a:pt x="239" y="1522"/>
                        <a:pt x="252" y="1509"/>
                      </a:cubicBezTo>
                      <a:cubicBezTo>
                        <a:pt x="265" y="1496"/>
                        <a:pt x="278" y="1483"/>
                        <a:pt x="278" y="1456"/>
                      </a:cubicBezTo>
                      <a:cubicBezTo>
                        <a:pt x="278" y="1417"/>
                        <a:pt x="265" y="1390"/>
                        <a:pt x="239" y="1377"/>
                      </a:cubicBezTo>
                      <a:cubicBezTo>
                        <a:pt x="226" y="1364"/>
                        <a:pt x="199" y="1364"/>
                        <a:pt x="173" y="1364"/>
                      </a:cubicBezTo>
                      <a:cubicBezTo>
                        <a:pt x="146" y="1364"/>
                        <a:pt x="133" y="1364"/>
                        <a:pt x="106" y="1377"/>
                      </a:cubicBezTo>
                      <a:cubicBezTo>
                        <a:pt x="93" y="1390"/>
                        <a:pt x="67" y="1403"/>
                        <a:pt x="53" y="1417"/>
                      </a:cubicBezTo>
                      <a:cubicBezTo>
                        <a:pt x="40" y="1443"/>
                        <a:pt x="27" y="1456"/>
                        <a:pt x="14" y="1483"/>
                      </a:cubicBezTo>
                      <a:cubicBezTo>
                        <a:pt x="14" y="1509"/>
                        <a:pt x="1" y="1536"/>
                        <a:pt x="1" y="1562"/>
                      </a:cubicBezTo>
                      <a:cubicBezTo>
                        <a:pt x="1" y="1628"/>
                        <a:pt x="27" y="1681"/>
                        <a:pt x="53" y="1708"/>
                      </a:cubicBezTo>
                      <a:cubicBezTo>
                        <a:pt x="80" y="1747"/>
                        <a:pt x="120" y="1774"/>
                        <a:pt x="159" y="1787"/>
                      </a:cubicBezTo>
                      <a:cubicBezTo>
                        <a:pt x="199" y="1800"/>
                        <a:pt x="239" y="1814"/>
                        <a:pt x="278" y="1814"/>
                      </a:cubicBezTo>
                      <a:lnTo>
                        <a:pt x="371" y="1814"/>
                      </a:lnTo>
                      <a:cubicBezTo>
                        <a:pt x="503" y="1814"/>
                        <a:pt x="609" y="1800"/>
                        <a:pt x="689" y="1761"/>
                      </a:cubicBezTo>
                      <a:cubicBezTo>
                        <a:pt x="781" y="1721"/>
                        <a:pt x="861" y="1681"/>
                        <a:pt x="914" y="1615"/>
                      </a:cubicBezTo>
                      <a:cubicBezTo>
                        <a:pt x="980" y="1562"/>
                        <a:pt x="1020" y="1496"/>
                        <a:pt x="1046" y="1417"/>
                      </a:cubicBezTo>
                      <a:cubicBezTo>
                        <a:pt x="1073" y="1350"/>
                        <a:pt x="1086" y="1271"/>
                        <a:pt x="1086" y="1205"/>
                      </a:cubicBezTo>
                      <a:cubicBezTo>
                        <a:pt x="1086" y="1152"/>
                        <a:pt x="1086" y="1086"/>
                        <a:pt x="1059" y="1033"/>
                      </a:cubicBezTo>
                      <a:cubicBezTo>
                        <a:pt x="1046" y="967"/>
                        <a:pt x="1020" y="914"/>
                        <a:pt x="967" y="874"/>
                      </a:cubicBezTo>
                      <a:cubicBezTo>
                        <a:pt x="940" y="821"/>
                        <a:pt x="887" y="781"/>
                        <a:pt x="821" y="755"/>
                      </a:cubicBezTo>
                      <a:cubicBezTo>
                        <a:pt x="755" y="728"/>
                        <a:pt x="662" y="715"/>
                        <a:pt x="570" y="715"/>
                      </a:cubicBezTo>
                      <a:lnTo>
                        <a:pt x="464" y="715"/>
                      </a:lnTo>
                      <a:cubicBezTo>
                        <a:pt x="424" y="728"/>
                        <a:pt x="384" y="728"/>
                        <a:pt x="358" y="742"/>
                      </a:cubicBezTo>
                      <a:cubicBezTo>
                        <a:pt x="318" y="742"/>
                        <a:pt x="292" y="755"/>
                        <a:pt x="265" y="755"/>
                      </a:cubicBezTo>
                      <a:cubicBezTo>
                        <a:pt x="239" y="768"/>
                        <a:pt x="226" y="768"/>
                        <a:pt x="212" y="768"/>
                      </a:cubicBezTo>
                      <a:lnTo>
                        <a:pt x="292" y="199"/>
                      </a:lnTo>
                      <a:cubicBezTo>
                        <a:pt x="318" y="186"/>
                        <a:pt x="345" y="186"/>
                        <a:pt x="398" y="172"/>
                      </a:cubicBezTo>
                      <a:cubicBezTo>
                        <a:pt x="464" y="172"/>
                        <a:pt x="517" y="172"/>
                        <a:pt x="570" y="159"/>
                      </a:cubicBezTo>
                      <a:lnTo>
                        <a:pt x="874" y="159"/>
                      </a:lnTo>
                      <a:cubicBezTo>
                        <a:pt x="901" y="159"/>
                        <a:pt x="914" y="146"/>
                        <a:pt x="940" y="146"/>
                      </a:cubicBezTo>
                      <a:cubicBezTo>
                        <a:pt x="967" y="133"/>
                        <a:pt x="980" y="106"/>
                        <a:pt x="980" y="80"/>
                      </a:cubicBezTo>
                      <a:cubicBezTo>
                        <a:pt x="980" y="53"/>
                        <a:pt x="967" y="27"/>
                        <a:pt x="940" y="27"/>
                      </a:cubicBezTo>
                      <a:cubicBezTo>
                        <a:pt x="927" y="14"/>
                        <a:pt x="887" y="0"/>
                        <a:pt x="861" y="0"/>
                      </a:cubicBezTo>
                      <a:close/>
                    </a:path>
                  </a:pathLst>
                </a:custGeom>
                <a:solidFill>
                  <a:srgbClr val="D2D2D2"/>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82" name="Google Shape;529;p27">
                  <a:extLst>
                    <a:ext uri="{FF2B5EF4-FFF2-40B4-BE49-F238E27FC236}">
                      <a16:creationId xmlns:a16="http://schemas.microsoft.com/office/drawing/2014/main" id="{B1E317D3-7F61-4726-AFEC-3EE6B5BF7F5B}"/>
                    </a:ext>
                  </a:extLst>
                </p:cNvPr>
                <p:cNvSpPr/>
                <p:nvPr/>
              </p:nvSpPr>
              <p:spPr>
                <a:xfrm>
                  <a:off x="3885346" y="4261478"/>
                  <a:ext cx="143426" cy="143426"/>
                </a:xfrm>
                <a:custGeom>
                  <a:avLst/>
                  <a:gdLst/>
                  <a:ahLst/>
                  <a:cxnLst/>
                  <a:rect l="l" t="t" r="r" b="b"/>
                  <a:pathLst>
                    <a:path w="2595" h="2595" extrusionOk="0">
                      <a:moveTo>
                        <a:pt x="503" y="1"/>
                      </a:moveTo>
                      <a:cubicBezTo>
                        <a:pt x="225" y="1"/>
                        <a:pt x="0" y="226"/>
                        <a:pt x="0" y="504"/>
                      </a:cubicBezTo>
                      <a:lnTo>
                        <a:pt x="0" y="2052"/>
                      </a:lnTo>
                      <a:cubicBezTo>
                        <a:pt x="0" y="2383"/>
                        <a:pt x="225" y="2595"/>
                        <a:pt x="503" y="2595"/>
                      </a:cubicBezTo>
                      <a:lnTo>
                        <a:pt x="2052" y="2595"/>
                      </a:lnTo>
                      <a:cubicBezTo>
                        <a:pt x="2383" y="2595"/>
                        <a:pt x="2594" y="2383"/>
                        <a:pt x="2594" y="2052"/>
                      </a:cubicBezTo>
                      <a:lnTo>
                        <a:pt x="2594" y="504"/>
                      </a:lnTo>
                      <a:cubicBezTo>
                        <a:pt x="2594" y="226"/>
                        <a:pt x="2383" y="1"/>
                        <a:pt x="2052" y="1"/>
                      </a:cubicBezTo>
                      <a:close/>
                    </a:path>
                  </a:pathLst>
                </a:custGeom>
                <a:solidFill>
                  <a:srgbClr val="A0A0A0"/>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83" name="Google Shape;530;p27">
                  <a:extLst>
                    <a:ext uri="{FF2B5EF4-FFF2-40B4-BE49-F238E27FC236}">
                      <a16:creationId xmlns:a16="http://schemas.microsoft.com/office/drawing/2014/main" id="{A7276B4F-5A31-4A79-ADF0-3EE69A9D6BB2}"/>
                    </a:ext>
                  </a:extLst>
                </p:cNvPr>
                <p:cNvSpPr/>
                <p:nvPr/>
              </p:nvSpPr>
              <p:spPr>
                <a:xfrm>
                  <a:off x="3885346" y="4453872"/>
                  <a:ext cx="143426" cy="143426"/>
                </a:xfrm>
                <a:custGeom>
                  <a:avLst/>
                  <a:gdLst/>
                  <a:ahLst/>
                  <a:cxnLst/>
                  <a:rect l="l" t="t" r="r" b="b"/>
                  <a:pathLst>
                    <a:path w="2595" h="2595" extrusionOk="0">
                      <a:moveTo>
                        <a:pt x="503" y="1"/>
                      </a:moveTo>
                      <a:cubicBezTo>
                        <a:pt x="225" y="1"/>
                        <a:pt x="0" y="226"/>
                        <a:pt x="0" y="556"/>
                      </a:cubicBezTo>
                      <a:lnTo>
                        <a:pt x="0" y="2092"/>
                      </a:lnTo>
                      <a:cubicBezTo>
                        <a:pt x="0" y="2370"/>
                        <a:pt x="225" y="2595"/>
                        <a:pt x="503" y="2595"/>
                      </a:cubicBezTo>
                      <a:lnTo>
                        <a:pt x="2052" y="2595"/>
                      </a:lnTo>
                      <a:cubicBezTo>
                        <a:pt x="2383" y="2595"/>
                        <a:pt x="2594" y="2370"/>
                        <a:pt x="2594" y="2092"/>
                      </a:cubicBezTo>
                      <a:lnTo>
                        <a:pt x="2594" y="556"/>
                      </a:lnTo>
                      <a:cubicBezTo>
                        <a:pt x="2594" y="226"/>
                        <a:pt x="2383" y="1"/>
                        <a:pt x="2052" y="1"/>
                      </a:cubicBezTo>
                      <a:close/>
                    </a:path>
                  </a:pathLst>
                </a:custGeom>
                <a:solidFill>
                  <a:srgbClr val="A0A0A0"/>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84" name="Google Shape;531;p27">
                  <a:extLst>
                    <a:ext uri="{FF2B5EF4-FFF2-40B4-BE49-F238E27FC236}">
                      <a16:creationId xmlns:a16="http://schemas.microsoft.com/office/drawing/2014/main" id="{67393D13-484A-454D-87D9-E4A3469377EE}"/>
                    </a:ext>
                  </a:extLst>
                </p:cNvPr>
                <p:cNvSpPr/>
                <p:nvPr/>
              </p:nvSpPr>
              <p:spPr>
                <a:xfrm>
                  <a:off x="3885346" y="4645549"/>
                  <a:ext cx="143426" cy="338750"/>
                </a:xfrm>
                <a:custGeom>
                  <a:avLst/>
                  <a:gdLst/>
                  <a:ahLst/>
                  <a:cxnLst/>
                  <a:rect l="l" t="t" r="r" b="b"/>
                  <a:pathLst>
                    <a:path w="2595" h="6129" extrusionOk="0">
                      <a:moveTo>
                        <a:pt x="503" y="0"/>
                      </a:moveTo>
                      <a:cubicBezTo>
                        <a:pt x="225" y="0"/>
                        <a:pt x="0" y="278"/>
                        <a:pt x="0" y="556"/>
                      </a:cubicBezTo>
                      <a:lnTo>
                        <a:pt x="0" y="5625"/>
                      </a:lnTo>
                      <a:cubicBezTo>
                        <a:pt x="0" y="5903"/>
                        <a:pt x="225" y="6128"/>
                        <a:pt x="503" y="6128"/>
                      </a:cubicBezTo>
                      <a:lnTo>
                        <a:pt x="2052" y="6128"/>
                      </a:lnTo>
                      <a:cubicBezTo>
                        <a:pt x="2383" y="6128"/>
                        <a:pt x="2594" y="5903"/>
                        <a:pt x="2594" y="5625"/>
                      </a:cubicBezTo>
                      <a:lnTo>
                        <a:pt x="2594" y="556"/>
                      </a:lnTo>
                      <a:cubicBezTo>
                        <a:pt x="2594" y="278"/>
                        <a:pt x="2383" y="0"/>
                        <a:pt x="2052" y="0"/>
                      </a:cubicBezTo>
                      <a:close/>
                    </a:path>
                  </a:pathLst>
                </a:custGeom>
                <a:solidFill>
                  <a:srgbClr val="808080"/>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grpSp>
        <p:sp>
          <p:nvSpPr>
            <p:cNvPr id="212" name="Google Shape;532;p27">
              <a:extLst>
                <a:ext uri="{FF2B5EF4-FFF2-40B4-BE49-F238E27FC236}">
                  <a16:creationId xmlns:a16="http://schemas.microsoft.com/office/drawing/2014/main" id="{756B86EB-BDC9-496F-9803-D692702A2F57}"/>
                </a:ext>
              </a:extLst>
            </p:cNvPr>
            <p:cNvSpPr/>
            <p:nvPr/>
          </p:nvSpPr>
          <p:spPr>
            <a:xfrm>
              <a:off x="2415510" y="3608289"/>
              <a:ext cx="278008" cy="1899077"/>
            </a:xfrm>
            <a:custGeom>
              <a:avLst/>
              <a:gdLst/>
              <a:ahLst/>
              <a:cxnLst/>
              <a:rect l="l" t="t" r="r" b="b"/>
              <a:pathLst>
                <a:path w="5030" h="34360" extrusionOk="0">
                  <a:moveTo>
                    <a:pt x="1" y="1"/>
                  </a:moveTo>
                  <a:lnTo>
                    <a:pt x="1" y="34359"/>
                  </a:lnTo>
                  <a:lnTo>
                    <a:pt x="5030" y="34359"/>
                  </a:lnTo>
                  <a:lnTo>
                    <a:pt x="5030" y="1"/>
                  </a:lnTo>
                  <a:close/>
                </a:path>
              </a:pathLst>
            </a:custGeom>
            <a:solidFill>
              <a:schemeClr val="lt2"/>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13" name="Google Shape;533;p27">
              <a:extLst>
                <a:ext uri="{FF2B5EF4-FFF2-40B4-BE49-F238E27FC236}">
                  <a16:creationId xmlns:a16="http://schemas.microsoft.com/office/drawing/2014/main" id="{81E796A1-5BC5-4F50-9C7F-FE67D512F613}"/>
                </a:ext>
              </a:extLst>
            </p:cNvPr>
            <p:cNvSpPr/>
            <p:nvPr/>
          </p:nvSpPr>
          <p:spPr>
            <a:xfrm>
              <a:off x="2653282" y="3608289"/>
              <a:ext cx="40237" cy="1899077"/>
            </a:xfrm>
            <a:custGeom>
              <a:avLst/>
              <a:gdLst/>
              <a:ahLst/>
              <a:cxnLst/>
              <a:rect l="l" t="t" r="r" b="b"/>
              <a:pathLst>
                <a:path w="728" h="34360" extrusionOk="0">
                  <a:moveTo>
                    <a:pt x="0" y="1"/>
                  </a:moveTo>
                  <a:lnTo>
                    <a:pt x="0" y="34359"/>
                  </a:lnTo>
                  <a:lnTo>
                    <a:pt x="728" y="34359"/>
                  </a:lnTo>
                  <a:lnTo>
                    <a:pt x="728" y="1"/>
                  </a:lnTo>
                  <a:close/>
                </a:path>
              </a:pathLst>
            </a:custGeom>
            <a:solidFill>
              <a:srgbClr val="EDD56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14" name="Google Shape;534;p27">
              <a:extLst>
                <a:ext uri="{FF2B5EF4-FFF2-40B4-BE49-F238E27FC236}">
                  <a16:creationId xmlns:a16="http://schemas.microsoft.com/office/drawing/2014/main" id="{9A6AE7D0-D627-481B-A33D-812CA67904B9}"/>
                </a:ext>
              </a:extLst>
            </p:cNvPr>
            <p:cNvSpPr/>
            <p:nvPr/>
          </p:nvSpPr>
          <p:spPr>
            <a:xfrm>
              <a:off x="2510630" y="3669749"/>
              <a:ext cx="182888" cy="8843"/>
            </a:xfrm>
            <a:custGeom>
              <a:avLst/>
              <a:gdLst/>
              <a:ahLst/>
              <a:cxnLst/>
              <a:rect l="l" t="t" r="r" b="b"/>
              <a:pathLst>
                <a:path w="3309" h="160" extrusionOk="0">
                  <a:moveTo>
                    <a:pt x="0" y="1"/>
                  </a:moveTo>
                  <a:lnTo>
                    <a:pt x="0" y="159"/>
                  </a:lnTo>
                  <a:lnTo>
                    <a:pt x="3309" y="159"/>
                  </a:lnTo>
                  <a:lnTo>
                    <a:pt x="3309" y="1"/>
                  </a:lnTo>
                  <a:close/>
                </a:path>
              </a:pathLst>
            </a:custGeom>
            <a:solidFill>
              <a:srgbClr val="EDD56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15" name="Google Shape;535;p27">
              <a:extLst>
                <a:ext uri="{FF2B5EF4-FFF2-40B4-BE49-F238E27FC236}">
                  <a16:creationId xmlns:a16="http://schemas.microsoft.com/office/drawing/2014/main" id="{557306C8-242D-4DBA-8FB4-94849A3A1AFC}"/>
                </a:ext>
              </a:extLst>
            </p:cNvPr>
            <p:cNvSpPr/>
            <p:nvPr/>
          </p:nvSpPr>
          <p:spPr>
            <a:xfrm>
              <a:off x="2571316" y="3745856"/>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16" name="Google Shape;536;p27">
              <a:extLst>
                <a:ext uri="{FF2B5EF4-FFF2-40B4-BE49-F238E27FC236}">
                  <a16:creationId xmlns:a16="http://schemas.microsoft.com/office/drawing/2014/main" id="{37BD1422-08DB-40E3-9969-56CAB3BF27B8}"/>
                </a:ext>
              </a:extLst>
            </p:cNvPr>
            <p:cNvSpPr/>
            <p:nvPr/>
          </p:nvSpPr>
          <p:spPr>
            <a:xfrm>
              <a:off x="2571316" y="3848990"/>
              <a:ext cx="122202" cy="12491"/>
            </a:xfrm>
            <a:custGeom>
              <a:avLst/>
              <a:gdLst/>
              <a:ahLst/>
              <a:cxnLst/>
              <a:rect l="l" t="t" r="r" b="b"/>
              <a:pathLst>
                <a:path w="2211" h="226" extrusionOk="0">
                  <a:moveTo>
                    <a:pt x="1" y="0"/>
                  </a:moveTo>
                  <a:lnTo>
                    <a:pt x="1" y="225"/>
                  </a:lnTo>
                  <a:lnTo>
                    <a:pt x="2211" y="225"/>
                  </a:lnTo>
                  <a:lnTo>
                    <a:pt x="2211" y="0"/>
                  </a:lnTo>
                  <a:close/>
                </a:path>
              </a:pathLst>
            </a:custGeom>
            <a:solidFill>
              <a:srgbClr val="EDD56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17" name="Google Shape;537;p27">
              <a:extLst>
                <a:ext uri="{FF2B5EF4-FFF2-40B4-BE49-F238E27FC236}">
                  <a16:creationId xmlns:a16="http://schemas.microsoft.com/office/drawing/2014/main" id="{F8B6D48A-0D31-48F5-88FC-5D4331A434F5}"/>
                </a:ext>
              </a:extLst>
            </p:cNvPr>
            <p:cNvSpPr/>
            <p:nvPr/>
          </p:nvSpPr>
          <p:spPr>
            <a:xfrm>
              <a:off x="2571316" y="3955771"/>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DD56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18" name="Google Shape;538;p27">
              <a:extLst>
                <a:ext uri="{FF2B5EF4-FFF2-40B4-BE49-F238E27FC236}">
                  <a16:creationId xmlns:a16="http://schemas.microsoft.com/office/drawing/2014/main" id="{A451E4C8-67B5-4AB9-BC4B-F50ACFB56831}"/>
                </a:ext>
              </a:extLst>
            </p:cNvPr>
            <p:cNvSpPr/>
            <p:nvPr/>
          </p:nvSpPr>
          <p:spPr>
            <a:xfrm>
              <a:off x="2571316" y="4120365"/>
              <a:ext cx="122202" cy="9562"/>
            </a:xfrm>
            <a:custGeom>
              <a:avLst/>
              <a:gdLst/>
              <a:ahLst/>
              <a:cxnLst/>
              <a:rect l="l" t="t" r="r" b="b"/>
              <a:pathLst>
                <a:path w="2211" h="173" extrusionOk="0">
                  <a:moveTo>
                    <a:pt x="1" y="0"/>
                  </a:moveTo>
                  <a:lnTo>
                    <a:pt x="1" y="173"/>
                  </a:lnTo>
                  <a:lnTo>
                    <a:pt x="2211" y="173"/>
                  </a:lnTo>
                  <a:lnTo>
                    <a:pt x="2211" y="0"/>
                  </a:lnTo>
                  <a:close/>
                </a:path>
              </a:pathLst>
            </a:custGeom>
            <a:solidFill>
              <a:srgbClr val="EA781B"/>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19" name="Google Shape;539;p27">
              <a:extLst>
                <a:ext uri="{FF2B5EF4-FFF2-40B4-BE49-F238E27FC236}">
                  <a16:creationId xmlns:a16="http://schemas.microsoft.com/office/drawing/2014/main" id="{90304A48-6E5B-4376-AE6F-9F45056E29BA}"/>
                </a:ext>
              </a:extLst>
            </p:cNvPr>
            <p:cNvSpPr/>
            <p:nvPr/>
          </p:nvSpPr>
          <p:spPr>
            <a:xfrm>
              <a:off x="2571316" y="4227147"/>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A781B"/>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20" name="Google Shape;540;p27">
              <a:extLst>
                <a:ext uri="{FF2B5EF4-FFF2-40B4-BE49-F238E27FC236}">
                  <a16:creationId xmlns:a16="http://schemas.microsoft.com/office/drawing/2014/main" id="{D6204825-D4BE-488A-BAD7-A8F242BD5C95}"/>
                </a:ext>
              </a:extLst>
            </p:cNvPr>
            <p:cNvSpPr/>
            <p:nvPr/>
          </p:nvSpPr>
          <p:spPr>
            <a:xfrm>
              <a:off x="2571316" y="4333984"/>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21" name="Google Shape;541;p27">
              <a:extLst>
                <a:ext uri="{FF2B5EF4-FFF2-40B4-BE49-F238E27FC236}">
                  <a16:creationId xmlns:a16="http://schemas.microsoft.com/office/drawing/2014/main" id="{571064EF-0C69-47FB-9B3F-AB748AC09695}"/>
                </a:ext>
              </a:extLst>
            </p:cNvPr>
            <p:cNvSpPr/>
            <p:nvPr/>
          </p:nvSpPr>
          <p:spPr>
            <a:xfrm>
              <a:off x="2571316" y="4495649"/>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22" name="Google Shape;542;p27">
              <a:extLst>
                <a:ext uri="{FF2B5EF4-FFF2-40B4-BE49-F238E27FC236}">
                  <a16:creationId xmlns:a16="http://schemas.microsoft.com/office/drawing/2014/main" id="{AB9583F4-9E14-4948-B93B-30114C08478E}"/>
                </a:ext>
              </a:extLst>
            </p:cNvPr>
            <p:cNvSpPr/>
            <p:nvPr/>
          </p:nvSpPr>
          <p:spPr>
            <a:xfrm>
              <a:off x="2571316" y="4598782"/>
              <a:ext cx="122202" cy="12491"/>
            </a:xfrm>
            <a:custGeom>
              <a:avLst/>
              <a:gdLst/>
              <a:ahLst/>
              <a:cxnLst/>
              <a:rect l="l" t="t" r="r" b="b"/>
              <a:pathLst>
                <a:path w="2211" h="226" extrusionOk="0">
                  <a:moveTo>
                    <a:pt x="1" y="0"/>
                  </a:moveTo>
                  <a:lnTo>
                    <a:pt x="1" y="225"/>
                  </a:lnTo>
                  <a:lnTo>
                    <a:pt x="2211" y="225"/>
                  </a:lnTo>
                  <a:lnTo>
                    <a:pt x="2211" y="0"/>
                  </a:lnTo>
                  <a:close/>
                </a:path>
              </a:pathLst>
            </a:custGeom>
            <a:solidFill>
              <a:srgbClr val="EDD56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23" name="Google Shape;543;p27">
              <a:extLst>
                <a:ext uri="{FF2B5EF4-FFF2-40B4-BE49-F238E27FC236}">
                  <a16:creationId xmlns:a16="http://schemas.microsoft.com/office/drawing/2014/main" id="{38BAEA61-3FBB-46DD-BDFA-55BC2F3A01CB}"/>
                </a:ext>
              </a:extLst>
            </p:cNvPr>
            <p:cNvSpPr/>
            <p:nvPr/>
          </p:nvSpPr>
          <p:spPr>
            <a:xfrm>
              <a:off x="2571316" y="4705564"/>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A781B"/>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24" name="Google Shape;544;p27">
              <a:extLst>
                <a:ext uri="{FF2B5EF4-FFF2-40B4-BE49-F238E27FC236}">
                  <a16:creationId xmlns:a16="http://schemas.microsoft.com/office/drawing/2014/main" id="{C0A4EDB6-62E1-4DFF-B62C-5E263E10B5DD}"/>
                </a:ext>
              </a:extLst>
            </p:cNvPr>
            <p:cNvSpPr/>
            <p:nvPr/>
          </p:nvSpPr>
          <p:spPr>
            <a:xfrm>
              <a:off x="2571316" y="4867229"/>
              <a:ext cx="122202" cy="12491"/>
            </a:xfrm>
            <a:custGeom>
              <a:avLst/>
              <a:gdLst/>
              <a:ahLst/>
              <a:cxnLst/>
              <a:rect l="l" t="t" r="r" b="b"/>
              <a:pathLst>
                <a:path w="2211" h="226" extrusionOk="0">
                  <a:moveTo>
                    <a:pt x="1" y="1"/>
                  </a:moveTo>
                  <a:lnTo>
                    <a:pt x="1" y="226"/>
                  </a:lnTo>
                  <a:lnTo>
                    <a:pt x="2211" y="226"/>
                  </a:lnTo>
                  <a:lnTo>
                    <a:pt x="2211" y="1"/>
                  </a:lnTo>
                  <a:close/>
                </a:path>
              </a:pathLst>
            </a:custGeom>
            <a:solidFill>
              <a:srgbClr val="EA781B"/>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25" name="Google Shape;545;p27">
              <a:extLst>
                <a:ext uri="{FF2B5EF4-FFF2-40B4-BE49-F238E27FC236}">
                  <a16:creationId xmlns:a16="http://schemas.microsoft.com/office/drawing/2014/main" id="{A2251814-6D4A-43F9-9D21-F2924CF3BD4B}"/>
                </a:ext>
              </a:extLst>
            </p:cNvPr>
            <p:cNvSpPr/>
            <p:nvPr/>
          </p:nvSpPr>
          <p:spPr>
            <a:xfrm>
              <a:off x="2571316" y="4974010"/>
              <a:ext cx="122202" cy="8843"/>
            </a:xfrm>
            <a:custGeom>
              <a:avLst/>
              <a:gdLst/>
              <a:ahLst/>
              <a:cxnLst/>
              <a:rect l="l" t="t" r="r" b="b"/>
              <a:pathLst>
                <a:path w="2211" h="160" extrusionOk="0">
                  <a:moveTo>
                    <a:pt x="1" y="1"/>
                  </a:moveTo>
                  <a:lnTo>
                    <a:pt x="1" y="160"/>
                  </a:lnTo>
                  <a:lnTo>
                    <a:pt x="2211" y="160"/>
                  </a:lnTo>
                  <a:lnTo>
                    <a:pt x="2211" y="1"/>
                  </a:lnTo>
                  <a:close/>
                </a:path>
              </a:pathLst>
            </a:custGeom>
            <a:solidFill>
              <a:srgbClr val="EA781B"/>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26" name="Google Shape;546;p27">
              <a:extLst>
                <a:ext uri="{FF2B5EF4-FFF2-40B4-BE49-F238E27FC236}">
                  <a16:creationId xmlns:a16="http://schemas.microsoft.com/office/drawing/2014/main" id="{9CAD2FF1-0C28-48DD-8631-EB60EBA18E7D}"/>
                </a:ext>
              </a:extLst>
            </p:cNvPr>
            <p:cNvSpPr/>
            <p:nvPr/>
          </p:nvSpPr>
          <p:spPr>
            <a:xfrm>
              <a:off x="2571316" y="5080847"/>
              <a:ext cx="122202" cy="8843"/>
            </a:xfrm>
            <a:custGeom>
              <a:avLst/>
              <a:gdLst/>
              <a:ahLst/>
              <a:cxnLst/>
              <a:rect l="l" t="t" r="r" b="b"/>
              <a:pathLst>
                <a:path w="2211" h="160" extrusionOk="0">
                  <a:moveTo>
                    <a:pt x="1" y="0"/>
                  </a:moveTo>
                  <a:lnTo>
                    <a:pt x="1" y="159"/>
                  </a:lnTo>
                  <a:lnTo>
                    <a:pt x="2211" y="159"/>
                  </a:lnTo>
                  <a:lnTo>
                    <a:pt x="2211" y="0"/>
                  </a:lnTo>
                  <a:close/>
                </a:path>
              </a:pathLst>
            </a:custGeom>
            <a:solidFill>
              <a:srgbClr val="EA781B"/>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27" name="Google Shape;547;p27">
              <a:extLst>
                <a:ext uri="{FF2B5EF4-FFF2-40B4-BE49-F238E27FC236}">
                  <a16:creationId xmlns:a16="http://schemas.microsoft.com/office/drawing/2014/main" id="{A95F1797-8713-46FC-8BB5-6A9FC408FA82}"/>
                </a:ext>
              </a:extLst>
            </p:cNvPr>
            <p:cNvSpPr/>
            <p:nvPr/>
          </p:nvSpPr>
          <p:spPr>
            <a:xfrm>
              <a:off x="2571316" y="5242512"/>
              <a:ext cx="122202" cy="8843"/>
            </a:xfrm>
            <a:custGeom>
              <a:avLst/>
              <a:gdLst/>
              <a:ahLst/>
              <a:cxnLst/>
              <a:rect l="l" t="t" r="r" b="b"/>
              <a:pathLst>
                <a:path w="2211" h="160" extrusionOk="0">
                  <a:moveTo>
                    <a:pt x="1" y="0"/>
                  </a:moveTo>
                  <a:lnTo>
                    <a:pt x="1" y="159"/>
                  </a:lnTo>
                  <a:lnTo>
                    <a:pt x="2211" y="159"/>
                  </a:lnTo>
                  <a:lnTo>
                    <a:pt x="2211" y="0"/>
                  </a:lnTo>
                  <a:close/>
                </a:path>
              </a:pathLst>
            </a:custGeom>
            <a:solidFill>
              <a:srgbClr val="EA781B"/>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28" name="Google Shape;548;p27">
              <a:extLst>
                <a:ext uri="{FF2B5EF4-FFF2-40B4-BE49-F238E27FC236}">
                  <a16:creationId xmlns:a16="http://schemas.microsoft.com/office/drawing/2014/main" id="{ED31FC63-D703-4B59-8884-B6B31AFA0B6F}"/>
                </a:ext>
              </a:extLst>
            </p:cNvPr>
            <p:cNvSpPr/>
            <p:nvPr/>
          </p:nvSpPr>
          <p:spPr>
            <a:xfrm>
              <a:off x="2571316" y="5348575"/>
              <a:ext cx="122202" cy="9562"/>
            </a:xfrm>
            <a:custGeom>
              <a:avLst/>
              <a:gdLst/>
              <a:ahLst/>
              <a:cxnLst/>
              <a:rect l="l" t="t" r="r" b="b"/>
              <a:pathLst>
                <a:path w="2211" h="173" extrusionOk="0">
                  <a:moveTo>
                    <a:pt x="1" y="0"/>
                  </a:moveTo>
                  <a:lnTo>
                    <a:pt x="1" y="172"/>
                  </a:lnTo>
                  <a:lnTo>
                    <a:pt x="2211" y="172"/>
                  </a:lnTo>
                  <a:lnTo>
                    <a:pt x="2211" y="0"/>
                  </a:lnTo>
                  <a:close/>
                </a:path>
              </a:pathLst>
            </a:custGeom>
            <a:solidFill>
              <a:srgbClr val="EA781B"/>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29" name="Google Shape;549;p27">
              <a:extLst>
                <a:ext uri="{FF2B5EF4-FFF2-40B4-BE49-F238E27FC236}">
                  <a16:creationId xmlns:a16="http://schemas.microsoft.com/office/drawing/2014/main" id="{6933254A-2B66-4231-85FE-4A59FB922D9B}"/>
                </a:ext>
              </a:extLst>
            </p:cNvPr>
            <p:cNvSpPr/>
            <p:nvPr/>
          </p:nvSpPr>
          <p:spPr>
            <a:xfrm>
              <a:off x="2571316" y="5452427"/>
              <a:ext cx="122202" cy="12491"/>
            </a:xfrm>
            <a:custGeom>
              <a:avLst/>
              <a:gdLst/>
              <a:ahLst/>
              <a:cxnLst/>
              <a:rect l="l" t="t" r="r" b="b"/>
              <a:pathLst>
                <a:path w="2211" h="226" extrusionOk="0">
                  <a:moveTo>
                    <a:pt x="1" y="1"/>
                  </a:moveTo>
                  <a:lnTo>
                    <a:pt x="1" y="226"/>
                  </a:lnTo>
                  <a:lnTo>
                    <a:pt x="2211" y="226"/>
                  </a:lnTo>
                  <a:lnTo>
                    <a:pt x="2211" y="1"/>
                  </a:lnTo>
                  <a:close/>
                </a:path>
              </a:pathLst>
            </a:custGeom>
            <a:solidFill>
              <a:srgbClr val="EA781B"/>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30" name="Google Shape;550;p27">
              <a:extLst>
                <a:ext uri="{FF2B5EF4-FFF2-40B4-BE49-F238E27FC236}">
                  <a16:creationId xmlns:a16="http://schemas.microsoft.com/office/drawing/2014/main" id="{D8572276-64CC-425D-A478-F43E1A7C7328}"/>
                </a:ext>
              </a:extLst>
            </p:cNvPr>
            <p:cNvSpPr/>
            <p:nvPr/>
          </p:nvSpPr>
          <p:spPr>
            <a:xfrm>
              <a:off x="2510630" y="4041384"/>
              <a:ext cx="182888" cy="12491"/>
            </a:xfrm>
            <a:custGeom>
              <a:avLst/>
              <a:gdLst/>
              <a:ahLst/>
              <a:cxnLst/>
              <a:rect l="l" t="t" r="r" b="b"/>
              <a:pathLst>
                <a:path w="3309" h="226" extrusionOk="0">
                  <a:moveTo>
                    <a:pt x="0" y="0"/>
                  </a:moveTo>
                  <a:lnTo>
                    <a:pt x="0" y="225"/>
                  </a:lnTo>
                  <a:lnTo>
                    <a:pt x="3309" y="225"/>
                  </a:lnTo>
                  <a:lnTo>
                    <a:pt x="3309" y="0"/>
                  </a:lnTo>
                  <a:close/>
                </a:path>
              </a:pathLst>
            </a:custGeom>
            <a:solidFill>
              <a:srgbClr val="EDD56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31" name="Google Shape;551;p27">
              <a:extLst>
                <a:ext uri="{FF2B5EF4-FFF2-40B4-BE49-F238E27FC236}">
                  <a16:creationId xmlns:a16="http://schemas.microsoft.com/office/drawing/2014/main" id="{EA446A83-B25D-4578-A366-F5EED8714B4A}"/>
                </a:ext>
              </a:extLst>
            </p:cNvPr>
            <p:cNvSpPr/>
            <p:nvPr/>
          </p:nvSpPr>
          <p:spPr>
            <a:xfrm>
              <a:off x="2510630" y="4415894"/>
              <a:ext cx="182888" cy="9562"/>
            </a:xfrm>
            <a:custGeom>
              <a:avLst/>
              <a:gdLst/>
              <a:ahLst/>
              <a:cxnLst/>
              <a:rect l="l" t="t" r="r" b="b"/>
              <a:pathLst>
                <a:path w="3309" h="173" extrusionOk="0">
                  <a:moveTo>
                    <a:pt x="0" y="0"/>
                  </a:moveTo>
                  <a:lnTo>
                    <a:pt x="0" y="173"/>
                  </a:lnTo>
                  <a:lnTo>
                    <a:pt x="3309" y="173"/>
                  </a:lnTo>
                  <a:lnTo>
                    <a:pt x="3309" y="0"/>
                  </a:lnTo>
                  <a:close/>
                </a:path>
              </a:pathLst>
            </a:custGeom>
            <a:solidFill>
              <a:srgbClr val="EDD56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32" name="Google Shape;552;p27">
              <a:extLst>
                <a:ext uri="{FF2B5EF4-FFF2-40B4-BE49-F238E27FC236}">
                  <a16:creationId xmlns:a16="http://schemas.microsoft.com/office/drawing/2014/main" id="{4B465406-CCEB-41F6-9969-AAFE60350B4F}"/>
                </a:ext>
              </a:extLst>
            </p:cNvPr>
            <p:cNvSpPr/>
            <p:nvPr/>
          </p:nvSpPr>
          <p:spPr>
            <a:xfrm>
              <a:off x="2510630" y="4788248"/>
              <a:ext cx="182888" cy="8843"/>
            </a:xfrm>
            <a:custGeom>
              <a:avLst/>
              <a:gdLst/>
              <a:ahLst/>
              <a:cxnLst/>
              <a:rect l="l" t="t" r="r" b="b"/>
              <a:pathLst>
                <a:path w="3309" h="160" extrusionOk="0">
                  <a:moveTo>
                    <a:pt x="0" y="0"/>
                  </a:moveTo>
                  <a:lnTo>
                    <a:pt x="0" y="159"/>
                  </a:lnTo>
                  <a:lnTo>
                    <a:pt x="3309" y="159"/>
                  </a:lnTo>
                  <a:lnTo>
                    <a:pt x="3309" y="0"/>
                  </a:lnTo>
                  <a:close/>
                </a:path>
              </a:pathLst>
            </a:custGeom>
            <a:solidFill>
              <a:srgbClr val="EA781B"/>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33" name="Google Shape;553;p27">
              <a:extLst>
                <a:ext uri="{FF2B5EF4-FFF2-40B4-BE49-F238E27FC236}">
                  <a16:creationId xmlns:a16="http://schemas.microsoft.com/office/drawing/2014/main" id="{B07E5668-BE47-49D8-9F0D-CE8F181A746A}"/>
                </a:ext>
              </a:extLst>
            </p:cNvPr>
            <p:cNvSpPr/>
            <p:nvPr/>
          </p:nvSpPr>
          <p:spPr>
            <a:xfrm>
              <a:off x="2510630" y="5162757"/>
              <a:ext cx="182888" cy="9562"/>
            </a:xfrm>
            <a:custGeom>
              <a:avLst/>
              <a:gdLst/>
              <a:ahLst/>
              <a:cxnLst/>
              <a:rect l="l" t="t" r="r" b="b"/>
              <a:pathLst>
                <a:path w="3309" h="173" extrusionOk="0">
                  <a:moveTo>
                    <a:pt x="0" y="1"/>
                  </a:moveTo>
                  <a:lnTo>
                    <a:pt x="0" y="173"/>
                  </a:lnTo>
                  <a:lnTo>
                    <a:pt x="3309" y="173"/>
                  </a:lnTo>
                  <a:lnTo>
                    <a:pt x="3309" y="1"/>
                  </a:lnTo>
                  <a:close/>
                </a:path>
              </a:pathLst>
            </a:custGeom>
            <a:solidFill>
              <a:srgbClr val="EA781B"/>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34" name="Google Shape;554;p27">
              <a:extLst>
                <a:ext uri="{FF2B5EF4-FFF2-40B4-BE49-F238E27FC236}">
                  <a16:creationId xmlns:a16="http://schemas.microsoft.com/office/drawing/2014/main" id="{98052098-82D0-4C42-8D07-08E76756DAA9}"/>
                </a:ext>
              </a:extLst>
            </p:cNvPr>
            <p:cNvSpPr/>
            <p:nvPr/>
          </p:nvSpPr>
          <p:spPr>
            <a:xfrm>
              <a:off x="2598398" y="4303254"/>
              <a:ext cx="317526" cy="1058089"/>
            </a:xfrm>
            <a:custGeom>
              <a:avLst/>
              <a:gdLst/>
              <a:ahLst/>
              <a:cxnLst/>
              <a:rect l="l" t="t" r="r" b="b"/>
              <a:pathLst>
                <a:path w="5745" h="19144" extrusionOk="0">
                  <a:moveTo>
                    <a:pt x="3097" y="0"/>
                  </a:moveTo>
                  <a:lnTo>
                    <a:pt x="450" y="331"/>
                  </a:lnTo>
                  <a:cubicBezTo>
                    <a:pt x="67" y="2263"/>
                    <a:pt x="0" y="5466"/>
                    <a:pt x="397" y="8987"/>
                  </a:cubicBezTo>
                  <a:cubicBezTo>
                    <a:pt x="1047" y="14626"/>
                    <a:pt x="2590" y="19143"/>
                    <a:pt x="3848" y="19143"/>
                  </a:cubicBezTo>
                  <a:cubicBezTo>
                    <a:pt x="3872" y="19143"/>
                    <a:pt x="3895" y="19142"/>
                    <a:pt x="3918" y="19138"/>
                  </a:cubicBezTo>
                  <a:cubicBezTo>
                    <a:pt x="5242" y="18980"/>
                    <a:pt x="5744" y="14228"/>
                    <a:pt x="5083" y="8497"/>
                  </a:cubicBezTo>
                  <a:cubicBezTo>
                    <a:pt x="4633" y="4911"/>
                    <a:pt x="3918" y="1827"/>
                    <a:pt x="3097" y="0"/>
                  </a:cubicBezTo>
                  <a:close/>
                </a:path>
              </a:pathLst>
            </a:custGeom>
            <a:solidFill>
              <a:schemeClr val="accent3"/>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35" name="Google Shape;555;p27">
              <a:extLst>
                <a:ext uri="{FF2B5EF4-FFF2-40B4-BE49-F238E27FC236}">
                  <a16:creationId xmlns:a16="http://schemas.microsoft.com/office/drawing/2014/main" id="{DDCD966B-1DCF-45C6-988F-74F6AA004565}"/>
                </a:ext>
              </a:extLst>
            </p:cNvPr>
            <p:cNvSpPr/>
            <p:nvPr/>
          </p:nvSpPr>
          <p:spPr>
            <a:xfrm>
              <a:off x="2607905" y="4617077"/>
              <a:ext cx="286796" cy="744266"/>
            </a:xfrm>
            <a:custGeom>
              <a:avLst/>
              <a:gdLst/>
              <a:ahLst/>
              <a:cxnLst/>
              <a:rect l="l" t="t" r="r" b="b"/>
              <a:pathLst>
                <a:path w="5189" h="13466" extrusionOk="0">
                  <a:moveTo>
                    <a:pt x="0" y="0"/>
                  </a:moveTo>
                  <a:cubicBezTo>
                    <a:pt x="53" y="1059"/>
                    <a:pt x="106" y="2158"/>
                    <a:pt x="225" y="3309"/>
                  </a:cubicBezTo>
                  <a:cubicBezTo>
                    <a:pt x="875" y="8948"/>
                    <a:pt x="2418" y="13465"/>
                    <a:pt x="3676" y="13465"/>
                  </a:cubicBezTo>
                  <a:cubicBezTo>
                    <a:pt x="3700" y="13465"/>
                    <a:pt x="3723" y="13464"/>
                    <a:pt x="3746" y="13460"/>
                  </a:cubicBezTo>
                  <a:cubicBezTo>
                    <a:pt x="4686" y="13355"/>
                    <a:pt x="5189" y="10919"/>
                    <a:pt x="5189" y="7505"/>
                  </a:cubicBezTo>
                  <a:lnTo>
                    <a:pt x="5189" y="7505"/>
                  </a:lnTo>
                  <a:cubicBezTo>
                    <a:pt x="4695" y="7986"/>
                    <a:pt x="4237" y="8200"/>
                    <a:pt x="3813" y="8200"/>
                  </a:cubicBezTo>
                  <a:cubicBezTo>
                    <a:pt x="1860" y="8200"/>
                    <a:pt x="631" y="3676"/>
                    <a:pt x="0" y="0"/>
                  </a:cubicBezTo>
                  <a:close/>
                </a:path>
              </a:pathLst>
            </a:custGeom>
            <a:solidFill>
              <a:srgbClr val="BDB8FF"/>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36" name="Google Shape;556;p27">
              <a:extLst>
                <a:ext uri="{FF2B5EF4-FFF2-40B4-BE49-F238E27FC236}">
                  <a16:creationId xmlns:a16="http://schemas.microsoft.com/office/drawing/2014/main" id="{32CB2EA9-2433-46C6-8B28-BB719B1E6FEF}"/>
                </a:ext>
              </a:extLst>
            </p:cNvPr>
            <p:cNvSpPr/>
            <p:nvPr/>
          </p:nvSpPr>
          <p:spPr>
            <a:xfrm>
              <a:off x="2723474" y="4415452"/>
              <a:ext cx="101034" cy="247886"/>
            </a:xfrm>
            <a:custGeom>
              <a:avLst/>
              <a:gdLst/>
              <a:ahLst/>
              <a:cxnLst/>
              <a:rect l="l" t="t" r="r" b="b"/>
              <a:pathLst>
                <a:path w="1828" h="4485" extrusionOk="0">
                  <a:moveTo>
                    <a:pt x="561" y="1"/>
                  </a:moveTo>
                  <a:cubicBezTo>
                    <a:pt x="542" y="1"/>
                    <a:pt x="522" y="3"/>
                    <a:pt x="504" y="8"/>
                  </a:cubicBezTo>
                  <a:cubicBezTo>
                    <a:pt x="173" y="75"/>
                    <a:pt x="1" y="1120"/>
                    <a:pt x="226" y="2325"/>
                  </a:cubicBezTo>
                  <a:cubicBezTo>
                    <a:pt x="445" y="3561"/>
                    <a:pt x="914" y="4484"/>
                    <a:pt x="1244" y="4484"/>
                  </a:cubicBezTo>
                  <a:cubicBezTo>
                    <a:pt x="1253" y="4484"/>
                    <a:pt x="1262" y="4483"/>
                    <a:pt x="1271" y="4482"/>
                  </a:cubicBezTo>
                  <a:cubicBezTo>
                    <a:pt x="1655" y="4376"/>
                    <a:pt x="1827" y="3317"/>
                    <a:pt x="1602" y="2113"/>
                  </a:cubicBezTo>
                  <a:cubicBezTo>
                    <a:pt x="1388" y="955"/>
                    <a:pt x="935" y="1"/>
                    <a:pt x="561" y="1"/>
                  </a:cubicBezTo>
                  <a:close/>
                </a:path>
              </a:pathLst>
            </a:custGeom>
            <a:solidFill>
              <a:schemeClr val="accent4"/>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37" name="Google Shape;557;p27">
              <a:extLst>
                <a:ext uri="{FF2B5EF4-FFF2-40B4-BE49-F238E27FC236}">
                  <a16:creationId xmlns:a16="http://schemas.microsoft.com/office/drawing/2014/main" id="{F8C8A1F7-9E5D-43E5-A185-E58EA3A619AA}"/>
                </a:ext>
              </a:extLst>
            </p:cNvPr>
            <p:cNvSpPr/>
            <p:nvPr/>
          </p:nvSpPr>
          <p:spPr>
            <a:xfrm>
              <a:off x="2525221" y="3916253"/>
              <a:ext cx="396562" cy="371691"/>
            </a:xfrm>
            <a:custGeom>
              <a:avLst/>
              <a:gdLst/>
              <a:ahLst/>
              <a:cxnLst/>
              <a:rect l="l" t="t" r="r" b="b"/>
              <a:pathLst>
                <a:path w="7175" h="6725" extrusionOk="0">
                  <a:moveTo>
                    <a:pt x="993" y="1"/>
                  </a:moveTo>
                  <a:cubicBezTo>
                    <a:pt x="2317" y="2489"/>
                    <a:pt x="663" y="2595"/>
                    <a:pt x="332" y="4143"/>
                  </a:cubicBezTo>
                  <a:cubicBezTo>
                    <a:pt x="1" y="5679"/>
                    <a:pt x="1443" y="6724"/>
                    <a:pt x="1443" y="6724"/>
                  </a:cubicBezTo>
                  <a:lnTo>
                    <a:pt x="4580" y="6393"/>
                  </a:lnTo>
                  <a:cubicBezTo>
                    <a:pt x="7174" y="1430"/>
                    <a:pt x="994" y="1"/>
                    <a:pt x="993" y="1"/>
                  </a:cubicBezTo>
                  <a:close/>
                </a:path>
              </a:pathLst>
            </a:custGeom>
            <a:solidFill>
              <a:schemeClr val="accent4"/>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38" name="Google Shape;558;p27">
              <a:extLst>
                <a:ext uri="{FF2B5EF4-FFF2-40B4-BE49-F238E27FC236}">
                  <a16:creationId xmlns:a16="http://schemas.microsoft.com/office/drawing/2014/main" id="{3150328E-E438-446D-913A-0E053202E519}"/>
                </a:ext>
              </a:extLst>
            </p:cNvPr>
            <p:cNvSpPr/>
            <p:nvPr/>
          </p:nvSpPr>
          <p:spPr>
            <a:xfrm>
              <a:off x="2568387" y="4063935"/>
              <a:ext cx="246559" cy="224009"/>
            </a:xfrm>
            <a:custGeom>
              <a:avLst/>
              <a:gdLst/>
              <a:ahLst/>
              <a:cxnLst/>
              <a:rect l="l" t="t" r="r" b="b"/>
              <a:pathLst>
                <a:path w="4461" h="4053" extrusionOk="0">
                  <a:moveTo>
                    <a:pt x="3299" y="0"/>
                  </a:moveTo>
                  <a:cubicBezTo>
                    <a:pt x="3169" y="0"/>
                    <a:pt x="3085" y="164"/>
                    <a:pt x="3085" y="585"/>
                  </a:cubicBezTo>
                  <a:cubicBezTo>
                    <a:pt x="3069" y="1166"/>
                    <a:pt x="2954" y="1354"/>
                    <a:pt x="2792" y="1354"/>
                  </a:cubicBezTo>
                  <a:cubicBezTo>
                    <a:pt x="2490" y="1354"/>
                    <a:pt x="2027" y="703"/>
                    <a:pt x="1739" y="703"/>
                  </a:cubicBezTo>
                  <a:cubicBezTo>
                    <a:pt x="1652" y="703"/>
                    <a:pt x="1582" y="762"/>
                    <a:pt x="1536" y="916"/>
                  </a:cubicBezTo>
                  <a:cubicBezTo>
                    <a:pt x="1340" y="1528"/>
                    <a:pt x="1938" y="3037"/>
                    <a:pt x="1419" y="3037"/>
                  </a:cubicBezTo>
                  <a:cubicBezTo>
                    <a:pt x="1377" y="3037"/>
                    <a:pt x="1328" y="3027"/>
                    <a:pt x="1271" y="3007"/>
                  </a:cubicBezTo>
                  <a:cubicBezTo>
                    <a:pt x="708" y="2797"/>
                    <a:pt x="369" y="2411"/>
                    <a:pt x="211" y="2411"/>
                  </a:cubicBezTo>
                  <a:cubicBezTo>
                    <a:pt x="119" y="2411"/>
                    <a:pt x="87" y="2538"/>
                    <a:pt x="107" y="2901"/>
                  </a:cubicBezTo>
                  <a:cubicBezTo>
                    <a:pt x="107" y="3126"/>
                    <a:pt x="54" y="3285"/>
                    <a:pt x="1" y="3391"/>
                  </a:cubicBezTo>
                  <a:cubicBezTo>
                    <a:pt x="332" y="3841"/>
                    <a:pt x="662" y="4052"/>
                    <a:pt x="662" y="4052"/>
                  </a:cubicBezTo>
                  <a:lnTo>
                    <a:pt x="3799" y="3721"/>
                  </a:lnTo>
                  <a:cubicBezTo>
                    <a:pt x="4249" y="2848"/>
                    <a:pt x="4461" y="2067"/>
                    <a:pt x="4408" y="1352"/>
                  </a:cubicBezTo>
                  <a:cubicBezTo>
                    <a:pt x="4074" y="756"/>
                    <a:pt x="3580" y="0"/>
                    <a:pt x="3299" y="0"/>
                  </a:cubicBezTo>
                  <a:close/>
                </a:path>
              </a:pathLst>
            </a:custGeom>
            <a:solidFill>
              <a:schemeClr val="dk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39" name="Google Shape;559;p27">
              <a:extLst>
                <a:ext uri="{FF2B5EF4-FFF2-40B4-BE49-F238E27FC236}">
                  <a16:creationId xmlns:a16="http://schemas.microsoft.com/office/drawing/2014/main" id="{4E49B5C9-9DBF-4C87-9D7B-889A3BE664DE}"/>
                </a:ext>
              </a:extLst>
            </p:cNvPr>
            <p:cNvSpPr/>
            <p:nvPr/>
          </p:nvSpPr>
          <p:spPr>
            <a:xfrm>
              <a:off x="2586681" y="4259646"/>
              <a:ext cx="216603" cy="130382"/>
            </a:xfrm>
            <a:custGeom>
              <a:avLst/>
              <a:gdLst/>
              <a:ahLst/>
              <a:cxnLst/>
              <a:rect l="l" t="t" r="r" b="b"/>
              <a:pathLst>
                <a:path w="3919" h="2359" extrusionOk="0">
                  <a:moveTo>
                    <a:pt x="3604" y="1"/>
                  </a:moveTo>
                  <a:cubicBezTo>
                    <a:pt x="3580" y="1"/>
                    <a:pt x="3553" y="7"/>
                    <a:pt x="3521" y="22"/>
                  </a:cubicBezTo>
                  <a:lnTo>
                    <a:pt x="106" y="405"/>
                  </a:lnTo>
                  <a:cubicBezTo>
                    <a:pt x="54" y="405"/>
                    <a:pt x="1" y="458"/>
                    <a:pt x="1" y="511"/>
                  </a:cubicBezTo>
                  <a:lnTo>
                    <a:pt x="159" y="2232"/>
                  </a:lnTo>
                  <a:cubicBezTo>
                    <a:pt x="159" y="2309"/>
                    <a:pt x="223" y="2359"/>
                    <a:pt x="278" y="2359"/>
                  </a:cubicBezTo>
                  <a:cubicBezTo>
                    <a:pt x="298" y="2359"/>
                    <a:pt x="317" y="2352"/>
                    <a:pt x="331" y="2338"/>
                  </a:cubicBezTo>
                  <a:lnTo>
                    <a:pt x="3799" y="1954"/>
                  </a:lnTo>
                  <a:cubicBezTo>
                    <a:pt x="3852" y="1954"/>
                    <a:pt x="3918" y="1901"/>
                    <a:pt x="3918" y="1782"/>
                  </a:cubicBezTo>
                  <a:lnTo>
                    <a:pt x="3746" y="127"/>
                  </a:lnTo>
                  <a:cubicBezTo>
                    <a:pt x="3707" y="50"/>
                    <a:pt x="3669" y="1"/>
                    <a:pt x="3604" y="1"/>
                  </a:cubicBezTo>
                  <a:close/>
                </a:path>
              </a:pathLst>
            </a:custGeom>
            <a:solidFill>
              <a:srgbClr val="FFFFFF"/>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40" name="Google Shape;560;p27">
              <a:extLst>
                <a:ext uri="{FF2B5EF4-FFF2-40B4-BE49-F238E27FC236}">
                  <a16:creationId xmlns:a16="http://schemas.microsoft.com/office/drawing/2014/main" id="{B44B5DFA-7D80-4F1A-AE03-8FEAACEF2203}"/>
                </a:ext>
              </a:extLst>
            </p:cNvPr>
            <p:cNvSpPr/>
            <p:nvPr/>
          </p:nvSpPr>
          <p:spPr>
            <a:xfrm rot="41933">
              <a:off x="2590197" y="4314548"/>
              <a:ext cx="215526" cy="77273"/>
            </a:xfrm>
            <a:custGeom>
              <a:avLst/>
              <a:gdLst/>
              <a:ahLst/>
              <a:cxnLst/>
              <a:rect l="l" t="t" r="r" b="b"/>
              <a:pathLst>
                <a:path w="3866" h="1398" extrusionOk="0">
                  <a:moveTo>
                    <a:pt x="3746" y="0"/>
                  </a:moveTo>
                  <a:lnTo>
                    <a:pt x="1" y="437"/>
                  </a:lnTo>
                  <a:lnTo>
                    <a:pt x="106" y="1271"/>
                  </a:lnTo>
                  <a:cubicBezTo>
                    <a:pt x="106" y="1348"/>
                    <a:pt x="170" y="1398"/>
                    <a:pt x="225" y="1398"/>
                  </a:cubicBezTo>
                  <a:cubicBezTo>
                    <a:pt x="245" y="1398"/>
                    <a:pt x="264" y="1391"/>
                    <a:pt x="278" y="1377"/>
                  </a:cubicBezTo>
                  <a:lnTo>
                    <a:pt x="3746" y="993"/>
                  </a:lnTo>
                  <a:cubicBezTo>
                    <a:pt x="3799" y="993"/>
                    <a:pt x="3865" y="940"/>
                    <a:pt x="3865" y="821"/>
                  </a:cubicBezTo>
                  <a:lnTo>
                    <a:pt x="3746" y="0"/>
                  </a:lnTo>
                  <a:close/>
                </a:path>
              </a:pathLst>
            </a:custGeom>
            <a:solidFill>
              <a:srgbClr val="CCC4C5"/>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41" name="Google Shape;561;p27">
              <a:extLst>
                <a:ext uri="{FF2B5EF4-FFF2-40B4-BE49-F238E27FC236}">
                  <a16:creationId xmlns:a16="http://schemas.microsoft.com/office/drawing/2014/main" id="{D082B021-A386-43D4-99F1-601F9858A307}"/>
                </a:ext>
              </a:extLst>
            </p:cNvPr>
            <p:cNvSpPr/>
            <p:nvPr/>
          </p:nvSpPr>
          <p:spPr>
            <a:xfrm>
              <a:off x="2724193" y="5007670"/>
              <a:ext cx="239982" cy="242138"/>
            </a:xfrm>
            <a:custGeom>
              <a:avLst/>
              <a:gdLst/>
              <a:ahLst/>
              <a:cxnLst/>
              <a:rect l="l" t="t" r="r" b="b"/>
              <a:pathLst>
                <a:path w="4342" h="4381" extrusionOk="0">
                  <a:moveTo>
                    <a:pt x="2635" y="1"/>
                  </a:moveTo>
                  <a:lnTo>
                    <a:pt x="107" y="3085"/>
                  </a:lnTo>
                  <a:cubicBezTo>
                    <a:pt x="0" y="3839"/>
                    <a:pt x="1571" y="4380"/>
                    <a:pt x="2831" y="4380"/>
                  </a:cubicBezTo>
                  <a:cubicBezTo>
                    <a:pt x="3605" y="4380"/>
                    <a:pt x="4261" y="4177"/>
                    <a:pt x="4342" y="3693"/>
                  </a:cubicBezTo>
                  <a:lnTo>
                    <a:pt x="2635" y="1"/>
                  </a:lnTo>
                  <a:close/>
                </a:path>
              </a:pathLst>
            </a:custGeom>
            <a:solidFill>
              <a:srgbClr val="F9A984"/>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42" name="Google Shape;562;p27">
              <a:extLst>
                <a:ext uri="{FF2B5EF4-FFF2-40B4-BE49-F238E27FC236}">
                  <a16:creationId xmlns:a16="http://schemas.microsoft.com/office/drawing/2014/main" id="{AADD5680-A88B-4DB2-AB44-BE0289A3526C}"/>
                </a:ext>
              </a:extLst>
            </p:cNvPr>
            <p:cNvSpPr/>
            <p:nvPr/>
          </p:nvSpPr>
          <p:spPr>
            <a:xfrm>
              <a:off x="2730052" y="4358081"/>
              <a:ext cx="356326" cy="853756"/>
            </a:xfrm>
            <a:custGeom>
              <a:avLst/>
              <a:gdLst/>
              <a:ahLst/>
              <a:cxnLst/>
              <a:rect l="l" t="t" r="r" b="b"/>
              <a:pathLst>
                <a:path w="6447" h="15447" extrusionOk="0">
                  <a:moveTo>
                    <a:pt x="2198" y="1"/>
                  </a:moveTo>
                  <a:lnTo>
                    <a:pt x="1" y="14785"/>
                  </a:lnTo>
                  <a:lnTo>
                    <a:pt x="4236" y="15446"/>
                  </a:lnTo>
                  <a:lnTo>
                    <a:pt x="6446" y="610"/>
                  </a:lnTo>
                  <a:lnTo>
                    <a:pt x="2198" y="1"/>
                  </a:lnTo>
                  <a:close/>
                </a:path>
              </a:pathLst>
            </a:custGeom>
            <a:solidFill>
              <a:schemeClr val="dk2"/>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43" name="Google Shape;563;p27">
              <a:extLst>
                <a:ext uri="{FF2B5EF4-FFF2-40B4-BE49-F238E27FC236}">
                  <a16:creationId xmlns:a16="http://schemas.microsoft.com/office/drawing/2014/main" id="{8C0C76F0-1988-4F6C-B1A7-6BB1F602D357}"/>
                </a:ext>
              </a:extLst>
            </p:cNvPr>
            <p:cNvSpPr/>
            <p:nvPr/>
          </p:nvSpPr>
          <p:spPr>
            <a:xfrm>
              <a:off x="2842692" y="4373447"/>
              <a:ext cx="243685" cy="838391"/>
            </a:xfrm>
            <a:custGeom>
              <a:avLst/>
              <a:gdLst/>
              <a:ahLst/>
              <a:cxnLst/>
              <a:rect l="l" t="t" r="r" b="b"/>
              <a:pathLst>
                <a:path w="4409" h="15169" extrusionOk="0">
                  <a:moveTo>
                    <a:pt x="2198" y="1"/>
                  </a:moveTo>
                  <a:lnTo>
                    <a:pt x="1" y="14838"/>
                  </a:lnTo>
                  <a:lnTo>
                    <a:pt x="2198" y="15168"/>
                  </a:lnTo>
                  <a:lnTo>
                    <a:pt x="4408" y="332"/>
                  </a:lnTo>
                  <a:lnTo>
                    <a:pt x="2198" y="1"/>
                  </a:lnTo>
                  <a:close/>
                </a:path>
              </a:pathLst>
            </a:custGeom>
            <a:solidFill>
              <a:schemeClr val="dk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44" name="Google Shape;564;p27">
              <a:extLst>
                <a:ext uri="{FF2B5EF4-FFF2-40B4-BE49-F238E27FC236}">
                  <a16:creationId xmlns:a16="http://schemas.microsoft.com/office/drawing/2014/main" id="{D46CBBA8-F2A2-4830-919D-D6ACE170B776}"/>
                </a:ext>
              </a:extLst>
            </p:cNvPr>
            <p:cNvSpPr/>
            <p:nvPr/>
          </p:nvSpPr>
          <p:spPr>
            <a:xfrm>
              <a:off x="2846063" y="4187684"/>
              <a:ext cx="240314" cy="242083"/>
            </a:xfrm>
            <a:custGeom>
              <a:avLst/>
              <a:gdLst/>
              <a:ahLst/>
              <a:cxnLst/>
              <a:rect l="l" t="t" r="r" b="b"/>
              <a:pathLst>
                <a:path w="4348" h="4380" extrusionOk="0">
                  <a:moveTo>
                    <a:pt x="2587" y="0"/>
                  </a:moveTo>
                  <a:lnTo>
                    <a:pt x="99" y="3084"/>
                  </a:lnTo>
                  <a:cubicBezTo>
                    <a:pt x="0" y="3839"/>
                    <a:pt x="1569" y="4380"/>
                    <a:pt x="2830" y="4380"/>
                  </a:cubicBezTo>
                  <a:cubicBezTo>
                    <a:pt x="3604" y="4380"/>
                    <a:pt x="4262" y="4176"/>
                    <a:pt x="4347" y="3693"/>
                  </a:cubicBezTo>
                  <a:lnTo>
                    <a:pt x="2587" y="0"/>
                  </a:lnTo>
                  <a:close/>
                </a:path>
              </a:pathLst>
            </a:custGeom>
            <a:solidFill>
              <a:srgbClr val="FFE780"/>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45" name="Google Shape;565;p27">
              <a:extLst>
                <a:ext uri="{FF2B5EF4-FFF2-40B4-BE49-F238E27FC236}">
                  <a16:creationId xmlns:a16="http://schemas.microsoft.com/office/drawing/2014/main" id="{69E3D7B6-EC35-43DC-AE4B-2A815F0F7DB6}"/>
                </a:ext>
              </a:extLst>
            </p:cNvPr>
            <p:cNvSpPr/>
            <p:nvPr/>
          </p:nvSpPr>
          <p:spPr>
            <a:xfrm>
              <a:off x="2942952" y="4186493"/>
              <a:ext cx="79755" cy="77267"/>
            </a:xfrm>
            <a:custGeom>
              <a:avLst/>
              <a:gdLst/>
              <a:ahLst/>
              <a:cxnLst/>
              <a:rect l="l" t="t" r="r" b="b"/>
              <a:pathLst>
                <a:path w="1443" h="1398" extrusionOk="0">
                  <a:moveTo>
                    <a:pt x="834" y="0"/>
                  </a:moveTo>
                  <a:lnTo>
                    <a:pt x="0" y="1046"/>
                  </a:lnTo>
                  <a:cubicBezTo>
                    <a:pt x="172" y="1218"/>
                    <a:pt x="384" y="1324"/>
                    <a:pt x="662" y="1377"/>
                  </a:cubicBezTo>
                  <a:cubicBezTo>
                    <a:pt x="736" y="1391"/>
                    <a:pt x="811" y="1397"/>
                    <a:pt x="884" y="1397"/>
                  </a:cubicBezTo>
                  <a:cubicBezTo>
                    <a:pt x="1085" y="1397"/>
                    <a:pt x="1278" y="1348"/>
                    <a:pt x="1443" y="1271"/>
                  </a:cubicBezTo>
                  <a:lnTo>
                    <a:pt x="834" y="0"/>
                  </a:lnTo>
                  <a:close/>
                </a:path>
              </a:pathLst>
            </a:custGeom>
            <a:solidFill>
              <a:srgbClr val="233E49"/>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46" name="Google Shape;566;p27">
              <a:extLst>
                <a:ext uri="{FF2B5EF4-FFF2-40B4-BE49-F238E27FC236}">
                  <a16:creationId xmlns:a16="http://schemas.microsoft.com/office/drawing/2014/main" id="{695748A1-FD99-49B2-B64C-0CBCF95652DF}"/>
                </a:ext>
              </a:extLst>
            </p:cNvPr>
            <p:cNvSpPr/>
            <p:nvPr/>
          </p:nvSpPr>
          <p:spPr>
            <a:xfrm>
              <a:off x="2339458" y="4663117"/>
              <a:ext cx="777649" cy="963467"/>
            </a:xfrm>
            <a:custGeom>
              <a:avLst/>
              <a:gdLst/>
              <a:ahLst/>
              <a:cxnLst/>
              <a:rect l="l" t="t" r="r" b="b"/>
              <a:pathLst>
                <a:path w="14070" h="17432" extrusionOk="0">
                  <a:moveTo>
                    <a:pt x="0" y="1"/>
                  </a:moveTo>
                  <a:lnTo>
                    <a:pt x="0" y="13726"/>
                  </a:lnTo>
                  <a:cubicBezTo>
                    <a:pt x="0" y="15777"/>
                    <a:pt x="1377" y="17432"/>
                    <a:pt x="3097" y="17432"/>
                  </a:cubicBezTo>
                  <a:lnTo>
                    <a:pt x="10972" y="17432"/>
                  </a:lnTo>
                  <a:cubicBezTo>
                    <a:pt x="12693" y="17432"/>
                    <a:pt x="14069" y="15777"/>
                    <a:pt x="14069" y="13726"/>
                  </a:cubicBezTo>
                  <a:lnTo>
                    <a:pt x="14069" y="1"/>
                  </a:lnTo>
                  <a:close/>
                </a:path>
              </a:pathLst>
            </a:custGeom>
            <a:solidFill>
              <a:schemeClr val="accent2"/>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47" name="Google Shape;567;p27">
              <a:extLst>
                <a:ext uri="{FF2B5EF4-FFF2-40B4-BE49-F238E27FC236}">
                  <a16:creationId xmlns:a16="http://schemas.microsoft.com/office/drawing/2014/main" id="{B8EF1B35-EC9B-4BDF-94AC-D722F926DD8B}"/>
                </a:ext>
              </a:extLst>
            </p:cNvPr>
            <p:cNvSpPr/>
            <p:nvPr/>
          </p:nvSpPr>
          <p:spPr>
            <a:xfrm>
              <a:off x="2375983" y="4821897"/>
              <a:ext cx="741115" cy="804661"/>
            </a:xfrm>
            <a:custGeom>
              <a:avLst/>
              <a:gdLst/>
              <a:ahLst/>
              <a:cxnLst/>
              <a:rect l="l" t="t" r="r" b="b"/>
              <a:pathLst>
                <a:path w="13409" h="17432" extrusionOk="0">
                  <a:moveTo>
                    <a:pt x="11701" y="1"/>
                  </a:moveTo>
                  <a:lnTo>
                    <a:pt x="11701" y="12469"/>
                  </a:lnTo>
                  <a:cubicBezTo>
                    <a:pt x="11701" y="14507"/>
                    <a:pt x="10258" y="16161"/>
                    <a:pt x="8551" y="16161"/>
                  </a:cubicBezTo>
                  <a:lnTo>
                    <a:pt x="716" y="16161"/>
                  </a:lnTo>
                  <a:cubicBezTo>
                    <a:pt x="451" y="16161"/>
                    <a:pt x="226" y="16108"/>
                    <a:pt x="1" y="16042"/>
                  </a:cubicBezTo>
                  <a:lnTo>
                    <a:pt x="1" y="16042"/>
                  </a:lnTo>
                  <a:cubicBezTo>
                    <a:pt x="557" y="16876"/>
                    <a:pt x="1443" y="17432"/>
                    <a:pt x="2436" y="17432"/>
                  </a:cubicBezTo>
                  <a:lnTo>
                    <a:pt x="10311" y="17432"/>
                  </a:lnTo>
                  <a:cubicBezTo>
                    <a:pt x="12032" y="17432"/>
                    <a:pt x="13408" y="15777"/>
                    <a:pt x="13408" y="13726"/>
                  </a:cubicBezTo>
                  <a:lnTo>
                    <a:pt x="13408" y="1"/>
                  </a:lnTo>
                  <a:close/>
                </a:path>
              </a:pathLst>
            </a:custGeom>
            <a:solidFill>
              <a:schemeClr val="dk2"/>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48" name="Google Shape;568;p27">
              <a:extLst>
                <a:ext uri="{FF2B5EF4-FFF2-40B4-BE49-F238E27FC236}">
                  <a16:creationId xmlns:a16="http://schemas.microsoft.com/office/drawing/2014/main" id="{437A574E-5D46-4B2D-B081-522030A64E3F}"/>
                </a:ext>
              </a:extLst>
            </p:cNvPr>
            <p:cNvSpPr/>
            <p:nvPr/>
          </p:nvSpPr>
          <p:spPr>
            <a:xfrm>
              <a:off x="2433804" y="4873087"/>
              <a:ext cx="460897" cy="490908"/>
            </a:xfrm>
            <a:custGeom>
              <a:avLst/>
              <a:gdLst/>
              <a:ahLst/>
              <a:cxnLst/>
              <a:rect l="l" t="t" r="r" b="b"/>
              <a:pathLst>
                <a:path w="8339" h="8882" extrusionOk="0">
                  <a:moveTo>
                    <a:pt x="4196" y="1"/>
                  </a:moveTo>
                  <a:cubicBezTo>
                    <a:pt x="1880" y="1"/>
                    <a:pt x="0" y="1986"/>
                    <a:pt x="0" y="4421"/>
                  </a:cubicBezTo>
                  <a:cubicBezTo>
                    <a:pt x="0" y="6896"/>
                    <a:pt x="1880" y="8881"/>
                    <a:pt x="4196" y="8881"/>
                  </a:cubicBezTo>
                  <a:cubicBezTo>
                    <a:pt x="6459" y="8881"/>
                    <a:pt x="8339" y="6896"/>
                    <a:pt x="8339" y="4421"/>
                  </a:cubicBezTo>
                  <a:cubicBezTo>
                    <a:pt x="8339" y="1986"/>
                    <a:pt x="6459" y="1"/>
                    <a:pt x="4196" y="1"/>
                  </a:cubicBezTo>
                  <a:close/>
                </a:path>
              </a:pathLst>
            </a:custGeom>
            <a:solidFill>
              <a:schemeClr val="accent6"/>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49" name="Google Shape;569;p27">
              <a:extLst>
                <a:ext uri="{FF2B5EF4-FFF2-40B4-BE49-F238E27FC236}">
                  <a16:creationId xmlns:a16="http://schemas.microsoft.com/office/drawing/2014/main" id="{0B5EFB62-EEA1-4785-ADCF-50D9C22552BF}"/>
                </a:ext>
              </a:extLst>
            </p:cNvPr>
            <p:cNvSpPr/>
            <p:nvPr/>
          </p:nvSpPr>
          <p:spPr>
            <a:xfrm>
              <a:off x="3375992" y="4937477"/>
              <a:ext cx="426519" cy="429448"/>
            </a:xfrm>
            <a:custGeom>
              <a:avLst/>
              <a:gdLst/>
              <a:ahLst/>
              <a:cxnLst/>
              <a:rect l="l" t="t" r="r" b="b"/>
              <a:pathLst>
                <a:path w="7717" h="7770" extrusionOk="0">
                  <a:moveTo>
                    <a:pt x="3865" y="1430"/>
                  </a:moveTo>
                  <a:cubicBezTo>
                    <a:pt x="5189" y="1430"/>
                    <a:pt x="6287" y="2541"/>
                    <a:pt x="6287" y="3865"/>
                  </a:cubicBezTo>
                  <a:cubicBezTo>
                    <a:pt x="6287" y="5241"/>
                    <a:pt x="5189" y="6287"/>
                    <a:pt x="3865" y="6287"/>
                  </a:cubicBezTo>
                  <a:cubicBezTo>
                    <a:pt x="2542" y="6287"/>
                    <a:pt x="1430" y="5241"/>
                    <a:pt x="1430" y="3865"/>
                  </a:cubicBezTo>
                  <a:cubicBezTo>
                    <a:pt x="1430" y="2541"/>
                    <a:pt x="2542" y="1430"/>
                    <a:pt x="3865" y="1430"/>
                  </a:cubicBezTo>
                  <a:close/>
                  <a:moveTo>
                    <a:pt x="3865" y="0"/>
                  </a:moveTo>
                  <a:cubicBezTo>
                    <a:pt x="1708" y="0"/>
                    <a:pt x="0" y="1708"/>
                    <a:pt x="0" y="3865"/>
                  </a:cubicBezTo>
                  <a:cubicBezTo>
                    <a:pt x="0" y="6009"/>
                    <a:pt x="1708" y="7769"/>
                    <a:pt x="3865" y="7769"/>
                  </a:cubicBezTo>
                  <a:cubicBezTo>
                    <a:pt x="6009" y="7769"/>
                    <a:pt x="7717" y="6009"/>
                    <a:pt x="7717" y="3865"/>
                  </a:cubicBezTo>
                  <a:cubicBezTo>
                    <a:pt x="7717" y="1708"/>
                    <a:pt x="6009" y="0"/>
                    <a:pt x="3865" y="0"/>
                  </a:cubicBezTo>
                  <a:close/>
                </a:path>
              </a:pathLst>
            </a:custGeom>
            <a:solidFill>
              <a:schemeClr val="accent3"/>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50" name="Google Shape;570;p27">
              <a:extLst>
                <a:ext uri="{FF2B5EF4-FFF2-40B4-BE49-F238E27FC236}">
                  <a16:creationId xmlns:a16="http://schemas.microsoft.com/office/drawing/2014/main" id="{1D80BD4C-514B-4C3F-9044-4B92E1B038C3}"/>
                </a:ext>
              </a:extLst>
            </p:cNvPr>
            <p:cNvSpPr/>
            <p:nvPr/>
          </p:nvSpPr>
          <p:spPr>
            <a:xfrm>
              <a:off x="2894646" y="4821907"/>
              <a:ext cx="658432" cy="768142"/>
            </a:xfrm>
            <a:custGeom>
              <a:avLst/>
              <a:gdLst/>
              <a:ahLst/>
              <a:cxnLst/>
              <a:rect l="l" t="t" r="r" b="b"/>
              <a:pathLst>
                <a:path w="11913" h="13898" extrusionOk="0">
                  <a:moveTo>
                    <a:pt x="1" y="0"/>
                  </a:moveTo>
                  <a:lnTo>
                    <a:pt x="1" y="10853"/>
                  </a:lnTo>
                  <a:cubicBezTo>
                    <a:pt x="1" y="12507"/>
                    <a:pt x="1205" y="13897"/>
                    <a:pt x="2648" y="13897"/>
                  </a:cubicBezTo>
                  <a:lnTo>
                    <a:pt x="9265" y="13897"/>
                  </a:lnTo>
                  <a:cubicBezTo>
                    <a:pt x="10695" y="13897"/>
                    <a:pt x="11912" y="12507"/>
                    <a:pt x="11912" y="10853"/>
                  </a:cubicBezTo>
                  <a:lnTo>
                    <a:pt x="11912" y="0"/>
                  </a:lnTo>
                  <a:close/>
                </a:path>
              </a:pathLst>
            </a:custGeom>
            <a:solidFill>
              <a:schemeClr val="lt2"/>
            </a:solidFill>
            <a:ln>
              <a:noFill/>
            </a:ln>
          </p:spPr>
          <p:txBody>
            <a:bodyPr spcFirstLastPara="1" wrap="square" lIns="91425" tIns="91425" rIns="91425" bIns="91425" anchor="ctr" anchorCtr="0">
              <a:noAutofit/>
            </a:bodyPr>
            <a:lstStyle/>
            <a:p>
              <a:endParaRPr sz="1350" dirty="0">
                <a:solidFill>
                  <a:prstClr val="black"/>
                </a:solidFill>
                <a:latin typeface="Times New Roman" panose="02020603050405020304" pitchFamily="18" charset="0"/>
              </a:endParaRPr>
            </a:p>
          </p:txBody>
        </p:sp>
        <p:sp>
          <p:nvSpPr>
            <p:cNvPr id="251" name="Google Shape;571;p27">
              <a:extLst>
                <a:ext uri="{FF2B5EF4-FFF2-40B4-BE49-F238E27FC236}">
                  <a16:creationId xmlns:a16="http://schemas.microsoft.com/office/drawing/2014/main" id="{46BE8CA5-CDE1-4274-918B-09322F831DB0}"/>
                </a:ext>
              </a:extLst>
            </p:cNvPr>
            <p:cNvSpPr/>
            <p:nvPr/>
          </p:nvSpPr>
          <p:spPr>
            <a:xfrm>
              <a:off x="2927587" y="4821907"/>
              <a:ext cx="625491" cy="768142"/>
            </a:xfrm>
            <a:custGeom>
              <a:avLst/>
              <a:gdLst/>
              <a:ahLst/>
              <a:cxnLst/>
              <a:rect l="l" t="t" r="r" b="b"/>
              <a:pathLst>
                <a:path w="11317" h="13898" extrusionOk="0">
                  <a:moveTo>
                    <a:pt x="9768" y="0"/>
                  </a:moveTo>
                  <a:lnTo>
                    <a:pt x="9768" y="9860"/>
                  </a:lnTo>
                  <a:cubicBezTo>
                    <a:pt x="9768" y="11462"/>
                    <a:pt x="8669" y="12785"/>
                    <a:pt x="7174" y="12785"/>
                  </a:cubicBezTo>
                  <a:lnTo>
                    <a:pt x="609" y="12785"/>
                  </a:lnTo>
                  <a:cubicBezTo>
                    <a:pt x="397" y="12785"/>
                    <a:pt x="172" y="12785"/>
                    <a:pt x="0" y="12732"/>
                  </a:cubicBezTo>
                  <a:lnTo>
                    <a:pt x="0" y="12732"/>
                  </a:lnTo>
                  <a:cubicBezTo>
                    <a:pt x="503" y="13394"/>
                    <a:pt x="1218" y="13897"/>
                    <a:pt x="2052" y="13897"/>
                  </a:cubicBezTo>
                  <a:lnTo>
                    <a:pt x="8669" y="13897"/>
                  </a:lnTo>
                  <a:cubicBezTo>
                    <a:pt x="10099" y="13897"/>
                    <a:pt x="11316" y="12507"/>
                    <a:pt x="11316" y="10853"/>
                  </a:cubicBezTo>
                  <a:lnTo>
                    <a:pt x="11316" y="0"/>
                  </a:lnTo>
                  <a:close/>
                </a:path>
              </a:pathLst>
            </a:custGeom>
            <a:solidFill>
              <a:schemeClr val="accen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nvGrpSpPr>
            <p:cNvPr id="252" name="Google Shape;572;p27">
              <a:extLst>
                <a:ext uri="{FF2B5EF4-FFF2-40B4-BE49-F238E27FC236}">
                  <a16:creationId xmlns:a16="http://schemas.microsoft.com/office/drawing/2014/main" id="{B70FF2C3-E679-4C50-9037-629C23F46791}"/>
                </a:ext>
              </a:extLst>
            </p:cNvPr>
            <p:cNvGrpSpPr/>
            <p:nvPr/>
          </p:nvGrpSpPr>
          <p:grpSpPr>
            <a:xfrm>
              <a:off x="3041664" y="5111577"/>
              <a:ext cx="320455" cy="156580"/>
              <a:chOff x="2774143" y="4536556"/>
              <a:chExt cx="320455" cy="156580"/>
            </a:xfrm>
          </p:grpSpPr>
          <p:sp>
            <p:nvSpPr>
              <p:cNvPr id="256" name="Google Shape;573;p27">
                <a:extLst>
                  <a:ext uri="{FF2B5EF4-FFF2-40B4-BE49-F238E27FC236}">
                    <a16:creationId xmlns:a16="http://schemas.microsoft.com/office/drawing/2014/main" id="{1120E790-167B-44C9-ABF2-B9A6CC919A9C}"/>
                  </a:ext>
                </a:extLst>
              </p:cNvPr>
              <p:cNvSpPr/>
              <p:nvPr/>
            </p:nvSpPr>
            <p:spPr>
              <a:xfrm>
                <a:off x="2774143" y="4562865"/>
                <a:ext cx="112751" cy="98104"/>
              </a:xfrm>
              <a:custGeom>
                <a:avLst/>
                <a:gdLst/>
                <a:ahLst/>
                <a:cxnLst/>
                <a:rect l="l" t="t" r="r" b="b"/>
                <a:pathLst>
                  <a:path w="2040" h="1775" extrusionOk="0">
                    <a:moveTo>
                      <a:pt x="292" y="1"/>
                    </a:moveTo>
                    <a:cubicBezTo>
                      <a:pt x="173" y="1"/>
                      <a:pt x="94" y="14"/>
                      <a:pt x="67" y="27"/>
                    </a:cubicBezTo>
                    <a:cubicBezTo>
                      <a:pt x="27" y="40"/>
                      <a:pt x="1" y="67"/>
                      <a:pt x="1" y="107"/>
                    </a:cubicBezTo>
                    <a:cubicBezTo>
                      <a:pt x="1" y="146"/>
                      <a:pt x="27" y="173"/>
                      <a:pt x="54" y="186"/>
                    </a:cubicBezTo>
                    <a:cubicBezTo>
                      <a:pt x="94" y="199"/>
                      <a:pt x="147" y="212"/>
                      <a:pt x="226" y="212"/>
                    </a:cubicBezTo>
                    <a:cubicBezTo>
                      <a:pt x="279" y="226"/>
                      <a:pt x="319" y="239"/>
                      <a:pt x="345" y="252"/>
                    </a:cubicBezTo>
                    <a:cubicBezTo>
                      <a:pt x="385" y="265"/>
                      <a:pt x="411" y="292"/>
                      <a:pt x="451" y="358"/>
                    </a:cubicBezTo>
                    <a:lnTo>
                      <a:pt x="835" y="887"/>
                    </a:lnTo>
                    <a:lnTo>
                      <a:pt x="782" y="967"/>
                    </a:lnTo>
                    <a:lnTo>
                      <a:pt x="729" y="1033"/>
                    </a:lnTo>
                    <a:lnTo>
                      <a:pt x="636" y="1165"/>
                    </a:lnTo>
                    <a:cubicBezTo>
                      <a:pt x="597" y="1205"/>
                      <a:pt x="544" y="1271"/>
                      <a:pt x="477" y="1364"/>
                    </a:cubicBezTo>
                    <a:cubicBezTo>
                      <a:pt x="464" y="1390"/>
                      <a:pt x="438" y="1404"/>
                      <a:pt x="411" y="1417"/>
                    </a:cubicBezTo>
                    <a:cubicBezTo>
                      <a:pt x="385" y="1430"/>
                      <a:pt x="358" y="1443"/>
                      <a:pt x="319" y="1443"/>
                    </a:cubicBezTo>
                    <a:cubicBezTo>
                      <a:pt x="266" y="1443"/>
                      <a:pt x="213" y="1457"/>
                      <a:pt x="173" y="1470"/>
                    </a:cubicBezTo>
                    <a:cubicBezTo>
                      <a:pt x="120" y="1483"/>
                      <a:pt x="94" y="1509"/>
                      <a:pt x="94" y="1562"/>
                    </a:cubicBezTo>
                    <a:cubicBezTo>
                      <a:pt x="94" y="1576"/>
                      <a:pt x="94" y="1602"/>
                      <a:pt x="107" y="1615"/>
                    </a:cubicBezTo>
                    <a:cubicBezTo>
                      <a:pt x="120" y="1629"/>
                      <a:pt x="133" y="1642"/>
                      <a:pt x="147" y="1642"/>
                    </a:cubicBezTo>
                    <a:cubicBezTo>
                      <a:pt x="160" y="1655"/>
                      <a:pt x="186" y="1655"/>
                      <a:pt x="199" y="1668"/>
                    </a:cubicBezTo>
                    <a:lnTo>
                      <a:pt x="385" y="1668"/>
                    </a:lnTo>
                    <a:cubicBezTo>
                      <a:pt x="438" y="1655"/>
                      <a:pt x="491" y="1655"/>
                      <a:pt x="544" y="1655"/>
                    </a:cubicBezTo>
                    <a:cubicBezTo>
                      <a:pt x="570" y="1655"/>
                      <a:pt x="597" y="1655"/>
                      <a:pt x="623" y="1668"/>
                    </a:cubicBezTo>
                    <a:lnTo>
                      <a:pt x="822" y="1668"/>
                    </a:lnTo>
                    <a:cubicBezTo>
                      <a:pt x="848" y="1668"/>
                      <a:pt x="888" y="1655"/>
                      <a:pt x="927" y="1655"/>
                    </a:cubicBezTo>
                    <a:cubicBezTo>
                      <a:pt x="954" y="1642"/>
                      <a:pt x="980" y="1615"/>
                      <a:pt x="980" y="1562"/>
                    </a:cubicBezTo>
                    <a:cubicBezTo>
                      <a:pt x="980" y="1549"/>
                      <a:pt x="967" y="1536"/>
                      <a:pt x="954" y="1509"/>
                    </a:cubicBezTo>
                    <a:cubicBezTo>
                      <a:pt x="927" y="1483"/>
                      <a:pt x="874" y="1470"/>
                      <a:pt x="808" y="1470"/>
                    </a:cubicBezTo>
                    <a:cubicBezTo>
                      <a:pt x="769" y="1470"/>
                      <a:pt x="755" y="1470"/>
                      <a:pt x="742" y="1457"/>
                    </a:cubicBezTo>
                    <a:cubicBezTo>
                      <a:pt x="742" y="1457"/>
                      <a:pt x="729" y="1443"/>
                      <a:pt x="729" y="1430"/>
                    </a:cubicBezTo>
                    <a:cubicBezTo>
                      <a:pt x="729" y="1417"/>
                      <a:pt x="742" y="1404"/>
                      <a:pt x="755" y="1377"/>
                    </a:cubicBezTo>
                    <a:cubicBezTo>
                      <a:pt x="782" y="1351"/>
                      <a:pt x="795" y="1324"/>
                      <a:pt x="808" y="1311"/>
                    </a:cubicBezTo>
                    <a:cubicBezTo>
                      <a:pt x="835" y="1271"/>
                      <a:pt x="861" y="1245"/>
                      <a:pt x="888" y="1218"/>
                    </a:cubicBezTo>
                    <a:cubicBezTo>
                      <a:pt x="901" y="1179"/>
                      <a:pt x="941" y="1139"/>
                      <a:pt x="980" y="1086"/>
                    </a:cubicBezTo>
                    <a:cubicBezTo>
                      <a:pt x="1007" y="1126"/>
                      <a:pt x="1047" y="1165"/>
                      <a:pt x="1086" y="1218"/>
                    </a:cubicBezTo>
                    <a:cubicBezTo>
                      <a:pt x="1113" y="1258"/>
                      <a:pt x="1152" y="1298"/>
                      <a:pt x="1179" y="1337"/>
                    </a:cubicBezTo>
                    <a:cubicBezTo>
                      <a:pt x="1205" y="1377"/>
                      <a:pt x="1219" y="1417"/>
                      <a:pt x="1245" y="1457"/>
                    </a:cubicBezTo>
                    <a:cubicBezTo>
                      <a:pt x="1258" y="1483"/>
                      <a:pt x="1272" y="1496"/>
                      <a:pt x="1272" y="1509"/>
                    </a:cubicBezTo>
                    <a:cubicBezTo>
                      <a:pt x="1272" y="1536"/>
                      <a:pt x="1258" y="1549"/>
                      <a:pt x="1258" y="1549"/>
                    </a:cubicBezTo>
                    <a:lnTo>
                      <a:pt x="1205" y="1562"/>
                    </a:lnTo>
                    <a:cubicBezTo>
                      <a:pt x="1179" y="1576"/>
                      <a:pt x="1166" y="1589"/>
                      <a:pt x="1152" y="1602"/>
                    </a:cubicBezTo>
                    <a:cubicBezTo>
                      <a:pt x="1152" y="1629"/>
                      <a:pt x="1152" y="1642"/>
                      <a:pt x="1152" y="1655"/>
                    </a:cubicBezTo>
                    <a:cubicBezTo>
                      <a:pt x="1152" y="1682"/>
                      <a:pt x="1166" y="1708"/>
                      <a:pt x="1179" y="1734"/>
                    </a:cubicBezTo>
                    <a:cubicBezTo>
                      <a:pt x="1219" y="1761"/>
                      <a:pt x="1258" y="1774"/>
                      <a:pt x="1324" y="1774"/>
                    </a:cubicBezTo>
                    <a:cubicBezTo>
                      <a:pt x="1364" y="1774"/>
                      <a:pt x="1404" y="1774"/>
                      <a:pt x="1444" y="1761"/>
                    </a:cubicBezTo>
                    <a:lnTo>
                      <a:pt x="1708" y="1761"/>
                    </a:lnTo>
                    <a:cubicBezTo>
                      <a:pt x="1761" y="1774"/>
                      <a:pt x="1814" y="1774"/>
                      <a:pt x="1867" y="1774"/>
                    </a:cubicBezTo>
                    <a:cubicBezTo>
                      <a:pt x="1907" y="1774"/>
                      <a:pt x="1947" y="1761"/>
                      <a:pt x="1986" y="1761"/>
                    </a:cubicBezTo>
                    <a:cubicBezTo>
                      <a:pt x="2013" y="1748"/>
                      <a:pt x="2039" y="1721"/>
                      <a:pt x="2039" y="1668"/>
                    </a:cubicBezTo>
                    <a:cubicBezTo>
                      <a:pt x="2039" y="1642"/>
                      <a:pt x="2013" y="1615"/>
                      <a:pt x="1986" y="1602"/>
                    </a:cubicBezTo>
                    <a:cubicBezTo>
                      <a:pt x="1960" y="1589"/>
                      <a:pt x="1933" y="1576"/>
                      <a:pt x="1880" y="1576"/>
                    </a:cubicBezTo>
                    <a:lnTo>
                      <a:pt x="1774" y="1576"/>
                    </a:lnTo>
                    <a:cubicBezTo>
                      <a:pt x="1735" y="1562"/>
                      <a:pt x="1708" y="1562"/>
                      <a:pt x="1669" y="1549"/>
                    </a:cubicBezTo>
                    <a:cubicBezTo>
                      <a:pt x="1655" y="1536"/>
                      <a:pt x="1629" y="1536"/>
                      <a:pt x="1602" y="1509"/>
                    </a:cubicBezTo>
                    <a:cubicBezTo>
                      <a:pt x="1589" y="1496"/>
                      <a:pt x="1563" y="1457"/>
                      <a:pt x="1523" y="1417"/>
                    </a:cubicBezTo>
                    <a:cubicBezTo>
                      <a:pt x="1483" y="1364"/>
                      <a:pt x="1430" y="1298"/>
                      <a:pt x="1364" y="1218"/>
                    </a:cubicBezTo>
                    <a:cubicBezTo>
                      <a:pt x="1298" y="1126"/>
                      <a:pt x="1219" y="1020"/>
                      <a:pt x="1126" y="887"/>
                    </a:cubicBezTo>
                    <a:cubicBezTo>
                      <a:pt x="1179" y="808"/>
                      <a:pt x="1219" y="742"/>
                      <a:pt x="1272" y="676"/>
                    </a:cubicBezTo>
                    <a:cubicBezTo>
                      <a:pt x="1311" y="609"/>
                      <a:pt x="1364" y="543"/>
                      <a:pt x="1430" y="464"/>
                    </a:cubicBezTo>
                    <a:cubicBezTo>
                      <a:pt x="1470" y="424"/>
                      <a:pt x="1510" y="384"/>
                      <a:pt x="1549" y="371"/>
                    </a:cubicBezTo>
                    <a:cubicBezTo>
                      <a:pt x="1576" y="358"/>
                      <a:pt x="1629" y="345"/>
                      <a:pt x="1682" y="345"/>
                    </a:cubicBezTo>
                    <a:lnTo>
                      <a:pt x="1933" y="345"/>
                    </a:lnTo>
                    <a:cubicBezTo>
                      <a:pt x="1960" y="345"/>
                      <a:pt x="1986" y="332"/>
                      <a:pt x="1999" y="318"/>
                    </a:cubicBezTo>
                    <a:cubicBezTo>
                      <a:pt x="2013" y="292"/>
                      <a:pt x="2013" y="279"/>
                      <a:pt x="2013" y="252"/>
                    </a:cubicBezTo>
                    <a:cubicBezTo>
                      <a:pt x="2013" y="173"/>
                      <a:pt x="1986" y="133"/>
                      <a:pt x="1933" y="133"/>
                    </a:cubicBezTo>
                    <a:lnTo>
                      <a:pt x="1245" y="133"/>
                    </a:lnTo>
                    <a:cubicBezTo>
                      <a:pt x="1192" y="133"/>
                      <a:pt x="1152" y="146"/>
                      <a:pt x="1126" y="159"/>
                    </a:cubicBezTo>
                    <a:cubicBezTo>
                      <a:pt x="1086" y="186"/>
                      <a:pt x="1073" y="212"/>
                      <a:pt x="1073" y="252"/>
                    </a:cubicBezTo>
                    <a:cubicBezTo>
                      <a:pt x="1073" y="279"/>
                      <a:pt x="1086" y="305"/>
                      <a:pt x="1099" y="318"/>
                    </a:cubicBezTo>
                    <a:cubicBezTo>
                      <a:pt x="1126" y="332"/>
                      <a:pt x="1139" y="332"/>
                      <a:pt x="1152" y="345"/>
                    </a:cubicBezTo>
                    <a:cubicBezTo>
                      <a:pt x="1166" y="345"/>
                      <a:pt x="1179" y="358"/>
                      <a:pt x="1179" y="358"/>
                    </a:cubicBezTo>
                    <a:cubicBezTo>
                      <a:pt x="1179" y="371"/>
                      <a:pt x="1166" y="398"/>
                      <a:pt x="1139" y="437"/>
                    </a:cubicBezTo>
                    <a:cubicBezTo>
                      <a:pt x="1126" y="464"/>
                      <a:pt x="1099" y="504"/>
                      <a:pt x="1073" y="543"/>
                    </a:cubicBezTo>
                    <a:lnTo>
                      <a:pt x="980" y="689"/>
                    </a:lnTo>
                    <a:cubicBezTo>
                      <a:pt x="941" y="636"/>
                      <a:pt x="901" y="583"/>
                      <a:pt x="861" y="530"/>
                    </a:cubicBezTo>
                    <a:cubicBezTo>
                      <a:pt x="835" y="490"/>
                      <a:pt x="808" y="437"/>
                      <a:pt x="782" y="411"/>
                    </a:cubicBezTo>
                    <a:cubicBezTo>
                      <a:pt x="755" y="371"/>
                      <a:pt x="729" y="332"/>
                      <a:pt x="716" y="305"/>
                    </a:cubicBezTo>
                    <a:cubicBezTo>
                      <a:pt x="702" y="279"/>
                      <a:pt x="702" y="265"/>
                      <a:pt x="702" y="252"/>
                    </a:cubicBezTo>
                    <a:cubicBezTo>
                      <a:pt x="702" y="239"/>
                      <a:pt x="702" y="226"/>
                      <a:pt x="729" y="226"/>
                    </a:cubicBezTo>
                    <a:lnTo>
                      <a:pt x="808" y="226"/>
                    </a:lnTo>
                    <a:cubicBezTo>
                      <a:pt x="848" y="226"/>
                      <a:pt x="888" y="212"/>
                      <a:pt x="901" y="186"/>
                    </a:cubicBezTo>
                    <a:cubicBezTo>
                      <a:pt x="927" y="173"/>
                      <a:pt x="941" y="146"/>
                      <a:pt x="941" y="120"/>
                    </a:cubicBezTo>
                    <a:cubicBezTo>
                      <a:pt x="941" y="107"/>
                      <a:pt x="941" y="93"/>
                      <a:pt x="927" y="80"/>
                    </a:cubicBezTo>
                    <a:cubicBezTo>
                      <a:pt x="927" y="67"/>
                      <a:pt x="927" y="54"/>
                      <a:pt x="901" y="40"/>
                    </a:cubicBezTo>
                    <a:cubicBezTo>
                      <a:pt x="901" y="27"/>
                      <a:pt x="874" y="27"/>
                      <a:pt x="848" y="14"/>
                    </a:cubicBezTo>
                    <a:cubicBezTo>
                      <a:pt x="822" y="1"/>
                      <a:pt x="782" y="1"/>
                      <a:pt x="729" y="1"/>
                    </a:cubicBezTo>
                    <a:close/>
                  </a:path>
                </a:pathLst>
              </a:custGeom>
              <a:solidFill>
                <a:srgbClr val="233E49"/>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57" name="Google Shape;574;p27">
                <a:extLst>
                  <a:ext uri="{FF2B5EF4-FFF2-40B4-BE49-F238E27FC236}">
                    <a16:creationId xmlns:a16="http://schemas.microsoft.com/office/drawing/2014/main" id="{88A7C46A-1524-4E67-88DD-E496954265FE}"/>
                  </a:ext>
                </a:extLst>
              </p:cNvPr>
              <p:cNvSpPr/>
              <p:nvPr/>
            </p:nvSpPr>
            <p:spPr>
              <a:xfrm>
                <a:off x="2897782" y="4536556"/>
                <a:ext cx="65882" cy="66600"/>
              </a:xfrm>
              <a:custGeom>
                <a:avLst/>
                <a:gdLst/>
                <a:ahLst/>
                <a:cxnLst/>
                <a:rect l="l" t="t" r="r" b="b"/>
                <a:pathLst>
                  <a:path w="1192" h="1205" extrusionOk="0">
                    <a:moveTo>
                      <a:pt x="596" y="0"/>
                    </a:moveTo>
                    <a:cubicBezTo>
                      <a:pt x="557" y="0"/>
                      <a:pt x="530" y="13"/>
                      <a:pt x="504" y="40"/>
                    </a:cubicBezTo>
                    <a:cubicBezTo>
                      <a:pt x="477" y="53"/>
                      <a:pt x="477" y="80"/>
                      <a:pt x="477" y="106"/>
                    </a:cubicBezTo>
                    <a:cubicBezTo>
                      <a:pt x="477" y="159"/>
                      <a:pt x="477" y="212"/>
                      <a:pt x="477" y="278"/>
                    </a:cubicBezTo>
                    <a:cubicBezTo>
                      <a:pt x="477" y="331"/>
                      <a:pt x="477" y="410"/>
                      <a:pt x="477" y="490"/>
                    </a:cubicBezTo>
                    <a:lnTo>
                      <a:pt x="93" y="490"/>
                    </a:lnTo>
                    <a:cubicBezTo>
                      <a:pt x="67" y="490"/>
                      <a:pt x="54" y="503"/>
                      <a:pt x="27" y="516"/>
                    </a:cubicBezTo>
                    <a:cubicBezTo>
                      <a:pt x="1" y="543"/>
                      <a:pt x="1" y="569"/>
                      <a:pt x="1" y="609"/>
                    </a:cubicBezTo>
                    <a:cubicBezTo>
                      <a:pt x="1" y="649"/>
                      <a:pt x="1" y="688"/>
                      <a:pt x="27" y="702"/>
                    </a:cubicBezTo>
                    <a:cubicBezTo>
                      <a:pt x="54" y="728"/>
                      <a:pt x="80" y="728"/>
                      <a:pt x="93" y="728"/>
                    </a:cubicBezTo>
                    <a:lnTo>
                      <a:pt x="252" y="728"/>
                    </a:lnTo>
                    <a:cubicBezTo>
                      <a:pt x="318" y="728"/>
                      <a:pt x="398" y="728"/>
                      <a:pt x="477" y="715"/>
                    </a:cubicBezTo>
                    <a:lnTo>
                      <a:pt x="477" y="715"/>
                    </a:lnTo>
                    <a:cubicBezTo>
                      <a:pt x="477" y="781"/>
                      <a:pt x="464" y="860"/>
                      <a:pt x="464" y="940"/>
                    </a:cubicBezTo>
                    <a:cubicBezTo>
                      <a:pt x="464" y="1006"/>
                      <a:pt x="464" y="1072"/>
                      <a:pt x="464" y="1112"/>
                    </a:cubicBezTo>
                    <a:cubicBezTo>
                      <a:pt x="464" y="1125"/>
                      <a:pt x="477" y="1152"/>
                      <a:pt x="490" y="1165"/>
                    </a:cubicBezTo>
                    <a:cubicBezTo>
                      <a:pt x="517" y="1191"/>
                      <a:pt x="543" y="1205"/>
                      <a:pt x="583" y="1205"/>
                    </a:cubicBezTo>
                    <a:cubicBezTo>
                      <a:pt x="636" y="1205"/>
                      <a:pt x="662" y="1191"/>
                      <a:pt x="689" y="1165"/>
                    </a:cubicBezTo>
                    <a:cubicBezTo>
                      <a:pt x="702" y="1138"/>
                      <a:pt x="715" y="1125"/>
                      <a:pt x="715" y="1112"/>
                    </a:cubicBezTo>
                    <a:lnTo>
                      <a:pt x="715" y="715"/>
                    </a:lnTo>
                    <a:lnTo>
                      <a:pt x="1086" y="715"/>
                    </a:lnTo>
                    <a:cubicBezTo>
                      <a:pt x="1112" y="715"/>
                      <a:pt x="1139" y="715"/>
                      <a:pt x="1165" y="688"/>
                    </a:cubicBezTo>
                    <a:cubicBezTo>
                      <a:pt x="1179" y="662"/>
                      <a:pt x="1192" y="635"/>
                      <a:pt x="1192" y="596"/>
                    </a:cubicBezTo>
                    <a:cubicBezTo>
                      <a:pt x="1192" y="543"/>
                      <a:pt x="1192" y="516"/>
                      <a:pt x="1165" y="503"/>
                    </a:cubicBezTo>
                    <a:cubicBezTo>
                      <a:pt x="1152" y="477"/>
                      <a:pt x="1139" y="477"/>
                      <a:pt x="1112" y="477"/>
                    </a:cubicBezTo>
                    <a:lnTo>
                      <a:pt x="940" y="477"/>
                    </a:lnTo>
                    <a:cubicBezTo>
                      <a:pt x="874" y="490"/>
                      <a:pt x="808" y="490"/>
                      <a:pt x="715" y="490"/>
                    </a:cubicBezTo>
                    <a:lnTo>
                      <a:pt x="715" y="278"/>
                    </a:lnTo>
                    <a:cubicBezTo>
                      <a:pt x="715" y="212"/>
                      <a:pt x="729" y="159"/>
                      <a:pt x="729" y="106"/>
                    </a:cubicBezTo>
                    <a:cubicBezTo>
                      <a:pt x="729" y="80"/>
                      <a:pt x="715" y="53"/>
                      <a:pt x="689" y="40"/>
                    </a:cubicBezTo>
                    <a:cubicBezTo>
                      <a:pt x="662" y="13"/>
                      <a:pt x="636" y="0"/>
                      <a:pt x="596" y="0"/>
                    </a:cubicBezTo>
                    <a:close/>
                  </a:path>
                </a:pathLst>
              </a:custGeom>
              <a:solidFill>
                <a:srgbClr val="233E49"/>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58" name="Google Shape;575;p27">
                <a:extLst>
                  <a:ext uri="{FF2B5EF4-FFF2-40B4-BE49-F238E27FC236}">
                    <a16:creationId xmlns:a16="http://schemas.microsoft.com/office/drawing/2014/main" id="{BADDB4E0-619F-41C3-9B5E-847A331F9A0D}"/>
                  </a:ext>
                </a:extLst>
              </p:cNvPr>
              <p:cNvSpPr/>
              <p:nvPr/>
            </p:nvSpPr>
            <p:spPr>
              <a:xfrm>
                <a:off x="2967311" y="4565794"/>
                <a:ext cx="127287" cy="127342"/>
              </a:xfrm>
              <a:custGeom>
                <a:avLst/>
                <a:gdLst/>
                <a:ahLst/>
                <a:cxnLst/>
                <a:rect l="l" t="t" r="r" b="b"/>
                <a:pathLst>
                  <a:path w="2303" h="2304" extrusionOk="0">
                    <a:moveTo>
                      <a:pt x="225" y="1"/>
                    </a:moveTo>
                    <a:cubicBezTo>
                      <a:pt x="172" y="1"/>
                      <a:pt x="119" y="14"/>
                      <a:pt x="66" y="40"/>
                    </a:cubicBezTo>
                    <a:cubicBezTo>
                      <a:pt x="27" y="54"/>
                      <a:pt x="0" y="80"/>
                      <a:pt x="0" y="133"/>
                    </a:cubicBezTo>
                    <a:cubicBezTo>
                      <a:pt x="0" y="173"/>
                      <a:pt x="27" y="199"/>
                      <a:pt x="79" y="212"/>
                    </a:cubicBezTo>
                    <a:cubicBezTo>
                      <a:pt x="119" y="212"/>
                      <a:pt x="199" y="226"/>
                      <a:pt x="291" y="226"/>
                    </a:cubicBezTo>
                    <a:lnTo>
                      <a:pt x="371" y="226"/>
                    </a:lnTo>
                    <a:cubicBezTo>
                      <a:pt x="384" y="226"/>
                      <a:pt x="397" y="239"/>
                      <a:pt x="424" y="239"/>
                    </a:cubicBezTo>
                    <a:cubicBezTo>
                      <a:pt x="437" y="252"/>
                      <a:pt x="450" y="252"/>
                      <a:pt x="450" y="279"/>
                    </a:cubicBezTo>
                    <a:cubicBezTo>
                      <a:pt x="463" y="292"/>
                      <a:pt x="477" y="305"/>
                      <a:pt x="490" y="331"/>
                    </a:cubicBezTo>
                    <a:lnTo>
                      <a:pt x="1231" y="1655"/>
                    </a:lnTo>
                    <a:cubicBezTo>
                      <a:pt x="1191" y="1734"/>
                      <a:pt x="1165" y="1801"/>
                      <a:pt x="1125" y="1854"/>
                    </a:cubicBezTo>
                    <a:cubicBezTo>
                      <a:pt x="1099" y="1906"/>
                      <a:pt x="1059" y="1946"/>
                      <a:pt x="1019" y="1986"/>
                    </a:cubicBezTo>
                    <a:cubicBezTo>
                      <a:pt x="993" y="2012"/>
                      <a:pt x="953" y="2039"/>
                      <a:pt x="913" y="2065"/>
                    </a:cubicBezTo>
                    <a:cubicBezTo>
                      <a:pt x="874" y="2079"/>
                      <a:pt x="821" y="2092"/>
                      <a:pt x="781" y="2092"/>
                    </a:cubicBezTo>
                    <a:cubicBezTo>
                      <a:pt x="715" y="2092"/>
                      <a:pt x="649" y="2079"/>
                      <a:pt x="609" y="2039"/>
                    </a:cubicBezTo>
                    <a:cubicBezTo>
                      <a:pt x="556" y="2012"/>
                      <a:pt x="529" y="1973"/>
                      <a:pt x="529" y="1933"/>
                    </a:cubicBezTo>
                    <a:cubicBezTo>
                      <a:pt x="529" y="1906"/>
                      <a:pt x="543" y="1893"/>
                      <a:pt x="556" y="1867"/>
                    </a:cubicBezTo>
                    <a:cubicBezTo>
                      <a:pt x="556" y="1854"/>
                      <a:pt x="582" y="1840"/>
                      <a:pt x="609" y="1840"/>
                    </a:cubicBezTo>
                    <a:lnTo>
                      <a:pt x="649" y="1840"/>
                    </a:lnTo>
                    <a:cubicBezTo>
                      <a:pt x="662" y="1827"/>
                      <a:pt x="675" y="1827"/>
                      <a:pt x="702" y="1814"/>
                    </a:cubicBezTo>
                    <a:cubicBezTo>
                      <a:pt x="715" y="1814"/>
                      <a:pt x="728" y="1801"/>
                      <a:pt x="728" y="1787"/>
                    </a:cubicBezTo>
                    <a:cubicBezTo>
                      <a:pt x="741" y="1761"/>
                      <a:pt x="754" y="1748"/>
                      <a:pt x="754" y="1721"/>
                    </a:cubicBezTo>
                    <a:cubicBezTo>
                      <a:pt x="754" y="1681"/>
                      <a:pt x="728" y="1655"/>
                      <a:pt x="702" y="1629"/>
                    </a:cubicBezTo>
                    <a:cubicBezTo>
                      <a:pt x="675" y="1615"/>
                      <a:pt x="649" y="1602"/>
                      <a:pt x="609" y="1602"/>
                    </a:cubicBezTo>
                    <a:cubicBezTo>
                      <a:pt x="582" y="1602"/>
                      <a:pt x="543" y="1615"/>
                      <a:pt x="516" y="1629"/>
                    </a:cubicBezTo>
                    <a:cubicBezTo>
                      <a:pt x="477" y="1642"/>
                      <a:pt x="450" y="1655"/>
                      <a:pt x="424" y="1681"/>
                    </a:cubicBezTo>
                    <a:cubicBezTo>
                      <a:pt x="397" y="1708"/>
                      <a:pt x="371" y="1748"/>
                      <a:pt x="357" y="1787"/>
                    </a:cubicBezTo>
                    <a:cubicBezTo>
                      <a:pt x="344" y="1827"/>
                      <a:pt x="331" y="1880"/>
                      <a:pt x="331" y="1933"/>
                    </a:cubicBezTo>
                    <a:cubicBezTo>
                      <a:pt x="331" y="1986"/>
                      <a:pt x="344" y="2039"/>
                      <a:pt x="371" y="2092"/>
                    </a:cubicBezTo>
                    <a:cubicBezTo>
                      <a:pt x="397" y="2131"/>
                      <a:pt x="424" y="2171"/>
                      <a:pt x="463" y="2198"/>
                    </a:cubicBezTo>
                    <a:cubicBezTo>
                      <a:pt x="503" y="2237"/>
                      <a:pt x="543" y="2264"/>
                      <a:pt x="582" y="2277"/>
                    </a:cubicBezTo>
                    <a:cubicBezTo>
                      <a:pt x="635" y="2290"/>
                      <a:pt x="688" y="2304"/>
                      <a:pt x="741" y="2304"/>
                    </a:cubicBezTo>
                    <a:cubicBezTo>
                      <a:pt x="847" y="2304"/>
                      <a:pt x="927" y="2277"/>
                      <a:pt x="1006" y="2237"/>
                    </a:cubicBezTo>
                    <a:cubicBezTo>
                      <a:pt x="1085" y="2198"/>
                      <a:pt x="1165" y="2145"/>
                      <a:pt x="1244" y="2052"/>
                    </a:cubicBezTo>
                    <a:cubicBezTo>
                      <a:pt x="1297" y="1986"/>
                      <a:pt x="1350" y="1906"/>
                      <a:pt x="1403" y="1801"/>
                    </a:cubicBezTo>
                    <a:cubicBezTo>
                      <a:pt x="1443" y="1695"/>
                      <a:pt x="1496" y="1589"/>
                      <a:pt x="1535" y="1443"/>
                    </a:cubicBezTo>
                    <a:lnTo>
                      <a:pt x="1919" y="371"/>
                    </a:lnTo>
                    <a:cubicBezTo>
                      <a:pt x="1932" y="331"/>
                      <a:pt x="1959" y="305"/>
                      <a:pt x="1972" y="305"/>
                    </a:cubicBezTo>
                    <a:cubicBezTo>
                      <a:pt x="1999" y="292"/>
                      <a:pt x="2038" y="279"/>
                      <a:pt x="2091" y="279"/>
                    </a:cubicBezTo>
                    <a:cubicBezTo>
                      <a:pt x="2144" y="279"/>
                      <a:pt x="2197" y="265"/>
                      <a:pt x="2237" y="252"/>
                    </a:cubicBezTo>
                    <a:cubicBezTo>
                      <a:pt x="2277" y="252"/>
                      <a:pt x="2303" y="212"/>
                      <a:pt x="2303" y="173"/>
                    </a:cubicBezTo>
                    <a:cubicBezTo>
                      <a:pt x="2303" y="133"/>
                      <a:pt x="2277" y="106"/>
                      <a:pt x="2237" y="93"/>
                    </a:cubicBezTo>
                    <a:cubicBezTo>
                      <a:pt x="2197" y="80"/>
                      <a:pt x="2157" y="67"/>
                      <a:pt x="2091" y="67"/>
                    </a:cubicBezTo>
                    <a:lnTo>
                      <a:pt x="1469" y="67"/>
                    </a:lnTo>
                    <a:cubicBezTo>
                      <a:pt x="1403" y="67"/>
                      <a:pt x="1377" y="80"/>
                      <a:pt x="1350" y="93"/>
                    </a:cubicBezTo>
                    <a:cubicBezTo>
                      <a:pt x="1337" y="106"/>
                      <a:pt x="1337" y="133"/>
                      <a:pt x="1337" y="173"/>
                    </a:cubicBezTo>
                    <a:cubicBezTo>
                      <a:pt x="1337" y="199"/>
                      <a:pt x="1337" y="226"/>
                      <a:pt x="1363" y="252"/>
                    </a:cubicBezTo>
                    <a:cubicBezTo>
                      <a:pt x="1390" y="265"/>
                      <a:pt x="1443" y="279"/>
                      <a:pt x="1496" y="279"/>
                    </a:cubicBezTo>
                    <a:cubicBezTo>
                      <a:pt x="1562" y="279"/>
                      <a:pt x="1602" y="292"/>
                      <a:pt x="1615" y="305"/>
                    </a:cubicBezTo>
                    <a:cubicBezTo>
                      <a:pt x="1628" y="305"/>
                      <a:pt x="1641" y="318"/>
                      <a:pt x="1641" y="345"/>
                    </a:cubicBezTo>
                    <a:cubicBezTo>
                      <a:pt x="1641" y="384"/>
                      <a:pt x="1628" y="424"/>
                      <a:pt x="1615" y="490"/>
                    </a:cubicBezTo>
                    <a:lnTo>
                      <a:pt x="1324" y="1364"/>
                    </a:lnTo>
                    <a:lnTo>
                      <a:pt x="807" y="384"/>
                    </a:lnTo>
                    <a:cubicBezTo>
                      <a:pt x="794" y="358"/>
                      <a:pt x="794" y="331"/>
                      <a:pt x="781" y="318"/>
                    </a:cubicBezTo>
                    <a:cubicBezTo>
                      <a:pt x="781" y="292"/>
                      <a:pt x="781" y="279"/>
                      <a:pt x="781" y="265"/>
                    </a:cubicBezTo>
                    <a:cubicBezTo>
                      <a:pt x="781" y="239"/>
                      <a:pt x="781" y="226"/>
                      <a:pt x="781" y="226"/>
                    </a:cubicBezTo>
                    <a:cubicBezTo>
                      <a:pt x="794" y="226"/>
                      <a:pt x="807" y="212"/>
                      <a:pt x="821" y="212"/>
                    </a:cubicBezTo>
                    <a:cubicBezTo>
                      <a:pt x="874" y="212"/>
                      <a:pt x="900" y="199"/>
                      <a:pt x="927" y="186"/>
                    </a:cubicBezTo>
                    <a:cubicBezTo>
                      <a:pt x="940" y="159"/>
                      <a:pt x="953" y="133"/>
                      <a:pt x="953" y="106"/>
                    </a:cubicBezTo>
                    <a:cubicBezTo>
                      <a:pt x="953" y="80"/>
                      <a:pt x="940" y="54"/>
                      <a:pt x="913" y="40"/>
                    </a:cubicBezTo>
                    <a:cubicBezTo>
                      <a:pt x="900" y="14"/>
                      <a:pt x="860" y="1"/>
                      <a:pt x="794" y="1"/>
                    </a:cubicBezTo>
                    <a:close/>
                  </a:path>
                </a:pathLst>
              </a:custGeom>
              <a:solidFill>
                <a:srgbClr val="233E49"/>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sp>
          <p:nvSpPr>
            <p:cNvPr id="253" name="Google Shape;576;p27">
              <a:extLst>
                <a:ext uri="{FF2B5EF4-FFF2-40B4-BE49-F238E27FC236}">
                  <a16:creationId xmlns:a16="http://schemas.microsoft.com/office/drawing/2014/main" id="{50ED4864-BADE-4436-8E46-6281E44C4D4E}"/>
                </a:ext>
              </a:extLst>
            </p:cNvPr>
            <p:cNvSpPr/>
            <p:nvPr/>
          </p:nvSpPr>
          <p:spPr>
            <a:xfrm>
              <a:off x="3028510" y="5577559"/>
              <a:ext cx="389985" cy="49024"/>
            </a:xfrm>
            <a:custGeom>
              <a:avLst/>
              <a:gdLst/>
              <a:ahLst/>
              <a:cxnLst/>
              <a:rect l="l" t="t" r="r" b="b"/>
              <a:pathLst>
                <a:path w="7056" h="887" extrusionOk="0">
                  <a:moveTo>
                    <a:pt x="1" y="0"/>
                  </a:moveTo>
                  <a:lnTo>
                    <a:pt x="1" y="887"/>
                  </a:lnTo>
                  <a:lnTo>
                    <a:pt x="7055" y="887"/>
                  </a:lnTo>
                  <a:lnTo>
                    <a:pt x="7055" y="0"/>
                  </a:lnTo>
                  <a:close/>
                </a:path>
              </a:pathLst>
            </a:custGeom>
            <a:solidFill>
              <a:srgbClr val="8D7DFF"/>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sp>
        <p:nvSpPr>
          <p:cNvPr id="255" name="Google Shape;578;p27">
            <a:extLst>
              <a:ext uri="{FF2B5EF4-FFF2-40B4-BE49-F238E27FC236}">
                <a16:creationId xmlns:a16="http://schemas.microsoft.com/office/drawing/2014/main" id="{27AAD147-CCE9-43EB-8C97-269689984BB9}"/>
              </a:ext>
            </a:extLst>
          </p:cNvPr>
          <p:cNvSpPr/>
          <p:nvPr/>
        </p:nvSpPr>
        <p:spPr>
          <a:xfrm>
            <a:off x="2481833" y="4814987"/>
            <a:ext cx="199290" cy="123525"/>
          </a:xfrm>
          <a:custGeom>
            <a:avLst/>
            <a:gdLst/>
            <a:ahLst/>
            <a:cxnLst/>
            <a:rect l="l" t="t" r="r" b="b"/>
            <a:pathLst>
              <a:path w="4806" h="2979" extrusionOk="0">
                <a:moveTo>
                  <a:pt x="1" y="1"/>
                </a:moveTo>
                <a:lnTo>
                  <a:pt x="1" y="2978"/>
                </a:lnTo>
                <a:lnTo>
                  <a:pt x="4805" y="2978"/>
                </a:lnTo>
                <a:lnTo>
                  <a:pt x="4805" y="1"/>
                </a:lnTo>
                <a:close/>
              </a:path>
            </a:pathLst>
          </a:custGeom>
          <a:solidFill>
            <a:srgbClr val="CCCCCC"/>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grpSp>
        <p:nvGrpSpPr>
          <p:cNvPr id="2" name="Group 1">
            <a:extLst>
              <a:ext uri="{FF2B5EF4-FFF2-40B4-BE49-F238E27FC236}">
                <a16:creationId xmlns:a16="http://schemas.microsoft.com/office/drawing/2014/main" id="{D2819940-F204-450A-ACE4-C1FAA7496E24}"/>
              </a:ext>
            </a:extLst>
          </p:cNvPr>
          <p:cNvGrpSpPr/>
          <p:nvPr userDrawn="1"/>
        </p:nvGrpSpPr>
        <p:grpSpPr>
          <a:xfrm>
            <a:off x="1143624" y="4221408"/>
            <a:ext cx="6992606" cy="923681"/>
            <a:chOff x="1524301" y="5626805"/>
            <a:chExt cx="9320239" cy="1231195"/>
          </a:xfrm>
        </p:grpSpPr>
        <p:sp>
          <p:nvSpPr>
            <p:cNvPr id="254" name="Google Shape;577;p27">
              <a:extLst>
                <a:ext uri="{FF2B5EF4-FFF2-40B4-BE49-F238E27FC236}">
                  <a16:creationId xmlns:a16="http://schemas.microsoft.com/office/drawing/2014/main" id="{1F1FE917-12C4-4F03-BFC9-63C483556F98}"/>
                </a:ext>
              </a:extLst>
            </p:cNvPr>
            <p:cNvSpPr/>
            <p:nvPr/>
          </p:nvSpPr>
          <p:spPr>
            <a:xfrm>
              <a:off x="3307961" y="6403932"/>
              <a:ext cx="265628" cy="451390"/>
            </a:xfrm>
            <a:custGeom>
              <a:avLst/>
              <a:gdLst/>
              <a:ahLst/>
              <a:cxnLst/>
              <a:rect l="l" t="t" r="r" b="b"/>
              <a:pathLst>
                <a:path w="4806" h="8167" extrusionOk="0">
                  <a:moveTo>
                    <a:pt x="1" y="1"/>
                  </a:moveTo>
                  <a:lnTo>
                    <a:pt x="1" y="8167"/>
                  </a:lnTo>
                  <a:lnTo>
                    <a:pt x="4805" y="8167"/>
                  </a:lnTo>
                  <a:lnTo>
                    <a:pt x="4805" y="1"/>
                  </a:lnTo>
                  <a:close/>
                </a:path>
              </a:pathLst>
            </a:custGeom>
            <a:solidFill>
              <a:srgbClr val="CECCBC"/>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nvGrpSpPr>
            <p:cNvPr id="285" name="Google Shape;579;p27">
              <a:extLst>
                <a:ext uri="{FF2B5EF4-FFF2-40B4-BE49-F238E27FC236}">
                  <a16:creationId xmlns:a16="http://schemas.microsoft.com/office/drawing/2014/main" id="{F0A4A0F2-3BA1-43AA-88EB-3A3835904711}"/>
                </a:ext>
              </a:extLst>
            </p:cNvPr>
            <p:cNvGrpSpPr/>
            <p:nvPr userDrawn="1"/>
          </p:nvGrpSpPr>
          <p:grpSpPr>
            <a:xfrm>
              <a:off x="1524301" y="5626805"/>
              <a:ext cx="9320239" cy="1231195"/>
              <a:chOff x="929285" y="5051507"/>
              <a:chExt cx="7315206" cy="1231195"/>
            </a:xfrm>
          </p:grpSpPr>
          <p:sp>
            <p:nvSpPr>
              <p:cNvPr id="286" name="Google Shape;580;p27">
                <a:extLst>
                  <a:ext uri="{FF2B5EF4-FFF2-40B4-BE49-F238E27FC236}">
                    <a16:creationId xmlns:a16="http://schemas.microsoft.com/office/drawing/2014/main" id="{41EFCC98-A095-43FA-9417-A6F1AEA0054D}"/>
                  </a:ext>
                </a:extLst>
              </p:cNvPr>
              <p:cNvSpPr/>
              <p:nvPr/>
            </p:nvSpPr>
            <p:spPr>
              <a:xfrm>
                <a:off x="929285" y="5051507"/>
                <a:ext cx="7315206" cy="420715"/>
              </a:xfrm>
              <a:custGeom>
                <a:avLst/>
                <a:gdLst/>
                <a:ahLst/>
                <a:cxnLst/>
                <a:rect l="l" t="t" r="r" b="b"/>
                <a:pathLst>
                  <a:path w="132354" h="7612" extrusionOk="0">
                    <a:moveTo>
                      <a:pt x="1" y="1"/>
                    </a:moveTo>
                    <a:lnTo>
                      <a:pt x="1" y="7611"/>
                    </a:lnTo>
                    <a:lnTo>
                      <a:pt x="132353" y="7611"/>
                    </a:lnTo>
                    <a:lnTo>
                      <a:pt x="132353" y="1"/>
                    </a:lnTo>
                    <a:close/>
                  </a:path>
                </a:pathLst>
              </a:custGeom>
              <a:solidFill>
                <a:srgbClr val="EFEDD8"/>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87" name="Google Shape;581;p27">
                <a:extLst>
                  <a:ext uri="{FF2B5EF4-FFF2-40B4-BE49-F238E27FC236}">
                    <a16:creationId xmlns:a16="http://schemas.microsoft.com/office/drawing/2014/main" id="{D7EF2A30-CDEB-4316-B82F-97D3363F3C90}"/>
                  </a:ext>
                </a:extLst>
              </p:cNvPr>
              <p:cNvSpPr/>
              <p:nvPr/>
            </p:nvSpPr>
            <p:spPr>
              <a:xfrm>
                <a:off x="929285" y="5051507"/>
                <a:ext cx="7315206" cy="133919"/>
              </a:xfrm>
              <a:custGeom>
                <a:avLst/>
                <a:gdLst/>
                <a:ahLst/>
                <a:cxnLst/>
                <a:rect l="l" t="t" r="r" b="b"/>
                <a:pathLst>
                  <a:path w="132354" h="2423" extrusionOk="0">
                    <a:moveTo>
                      <a:pt x="1" y="1"/>
                    </a:moveTo>
                    <a:lnTo>
                      <a:pt x="1" y="2423"/>
                    </a:lnTo>
                    <a:lnTo>
                      <a:pt x="132353" y="2423"/>
                    </a:lnTo>
                    <a:lnTo>
                      <a:pt x="132353" y="1"/>
                    </a:lnTo>
                    <a:close/>
                  </a:path>
                </a:pathLst>
              </a:custGeom>
              <a:solidFill>
                <a:srgbClr val="FFFEF6"/>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88" name="Google Shape;582;p27">
                <a:extLst>
                  <a:ext uri="{FF2B5EF4-FFF2-40B4-BE49-F238E27FC236}">
                    <a16:creationId xmlns:a16="http://schemas.microsoft.com/office/drawing/2014/main" id="{66FDB582-0AAC-4537-A858-44B9EF57CE38}"/>
                  </a:ext>
                </a:extLst>
              </p:cNvPr>
              <p:cNvSpPr/>
              <p:nvPr/>
            </p:nvSpPr>
            <p:spPr>
              <a:xfrm>
                <a:off x="6668743" y="5831311"/>
                <a:ext cx="264854" cy="451390"/>
              </a:xfrm>
              <a:custGeom>
                <a:avLst/>
                <a:gdLst/>
                <a:ahLst/>
                <a:cxnLst/>
                <a:rect l="l" t="t" r="r" b="b"/>
                <a:pathLst>
                  <a:path w="4792" h="8167" extrusionOk="0">
                    <a:moveTo>
                      <a:pt x="1" y="1"/>
                    </a:moveTo>
                    <a:lnTo>
                      <a:pt x="1" y="8167"/>
                    </a:lnTo>
                    <a:lnTo>
                      <a:pt x="4792" y="8167"/>
                    </a:lnTo>
                    <a:lnTo>
                      <a:pt x="4792" y="1"/>
                    </a:lnTo>
                    <a:close/>
                  </a:path>
                </a:pathLst>
              </a:custGeom>
              <a:solidFill>
                <a:srgbClr val="CECCBC"/>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89" name="Google Shape;583;p27">
                <a:extLst>
                  <a:ext uri="{FF2B5EF4-FFF2-40B4-BE49-F238E27FC236}">
                    <a16:creationId xmlns:a16="http://schemas.microsoft.com/office/drawing/2014/main" id="{AF50AB12-F2CA-445B-94F4-44131992E871}"/>
                  </a:ext>
                </a:extLst>
              </p:cNvPr>
              <p:cNvSpPr/>
              <p:nvPr/>
            </p:nvSpPr>
            <p:spPr>
              <a:xfrm>
                <a:off x="6668743" y="5831311"/>
                <a:ext cx="264854" cy="164649"/>
              </a:xfrm>
              <a:custGeom>
                <a:avLst/>
                <a:gdLst/>
                <a:ahLst/>
                <a:cxnLst/>
                <a:rect l="l" t="t" r="r" b="b"/>
                <a:pathLst>
                  <a:path w="4792" h="2979" extrusionOk="0">
                    <a:moveTo>
                      <a:pt x="1" y="1"/>
                    </a:moveTo>
                    <a:lnTo>
                      <a:pt x="1" y="2978"/>
                    </a:lnTo>
                    <a:lnTo>
                      <a:pt x="4792" y="2978"/>
                    </a:lnTo>
                    <a:lnTo>
                      <a:pt x="4792" y="1"/>
                    </a:lnTo>
                    <a:close/>
                  </a:path>
                </a:pathLst>
              </a:custGeom>
              <a:solidFill>
                <a:srgbClr val="CCCCCC"/>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90" name="Google Shape;584;p27">
                <a:extLst>
                  <a:ext uri="{FF2B5EF4-FFF2-40B4-BE49-F238E27FC236}">
                    <a16:creationId xmlns:a16="http://schemas.microsoft.com/office/drawing/2014/main" id="{1AF2C5CE-3EDE-4127-8D0F-59AB322B7B55}"/>
                  </a:ext>
                </a:extLst>
              </p:cNvPr>
              <p:cNvSpPr/>
              <p:nvPr/>
            </p:nvSpPr>
            <p:spPr>
              <a:xfrm>
                <a:off x="1654207" y="5472167"/>
                <a:ext cx="5864644" cy="359200"/>
              </a:xfrm>
              <a:custGeom>
                <a:avLst/>
                <a:gdLst/>
                <a:ahLst/>
                <a:cxnLst/>
                <a:rect l="l" t="t" r="r" b="b"/>
                <a:pathLst>
                  <a:path w="106109" h="6499" extrusionOk="0">
                    <a:moveTo>
                      <a:pt x="1" y="0"/>
                    </a:moveTo>
                    <a:lnTo>
                      <a:pt x="1" y="6499"/>
                    </a:lnTo>
                    <a:lnTo>
                      <a:pt x="106108" y="6499"/>
                    </a:lnTo>
                    <a:lnTo>
                      <a:pt x="106108" y="0"/>
                    </a:lnTo>
                    <a:close/>
                  </a:path>
                </a:pathLst>
              </a:custGeom>
              <a:solidFill>
                <a:srgbClr val="CECCBC"/>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91" name="Google Shape;585;p27">
                <a:extLst>
                  <a:ext uri="{FF2B5EF4-FFF2-40B4-BE49-F238E27FC236}">
                    <a16:creationId xmlns:a16="http://schemas.microsoft.com/office/drawing/2014/main" id="{ED751F2E-938C-441D-80EA-F8BB05A93F91}"/>
                  </a:ext>
                </a:extLst>
              </p:cNvPr>
              <p:cNvSpPr/>
              <p:nvPr/>
            </p:nvSpPr>
            <p:spPr>
              <a:xfrm>
                <a:off x="1654207" y="5472167"/>
                <a:ext cx="5864644" cy="176311"/>
              </a:xfrm>
              <a:custGeom>
                <a:avLst/>
                <a:gdLst/>
                <a:ahLst/>
                <a:cxnLst/>
                <a:rect l="l" t="t" r="r" b="b"/>
                <a:pathLst>
                  <a:path w="106109" h="3190" extrusionOk="0">
                    <a:moveTo>
                      <a:pt x="1" y="0"/>
                    </a:moveTo>
                    <a:lnTo>
                      <a:pt x="1" y="3190"/>
                    </a:lnTo>
                    <a:lnTo>
                      <a:pt x="106108" y="3190"/>
                    </a:lnTo>
                    <a:lnTo>
                      <a:pt x="106108" y="0"/>
                    </a:lnTo>
                    <a:close/>
                  </a:path>
                </a:pathLst>
              </a:custGeom>
              <a:solidFill>
                <a:srgbClr val="B7B7B7"/>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grpSp>
    </p:spTree>
    <p:extLst>
      <p:ext uri="{BB962C8B-B14F-4D97-AF65-F5344CB8AC3E}">
        <p14:creationId xmlns:p14="http://schemas.microsoft.com/office/powerpoint/2010/main" val="373476861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30"/>
                                        </p:tgtEl>
                                      </p:cBhvr>
                                      <p:by x="150000" y="150000"/>
                                    </p:animScale>
                                  </p:childTnLst>
                                </p:cTn>
                              </p:par>
                              <p:par>
                                <p:cTn id="7" presetID="6" presetClass="emph" presetSubtype="0" repeatCount="indefinite" fill="hold" nodeType="withEffect">
                                  <p:stCondLst>
                                    <p:cond delay="0"/>
                                  </p:stCondLst>
                                  <p:childTnLst>
                                    <p:animScale>
                                      <p:cBhvr>
                                        <p:cTn id="8" dur="1000" fill="hold"/>
                                        <p:tgtEl>
                                          <p:spTgt spid="49"/>
                                        </p:tgtEl>
                                      </p:cBhvr>
                                      <p:by x="150000" y="150000"/>
                                    </p:animScale>
                                  </p:childTnLst>
                                </p:cTn>
                              </p:par>
                              <p:par>
                                <p:cTn id="9" presetID="6" presetClass="emph" presetSubtype="0" repeatCount="indefinite" fill="hold" grpId="0" nodeType="withEffect">
                                  <p:stCondLst>
                                    <p:cond delay="0"/>
                                  </p:stCondLst>
                                  <p:childTnLst>
                                    <p:animScale>
                                      <p:cBhvr>
                                        <p:cTn id="10" dur="1000" fill="hold"/>
                                        <p:tgtEl>
                                          <p:spTgt spid="47"/>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33"/>
                                        </p:tgtEl>
                                      </p:cBhvr>
                                      <p:by x="150000" y="150000"/>
                                    </p:animScale>
                                  </p:childTnLst>
                                </p:cTn>
                              </p:par>
                              <p:par>
                                <p:cTn id="13" presetID="6" presetClass="emph" presetSubtype="0" repeatCount="indefinite" fill="hold" nodeType="withEffect">
                                  <p:stCondLst>
                                    <p:cond delay="0"/>
                                  </p:stCondLst>
                                  <p:childTnLst>
                                    <p:animScale>
                                      <p:cBhvr>
                                        <p:cTn id="14" dur="1000" fill="hold"/>
                                        <p:tgtEl>
                                          <p:spTgt spid="44"/>
                                        </p:tgtEl>
                                      </p:cBhvr>
                                      <p:by x="150000" y="150000"/>
                                    </p:animScale>
                                  </p:childTnLst>
                                </p:cTn>
                              </p:par>
                              <p:par>
                                <p:cTn id="15" presetID="6" presetClass="emph" presetSubtype="0" repeatCount="indefinite" fill="hold" grpId="0" nodeType="withEffect">
                                  <p:stCondLst>
                                    <p:cond delay="0"/>
                                  </p:stCondLst>
                                  <p:childTnLst>
                                    <p:animScale>
                                      <p:cBhvr>
                                        <p:cTn id="16" dur="1000" fill="hold"/>
                                        <p:tgtEl>
                                          <p:spTgt spid="48"/>
                                        </p:tgtEl>
                                      </p:cBhvr>
                                      <p:by x="150000" y="150000"/>
                                    </p:animScale>
                                  </p:childTnLst>
                                </p:cTn>
                              </p:par>
                              <p:par>
                                <p:cTn id="17" presetID="2" presetClass="entr" presetSubtype="4" fill="hold" nodeType="withEffect">
                                  <p:stCondLst>
                                    <p:cond delay="0"/>
                                  </p:stCondLst>
                                  <p:childTnLst>
                                    <p:set>
                                      <p:cBhvr>
                                        <p:cTn id="18" dur="1" fill="hold">
                                          <p:stCondLst>
                                            <p:cond delay="0"/>
                                          </p:stCondLst>
                                        </p:cTn>
                                        <p:tgtEl>
                                          <p:spTgt spid="2"/>
                                        </p:tgtEl>
                                        <p:attrNameLst>
                                          <p:attrName>style.visibility</p:attrName>
                                        </p:attrNameLst>
                                      </p:cBhvr>
                                      <p:to>
                                        <p:strVal val="visible"/>
                                      </p:to>
                                    </p:set>
                                    <p:anim calcmode="lin" valueType="num">
                                      <p:cBhvr additive="base">
                                        <p:cTn id="19" dur="500" fill="hold"/>
                                        <p:tgtEl>
                                          <p:spTgt spid="2"/>
                                        </p:tgtEl>
                                        <p:attrNameLst>
                                          <p:attrName>ppt_x</p:attrName>
                                        </p:attrNameLst>
                                      </p:cBhvr>
                                      <p:tavLst>
                                        <p:tav tm="0">
                                          <p:val>
                                            <p:strVal val="#ppt_x"/>
                                          </p:val>
                                        </p:tav>
                                        <p:tav tm="100000">
                                          <p:val>
                                            <p:strVal val="#ppt_x"/>
                                          </p:val>
                                        </p:tav>
                                      </p:tavLst>
                                    </p:anim>
                                    <p:anim calcmode="lin" valueType="num">
                                      <p:cBhvr additive="base">
                                        <p:cTn id="20" dur="500" fill="hold"/>
                                        <p:tgtEl>
                                          <p:spTgt spid="2"/>
                                        </p:tgtEl>
                                        <p:attrNameLst>
                                          <p:attrName>ppt_y</p:attrName>
                                        </p:attrNameLst>
                                      </p:cBhvr>
                                      <p:tavLst>
                                        <p:tav tm="0">
                                          <p:val>
                                            <p:strVal val="1+#ppt_h/2"/>
                                          </p:val>
                                        </p:tav>
                                        <p:tav tm="100000">
                                          <p:val>
                                            <p:strVal val="#ppt_y"/>
                                          </p:val>
                                        </p:tav>
                                      </p:tavLst>
                                    </p:anim>
                                  </p:childTnLst>
                                </p:cTn>
                              </p:par>
                            </p:childTnLst>
                          </p:cTn>
                        </p:par>
                        <p:par>
                          <p:cTn id="21" fill="hold">
                            <p:stCondLst>
                              <p:cond delay="1000"/>
                            </p:stCondLst>
                            <p:childTnLst>
                              <p:par>
                                <p:cTn id="22" presetID="2" presetClass="entr" presetSubtype="8" fill="hold" nodeType="afterEffect">
                                  <p:stCondLst>
                                    <p:cond delay="0"/>
                                  </p:stCondLst>
                                  <p:childTnLst>
                                    <p:set>
                                      <p:cBhvr>
                                        <p:cTn id="23" dur="1" fill="hold">
                                          <p:stCondLst>
                                            <p:cond delay="0"/>
                                          </p:stCondLst>
                                        </p:cTn>
                                        <p:tgtEl>
                                          <p:spTgt spid="292"/>
                                        </p:tgtEl>
                                        <p:attrNameLst>
                                          <p:attrName>style.visibility</p:attrName>
                                        </p:attrNameLst>
                                      </p:cBhvr>
                                      <p:to>
                                        <p:strVal val="visible"/>
                                      </p:to>
                                    </p:set>
                                    <p:anim calcmode="lin" valueType="num">
                                      <p:cBhvr additive="base">
                                        <p:cTn id="24" dur="500" fill="hold"/>
                                        <p:tgtEl>
                                          <p:spTgt spid="292"/>
                                        </p:tgtEl>
                                        <p:attrNameLst>
                                          <p:attrName>ppt_x</p:attrName>
                                        </p:attrNameLst>
                                      </p:cBhvr>
                                      <p:tavLst>
                                        <p:tav tm="0">
                                          <p:val>
                                            <p:strVal val="0-#ppt_w/2"/>
                                          </p:val>
                                        </p:tav>
                                        <p:tav tm="100000">
                                          <p:val>
                                            <p:strVal val="#ppt_x"/>
                                          </p:val>
                                        </p:tav>
                                      </p:tavLst>
                                    </p:anim>
                                    <p:anim calcmode="lin" valueType="num">
                                      <p:cBhvr additive="base">
                                        <p:cTn id="25" dur="500" fill="hold"/>
                                        <p:tgtEl>
                                          <p:spTgt spid="292"/>
                                        </p:tgtEl>
                                        <p:attrNameLst>
                                          <p:attrName>ppt_y</p:attrName>
                                        </p:attrNameLst>
                                      </p:cBhvr>
                                      <p:tavLst>
                                        <p:tav tm="0">
                                          <p:val>
                                            <p:strVal val="#ppt_y"/>
                                          </p:val>
                                        </p:tav>
                                        <p:tav tm="100000">
                                          <p:val>
                                            <p:strVal val="#ppt_y"/>
                                          </p:val>
                                        </p:tav>
                                      </p:tavLst>
                                    </p:anim>
                                  </p:childTnLst>
                                </p:cTn>
                              </p:par>
                            </p:childTnLst>
                          </p:cTn>
                        </p:par>
                        <p:par>
                          <p:cTn id="26" fill="hold">
                            <p:stCondLst>
                              <p:cond delay="1500"/>
                            </p:stCondLst>
                            <p:childTnLst>
                              <p:par>
                                <p:cTn id="27" presetID="2" presetClass="entr" presetSubtype="4" fill="hold" nodeType="afterEffect">
                                  <p:stCondLst>
                                    <p:cond delay="0"/>
                                  </p:stCondLst>
                                  <p:childTnLst>
                                    <p:set>
                                      <p:cBhvr>
                                        <p:cTn id="28" dur="1" fill="hold">
                                          <p:stCondLst>
                                            <p:cond delay="0"/>
                                          </p:stCondLst>
                                        </p:cTn>
                                        <p:tgtEl>
                                          <p:spTgt spid="153"/>
                                        </p:tgtEl>
                                        <p:attrNameLst>
                                          <p:attrName>style.visibility</p:attrName>
                                        </p:attrNameLst>
                                      </p:cBhvr>
                                      <p:to>
                                        <p:strVal val="visible"/>
                                      </p:to>
                                    </p:set>
                                    <p:anim calcmode="lin" valueType="num">
                                      <p:cBhvr additive="base">
                                        <p:cTn id="29" dur="500" fill="hold"/>
                                        <p:tgtEl>
                                          <p:spTgt spid="153"/>
                                        </p:tgtEl>
                                        <p:attrNameLst>
                                          <p:attrName>ppt_x</p:attrName>
                                        </p:attrNameLst>
                                      </p:cBhvr>
                                      <p:tavLst>
                                        <p:tav tm="0">
                                          <p:val>
                                            <p:strVal val="#ppt_x"/>
                                          </p:val>
                                        </p:tav>
                                        <p:tav tm="100000">
                                          <p:val>
                                            <p:strVal val="#ppt_x"/>
                                          </p:val>
                                        </p:tav>
                                      </p:tavLst>
                                    </p:anim>
                                    <p:anim calcmode="lin" valueType="num">
                                      <p:cBhvr additive="base">
                                        <p:cTn id="30" dur="500" fill="hold"/>
                                        <p:tgtEl>
                                          <p:spTgt spid="153"/>
                                        </p:tgtEl>
                                        <p:attrNameLst>
                                          <p:attrName>ppt_y</p:attrName>
                                        </p:attrNameLst>
                                      </p:cBhvr>
                                      <p:tavLst>
                                        <p:tav tm="0">
                                          <p:val>
                                            <p:strVal val="1+#ppt_h/2"/>
                                          </p:val>
                                        </p:tav>
                                        <p:tav tm="100000">
                                          <p:val>
                                            <p:strVal val="#ppt_y"/>
                                          </p:val>
                                        </p:tav>
                                      </p:tavLst>
                                    </p:anim>
                                  </p:childTnLst>
                                </p:cTn>
                              </p:par>
                            </p:childTnLst>
                          </p:cTn>
                        </p:par>
                        <p:par>
                          <p:cTn id="31" fill="hold">
                            <p:stCondLst>
                              <p:cond delay="2000"/>
                            </p:stCondLst>
                            <p:childTnLst>
                              <p:par>
                                <p:cTn id="32" presetID="10" presetClass="entr" presetSubtype="0" fill="hold" nodeType="afterEffect">
                                  <p:stCondLst>
                                    <p:cond delay="0"/>
                                  </p:stCondLst>
                                  <p:childTnLst>
                                    <p:set>
                                      <p:cBhvr>
                                        <p:cTn id="33" dur="1" fill="hold">
                                          <p:stCondLst>
                                            <p:cond delay="0"/>
                                          </p:stCondLst>
                                        </p:cTn>
                                        <p:tgtEl>
                                          <p:spTgt spid="147"/>
                                        </p:tgtEl>
                                        <p:attrNameLst>
                                          <p:attrName>style.visibility</p:attrName>
                                        </p:attrNameLst>
                                      </p:cBhvr>
                                      <p:to>
                                        <p:strVal val="visible"/>
                                      </p:to>
                                    </p:set>
                                    <p:animEffect transition="in" filter="fade">
                                      <p:cBhvr>
                                        <p:cTn id="34" dur="500"/>
                                        <p:tgtEl>
                                          <p:spTgt spid="1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 grpId="0" animBg="1"/>
      <p:bldP spid="48" grpId="0" animBg="1"/>
    </p:bldLst>
  </p:timing>
</p:sldLayout>
</file>

<file path=ppt/slideLayouts/slideLayout112.xml><?xml version="1.0" encoding="utf-8"?>
<p:sldLayout xmlns:a="http://schemas.openxmlformats.org/drawingml/2006/main" xmlns:r="http://schemas.openxmlformats.org/officeDocument/2006/relationships" xmlns:p="http://schemas.openxmlformats.org/presentationml/2006/main" preserve="1" userDrawn="1">
  <p:cSld name="1_Title and Content">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297023" y="164692"/>
            <a:ext cx="8712950" cy="4681543"/>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dk2"/>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endParaRPr sz="1350" dirty="0">
                <a:solidFill>
                  <a:prstClr val="black"/>
                </a:solidFill>
                <a:latin typeface="Times New Roman" panose="02020603050405020304" pitchFamily="18" charset="0"/>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349391" y="661836"/>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150354" y="680331"/>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168122" y="742296"/>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393811" y="710860"/>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151248" y="688672"/>
            <a:ext cx="335912"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348498" y="1122388"/>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49460" y="1140883"/>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167228" y="1202847"/>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392918" y="1171412"/>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150353" y="1149223"/>
            <a:ext cx="335912"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347604" y="1582939"/>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48567" y="1601434"/>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166334" y="1663399"/>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392025" y="1631963"/>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49460" y="1609774"/>
            <a:ext cx="335912"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346711" y="2043490"/>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47673" y="2061986"/>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165441" y="2123950"/>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391130" y="2092515"/>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48567" y="2070326"/>
            <a:ext cx="335912"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345817" y="2504042"/>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46779" y="2522537"/>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164548" y="2584501"/>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390237" y="2553066"/>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47674" y="2530877"/>
            <a:ext cx="335912"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344924" y="2964593"/>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45886" y="2983088"/>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163654" y="3045053"/>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389344" y="3013617"/>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46779" y="2991429"/>
            <a:ext cx="335912"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344030" y="3425145"/>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44993" y="3443640"/>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162760" y="3505604"/>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388450" y="3474169"/>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45886" y="3451980"/>
            <a:ext cx="335912"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343137" y="3885696"/>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44100" y="3904191"/>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161867" y="3966156"/>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387556" y="3934720"/>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44993" y="3912531"/>
            <a:ext cx="335912"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342243" y="4346247"/>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43205" y="4364743"/>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160973" y="4426707"/>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386663" y="4395272"/>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44099" y="4373083"/>
            <a:ext cx="335912"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2319402" y="817835"/>
            <a:ext cx="4163971" cy="3549164"/>
          </a:xfrm>
          <a:prstGeom prst="rect">
            <a:avLst/>
          </a:prstGeom>
          <a:solidFill>
            <a:srgbClr val="FFE285"/>
          </a:solidFill>
          <a:ln>
            <a:noFill/>
          </a:ln>
        </p:spPr>
        <p:txBody>
          <a:bodyPr spcFirstLastPara="1" wrap="square" lIns="68569" tIns="68569" rIns="68569" bIns="68569" anchor="ctr" anchorCtr="0">
            <a:noAutofit/>
          </a:bodyPr>
          <a:lstStyle/>
          <a:p>
            <a:endParaRPr sz="375" dirty="0">
              <a:solidFill>
                <a:prstClr val="black"/>
              </a:solidFill>
              <a:latin typeface="Times New Roman" panose="02020603050405020304" pitchFamily="18" charset="0"/>
            </a:endParaRPr>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109020" y="579882"/>
            <a:ext cx="963357" cy="100291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2"/>
          </a:solidFill>
          <a:ln>
            <a:noFill/>
          </a:ln>
        </p:spPr>
        <p:txBody>
          <a:bodyPr spcFirstLastPara="1" wrap="square" lIns="68569" tIns="68569" rIns="68569" bIns="68569" anchor="ctr" anchorCtr="0">
            <a:noAutofit/>
          </a:bodyPr>
          <a:lstStyle/>
          <a:p>
            <a:endParaRPr sz="375">
              <a:solidFill>
                <a:prstClr val="black"/>
              </a:solidFill>
              <a:latin typeface="Times New Roman" panose="02020603050405020304" pitchFamily="18" charset="0"/>
            </a:endParaRPr>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5732065" y="772338"/>
            <a:ext cx="1160589" cy="832447"/>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1"/>
          </a:solidFill>
          <a:ln>
            <a:noFill/>
          </a:ln>
        </p:spPr>
        <p:txBody>
          <a:bodyPr spcFirstLastPara="1" wrap="square" lIns="68569" tIns="68569" rIns="68569" bIns="68569" anchor="ctr" anchorCtr="0">
            <a:noAutofit/>
          </a:bodyPr>
          <a:lstStyle/>
          <a:p>
            <a:endParaRPr sz="375">
              <a:solidFill>
                <a:prstClr val="black"/>
              </a:solidFill>
              <a:latin typeface="Times New Roman" panose="02020603050405020304" pitchFamily="18" charset="0"/>
            </a:endParaRPr>
          </a:p>
        </p:txBody>
      </p:sp>
      <p:grpSp>
        <p:nvGrpSpPr>
          <p:cNvPr id="100" name="Google Shape;211;p3">
            <a:extLst>
              <a:ext uri="{FF2B5EF4-FFF2-40B4-BE49-F238E27FC236}">
                <a16:creationId xmlns:a16="http://schemas.microsoft.com/office/drawing/2014/main" id="{3EE8E1EA-42BA-40F4-91B8-92E720E0C7B3}"/>
              </a:ext>
            </a:extLst>
          </p:cNvPr>
          <p:cNvGrpSpPr/>
          <p:nvPr userDrawn="1"/>
        </p:nvGrpSpPr>
        <p:grpSpPr>
          <a:xfrm>
            <a:off x="772900" y="1186379"/>
            <a:ext cx="333322" cy="298986"/>
            <a:chOff x="2495125" y="2142250"/>
            <a:chExt cx="444275" cy="398525"/>
          </a:xfrm>
        </p:grpSpPr>
        <p:sp>
          <p:nvSpPr>
            <p:cNvPr id="101" name="Google Shape;212;p3">
              <a:extLst>
                <a:ext uri="{FF2B5EF4-FFF2-40B4-BE49-F238E27FC236}">
                  <a16:creationId xmlns:a16="http://schemas.microsoft.com/office/drawing/2014/main" id="{535446D6-A2F2-4960-9F20-4FD2FC844655}"/>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endParaRPr sz="1350" dirty="0">
                <a:solidFill>
                  <a:prstClr val="black"/>
                </a:solidFill>
                <a:latin typeface="Times New Roman" panose="02020603050405020304" pitchFamily="18" charset="0"/>
              </a:endParaRPr>
            </a:p>
          </p:txBody>
        </p:sp>
        <p:sp>
          <p:nvSpPr>
            <p:cNvPr id="102" name="Google Shape;213;p3">
              <a:extLst>
                <a:ext uri="{FF2B5EF4-FFF2-40B4-BE49-F238E27FC236}">
                  <a16:creationId xmlns:a16="http://schemas.microsoft.com/office/drawing/2014/main" id="{E3877D8C-8D49-48AE-983D-46B3D4C316AA}"/>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grpSp>
        <p:nvGrpSpPr>
          <p:cNvPr id="103" name="Google Shape;214;p3">
            <a:extLst>
              <a:ext uri="{FF2B5EF4-FFF2-40B4-BE49-F238E27FC236}">
                <a16:creationId xmlns:a16="http://schemas.microsoft.com/office/drawing/2014/main" id="{6B26BBFF-8A4A-4D77-8E20-7565D314876E}"/>
              </a:ext>
            </a:extLst>
          </p:cNvPr>
          <p:cNvGrpSpPr/>
          <p:nvPr userDrawn="1"/>
        </p:nvGrpSpPr>
        <p:grpSpPr>
          <a:xfrm>
            <a:off x="7923582" y="3780148"/>
            <a:ext cx="218607" cy="211096"/>
            <a:chOff x="3243875" y="2372825"/>
            <a:chExt cx="291375" cy="281375"/>
          </a:xfrm>
        </p:grpSpPr>
        <p:sp>
          <p:nvSpPr>
            <p:cNvPr id="104" name="Google Shape;215;p3">
              <a:extLst>
                <a:ext uri="{FF2B5EF4-FFF2-40B4-BE49-F238E27FC236}">
                  <a16:creationId xmlns:a16="http://schemas.microsoft.com/office/drawing/2014/main" id="{5905416B-3780-49A3-85AC-E7AB8A365E53}"/>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05" name="Google Shape;216;p3">
              <a:extLst>
                <a:ext uri="{FF2B5EF4-FFF2-40B4-BE49-F238E27FC236}">
                  <a16:creationId xmlns:a16="http://schemas.microsoft.com/office/drawing/2014/main" id="{B31BA3B0-0DA2-4CD9-AB3D-C2DF62186FC9}"/>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06" name="Google Shape;217;p3">
              <a:extLst>
                <a:ext uri="{FF2B5EF4-FFF2-40B4-BE49-F238E27FC236}">
                  <a16:creationId xmlns:a16="http://schemas.microsoft.com/office/drawing/2014/main" id="{367F9544-3ED4-4D1E-8702-43837309CF8C}"/>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07" name="Google Shape;218;p3">
              <a:extLst>
                <a:ext uri="{FF2B5EF4-FFF2-40B4-BE49-F238E27FC236}">
                  <a16:creationId xmlns:a16="http://schemas.microsoft.com/office/drawing/2014/main" id="{8C773ACC-4F47-4265-AF08-3AAA1BA820F1}"/>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08" name="Google Shape;219;p3">
              <a:extLst>
                <a:ext uri="{FF2B5EF4-FFF2-40B4-BE49-F238E27FC236}">
                  <a16:creationId xmlns:a16="http://schemas.microsoft.com/office/drawing/2014/main" id="{1E75251D-8191-4F83-B19D-C278B5C567D2}"/>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09" name="Google Shape;220;p3">
              <a:extLst>
                <a:ext uri="{FF2B5EF4-FFF2-40B4-BE49-F238E27FC236}">
                  <a16:creationId xmlns:a16="http://schemas.microsoft.com/office/drawing/2014/main" id="{CD244239-4494-4523-A92A-04BBF5524A62}"/>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10" name="Google Shape;221;p3">
              <a:extLst>
                <a:ext uri="{FF2B5EF4-FFF2-40B4-BE49-F238E27FC236}">
                  <a16:creationId xmlns:a16="http://schemas.microsoft.com/office/drawing/2014/main" id="{C8D2A7B8-8AEC-4A7B-A85D-C49CFD031893}"/>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sz="1350" dirty="0">
                <a:solidFill>
                  <a:prstClr val="black"/>
                </a:solidFill>
                <a:latin typeface="Times New Roman" panose="02020603050405020304" pitchFamily="18" charset="0"/>
              </a:endParaRPr>
            </a:p>
          </p:txBody>
        </p:sp>
        <p:sp>
          <p:nvSpPr>
            <p:cNvPr id="111" name="Google Shape;222;p3">
              <a:extLst>
                <a:ext uri="{FF2B5EF4-FFF2-40B4-BE49-F238E27FC236}">
                  <a16:creationId xmlns:a16="http://schemas.microsoft.com/office/drawing/2014/main" id="{1BEBBF71-61D7-45D6-BB70-B4B6FDBF84CF}"/>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12" name="Google Shape;223;p3">
              <a:extLst>
                <a:ext uri="{FF2B5EF4-FFF2-40B4-BE49-F238E27FC236}">
                  <a16:creationId xmlns:a16="http://schemas.microsoft.com/office/drawing/2014/main" id="{1C8DD35C-E26B-4702-B102-151D077CFA0B}"/>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13" name="Google Shape;224;p3">
              <a:extLst>
                <a:ext uri="{FF2B5EF4-FFF2-40B4-BE49-F238E27FC236}">
                  <a16:creationId xmlns:a16="http://schemas.microsoft.com/office/drawing/2014/main" id="{FAEA3EBF-3AF4-48CF-B780-2C24192864A7}"/>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grpSp>
        <p:nvGrpSpPr>
          <p:cNvPr id="114" name="Google Shape;225;p3">
            <a:extLst>
              <a:ext uri="{FF2B5EF4-FFF2-40B4-BE49-F238E27FC236}">
                <a16:creationId xmlns:a16="http://schemas.microsoft.com/office/drawing/2014/main" id="{8349EE9D-865C-4187-8F2A-C8D67A315C95}"/>
              </a:ext>
            </a:extLst>
          </p:cNvPr>
          <p:cNvGrpSpPr/>
          <p:nvPr userDrawn="1"/>
        </p:nvGrpSpPr>
        <p:grpSpPr>
          <a:xfrm>
            <a:off x="8086725" y="536311"/>
            <a:ext cx="125049" cy="126470"/>
            <a:chOff x="4954425" y="2036375"/>
            <a:chExt cx="166675" cy="168575"/>
          </a:xfrm>
        </p:grpSpPr>
        <p:sp>
          <p:nvSpPr>
            <p:cNvPr id="115" name="Google Shape;226;p3">
              <a:extLst>
                <a:ext uri="{FF2B5EF4-FFF2-40B4-BE49-F238E27FC236}">
                  <a16:creationId xmlns:a16="http://schemas.microsoft.com/office/drawing/2014/main" id="{C3E893B2-B741-45D1-AA70-EFBF2C1CCB32}"/>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16" name="Google Shape;227;p3">
              <a:extLst>
                <a:ext uri="{FF2B5EF4-FFF2-40B4-BE49-F238E27FC236}">
                  <a16:creationId xmlns:a16="http://schemas.microsoft.com/office/drawing/2014/main" id="{4806DF11-E7A6-4BCA-864C-D4BB12AF1B79}"/>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sp>
        <p:nvSpPr>
          <p:cNvPr id="117" name="Google Shape;228;p3">
            <a:extLst>
              <a:ext uri="{FF2B5EF4-FFF2-40B4-BE49-F238E27FC236}">
                <a16:creationId xmlns:a16="http://schemas.microsoft.com/office/drawing/2014/main" id="{DE8A01B2-77F0-42CA-BCD0-4D9A98E4E84B}"/>
              </a:ext>
            </a:extLst>
          </p:cNvPr>
          <p:cNvSpPr/>
          <p:nvPr userDrawn="1"/>
        </p:nvSpPr>
        <p:spPr>
          <a:xfrm>
            <a:off x="1183176" y="2699166"/>
            <a:ext cx="89375" cy="60919"/>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18" name="Google Shape;229;p3">
            <a:extLst>
              <a:ext uri="{FF2B5EF4-FFF2-40B4-BE49-F238E27FC236}">
                <a16:creationId xmlns:a16="http://schemas.microsoft.com/office/drawing/2014/main" id="{040941FA-39DE-4897-9957-4F8E125A8F2C}"/>
              </a:ext>
            </a:extLst>
          </p:cNvPr>
          <p:cNvSpPr/>
          <p:nvPr userDrawn="1"/>
        </p:nvSpPr>
        <p:spPr>
          <a:xfrm>
            <a:off x="7387629" y="2917298"/>
            <a:ext cx="65273" cy="46458"/>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grpSp>
        <p:nvGrpSpPr>
          <p:cNvPr id="119" name="Google Shape;230;p3">
            <a:extLst>
              <a:ext uri="{FF2B5EF4-FFF2-40B4-BE49-F238E27FC236}">
                <a16:creationId xmlns:a16="http://schemas.microsoft.com/office/drawing/2014/main" id="{39E1EAF3-ED4F-4E40-A591-87F74A538B8E}"/>
              </a:ext>
            </a:extLst>
          </p:cNvPr>
          <p:cNvGrpSpPr/>
          <p:nvPr userDrawn="1"/>
        </p:nvGrpSpPr>
        <p:grpSpPr>
          <a:xfrm>
            <a:off x="956428" y="4157405"/>
            <a:ext cx="125049" cy="126470"/>
            <a:chOff x="4954425" y="2036375"/>
            <a:chExt cx="166675" cy="168575"/>
          </a:xfrm>
        </p:grpSpPr>
        <p:sp>
          <p:nvSpPr>
            <p:cNvPr id="120" name="Google Shape;231;p3">
              <a:extLst>
                <a:ext uri="{FF2B5EF4-FFF2-40B4-BE49-F238E27FC236}">
                  <a16:creationId xmlns:a16="http://schemas.microsoft.com/office/drawing/2014/main" id="{637B9622-5D72-4988-A025-9DDD451CEE63}"/>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21" name="Google Shape;232;p3">
              <a:extLst>
                <a:ext uri="{FF2B5EF4-FFF2-40B4-BE49-F238E27FC236}">
                  <a16:creationId xmlns:a16="http://schemas.microsoft.com/office/drawing/2014/main" id="{90AFE972-DB48-45E9-9EE9-E273CE0A3941}"/>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grpSp>
        <p:nvGrpSpPr>
          <p:cNvPr id="122" name="Google Shape;769;p31">
            <a:extLst>
              <a:ext uri="{FF2B5EF4-FFF2-40B4-BE49-F238E27FC236}">
                <a16:creationId xmlns:a16="http://schemas.microsoft.com/office/drawing/2014/main" id="{9BC6E0ED-AB1D-4836-B4E8-0379D97072CC}"/>
              </a:ext>
            </a:extLst>
          </p:cNvPr>
          <p:cNvGrpSpPr/>
          <p:nvPr userDrawn="1"/>
        </p:nvGrpSpPr>
        <p:grpSpPr>
          <a:xfrm>
            <a:off x="1911881" y="2691891"/>
            <a:ext cx="1950262" cy="1891956"/>
            <a:chOff x="5641385" y="2381306"/>
            <a:chExt cx="2599446" cy="2521829"/>
          </a:xfrm>
        </p:grpSpPr>
        <p:sp>
          <p:nvSpPr>
            <p:cNvPr id="123" name="Google Shape;770;p31">
              <a:extLst>
                <a:ext uri="{FF2B5EF4-FFF2-40B4-BE49-F238E27FC236}">
                  <a16:creationId xmlns:a16="http://schemas.microsoft.com/office/drawing/2014/main" id="{54FBC327-7229-4E48-B70D-221E3B4ABBD6}"/>
                </a:ext>
              </a:extLst>
            </p:cNvPr>
            <p:cNvSpPr/>
            <p:nvPr/>
          </p:nvSpPr>
          <p:spPr>
            <a:xfrm>
              <a:off x="5715495" y="4459755"/>
              <a:ext cx="2364987" cy="361232"/>
            </a:xfrm>
            <a:custGeom>
              <a:avLst/>
              <a:gdLst/>
              <a:ahLst/>
              <a:cxnLst/>
              <a:rect l="l" t="t" r="r" b="b"/>
              <a:pathLst>
                <a:path w="38516" h="5883" extrusionOk="0">
                  <a:moveTo>
                    <a:pt x="19191" y="1"/>
                  </a:moveTo>
                  <a:cubicBezTo>
                    <a:pt x="8537" y="1"/>
                    <a:pt x="0" y="1379"/>
                    <a:pt x="0" y="2925"/>
                  </a:cubicBezTo>
                  <a:cubicBezTo>
                    <a:pt x="0" y="4471"/>
                    <a:pt x="8537" y="5882"/>
                    <a:pt x="19191" y="5882"/>
                  </a:cubicBezTo>
                  <a:cubicBezTo>
                    <a:pt x="29811" y="5882"/>
                    <a:pt x="38516" y="4471"/>
                    <a:pt x="38516" y="2925"/>
                  </a:cubicBezTo>
                  <a:cubicBezTo>
                    <a:pt x="38516" y="1379"/>
                    <a:pt x="29811" y="1"/>
                    <a:pt x="19191" y="1"/>
                  </a:cubicBezTo>
                  <a:close/>
                </a:path>
              </a:pathLst>
            </a:custGeom>
            <a:solidFill>
              <a:schemeClr val="l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nvGrpSpPr>
            <p:cNvPr id="124" name="Google Shape;771;p31">
              <a:extLst>
                <a:ext uri="{FF2B5EF4-FFF2-40B4-BE49-F238E27FC236}">
                  <a16:creationId xmlns:a16="http://schemas.microsoft.com/office/drawing/2014/main" id="{735A0EF3-CD49-4849-A6D0-53FADD84C85D}"/>
                </a:ext>
              </a:extLst>
            </p:cNvPr>
            <p:cNvGrpSpPr/>
            <p:nvPr/>
          </p:nvGrpSpPr>
          <p:grpSpPr>
            <a:xfrm flipH="1">
              <a:off x="6793275" y="3690844"/>
              <a:ext cx="1447557" cy="1002468"/>
              <a:chOff x="4799733" y="3457797"/>
              <a:chExt cx="2301388" cy="1593766"/>
            </a:xfrm>
          </p:grpSpPr>
          <p:sp>
            <p:nvSpPr>
              <p:cNvPr id="179" name="Google Shape;772;p31">
                <a:extLst>
                  <a:ext uri="{FF2B5EF4-FFF2-40B4-BE49-F238E27FC236}">
                    <a16:creationId xmlns:a16="http://schemas.microsoft.com/office/drawing/2014/main" id="{F854EEEE-60A7-4C8E-8953-E8769EEC5813}"/>
                  </a:ext>
                </a:extLst>
              </p:cNvPr>
              <p:cNvSpPr/>
              <p:nvPr/>
            </p:nvSpPr>
            <p:spPr>
              <a:xfrm>
                <a:off x="5512937" y="4441437"/>
                <a:ext cx="134693" cy="122202"/>
              </a:xfrm>
              <a:custGeom>
                <a:avLst/>
                <a:gdLst/>
                <a:ahLst/>
                <a:cxnLst/>
                <a:rect l="l" t="t" r="r" b="b"/>
                <a:pathLst>
                  <a:path w="2437" h="2211" extrusionOk="0">
                    <a:moveTo>
                      <a:pt x="1" y="1"/>
                    </a:moveTo>
                    <a:lnTo>
                      <a:pt x="1" y="715"/>
                    </a:lnTo>
                    <a:lnTo>
                      <a:pt x="1" y="1271"/>
                    </a:lnTo>
                    <a:lnTo>
                      <a:pt x="1" y="2211"/>
                    </a:lnTo>
                    <a:lnTo>
                      <a:pt x="2436" y="1112"/>
                    </a:lnTo>
                    <a:lnTo>
                      <a:pt x="1" y="1"/>
                    </a:lnTo>
                    <a:close/>
                  </a:path>
                </a:pathLst>
              </a:custGeom>
              <a:solidFill>
                <a:srgbClr val="F09C4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80" name="Google Shape;773;p31">
                <a:extLst>
                  <a:ext uri="{FF2B5EF4-FFF2-40B4-BE49-F238E27FC236}">
                    <a16:creationId xmlns:a16="http://schemas.microsoft.com/office/drawing/2014/main" id="{3A64CB13-0C6D-4353-9509-7D271A41CDF4}"/>
                  </a:ext>
                </a:extLst>
              </p:cNvPr>
              <p:cNvSpPr/>
              <p:nvPr/>
            </p:nvSpPr>
            <p:spPr>
              <a:xfrm>
                <a:off x="5671673" y="4450943"/>
                <a:ext cx="91527" cy="79091"/>
              </a:xfrm>
              <a:custGeom>
                <a:avLst/>
                <a:gdLst/>
                <a:ahLst/>
                <a:cxnLst/>
                <a:rect l="l" t="t" r="r" b="b"/>
                <a:pathLst>
                  <a:path w="1656" h="1431" extrusionOk="0">
                    <a:moveTo>
                      <a:pt x="1" y="1"/>
                    </a:moveTo>
                    <a:lnTo>
                      <a:pt x="1" y="1430"/>
                    </a:lnTo>
                    <a:lnTo>
                      <a:pt x="1655" y="1430"/>
                    </a:lnTo>
                    <a:lnTo>
                      <a:pt x="1655" y="1"/>
                    </a:lnTo>
                    <a:close/>
                  </a:path>
                </a:pathLst>
              </a:custGeom>
              <a:solidFill>
                <a:srgbClr val="F9CF72"/>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81" name="Google Shape;774;p31">
                <a:extLst>
                  <a:ext uri="{FF2B5EF4-FFF2-40B4-BE49-F238E27FC236}">
                    <a16:creationId xmlns:a16="http://schemas.microsoft.com/office/drawing/2014/main" id="{CA6E3753-A1B1-4953-8CA7-64699041E7E4}"/>
                  </a:ext>
                </a:extLst>
              </p:cNvPr>
              <p:cNvSpPr/>
              <p:nvPr/>
            </p:nvSpPr>
            <p:spPr>
              <a:xfrm>
                <a:off x="5670236" y="4448014"/>
                <a:ext cx="92246" cy="80528"/>
              </a:xfrm>
              <a:custGeom>
                <a:avLst/>
                <a:gdLst/>
                <a:ahLst/>
                <a:cxnLst/>
                <a:rect l="l" t="t" r="r" b="b"/>
                <a:pathLst>
                  <a:path w="1669" h="1457" extrusionOk="0">
                    <a:moveTo>
                      <a:pt x="239" y="1"/>
                    </a:moveTo>
                    <a:cubicBezTo>
                      <a:pt x="146" y="1"/>
                      <a:pt x="80" y="14"/>
                      <a:pt x="53" y="27"/>
                    </a:cubicBezTo>
                    <a:cubicBezTo>
                      <a:pt x="14" y="40"/>
                      <a:pt x="0" y="54"/>
                      <a:pt x="0" y="93"/>
                    </a:cubicBezTo>
                    <a:cubicBezTo>
                      <a:pt x="0" y="120"/>
                      <a:pt x="14" y="146"/>
                      <a:pt x="40" y="160"/>
                    </a:cubicBezTo>
                    <a:cubicBezTo>
                      <a:pt x="80" y="173"/>
                      <a:pt x="120" y="173"/>
                      <a:pt x="186" y="173"/>
                    </a:cubicBezTo>
                    <a:cubicBezTo>
                      <a:pt x="225" y="186"/>
                      <a:pt x="265" y="186"/>
                      <a:pt x="292" y="199"/>
                    </a:cubicBezTo>
                    <a:cubicBezTo>
                      <a:pt x="305" y="212"/>
                      <a:pt x="345" y="239"/>
                      <a:pt x="371" y="292"/>
                    </a:cubicBezTo>
                    <a:lnTo>
                      <a:pt x="689" y="729"/>
                    </a:lnTo>
                    <a:lnTo>
                      <a:pt x="636" y="795"/>
                    </a:lnTo>
                    <a:lnTo>
                      <a:pt x="596" y="861"/>
                    </a:lnTo>
                    <a:lnTo>
                      <a:pt x="517" y="954"/>
                    </a:lnTo>
                    <a:cubicBezTo>
                      <a:pt x="490" y="993"/>
                      <a:pt x="450" y="1046"/>
                      <a:pt x="398" y="1126"/>
                    </a:cubicBezTo>
                    <a:cubicBezTo>
                      <a:pt x="371" y="1139"/>
                      <a:pt x="358" y="1152"/>
                      <a:pt x="331" y="1165"/>
                    </a:cubicBezTo>
                    <a:cubicBezTo>
                      <a:pt x="318" y="1179"/>
                      <a:pt x="292" y="1179"/>
                      <a:pt x="265" y="1192"/>
                    </a:cubicBezTo>
                    <a:cubicBezTo>
                      <a:pt x="212" y="1192"/>
                      <a:pt x="173" y="1205"/>
                      <a:pt x="133" y="1218"/>
                    </a:cubicBezTo>
                    <a:cubicBezTo>
                      <a:pt x="93" y="1232"/>
                      <a:pt x="80" y="1245"/>
                      <a:pt x="80" y="1285"/>
                    </a:cubicBezTo>
                    <a:cubicBezTo>
                      <a:pt x="80" y="1298"/>
                      <a:pt x="80" y="1324"/>
                      <a:pt x="80" y="1337"/>
                    </a:cubicBezTo>
                    <a:cubicBezTo>
                      <a:pt x="93" y="1337"/>
                      <a:pt x="106" y="1351"/>
                      <a:pt x="120" y="1351"/>
                    </a:cubicBezTo>
                    <a:cubicBezTo>
                      <a:pt x="133" y="1364"/>
                      <a:pt x="146" y="1364"/>
                      <a:pt x="159" y="1364"/>
                    </a:cubicBezTo>
                    <a:lnTo>
                      <a:pt x="556" y="1364"/>
                    </a:lnTo>
                    <a:cubicBezTo>
                      <a:pt x="570" y="1364"/>
                      <a:pt x="583" y="1377"/>
                      <a:pt x="609" y="1377"/>
                    </a:cubicBezTo>
                    <a:lnTo>
                      <a:pt x="675" y="1377"/>
                    </a:lnTo>
                    <a:cubicBezTo>
                      <a:pt x="702" y="1377"/>
                      <a:pt x="728" y="1364"/>
                      <a:pt x="755" y="1364"/>
                    </a:cubicBezTo>
                    <a:cubicBezTo>
                      <a:pt x="781" y="1351"/>
                      <a:pt x="808" y="1324"/>
                      <a:pt x="808" y="1298"/>
                    </a:cubicBezTo>
                    <a:cubicBezTo>
                      <a:pt x="808" y="1285"/>
                      <a:pt x="795" y="1258"/>
                      <a:pt x="781" y="1245"/>
                    </a:cubicBezTo>
                    <a:cubicBezTo>
                      <a:pt x="768" y="1218"/>
                      <a:pt x="715" y="1218"/>
                      <a:pt x="662" y="1218"/>
                    </a:cubicBezTo>
                    <a:cubicBezTo>
                      <a:pt x="636" y="1218"/>
                      <a:pt x="609" y="1205"/>
                      <a:pt x="609" y="1205"/>
                    </a:cubicBezTo>
                    <a:cubicBezTo>
                      <a:pt x="609" y="1192"/>
                      <a:pt x="596" y="1192"/>
                      <a:pt x="596" y="1179"/>
                    </a:cubicBezTo>
                    <a:cubicBezTo>
                      <a:pt x="596" y="1179"/>
                      <a:pt x="609" y="1152"/>
                      <a:pt x="623" y="1139"/>
                    </a:cubicBezTo>
                    <a:cubicBezTo>
                      <a:pt x="636" y="1112"/>
                      <a:pt x="649" y="1099"/>
                      <a:pt x="662" y="1086"/>
                    </a:cubicBezTo>
                    <a:cubicBezTo>
                      <a:pt x="689" y="1046"/>
                      <a:pt x="702" y="1020"/>
                      <a:pt x="728" y="993"/>
                    </a:cubicBezTo>
                    <a:cubicBezTo>
                      <a:pt x="742" y="980"/>
                      <a:pt x="768" y="940"/>
                      <a:pt x="808" y="887"/>
                    </a:cubicBezTo>
                    <a:cubicBezTo>
                      <a:pt x="834" y="927"/>
                      <a:pt x="861" y="967"/>
                      <a:pt x="887" y="1007"/>
                    </a:cubicBezTo>
                    <a:cubicBezTo>
                      <a:pt x="914" y="1033"/>
                      <a:pt x="940" y="1073"/>
                      <a:pt x="967" y="1112"/>
                    </a:cubicBezTo>
                    <a:cubicBezTo>
                      <a:pt x="980" y="1139"/>
                      <a:pt x="1006" y="1165"/>
                      <a:pt x="1020" y="1192"/>
                    </a:cubicBezTo>
                    <a:cubicBezTo>
                      <a:pt x="1033" y="1218"/>
                      <a:pt x="1046" y="1232"/>
                      <a:pt x="1046" y="1245"/>
                    </a:cubicBezTo>
                    <a:cubicBezTo>
                      <a:pt x="1046" y="1258"/>
                      <a:pt x="1033" y="1271"/>
                      <a:pt x="1033" y="1285"/>
                    </a:cubicBezTo>
                    <a:lnTo>
                      <a:pt x="993" y="1285"/>
                    </a:lnTo>
                    <a:cubicBezTo>
                      <a:pt x="967" y="1298"/>
                      <a:pt x="953" y="1311"/>
                      <a:pt x="953" y="1324"/>
                    </a:cubicBezTo>
                    <a:cubicBezTo>
                      <a:pt x="940" y="1337"/>
                      <a:pt x="940" y="1351"/>
                      <a:pt x="940" y="1364"/>
                    </a:cubicBezTo>
                    <a:cubicBezTo>
                      <a:pt x="940" y="1377"/>
                      <a:pt x="953" y="1404"/>
                      <a:pt x="967" y="1430"/>
                    </a:cubicBezTo>
                    <a:cubicBezTo>
                      <a:pt x="993" y="1443"/>
                      <a:pt x="1033" y="1457"/>
                      <a:pt x="1086" y="1457"/>
                    </a:cubicBezTo>
                    <a:lnTo>
                      <a:pt x="1536" y="1457"/>
                    </a:lnTo>
                    <a:cubicBezTo>
                      <a:pt x="1575" y="1457"/>
                      <a:pt x="1602" y="1457"/>
                      <a:pt x="1628" y="1443"/>
                    </a:cubicBezTo>
                    <a:cubicBezTo>
                      <a:pt x="1655" y="1443"/>
                      <a:pt x="1668" y="1417"/>
                      <a:pt x="1668" y="1377"/>
                    </a:cubicBezTo>
                    <a:cubicBezTo>
                      <a:pt x="1668" y="1351"/>
                      <a:pt x="1655" y="1337"/>
                      <a:pt x="1628" y="1324"/>
                    </a:cubicBezTo>
                    <a:cubicBezTo>
                      <a:pt x="1615" y="1311"/>
                      <a:pt x="1589" y="1298"/>
                      <a:pt x="1549" y="1298"/>
                    </a:cubicBezTo>
                    <a:lnTo>
                      <a:pt x="1456" y="1298"/>
                    </a:lnTo>
                    <a:cubicBezTo>
                      <a:pt x="1430" y="1298"/>
                      <a:pt x="1403" y="1285"/>
                      <a:pt x="1364" y="1271"/>
                    </a:cubicBezTo>
                    <a:cubicBezTo>
                      <a:pt x="1350" y="1271"/>
                      <a:pt x="1337" y="1258"/>
                      <a:pt x="1324" y="1245"/>
                    </a:cubicBezTo>
                    <a:cubicBezTo>
                      <a:pt x="1311" y="1232"/>
                      <a:pt x="1284" y="1205"/>
                      <a:pt x="1245" y="1165"/>
                    </a:cubicBezTo>
                    <a:cubicBezTo>
                      <a:pt x="1218" y="1126"/>
                      <a:pt x="1178" y="1073"/>
                      <a:pt x="1125" y="1007"/>
                    </a:cubicBezTo>
                    <a:cubicBezTo>
                      <a:pt x="1073" y="927"/>
                      <a:pt x="1006" y="835"/>
                      <a:pt x="927" y="729"/>
                    </a:cubicBezTo>
                    <a:cubicBezTo>
                      <a:pt x="967" y="676"/>
                      <a:pt x="1006" y="610"/>
                      <a:pt x="1046" y="557"/>
                    </a:cubicBezTo>
                    <a:cubicBezTo>
                      <a:pt x="1073" y="504"/>
                      <a:pt x="1125" y="451"/>
                      <a:pt x="1165" y="385"/>
                    </a:cubicBezTo>
                    <a:cubicBezTo>
                      <a:pt x="1205" y="345"/>
                      <a:pt x="1245" y="318"/>
                      <a:pt x="1271" y="305"/>
                    </a:cubicBezTo>
                    <a:cubicBezTo>
                      <a:pt x="1298" y="292"/>
                      <a:pt x="1337" y="292"/>
                      <a:pt x="1390" y="292"/>
                    </a:cubicBezTo>
                    <a:cubicBezTo>
                      <a:pt x="1430" y="292"/>
                      <a:pt x="1509" y="279"/>
                      <a:pt x="1589" y="279"/>
                    </a:cubicBezTo>
                    <a:cubicBezTo>
                      <a:pt x="1615" y="279"/>
                      <a:pt x="1628" y="279"/>
                      <a:pt x="1642" y="265"/>
                    </a:cubicBezTo>
                    <a:cubicBezTo>
                      <a:pt x="1655" y="239"/>
                      <a:pt x="1655" y="226"/>
                      <a:pt x="1655" y="212"/>
                    </a:cubicBezTo>
                    <a:cubicBezTo>
                      <a:pt x="1655" y="146"/>
                      <a:pt x="1642" y="120"/>
                      <a:pt x="1589" y="120"/>
                    </a:cubicBezTo>
                    <a:lnTo>
                      <a:pt x="1020" y="120"/>
                    </a:lnTo>
                    <a:cubicBezTo>
                      <a:pt x="980" y="120"/>
                      <a:pt x="953" y="120"/>
                      <a:pt x="927" y="133"/>
                    </a:cubicBezTo>
                    <a:cubicBezTo>
                      <a:pt x="900" y="146"/>
                      <a:pt x="887" y="173"/>
                      <a:pt x="887" y="212"/>
                    </a:cubicBezTo>
                    <a:cubicBezTo>
                      <a:pt x="887" y="226"/>
                      <a:pt x="887" y="252"/>
                      <a:pt x="914" y="265"/>
                    </a:cubicBezTo>
                    <a:cubicBezTo>
                      <a:pt x="927" y="265"/>
                      <a:pt x="940" y="279"/>
                      <a:pt x="953" y="279"/>
                    </a:cubicBezTo>
                    <a:cubicBezTo>
                      <a:pt x="953" y="292"/>
                      <a:pt x="967" y="292"/>
                      <a:pt x="967" y="305"/>
                    </a:cubicBezTo>
                    <a:cubicBezTo>
                      <a:pt x="967" y="305"/>
                      <a:pt x="953" y="332"/>
                      <a:pt x="940" y="358"/>
                    </a:cubicBezTo>
                    <a:cubicBezTo>
                      <a:pt x="927" y="385"/>
                      <a:pt x="900" y="411"/>
                      <a:pt x="874" y="451"/>
                    </a:cubicBezTo>
                    <a:lnTo>
                      <a:pt x="808" y="570"/>
                    </a:lnTo>
                    <a:cubicBezTo>
                      <a:pt x="768" y="517"/>
                      <a:pt x="742" y="477"/>
                      <a:pt x="715" y="437"/>
                    </a:cubicBezTo>
                    <a:cubicBezTo>
                      <a:pt x="689" y="398"/>
                      <a:pt x="662" y="371"/>
                      <a:pt x="636" y="332"/>
                    </a:cubicBezTo>
                    <a:cubicBezTo>
                      <a:pt x="623" y="305"/>
                      <a:pt x="596" y="279"/>
                      <a:pt x="596" y="252"/>
                    </a:cubicBezTo>
                    <a:cubicBezTo>
                      <a:pt x="583" y="239"/>
                      <a:pt x="570" y="226"/>
                      <a:pt x="570" y="212"/>
                    </a:cubicBezTo>
                    <a:cubicBezTo>
                      <a:pt x="570" y="199"/>
                      <a:pt x="583" y="186"/>
                      <a:pt x="596" y="186"/>
                    </a:cubicBezTo>
                    <a:lnTo>
                      <a:pt x="662" y="186"/>
                    </a:lnTo>
                    <a:cubicBezTo>
                      <a:pt x="702" y="186"/>
                      <a:pt x="728" y="173"/>
                      <a:pt x="742" y="160"/>
                    </a:cubicBezTo>
                    <a:cubicBezTo>
                      <a:pt x="755" y="133"/>
                      <a:pt x="768" y="120"/>
                      <a:pt x="768" y="107"/>
                    </a:cubicBezTo>
                    <a:cubicBezTo>
                      <a:pt x="768" y="93"/>
                      <a:pt x="768" y="80"/>
                      <a:pt x="768" y="67"/>
                    </a:cubicBezTo>
                    <a:cubicBezTo>
                      <a:pt x="768" y="54"/>
                      <a:pt x="755" y="40"/>
                      <a:pt x="742" y="40"/>
                    </a:cubicBezTo>
                    <a:cubicBezTo>
                      <a:pt x="728" y="27"/>
                      <a:pt x="715" y="14"/>
                      <a:pt x="689" y="14"/>
                    </a:cubicBezTo>
                    <a:cubicBezTo>
                      <a:pt x="675" y="1"/>
                      <a:pt x="636" y="1"/>
                      <a:pt x="596" y="1"/>
                    </a:cubicBezTo>
                    <a:close/>
                  </a:path>
                </a:pathLst>
              </a:custGeom>
              <a:solidFill>
                <a:srgbClr val="F09C4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82" name="Google Shape;775;p31">
                <a:extLst>
                  <a:ext uri="{FF2B5EF4-FFF2-40B4-BE49-F238E27FC236}">
                    <a16:creationId xmlns:a16="http://schemas.microsoft.com/office/drawing/2014/main" id="{3E292DF2-70CE-4152-8475-FBB7C5053487}"/>
                  </a:ext>
                </a:extLst>
              </p:cNvPr>
              <p:cNvSpPr/>
              <p:nvPr/>
            </p:nvSpPr>
            <p:spPr>
              <a:xfrm>
                <a:off x="5668799" y="4448014"/>
                <a:ext cx="100260" cy="84895"/>
              </a:xfrm>
              <a:custGeom>
                <a:avLst/>
                <a:gdLst/>
                <a:ahLst/>
                <a:cxnLst/>
                <a:rect l="l" t="t" r="r" b="b"/>
                <a:pathLst>
                  <a:path w="1814" h="1536" extrusionOk="0">
                    <a:moveTo>
                      <a:pt x="768" y="107"/>
                    </a:moveTo>
                    <a:lnTo>
                      <a:pt x="768" y="160"/>
                    </a:lnTo>
                    <a:lnTo>
                      <a:pt x="662" y="160"/>
                    </a:lnTo>
                    <a:cubicBezTo>
                      <a:pt x="609" y="160"/>
                      <a:pt x="556" y="212"/>
                      <a:pt x="556" y="265"/>
                    </a:cubicBezTo>
                    <a:cubicBezTo>
                      <a:pt x="556" y="265"/>
                      <a:pt x="609" y="265"/>
                      <a:pt x="609" y="332"/>
                    </a:cubicBezTo>
                    <a:cubicBezTo>
                      <a:pt x="609" y="332"/>
                      <a:pt x="609" y="385"/>
                      <a:pt x="662" y="385"/>
                    </a:cubicBezTo>
                    <a:cubicBezTo>
                      <a:pt x="662" y="437"/>
                      <a:pt x="715" y="490"/>
                      <a:pt x="715" y="490"/>
                    </a:cubicBezTo>
                    <a:cubicBezTo>
                      <a:pt x="768" y="543"/>
                      <a:pt x="768" y="596"/>
                      <a:pt x="821" y="662"/>
                    </a:cubicBezTo>
                    <a:lnTo>
                      <a:pt x="887" y="715"/>
                    </a:lnTo>
                    <a:lnTo>
                      <a:pt x="993" y="543"/>
                    </a:lnTo>
                    <a:cubicBezTo>
                      <a:pt x="993" y="490"/>
                      <a:pt x="1046" y="437"/>
                      <a:pt x="1046" y="437"/>
                    </a:cubicBezTo>
                    <a:cubicBezTo>
                      <a:pt x="1046" y="385"/>
                      <a:pt x="1099" y="385"/>
                      <a:pt x="1099" y="332"/>
                    </a:cubicBezTo>
                    <a:cubicBezTo>
                      <a:pt x="1099" y="265"/>
                      <a:pt x="1046" y="265"/>
                      <a:pt x="1046" y="265"/>
                    </a:cubicBezTo>
                    <a:lnTo>
                      <a:pt x="993" y="265"/>
                    </a:lnTo>
                    <a:lnTo>
                      <a:pt x="993" y="212"/>
                    </a:lnTo>
                    <a:lnTo>
                      <a:pt x="1654" y="212"/>
                    </a:lnTo>
                    <a:lnTo>
                      <a:pt x="1654" y="265"/>
                    </a:lnTo>
                    <a:lnTo>
                      <a:pt x="1324" y="265"/>
                    </a:lnTo>
                    <a:cubicBezTo>
                      <a:pt x="1271" y="332"/>
                      <a:pt x="1218" y="332"/>
                      <a:pt x="1218" y="385"/>
                    </a:cubicBezTo>
                    <a:cubicBezTo>
                      <a:pt x="1151" y="437"/>
                      <a:pt x="1099" y="490"/>
                      <a:pt x="1046" y="543"/>
                    </a:cubicBezTo>
                    <a:cubicBezTo>
                      <a:pt x="993" y="596"/>
                      <a:pt x="993" y="662"/>
                      <a:pt x="940" y="715"/>
                    </a:cubicBezTo>
                    <a:lnTo>
                      <a:pt x="940" y="768"/>
                    </a:lnTo>
                    <a:lnTo>
                      <a:pt x="940" y="821"/>
                    </a:lnTo>
                    <a:cubicBezTo>
                      <a:pt x="993" y="927"/>
                      <a:pt x="1099" y="993"/>
                      <a:pt x="1151" y="1099"/>
                    </a:cubicBezTo>
                    <a:cubicBezTo>
                      <a:pt x="1218" y="1152"/>
                      <a:pt x="1218" y="1205"/>
                      <a:pt x="1271" y="1258"/>
                    </a:cubicBezTo>
                    <a:cubicBezTo>
                      <a:pt x="1324" y="1258"/>
                      <a:pt x="1324" y="1324"/>
                      <a:pt x="1324" y="1324"/>
                    </a:cubicBezTo>
                    <a:cubicBezTo>
                      <a:pt x="1376" y="1324"/>
                      <a:pt x="1376" y="1377"/>
                      <a:pt x="1429" y="1377"/>
                    </a:cubicBezTo>
                    <a:lnTo>
                      <a:pt x="1601" y="1377"/>
                    </a:lnTo>
                    <a:cubicBezTo>
                      <a:pt x="1654" y="1377"/>
                      <a:pt x="1654" y="1430"/>
                      <a:pt x="1654" y="1430"/>
                    </a:cubicBezTo>
                    <a:lnTo>
                      <a:pt x="1099" y="1430"/>
                    </a:lnTo>
                    <a:lnTo>
                      <a:pt x="1046" y="1377"/>
                    </a:lnTo>
                    <a:lnTo>
                      <a:pt x="1099" y="1377"/>
                    </a:lnTo>
                    <a:cubicBezTo>
                      <a:pt x="1151" y="1377"/>
                      <a:pt x="1151" y="1324"/>
                      <a:pt x="1151" y="1258"/>
                    </a:cubicBezTo>
                    <a:lnTo>
                      <a:pt x="1151" y="1205"/>
                    </a:lnTo>
                    <a:cubicBezTo>
                      <a:pt x="1099" y="1152"/>
                      <a:pt x="1099" y="1152"/>
                      <a:pt x="1099" y="1099"/>
                    </a:cubicBezTo>
                    <a:cubicBezTo>
                      <a:pt x="1046" y="1099"/>
                      <a:pt x="1046" y="1046"/>
                      <a:pt x="993" y="993"/>
                    </a:cubicBezTo>
                    <a:cubicBezTo>
                      <a:pt x="993" y="993"/>
                      <a:pt x="940" y="927"/>
                      <a:pt x="940" y="874"/>
                    </a:cubicBezTo>
                    <a:lnTo>
                      <a:pt x="887" y="821"/>
                    </a:lnTo>
                    <a:lnTo>
                      <a:pt x="821" y="874"/>
                    </a:lnTo>
                    <a:cubicBezTo>
                      <a:pt x="768" y="927"/>
                      <a:pt x="768" y="993"/>
                      <a:pt x="715" y="993"/>
                    </a:cubicBezTo>
                    <a:cubicBezTo>
                      <a:pt x="715" y="1046"/>
                      <a:pt x="715" y="1046"/>
                      <a:pt x="662" y="1099"/>
                    </a:cubicBezTo>
                    <a:lnTo>
                      <a:pt x="662" y="1152"/>
                    </a:lnTo>
                    <a:cubicBezTo>
                      <a:pt x="609" y="1152"/>
                      <a:pt x="609" y="1152"/>
                      <a:pt x="609" y="1205"/>
                    </a:cubicBezTo>
                    <a:lnTo>
                      <a:pt x="609" y="1258"/>
                    </a:lnTo>
                    <a:cubicBezTo>
                      <a:pt x="662" y="1324"/>
                      <a:pt x="662" y="1324"/>
                      <a:pt x="715" y="1324"/>
                    </a:cubicBezTo>
                    <a:lnTo>
                      <a:pt x="821" y="1324"/>
                    </a:lnTo>
                    <a:cubicBezTo>
                      <a:pt x="768" y="1324"/>
                      <a:pt x="768" y="1377"/>
                      <a:pt x="715" y="1377"/>
                    </a:cubicBezTo>
                    <a:lnTo>
                      <a:pt x="662" y="1377"/>
                    </a:lnTo>
                    <a:lnTo>
                      <a:pt x="609" y="1324"/>
                    </a:lnTo>
                    <a:lnTo>
                      <a:pt x="225" y="1324"/>
                    </a:lnTo>
                    <a:cubicBezTo>
                      <a:pt x="278" y="1324"/>
                      <a:pt x="278" y="1324"/>
                      <a:pt x="331" y="1258"/>
                    </a:cubicBezTo>
                    <a:lnTo>
                      <a:pt x="437" y="1258"/>
                    </a:lnTo>
                    <a:lnTo>
                      <a:pt x="490" y="1205"/>
                    </a:lnTo>
                    <a:cubicBezTo>
                      <a:pt x="556" y="1099"/>
                      <a:pt x="609" y="1046"/>
                      <a:pt x="609" y="1046"/>
                    </a:cubicBezTo>
                    <a:cubicBezTo>
                      <a:pt x="662" y="993"/>
                      <a:pt x="662" y="927"/>
                      <a:pt x="715" y="927"/>
                    </a:cubicBezTo>
                    <a:cubicBezTo>
                      <a:pt x="715" y="927"/>
                      <a:pt x="715" y="874"/>
                      <a:pt x="768" y="874"/>
                    </a:cubicBezTo>
                    <a:lnTo>
                      <a:pt x="768" y="821"/>
                    </a:lnTo>
                    <a:lnTo>
                      <a:pt x="821" y="768"/>
                    </a:lnTo>
                    <a:lnTo>
                      <a:pt x="490" y="265"/>
                    </a:lnTo>
                    <a:cubicBezTo>
                      <a:pt x="437" y="265"/>
                      <a:pt x="437" y="212"/>
                      <a:pt x="384" y="160"/>
                    </a:cubicBezTo>
                    <a:lnTo>
                      <a:pt x="106" y="160"/>
                    </a:lnTo>
                    <a:lnTo>
                      <a:pt x="106" y="107"/>
                    </a:lnTo>
                    <a:close/>
                    <a:moveTo>
                      <a:pt x="106" y="1"/>
                    </a:moveTo>
                    <a:cubicBezTo>
                      <a:pt x="53" y="54"/>
                      <a:pt x="0" y="107"/>
                      <a:pt x="0" y="107"/>
                    </a:cubicBezTo>
                    <a:cubicBezTo>
                      <a:pt x="0" y="160"/>
                      <a:pt x="53" y="212"/>
                      <a:pt x="53" y="265"/>
                    </a:cubicBezTo>
                    <a:lnTo>
                      <a:pt x="331" y="265"/>
                    </a:lnTo>
                    <a:cubicBezTo>
                      <a:pt x="331" y="332"/>
                      <a:pt x="331" y="332"/>
                      <a:pt x="384" y="385"/>
                    </a:cubicBezTo>
                    <a:lnTo>
                      <a:pt x="662" y="768"/>
                    </a:lnTo>
                    <a:lnTo>
                      <a:pt x="662" y="821"/>
                    </a:lnTo>
                    <a:cubicBezTo>
                      <a:pt x="662" y="821"/>
                      <a:pt x="609" y="821"/>
                      <a:pt x="609" y="874"/>
                    </a:cubicBezTo>
                    <a:lnTo>
                      <a:pt x="556" y="927"/>
                    </a:lnTo>
                    <a:cubicBezTo>
                      <a:pt x="490" y="993"/>
                      <a:pt x="437" y="1046"/>
                      <a:pt x="384" y="1099"/>
                    </a:cubicBezTo>
                    <a:lnTo>
                      <a:pt x="384" y="1152"/>
                    </a:lnTo>
                    <a:lnTo>
                      <a:pt x="331" y="1152"/>
                    </a:lnTo>
                    <a:cubicBezTo>
                      <a:pt x="278" y="1152"/>
                      <a:pt x="225" y="1152"/>
                      <a:pt x="159" y="1205"/>
                    </a:cubicBezTo>
                    <a:cubicBezTo>
                      <a:pt x="106" y="1205"/>
                      <a:pt x="53" y="1258"/>
                      <a:pt x="53" y="1324"/>
                    </a:cubicBezTo>
                    <a:cubicBezTo>
                      <a:pt x="53" y="1377"/>
                      <a:pt x="53" y="1377"/>
                      <a:pt x="106" y="1430"/>
                    </a:cubicBezTo>
                    <a:lnTo>
                      <a:pt x="159" y="1430"/>
                    </a:lnTo>
                    <a:cubicBezTo>
                      <a:pt x="159" y="1483"/>
                      <a:pt x="225" y="1483"/>
                      <a:pt x="225" y="1483"/>
                    </a:cubicBezTo>
                    <a:lnTo>
                      <a:pt x="715" y="1483"/>
                    </a:lnTo>
                    <a:cubicBezTo>
                      <a:pt x="768" y="1483"/>
                      <a:pt x="821" y="1483"/>
                      <a:pt x="821" y="1430"/>
                    </a:cubicBezTo>
                    <a:cubicBezTo>
                      <a:pt x="887" y="1430"/>
                      <a:pt x="940" y="1377"/>
                      <a:pt x="940" y="1324"/>
                    </a:cubicBezTo>
                    <a:cubicBezTo>
                      <a:pt x="940" y="1258"/>
                      <a:pt x="887" y="1258"/>
                      <a:pt x="887" y="1258"/>
                    </a:cubicBezTo>
                    <a:cubicBezTo>
                      <a:pt x="821" y="1205"/>
                      <a:pt x="821" y="1205"/>
                      <a:pt x="768" y="1205"/>
                    </a:cubicBezTo>
                    <a:lnTo>
                      <a:pt x="768" y="1152"/>
                    </a:lnTo>
                    <a:cubicBezTo>
                      <a:pt x="768" y="1099"/>
                      <a:pt x="821" y="1099"/>
                      <a:pt x="821" y="1099"/>
                    </a:cubicBezTo>
                    <a:cubicBezTo>
                      <a:pt x="821" y="1046"/>
                      <a:pt x="887" y="1046"/>
                      <a:pt x="887" y="1046"/>
                    </a:cubicBezTo>
                    <a:lnTo>
                      <a:pt x="887" y="1099"/>
                    </a:lnTo>
                    <a:cubicBezTo>
                      <a:pt x="940" y="1099"/>
                      <a:pt x="940" y="1152"/>
                      <a:pt x="993" y="1152"/>
                    </a:cubicBezTo>
                    <a:cubicBezTo>
                      <a:pt x="993" y="1205"/>
                      <a:pt x="993" y="1258"/>
                      <a:pt x="1046" y="1258"/>
                    </a:cubicBezTo>
                    <a:cubicBezTo>
                      <a:pt x="993" y="1258"/>
                      <a:pt x="993" y="1324"/>
                      <a:pt x="940" y="1324"/>
                    </a:cubicBezTo>
                    <a:lnTo>
                      <a:pt x="940" y="1430"/>
                    </a:lnTo>
                    <a:cubicBezTo>
                      <a:pt x="940" y="1430"/>
                      <a:pt x="940" y="1483"/>
                      <a:pt x="993" y="1483"/>
                    </a:cubicBezTo>
                    <a:cubicBezTo>
                      <a:pt x="1046" y="1536"/>
                      <a:pt x="1099" y="1536"/>
                      <a:pt x="1151" y="1536"/>
                    </a:cubicBezTo>
                    <a:lnTo>
                      <a:pt x="1707" y="1536"/>
                    </a:lnTo>
                    <a:cubicBezTo>
                      <a:pt x="1760" y="1536"/>
                      <a:pt x="1813" y="1483"/>
                      <a:pt x="1813" y="1430"/>
                    </a:cubicBezTo>
                    <a:cubicBezTo>
                      <a:pt x="1813" y="1377"/>
                      <a:pt x="1760" y="1324"/>
                      <a:pt x="1707" y="1324"/>
                    </a:cubicBezTo>
                    <a:cubicBezTo>
                      <a:pt x="1707" y="1258"/>
                      <a:pt x="1654" y="1258"/>
                      <a:pt x="1601" y="1258"/>
                    </a:cubicBezTo>
                    <a:lnTo>
                      <a:pt x="1429" y="1258"/>
                    </a:lnTo>
                    <a:cubicBezTo>
                      <a:pt x="1429" y="1205"/>
                      <a:pt x="1376" y="1205"/>
                      <a:pt x="1376" y="1152"/>
                    </a:cubicBezTo>
                    <a:cubicBezTo>
                      <a:pt x="1324" y="1099"/>
                      <a:pt x="1271" y="1046"/>
                      <a:pt x="1218" y="993"/>
                    </a:cubicBezTo>
                    <a:cubicBezTo>
                      <a:pt x="1218" y="927"/>
                      <a:pt x="1099" y="874"/>
                      <a:pt x="1046" y="768"/>
                    </a:cubicBezTo>
                    <a:cubicBezTo>
                      <a:pt x="1099" y="715"/>
                      <a:pt x="1099" y="662"/>
                      <a:pt x="1151" y="596"/>
                    </a:cubicBezTo>
                    <a:cubicBezTo>
                      <a:pt x="1218" y="596"/>
                      <a:pt x="1218" y="543"/>
                      <a:pt x="1271" y="490"/>
                    </a:cubicBezTo>
                    <a:cubicBezTo>
                      <a:pt x="1324" y="437"/>
                      <a:pt x="1324" y="437"/>
                      <a:pt x="1376" y="385"/>
                    </a:cubicBezTo>
                    <a:lnTo>
                      <a:pt x="1654" y="385"/>
                    </a:lnTo>
                    <a:cubicBezTo>
                      <a:pt x="1707" y="385"/>
                      <a:pt x="1707" y="385"/>
                      <a:pt x="1707" y="332"/>
                    </a:cubicBezTo>
                    <a:lnTo>
                      <a:pt x="1760" y="332"/>
                    </a:lnTo>
                    <a:lnTo>
                      <a:pt x="1760" y="265"/>
                    </a:lnTo>
                    <a:lnTo>
                      <a:pt x="1760" y="160"/>
                    </a:lnTo>
                    <a:cubicBezTo>
                      <a:pt x="1760" y="160"/>
                      <a:pt x="1760" y="107"/>
                      <a:pt x="1707" y="107"/>
                    </a:cubicBezTo>
                    <a:lnTo>
                      <a:pt x="940" y="107"/>
                    </a:lnTo>
                    <a:cubicBezTo>
                      <a:pt x="887" y="160"/>
                      <a:pt x="887" y="212"/>
                      <a:pt x="887" y="265"/>
                    </a:cubicBezTo>
                    <a:cubicBezTo>
                      <a:pt x="887" y="265"/>
                      <a:pt x="887" y="332"/>
                      <a:pt x="940" y="332"/>
                    </a:cubicBezTo>
                    <a:lnTo>
                      <a:pt x="940" y="385"/>
                    </a:lnTo>
                    <a:cubicBezTo>
                      <a:pt x="940" y="385"/>
                      <a:pt x="940" y="437"/>
                      <a:pt x="887" y="437"/>
                    </a:cubicBezTo>
                    <a:lnTo>
                      <a:pt x="887" y="490"/>
                    </a:lnTo>
                    <a:cubicBezTo>
                      <a:pt x="821" y="490"/>
                      <a:pt x="821" y="437"/>
                      <a:pt x="821" y="437"/>
                    </a:cubicBezTo>
                    <a:cubicBezTo>
                      <a:pt x="768" y="385"/>
                      <a:pt x="768" y="385"/>
                      <a:pt x="768" y="332"/>
                    </a:cubicBezTo>
                    <a:cubicBezTo>
                      <a:pt x="715" y="332"/>
                      <a:pt x="715" y="332"/>
                      <a:pt x="715" y="265"/>
                    </a:cubicBezTo>
                    <a:cubicBezTo>
                      <a:pt x="768" y="265"/>
                      <a:pt x="821" y="265"/>
                      <a:pt x="821" y="212"/>
                    </a:cubicBezTo>
                    <a:cubicBezTo>
                      <a:pt x="887" y="212"/>
                      <a:pt x="887" y="160"/>
                      <a:pt x="887" y="160"/>
                    </a:cubicBezTo>
                    <a:lnTo>
                      <a:pt x="887" y="107"/>
                    </a:lnTo>
                    <a:lnTo>
                      <a:pt x="887" y="54"/>
                    </a:lnTo>
                    <a:lnTo>
                      <a:pt x="821" y="54"/>
                    </a:lnTo>
                    <a:cubicBezTo>
                      <a:pt x="821" y="1"/>
                      <a:pt x="821" y="1"/>
                      <a:pt x="768" y="1"/>
                    </a:cubicBezTo>
                    <a:close/>
                  </a:path>
                </a:pathLst>
              </a:custGeom>
              <a:solidFill>
                <a:srgbClr val="F09C4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83" name="Google Shape;776;p31">
                <a:extLst>
                  <a:ext uri="{FF2B5EF4-FFF2-40B4-BE49-F238E27FC236}">
                    <a16:creationId xmlns:a16="http://schemas.microsoft.com/office/drawing/2014/main" id="{E8A500DB-B210-4DFF-A20D-666636286385}"/>
                  </a:ext>
                </a:extLst>
              </p:cNvPr>
              <p:cNvSpPr/>
              <p:nvPr/>
            </p:nvSpPr>
            <p:spPr>
              <a:xfrm>
                <a:off x="4799733" y="3864528"/>
                <a:ext cx="1237772" cy="1187034"/>
              </a:xfrm>
              <a:custGeom>
                <a:avLst/>
                <a:gdLst/>
                <a:ahLst/>
                <a:cxnLst/>
                <a:rect l="l" t="t" r="r" b="b"/>
                <a:pathLst>
                  <a:path w="22395" h="21477" extrusionOk="0">
                    <a:moveTo>
                      <a:pt x="17201" y="8638"/>
                    </a:moveTo>
                    <a:cubicBezTo>
                      <a:pt x="17575" y="8638"/>
                      <a:pt x="17951" y="8924"/>
                      <a:pt x="17987" y="9340"/>
                    </a:cubicBezTo>
                    <a:lnTo>
                      <a:pt x="18318" y="16672"/>
                    </a:lnTo>
                    <a:cubicBezTo>
                      <a:pt x="18371" y="17228"/>
                      <a:pt x="17868" y="17718"/>
                      <a:pt x="17273" y="17718"/>
                    </a:cubicBezTo>
                    <a:lnTo>
                      <a:pt x="9821" y="17612"/>
                    </a:lnTo>
                    <a:cubicBezTo>
                      <a:pt x="9212" y="17612"/>
                      <a:pt x="8881" y="16844"/>
                      <a:pt x="9331" y="16447"/>
                    </a:cubicBezTo>
                    <a:lnTo>
                      <a:pt x="16717" y="8837"/>
                    </a:lnTo>
                    <a:cubicBezTo>
                      <a:pt x="16855" y="8699"/>
                      <a:pt x="17028" y="8638"/>
                      <a:pt x="17201" y="8638"/>
                    </a:cubicBezTo>
                    <a:close/>
                    <a:moveTo>
                      <a:pt x="20125" y="1"/>
                    </a:moveTo>
                    <a:cubicBezTo>
                      <a:pt x="19697" y="1"/>
                      <a:pt x="19262" y="159"/>
                      <a:pt x="18927" y="512"/>
                    </a:cubicBezTo>
                    <a:lnTo>
                      <a:pt x="993" y="18711"/>
                    </a:lnTo>
                    <a:cubicBezTo>
                      <a:pt x="0" y="19756"/>
                      <a:pt x="781" y="21477"/>
                      <a:pt x="2264" y="21477"/>
                    </a:cubicBezTo>
                    <a:lnTo>
                      <a:pt x="20303" y="21477"/>
                    </a:lnTo>
                    <a:cubicBezTo>
                      <a:pt x="21508" y="21477"/>
                      <a:pt x="22395" y="20537"/>
                      <a:pt x="22395" y="19425"/>
                    </a:cubicBezTo>
                    <a:lnTo>
                      <a:pt x="21786" y="1558"/>
                    </a:lnTo>
                    <a:cubicBezTo>
                      <a:pt x="21786" y="611"/>
                      <a:pt x="20967" y="1"/>
                      <a:pt x="20125" y="1"/>
                    </a:cubicBezTo>
                    <a:close/>
                  </a:path>
                </a:pathLst>
              </a:custGeom>
              <a:solidFill>
                <a:schemeClr val="lt2"/>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84" name="Google Shape;777;p31">
                <a:extLst>
                  <a:ext uri="{FF2B5EF4-FFF2-40B4-BE49-F238E27FC236}">
                    <a16:creationId xmlns:a16="http://schemas.microsoft.com/office/drawing/2014/main" id="{E44028BD-ABE9-4D77-8E13-8D81364C0687}"/>
                  </a:ext>
                </a:extLst>
              </p:cNvPr>
              <p:cNvSpPr/>
              <p:nvPr/>
            </p:nvSpPr>
            <p:spPr>
              <a:xfrm>
                <a:off x="4845828" y="3874532"/>
                <a:ext cx="1027082" cy="1046648"/>
              </a:xfrm>
              <a:custGeom>
                <a:avLst/>
                <a:gdLst/>
                <a:ahLst/>
                <a:cxnLst/>
                <a:rect l="l" t="t" r="r" b="b"/>
                <a:pathLst>
                  <a:path w="18583" h="18937" extrusionOk="0">
                    <a:moveTo>
                      <a:pt x="18477" y="0"/>
                    </a:moveTo>
                    <a:cubicBezTo>
                      <a:pt x="18305" y="119"/>
                      <a:pt x="18199" y="225"/>
                      <a:pt x="18093" y="331"/>
                    </a:cubicBezTo>
                    <a:lnTo>
                      <a:pt x="159" y="18530"/>
                    </a:lnTo>
                    <a:cubicBezTo>
                      <a:pt x="106" y="18649"/>
                      <a:pt x="53" y="18702"/>
                      <a:pt x="0" y="18755"/>
                    </a:cubicBezTo>
                    <a:lnTo>
                      <a:pt x="0" y="18808"/>
                    </a:lnTo>
                    <a:cubicBezTo>
                      <a:pt x="80" y="18894"/>
                      <a:pt x="189" y="18937"/>
                      <a:pt x="293" y="18937"/>
                    </a:cubicBezTo>
                    <a:cubicBezTo>
                      <a:pt x="397" y="18937"/>
                      <a:pt x="497" y="18894"/>
                      <a:pt x="556" y="18808"/>
                    </a:cubicBezTo>
                    <a:lnTo>
                      <a:pt x="18477" y="556"/>
                    </a:lnTo>
                    <a:cubicBezTo>
                      <a:pt x="18583" y="384"/>
                      <a:pt x="18583" y="172"/>
                      <a:pt x="18477" y="0"/>
                    </a:cubicBezTo>
                    <a:close/>
                  </a:path>
                </a:pathLst>
              </a:custGeom>
              <a:solidFill>
                <a:schemeClr val="accen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85" name="Google Shape;778;p31">
                <a:extLst>
                  <a:ext uri="{FF2B5EF4-FFF2-40B4-BE49-F238E27FC236}">
                    <a16:creationId xmlns:a16="http://schemas.microsoft.com/office/drawing/2014/main" id="{237C9002-05C8-4A2E-93E1-71F680200424}"/>
                  </a:ext>
                </a:extLst>
              </p:cNvPr>
              <p:cNvSpPr/>
              <p:nvPr/>
            </p:nvSpPr>
            <p:spPr>
              <a:xfrm>
                <a:off x="5818028" y="3941796"/>
                <a:ext cx="76107" cy="67374"/>
              </a:xfrm>
              <a:custGeom>
                <a:avLst/>
                <a:gdLst/>
                <a:ahLst/>
                <a:cxnLst/>
                <a:rect l="l" t="t" r="r" b="b"/>
                <a:pathLst>
                  <a:path w="1377" h="1219" extrusionOk="0">
                    <a:moveTo>
                      <a:pt x="0" y="1"/>
                    </a:moveTo>
                    <a:lnTo>
                      <a:pt x="0" y="160"/>
                    </a:lnTo>
                    <a:lnTo>
                      <a:pt x="1218" y="1219"/>
                    </a:lnTo>
                    <a:lnTo>
                      <a:pt x="1324" y="1219"/>
                    </a:lnTo>
                    <a:cubicBezTo>
                      <a:pt x="1376" y="1152"/>
                      <a:pt x="1376" y="1099"/>
                      <a:pt x="1324" y="1047"/>
                    </a:cubicBezTo>
                    <a:lnTo>
                      <a:pt x="172" y="1"/>
                    </a:lnTo>
                    <a:close/>
                  </a:path>
                </a:pathLst>
              </a:custGeom>
              <a:solidFill>
                <a:srgbClr val="EDD56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86" name="Google Shape;779;p31">
                <a:extLst>
                  <a:ext uri="{FF2B5EF4-FFF2-40B4-BE49-F238E27FC236}">
                    <a16:creationId xmlns:a16="http://schemas.microsoft.com/office/drawing/2014/main" id="{F7CB1473-EE54-4CB9-8AFD-2741D2347015}"/>
                  </a:ext>
                </a:extLst>
              </p:cNvPr>
              <p:cNvSpPr/>
              <p:nvPr/>
            </p:nvSpPr>
            <p:spPr>
              <a:xfrm>
                <a:off x="5647575" y="4112967"/>
                <a:ext cx="76107" cy="69585"/>
              </a:xfrm>
              <a:custGeom>
                <a:avLst/>
                <a:gdLst/>
                <a:ahLst/>
                <a:cxnLst/>
                <a:rect l="l" t="t" r="r" b="b"/>
                <a:pathLst>
                  <a:path w="1377" h="1259" extrusionOk="0">
                    <a:moveTo>
                      <a:pt x="86" y="1"/>
                    </a:moveTo>
                    <a:cubicBezTo>
                      <a:pt x="66" y="1"/>
                      <a:pt x="53" y="14"/>
                      <a:pt x="53" y="41"/>
                    </a:cubicBezTo>
                    <a:cubicBezTo>
                      <a:pt x="0" y="107"/>
                      <a:pt x="0" y="160"/>
                      <a:pt x="53" y="160"/>
                    </a:cubicBezTo>
                    <a:lnTo>
                      <a:pt x="1205" y="1258"/>
                    </a:lnTo>
                    <a:lnTo>
                      <a:pt x="1377" y="1258"/>
                    </a:lnTo>
                    <a:cubicBezTo>
                      <a:pt x="1377" y="1205"/>
                      <a:pt x="1377" y="1152"/>
                      <a:pt x="1324" y="1100"/>
                    </a:cubicBezTo>
                    <a:lnTo>
                      <a:pt x="159" y="41"/>
                    </a:lnTo>
                    <a:cubicBezTo>
                      <a:pt x="133" y="14"/>
                      <a:pt x="106" y="1"/>
                      <a:pt x="86" y="1"/>
                    </a:cubicBezTo>
                    <a:close/>
                  </a:path>
                </a:pathLst>
              </a:custGeom>
              <a:solidFill>
                <a:srgbClr val="EDD56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87" name="Google Shape;780;p31">
                <a:extLst>
                  <a:ext uri="{FF2B5EF4-FFF2-40B4-BE49-F238E27FC236}">
                    <a16:creationId xmlns:a16="http://schemas.microsoft.com/office/drawing/2014/main" id="{1270F571-E266-4846-AA40-84B6ADACF443}"/>
                  </a:ext>
                </a:extLst>
              </p:cNvPr>
              <p:cNvSpPr/>
              <p:nvPr/>
            </p:nvSpPr>
            <p:spPr>
              <a:xfrm>
                <a:off x="5775580" y="3984243"/>
                <a:ext cx="54883" cy="49080"/>
              </a:xfrm>
              <a:custGeom>
                <a:avLst/>
                <a:gdLst/>
                <a:ahLst/>
                <a:cxnLst/>
                <a:rect l="l" t="t" r="r" b="b"/>
                <a:pathLst>
                  <a:path w="993" h="888" extrusionOk="0">
                    <a:moveTo>
                      <a:pt x="53" y="1"/>
                    </a:moveTo>
                    <a:cubicBezTo>
                      <a:pt x="0" y="54"/>
                      <a:pt x="0" y="54"/>
                      <a:pt x="53" y="120"/>
                    </a:cubicBezTo>
                    <a:lnTo>
                      <a:pt x="874" y="887"/>
                    </a:lnTo>
                    <a:lnTo>
                      <a:pt x="993" y="887"/>
                    </a:lnTo>
                    <a:lnTo>
                      <a:pt x="993" y="781"/>
                    </a:lnTo>
                    <a:lnTo>
                      <a:pt x="106" y="1"/>
                    </a:lnTo>
                    <a:close/>
                  </a:path>
                </a:pathLst>
              </a:custGeom>
              <a:solidFill>
                <a:srgbClr val="EDD56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88" name="Google Shape;781;p31">
                <a:extLst>
                  <a:ext uri="{FF2B5EF4-FFF2-40B4-BE49-F238E27FC236}">
                    <a16:creationId xmlns:a16="http://schemas.microsoft.com/office/drawing/2014/main" id="{66003CAD-52D8-4830-8C9F-89DC91466739}"/>
                  </a:ext>
                </a:extLst>
              </p:cNvPr>
              <p:cNvSpPr/>
              <p:nvPr/>
            </p:nvSpPr>
            <p:spPr>
              <a:xfrm>
                <a:off x="5736062" y="4024646"/>
                <a:ext cx="54938" cy="50351"/>
              </a:xfrm>
              <a:custGeom>
                <a:avLst/>
                <a:gdLst/>
                <a:ahLst/>
                <a:cxnLst/>
                <a:rect l="l" t="t" r="r" b="b"/>
                <a:pathLst>
                  <a:path w="994" h="911" extrusionOk="0">
                    <a:moveTo>
                      <a:pt x="73" y="1"/>
                    </a:moveTo>
                    <a:cubicBezTo>
                      <a:pt x="54" y="1"/>
                      <a:pt x="27" y="17"/>
                      <a:pt x="1" y="50"/>
                    </a:cubicBezTo>
                    <a:lnTo>
                      <a:pt x="1" y="103"/>
                    </a:lnTo>
                    <a:lnTo>
                      <a:pt x="874" y="871"/>
                    </a:lnTo>
                    <a:cubicBezTo>
                      <a:pt x="901" y="898"/>
                      <a:pt x="914" y="911"/>
                      <a:pt x="929" y="911"/>
                    </a:cubicBezTo>
                    <a:cubicBezTo>
                      <a:pt x="944" y="911"/>
                      <a:pt x="960" y="898"/>
                      <a:pt x="993" y="871"/>
                    </a:cubicBezTo>
                    <a:lnTo>
                      <a:pt x="993" y="818"/>
                    </a:lnTo>
                    <a:lnTo>
                      <a:pt x="107" y="50"/>
                    </a:lnTo>
                    <a:cubicBezTo>
                      <a:pt x="107" y="17"/>
                      <a:pt x="93" y="1"/>
                      <a:pt x="73" y="1"/>
                    </a:cubicBezTo>
                    <a:close/>
                  </a:path>
                </a:pathLst>
              </a:custGeom>
              <a:solidFill>
                <a:srgbClr val="EDD56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89" name="Google Shape;782;p31">
                <a:extLst>
                  <a:ext uri="{FF2B5EF4-FFF2-40B4-BE49-F238E27FC236}">
                    <a16:creationId xmlns:a16="http://schemas.microsoft.com/office/drawing/2014/main" id="{B2BA155A-3FE4-43A4-95B4-E80185A9DBF7}"/>
                  </a:ext>
                </a:extLst>
              </p:cNvPr>
              <p:cNvSpPr/>
              <p:nvPr/>
            </p:nvSpPr>
            <p:spPr>
              <a:xfrm>
                <a:off x="5695826" y="4066927"/>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20" y="0"/>
                    </a:lnTo>
                    <a:close/>
                  </a:path>
                </a:pathLst>
              </a:custGeom>
              <a:solidFill>
                <a:srgbClr val="EDD56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90" name="Google Shape;783;p31">
                <a:extLst>
                  <a:ext uri="{FF2B5EF4-FFF2-40B4-BE49-F238E27FC236}">
                    <a16:creationId xmlns:a16="http://schemas.microsoft.com/office/drawing/2014/main" id="{30E537BB-4E0A-4665-A7B9-DF88B39E9A09}"/>
                  </a:ext>
                </a:extLst>
              </p:cNvPr>
              <p:cNvSpPr/>
              <p:nvPr/>
            </p:nvSpPr>
            <p:spPr>
              <a:xfrm>
                <a:off x="5604409" y="4158344"/>
                <a:ext cx="54883" cy="48361"/>
              </a:xfrm>
              <a:custGeom>
                <a:avLst/>
                <a:gdLst/>
                <a:ahLst/>
                <a:cxnLst/>
                <a:rect l="l" t="t" r="r" b="b"/>
                <a:pathLst>
                  <a:path w="993" h="875" extrusionOk="0">
                    <a:moveTo>
                      <a:pt x="66" y="1"/>
                    </a:moveTo>
                    <a:cubicBezTo>
                      <a:pt x="0" y="54"/>
                      <a:pt x="0" y="54"/>
                      <a:pt x="66" y="106"/>
                    </a:cubicBezTo>
                    <a:lnTo>
                      <a:pt x="887" y="874"/>
                    </a:lnTo>
                    <a:lnTo>
                      <a:pt x="993" y="874"/>
                    </a:lnTo>
                    <a:lnTo>
                      <a:pt x="993" y="768"/>
                    </a:lnTo>
                    <a:lnTo>
                      <a:pt x="119" y="1"/>
                    </a:lnTo>
                    <a:close/>
                  </a:path>
                </a:pathLst>
              </a:custGeom>
              <a:solidFill>
                <a:srgbClr val="EDD56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91" name="Google Shape;784;p31">
                <a:extLst>
                  <a:ext uri="{FF2B5EF4-FFF2-40B4-BE49-F238E27FC236}">
                    <a16:creationId xmlns:a16="http://schemas.microsoft.com/office/drawing/2014/main" id="{0B357D3C-EDF2-401D-AFC3-3D88771217FC}"/>
                  </a:ext>
                </a:extLst>
              </p:cNvPr>
              <p:cNvSpPr/>
              <p:nvPr/>
            </p:nvSpPr>
            <p:spPr>
              <a:xfrm>
                <a:off x="5564891" y="4198580"/>
                <a:ext cx="54938" cy="50517"/>
              </a:xfrm>
              <a:custGeom>
                <a:avLst/>
                <a:gdLst/>
                <a:ahLst/>
                <a:cxnLst/>
                <a:rect l="l" t="t" r="r" b="b"/>
                <a:pathLst>
                  <a:path w="994" h="914" extrusionOk="0">
                    <a:moveTo>
                      <a:pt x="87" y="1"/>
                    </a:moveTo>
                    <a:cubicBezTo>
                      <a:pt x="70" y="1"/>
                      <a:pt x="54" y="14"/>
                      <a:pt x="54" y="40"/>
                    </a:cubicBezTo>
                    <a:cubicBezTo>
                      <a:pt x="1" y="40"/>
                      <a:pt x="1" y="93"/>
                      <a:pt x="54" y="93"/>
                    </a:cubicBezTo>
                    <a:lnTo>
                      <a:pt x="887" y="874"/>
                    </a:lnTo>
                    <a:cubicBezTo>
                      <a:pt x="914" y="901"/>
                      <a:pt x="927" y="914"/>
                      <a:pt x="940" y="914"/>
                    </a:cubicBezTo>
                    <a:cubicBezTo>
                      <a:pt x="954" y="914"/>
                      <a:pt x="967" y="901"/>
                      <a:pt x="993" y="874"/>
                    </a:cubicBezTo>
                    <a:lnTo>
                      <a:pt x="993" y="808"/>
                    </a:lnTo>
                    <a:lnTo>
                      <a:pt x="120" y="40"/>
                    </a:lnTo>
                    <a:cubicBezTo>
                      <a:pt x="120" y="14"/>
                      <a:pt x="103" y="1"/>
                      <a:pt x="87" y="1"/>
                    </a:cubicBezTo>
                    <a:close/>
                  </a:path>
                </a:pathLst>
              </a:custGeom>
              <a:solidFill>
                <a:srgbClr val="EDD56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92" name="Google Shape;785;p31">
                <a:extLst>
                  <a:ext uri="{FF2B5EF4-FFF2-40B4-BE49-F238E27FC236}">
                    <a16:creationId xmlns:a16="http://schemas.microsoft.com/office/drawing/2014/main" id="{E7FA9937-7A99-4D4D-B4C3-75D6C83A7388}"/>
                  </a:ext>
                </a:extLst>
              </p:cNvPr>
              <p:cNvSpPr/>
              <p:nvPr/>
            </p:nvSpPr>
            <p:spPr>
              <a:xfrm>
                <a:off x="5525373" y="4240254"/>
                <a:ext cx="54938" cy="49080"/>
              </a:xfrm>
              <a:custGeom>
                <a:avLst/>
                <a:gdLst/>
                <a:ahLst/>
                <a:cxnLst/>
                <a:rect l="l" t="t" r="r" b="b"/>
                <a:pathLst>
                  <a:path w="994" h="888" extrusionOk="0">
                    <a:moveTo>
                      <a:pt x="1" y="1"/>
                    </a:moveTo>
                    <a:lnTo>
                      <a:pt x="1" y="120"/>
                    </a:lnTo>
                    <a:lnTo>
                      <a:pt x="888" y="888"/>
                    </a:lnTo>
                    <a:lnTo>
                      <a:pt x="994" y="888"/>
                    </a:lnTo>
                    <a:cubicBezTo>
                      <a:pt x="994" y="888"/>
                      <a:pt x="994" y="835"/>
                      <a:pt x="941" y="782"/>
                    </a:cubicBezTo>
                    <a:lnTo>
                      <a:pt x="107" y="1"/>
                    </a:lnTo>
                    <a:close/>
                  </a:path>
                </a:pathLst>
              </a:custGeom>
              <a:solidFill>
                <a:srgbClr val="EDD56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93" name="Google Shape;786;p31">
                <a:extLst>
                  <a:ext uri="{FF2B5EF4-FFF2-40B4-BE49-F238E27FC236}">
                    <a16:creationId xmlns:a16="http://schemas.microsoft.com/office/drawing/2014/main" id="{AFAF38D6-83F1-435B-B8B4-2E31A364AE50}"/>
                  </a:ext>
                </a:extLst>
              </p:cNvPr>
              <p:cNvSpPr/>
              <p:nvPr/>
            </p:nvSpPr>
            <p:spPr>
              <a:xfrm>
                <a:off x="5433956" y="4331726"/>
                <a:ext cx="57868" cy="49080"/>
              </a:xfrm>
              <a:custGeom>
                <a:avLst/>
                <a:gdLst/>
                <a:ahLst/>
                <a:cxnLst/>
                <a:rect l="l" t="t" r="r" b="b"/>
                <a:pathLst>
                  <a:path w="1047" h="888" extrusionOk="0">
                    <a:moveTo>
                      <a:pt x="53" y="0"/>
                    </a:moveTo>
                    <a:cubicBezTo>
                      <a:pt x="0" y="53"/>
                      <a:pt x="0" y="53"/>
                      <a:pt x="53" y="119"/>
                    </a:cubicBezTo>
                    <a:lnTo>
                      <a:pt x="940" y="887"/>
                    </a:lnTo>
                    <a:lnTo>
                      <a:pt x="993" y="887"/>
                    </a:lnTo>
                    <a:cubicBezTo>
                      <a:pt x="1046" y="887"/>
                      <a:pt x="1046" y="834"/>
                      <a:pt x="993" y="781"/>
                    </a:cubicBezTo>
                    <a:lnTo>
                      <a:pt x="173" y="0"/>
                    </a:lnTo>
                    <a:close/>
                  </a:path>
                </a:pathLst>
              </a:custGeom>
              <a:solidFill>
                <a:srgbClr val="EDD56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94" name="Google Shape;787;p31">
                <a:extLst>
                  <a:ext uri="{FF2B5EF4-FFF2-40B4-BE49-F238E27FC236}">
                    <a16:creationId xmlns:a16="http://schemas.microsoft.com/office/drawing/2014/main" id="{209D6F8F-3D6C-4410-A1E9-FF14B2C03814}"/>
                  </a:ext>
                </a:extLst>
              </p:cNvPr>
              <p:cNvSpPr/>
              <p:nvPr/>
            </p:nvSpPr>
            <p:spPr>
              <a:xfrm>
                <a:off x="5394438" y="4372128"/>
                <a:ext cx="54938" cy="50351"/>
              </a:xfrm>
              <a:custGeom>
                <a:avLst/>
                <a:gdLst/>
                <a:ahLst/>
                <a:cxnLst/>
                <a:rect l="l" t="t" r="r" b="b"/>
                <a:pathLst>
                  <a:path w="994" h="911" extrusionOk="0">
                    <a:moveTo>
                      <a:pt x="80" y="1"/>
                    </a:moveTo>
                    <a:cubicBezTo>
                      <a:pt x="67" y="1"/>
                      <a:pt x="54" y="17"/>
                      <a:pt x="54" y="50"/>
                    </a:cubicBezTo>
                    <a:cubicBezTo>
                      <a:pt x="1" y="50"/>
                      <a:pt x="1" y="103"/>
                      <a:pt x="54" y="103"/>
                    </a:cubicBezTo>
                    <a:lnTo>
                      <a:pt x="888" y="871"/>
                    </a:lnTo>
                    <a:cubicBezTo>
                      <a:pt x="914" y="897"/>
                      <a:pt x="940" y="910"/>
                      <a:pt x="960" y="910"/>
                    </a:cubicBezTo>
                    <a:cubicBezTo>
                      <a:pt x="980" y="910"/>
                      <a:pt x="993" y="897"/>
                      <a:pt x="993" y="871"/>
                    </a:cubicBezTo>
                    <a:lnTo>
                      <a:pt x="993" y="818"/>
                    </a:lnTo>
                    <a:lnTo>
                      <a:pt x="107" y="50"/>
                    </a:lnTo>
                    <a:cubicBezTo>
                      <a:pt x="107" y="17"/>
                      <a:pt x="93" y="1"/>
                      <a:pt x="80" y="1"/>
                    </a:cubicBezTo>
                    <a:close/>
                  </a:path>
                </a:pathLst>
              </a:custGeom>
              <a:solidFill>
                <a:srgbClr val="EDD56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95" name="Google Shape;788;p31">
                <a:extLst>
                  <a:ext uri="{FF2B5EF4-FFF2-40B4-BE49-F238E27FC236}">
                    <a16:creationId xmlns:a16="http://schemas.microsoft.com/office/drawing/2014/main" id="{2E14871B-0005-4363-8024-41CDC33D64EB}"/>
                  </a:ext>
                </a:extLst>
              </p:cNvPr>
              <p:cNvSpPr/>
              <p:nvPr/>
            </p:nvSpPr>
            <p:spPr>
              <a:xfrm>
                <a:off x="5354975" y="4414354"/>
                <a:ext cx="54883" cy="48361"/>
              </a:xfrm>
              <a:custGeom>
                <a:avLst/>
                <a:gdLst/>
                <a:ahLst/>
                <a:cxnLst/>
                <a:rect l="l" t="t" r="r" b="b"/>
                <a:pathLst>
                  <a:path w="993" h="875" extrusionOk="0">
                    <a:moveTo>
                      <a:pt x="0" y="1"/>
                    </a:moveTo>
                    <a:cubicBezTo>
                      <a:pt x="0" y="54"/>
                      <a:pt x="0" y="54"/>
                      <a:pt x="53" y="107"/>
                    </a:cubicBezTo>
                    <a:lnTo>
                      <a:pt x="874" y="874"/>
                    </a:lnTo>
                    <a:lnTo>
                      <a:pt x="993" y="874"/>
                    </a:lnTo>
                    <a:lnTo>
                      <a:pt x="993" y="769"/>
                    </a:lnTo>
                    <a:lnTo>
                      <a:pt x="106" y="1"/>
                    </a:lnTo>
                    <a:close/>
                  </a:path>
                </a:pathLst>
              </a:custGeom>
              <a:solidFill>
                <a:srgbClr val="EDD56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96" name="Google Shape;789;p31">
                <a:extLst>
                  <a:ext uri="{FF2B5EF4-FFF2-40B4-BE49-F238E27FC236}">
                    <a16:creationId xmlns:a16="http://schemas.microsoft.com/office/drawing/2014/main" id="{F9A04849-BAA8-4BEC-9B26-B9A9265C5443}"/>
                  </a:ext>
                </a:extLst>
              </p:cNvPr>
              <p:cNvSpPr/>
              <p:nvPr/>
            </p:nvSpPr>
            <p:spPr>
              <a:xfrm>
                <a:off x="5266433" y="4505826"/>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06" y="0"/>
                    </a:lnTo>
                    <a:close/>
                  </a:path>
                </a:pathLst>
              </a:custGeom>
              <a:solidFill>
                <a:srgbClr val="EDD56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97" name="Google Shape;790;p31">
                <a:extLst>
                  <a:ext uri="{FF2B5EF4-FFF2-40B4-BE49-F238E27FC236}">
                    <a16:creationId xmlns:a16="http://schemas.microsoft.com/office/drawing/2014/main" id="{F3EF5BE9-1D37-4493-BB7B-BBC6B28E94B5}"/>
                  </a:ext>
                </a:extLst>
              </p:cNvPr>
              <p:cNvSpPr/>
              <p:nvPr/>
            </p:nvSpPr>
            <p:spPr>
              <a:xfrm>
                <a:off x="5223986" y="4546063"/>
                <a:ext cx="57868" cy="50517"/>
              </a:xfrm>
              <a:custGeom>
                <a:avLst/>
                <a:gdLst/>
                <a:ahLst/>
                <a:cxnLst/>
                <a:rect l="l" t="t" r="r" b="b"/>
                <a:pathLst>
                  <a:path w="1047" h="914" extrusionOk="0">
                    <a:moveTo>
                      <a:pt x="87" y="0"/>
                    </a:moveTo>
                    <a:cubicBezTo>
                      <a:pt x="67" y="0"/>
                      <a:pt x="54" y="13"/>
                      <a:pt x="54" y="40"/>
                    </a:cubicBezTo>
                    <a:cubicBezTo>
                      <a:pt x="1" y="40"/>
                      <a:pt x="1" y="93"/>
                      <a:pt x="54" y="93"/>
                    </a:cubicBezTo>
                    <a:lnTo>
                      <a:pt x="874" y="874"/>
                    </a:lnTo>
                    <a:cubicBezTo>
                      <a:pt x="901" y="900"/>
                      <a:pt x="931" y="913"/>
                      <a:pt x="954" y="913"/>
                    </a:cubicBezTo>
                    <a:cubicBezTo>
                      <a:pt x="977" y="913"/>
                      <a:pt x="994" y="900"/>
                      <a:pt x="994" y="874"/>
                    </a:cubicBezTo>
                    <a:cubicBezTo>
                      <a:pt x="1047" y="874"/>
                      <a:pt x="1047" y="808"/>
                      <a:pt x="994" y="808"/>
                    </a:cubicBezTo>
                    <a:lnTo>
                      <a:pt x="160" y="40"/>
                    </a:lnTo>
                    <a:cubicBezTo>
                      <a:pt x="133" y="13"/>
                      <a:pt x="107" y="0"/>
                      <a:pt x="87" y="0"/>
                    </a:cubicBezTo>
                    <a:close/>
                  </a:path>
                </a:pathLst>
              </a:custGeom>
              <a:solidFill>
                <a:srgbClr val="EDD56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98" name="Google Shape;791;p31">
                <a:extLst>
                  <a:ext uri="{FF2B5EF4-FFF2-40B4-BE49-F238E27FC236}">
                    <a16:creationId xmlns:a16="http://schemas.microsoft.com/office/drawing/2014/main" id="{1C71BCFA-7DC6-4E85-9435-CEC8DE763738}"/>
                  </a:ext>
                </a:extLst>
              </p:cNvPr>
              <p:cNvSpPr/>
              <p:nvPr/>
            </p:nvSpPr>
            <p:spPr>
              <a:xfrm>
                <a:off x="5183804" y="4587736"/>
                <a:ext cx="54883" cy="49080"/>
              </a:xfrm>
              <a:custGeom>
                <a:avLst/>
                <a:gdLst/>
                <a:ahLst/>
                <a:cxnLst/>
                <a:rect l="l" t="t" r="r" b="b"/>
                <a:pathLst>
                  <a:path w="993" h="888" extrusionOk="0">
                    <a:moveTo>
                      <a:pt x="66" y="1"/>
                    </a:moveTo>
                    <a:cubicBezTo>
                      <a:pt x="0" y="54"/>
                      <a:pt x="0" y="120"/>
                      <a:pt x="66" y="120"/>
                    </a:cubicBezTo>
                    <a:lnTo>
                      <a:pt x="887" y="887"/>
                    </a:lnTo>
                    <a:lnTo>
                      <a:pt x="993" y="887"/>
                    </a:lnTo>
                    <a:lnTo>
                      <a:pt x="993" y="782"/>
                    </a:lnTo>
                    <a:lnTo>
                      <a:pt x="119" y="1"/>
                    </a:lnTo>
                    <a:close/>
                  </a:path>
                </a:pathLst>
              </a:custGeom>
              <a:solidFill>
                <a:srgbClr val="EDD56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99" name="Google Shape;792;p31">
                <a:extLst>
                  <a:ext uri="{FF2B5EF4-FFF2-40B4-BE49-F238E27FC236}">
                    <a16:creationId xmlns:a16="http://schemas.microsoft.com/office/drawing/2014/main" id="{4D23DD00-30F8-465A-A4CF-EFAA11ABF39B}"/>
                  </a:ext>
                </a:extLst>
              </p:cNvPr>
              <p:cNvSpPr/>
              <p:nvPr/>
            </p:nvSpPr>
            <p:spPr>
              <a:xfrm>
                <a:off x="5095980" y="4679208"/>
                <a:ext cx="54938" cy="49024"/>
              </a:xfrm>
              <a:custGeom>
                <a:avLst/>
                <a:gdLst/>
                <a:ahLst/>
                <a:cxnLst/>
                <a:rect l="l" t="t" r="r" b="b"/>
                <a:pathLst>
                  <a:path w="994" h="887" extrusionOk="0">
                    <a:moveTo>
                      <a:pt x="1" y="0"/>
                    </a:moveTo>
                    <a:lnTo>
                      <a:pt x="1" y="119"/>
                    </a:lnTo>
                    <a:lnTo>
                      <a:pt x="874" y="887"/>
                    </a:lnTo>
                    <a:lnTo>
                      <a:pt x="993" y="887"/>
                    </a:lnTo>
                    <a:cubicBezTo>
                      <a:pt x="993" y="887"/>
                      <a:pt x="993" y="834"/>
                      <a:pt x="927" y="781"/>
                    </a:cubicBezTo>
                    <a:lnTo>
                      <a:pt x="107" y="0"/>
                    </a:lnTo>
                    <a:close/>
                  </a:path>
                </a:pathLst>
              </a:custGeom>
              <a:solidFill>
                <a:srgbClr val="EDD56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00" name="Google Shape;793;p31">
                <a:extLst>
                  <a:ext uri="{FF2B5EF4-FFF2-40B4-BE49-F238E27FC236}">
                    <a16:creationId xmlns:a16="http://schemas.microsoft.com/office/drawing/2014/main" id="{42DA9856-4448-43EC-9FE5-265665745E1C}"/>
                  </a:ext>
                </a:extLst>
              </p:cNvPr>
              <p:cNvSpPr/>
              <p:nvPr/>
            </p:nvSpPr>
            <p:spPr>
              <a:xfrm>
                <a:off x="5055744" y="4719611"/>
                <a:ext cx="54938" cy="50351"/>
              </a:xfrm>
              <a:custGeom>
                <a:avLst/>
                <a:gdLst/>
                <a:ahLst/>
                <a:cxnLst/>
                <a:rect l="l" t="t" r="r" b="b"/>
                <a:pathLst>
                  <a:path w="994" h="911" extrusionOk="0">
                    <a:moveTo>
                      <a:pt x="41" y="0"/>
                    </a:moveTo>
                    <a:cubicBezTo>
                      <a:pt x="17" y="0"/>
                      <a:pt x="1" y="17"/>
                      <a:pt x="1" y="50"/>
                    </a:cubicBezTo>
                    <a:lnTo>
                      <a:pt x="1" y="103"/>
                    </a:lnTo>
                    <a:lnTo>
                      <a:pt x="888" y="871"/>
                    </a:lnTo>
                    <a:cubicBezTo>
                      <a:pt x="888" y="897"/>
                      <a:pt x="901" y="910"/>
                      <a:pt x="914" y="910"/>
                    </a:cubicBezTo>
                    <a:cubicBezTo>
                      <a:pt x="927" y="910"/>
                      <a:pt x="941" y="897"/>
                      <a:pt x="941" y="871"/>
                    </a:cubicBezTo>
                    <a:cubicBezTo>
                      <a:pt x="993" y="871"/>
                      <a:pt x="993" y="818"/>
                      <a:pt x="941" y="818"/>
                    </a:cubicBezTo>
                    <a:lnTo>
                      <a:pt x="120" y="50"/>
                    </a:lnTo>
                    <a:cubicBezTo>
                      <a:pt x="93" y="17"/>
                      <a:pt x="64" y="0"/>
                      <a:pt x="41" y="0"/>
                    </a:cubicBezTo>
                    <a:close/>
                  </a:path>
                </a:pathLst>
              </a:custGeom>
              <a:solidFill>
                <a:srgbClr val="EDD56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01" name="Google Shape;794;p31">
                <a:extLst>
                  <a:ext uri="{FF2B5EF4-FFF2-40B4-BE49-F238E27FC236}">
                    <a16:creationId xmlns:a16="http://schemas.microsoft.com/office/drawing/2014/main" id="{FCD3B74B-7950-48D3-851C-D9F296F1980C}"/>
                  </a:ext>
                </a:extLst>
              </p:cNvPr>
              <p:cNvSpPr/>
              <p:nvPr/>
            </p:nvSpPr>
            <p:spPr>
              <a:xfrm>
                <a:off x="5013352" y="4761837"/>
                <a:ext cx="54883" cy="48361"/>
              </a:xfrm>
              <a:custGeom>
                <a:avLst/>
                <a:gdLst/>
                <a:ahLst/>
                <a:cxnLst/>
                <a:rect l="l" t="t" r="r" b="b"/>
                <a:pathLst>
                  <a:path w="993" h="875" extrusionOk="0">
                    <a:moveTo>
                      <a:pt x="53" y="1"/>
                    </a:moveTo>
                    <a:cubicBezTo>
                      <a:pt x="0" y="54"/>
                      <a:pt x="0" y="107"/>
                      <a:pt x="53" y="107"/>
                    </a:cubicBezTo>
                    <a:lnTo>
                      <a:pt x="887" y="874"/>
                    </a:lnTo>
                    <a:lnTo>
                      <a:pt x="993" y="874"/>
                    </a:lnTo>
                    <a:lnTo>
                      <a:pt x="993" y="768"/>
                    </a:lnTo>
                    <a:lnTo>
                      <a:pt x="106" y="1"/>
                    </a:lnTo>
                    <a:close/>
                  </a:path>
                </a:pathLst>
              </a:custGeom>
              <a:solidFill>
                <a:srgbClr val="EDD56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02" name="Google Shape;795;p31">
                <a:extLst>
                  <a:ext uri="{FF2B5EF4-FFF2-40B4-BE49-F238E27FC236}">
                    <a16:creationId xmlns:a16="http://schemas.microsoft.com/office/drawing/2014/main" id="{E42274F8-8BDE-44C5-80CC-9156BEC44DE9}"/>
                  </a:ext>
                </a:extLst>
              </p:cNvPr>
              <p:cNvSpPr/>
              <p:nvPr/>
            </p:nvSpPr>
            <p:spPr>
              <a:xfrm>
                <a:off x="4924809" y="4853309"/>
                <a:ext cx="54938" cy="48306"/>
              </a:xfrm>
              <a:custGeom>
                <a:avLst/>
                <a:gdLst/>
                <a:ahLst/>
                <a:cxnLst/>
                <a:rect l="l" t="t" r="r" b="b"/>
                <a:pathLst>
                  <a:path w="994" h="874" extrusionOk="0">
                    <a:moveTo>
                      <a:pt x="1" y="0"/>
                    </a:moveTo>
                    <a:lnTo>
                      <a:pt x="1" y="106"/>
                    </a:lnTo>
                    <a:lnTo>
                      <a:pt x="887" y="874"/>
                    </a:lnTo>
                    <a:lnTo>
                      <a:pt x="993" y="874"/>
                    </a:lnTo>
                    <a:lnTo>
                      <a:pt x="993" y="768"/>
                    </a:lnTo>
                    <a:lnTo>
                      <a:pt x="120" y="0"/>
                    </a:lnTo>
                    <a:close/>
                  </a:path>
                </a:pathLst>
              </a:custGeom>
              <a:solidFill>
                <a:srgbClr val="EDD56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03" name="Google Shape;796;p31">
                <a:extLst>
                  <a:ext uri="{FF2B5EF4-FFF2-40B4-BE49-F238E27FC236}">
                    <a16:creationId xmlns:a16="http://schemas.microsoft.com/office/drawing/2014/main" id="{977D4C15-B4AA-4951-BD17-F19DD249F837}"/>
                  </a:ext>
                </a:extLst>
              </p:cNvPr>
              <p:cNvSpPr/>
              <p:nvPr/>
            </p:nvSpPr>
            <p:spPr>
              <a:xfrm>
                <a:off x="4885346" y="4893490"/>
                <a:ext cx="54883" cy="51291"/>
              </a:xfrm>
              <a:custGeom>
                <a:avLst/>
                <a:gdLst/>
                <a:ahLst/>
                <a:cxnLst/>
                <a:rect l="l" t="t" r="r" b="b"/>
                <a:pathLst>
                  <a:path w="993" h="928" extrusionOk="0">
                    <a:moveTo>
                      <a:pt x="53" y="1"/>
                    </a:moveTo>
                    <a:cubicBezTo>
                      <a:pt x="40" y="1"/>
                      <a:pt x="26" y="14"/>
                      <a:pt x="0" y="41"/>
                    </a:cubicBezTo>
                    <a:lnTo>
                      <a:pt x="0" y="94"/>
                    </a:lnTo>
                    <a:lnTo>
                      <a:pt x="887" y="874"/>
                    </a:lnTo>
                    <a:cubicBezTo>
                      <a:pt x="887" y="927"/>
                      <a:pt x="940" y="927"/>
                      <a:pt x="940" y="927"/>
                    </a:cubicBezTo>
                    <a:cubicBezTo>
                      <a:pt x="993" y="874"/>
                      <a:pt x="993" y="808"/>
                      <a:pt x="940" y="808"/>
                    </a:cubicBezTo>
                    <a:lnTo>
                      <a:pt x="106" y="41"/>
                    </a:lnTo>
                    <a:cubicBezTo>
                      <a:pt x="79" y="14"/>
                      <a:pt x="66" y="1"/>
                      <a:pt x="53" y="1"/>
                    </a:cubicBezTo>
                    <a:close/>
                  </a:path>
                </a:pathLst>
              </a:custGeom>
              <a:solidFill>
                <a:srgbClr val="EDD56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04" name="Google Shape;797;p31">
                <a:extLst>
                  <a:ext uri="{FF2B5EF4-FFF2-40B4-BE49-F238E27FC236}">
                    <a16:creationId xmlns:a16="http://schemas.microsoft.com/office/drawing/2014/main" id="{D06F808D-4D4F-4C28-AAE4-372B745ECB76}"/>
                  </a:ext>
                </a:extLst>
              </p:cNvPr>
              <p:cNvSpPr/>
              <p:nvPr/>
            </p:nvSpPr>
            <p:spPr>
              <a:xfrm>
                <a:off x="5480051" y="4287068"/>
                <a:ext cx="76107" cy="68645"/>
              </a:xfrm>
              <a:custGeom>
                <a:avLst/>
                <a:gdLst/>
                <a:ahLst/>
                <a:cxnLst/>
                <a:rect l="l" t="t" r="r" b="b"/>
                <a:pathLst>
                  <a:path w="1377" h="1242" extrusionOk="0">
                    <a:moveTo>
                      <a:pt x="80" y="1"/>
                    </a:moveTo>
                    <a:cubicBezTo>
                      <a:pt x="53" y="1"/>
                      <a:pt x="27" y="14"/>
                      <a:pt x="0" y="41"/>
                    </a:cubicBezTo>
                    <a:lnTo>
                      <a:pt x="0" y="147"/>
                    </a:lnTo>
                    <a:lnTo>
                      <a:pt x="1205" y="1192"/>
                    </a:lnTo>
                    <a:cubicBezTo>
                      <a:pt x="1205" y="1225"/>
                      <a:pt x="1218" y="1242"/>
                      <a:pt x="1239" y="1242"/>
                    </a:cubicBezTo>
                    <a:cubicBezTo>
                      <a:pt x="1261" y="1242"/>
                      <a:pt x="1291" y="1225"/>
                      <a:pt x="1324" y="1192"/>
                    </a:cubicBezTo>
                    <a:cubicBezTo>
                      <a:pt x="1377" y="1192"/>
                      <a:pt x="1377" y="1139"/>
                      <a:pt x="1324" y="1086"/>
                    </a:cubicBezTo>
                    <a:lnTo>
                      <a:pt x="159" y="41"/>
                    </a:lnTo>
                    <a:cubicBezTo>
                      <a:pt x="133" y="14"/>
                      <a:pt x="106" y="1"/>
                      <a:pt x="80" y="1"/>
                    </a:cubicBezTo>
                    <a:close/>
                  </a:path>
                </a:pathLst>
              </a:custGeom>
              <a:solidFill>
                <a:srgbClr val="EDD56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05" name="Google Shape;798;p31">
                <a:extLst>
                  <a:ext uri="{FF2B5EF4-FFF2-40B4-BE49-F238E27FC236}">
                    <a16:creationId xmlns:a16="http://schemas.microsoft.com/office/drawing/2014/main" id="{D2BA24A8-C9DC-4FB5-A6B6-9B81690DE639}"/>
                  </a:ext>
                </a:extLst>
              </p:cNvPr>
              <p:cNvSpPr/>
              <p:nvPr/>
            </p:nvSpPr>
            <p:spPr>
              <a:xfrm>
                <a:off x="5308880" y="4459731"/>
                <a:ext cx="76107" cy="69530"/>
              </a:xfrm>
              <a:custGeom>
                <a:avLst/>
                <a:gdLst/>
                <a:ahLst/>
                <a:cxnLst/>
                <a:rect l="l" t="t" r="r" b="b"/>
                <a:pathLst>
                  <a:path w="1377" h="1258" extrusionOk="0">
                    <a:moveTo>
                      <a:pt x="53" y="0"/>
                    </a:moveTo>
                    <a:cubicBezTo>
                      <a:pt x="0" y="53"/>
                      <a:pt x="0" y="120"/>
                      <a:pt x="53" y="173"/>
                    </a:cubicBezTo>
                    <a:lnTo>
                      <a:pt x="1218" y="1218"/>
                    </a:lnTo>
                    <a:cubicBezTo>
                      <a:pt x="1244" y="1245"/>
                      <a:pt x="1271" y="1258"/>
                      <a:pt x="1291" y="1258"/>
                    </a:cubicBezTo>
                    <a:cubicBezTo>
                      <a:pt x="1311" y="1258"/>
                      <a:pt x="1324" y="1245"/>
                      <a:pt x="1324" y="1218"/>
                    </a:cubicBezTo>
                    <a:cubicBezTo>
                      <a:pt x="1377" y="1165"/>
                      <a:pt x="1377" y="1112"/>
                      <a:pt x="1324" y="1112"/>
                    </a:cubicBezTo>
                    <a:lnTo>
                      <a:pt x="172" y="0"/>
                    </a:lnTo>
                    <a:close/>
                  </a:path>
                </a:pathLst>
              </a:custGeom>
              <a:solidFill>
                <a:srgbClr val="EDD56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06" name="Google Shape;799;p31">
                <a:extLst>
                  <a:ext uri="{FF2B5EF4-FFF2-40B4-BE49-F238E27FC236}">
                    <a16:creationId xmlns:a16="http://schemas.microsoft.com/office/drawing/2014/main" id="{50C2B5D8-882A-4E64-862C-4513602D44ED}"/>
                  </a:ext>
                </a:extLst>
              </p:cNvPr>
              <p:cNvSpPr/>
              <p:nvPr/>
            </p:nvSpPr>
            <p:spPr>
              <a:xfrm>
                <a:off x="5138428" y="4631621"/>
                <a:ext cx="79036" cy="68811"/>
              </a:xfrm>
              <a:custGeom>
                <a:avLst/>
                <a:gdLst/>
                <a:ahLst/>
                <a:cxnLst/>
                <a:rect l="l" t="t" r="r" b="b"/>
                <a:pathLst>
                  <a:path w="1430" h="1245" extrusionOk="0">
                    <a:moveTo>
                      <a:pt x="134" y="1"/>
                    </a:moveTo>
                    <a:cubicBezTo>
                      <a:pt x="106" y="1"/>
                      <a:pt x="80" y="14"/>
                      <a:pt x="53" y="40"/>
                    </a:cubicBezTo>
                    <a:cubicBezTo>
                      <a:pt x="0" y="93"/>
                      <a:pt x="53" y="146"/>
                      <a:pt x="53" y="146"/>
                    </a:cubicBezTo>
                    <a:lnTo>
                      <a:pt x="1271" y="1245"/>
                    </a:lnTo>
                    <a:lnTo>
                      <a:pt x="1377" y="1245"/>
                    </a:lnTo>
                    <a:cubicBezTo>
                      <a:pt x="1430" y="1192"/>
                      <a:pt x="1430" y="1139"/>
                      <a:pt x="1377" y="1086"/>
                    </a:cubicBezTo>
                    <a:lnTo>
                      <a:pt x="225" y="40"/>
                    </a:lnTo>
                    <a:cubicBezTo>
                      <a:pt x="192" y="14"/>
                      <a:pt x="163" y="1"/>
                      <a:pt x="134" y="1"/>
                    </a:cubicBezTo>
                    <a:close/>
                  </a:path>
                </a:pathLst>
              </a:custGeom>
              <a:solidFill>
                <a:srgbClr val="EDD56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07" name="Google Shape;800;p31">
                <a:extLst>
                  <a:ext uri="{FF2B5EF4-FFF2-40B4-BE49-F238E27FC236}">
                    <a16:creationId xmlns:a16="http://schemas.microsoft.com/office/drawing/2014/main" id="{3E8EA5DF-553D-40B7-8582-4C67204A077F}"/>
                  </a:ext>
                </a:extLst>
              </p:cNvPr>
              <p:cNvSpPr/>
              <p:nvPr/>
            </p:nvSpPr>
            <p:spPr>
              <a:xfrm>
                <a:off x="4970904" y="4805003"/>
                <a:ext cx="76107" cy="68811"/>
              </a:xfrm>
              <a:custGeom>
                <a:avLst/>
                <a:gdLst/>
                <a:ahLst/>
                <a:cxnLst/>
                <a:rect l="l" t="t" r="r" b="b"/>
                <a:pathLst>
                  <a:path w="1377" h="1245" extrusionOk="0">
                    <a:moveTo>
                      <a:pt x="87" y="1"/>
                    </a:moveTo>
                    <a:cubicBezTo>
                      <a:pt x="67" y="1"/>
                      <a:pt x="53" y="14"/>
                      <a:pt x="53" y="40"/>
                    </a:cubicBezTo>
                    <a:cubicBezTo>
                      <a:pt x="1" y="40"/>
                      <a:pt x="1" y="93"/>
                      <a:pt x="53" y="159"/>
                    </a:cubicBezTo>
                    <a:lnTo>
                      <a:pt x="1205" y="1205"/>
                    </a:lnTo>
                    <a:cubicBezTo>
                      <a:pt x="1238" y="1231"/>
                      <a:pt x="1268" y="1245"/>
                      <a:pt x="1289" y="1245"/>
                    </a:cubicBezTo>
                    <a:cubicBezTo>
                      <a:pt x="1311" y="1245"/>
                      <a:pt x="1324" y="1231"/>
                      <a:pt x="1324" y="1205"/>
                    </a:cubicBezTo>
                    <a:cubicBezTo>
                      <a:pt x="1377" y="1205"/>
                      <a:pt x="1377" y="1152"/>
                      <a:pt x="1324" y="1086"/>
                    </a:cubicBezTo>
                    <a:lnTo>
                      <a:pt x="159" y="40"/>
                    </a:lnTo>
                    <a:cubicBezTo>
                      <a:pt x="133" y="14"/>
                      <a:pt x="106" y="1"/>
                      <a:pt x="87" y="1"/>
                    </a:cubicBezTo>
                    <a:close/>
                  </a:path>
                </a:pathLst>
              </a:custGeom>
              <a:solidFill>
                <a:srgbClr val="EDD56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08" name="Google Shape;801;p31">
                <a:extLst>
                  <a:ext uri="{FF2B5EF4-FFF2-40B4-BE49-F238E27FC236}">
                    <a16:creationId xmlns:a16="http://schemas.microsoft.com/office/drawing/2014/main" id="{0B0C6E18-FA4F-42EA-83DB-7541420F71BD}"/>
                  </a:ext>
                </a:extLst>
              </p:cNvPr>
              <p:cNvSpPr/>
              <p:nvPr/>
            </p:nvSpPr>
            <p:spPr>
              <a:xfrm>
                <a:off x="5818028" y="4746472"/>
                <a:ext cx="1121428" cy="305090"/>
              </a:xfrm>
              <a:custGeom>
                <a:avLst/>
                <a:gdLst/>
                <a:ahLst/>
                <a:cxnLst/>
                <a:rect l="l" t="t" r="r" b="b"/>
                <a:pathLst>
                  <a:path w="20290" h="5520" extrusionOk="0">
                    <a:moveTo>
                      <a:pt x="2316" y="1"/>
                    </a:moveTo>
                    <a:cubicBezTo>
                      <a:pt x="1046" y="1"/>
                      <a:pt x="0" y="940"/>
                      <a:pt x="0" y="2092"/>
                    </a:cubicBezTo>
                    <a:lnTo>
                      <a:pt x="0" y="3534"/>
                    </a:lnTo>
                    <a:cubicBezTo>
                      <a:pt x="0" y="4633"/>
                      <a:pt x="1046" y="5520"/>
                      <a:pt x="2316" y="5520"/>
                    </a:cubicBezTo>
                    <a:lnTo>
                      <a:pt x="20290" y="5520"/>
                    </a:lnTo>
                    <a:lnTo>
                      <a:pt x="20290" y="4408"/>
                    </a:lnTo>
                    <a:lnTo>
                      <a:pt x="20290" y="1099"/>
                    </a:lnTo>
                    <a:lnTo>
                      <a:pt x="20290" y="1"/>
                    </a:lnTo>
                    <a:close/>
                  </a:path>
                </a:pathLst>
              </a:custGeom>
              <a:solidFill>
                <a:schemeClr val="accent3"/>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09" name="Google Shape;802;p31">
                <a:extLst>
                  <a:ext uri="{FF2B5EF4-FFF2-40B4-BE49-F238E27FC236}">
                    <a16:creationId xmlns:a16="http://schemas.microsoft.com/office/drawing/2014/main" id="{2C744340-D0B6-4A32-9374-2C03ADAA76E3}"/>
                  </a:ext>
                </a:extLst>
              </p:cNvPr>
              <p:cNvSpPr/>
              <p:nvPr/>
            </p:nvSpPr>
            <p:spPr>
              <a:xfrm>
                <a:off x="5979692" y="4746472"/>
                <a:ext cx="1121428" cy="305090"/>
              </a:xfrm>
              <a:custGeom>
                <a:avLst/>
                <a:gdLst/>
                <a:ahLst/>
                <a:cxnLst/>
                <a:rect l="l" t="t" r="r" b="b"/>
                <a:pathLst>
                  <a:path w="20290" h="5520" extrusionOk="0">
                    <a:moveTo>
                      <a:pt x="2263" y="1"/>
                    </a:moveTo>
                    <a:cubicBezTo>
                      <a:pt x="993" y="1"/>
                      <a:pt x="0" y="940"/>
                      <a:pt x="0" y="2092"/>
                    </a:cubicBezTo>
                    <a:lnTo>
                      <a:pt x="0" y="3534"/>
                    </a:lnTo>
                    <a:cubicBezTo>
                      <a:pt x="0" y="4633"/>
                      <a:pt x="993" y="5520"/>
                      <a:pt x="2263" y="5520"/>
                    </a:cubicBezTo>
                    <a:lnTo>
                      <a:pt x="20290" y="5520"/>
                    </a:lnTo>
                    <a:lnTo>
                      <a:pt x="20290" y="4408"/>
                    </a:lnTo>
                    <a:lnTo>
                      <a:pt x="2144" y="4408"/>
                    </a:lnTo>
                    <a:cubicBezTo>
                      <a:pt x="1707" y="4408"/>
                      <a:pt x="1324" y="3971"/>
                      <a:pt x="1324" y="3468"/>
                    </a:cubicBezTo>
                    <a:lnTo>
                      <a:pt x="1324" y="2039"/>
                    </a:lnTo>
                    <a:cubicBezTo>
                      <a:pt x="1324" y="1602"/>
                      <a:pt x="1707" y="1099"/>
                      <a:pt x="2144" y="1099"/>
                    </a:cubicBezTo>
                    <a:lnTo>
                      <a:pt x="20290" y="1099"/>
                    </a:lnTo>
                    <a:lnTo>
                      <a:pt x="20290" y="1"/>
                    </a:lnTo>
                    <a:close/>
                  </a:path>
                </a:pathLst>
              </a:custGeom>
              <a:solidFill>
                <a:schemeClr val="accent4"/>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10" name="Google Shape;803;p31">
                <a:extLst>
                  <a:ext uri="{FF2B5EF4-FFF2-40B4-BE49-F238E27FC236}">
                    <a16:creationId xmlns:a16="http://schemas.microsoft.com/office/drawing/2014/main" id="{97C0CE84-7B4E-4CCE-8FD7-3CF2B21B0C70}"/>
                  </a:ext>
                </a:extLst>
              </p:cNvPr>
              <p:cNvSpPr/>
              <p:nvPr/>
            </p:nvSpPr>
            <p:spPr>
              <a:xfrm>
                <a:off x="6052814" y="4807214"/>
                <a:ext cx="1011717" cy="182944"/>
              </a:xfrm>
              <a:custGeom>
                <a:avLst/>
                <a:gdLst/>
                <a:ahLst/>
                <a:cxnLst/>
                <a:rect l="l" t="t" r="r" b="b"/>
                <a:pathLst>
                  <a:path w="18305" h="3310" extrusionOk="0">
                    <a:moveTo>
                      <a:pt x="821" y="0"/>
                    </a:moveTo>
                    <a:cubicBezTo>
                      <a:pt x="331" y="0"/>
                      <a:pt x="1" y="503"/>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11" name="Google Shape;804;p31">
                <a:extLst>
                  <a:ext uri="{FF2B5EF4-FFF2-40B4-BE49-F238E27FC236}">
                    <a16:creationId xmlns:a16="http://schemas.microsoft.com/office/drawing/2014/main" id="{5CB17839-65D7-47C8-BF37-55E75E502ADC}"/>
                  </a:ext>
                </a:extLst>
              </p:cNvPr>
              <p:cNvSpPr/>
              <p:nvPr/>
            </p:nvSpPr>
            <p:spPr>
              <a:xfrm>
                <a:off x="6052814" y="4898630"/>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12" name="Google Shape;805;p31">
                <a:extLst>
                  <a:ext uri="{FF2B5EF4-FFF2-40B4-BE49-F238E27FC236}">
                    <a16:creationId xmlns:a16="http://schemas.microsoft.com/office/drawing/2014/main" id="{157D8A5C-00ED-4A80-AEEF-FF9582C5B4A5}"/>
                  </a:ext>
                </a:extLst>
              </p:cNvPr>
              <p:cNvSpPr/>
              <p:nvPr/>
            </p:nvSpPr>
            <p:spPr>
              <a:xfrm>
                <a:off x="5818028" y="4137120"/>
                <a:ext cx="1121428" cy="304372"/>
              </a:xfrm>
              <a:custGeom>
                <a:avLst/>
                <a:gdLst/>
                <a:ahLst/>
                <a:cxnLst/>
                <a:rect l="l" t="t" r="r" b="b"/>
                <a:pathLst>
                  <a:path w="20290" h="5507" extrusionOk="0">
                    <a:moveTo>
                      <a:pt x="2316" y="1"/>
                    </a:moveTo>
                    <a:cubicBezTo>
                      <a:pt x="1046" y="1"/>
                      <a:pt x="0" y="927"/>
                      <a:pt x="0" y="2092"/>
                    </a:cubicBezTo>
                    <a:lnTo>
                      <a:pt x="0" y="3521"/>
                    </a:lnTo>
                    <a:cubicBezTo>
                      <a:pt x="0" y="4633"/>
                      <a:pt x="1046" y="5507"/>
                      <a:pt x="2316" y="5507"/>
                    </a:cubicBezTo>
                    <a:lnTo>
                      <a:pt x="20290" y="5507"/>
                    </a:lnTo>
                    <a:lnTo>
                      <a:pt x="20290" y="4408"/>
                    </a:lnTo>
                    <a:lnTo>
                      <a:pt x="20290" y="1099"/>
                    </a:lnTo>
                    <a:lnTo>
                      <a:pt x="20290" y="1"/>
                    </a:lnTo>
                    <a:close/>
                  </a:path>
                </a:pathLst>
              </a:custGeom>
              <a:solidFill>
                <a:srgbClr val="3FB6D6"/>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13" name="Google Shape;806;p31">
                <a:extLst>
                  <a:ext uri="{FF2B5EF4-FFF2-40B4-BE49-F238E27FC236}">
                    <a16:creationId xmlns:a16="http://schemas.microsoft.com/office/drawing/2014/main" id="{F318FE11-06EA-4D17-AD18-5A6A3449ECD1}"/>
                  </a:ext>
                </a:extLst>
              </p:cNvPr>
              <p:cNvSpPr/>
              <p:nvPr/>
            </p:nvSpPr>
            <p:spPr>
              <a:xfrm>
                <a:off x="5979692" y="4137120"/>
                <a:ext cx="1121428" cy="304372"/>
              </a:xfrm>
              <a:custGeom>
                <a:avLst/>
                <a:gdLst/>
                <a:ahLst/>
                <a:cxnLst/>
                <a:rect l="l" t="t" r="r" b="b"/>
                <a:pathLst>
                  <a:path w="20290" h="5507" extrusionOk="0">
                    <a:moveTo>
                      <a:pt x="2263" y="1"/>
                    </a:moveTo>
                    <a:cubicBezTo>
                      <a:pt x="993" y="1"/>
                      <a:pt x="0" y="927"/>
                      <a:pt x="0" y="2092"/>
                    </a:cubicBezTo>
                    <a:lnTo>
                      <a:pt x="0" y="3521"/>
                    </a:lnTo>
                    <a:cubicBezTo>
                      <a:pt x="0" y="4633"/>
                      <a:pt x="993" y="5507"/>
                      <a:pt x="2263" y="5507"/>
                    </a:cubicBezTo>
                    <a:lnTo>
                      <a:pt x="20290" y="5507"/>
                    </a:lnTo>
                    <a:lnTo>
                      <a:pt x="20290" y="4408"/>
                    </a:lnTo>
                    <a:lnTo>
                      <a:pt x="2144" y="4408"/>
                    </a:lnTo>
                    <a:cubicBezTo>
                      <a:pt x="1707" y="4408"/>
                      <a:pt x="1324" y="3971"/>
                      <a:pt x="1324" y="3468"/>
                    </a:cubicBezTo>
                    <a:lnTo>
                      <a:pt x="1324" y="2039"/>
                    </a:lnTo>
                    <a:cubicBezTo>
                      <a:pt x="1324" y="1589"/>
                      <a:pt x="1707" y="1099"/>
                      <a:pt x="2144" y="1099"/>
                    </a:cubicBezTo>
                    <a:lnTo>
                      <a:pt x="20290" y="1099"/>
                    </a:lnTo>
                    <a:lnTo>
                      <a:pt x="20290" y="1"/>
                    </a:lnTo>
                    <a:close/>
                  </a:path>
                </a:pathLst>
              </a:custGeom>
              <a:solidFill>
                <a:schemeClr val="accent2"/>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14" name="Google Shape;807;p31">
                <a:extLst>
                  <a:ext uri="{FF2B5EF4-FFF2-40B4-BE49-F238E27FC236}">
                    <a16:creationId xmlns:a16="http://schemas.microsoft.com/office/drawing/2014/main" id="{AC617E18-C9A4-4561-8372-E77866C5E8A4}"/>
                  </a:ext>
                </a:extLst>
              </p:cNvPr>
              <p:cNvSpPr/>
              <p:nvPr/>
            </p:nvSpPr>
            <p:spPr>
              <a:xfrm>
                <a:off x="6052814" y="4197862"/>
                <a:ext cx="1011717" cy="182944"/>
              </a:xfrm>
              <a:custGeom>
                <a:avLst/>
                <a:gdLst/>
                <a:ahLst/>
                <a:cxnLst/>
                <a:rect l="l" t="t" r="r" b="b"/>
                <a:pathLst>
                  <a:path w="18305" h="3310" extrusionOk="0">
                    <a:moveTo>
                      <a:pt x="821" y="0"/>
                    </a:moveTo>
                    <a:cubicBezTo>
                      <a:pt x="331" y="0"/>
                      <a:pt x="1" y="490"/>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15" name="Google Shape;808;p31">
                <a:extLst>
                  <a:ext uri="{FF2B5EF4-FFF2-40B4-BE49-F238E27FC236}">
                    <a16:creationId xmlns:a16="http://schemas.microsoft.com/office/drawing/2014/main" id="{597C1522-09EE-497E-A546-21408671C88A}"/>
                  </a:ext>
                </a:extLst>
              </p:cNvPr>
              <p:cNvSpPr/>
              <p:nvPr/>
            </p:nvSpPr>
            <p:spPr>
              <a:xfrm>
                <a:off x="6052814" y="4289278"/>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16" name="Google Shape;809;p31">
                <a:extLst>
                  <a:ext uri="{FF2B5EF4-FFF2-40B4-BE49-F238E27FC236}">
                    <a16:creationId xmlns:a16="http://schemas.microsoft.com/office/drawing/2014/main" id="{B9790C46-8F90-43AB-A40D-A02313A1FE36}"/>
                  </a:ext>
                </a:extLst>
              </p:cNvPr>
              <p:cNvSpPr/>
              <p:nvPr/>
            </p:nvSpPr>
            <p:spPr>
              <a:xfrm>
                <a:off x="5878714" y="4441437"/>
                <a:ext cx="1122202" cy="305090"/>
              </a:xfrm>
              <a:custGeom>
                <a:avLst/>
                <a:gdLst/>
                <a:ahLst/>
                <a:cxnLst/>
                <a:rect l="l" t="t" r="r" b="b"/>
                <a:pathLst>
                  <a:path w="20304" h="5520" extrusionOk="0">
                    <a:moveTo>
                      <a:pt x="1" y="1"/>
                    </a:moveTo>
                    <a:lnTo>
                      <a:pt x="1" y="1112"/>
                    </a:lnTo>
                    <a:lnTo>
                      <a:pt x="1" y="4421"/>
                    </a:lnTo>
                    <a:lnTo>
                      <a:pt x="1" y="5520"/>
                    </a:lnTo>
                    <a:lnTo>
                      <a:pt x="18146" y="5520"/>
                    </a:lnTo>
                    <a:cubicBezTo>
                      <a:pt x="19417" y="5520"/>
                      <a:pt x="20303" y="4633"/>
                      <a:pt x="20303" y="3534"/>
                    </a:cubicBezTo>
                    <a:lnTo>
                      <a:pt x="20303" y="2105"/>
                    </a:lnTo>
                    <a:cubicBezTo>
                      <a:pt x="20303" y="940"/>
                      <a:pt x="19417" y="1"/>
                      <a:pt x="18146" y="1"/>
                    </a:cubicBezTo>
                    <a:close/>
                  </a:path>
                </a:pathLst>
              </a:custGeom>
              <a:solidFill>
                <a:schemeClr val="accent6"/>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17" name="Google Shape;810;p31">
                <a:extLst>
                  <a:ext uri="{FF2B5EF4-FFF2-40B4-BE49-F238E27FC236}">
                    <a16:creationId xmlns:a16="http://schemas.microsoft.com/office/drawing/2014/main" id="{C2FD0F4C-FE02-4A94-9F7C-A4359310E2BB}"/>
                  </a:ext>
                </a:extLst>
              </p:cNvPr>
              <p:cNvSpPr/>
              <p:nvPr/>
            </p:nvSpPr>
            <p:spPr>
              <a:xfrm>
                <a:off x="5723626" y="4441437"/>
                <a:ext cx="1121484" cy="305090"/>
              </a:xfrm>
              <a:custGeom>
                <a:avLst/>
                <a:gdLst/>
                <a:ahLst/>
                <a:cxnLst/>
                <a:rect l="l" t="t" r="r" b="b"/>
                <a:pathLst>
                  <a:path w="20291" h="5520" extrusionOk="0">
                    <a:moveTo>
                      <a:pt x="1" y="1"/>
                    </a:moveTo>
                    <a:lnTo>
                      <a:pt x="1" y="1112"/>
                    </a:lnTo>
                    <a:lnTo>
                      <a:pt x="18199" y="1112"/>
                    </a:lnTo>
                    <a:cubicBezTo>
                      <a:pt x="18636" y="1112"/>
                      <a:pt x="18967" y="1602"/>
                      <a:pt x="18967" y="2039"/>
                    </a:cubicBezTo>
                    <a:lnTo>
                      <a:pt x="18967" y="3481"/>
                    </a:lnTo>
                    <a:cubicBezTo>
                      <a:pt x="18967" y="3971"/>
                      <a:pt x="18636" y="4421"/>
                      <a:pt x="18199" y="4421"/>
                    </a:cubicBezTo>
                    <a:lnTo>
                      <a:pt x="1" y="4421"/>
                    </a:lnTo>
                    <a:lnTo>
                      <a:pt x="1" y="5520"/>
                    </a:lnTo>
                    <a:lnTo>
                      <a:pt x="18093" y="5520"/>
                    </a:lnTo>
                    <a:cubicBezTo>
                      <a:pt x="19351" y="5520"/>
                      <a:pt x="20290" y="4633"/>
                      <a:pt x="20290" y="3534"/>
                    </a:cubicBezTo>
                    <a:lnTo>
                      <a:pt x="20290" y="2105"/>
                    </a:lnTo>
                    <a:cubicBezTo>
                      <a:pt x="20290" y="940"/>
                      <a:pt x="19351" y="1"/>
                      <a:pt x="18093" y="1"/>
                    </a:cubicBezTo>
                    <a:close/>
                  </a:path>
                </a:pathLst>
              </a:custGeom>
              <a:solidFill>
                <a:srgbClr val="EE1D69"/>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18" name="Google Shape;811;p31">
                <a:extLst>
                  <a:ext uri="{FF2B5EF4-FFF2-40B4-BE49-F238E27FC236}">
                    <a16:creationId xmlns:a16="http://schemas.microsoft.com/office/drawing/2014/main" id="{BB2A69A5-2D49-4B85-A645-93DAE0CC5D71}"/>
                  </a:ext>
                </a:extLst>
              </p:cNvPr>
              <p:cNvSpPr/>
              <p:nvPr/>
            </p:nvSpPr>
            <p:spPr>
              <a:xfrm>
                <a:off x="5760215" y="4502897"/>
                <a:ext cx="1011717" cy="182944"/>
              </a:xfrm>
              <a:custGeom>
                <a:avLst/>
                <a:gdLst/>
                <a:ahLst/>
                <a:cxnLst/>
                <a:rect l="l" t="t" r="r" b="b"/>
                <a:pathLst>
                  <a:path w="18305" h="3310" extrusionOk="0">
                    <a:moveTo>
                      <a:pt x="0" y="0"/>
                    </a:moveTo>
                    <a:lnTo>
                      <a:pt x="0" y="3309"/>
                    </a:lnTo>
                    <a:lnTo>
                      <a:pt x="17537" y="3309"/>
                    </a:lnTo>
                    <a:cubicBezTo>
                      <a:pt x="18027" y="3309"/>
                      <a:pt x="18305" y="2859"/>
                      <a:pt x="18305" y="2369"/>
                    </a:cubicBezTo>
                    <a:lnTo>
                      <a:pt x="18305" y="927"/>
                    </a:lnTo>
                    <a:cubicBezTo>
                      <a:pt x="18305" y="490"/>
                      <a:pt x="18027" y="0"/>
                      <a:pt x="17537" y="0"/>
                    </a:cubicBezTo>
                    <a:close/>
                  </a:path>
                </a:pathLst>
              </a:custGeom>
              <a:solidFill>
                <a:srgbClr val="FEFEF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19" name="Google Shape;812;p31">
                <a:extLst>
                  <a:ext uri="{FF2B5EF4-FFF2-40B4-BE49-F238E27FC236}">
                    <a16:creationId xmlns:a16="http://schemas.microsoft.com/office/drawing/2014/main" id="{0385A1DD-AED6-4BBF-818D-F6805D362168}"/>
                  </a:ext>
                </a:extLst>
              </p:cNvPr>
              <p:cNvSpPr/>
              <p:nvPr/>
            </p:nvSpPr>
            <p:spPr>
              <a:xfrm>
                <a:off x="5760215" y="4594314"/>
                <a:ext cx="1011717" cy="91527"/>
              </a:xfrm>
              <a:custGeom>
                <a:avLst/>
                <a:gdLst/>
                <a:ahLst/>
                <a:cxnLst/>
                <a:rect l="l" t="t" r="r" b="b"/>
                <a:pathLst>
                  <a:path w="18305" h="1656" extrusionOk="0">
                    <a:moveTo>
                      <a:pt x="0" y="1"/>
                    </a:moveTo>
                    <a:lnTo>
                      <a:pt x="0" y="1655"/>
                    </a:lnTo>
                    <a:lnTo>
                      <a:pt x="17537" y="1655"/>
                    </a:lnTo>
                    <a:cubicBezTo>
                      <a:pt x="18027" y="1655"/>
                      <a:pt x="18305" y="1205"/>
                      <a:pt x="18305" y="715"/>
                    </a:cubicBezTo>
                    <a:lnTo>
                      <a:pt x="18305" y="1"/>
                    </a:lnTo>
                    <a:close/>
                  </a:path>
                </a:pathLst>
              </a:custGeom>
              <a:solidFill>
                <a:srgbClr val="E3E8DD"/>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20" name="Google Shape;813;p31">
                <a:extLst>
                  <a:ext uri="{FF2B5EF4-FFF2-40B4-BE49-F238E27FC236}">
                    <a16:creationId xmlns:a16="http://schemas.microsoft.com/office/drawing/2014/main" id="{88640C6F-0822-47FA-83C1-A54B8B33A937}"/>
                  </a:ext>
                </a:extLst>
              </p:cNvPr>
              <p:cNvSpPr/>
              <p:nvPr/>
            </p:nvSpPr>
            <p:spPr>
              <a:xfrm>
                <a:off x="5485910" y="4847726"/>
                <a:ext cx="200077" cy="203836"/>
              </a:xfrm>
              <a:custGeom>
                <a:avLst/>
                <a:gdLst/>
                <a:ahLst/>
                <a:cxnLst/>
                <a:rect l="l" t="t" r="r" b="b"/>
                <a:pathLst>
                  <a:path w="3620" h="3688" extrusionOk="0">
                    <a:moveTo>
                      <a:pt x="1020" y="0"/>
                    </a:moveTo>
                    <a:cubicBezTo>
                      <a:pt x="495" y="0"/>
                      <a:pt x="74" y="143"/>
                      <a:pt x="0" y="485"/>
                    </a:cubicBezTo>
                    <a:lnTo>
                      <a:pt x="1152" y="3688"/>
                    </a:lnTo>
                    <a:lnTo>
                      <a:pt x="3468" y="1305"/>
                    </a:lnTo>
                    <a:cubicBezTo>
                      <a:pt x="3619" y="602"/>
                      <a:pt x="2099" y="0"/>
                      <a:pt x="1020" y="0"/>
                    </a:cubicBezTo>
                    <a:close/>
                  </a:path>
                </a:pathLst>
              </a:custGeom>
              <a:solidFill>
                <a:srgbClr val="EDD56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21" name="Google Shape;814;p31">
                <a:extLst>
                  <a:ext uri="{FF2B5EF4-FFF2-40B4-BE49-F238E27FC236}">
                    <a16:creationId xmlns:a16="http://schemas.microsoft.com/office/drawing/2014/main" id="{BD360D69-2C70-49AD-8B64-6D2EF00DEDDE}"/>
                  </a:ext>
                </a:extLst>
              </p:cNvPr>
              <p:cNvSpPr/>
              <p:nvPr/>
            </p:nvSpPr>
            <p:spPr>
              <a:xfrm>
                <a:off x="5528302" y="4988168"/>
                <a:ext cx="64445" cy="63395"/>
              </a:xfrm>
              <a:custGeom>
                <a:avLst/>
                <a:gdLst/>
                <a:ahLst/>
                <a:cxnLst/>
                <a:rect l="l" t="t" r="r" b="b"/>
                <a:pathLst>
                  <a:path w="1166" h="1147" extrusionOk="0">
                    <a:moveTo>
                      <a:pt x="349" y="0"/>
                    </a:moveTo>
                    <a:cubicBezTo>
                      <a:pt x="216" y="0"/>
                      <a:pt x="102" y="26"/>
                      <a:pt x="1" y="88"/>
                    </a:cubicBezTo>
                    <a:lnTo>
                      <a:pt x="385" y="1147"/>
                    </a:lnTo>
                    <a:lnTo>
                      <a:pt x="1166" y="313"/>
                    </a:lnTo>
                    <a:cubicBezTo>
                      <a:pt x="1046" y="207"/>
                      <a:pt x="835" y="88"/>
                      <a:pt x="663" y="35"/>
                    </a:cubicBezTo>
                    <a:cubicBezTo>
                      <a:pt x="547" y="13"/>
                      <a:pt x="444" y="0"/>
                      <a:pt x="349" y="0"/>
                    </a:cubicBezTo>
                    <a:close/>
                  </a:path>
                </a:pathLst>
              </a:custGeom>
              <a:solidFill>
                <a:srgbClr val="233E49"/>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22" name="Google Shape;815;p31">
                <a:extLst>
                  <a:ext uri="{FF2B5EF4-FFF2-40B4-BE49-F238E27FC236}">
                    <a16:creationId xmlns:a16="http://schemas.microsoft.com/office/drawing/2014/main" id="{D538E562-E7F8-47EA-B6D7-EA2C06E79A74}"/>
                  </a:ext>
                </a:extLst>
              </p:cNvPr>
              <p:cNvSpPr/>
              <p:nvPr/>
            </p:nvSpPr>
            <p:spPr>
              <a:xfrm>
                <a:off x="5644646" y="4085222"/>
                <a:ext cx="228265" cy="152158"/>
              </a:xfrm>
              <a:custGeom>
                <a:avLst/>
                <a:gdLst/>
                <a:ahLst/>
                <a:cxnLst/>
                <a:rect l="l" t="t" r="r" b="b"/>
                <a:pathLst>
                  <a:path w="4130" h="2753" extrusionOk="0">
                    <a:moveTo>
                      <a:pt x="768" y="0"/>
                    </a:moveTo>
                    <a:cubicBezTo>
                      <a:pt x="543" y="0"/>
                      <a:pt x="384" y="106"/>
                      <a:pt x="331" y="278"/>
                    </a:cubicBezTo>
                    <a:lnTo>
                      <a:pt x="53" y="1602"/>
                    </a:lnTo>
                    <a:cubicBezTo>
                      <a:pt x="0" y="1654"/>
                      <a:pt x="53" y="1760"/>
                      <a:pt x="53" y="1866"/>
                    </a:cubicBezTo>
                    <a:cubicBezTo>
                      <a:pt x="106" y="1932"/>
                      <a:pt x="159" y="1985"/>
                      <a:pt x="265" y="2038"/>
                    </a:cubicBezTo>
                    <a:lnTo>
                      <a:pt x="331" y="2038"/>
                    </a:lnTo>
                    <a:lnTo>
                      <a:pt x="3362" y="2753"/>
                    </a:lnTo>
                    <a:cubicBezTo>
                      <a:pt x="3415" y="2753"/>
                      <a:pt x="3521" y="2753"/>
                      <a:pt x="3640" y="2700"/>
                    </a:cubicBezTo>
                    <a:cubicBezTo>
                      <a:pt x="3693" y="2647"/>
                      <a:pt x="3746" y="2594"/>
                      <a:pt x="3799" y="2475"/>
                    </a:cubicBezTo>
                    <a:lnTo>
                      <a:pt x="4077" y="1204"/>
                    </a:lnTo>
                    <a:cubicBezTo>
                      <a:pt x="4130" y="993"/>
                      <a:pt x="4024" y="821"/>
                      <a:pt x="3799" y="768"/>
                    </a:cubicBezTo>
                    <a:lnTo>
                      <a:pt x="768" y="0"/>
                    </a:lnTo>
                    <a:close/>
                  </a:path>
                </a:pathLst>
              </a:custGeom>
              <a:solidFill>
                <a:srgbClr val="EE1D69"/>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23" name="Google Shape;816;p31">
                <a:extLst>
                  <a:ext uri="{FF2B5EF4-FFF2-40B4-BE49-F238E27FC236}">
                    <a16:creationId xmlns:a16="http://schemas.microsoft.com/office/drawing/2014/main" id="{7CEB205C-EECD-4753-A3E2-172F4BF78B7C}"/>
                  </a:ext>
                </a:extLst>
              </p:cNvPr>
              <p:cNvSpPr/>
              <p:nvPr/>
            </p:nvSpPr>
            <p:spPr>
              <a:xfrm>
                <a:off x="5644646" y="4137120"/>
                <a:ext cx="215829" cy="100260"/>
              </a:xfrm>
              <a:custGeom>
                <a:avLst/>
                <a:gdLst/>
                <a:ahLst/>
                <a:cxnLst/>
                <a:rect l="l" t="t" r="r" b="b"/>
                <a:pathLst>
                  <a:path w="3905" h="1814" extrusionOk="0">
                    <a:moveTo>
                      <a:pt x="159" y="1"/>
                    </a:moveTo>
                    <a:lnTo>
                      <a:pt x="53" y="663"/>
                    </a:lnTo>
                    <a:cubicBezTo>
                      <a:pt x="0" y="715"/>
                      <a:pt x="53" y="821"/>
                      <a:pt x="53" y="927"/>
                    </a:cubicBezTo>
                    <a:cubicBezTo>
                      <a:pt x="106" y="993"/>
                      <a:pt x="159" y="1046"/>
                      <a:pt x="265" y="1099"/>
                    </a:cubicBezTo>
                    <a:lnTo>
                      <a:pt x="331" y="1099"/>
                    </a:lnTo>
                    <a:lnTo>
                      <a:pt x="3362" y="1814"/>
                    </a:lnTo>
                    <a:cubicBezTo>
                      <a:pt x="3415" y="1814"/>
                      <a:pt x="3521" y="1814"/>
                      <a:pt x="3640" y="1761"/>
                    </a:cubicBezTo>
                    <a:cubicBezTo>
                      <a:pt x="3693" y="1708"/>
                      <a:pt x="3746" y="1655"/>
                      <a:pt x="3799" y="1536"/>
                    </a:cubicBezTo>
                    <a:lnTo>
                      <a:pt x="3905" y="927"/>
                    </a:lnTo>
                    <a:lnTo>
                      <a:pt x="159" y="1"/>
                    </a:lnTo>
                    <a:close/>
                  </a:path>
                </a:pathLst>
              </a:custGeom>
              <a:solidFill>
                <a:srgbClr val="D4145A"/>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24" name="Google Shape;817;p31">
                <a:extLst>
                  <a:ext uri="{FF2B5EF4-FFF2-40B4-BE49-F238E27FC236}">
                    <a16:creationId xmlns:a16="http://schemas.microsoft.com/office/drawing/2014/main" id="{4194502E-AF13-4627-A776-CDA3D84EE592}"/>
                  </a:ext>
                </a:extLst>
              </p:cNvPr>
              <p:cNvSpPr/>
              <p:nvPr/>
            </p:nvSpPr>
            <p:spPr>
              <a:xfrm>
                <a:off x="5629280" y="4231521"/>
                <a:ext cx="209971" cy="688388"/>
              </a:xfrm>
              <a:custGeom>
                <a:avLst/>
                <a:gdLst/>
                <a:ahLst/>
                <a:cxnLst/>
                <a:rect l="l" t="t" r="r" b="b"/>
                <a:pathLst>
                  <a:path w="3799" h="12455" extrusionOk="0">
                    <a:moveTo>
                      <a:pt x="2753" y="0"/>
                    </a:moveTo>
                    <a:lnTo>
                      <a:pt x="0" y="11528"/>
                    </a:lnTo>
                    <a:lnTo>
                      <a:pt x="874" y="12454"/>
                    </a:lnTo>
                    <a:lnTo>
                      <a:pt x="3799" y="278"/>
                    </a:lnTo>
                    <a:lnTo>
                      <a:pt x="2753" y="0"/>
                    </a:lnTo>
                    <a:close/>
                  </a:path>
                </a:pathLst>
              </a:custGeom>
              <a:solidFill>
                <a:srgbClr val="309AB7"/>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25" name="Google Shape;818;p31">
                <a:extLst>
                  <a:ext uri="{FF2B5EF4-FFF2-40B4-BE49-F238E27FC236}">
                    <a16:creationId xmlns:a16="http://schemas.microsoft.com/office/drawing/2014/main" id="{27BBCB0A-86B3-4A13-9F04-94D9B17FB22C}"/>
                  </a:ext>
                </a:extLst>
              </p:cNvPr>
              <p:cNvSpPr/>
              <p:nvPr/>
            </p:nvSpPr>
            <p:spPr>
              <a:xfrm>
                <a:off x="5559032" y="4216156"/>
                <a:ext cx="222462" cy="685459"/>
              </a:xfrm>
              <a:custGeom>
                <a:avLst/>
                <a:gdLst/>
                <a:ahLst/>
                <a:cxnLst/>
                <a:rect l="l" t="t" r="r" b="b"/>
                <a:pathLst>
                  <a:path w="4025" h="12402" extrusionOk="0">
                    <a:moveTo>
                      <a:pt x="2754" y="0"/>
                    </a:moveTo>
                    <a:lnTo>
                      <a:pt x="1" y="11475"/>
                    </a:lnTo>
                    <a:lnTo>
                      <a:pt x="437" y="12402"/>
                    </a:lnTo>
                    <a:lnTo>
                      <a:pt x="1271" y="11806"/>
                    </a:lnTo>
                    <a:lnTo>
                      <a:pt x="4024" y="278"/>
                    </a:lnTo>
                    <a:lnTo>
                      <a:pt x="2754" y="0"/>
                    </a:lnTo>
                    <a:close/>
                  </a:path>
                </a:pathLst>
              </a:custGeom>
              <a:solidFill>
                <a:srgbClr val="16607A"/>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26" name="Google Shape;819;p31">
                <a:extLst>
                  <a:ext uri="{FF2B5EF4-FFF2-40B4-BE49-F238E27FC236}">
                    <a16:creationId xmlns:a16="http://schemas.microsoft.com/office/drawing/2014/main" id="{3AA1370E-FB07-4236-9E8C-3F319E67A9A2}"/>
                  </a:ext>
                </a:extLst>
              </p:cNvPr>
              <p:cNvSpPr/>
              <p:nvPr/>
            </p:nvSpPr>
            <p:spPr>
              <a:xfrm>
                <a:off x="5485910" y="4200791"/>
                <a:ext cx="225336" cy="673741"/>
              </a:xfrm>
              <a:custGeom>
                <a:avLst/>
                <a:gdLst/>
                <a:ahLst/>
                <a:cxnLst/>
                <a:rect l="l" t="t" r="r" b="b"/>
                <a:pathLst>
                  <a:path w="4077" h="12190" extrusionOk="0">
                    <a:moveTo>
                      <a:pt x="2925" y="0"/>
                    </a:moveTo>
                    <a:lnTo>
                      <a:pt x="0" y="12190"/>
                    </a:lnTo>
                    <a:lnTo>
                      <a:pt x="0" y="12190"/>
                    </a:lnTo>
                    <a:lnTo>
                      <a:pt x="1324" y="11753"/>
                    </a:lnTo>
                    <a:lnTo>
                      <a:pt x="4077" y="278"/>
                    </a:lnTo>
                    <a:lnTo>
                      <a:pt x="2925" y="0"/>
                    </a:lnTo>
                    <a:close/>
                  </a:path>
                </a:pathLst>
              </a:custGeom>
              <a:solidFill>
                <a:srgbClr val="309AB7"/>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27" name="Google Shape;820;p31">
                <a:extLst>
                  <a:ext uri="{FF2B5EF4-FFF2-40B4-BE49-F238E27FC236}">
                    <a16:creationId xmlns:a16="http://schemas.microsoft.com/office/drawing/2014/main" id="{CCF0D91D-5B0C-4627-9233-F6DF37E84BAC}"/>
                  </a:ext>
                </a:extLst>
              </p:cNvPr>
              <p:cNvSpPr/>
              <p:nvPr/>
            </p:nvSpPr>
            <p:spPr>
              <a:xfrm>
                <a:off x="5616845" y="4167132"/>
                <a:ext cx="240701" cy="161720"/>
              </a:xfrm>
              <a:custGeom>
                <a:avLst/>
                <a:gdLst/>
                <a:ahLst/>
                <a:cxnLst/>
                <a:rect l="l" t="t" r="r" b="b"/>
                <a:pathLst>
                  <a:path w="4355" h="2926" extrusionOk="0">
                    <a:moveTo>
                      <a:pt x="834" y="0"/>
                    </a:moveTo>
                    <a:cubicBezTo>
                      <a:pt x="715" y="0"/>
                      <a:pt x="609" y="0"/>
                      <a:pt x="556" y="53"/>
                    </a:cubicBezTo>
                    <a:cubicBezTo>
                      <a:pt x="437" y="120"/>
                      <a:pt x="384" y="225"/>
                      <a:pt x="331" y="278"/>
                    </a:cubicBezTo>
                    <a:lnTo>
                      <a:pt x="53" y="1655"/>
                    </a:lnTo>
                    <a:cubicBezTo>
                      <a:pt x="0" y="1880"/>
                      <a:pt x="106" y="2105"/>
                      <a:pt x="331" y="2105"/>
                    </a:cubicBezTo>
                    <a:lnTo>
                      <a:pt x="3534" y="2925"/>
                    </a:lnTo>
                    <a:cubicBezTo>
                      <a:pt x="3746" y="2925"/>
                      <a:pt x="3971" y="2819"/>
                      <a:pt x="4024" y="2594"/>
                    </a:cubicBezTo>
                    <a:lnTo>
                      <a:pt x="4302" y="1271"/>
                    </a:lnTo>
                    <a:cubicBezTo>
                      <a:pt x="4355" y="1165"/>
                      <a:pt x="4302" y="1046"/>
                      <a:pt x="4249" y="940"/>
                    </a:cubicBezTo>
                    <a:cubicBezTo>
                      <a:pt x="4196" y="887"/>
                      <a:pt x="4143" y="834"/>
                      <a:pt x="4077" y="834"/>
                    </a:cubicBezTo>
                    <a:lnTo>
                      <a:pt x="4024" y="781"/>
                    </a:lnTo>
                    <a:lnTo>
                      <a:pt x="834" y="0"/>
                    </a:lnTo>
                    <a:close/>
                  </a:path>
                </a:pathLst>
              </a:custGeom>
              <a:solidFill>
                <a:srgbClr val="DDDDDD"/>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28" name="Google Shape;821;p31">
                <a:extLst>
                  <a:ext uri="{FF2B5EF4-FFF2-40B4-BE49-F238E27FC236}">
                    <a16:creationId xmlns:a16="http://schemas.microsoft.com/office/drawing/2014/main" id="{D665E1B2-D4F5-494A-A373-12D73EAD5FB1}"/>
                  </a:ext>
                </a:extLst>
              </p:cNvPr>
              <p:cNvSpPr/>
              <p:nvPr/>
            </p:nvSpPr>
            <p:spPr>
              <a:xfrm>
                <a:off x="5629280" y="4167132"/>
                <a:ext cx="228265" cy="106837"/>
              </a:xfrm>
              <a:custGeom>
                <a:avLst/>
                <a:gdLst/>
                <a:ahLst/>
                <a:cxnLst/>
                <a:rect l="l" t="t" r="r" b="b"/>
                <a:pathLst>
                  <a:path w="4130" h="1933" extrusionOk="0">
                    <a:moveTo>
                      <a:pt x="609" y="0"/>
                    </a:moveTo>
                    <a:cubicBezTo>
                      <a:pt x="490" y="0"/>
                      <a:pt x="384" y="0"/>
                      <a:pt x="331" y="53"/>
                    </a:cubicBezTo>
                    <a:cubicBezTo>
                      <a:pt x="212" y="120"/>
                      <a:pt x="159" y="225"/>
                      <a:pt x="106" y="278"/>
                    </a:cubicBezTo>
                    <a:lnTo>
                      <a:pt x="0" y="940"/>
                    </a:lnTo>
                    <a:lnTo>
                      <a:pt x="3918" y="1933"/>
                    </a:lnTo>
                    <a:lnTo>
                      <a:pt x="4077" y="1271"/>
                    </a:lnTo>
                    <a:cubicBezTo>
                      <a:pt x="4130" y="1165"/>
                      <a:pt x="4077" y="1046"/>
                      <a:pt x="4024" y="940"/>
                    </a:cubicBezTo>
                    <a:cubicBezTo>
                      <a:pt x="3971" y="887"/>
                      <a:pt x="3918" y="834"/>
                      <a:pt x="3852" y="834"/>
                    </a:cubicBezTo>
                    <a:lnTo>
                      <a:pt x="3799" y="781"/>
                    </a:lnTo>
                    <a:lnTo>
                      <a:pt x="609" y="0"/>
                    </a:lnTo>
                    <a:close/>
                  </a:path>
                </a:pathLst>
              </a:custGeom>
              <a:solidFill>
                <a:srgbClr val="FAFBED"/>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29" name="Google Shape;822;p31">
                <a:extLst>
                  <a:ext uri="{FF2B5EF4-FFF2-40B4-BE49-F238E27FC236}">
                    <a16:creationId xmlns:a16="http://schemas.microsoft.com/office/drawing/2014/main" id="{7638DBB5-77AB-477A-9DD9-F9CADA2F2B13}"/>
                  </a:ext>
                </a:extLst>
              </p:cNvPr>
              <p:cNvSpPr/>
              <p:nvPr/>
            </p:nvSpPr>
            <p:spPr>
              <a:xfrm>
                <a:off x="5626351" y="4160499"/>
                <a:ext cx="243630" cy="80584"/>
              </a:xfrm>
              <a:custGeom>
                <a:avLst/>
                <a:gdLst/>
                <a:ahLst/>
                <a:cxnLst/>
                <a:rect l="l" t="t" r="r" b="b"/>
                <a:pathLst>
                  <a:path w="4408" h="1458" extrusionOk="0">
                    <a:moveTo>
                      <a:pt x="263" y="0"/>
                    </a:moveTo>
                    <a:cubicBezTo>
                      <a:pt x="159" y="0"/>
                      <a:pt x="53" y="87"/>
                      <a:pt x="53" y="173"/>
                    </a:cubicBezTo>
                    <a:cubicBezTo>
                      <a:pt x="0" y="345"/>
                      <a:pt x="106" y="504"/>
                      <a:pt x="212" y="504"/>
                    </a:cubicBezTo>
                    <a:lnTo>
                      <a:pt x="4077" y="1444"/>
                    </a:lnTo>
                    <a:cubicBezTo>
                      <a:pt x="4106" y="1454"/>
                      <a:pt x="4134" y="1458"/>
                      <a:pt x="4160" y="1458"/>
                    </a:cubicBezTo>
                    <a:cubicBezTo>
                      <a:pt x="4277" y="1458"/>
                      <a:pt x="4364" y="1372"/>
                      <a:pt x="4408" y="1285"/>
                    </a:cubicBezTo>
                    <a:cubicBezTo>
                      <a:pt x="4408" y="1113"/>
                      <a:pt x="4355" y="1007"/>
                      <a:pt x="4183" y="954"/>
                    </a:cubicBezTo>
                    <a:lnTo>
                      <a:pt x="331" y="15"/>
                    </a:lnTo>
                    <a:cubicBezTo>
                      <a:pt x="309" y="5"/>
                      <a:pt x="286" y="0"/>
                      <a:pt x="263" y="0"/>
                    </a:cubicBezTo>
                    <a:close/>
                  </a:path>
                </a:pathLst>
              </a:custGeom>
              <a:solidFill>
                <a:srgbClr val="233E49"/>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30" name="Google Shape;823;p31">
                <a:extLst>
                  <a:ext uri="{FF2B5EF4-FFF2-40B4-BE49-F238E27FC236}">
                    <a16:creationId xmlns:a16="http://schemas.microsoft.com/office/drawing/2014/main" id="{194525C9-9686-4EE4-B064-D6CE5BAD6212}"/>
                  </a:ext>
                </a:extLst>
              </p:cNvPr>
              <p:cNvSpPr/>
              <p:nvPr/>
            </p:nvSpPr>
            <p:spPr>
              <a:xfrm>
                <a:off x="5604409" y="4252690"/>
                <a:ext cx="244349" cy="79865"/>
              </a:xfrm>
              <a:custGeom>
                <a:avLst/>
                <a:gdLst/>
                <a:ahLst/>
                <a:cxnLst/>
                <a:rect l="l" t="t" r="r" b="b"/>
                <a:pathLst>
                  <a:path w="4421" h="1445" extrusionOk="0">
                    <a:moveTo>
                      <a:pt x="331" y="1"/>
                    </a:moveTo>
                    <a:cubicBezTo>
                      <a:pt x="225" y="1"/>
                      <a:pt x="66" y="54"/>
                      <a:pt x="66" y="226"/>
                    </a:cubicBezTo>
                    <a:cubicBezTo>
                      <a:pt x="0" y="332"/>
                      <a:pt x="119" y="491"/>
                      <a:pt x="225" y="491"/>
                    </a:cubicBezTo>
                    <a:lnTo>
                      <a:pt x="4090" y="1430"/>
                    </a:lnTo>
                    <a:cubicBezTo>
                      <a:pt x="4119" y="1440"/>
                      <a:pt x="4147" y="1444"/>
                      <a:pt x="4173" y="1444"/>
                    </a:cubicBezTo>
                    <a:cubicBezTo>
                      <a:pt x="4290" y="1444"/>
                      <a:pt x="4378" y="1358"/>
                      <a:pt x="4421" y="1271"/>
                    </a:cubicBezTo>
                    <a:cubicBezTo>
                      <a:pt x="4421" y="1099"/>
                      <a:pt x="4368" y="994"/>
                      <a:pt x="4196" y="941"/>
                    </a:cubicBezTo>
                    <a:lnTo>
                      <a:pt x="331" y="1"/>
                    </a:lnTo>
                    <a:close/>
                  </a:path>
                </a:pathLst>
              </a:custGeom>
              <a:solidFill>
                <a:srgbClr val="233E49"/>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31" name="Google Shape;824;p31">
                <a:extLst>
                  <a:ext uri="{FF2B5EF4-FFF2-40B4-BE49-F238E27FC236}">
                    <a16:creationId xmlns:a16="http://schemas.microsoft.com/office/drawing/2014/main" id="{9BC71FEA-8A2F-4DE7-ACA6-7327832F3D83}"/>
                  </a:ext>
                </a:extLst>
              </p:cNvPr>
              <p:cNvSpPr/>
              <p:nvPr/>
            </p:nvSpPr>
            <p:spPr>
              <a:xfrm>
                <a:off x="6376144" y="3457797"/>
                <a:ext cx="158072" cy="233903"/>
              </a:xfrm>
              <a:custGeom>
                <a:avLst/>
                <a:gdLst/>
                <a:ahLst/>
                <a:cxnLst/>
                <a:rect l="l" t="t" r="r" b="b"/>
                <a:pathLst>
                  <a:path w="2860" h="4232" extrusionOk="0">
                    <a:moveTo>
                      <a:pt x="2381" y="0"/>
                    </a:moveTo>
                    <a:cubicBezTo>
                      <a:pt x="2298" y="0"/>
                      <a:pt x="2214" y="33"/>
                      <a:pt x="2145" y="102"/>
                    </a:cubicBezTo>
                    <a:cubicBezTo>
                      <a:pt x="2039" y="155"/>
                      <a:pt x="1" y="1532"/>
                      <a:pt x="384" y="3901"/>
                    </a:cubicBezTo>
                    <a:cubicBezTo>
                      <a:pt x="437" y="4073"/>
                      <a:pt x="596" y="4231"/>
                      <a:pt x="821" y="4231"/>
                    </a:cubicBezTo>
                    <a:lnTo>
                      <a:pt x="874" y="4231"/>
                    </a:lnTo>
                    <a:cubicBezTo>
                      <a:pt x="1099" y="4179"/>
                      <a:pt x="1258" y="3954"/>
                      <a:pt x="1205" y="3742"/>
                    </a:cubicBezTo>
                    <a:cubicBezTo>
                      <a:pt x="927" y="1968"/>
                      <a:pt x="2528" y="817"/>
                      <a:pt x="2581" y="817"/>
                    </a:cubicBezTo>
                    <a:cubicBezTo>
                      <a:pt x="2806" y="645"/>
                      <a:pt x="2859" y="380"/>
                      <a:pt x="2701" y="208"/>
                    </a:cubicBezTo>
                    <a:cubicBezTo>
                      <a:pt x="2629" y="73"/>
                      <a:pt x="2506" y="0"/>
                      <a:pt x="2381" y="0"/>
                    </a:cubicBezTo>
                    <a:close/>
                  </a:path>
                </a:pathLst>
              </a:custGeom>
              <a:solidFill>
                <a:schemeClr val="accent2"/>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32" name="Google Shape;825;p31">
                <a:extLst>
                  <a:ext uri="{FF2B5EF4-FFF2-40B4-BE49-F238E27FC236}">
                    <a16:creationId xmlns:a16="http://schemas.microsoft.com/office/drawing/2014/main" id="{2AA52B43-83FE-4EB5-803E-C1C85CECEEF3}"/>
                  </a:ext>
                </a:extLst>
              </p:cNvPr>
              <p:cNvSpPr/>
              <p:nvPr/>
            </p:nvSpPr>
            <p:spPr>
              <a:xfrm>
                <a:off x="6180820" y="3609734"/>
                <a:ext cx="527497" cy="527442"/>
              </a:xfrm>
              <a:custGeom>
                <a:avLst/>
                <a:gdLst/>
                <a:ahLst/>
                <a:cxnLst/>
                <a:rect l="l" t="t" r="r" b="b"/>
                <a:pathLst>
                  <a:path w="9544" h="9543" extrusionOk="0">
                    <a:moveTo>
                      <a:pt x="4739" y="0"/>
                    </a:moveTo>
                    <a:cubicBezTo>
                      <a:pt x="2145" y="0"/>
                      <a:pt x="1" y="2144"/>
                      <a:pt x="1" y="4791"/>
                    </a:cubicBezTo>
                    <a:cubicBezTo>
                      <a:pt x="1" y="7385"/>
                      <a:pt x="2145" y="9543"/>
                      <a:pt x="4739" y="9543"/>
                    </a:cubicBezTo>
                    <a:cubicBezTo>
                      <a:pt x="7386" y="9543"/>
                      <a:pt x="9543" y="7385"/>
                      <a:pt x="9543" y="4791"/>
                    </a:cubicBezTo>
                    <a:cubicBezTo>
                      <a:pt x="9543" y="2144"/>
                      <a:pt x="7386" y="0"/>
                      <a:pt x="4739" y="0"/>
                    </a:cubicBezTo>
                    <a:close/>
                  </a:path>
                </a:pathLst>
              </a:custGeom>
              <a:solidFill>
                <a:schemeClr val="accent6"/>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33" name="Google Shape;826;p31">
                <a:extLst>
                  <a:ext uri="{FF2B5EF4-FFF2-40B4-BE49-F238E27FC236}">
                    <a16:creationId xmlns:a16="http://schemas.microsoft.com/office/drawing/2014/main" id="{61599DE9-3E0C-45AC-B0D7-7897B14E6713}"/>
                  </a:ext>
                </a:extLst>
              </p:cNvPr>
              <p:cNvSpPr/>
              <p:nvPr/>
            </p:nvSpPr>
            <p:spPr>
              <a:xfrm>
                <a:off x="6241562" y="3659421"/>
                <a:ext cx="207815" cy="145692"/>
              </a:xfrm>
              <a:custGeom>
                <a:avLst/>
                <a:gdLst/>
                <a:ahLst/>
                <a:cxnLst/>
                <a:rect l="l" t="t" r="r" b="b"/>
                <a:pathLst>
                  <a:path w="3760" h="2636" extrusionOk="0">
                    <a:moveTo>
                      <a:pt x="2633" y="1"/>
                    </a:moveTo>
                    <a:cubicBezTo>
                      <a:pt x="2247" y="1"/>
                      <a:pt x="1778" y="140"/>
                      <a:pt x="1324" y="425"/>
                    </a:cubicBezTo>
                    <a:cubicBezTo>
                      <a:pt x="450" y="914"/>
                      <a:pt x="0" y="1748"/>
                      <a:pt x="278" y="2238"/>
                    </a:cubicBezTo>
                    <a:cubicBezTo>
                      <a:pt x="439" y="2509"/>
                      <a:pt x="746" y="2635"/>
                      <a:pt x="1120" y="2635"/>
                    </a:cubicBezTo>
                    <a:cubicBezTo>
                      <a:pt x="1513" y="2635"/>
                      <a:pt x="1981" y="2496"/>
                      <a:pt x="2436" y="2238"/>
                    </a:cubicBezTo>
                    <a:cubicBezTo>
                      <a:pt x="3309" y="1695"/>
                      <a:pt x="3759" y="861"/>
                      <a:pt x="3428" y="372"/>
                    </a:cubicBezTo>
                    <a:cubicBezTo>
                      <a:pt x="3293" y="127"/>
                      <a:pt x="3000" y="1"/>
                      <a:pt x="2633" y="1"/>
                    </a:cubicBezTo>
                    <a:close/>
                  </a:path>
                </a:pathLst>
              </a:custGeom>
              <a:solidFill>
                <a:schemeClr val="accent5"/>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34" name="Google Shape;827;p31">
                <a:extLst>
                  <a:ext uri="{FF2B5EF4-FFF2-40B4-BE49-F238E27FC236}">
                    <a16:creationId xmlns:a16="http://schemas.microsoft.com/office/drawing/2014/main" id="{9CDD23C3-2179-46CF-9AA6-1159DB3C045A}"/>
                  </a:ext>
                </a:extLst>
              </p:cNvPr>
              <p:cNvSpPr/>
              <p:nvPr/>
            </p:nvSpPr>
            <p:spPr>
              <a:xfrm>
                <a:off x="6189608" y="3719445"/>
                <a:ext cx="518709" cy="417731"/>
              </a:xfrm>
              <a:custGeom>
                <a:avLst/>
                <a:gdLst/>
                <a:ahLst/>
                <a:cxnLst/>
                <a:rect l="l" t="t" r="r" b="b"/>
                <a:pathLst>
                  <a:path w="9385" h="7558" extrusionOk="0">
                    <a:moveTo>
                      <a:pt x="8445" y="0"/>
                    </a:moveTo>
                    <a:lnTo>
                      <a:pt x="8445" y="0"/>
                    </a:lnTo>
                    <a:cubicBezTo>
                      <a:pt x="8551" y="437"/>
                      <a:pt x="8603" y="821"/>
                      <a:pt x="8603" y="1271"/>
                    </a:cubicBezTo>
                    <a:cubicBezTo>
                      <a:pt x="8603" y="3918"/>
                      <a:pt x="6512" y="6009"/>
                      <a:pt x="3865" y="6009"/>
                    </a:cubicBezTo>
                    <a:cubicBezTo>
                      <a:pt x="2264" y="6009"/>
                      <a:pt x="887" y="5242"/>
                      <a:pt x="1" y="4024"/>
                    </a:cubicBezTo>
                    <a:lnTo>
                      <a:pt x="1" y="4024"/>
                    </a:lnTo>
                    <a:cubicBezTo>
                      <a:pt x="556" y="6062"/>
                      <a:pt x="2436" y="7558"/>
                      <a:pt x="4580" y="7558"/>
                    </a:cubicBezTo>
                    <a:cubicBezTo>
                      <a:pt x="7227" y="7558"/>
                      <a:pt x="9384" y="5400"/>
                      <a:pt x="9384" y="2806"/>
                    </a:cubicBezTo>
                    <a:cubicBezTo>
                      <a:pt x="9384" y="1761"/>
                      <a:pt x="9053" y="821"/>
                      <a:pt x="8445" y="0"/>
                    </a:cubicBezTo>
                    <a:close/>
                  </a:path>
                </a:pathLst>
              </a:custGeom>
              <a:solidFill>
                <a:schemeClr val="accent6"/>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sp>
          <p:nvSpPr>
            <p:cNvPr id="125" name="Google Shape;828;p31">
              <a:extLst>
                <a:ext uri="{FF2B5EF4-FFF2-40B4-BE49-F238E27FC236}">
                  <a16:creationId xmlns:a16="http://schemas.microsoft.com/office/drawing/2014/main" id="{A70B9403-A100-4DF3-A073-60C10F4D733E}"/>
                </a:ext>
              </a:extLst>
            </p:cNvPr>
            <p:cNvSpPr/>
            <p:nvPr/>
          </p:nvSpPr>
          <p:spPr>
            <a:xfrm>
              <a:off x="5641385" y="4715193"/>
              <a:ext cx="204624" cy="152288"/>
            </a:xfrm>
            <a:custGeom>
              <a:avLst/>
              <a:gdLst/>
              <a:ahLst/>
              <a:cxnLst/>
              <a:rect l="l" t="t" r="r" b="b"/>
              <a:pathLst>
                <a:path w="6588" h="4903" extrusionOk="0">
                  <a:moveTo>
                    <a:pt x="4067" y="1"/>
                  </a:moveTo>
                  <a:lnTo>
                    <a:pt x="2790" y="2790"/>
                  </a:lnTo>
                  <a:lnTo>
                    <a:pt x="404" y="3059"/>
                  </a:lnTo>
                  <a:cubicBezTo>
                    <a:pt x="135" y="3059"/>
                    <a:pt x="0" y="3496"/>
                    <a:pt x="269" y="3630"/>
                  </a:cubicBezTo>
                  <a:lnTo>
                    <a:pt x="2924" y="4739"/>
                  </a:lnTo>
                  <a:cubicBezTo>
                    <a:pt x="3134" y="4850"/>
                    <a:pt x="3343" y="4903"/>
                    <a:pt x="3545" y="4903"/>
                  </a:cubicBezTo>
                  <a:cubicBezTo>
                    <a:pt x="3892" y="4903"/>
                    <a:pt x="4215" y="4747"/>
                    <a:pt x="4470" y="4471"/>
                  </a:cubicBezTo>
                  <a:lnTo>
                    <a:pt x="6588" y="1547"/>
                  </a:lnTo>
                  <a:lnTo>
                    <a:pt x="4067" y="1"/>
                  </a:lnTo>
                  <a:close/>
                </a:path>
              </a:pathLst>
            </a:custGeom>
            <a:solidFill>
              <a:srgbClr val="D4145A"/>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26" name="Google Shape;829;p31">
              <a:extLst>
                <a:ext uri="{FF2B5EF4-FFF2-40B4-BE49-F238E27FC236}">
                  <a16:creationId xmlns:a16="http://schemas.microsoft.com/office/drawing/2014/main" id="{C17D1B13-7913-4AAE-8E40-0C36BEE29ABC}"/>
                </a:ext>
              </a:extLst>
            </p:cNvPr>
            <p:cNvSpPr/>
            <p:nvPr/>
          </p:nvSpPr>
          <p:spPr>
            <a:xfrm>
              <a:off x="5767676" y="4250752"/>
              <a:ext cx="622196" cy="512492"/>
            </a:xfrm>
            <a:custGeom>
              <a:avLst/>
              <a:gdLst/>
              <a:ahLst/>
              <a:cxnLst/>
              <a:rect l="l" t="t" r="r" b="b"/>
              <a:pathLst>
                <a:path w="20032" h="16500" extrusionOk="0">
                  <a:moveTo>
                    <a:pt x="16674" y="1"/>
                  </a:moveTo>
                  <a:cubicBezTo>
                    <a:pt x="15991" y="1"/>
                    <a:pt x="15283" y="187"/>
                    <a:pt x="14688" y="536"/>
                  </a:cubicBezTo>
                  <a:lnTo>
                    <a:pt x="3765" y="7392"/>
                  </a:lnTo>
                  <a:cubicBezTo>
                    <a:pt x="3496" y="7661"/>
                    <a:pt x="3227" y="7929"/>
                    <a:pt x="2925" y="8366"/>
                  </a:cubicBezTo>
                  <a:lnTo>
                    <a:pt x="1" y="14954"/>
                  </a:lnTo>
                  <a:lnTo>
                    <a:pt x="2522" y="16500"/>
                  </a:lnTo>
                  <a:lnTo>
                    <a:pt x="6588" y="11021"/>
                  </a:lnTo>
                  <a:lnTo>
                    <a:pt x="9949" y="10316"/>
                  </a:lnTo>
                  <a:lnTo>
                    <a:pt x="15528" y="8938"/>
                  </a:lnTo>
                  <a:cubicBezTo>
                    <a:pt x="16671" y="8635"/>
                    <a:pt x="17780" y="8098"/>
                    <a:pt x="18620" y="7089"/>
                  </a:cubicBezTo>
                  <a:cubicBezTo>
                    <a:pt x="19023" y="6686"/>
                    <a:pt x="19326" y="6115"/>
                    <a:pt x="19595" y="5577"/>
                  </a:cubicBezTo>
                  <a:cubicBezTo>
                    <a:pt x="19864" y="5006"/>
                    <a:pt x="20032" y="4434"/>
                    <a:pt x="20032" y="3896"/>
                  </a:cubicBezTo>
                  <a:lnTo>
                    <a:pt x="20032" y="3460"/>
                  </a:lnTo>
                  <a:cubicBezTo>
                    <a:pt x="20032" y="2048"/>
                    <a:pt x="19191" y="804"/>
                    <a:pt x="17914" y="233"/>
                  </a:cubicBezTo>
                  <a:cubicBezTo>
                    <a:pt x="17535" y="76"/>
                    <a:pt x="17110" y="1"/>
                    <a:pt x="16674" y="1"/>
                  </a:cubicBezTo>
                  <a:close/>
                </a:path>
              </a:pathLst>
            </a:custGeom>
            <a:solidFill>
              <a:srgbClr val="758CC9"/>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27" name="Google Shape;830;p31">
              <a:extLst>
                <a:ext uri="{FF2B5EF4-FFF2-40B4-BE49-F238E27FC236}">
                  <a16:creationId xmlns:a16="http://schemas.microsoft.com/office/drawing/2014/main" id="{DA17CC1B-2AEF-4DE5-80AD-524C115CC8B8}"/>
                </a:ext>
              </a:extLst>
            </p:cNvPr>
            <p:cNvSpPr/>
            <p:nvPr/>
          </p:nvSpPr>
          <p:spPr>
            <a:xfrm>
              <a:off x="5767676" y="4250752"/>
              <a:ext cx="622196" cy="512492"/>
            </a:xfrm>
            <a:custGeom>
              <a:avLst/>
              <a:gdLst/>
              <a:ahLst/>
              <a:cxnLst/>
              <a:rect l="l" t="t" r="r" b="b"/>
              <a:pathLst>
                <a:path w="20032" h="16500" extrusionOk="0">
                  <a:moveTo>
                    <a:pt x="16674" y="1"/>
                  </a:moveTo>
                  <a:cubicBezTo>
                    <a:pt x="15991" y="1"/>
                    <a:pt x="15283" y="187"/>
                    <a:pt x="14688" y="536"/>
                  </a:cubicBezTo>
                  <a:lnTo>
                    <a:pt x="3765" y="7392"/>
                  </a:lnTo>
                  <a:cubicBezTo>
                    <a:pt x="3496" y="7661"/>
                    <a:pt x="3227" y="7929"/>
                    <a:pt x="2925" y="8366"/>
                  </a:cubicBezTo>
                  <a:lnTo>
                    <a:pt x="1" y="14954"/>
                  </a:lnTo>
                  <a:lnTo>
                    <a:pt x="1110" y="15659"/>
                  </a:lnTo>
                  <a:lnTo>
                    <a:pt x="2522" y="16500"/>
                  </a:lnTo>
                  <a:lnTo>
                    <a:pt x="6588" y="11021"/>
                  </a:lnTo>
                  <a:lnTo>
                    <a:pt x="9949" y="10316"/>
                  </a:lnTo>
                  <a:lnTo>
                    <a:pt x="15528" y="8938"/>
                  </a:lnTo>
                  <a:cubicBezTo>
                    <a:pt x="16368" y="8770"/>
                    <a:pt x="17208" y="8366"/>
                    <a:pt x="18049" y="7661"/>
                  </a:cubicBezTo>
                  <a:cubicBezTo>
                    <a:pt x="18183" y="7526"/>
                    <a:pt x="18351" y="7392"/>
                    <a:pt x="18620" y="7089"/>
                  </a:cubicBezTo>
                  <a:cubicBezTo>
                    <a:pt x="19023" y="6686"/>
                    <a:pt x="19326" y="6115"/>
                    <a:pt x="19595" y="5577"/>
                  </a:cubicBezTo>
                  <a:cubicBezTo>
                    <a:pt x="19864" y="5006"/>
                    <a:pt x="20032" y="4434"/>
                    <a:pt x="20032" y="3896"/>
                  </a:cubicBezTo>
                  <a:lnTo>
                    <a:pt x="20032" y="3460"/>
                  </a:lnTo>
                  <a:cubicBezTo>
                    <a:pt x="20032" y="2048"/>
                    <a:pt x="19191" y="804"/>
                    <a:pt x="17914" y="233"/>
                  </a:cubicBezTo>
                  <a:cubicBezTo>
                    <a:pt x="17535" y="76"/>
                    <a:pt x="17110" y="1"/>
                    <a:pt x="16674" y="1"/>
                  </a:cubicBezTo>
                  <a:close/>
                </a:path>
              </a:pathLst>
            </a:custGeom>
            <a:solidFill>
              <a:srgbClr val="BDB8FF"/>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28" name="Google Shape;831;p31">
              <a:extLst>
                <a:ext uri="{FF2B5EF4-FFF2-40B4-BE49-F238E27FC236}">
                  <a16:creationId xmlns:a16="http://schemas.microsoft.com/office/drawing/2014/main" id="{EC56F751-8FC7-479A-954B-AD1EDABEC02B}"/>
                </a:ext>
              </a:extLst>
            </p:cNvPr>
            <p:cNvSpPr/>
            <p:nvPr/>
          </p:nvSpPr>
          <p:spPr>
            <a:xfrm>
              <a:off x="5802121" y="4428136"/>
              <a:ext cx="435338" cy="335107"/>
            </a:xfrm>
            <a:custGeom>
              <a:avLst/>
              <a:gdLst/>
              <a:ahLst/>
              <a:cxnLst/>
              <a:rect l="l" t="t" r="r" b="b"/>
              <a:pathLst>
                <a:path w="14016" h="10789" extrusionOk="0">
                  <a:moveTo>
                    <a:pt x="11630" y="0"/>
                  </a:moveTo>
                  <a:lnTo>
                    <a:pt x="5479" y="2521"/>
                  </a:lnTo>
                  <a:cubicBezTo>
                    <a:pt x="4471" y="2924"/>
                    <a:pt x="3496" y="3764"/>
                    <a:pt x="2958" y="4739"/>
                  </a:cubicBezTo>
                  <a:cubicBezTo>
                    <a:pt x="2118" y="6151"/>
                    <a:pt x="976" y="7966"/>
                    <a:pt x="1" y="9948"/>
                  </a:cubicBezTo>
                  <a:lnTo>
                    <a:pt x="1413" y="10789"/>
                  </a:lnTo>
                  <a:lnTo>
                    <a:pt x="5479" y="5310"/>
                  </a:lnTo>
                  <a:lnTo>
                    <a:pt x="8840" y="4605"/>
                  </a:lnTo>
                  <a:lnTo>
                    <a:pt x="8974" y="4470"/>
                  </a:lnTo>
                  <a:cubicBezTo>
                    <a:pt x="9109" y="4067"/>
                    <a:pt x="9512" y="3764"/>
                    <a:pt x="9815" y="3630"/>
                  </a:cubicBezTo>
                  <a:lnTo>
                    <a:pt x="14016" y="1815"/>
                  </a:lnTo>
                  <a:cubicBezTo>
                    <a:pt x="13176" y="1244"/>
                    <a:pt x="12335" y="706"/>
                    <a:pt x="11630" y="0"/>
                  </a:cubicBezTo>
                  <a:close/>
                </a:path>
              </a:pathLst>
            </a:custGeom>
            <a:solidFill>
              <a:srgbClr val="8D7DFF"/>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29" name="Google Shape;832;p31">
              <a:extLst>
                <a:ext uri="{FF2B5EF4-FFF2-40B4-BE49-F238E27FC236}">
                  <a16:creationId xmlns:a16="http://schemas.microsoft.com/office/drawing/2014/main" id="{75BB84C9-5E17-4D93-88B9-CB532641DB8B}"/>
                </a:ext>
              </a:extLst>
            </p:cNvPr>
            <p:cNvSpPr/>
            <p:nvPr/>
          </p:nvSpPr>
          <p:spPr>
            <a:xfrm>
              <a:off x="5993172" y="3849238"/>
              <a:ext cx="435338" cy="325727"/>
            </a:xfrm>
            <a:custGeom>
              <a:avLst/>
              <a:gdLst/>
              <a:ahLst/>
              <a:cxnLst/>
              <a:rect l="l" t="t" r="r" b="b"/>
              <a:pathLst>
                <a:path w="14016" h="10487" extrusionOk="0">
                  <a:moveTo>
                    <a:pt x="11156" y="0"/>
                  </a:moveTo>
                  <a:cubicBezTo>
                    <a:pt x="10333" y="0"/>
                    <a:pt x="9506" y="386"/>
                    <a:pt x="8974" y="1128"/>
                  </a:cubicBezTo>
                  <a:lnTo>
                    <a:pt x="6050" y="5598"/>
                  </a:lnTo>
                  <a:lnTo>
                    <a:pt x="1849" y="2943"/>
                  </a:lnTo>
                  <a:lnTo>
                    <a:pt x="0" y="5598"/>
                  </a:lnTo>
                  <a:lnTo>
                    <a:pt x="5344" y="10102"/>
                  </a:lnTo>
                  <a:cubicBezTo>
                    <a:pt x="5736" y="10352"/>
                    <a:pt x="6156" y="10486"/>
                    <a:pt x="6566" y="10486"/>
                  </a:cubicBezTo>
                  <a:cubicBezTo>
                    <a:pt x="7034" y="10486"/>
                    <a:pt x="7488" y="10310"/>
                    <a:pt x="7865" y="9934"/>
                  </a:cubicBezTo>
                  <a:lnTo>
                    <a:pt x="13040" y="4489"/>
                  </a:lnTo>
                  <a:cubicBezTo>
                    <a:pt x="13881" y="3649"/>
                    <a:pt x="14015" y="2372"/>
                    <a:pt x="13444" y="1397"/>
                  </a:cubicBezTo>
                  <a:cubicBezTo>
                    <a:pt x="12937" y="453"/>
                    <a:pt x="12048" y="0"/>
                    <a:pt x="11156" y="0"/>
                  </a:cubicBezTo>
                  <a:close/>
                </a:path>
              </a:pathLst>
            </a:custGeom>
            <a:solidFill>
              <a:srgbClr val="F6E5AC"/>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30" name="Google Shape;833;p31">
              <a:extLst>
                <a:ext uri="{FF2B5EF4-FFF2-40B4-BE49-F238E27FC236}">
                  <a16:creationId xmlns:a16="http://schemas.microsoft.com/office/drawing/2014/main" id="{A6EE7E8A-4681-4646-87BB-9B2AD79329FF}"/>
                </a:ext>
              </a:extLst>
            </p:cNvPr>
            <p:cNvSpPr/>
            <p:nvPr/>
          </p:nvSpPr>
          <p:spPr>
            <a:xfrm>
              <a:off x="6106945" y="3870700"/>
              <a:ext cx="178533" cy="304824"/>
            </a:xfrm>
            <a:custGeom>
              <a:avLst/>
              <a:gdLst/>
              <a:ahLst/>
              <a:cxnLst/>
              <a:rect l="l" t="t" r="r" b="b"/>
              <a:pathLst>
                <a:path w="5748" h="9814" extrusionOk="0">
                  <a:moveTo>
                    <a:pt x="5748" y="0"/>
                  </a:moveTo>
                  <a:lnTo>
                    <a:pt x="5748" y="0"/>
                  </a:lnTo>
                  <a:cubicBezTo>
                    <a:pt x="5580" y="168"/>
                    <a:pt x="5445" y="303"/>
                    <a:pt x="5311" y="437"/>
                  </a:cubicBezTo>
                  <a:lnTo>
                    <a:pt x="2387" y="4907"/>
                  </a:lnTo>
                  <a:lnTo>
                    <a:pt x="1" y="3529"/>
                  </a:lnTo>
                  <a:lnTo>
                    <a:pt x="1" y="7999"/>
                  </a:lnTo>
                  <a:lnTo>
                    <a:pt x="1681" y="9411"/>
                  </a:lnTo>
                  <a:cubicBezTo>
                    <a:pt x="1950" y="9545"/>
                    <a:pt x="2219" y="9680"/>
                    <a:pt x="2387" y="9814"/>
                  </a:cubicBezTo>
                  <a:lnTo>
                    <a:pt x="4067" y="3932"/>
                  </a:lnTo>
                  <a:cubicBezTo>
                    <a:pt x="4471" y="2521"/>
                    <a:pt x="5042" y="1277"/>
                    <a:pt x="5748" y="0"/>
                  </a:cubicBezTo>
                  <a:close/>
                </a:path>
              </a:pathLst>
            </a:custGeom>
            <a:solidFill>
              <a:schemeClr val="accen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31" name="Google Shape;834;p31">
              <a:extLst>
                <a:ext uri="{FF2B5EF4-FFF2-40B4-BE49-F238E27FC236}">
                  <a16:creationId xmlns:a16="http://schemas.microsoft.com/office/drawing/2014/main" id="{1DB59D19-38B6-4726-BEDD-14A2C98A1364}"/>
                </a:ext>
              </a:extLst>
            </p:cNvPr>
            <p:cNvSpPr/>
            <p:nvPr/>
          </p:nvSpPr>
          <p:spPr>
            <a:xfrm>
              <a:off x="6175836" y="3779880"/>
              <a:ext cx="439532" cy="506031"/>
            </a:xfrm>
            <a:custGeom>
              <a:avLst/>
              <a:gdLst/>
              <a:ahLst/>
              <a:cxnLst/>
              <a:rect l="l" t="t" r="r" b="b"/>
              <a:pathLst>
                <a:path w="14151" h="16292" extrusionOk="0">
                  <a:moveTo>
                    <a:pt x="9109" y="0"/>
                  </a:moveTo>
                  <a:lnTo>
                    <a:pt x="5042" y="572"/>
                  </a:lnTo>
                  <a:cubicBezTo>
                    <a:pt x="3664" y="2387"/>
                    <a:pt x="2521" y="4605"/>
                    <a:pt x="1849" y="6856"/>
                  </a:cubicBezTo>
                  <a:lnTo>
                    <a:pt x="1" y="13444"/>
                  </a:lnTo>
                  <a:cubicBezTo>
                    <a:pt x="1406" y="14452"/>
                    <a:pt x="4559" y="16292"/>
                    <a:pt x="8376" y="16292"/>
                  </a:cubicBezTo>
                  <a:cubicBezTo>
                    <a:pt x="8759" y="16292"/>
                    <a:pt x="9150" y="16273"/>
                    <a:pt x="9546" y="16233"/>
                  </a:cubicBezTo>
                  <a:cubicBezTo>
                    <a:pt x="11092" y="16099"/>
                    <a:pt x="12470" y="15696"/>
                    <a:pt x="14016" y="14990"/>
                  </a:cubicBezTo>
                  <a:lnTo>
                    <a:pt x="14150" y="7831"/>
                  </a:lnTo>
                  <a:cubicBezTo>
                    <a:pt x="14150" y="5310"/>
                    <a:pt x="13175" y="2924"/>
                    <a:pt x="11361" y="1412"/>
                  </a:cubicBezTo>
                  <a:cubicBezTo>
                    <a:pt x="10655" y="841"/>
                    <a:pt x="9815" y="269"/>
                    <a:pt x="9109" y="0"/>
                  </a:cubicBezTo>
                  <a:close/>
                </a:path>
              </a:pathLst>
            </a:custGeom>
            <a:solidFill>
              <a:schemeClr val="lt2"/>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32" name="Google Shape;835;p31">
              <a:extLst>
                <a:ext uri="{FF2B5EF4-FFF2-40B4-BE49-F238E27FC236}">
                  <a16:creationId xmlns:a16="http://schemas.microsoft.com/office/drawing/2014/main" id="{C778F81F-EA7E-43D9-AE92-F11656DE69B5}"/>
                </a:ext>
              </a:extLst>
            </p:cNvPr>
            <p:cNvSpPr/>
            <p:nvPr/>
          </p:nvSpPr>
          <p:spPr>
            <a:xfrm>
              <a:off x="6446215" y="3823706"/>
              <a:ext cx="169153" cy="460404"/>
            </a:xfrm>
            <a:custGeom>
              <a:avLst/>
              <a:gdLst/>
              <a:ahLst/>
              <a:cxnLst/>
              <a:rect l="l" t="t" r="r" b="b"/>
              <a:pathLst>
                <a:path w="5446" h="14823" extrusionOk="0">
                  <a:moveTo>
                    <a:pt x="2656" y="1"/>
                  </a:moveTo>
                  <a:cubicBezTo>
                    <a:pt x="1546" y="404"/>
                    <a:pt x="706" y="1244"/>
                    <a:pt x="404" y="3496"/>
                  </a:cubicBezTo>
                  <a:cubicBezTo>
                    <a:pt x="0" y="5714"/>
                    <a:pt x="538" y="9075"/>
                    <a:pt x="706" y="11327"/>
                  </a:cubicBezTo>
                  <a:lnTo>
                    <a:pt x="841" y="14822"/>
                  </a:lnTo>
                  <a:cubicBezTo>
                    <a:pt x="2387" y="14688"/>
                    <a:pt x="3765" y="14285"/>
                    <a:pt x="5311" y="13579"/>
                  </a:cubicBezTo>
                  <a:lnTo>
                    <a:pt x="5445" y="6420"/>
                  </a:lnTo>
                  <a:lnTo>
                    <a:pt x="5445" y="6286"/>
                  </a:lnTo>
                  <a:cubicBezTo>
                    <a:pt x="5445" y="3765"/>
                    <a:pt x="4336" y="1513"/>
                    <a:pt x="2656" y="1"/>
                  </a:cubicBezTo>
                  <a:close/>
                </a:path>
              </a:pathLst>
            </a:custGeom>
            <a:solidFill>
              <a:schemeClr val="accen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33" name="Google Shape;836;p31">
              <a:extLst>
                <a:ext uri="{FF2B5EF4-FFF2-40B4-BE49-F238E27FC236}">
                  <a16:creationId xmlns:a16="http://schemas.microsoft.com/office/drawing/2014/main" id="{C5763E02-946B-4BB3-889D-9B67A0F991C6}"/>
                </a:ext>
              </a:extLst>
            </p:cNvPr>
            <p:cNvSpPr/>
            <p:nvPr/>
          </p:nvSpPr>
          <p:spPr>
            <a:xfrm>
              <a:off x="6123655" y="4195040"/>
              <a:ext cx="501093" cy="361229"/>
            </a:xfrm>
            <a:custGeom>
              <a:avLst/>
              <a:gdLst/>
              <a:ahLst/>
              <a:cxnLst/>
              <a:rect l="l" t="t" r="r" b="b"/>
              <a:pathLst>
                <a:path w="16133" h="11630" extrusionOk="0">
                  <a:moveTo>
                    <a:pt x="1681" y="1"/>
                  </a:moveTo>
                  <a:lnTo>
                    <a:pt x="303" y="5177"/>
                  </a:lnTo>
                  <a:cubicBezTo>
                    <a:pt x="0" y="5748"/>
                    <a:pt x="303" y="6454"/>
                    <a:pt x="706" y="6991"/>
                  </a:cubicBezTo>
                  <a:cubicBezTo>
                    <a:pt x="1681" y="7832"/>
                    <a:pt x="2521" y="8537"/>
                    <a:pt x="3664" y="9243"/>
                  </a:cubicBezTo>
                  <a:cubicBezTo>
                    <a:pt x="5747" y="10655"/>
                    <a:pt x="8134" y="11629"/>
                    <a:pt x="10654" y="11629"/>
                  </a:cubicBezTo>
                  <a:cubicBezTo>
                    <a:pt x="12066" y="11629"/>
                    <a:pt x="13612" y="11495"/>
                    <a:pt x="14990" y="10789"/>
                  </a:cubicBezTo>
                  <a:cubicBezTo>
                    <a:pt x="15696" y="10487"/>
                    <a:pt x="16133" y="9815"/>
                    <a:pt x="16133" y="9109"/>
                  </a:cubicBezTo>
                  <a:lnTo>
                    <a:pt x="16133" y="8537"/>
                  </a:lnTo>
                  <a:lnTo>
                    <a:pt x="15696" y="1547"/>
                  </a:lnTo>
                  <a:cubicBezTo>
                    <a:pt x="14150" y="2253"/>
                    <a:pt x="12772" y="2656"/>
                    <a:pt x="11226" y="2790"/>
                  </a:cubicBezTo>
                  <a:cubicBezTo>
                    <a:pt x="10830" y="2830"/>
                    <a:pt x="10439" y="2849"/>
                    <a:pt x="10056" y="2849"/>
                  </a:cubicBezTo>
                  <a:cubicBezTo>
                    <a:pt x="6239" y="2849"/>
                    <a:pt x="3086" y="1009"/>
                    <a:pt x="1681" y="1"/>
                  </a:cubicBezTo>
                  <a:close/>
                </a:path>
              </a:pathLst>
            </a:custGeom>
            <a:solidFill>
              <a:srgbClr val="BDB8FF"/>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34" name="Google Shape;837;p31">
              <a:extLst>
                <a:ext uri="{FF2B5EF4-FFF2-40B4-BE49-F238E27FC236}">
                  <a16:creationId xmlns:a16="http://schemas.microsoft.com/office/drawing/2014/main" id="{A86FEA51-7C91-41CF-9FBE-0E63E3FAA2AA}"/>
                </a:ext>
              </a:extLst>
            </p:cNvPr>
            <p:cNvSpPr/>
            <p:nvPr/>
          </p:nvSpPr>
          <p:spPr>
            <a:xfrm>
              <a:off x="6319893" y="3623306"/>
              <a:ext cx="143063" cy="253078"/>
            </a:xfrm>
            <a:custGeom>
              <a:avLst/>
              <a:gdLst/>
              <a:ahLst/>
              <a:cxnLst/>
              <a:rect l="l" t="t" r="r" b="b"/>
              <a:pathLst>
                <a:path w="4606" h="8148" extrusionOk="0">
                  <a:moveTo>
                    <a:pt x="4067" y="0"/>
                  </a:moveTo>
                  <a:lnTo>
                    <a:pt x="1" y="269"/>
                  </a:lnTo>
                  <a:lnTo>
                    <a:pt x="404" y="5882"/>
                  </a:lnTo>
                  <a:lnTo>
                    <a:pt x="404" y="6285"/>
                  </a:lnTo>
                  <a:cubicBezTo>
                    <a:pt x="560" y="7347"/>
                    <a:pt x="1413" y="8147"/>
                    <a:pt x="2423" y="8147"/>
                  </a:cubicBezTo>
                  <a:cubicBezTo>
                    <a:pt x="2500" y="8147"/>
                    <a:pt x="2577" y="8143"/>
                    <a:pt x="2656" y="8133"/>
                  </a:cubicBezTo>
                  <a:cubicBezTo>
                    <a:pt x="3765" y="7965"/>
                    <a:pt x="4605" y="6991"/>
                    <a:pt x="4471" y="5882"/>
                  </a:cubicBezTo>
                  <a:lnTo>
                    <a:pt x="4471" y="5613"/>
                  </a:lnTo>
                  <a:lnTo>
                    <a:pt x="4067" y="0"/>
                  </a:lnTo>
                  <a:close/>
                </a:path>
              </a:pathLst>
            </a:custGeom>
            <a:solidFill>
              <a:srgbClr val="A67C52"/>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35" name="Google Shape;838;p31">
              <a:extLst>
                <a:ext uri="{FF2B5EF4-FFF2-40B4-BE49-F238E27FC236}">
                  <a16:creationId xmlns:a16="http://schemas.microsoft.com/office/drawing/2014/main" id="{F54AE7A5-5033-41F9-86C1-3D07F40BDC7C}"/>
                </a:ext>
              </a:extLst>
            </p:cNvPr>
            <p:cNvSpPr/>
            <p:nvPr/>
          </p:nvSpPr>
          <p:spPr>
            <a:xfrm>
              <a:off x="5802125" y="4764263"/>
              <a:ext cx="234920" cy="138872"/>
            </a:xfrm>
            <a:custGeom>
              <a:avLst/>
              <a:gdLst/>
              <a:ahLst/>
              <a:cxnLst/>
              <a:rect l="l" t="t" r="r" b="b"/>
              <a:pathLst>
                <a:path w="6420" h="4389" extrusionOk="0">
                  <a:moveTo>
                    <a:pt x="4201" y="1"/>
                  </a:moveTo>
                  <a:lnTo>
                    <a:pt x="2790" y="2084"/>
                  </a:lnTo>
                  <a:lnTo>
                    <a:pt x="404" y="2084"/>
                  </a:lnTo>
                  <a:cubicBezTo>
                    <a:pt x="135" y="2084"/>
                    <a:pt x="0" y="2387"/>
                    <a:pt x="269" y="2521"/>
                  </a:cubicBezTo>
                  <a:lnTo>
                    <a:pt x="2655" y="4202"/>
                  </a:lnTo>
                  <a:cubicBezTo>
                    <a:pt x="2912" y="4322"/>
                    <a:pt x="3162" y="4389"/>
                    <a:pt x="3399" y="4389"/>
                  </a:cubicBezTo>
                  <a:cubicBezTo>
                    <a:pt x="3690" y="4389"/>
                    <a:pt x="3961" y="4289"/>
                    <a:pt x="4201" y="4067"/>
                  </a:cubicBezTo>
                  <a:lnTo>
                    <a:pt x="6420" y="1815"/>
                  </a:lnTo>
                  <a:lnTo>
                    <a:pt x="4201" y="1"/>
                  </a:lnTo>
                  <a:close/>
                </a:path>
              </a:pathLst>
            </a:custGeom>
            <a:solidFill>
              <a:srgbClr val="D4145A"/>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36" name="Google Shape;839;p31">
              <a:extLst>
                <a:ext uri="{FF2B5EF4-FFF2-40B4-BE49-F238E27FC236}">
                  <a16:creationId xmlns:a16="http://schemas.microsoft.com/office/drawing/2014/main" id="{9C8CEC7E-7E06-445A-B527-3BEA8B5A928C}"/>
                </a:ext>
              </a:extLst>
            </p:cNvPr>
            <p:cNvSpPr/>
            <p:nvPr/>
          </p:nvSpPr>
          <p:spPr>
            <a:xfrm>
              <a:off x="5950371" y="4370395"/>
              <a:ext cx="674377" cy="457578"/>
            </a:xfrm>
            <a:custGeom>
              <a:avLst/>
              <a:gdLst/>
              <a:ahLst/>
              <a:cxnLst/>
              <a:rect l="l" t="t" r="r" b="b"/>
              <a:pathLst>
                <a:path w="21712" h="14732" extrusionOk="0">
                  <a:moveTo>
                    <a:pt x="18347" y="1"/>
                  </a:moveTo>
                  <a:cubicBezTo>
                    <a:pt x="17839" y="1"/>
                    <a:pt x="17322" y="109"/>
                    <a:pt x="16805" y="313"/>
                  </a:cubicBezTo>
                  <a:lnTo>
                    <a:pt x="13713" y="1725"/>
                  </a:lnTo>
                  <a:lnTo>
                    <a:pt x="5042" y="5489"/>
                  </a:lnTo>
                  <a:cubicBezTo>
                    <a:pt x="4739" y="5623"/>
                    <a:pt x="4336" y="5926"/>
                    <a:pt x="4201" y="6329"/>
                  </a:cubicBezTo>
                  <a:lnTo>
                    <a:pt x="4067" y="6464"/>
                  </a:lnTo>
                  <a:lnTo>
                    <a:pt x="0" y="12917"/>
                  </a:lnTo>
                  <a:lnTo>
                    <a:pt x="2219" y="14731"/>
                  </a:lnTo>
                  <a:lnTo>
                    <a:pt x="7260" y="9556"/>
                  </a:lnTo>
                  <a:lnTo>
                    <a:pt x="16368" y="8715"/>
                  </a:lnTo>
                  <a:cubicBezTo>
                    <a:pt x="17645" y="8715"/>
                    <a:pt x="18754" y="8144"/>
                    <a:pt x="19729" y="7438"/>
                  </a:cubicBezTo>
                  <a:cubicBezTo>
                    <a:pt x="20569" y="6598"/>
                    <a:pt x="21275" y="5489"/>
                    <a:pt x="21712" y="4380"/>
                  </a:cubicBezTo>
                  <a:lnTo>
                    <a:pt x="21712" y="3540"/>
                  </a:lnTo>
                  <a:cubicBezTo>
                    <a:pt x="21712" y="2263"/>
                    <a:pt x="21140" y="1154"/>
                    <a:pt x="20031" y="448"/>
                  </a:cubicBezTo>
                  <a:cubicBezTo>
                    <a:pt x="19493" y="143"/>
                    <a:pt x="18927" y="1"/>
                    <a:pt x="18347" y="1"/>
                  </a:cubicBezTo>
                  <a:close/>
                </a:path>
              </a:pathLst>
            </a:custGeom>
            <a:solidFill>
              <a:srgbClr val="758CC9"/>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37" name="Google Shape;840;p31">
              <a:extLst>
                <a:ext uri="{FF2B5EF4-FFF2-40B4-BE49-F238E27FC236}">
                  <a16:creationId xmlns:a16="http://schemas.microsoft.com/office/drawing/2014/main" id="{99538C3F-E84B-4792-B050-D36076E7BF35}"/>
                </a:ext>
              </a:extLst>
            </p:cNvPr>
            <p:cNvSpPr/>
            <p:nvPr/>
          </p:nvSpPr>
          <p:spPr>
            <a:xfrm>
              <a:off x="6428479" y="4371762"/>
              <a:ext cx="196269" cy="273515"/>
            </a:xfrm>
            <a:custGeom>
              <a:avLst/>
              <a:gdLst/>
              <a:ahLst/>
              <a:cxnLst/>
              <a:rect l="l" t="t" r="r" b="b"/>
              <a:pathLst>
                <a:path w="6319" h="8806" extrusionOk="0">
                  <a:moveTo>
                    <a:pt x="2790" y="0"/>
                  </a:moveTo>
                  <a:cubicBezTo>
                    <a:pt x="2386" y="0"/>
                    <a:pt x="1949" y="0"/>
                    <a:pt x="1546" y="269"/>
                  </a:cubicBezTo>
                  <a:cubicBezTo>
                    <a:pt x="1546" y="2219"/>
                    <a:pt x="1277" y="4202"/>
                    <a:pt x="840" y="6016"/>
                  </a:cubicBezTo>
                  <a:cubicBezTo>
                    <a:pt x="706" y="6857"/>
                    <a:pt x="437" y="7697"/>
                    <a:pt x="135" y="8537"/>
                  </a:cubicBezTo>
                  <a:lnTo>
                    <a:pt x="0" y="8806"/>
                  </a:lnTo>
                  <a:lnTo>
                    <a:pt x="0" y="8806"/>
                  </a:lnTo>
                  <a:lnTo>
                    <a:pt x="975" y="8671"/>
                  </a:lnTo>
                  <a:cubicBezTo>
                    <a:pt x="2252" y="8671"/>
                    <a:pt x="3361" y="8100"/>
                    <a:pt x="4336" y="7394"/>
                  </a:cubicBezTo>
                  <a:cubicBezTo>
                    <a:pt x="5176" y="6554"/>
                    <a:pt x="5882" y="5445"/>
                    <a:pt x="6319" y="4336"/>
                  </a:cubicBezTo>
                  <a:lnTo>
                    <a:pt x="6319" y="3496"/>
                  </a:lnTo>
                  <a:lnTo>
                    <a:pt x="6319" y="2924"/>
                  </a:lnTo>
                  <a:cubicBezTo>
                    <a:pt x="6150" y="1950"/>
                    <a:pt x="5613" y="975"/>
                    <a:pt x="4638" y="404"/>
                  </a:cubicBezTo>
                  <a:cubicBezTo>
                    <a:pt x="4067" y="135"/>
                    <a:pt x="3495" y="0"/>
                    <a:pt x="2958" y="0"/>
                  </a:cubicBezTo>
                  <a:close/>
                </a:path>
              </a:pathLst>
            </a:custGeom>
            <a:solidFill>
              <a:srgbClr val="8D7DFF"/>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38" name="Google Shape;841;p31">
              <a:extLst>
                <a:ext uri="{FF2B5EF4-FFF2-40B4-BE49-F238E27FC236}">
                  <a16:creationId xmlns:a16="http://schemas.microsoft.com/office/drawing/2014/main" id="{018B6AAF-29AF-4169-8FA6-11092FF31312}"/>
                </a:ext>
              </a:extLst>
            </p:cNvPr>
            <p:cNvSpPr/>
            <p:nvPr/>
          </p:nvSpPr>
          <p:spPr>
            <a:xfrm>
              <a:off x="6476498" y="3874086"/>
              <a:ext cx="226552" cy="540508"/>
            </a:xfrm>
            <a:custGeom>
              <a:avLst/>
              <a:gdLst/>
              <a:ahLst/>
              <a:cxnLst/>
              <a:rect l="l" t="t" r="r" b="b"/>
              <a:pathLst>
                <a:path w="7294" h="17402" extrusionOk="0">
                  <a:moveTo>
                    <a:pt x="2720" y="0"/>
                  </a:moveTo>
                  <a:cubicBezTo>
                    <a:pt x="2021" y="0"/>
                    <a:pt x="1314" y="296"/>
                    <a:pt x="840" y="900"/>
                  </a:cubicBezTo>
                  <a:cubicBezTo>
                    <a:pt x="269" y="1740"/>
                    <a:pt x="0" y="2849"/>
                    <a:pt x="403" y="3958"/>
                  </a:cubicBezTo>
                  <a:lnTo>
                    <a:pt x="5445" y="17267"/>
                  </a:lnTo>
                  <a:lnTo>
                    <a:pt x="5445" y="17401"/>
                  </a:lnTo>
                  <a:lnTo>
                    <a:pt x="7293" y="16998"/>
                  </a:lnTo>
                  <a:cubicBezTo>
                    <a:pt x="6856" y="11385"/>
                    <a:pt x="6150" y="5504"/>
                    <a:pt x="4907" y="1572"/>
                  </a:cubicBezTo>
                  <a:cubicBezTo>
                    <a:pt x="4580" y="532"/>
                    <a:pt x="3657" y="0"/>
                    <a:pt x="2720" y="0"/>
                  </a:cubicBezTo>
                  <a:close/>
                </a:path>
              </a:pathLst>
            </a:custGeom>
            <a:solidFill>
              <a:schemeClr val="lt2"/>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39" name="Google Shape;842;p31">
              <a:extLst>
                <a:ext uri="{FF2B5EF4-FFF2-40B4-BE49-F238E27FC236}">
                  <a16:creationId xmlns:a16="http://schemas.microsoft.com/office/drawing/2014/main" id="{6B7E2CE4-66DF-4667-80A5-6F266670AC17}"/>
                </a:ext>
              </a:extLst>
            </p:cNvPr>
            <p:cNvSpPr/>
            <p:nvPr/>
          </p:nvSpPr>
          <p:spPr>
            <a:xfrm>
              <a:off x="6645590" y="4402045"/>
              <a:ext cx="148281" cy="95013"/>
            </a:xfrm>
            <a:custGeom>
              <a:avLst/>
              <a:gdLst/>
              <a:ahLst/>
              <a:cxnLst/>
              <a:rect l="l" t="t" r="r" b="b"/>
              <a:pathLst>
                <a:path w="4774" h="3059" extrusionOk="0">
                  <a:moveTo>
                    <a:pt x="1849" y="0"/>
                  </a:moveTo>
                  <a:lnTo>
                    <a:pt x="1" y="403"/>
                  </a:lnTo>
                  <a:lnTo>
                    <a:pt x="303" y="1546"/>
                  </a:lnTo>
                  <a:cubicBezTo>
                    <a:pt x="572" y="2386"/>
                    <a:pt x="1412" y="3058"/>
                    <a:pt x="2252" y="3058"/>
                  </a:cubicBezTo>
                  <a:lnTo>
                    <a:pt x="4202" y="2386"/>
                  </a:lnTo>
                  <a:cubicBezTo>
                    <a:pt x="4773" y="2218"/>
                    <a:pt x="4773" y="1546"/>
                    <a:pt x="4202" y="1244"/>
                  </a:cubicBezTo>
                  <a:lnTo>
                    <a:pt x="1984" y="538"/>
                  </a:lnTo>
                  <a:cubicBezTo>
                    <a:pt x="1984" y="403"/>
                    <a:pt x="1984" y="135"/>
                    <a:pt x="1849" y="0"/>
                  </a:cubicBezTo>
                  <a:close/>
                </a:path>
              </a:pathLst>
            </a:custGeom>
            <a:solidFill>
              <a:srgbClr val="A67C52"/>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40" name="Google Shape;843;p31">
              <a:extLst>
                <a:ext uri="{FF2B5EF4-FFF2-40B4-BE49-F238E27FC236}">
                  <a16:creationId xmlns:a16="http://schemas.microsoft.com/office/drawing/2014/main" id="{8180CAFA-48DD-4FAC-9085-B474909E2D94}"/>
                </a:ext>
              </a:extLst>
            </p:cNvPr>
            <p:cNvSpPr/>
            <p:nvPr/>
          </p:nvSpPr>
          <p:spPr>
            <a:xfrm>
              <a:off x="6454570" y="3753790"/>
              <a:ext cx="4193" cy="26122"/>
            </a:xfrm>
            <a:custGeom>
              <a:avLst/>
              <a:gdLst/>
              <a:ahLst/>
              <a:cxnLst/>
              <a:rect l="l" t="t" r="r" b="b"/>
              <a:pathLst>
                <a:path w="135" h="841" extrusionOk="0">
                  <a:moveTo>
                    <a:pt x="0" y="0"/>
                  </a:moveTo>
                  <a:lnTo>
                    <a:pt x="0" y="0"/>
                  </a:lnTo>
                  <a:lnTo>
                    <a:pt x="135" y="840"/>
                  </a:lnTo>
                  <a:lnTo>
                    <a:pt x="135" y="840"/>
                  </a:lnTo>
                  <a:lnTo>
                    <a:pt x="135" y="840"/>
                  </a:lnTo>
                  <a:close/>
                </a:path>
              </a:pathLst>
            </a:custGeom>
            <a:solidFill>
              <a:srgbClr val="D2BDA8"/>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41" name="Google Shape;844;p31">
              <a:extLst>
                <a:ext uri="{FF2B5EF4-FFF2-40B4-BE49-F238E27FC236}">
                  <a16:creationId xmlns:a16="http://schemas.microsoft.com/office/drawing/2014/main" id="{2D421F8E-38A7-4C59-9ABB-134C050B52D1}"/>
                </a:ext>
              </a:extLst>
            </p:cNvPr>
            <p:cNvSpPr/>
            <p:nvPr/>
          </p:nvSpPr>
          <p:spPr>
            <a:xfrm>
              <a:off x="6458732" y="3779880"/>
              <a:ext cx="31" cy="31"/>
            </a:xfrm>
            <a:custGeom>
              <a:avLst/>
              <a:gdLst/>
              <a:ahLst/>
              <a:cxnLst/>
              <a:rect l="l" t="t" r="r" b="b"/>
              <a:pathLst>
                <a:path w="1" h="1" extrusionOk="0">
                  <a:moveTo>
                    <a:pt x="1" y="0"/>
                  </a:moveTo>
                  <a:lnTo>
                    <a:pt x="1" y="0"/>
                  </a:lnTo>
                  <a:lnTo>
                    <a:pt x="1" y="0"/>
                  </a:lnTo>
                  <a:close/>
                </a:path>
              </a:pathLst>
            </a:custGeom>
            <a:solidFill>
              <a:srgbClr val="CBAA7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42" name="Google Shape;845;p31">
              <a:extLst>
                <a:ext uri="{FF2B5EF4-FFF2-40B4-BE49-F238E27FC236}">
                  <a16:creationId xmlns:a16="http://schemas.microsoft.com/office/drawing/2014/main" id="{8A0DBC04-F1EF-41C2-8828-D7F2DC68206E}"/>
                </a:ext>
              </a:extLst>
            </p:cNvPr>
            <p:cNvSpPr/>
            <p:nvPr/>
          </p:nvSpPr>
          <p:spPr>
            <a:xfrm>
              <a:off x="6328248" y="3762114"/>
              <a:ext cx="4224" cy="21959"/>
            </a:xfrm>
            <a:custGeom>
              <a:avLst/>
              <a:gdLst/>
              <a:ahLst/>
              <a:cxnLst/>
              <a:rect l="l" t="t" r="r" b="b"/>
              <a:pathLst>
                <a:path w="136" h="707" extrusionOk="0">
                  <a:moveTo>
                    <a:pt x="1" y="1"/>
                  </a:moveTo>
                  <a:lnTo>
                    <a:pt x="135" y="707"/>
                  </a:lnTo>
                  <a:lnTo>
                    <a:pt x="135" y="707"/>
                  </a:lnTo>
                  <a:lnTo>
                    <a:pt x="1" y="1"/>
                  </a:lnTo>
                  <a:close/>
                </a:path>
              </a:pathLst>
            </a:custGeom>
            <a:solidFill>
              <a:srgbClr val="D2BDA8"/>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43" name="Google Shape;846;p31">
              <a:extLst>
                <a:ext uri="{FF2B5EF4-FFF2-40B4-BE49-F238E27FC236}">
                  <a16:creationId xmlns:a16="http://schemas.microsoft.com/office/drawing/2014/main" id="{D0888D44-7BD4-4121-82D0-1D520C7A800A}"/>
                </a:ext>
              </a:extLst>
            </p:cNvPr>
            <p:cNvSpPr/>
            <p:nvPr/>
          </p:nvSpPr>
          <p:spPr>
            <a:xfrm>
              <a:off x="6328248" y="3753790"/>
              <a:ext cx="130515" cy="56374"/>
            </a:xfrm>
            <a:custGeom>
              <a:avLst/>
              <a:gdLst/>
              <a:ahLst/>
              <a:cxnLst/>
              <a:rect l="l" t="t" r="r" b="b"/>
              <a:pathLst>
                <a:path w="4202" h="1815" extrusionOk="0">
                  <a:moveTo>
                    <a:pt x="4067" y="0"/>
                  </a:moveTo>
                  <a:cubicBezTo>
                    <a:pt x="2958" y="269"/>
                    <a:pt x="1681" y="269"/>
                    <a:pt x="303" y="269"/>
                  </a:cubicBezTo>
                  <a:lnTo>
                    <a:pt x="1" y="269"/>
                  </a:lnTo>
                  <a:lnTo>
                    <a:pt x="135" y="975"/>
                  </a:lnTo>
                  <a:cubicBezTo>
                    <a:pt x="572" y="1546"/>
                    <a:pt x="1278" y="1815"/>
                    <a:pt x="1984" y="1815"/>
                  </a:cubicBezTo>
                  <a:cubicBezTo>
                    <a:pt x="2656" y="1815"/>
                    <a:pt x="3362" y="1546"/>
                    <a:pt x="4202" y="840"/>
                  </a:cubicBezTo>
                  <a:lnTo>
                    <a:pt x="4067" y="0"/>
                  </a:lnTo>
                  <a:close/>
                </a:path>
              </a:pathLst>
            </a:custGeom>
            <a:solidFill>
              <a:srgbClr val="895C36"/>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44" name="Google Shape;847;p31">
              <a:extLst>
                <a:ext uri="{FF2B5EF4-FFF2-40B4-BE49-F238E27FC236}">
                  <a16:creationId xmlns:a16="http://schemas.microsoft.com/office/drawing/2014/main" id="{91504B71-DB7B-4698-9267-F00E8EA233B5}"/>
                </a:ext>
              </a:extLst>
            </p:cNvPr>
            <p:cNvSpPr/>
            <p:nvPr/>
          </p:nvSpPr>
          <p:spPr>
            <a:xfrm>
              <a:off x="5797959" y="2518871"/>
              <a:ext cx="1226595" cy="1243460"/>
            </a:xfrm>
            <a:custGeom>
              <a:avLst/>
              <a:gdLst/>
              <a:ahLst/>
              <a:cxnLst/>
              <a:rect l="l" t="t" r="r" b="b"/>
              <a:pathLst>
                <a:path w="39491" h="40034" extrusionOk="0">
                  <a:moveTo>
                    <a:pt x="19594" y="0"/>
                  </a:moveTo>
                  <a:cubicBezTo>
                    <a:pt x="10083" y="0"/>
                    <a:pt x="1815" y="7125"/>
                    <a:pt x="572" y="16502"/>
                  </a:cubicBezTo>
                  <a:cubicBezTo>
                    <a:pt x="1" y="20300"/>
                    <a:pt x="572" y="23795"/>
                    <a:pt x="1950" y="26887"/>
                  </a:cubicBezTo>
                  <a:cubicBezTo>
                    <a:pt x="2387" y="27996"/>
                    <a:pt x="2656" y="29240"/>
                    <a:pt x="2656" y="30517"/>
                  </a:cubicBezTo>
                  <a:cubicBezTo>
                    <a:pt x="2790" y="31357"/>
                    <a:pt x="2790" y="32063"/>
                    <a:pt x="2656" y="32903"/>
                  </a:cubicBezTo>
                  <a:lnTo>
                    <a:pt x="2656" y="33172"/>
                  </a:lnTo>
                  <a:lnTo>
                    <a:pt x="2656" y="33878"/>
                  </a:lnTo>
                  <a:cubicBezTo>
                    <a:pt x="3361" y="37373"/>
                    <a:pt x="9512" y="39894"/>
                    <a:pt x="16805" y="40028"/>
                  </a:cubicBezTo>
                  <a:cubicBezTo>
                    <a:pt x="16986" y="40032"/>
                    <a:pt x="17166" y="40034"/>
                    <a:pt x="17345" y="40034"/>
                  </a:cubicBezTo>
                  <a:cubicBezTo>
                    <a:pt x="23364" y="40034"/>
                    <a:pt x="27959" y="37855"/>
                    <a:pt x="31223" y="34852"/>
                  </a:cubicBezTo>
                  <a:cubicBezTo>
                    <a:pt x="31660" y="34987"/>
                    <a:pt x="32063" y="34987"/>
                    <a:pt x="32500" y="34987"/>
                  </a:cubicBezTo>
                  <a:cubicBezTo>
                    <a:pt x="35424" y="34987"/>
                    <a:pt x="37945" y="32600"/>
                    <a:pt x="37945" y="29542"/>
                  </a:cubicBezTo>
                  <a:cubicBezTo>
                    <a:pt x="37945" y="28399"/>
                    <a:pt x="37676" y="27425"/>
                    <a:pt x="37104" y="26584"/>
                  </a:cubicBezTo>
                  <a:cubicBezTo>
                    <a:pt x="38079" y="24366"/>
                    <a:pt x="38650" y="22249"/>
                    <a:pt x="38650" y="20569"/>
                  </a:cubicBezTo>
                  <a:cubicBezTo>
                    <a:pt x="39491" y="9646"/>
                    <a:pt x="30820" y="134"/>
                    <a:pt x="19594" y="0"/>
                  </a:cubicBezTo>
                  <a:close/>
                </a:path>
              </a:pathLst>
            </a:custGeom>
            <a:solidFill>
              <a:srgbClr val="A67C52"/>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45" name="Google Shape;848;p31">
              <a:extLst>
                <a:ext uri="{FF2B5EF4-FFF2-40B4-BE49-F238E27FC236}">
                  <a16:creationId xmlns:a16="http://schemas.microsoft.com/office/drawing/2014/main" id="{EF55652F-335C-4478-BCA6-70D09E0CA926}"/>
                </a:ext>
              </a:extLst>
            </p:cNvPr>
            <p:cNvSpPr/>
            <p:nvPr/>
          </p:nvSpPr>
          <p:spPr>
            <a:xfrm>
              <a:off x="5854333" y="3348735"/>
              <a:ext cx="1026164" cy="330945"/>
            </a:xfrm>
            <a:custGeom>
              <a:avLst/>
              <a:gdLst/>
              <a:ahLst/>
              <a:cxnLst/>
              <a:rect l="l" t="t" r="r" b="b"/>
              <a:pathLst>
                <a:path w="33038" h="10655" extrusionOk="0">
                  <a:moveTo>
                    <a:pt x="33038" y="7731"/>
                  </a:moveTo>
                  <a:cubicBezTo>
                    <a:pt x="32365" y="8134"/>
                    <a:pt x="31525" y="8269"/>
                    <a:pt x="30685" y="8269"/>
                  </a:cubicBezTo>
                  <a:cubicBezTo>
                    <a:pt x="30248" y="8269"/>
                    <a:pt x="29845" y="8269"/>
                    <a:pt x="29408" y="8134"/>
                  </a:cubicBezTo>
                  <a:cubicBezTo>
                    <a:pt x="28433" y="9109"/>
                    <a:pt x="27324" y="9949"/>
                    <a:pt x="26047" y="10655"/>
                  </a:cubicBezTo>
                  <a:lnTo>
                    <a:pt x="26047" y="10655"/>
                  </a:lnTo>
                  <a:cubicBezTo>
                    <a:pt x="27324" y="9949"/>
                    <a:pt x="28433" y="9109"/>
                    <a:pt x="29408" y="8134"/>
                  </a:cubicBezTo>
                  <a:cubicBezTo>
                    <a:pt x="29845" y="8269"/>
                    <a:pt x="30248" y="8269"/>
                    <a:pt x="30685" y="8269"/>
                  </a:cubicBezTo>
                  <a:cubicBezTo>
                    <a:pt x="31525" y="8269"/>
                    <a:pt x="32365" y="8134"/>
                    <a:pt x="33038" y="7731"/>
                  </a:cubicBezTo>
                  <a:close/>
                  <a:moveTo>
                    <a:pt x="0" y="1"/>
                  </a:moveTo>
                  <a:lnTo>
                    <a:pt x="0" y="1"/>
                  </a:lnTo>
                  <a:cubicBezTo>
                    <a:pt x="0" y="1"/>
                    <a:pt x="135" y="1"/>
                    <a:pt x="135" y="169"/>
                  </a:cubicBezTo>
                  <a:lnTo>
                    <a:pt x="135" y="303"/>
                  </a:lnTo>
                  <a:lnTo>
                    <a:pt x="135" y="169"/>
                  </a:lnTo>
                  <a:cubicBezTo>
                    <a:pt x="135" y="1"/>
                    <a:pt x="0" y="1"/>
                    <a:pt x="0" y="1"/>
                  </a:cubicBezTo>
                  <a:close/>
                </a:path>
              </a:pathLst>
            </a:custGeom>
            <a:solidFill>
              <a:srgbClr val="D2BDA8"/>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46" name="Google Shape;849;p31">
              <a:extLst>
                <a:ext uri="{FF2B5EF4-FFF2-40B4-BE49-F238E27FC236}">
                  <a16:creationId xmlns:a16="http://schemas.microsoft.com/office/drawing/2014/main" id="{BC4B70AF-7291-4186-B0C9-E23C3C98B633}"/>
                </a:ext>
              </a:extLst>
            </p:cNvPr>
            <p:cNvSpPr/>
            <p:nvPr/>
          </p:nvSpPr>
          <p:spPr>
            <a:xfrm>
              <a:off x="5854333" y="3127432"/>
              <a:ext cx="1122202" cy="552249"/>
            </a:xfrm>
            <a:custGeom>
              <a:avLst/>
              <a:gdLst/>
              <a:ahLst/>
              <a:cxnLst/>
              <a:rect l="l" t="t" r="r" b="b"/>
              <a:pathLst>
                <a:path w="36130" h="17780" extrusionOk="0">
                  <a:moveTo>
                    <a:pt x="6151" y="1547"/>
                  </a:moveTo>
                  <a:cubicBezTo>
                    <a:pt x="5613" y="2925"/>
                    <a:pt x="4067" y="5042"/>
                    <a:pt x="2387" y="5042"/>
                  </a:cubicBezTo>
                  <a:cubicBezTo>
                    <a:pt x="2118" y="5042"/>
                    <a:pt x="1681" y="5042"/>
                    <a:pt x="1412" y="4773"/>
                  </a:cubicBezTo>
                  <a:cubicBezTo>
                    <a:pt x="1109" y="5614"/>
                    <a:pt x="706" y="6588"/>
                    <a:pt x="0" y="7126"/>
                  </a:cubicBezTo>
                  <a:cubicBezTo>
                    <a:pt x="0" y="7126"/>
                    <a:pt x="135" y="7126"/>
                    <a:pt x="135" y="7294"/>
                  </a:cubicBezTo>
                  <a:lnTo>
                    <a:pt x="135" y="7428"/>
                  </a:lnTo>
                  <a:cubicBezTo>
                    <a:pt x="1815" y="6151"/>
                    <a:pt x="4201" y="4605"/>
                    <a:pt x="7159" y="3496"/>
                  </a:cubicBezTo>
                  <a:cubicBezTo>
                    <a:pt x="6588" y="2925"/>
                    <a:pt x="6722" y="2387"/>
                    <a:pt x="6151" y="1547"/>
                  </a:cubicBezTo>
                  <a:close/>
                  <a:moveTo>
                    <a:pt x="20166" y="1"/>
                  </a:moveTo>
                  <a:cubicBezTo>
                    <a:pt x="19594" y="841"/>
                    <a:pt x="18922" y="1547"/>
                    <a:pt x="18216" y="2253"/>
                  </a:cubicBezTo>
                  <a:cubicBezTo>
                    <a:pt x="18754" y="2253"/>
                    <a:pt x="19191" y="2522"/>
                    <a:pt x="19762" y="2656"/>
                  </a:cubicBezTo>
                  <a:cubicBezTo>
                    <a:pt x="23258" y="3933"/>
                    <a:pt x="25778" y="6991"/>
                    <a:pt x="26484" y="10789"/>
                  </a:cubicBezTo>
                  <a:cubicBezTo>
                    <a:pt x="26753" y="12739"/>
                    <a:pt x="26887" y="15259"/>
                    <a:pt x="26047" y="17780"/>
                  </a:cubicBezTo>
                  <a:cubicBezTo>
                    <a:pt x="27324" y="17074"/>
                    <a:pt x="28433" y="16234"/>
                    <a:pt x="29408" y="15259"/>
                  </a:cubicBezTo>
                  <a:cubicBezTo>
                    <a:pt x="29845" y="15394"/>
                    <a:pt x="30248" y="15394"/>
                    <a:pt x="30685" y="15394"/>
                  </a:cubicBezTo>
                  <a:cubicBezTo>
                    <a:pt x="31525" y="15394"/>
                    <a:pt x="32365" y="15259"/>
                    <a:pt x="33038" y="14856"/>
                  </a:cubicBezTo>
                  <a:cubicBezTo>
                    <a:pt x="34886" y="14016"/>
                    <a:pt x="36130" y="12033"/>
                    <a:pt x="36130" y="9949"/>
                  </a:cubicBezTo>
                  <a:cubicBezTo>
                    <a:pt x="36130" y="9378"/>
                    <a:pt x="35995" y="8806"/>
                    <a:pt x="35861" y="8269"/>
                  </a:cubicBezTo>
                  <a:cubicBezTo>
                    <a:pt x="34718" y="7832"/>
                    <a:pt x="34449" y="6286"/>
                    <a:pt x="33038" y="6017"/>
                  </a:cubicBezTo>
                  <a:cubicBezTo>
                    <a:pt x="32769" y="5882"/>
                    <a:pt x="32500" y="5882"/>
                    <a:pt x="32197" y="5882"/>
                  </a:cubicBezTo>
                  <a:cubicBezTo>
                    <a:pt x="31088" y="5882"/>
                    <a:pt x="30248" y="6286"/>
                    <a:pt x="29408" y="6857"/>
                  </a:cubicBezTo>
                  <a:cubicBezTo>
                    <a:pt x="28837" y="7126"/>
                    <a:pt x="28299" y="7294"/>
                    <a:pt x="27862" y="7294"/>
                  </a:cubicBezTo>
                  <a:cubicBezTo>
                    <a:pt x="27022" y="7294"/>
                    <a:pt x="26316" y="6857"/>
                    <a:pt x="25644" y="6017"/>
                  </a:cubicBezTo>
                  <a:cubicBezTo>
                    <a:pt x="25072" y="5042"/>
                    <a:pt x="25072" y="3933"/>
                    <a:pt x="25072" y="2925"/>
                  </a:cubicBezTo>
                  <a:cubicBezTo>
                    <a:pt x="25207" y="2387"/>
                    <a:pt x="25207" y="1816"/>
                    <a:pt x="25341" y="1412"/>
                  </a:cubicBezTo>
                  <a:lnTo>
                    <a:pt x="25341" y="1412"/>
                  </a:lnTo>
                  <a:cubicBezTo>
                    <a:pt x="25072" y="2085"/>
                    <a:pt x="24367" y="2522"/>
                    <a:pt x="23392" y="2522"/>
                  </a:cubicBezTo>
                  <a:cubicBezTo>
                    <a:pt x="21980" y="2522"/>
                    <a:pt x="20166" y="1681"/>
                    <a:pt x="20166" y="270"/>
                  </a:cubicBezTo>
                  <a:lnTo>
                    <a:pt x="20166" y="1"/>
                  </a:lnTo>
                  <a:close/>
                </a:path>
              </a:pathLst>
            </a:custGeom>
            <a:solidFill>
              <a:srgbClr val="895C36"/>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47" name="Google Shape;850;p31">
              <a:extLst>
                <a:ext uri="{FF2B5EF4-FFF2-40B4-BE49-F238E27FC236}">
                  <a16:creationId xmlns:a16="http://schemas.microsoft.com/office/drawing/2014/main" id="{9013B64D-20EC-4558-A812-437F86372639}"/>
                </a:ext>
              </a:extLst>
            </p:cNvPr>
            <p:cNvSpPr/>
            <p:nvPr/>
          </p:nvSpPr>
          <p:spPr>
            <a:xfrm>
              <a:off x="5641385" y="2381306"/>
              <a:ext cx="1491724" cy="1007776"/>
            </a:xfrm>
            <a:custGeom>
              <a:avLst/>
              <a:gdLst/>
              <a:ahLst/>
              <a:cxnLst/>
              <a:rect l="l" t="t" r="r" b="b"/>
              <a:pathLst>
                <a:path w="48027" h="32446" extrusionOk="0">
                  <a:moveTo>
                    <a:pt x="22214" y="0"/>
                  </a:moveTo>
                  <a:cubicBezTo>
                    <a:pt x="21954" y="0"/>
                    <a:pt x="21689" y="15"/>
                    <a:pt x="21409" y="60"/>
                  </a:cubicBezTo>
                  <a:cubicBezTo>
                    <a:pt x="21006" y="228"/>
                    <a:pt x="20569" y="228"/>
                    <a:pt x="20165" y="497"/>
                  </a:cubicBezTo>
                  <a:cubicBezTo>
                    <a:pt x="19897" y="766"/>
                    <a:pt x="19594" y="1337"/>
                    <a:pt x="19460" y="1471"/>
                  </a:cubicBezTo>
                  <a:cubicBezTo>
                    <a:pt x="18351" y="2177"/>
                    <a:pt x="15830" y="2177"/>
                    <a:pt x="14284" y="2749"/>
                  </a:cubicBezTo>
                  <a:cubicBezTo>
                    <a:pt x="13309" y="3152"/>
                    <a:pt x="8974" y="6782"/>
                    <a:pt x="10923" y="7790"/>
                  </a:cubicBezTo>
                  <a:cubicBezTo>
                    <a:pt x="9948" y="9033"/>
                    <a:pt x="8133" y="9033"/>
                    <a:pt x="6856" y="10008"/>
                  </a:cubicBezTo>
                  <a:cubicBezTo>
                    <a:pt x="5882" y="10714"/>
                    <a:pt x="4336" y="12831"/>
                    <a:pt x="6016" y="13503"/>
                  </a:cubicBezTo>
                  <a:cubicBezTo>
                    <a:pt x="5310" y="14209"/>
                    <a:pt x="4336" y="14344"/>
                    <a:pt x="3496" y="15049"/>
                  </a:cubicBezTo>
                  <a:cubicBezTo>
                    <a:pt x="2790" y="15755"/>
                    <a:pt x="2521" y="16730"/>
                    <a:pt x="2252" y="17704"/>
                  </a:cubicBezTo>
                  <a:cubicBezTo>
                    <a:pt x="1973" y="18478"/>
                    <a:pt x="1011" y="21987"/>
                    <a:pt x="2382" y="21987"/>
                  </a:cubicBezTo>
                  <a:cubicBezTo>
                    <a:pt x="2500" y="21987"/>
                    <a:pt x="2635" y="21961"/>
                    <a:pt x="2790" y="21906"/>
                  </a:cubicBezTo>
                  <a:lnTo>
                    <a:pt x="2790" y="21906"/>
                  </a:lnTo>
                  <a:cubicBezTo>
                    <a:pt x="975" y="22611"/>
                    <a:pt x="0" y="25569"/>
                    <a:pt x="706" y="27249"/>
                  </a:cubicBezTo>
                  <a:cubicBezTo>
                    <a:pt x="1244" y="28224"/>
                    <a:pt x="1950" y="28795"/>
                    <a:pt x="3092" y="28795"/>
                  </a:cubicBezTo>
                  <a:cubicBezTo>
                    <a:pt x="3198" y="28831"/>
                    <a:pt x="3325" y="28847"/>
                    <a:pt x="3462" y="28847"/>
                  </a:cubicBezTo>
                  <a:cubicBezTo>
                    <a:pt x="3846" y="28847"/>
                    <a:pt x="4307" y="28716"/>
                    <a:pt x="4605" y="28493"/>
                  </a:cubicBezTo>
                  <a:cubicBezTo>
                    <a:pt x="4605" y="29199"/>
                    <a:pt x="4773" y="29770"/>
                    <a:pt x="5042" y="30308"/>
                  </a:cubicBezTo>
                  <a:cubicBezTo>
                    <a:pt x="5431" y="31013"/>
                    <a:pt x="5851" y="31293"/>
                    <a:pt x="6256" y="31293"/>
                  </a:cubicBezTo>
                  <a:cubicBezTo>
                    <a:pt x="7145" y="31293"/>
                    <a:pt x="7968" y="29949"/>
                    <a:pt x="8268" y="28795"/>
                  </a:cubicBezTo>
                  <a:cubicBezTo>
                    <a:pt x="8578" y="28972"/>
                    <a:pt x="8892" y="29049"/>
                    <a:pt x="9203" y="29049"/>
                  </a:cubicBezTo>
                  <a:cubicBezTo>
                    <a:pt x="10854" y="29049"/>
                    <a:pt x="12441" y="26869"/>
                    <a:pt x="13007" y="25569"/>
                  </a:cubicBezTo>
                  <a:cubicBezTo>
                    <a:pt x="13713" y="26544"/>
                    <a:pt x="13309" y="27518"/>
                    <a:pt x="14855" y="27787"/>
                  </a:cubicBezTo>
                  <a:cubicBezTo>
                    <a:pt x="15083" y="27859"/>
                    <a:pt x="15332" y="27893"/>
                    <a:pt x="15592" y="27893"/>
                  </a:cubicBezTo>
                  <a:cubicBezTo>
                    <a:pt x="16906" y="27893"/>
                    <a:pt x="18534" y="27038"/>
                    <a:pt x="19460" y="25972"/>
                  </a:cubicBezTo>
                  <a:lnTo>
                    <a:pt x="19460" y="25972"/>
                  </a:lnTo>
                  <a:cubicBezTo>
                    <a:pt x="19191" y="26544"/>
                    <a:pt x="18888" y="27384"/>
                    <a:pt x="19191" y="27653"/>
                  </a:cubicBezTo>
                  <a:cubicBezTo>
                    <a:pt x="19464" y="28079"/>
                    <a:pt x="19996" y="28220"/>
                    <a:pt x="20547" y="28220"/>
                  </a:cubicBezTo>
                  <a:cubicBezTo>
                    <a:pt x="21082" y="28220"/>
                    <a:pt x="21633" y="28087"/>
                    <a:pt x="21980" y="27955"/>
                  </a:cubicBezTo>
                  <a:cubicBezTo>
                    <a:pt x="24098" y="27249"/>
                    <a:pt x="25778" y="25838"/>
                    <a:pt x="27022" y="24023"/>
                  </a:cubicBezTo>
                  <a:lnTo>
                    <a:pt x="27022" y="24023"/>
                  </a:lnTo>
                  <a:cubicBezTo>
                    <a:pt x="26852" y="25530"/>
                    <a:pt x="28679" y="26474"/>
                    <a:pt x="30227" y="26474"/>
                  </a:cubicBezTo>
                  <a:cubicBezTo>
                    <a:pt x="31130" y="26474"/>
                    <a:pt x="31937" y="26153"/>
                    <a:pt x="32197" y="25434"/>
                  </a:cubicBezTo>
                  <a:lnTo>
                    <a:pt x="32197" y="25434"/>
                  </a:lnTo>
                  <a:cubicBezTo>
                    <a:pt x="32063" y="26678"/>
                    <a:pt x="31660" y="28627"/>
                    <a:pt x="32500" y="30039"/>
                  </a:cubicBezTo>
                  <a:cubicBezTo>
                    <a:pt x="33185" y="30911"/>
                    <a:pt x="33922" y="31296"/>
                    <a:pt x="34718" y="31296"/>
                  </a:cubicBezTo>
                  <a:cubicBezTo>
                    <a:pt x="35210" y="31296"/>
                    <a:pt x="35725" y="31149"/>
                    <a:pt x="36264" y="30879"/>
                  </a:cubicBezTo>
                  <a:cubicBezTo>
                    <a:pt x="37110" y="30341"/>
                    <a:pt x="37975" y="29900"/>
                    <a:pt x="38949" y="29900"/>
                  </a:cubicBezTo>
                  <a:cubicBezTo>
                    <a:pt x="39253" y="29900"/>
                    <a:pt x="39566" y="29943"/>
                    <a:pt x="39894" y="30039"/>
                  </a:cubicBezTo>
                  <a:cubicBezTo>
                    <a:pt x="41440" y="30308"/>
                    <a:pt x="41742" y="32291"/>
                    <a:pt x="43254" y="32425"/>
                  </a:cubicBezTo>
                  <a:cubicBezTo>
                    <a:pt x="43343" y="32439"/>
                    <a:pt x="43432" y="32446"/>
                    <a:pt x="43520" y="32446"/>
                  </a:cubicBezTo>
                  <a:cubicBezTo>
                    <a:pt x="45121" y="32446"/>
                    <a:pt x="46716" y="30235"/>
                    <a:pt x="45506" y="28930"/>
                  </a:cubicBezTo>
                  <a:cubicBezTo>
                    <a:pt x="47321" y="28493"/>
                    <a:pt x="48027" y="25972"/>
                    <a:pt x="47758" y="24292"/>
                  </a:cubicBezTo>
                  <a:cubicBezTo>
                    <a:pt x="47624" y="23888"/>
                    <a:pt x="47758" y="23754"/>
                    <a:pt x="47624" y="23317"/>
                  </a:cubicBezTo>
                  <a:cubicBezTo>
                    <a:pt x="47321" y="23048"/>
                    <a:pt x="46615" y="23048"/>
                    <a:pt x="46615" y="22746"/>
                  </a:cubicBezTo>
                  <a:cubicBezTo>
                    <a:pt x="46481" y="22342"/>
                    <a:pt x="47456" y="20931"/>
                    <a:pt x="47456" y="20393"/>
                  </a:cubicBezTo>
                  <a:cubicBezTo>
                    <a:pt x="47888" y="18166"/>
                    <a:pt x="47334" y="12258"/>
                    <a:pt x="44200" y="12258"/>
                  </a:cubicBezTo>
                  <a:cubicBezTo>
                    <a:pt x="44166" y="12258"/>
                    <a:pt x="44130" y="12258"/>
                    <a:pt x="44095" y="12260"/>
                  </a:cubicBezTo>
                  <a:cubicBezTo>
                    <a:pt x="44095" y="10311"/>
                    <a:pt x="42145" y="7924"/>
                    <a:pt x="40734" y="6647"/>
                  </a:cubicBezTo>
                  <a:cubicBezTo>
                    <a:pt x="39894" y="5807"/>
                    <a:pt x="39490" y="5941"/>
                    <a:pt x="38516" y="5673"/>
                  </a:cubicBezTo>
                  <a:cubicBezTo>
                    <a:pt x="37373" y="5404"/>
                    <a:pt x="37944" y="5269"/>
                    <a:pt x="37239" y="4127"/>
                  </a:cubicBezTo>
                  <a:cubicBezTo>
                    <a:pt x="36527" y="2605"/>
                    <a:pt x="33432" y="994"/>
                    <a:pt x="31042" y="994"/>
                  </a:cubicBezTo>
                  <a:cubicBezTo>
                    <a:pt x="30159" y="994"/>
                    <a:pt x="29372" y="1214"/>
                    <a:pt x="28836" y="1740"/>
                  </a:cubicBezTo>
                  <a:cubicBezTo>
                    <a:pt x="27727" y="60"/>
                    <a:pt x="25610" y="60"/>
                    <a:pt x="23795" y="60"/>
                  </a:cubicBezTo>
                  <a:cubicBezTo>
                    <a:pt x="23235" y="60"/>
                    <a:pt x="22735" y="0"/>
                    <a:pt x="22214" y="0"/>
                  </a:cubicBezTo>
                  <a:close/>
                </a:path>
              </a:pathLst>
            </a:custGeom>
            <a:solidFill>
              <a:schemeClr val="accent5"/>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48" name="Google Shape;851;p31">
              <a:extLst>
                <a:ext uri="{FF2B5EF4-FFF2-40B4-BE49-F238E27FC236}">
                  <a16:creationId xmlns:a16="http://schemas.microsoft.com/office/drawing/2014/main" id="{6B314EA2-2C03-4489-97D0-5940D020374D}"/>
                </a:ext>
              </a:extLst>
            </p:cNvPr>
            <p:cNvSpPr/>
            <p:nvPr/>
          </p:nvSpPr>
          <p:spPr>
            <a:xfrm>
              <a:off x="5715495" y="3061677"/>
              <a:ext cx="8386" cy="5249"/>
            </a:xfrm>
            <a:custGeom>
              <a:avLst/>
              <a:gdLst/>
              <a:ahLst/>
              <a:cxnLst/>
              <a:rect l="l" t="t" r="r" b="b"/>
              <a:pathLst>
                <a:path w="270" h="169" extrusionOk="0">
                  <a:moveTo>
                    <a:pt x="269" y="1"/>
                  </a:moveTo>
                  <a:cubicBezTo>
                    <a:pt x="135" y="1"/>
                    <a:pt x="0" y="169"/>
                    <a:pt x="0" y="169"/>
                  </a:cubicBezTo>
                  <a:cubicBezTo>
                    <a:pt x="0" y="169"/>
                    <a:pt x="135" y="169"/>
                    <a:pt x="269" y="1"/>
                  </a:cubicBezTo>
                  <a:close/>
                </a:path>
              </a:pathLst>
            </a:custGeom>
            <a:solidFill>
              <a:srgbClr val="CDC4CA"/>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49" name="Google Shape;852;p31">
              <a:extLst>
                <a:ext uri="{FF2B5EF4-FFF2-40B4-BE49-F238E27FC236}">
                  <a16:creationId xmlns:a16="http://schemas.microsoft.com/office/drawing/2014/main" id="{C815BA55-51F2-4C11-921B-5A074A89E5E6}"/>
                </a:ext>
              </a:extLst>
            </p:cNvPr>
            <p:cNvSpPr/>
            <p:nvPr/>
          </p:nvSpPr>
          <p:spPr>
            <a:xfrm>
              <a:off x="6324086" y="3197379"/>
              <a:ext cx="96069" cy="52243"/>
            </a:xfrm>
            <a:custGeom>
              <a:avLst/>
              <a:gdLst/>
              <a:ahLst/>
              <a:cxnLst/>
              <a:rect l="l" t="t" r="r" b="b"/>
              <a:pathLst>
                <a:path w="3093" h="1682" extrusionOk="0">
                  <a:moveTo>
                    <a:pt x="3092" y="1"/>
                  </a:moveTo>
                  <a:lnTo>
                    <a:pt x="3092" y="1"/>
                  </a:lnTo>
                  <a:cubicBezTo>
                    <a:pt x="2118" y="673"/>
                    <a:pt x="1109" y="1244"/>
                    <a:pt x="0" y="1681"/>
                  </a:cubicBezTo>
                  <a:cubicBezTo>
                    <a:pt x="1109" y="1244"/>
                    <a:pt x="2252" y="673"/>
                    <a:pt x="3092" y="1"/>
                  </a:cubicBezTo>
                  <a:close/>
                </a:path>
              </a:pathLst>
            </a:custGeom>
            <a:solidFill>
              <a:srgbClr val="865F4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50" name="Google Shape;853;p31">
              <a:extLst>
                <a:ext uri="{FF2B5EF4-FFF2-40B4-BE49-F238E27FC236}">
                  <a16:creationId xmlns:a16="http://schemas.microsoft.com/office/drawing/2014/main" id="{BC3AF171-ACCA-4684-B20F-015ABA8C63EF}"/>
                </a:ext>
              </a:extLst>
            </p:cNvPr>
            <p:cNvSpPr/>
            <p:nvPr/>
          </p:nvSpPr>
          <p:spPr>
            <a:xfrm>
              <a:off x="6420124" y="3127432"/>
              <a:ext cx="221334" cy="78334"/>
            </a:xfrm>
            <a:custGeom>
              <a:avLst/>
              <a:gdLst/>
              <a:ahLst/>
              <a:cxnLst/>
              <a:rect l="l" t="t" r="r" b="b"/>
              <a:pathLst>
                <a:path w="7126" h="2522" extrusionOk="0">
                  <a:moveTo>
                    <a:pt x="1950" y="270"/>
                  </a:moveTo>
                  <a:cubicBezTo>
                    <a:pt x="1950" y="1681"/>
                    <a:pt x="3764" y="2522"/>
                    <a:pt x="5176" y="2522"/>
                  </a:cubicBezTo>
                  <a:cubicBezTo>
                    <a:pt x="6151" y="2522"/>
                    <a:pt x="6856" y="2085"/>
                    <a:pt x="7125" y="1412"/>
                  </a:cubicBezTo>
                  <a:lnTo>
                    <a:pt x="7125" y="1412"/>
                  </a:lnTo>
                  <a:cubicBezTo>
                    <a:pt x="6856" y="2085"/>
                    <a:pt x="6151" y="2522"/>
                    <a:pt x="5176" y="2522"/>
                  </a:cubicBezTo>
                  <a:cubicBezTo>
                    <a:pt x="3764" y="2522"/>
                    <a:pt x="1950" y="1681"/>
                    <a:pt x="1950" y="270"/>
                  </a:cubicBezTo>
                  <a:close/>
                  <a:moveTo>
                    <a:pt x="1950" y="1"/>
                  </a:moveTo>
                  <a:cubicBezTo>
                    <a:pt x="1378" y="841"/>
                    <a:pt x="706" y="1547"/>
                    <a:pt x="0" y="2253"/>
                  </a:cubicBezTo>
                  <a:lnTo>
                    <a:pt x="0" y="2253"/>
                  </a:lnTo>
                  <a:cubicBezTo>
                    <a:pt x="706" y="1547"/>
                    <a:pt x="1378" y="841"/>
                    <a:pt x="1950" y="1"/>
                  </a:cubicBezTo>
                  <a:close/>
                </a:path>
              </a:pathLst>
            </a:custGeom>
            <a:solidFill>
              <a:srgbClr val="6E472B"/>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51" name="Google Shape;854;p31">
              <a:extLst>
                <a:ext uri="{FF2B5EF4-FFF2-40B4-BE49-F238E27FC236}">
                  <a16:creationId xmlns:a16="http://schemas.microsoft.com/office/drawing/2014/main" id="{93685CFF-3B82-4A96-8A9E-93418E10F484}"/>
                </a:ext>
              </a:extLst>
            </p:cNvPr>
            <p:cNvSpPr/>
            <p:nvPr/>
          </p:nvSpPr>
          <p:spPr>
            <a:xfrm>
              <a:off x="6119462" y="3187999"/>
              <a:ext cx="126353" cy="61623"/>
            </a:xfrm>
            <a:custGeom>
              <a:avLst/>
              <a:gdLst/>
              <a:ahLst/>
              <a:cxnLst/>
              <a:rect l="l" t="t" r="r" b="b"/>
              <a:pathLst>
                <a:path w="4068" h="1984" extrusionOk="0">
                  <a:moveTo>
                    <a:pt x="3933" y="0"/>
                  </a:moveTo>
                  <a:cubicBezTo>
                    <a:pt x="3093" y="1143"/>
                    <a:pt x="1413" y="1983"/>
                    <a:pt x="1" y="1983"/>
                  </a:cubicBezTo>
                  <a:cubicBezTo>
                    <a:pt x="1413" y="1983"/>
                    <a:pt x="3093" y="1143"/>
                    <a:pt x="4068" y="0"/>
                  </a:cubicBezTo>
                  <a:close/>
                </a:path>
              </a:pathLst>
            </a:custGeom>
            <a:solidFill>
              <a:srgbClr val="865F4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52" name="Google Shape;855;p31">
              <a:extLst>
                <a:ext uri="{FF2B5EF4-FFF2-40B4-BE49-F238E27FC236}">
                  <a16:creationId xmlns:a16="http://schemas.microsoft.com/office/drawing/2014/main" id="{91A59F9D-AD18-48D3-B9E8-77BA0F1FD3C1}"/>
                </a:ext>
              </a:extLst>
            </p:cNvPr>
            <p:cNvSpPr/>
            <p:nvPr/>
          </p:nvSpPr>
          <p:spPr>
            <a:xfrm>
              <a:off x="5854333" y="3344573"/>
              <a:ext cx="31" cy="4193"/>
            </a:xfrm>
            <a:custGeom>
              <a:avLst/>
              <a:gdLst/>
              <a:ahLst/>
              <a:cxnLst/>
              <a:rect l="l" t="t" r="r" b="b"/>
              <a:pathLst>
                <a:path w="1" h="135" extrusionOk="0">
                  <a:moveTo>
                    <a:pt x="0" y="0"/>
                  </a:moveTo>
                  <a:lnTo>
                    <a:pt x="0" y="0"/>
                  </a:lnTo>
                  <a:lnTo>
                    <a:pt x="0" y="135"/>
                  </a:lnTo>
                  <a:lnTo>
                    <a:pt x="0" y="135"/>
                  </a:lnTo>
                  <a:close/>
                </a:path>
              </a:pathLst>
            </a:custGeom>
            <a:solidFill>
              <a:srgbClr val="A99286"/>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53" name="Google Shape;856;p31">
              <a:extLst>
                <a:ext uri="{FF2B5EF4-FFF2-40B4-BE49-F238E27FC236}">
                  <a16:creationId xmlns:a16="http://schemas.microsoft.com/office/drawing/2014/main" id="{9FA72179-C8DC-404E-86D0-508BA5E3EB2D}"/>
                </a:ext>
              </a:extLst>
            </p:cNvPr>
            <p:cNvSpPr/>
            <p:nvPr/>
          </p:nvSpPr>
          <p:spPr>
            <a:xfrm>
              <a:off x="5854333" y="3276272"/>
              <a:ext cx="43639" cy="72494"/>
            </a:xfrm>
            <a:custGeom>
              <a:avLst/>
              <a:gdLst/>
              <a:ahLst/>
              <a:cxnLst/>
              <a:rect l="l" t="t" r="r" b="b"/>
              <a:pathLst>
                <a:path w="1405" h="2334" extrusionOk="0">
                  <a:moveTo>
                    <a:pt x="1405" y="1"/>
                  </a:moveTo>
                  <a:lnTo>
                    <a:pt x="1405" y="1"/>
                  </a:lnTo>
                  <a:cubicBezTo>
                    <a:pt x="1103" y="837"/>
                    <a:pt x="701" y="1799"/>
                    <a:pt x="0" y="2199"/>
                  </a:cubicBezTo>
                  <a:lnTo>
                    <a:pt x="0" y="2334"/>
                  </a:lnTo>
                  <a:cubicBezTo>
                    <a:pt x="701" y="1800"/>
                    <a:pt x="1103" y="837"/>
                    <a:pt x="1405" y="1"/>
                  </a:cubicBezTo>
                  <a:close/>
                </a:path>
              </a:pathLst>
            </a:custGeom>
            <a:solidFill>
              <a:srgbClr val="6E472B"/>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54" name="Google Shape;857;p31">
              <a:extLst>
                <a:ext uri="{FF2B5EF4-FFF2-40B4-BE49-F238E27FC236}">
                  <a16:creationId xmlns:a16="http://schemas.microsoft.com/office/drawing/2014/main" id="{6A7442B2-7FE0-4334-9BAA-31050FC2AD82}"/>
                </a:ext>
              </a:extLst>
            </p:cNvPr>
            <p:cNvSpPr/>
            <p:nvPr/>
          </p:nvSpPr>
          <p:spPr>
            <a:xfrm>
              <a:off x="5659120" y="3179644"/>
              <a:ext cx="1465664" cy="208817"/>
            </a:xfrm>
            <a:custGeom>
              <a:avLst/>
              <a:gdLst/>
              <a:ahLst/>
              <a:cxnLst/>
              <a:rect l="l" t="t" r="r" b="b"/>
              <a:pathLst>
                <a:path w="47188" h="6723" extrusionOk="0">
                  <a:moveTo>
                    <a:pt x="45372" y="4470"/>
                  </a:moveTo>
                  <a:cubicBezTo>
                    <a:pt x="45204" y="5613"/>
                    <a:pt x="44095" y="6722"/>
                    <a:pt x="42986" y="6722"/>
                  </a:cubicBezTo>
                  <a:lnTo>
                    <a:pt x="42683" y="6722"/>
                  </a:lnTo>
                  <a:cubicBezTo>
                    <a:pt x="42549" y="6722"/>
                    <a:pt x="42280" y="6722"/>
                    <a:pt x="42146" y="6588"/>
                  </a:cubicBezTo>
                  <a:lnTo>
                    <a:pt x="42146" y="6588"/>
                  </a:lnTo>
                  <a:cubicBezTo>
                    <a:pt x="42280" y="6722"/>
                    <a:pt x="42549" y="6722"/>
                    <a:pt x="42683" y="6722"/>
                  </a:cubicBezTo>
                  <a:lnTo>
                    <a:pt x="42986" y="6722"/>
                  </a:lnTo>
                  <a:cubicBezTo>
                    <a:pt x="44095" y="6722"/>
                    <a:pt x="45204" y="5613"/>
                    <a:pt x="45372" y="4470"/>
                  </a:cubicBezTo>
                  <a:close/>
                  <a:moveTo>
                    <a:pt x="1" y="135"/>
                  </a:moveTo>
                  <a:cubicBezTo>
                    <a:pt x="1" y="706"/>
                    <a:pt x="1" y="1109"/>
                    <a:pt x="135" y="1546"/>
                  </a:cubicBezTo>
                  <a:cubicBezTo>
                    <a:pt x="673" y="2521"/>
                    <a:pt x="1379" y="3092"/>
                    <a:pt x="2521" y="3092"/>
                  </a:cubicBezTo>
                  <a:lnTo>
                    <a:pt x="2656" y="3092"/>
                  </a:lnTo>
                  <a:cubicBezTo>
                    <a:pt x="3059" y="3092"/>
                    <a:pt x="3630" y="3092"/>
                    <a:pt x="4034" y="2790"/>
                  </a:cubicBezTo>
                  <a:lnTo>
                    <a:pt x="4034" y="2790"/>
                  </a:lnTo>
                  <a:cubicBezTo>
                    <a:pt x="3630" y="3092"/>
                    <a:pt x="3059" y="3092"/>
                    <a:pt x="2656" y="3092"/>
                  </a:cubicBezTo>
                  <a:lnTo>
                    <a:pt x="2521" y="3092"/>
                  </a:lnTo>
                  <a:cubicBezTo>
                    <a:pt x="1379" y="3092"/>
                    <a:pt x="673" y="2521"/>
                    <a:pt x="135" y="1546"/>
                  </a:cubicBezTo>
                  <a:cubicBezTo>
                    <a:pt x="1" y="1109"/>
                    <a:pt x="1" y="706"/>
                    <a:pt x="1" y="135"/>
                  </a:cubicBezTo>
                  <a:close/>
                  <a:moveTo>
                    <a:pt x="47187" y="0"/>
                  </a:moveTo>
                  <a:cubicBezTo>
                    <a:pt x="47053" y="1412"/>
                    <a:pt x="46347" y="2924"/>
                    <a:pt x="44935" y="3227"/>
                  </a:cubicBezTo>
                  <a:lnTo>
                    <a:pt x="44935" y="3227"/>
                  </a:lnTo>
                  <a:cubicBezTo>
                    <a:pt x="46347" y="2924"/>
                    <a:pt x="47053" y="1412"/>
                    <a:pt x="47187" y="0"/>
                  </a:cubicBezTo>
                  <a:close/>
                </a:path>
              </a:pathLst>
            </a:custGeom>
            <a:solidFill>
              <a:srgbClr val="CDC4CA"/>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55" name="Google Shape;858;p31">
              <a:extLst>
                <a:ext uri="{FF2B5EF4-FFF2-40B4-BE49-F238E27FC236}">
                  <a16:creationId xmlns:a16="http://schemas.microsoft.com/office/drawing/2014/main" id="{FBAE211A-A539-4482-AC1D-05BE1FC5B5B7}"/>
                </a:ext>
              </a:extLst>
            </p:cNvPr>
            <p:cNvSpPr/>
            <p:nvPr/>
          </p:nvSpPr>
          <p:spPr>
            <a:xfrm>
              <a:off x="6968149" y="3384237"/>
              <a:ext cx="31" cy="31"/>
            </a:xfrm>
            <a:custGeom>
              <a:avLst/>
              <a:gdLst/>
              <a:ahLst/>
              <a:cxnLst/>
              <a:rect l="l" t="t" r="r" b="b"/>
              <a:pathLst>
                <a:path w="1" h="1" extrusionOk="0">
                  <a:moveTo>
                    <a:pt x="1" y="1"/>
                  </a:moveTo>
                  <a:lnTo>
                    <a:pt x="1" y="1"/>
                  </a:lnTo>
                  <a:lnTo>
                    <a:pt x="1" y="1"/>
                  </a:lnTo>
                  <a:lnTo>
                    <a:pt x="1" y="1"/>
                  </a:lnTo>
                  <a:close/>
                </a:path>
              </a:pathLst>
            </a:custGeom>
            <a:solidFill>
              <a:srgbClr val="865F4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56" name="Google Shape;859;p31">
              <a:extLst>
                <a:ext uri="{FF2B5EF4-FFF2-40B4-BE49-F238E27FC236}">
                  <a16:creationId xmlns:a16="http://schemas.microsoft.com/office/drawing/2014/main" id="{69136F04-B278-4651-91CE-B04F35DC8E10}"/>
                </a:ext>
              </a:extLst>
            </p:cNvPr>
            <p:cNvSpPr/>
            <p:nvPr/>
          </p:nvSpPr>
          <p:spPr>
            <a:xfrm>
              <a:off x="6880497" y="3314289"/>
              <a:ext cx="87683" cy="69978"/>
            </a:xfrm>
            <a:custGeom>
              <a:avLst/>
              <a:gdLst/>
              <a:ahLst/>
              <a:cxnLst/>
              <a:rect l="l" t="t" r="r" b="b"/>
              <a:pathLst>
                <a:path w="2823" h="2253" extrusionOk="0">
                  <a:moveTo>
                    <a:pt x="0" y="1"/>
                  </a:moveTo>
                  <a:cubicBezTo>
                    <a:pt x="1411" y="270"/>
                    <a:pt x="1680" y="1816"/>
                    <a:pt x="2823" y="2253"/>
                  </a:cubicBezTo>
                  <a:cubicBezTo>
                    <a:pt x="1680" y="1681"/>
                    <a:pt x="1411" y="270"/>
                    <a:pt x="0" y="1"/>
                  </a:cubicBezTo>
                  <a:close/>
                </a:path>
              </a:pathLst>
            </a:custGeom>
            <a:solidFill>
              <a:srgbClr val="6E472B"/>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57" name="Google Shape;860;p31">
              <a:extLst>
                <a:ext uri="{FF2B5EF4-FFF2-40B4-BE49-F238E27FC236}">
                  <a16:creationId xmlns:a16="http://schemas.microsoft.com/office/drawing/2014/main" id="{131FC39D-6FAE-4E39-91F9-5F67F8A05362}"/>
                </a:ext>
              </a:extLst>
            </p:cNvPr>
            <p:cNvSpPr/>
            <p:nvPr/>
          </p:nvSpPr>
          <p:spPr>
            <a:xfrm>
              <a:off x="5659120" y="2836212"/>
              <a:ext cx="1465664" cy="552249"/>
            </a:xfrm>
            <a:custGeom>
              <a:avLst/>
              <a:gdLst/>
              <a:ahLst/>
              <a:cxnLst/>
              <a:rect l="l" t="t" r="r" b="b"/>
              <a:pathLst>
                <a:path w="47188" h="17780" extrusionOk="0">
                  <a:moveTo>
                    <a:pt x="2084" y="7260"/>
                  </a:moveTo>
                  <a:cubicBezTo>
                    <a:pt x="2009" y="7294"/>
                    <a:pt x="1935" y="7334"/>
                    <a:pt x="1862" y="7377"/>
                  </a:cubicBezTo>
                  <a:lnTo>
                    <a:pt x="1862" y="7377"/>
                  </a:lnTo>
                  <a:cubicBezTo>
                    <a:pt x="1913" y="7328"/>
                    <a:pt x="1999" y="7260"/>
                    <a:pt x="2084" y="7260"/>
                  </a:cubicBezTo>
                  <a:close/>
                  <a:moveTo>
                    <a:pt x="28837" y="0"/>
                  </a:moveTo>
                  <a:cubicBezTo>
                    <a:pt x="28568" y="0"/>
                    <a:pt x="28400" y="0"/>
                    <a:pt x="28265" y="135"/>
                  </a:cubicBezTo>
                  <a:cubicBezTo>
                    <a:pt x="27156" y="1546"/>
                    <a:pt x="25745" y="2521"/>
                    <a:pt x="24064" y="3058"/>
                  </a:cubicBezTo>
                  <a:cubicBezTo>
                    <a:pt x="23661" y="3058"/>
                    <a:pt x="23090" y="3361"/>
                    <a:pt x="22518" y="3361"/>
                  </a:cubicBezTo>
                  <a:cubicBezTo>
                    <a:pt x="21981" y="3361"/>
                    <a:pt x="21544" y="3227"/>
                    <a:pt x="21275" y="2790"/>
                  </a:cubicBezTo>
                  <a:lnTo>
                    <a:pt x="21275" y="2655"/>
                  </a:lnTo>
                  <a:cubicBezTo>
                    <a:pt x="21140" y="2386"/>
                    <a:pt x="20838" y="2084"/>
                    <a:pt x="20569" y="2084"/>
                  </a:cubicBezTo>
                  <a:cubicBezTo>
                    <a:pt x="20435" y="2084"/>
                    <a:pt x="20300" y="2084"/>
                    <a:pt x="20166" y="2218"/>
                  </a:cubicBezTo>
                  <a:cubicBezTo>
                    <a:pt x="19326" y="2655"/>
                    <a:pt x="18317" y="3058"/>
                    <a:pt x="17477" y="3058"/>
                  </a:cubicBezTo>
                  <a:cubicBezTo>
                    <a:pt x="17343" y="3058"/>
                    <a:pt x="17074" y="2924"/>
                    <a:pt x="16939" y="2924"/>
                  </a:cubicBezTo>
                  <a:cubicBezTo>
                    <a:pt x="16099" y="2790"/>
                    <a:pt x="15797" y="2386"/>
                    <a:pt x="15662" y="2084"/>
                  </a:cubicBezTo>
                  <a:cubicBezTo>
                    <a:pt x="15528" y="1815"/>
                    <a:pt x="15259" y="1681"/>
                    <a:pt x="14956" y="1681"/>
                  </a:cubicBezTo>
                  <a:cubicBezTo>
                    <a:pt x="14822" y="1681"/>
                    <a:pt x="14553" y="1681"/>
                    <a:pt x="14419" y="1949"/>
                  </a:cubicBezTo>
                  <a:cubicBezTo>
                    <a:pt x="13847" y="2790"/>
                    <a:pt x="13007" y="3630"/>
                    <a:pt x="12032" y="4067"/>
                  </a:cubicBezTo>
                  <a:cubicBezTo>
                    <a:pt x="11058" y="4336"/>
                    <a:pt x="10083" y="4907"/>
                    <a:pt x="9377" y="5747"/>
                  </a:cubicBezTo>
                  <a:cubicBezTo>
                    <a:pt x="9075" y="6150"/>
                    <a:pt x="8672" y="6419"/>
                    <a:pt x="8403" y="6419"/>
                  </a:cubicBezTo>
                  <a:cubicBezTo>
                    <a:pt x="7966" y="6419"/>
                    <a:pt x="7562" y="6150"/>
                    <a:pt x="7126" y="5445"/>
                  </a:cubicBezTo>
                  <a:cubicBezTo>
                    <a:pt x="6991" y="5176"/>
                    <a:pt x="6857" y="4739"/>
                    <a:pt x="6857" y="4470"/>
                  </a:cubicBezTo>
                  <a:cubicBezTo>
                    <a:pt x="6722" y="4067"/>
                    <a:pt x="6420" y="3764"/>
                    <a:pt x="6151" y="3764"/>
                  </a:cubicBezTo>
                  <a:cubicBezTo>
                    <a:pt x="6017" y="3764"/>
                    <a:pt x="6017" y="3764"/>
                    <a:pt x="6017" y="3899"/>
                  </a:cubicBezTo>
                  <a:lnTo>
                    <a:pt x="5176" y="3899"/>
                  </a:lnTo>
                  <a:cubicBezTo>
                    <a:pt x="4034" y="3764"/>
                    <a:pt x="3361" y="3361"/>
                    <a:pt x="2790" y="2218"/>
                  </a:cubicBezTo>
                  <a:cubicBezTo>
                    <a:pt x="2656" y="1815"/>
                    <a:pt x="2656" y="1378"/>
                    <a:pt x="2656" y="840"/>
                  </a:cubicBezTo>
                  <a:cubicBezTo>
                    <a:pt x="2084" y="1546"/>
                    <a:pt x="1815" y="2218"/>
                    <a:pt x="1681" y="3058"/>
                  </a:cubicBezTo>
                  <a:cubicBezTo>
                    <a:pt x="1513" y="3495"/>
                    <a:pt x="1110" y="4907"/>
                    <a:pt x="1110" y="6016"/>
                  </a:cubicBezTo>
                  <a:cubicBezTo>
                    <a:pt x="1110" y="6708"/>
                    <a:pt x="1239" y="7400"/>
                    <a:pt x="1783" y="7427"/>
                  </a:cubicBezTo>
                  <a:lnTo>
                    <a:pt x="1783" y="7427"/>
                  </a:lnTo>
                  <a:cubicBezTo>
                    <a:pt x="707" y="8131"/>
                    <a:pt x="1" y="9774"/>
                    <a:pt x="1" y="11192"/>
                  </a:cubicBezTo>
                  <a:cubicBezTo>
                    <a:pt x="1" y="11763"/>
                    <a:pt x="1" y="12166"/>
                    <a:pt x="135" y="12603"/>
                  </a:cubicBezTo>
                  <a:cubicBezTo>
                    <a:pt x="673" y="13578"/>
                    <a:pt x="1379" y="14149"/>
                    <a:pt x="2521" y="14149"/>
                  </a:cubicBezTo>
                  <a:lnTo>
                    <a:pt x="2656" y="14149"/>
                  </a:lnTo>
                  <a:cubicBezTo>
                    <a:pt x="3059" y="14149"/>
                    <a:pt x="3630" y="14149"/>
                    <a:pt x="4034" y="13847"/>
                  </a:cubicBezTo>
                  <a:lnTo>
                    <a:pt x="4034" y="14284"/>
                  </a:lnTo>
                  <a:cubicBezTo>
                    <a:pt x="4034" y="14687"/>
                    <a:pt x="4202" y="15258"/>
                    <a:pt x="4471" y="15662"/>
                  </a:cubicBezTo>
                  <a:cubicBezTo>
                    <a:pt x="4874" y="16367"/>
                    <a:pt x="5311" y="16670"/>
                    <a:pt x="5714" y="16670"/>
                  </a:cubicBezTo>
                  <a:cubicBezTo>
                    <a:pt x="5882" y="16670"/>
                    <a:pt x="6151" y="16502"/>
                    <a:pt x="6285" y="16367"/>
                  </a:cubicBezTo>
                  <a:cubicBezTo>
                    <a:pt x="6991" y="15964"/>
                    <a:pt x="7394" y="14990"/>
                    <a:pt x="7697" y="14149"/>
                  </a:cubicBezTo>
                  <a:cubicBezTo>
                    <a:pt x="7966" y="14418"/>
                    <a:pt x="8403" y="14418"/>
                    <a:pt x="8672" y="14418"/>
                  </a:cubicBezTo>
                  <a:cubicBezTo>
                    <a:pt x="10352" y="14418"/>
                    <a:pt x="11898" y="12301"/>
                    <a:pt x="12436" y="10923"/>
                  </a:cubicBezTo>
                  <a:cubicBezTo>
                    <a:pt x="13007" y="11763"/>
                    <a:pt x="12873" y="12301"/>
                    <a:pt x="13444" y="12872"/>
                  </a:cubicBezTo>
                  <a:cubicBezTo>
                    <a:pt x="13578" y="13007"/>
                    <a:pt x="13847" y="13141"/>
                    <a:pt x="14284" y="13141"/>
                  </a:cubicBezTo>
                  <a:cubicBezTo>
                    <a:pt x="14419" y="13309"/>
                    <a:pt x="14688" y="13309"/>
                    <a:pt x="14822" y="13309"/>
                  </a:cubicBezTo>
                  <a:cubicBezTo>
                    <a:pt x="16234" y="13309"/>
                    <a:pt x="17914" y="12469"/>
                    <a:pt x="18889" y="11326"/>
                  </a:cubicBezTo>
                  <a:lnTo>
                    <a:pt x="18889" y="11326"/>
                  </a:lnTo>
                  <a:cubicBezTo>
                    <a:pt x="18620" y="11763"/>
                    <a:pt x="18485" y="12166"/>
                    <a:pt x="18485" y="12603"/>
                  </a:cubicBezTo>
                  <a:cubicBezTo>
                    <a:pt x="18485" y="12738"/>
                    <a:pt x="18620" y="12872"/>
                    <a:pt x="18620" y="13007"/>
                  </a:cubicBezTo>
                  <a:cubicBezTo>
                    <a:pt x="18889" y="13444"/>
                    <a:pt x="19326" y="13578"/>
                    <a:pt x="19863" y="13578"/>
                  </a:cubicBezTo>
                  <a:cubicBezTo>
                    <a:pt x="20435" y="13578"/>
                    <a:pt x="21006" y="13444"/>
                    <a:pt x="21409" y="13309"/>
                  </a:cubicBezTo>
                  <a:cubicBezTo>
                    <a:pt x="22518" y="12872"/>
                    <a:pt x="23527" y="12301"/>
                    <a:pt x="24501" y="11629"/>
                  </a:cubicBezTo>
                  <a:cubicBezTo>
                    <a:pt x="25207" y="10923"/>
                    <a:pt x="25879" y="10217"/>
                    <a:pt x="26451" y="9377"/>
                  </a:cubicBezTo>
                  <a:lnTo>
                    <a:pt x="26451" y="9646"/>
                  </a:lnTo>
                  <a:cubicBezTo>
                    <a:pt x="26451" y="11057"/>
                    <a:pt x="28265" y="11898"/>
                    <a:pt x="29677" y="11898"/>
                  </a:cubicBezTo>
                  <a:cubicBezTo>
                    <a:pt x="30652" y="11898"/>
                    <a:pt x="31357" y="11461"/>
                    <a:pt x="31626" y="10788"/>
                  </a:cubicBezTo>
                  <a:lnTo>
                    <a:pt x="31626" y="10788"/>
                  </a:lnTo>
                  <a:cubicBezTo>
                    <a:pt x="31492" y="11192"/>
                    <a:pt x="31492" y="11763"/>
                    <a:pt x="31357" y="12301"/>
                  </a:cubicBezTo>
                  <a:cubicBezTo>
                    <a:pt x="31357" y="13309"/>
                    <a:pt x="31357" y="14418"/>
                    <a:pt x="31929" y="15393"/>
                  </a:cubicBezTo>
                  <a:cubicBezTo>
                    <a:pt x="32601" y="16233"/>
                    <a:pt x="33307" y="16670"/>
                    <a:pt x="34147" y="16670"/>
                  </a:cubicBezTo>
                  <a:cubicBezTo>
                    <a:pt x="34584" y="16670"/>
                    <a:pt x="35122" y="16502"/>
                    <a:pt x="35693" y="16233"/>
                  </a:cubicBezTo>
                  <a:cubicBezTo>
                    <a:pt x="36533" y="15662"/>
                    <a:pt x="37373" y="15258"/>
                    <a:pt x="38482" y="15258"/>
                  </a:cubicBezTo>
                  <a:cubicBezTo>
                    <a:pt x="38785" y="15258"/>
                    <a:pt x="39054" y="15258"/>
                    <a:pt x="39323" y="15393"/>
                  </a:cubicBezTo>
                  <a:cubicBezTo>
                    <a:pt x="40734" y="15662"/>
                    <a:pt x="41003" y="17073"/>
                    <a:pt x="42146" y="17645"/>
                  </a:cubicBezTo>
                  <a:cubicBezTo>
                    <a:pt x="42280" y="17779"/>
                    <a:pt x="42549" y="17779"/>
                    <a:pt x="42683" y="17779"/>
                  </a:cubicBezTo>
                  <a:lnTo>
                    <a:pt x="42986" y="17779"/>
                  </a:lnTo>
                  <a:cubicBezTo>
                    <a:pt x="44095" y="17779"/>
                    <a:pt x="45204" y="16670"/>
                    <a:pt x="45372" y="15527"/>
                  </a:cubicBezTo>
                  <a:cubicBezTo>
                    <a:pt x="45372" y="15124"/>
                    <a:pt x="45204" y="14687"/>
                    <a:pt x="44935" y="14284"/>
                  </a:cubicBezTo>
                  <a:cubicBezTo>
                    <a:pt x="46347" y="13981"/>
                    <a:pt x="47053" y="12469"/>
                    <a:pt x="47187" y="11057"/>
                  </a:cubicBezTo>
                  <a:lnTo>
                    <a:pt x="47187" y="9646"/>
                  </a:lnTo>
                  <a:cubicBezTo>
                    <a:pt x="47053" y="9242"/>
                    <a:pt x="47187" y="9108"/>
                    <a:pt x="47053" y="8806"/>
                  </a:cubicBezTo>
                  <a:cubicBezTo>
                    <a:pt x="46750" y="8402"/>
                    <a:pt x="46044" y="8402"/>
                    <a:pt x="46044" y="8100"/>
                  </a:cubicBezTo>
                  <a:lnTo>
                    <a:pt x="46044" y="7965"/>
                  </a:lnTo>
                  <a:cubicBezTo>
                    <a:pt x="46044" y="7831"/>
                    <a:pt x="46044" y="7696"/>
                    <a:pt x="46212" y="7428"/>
                  </a:cubicBezTo>
                  <a:lnTo>
                    <a:pt x="46212" y="7428"/>
                  </a:lnTo>
                  <a:cubicBezTo>
                    <a:pt x="46044" y="7562"/>
                    <a:pt x="45775" y="7562"/>
                    <a:pt x="45641" y="7562"/>
                  </a:cubicBezTo>
                  <a:lnTo>
                    <a:pt x="45372" y="7562"/>
                  </a:lnTo>
                  <a:cubicBezTo>
                    <a:pt x="43826" y="7428"/>
                    <a:pt x="43524" y="5445"/>
                    <a:pt x="42011" y="5041"/>
                  </a:cubicBezTo>
                  <a:cubicBezTo>
                    <a:pt x="41709" y="5041"/>
                    <a:pt x="41440" y="4907"/>
                    <a:pt x="41171" y="4907"/>
                  </a:cubicBezTo>
                  <a:cubicBezTo>
                    <a:pt x="40028" y="4907"/>
                    <a:pt x="39188" y="5445"/>
                    <a:pt x="38348" y="5882"/>
                  </a:cubicBezTo>
                  <a:cubicBezTo>
                    <a:pt x="37810" y="6150"/>
                    <a:pt x="37239" y="6419"/>
                    <a:pt x="36802" y="6419"/>
                  </a:cubicBezTo>
                  <a:cubicBezTo>
                    <a:pt x="35962" y="6419"/>
                    <a:pt x="35290" y="6016"/>
                    <a:pt x="34584" y="5041"/>
                  </a:cubicBezTo>
                  <a:cubicBezTo>
                    <a:pt x="34012" y="4201"/>
                    <a:pt x="34012" y="3227"/>
                    <a:pt x="34012" y="2218"/>
                  </a:cubicBezTo>
                  <a:cubicBezTo>
                    <a:pt x="34012" y="1815"/>
                    <a:pt x="33744" y="1378"/>
                    <a:pt x="33307" y="1378"/>
                  </a:cubicBezTo>
                  <a:lnTo>
                    <a:pt x="33172" y="1546"/>
                  </a:lnTo>
                  <a:lnTo>
                    <a:pt x="32332" y="1546"/>
                  </a:lnTo>
                  <a:cubicBezTo>
                    <a:pt x="31223" y="1546"/>
                    <a:pt x="29946" y="1109"/>
                    <a:pt x="29408" y="269"/>
                  </a:cubicBezTo>
                  <a:cubicBezTo>
                    <a:pt x="29240" y="0"/>
                    <a:pt x="28971" y="0"/>
                    <a:pt x="28837" y="0"/>
                  </a:cubicBezTo>
                  <a:close/>
                </a:path>
              </a:pathLst>
            </a:custGeom>
            <a:solidFill>
              <a:schemeClr val="accent6"/>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58" name="Google Shape;861;p31">
              <a:extLst>
                <a:ext uri="{FF2B5EF4-FFF2-40B4-BE49-F238E27FC236}">
                  <a16:creationId xmlns:a16="http://schemas.microsoft.com/office/drawing/2014/main" id="{461FF0F9-5896-4560-8CB8-6C0C41CDF6D4}"/>
                </a:ext>
              </a:extLst>
            </p:cNvPr>
            <p:cNvSpPr/>
            <p:nvPr/>
          </p:nvSpPr>
          <p:spPr>
            <a:xfrm>
              <a:off x="6133036" y="3492792"/>
              <a:ext cx="178533" cy="122190"/>
            </a:xfrm>
            <a:custGeom>
              <a:avLst/>
              <a:gdLst/>
              <a:ahLst/>
              <a:cxnLst/>
              <a:rect l="l" t="t" r="r" b="b"/>
              <a:pathLst>
                <a:path w="5748" h="3934" extrusionOk="0">
                  <a:moveTo>
                    <a:pt x="5311" y="1"/>
                  </a:moveTo>
                  <a:cubicBezTo>
                    <a:pt x="5042" y="1"/>
                    <a:pt x="4740" y="270"/>
                    <a:pt x="4740" y="572"/>
                  </a:cubicBezTo>
                  <a:cubicBezTo>
                    <a:pt x="4740" y="1816"/>
                    <a:pt x="3765" y="2790"/>
                    <a:pt x="2522" y="2925"/>
                  </a:cubicBezTo>
                  <a:cubicBezTo>
                    <a:pt x="2407" y="2958"/>
                    <a:pt x="2293" y="2973"/>
                    <a:pt x="2179" y="2973"/>
                  </a:cubicBezTo>
                  <a:cubicBezTo>
                    <a:pt x="1723" y="2973"/>
                    <a:pt x="1271" y="2737"/>
                    <a:pt x="841" y="2522"/>
                  </a:cubicBezTo>
                  <a:cubicBezTo>
                    <a:pt x="802" y="2482"/>
                    <a:pt x="736" y="2466"/>
                    <a:pt x="660" y="2466"/>
                  </a:cubicBezTo>
                  <a:cubicBezTo>
                    <a:pt x="477" y="2466"/>
                    <a:pt x="230" y="2561"/>
                    <a:pt x="135" y="2656"/>
                  </a:cubicBezTo>
                  <a:cubicBezTo>
                    <a:pt x="1" y="2925"/>
                    <a:pt x="135" y="3227"/>
                    <a:pt x="270" y="3362"/>
                  </a:cubicBezTo>
                  <a:cubicBezTo>
                    <a:pt x="841" y="3765"/>
                    <a:pt x="1547" y="3933"/>
                    <a:pt x="2219" y="3933"/>
                  </a:cubicBezTo>
                  <a:lnTo>
                    <a:pt x="2656" y="3933"/>
                  </a:lnTo>
                  <a:cubicBezTo>
                    <a:pt x="4336" y="3765"/>
                    <a:pt x="5748" y="2253"/>
                    <a:pt x="5748" y="572"/>
                  </a:cubicBezTo>
                  <a:cubicBezTo>
                    <a:pt x="5748" y="270"/>
                    <a:pt x="5580" y="1"/>
                    <a:pt x="5311" y="1"/>
                  </a:cubicBezTo>
                  <a:close/>
                </a:path>
              </a:pathLst>
            </a:custGeom>
            <a:solidFill>
              <a:schemeClr val="dk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59" name="Google Shape;862;p31">
              <a:extLst>
                <a:ext uri="{FF2B5EF4-FFF2-40B4-BE49-F238E27FC236}">
                  <a16:creationId xmlns:a16="http://schemas.microsoft.com/office/drawing/2014/main" id="{FA6B455F-977B-4B36-A84A-B37881BE2563}"/>
                </a:ext>
              </a:extLst>
            </p:cNvPr>
            <p:cNvSpPr/>
            <p:nvPr/>
          </p:nvSpPr>
          <p:spPr>
            <a:xfrm>
              <a:off x="6337660" y="3256735"/>
              <a:ext cx="234908" cy="209376"/>
            </a:xfrm>
            <a:custGeom>
              <a:avLst/>
              <a:gdLst/>
              <a:ahLst/>
              <a:cxnLst/>
              <a:rect l="l" t="t" r="r" b="b"/>
              <a:pathLst>
                <a:path w="7563" h="6741" extrusionOk="0">
                  <a:moveTo>
                    <a:pt x="3777" y="0"/>
                  </a:moveTo>
                  <a:cubicBezTo>
                    <a:pt x="2799" y="0"/>
                    <a:pt x="1814" y="426"/>
                    <a:pt x="1109" y="1283"/>
                  </a:cubicBezTo>
                  <a:cubicBezTo>
                    <a:pt x="0" y="2694"/>
                    <a:pt x="269" y="4811"/>
                    <a:pt x="1681" y="6055"/>
                  </a:cubicBezTo>
                  <a:cubicBezTo>
                    <a:pt x="2312" y="6518"/>
                    <a:pt x="3048" y="6741"/>
                    <a:pt x="3773" y="6741"/>
                  </a:cubicBezTo>
                  <a:cubicBezTo>
                    <a:pt x="4785" y="6741"/>
                    <a:pt x="5773" y="6306"/>
                    <a:pt x="6419" y="5484"/>
                  </a:cubicBezTo>
                  <a:cubicBezTo>
                    <a:pt x="7562" y="3971"/>
                    <a:pt x="7394" y="1854"/>
                    <a:pt x="5882" y="745"/>
                  </a:cubicBezTo>
                  <a:cubicBezTo>
                    <a:pt x="5270" y="249"/>
                    <a:pt x="4525" y="0"/>
                    <a:pt x="3777" y="0"/>
                  </a:cubicBezTo>
                  <a:close/>
                </a:path>
              </a:pathLst>
            </a:custGeom>
            <a:solidFill>
              <a:schemeClr val="dk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60" name="Google Shape;863;p31">
              <a:extLst>
                <a:ext uri="{FF2B5EF4-FFF2-40B4-BE49-F238E27FC236}">
                  <a16:creationId xmlns:a16="http://schemas.microsoft.com/office/drawing/2014/main" id="{1541C5F9-30C1-4920-B005-4847AA260ADD}"/>
                </a:ext>
              </a:extLst>
            </p:cNvPr>
            <p:cNvSpPr/>
            <p:nvPr/>
          </p:nvSpPr>
          <p:spPr>
            <a:xfrm>
              <a:off x="6384622" y="3440611"/>
              <a:ext cx="266216" cy="134677"/>
            </a:xfrm>
            <a:custGeom>
              <a:avLst/>
              <a:gdLst/>
              <a:ahLst/>
              <a:cxnLst/>
              <a:rect l="l" t="t" r="r" b="b"/>
              <a:pathLst>
                <a:path w="8571" h="4336" extrusionOk="0">
                  <a:moveTo>
                    <a:pt x="4202" y="0"/>
                  </a:moveTo>
                  <a:cubicBezTo>
                    <a:pt x="1983" y="135"/>
                    <a:pt x="1" y="1110"/>
                    <a:pt x="169" y="2252"/>
                  </a:cubicBezTo>
                  <a:cubicBezTo>
                    <a:pt x="169" y="3496"/>
                    <a:pt x="1983" y="4336"/>
                    <a:pt x="4370" y="4336"/>
                  </a:cubicBezTo>
                  <a:cubicBezTo>
                    <a:pt x="6588" y="4202"/>
                    <a:pt x="8571" y="3227"/>
                    <a:pt x="8403" y="2084"/>
                  </a:cubicBezTo>
                  <a:cubicBezTo>
                    <a:pt x="8403" y="841"/>
                    <a:pt x="6588" y="0"/>
                    <a:pt x="4202" y="0"/>
                  </a:cubicBezTo>
                  <a:close/>
                </a:path>
              </a:pathLst>
            </a:custGeom>
            <a:solidFill>
              <a:schemeClr val="accent5"/>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61" name="Google Shape;864;p31">
              <a:extLst>
                <a:ext uri="{FF2B5EF4-FFF2-40B4-BE49-F238E27FC236}">
                  <a16:creationId xmlns:a16="http://schemas.microsoft.com/office/drawing/2014/main" id="{0AC89F5C-6032-42B3-BE34-1BF79B2939BD}"/>
                </a:ext>
              </a:extLst>
            </p:cNvPr>
            <p:cNvSpPr/>
            <p:nvPr/>
          </p:nvSpPr>
          <p:spPr>
            <a:xfrm>
              <a:off x="5893997" y="3288416"/>
              <a:ext cx="217172" cy="192914"/>
            </a:xfrm>
            <a:custGeom>
              <a:avLst/>
              <a:gdLst/>
              <a:ahLst/>
              <a:cxnLst/>
              <a:rect l="l" t="t" r="r" b="b"/>
              <a:pathLst>
                <a:path w="6992" h="6211" extrusionOk="0">
                  <a:moveTo>
                    <a:pt x="3413" y="1"/>
                  </a:moveTo>
                  <a:cubicBezTo>
                    <a:pt x="2734" y="1"/>
                    <a:pt x="2061" y="223"/>
                    <a:pt x="1513" y="699"/>
                  </a:cubicBezTo>
                  <a:cubicBezTo>
                    <a:pt x="135" y="1674"/>
                    <a:pt x="0" y="3623"/>
                    <a:pt x="975" y="5035"/>
                  </a:cubicBezTo>
                  <a:cubicBezTo>
                    <a:pt x="1593" y="5821"/>
                    <a:pt x="2470" y="6211"/>
                    <a:pt x="3371" y="6211"/>
                  </a:cubicBezTo>
                  <a:cubicBezTo>
                    <a:pt x="4088" y="6211"/>
                    <a:pt x="4819" y="5963"/>
                    <a:pt x="5445" y="5472"/>
                  </a:cubicBezTo>
                  <a:cubicBezTo>
                    <a:pt x="6722" y="4464"/>
                    <a:pt x="6991" y="2514"/>
                    <a:pt x="5882" y="1103"/>
                  </a:cubicBezTo>
                  <a:cubicBezTo>
                    <a:pt x="5230" y="393"/>
                    <a:pt x="4315" y="1"/>
                    <a:pt x="3413" y="1"/>
                  </a:cubicBezTo>
                  <a:close/>
                </a:path>
              </a:pathLst>
            </a:custGeom>
            <a:solidFill>
              <a:schemeClr val="dk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62" name="Google Shape;865;p31">
              <a:extLst>
                <a:ext uri="{FF2B5EF4-FFF2-40B4-BE49-F238E27FC236}">
                  <a16:creationId xmlns:a16="http://schemas.microsoft.com/office/drawing/2014/main" id="{26E29FF5-E604-4426-A4A5-A021519F55DF}"/>
                </a:ext>
              </a:extLst>
            </p:cNvPr>
            <p:cNvSpPr/>
            <p:nvPr/>
          </p:nvSpPr>
          <p:spPr>
            <a:xfrm>
              <a:off x="5880424" y="3458346"/>
              <a:ext cx="182727" cy="121569"/>
            </a:xfrm>
            <a:custGeom>
              <a:avLst/>
              <a:gdLst/>
              <a:ahLst/>
              <a:cxnLst/>
              <a:rect l="l" t="t" r="r" b="b"/>
              <a:pathLst>
                <a:path w="5883" h="3914" extrusionOk="0">
                  <a:moveTo>
                    <a:pt x="1950" y="1"/>
                  </a:moveTo>
                  <a:cubicBezTo>
                    <a:pt x="1278" y="1"/>
                    <a:pt x="572" y="135"/>
                    <a:pt x="1" y="270"/>
                  </a:cubicBezTo>
                  <a:cubicBezTo>
                    <a:pt x="135" y="1110"/>
                    <a:pt x="135" y="1816"/>
                    <a:pt x="1" y="2656"/>
                  </a:cubicBezTo>
                  <a:lnTo>
                    <a:pt x="1" y="2925"/>
                  </a:lnTo>
                  <a:lnTo>
                    <a:pt x="1" y="3631"/>
                  </a:lnTo>
                  <a:cubicBezTo>
                    <a:pt x="572" y="3899"/>
                    <a:pt x="1278" y="3899"/>
                    <a:pt x="1950" y="3899"/>
                  </a:cubicBezTo>
                  <a:cubicBezTo>
                    <a:pt x="2100" y="3909"/>
                    <a:pt x="2248" y="3914"/>
                    <a:pt x="2394" y="3914"/>
                  </a:cubicBezTo>
                  <a:cubicBezTo>
                    <a:pt x="4315" y="3914"/>
                    <a:pt x="5882" y="3115"/>
                    <a:pt x="5882" y="2085"/>
                  </a:cubicBezTo>
                  <a:cubicBezTo>
                    <a:pt x="5882" y="1513"/>
                    <a:pt x="5479" y="975"/>
                    <a:pt x="4773" y="673"/>
                  </a:cubicBezTo>
                  <a:cubicBezTo>
                    <a:pt x="4067" y="270"/>
                    <a:pt x="3093" y="1"/>
                    <a:pt x="2118" y="1"/>
                  </a:cubicBezTo>
                  <a:close/>
                </a:path>
              </a:pathLst>
            </a:custGeom>
            <a:solidFill>
              <a:schemeClr val="accent5"/>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63" name="Google Shape;866;p31">
              <a:extLst>
                <a:ext uri="{FF2B5EF4-FFF2-40B4-BE49-F238E27FC236}">
                  <a16:creationId xmlns:a16="http://schemas.microsoft.com/office/drawing/2014/main" id="{B6D859BE-ABC8-4A42-B5B8-2D610C015540}"/>
                </a:ext>
              </a:extLst>
            </p:cNvPr>
            <p:cNvSpPr/>
            <p:nvPr/>
          </p:nvSpPr>
          <p:spPr>
            <a:xfrm>
              <a:off x="5858495" y="3818488"/>
              <a:ext cx="248481" cy="358775"/>
            </a:xfrm>
            <a:custGeom>
              <a:avLst/>
              <a:gdLst/>
              <a:ahLst/>
              <a:cxnLst/>
              <a:rect l="l" t="t" r="r" b="b"/>
              <a:pathLst>
                <a:path w="8000" h="11551" extrusionOk="0">
                  <a:moveTo>
                    <a:pt x="1" y="1"/>
                  </a:moveTo>
                  <a:lnTo>
                    <a:pt x="1" y="9815"/>
                  </a:lnTo>
                  <a:cubicBezTo>
                    <a:pt x="1" y="10251"/>
                    <a:pt x="135" y="10520"/>
                    <a:pt x="438" y="10655"/>
                  </a:cubicBezTo>
                  <a:cubicBezTo>
                    <a:pt x="1508" y="11271"/>
                    <a:pt x="2617" y="11551"/>
                    <a:pt x="3747" y="11551"/>
                  </a:cubicBezTo>
                  <a:cubicBezTo>
                    <a:pt x="4958" y="11551"/>
                    <a:pt x="6193" y="11229"/>
                    <a:pt x="7428" y="10655"/>
                  </a:cubicBezTo>
                  <a:cubicBezTo>
                    <a:pt x="7865" y="10520"/>
                    <a:pt x="8000" y="10251"/>
                    <a:pt x="8000" y="9815"/>
                  </a:cubicBezTo>
                  <a:lnTo>
                    <a:pt x="8000" y="1"/>
                  </a:lnTo>
                  <a:cubicBezTo>
                    <a:pt x="8000" y="707"/>
                    <a:pt x="6185" y="1144"/>
                    <a:pt x="4067" y="1144"/>
                  </a:cubicBezTo>
                  <a:cubicBezTo>
                    <a:pt x="1816" y="1144"/>
                    <a:pt x="1" y="707"/>
                    <a:pt x="1" y="1"/>
                  </a:cubicBezTo>
                  <a:close/>
                </a:path>
              </a:pathLst>
            </a:custGeom>
            <a:solidFill>
              <a:srgbClr val="74E2ED"/>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64" name="Google Shape;867;p31">
              <a:extLst>
                <a:ext uri="{FF2B5EF4-FFF2-40B4-BE49-F238E27FC236}">
                  <a16:creationId xmlns:a16="http://schemas.microsoft.com/office/drawing/2014/main" id="{B1310A9B-D552-4383-9D6A-72133004D72A}"/>
                </a:ext>
              </a:extLst>
            </p:cNvPr>
            <p:cNvSpPr/>
            <p:nvPr/>
          </p:nvSpPr>
          <p:spPr>
            <a:xfrm>
              <a:off x="5858495" y="3818488"/>
              <a:ext cx="248481" cy="357036"/>
            </a:xfrm>
            <a:custGeom>
              <a:avLst/>
              <a:gdLst/>
              <a:ahLst/>
              <a:cxnLst/>
              <a:rect l="l" t="t" r="r" b="b"/>
              <a:pathLst>
                <a:path w="8000" h="11495" extrusionOk="0">
                  <a:moveTo>
                    <a:pt x="8000" y="1"/>
                  </a:moveTo>
                  <a:lnTo>
                    <a:pt x="8000" y="1"/>
                  </a:lnTo>
                  <a:lnTo>
                    <a:pt x="8000" y="5210"/>
                  </a:lnTo>
                  <a:lnTo>
                    <a:pt x="8000" y="5210"/>
                  </a:lnTo>
                  <a:lnTo>
                    <a:pt x="8000" y="1"/>
                  </a:lnTo>
                  <a:close/>
                  <a:moveTo>
                    <a:pt x="1" y="1"/>
                  </a:moveTo>
                  <a:lnTo>
                    <a:pt x="1" y="9815"/>
                  </a:lnTo>
                  <a:cubicBezTo>
                    <a:pt x="1" y="10251"/>
                    <a:pt x="135" y="10520"/>
                    <a:pt x="438" y="10655"/>
                  </a:cubicBezTo>
                  <a:cubicBezTo>
                    <a:pt x="1547" y="11361"/>
                    <a:pt x="2656" y="11495"/>
                    <a:pt x="3799" y="11495"/>
                  </a:cubicBezTo>
                  <a:cubicBezTo>
                    <a:pt x="4908" y="11495"/>
                    <a:pt x="6185" y="11226"/>
                    <a:pt x="7428" y="10655"/>
                  </a:cubicBezTo>
                  <a:cubicBezTo>
                    <a:pt x="7865" y="10520"/>
                    <a:pt x="8000" y="10251"/>
                    <a:pt x="8000" y="9815"/>
                  </a:cubicBezTo>
                  <a:lnTo>
                    <a:pt x="8000" y="9680"/>
                  </a:lnTo>
                  <a:lnTo>
                    <a:pt x="8000" y="9680"/>
                  </a:lnTo>
                  <a:lnTo>
                    <a:pt x="8000" y="9815"/>
                  </a:lnTo>
                  <a:cubicBezTo>
                    <a:pt x="8000" y="10251"/>
                    <a:pt x="7865" y="10520"/>
                    <a:pt x="7428" y="10655"/>
                  </a:cubicBezTo>
                  <a:cubicBezTo>
                    <a:pt x="6185" y="11226"/>
                    <a:pt x="4908" y="11495"/>
                    <a:pt x="3799" y="11495"/>
                  </a:cubicBezTo>
                  <a:cubicBezTo>
                    <a:pt x="2656" y="11495"/>
                    <a:pt x="1547" y="11361"/>
                    <a:pt x="438" y="10655"/>
                  </a:cubicBezTo>
                  <a:cubicBezTo>
                    <a:pt x="135" y="10520"/>
                    <a:pt x="1" y="10251"/>
                    <a:pt x="1" y="9815"/>
                  </a:cubicBezTo>
                  <a:lnTo>
                    <a:pt x="1" y="1"/>
                  </a:lnTo>
                  <a:close/>
                </a:path>
              </a:pathLst>
            </a:custGeom>
            <a:solidFill>
              <a:srgbClr val="E7BBA8"/>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65" name="Google Shape;868;p31">
              <a:extLst>
                <a:ext uri="{FF2B5EF4-FFF2-40B4-BE49-F238E27FC236}">
                  <a16:creationId xmlns:a16="http://schemas.microsoft.com/office/drawing/2014/main" id="{258B552B-85A8-43D5-A6E8-31D6364C1A76}"/>
                </a:ext>
              </a:extLst>
            </p:cNvPr>
            <p:cNvSpPr/>
            <p:nvPr/>
          </p:nvSpPr>
          <p:spPr>
            <a:xfrm>
              <a:off x="6106945" y="3980311"/>
              <a:ext cx="31" cy="138870"/>
            </a:xfrm>
            <a:custGeom>
              <a:avLst/>
              <a:gdLst/>
              <a:ahLst/>
              <a:cxnLst/>
              <a:rect l="l" t="t" r="r" b="b"/>
              <a:pathLst>
                <a:path w="1" h="4471" extrusionOk="0">
                  <a:moveTo>
                    <a:pt x="1" y="0"/>
                  </a:moveTo>
                  <a:lnTo>
                    <a:pt x="1" y="4470"/>
                  </a:lnTo>
                  <a:lnTo>
                    <a:pt x="1" y="4470"/>
                  </a:lnTo>
                  <a:close/>
                </a:path>
              </a:pathLst>
            </a:custGeom>
            <a:solidFill>
              <a:srgbClr val="DB9F5F"/>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66" name="Google Shape;869;p31">
              <a:extLst>
                <a:ext uri="{FF2B5EF4-FFF2-40B4-BE49-F238E27FC236}">
                  <a16:creationId xmlns:a16="http://schemas.microsoft.com/office/drawing/2014/main" id="{34CE13F7-D3FE-4868-A8C9-832F0B502D83}"/>
                </a:ext>
              </a:extLst>
            </p:cNvPr>
            <p:cNvSpPr/>
            <p:nvPr/>
          </p:nvSpPr>
          <p:spPr>
            <a:xfrm>
              <a:off x="6080855" y="3827899"/>
              <a:ext cx="26122" cy="12548"/>
            </a:xfrm>
            <a:custGeom>
              <a:avLst/>
              <a:gdLst/>
              <a:ahLst/>
              <a:cxnLst/>
              <a:rect l="l" t="t" r="r" b="b"/>
              <a:pathLst>
                <a:path w="841" h="404" extrusionOk="0">
                  <a:moveTo>
                    <a:pt x="841" y="0"/>
                  </a:moveTo>
                  <a:cubicBezTo>
                    <a:pt x="841" y="0"/>
                    <a:pt x="730" y="0"/>
                    <a:pt x="709" y="101"/>
                  </a:cubicBezTo>
                  <a:lnTo>
                    <a:pt x="709" y="101"/>
                  </a:lnTo>
                  <a:cubicBezTo>
                    <a:pt x="763" y="68"/>
                    <a:pt x="807" y="34"/>
                    <a:pt x="841" y="0"/>
                  </a:cubicBezTo>
                  <a:close/>
                  <a:moveTo>
                    <a:pt x="709" y="101"/>
                  </a:moveTo>
                  <a:lnTo>
                    <a:pt x="709" y="101"/>
                  </a:lnTo>
                  <a:cubicBezTo>
                    <a:pt x="609" y="164"/>
                    <a:pt x="476" y="227"/>
                    <a:pt x="317" y="289"/>
                  </a:cubicBezTo>
                  <a:lnTo>
                    <a:pt x="317" y="289"/>
                  </a:lnTo>
                  <a:cubicBezTo>
                    <a:pt x="469" y="248"/>
                    <a:pt x="605" y="215"/>
                    <a:pt x="706" y="135"/>
                  </a:cubicBezTo>
                  <a:cubicBezTo>
                    <a:pt x="706" y="122"/>
                    <a:pt x="707" y="111"/>
                    <a:pt x="709" y="101"/>
                  </a:cubicBezTo>
                  <a:close/>
                  <a:moveTo>
                    <a:pt x="317" y="289"/>
                  </a:moveTo>
                  <a:cubicBezTo>
                    <a:pt x="216" y="317"/>
                    <a:pt x="108" y="350"/>
                    <a:pt x="0" y="404"/>
                  </a:cubicBezTo>
                  <a:cubicBezTo>
                    <a:pt x="115" y="366"/>
                    <a:pt x="221" y="328"/>
                    <a:pt x="317" y="289"/>
                  </a:cubicBezTo>
                  <a:close/>
                </a:path>
              </a:pathLst>
            </a:custGeom>
            <a:solidFill>
              <a:srgbClr val="E7BBA8"/>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67" name="Google Shape;870;p31">
              <a:extLst>
                <a:ext uri="{FF2B5EF4-FFF2-40B4-BE49-F238E27FC236}">
                  <a16:creationId xmlns:a16="http://schemas.microsoft.com/office/drawing/2014/main" id="{93AFD013-D85E-43B9-8E95-BBA33BD9EC6E}"/>
                </a:ext>
              </a:extLst>
            </p:cNvPr>
            <p:cNvSpPr/>
            <p:nvPr/>
          </p:nvSpPr>
          <p:spPr>
            <a:xfrm>
              <a:off x="5858495" y="3827899"/>
              <a:ext cx="248481" cy="347625"/>
            </a:xfrm>
            <a:custGeom>
              <a:avLst/>
              <a:gdLst/>
              <a:ahLst/>
              <a:cxnLst/>
              <a:rect l="l" t="t" r="r" b="b"/>
              <a:pathLst>
                <a:path w="8000" h="11192" extrusionOk="0">
                  <a:moveTo>
                    <a:pt x="1" y="0"/>
                  </a:moveTo>
                  <a:lnTo>
                    <a:pt x="1" y="9512"/>
                  </a:lnTo>
                  <a:cubicBezTo>
                    <a:pt x="1" y="9948"/>
                    <a:pt x="135" y="10217"/>
                    <a:pt x="438" y="10352"/>
                  </a:cubicBezTo>
                  <a:cubicBezTo>
                    <a:pt x="1547" y="11058"/>
                    <a:pt x="2656" y="11192"/>
                    <a:pt x="3799" y="11192"/>
                  </a:cubicBezTo>
                  <a:cubicBezTo>
                    <a:pt x="4908" y="11192"/>
                    <a:pt x="6185" y="10923"/>
                    <a:pt x="7428" y="10352"/>
                  </a:cubicBezTo>
                  <a:cubicBezTo>
                    <a:pt x="7865" y="10217"/>
                    <a:pt x="8000" y="9948"/>
                    <a:pt x="8000" y="9512"/>
                  </a:cubicBezTo>
                  <a:lnTo>
                    <a:pt x="8000" y="9377"/>
                  </a:lnTo>
                  <a:lnTo>
                    <a:pt x="8000" y="4907"/>
                  </a:lnTo>
                  <a:lnTo>
                    <a:pt x="8000" y="0"/>
                  </a:lnTo>
                  <a:cubicBezTo>
                    <a:pt x="7865" y="135"/>
                    <a:pt x="7563" y="269"/>
                    <a:pt x="7159" y="404"/>
                  </a:cubicBezTo>
                  <a:lnTo>
                    <a:pt x="7025" y="404"/>
                  </a:lnTo>
                  <a:lnTo>
                    <a:pt x="7025" y="538"/>
                  </a:lnTo>
                  <a:lnTo>
                    <a:pt x="7025" y="7831"/>
                  </a:lnTo>
                  <a:cubicBezTo>
                    <a:pt x="7025" y="8268"/>
                    <a:pt x="6857" y="8537"/>
                    <a:pt x="6588" y="8671"/>
                  </a:cubicBezTo>
                  <a:cubicBezTo>
                    <a:pt x="5613" y="9243"/>
                    <a:pt x="4773" y="9646"/>
                    <a:pt x="3799" y="9646"/>
                  </a:cubicBezTo>
                  <a:cubicBezTo>
                    <a:pt x="2958" y="9646"/>
                    <a:pt x="2253" y="9377"/>
                    <a:pt x="1412" y="8806"/>
                  </a:cubicBezTo>
                  <a:cubicBezTo>
                    <a:pt x="1143" y="8537"/>
                    <a:pt x="975" y="8268"/>
                    <a:pt x="975" y="7831"/>
                  </a:cubicBezTo>
                  <a:lnTo>
                    <a:pt x="975" y="538"/>
                  </a:lnTo>
                  <a:lnTo>
                    <a:pt x="975" y="404"/>
                  </a:lnTo>
                  <a:lnTo>
                    <a:pt x="707" y="404"/>
                  </a:lnTo>
                  <a:cubicBezTo>
                    <a:pt x="438" y="269"/>
                    <a:pt x="135" y="135"/>
                    <a:pt x="1" y="0"/>
                  </a:cubicBezTo>
                  <a:close/>
                </a:path>
              </a:pathLst>
            </a:custGeom>
            <a:solidFill>
              <a:srgbClr val="3FB6D6"/>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68" name="Google Shape;871;p31">
              <a:extLst>
                <a:ext uri="{FF2B5EF4-FFF2-40B4-BE49-F238E27FC236}">
                  <a16:creationId xmlns:a16="http://schemas.microsoft.com/office/drawing/2014/main" id="{A802342B-8757-4330-B820-2707940E809E}"/>
                </a:ext>
              </a:extLst>
            </p:cNvPr>
            <p:cNvSpPr/>
            <p:nvPr/>
          </p:nvSpPr>
          <p:spPr>
            <a:xfrm>
              <a:off x="5858495" y="3784042"/>
              <a:ext cx="248481" cy="69978"/>
            </a:xfrm>
            <a:custGeom>
              <a:avLst/>
              <a:gdLst/>
              <a:ahLst/>
              <a:cxnLst/>
              <a:rect l="l" t="t" r="r" b="b"/>
              <a:pathLst>
                <a:path w="8000" h="2253" extrusionOk="0">
                  <a:moveTo>
                    <a:pt x="4067" y="1"/>
                  </a:moveTo>
                  <a:cubicBezTo>
                    <a:pt x="1816" y="1"/>
                    <a:pt x="1" y="572"/>
                    <a:pt x="1" y="1110"/>
                  </a:cubicBezTo>
                  <a:cubicBezTo>
                    <a:pt x="1" y="1412"/>
                    <a:pt x="135" y="1547"/>
                    <a:pt x="438" y="1681"/>
                  </a:cubicBezTo>
                  <a:cubicBezTo>
                    <a:pt x="572" y="1816"/>
                    <a:pt x="841" y="1816"/>
                    <a:pt x="975" y="1816"/>
                  </a:cubicBezTo>
                  <a:lnTo>
                    <a:pt x="975" y="1950"/>
                  </a:lnTo>
                  <a:cubicBezTo>
                    <a:pt x="1681" y="2118"/>
                    <a:pt x="2824" y="2253"/>
                    <a:pt x="4067" y="2253"/>
                  </a:cubicBezTo>
                  <a:cubicBezTo>
                    <a:pt x="5177" y="2253"/>
                    <a:pt x="6319" y="2118"/>
                    <a:pt x="7025" y="1950"/>
                  </a:cubicBezTo>
                  <a:lnTo>
                    <a:pt x="7025" y="1816"/>
                  </a:lnTo>
                  <a:cubicBezTo>
                    <a:pt x="7159" y="1816"/>
                    <a:pt x="7428" y="1816"/>
                    <a:pt x="7563" y="1681"/>
                  </a:cubicBezTo>
                  <a:cubicBezTo>
                    <a:pt x="7865" y="1547"/>
                    <a:pt x="8000" y="1412"/>
                    <a:pt x="8000" y="1110"/>
                  </a:cubicBezTo>
                  <a:cubicBezTo>
                    <a:pt x="8000" y="572"/>
                    <a:pt x="6185" y="1"/>
                    <a:pt x="4067" y="1"/>
                  </a:cubicBezTo>
                  <a:close/>
                </a:path>
              </a:pathLst>
            </a:custGeom>
            <a:solidFill>
              <a:srgbClr val="3FB6D6"/>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69" name="Google Shape;872;p31">
              <a:extLst>
                <a:ext uri="{FF2B5EF4-FFF2-40B4-BE49-F238E27FC236}">
                  <a16:creationId xmlns:a16="http://schemas.microsoft.com/office/drawing/2014/main" id="{B164154F-640C-4FE2-9B8D-FFF7D3ACF03C}"/>
                </a:ext>
              </a:extLst>
            </p:cNvPr>
            <p:cNvSpPr/>
            <p:nvPr/>
          </p:nvSpPr>
          <p:spPr>
            <a:xfrm>
              <a:off x="5872069" y="3797616"/>
              <a:ext cx="221334" cy="42832"/>
            </a:xfrm>
            <a:custGeom>
              <a:avLst/>
              <a:gdLst/>
              <a:ahLst/>
              <a:cxnLst/>
              <a:rect l="l" t="t" r="r" b="b"/>
              <a:pathLst>
                <a:path w="7126" h="1379" extrusionOk="0">
                  <a:moveTo>
                    <a:pt x="3630" y="1"/>
                  </a:moveTo>
                  <a:cubicBezTo>
                    <a:pt x="1816" y="1"/>
                    <a:pt x="404" y="538"/>
                    <a:pt x="1" y="1244"/>
                  </a:cubicBezTo>
                  <a:cubicBezTo>
                    <a:pt x="135" y="1379"/>
                    <a:pt x="404" y="1379"/>
                    <a:pt x="538" y="1379"/>
                  </a:cubicBezTo>
                  <a:cubicBezTo>
                    <a:pt x="841" y="975"/>
                    <a:pt x="2084" y="538"/>
                    <a:pt x="3630" y="538"/>
                  </a:cubicBezTo>
                  <a:cubicBezTo>
                    <a:pt x="3899" y="404"/>
                    <a:pt x="4067" y="270"/>
                    <a:pt x="4202" y="1"/>
                  </a:cubicBezTo>
                  <a:close/>
                  <a:moveTo>
                    <a:pt x="4605" y="1"/>
                  </a:moveTo>
                  <a:cubicBezTo>
                    <a:pt x="4336" y="270"/>
                    <a:pt x="3899" y="404"/>
                    <a:pt x="3630" y="538"/>
                  </a:cubicBezTo>
                  <a:cubicBezTo>
                    <a:pt x="5042" y="538"/>
                    <a:pt x="6286" y="975"/>
                    <a:pt x="6588" y="1379"/>
                  </a:cubicBezTo>
                  <a:cubicBezTo>
                    <a:pt x="6722" y="1379"/>
                    <a:pt x="6991" y="1379"/>
                    <a:pt x="7126" y="1244"/>
                  </a:cubicBezTo>
                  <a:cubicBezTo>
                    <a:pt x="6722" y="673"/>
                    <a:pt x="5882" y="270"/>
                    <a:pt x="4605" y="1"/>
                  </a:cubicBezTo>
                  <a:close/>
                </a:path>
              </a:pathLst>
            </a:custGeom>
            <a:solidFill>
              <a:schemeClr val="dk2"/>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70" name="Google Shape;873;p31">
              <a:extLst>
                <a:ext uri="{FF2B5EF4-FFF2-40B4-BE49-F238E27FC236}">
                  <a16:creationId xmlns:a16="http://schemas.microsoft.com/office/drawing/2014/main" id="{AE076CD5-EDF3-4A3E-8FFC-4EEC0695697F}"/>
                </a:ext>
              </a:extLst>
            </p:cNvPr>
            <p:cNvSpPr/>
            <p:nvPr/>
          </p:nvSpPr>
          <p:spPr>
            <a:xfrm>
              <a:off x="5888779" y="3814326"/>
              <a:ext cx="187914" cy="39695"/>
            </a:xfrm>
            <a:custGeom>
              <a:avLst/>
              <a:gdLst/>
              <a:ahLst/>
              <a:cxnLst/>
              <a:rect l="l" t="t" r="r" b="b"/>
              <a:pathLst>
                <a:path w="6050" h="1278" extrusionOk="0">
                  <a:moveTo>
                    <a:pt x="3092" y="0"/>
                  </a:moveTo>
                  <a:cubicBezTo>
                    <a:pt x="1546" y="0"/>
                    <a:pt x="303" y="437"/>
                    <a:pt x="0" y="841"/>
                  </a:cubicBezTo>
                  <a:lnTo>
                    <a:pt x="0" y="975"/>
                  </a:lnTo>
                  <a:cubicBezTo>
                    <a:pt x="706" y="1143"/>
                    <a:pt x="1849" y="1278"/>
                    <a:pt x="3092" y="1278"/>
                  </a:cubicBezTo>
                  <a:cubicBezTo>
                    <a:pt x="4202" y="1278"/>
                    <a:pt x="5344" y="1143"/>
                    <a:pt x="6050" y="975"/>
                  </a:cubicBezTo>
                  <a:lnTo>
                    <a:pt x="6050" y="841"/>
                  </a:lnTo>
                  <a:cubicBezTo>
                    <a:pt x="5748" y="437"/>
                    <a:pt x="4504" y="0"/>
                    <a:pt x="3092" y="0"/>
                  </a:cubicBezTo>
                  <a:close/>
                </a:path>
              </a:pathLst>
            </a:custGeom>
            <a:solidFill>
              <a:schemeClr val="dk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71" name="Google Shape;874;p31">
              <a:extLst>
                <a:ext uri="{FF2B5EF4-FFF2-40B4-BE49-F238E27FC236}">
                  <a16:creationId xmlns:a16="http://schemas.microsoft.com/office/drawing/2014/main" id="{C246D750-4F88-44F1-B651-143545F8DCDF}"/>
                </a:ext>
              </a:extLst>
            </p:cNvPr>
            <p:cNvSpPr/>
            <p:nvPr/>
          </p:nvSpPr>
          <p:spPr>
            <a:xfrm>
              <a:off x="5737423" y="3468130"/>
              <a:ext cx="217141" cy="311781"/>
            </a:xfrm>
            <a:custGeom>
              <a:avLst/>
              <a:gdLst/>
              <a:ahLst/>
              <a:cxnLst/>
              <a:rect l="l" t="t" r="r" b="b"/>
              <a:pathLst>
                <a:path w="6991" h="10038" extrusionOk="0">
                  <a:moveTo>
                    <a:pt x="2740" y="1"/>
                  </a:moveTo>
                  <a:cubicBezTo>
                    <a:pt x="2423" y="1"/>
                    <a:pt x="2107" y="33"/>
                    <a:pt x="1815" y="89"/>
                  </a:cubicBezTo>
                  <a:cubicBezTo>
                    <a:pt x="1378" y="89"/>
                    <a:pt x="672" y="89"/>
                    <a:pt x="404" y="224"/>
                  </a:cubicBezTo>
                  <a:cubicBezTo>
                    <a:pt x="1244" y="795"/>
                    <a:pt x="2353" y="358"/>
                    <a:pt x="2790" y="1635"/>
                  </a:cubicBezTo>
                  <a:cubicBezTo>
                    <a:pt x="3059" y="2610"/>
                    <a:pt x="2655" y="3181"/>
                    <a:pt x="2084" y="3719"/>
                  </a:cubicBezTo>
                  <a:cubicBezTo>
                    <a:pt x="1815" y="4021"/>
                    <a:pt x="1513" y="4156"/>
                    <a:pt x="1109" y="4425"/>
                  </a:cubicBezTo>
                  <a:cubicBezTo>
                    <a:pt x="135" y="5265"/>
                    <a:pt x="0" y="6811"/>
                    <a:pt x="1109" y="7651"/>
                  </a:cubicBezTo>
                  <a:cubicBezTo>
                    <a:pt x="1590" y="8132"/>
                    <a:pt x="2258" y="8293"/>
                    <a:pt x="2924" y="8293"/>
                  </a:cubicBezTo>
                  <a:cubicBezTo>
                    <a:pt x="3422" y="8293"/>
                    <a:pt x="3919" y="8203"/>
                    <a:pt x="4336" y="8088"/>
                  </a:cubicBezTo>
                  <a:cubicBezTo>
                    <a:pt x="4455" y="8064"/>
                    <a:pt x="4569" y="8052"/>
                    <a:pt x="4675" y="8052"/>
                  </a:cubicBezTo>
                  <a:cubicBezTo>
                    <a:pt x="5318" y="8052"/>
                    <a:pt x="5714" y="8476"/>
                    <a:pt x="5714" y="9197"/>
                  </a:cubicBezTo>
                  <a:lnTo>
                    <a:pt x="5714" y="10037"/>
                  </a:lnTo>
                  <a:cubicBezTo>
                    <a:pt x="5882" y="9768"/>
                    <a:pt x="6285" y="9466"/>
                    <a:pt x="6419" y="9197"/>
                  </a:cubicBezTo>
                  <a:cubicBezTo>
                    <a:pt x="6856" y="8626"/>
                    <a:pt x="6991" y="8222"/>
                    <a:pt x="6722" y="7517"/>
                  </a:cubicBezTo>
                  <a:cubicBezTo>
                    <a:pt x="6285" y="6676"/>
                    <a:pt x="5310" y="6676"/>
                    <a:pt x="4739" y="6105"/>
                  </a:cubicBezTo>
                  <a:cubicBezTo>
                    <a:pt x="3764" y="5399"/>
                    <a:pt x="5176" y="4727"/>
                    <a:pt x="5579" y="4021"/>
                  </a:cubicBezTo>
                  <a:cubicBezTo>
                    <a:pt x="5882" y="3450"/>
                    <a:pt x="5714" y="2610"/>
                    <a:pt x="5579" y="2038"/>
                  </a:cubicBezTo>
                  <a:cubicBezTo>
                    <a:pt x="5445" y="1198"/>
                    <a:pt x="4873" y="660"/>
                    <a:pt x="4033" y="224"/>
                  </a:cubicBezTo>
                  <a:cubicBezTo>
                    <a:pt x="3639" y="66"/>
                    <a:pt x="3188" y="1"/>
                    <a:pt x="2740" y="1"/>
                  </a:cubicBezTo>
                  <a:close/>
                </a:path>
              </a:pathLst>
            </a:custGeom>
            <a:solidFill>
              <a:schemeClr val="lt2"/>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72" name="Google Shape;875;p31">
              <a:extLst>
                <a:ext uri="{FF2B5EF4-FFF2-40B4-BE49-F238E27FC236}">
                  <a16:creationId xmlns:a16="http://schemas.microsoft.com/office/drawing/2014/main" id="{54BBFEEF-E539-4BED-BC87-677771587652}"/>
                </a:ext>
              </a:extLst>
            </p:cNvPr>
            <p:cNvSpPr/>
            <p:nvPr/>
          </p:nvSpPr>
          <p:spPr>
            <a:xfrm>
              <a:off x="5771869" y="3709933"/>
              <a:ext cx="143032" cy="43888"/>
            </a:xfrm>
            <a:custGeom>
              <a:avLst/>
              <a:gdLst/>
              <a:ahLst/>
              <a:cxnLst/>
              <a:rect l="l" t="t" r="r" b="b"/>
              <a:pathLst>
                <a:path w="4605" h="1413" extrusionOk="0">
                  <a:moveTo>
                    <a:pt x="1815" y="437"/>
                  </a:moveTo>
                  <a:lnTo>
                    <a:pt x="1815" y="437"/>
                  </a:lnTo>
                  <a:lnTo>
                    <a:pt x="1815" y="437"/>
                  </a:lnTo>
                  <a:lnTo>
                    <a:pt x="1815" y="437"/>
                  </a:lnTo>
                  <a:close/>
                  <a:moveTo>
                    <a:pt x="3227" y="303"/>
                  </a:moveTo>
                  <a:lnTo>
                    <a:pt x="3227" y="303"/>
                  </a:lnTo>
                  <a:lnTo>
                    <a:pt x="3227" y="303"/>
                  </a:lnTo>
                  <a:close/>
                  <a:moveTo>
                    <a:pt x="3227" y="303"/>
                  </a:moveTo>
                  <a:lnTo>
                    <a:pt x="3227" y="303"/>
                  </a:lnTo>
                  <a:lnTo>
                    <a:pt x="3227" y="303"/>
                  </a:lnTo>
                  <a:close/>
                  <a:moveTo>
                    <a:pt x="3630" y="303"/>
                  </a:moveTo>
                  <a:cubicBezTo>
                    <a:pt x="4201" y="303"/>
                    <a:pt x="4605" y="706"/>
                    <a:pt x="4605" y="1412"/>
                  </a:cubicBezTo>
                  <a:cubicBezTo>
                    <a:pt x="4605" y="706"/>
                    <a:pt x="4201" y="303"/>
                    <a:pt x="3630" y="303"/>
                  </a:cubicBezTo>
                  <a:close/>
                  <a:moveTo>
                    <a:pt x="3630" y="303"/>
                  </a:moveTo>
                  <a:lnTo>
                    <a:pt x="3630" y="303"/>
                  </a:lnTo>
                  <a:lnTo>
                    <a:pt x="3630" y="303"/>
                  </a:lnTo>
                  <a:lnTo>
                    <a:pt x="3630" y="303"/>
                  </a:lnTo>
                  <a:close/>
                  <a:moveTo>
                    <a:pt x="0" y="1"/>
                  </a:moveTo>
                  <a:cubicBezTo>
                    <a:pt x="572" y="303"/>
                    <a:pt x="1109" y="437"/>
                    <a:pt x="1815" y="437"/>
                  </a:cubicBezTo>
                  <a:cubicBezTo>
                    <a:pt x="1109" y="437"/>
                    <a:pt x="572" y="303"/>
                    <a:pt x="0" y="1"/>
                  </a:cubicBezTo>
                  <a:close/>
                </a:path>
              </a:pathLst>
            </a:custGeom>
            <a:solidFill>
              <a:srgbClr val="FAF2D5"/>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73" name="Google Shape;876;p31">
              <a:extLst>
                <a:ext uri="{FF2B5EF4-FFF2-40B4-BE49-F238E27FC236}">
                  <a16:creationId xmlns:a16="http://schemas.microsoft.com/office/drawing/2014/main" id="{2B3773D8-C799-43E8-8C86-5169C737CE05}"/>
                </a:ext>
              </a:extLst>
            </p:cNvPr>
            <p:cNvSpPr/>
            <p:nvPr/>
          </p:nvSpPr>
          <p:spPr>
            <a:xfrm>
              <a:off x="5749940" y="3583612"/>
              <a:ext cx="191051" cy="196300"/>
            </a:xfrm>
            <a:custGeom>
              <a:avLst/>
              <a:gdLst/>
              <a:ahLst/>
              <a:cxnLst/>
              <a:rect l="l" t="t" r="r" b="b"/>
              <a:pathLst>
                <a:path w="6151" h="6320" extrusionOk="0">
                  <a:moveTo>
                    <a:pt x="1681" y="1"/>
                  </a:moveTo>
                  <a:lnTo>
                    <a:pt x="1681" y="1"/>
                  </a:lnTo>
                  <a:cubicBezTo>
                    <a:pt x="1412" y="303"/>
                    <a:pt x="1110" y="438"/>
                    <a:pt x="706" y="707"/>
                  </a:cubicBezTo>
                  <a:cubicBezTo>
                    <a:pt x="269" y="1144"/>
                    <a:pt x="1" y="1849"/>
                    <a:pt x="1" y="2387"/>
                  </a:cubicBezTo>
                  <a:cubicBezTo>
                    <a:pt x="1" y="2958"/>
                    <a:pt x="135" y="3664"/>
                    <a:pt x="706" y="3933"/>
                  </a:cubicBezTo>
                  <a:lnTo>
                    <a:pt x="706" y="4068"/>
                  </a:lnTo>
                  <a:cubicBezTo>
                    <a:pt x="1278" y="4370"/>
                    <a:pt x="1815" y="4504"/>
                    <a:pt x="2521" y="4504"/>
                  </a:cubicBezTo>
                  <a:cubicBezTo>
                    <a:pt x="2958" y="4504"/>
                    <a:pt x="3361" y="4504"/>
                    <a:pt x="3933" y="4370"/>
                  </a:cubicBezTo>
                  <a:lnTo>
                    <a:pt x="4336" y="4370"/>
                  </a:lnTo>
                  <a:cubicBezTo>
                    <a:pt x="4907" y="4370"/>
                    <a:pt x="5311" y="4773"/>
                    <a:pt x="5311" y="5479"/>
                  </a:cubicBezTo>
                  <a:lnTo>
                    <a:pt x="5311" y="5614"/>
                  </a:lnTo>
                  <a:lnTo>
                    <a:pt x="5311" y="6319"/>
                  </a:lnTo>
                  <a:cubicBezTo>
                    <a:pt x="5479" y="6050"/>
                    <a:pt x="5882" y="5748"/>
                    <a:pt x="6016" y="5479"/>
                  </a:cubicBezTo>
                  <a:cubicBezTo>
                    <a:pt x="6151" y="4202"/>
                    <a:pt x="4638" y="3664"/>
                    <a:pt x="4638" y="3664"/>
                  </a:cubicBezTo>
                  <a:cubicBezTo>
                    <a:pt x="1547" y="2958"/>
                    <a:pt x="1412" y="1144"/>
                    <a:pt x="1681" y="1"/>
                  </a:cubicBezTo>
                  <a:close/>
                </a:path>
              </a:pathLst>
            </a:custGeom>
            <a:solidFill>
              <a:schemeClr val="accen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74" name="Google Shape;877;p31">
              <a:extLst>
                <a:ext uri="{FF2B5EF4-FFF2-40B4-BE49-F238E27FC236}">
                  <a16:creationId xmlns:a16="http://schemas.microsoft.com/office/drawing/2014/main" id="{D40E385E-8D1B-4C97-B697-5CAEFBD04599}"/>
                </a:ext>
              </a:extLst>
            </p:cNvPr>
            <p:cNvSpPr/>
            <p:nvPr/>
          </p:nvSpPr>
          <p:spPr>
            <a:xfrm>
              <a:off x="5984817" y="3614951"/>
              <a:ext cx="91876" cy="199406"/>
            </a:xfrm>
            <a:custGeom>
              <a:avLst/>
              <a:gdLst/>
              <a:ahLst/>
              <a:cxnLst/>
              <a:rect l="l" t="t" r="r" b="b"/>
              <a:pathLst>
                <a:path w="2958" h="6420" extrusionOk="0">
                  <a:moveTo>
                    <a:pt x="1950" y="0"/>
                  </a:moveTo>
                  <a:lnTo>
                    <a:pt x="1815" y="135"/>
                  </a:lnTo>
                  <a:cubicBezTo>
                    <a:pt x="1412" y="403"/>
                    <a:pt x="841" y="538"/>
                    <a:pt x="572" y="975"/>
                  </a:cubicBezTo>
                  <a:cubicBezTo>
                    <a:pt x="572" y="1109"/>
                    <a:pt x="437" y="1244"/>
                    <a:pt x="437" y="1378"/>
                  </a:cubicBezTo>
                  <a:cubicBezTo>
                    <a:pt x="135" y="1815"/>
                    <a:pt x="135" y="2353"/>
                    <a:pt x="135" y="2790"/>
                  </a:cubicBezTo>
                  <a:cubicBezTo>
                    <a:pt x="269" y="3495"/>
                    <a:pt x="841" y="4033"/>
                    <a:pt x="975" y="4605"/>
                  </a:cubicBezTo>
                  <a:cubicBezTo>
                    <a:pt x="1110" y="5310"/>
                    <a:pt x="572" y="6016"/>
                    <a:pt x="0" y="6419"/>
                  </a:cubicBezTo>
                  <a:cubicBezTo>
                    <a:pt x="572" y="6151"/>
                    <a:pt x="1110" y="6016"/>
                    <a:pt x="1546" y="5714"/>
                  </a:cubicBezTo>
                  <a:cubicBezTo>
                    <a:pt x="1681" y="5579"/>
                    <a:pt x="1950" y="5445"/>
                    <a:pt x="2118" y="5310"/>
                  </a:cubicBezTo>
                  <a:cubicBezTo>
                    <a:pt x="2387" y="5041"/>
                    <a:pt x="2656" y="4739"/>
                    <a:pt x="2790" y="4201"/>
                  </a:cubicBezTo>
                  <a:cubicBezTo>
                    <a:pt x="2958" y="3495"/>
                    <a:pt x="2252" y="3059"/>
                    <a:pt x="1815" y="2655"/>
                  </a:cubicBezTo>
                  <a:cubicBezTo>
                    <a:pt x="841" y="1681"/>
                    <a:pt x="1546" y="840"/>
                    <a:pt x="1950" y="0"/>
                  </a:cubicBezTo>
                  <a:close/>
                </a:path>
              </a:pathLst>
            </a:custGeom>
            <a:solidFill>
              <a:schemeClr val="lt2"/>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75" name="Google Shape;878;p31">
              <a:extLst>
                <a:ext uri="{FF2B5EF4-FFF2-40B4-BE49-F238E27FC236}">
                  <a16:creationId xmlns:a16="http://schemas.microsoft.com/office/drawing/2014/main" id="{9F7138B4-2364-403C-83EA-A5046722AF43}"/>
                </a:ext>
              </a:extLst>
            </p:cNvPr>
            <p:cNvSpPr/>
            <p:nvPr/>
          </p:nvSpPr>
          <p:spPr>
            <a:xfrm>
              <a:off x="5984817" y="3645204"/>
              <a:ext cx="74140" cy="169153"/>
            </a:xfrm>
            <a:custGeom>
              <a:avLst/>
              <a:gdLst/>
              <a:ahLst/>
              <a:cxnLst/>
              <a:rect l="l" t="t" r="r" b="b"/>
              <a:pathLst>
                <a:path w="2387" h="5446" extrusionOk="0">
                  <a:moveTo>
                    <a:pt x="572" y="1"/>
                  </a:moveTo>
                  <a:lnTo>
                    <a:pt x="572" y="1"/>
                  </a:lnTo>
                  <a:cubicBezTo>
                    <a:pt x="568" y="24"/>
                    <a:pt x="565" y="47"/>
                    <a:pt x="561" y="70"/>
                  </a:cubicBezTo>
                  <a:lnTo>
                    <a:pt x="561" y="70"/>
                  </a:lnTo>
                  <a:cubicBezTo>
                    <a:pt x="568" y="47"/>
                    <a:pt x="572" y="24"/>
                    <a:pt x="572" y="1"/>
                  </a:cubicBezTo>
                  <a:close/>
                  <a:moveTo>
                    <a:pt x="561" y="70"/>
                  </a:moveTo>
                  <a:lnTo>
                    <a:pt x="561" y="70"/>
                  </a:lnTo>
                  <a:cubicBezTo>
                    <a:pt x="530" y="181"/>
                    <a:pt x="437" y="293"/>
                    <a:pt x="437" y="404"/>
                  </a:cubicBezTo>
                  <a:cubicBezTo>
                    <a:pt x="269" y="707"/>
                    <a:pt x="135" y="1110"/>
                    <a:pt x="135" y="1379"/>
                  </a:cubicBezTo>
                  <a:lnTo>
                    <a:pt x="135" y="1816"/>
                  </a:lnTo>
                  <a:cubicBezTo>
                    <a:pt x="269" y="2521"/>
                    <a:pt x="841" y="3059"/>
                    <a:pt x="975" y="3631"/>
                  </a:cubicBezTo>
                  <a:lnTo>
                    <a:pt x="975" y="3899"/>
                  </a:lnTo>
                  <a:cubicBezTo>
                    <a:pt x="975" y="4202"/>
                    <a:pt x="841" y="4605"/>
                    <a:pt x="572" y="4908"/>
                  </a:cubicBezTo>
                  <a:cubicBezTo>
                    <a:pt x="437" y="5177"/>
                    <a:pt x="269" y="5311"/>
                    <a:pt x="0" y="5445"/>
                  </a:cubicBezTo>
                  <a:cubicBezTo>
                    <a:pt x="572" y="5177"/>
                    <a:pt x="1110" y="5042"/>
                    <a:pt x="1546" y="4740"/>
                  </a:cubicBezTo>
                  <a:cubicBezTo>
                    <a:pt x="1681" y="4605"/>
                    <a:pt x="1950" y="4471"/>
                    <a:pt x="2118" y="4336"/>
                  </a:cubicBezTo>
                  <a:cubicBezTo>
                    <a:pt x="2387" y="3227"/>
                    <a:pt x="1412" y="2387"/>
                    <a:pt x="1412" y="2387"/>
                  </a:cubicBezTo>
                  <a:cubicBezTo>
                    <a:pt x="595" y="1700"/>
                    <a:pt x="445" y="887"/>
                    <a:pt x="561" y="70"/>
                  </a:cubicBezTo>
                  <a:close/>
                </a:path>
              </a:pathLst>
            </a:custGeom>
            <a:solidFill>
              <a:schemeClr val="accen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76" name="Google Shape;879;p31">
              <a:extLst>
                <a:ext uri="{FF2B5EF4-FFF2-40B4-BE49-F238E27FC236}">
                  <a16:creationId xmlns:a16="http://schemas.microsoft.com/office/drawing/2014/main" id="{3D4D5DFF-3C49-4816-82FB-23A8C5A3BE4E}"/>
                </a:ext>
              </a:extLst>
            </p:cNvPr>
            <p:cNvSpPr/>
            <p:nvPr/>
          </p:nvSpPr>
          <p:spPr>
            <a:xfrm>
              <a:off x="5972300" y="3370663"/>
              <a:ext cx="73084" cy="78334"/>
            </a:xfrm>
            <a:custGeom>
              <a:avLst/>
              <a:gdLst/>
              <a:ahLst/>
              <a:cxnLst/>
              <a:rect l="l" t="t" r="r" b="b"/>
              <a:pathLst>
                <a:path w="2353" h="2522" extrusionOk="0">
                  <a:moveTo>
                    <a:pt x="1244" y="1"/>
                  </a:moveTo>
                  <a:cubicBezTo>
                    <a:pt x="538" y="1"/>
                    <a:pt x="0" y="572"/>
                    <a:pt x="0" y="1278"/>
                  </a:cubicBezTo>
                  <a:cubicBezTo>
                    <a:pt x="0" y="1984"/>
                    <a:pt x="538" y="2521"/>
                    <a:pt x="1244" y="2521"/>
                  </a:cubicBezTo>
                  <a:cubicBezTo>
                    <a:pt x="1815" y="2521"/>
                    <a:pt x="2353" y="1984"/>
                    <a:pt x="2353" y="1278"/>
                  </a:cubicBezTo>
                  <a:cubicBezTo>
                    <a:pt x="2353" y="572"/>
                    <a:pt x="1815" y="1"/>
                    <a:pt x="1244" y="1"/>
                  </a:cubicBezTo>
                  <a:close/>
                </a:path>
              </a:pathLst>
            </a:custGeom>
            <a:solidFill>
              <a:srgbClr val="FFFFFF"/>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77" name="Google Shape;880;p31">
              <a:extLst>
                <a:ext uri="{FF2B5EF4-FFF2-40B4-BE49-F238E27FC236}">
                  <a16:creationId xmlns:a16="http://schemas.microsoft.com/office/drawing/2014/main" id="{BA6734D9-17BA-4695-8A23-F827A9EBF40E}"/>
                </a:ext>
              </a:extLst>
            </p:cNvPr>
            <p:cNvSpPr/>
            <p:nvPr/>
          </p:nvSpPr>
          <p:spPr>
            <a:xfrm>
              <a:off x="6398196" y="3353953"/>
              <a:ext cx="74140" cy="73115"/>
            </a:xfrm>
            <a:custGeom>
              <a:avLst/>
              <a:gdLst/>
              <a:ahLst/>
              <a:cxnLst/>
              <a:rect l="l" t="t" r="r" b="b"/>
              <a:pathLst>
                <a:path w="2387" h="2354" extrusionOk="0">
                  <a:moveTo>
                    <a:pt x="1110" y="1"/>
                  </a:moveTo>
                  <a:cubicBezTo>
                    <a:pt x="404" y="1"/>
                    <a:pt x="0" y="539"/>
                    <a:pt x="0" y="1110"/>
                  </a:cubicBezTo>
                  <a:cubicBezTo>
                    <a:pt x="0" y="1816"/>
                    <a:pt x="404" y="2354"/>
                    <a:pt x="1110" y="2354"/>
                  </a:cubicBezTo>
                  <a:cubicBezTo>
                    <a:pt x="1815" y="2354"/>
                    <a:pt x="2387" y="1816"/>
                    <a:pt x="2387" y="1110"/>
                  </a:cubicBezTo>
                  <a:cubicBezTo>
                    <a:pt x="2387" y="539"/>
                    <a:pt x="1815" y="1"/>
                    <a:pt x="1110" y="1"/>
                  </a:cubicBezTo>
                  <a:close/>
                </a:path>
              </a:pathLst>
            </a:custGeom>
            <a:solidFill>
              <a:srgbClr val="FFFFFF"/>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78" name="Google Shape;881;p31">
              <a:extLst>
                <a:ext uri="{FF2B5EF4-FFF2-40B4-BE49-F238E27FC236}">
                  <a16:creationId xmlns:a16="http://schemas.microsoft.com/office/drawing/2014/main" id="{2F8C6642-4A15-47F7-93E0-02DBA4E3FEDB}"/>
                </a:ext>
              </a:extLst>
            </p:cNvPr>
            <p:cNvSpPr/>
            <p:nvPr/>
          </p:nvSpPr>
          <p:spPr>
            <a:xfrm>
              <a:off x="5949809" y="4373187"/>
              <a:ext cx="674377" cy="457578"/>
            </a:xfrm>
            <a:custGeom>
              <a:avLst/>
              <a:gdLst/>
              <a:ahLst/>
              <a:cxnLst/>
              <a:rect l="l" t="t" r="r" b="b"/>
              <a:pathLst>
                <a:path w="21712" h="14732" extrusionOk="0">
                  <a:moveTo>
                    <a:pt x="18426" y="1"/>
                  </a:moveTo>
                  <a:cubicBezTo>
                    <a:pt x="17914" y="1"/>
                    <a:pt x="17394" y="109"/>
                    <a:pt x="16939" y="313"/>
                  </a:cubicBezTo>
                  <a:lnTo>
                    <a:pt x="16805" y="313"/>
                  </a:lnTo>
                  <a:lnTo>
                    <a:pt x="13713" y="1725"/>
                  </a:lnTo>
                  <a:lnTo>
                    <a:pt x="9243" y="3674"/>
                  </a:lnTo>
                  <a:lnTo>
                    <a:pt x="5042" y="5489"/>
                  </a:lnTo>
                  <a:cubicBezTo>
                    <a:pt x="4739" y="5623"/>
                    <a:pt x="4336" y="5926"/>
                    <a:pt x="4201" y="6329"/>
                  </a:cubicBezTo>
                  <a:lnTo>
                    <a:pt x="4067" y="6464"/>
                  </a:lnTo>
                  <a:lnTo>
                    <a:pt x="0" y="12917"/>
                  </a:lnTo>
                  <a:lnTo>
                    <a:pt x="2219" y="14731"/>
                  </a:lnTo>
                  <a:lnTo>
                    <a:pt x="7260" y="9556"/>
                  </a:lnTo>
                  <a:lnTo>
                    <a:pt x="15393" y="8850"/>
                  </a:lnTo>
                  <a:lnTo>
                    <a:pt x="16368" y="8715"/>
                  </a:lnTo>
                  <a:cubicBezTo>
                    <a:pt x="17645" y="8715"/>
                    <a:pt x="18754" y="8144"/>
                    <a:pt x="19729" y="7438"/>
                  </a:cubicBezTo>
                  <a:cubicBezTo>
                    <a:pt x="20569" y="6598"/>
                    <a:pt x="21275" y="5489"/>
                    <a:pt x="21712" y="4380"/>
                  </a:cubicBezTo>
                  <a:lnTo>
                    <a:pt x="21712" y="3540"/>
                  </a:lnTo>
                  <a:lnTo>
                    <a:pt x="21712" y="2968"/>
                  </a:lnTo>
                  <a:cubicBezTo>
                    <a:pt x="21543" y="1994"/>
                    <a:pt x="21006" y="1019"/>
                    <a:pt x="20031" y="448"/>
                  </a:cubicBezTo>
                  <a:cubicBezTo>
                    <a:pt x="19583" y="143"/>
                    <a:pt x="19010" y="1"/>
                    <a:pt x="18426" y="1"/>
                  </a:cubicBezTo>
                  <a:close/>
                </a:path>
              </a:pathLst>
            </a:custGeom>
            <a:solidFill>
              <a:srgbClr val="BDB8FF"/>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sp>
        <p:nvSpPr>
          <p:cNvPr id="235" name="TextBox 234">
            <a:extLst>
              <a:ext uri="{FF2B5EF4-FFF2-40B4-BE49-F238E27FC236}">
                <a16:creationId xmlns:a16="http://schemas.microsoft.com/office/drawing/2014/main" id="{1E4DED0B-3FCF-4DB8-8C88-6AED41C3D872}"/>
              </a:ext>
            </a:extLst>
          </p:cNvPr>
          <p:cNvSpPr txBox="1"/>
          <p:nvPr userDrawn="1"/>
        </p:nvSpPr>
        <p:spPr>
          <a:xfrm>
            <a:off x="3251712" y="1179490"/>
            <a:ext cx="2795056" cy="3416320"/>
          </a:xfrm>
          <a:prstGeom prst="rect">
            <a:avLst/>
          </a:prstGeom>
          <a:noFill/>
        </p:spPr>
        <p:txBody>
          <a:bodyPr wrap="square" rtlCol="0">
            <a:spAutoFit/>
          </a:bodyPr>
          <a:lstStyle/>
          <a:p>
            <a:pPr algn="ctr"/>
            <a:r>
              <a:rPr lang="vi-VN" sz="7200" dirty="0">
                <a:solidFill>
                  <a:srgbClr val="002D89">
                    <a:lumMod val="50000"/>
                  </a:srgbClr>
                </a:solidFill>
                <a:latin typeface="UTM Cookies"/>
              </a:rPr>
              <a:t>KHÁM PHÁ</a:t>
            </a:r>
          </a:p>
        </p:txBody>
      </p:sp>
    </p:spTree>
    <p:extLst>
      <p:ext uri="{BB962C8B-B14F-4D97-AF65-F5344CB8AC3E}">
        <p14:creationId xmlns:p14="http://schemas.microsoft.com/office/powerpoint/2010/main" val="403618287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100"/>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117"/>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119"/>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114"/>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118"/>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103"/>
                                        </p:tgtEl>
                                      </p:cBhvr>
                                      <p:by x="150000" y="150000"/>
                                    </p:animScale>
                                  </p:childTnLst>
                                </p:cTn>
                              </p:par>
                              <p:par>
                                <p:cTn id="17" presetID="53" presetClass="entr" presetSubtype="16"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 calcmode="lin" valueType="num">
                                      <p:cBhvr>
                                        <p:cTn id="19" dur="500" fill="hold"/>
                                        <p:tgtEl>
                                          <p:spTgt spid="98"/>
                                        </p:tgtEl>
                                        <p:attrNameLst>
                                          <p:attrName>ppt_w</p:attrName>
                                        </p:attrNameLst>
                                      </p:cBhvr>
                                      <p:tavLst>
                                        <p:tav tm="0">
                                          <p:val>
                                            <p:fltVal val="0"/>
                                          </p:val>
                                        </p:tav>
                                        <p:tav tm="100000">
                                          <p:val>
                                            <p:strVal val="#ppt_w"/>
                                          </p:val>
                                        </p:tav>
                                      </p:tavLst>
                                    </p:anim>
                                    <p:anim calcmode="lin" valueType="num">
                                      <p:cBhvr>
                                        <p:cTn id="20" dur="500" fill="hold"/>
                                        <p:tgtEl>
                                          <p:spTgt spid="98"/>
                                        </p:tgtEl>
                                        <p:attrNameLst>
                                          <p:attrName>ppt_h</p:attrName>
                                        </p:attrNameLst>
                                      </p:cBhvr>
                                      <p:tavLst>
                                        <p:tav tm="0">
                                          <p:val>
                                            <p:fltVal val="0"/>
                                          </p:val>
                                        </p:tav>
                                        <p:tav tm="100000">
                                          <p:val>
                                            <p:strVal val="#ppt_h"/>
                                          </p:val>
                                        </p:tav>
                                      </p:tavLst>
                                    </p:anim>
                                    <p:animEffect transition="in" filter="fade">
                                      <p:cBhvr>
                                        <p:cTn id="21" dur="500"/>
                                        <p:tgtEl>
                                          <p:spTgt spid="98"/>
                                        </p:tgtEl>
                                      </p:cBhvr>
                                    </p:animEffect>
                                  </p:childTnLst>
                                </p:cTn>
                              </p:par>
                              <p:par>
                                <p:cTn id="22" presetID="53" presetClass="entr" presetSubtype="16" fill="hold" grpId="0" nodeType="withEffect">
                                  <p:stCondLst>
                                    <p:cond delay="0"/>
                                  </p:stCondLst>
                                  <p:childTnLst>
                                    <p:set>
                                      <p:cBhvr>
                                        <p:cTn id="23" dur="1" fill="hold">
                                          <p:stCondLst>
                                            <p:cond delay="0"/>
                                          </p:stCondLst>
                                        </p:cTn>
                                        <p:tgtEl>
                                          <p:spTgt spid="99"/>
                                        </p:tgtEl>
                                        <p:attrNameLst>
                                          <p:attrName>style.visibility</p:attrName>
                                        </p:attrNameLst>
                                      </p:cBhvr>
                                      <p:to>
                                        <p:strVal val="visible"/>
                                      </p:to>
                                    </p:set>
                                    <p:anim calcmode="lin" valueType="num">
                                      <p:cBhvr>
                                        <p:cTn id="24" dur="500" fill="hold"/>
                                        <p:tgtEl>
                                          <p:spTgt spid="99"/>
                                        </p:tgtEl>
                                        <p:attrNameLst>
                                          <p:attrName>ppt_w</p:attrName>
                                        </p:attrNameLst>
                                      </p:cBhvr>
                                      <p:tavLst>
                                        <p:tav tm="0">
                                          <p:val>
                                            <p:fltVal val="0"/>
                                          </p:val>
                                        </p:tav>
                                        <p:tav tm="100000">
                                          <p:val>
                                            <p:strVal val="#ppt_w"/>
                                          </p:val>
                                        </p:tav>
                                      </p:tavLst>
                                    </p:anim>
                                    <p:anim calcmode="lin" valueType="num">
                                      <p:cBhvr>
                                        <p:cTn id="25" dur="500" fill="hold"/>
                                        <p:tgtEl>
                                          <p:spTgt spid="99"/>
                                        </p:tgtEl>
                                        <p:attrNameLst>
                                          <p:attrName>ppt_h</p:attrName>
                                        </p:attrNameLst>
                                      </p:cBhvr>
                                      <p:tavLst>
                                        <p:tav tm="0">
                                          <p:val>
                                            <p:fltVal val="0"/>
                                          </p:val>
                                        </p:tav>
                                        <p:tav tm="100000">
                                          <p:val>
                                            <p:strVal val="#ppt_h"/>
                                          </p:val>
                                        </p:tav>
                                      </p:tavLst>
                                    </p:anim>
                                    <p:animEffect transition="in" filter="fade">
                                      <p:cBhvr>
                                        <p:cTn id="26" dur="500"/>
                                        <p:tgtEl>
                                          <p:spTgt spid="99"/>
                                        </p:tgtEl>
                                      </p:cBhvr>
                                    </p:animEffect>
                                  </p:childTnLst>
                                </p:cTn>
                              </p:par>
                            </p:childTnLst>
                          </p:cTn>
                        </p:par>
                        <p:par>
                          <p:cTn id="27" fill="hold">
                            <p:stCondLst>
                              <p:cond delay="1000"/>
                            </p:stCondLst>
                            <p:childTnLst>
                              <p:par>
                                <p:cTn id="28" presetID="10" presetClass="entr" presetSubtype="0" fill="hold" grpId="0" nodeType="afterEffect">
                                  <p:stCondLst>
                                    <p:cond delay="0"/>
                                  </p:stCondLst>
                                  <p:childTnLst>
                                    <p:set>
                                      <p:cBhvr>
                                        <p:cTn id="29" dur="1" fill="hold">
                                          <p:stCondLst>
                                            <p:cond delay="0"/>
                                          </p:stCondLst>
                                        </p:cTn>
                                        <p:tgtEl>
                                          <p:spTgt spid="97"/>
                                        </p:tgtEl>
                                        <p:attrNameLst>
                                          <p:attrName>style.visibility</p:attrName>
                                        </p:attrNameLst>
                                      </p:cBhvr>
                                      <p:to>
                                        <p:strVal val="visible"/>
                                      </p:to>
                                    </p:set>
                                    <p:animEffect transition="in" filter="fade">
                                      <p:cBhvr>
                                        <p:cTn id="30" dur="500"/>
                                        <p:tgtEl>
                                          <p:spTgt spid="97"/>
                                        </p:tgtEl>
                                      </p:cBhvr>
                                    </p:animEffect>
                                  </p:childTnLst>
                                </p:cTn>
                              </p:par>
                            </p:childTnLst>
                          </p:cTn>
                        </p:par>
                        <p:par>
                          <p:cTn id="31" fill="hold">
                            <p:stCondLst>
                              <p:cond delay="1500"/>
                            </p:stCondLst>
                            <p:childTnLst>
                              <p:par>
                                <p:cTn id="32" presetID="31" presetClass="entr" presetSubtype="0" fill="hold" nodeType="afterEffect">
                                  <p:stCondLst>
                                    <p:cond delay="0"/>
                                  </p:stCondLst>
                                  <p:childTnLst>
                                    <p:set>
                                      <p:cBhvr>
                                        <p:cTn id="33" dur="1" fill="hold">
                                          <p:stCondLst>
                                            <p:cond delay="0"/>
                                          </p:stCondLst>
                                        </p:cTn>
                                        <p:tgtEl>
                                          <p:spTgt spid="122"/>
                                        </p:tgtEl>
                                        <p:attrNameLst>
                                          <p:attrName>style.visibility</p:attrName>
                                        </p:attrNameLst>
                                      </p:cBhvr>
                                      <p:to>
                                        <p:strVal val="visible"/>
                                      </p:to>
                                    </p:set>
                                    <p:anim calcmode="lin" valueType="num">
                                      <p:cBhvr>
                                        <p:cTn id="34" dur="1000" fill="hold"/>
                                        <p:tgtEl>
                                          <p:spTgt spid="122"/>
                                        </p:tgtEl>
                                        <p:attrNameLst>
                                          <p:attrName>ppt_w</p:attrName>
                                        </p:attrNameLst>
                                      </p:cBhvr>
                                      <p:tavLst>
                                        <p:tav tm="0">
                                          <p:val>
                                            <p:fltVal val="0"/>
                                          </p:val>
                                        </p:tav>
                                        <p:tav tm="100000">
                                          <p:val>
                                            <p:strVal val="#ppt_w"/>
                                          </p:val>
                                        </p:tav>
                                      </p:tavLst>
                                    </p:anim>
                                    <p:anim calcmode="lin" valueType="num">
                                      <p:cBhvr>
                                        <p:cTn id="35" dur="1000" fill="hold"/>
                                        <p:tgtEl>
                                          <p:spTgt spid="122"/>
                                        </p:tgtEl>
                                        <p:attrNameLst>
                                          <p:attrName>ppt_h</p:attrName>
                                        </p:attrNameLst>
                                      </p:cBhvr>
                                      <p:tavLst>
                                        <p:tav tm="0">
                                          <p:val>
                                            <p:fltVal val="0"/>
                                          </p:val>
                                        </p:tav>
                                        <p:tav tm="100000">
                                          <p:val>
                                            <p:strVal val="#ppt_h"/>
                                          </p:val>
                                        </p:tav>
                                      </p:tavLst>
                                    </p:anim>
                                    <p:anim calcmode="lin" valueType="num">
                                      <p:cBhvr>
                                        <p:cTn id="36" dur="1000" fill="hold"/>
                                        <p:tgtEl>
                                          <p:spTgt spid="122"/>
                                        </p:tgtEl>
                                        <p:attrNameLst>
                                          <p:attrName>style.rotation</p:attrName>
                                        </p:attrNameLst>
                                      </p:cBhvr>
                                      <p:tavLst>
                                        <p:tav tm="0">
                                          <p:val>
                                            <p:fltVal val="90"/>
                                          </p:val>
                                        </p:tav>
                                        <p:tav tm="100000">
                                          <p:val>
                                            <p:fltVal val="0"/>
                                          </p:val>
                                        </p:tav>
                                      </p:tavLst>
                                    </p:anim>
                                    <p:animEffect transition="in" filter="fade">
                                      <p:cBhvr>
                                        <p:cTn id="37" dur="1000"/>
                                        <p:tgtEl>
                                          <p:spTgt spid="122"/>
                                        </p:tgtEl>
                                      </p:cBhvr>
                                    </p:animEffect>
                                  </p:childTnLst>
                                </p:cTn>
                              </p:par>
                            </p:childTnLst>
                          </p:cTn>
                        </p:par>
                        <p:par>
                          <p:cTn id="38" fill="hold">
                            <p:stCondLst>
                              <p:cond delay="2500"/>
                            </p:stCondLst>
                            <p:childTnLst>
                              <p:par>
                                <p:cTn id="39" presetID="14" presetClass="entr" presetSubtype="10" fill="hold" grpId="0" nodeType="afterEffect">
                                  <p:stCondLst>
                                    <p:cond delay="0"/>
                                  </p:stCondLst>
                                  <p:childTnLst>
                                    <p:set>
                                      <p:cBhvr>
                                        <p:cTn id="40" dur="1" fill="hold">
                                          <p:stCondLst>
                                            <p:cond delay="0"/>
                                          </p:stCondLst>
                                        </p:cTn>
                                        <p:tgtEl>
                                          <p:spTgt spid="235"/>
                                        </p:tgtEl>
                                        <p:attrNameLst>
                                          <p:attrName>style.visibility</p:attrName>
                                        </p:attrNameLst>
                                      </p:cBhvr>
                                      <p:to>
                                        <p:strVal val="visible"/>
                                      </p:to>
                                    </p:set>
                                    <p:animEffect transition="in" filter="randombar(horizontal)">
                                      <p:cBhvr>
                                        <p:cTn id="41" dur="500"/>
                                        <p:tgtEl>
                                          <p:spTgt spid="2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117" grpId="0" animBg="1"/>
      <p:bldP spid="118" grpId="0" animBg="1"/>
      <p:bldP spid="235" grpId="0"/>
    </p:bldLst>
  </p:timing>
</p:sldLayout>
</file>

<file path=ppt/slideLayouts/slideLayout113.xml><?xml version="1.0" encoding="utf-8"?>
<p:sldLayout xmlns:a="http://schemas.openxmlformats.org/drawingml/2006/main" xmlns:r="http://schemas.openxmlformats.org/officeDocument/2006/relationships" xmlns:p="http://schemas.openxmlformats.org/presentationml/2006/main" preserve="1" userDrawn="1">
  <p:cSld name="2_Title and Content">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297023" y="164692"/>
            <a:ext cx="8712950" cy="4681543"/>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dk2"/>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endParaRPr sz="1350" dirty="0">
                <a:solidFill>
                  <a:prstClr val="black"/>
                </a:solidFill>
                <a:latin typeface="Times New Roman" panose="02020603050405020304" pitchFamily="18" charset="0"/>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349391" y="661836"/>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150354" y="680331"/>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168122" y="742296"/>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393811" y="710860"/>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151248" y="688672"/>
            <a:ext cx="335912"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348498" y="1122388"/>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49460" y="1140883"/>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167228" y="1202847"/>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392918" y="1171412"/>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150353" y="1149223"/>
            <a:ext cx="335912"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347604" y="1582939"/>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48567" y="1601434"/>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166334" y="1663399"/>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392025" y="1631963"/>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49460" y="1609774"/>
            <a:ext cx="335912"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346711" y="2043490"/>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47673" y="2061986"/>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165441" y="2123950"/>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391130" y="2092515"/>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48567" y="2070326"/>
            <a:ext cx="335912"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345817" y="2504042"/>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46779" y="2522537"/>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164548" y="2584501"/>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390237" y="2553066"/>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47674" y="2530877"/>
            <a:ext cx="335912"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344924" y="2964593"/>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45886" y="2983088"/>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163654" y="3045053"/>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389344" y="3013617"/>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46779" y="2991429"/>
            <a:ext cx="335912"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344030" y="3425145"/>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44993" y="3443640"/>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162760" y="3505604"/>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388450" y="3474169"/>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45886" y="3451980"/>
            <a:ext cx="335912"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343137" y="3885696"/>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44100" y="3904191"/>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161867" y="3966156"/>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387556" y="3934720"/>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44993" y="3912531"/>
            <a:ext cx="335912"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342243" y="4346247"/>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43205" y="4364743"/>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160973" y="4426707"/>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386663" y="4395272"/>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44099" y="4373083"/>
            <a:ext cx="335912"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2319402" y="817835"/>
            <a:ext cx="4163971" cy="3549164"/>
          </a:xfrm>
          <a:prstGeom prst="rect">
            <a:avLst/>
          </a:prstGeom>
          <a:solidFill>
            <a:schemeClr val="accent6">
              <a:lumMod val="40000"/>
              <a:lumOff val="60000"/>
            </a:schemeClr>
          </a:solidFill>
          <a:ln>
            <a:noFill/>
          </a:ln>
        </p:spPr>
        <p:txBody>
          <a:bodyPr spcFirstLastPara="1" wrap="square" lIns="68569" tIns="68569" rIns="68569" bIns="68569" anchor="ctr" anchorCtr="0">
            <a:noAutofit/>
          </a:bodyPr>
          <a:lstStyle/>
          <a:p>
            <a:endParaRPr sz="375" dirty="0">
              <a:solidFill>
                <a:prstClr val="black"/>
              </a:solidFill>
              <a:latin typeface="Times New Roman" panose="02020603050405020304" pitchFamily="18" charset="0"/>
            </a:endParaRPr>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109020" y="579882"/>
            <a:ext cx="963357" cy="100291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4">
              <a:lumMod val="60000"/>
              <a:lumOff val="40000"/>
            </a:schemeClr>
          </a:solidFill>
          <a:ln>
            <a:noFill/>
          </a:ln>
        </p:spPr>
        <p:txBody>
          <a:bodyPr spcFirstLastPara="1" wrap="square" lIns="68569" tIns="68569" rIns="68569" bIns="68569" anchor="ctr" anchorCtr="0">
            <a:noAutofit/>
          </a:bodyPr>
          <a:lstStyle/>
          <a:p>
            <a:endParaRPr sz="375">
              <a:solidFill>
                <a:prstClr val="black"/>
              </a:solidFill>
              <a:latin typeface="Times New Roman" panose="02020603050405020304" pitchFamily="18" charset="0"/>
            </a:endParaRPr>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5732065" y="772338"/>
            <a:ext cx="1160589" cy="832447"/>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92D050"/>
          </a:solidFill>
          <a:ln>
            <a:noFill/>
          </a:ln>
        </p:spPr>
        <p:txBody>
          <a:bodyPr spcFirstLastPara="1" wrap="square" lIns="68569" tIns="68569" rIns="68569" bIns="68569" anchor="ctr" anchorCtr="0">
            <a:noAutofit/>
          </a:bodyPr>
          <a:lstStyle/>
          <a:p>
            <a:endParaRPr sz="375">
              <a:solidFill>
                <a:prstClr val="black"/>
              </a:solidFill>
              <a:latin typeface="Times New Roman" panose="02020603050405020304" pitchFamily="18" charset="0"/>
            </a:endParaRPr>
          </a:p>
        </p:txBody>
      </p:sp>
      <p:sp>
        <p:nvSpPr>
          <p:cNvPr id="235" name="TextBox 234">
            <a:extLst>
              <a:ext uri="{FF2B5EF4-FFF2-40B4-BE49-F238E27FC236}">
                <a16:creationId xmlns:a16="http://schemas.microsoft.com/office/drawing/2014/main" id="{1E4DED0B-3FCF-4DB8-8C88-6AED41C3D872}"/>
              </a:ext>
            </a:extLst>
          </p:cNvPr>
          <p:cNvSpPr txBox="1"/>
          <p:nvPr userDrawn="1"/>
        </p:nvSpPr>
        <p:spPr>
          <a:xfrm>
            <a:off x="2670058" y="1142133"/>
            <a:ext cx="3389700" cy="2308324"/>
          </a:xfrm>
          <a:prstGeom prst="rect">
            <a:avLst/>
          </a:prstGeom>
          <a:noFill/>
        </p:spPr>
        <p:txBody>
          <a:bodyPr wrap="square" rtlCol="0">
            <a:spAutoFit/>
          </a:bodyPr>
          <a:lstStyle/>
          <a:p>
            <a:pPr algn="ctr"/>
            <a:r>
              <a:rPr lang="vi-VN" sz="7200" dirty="0">
                <a:solidFill>
                  <a:srgbClr val="C00000"/>
                </a:solidFill>
                <a:latin typeface="UTM Cookies"/>
              </a:rPr>
              <a:t>HOẠT ĐỘNG</a:t>
            </a:r>
          </a:p>
        </p:txBody>
      </p:sp>
      <p:grpSp>
        <p:nvGrpSpPr>
          <p:cNvPr id="236" name="Google Shape;631;p30">
            <a:extLst>
              <a:ext uri="{FF2B5EF4-FFF2-40B4-BE49-F238E27FC236}">
                <a16:creationId xmlns:a16="http://schemas.microsoft.com/office/drawing/2014/main" id="{CD1EBE97-8F9B-460E-9BC5-FD02CD5043DA}"/>
              </a:ext>
            </a:extLst>
          </p:cNvPr>
          <p:cNvGrpSpPr/>
          <p:nvPr userDrawn="1"/>
        </p:nvGrpSpPr>
        <p:grpSpPr>
          <a:xfrm>
            <a:off x="5756408" y="2717573"/>
            <a:ext cx="982609" cy="1865200"/>
            <a:chOff x="961250" y="234750"/>
            <a:chExt cx="1222525" cy="2320700"/>
          </a:xfrm>
        </p:grpSpPr>
        <p:sp>
          <p:nvSpPr>
            <p:cNvPr id="237" name="Google Shape;632;p30">
              <a:extLst>
                <a:ext uri="{FF2B5EF4-FFF2-40B4-BE49-F238E27FC236}">
                  <a16:creationId xmlns:a16="http://schemas.microsoft.com/office/drawing/2014/main" id="{687291A7-7C04-436D-8909-2F2DB91394D5}"/>
                </a:ext>
              </a:extLst>
            </p:cNvPr>
            <p:cNvSpPr/>
            <p:nvPr/>
          </p:nvSpPr>
          <p:spPr>
            <a:xfrm>
              <a:off x="1529225" y="1558100"/>
              <a:ext cx="189075" cy="241150"/>
            </a:xfrm>
            <a:custGeom>
              <a:avLst/>
              <a:gdLst/>
              <a:ahLst/>
              <a:cxnLst/>
              <a:rect l="l" t="t" r="r" b="b"/>
              <a:pathLst>
                <a:path w="7563" h="9646" extrusionOk="0">
                  <a:moveTo>
                    <a:pt x="2353" y="0"/>
                  </a:moveTo>
                  <a:cubicBezTo>
                    <a:pt x="1378" y="0"/>
                    <a:pt x="404" y="572"/>
                    <a:pt x="135" y="1681"/>
                  </a:cubicBezTo>
                  <a:cubicBezTo>
                    <a:pt x="0" y="2252"/>
                    <a:pt x="0" y="2790"/>
                    <a:pt x="269" y="3361"/>
                  </a:cubicBezTo>
                  <a:lnTo>
                    <a:pt x="3496" y="9646"/>
                  </a:lnTo>
                  <a:lnTo>
                    <a:pt x="7562" y="7562"/>
                  </a:lnTo>
                  <a:lnTo>
                    <a:pt x="6857" y="4907"/>
                  </a:lnTo>
                  <a:cubicBezTo>
                    <a:pt x="6722" y="3932"/>
                    <a:pt x="6285" y="3092"/>
                    <a:pt x="5580" y="2252"/>
                  </a:cubicBezTo>
                  <a:cubicBezTo>
                    <a:pt x="5042" y="1546"/>
                    <a:pt x="4336" y="840"/>
                    <a:pt x="3496" y="269"/>
                  </a:cubicBezTo>
                  <a:cubicBezTo>
                    <a:pt x="3059" y="135"/>
                    <a:pt x="2790" y="0"/>
                    <a:pt x="2353" y="0"/>
                  </a:cubicBezTo>
                  <a:close/>
                </a:path>
              </a:pathLst>
            </a:custGeom>
            <a:solidFill>
              <a:srgbClr val="D07752"/>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38" name="Google Shape;633;p30">
              <a:extLst>
                <a:ext uri="{FF2B5EF4-FFF2-40B4-BE49-F238E27FC236}">
                  <a16:creationId xmlns:a16="http://schemas.microsoft.com/office/drawing/2014/main" id="{F72938D2-902A-4133-8C58-B3B12FE4D0FF}"/>
                </a:ext>
              </a:extLst>
            </p:cNvPr>
            <p:cNvSpPr/>
            <p:nvPr/>
          </p:nvSpPr>
          <p:spPr>
            <a:xfrm>
              <a:off x="1647700" y="1816875"/>
              <a:ext cx="206725" cy="252400"/>
            </a:xfrm>
            <a:custGeom>
              <a:avLst/>
              <a:gdLst/>
              <a:ahLst/>
              <a:cxnLst/>
              <a:rect l="l" t="t" r="r" b="b"/>
              <a:pathLst>
                <a:path w="8269" h="10096" extrusionOk="0">
                  <a:moveTo>
                    <a:pt x="3361" y="1"/>
                  </a:moveTo>
                  <a:lnTo>
                    <a:pt x="0" y="1816"/>
                  </a:lnTo>
                  <a:lnTo>
                    <a:pt x="3664" y="8840"/>
                  </a:lnTo>
                  <a:cubicBezTo>
                    <a:pt x="3933" y="9377"/>
                    <a:pt x="4336" y="9814"/>
                    <a:pt x="5042" y="9949"/>
                  </a:cubicBezTo>
                  <a:cubicBezTo>
                    <a:pt x="5363" y="10052"/>
                    <a:pt x="5703" y="10095"/>
                    <a:pt x="6048" y="10095"/>
                  </a:cubicBezTo>
                  <a:cubicBezTo>
                    <a:pt x="6607" y="10095"/>
                    <a:pt x="7177" y="9981"/>
                    <a:pt x="7697" y="9814"/>
                  </a:cubicBezTo>
                  <a:cubicBezTo>
                    <a:pt x="8134" y="9680"/>
                    <a:pt x="8268" y="9109"/>
                    <a:pt x="7865" y="8974"/>
                  </a:cubicBezTo>
                  <a:lnTo>
                    <a:pt x="5176" y="7697"/>
                  </a:lnTo>
                  <a:lnTo>
                    <a:pt x="3361" y="1"/>
                  </a:lnTo>
                  <a:close/>
                </a:path>
              </a:pathLst>
            </a:custGeom>
            <a:solidFill>
              <a:srgbClr val="A67C52"/>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39" name="Google Shape;634;p30">
              <a:extLst>
                <a:ext uri="{FF2B5EF4-FFF2-40B4-BE49-F238E27FC236}">
                  <a16:creationId xmlns:a16="http://schemas.microsoft.com/office/drawing/2014/main" id="{3C26E551-6E6B-4C61-AA82-0348436BF92C}"/>
                </a:ext>
              </a:extLst>
            </p:cNvPr>
            <p:cNvSpPr/>
            <p:nvPr/>
          </p:nvSpPr>
          <p:spPr>
            <a:xfrm>
              <a:off x="1598975" y="1737350"/>
              <a:ext cx="164700" cy="132500"/>
            </a:xfrm>
            <a:custGeom>
              <a:avLst/>
              <a:gdLst/>
              <a:ahLst/>
              <a:cxnLst/>
              <a:rect l="l" t="t" r="r" b="b"/>
              <a:pathLst>
                <a:path w="6588" h="5300" extrusionOk="0">
                  <a:moveTo>
                    <a:pt x="5457" y="0"/>
                  </a:moveTo>
                  <a:cubicBezTo>
                    <a:pt x="5352" y="0"/>
                    <a:pt x="5252" y="38"/>
                    <a:pt x="5176" y="123"/>
                  </a:cubicBezTo>
                  <a:lnTo>
                    <a:pt x="4772" y="392"/>
                  </a:lnTo>
                  <a:lnTo>
                    <a:pt x="706" y="2476"/>
                  </a:lnTo>
                  <a:lnTo>
                    <a:pt x="0" y="2778"/>
                  </a:lnTo>
                  <a:lnTo>
                    <a:pt x="1412" y="5299"/>
                  </a:lnTo>
                  <a:lnTo>
                    <a:pt x="1949" y="4997"/>
                  </a:lnTo>
                  <a:lnTo>
                    <a:pt x="5310" y="3182"/>
                  </a:lnTo>
                  <a:lnTo>
                    <a:pt x="6150" y="2778"/>
                  </a:lnTo>
                  <a:cubicBezTo>
                    <a:pt x="6453" y="2644"/>
                    <a:pt x="6587" y="2341"/>
                    <a:pt x="6453" y="2073"/>
                  </a:cubicBezTo>
                  <a:lnTo>
                    <a:pt x="6016" y="527"/>
                  </a:lnTo>
                  <a:cubicBezTo>
                    <a:pt x="6016" y="238"/>
                    <a:pt x="5723" y="0"/>
                    <a:pt x="5457" y="0"/>
                  </a:cubicBezTo>
                  <a:close/>
                </a:path>
              </a:pathLst>
            </a:custGeom>
            <a:solidFill>
              <a:schemeClr val="accent3"/>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40" name="Google Shape;635;p30">
              <a:extLst>
                <a:ext uri="{FF2B5EF4-FFF2-40B4-BE49-F238E27FC236}">
                  <a16:creationId xmlns:a16="http://schemas.microsoft.com/office/drawing/2014/main" id="{D302D271-50D4-4155-9A69-E249459AC0E2}"/>
                </a:ext>
              </a:extLst>
            </p:cNvPr>
            <p:cNvSpPr/>
            <p:nvPr/>
          </p:nvSpPr>
          <p:spPr>
            <a:xfrm>
              <a:off x="1287250" y="1496000"/>
              <a:ext cx="392400" cy="420700"/>
            </a:xfrm>
            <a:custGeom>
              <a:avLst/>
              <a:gdLst/>
              <a:ahLst/>
              <a:cxnLst/>
              <a:rect l="l" t="t" r="r" b="b"/>
              <a:pathLst>
                <a:path w="15696" h="16828" extrusionOk="0">
                  <a:moveTo>
                    <a:pt x="8715" y="0"/>
                  </a:moveTo>
                  <a:cubicBezTo>
                    <a:pt x="8144" y="0"/>
                    <a:pt x="7563" y="77"/>
                    <a:pt x="6991" y="232"/>
                  </a:cubicBezTo>
                  <a:cubicBezTo>
                    <a:pt x="4201" y="1207"/>
                    <a:pt x="2118" y="4030"/>
                    <a:pt x="840" y="9475"/>
                  </a:cubicBezTo>
                  <a:cubicBezTo>
                    <a:pt x="437" y="11155"/>
                    <a:pt x="135" y="12836"/>
                    <a:pt x="0" y="14516"/>
                  </a:cubicBezTo>
                  <a:lnTo>
                    <a:pt x="0" y="15087"/>
                  </a:lnTo>
                  <a:cubicBezTo>
                    <a:pt x="1465" y="15986"/>
                    <a:pt x="3690" y="16828"/>
                    <a:pt x="6887" y="16828"/>
                  </a:cubicBezTo>
                  <a:cubicBezTo>
                    <a:pt x="9191" y="16828"/>
                    <a:pt x="12000" y="16390"/>
                    <a:pt x="15393" y="15222"/>
                  </a:cubicBezTo>
                  <a:cubicBezTo>
                    <a:pt x="15259" y="14382"/>
                    <a:pt x="15259" y="13407"/>
                    <a:pt x="15259" y="12432"/>
                  </a:cubicBezTo>
                  <a:cubicBezTo>
                    <a:pt x="15695" y="7660"/>
                    <a:pt x="15259" y="3593"/>
                    <a:pt x="12469" y="1375"/>
                  </a:cubicBezTo>
                  <a:cubicBezTo>
                    <a:pt x="11465" y="467"/>
                    <a:pt x="10121" y="0"/>
                    <a:pt x="8715" y="0"/>
                  </a:cubicBezTo>
                  <a:close/>
                </a:path>
              </a:pathLst>
            </a:custGeom>
            <a:solidFill>
              <a:srgbClr val="FFFFFF"/>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41" name="Google Shape;636;p30">
              <a:extLst>
                <a:ext uri="{FF2B5EF4-FFF2-40B4-BE49-F238E27FC236}">
                  <a16:creationId xmlns:a16="http://schemas.microsoft.com/office/drawing/2014/main" id="{9F9D9497-4024-4862-BFC9-C7AB537B839F}"/>
                </a:ext>
              </a:extLst>
            </p:cNvPr>
            <p:cNvSpPr/>
            <p:nvPr/>
          </p:nvSpPr>
          <p:spPr>
            <a:xfrm>
              <a:off x="1567025" y="1904250"/>
              <a:ext cx="4225" cy="25"/>
            </a:xfrm>
            <a:custGeom>
              <a:avLst/>
              <a:gdLst/>
              <a:ahLst/>
              <a:cxnLst/>
              <a:rect l="l" t="t" r="r" b="b"/>
              <a:pathLst>
                <a:path w="169" h="1" extrusionOk="0">
                  <a:moveTo>
                    <a:pt x="169" y="1"/>
                  </a:moveTo>
                  <a:lnTo>
                    <a:pt x="1" y="1"/>
                  </a:lnTo>
                  <a:lnTo>
                    <a:pt x="1" y="1"/>
                  </a:lnTo>
                  <a:lnTo>
                    <a:pt x="169" y="1"/>
                  </a:lnTo>
                  <a:close/>
                </a:path>
              </a:pathLst>
            </a:custGeom>
            <a:solidFill>
              <a:srgbClr val="E3E8F4"/>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42" name="Google Shape;637;p30">
              <a:extLst>
                <a:ext uri="{FF2B5EF4-FFF2-40B4-BE49-F238E27FC236}">
                  <a16:creationId xmlns:a16="http://schemas.microsoft.com/office/drawing/2014/main" id="{A06D0AAE-A1CB-44E4-8A77-73002D3A2F0E}"/>
                </a:ext>
              </a:extLst>
            </p:cNvPr>
            <p:cNvSpPr/>
            <p:nvPr/>
          </p:nvSpPr>
          <p:spPr>
            <a:xfrm>
              <a:off x="1567025" y="1575725"/>
              <a:ext cx="7600" cy="328550"/>
            </a:xfrm>
            <a:custGeom>
              <a:avLst/>
              <a:gdLst/>
              <a:ahLst/>
              <a:cxnLst/>
              <a:rect l="l" t="t" r="r" b="b"/>
              <a:pathLst>
                <a:path w="304" h="13142" extrusionOk="0">
                  <a:moveTo>
                    <a:pt x="303" y="1"/>
                  </a:moveTo>
                  <a:lnTo>
                    <a:pt x="301" y="241"/>
                  </a:lnTo>
                  <a:lnTo>
                    <a:pt x="303" y="135"/>
                  </a:lnTo>
                  <a:lnTo>
                    <a:pt x="303" y="1"/>
                  </a:lnTo>
                  <a:close/>
                  <a:moveTo>
                    <a:pt x="301" y="241"/>
                  </a:moveTo>
                  <a:lnTo>
                    <a:pt x="1" y="13142"/>
                  </a:lnTo>
                  <a:lnTo>
                    <a:pt x="169" y="13142"/>
                  </a:lnTo>
                  <a:lnTo>
                    <a:pt x="301" y="241"/>
                  </a:lnTo>
                  <a:close/>
                </a:path>
              </a:pathLst>
            </a:custGeom>
            <a:solidFill>
              <a:srgbClr val="E3E8F4"/>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43" name="Google Shape;638;p30">
              <a:extLst>
                <a:ext uri="{FF2B5EF4-FFF2-40B4-BE49-F238E27FC236}">
                  <a16:creationId xmlns:a16="http://schemas.microsoft.com/office/drawing/2014/main" id="{DFDED29A-A543-4DDB-8E9E-20A5DAF07B51}"/>
                </a:ext>
              </a:extLst>
            </p:cNvPr>
            <p:cNvSpPr/>
            <p:nvPr/>
          </p:nvSpPr>
          <p:spPr>
            <a:xfrm>
              <a:off x="1462000" y="1915175"/>
              <a:ext cx="49600" cy="3400"/>
            </a:xfrm>
            <a:custGeom>
              <a:avLst/>
              <a:gdLst/>
              <a:ahLst/>
              <a:cxnLst/>
              <a:rect l="l" t="t" r="r" b="b"/>
              <a:pathLst>
                <a:path w="1984" h="136" extrusionOk="0">
                  <a:moveTo>
                    <a:pt x="1" y="135"/>
                  </a:moveTo>
                  <a:lnTo>
                    <a:pt x="1" y="135"/>
                  </a:lnTo>
                  <a:lnTo>
                    <a:pt x="1" y="135"/>
                  </a:lnTo>
                  <a:lnTo>
                    <a:pt x="1" y="135"/>
                  </a:lnTo>
                  <a:close/>
                  <a:moveTo>
                    <a:pt x="1984" y="1"/>
                  </a:moveTo>
                  <a:cubicBezTo>
                    <a:pt x="1278" y="1"/>
                    <a:pt x="707" y="135"/>
                    <a:pt x="1" y="135"/>
                  </a:cubicBezTo>
                  <a:cubicBezTo>
                    <a:pt x="707" y="135"/>
                    <a:pt x="1278" y="1"/>
                    <a:pt x="1984" y="1"/>
                  </a:cubicBezTo>
                  <a:close/>
                </a:path>
              </a:pathLst>
            </a:custGeom>
            <a:solidFill>
              <a:srgbClr val="E3E8F4"/>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44" name="Google Shape;639;p30">
              <a:extLst>
                <a:ext uri="{FF2B5EF4-FFF2-40B4-BE49-F238E27FC236}">
                  <a16:creationId xmlns:a16="http://schemas.microsoft.com/office/drawing/2014/main" id="{891958B6-954E-4DF4-A06C-FBC9E416A9BE}"/>
                </a:ext>
              </a:extLst>
            </p:cNvPr>
            <p:cNvSpPr/>
            <p:nvPr/>
          </p:nvSpPr>
          <p:spPr>
            <a:xfrm>
              <a:off x="1462000" y="1533725"/>
              <a:ext cx="73975" cy="384850"/>
            </a:xfrm>
            <a:custGeom>
              <a:avLst/>
              <a:gdLst/>
              <a:ahLst/>
              <a:cxnLst/>
              <a:rect l="l" t="t" r="r" b="b"/>
              <a:pathLst>
                <a:path w="2959" h="15394" extrusionOk="0">
                  <a:moveTo>
                    <a:pt x="1681" y="1"/>
                  </a:moveTo>
                  <a:cubicBezTo>
                    <a:pt x="1547" y="404"/>
                    <a:pt x="1547" y="841"/>
                    <a:pt x="1412" y="1244"/>
                  </a:cubicBezTo>
                  <a:cubicBezTo>
                    <a:pt x="841" y="4605"/>
                    <a:pt x="169" y="10083"/>
                    <a:pt x="1" y="15393"/>
                  </a:cubicBezTo>
                  <a:cubicBezTo>
                    <a:pt x="707" y="15393"/>
                    <a:pt x="1278" y="15259"/>
                    <a:pt x="1984" y="15259"/>
                  </a:cubicBezTo>
                  <a:cubicBezTo>
                    <a:pt x="2253" y="10923"/>
                    <a:pt x="2521" y="5445"/>
                    <a:pt x="2958" y="1815"/>
                  </a:cubicBezTo>
                  <a:cubicBezTo>
                    <a:pt x="2118" y="1547"/>
                    <a:pt x="1681" y="706"/>
                    <a:pt x="1681" y="1"/>
                  </a:cubicBezTo>
                  <a:close/>
                </a:path>
              </a:pathLst>
            </a:custGeom>
            <a:solidFill>
              <a:srgbClr val="E3E8F4"/>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45" name="Google Shape;640;p30">
              <a:extLst>
                <a:ext uri="{FF2B5EF4-FFF2-40B4-BE49-F238E27FC236}">
                  <a16:creationId xmlns:a16="http://schemas.microsoft.com/office/drawing/2014/main" id="{356FBE5B-403A-46D2-8289-CDE62AC8E1C8}"/>
                </a:ext>
              </a:extLst>
            </p:cNvPr>
            <p:cNvSpPr/>
            <p:nvPr/>
          </p:nvSpPr>
          <p:spPr>
            <a:xfrm>
              <a:off x="1602325" y="1519450"/>
              <a:ext cx="3375" cy="14300"/>
            </a:xfrm>
            <a:custGeom>
              <a:avLst/>
              <a:gdLst/>
              <a:ahLst/>
              <a:cxnLst/>
              <a:rect l="l" t="t" r="r" b="b"/>
              <a:pathLst>
                <a:path w="135" h="572" extrusionOk="0">
                  <a:moveTo>
                    <a:pt x="135" y="0"/>
                  </a:moveTo>
                  <a:lnTo>
                    <a:pt x="0" y="572"/>
                  </a:lnTo>
                  <a:lnTo>
                    <a:pt x="135" y="572"/>
                  </a:lnTo>
                  <a:lnTo>
                    <a:pt x="135" y="0"/>
                  </a:lnTo>
                  <a:close/>
                </a:path>
              </a:pathLst>
            </a:custGeom>
            <a:solidFill>
              <a:srgbClr val="E3E8F4"/>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46" name="Google Shape;641;p30">
              <a:extLst>
                <a:ext uri="{FF2B5EF4-FFF2-40B4-BE49-F238E27FC236}">
                  <a16:creationId xmlns:a16="http://schemas.microsoft.com/office/drawing/2014/main" id="{6E21DD77-A145-4889-AAF0-D687CBC0C68E}"/>
                </a:ext>
              </a:extLst>
            </p:cNvPr>
            <p:cNvSpPr/>
            <p:nvPr/>
          </p:nvSpPr>
          <p:spPr>
            <a:xfrm>
              <a:off x="1571225" y="1533725"/>
              <a:ext cx="34475" cy="370550"/>
            </a:xfrm>
            <a:custGeom>
              <a:avLst/>
              <a:gdLst/>
              <a:ahLst/>
              <a:cxnLst/>
              <a:rect l="l" t="t" r="r" b="b"/>
              <a:pathLst>
                <a:path w="1379" h="14822" extrusionOk="0">
                  <a:moveTo>
                    <a:pt x="1244" y="1"/>
                  </a:moveTo>
                  <a:cubicBezTo>
                    <a:pt x="1244" y="841"/>
                    <a:pt x="841" y="1379"/>
                    <a:pt x="135" y="1681"/>
                  </a:cubicBezTo>
                  <a:lnTo>
                    <a:pt x="1" y="14822"/>
                  </a:lnTo>
                  <a:cubicBezTo>
                    <a:pt x="404" y="14822"/>
                    <a:pt x="841" y="14688"/>
                    <a:pt x="1379" y="14553"/>
                  </a:cubicBezTo>
                  <a:lnTo>
                    <a:pt x="1379" y="1"/>
                  </a:lnTo>
                  <a:close/>
                </a:path>
              </a:pathLst>
            </a:custGeom>
            <a:solidFill>
              <a:srgbClr val="E3E8F4"/>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47" name="Google Shape;642;p30">
              <a:extLst>
                <a:ext uri="{FF2B5EF4-FFF2-40B4-BE49-F238E27FC236}">
                  <a16:creationId xmlns:a16="http://schemas.microsoft.com/office/drawing/2014/main" id="{0FCB9DE3-0F3D-4CBE-8A4E-9ECE8EC5924A}"/>
                </a:ext>
              </a:extLst>
            </p:cNvPr>
            <p:cNvSpPr/>
            <p:nvPr/>
          </p:nvSpPr>
          <p:spPr>
            <a:xfrm>
              <a:off x="1518300" y="1953825"/>
              <a:ext cx="252100" cy="447225"/>
            </a:xfrm>
            <a:custGeom>
              <a:avLst/>
              <a:gdLst/>
              <a:ahLst/>
              <a:cxnLst/>
              <a:rect l="l" t="t" r="r" b="b"/>
              <a:pathLst>
                <a:path w="10084" h="17889" extrusionOk="0">
                  <a:moveTo>
                    <a:pt x="6588" y="1"/>
                  </a:moveTo>
                  <a:lnTo>
                    <a:pt x="4639" y="1547"/>
                  </a:lnTo>
                  <a:lnTo>
                    <a:pt x="2118" y="3496"/>
                  </a:lnTo>
                  <a:lnTo>
                    <a:pt x="1110" y="4202"/>
                  </a:lnTo>
                  <a:lnTo>
                    <a:pt x="975" y="4336"/>
                  </a:lnTo>
                  <a:lnTo>
                    <a:pt x="1110" y="4336"/>
                  </a:lnTo>
                  <a:lnTo>
                    <a:pt x="1950" y="5580"/>
                  </a:lnTo>
                  <a:lnTo>
                    <a:pt x="4773" y="9378"/>
                  </a:lnTo>
                  <a:lnTo>
                    <a:pt x="1681" y="12739"/>
                  </a:lnTo>
                  <a:lnTo>
                    <a:pt x="572" y="13982"/>
                  </a:lnTo>
                  <a:cubicBezTo>
                    <a:pt x="135" y="14553"/>
                    <a:pt x="1" y="15394"/>
                    <a:pt x="437" y="15965"/>
                  </a:cubicBezTo>
                  <a:lnTo>
                    <a:pt x="1547" y="17645"/>
                  </a:lnTo>
                  <a:cubicBezTo>
                    <a:pt x="1659" y="17814"/>
                    <a:pt x="1848" y="17889"/>
                    <a:pt x="2040" y="17889"/>
                  </a:cubicBezTo>
                  <a:cubicBezTo>
                    <a:pt x="2306" y="17889"/>
                    <a:pt x="2578" y="17745"/>
                    <a:pt x="2656" y="17511"/>
                  </a:cubicBezTo>
                  <a:lnTo>
                    <a:pt x="3227" y="15394"/>
                  </a:lnTo>
                  <a:lnTo>
                    <a:pt x="3361" y="15394"/>
                  </a:lnTo>
                  <a:lnTo>
                    <a:pt x="8840" y="12302"/>
                  </a:lnTo>
                  <a:cubicBezTo>
                    <a:pt x="9680" y="11764"/>
                    <a:pt x="10083" y="10789"/>
                    <a:pt x="9814" y="9781"/>
                  </a:cubicBezTo>
                  <a:lnTo>
                    <a:pt x="6722" y="1"/>
                  </a:lnTo>
                  <a:close/>
                </a:path>
              </a:pathLst>
            </a:custGeom>
            <a:solidFill>
              <a:schemeClr val="accent4"/>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48" name="Google Shape;643;p30">
              <a:extLst>
                <a:ext uri="{FF2B5EF4-FFF2-40B4-BE49-F238E27FC236}">
                  <a16:creationId xmlns:a16="http://schemas.microsoft.com/office/drawing/2014/main" id="{719DC071-233A-4152-8329-C8E64F89D460}"/>
                </a:ext>
              </a:extLst>
            </p:cNvPr>
            <p:cNvSpPr/>
            <p:nvPr/>
          </p:nvSpPr>
          <p:spPr>
            <a:xfrm>
              <a:off x="1518300" y="2272275"/>
              <a:ext cx="84050" cy="128775"/>
            </a:xfrm>
            <a:custGeom>
              <a:avLst/>
              <a:gdLst/>
              <a:ahLst/>
              <a:cxnLst/>
              <a:rect l="l" t="t" r="r" b="b"/>
              <a:pathLst>
                <a:path w="3362" h="5151" extrusionOk="0">
                  <a:moveTo>
                    <a:pt x="1681" y="1"/>
                  </a:moveTo>
                  <a:lnTo>
                    <a:pt x="572" y="1244"/>
                  </a:lnTo>
                  <a:cubicBezTo>
                    <a:pt x="135" y="1815"/>
                    <a:pt x="1" y="2656"/>
                    <a:pt x="437" y="3227"/>
                  </a:cubicBezTo>
                  <a:lnTo>
                    <a:pt x="1547" y="4907"/>
                  </a:lnTo>
                  <a:cubicBezTo>
                    <a:pt x="1659" y="5076"/>
                    <a:pt x="1848" y="5151"/>
                    <a:pt x="2040" y="5151"/>
                  </a:cubicBezTo>
                  <a:cubicBezTo>
                    <a:pt x="2306" y="5151"/>
                    <a:pt x="2578" y="5007"/>
                    <a:pt x="2656" y="4773"/>
                  </a:cubicBezTo>
                  <a:lnTo>
                    <a:pt x="3227" y="2656"/>
                  </a:lnTo>
                  <a:lnTo>
                    <a:pt x="3361" y="2656"/>
                  </a:lnTo>
                  <a:cubicBezTo>
                    <a:pt x="2790" y="1815"/>
                    <a:pt x="2252" y="841"/>
                    <a:pt x="1681" y="1"/>
                  </a:cubicBezTo>
                  <a:close/>
                </a:path>
              </a:pathLst>
            </a:custGeom>
            <a:solidFill>
              <a:schemeClr val="accent3"/>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49" name="Google Shape;644;p30">
              <a:extLst>
                <a:ext uri="{FF2B5EF4-FFF2-40B4-BE49-F238E27FC236}">
                  <a16:creationId xmlns:a16="http://schemas.microsoft.com/office/drawing/2014/main" id="{D99063E4-8047-4A9A-83F0-3913338153F6}"/>
                </a:ext>
              </a:extLst>
            </p:cNvPr>
            <p:cNvSpPr/>
            <p:nvPr/>
          </p:nvSpPr>
          <p:spPr>
            <a:xfrm>
              <a:off x="1266250" y="1990050"/>
              <a:ext cx="357100" cy="513300"/>
            </a:xfrm>
            <a:custGeom>
              <a:avLst/>
              <a:gdLst/>
              <a:ahLst/>
              <a:cxnLst/>
              <a:rect l="l" t="t" r="r" b="b"/>
              <a:pathLst>
                <a:path w="14284" h="20532" extrusionOk="0">
                  <a:moveTo>
                    <a:pt x="1295" y="1"/>
                  </a:moveTo>
                  <a:cubicBezTo>
                    <a:pt x="838" y="1"/>
                    <a:pt x="400" y="388"/>
                    <a:pt x="269" y="938"/>
                  </a:cubicBezTo>
                  <a:cubicBezTo>
                    <a:pt x="0" y="5542"/>
                    <a:pt x="3932" y="12399"/>
                    <a:pt x="10519" y="20532"/>
                  </a:cubicBezTo>
                  <a:lnTo>
                    <a:pt x="14284" y="19961"/>
                  </a:lnTo>
                  <a:lnTo>
                    <a:pt x="14015" y="19826"/>
                  </a:lnTo>
                  <a:lnTo>
                    <a:pt x="8839" y="3862"/>
                  </a:lnTo>
                  <a:cubicBezTo>
                    <a:pt x="8839" y="3593"/>
                    <a:pt x="8537" y="3291"/>
                    <a:pt x="8402" y="3156"/>
                  </a:cubicBezTo>
                  <a:lnTo>
                    <a:pt x="1680" y="98"/>
                  </a:lnTo>
                  <a:cubicBezTo>
                    <a:pt x="1555" y="31"/>
                    <a:pt x="1424" y="1"/>
                    <a:pt x="1295" y="1"/>
                  </a:cubicBezTo>
                  <a:close/>
                </a:path>
              </a:pathLst>
            </a:custGeom>
            <a:solidFill>
              <a:schemeClr val="accent4"/>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50" name="Google Shape;645;p30">
              <a:extLst>
                <a:ext uri="{FF2B5EF4-FFF2-40B4-BE49-F238E27FC236}">
                  <a16:creationId xmlns:a16="http://schemas.microsoft.com/office/drawing/2014/main" id="{0E554B2F-BF11-40A2-97D2-0FDB1AEB641B}"/>
                </a:ext>
              </a:extLst>
            </p:cNvPr>
            <p:cNvSpPr/>
            <p:nvPr/>
          </p:nvSpPr>
          <p:spPr>
            <a:xfrm>
              <a:off x="1272950" y="1873175"/>
              <a:ext cx="420150" cy="227725"/>
            </a:xfrm>
            <a:custGeom>
              <a:avLst/>
              <a:gdLst/>
              <a:ahLst/>
              <a:cxnLst/>
              <a:rect l="l" t="t" r="r" b="b"/>
              <a:pathLst>
                <a:path w="16806" h="9109" extrusionOk="0">
                  <a:moveTo>
                    <a:pt x="572" y="0"/>
                  </a:moveTo>
                  <a:lnTo>
                    <a:pt x="169" y="2790"/>
                  </a:lnTo>
                  <a:cubicBezTo>
                    <a:pt x="1" y="3933"/>
                    <a:pt x="1" y="5042"/>
                    <a:pt x="1" y="6285"/>
                  </a:cubicBezTo>
                  <a:lnTo>
                    <a:pt x="1" y="6857"/>
                  </a:lnTo>
                  <a:lnTo>
                    <a:pt x="8403" y="8974"/>
                  </a:lnTo>
                  <a:cubicBezTo>
                    <a:pt x="8571" y="9108"/>
                    <a:pt x="8705" y="9108"/>
                    <a:pt x="8974" y="9108"/>
                  </a:cubicBezTo>
                  <a:lnTo>
                    <a:pt x="11764" y="8806"/>
                  </a:lnTo>
                  <a:lnTo>
                    <a:pt x="12470" y="8671"/>
                  </a:lnTo>
                  <a:lnTo>
                    <a:pt x="14856" y="6453"/>
                  </a:lnTo>
                  <a:lnTo>
                    <a:pt x="16402" y="5042"/>
                  </a:lnTo>
                  <a:cubicBezTo>
                    <a:pt x="16671" y="4773"/>
                    <a:pt x="16805" y="4336"/>
                    <a:pt x="16671" y="4067"/>
                  </a:cubicBezTo>
                  <a:lnTo>
                    <a:pt x="16536" y="3227"/>
                  </a:lnTo>
                  <a:lnTo>
                    <a:pt x="16133" y="1110"/>
                  </a:lnTo>
                  <a:cubicBezTo>
                    <a:pt x="15965" y="841"/>
                    <a:pt x="15965" y="572"/>
                    <a:pt x="15965" y="135"/>
                  </a:cubicBezTo>
                  <a:cubicBezTo>
                    <a:pt x="12572" y="1303"/>
                    <a:pt x="9763" y="1741"/>
                    <a:pt x="7459" y="1741"/>
                  </a:cubicBezTo>
                  <a:cubicBezTo>
                    <a:pt x="4262" y="1741"/>
                    <a:pt x="2037" y="899"/>
                    <a:pt x="572" y="0"/>
                  </a:cubicBezTo>
                  <a:close/>
                </a:path>
              </a:pathLst>
            </a:custGeom>
            <a:solidFill>
              <a:schemeClr val="accent4"/>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51" name="Google Shape;646;p30">
              <a:extLst>
                <a:ext uri="{FF2B5EF4-FFF2-40B4-BE49-F238E27FC236}">
                  <a16:creationId xmlns:a16="http://schemas.microsoft.com/office/drawing/2014/main" id="{6503A830-067E-43A5-B647-8F98FA6CC23D}"/>
                </a:ext>
              </a:extLst>
            </p:cNvPr>
            <p:cNvSpPr/>
            <p:nvPr/>
          </p:nvSpPr>
          <p:spPr>
            <a:xfrm>
              <a:off x="1560325" y="2072300"/>
              <a:ext cx="119325" cy="200000"/>
            </a:xfrm>
            <a:custGeom>
              <a:avLst/>
              <a:gdLst/>
              <a:ahLst/>
              <a:cxnLst/>
              <a:rect l="l" t="t" r="r" b="b"/>
              <a:pathLst>
                <a:path w="4773" h="8000" extrusionOk="0">
                  <a:moveTo>
                    <a:pt x="1815" y="1"/>
                  </a:moveTo>
                  <a:lnTo>
                    <a:pt x="975" y="706"/>
                  </a:lnTo>
                  <a:lnTo>
                    <a:pt x="269" y="841"/>
                  </a:lnTo>
                  <a:lnTo>
                    <a:pt x="1815" y="2824"/>
                  </a:lnTo>
                  <a:lnTo>
                    <a:pt x="1815" y="1"/>
                  </a:lnTo>
                  <a:close/>
                  <a:moveTo>
                    <a:pt x="3932" y="1412"/>
                  </a:moveTo>
                  <a:cubicBezTo>
                    <a:pt x="3226" y="2118"/>
                    <a:pt x="2655" y="2689"/>
                    <a:pt x="2252" y="3227"/>
                  </a:cubicBezTo>
                  <a:lnTo>
                    <a:pt x="2117" y="3362"/>
                  </a:lnTo>
                  <a:lnTo>
                    <a:pt x="3092" y="4639"/>
                  </a:lnTo>
                  <a:lnTo>
                    <a:pt x="0" y="8000"/>
                  </a:lnTo>
                  <a:lnTo>
                    <a:pt x="0" y="8000"/>
                  </a:lnTo>
                  <a:lnTo>
                    <a:pt x="3798" y="5479"/>
                  </a:lnTo>
                  <a:cubicBezTo>
                    <a:pt x="4470" y="5042"/>
                    <a:pt x="4772" y="4202"/>
                    <a:pt x="4638" y="3530"/>
                  </a:cubicBezTo>
                  <a:lnTo>
                    <a:pt x="4067" y="1412"/>
                  </a:lnTo>
                  <a:cubicBezTo>
                    <a:pt x="4067" y="1412"/>
                    <a:pt x="4067" y="1547"/>
                    <a:pt x="3932" y="1547"/>
                  </a:cubicBezTo>
                  <a:lnTo>
                    <a:pt x="3932" y="1412"/>
                  </a:lnTo>
                  <a:close/>
                </a:path>
              </a:pathLst>
            </a:custGeom>
            <a:solidFill>
              <a:schemeClr val="accent3"/>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52" name="Google Shape;647;p30">
              <a:extLst>
                <a:ext uri="{FF2B5EF4-FFF2-40B4-BE49-F238E27FC236}">
                  <a16:creationId xmlns:a16="http://schemas.microsoft.com/office/drawing/2014/main" id="{DF84C57A-2063-4AAB-ABAA-2320913DF64F}"/>
                </a:ext>
              </a:extLst>
            </p:cNvPr>
            <p:cNvSpPr/>
            <p:nvPr/>
          </p:nvSpPr>
          <p:spPr>
            <a:xfrm>
              <a:off x="1493925" y="1994601"/>
              <a:ext cx="111775" cy="108425"/>
            </a:xfrm>
            <a:custGeom>
              <a:avLst/>
              <a:gdLst/>
              <a:ahLst/>
              <a:cxnLst/>
              <a:rect l="l" t="t" r="r" b="b"/>
              <a:pathLst>
                <a:path w="4471" h="4337" extrusionOk="0">
                  <a:moveTo>
                    <a:pt x="4471" y="1"/>
                  </a:moveTo>
                  <a:cubicBezTo>
                    <a:pt x="4068" y="841"/>
                    <a:pt x="3496" y="1379"/>
                    <a:pt x="3093" y="1950"/>
                  </a:cubicBezTo>
                  <a:cubicBezTo>
                    <a:pt x="2656" y="2219"/>
                    <a:pt x="2387" y="2522"/>
                    <a:pt x="2085" y="2790"/>
                  </a:cubicBezTo>
                  <a:cubicBezTo>
                    <a:pt x="707" y="3765"/>
                    <a:pt x="1" y="4336"/>
                    <a:pt x="135" y="4336"/>
                  </a:cubicBezTo>
                  <a:lnTo>
                    <a:pt x="2925" y="4034"/>
                  </a:lnTo>
                  <a:lnTo>
                    <a:pt x="3631" y="3899"/>
                  </a:lnTo>
                  <a:lnTo>
                    <a:pt x="4471" y="3194"/>
                  </a:lnTo>
                  <a:lnTo>
                    <a:pt x="4471" y="1"/>
                  </a:lnTo>
                  <a:close/>
                </a:path>
              </a:pathLst>
            </a:custGeom>
            <a:solidFill>
              <a:schemeClr val="accent3"/>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53" name="Google Shape;648;p30">
              <a:extLst>
                <a:ext uri="{FF2B5EF4-FFF2-40B4-BE49-F238E27FC236}">
                  <a16:creationId xmlns:a16="http://schemas.microsoft.com/office/drawing/2014/main" id="{F9B2B0E4-B837-452D-9FDA-3D4DD7D1D0B7}"/>
                </a:ext>
              </a:extLst>
            </p:cNvPr>
            <p:cNvSpPr/>
            <p:nvPr/>
          </p:nvSpPr>
          <p:spPr>
            <a:xfrm>
              <a:off x="1529225" y="2489050"/>
              <a:ext cx="153775" cy="66400"/>
            </a:xfrm>
            <a:custGeom>
              <a:avLst/>
              <a:gdLst/>
              <a:ahLst/>
              <a:cxnLst/>
              <a:rect l="l" t="t" r="r" b="b"/>
              <a:pathLst>
                <a:path w="6151" h="2656" extrusionOk="0">
                  <a:moveTo>
                    <a:pt x="3765" y="1"/>
                  </a:moveTo>
                  <a:lnTo>
                    <a:pt x="0" y="572"/>
                  </a:lnTo>
                  <a:cubicBezTo>
                    <a:pt x="538" y="1278"/>
                    <a:pt x="1110" y="1815"/>
                    <a:pt x="1681" y="2521"/>
                  </a:cubicBezTo>
                  <a:lnTo>
                    <a:pt x="5311" y="2656"/>
                  </a:lnTo>
                  <a:cubicBezTo>
                    <a:pt x="5882" y="2656"/>
                    <a:pt x="6151" y="1984"/>
                    <a:pt x="5714" y="1547"/>
                  </a:cubicBezTo>
                  <a:lnTo>
                    <a:pt x="3765" y="1"/>
                  </a:lnTo>
                  <a:close/>
                </a:path>
              </a:pathLst>
            </a:custGeom>
            <a:solidFill>
              <a:schemeClr val="accent3"/>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54" name="Google Shape;649;p30">
              <a:extLst>
                <a:ext uri="{FF2B5EF4-FFF2-40B4-BE49-F238E27FC236}">
                  <a16:creationId xmlns:a16="http://schemas.microsoft.com/office/drawing/2014/main" id="{A7A1E2E4-93B6-4ACB-8A08-DCB30F05A025}"/>
                </a:ext>
              </a:extLst>
            </p:cNvPr>
            <p:cNvSpPr/>
            <p:nvPr/>
          </p:nvSpPr>
          <p:spPr>
            <a:xfrm>
              <a:off x="1500650" y="1379125"/>
              <a:ext cx="112625" cy="203350"/>
            </a:xfrm>
            <a:custGeom>
              <a:avLst/>
              <a:gdLst/>
              <a:ahLst/>
              <a:cxnLst/>
              <a:rect l="l" t="t" r="r" b="b"/>
              <a:pathLst>
                <a:path w="4505" h="8134" extrusionOk="0">
                  <a:moveTo>
                    <a:pt x="572" y="1"/>
                  </a:moveTo>
                  <a:lnTo>
                    <a:pt x="303" y="3933"/>
                  </a:lnTo>
                  <a:lnTo>
                    <a:pt x="135" y="5882"/>
                  </a:lnTo>
                  <a:cubicBezTo>
                    <a:pt x="1" y="7025"/>
                    <a:pt x="841" y="7999"/>
                    <a:pt x="1984" y="8134"/>
                  </a:cubicBezTo>
                  <a:cubicBezTo>
                    <a:pt x="3093" y="8134"/>
                    <a:pt x="4067" y="7294"/>
                    <a:pt x="4067" y="6185"/>
                  </a:cubicBezTo>
                  <a:lnTo>
                    <a:pt x="4202" y="5042"/>
                  </a:lnTo>
                  <a:lnTo>
                    <a:pt x="4504" y="303"/>
                  </a:lnTo>
                  <a:lnTo>
                    <a:pt x="572" y="1"/>
                  </a:lnTo>
                  <a:close/>
                </a:path>
              </a:pathLst>
            </a:custGeom>
            <a:solidFill>
              <a:srgbClr val="A67C52"/>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55" name="Google Shape;650;p30">
              <a:extLst>
                <a:ext uri="{FF2B5EF4-FFF2-40B4-BE49-F238E27FC236}">
                  <a16:creationId xmlns:a16="http://schemas.microsoft.com/office/drawing/2014/main" id="{50BBEB0A-8D24-4CBF-AE3E-0D240D2D426E}"/>
                </a:ext>
              </a:extLst>
            </p:cNvPr>
            <p:cNvSpPr/>
            <p:nvPr/>
          </p:nvSpPr>
          <p:spPr>
            <a:xfrm>
              <a:off x="1059550" y="406000"/>
              <a:ext cx="1015850" cy="1068100"/>
            </a:xfrm>
            <a:custGeom>
              <a:avLst/>
              <a:gdLst/>
              <a:ahLst/>
              <a:cxnLst/>
              <a:rect l="l" t="t" r="r" b="b"/>
              <a:pathLst>
                <a:path w="40634" h="42724" extrusionOk="0">
                  <a:moveTo>
                    <a:pt x="20385" y="1"/>
                  </a:moveTo>
                  <a:cubicBezTo>
                    <a:pt x="20223" y="1"/>
                    <a:pt x="20060" y="3"/>
                    <a:pt x="19897" y="7"/>
                  </a:cubicBezTo>
                  <a:cubicBezTo>
                    <a:pt x="9545" y="276"/>
                    <a:pt x="1681" y="8846"/>
                    <a:pt x="437" y="19197"/>
                  </a:cubicBezTo>
                  <a:cubicBezTo>
                    <a:pt x="0" y="22424"/>
                    <a:pt x="303" y="25650"/>
                    <a:pt x="1277" y="28574"/>
                  </a:cubicBezTo>
                  <a:cubicBezTo>
                    <a:pt x="841" y="29414"/>
                    <a:pt x="572" y="30523"/>
                    <a:pt x="841" y="31532"/>
                  </a:cubicBezTo>
                  <a:cubicBezTo>
                    <a:pt x="1143" y="33884"/>
                    <a:pt x="3092" y="35565"/>
                    <a:pt x="5478" y="35733"/>
                  </a:cubicBezTo>
                  <a:cubicBezTo>
                    <a:pt x="9377" y="39934"/>
                    <a:pt x="15696" y="42723"/>
                    <a:pt x="24098" y="42723"/>
                  </a:cubicBezTo>
                  <a:cubicBezTo>
                    <a:pt x="30382" y="42723"/>
                    <a:pt x="35592" y="39766"/>
                    <a:pt x="36835" y="36002"/>
                  </a:cubicBezTo>
                  <a:cubicBezTo>
                    <a:pt x="37104" y="35430"/>
                    <a:pt x="37272" y="34893"/>
                    <a:pt x="37272" y="34187"/>
                  </a:cubicBezTo>
                  <a:lnTo>
                    <a:pt x="37272" y="32641"/>
                  </a:lnTo>
                  <a:cubicBezTo>
                    <a:pt x="37407" y="31532"/>
                    <a:pt x="37810" y="30389"/>
                    <a:pt x="38381" y="29280"/>
                  </a:cubicBezTo>
                  <a:cubicBezTo>
                    <a:pt x="39793" y="26490"/>
                    <a:pt x="40633" y="23398"/>
                    <a:pt x="40633" y="20037"/>
                  </a:cubicBezTo>
                  <a:cubicBezTo>
                    <a:pt x="40633" y="9007"/>
                    <a:pt x="31492" y="1"/>
                    <a:pt x="20385" y="1"/>
                  </a:cubicBezTo>
                  <a:close/>
                </a:path>
              </a:pathLst>
            </a:custGeom>
            <a:solidFill>
              <a:srgbClr val="A67C52"/>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56" name="Google Shape;651;p30">
              <a:extLst>
                <a:ext uri="{FF2B5EF4-FFF2-40B4-BE49-F238E27FC236}">
                  <a16:creationId xmlns:a16="http://schemas.microsoft.com/office/drawing/2014/main" id="{D3BFEAA0-88DE-428B-977B-6A1CC4196EFA}"/>
                </a:ext>
              </a:extLst>
            </p:cNvPr>
            <p:cNvSpPr/>
            <p:nvPr/>
          </p:nvSpPr>
          <p:spPr>
            <a:xfrm>
              <a:off x="1077200" y="1176625"/>
              <a:ext cx="651175" cy="297475"/>
            </a:xfrm>
            <a:custGeom>
              <a:avLst/>
              <a:gdLst/>
              <a:ahLst/>
              <a:cxnLst/>
              <a:rect l="l" t="t" r="r" b="b"/>
              <a:pathLst>
                <a:path w="26047" h="11899" extrusionOk="0">
                  <a:moveTo>
                    <a:pt x="26047" y="11764"/>
                  </a:moveTo>
                  <a:cubicBezTo>
                    <a:pt x="25207" y="11764"/>
                    <a:pt x="24366" y="11898"/>
                    <a:pt x="23392" y="11898"/>
                  </a:cubicBezTo>
                  <a:cubicBezTo>
                    <a:pt x="22686" y="11898"/>
                    <a:pt x="21980" y="11898"/>
                    <a:pt x="21274" y="11764"/>
                  </a:cubicBezTo>
                  <a:lnTo>
                    <a:pt x="21274" y="11764"/>
                  </a:lnTo>
                  <a:cubicBezTo>
                    <a:pt x="21980" y="11898"/>
                    <a:pt x="22686" y="11898"/>
                    <a:pt x="23392" y="11898"/>
                  </a:cubicBezTo>
                  <a:cubicBezTo>
                    <a:pt x="24366" y="11898"/>
                    <a:pt x="25207" y="11764"/>
                    <a:pt x="26047" y="11764"/>
                  </a:cubicBezTo>
                  <a:lnTo>
                    <a:pt x="26047" y="11764"/>
                  </a:lnTo>
                  <a:close/>
                  <a:moveTo>
                    <a:pt x="0" y="1"/>
                  </a:moveTo>
                  <a:cubicBezTo>
                    <a:pt x="0" y="135"/>
                    <a:pt x="0" y="404"/>
                    <a:pt x="135" y="707"/>
                  </a:cubicBezTo>
                  <a:cubicBezTo>
                    <a:pt x="269" y="2219"/>
                    <a:pt x="1109" y="3362"/>
                    <a:pt x="2386" y="4068"/>
                  </a:cubicBezTo>
                  <a:cubicBezTo>
                    <a:pt x="1109" y="3362"/>
                    <a:pt x="269" y="2219"/>
                    <a:pt x="135" y="707"/>
                  </a:cubicBezTo>
                  <a:cubicBezTo>
                    <a:pt x="0" y="404"/>
                    <a:pt x="0" y="135"/>
                    <a:pt x="0" y="1"/>
                  </a:cubicBezTo>
                  <a:close/>
                </a:path>
              </a:pathLst>
            </a:custGeom>
            <a:solidFill>
              <a:srgbClr val="E4D7CB"/>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57" name="Google Shape;652;p30">
              <a:extLst>
                <a:ext uri="{FF2B5EF4-FFF2-40B4-BE49-F238E27FC236}">
                  <a16:creationId xmlns:a16="http://schemas.microsoft.com/office/drawing/2014/main" id="{E788FED8-91C2-4885-9A0F-FA359E57B1FC}"/>
                </a:ext>
              </a:extLst>
            </p:cNvPr>
            <p:cNvSpPr/>
            <p:nvPr/>
          </p:nvSpPr>
          <p:spPr>
            <a:xfrm>
              <a:off x="1560325" y="1467350"/>
              <a:ext cx="48750" cy="3375"/>
            </a:xfrm>
            <a:custGeom>
              <a:avLst/>
              <a:gdLst/>
              <a:ahLst/>
              <a:cxnLst/>
              <a:rect l="l" t="t" r="r" b="b"/>
              <a:pathLst>
                <a:path w="1950" h="135" extrusionOk="0">
                  <a:moveTo>
                    <a:pt x="0" y="0"/>
                  </a:moveTo>
                  <a:cubicBezTo>
                    <a:pt x="571" y="135"/>
                    <a:pt x="1277" y="135"/>
                    <a:pt x="1949" y="135"/>
                  </a:cubicBezTo>
                  <a:lnTo>
                    <a:pt x="1949" y="135"/>
                  </a:lnTo>
                  <a:cubicBezTo>
                    <a:pt x="1277" y="135"/>
                    <a:pt x="571" y="135"/>
                    <a:pt x="0" y="0"/>
                  </a:cubicBezTo>
                  <a:close/>
                </a:path>
              </a:pathLst>
            </a:custGeom>
            <a:solidFill>
              <a:srgbClr val="845934"/>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58" name="Google Shape;653;p30">
              <a:extLst>
                <a:ext uri="{FF2B5EF4-FFF2-40B4-BE49-F238E27FC236}">
                  <a16:creationId xmlns:a16="http://schemas.microsoft.com/office/drawing/2014/main" id="{218819E8-AEA7-4F3F-A4AF-EA2AAE328B3F}"/>
                </a:ext>
              </a:extLst>
            </p:cNvPr>
            <p:cNvSpPr/>
            <p:nvPr/>
          </p:nvSpPr>
          <p:spPr>
            <a:xfrm>
              <a:off x="1077200" y="1078325"/>
              <a:ext cx="651175" cy="395775"/>
            </a:xfrm>
            <a:custGeom>
              <a:avLst/>
              <a:gdLst/>
              <a:ahLst/>
              <a:cxnLst/>
              <a:rect l="l" t="t" r="r" b="b"/>
              <a:pathLst>
                <a:path w="26047" h="15831" extrusionOk="0">
                  <a:moveTo>
                    <a:pt x="3798" y="1"/>
                  </a:moveTo>
                  <a:cubicBezTo>
                    <a:pt x="2521" y="1"/>
                    <a:pt x="1681" y="572"/>
                    <a:pt x="1109" y="1278"/>
                  </a:cubicBezTo>
                  <a:cubicBezTo>
                    <a:pt x="437" y="2252"/>
                    <a:pt x="135" y="3362"/>
                    <a:pt x="0" y="3798"/>
                  </a:cubicBezTo>
                  <a:lnTo>
                    <a:pt x="0" y="3933"/>
                  </a:lnTo>
                  <a:cubicBezTo>
                    <a:pt x="0" y="4067"/>
                    <a:pt x="0" y="4336"/>
                    <a:pt x="135" y="4639"/>
                  </a:cubicBezTo>
                  <a:cubicBezTo>
                    <a:pt x="269" y="6151"/>
                    <a:pt x="1109" y="7294"/>
                    <a:pt x="2386" y="8000"/>
                  </a:cubicBezTo>
                  <a:cubicBezTo>
                    <a:pt x="3092" y="8403"/>
                    <a:pt x="3932" y="8672"/>
                    <a:pt x="4772" y="8840"/>
                  </a:cubicBezTo>
                  <a:cubicBezTo>
                    <a:pt x="7999" y="12335"/>
                    <a:pt x="12872" y="14856"/>
                    <a:pt x="19325" y="15561"/>
                  </a:cubicBezTo>
                  <a:cubicBezTo>
                    <a:pt x="19896" y="15696"/>
                    <a:pt x="20602" y="15696"/>
                    <a:pt x="21274" y="15696"/>
                  </a:cubicBezTo>
                  <a:cubicBezTo>
                    <a:pt x="21980" y="15830"/>
                    <a:pt x="22686" y="15830"/>
                    <a:pt x="23392" y="15830"/>
                  </a:cubicBezTo>
                  <a:cubicBezTo>
                    <a:pt x="24366" y="15830"/>
                    <a:pt x="25207" y="15696"/>
                    <a:pt x="26047" y="15696"/>
                  </a:cubicBezTo>
                  <a:lnTo>
                    <a:pt x="25912" y="15561"/>
                  </a:lnTo>
                  <a:cubicBezTo>
                    <a:pt x="18922" y="14856"/>
                    <a:pt x="12872" y="10655"/>
                    <a:pt x="9377" y="4639"/>
                  </a:cubicBezTo>
                  <a:lnTo>
                    <a:pt x="8402" y="2958"/>
                  </a:lnTo>
                  <a:lnTo>
                    <a:pt x="8402" y="4202"/>
                  </a:lnTo>
                  <a:cubicBezTo>
                    <a:pt x="7428" y="2387"/>
                    <a:pt x="6722" y="270"/>
                    <a:pt x="4336" y="1"/>
                  </a:cubicBezTo>
                  <a:close/>
                </a:path>
              </a:pathLst>
            </a:custGeom>
            <a:solidFill>
              <a:srgbClr val="94694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59" name="Google Shape;654;p30">
              <a:extLst>
                <a:ext uri="{FF2B5EF4-FFF2-40B4-BE49-F238E27FC236}">
                  <a16:creationId xmlns:a16="http://schemas.microsoft.com/office/drawing/2014/main" id="{D690D892-E82D-4D5B-988E-5A924B304C6C}"/>
                </a:ext>
              </a:extLst>
            </p:cNvPr>
            <p:cNvSpPr/>
            <p:nvPr/>
          </p:nvSpPr>
          <p:spPr>
            <a:xfrm>
              <a:off x="1230950" y="1480775"/>
              <a:ext cx="280650" cy="704150"/>
            </a:xfrm>
            <a:custGeom>
              <a:avLst/>
              <a:gdLst/>
              <a:ahLst/>
              <a:cxnLst/>
              <a:rect l="l" t="t" r="r" b="b"/>
              <a:pathLst>
                <a:path w="11226" h="28166" extrusionOk="0">
                  <a:moveTo>
                    <a:pt x="11107" y="0"/>
                  </a:moveTo>
                  <a:cubicBezTo>
                    <a:pt x="2938" y="0"/>
                    <a:pt x="838" y="13777"/>
                    <a:pt x="303" y="19898"/>
                  </a:cubicBezTo>
                  <a:cubicBezTo>
                    <a:pt x="0" y="22687"/>
                    <a:pt x="1546" y="25645"/>
                    <a:pt x="4202" y="26888"/>
                  </a:cubicBezTo>
                  <a:cubicBezTo>
                    <a:pt x="4907" y="27191"/>
                    <a:pt x="5613" y="27459"/>
                    <a:pt x="6319" y="27594"/>
                  </a:cubicBezTo>
                  <a:cubicBezTo>
                    <a:pt x="7159" y="27863"/>
                    <a:pt x="8134" y="28031"/>
                    <a:pt x="8705" y="28165"/>
                  </a:cubicBezTo>
                  <a:cubicBezTo>
                    <a:pt x="9411" y="28165"/>
                    <a:pt x="9949" y="27594"/>
                    <a:pt x="9814" y="26888"/>
                  </a:cubicBezTo>
                  <a:cubicBezTo>
                    <a:pt x="8403" y="19898"/>
                    <a:pt x="9814" y="8975"/>
                    <a:pt x="10654" y="3362"/>
                  </a:cubicBezTo>
                  <a:cubicBezTo>
                    <a:pt x="10923" y="1413"/>
                    <a:pt x="11226" y="1"/>
                    <a:pt x="11226" y="1"/>
                  </a:cubicBezTo>
                  <a:cubicBezTo>
                    <a:pt x="11186" y="1"/>
                    <a:pt x="11146" y="0"/>
                    <a:pt x="11107" y="0"/>
                  </a:cubicBezTo>
                  <a:close/>
                </a:path>
              </a:pathLst>
            </a:custGeom>
            <a:solidFill>
              <a:schemeClr val="accent5"/>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60" name="Google Shape;655;p30">
              <a:extLst>
                <a:ext uri="{FF2B5EF4-FFF2-40B4-BE49-F238E27FC236}">
                  <a16:creationId xmlns:a16="http://schemas.microsoft.com/office/drawing/2014/main" id="{DBE0DFD8-8D8F-41CC-B4ED-CB5CACE685A9}"/>
                </a:ext>
              </a:extLst>
            </p:cNvPr>
            <p:cNvSpPr/>
            <p:nvPr/>
          </p:nvSpPr>
          <p:spPr>
            <a:xfrm>
              <a:off x="1235312" y="1480800"/>
              <a:ext cx="273100" cy="689825"/>
            </a:xfrm>
            <a:custGeom>
              <a:avLst/>
              <a:gdLst/>
              <a:ahLst/>
              <a:cxnLst/>
              <a:rect l="l" t="t" r="r" b="b"/>
              <a:pathLst>
                <a:path w="10924" h="27593" extrusionOk="0">
                  <a:moveTo>
                    <a:pt x="10789" y="0"/>
                  </a:moveTo>
                  <a:cubicBezTo>
                    <a:pt x="8806" y="0"/>
                    <a:pt x="7126" y="840"/>
                    <a:pt x="5882" y="2252"/>
                  </a:cubicBezTo>
                  <a:cubicBezTo>
                    <a:pt x="6017" y="2118"/>
                    <a:pt x="6151" y="2118"/>
                    <a:pt x="6420" y="1983"/>
                  </a:cubicBezTo>
                  <a:cubicBezTo>
                    <a:pt x="6723" y="1983"/>
                    <a:pt x="6857" y="1815"/>
                    <a:pt x="7126" y="1815"/>
                  </a:cubicBezTo>
                  <a:cubicBezTo>
                    <a:pt x="8269" y="1815"/>
                    <a:pt x="9243" y="2655"/>
                    <a:pt x="9378" y="3932"/>
                  </a:cubicBezTo>
                  <a:lnTo>
                    <a:pt x="9378" y="4201"/>
                  </a:lnTo>
                  <a:cubicBezTo>
                    <a:pt x="9378" y="4638"/>
                    <a:pt x="9243" y="5176"/>
                    <a:pt x="8941" y="5613"/>
                  </a:cubicBezTo>
                  <a:lnTo>
                    <a:pt x="4740" y="10789"/>
                  </a:lnTo>
                  <a:lnTo>
                    <a:pt x="2219" y="8402"/>
                  </a:lnTo>
                  <a:cubicBezTo>
                    <a:pt x="841" y="12469"/>
                    <a:pt x="270" y="16939"/>
                    <a:pt x="1" y="19897"/>
                  </a:cubicBezTo>
                  <a:lnTo>
                    <a:pt x="1" y="20468"/>
                  </a:lnTo>
                  <a:cubicBezTo>
                    <a:pt x="1" y="23123"/>
                    <a:pt x="1379" y="25644"/>
                    <a:pt x="3900" y="26887"/>
                  </a:cubicBezTo>
                  <a:cubicBezTo>
                    <a:pt x="4605" y="27190"/>
                    <a:pt x="5311" y="27458"/>
                    <a:pt x="6017" y="27593"/>
                  </a:cubicBezTo>
                  <a:cubicBezTo>
                    <a:pt x="6588" y="15964"/>
                    <a:pt x="8672" y="8134"/>
                    <a:pt x="10352" y="3361"/>
                  </a:cubicBezTo>
                  <a:cubicBezTo>
                    <a:pt x="10621" y="1412"/>
                    <a:pt x="10924" y="0"/>
                    <a:pt x="10924" y="0"/>
                  </a:cubicBezTo>
                  <a:close/>
                </a:path>
              </a:pathLst>
            </a:custGeom>
            <a:solidFill>
              <a:schemeClr val="accent6"/>
            </a:solidFill>
            <a:ln>
              <a:noFill/>
            </a:ln>
          </p:spPr>
          <p:txBody>
            <a:bodyPr spcFirstLastPara="1" wrap="square" lIns="91425" tIns="91425" rIns="91425" bIns="91425" anchor="ctr" anchorCtr="0">
              <a:noAutofit/>
            </a:bodyPr>
            <a:lstStyle/>
            <a:p>
              <a:endParaRPr sz="1350" dirty="0">
                <a:solidFill>
                  <a:prstClr val="black"/>
                </a:solidFill>
                <a:latin typeface="Times New Roman" panose="02020603050405020304" pitchFamily="18" charset="0"/>
              </a:endParaRPr>
            </a:p>
          </p:txBody>
        </p:sp>
        <p:sp>
          <p:nvSpPr>
            <p:cNvPr id="261" name="Google Shape;656;p30">
              <a:extLst>
                <a:ext uri="{FF2B5EF4-FFF2-40B4-BE49-F238E27FC236}">
                  <a16:creationId xmlns:a16="http://schemas.microsoft.com/office/drawing/2014/main" id="{D5827388-1C85-4A58-B2FA-393667CA1DFD}"/>
                </a:ext>
              </a:extLst>
            </p:cNvPr>
            <p:cNvSpPr/>
            <p:nvPr/>
          </p:nvSpPr>
          <p:spPr>
            <a:xfrm>
              <a:off x="1605675" y="1516075"/>
              <a:ext cx="158000" cy="639125"/>
            </a:xfrm>
            <a:custGeom>
              <a:avLst/>
              <a:gdLst/>
              <a:ahLst/>
              <a:cxnLst/>
              <a:rect l="l" t="t" r="r" b="b"/>
              <a:pathLst>
                <a:path w="6320" h="25565" extrusionOk="0">
                  <a:moveTo>
                    <a:pt x="1" y="1"/>
                  </a:moveTo>
                  <a:lnTo>
                    <a:pt x="1" y="25342"/>
                  </a:lnTo>
                  <a:cubicBezTo>
                    <a:pt x="1" y="25499"/>
                    <a:pt x="105" y="25564"/>
                    <a:pt x="218" y="25564"/>
                  </a:cubicBezTo>
                  <a:cubicBezTo>
                    <a:pt x="298" y="25564"/>
                    <a:pt x="382" y="25532"/>
                    <a:pt x="438" y="25476"/>
                  </a:cubicBezTo>
                  <a:cubicBezTo>
                    <a:pt x="841" y="24938"/>
                    <a:pt x="1412" y="24367"/>
                    <a:pt x="2118" y="23661"/>
                  </a:cubicBezTo>
                  <a:cubicBezTo>
                    <a:pt x="3093" y="22821"/>
                    <a:pt x="4202" y="21981"/>
                    <a:pt x="5479" y="21578"/>
                  </a:cubicBezTo>
                  <a:cubicBezTo>
                    <a:pt x="5479" y="21578"/>
                    <a:pt x="6319" y="2656"/>
                    <a:pt x="303" y="135"/>
                  </a:cubicBezTo>
                  <a:cubicBezTo>
                    <a:pt x="135" y="1"/>
                    <a:pt x="135" y="1"/>
                    <a:pt x="1" y="1"/>
                  </a:cubicBezTo>
                  <a:close/>
                </a:path>
              </a:pathLst>
            </a:custGeom>
            <a:solidFill>
              <a:schemeClr val="accent5"/>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62" name="Google Shape;657;p30">
              <a:extLst>
                <a:ext uri="{FF2B5EF4-FFF2-40B4-BE49-F238E27FC236}">
                  <a16:creationId xmlns:a16="http://schemas.microsoft.com/office/drawing/2014/main" id="{5B4F96A0-8CA6-4C62-B834-A0E213FD3632}"/>
                </a:ext>
              </a:extLst>
            </p:cNvPr>
            <p:cNvSpPr/>
            <p:nvPr/>
          </p:nvSpPr>
          <p:spPr>
            <a:xfrm>
              <a:off x="1742650" y="1988275"/>
              <a:ext cx="25" cy="56325"/>
            </a:xfrm>
            <a:custGeom>
              <a:avLst/>
              <a:gdLst/>
              <a:ahLst/>
              <a:cxnLst/>
              <a:rect l="l" t="t" r="r" b="b"/>
              <a:pathLst>
                <a:path w="1" h="2253" extrusionOk="0">
                  <a:moveTo>
                    <a:pt x="0" y="1"/>
                  </a:moveTo>
                  <a:lnTo>
                    <a:pt x="0" y="2253"/>
                  </a:lnTo>
                  <a:lnTo>
                    <a:pt x="0" y="2253"/>
                  </a:lnTo>
                  <a:close/>
                </a:path>
              </a:pathLst>
            </a:custGeom>
            <a:solidFill>
              <a:srgbClr val="9D684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63" name="Google Shape;658;p30">
              <a:extLst>
                <a:ext uri="{FF2B5EF4-FFF2-40B4-BE49-F238E27FC236}">
                  <a16:creationId xmlns:a16="http://schemas.microsoft.com/office/drawing/2014/main" id="{0507FA8D-8E87-443C-99AF-671C53542CEE}"/>
                </a:ext>
              </a:extLst>
            </p:cNvPr>
            <p:cNvSpPr/>
            <p:nvPr/>
          </p:nvSpPr>
          <p:spPr>
            <a:xfrm>
              <a:off x="1612719" y="1526520"/>
              <a:ext cx="129425" cy="584825"/>
            </a:xfrm>
            <a:custGeom>
              <a:avLst/>
              <a:gdLst/>
              <a:ahLst/>
              <a:cxnLst/>
              <a:rect l="l" t="t" r="r" b="b"/>
              <a:pathLst>
                <a:path w="5177" h="23393" extrusionOk="0">
                  <a:moveTo>
                    <a:pt x="0" y="1"/>
                  </a:moveTo>
                  <a:lnTo>
                    <a:pt x="0" y="1"/>
                  </a:lnTo>
                  <a:cubicBezTo>
                    <a:pt x="975" y="4067"/>
                    <a:pt x="2924" y="14587"/>
                    <a:pt x="1815" y="23392"/>
                  </a:cubicBezTo>
                  <a:cubicBezTo>
                    <a:pt x="1950" y="23392"/>
                    <a:pt x="1950" y="23392"/>
                    <a:pt x="1950" y="23258"/>
                  </a:cubicBezTo>
                  <a:cubicBezTo>
                    <a:pt x="2655" y="22686"/>
                    <a:pt x="3361" y="22149"/>
                    <a:pt x="4336" y="21712"/>
                  </a:cubicBezTo>
                  <a:cubicBezTo>
                    <a:pt x="4605" y="21577"/>
                    <a:pt x="4874" y="21443"/>
                    <a:pt x="5176" y="21309"/>
                  </a:cubicBezTo>
                  <a:lnTo>
                    <a:pt x="5176" y="20872"/>
                  </a:lnTo>
                  <a:lnTo>
                    <a:pt x="5176" y="18620"/>
                  </a:lnTo>
                  <a:cubicBezTo>
                    <a:pt x="5176" y="13310"/>
                    <a:pt x="4605" y="1984"/>
                    <a:pt x="0" y="1"/>
                  </a:cubicBezTo>
                  <a:close/>
                </a:path>
              </a:pathLst>
            </a:custGeom>
            <a:solidFill>
              <a:schemeClr val="accent6"/>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64" name="Google Shape;659;p30">
              <a:extLst>
                <a:ext uri="{FF2B5EF4-FFF2-40B4-BE49-F238E27FC236}">
                  <a16:creationId xmlns:a16="http://schemas.microsoft.com/office/drawing/2014/main" id="{F17AF54C-CB24-4BAD-A65B-FA98A922A07F}"/>
                </a:ext>
              </a:extLst>
            </p:cNvPr>
            <p:cNvSpPr/>
            <p:nvPr/>
          </p:nvSpPr>
          <p:spPr>
            <a:xfrm>
              <a:off x="1672050" y="1203050"/>
              <a:ext cx="133625" cy="120650"/>
            </a:xfrm>
            <a:custGeom>
              <a:avLst/>
              <a:gdLst/>
              <a:ahLst/>
              <a:cxnLst/>
              <a:rect l="l" t="t" r="r" b="b"/>
              <a:pathLst>
                <a:path w="5345" h="4826" extrusionOk="0">
                  <a:moveTo>
                    <a:pt x="910" y="0"/>
                  </a:moveTo>
                  <a:cubicBezTo>
                    <a:pt x="707" y="0"/>
                    <a:pt x="536" y="125"/>
                    <a:pt x="438" y="322"/>
                  </a:cubicBezTo>
                  <a:cubicBezTo>
                    <a:pt x="1" y="2170"/>
                    <a:pt x="841" y="3851"/>
                    <a:pt x="2522" y="4523"/>
                  </a:cubicBezTo>
                  <a:cubicBezTo>
                    <a:pt x="2959" y="4691"/>
                    <a:pt x="3362" y="4825"/>
                    <a:pt x="3799" y="4825"/>
                  </a:cubicBezTo>
                  <a:cubicBezTo>
                    <a:pt x="4202" y="4825"/>
                    <a:pt x="4505" y="4825"/>
                    <a:pt x="4908" y="4691"/>
                  </a:cubicBezTo>
                  <a:cubicBezTo>
                    <a:pt x="5210" y="4523"/>
                    <a:pt x="5345" y="4254"/>
                    <a:pt x="5210" y="3985"/>
                  </a:cubicBezTo>
                  <a:cubicBezTo>
                    <a:pt x="5072" y="3874"/>
                    <a:pt x="4864" y="3649"/>
                    <a:pt x="4721" y="3649"/>
                  </a:cubicBezTo>
                  <a:cubicBezTo>
                    <a:pt x="4690" y="3649"/>
                    <a:pt x="4662" y="3659"/>
                    <a:pt x="4639" y="3683"/>
                  </a:cubicBezTo>
                  <a:cubicBezTo>
                    <a:pt x="4353" y="3767"/>
                    <a:pt x="4034" y="3809"/>
                    <a:pt x="3719" y="3809"/>
                  </a:cubicBezTo>
                  <a:cubicBezTo>
                    <a:pt x="3404" y="3809"/>
                    <a:pt x="3093" y="3767"/>
                    <a:pt x="2824" y="3683"/>
                  </a:cubicBezTo>
                  <a:cubicBezTo>
                    <a:pt x="1681" y="3145"/>
                    <a:pt x="1144" y="1868"/>
                    <a:pt x="1413" y="624"/>
                  </a:cubicBezTo>
                  <a:cubicBezTo>
                    <a:pt x="1547" y="322"/>
                    <a:pt x="1278" y="53"/>
                    <a:pt x="1144" y="53"/>
                  </a:cubicBezTo>
                  <a:cubicBezTo>
                    <a:pt x="1063" y="17"/>
                    <a:pt x="984" y="0"/>
                    <a:pt x="910" y="0"/>
                  </a:cubicBezTo>
                  <a:close/>
                </a:path>
              </a:pathLst>
            </a:custGeom>
            <a:solidFill>
              <a:schemeClr val="dk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65" name="Google Shape;660;p30">
              <a:extLst>
                <a:ext uri="{FF2B5EF4-FFF2-40B4-BE49-F238E27FC236}">
                  <a16:creationId xmlns:a16="http://schemas.microsoft.com/office/drawing/2014/main" id="{F41BCDDB-02E2-4379-9B6C-BF9A4AB166B5}"/>
                </a:ext>
              </a:extLst>
            </p:cNvPr>
            <p:cNvSpPr/>
            <p:nvPr/>
          </p:nvSpPr>
          <p:spPr>
            <a:xfrm>
              <a:off x="1511575" y="981325"/>
              <a:ext cx="189075" cy="169625"/>
            </a:xfrm>
            <a:custGeom>
              <a:avLst/>
              <a:gdLst/>
              <a:ahLst/>
              <a:cxnLst/>
              <a:rect l="l" t="t" r="r" b="b"/>
              <a:pathLst>
                <a:path w="7563" h="6785" extrusionOk="0">
                  <a:moveTo>
                    <a:pt x="3765" y="0"/>
                  </a:moveTo>
                  <a:cubicBezTo>
                    <a:pt x="3349" y="0"/>
                    <a:pt x="2927" y="80"/>
                    <a:pt x="2521" y="251"/>
                  </a:cubicBezTo>
                  <a:cubicBezTo>
                    <a:pt x="841" y="957"/>
                    <a:pt x="1" y="2906"/>
                    <a:pt x="706" y="4586"/>
                  </a:cubicBezTo>
                  <a:cubicBezTo>
                    <a:pt x="1218" y="5968"/>
                    <a:pt x="2489" y="6785"/>
                    <a:pt x="3808" y="6785"/>
                  </a:cubicBezTo>
                  <a:cubicBezTo>
                    <a:pt x="4222" y="6785"/>
                    <a:pt x="4641" y="6704"/>
                    <a:pt x="5042" y="6536"/>
                  </a:cubicBezTo>
                  <a:cubicBezTo>
                    <a:pt x="6722" y="5830"/>
                    <a:pt x="7563" y="3881"/>
                    <a:pt x="6857" y="2066"/>
                  </a:cubicBezTo>
                  <a:cubicBezTo>
                    <a:pt x="6322" y="791"/>
                    <a:pt x="5071" y="0"/>
                    <a:pt x="3765" y="0"/>
                  </a:cubicBezTo>
                  <a:close/>
                </a:path>
              </a:pathLst>
            </a:custGeom>
            <a:solidFill>
              <a:schemeClr val="dk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66" name="Google Shape;661;p30">
              <a:extLst>
                <a:ext uri="{FF2B5EF4-FFF2-40B4-BE49-F238E27FC236}">
                  <a16:creationId xmlns:a16="http://schemas.microsoft.com/office/drawing/2014/main" id="{3BD418D7-B418-4700-99C2-41F3F8254F23}"/>
                </a:ext>
              </a:extLst>
            </p:cNvPr>
            <p:cNvSpPr/>
            <p:nvPr/>
          </p:nvSpPr>
          <p:spPr>
            <a:xfrm>
              <a:off x="1416625" y="1104875"/>
              <a:ext cx="217650" cy="119550"/>
            </a:xfrm>
            <a:custGeom>
              <a:avLst/>
              <a:gdLst/>
              <a:ahLst/>
              <a:cxnLst/>
              <a:rect l="l" t="t" r="r" b="b"/>
              <a:pathLst>
                <a:path w="8706" h="4782" extrusionOk="0">
                  <a:moveTo>
                    <a:pt x="2895" y="0"/>
                  </a:moveTo>
                  <a:cubicBezTo>
                    <a:pt x="1591" y="0"/>
                    <a:pt x="571" y="433"/>
                    <a:pt x="303" y="1190"/>
                  </a:cubicBezTo>
                  <a:cubicBezTo>
                    <a:pt x="1" y="2300"/>
                    <a:pt x="1413" y="3711"/>
                    <a:pt x="3664" y="4417"/>
                  </a:cubicBezTo>
                  <a:cubicBezTo>
                    <a:pt x="4472" y="4662"/>
                    <a:pt x="5267" y="4782"/>
                    <a:pt x="5964" y="4782"/>
                  </a:cubicBezTo>
                  <a:cubicBezTo>
                    <a:pt x="7180" y="4782"/>
                    <a:pt x="8098" y="4416"/>
                    <a:pt x="8269" y="3711"/>
                  </a:cubicBezTo>
                  <a:cubicBezTo>
                    <a:pt x="8706" y="2568"/>
                    <a:pt x="7160" y="1056"/>
                    <a:pt x="5042" y="350"/>
                  </a:cubicBezTo>
                  <a:cubicBezTo>
                    <a:pt x="4294" y="112"/>
                    <a:pt x="3558" y="0"/>
                    <a:pt x="2895" y="0"/>
                  </a:cubicBezTo>
                  <a:close/>
                </a:path>
              </a:pathLst>
            </a:custGeom>
            <a:solidFill>
              <a:schemeClr val="accent5"/>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67" name="Google Shape;662;p30">
              <a:extLst>
                <a:ext uri="{FF2B5EF4-FFF2-40B4-BE49-F238E27FC236}">
                  <a16:creationId xmlns:a16="http://schemas.microsoft.com/office/drawing/2014/main" id="{C385EF22-3CB8-4019-BA32-53F3E992EEB1}"/>
                </a:ext>
              </a:extLst>
            </p:cNvPr>
            <p:cNvSpPr/>
            <p:nvPr/>
          </p:nvSpPr>
          <p:spPr>
            <a:xfrm>
              <a:off x="1851025" y="1079925"/>
              <a:ext cx="161350" cy="143875"/>
            </a:xfrm>
            <a:custGeom>
              <a:avLst/>
              <a:gdLst/>
              <a:ahLst/>
              <a:cxnLst/>
              <a:rect l="l" t="t" r="r" b="b"/>
              <a:pathLst>
                <a:path w="6454" h="5755" extrusionOk="0">
                  <a:moveTo>
                    <a:pt x="3263" y="0"/>
                  </a:moveTo>
                  <a:cubicBezTo>
                    <a:pt x="2615" y="0"/>
                    <a:pt x="1959" y="214"/>
                    <a:pt x="1412" y="642"/>
                  </a:cubicBezTo>
                  <a:cubicBezTo>
                    <a:pt x="135" y="1617"/>
                    <a:pt x="1" y="3432"/>
                    <a:pt x="975" y="4709"/>
                  </a:cubicBezTo>
                  <a:cubicBezTo>
                    <a:pt x="1597" y="5406"/>
                    <a:pt x="2451" y="5755"/>
                    <a:pt x="3277" y="5755"/>
                  </a:cubicBezTo>
                  <a:cubicBezTo>
                    <a:pt x="3924" y="5755"/>
                    <a:pt x="4555" y="5541"/>
                    <a:pt x="5042" y="5112"/>
                  </a:cubicBezTo>
                  <a:cubicBezTo>
                    <a:pt x="6285" y="4003"/>
                    <a:pt x="6453" y="2188"/>
                    <a:pt x="5445" y="1046"/>
                  </a:cubicBezTo>
                  <a:cubicBezTo>
                    <a:pt x="4899" y="349"/>
                    <a:pt x="4088" y="0"/>
                    <a:pt x="3263" y="0"/>
                  </a:cubicBezTo>
                  <a:close/>
                </a:path>
              </a:pathLst>
            </a:custGeom>
            <a:solidFill>
              <a:schemeClr val="dk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68" name="Google Shape;663;p30">
              <a:extLst>
                <a:ext uri="{FF2B5EF4-FFF2-40B4-BE49-F238E27FC236}">
                  <a16:creationId xmlns:a16="http://schemas.microsoft.com/office/drawing/2014/main" id="{F5423D84-0684-4C1F-A0C2-6E662B7A7DBE}"/>
                </a:ext>
              </a:extLst>
            </p:cNvPr>
            <p:cNvSpPr/>
            <p:nvPr/>
          </p:nvSpPr>
          <p:spPr>
            <a:xfrm>
              <a:off x="1861100" y="1212125"/>
              <a:ext cx="130275" cy="93925"/>
            </a:xfrm>
            <a:custGeom>
              <a:avLst/>
              <a:gdLst/>
              <a:ahLst/>
              <a:cxnLst/>
              <a:rect l="l" t="t" r="r" b="b"/>
              <a:pathLst>
                <a:path w="5211" h="3757" extrusionOk="0">
                  <a:moveTo>
                    <a:pt x="2706" y="1"/>
                  </a:moveTo>
                  <a:cubicBezTo>
                    <a:pt x="2286" y="1"/>
                    <a:pt x="1900" y="43"/>
                    <a:pt x="1547" y="127"/>
                  </a:cubicBezTo>
                  <a:cubicBezTo>
                    <a:pt x="841" y="396"/>
                    <a:pt x="303" y="665"/>
                    <a:pt x="169" y="1236"/>
                  </a:cubicBezTo>
                  <a:cubicBezTo>
                    <a:pt x="1" y="2211"/>
                    <a:pt x="1412" y="3320"/>
                    <a:pt x="3362" y="3757"/>
                  </a:cubicBezTo>
                  <a:lnTo>
                    <a:pt x="4773" y="3757"/>
                  </a:lnTo>
                  <a:cubicBezTo>
                    <a:pt x="5042" y="3185"/>
                    <a:pt x="5210" y="2648"/>
                    <a:pt x="5210" y="1942"/>
                  </a:cubicBezTo>
                  <a:lnTo>
                    <a:pt x="5210" y="396"/>
                  </a:lnTo>
                  <a:cubicBezTo>
                    <a:pt x="4908" y="261"/>
                    <a:pt x="4639" y="261"/>
                    <a:pt x="4202" y="127"/>
                  </a:cubicBezTo>
                  <a:lnTo>
                    <a:pt x="4068" y="127"/>
                  </a:lnTo>
                  <a:cubicBezTo>
                    <a:pt x="3580" y="43"/>
                    <a:pt x="3126" y="1"/>
                    <a:pt x="2706" y="1"/>
                  </a:cubicBezTo>
                  <a:close/>
                </a:path>
              </a:pathLst>
            </a:custGeom>
            <a:solidFill>
              <a:schemeClr val="accent5"/>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69" name="Google Shape;664;p30">
              <a:extLst>
                <a:ext uri="{FF2B5EF4-FFF2-40B4-BE49-F238E27FC236}">
                  <a16:creationId xmlns:a16="http://schemas.microsoft.com/office/drawing/2014/main" id="{89ABBB3D-561C-4A6D-83AF-8DB2D236FE5B}"/>
                </a:ext>
              </a:extLst>
            </p:cNvPr>
            <p:cNvSpPr/>
            <p:nvPr/>
          </p:nvSpPr>
          <p:spPr>
            <a:xfrm>
              <a:off x="1609050" y="1010500"/>
              <a:ext cx="70600" cy="61000"/>
            </a:xfrm>
            <a:custGeom>
              <a:avLst/>
              <a:gdLst/>
              <a:ahLst/>
              <a:cxnLst/>
              <a:rect l="l" t="t" r="r" b="b"/>
              <a:pathLst>
                <a:path w="2824" h="2440" extrusionOk="0">
                  <a:moveTo>
                    <a:pt x="1429" y="0"/>
                  </a:moveTo>
                  <a:cubicBezTo>
                    <a:pt x="1232" y="0"/>
                    <a:pt x="1029" y="60"/>
                    <a:pt x="841" y="193"/>
                  </a:cubicBezTo>
                  <a:cubicBezTo>
                    <a:pt x="168" y="462"/>
                    <a:pt x="0" y="1168"/>
                    <a:pt x="303" y="1739"/>
                  </a:cubicBezTo>
                  <a:cubicBezTo>
                    <a:pt x="580" y="2224"/>
                    <a:pt x="1000" y="2439"/>
                    <a:pt x="1421" y="2439"/>
                  </a:cubicBezTo>
                  <a:cubicBezTo>
                    <a:pt x="1612" y="2439"/>
                    <a:pt x="1804" y="2394"/>
                    <a:pt x="1983" y="2310"/>
                  </a:cubicBezTo>
                  <a:cubicBezTo>
                    <a:pt x="2521" y="1873"/>
                    <a:pt x="2823" y="1168"/>
                    <a:pt x="2387" y="630"/>
                  </a:cubicBezTo>
                  <a:cubicBezTo>
                    <a:pt x="2206" y="247"/>
                    <a:pt x="1830" y="0"/>
                    <a:pt x="1429" y="0"/>
                  </a:cubicBezTo>
                  <a:close/>
                </a:path>
              </a:pathLst>
            </a:custGeom>
            <a:solidFill>
              <a:srgbClr val="FFFFFF"/>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70" name="Google Shape;665;p30">
              <a:extLst>
                <a:ext uri="{FF2B5EF4-FFF2-40B4-BE49-F238E27FC236}">
                  <a16:creationId xmlns:a16="http://schemas.microsoft.com/office/drawing/2014/main" id="{0182B3EE-9155-4759-8BCA-B58AC723AA41}"/>
                </a:ext>
              </a:extLst>
            </p:cNvPr>
            <p:cNvSpPr/>
            <p:nvPr/>
          </p:nvSpPr>
          <p:spPr>
            <a:xfrm>
              <a:off x="1920775" y="1096000"/>
              <a:ext cx="70600" cy="61125"/>
            </a:xfrm>
            <a:custGeom>
              <a:avLst/>
              <a:gdLst/>
              <a:ahLst/>
              <a:cxnLst/>
              <a:rect l="l" t="t" r="r" b="b"/>
              <a:pathLst>
                <a:path w="2824" h="2445" extrusionOk="0">
                  <a:moveTo>
                    <a:pt x="1432" y="1"/>
                  </a:moveTo>
                  <a:cubicBezTo>
                    <a:pt x="1231" y="1"/>
                    <a:pt x="1028" y="45"/>
                    <a:pt x="840" y="134"/>
                  </a:cubicBezTo>
                  <a:cubicBezTo>
                    <a:pt x="303" y="571"/>
                    <a:pt x="0" y="1243"/>
                    <a:pt x="437" y="1814"/>
                  </a:cubicBezTo>
                  <a:cubicBezTo>
                    <a:pt x="617" y="2197"/>
                    <a:pt x="1054" y="2444"/>
                    <a:pt x="1494" y="2444"/>
                  </a:cubicBezTo>
                  <a:cubicBezTo>
                    <a:pt x="1711" y="2444"/>
                    <a:pt x="1929" y="2384"/>
                    <a:pt x="2117" y="2251"/>
                  </a:cubicBezTo>
                  <a:cubicBezTo>
                    <a:pt x="2655" y="1949"/>
                    <a:pt x="2823" y="1109"/>
                    <a:pt x="2521" y="571"/>
                  </a:cubicBezTo>
                  <a:cubicBezTo>
                    <a:pt x="2250" y="187"/>
                    <a:pt x="1843" y="1"/>
                    <a:pt x="1432" y="1"/>
                  </a:cubicBezTo>
                  <a:close/>
                </a:path>
              </a:pathLst>
            </a:custGeom>
            <a:solidFill>
              <a:srgbClr val="FFFFFF"/>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71" name="Google Shape;666;p30">
              <a:extLst>
                <a:ext uri="{FF2B5EF4-FFF2-40B4-BE49-F238E27FC236}">
                  <a16:creationId xmlns:a16="http://schemas.microsoft.com/office/drawing/2014/main" id="{61C7DA74-2D1A-4B52-A21F-46D56DF26BDE}"/>
                </a:ext>
              </a:extLst>
            </p:cNvPr>
            <p:cNvSpPr/>
            <p:nvPr/>
          </p:nvSpPr>
          <p:spPr>
            <a:xfrm>
              <a:off x="961250" y="236825"/>
              <a:ext cx="1222525" cy="946550"/>
            </a:xfrm>
            <a:custGeom>
              <a:avLst/>
              <a:gdLst/>
              <a:ahLst/>
              <a:cxnLst/>
              <a:rect l="l" t="t" r="r" b="b"/>
              <a:pathLst>
                <a:path w="48901" h="37862" extrusionOk="0">
                  <a:moveTo>
                    <a:pt x="22449" y="0"/>
                  </a:moveTo>
                  <a:cubicBezTo>
                    <a:pt x="20136" y="0"/>
                    <a:pt x="17807" y="494"/>
                    <a:pt x="15561" y="1329"/>
                  </a:cubicBezTo>
                  <a:cubicBezTo>
                    <a:pt x="13309" y="2169"/>
                    <a:pt x="11360" y="3547"/>
                    <a:pt x="9679" y="5228"/>
                  </a:cubicBezTo>
                  <a:cubicBezTo>
                    <a:pt x="8839" y="5934"/>
                    <a:pt x="8133" y="6639"/>
                    <a:pt x="7428" y="7480"/>
                  </a:cubicBezTo>
                  <a:lnTo>
                    <a:pt x="7428" y="7614"/>
                  </a:lnTo>
                  <a:cubicBezTo>
                    <a:pt x="6184" y="8891"/>
                    <a:pt x="5209" y="10269"/>
                    <a:pt x="4235" y="11815"/>
                  </a:cubicBezTo>
                  <a:cubicBezTo>
                    <a:pt x="3663" y="12521"/>
                    <a:pt x="3092" y="13361"/>
                    <a:pt x="3092" y="14201"/>
                  </a:cubicBezTo>
                  <a:cubicBezTo>
                    <a:pt x="3798" y="13932"/>
                    <a:pt x="4369" y="13227"/>
                    <a:pt x="5075" y="12924"/>
                  </a:cubicBezTo>
                  <a:lnTo>
                    <a:pt x="5075" y="12924"/>
                  </a:lnTo>
                  <a:cubicBezTo>
                    <a:pt x="2823" y="16016"/>
                    <a:pt x="1849" y="20083"/>
                    <a:pt x="1277" y="23847"/>
                  </a:cubicBezTo>
                  <a:cubicBezTo>
                    <a:pt x="0" y="32417"/>
                    <a:pt x="4638" y="37593"/>
                    <a:pt x="4638" y="37593"/>
                  </a:cubicBezTo>
                  <a:lnTo>
                    <a:pt x="4638" y="37458"/>
                  </a:lnTo>
                  <a:cubicBezTo>
                    <a:pt x="4773" y="37022"/>
                    <a:pt x="5075" y="35912"/>
                    <a:pt x="5747" y="34938"/>
                  </a:cubicBezTo>
                  <a:cubicBezTo>
                    <a:pt x="6349" y="34221"/>
                    <a:pt x="7146" y="33603"/>
                    <a:pt x="8327" y="33603"/>
                  </a:cubicBezTo>
                  <a:cubicBezTo>
                    <a:pt x="8531" y="33603"/>
                    <a:pt x="8746" y="33621"/>
                    <a:pt x="8974" y="33661"/>
                  </a:cubicBezTo>
                  <a:cubicBezTo>
                    <a:pt x="11360" y="33930"/>
                    <a:pt x="12066" y="36047"/>
                    <a:pt x="13040" y="37862"/>
                  </a:cubicBezTo>
                  <a:cubicBezTo>
                    <a:pt x="13175" y="34938"/>
                    <a:pt x="13175" y="31980"/>
                    <a:pt x="14317" y="29191"/>
                  </a:cubicBezTo>
                  <a:cubicBezTo>
                    <a:pt x="14721" y="27779"/>
                    <a:pt x="15695" y="26368"/>
                    <a:pt x="16536" y="25124"/>
                  </a:cubicBezTo>
                  <a:cubicBezTo>
                    <a:pt x="17376" y="24149"/>
                    <a:pt x="18922" y="22603"/>
                    <a:pt x="20031" y="22032"/>
                  </a:cubicBezTo>
                  <a:lnTo>
                    <a:pt x="20031" y="22032"/>
                  </a:lnTo>
                  <a:cubicBezTo>
                    <a:pt x="20031" y="22603"/>
                    <a:pt x="19762" y="23175"/>
                    <a:pt x="19628" y="23847"/>
                  </a:cubicBezTo>
                  <a:cubicBezTo>
                    <a:pt x="19493" y="24553"/>
                    <a:pt x="19493" y="25258"/>
                    <a:pt x="19493" y="25964"/>
                  </a:cubicBezTo>
                  <a:cubicBezTo>
                    <a:pt x="19493" y="27376"/>
                    <a:pt x="19493" y="28619"/>
                    <a:pt x="19896" y="29896"/>
                  </a:cubicBezTo>
                  <a:cubicBezTo>
                    <a:pt x="22283" y="28888"/>
                    <a:pt x="25240" y="27914"/>
                    <a:pt x="27458" y="26368"/>
                  </a:cubicBezTo>
                  <a:cubicBezTo>
                    <a:pt x="29273" y="25124"/>
                    <a:pt x="32231" y="22469"/>
                    <a:pt x="32365" y="19948"/>
                  </a:cubicBezTo>
                  <a:lnTo>
                    <a:pt x="32365" y="19948"/>
                  </a:lnTo>
                  <a:cubicBezTo>
                    <a:pt x="32365" y="22032"/>
                    <a:pt x="32500" y="24284"/>
                    <a:pt x="31962" y="26368"/>
                  </a:cubicBezTo>
                  <a:cubicBezTo>
                    <a:pt x="31525" y="28048"/>
                    <a:pt x="30550" y="29594"/>
                    <a:pt x="29710" y="31140"/>
                  </a:cubicBezTo>
                  <a:cubicBezTo>
                    <a:pt x="30083" y="31267"/>
                    <a:pt x="30516" y="31324"/>
                    <a:pt x="30981" y="31324"/>
                  </a:cubicBezTo>
                  <a:cubicBezTo>
                    <a:pt x="32613" y="31324"/>
                    <a:pt x="34627" y="30618"/>
                    <a:pt x="35726" y="29728"/>
                  </a:cubicBezTo>
                  <a:cubicBezTo>
                    <a:pt x="37272" y="28216"/>
                    <a:pt x="38247" y="26233"/>
                    <a:pt x="39356" y="24553"/>
                  </a:cubicBezTo>
                  <a:lnTo>
                    <a:pt x="39356" y="24553"/>
                  </a:lnTo>
                  <a:cubicBezTo>
                    <a:pt x="38684" y="26536"/>
                    <a:pt x="38818" y="28619"/>
                    <a:pt x="37675" y="30569"/>
                  </a:cubicBezTo>
                  <a:cubicBezTo>
                    <a:pt x="36566" y="32552"/>
                    <a:pt x="34617" y="33795"/>
                    <a:pt x="32802" y="34938"/>
                  </a:cubicBezTo>
                  <a:cubicBezTo>
                    <a:pt x="33065" y="34955"/>
                    <a:pt x="33332" y="34963"/>
                    <a:pt x="33603" y="34963"/>
                  </a:cubicBezTo>
                  <a:cubicBezTo>
                    <a:pt x="35483" y="34963"/>
                    <a:pt x="37535" y="34584"/>
                    <a:pt x="39356" y="34232"/>
                  </a:cubicBezTo>
                  <a:cubicBezTo>
                    <a:pt x="41608" y="33930"/>
                    <a:pt x="43994" y="32955"/>
                    <a:pt x="45674" y="31409"/>
                  </a:cubicBezTo>
                  <a:cubicBezTo>
                    <a:pt x="48195" y="29325"/>
                    <a:pt x="48195" y="27208"/>
                    <a:pt x="48464" y="26099"/>
                  </a:cubicBezTo>
                  <a:cubicBezTo>
                    <a:pt x="48766" y="24284"/>
                    <a:pt x="48598" y="22469"/>
                    <a:pt x="48060" y="20789"/>
                  </a:cubicBezTo>
                  <a:cubicBezTo>
                    <a:pt x="47355" y="18806"/>
                    <a:pt x="46783" y="16856"/>
                    <a:pt x="45674" y="15176"/>
                  </a:cubicBezTo>
                  <a:lnTo>
                    <a:pt x="45674" y="15176"/>
                  </a:lnTo>
                  <a:lnTo>
                    <a:pt x="45809" y="15310"/>
                  </a:lnTo>
                  <a:cubicBezTo>
                    <a:pt x="46514" y="15445"/>
                    <a:pt x="46918" y="15747"/>
                    <a:pt x="47355" y="16151"/>
                  </a:cubicBezTo>
                  <a:cubicBezTo>
                    <a:pt x="47926" y="16587"/>
                    <a:pt x="48329" y="17125"/>
                    <a:pt x="48901" y="17697"/>
                  </a:cubicBezTo>
                  <a:lnTo>
                    <a:pt x="48901" y="17562"/>
                  </a:lnTo>
                  <a:cubicBezTo>
                    <a:pt x="48901" y="16453"/>
                    <a:pt x="48060" y="14605"/>
                    <a:pt x="47623" y="13630"/>
                  </a:cubicBezTo>
                  <a:cubicBezTo>
                    <a:pt x="46918" y="12084"/>
                    <a:pt x="45674" y="11109"/>
                    <a:pt x="44700" y="9866"/>
                  </a:cubicBezTo>
                  <a:cubicBezTo>
                    <a:pt x="42523" y="7007"/>
                    <a:pt x="39718" y="4682"/>
                    <a:pt x="35981" y="4682"/>
                  </a:cubicBezTo>
                  <a:cubicBezTo>
                    <a:pt x="35853" y="4682"/>
                    <a:pt x="35723" y="4684"/>
                    <a:pt x="35592" y="4690"/>
                  </a:cubicBezTo>
                  <a:cubicBezTo>
                    <a:pt x="35020" y="4690"/>
                    <a:pt x="34180" y="4690"/>
                    <a:pt x="33642" y="4388"/>
                  </a:cubicBezTo>
                  <a:cubicBezTo>
                    <a:pt x="32802" y="4119"/>
                    <a:pt x="32096" y="3278"/>
                    <a:pt x="31525" y="2707"/>
                  </a:cubicBezTo>
                  <a:cubicBezTo>
                    <a:pt x="30113" y="1867"/>
                    <a:pt x="28735" y="1161"/>
                    <a:pt x="27189" y="758"/>
                  </a:cubicBezTo>
                  <a:cubicBezTo>
                    <a:pt x="25638" y="236"/>
                    <a:pt x="24047" y="0"/>
                    <a:pt x="22449" y="0"/>
                  </a:cubicBezTo>
                  <a:close/>
                </a:path>
              </a:pathLst>
            </a:custGeom>
            <a:solidFill>
              <a:schemeClr val="lt2"/>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72" name="Google Shape;667;p30">
              <a:extLst>
                <a:ext uri="{FF2B5EF4-FFF2-40B4-BE49-F238E27FC236}">
                  <a16:creationId xmlns:a16="http://schemas.microsoft.com/office/drawing/2014/main" id="{1165ADB0-7380-4ED7-BB9B-BE4D5E2D1E99}"/>
                </a:ext>
              </a:extLst>
            </p:cNvPr>
            <p:cNvSpPr/>
            <p:nvPr/>
          </p:nvSpPr>
          <p:spPr>
            <a:xfrm>
              <a:off x="989800" y="234750"/>
              <a:ext cx="1193975" cy="706225"/>
            </a:xfrm>
            <a:custGeom>
              <a:avLst/>
              <a:gdLst/>
              <a:ahLst/>
              <a:cxnLst/>
              <a:rect l="l" t="t" r="r" b="b"/>
              <a:pathLst>
                <a:path w="47759" h="28249" extrusionOk="0">
                  <a:moveTo>
                    <a:pt x="21409" y="1"/>
                  </a:moveTo>
                  <a:cubicBezTo>
                    <a:pt x="19588" y="1"/>
                    <a:pt x="17826" y="343"/>
                    <a:pt x="16079" y="888"/>
                  </a:cubicBezTo>
                  <a:lnTo>
                    <a:pt x="16079" y="888"/>
                  </a:lnTo>
                  <a:cubicBezTo>
                    <a:pt x="17867" y="391"/>
                    <a:pt x="19609" y="135"/>
                    <a:pt x="21409" y="135"/>
                  </a:cubicBezTo>
                  <a:cubicBezTo>
                    <a:pt x="22955" y="135"/>
                    <a:pt x="24501" y="269"/>
                    <a:pt x="26047" y="841"/>
                  </a:cubicBezTo>
                  <a:cubicBezTo>
                    <a:pt x="24501" y="269"/>
                    <a:pt x="22955" y="1"/>
                    <a:pt x="21409" y="1"/>
                  </a:cubicBezTo>
                  <a:close/>
                  <a:moveTo>
                    <a:pt x="26048" y="841"/>
                  </a:moveTo>
                  <a:cubicBezTo>
                    <a:pt x="27594" y="1244"/>
                    <a:pt x="28971" y="1950"/>
                    <a:pt x="30383" y="2790"/>
                  </a:cubicBezTo>
                  <a:cubicBezTo>
                    <a:pt x="28971" y="1815"/>
                    <a:pt x="27594" y="1244"/>
                    <a:pt x="26048" y="841"/>
                  </a:cubicBezTo>
                  <a:close/>
                  <a:moveTo>
                    <a:pt x="16079" y="888"/>
                  </a:moveTo>
                  <a:cubicBezTo>
                    <a:pt x="15531" y="1040"/>
                    <a:pt x="14978" y="1215"/>
                    <a:pt x="14419" y="1412"/>
                  </a:cubicBezTo>
                  <a:cubicBezTo>
                    <a:pt x="13293" y="1832"/>
                    <a:pt x="12243" y="2387"/>
                    <a:pt x="11264" y="3046"/>
                  </a:cubicBezTo>
                  <a:lnTo>
                    <a:pt x="11264" y="3046"/>
                  </a:lnTo>
                  <a:cubicBezTo>
                    <a:pt x="12276" y="2387"/>
                    <a:pt x="13360" y="1832"/>
                    <a:pt x="14553" y="1412"/>
                  </a:cubicBezTo>
                  <a:cubicBezTo>
                    <a:pt x="15061" y="1223"/>
                    <a:pt x="15569" y="1047"/>
                    <a:pt x="16079" y="888"/>
                  </a:cubicBezTo>
                  <a:close/>
                  <a:moveTo>
                    <a:pt x="30383" y="2790"/>
                  </a:moveTo>
                  <a:lnTo>
                    <a:pt x="30383" y="2790"/>
                  </a:lnTo>
                  <a:cubicBezTo>
                    <a:pt x="30954" y="3361"/>
                    <a:pt x="31660" y="4202"/>
                    <a:pt x="32500" y="4471"/>
                  </a:cubicBezTo>
                  <a:cubicBezTo>
                    <a:pt x="31660" y="4202"/>
                    <a:pt x="30954" y="3227"/>
                    <a:pt x="30383" y="2790"/>
                  </a:cubicBezTo>
                  <a:close/>
                  <a:moveTo>
                    <a:pt x="11264" y="3046"/>
                  </a:moveTo>
                  <a:lnTo>
                    <a:pt x="11264" y="3046"/>
                  </a:lnTo>
                  <a:cubicBezTo>
                    <a:pt x="10251" y="3706"/>
                    <a:pt x="9310" y="4471"/>
                    <a:pt x="8403" y="5311"/>
                  </a:cubicBezTo>
                  <a:cubicBezTo>
                    <a:pt x="8148" y="5565"/>
                    <a:pt x="7894" y="5837"/>
                    <a:pt x="7640" y="6114"/>
                  </a:cubicBezTo>
                  <a:lnTo>
                    <a:pt x="7640" y="6114"/>
                  </a:lnTo>
                  <a:cubicBezTo>
                    <a:pt x="7925" y="5841"/>
                    <a:pt x="8222" y="5576"/>
                    <a:pt x="8537" y="5311"/>
                  </a:cubicBezTo>
                  <a:cubicBezTo>
                    <a:pt x="9378" y="4471"/>
                    <a:pt x="10285" y="3706"/>
                    <a:pt x="11264" y="3046"/>
                  </a:cubicBezTo>
                  <a:close/>
                  <a:moveTo>
                    <a:pt x="7640" y="6114"/>
                  </a:moveTo>
                  <a:cubicBezTo>
                    <a:pt x="7166" y="6566"/>
                    <a:pt x="6726" y="7038"/>
                    <a:pt x="6286" y="7563"/>
                  </a:cubicBezTo>
                  <a:cubicBezTo>
                    <a:pt x="6737" y="7111"/>
                    <a:pt x="7188" y="6605"/>
                    <a:pt x="7640" y="6114"/>
                  </a:cubicBezTo>
                  <a:close/>
                  <a:moveTo>
                    <a:pt x="32500" y="4471"/>
                  </a:moveTo>
                  <a:lnTo>
                    <a:pt x="32500" y="4471"/>
                  </a:lnTo>
                  <a:cubicBezTo>
                    <a:pt x="32769" y="4605"/>
                    <a:pt x="33173" y="4773"/>
                    <a:pt x="33744" y="4773"/>
                  </a:cubicBezTo>
                  <a:lnTo>
                    <a:pt x="34584" y="4773"/>
                  </a:lnTo>
                  <a:cubicBezTo>
                    <a:pt x="38382" y="4773"/>
                    <a:pt x="41306" y="6991"/>
                    <a:pt x="43558" y="9949"/>
                  </a:cubicBezTo>
                  <a:cubicBezTo>
                    <a:pt x="41306" y="6991"/>
                    <a:pt x="38382" y="4605"/>
                    <a:pt x="34584" y="4605"/>
                  </a:cubicBezTo>
                  <a:lnTo>
                    <a:pt x="33744" y="4605"/>
                  </a:lnTo>
                  <a:cubicBezTo>
                    <a:pt x="33173" y="4605"/>
                    <a:pt x="32769" y="4605"/>
                    <a:pt x="32500" y="4471"/>
                  </a:cubicBezTo>
                  <a:close/>
                  <a:moveTo>
                    <a:pt x="6286" y="7563"/>
                  </a:moveTo>
                  <a:cubicBezTo>
                    <a:pt x="5042" y="8974"/>
                    <a:pt x="4067" y="10352"/>
                    <a:pt x="3093" y="11898"/>
                  </a:cubicBezTo>
                  <a:cubicBezTo>
                    <a:pt x="4067" y="10352"/>
                    <a:pt x="5042" y="8974"/>
                    <a:pt x="6286" y="7697"/>
                  </a:cubicBezTo>
                  <a:lnTo>
                    <a:pt x="6286" y="7563"/>
                  </a:lnTo>
                  <a:close/>
                  <a:moveTo>
                    <a:pt x="46482" y="13714"/>
                  </a:moveTo>
                  <a:lnTo>
                    <a:pt x="46482" y="13714"/>
                  </a:lnTo>
                  <a:cubicBezTo>
                    <a:pt x="46919" y="14688"/>
                    <a:pt x="47759" y="16671"/>
                    <a:pt x="47759" y="17780"/>
                  </a:cubicBezTo>
                  <a:lnTo>
                    <a:pt x="47759" y="17645"/>
                  </a:lnTo>
                  <a:cubicBezTo>
                    <a:pt x="47759" y="16536"/>
                    <a:pt x="46919" y="14688"/>
                    <a:pt x="46482" y="13714"/>
                  </a:cubicBezTo>
                  <a:close/>
                  <a:moveTo>
                    <a:pt x="3909" y="13040"/>
                  </a:moveTo>
                  <a:lnTo>
                    <a:pt x="3909" y="13040"/>
                  </a:lnTo>
                  <a:cubicBezTo>
                    <a:pt x="1674" y="16128"/>
                    <a:pt x="705" y="20179"/>
                    <a:pt x="135" y="23795"/>
                  </a:cubicBezTo>
                  <a:cubicBezTo>
                    <a:pt x="2" y="25456"/>
                    <a:pt x="1" y="26854"/>
                    <a:pt x="1" y="28248"/>
                  </a:cubicBezTo>
                  <a:lnTo>
                    <a:pt x="1" y="28248"/>
                  </a:lnTo>
                  <a:cubicBezTo>
                    <a:pt x="1" y="26854"/>
                    <a:pt x="2" y="25457"/>
                    <a:pt x="135" y="23930"/>
                  </a:cubicBezTo>
                  <a:cubicBezTo>
                    <a:pt x="705" y="20179"/>
                    <a:pt x="1674" y="16128"/>
                    <a:pt x="3909" y="13040"/>
                  </a:cubicBezTo>
                  <a:close/>
                </a:path>
              </a:pathLst>
            </a:custGeom>
            <a:solidFill>
              <a:srgbClr val="FAF2D5"/>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73" name="Google Shape;668;p30">
              <a:extLst>
                <a:ext uri="{FF2B5EF4-FFF2-40B4-BE49-F238E27FC236}">
                  <a16:creationId xmlns:a16="http://schemas.microsoft.com/office/drawing/2014/main" id="{CBB68A9B-8AB9-42DA-9B5E-6D17EBD9957D}"/>
                </a:ext>
              </a:extLst>
            </p:cNvPr>
            <p:cNvSpPr/>
            <p:nvPr/>
          </p:nvSpPr>
          <p:spPr>
            <a:xfrm>
              <a:off x="989800" y="238125"/>
              <a:ext cx="1193975" cy="935175"/>
            </a:xfrm>
            <a:custGeom>
              <a:avLst/>
              <a:gdLst/>
              <a:ahLst/>
              <a:cxnLst/>
              <a:rect l="l" t="t" r="r" b="b"/>
              <a:pathLst>
                <a:path w="47759" h="37407" extrusionOk="0">
                  <a:moveTo>
                    <a:pt x="21409" y="0"/>
                  </a:moveTo>
                  <a:cubicBezTo>
                    <a:pt x="19057" y="0"/>
                    <a:pt x="16805" y="437"/>
                    <a:pt x="14419" y="1277"/>
                  </a:cubicBezTo>
                  <a:cubicBezTo>
                    <a:pt x="12167" y="2117"/>
                    <a:pt x="10218" y="3495"/>
                    <a:pt x="8537" y="5176"/>
                  </a:cubicBezTo>
                  <a:cubicBezTo>
                    <a:pt x="7697" y="5882"/>
                    <a:pt x="6991" y="6587"/>
                    <a:pt x="6286" y="7428"/>
                  </a:cubicBezTo>
                  <a:lnTo>
                    <a:pt x="6286" y="7562"/>
                  </a:lnTo>
                  <a:cubicBezTo>
                    <a:pt x="5042" y="8839"/>
                    <a:pt x="4067" y="10217"/>
                    <a:pt x="3093" y="11763"/>
                  </a:cubicBezTo>
                  <a:cubicBezTo>
                    <a:pt x="2521" y="12469"/>
                    <a:pt x="1950" y="13309"/>
                    <a:pt x="1950" y="14149"/>
                  </a:cubicBezTo>
                  <a:cubicBezTo>
                    <a:pt x="2656" y="13880"/>
                    <a:pt x="3227" y="13175"/>
                    <a:pt x="3933" y="12872"/>
                  </a:cubicBezTo>
                  <a:lnTo>
                    <a:pt x="3933" y="12872"/>
                  </a:lnTo>
                  <a:cubicBezTo>
                    <a:pt x="1681" y="15964"/>
                    <a:pt x="707" y="20031"/>
                    <a:pt x="135" y="23795"/>
                  </a:cubicBezTo>
                  <a:cubicBezTo>
                    <a:pt x="1" y="25341"/>
                    <a:pt x="1" y="26752"/>
                    <a:pt x="1" y="28164"/>
                  </a:cubicBezTo>
                  <a:cubicBezTo>
                    <a:pt x="404" y="33609"/>
                    <a:pt x="3093" y="36970"/>
                    <a:pt x="3496" y="37406"/>
                  </a:cubicBezTo>
                  <a:cubicBezTo>
                    <a:pt x="3496" y="37406"/>
                    <a:pt x="3765" y="36129"/>
                    <a:pt x="4471" y="35020"/>
                  </a:cubicBezTo>
                  <a:cubicBezTo>
                    <a:pt x="4202" y="33205"/>
                    <a:pt x="4202" y="31222"/>
                    <a:pt x="4471" y="28836"/>
                  </a:cubicBezTo>
                  <a:cubicBezTo>
                    <a:pt x="5042" y="25341"/>
                    <a:pt x="5882" y="21577"/>
                    <a:pt x="8134" y="18619"/>
                  </a:cubicBezTo>
                  <a:lnTo>
                    <a:pt x="8134" y="18619"/>
                  </a:lnTo>
                  <a:cubicBezTo>
                    <a:pt x="7294" y="18922"/>
                    <a:pt x="6857" y="19459"/>
                    <a:pt x="6151" y="19896"/>
                  </a:cubicBezTo>
                  <a:cubicBezTo>
                    <a:pt x="6151" y="19056"/>
                    <a:pt x="6722" y="18216"/>
                    <a:pt x="7126" y="17510"/>
                  </a:cubicBezTo>
                  <a:cubicBezTo>
                    <a:pt x="8134" y="16099"/>
                    <a:pt x="9109" y="14721"/>
                    <a:pt x="10218" y="13443"/>
                  </a:cubicBezTo>
                  <a:cubicBezTo>
                    <a:pt x="12470" y="10923"/>
                    <a:pt x="14856" y="8671"/>
                    <a:pt x="18049" y="7562"/>
                  </a:cubicBezTo>
                  <a:cubicBezTo>
                    <a:pt x="20166" y="6722"/>
                    <a:pt x="22418" y="6318"/>
                    <a:pt x="24636" y="6318"/>
                  </a:cubicBezTo>
                  <a:cubicBezTo>
                    <a:pt x="26182" y="6318"/>
                    <a:pt x="27593" y="6453"/>
                    <a:pt x="28971" y="6991"/>
                  </a:cubicBezTo>
                  <a:cubicBezTo>
                    <a:pt x="30517" y="7428"/>
                    <a:pt x="31929" y="7999"/>
                    <a:pt x="33172" y="8839"/>
                  </a:cubicBezTo>
                  <a:cubicBezTo>
                    <a:pt x="33744" y="9377"/>
                    <a:pt x="34450" y="10217"/>
                    <a:pt x="35155" y="10520"/>
                  </a:cubicBezTo>
                  <a:cubicBezTo>
                    <a:pt x="35424" y="10654"/>
                    <a:pt x="35861" y="10654"/>
                    <a:pt x="36264" y="10654"/>
                  </a:cubicBezTo>
                  <a:lnTo>
                    <a:pt x="37105" y="10654"/>
                  </a:lnTo>
                  <a:cubicBezTo>
                    <a:pt x="38920" y="10654"/>
                    <a:pt x="41037" y="11897"/>
                    <a:pt x="42717" y="13175"/>
                  </a:cubicBezTo>
                  <a:cubicBezTo>
                    <a:pt x="44398" y="14418"/>
                    <a:pt x="45641" y="15695"/>
                    <a:pt x="45641" y="15695"/>
                  </a:cubicBezTo>
                  <a:cubicBezTo>
                    <a:pt x="46481" y="16099"/>
                    <a:pt x="46918" y="16804"/>
                    <a:pt x="47624" y="17510"/>
                  </a:cubicBezTo>
                  <a:lnTo>
                    <a:pt x="47759" y="17645"/>
                  </a:lnTo>
                  <a:lnTo>
                    <a:pt x="47759" y="17510"/>
                  </a:lnTo>
                  <a:cubicBezTo>
                    <a:pt x="47759" y="16401"/>
                    <a:pt x="46918" y="14553"/>
                    <a:pt x="46481" y="13578"/>
                  </a:cubicBezTo>
                  <a:cubicBezTo>
                    <a:pt x="45776" y="12032"/>
                    <a:pt x="44532" y="11057"/>
                    <a:pt x="43558" y="9814"/>
                  </a:cubicBezTo>
                  <a:cubicBezTo>
                    <a:pt x="41306" y="6856"/>
                    <a:pt x="38382" y="4638"/>
                    <a:pt x="34584" y="4638"/>
                  </a:cubicBezTo>
                  <a:lnTo>
                    <a:pt x="33744" y="4638"/>
                  </a:lnTo>
                  <a:cubicBezTo>
                    <a:pt x="33172" y="4638"/>
                    <a:pt x="32769" y="4470"/>
                    <a:pt x="32500" y="4336"/>
                  </a:cubicBezTo>
                  <a:cubicBezTo>
                    <a:pt x="31660" y="4067"/>
                    <a:pt x="30954" y="3226"/>
                    <a:pt x="30383" y="2655"/>
                  </a:cubicBezTo>
                  <a:cubicBezTo>
                    <a:pt x="28971" y="1815"/>
                    <a:pt x="27593" y="1109"/>
                    <a:pt x="26047" y="706"/>
                  </a:cubicBezTo>
                  <a:cubicBezTo>
                    <a:pt x="24501" y="134"/>
                    <a:pt x="22955" y="0"/>
                    <a:pt x="21409" y="0"/>
                  </a:cubicBezTo>
                  <a:close/>
                </a:path>
              </a:pathLst>
            </a:custGeom>
            <a:solidFill>
              <a:schemeClr val="accen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74" name="Google Shape;669;p30">
              <a:extLst>
                <a:ext uri="{FF2B5EF4-FFF2-40B4-BE49-F238E27FC236}">
                  <a16:creationId xmlns:a16="http://schemas.microsoft.com/office/drawing/2014/main" id="{D1976D00-D8BE-4CA0-8F85-F6054E10FEF5}"/>
                </a:ext>
              </a:extLst>
            </p:cNvPr>
            <p:cNvSpPr/>
            <p:nvPr/>
          </p:nvSpPr>
          <p:spPr>
            <a:xfrm>
              <a:off x="1070475" y="1736225"/>
              <a:ext cx="244525" cy="252075"/>
            </a:xfrm>
            <a:custGeom>
              <a:avLst/>
              <a:gdLst/>
              <a:ahLst/>
              <a:cxnLst/>
              <a:rect l="l" t="t" r="r" b="b"/>
              <a:pathLst>
                <a:path w="9781" h="10083" extrusionOk="0">
                  <a:moveTo>
                    <a:pt x="6856" y="0"/>
                  </a:moveTo>
                  <a:lnTo>
                    <a:pt x="3227" y="7865"/>
                  </a:lnTo>
                  <a:lnTo>
                    <a:pt x="404" y="8570"/>
                  </a:lnTo>
                  <a:cubicBezTo>
                    <a:pt x="0" y="8705"/>
                    <a:pt x="0" y="9243"/>
                    <a:pt x="269" y="9411"/>
                  </a:cubicBezTo>
                  <a:cubicBezTo>
                    <a:pt x="1109" y="9814"/>
                    <a:pt x="2084" y="10083"/>
                    <a:pt x="3059" y="10083"/>
                  </a:cubicBezTo>
                  <a:cubicBezTo>
                    <a:pt x="3630" y="10083"/>
                    <a:pt x="4201" y="9814"/>
                    <a:pt x="4605" y="9411"/>
                  </a:cubicBezTo>
                  <a:lnTo>
                    <a:pt x="9780" y="2823"/>
                  </a:lnTo>
                  <a:lnTo>
                    <a:pt x="6856" y="0"/>
                  </a:lnTo>
                  <a:close/>
                </a:path>
              </a:pathLst>
            </a:custGeom>
            <a:solidFill>
              <a:srgbClr val="A67C52"/>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75" name="Google Shape;670;p30">
              <a:extLst>
                <a:ext uri="{FF2B5EF4-FFF2-40B4-BE49-F238E27FC236}">
                  <a16:creationId xmlns:a16="http://schemas.microsoft.com/office/drawing/2014/main" id="{AAD4584A-C92B-40ED-85E4-18603B7D99A4}"/>
                </a:ext>
              </a:extLst>
            </p:cNvPr>
            <p:cNvSpPr/>
            <p:nvPr/>
          </p:nvSpPr>
          <p:spPr>
            <a:xfrm>
              <a:off x="1272950" y="1526175"/>
              <a:ext cx="203375" cy="224350"/>
            </a:xfrm>
            <a:custGeom>
              <a:avLst/>
              <a:gdLst/>
              <a:ahLst/>
              <a:cxnLst/>
              <a:rect l="l" t="t" r="r" b="b"/>
              <a:pathLst>
                <a:path w="8135"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227"/>
                    <a:pt x="8134" y="2689"/>
                    <a:pt x="8000" y="2117"/>
                  </a:cubicBezTo>
                  <a:cubicBezTo>
                    <a:pt x="7865" y="840"/>
                    <a:pt x="6891" y="0"/>
                    <a:pt x="5748" y="0"/>
                  </a:cubicBezTo>
                  <a:close/>
                </a:path>
              </a:pathLst>
            </a:custGeom>
            <a:solidFill>
              <a:srgbClr val="D07752"/>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76" name="Google Shape;671;p30">
              <a:extLst>
                <a:ext uri="{FF2B5EF4-FFF2-40B4-BE49-F238E27FC236}">
                  <a16:creationId xmlns:a16="http://schemas.microsoft.com/office/drawing/2014/main" id="{AC2D758F-DC55-4116-B68B-1B04B362DB59}"/>
                </a:ext>
              </a:extLst>
            </p:cNvPr>
            <p:cNvSpPr/>
            <p:nvPr/>
          </p:nvSpPr>
          <p:spPr>
            <a:xfrm>
              <a:off x="1272950" y="1526175"/>
              <a:ext cx="200000" cy="224350"/>
            </a:xfrm>
            <a:custGeom>
              <a:avLst/>
              <a:gdLst/>
              <a:ahLst/>
              <a:cxnLst/>
              <a:rect l="l" t="t" r="r" b="b"/>
              <a:pathLst>
                <a:path w="8000"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361"/>
                    <a:pt x="8000" y="2823"/>
                    <a:pt x="8000" y="2386"/>
                  </a:cubicBezTo>
                  <a:lnTo>
                    <a:pt x="8000" y="2117"/>
                  </a:lnTo>
                  <a:cubicBezTo>
                    <a:pt x="7865" y="840"/>
                    <a:pt x="6891" y="0"/>
                    <a:pt x="5748" y="0"/>
                  </a:cubicBezTo>
                  <a:close/>
                </a:path>
              </a:pathLst>
            </a:custGeom>
            <a:solidFill>
              <a:schemeClr val="accent5"/>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77" name="Google Shape;672;p30">
              <a:extLst>
                <a:ext uri="{FF2B5EF4-FFF2-40B4-BE49-F238E27FC236}">
                  <a16:creationId xmlns:a16="http://schemas.microsoft.com/office/drawing/2014/main" id="{9DCA2443-E86C-480E-80ED-43C0CBF77CCE}"/>
                </a:ext>
              </a:extLst>
            </p:cNvPr>
            <p:cNvSpPr/>
            <p:nvPr/>
          </p:nvSpPr>
          <p:spPr>
            <a:xfrm>
              <a:off x="1220875" y="1659450"/>
              <a:ext cx="153775" cy="156625"/>
            </a:xfrm>
            <a:custGeom>
              <a:avLst/>
              <a:gdLst/>
              <a:ahLst/>
              <a:cxnLst/>
              <a:rect l="l" t="t" r="r" b="b"/>
              <a:pathLst>
                <a:path w="6151" h="6265" extrusionOk="0">
                  <a:moveTo>
                    <a:pt x="1484" y="1"/>
                  </a:moveTo>
                  <a:cubicBezTo>
                    <a:pt x="1237" y="1"/>
                    <a:pt x="1007" y="116"/>
                    <a:pt x="840" y="282"/>
                  </a:cubicBezTo>
                  <a:lnTo>
                    <a:pt x="135" y="1693"/>
                  </a:lnTo>
                  <a:cubicBezTo>
                    <a:pt x="0" y="1962"/>
                    <a:pt x="0" y="2231"/>
                    <a:pt x="269" y="2534"/>
                  </a:cubicBezTo>
                  <a:lnTo>
                    <a:pt x="840" y="3071"/>
                  </a:lnTo>
                  <a:lnTo>
                    <a:pt x="4067" y="6163"/>
                  </a:lnTo>
                  <a:cubicBezTo>
                    <a:pt x="4134" y="6230"/>
                    <a:pt x="4235" y="6264"/>
                    <a:pt x="4357" y="6264"/>
                  </a:cubicBezTo>
                  <a:cubicBezTo>
                    <a:pt x="4478" y="6264"/>
                    <a:pt x="4621" y="6230"/>
                    <a:pt x="4773" y="6163"/>
                  </a:cubicBezTo>
                  <a:lnTo>
                    <a:pt x="6016" y="4920"/>
                  </a:lnTo>
                  <a:cubicBezTo>
                    <a:pt x="6151" y="4617"/>
                    <a:pt x="6151" y="4348"/>
                    <a:pt x="6016" y="4080"/>
                  </a:cubicBezTo>
                  <a:lnTo>
                    <a:pt x="2084" y="416"/>
                  </a:lnTo>
                  <a:lnTo>
                    <a:pt x="1949" y="147"/>
                  </a:lnTo>
                  <a:cubicBezTo>
                    <a:pt x="1795" y="45"/>
                    <a:pt x="1636" y="1"/>
                    <a:pt x="1484" y="1"/>
                  </a:cubicBezTo>
                  <a:close/>
                </a:path>
              </a:pathLst>
            </a:custGeom>
            <a:solidFill>
              <a:schemeClr val="accent3"/>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grpSp>
        <p:nvGrpSpPr>
          <p:cNvPr id="278" name="Google Shape;211;p3">
            <a:extLst>
              <a:ext uri="{FF2B5EF4-FFF2-40B4-BE49-F238E27FC236}">
                <a16:creationId xmlns:a16="http://schemas.microsoft.com/office/drawing/2014/main" id="{C0855F1D-93D4-4849-83E1-706E437C7250}"/>
              </a:ext>
            </a:extLst>
          </p:cNvPr>
          <p:cNvGrpSpPr/>
          <p:nvPr userDrawn="1"/>
        </p:nvGrpSpPr>
        <p:grpSpPr>
          <a:xfrm>
            <a:off x="772900" y="1186379"/>
            <a:ext cx="333322" cy="298986"/>
            <a:chOff x="2495125" y="2142250"/>
            <a:chExt cx="444275" cy="398525"/>
          </a:xfrm>
        </p:grpSpPr>
        <p:sp>
          <p:nvSpPr>
            <p:cNvPr id="279" name="Google Shape;212;p3">
              <a:extLst>
                <a:ext uri="{FF2B5EF4-FFF2-40B4-BE49-F238E27FC236}">
                  <a16:creationId xmlns:a16="http://schemas.microsoft.com/office/drawing/2014/main" id="{DC5C5AA7-5761-4B23-B999-8F5CA61CD038}"/>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endParaRPr sz="1350" dirty="0">
                <a:solidFill>
                  <a:prstClr val="black"/>
                </a:solidFill>
                <a:latin typeface="Times New Roman" panose="02020603050405020304" pitchFamily="18" charset="0"/>
              </a:endParaRPr>
            </a:p>
          </p:txBody>
        </p:sp>
        <p:sp>
          <p:nvSpPr>
            <p:cNvPr id="280" name="Google Shape;213;p3">
              <a:extLst>
                <a:ext uri="{FF2B5EF4-FFF2-40B4-BE49-F238E27FC236}">
                  <a16:creationId xmlns:a16="http://schemas.microsoft.com/office/drawing/2014/main" id="{1933B0D6-ABFA-4CD7-A762-19337F9750DD}"/>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grpSp>
        <p:nvGrpSpPr>
          <p:cNvPr id="281" name="Google Shape;214;p3">
            <a:extLst>
              <a:ext uri="{FF2B5EF4-FFF2-40B4-BE49-F238E27FC236}">
                <a16:creationId xmlns:a16="http://schemas.microsoft.com/office/drawing/2014/main" id="{1EFB947C-860E-4AA2-A5A2-1CEEEFC38B34}"/>
              </a:ext>
            </a:extLst>
          </p:cNvPr>
          <p:cNvGrpSpPr/>
          <p:nvPr userDrawn="1"/>
        </p:nvGrpSpPr>
        <p:grpSpPr>
          <a:xfrm>
            <a:off x="7923582" y="3780148"/>
            <a:ext cx="218607" cy="211096"/>
            <a:chOff x="3243875" y="2372825"/>
            <a:chExt cx="291375" cy="281375"/>
          </a:xfrm>
        </p:grpSpPr>
        <p:sp>
          <p:nvSpPr>
            <p:cNvPr id="282" name="Google Shape;215;p3">
              <a:extLst>
                <a:ext uri="{FF2B5EF4-FFF2-40B4-BE49-F238E27FC236}">
                  <a16:creationId xmlns:a16="http://schemas.microsoft.com/office/drawing/2014/main" id="{C65D7529-17F2-4B75-9EE5-9962A69A62E0}"/>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83" name="Google Shape;216;p3">
              <a:extLst>
                <a:ext uri="{FF2B5EF4-FFF2-40B4-BE49-F238E27FC236}">
                  <a16:creationId xmlns:a16="http://schemas.microsoft.com/office/drawing/2014/main" id="{ED87057F-C031-4FD4-AEAE-03C05BB98CB0}"/>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84" name="Google Shape;217;p3">
              <a:extLst>
                <a:ext uri="{FF2B5EF4-FFF2-40B4-BE49-F238E27FC236}">
                  <a16:creationId xmlns:a16="http://schemas.microsoft.com/office/drawing/2014/main" id="{EC906738-C714-4EE5-8058-2D4A7FC7EF88}"/>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85" name="Google Shape;218;p3">
              <a:extLst>
                <a:ext uri="{FF2B5EF4-FFF2-40B4-BE49-F238E27FC236}">
                  <a16:creationId xmlns:a16="http://schemas.microsoft.com/office/drawing/2014/main" id="{687DAB77-1E27-4D0D-A65D-B3FE2D9B10B4}"/>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86" name="Google Shape;219;p3">
              <a:extLst>
                <a:ext uri="{FF2B5EF4-FFF2-40B4-BE49-F238E27FC236}">
                  <a16:creationId xmlns:a16="http://schemas.microsoft.com/office/drawing/2014/main" id="{127CCC19-FE1C-4E46-AE9B-2984F6773562}"/>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87" name="Google Shape;220;p3">
              <a:extLst>
                <a:ext uri="{FF2B5EF4-FFF2-40B4-BE49-F238E27FC236}">
                  <a16:creationId xmlns:a16="http://schemas.microsoft.com/office/drawing/2014/main" id="{4DB673E6-ADD0-4ECB-BF9F-B808D5311F72}"/>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88" name="Google Shape;221;p3">
              <a:extLst>
                <a:ext uri="{FF2B5EF4-FFF2-40B4-BE49-F238E27FC236}">
                  <a16:creationId xmlns:a16="http://schemas.microsoft.com/office/drawing/2014/main" id="{4781CA03-AD08-441C-BAB7-0E1690E88D0C}"/>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sz="1350" dirty="0">
                <a:solidFill>
                  <a:prstClr val="black"/>
                </a:solidFill>
                <a:latin typeface="Times New Roman" panose="02020603050405020304" pitchFamily="18" charset="0"/>
              </a:endParaRPr>
            </a:p>
          </p:txBody>
        </p:sp>
        <p:sp>
          <p:nvSpPr>
            <p:cNvPr id="289" name="Google Shape;222;p3">
              <a:extLst>
                <a:ext uri="{FF2B5EF4-FFF2-40B4-BE49-F238E27FC236}">
                  <a16:creationId xmlns:a16="http://schemas.microsoft.com/office/drawing/2014/main" id="{E0816258-217F-404D-BD3D-3293E29FD889}"/>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90" name="Google Shape;223;p3">
              <a:extLst>
                <a:ext uri="{FF2B5EF4-FFF2-40B4-BE49-F238E27FC236}">
                  <a16:creationId xmlns:a16="http://schemas.microsoft.com/office/drawing/2014/main" id="{84FF6178-746C-46CA-9180-258EC4BBA4FC}"/>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91" name="Google Shape;224;p3">
              <a:extLst>
                <a:ext uri="{FF2B5EF4-FFF2-40B4-BE49-F238E27FC236}">
                  <a16:creationId xmlns:a16="http://schemas.microsoft.com/office/drawing/2014/main" id="{C906BB92-3EA7-4E09-8BCD-0337F3A9BB74}"/>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grpSp>
        <p:nvGrpSpPr>
          <p:cNvPr id="292" name="Google Shape;225;p3">
            <a:extLst>
              <a:ext uri="{FF2B5EF4-FFF2-40B4-BE49-F238E27FC236}">
                <a16:creationId xmlns:a16="http://schemas.microsoft.com/office/drawing/2014/main" id="{925CC097-8D38-4AEA-9306-D2D703E51FEC}"/>
              </a:ext>
            </a:extLst>
          </p:cNvPr>
          <p:cNvGrpSpPr/>
          <p:nvPr userDrawn="1"/>
        </p:nvGrpSpPr>
        <p:grpSpPr>
          <a:xfrm>
            <a:off x="8086725" y="536311"/>
            <a:ext cx="125049" cy="126470"/>
            <a:chOff x="4954425" y="2036375"/>
            <a:chExt cx="166675" cy="168575"/>
          </a:xfrm>
        </p:grpSpPr>
        <p:sp>
          <p:nvSpPr>
            <p:cNvPr id="293" name="Google Shape;226;p3">
              <a:extLst>
                <a:ext uri="{FF2B5EF4-FFF2-40B4-BE49-F238E27FC236}">
                  <a16:creationId xmlns:a16="http://schemas.microsoft.com/office/drawing/2014/main" id="{A73811B4-DAE8-43F2-9242-512369E61B47}"/>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94" name="Google Shape;227;p3">
              <a:extLst>
                <a:ext uri="{FF2B5EF4-FFF2-40B4-BE49-F238E27FC236}">
                  <a16:creationId xmlns:a16="http://schemas.microsoft.com/office/drawing/2014/main" id="{1CAC2284-EF0A-4A64-8112-C2F502014E3A}"/>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sp>
        <p:nvSpPr>
          <p:cNvPr id="295" name="Google Shape;228;p3">
            <a:extLst>
              <a:ext uri="{FF2B5EF4-FFF2-40B4-BE49-F238E27FC236}">
                <a16:creationId xmlns:a16="http://schemas.microsoft.com/office/drawing/2014/main" id="{8DF4CFA5-C6E8-4AA5-9916-0D14D265DA7D}"/>
              </a:ext>
            </a:extLst>
          </p:cNvPr>
          <p:cNvSpPr/>
          <p:nvPr userDrawn="1"/>
        </p:nvSpPr>
        <p:spPr>
          <a:xfrm>
            <a:off x="1183176" y="2699166"/>
            <a:ext cx="89375" cy="60919"/>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296" name="Google Shape;229;p3">
            <a:extLst>
              <a:ext uri="{FF2B5EF4-FFF2-40B4-BE49-F238E27FC236}">
                <a16:creationId xmlns:a16="http://schemas.microsoft.com/office/drawing/2014/main" id="{262FDB6E-6024-4D2F-A6EC-321BB317347C}"/>
              </a:ext>
            </a:extLst>
          </p:cNvPr>
          <p:cNvSpPr/>
          <p:nvPr userDrawn="1"/>
        </p:nvSpPr>
        <p:spPr>
          <a:xfrm>
            <a:off x="7387629" y="2917298"/>
            <a:ext cx="65273" cy="46458"/>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grpSp>
        <p:nvGrpSpPr>
          <p:cNvPr id="297" name="Google Shape;230;p3">
            <a:extLst>
              <a:ext uri="{FF2B5EF4-FFF2-40B4-BE49-F238E27FC236}">
                <a16:creationId xmlns:a16="http://schemas.microsoft.com/office/drawing/2014/main" id="{BD5ADFCE-F28A-43D5-9CFF-31FD0A1CC4F9}"/>
              </a:ext>
            </a:extLst>
          </p:cNvPr>
          <p:cNvGrpSpPr/>
          <p:nvPr userDrawn="1"/>
        </p:nvGrpSpPr>
        <p:grpSpPr>
          <a:xfrm>
            <a:off x="956428" y="4157405"/>
            <a:ext cx="125049" cy="126470"/>
            <a:chOff x="4954425" y="2036375"/>
            <a:chExt cx="166675" cy="168575"/>
          </a:xfrm>
        </p:grpSpPr>
        <p:sp>
          <p:nvSpPr>
            <p:cNvPr id="298" name="Google Shape;231;p3">
              <a:extLst>
                <a:ext uri="{FF2B5EF4-FFF2-40B4-BE49-F238E27FC236}">
                  <a16:creationId xmlns:a16="http://schemas.microsoft.com/office/drawing/2014/main" id="{1C1774AA-9741-486B-B8FC-9393CAEDB27F}"/>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99" name="Google Shape;232;p3">
              <a:extLst>
                <a:ext uri="{FF2B5EF4-FFF2-40B4-BE49-F238E27FC236}">
                  <a16:creationId xmlns:a16="http://schemas.microsoft.com/office/drawing/2014/main" id="{A241E20B-C148-4F65-8446-94D31CB41FFF}"/>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spTree>
    <p:extLst>
      <p:ext uri="{BB962C8B-B14F-4D97-AF65-F5344CB8AC3E}">
        <p14:creationId xmlns:p14="http://schemas.microsoft.com/office/powerpoint/2010/main" val="89853600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278"/>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295"/>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297"/>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292"/>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296"/>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281"/>
                                        </p:tgtEl>
                                      </p:cBhvr>
                                      <p:by x="150000" y="150000"/>
                                    </p:animScale>
                                  </p:childTnLst>
                                </p:cTn>
                              </p:par>
                              <p:par>
                                <p:cTn id="17" presetID="16" presetClass="entr" presetSubtype="21"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Effect transition="in" filter="barn(inVertical)">
                                      <p:cBhvr>
                                        <p:cTn id="19" dur="500"/>
                                        <p:tgtEl>
                                          <p:spTgt spid="98"/>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99"/>
                                        </p:tgtEl>
                                        <p:attrNameLst>
                                          <p:attrName>style.visibility</p:attrName>
                                        </p:attrNameLst>
                                      </p:cBhvr>
                                      <p:to>
                                        <p:strVal val="visible"/>
                                      </p:to>
                                    </p:set>
                                    <p:animEffect transition="in" filter="barn(inVertical)">
                                      <p:cBhvr>
                                        <p:cTn id="22" dur="500"/>
                                        <p:tgtEl>
                                          <p:spTgt spid="99"/>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97"/>
                                        </p:tgtEl>
                                        <p:attrNameLst>
                                          <p:attrName>style.visibility</p:attrName>
                                        </p:attrNameLst>
                                      </p:cBhvr>
                                      <p:to>
                                        <p:strVal val="visible"/>
                                      </p:to>
                                    </p:set>
                                    <p:animEffect transition="in" filter="fade">
                                      <p:cBhvr>
                                        <p:cTn id="26" dur="500"/>
                                        <p:tgtEl>
                                          <p:spTgt spid="97"/>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236"/>
                                        </p:tgtEl>
                                        <p:attrNameLst>
                                          <p:attrName>style.visibility</p:attrName>
                                        </p:attrNameLst>
                                      </p:cBhvr>
                                      <p:to>
                                        <p:strVal val="visible"/>
                                      </p:to>
                                    </p:set>
                                    <p:anim calcmode="lin" valueType="num">
                                      <p:cBhvr>
                                        <p:cTn id="30" dur="1000" fill="hold"/>
                                        <p:tgtEl>
                                          <p:spTgt spid="236"/>
                                        </p:tgtEl>
                                        <p:attrNameLst>
                                          <p:attrName>ppt_w</p:attrName>
                                        </p:attrNameLst>
                                      </p:cBhvr>
                                      <p:tavLst>
                                        <p:tav tm="0">
                                          <p:val>
                                            <p:fltVal val="0"/>
                                          </p:val>
                                        </p:tav>
                                        <p:tav tm="100000">
                                          <p:val>
                                            <p:strVal val="#ppt_w"/>
                                          </p:val>
                                        </p:tav>
                                      </p:tavLst>
                                    </p:anim>
                                    <p:anim calcmode="lin" valueType="num">
                                      <p:cBhvr>
                                        <p:cTn id="31" dur="1000" fill="hold"/>
                                        <p:tgtEl>
                                          <p:spTgt spid="236"/>
                                        </p:tgtEl>
                                        <p:attrNameLst>
                                          <p:attrName>ppt_h</p:attrName>
                                        </p:attrNameLst>
                                      </p:cBhvr>
                                      <p:tavLst>
                                        <p:tav tm="0">
                                          <p:val>
                                            <p:fltVal val="0"/>
                                          </p:val>
                                        </p:tav>
                                        <p:tav tm="100000">
                                          <p:val>
                                            <p:strVal val="#ppt_h"/>
                                          </p:val>
                                        </p:tav>
                                      </p:tavLst>
                                    </p:anim>
                                    <p:anim calcmode="lin" valueType="num">
                                      <p:cBhvr>
                                        <p:cTn id="32" dur="1000" fill="hold"/>
                                        <p:tgtEl>
                                          <p:spTgt spid="236"/>
                                        </p:tgtEl>
                                        <p:attrNameLst>
                                          <p:attrName>style.rotation</p:attrName>
                                        </p:attrNameLst>
                                      </p:cBhvr>
                                      <p:tavLst>
                                        <p:tav tm="0">
                                          <p:val>
                                            <p:fltVal val="90"/>
                                          </p:val>
                                        </p:tav>
                                        <p:tav tm="100000">
                                          <p:val>
                                            <p:fltVal val="0"/>
                                          </p:val>
                                        </p:tav>
                                      </p:tavLst>
                                    </p:anim>
                                    <p:animEffect transition="in" filter="fade">
                                      <p:cBhvr>
                                        <p:cTn id="33" dur="1000"/>
                                        <p:tgtEl>
                                          <p:spTgt spid="236"/>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235"/>
                                        </p:tgtEl>
                                        <p:attrNameLst>
                                          <p:attrName>style.visibility</p:attrName>
                                        </p:attrNameLst>
                                      </p:cBhvr>
                                      <p:to>
                                        <p:strVal val="visible"/>
                                      </p:to>
                                    </p:set>
                                    <p:animEffect transition="in" filter="randombar(horizontal)">
                                      <p:cBhvr>
                                        <p:cTn id="37" dur="500"/>
                                        <p:tgtEl>
                                          <p:spTgt spid="2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235" grpId="0"/>
      <p:bldP spid="295" grpId="0" animBg="1"/>
      <p:bldP spid="296" grpId="0" animBg="1"/>
    </p:bldLst>
  </p:timing>
</p:sldLayout>
</file>

<file path=ppt/slideLayouts/slideLayout114.xml><?xml version="1.0" encoding="utf-8"?>
<p:sldLayout xmlns:a="http://schemas.openxmlformats.org/drawingml/2006/main" xmlns:r="http://schemas.openxmlformats.org/officeDocument/2006/relationships" xmlns:p="http://schemas.openxmlformats.org/presentationml/2006/main" preserve="1" userDrawn="1">
  <p:cSld name="3_Title and Content">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297023" y="164692"/>
            <a:ext cx="8712950" cy="4681543"/>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dk2"/>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endParaRPr sz="1350" dirty="0">
                <a:solidFill>
                  <a:prstClr val="black"/>
                </a:solidFill>
                <a:latin typeface="Times New Roman" panose="02020603050405020304" pitchFamily="18" charset="0"/>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349391" y="661836"/>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150354" y="680331"/>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168122" y="742296"/>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393811" y="710860"/>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151248" y="688672"/>
            <a:ext cx="335912"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348498" y="1122388"/>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49460" y="1140883"/>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167228" y="1202847"/>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392918" y="1171412"/>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150353" y="1149223"/>
            <a:ext cx="335912"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347604" y="1582939"/>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48567" y="1601434"/>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166334" y="1663399"/>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392025" y="1631963"/>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49460" y="1609774"/>
            <a:ext cx="335912"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346711" y="2043490"/>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47673" y="2061986"/>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165441" y="2123950"/>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391130" y="2092515"/>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48567" y="2070326"/>
            <a:ext cx="335912"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345817" y="2504042"/>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46779" y="2522537"/>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164548" y="2584501"/>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390237" y="2553066"/>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47674" y="2530877"/>
            <a:ext cx="335912"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344924" y="2964593"/>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45886" y="2983088"/>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163654" y="3045053"/>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389344" y="3013617"/>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46779" y="2991429"/>
            <a:ext cx="335912"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344030" y="3425145"/>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44993" y="3443640"/>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162760" y="3505604"/>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388450" y="3474169"/>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45886" y="3451980"/>
            <a:ext cx="335912"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343137" y="3885696"/>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44100" y="3904191"/>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161867" y="3966156"/>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387556" y="3934720"/>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44993" y="3912531"/>
            <a:ext cx="335912"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342243" y="4346247"/>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43205" y="4364743"/>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160973" y="4426707"/>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386663" y="4395272"/>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44099" y="4373083"/>
            <a:ext cx="335912"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2319402" y="817835"/>
            <a:ext cx="4163971" cy="3549164"/>
          </a:xfrm>
          <a:prstGeom prst="rect">
            <a:avLst/>
          </a:prstGeom>
          <a:solidFill>
            <a:schemeClr val="accent5">
              <a:lumMod val="40000"/>
              <a:lumOff val="60000"/>
            </a:schemeClr>
          </a:solidFill>
          <a:ln>
            <a:noFill/>
          </a:ln>
        </p:spPr>
        <p:txBody>
          <a:bodyPr spcFirstLastPara="1" wrap="square" lIns="68569" tIns="68569" rIns="68569" bIns="68569" anchor="ctr" anchorCtr="0">
            <a:noAutofit/>
          </a:bodyPr>
          <a:lstStyle/>
          <a:p>
            <a:endParaRPr sz="375" dirty="0">
              <a:solidFill>
                <a:prstClr val="black"/>
              </a:solidFill>
              <a:latin typeface="Times New Roman" panose="02020603050405020304" pitchFamily="18" charset="0"/>
            </a:endParaRPr>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109020" y="579882"/>
            <a:ext cx="963357" cy="100291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C00000"/>
          </a:solidFill>
          <a:ln>
            <a:noFill/>
          </a:ln>
        </p:spPr>
        <p:txBody>
          <a:bodyPr spcFirstLastPara="1" wrap="square" lIns="68569" tIns="68569" rIns="68569" bIns="68569" anchor="ctr" anchorCtr="0">
            <a:noAutofit/>
          </a:bodyPr>
          <a:lstStyle/>
          <a:p>
            <a:endParaRPr sz="375">
              <a:solidFill>
                <a:prstClr val="black"/>
              </a:solidFill>
              <a:latin typeface="Times New Roman" panose="02020603050405020304" pitchFamily="18" charset="0"/>
            </a:endParaRPr>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5732065" y="772338"/>
            <a:ext cx="1160589" cy="832447"/>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002060"/>
          </a:solidFill>
          <a:ln>
            <a:noFill/>
          </a:ln>
        </p:spPr>
        <p:txBody>
          <a:bodyPr spcFirstLastPara="1" wrap="square" lIns="68569" tIns="68569" rIns="68569" bIns="68569" anchor="ctr" anchorCtr="0">
            <a:noAutofit/>
          </a:bodyPr>
          <a:lstStyle/>
          <a:p>
            <a:endParaRPr sz="375">
              <a:solidFill>
                <a:prstClr val="black"/>
              </a:solidFill>
              <a:latin typeface="Times New Roman" panose="02020603050405020304" pitchFamily="18" charset="0"/>
            </a:endParaRPr>
          </a:p>
        </p:txBody>
      </p:sp>
      <p:sp>
        <p:nvSpPr>
          <p:cNvPr id="235" name="TextBox 234">
            <a:extLst>
              <a:ext uri="{FF2B5EF4-FFF2-40B4-BE49-F238E27FC236}">
                <a16:creationId xmlns:a16="http://schemas.microsoft.com/office/drawing/2014/main" id="{1E4DED0B-3FCF-4DB8-8C88-6AED41C3D872}"/>
              </a:ext>
            </a:extLst>
          </p:cNvPr>
          <p:cNvSpPr txBox="1"/>
          <p:nvPr userDrawn="1"/>
        </p:nvSpPr>
        <p:spPr>
          <a:xfrm>
            <a:off x="2712939" y="1168545"/>
            <a:ext cx="3565300" cy="2123658"/>
          </a:xfrm>
          <a:prstGeom prst="rect">
            <a:avLst/>
          </a:prstGeom>
          <a:noFill/>
        </p:spPr>
        <p:txBody>
          <a:bodyPr wrap="square" rtlCol="0">
            <a:spAutoFit/>
          </a:bodyPr>
          <a:lstStyle/>
          <a:p>
            <a:pPr algn="ctr"/>
            <a:r>
              <a:rPr lang="vi-VN" sz="6600">
                <a:solidFill>
                  <a:srgbClr val="002060"/>
                </a:solidFill>
                <a:latin typeface="UTM Cookies"/>
              </a:rPr>
              <a:t>LUYỆN TẬP</a:t>
            </a:r>
            <a:endParaRPr lang="vi-VN" sz="6600" dirty="0">
              <a:solidFill>
                <a:srgbClr val="002060"/>
              </a:solidFill>
              <a:latin typeface="UTM Cookies"/>
            </a:endParaRPr>
          </a:p>
        </p:txBody>
      </p:sp>
      <p:grpSp>
        <p:nvGrpSpPr>
          <p:cNvPr id="138" name="Google Shape;939;p32">
            <a:extLst>
              <a:ext uri="{FF2B5EF4-FFF2-40B4-BE49-F238E27FC236}">
                <a16:creationId xmlns:a16="http://schemas.microsoft.com/office/drawing/2014/main" id="{4E1A926E-6662-419E-9E55-EA22A881A7F7}"/>
              </a:ext>
            </a:extLst>
          </p:cNvPr>
          <p:cNvGrpSpPr/>
          <p:nvPr userDrawn="1"/>
        </p:nvGrpSpPr>
        <p:grpSpPr>
          <a:xfrm>
            <a:off x="1653930" y="2963755"/>
            <a:ext cx="1480912" cy="1515532"/>
            <a:chOff x="2718975" y="493050"/>
            <a:chExt cx="2013175" cy="2066600"/>
          </a:xfrm>
        </p:grpSpPr>
        <p:sp>
          <p:nvSpPr>
            <p:cNvPr id="139" name="Google Shape;940;p32">
              <a:extLst>
                <a:ext uri="{FF2B5EF4-FFF2-40B4-BE49-F238E27FC236}">
                  <a16:creationId xmlns:a16="http://schemas.microsoft.com/office/drawing/2014/main" id="{86F0682C-B277-4309-975F-A0C04F8F30C6}"/>
                </a:ext>
              </a:extLst>
            </p:cNvPr>
            <p:cNvSpPr/>
            <p:nvPr/>
          </p:nvSpPr>
          <p:spPr>
            <a:xfrm>
              <a:off x="3297025" y="2415950"/>
              <a:ext cx="962925" cy="143700"/>
            </a:xfrm>
            <a:custGeom>
              <a:avLst/>
              <a:gdLst/>
              <a:ahLst/>
              <a:cxnLst/>
              <a:rect l="l" t="t" r="r" b="b"/>
              <a:pathLst>
                <a:path w="38517" h="5748" extrusionOk="0">
                  <a:moveTo>
                    <a:pt x="19326" y="1"/>
                  </a:moveTo>
                  <a:cubicBezTo>
                    <a:pt x="8672" y="1"/>
                    <a:pt x="1" y="1379"/>
                    <a:pt x="1" y="2925"/>
                  </a:cubicBezTo>
                  <a:cubicBezTo>
                    <a:pt x="1" y="4471"/>
                    <a:pt x="8672" y="5748"/>
                    <a:pt x="19326" y="5748"/>
                  </a:cubicBezTo>
                  <a:cubicBezTo>
                    <a:pt x="29946" y="5748"/>
                    <a:pt x="38516" y="4471"/>
                    <a:pt x="38516" y="2925"/>
                  </a:cubicBezTo>
                  <a:cubicBezTo>
                    <a:pt x="38516" y="1379"/>
                    <a:pt x="29946" y="1"/>
                    <a:pt x="19326" y="1"/>
                  </a:cubicBezTo>
                  <a:close/>
                </a:path>
              </a:pathLst>
            </a:custGeom>
            <a:solidFill>
              <a:schemeClr val="l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40" name="Google Shape;941;p32">
              <a:extLst>
                <a:ext uri="{FF2B5EF4-FFF2-40B4-BE49-F238E27FC236}">
                  <a16:creationId xmlns:a16="http://schemas.microsoft.com/office/drawing/2014/main" id="{FE326C58-C67D-4FF9-963A-4D9950D4B3B3}"/>
                </a:ext>
              </a:extLst>
            </p:cNvPr>
            <p:cNvSpPr/>
            <p:nvPr/>
          </p:nvSpPr>
          <p:spPr>
            <a:xfrm>
              <a:off x="3853250" y="2190975"/>
              <a:ext cx="381500" cy="366800"/>
            </a:xfrm>
            <a:custGeom>
              <a:avLst/>
              <a:gdLst/>
              <a:ahLst/>
              <a:cxnLst/>
              <a:rect l="l" t="t" r="r" b="b"/>
              <a:pathLst>
                <a:path w="15260" h="14672" extrusionOk="0">
                  <a:moveTo>
                    <a:pt x="4963" y="1"/>
                  </a:moveTo>
                  <a:cubicBezTo>
                    <a:pt x="4854" y="1"/>
                    <a:pt x="4745" y="9"/>
                    <a:pt x="4639" y="26"/>
                  </a:cubicBezTo>
                  <a:cubicBezTo>
                    <a:pt x="3362" y="161"/>
                    <a:pt x="2387" y="732"/>
                    <a:pt x="1681" y="1438"/>
                  </a:cubicBezTo>
                  <a:cubicBezTo>
                    <a:pt x="1144" y="1975"/>
                    <a:pt x="572" y="2816"/>
                    <a:pt x="303" y="3824"/>
                  </a:cubicBezTo>
                  <a:cubicBezTo>
                    <a:pt x="1" y="4664"/>
                    <a:pt x="303" y="5773"/>
                    <a:pt x="1144" y="6345"/>
                  </a:cubicBezTo>
                  <a:lnTo>
                    <a:pt x="10789" y="13738"/>
                  </a:lnTo>
                  <a:lnTo>
                    <a:pt x="11629" y="14444"/>
                  </a:lnTo>
                  <a:cubicBezTo>
                    <a:pt x="11764" y="14595"/>
                    <a:pt x="11940" y="14671"/>
                    <a:pt x="12117" y="14671"/>
                  </a:cubicBezTo>
                  <a:cubicBezTo>
                    <a:pt x="12293" y="14671"/>
                    <a:pt x="12470" y="14595"/>
                    <a:pt x="12604" y="14444"/>
                  </a:cubicBezTo>
                  <a:lnTo>
                    <a:pt x="12739" y="14310"/>
                  </a:lnTo>
                  <a:lnTo>
                    <a:pt x="15125" y="12495"/>
                  </a:lnTo>
                  <a:cubicBezTo>
                    <a:pt x="15259" y="12361"/>
                    <a:pt x="15259" y="11924"/>
                    <a:pt x="14990" y="11924"/>
                  </a:cubicBezTo>
                  <a:lnTo>
                    <a:pt x="13175" y="11655"/>
                  </a:lnTo>
                  <a:lnTo>
                    <a:pt x="13041" y="11655"/>
                  </a:lnTo>
                  <a:lnTo>
                    <a:pt x="6857" y="1135"/>
                  </a:lnTo>
                  <a:cubicBezTo>
                    <a:pt x="6505" y="401"/>
                    <a:pt x="5716" y="1"/>
                    <a:pt x="4963" y="1"/>
                  </a:cubicBezTo>
                  <a:close/>
                </a:path>
              </a:pathLst>
            </a:custGeom>
            <a:solidFill>
              <a:srgbClr val="EBBB73"/>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41" name="Google Shape;942;p32">
              <a:extLst>
                <a:ext uri="{FF2B5EF4-FFF2-40B4-BE49-F238E27FC236}">
                  <a16:creationId xmlns:a16="http://schemas.microsoft.com/office/drawing/2014/main" id="{93F05A58-172A-4C8D-ADA3-0C77ADDADAF0}"/>
                </a:ext>
              </a:extLst>
            </p:cNvPr>
            <p:cNvSpPr/>
            <p:nvPr/>
          </p:nvSpPr>
          <p:spPr>
            <a:xfrm>
              <a:off x="3975925" y="2373950"/>
              <a:ext cx="195800" cy="181500"/>
            </a:xfrm>
            <a:custGeom>
              <a:avLst/>
              <a:gdLst/>
              <a:ahLst/>
              <a:cxnLst/>
              <a:rect l="l" t="t" r="r" b="b"/>
              <a:pathLst>
                <a:path w="7832" h="7260" extrusionOk="0">
                  <a:moveTo>
                    <a:pt x="1816" y="0"/>
                  </a:moveTo>
                  <a:cubicBezTo>
                    <a:pt x="1547" y="135"/>
                    <a:pt x="1412" y="404"/>
                    <a:pt x="1110" y="538"/>
                  </a:cubicBezTo>
                  <a:cubicBezTo>
                    <a:pt x="841" y="975"/>
                    <a:pt x="572" y="1378"/>
                    <a:pt x="270" y="1681"/>
                  </a:cubicBezTo>
                  <a:cubicBezTo>
                    <a:pt x="135" y="1681"/>
                    <a:pt x="135" y="1815"/>
                    <a:pt x="1" y="1950"/>
                  </a:cubicBezTo>
                  <a:lnTo>
                    <a:pt x="5882" y="6419"/>
                  </a:lnTo>
                  <a:lnTo>
                    <a:pt x="6722" y="7125"/>
                  </a:lnTo>
                  <a:cubicBezTo>
                    <a:pt x="6857" y="7260"/>
                    <a:pt x="6991" y="7260"/>
                    <a:pt x="7159" y="7260"/>
                  </a:cubicBezTo>
                  <a:cubicBezTo>
                    <a:pt x="7294" y="7260"/>
                    <a:pt x="7563" y="7260"/>
                    <a:pt x="7697" y="7125"/>
                  </a:cubicBezTo>
                  <a:lnTo>
                    <a:pt x="7832" y="6991"/>
                  </a:lnTo>
                  <a:cubicBezTo>
                    <a:pt x="6588" y="5310"/>
                    <a:pt x="4202" y="2521"/>
                    <a:pt x="1816" y="0"/>
                  </a:cubicBezTo>
                  <a:close/>
                </a:path>
              </a:pathLst>
            </a:custGeom>
            <a:solidFill>
              <a:srgbClr val="E2A253"/>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42" name="Google Shape;943;p32">
              <a:extLst>
                <a:ext uri="{FF2B5EF4-FFF2-40B4-BE49-F238E27FC236}">
                  <a16:creationId xmlns:a16="http://schemas.microsoft.com/office/drawing/2014/main" id="{AEA51228-7E6A-4ED4-9C9B-D2E2CC0BD1D6}"/>
                </a:ext>
              </a:extLst>
            </p:cNvPr>
            <p:cNvSpPr/>
            <p:nvPr/>
          </p:nvSpPr>
          <p:spPr>
            <a:xfrm>
              <a:off x="3366775" y="2190975"/>
              <a:ext cx="381475" cy="366800"/>
            </a:xfrm>
            <a:custGeom>
              <a:avLst/>
              <a:gdLst/>
              <a:ahLst/>
              <a:cxnLst/>
              <a:rect l="l" t="t" r="r" b="b"/>
              <a:pathLst>
                <a:path w="15259" h="14672" extrusionOk="0">
                  <a:moveTo>
                    <a:pt x="10330" y="1"/>
                  </a:moveTo>
                  <a:cubicBezTo>
                    <a:pt x="9576" y="1"/>
                    <a:pt x="8784" y="401"/>
                    <a:pt x="8403" y="1135"/>
                  </a:cubicBezTo>
                  <a:lnTo>
                    <a:pt x="2252" y="11655"/>
                  </a:lnTo>
                  <a:lnTo>
                    <a:pt x="2118" y="11655"/>
                  </a:lnTo>
                  <a:lnTo>
                    <a:pt x="269" y="11924"/>
                  </a:lnTo>
                  <a:cubicBezTo>
                    <a:pt x="0" y="11924"/>
                    <a:pt x="0" y="12361"/>
                    <a:pt x="135" y="12495"/>
                  </a:cubicBezTo>
                  <a:lnTo>
                    <a:pt x="2387" y="14175"/>
                  </a:lnTo>
                  <a:lnTo>
                    <a:pt x="2656" y="14444"/>
                  </a:lnTo>
                  <a:cubicBezTo>
                    <a:pt x="2807" y="14595"/>
                    <a:pt x="2983" y="14671"/>
                    <a:pt x="3155" y="14671"/>
                  </a:cubicBezTo>
                  <a:cubicBezTo>
                    <a:pt x="3328" y="14671"/>
                    <a:pt x="3496" y="14595"/>
                    <a:pt x="3630" y="14444"/>
                  </a:cubicBezTo>
                  <a:lnTo>
                    <a:pt x="4470" y="13738"/>
                  </a:lnTo>
                  <a:lnTo>
                    <a:pt x="14284" y="6345"/>
                  </a:lnTo>
                  <a:cubicBezTo>
                    <a:pt x="14990" y="5773"/>
                    <a:pt x="15259" y="4664"/>
                    <a:pt x="14990" y="3824"/>
                  </a:cubicBezTo>
                  <a:cubicBezTo>
                    <a:pt x="14721" y="2984"/>
                    <a:pt x="14284" y="2278"/>
                    <a:pt x="13881" y="1707"/>
                  </a:cubicBezTo>
                  <a:cubicBezTo>
                    <a:pt x="13041" y="866"/>
                    <a:pt x="12032" y="161"/>
                    <a:pt x="10654" y="26"/>
                  </a:cubicBezTo>
                  <a:cubicBezTo>
                    <a:pt x="10548" y="9"/>
                    <a:pt x="10440" y="1"/>
                    <a:pt x="10330" y="1"/>
                  </a:cubicBezTo>
                  <a:close/>
                </a:path>
              </a:pathLst>
            </a:custGeom>
            <a:solidFill>
              <a:srgbClr val="EBBB73"/>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43" name="Google Shape;944;p32">
              <a:extLst>
                <a:ext uri="{FF2B5EF4-FFF2-40B4-BE49-F238E27FC236}">
                  <a16:creationId xmlns:a16="http://schemas.microsoft.com/office/drawing/2014/main" id="{DD28A33D-03B5-4CF8-872C-9932FEF06FED}"/>
                </a:ext>
              </a:extLst>
            </p:cNvPr>
            <p:cNvSpPr/>
            <p:nvPr/>
          </p:nvSpPr>
          <p:spPr>
            <a:xfrm>
              <a:off x="3426425" y="2377300"/>
              <a:ext cx="199150" cy="178150"/>
            </a:xfrm>
            <a:custGeom>
              <a:avLst/>
              <a:gdLst/>
              <a:ahLst/>
              <a:cxnLst/>
              <a:rect l="l" t="t" r="r" b="b"/>
              <a:pathLst>
                <a:path w="7966" h="7126" extrusionOk="0">
                  <a:moveTo>
                    <a:pt x="6151" y="1"/>
                  </a:moveTo>
                  <a:cubicBezTo>
                    <a:pt x="3933" y="2387"/>
                    <a:pt x="1412" y="5042"/>
                    <a:pt x="1" y="6722"/>
                  </a:cubicBezTo>
                  <a:lnTo>
                    <a:pt x="270" y="6991"/>
                  </a:lnTo>
                  <a:cubicBezTo>
                    <a:pt x="404" y="7126"/>
                    <a:pt x="706" y="7126"/>
                    <a:pt x="841" y="7126"/>
                  </a:cubicBezTo>
                  <a:cubicBezTo>
                    <a:pt x="975" y="7126"/>
                    <a:pt x="1110" y="7126"/>
                    <a:pt x="1244" y="6991"/>
                  </a:cubicBezTo>
                  <a:lnTo>
                    <a:pt x="2084" y="6285"/>
                  </a:lnTo>
                  <a:lnTo>
                    <a:pt x="7966" y="1816"/>
                  </a:lnTo>
                  <a:cubicBezTo>
                    <a:pt x="7697" y="1681"/>
                    <a:pt x="7563" y="1412"/>
                    <a:pt x="7428" y="1110"/>
                  </a:cubicBezTo>
                  <a:lnTo>
                    <a:pt x="6991" y="706"/>
                  </a:lnTo>
                  <a:cubicBezTo>
                    <a:pt x="6722" y="404"/>
                    <a:pt x="6454" y="135"/>
                    <a:pt x="6151" y="1"/>
                  </a:cubicBezTo>
                  <a:close/>
                </a:path>
              </a:pathLst>
            </a:custGeom>
            <a:solidFill>
              <a:srgbClr val="E2A253"/>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44" name="Google Shape;945;p32">
              <a:extLst>
                <a:ext uri="{FF2B5EF4-FFF2-40B4-BE49-F238E27FC236}">
                  <a16:creationId xmlns:a16="http://schemas.microsoft.com/office/drawing/2014/main" id="{7E473B28-F0B1-4222-BFBD-D3DC90AB3D26}"/>
                </a:ext>
              </a:extLst>
            </p:cNvPr>
            <p:cNvSpPr/>
            <p:nvPr/>
          </p:nvSpPr>
          <p:spPr>
            <a:xfrm>
              <a:off x="3366775" y="2482325"/>
              <a:ext cx="111775" cy="75450"/>
            </a:xfrm>
            <a:custGeom>
              <a:avLst/>
              <a:gdLst/>
              <a:ahLst/>
              <a:cxnLst/>
              <a:rect l="l" t="t" r="r" b="b"/>
              <a:pathLst>
                <a:path w="4471" h="3018" extrusionOk="0">
                  <a:moveTo>
                    <a:pt x="2118" y="1"/>
                  </a:moveTo>
                  <a:lnTo>
                    <a:pt x="269" y="270"/>
                  </a:lnTo>
                  <a:cubicBezTo>
                    <a:pt x="0" y="270"/>
                    <a:pt x="0" y="707"/>
                    <a:pt x="135" y="841"/>
                  </a:cubicBezTo>
                  <a:lnTo>
                    <a:pt x="2656" y="2790"/>
                  </a:lnTo>
                  <a:cubicBezTo>
                    <a:pt x="2807" y="2941"/>
                    <a:pt x="2983" y="3017"/>
                    <a:pt x="3155" y="3017"/>
                  </a:cubicBezTo>
                  <a:cubicBezTo>
                    <a:pt x="3328" y="3017"/>
                    <a:pt x="3496" y="2941"/>
                    <a:pt x="3630" y="2790"/>
                  </a:cubicBezTo>
                  <a:lnTo>
                    <a:pt x="4470" y="2084"/>
                  </a:lnTo>
                  <a:lnTo>
                    <a:pt x="2118" y="1"/>
                  </a:lnTo>
                  <a:close/>
                </a:path>
              </a:pathLst>
            </a:custGeom>
            <a:solidFill>
              <a:schemeClr val="accent6"/>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45" name="Google Shape;946;p32">
              <a:extLst>
                <a:ext uri="{FF2B5EF4-FFF2-40B4-BE49-F238E27FC236}">
                  <a16:creationId xmlns:a16="http://schemas.microsoft.com/office/drawing/2014/main" id="{ADD02867-7745-483B-A79E-3BC899B1DF55}"/>
                </a:ext>
              </a:extLst>
            </p:cNvPr>
            <p:cNvSpPr/>
            <p:nvPr/>
          </p:nvSpPr>
          <p:spPr>
            <a:xfrm>
              <a:off x="4122975" y="2482325"/>
              <a:ext cx="111775" cy="75450"/>
            </a:xfrm>
            <a:custGeom>
              <a:avLst/>
              <a:gdLst/>
              <a:ahLst/>
              <a:cxnLst/>
              <a:rect l="l" t="t" r="r" b="b"/>
              <a:pathLst>
                <a:path w="4471" h="3018" extrusionOk="0">
                  <a:moveTo>
                    <a:pt x="2386" y="1"/>
                  </a:moveTo>
                  <a:lnTo>
                    <a:pt x="0" y="2084"/>
                  </a:lnTo>
                  <a:lnTo>
                    <a:pt x="840" y="2790"/>
                  </a:lnTo>
                  <a:cubicBezTo>
                    <a:pt x="975" y="2941"/>
                    <a:pt x="1151" y="3017"/>
                    <a:pt x="1328" y="3017"/>
                  </a:cubicBezTo>
                  <a:cubicBezTo>
                    <a:pt x="1504" y="3017"/>
                    <a:pt x="1681" y="2941"/>
                    <a:pt x="1815" y="2790"/>
                  </a:cubicBezTo>
                  <a:lnTo>
                    <a:pt x="4336" y="841"/>
                  </a:lnTo>
                  <a:cubicBezTo>
                    <a:pt x="4470" y="707"/>
                    <a:pt x="4470" y="270"/>
                    <a:pt x="4201" y="270"/>
                  </a:cubicBezTo>
                  <a:lnTo>
                    <a:pt x="2386" y="1"/>
                  </a:lnTo>
                  <a:close/>
                </a:path>
              </a:pathLst>
            </a:custGeom>
            <a:solidFill>
              <a:schemeClr val="accent6"/>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46" name="Google Shape;947;p32">
              <a:extLst>
                <a:ext uri="{FF2B5EF4-FFF2-40B4-BE49-F238E27FC236}">
                  <a16:creationId xmlns:a16="http://schemas.microsoft.com/office/drawing/2014/main" id="{ECBECAB9-3A80-4E81-9F61-F5AB5A32E080}"/>
                </a:ext>
              </a:extLst>
            </p:cNvPr>
            <p:cNvSpPr/>
            <p:nvPr/>
          </p:nvSpPr>
          <p:spPr>
            <a:xfrm>
              <a:off x="3559175" y="1745975"/>
              <a:ext cx="473075" cy="611225"/>
            </a:xfrm>
            <a:custGeom>
              <a:avLst/>
              <a:gdLst/>
              <a:ahLst/>
              <a:cxnLst/>
              <a:rect l="l" t="t" r="r" b="b"/>
              <a:pathLst>
                <a:path w="18923" h="24449" extrusionOk="0">
                  <a:moveTo>
                    <a:pt x="9163" y="1"/>
                  </a:moveTo>
                  <a:cubicBezTo>
                    <a:pt x="7538" y="1"/>
                    <a:pt x="5920" y="545"/>
                    <a:pt x="4639" y="1593"/>
                  </a:cubicBezTo>
                  <a:lnTo>
                    <a:pt x="4504" y="1593"/>
                  </a:lnTo>
                  <a:cubicBezTo>
                    <a:pt x="2387" y="3274"/>
                    <a:pt x="1412" y="5929"/>
                    <a:pt x="1816" y="8449"/>
                  </a:cubicBezTo>
                  <a:cubicBezTo>
                    <a:pt x="2253" y="11373"/>
                    <a:pt x="1984" y="14331"/>
                    <a:pt x="975" y="16986"/>
                  </a:cubicBezTo>
                  <a:lnTo>
                    <a:pt x="438" y="18532"/>
                  </a:lnTo>
                  <a:cubicBezTo>
                    <a:pt x="1" y="19641"/>
                    <a:pt x="438" y="21053"/>
                    <a:pt x="1412" y="21758"/>
                  </a:cubicBezTo>
                  <a:lnTo>
                    <a:pt x="4639" y="23977"/>
                  </a:lnTo>
                  <a:cubicBezTo>
                    <a:pt x="4969" y="24224"/>
                    <a:pt x="5411" y="24449"/>
                    <a:pt x="5874" y="24449"/>
                  </a:cubicBezTo>
                  <a:cubicBezTo>
                    <a:pt x="5977" y="24449"/>
                    <a:pt x="6081" y="24438"/>
                    <a:pt x="6185" y="24413"/>
                  </a:cubicBezTo>
                  <a:lnTo>
                    <a:pt x="12066" y="24279"/>
                  </a:lnTo>
                  <a:cubicBezTo>
                    <a:pt x="12470" y="24279"/>
                    <a:pt x="13041" y="24145"/>
                    <a:pt x="13444" y="23708"/>
                  </a:cubicBezTo>
                  <a:lnTo>
                    <a:pt x="17511" y="20918"/>
                  </a:lnTo>
                  <a:cubicBezTo>
                    <a:pt x="18486" y="20212"/>
                    <a:pt x="18922" y="18801"/>
                    <a:pt x="18351" y="17692"/>
                  </a:cubicBezTo>
                  <a:lnTo>
                    <a:pt x="17376" y="15305"/>
                  </a:lnTo>
                  <a:cubicBezTo>
                    <a:pt x="16536" y="13222"/>
                    <a:pt x="16099" y="10701"/>
                    <a:pt x="16267" y="8315"/>
                  </a:cubicBezTo>
                  <a:lnTo>
                    <a:pt x="16267" y="7475"/>
                  </a:lnTo>
                  <a:cubicBezTo>
                    <a:pt x="16402" y="4820"/>
                    <a:pt x="14990" y="2299"/>
                    <a:pt x="12604" y="887"/>
                  </a:cubicBezTo>
                  <a:cubicBezTo>
                    <a:pt x="11540" y="291"/>
                    <a:pt x="10350" y="1"/>
                    <a:pt x="9163" y="1"/>
                  </a:cubicBezTo>
                  <a:close/>
                </a:path>
              </a:pathLst>
            </a:custGeom>
            <a:solidFill>
              <a:schemeClr val="accent4"/>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47" name="Google Shape;948;p32">
              <a:extLst>
                <a:ext uri="{FF2B5EF4-FFF2-40B4-BE49-F238E27FC236}">
                  <a16:creationId xmlns:a16="http://schemas.microsoft.com/office/drawing/2014/main" id="{B7C06D9E-3A47-4324-B8FE-4A51A2CAA9AA}"/>
                </a:ext>
              </a:extLst>
            </p:cNvPr>
            <p:cNvSpPr/>
            <p:nvPr/>
          </p:nvSpPr>
          <p:spPr>
            <a:xfrm>
              <a:off x="3597825" y="2020200"/>
              <a:ext cx="14325" cy="111775"/>
            </a:xfrm>
            <a:custGeom>
              <a:avLst/>
              <a:gdLst/>
              <a:ahLst/>
              <a:cxnLst/>
              <a:rect l="l" t="t" r="r" b="b"/>
              <a:pathLst>
                <a:path w="573" h="4471" extrusionOk="0">
                  <a:moveTo>
                    <a:pt x="572" y="1"/>
                  </a:moveTo>
                  <a:cubicBezTo>
                    <a:pt x="572" y="1547"/>
                    <a:pt x="270" y="3093"/>
                    <a:pt x="1" y="4471"/>
                  </a:cubicBezTo>
                  <a:lnTo>
                    <a:pt x="1" y="4471"/>
                  </a:lnTo>
                  <a:cubicBezTo>
                    <a:pt x="270" y="3093"/>
                    <a:pt x="572" y="1547"/>
                    <a:pt x="572" y="1"/>
                  </a:cubicBezTo>
                  <a:close/>
                </a:path>
              </a:pathLst>
            </a:custGeom>
            <a:solidFill>
              <a:srgbClr val="CACCD9"/>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48" name="Google Shape;949;p32">
              <a:extLst>
                <a:ext uri="{FF2B5EF4-FFF2-40B4-BE49-F238E27FC236}">
                  <a16:creationId xmlns:a16="http://schemas.microsoft.com/office/drawing/2014/main" id="{0E41DDDB-0B85-4B64-AD7C-5B42DC471236}"/>
                </a:ext>
              </a:extLst>
            </p:cNvPr>
            <p:cNvSpPr/>
            <p:nvPr/>
          </p:nvSpPr>
          <p:spPr>
            <a:xfrm>
              <a:off x="3595030" y="1907045"/>
              <a:ext cx="59700" cy="252100"/>
            </a:xfrm>
            <a:custGeom>
              <a:avLst/>
              <a:gdLst/>
              <a:ahLst/>
              <a:cxnLst/>
              <a:rect l="l" t="t" r="r" b="b"/>
              <a:pathLst>
                <a:path w="2388" h="10084" extrusionOk="0">
                  <a:moveTo>
                    <a:pt x="438" y="1"/>
                  </a:moveTo>
                  <a:cubicBezTo>
                    <a:pt x="270" y="1"/>
                    <a:pt x="135" y="303"/>
                    <a:pt x="135" y="1009"/>
                  </a:cubicBezTo>
                  <a:cubicBezTo>
                    <a:pt x="135" y="1278"/>
                    <a:pt x="135" y="1681"/>
                    <a:pt x="270" y="2118"/>
                  </a:cubicBezTo>
                  <a:cubicBezTo>
                    <a:pt x="438" y="2959"/>
                    <a:pt x="438" y="3799"/>
                    <a:pt x="572" y="4639"/>
                  </a:cubicBezTo>
                  <a:cubicBezTo>
                    <a:pt x="572" y="6185"/>
                    <a:pt x="270" y="7731"/>
                    <a:pt x="1" y="9109"/>
                  </a:cubicBezTo>
                  <a:cubicBezTo>
                    <a:pt x="270" y="9243"/>
                    <a:pt x="1816" y="9949"/>
                    <a:pt x="1950" y="9949"/>
                  </a:cubicBezTo>
                  <a:cubicBezTo>
                    <a:pt x="2118" y="10084"/>
                    <a:pt x="2253" y="10084"/>
                    <a:pt x="2387" y="10084"/>
                  </a:cubicBezTo>
                  <a:cubicBezTo>
                    <a:pt x="1816" y="2690"/>
                    <a:pt x="841" y="1"/>
                    <a:pt x="438" y="1"/>
                  </a:cubicBezTo>
                  <a:close/>
                </a:path>
              </a:pathLst>
            </a:custGeom>
            <a:solidFill>
              <a:schemeClr val="accent3"/>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49" name="Google Shape;950;p32">
              <a:extLst>
                <a:ext uri="{FF2B5EF4-FFF2-40B4-BE49-F238E27FC236}">
                  <a16:creationId xmlns:a16="http://schemas.microsoft.com/office/drawing/2014/main" id="{B8270323-2185-4ABB-9F1A-91DD7D23EB43}"/>
                </a:ext>
              </a:extLst>
            </p:cNvPr>
            <p:cNvSpPr/>
            <p:nvPr/>
          </p:nvSpPr>
          <p:spPr>
            <a:xfrm>
              <a:off x="3965850" y="1984925"/>
              <a:ext cx="31100" cy="147050"/>
            </a:xfrm>
            <a:custGeom>
              <a:avLst/>
              <a:gdLst/>
              <a:ahLst/>
              <a:cxnLst/>
              <a:rect l="l" t="t" r="r" b="b"/>
              <a:pathLst>
                <a:path w="1244" h="5882" extrusionOk="0">
                  <a:moveTo>
                    <a:pt x="0" y="0"/>
                  </a:moveTo>
                  <a:cubicBezTo>
                    <a:pt x="0" y="1983"/>
                    <a:pt x="404" y="3933"/>
                    <a:pt x="1109" y="5747"/>
                  </a:cubicBezTo>
                  <a:lnTo>
                    <a:pt x="1109" y="5747"/>
                  </a:lnTo>
                  <a:lnTo>
                    <a:pt x="1244" y="5882"/>
                  </a:lnTo>
                  <a:lnTo>
                    <a:pt x="1109" y="5747"/>
                  </a:lnTo>
                  <a:cubicBezTo>
                    <a:pt x="404" y="3933"/>
                    <a:pt x="0" y="1983"/>
                    <a:pt x="0" y="0"/>
                  </a:cubicBezTo>
                  <a:close/>
                </a:path>
              </a:pathLst>
            </a:custGeom>
            <a:solidFill>
              <a:srgbClr val="CACCD9"/>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50" name="Google Shape;951;p32">
              <a:extLst>
                <a:ext uri="{FF2B5EF4-FFF2-40B4-BE49-F238E27FC236}">
                  <a16:creationId xmlns:a16="http://schemas.microsoft.com/office/drawing/2014/main" id="{BE578E9C-33B5-45A4-911F-23A5E521093B}"/>
                </a:ext>
              </a:extLst>
            </p:cNvPr>
            <p:cNvSpPr/>
            <p:nvPr/>
          </p:nvSpPr>
          <p:spPr>
            <a:xfrm>
              <a:off x="3877625" y="1852175"/>
              <a:ext cx="115975" cy="308375"/>
            </a:xfrm>
            <a:custGeom>
              <a:avLst/>
              <a:gdLst/>
              <a:ahLst/>
              <a:cxnLst/>
              <a:rect l="l" t="t" r="r" b="b"/>
              <a:pathLst>
                <a:path w="4639" h="12335" extrusionOk="0">
                  <a:moveTo>
                    <a:pt x="841" y="0"/>
                  </a:moveTo>
                  <a:cubicBezTo>
                    <a:pt x="303" y="0"/>
                    <a:pt x="0" y="269"/>
                    <a:pt x="169" y="1109"/>
                  </a:cubicBezTo>
                  <a:cubicBezTo>
                    <a:pt x="841" y="4336"/>
                    <a:pt x="1143" y="8537"/>
                    <a:pt x="1278" y="12335"/>
                  </a:cubicBezTo>
                  <a:cubicBezTo>
                    <a:pt x="1546" y="12167"/>
                    <a:pt x="1849" y="12032"/>
                    <a:pt x="2252" y="12032"/>
                  </a:cubicBezTo>
                  <a:cubicBezTo>
                    <a:pt x="2252" y="11898"/>
                    <a:pt x="4504" y="11192"/>
                    <a:pt x="4638" y="11057"/>
                  </a:cubicBezTo>
                  <a:cubicBezTo>
                    <a:pt x="3933" y="9243"/>
                    <a:pt x="3529" y="7293"/>
                    <a:pt x="3529" y="5310"/>
                  </a:cubicBezTo>
                  <a:cubicBezTo>
                    <a:pt x="3361" y="4907"/>
                    <a:pt x="3361" y="4470"/>
                    <a:pt x="3529" y="4067"/>
                  </a:cubicBezTo>
                  <a:lnTo>
                    <a:pt x="3529" y="3227"/>
                  </a:lnTo>
                  <a:lnTo>
                    <a:pt x="3529" y="2924"/>
                  </a:lnTo>
                  <a:cubicBezTo>
                    <a:pt x="3529" y="1244"/>
                    <a:pt x="1849" y="0"/>
                    <a:pt x="841" y="0"/>
                  </a:cubicBezTo>
                  <a:close/>
                </a:path>
              </a:pathLst>
            </a:custGeom>
            <a:solidFill>
              <a:schemeClr val="accent3"/>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51" name="Google Shape;952;p32">
              <a:extLst>
                <a:ext uri="{FF2B5EF4-FFF2-40B4-BE49-F238E27FC236}">
                  <a16:creationId xmlns:a16="http://schemas.microsoft.com/office/drawing/2014/main" id="{4C518626-E4A3-4EB8-9670-E68DE27C7024}"/>
                </a:ext>
              </a:extLst>
            </p:cNvPr>
            <p:cNvSpPr/>
            <p:nvPr/>
          </p:nvSpPr>
          <p:spPr>
            <a:xfrm>
              <a:off x="3486075" y="2128600"/>
              <a:ext cx="622625" cy="372375"/>
            </a:xfrm>
            <a:custGeom>
              <a:avLst/>
              <a:gdLst/>
              <a:ahLst/>
              <a:cxnLst/>
              <a:rect l="l" t="t" r="r" b="b"/>
              <a:pathLst>
                <a:path w="24905" h="14895" extrusionOk="0">
                  <a:moveTo>
                    <a:pt x="20300" y="0"/>
                  </a:moveTo>
                  <a:cubicBezTo>
                    <a:pt x="17304" y="1203"/>
                    <a:pt x="14432" y="1916"/>
                    <a:pt x="11618" y="1916"/>
                  </a:cubicBezTo>
                  <a:cubicBezTo>
                    <a:pt x="9161" y="1916"/>
                    <a:pt x="6749" y="1372"/>
                    <a:pt x="4336" y="135"/>
                  </a:cubicBezTo>
                  <a:lnTo>
                    <a:pt x="1" y="9108"/>
                  </a:lnTo>
                  <a:cubicBezTo>
                    <a:pt x="62" y="9108"/>
                    <a:pt x="527" y="8879"/>
                    <a:pt x="1241" y="8879"/>
                  </a:cubicBezTo>
                  <a:cubicBezTo>
                    <a:pt x="2095" y="8879"/>
                    <a:pt x="3305" y="9208"/>
                    <a:pt x="4605" y="10654"/>
                  </a:cubicBezTo>
                  <a:lnTo>
                    <a:pt x="5042" y="11058"/>
                  </a:lnTo>
                  <a:cubicBezTo>
                    <a:pt x="6420" y="13041"/>
                    <a:pt x="8537" y="14419"/>
                    <a:pt x="10924" y="14721"/>
                  </a:cubicBezTo>
                  <a:cubicBezTo>
                    <a:pt x="11577" y="14826"/>
                    <a:pt x="12267" y="14894"/>
                    <a:pt x="12972" y="14894"/>
                  </a:cubicBezTo>
                  <a:cubicBezTo>
                    <a:pt x="14986" y="14894"/>
                    <a:pt x="17122" y="14336"/>
                    <a:pt x="18889" y="12469"/>
                  </a:cubicBezTo>
                  <a:cubicBezTo>
                    <a:pt x="19326" y="12200"/>
                    <a:pt x="19595" y="11764"/>
                    <a:pt x="19864" y="11495"/>
                  </a:cubicBezTo>
                  <a:cubicBezTo>
                    <a:pt x="20166" y="11192"/>
                    <a:pt x="20435" y="10789"/>
                    <a:pt x="20704" y="10352"/>
                  </a:cubicBezTo>
                  <a:cubicBezTo>
                    <a:pt x="21531" y="9549"/>
                    <a:pt x="22640" y="8675"/>
                    <a:pt x="23713" y="8675"/>
                  </a:cubicBezTo>
                  <a:cubicBezTo>
                    <a:pt x="24121" y="8675"/>
                    <a:pt x="24525" y="8802"/>
                    <a:pt x="24905" y="9108"/>
                  </a:cubicBezTo>
                  <a:lnTo>
                    <a:pt x="20300" y="0"/>
                  </a:lnTo>
                  <a:close/>
                </a:path>
              </a:pathLst>
            </a:custGeom>
            <a:solidFill>
              <a:schemeClr val="accent4"/>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52" name="Google Shape;953;p32">
              <a:extLst>
                <a:ext uri="{FF2B5EF4-FFF2-40B4-BE49-F238E27FC236}">
                  <a16:creationId xmlns:a16="http://schemas.microsoft.com/office/drawing/2014/main" id="{375A0294-045B-4F57-9300-F65929A5A1AF}"/>
                </a:ext>
              </a:extLst>
            </p:cNvPr>
            <p:cNvSpPr/>
            <p:nvPr/>
          </p:nvSpPr>
          <p:spPr>
            <a:xfrm>
              <a:off x="3486075" y="2131950"/>
              <a:ext cx="111775" cy="224375"/>
            </a:xfrm>
            <a:custGeom>
              <a:avLst/>
              <a:gdLst/>
              <a:ahLst/>
              <a:cxnLst/>
              <a:rect l="l" t="t" r="r" b="b"/>
              <a:pathLst>
                <a:path w="4471" h="8975" extrusionOk="0">
                  <a:moveTo>
                    <a:pt x="4336" y="1"/>
                  </a:moveTo>
                  <a:lnTo>
                    <a:pt x="1" y="8974"/>
                  </a:lnTo>
                  <a:lnTo>
                    <a:pt x="1" y="8974"/>
                  </a:lnTo>
                  <a:lnTo>
                    <a:pt x="4336" y="1"/>
                  </a:lnTo>
                  <a:lnTo>
                    <a:pt x="4471" y="1"/>
                  </a:lnTo>
                  <a:lnTo>
                    <a:pt x="4471" y="1"/>
                  </a:lnTo>
                  <a:close/>
                </a:path>
              </a:pathLst>
            </a:custGeom>
            <a:solidFill>
              <a:srgbClr val="BAC5E4"/>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53" name="Google Shape;954;p32">
              <a:extLst>
                <a:ext uri="{FF2B5EF4-FFF2-40B4-BE49-F238E27FC236}">
                  <a16:creationId xmlns:a16="http://schemas.microsoft.com/office/drawing/2014/main" id="{BE78E60F-BE5F-405F-95D2-22E34C03D440}"/>
                </a:ext>
              </a:extLst>
            </p:cNvPr>
            <p:cNvSpPr/>
            <p:nvPr/>
          </p:nvSpPr>
          <p:spPr>
            <a:xfrm>
              <a:off x="3597825" y="2131950"/>
              <a:ext cx="25" cy="25"/>
            </a:xfrm>
            <a:custGeom>
              <a:avLst/>
              <a:gdLst/>
              <a:ahLst/>
              <a:cxnLst/>
              <a:rect l="l" t="t" r="r" b="b"/>
              <a:pathLst>
                <a:path w="1" h="1" extrusionOk="0">
                  <a:moveTo>
                    <a:pt x="1" y="1"/>
                  </a:moveTo>
                  <a:lnTo>
                    <a:pt x="1" y="1"/>
                  </a:lnTo>
                  <a:lnTo>
                    <a:pt x="1" y="1"/>
                  </a:lnTo>
                  <a:lnTo>
                    <a:pt x="1" y="1"/>
                  </a:lnTo>
                  <a:close/>
                </a:path>
              </a:pathLst>
            </a:custGeom>
            <a:solidFill>
              <a:srgbClr val="949EC2"/>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54" name="Google Shape;955;p32">
              <a:extLst>
                <a:ext uri="{FF2B5EF4-FFF2-40B4-BE49-F238E27FC236}">
                  <a16:creationId xmlns:a16="http://schemas.microsoft.com/office/drawing/2014/main" id="{B2349C7C-9B55-4EEA-89B3-753189FEC384}"/>
                </a:ext>
              </a:extLst>
            </p:cNvPr>
            <p:cNvSpPr/>
            <p:nvPr/>
          </p:nvSpPr>
          <p:spPr>
            <a:xfrm>
              <a:off x="3486075" y="2131950"/>
              <a:ext cx="160525" cy="231100"/>
            </a:xfrm>
            <a:custGeom>
              <a:avLst/>
              <a:gdLst/>
              <a:ahLst/>
              <a:cxnLst/>
              <a:rect l="l" t="t" r="r" b="b"/>
              <a:pathLst>
                <a:path w="6421" h="9244" extrusionOk="0">
                  <a:moveTo>
                    <a:pt x="4336" y="1"/>
                  </a:moveTo>
                  <a:lnTo>
                    <a:pt x="1" y="8974"/>
                  </a:lnTo>
                  <a:cubicBezTo>
                    <a:pt x="135" y="8974"/>
                    <a:pt x="539" y="8706"/>
                    <a:pt x="1244" y="8706"/>
                  </a:cubicBezTo>
                  <a:cubicBezTo>
                    <a:pt x="1816" y="8706"/>
                    <a:pt x="2387" y="8840"/>
                    <a:pt x="3059" y="9243"/>
                  </a:cubicBezTo>
                  <a:cubicBezTo>
                    <a:pt x="3362" y="5882"/>
                    <a:pt x="4471" y="3093"/>
                    <a:pt x="6420" y="841"/>
                  </a:cubicBezTo>
                  <a:cubicBezTo>
                    <a:pt x="5748" y="707"/>
                    <a:pt x="5042" y="438"/>
                    <a:pt x="4471" y="1"/>
                  </a:cubicBezTo>
                  <a:close/>
                </a:path>
              </a:pathLst>
            </a:custGeom>
            <a:solidFill>
              <a:schemeClr val="accent3"/>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55" name="Google Shape;956;p32">
              <a:extLst>
                <a:ext uri="{FF2B5EF4-FFF2-40B4-BE49-F238E27FC236}">
                  <a16:creationId xmlns:a16="http://schemas.microsoft.com/office/drawing/2014/main" id="{520DA718-FDBB-4BD2-8BF0-9CA9868E416E}"/>
                </a:ext>
              </a:extLst>
            </p:cNvPr>
            <p:cNvSpPr/>
            <p:nvPr/>
          </p:nvSpPr>
          <p:spPr>
            <a:xfrm>
              <a:off x="3996925" y="2131950"/>
              <a:ext cx="111775" cy="224375"/>
            </a:xfrm>
            <a:custGeom>
              <a:avLst/>
              <a:gdLst/>
              <a:ahLst/>
              <a:cxnLst/>
              <a:rect l="l" t="t" r="r" b="b"/>
              <a:pathLst>
                <a:path w="4471" h="8975" extrusionOk="0">
                  <a:moveTo>
                    <a:pt x="1" y="1"/>
                  </a:moveTo>
                  <a:lnTo>
                    <a:pt x="1" y="1"/>
                  </a:lnTo>
                  <a:lnTo>
                    <a:pt x="4471" y="8974"/>
                  </a:lnTo>
                  <a:lnTo>
                    <a:pt x="4471" y="8974"/>
                  </a:lnTo>
                  <a:close/>
                </a:path>
              </a:pathLst>
            </a:custGeom>
            <a:solidFill>
              <a:srgbClr val="BAC5E4"/>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56" name="Google Shape;957;p32">
              <a:extLst>
                <a:ext uri="{FF2B5EF4-FFF2-40B4-BE49-F238E27FC236}">
                  <a16:creationId xmlns:a16="http://schemas.microsoft.com/office/drawing/2014/main" id="{B2D2C12E-200E-42C0-9CB6-32AEB0EC3662}"/>
                </a:ext>
              </a:extLst>
            </p:cNvPr>
            <p:cNvSpPr/>
            <p:nvPr/>
          </p:nvSpPr>
          <p:spPr>
            <a:xfrm>
              <a:off x="3993575" y="2128600"/>
              <a:ext cx="3375" cy="3375"/>
            </a:xfrm>
            <a:custGeom>
              <a:avLst/>
              <a:gdLst/>
              <a:ahLst/>
              <a:cxnLst/>
              <a:rect l="l" t="t" r="r" b="b"/>
              <a:pathLst>
                <a:path w="135" h="135" extrusionOk="0">
                  <a:moveTo>
                    <a:pt x="0" y="0"/>
                  </a:moveTo>
                  <a:lnTo>
                    <a:pt x="0" y="135"/>
                  </a:lnTo>
                  <a:lnTo>
                    <a:pt x="135" y="135"/>
                  </a:lnTo>
                  <a:lnTo>
                    <a:pt x="0" y="0"/>
                  </a:lnTo>
                  <a:close/>
                </a:path>
              </a:pathLst>
            </a:custGeom>
            <a:solidFill>
              <a:srgbClr val="949EC2"/>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57" name="Google Shape;958;p32">
              <a:extLst>
                <a:ext uri="{FF2B5EF4-FFF2-40B4-BE49-F238E27FC236}">
                  <a16:creationId xmlns:a16="http://schemas.microsoft.com/office/drawing/2014/main" id="{DC9D3593-7232-4EF5-B495-B7A00FBF325F}"/>
                </a:ext>
              </a:extLst>
            </p:cNvPr>
            <p:cNvSpPr/>
            <p:nvPr/>
          </p:nvSpPr>
          <p:spPr>
            <a:xfrm>
              <a:off x="3933925" y="2128600"/>
              <a:ext cx="59675" cy="24400"/>
            </a:xfrm>
            <a:custGeom>
              <a:avLst/>
              <a:gdLst/>
              <a:ahLst/>
              <a:cxnLst/>
              <a:rect l="l" t="t" r="r" b="b"/>
              <a:pathLst>
                <a:path w="2387" h="976" extrusionOk="0">
                  <a:moveTo>
                    <a:pt x="2386" y="0"/>
                  </a:moveTo>
                  <a:lnTo>
                    <a:pt x="2386" y="0"/>
                  </a:lnTo>
                  <a:cubicBezTo>
                    <a:pt x="2324" y="33"/>
                    <a:pt x="2262" y="64"/>
                    <a:pt x="2200" y="95"/>
                  </a:cubicBezTo>
                  <a:lnTo>
                    <a:pt x="2200" y="95"/>
                  </a:lnTo>
                  <a:cubicBezTo>
                    <a:pt x="2300" y="53"/>
                    <a:pt x="2366" y="20"/>
                    <a:pt x="2386" y="0"/>
                  </a:cubicBezTo>
                  <a:close/>
                  <a:moveTo>
                    <a:pt x="2200" y="95"/>
                  </a:moveTo>
                  <a:lnTo>
                    <a:pt x="2200" y="95"/>
                  </a:lnTo>
                  <a:cubicBezTo>
                    <a:pt x="1632" y="332"/>
                    <a:pt x="0" y="861"/>
                    <a:pt x="0" y="975"/>
                  </a:cubicBezTo>
                  <a:cubicBezTo>
                    <a:pt x="654" y="726"/>
                    <a:pt x="1423" y="477"/>
                    <a:pt x="2200" y="95"/>
                  </a:cubicBezTo>
                  <a:close/>
                </a:path>
              </a:pathLst>
            </a:custGeom>
            <a:solidFill>
              <a:srgbClr val="2E3463"/>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58" name="Google Shape;959;p32">
              <a:extLst>
                <a:ext uri="{FF2B5EF4-FFF2-40B4-BE49-F238E27FC236}">
                  <a16:creationId xmlns:a16="http://schemas.microsoft.com/office/drawing/2014/main" id="{FCE84438-A020-49AA-9771-FCC57744A802}"/>
                </a:ext>
              </a:extLst>
            </p:cNvPr>
            <p:cNvSpPr/>
            <p:nvPr/>
          </p:nvSpPr>
          <p:spPr>
            <a:xfrm>
              <a:off x="3933925" y="2128600"/>
              <a:ext cx="174775" cy="237800"/>
            </a:xfrm>
            <a:custGeom>
              <a:avLst/>
              <a:gdLst/>
              <a:ahLst/>
              <a:cxnLst/>
              <a:rect l="l" t="t" r="r" b="b"/>
              <a:pathLst>
                <a:path w="6991" h="9512" extrusionOk="0">
                  <a:moveTo>
                    <a:pt x="2386" y="0"/>
                  </a:moveTo>
                  <a:cubicBezTo>
                    <a:pt x="1546" y="437"/>
                    <a:pt x="706" y="706"/>
                    <a:pt x="0" y="975"/>
                  </a:cubicBezTo>
                  <a:cubicBezTo>
                    <a:pt x="2252" y="2656"/>
                    <a:pt x="3227" y="5748"/>
                    <a:pt x="3798" y="9512"/>
                  </a:cubicBezTo>
                  <a:cubicBezTo>
                    <a:pt x="4336" y="9108"/>
                    <a:pt x="5042" y="8672"/>
                    <a:pt x="5747" y="8672"/>
                  </a:cubicBezTo>
                  <a:cubicBezTo>
                    <a:pt x="6151" y="8672"/>
                    <a:pt x="6588" y="8840"/>
                    <a:pt x="6991" y="9108"/>
                  </a:cubicBezTo>
                  <a:lnTo>
                    <a:pt x="2521" y="135"/>
                  </a:lnTo>
                  <a:lnTo>
                    <a:pt x="2386" y="135"/>
                  </a:lnTo>
                  <a:lnTo>
                    <a:pt x="2386" y="0"/>
                  </a:lnTo>
                  <a:close/>
                </a:path>
              </a:pathLst>
            </a:custGeom>
            <a:solidFill>
              <a:schemeClr val="accent3"/>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59" name="Google Shape;960;p32">
              <a:extLst>
                <a:ext uri="{FF2B5EF4-FFF2-40B4-BE49-F238E27FC236}">
                  <a16:creationId xmlns:a16="http://schemas.microsoft.com/office/drawing/2014/main" id="{03918BCF-4665-4000-8A7F-BAD72050685D}"/>
                </a:ext>
              </a:extLst>
            </p:cNvPr>
            <p:cNvSpPr/>
            <p:nvPr/>
          </p:nvSpPr>
          <p:spPr>
            <a:xfrm>
              <a:off x="3801175" y="2093300"/>
              <a:ext cx="108400" cy="238650"/>
            </a:xfrm>
            <a:custGeom>
              <a:avLst/>
              <a:gdLst/>
              <a:ahLst/>
              <a:cxnLst/>
              <a:rect l="l" t="t" r="r" b="b"/>
              <a:pathLst>
                <a:path w="4336" h="9546" extrusionOk="0">
                  <a:moveTo>
                    <a:pt x="4336" y="1"/>
                  </a:moveTo>
                  <a:lnTo>
                    <a:pt x="403" y="169"/>
                  </a:lnTo>
                  <a:lnTo>
                    <a:pt x="0" y="7731"/>
                  </a:lnTo>
                  <a:cubicBezTo>
                    <a:pt x="0" y="8000"/>
                    <a:pt x="135" y="8403"/>
                    <a:pt x="403" y="8706"/>
                  </a:cubicBezTo>
                  <a:cubicBezTo>
                    <a:pt x="1244" y="9546"/>
                    <a:pt x="2521" y="9411"/>
                    <a:pt x="3361" y="9546"/>
                  </a:cubicBezTo>
                  <a:cubicBezTo>
                    <a:pt x="3899" y="9546"/>
                    <a:pt x="4201" y="8974"/>
                    <a:pt x="3899" y="8403"/>
                  </a:cubicBezTo>
                  <a:lnTo>
                    <a:pt x="2084" y="7025"/>
                  </a:lnTo>
                  <a:lnTo>
                    <a:pt x="4336" y="1"/>
                  </a:lnTo>
                  <a:close/>
                </a:path>
              </a:pathLst>
            </a:custGeom>
            <a:solidFill>
              <a:srgbClr val="EBBB73"/>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60" name="Google Shape;961;p32">
              <a:extLst>
                <a:ext uri="{FF2B5EF4-FFF2-40B4-BE49-F238E27FC236}">
                  <a16:creationId xmlns:a16="http://schemas.microsoft.com/office/drawing/2014/main" id="{A19C359B-F0DD-4D01-9729-66F5974AD58E}"/>
                </a:ext>
              </a:extLst>
            </p:cNvPr>
            <p:cNvSpPr/>
            <p:nvPr/>
          </p:nvSpPr>
          <p:spPr>
            <a:xfrm>
              <a:off x="3814600" y="1806800"/>
              <a:ext cx="147075" cy="241175"/>
            </a:xfrm>
            <a:custGeom>
              <a:avLst/>
              <a:gdLst/>
              <a:ahLst/>
              <a:cxnLst/>
              <a:rect l="l" t="t" r="r" b="b"/>
              <a:pathLst>
                <a:path w="5883" h="9647" extrusionOk="0">
                  <a:moveTo>
                    <a:pt x="2824" y="0"/>
                  </a:moveTo>
                  <a:cubicBezTo>
                    <a:pt x="1984" y="0"/>
                    <a:pt x="1144" y="404"/>
                    <a:pt x="707" y="1378"/>
                  </a:cubicBezTo>
                  <a:cubicBezTo>
                    <a:pt x="438" y="1681"/>
                    <a:pt x="438" y="2084"/>
                    <a:pt x="438" y="2387"/>
                  </a:cubicBezTo>
                  <a:lnTo>
                    <a:pt x="1" y="9646"/>
                  </a:lnTo>
                  <a:lnTo>
                    <a:pt x="4370" y="9512"/>
                  </a:lnTo>
                  <a:lnTo>
                    <a:pt x="5613" y="5176"/>
                  </a:lnTo>
                  <a:cubicBezTo>
                    <a:pt x="5748" y="4605"/>
                    <a:pt x="5882" y="4201"/>
                    <a:pt x="5882" y="3630"/>
                  </a:cubicBezTo>
                  <a:cubicBezTo>
                    <a:pt x="5882" y="2790"/>
                    <a:pt x="5479" y="1815"/>
                    <a:pt x="4908" y="1109"/>
                  </a:cubicBezTo>
                  <a:cubicBezTo>
                    <a:pt x="4504" y="269"/>
                    <a:pt x="3664" y="0"/>
                    <a:pt x="2824" y="0"/>
                  </a:cubicBezTo>
                  <a:close/>
                </a:path>
              </a:pathLst>
            </a:custGeom>
            <a:solidFill>
              <a:schemeClr val="accent3"/>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61" name="Google Shape;962;p32">
              <a:extLst>
                <a:ext uri="{FF2B5EF4-FFF2-40B4-BE49-F238E27FC236}">
                  <a16:creationId xmlns:a16="http://schemas.microsoft.com/office/drawing/2014/main" id="{562D14E3-66C3-436E-8BFC-1081C86BF1C8}"/>
                </a:ext>
              </a:extLst>
            </p:cNvPr>
            <p:cNvSpPr/>
            <p:nvPr/>
          </p:nvSpPr>
          <p:spPr>
            <a:xfrm>
              <a:off x="3807875" y="2044575"/>
              <a:ext cx="140350" cy="52950"/>
            </a:xfrm>
            <a:custGeom>
              <a:avLst/>
              <a:gdLst/>
              <a:ahLst/>
              <a:cxnLst/>
              <a:rect l="l" t="t" r="r" b="b"/>
              <a:pathLst>
                <a:path w="5614" h="2118" extrusionOk="0">
                  <a:moveTo>
                    <a:pt x="5614" y="1"/>
                  </a:moveTo>
                  <a:lnTo>
                    <a:pt x="135" y="135"/>
                  </a:lnTo>
                  <a:lnTo>
                    <a:pt x="1" y="2118"/>
                  </a:lnTo>
                  <a:lnTo>
                    <a:pt x="4336" y="1950"/>
                  </a:lnTo>
                  <a:lnTo>
                    <a:pt x="5614" y="1"/>
                  </a:lnTo>
                  <a:close/>
                </a:path>
              </a:pathLst>
            </a:custGeom>
            <a:solidFill>
              <a:schemeClr val="dk2"/>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62" name="Google Shape;963;p32">
              <a:extLst>
                <a:ext uri="{FF2B5EF4-FFF2-40B4-BE49-F238E27FC236}">
                  <a16:creationId xmlns:a16="http://schemas.microsoft.com/office/drawing/2014/main" id="{B7821707-35BA-4100-AE96-D2C83EA58467}"/>
                </a:ext>
              </a:extLst>
            </p:cNvPr>
            <p:cNvSpPr/>
            <p:nvPr/>
          </p:nvSpPr>
          <p:spPr>
            <a:xfrm>
              <a:off x="3618850" y="2044575"/>
              <a:ext cx="143700" cy="48750"/>
            </a:xfrm>
            <a:custGeom>
              <a:avLst/>
              <a:gdLst/>
              <a:ahLst/>
              <a:cxnLst/>
              <a:rect l="l" t="t" r="r" b="b"/>
              <a:pathLst>
                <a:path w="5748" h="1950" extrusionOk="0">
                  <a:moveTo>
                    <a:pt x="0" y="1"/>
                  </a:moveTo>
                  <a:lnTo>
                    <a:pt x="1412" y="1950"/>
                  </a:lnTo>
                  <a:lnTo>
                    <a:pt x="5747" y="1950"/>
                  </a:lnTo>
                  <a:lnTo>
                    <a:pt x="5478" y="1"/>
                  </a:lnTo>
                  <a:close/>
                </a:path>
              </a:pathLst>
            </a:custGeom>
            <a:solidFill>
              <a:schemeClr val="dk2"/>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63" name="Google Shape;964;p32">
              <a:extLst>
                <a:ext uri="{FF2B5EF4-FFF2-40B4-BE49-F238E27FC236}">
                  <a16:creationId xmlns:a16="http://schemas.microsoft.com/office/drawing/2014/main" id="{8E05BF23-8AB3-4FB7-BFE9-2AF0C1DC7341}"/>
                </a:ext>
              </a:extLst>
            </p:cNvPr>
            <p:cNvSpPr/>
            <p:nvPr/>
          </p:nvSpPr>
          <p:spPr>
            <a:xfrm>
              <a:off x="3612125" y="1806800"/>
              <a:ext cx="143700" cy="237800"/>
            </a:xfrm>
            <a:custGeom>
              <a:avLst/>
              <a:gdLst/>
              <a:ahLst/>
              <a:cxnLst/>
              <a:rect l="l" t="t" r="r" b="b"/>
              <a:pathLst>
                <a:path w="5748" h="9512" extrusionOk="0">
                  <a:moveTo>
                    <a:pt x="3059" y="0"/>
                  </a:moveTo>
                  <a:cubicBezTo>
                    <a:pt x="2218" y="0"/>
                    <a:pt x="1546" y="269"/>
                    <a:pt x="975" y="975"/>
                  </a:cubicBezTo>
                  <a:cubicBezTo>
                    <a:pt x="403" y="1815"/>
                    <a:pt x="0" y="2790"/>
                    <a:pt x="0" y="3899"/>
                  </a:cubicBezTo>
                  <a:cubicBezTo>
                    <a:pt x="0" y="4336"/>
                    <a:pt x="135" y="4739"/>
                    <a:pt x="135" y="5042"/>
                  </a:cubicBezTo>
                  <a:lnTo>
                    <a:pt x="1378" y="9512"/>
                  </a:lnTo>
                  <a:lnTo>
                    <a:pt x="5747" y="9512"/>
                  </a:lnTo>
                  <a:lnTo>
                    <a:pt x="5579" y="2521"/>
                  </a:lnTo>
                  <a:cubicBezTo>
                    <a:pt x="5579" y="2084"/>
                    <a:pt x="5445" y="1815"/>
                    <a:pt x="5310" y="1378"/>
                  </a:cubicBezTo>
                  <a:cubicBezTo>
                    <a:pt x="4907" y="538"/>
                    <a:pt x="3899" y="0"/>
                    <a:pt x="3059" y="0"/>
                  </a:cubicBezTo>
                  <a:close/>
                </a:path>
              </a:pathLst>
            </a:custGeom>
            <a:solidFill>
              <a:schemeClr val="accent3"/>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64" name="Google Shape;965;p32">
              <a:extLst>
                <a:ext uri="{FF2B5EF4-FFF2-40B4-BE49-F238E27FC236}">
                  <a16:creationId xmlns:a16="http://schemas.microsoft.com/office/drawing/2014/main" id="{5CF38F30-90D7-4FEF-9DA0-987E76A17AEA}"/>
                </a:ext>
              </a:extLst>
            </p:cNvPr>
            <p:cNvSpPr/>
            <p:nvPr/>
          </p:nvSpPr>
          <p:spPr>
            <a:xfrm>
              <a:off x="3654125" y="2093300"/>
              <a:ext cx="105050" cy="238650"/>
            </a:xfrm>
            <a:custGeom>
              <a:avLst/>
              <a:gdLst/>
              <a:ahLst/>
              <a:cxnLst/>
              <a:rect l="l" t="t" r="r" b="b"/>
              <a:pathLst>
                <a:path w="4202" h="9546" extrusionOk="0">
                  <a:moveTo>
                    <a:pt x="269" y="1"/>
                  </a:moveTo>
                  <a:lnTo>
                    <a:pt x="2084" y="7025"/>
                  </a:lnTo>
                  <a:lnTo>
                    <a:pt x="269" y="8403"/>
                  </a:lnTo>
                  <a:cubicBezTo>
                    <a:pt x="1" y="8974"/>
                    <a:pt x="269" y="9546"/>
                    <a:pt x="841" y="9546"/>
                  </a:cubicBezTo>
                  <a:cubicBezTo>
                    <a:pt x="1681" y="9411"/>
                    <a:pt x="2925" y="9546"/>
                    <a:pt x="3765" y="8840"/>
                  </a:cubicBezTo>
                  <a:cubicBezTo>
                    <a:pt x="4067" y="8571"/>
                    <a:pt x="4202" y="8134"/>
                    <a:pt x="4202" y="7731"/>
                  </a:cubicBezTo>
                  <a:lnTo>
                    <a:pt x="4067" y="1"/>
                  </a:lnTo>
                  <a:close/>
                </a:path>
              </a:pathLst>
            </a:custGeom>
            <a:solidFill>
              <a:srgbClr val="EBBB73"/>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65" name="Google Shape;966;p32">
              <a:extLst>
                <a:ext uri="{FF2B5EF4-FFF2-40B4-BE49-F238E27FC236}">
                  <a16:creationId xmlns:a16="http://schemas.microsoft.com/office/drawing/2014/main" id="{337D2F4F-B070-42C9-8EA6-CDEF4931C7AF}"/>
                </a:ext>
              </a:extLst>
            </p:cNvPr>
            <p:cNvSpPr/>
            <p:nvPr/>
          </p:nvSpPr>
          <p:spPr>
            <a:xfrm>
              <a:off x="3706225" y="1631200"/>
              <a:ext cx="119325" cy="203350"/>
            </a:xfrm>
            <a:custGeom>
              <a:avLst/>
              <a:gdLst/>
              <a:ahLst/>
              <a:cxnLst/>
              <a:rect l="l" t="t" r="r" b="b"/>
              <a:pathLst>
                <a:path w="4773" h="8134" extrusionOk="0">
                  <a:moveTo>
                    <a:pt x="3933" y="0"/>
                  </a:moveTo>
                  <a:lnTo>
                    <a:pt x="0" y="437"/>
                  </a:lnTo>
                  <a:lnTo>
                    <a:pt x="0" y="1277"/>
                  </a:lnTo>
                  <a:lnTo>
                    <a:pt x="572" y="5210"/>
                  </a:lnTo>
                  <a:lnTo>
                    <a:pt x="572" y="6319"/>
                  </a:lnTo>
                  <a:cubicBezTo>
                    <a:pt x="706" y="7428"/>
                    <a:pt x="1681" y="8133"/>
                    <a:pt x="2823" y="8133"/>
                  </a:cubicBezTo>
                  <a:cubicBezTo>
                    <a:pt x="3933" y="7999"/>
                    <a:pt x="4773" y="7024"/>
                    <a:pt x="4638" y="5882"/>
                  </a:cubicBezTo>
                  <a:lnTo>
                    <a:pt x="4504" y="4907"/>
                  </a:lnTo>
                  <a:lnTo>
                    <a:pt x="4067" y="840"/>
                  </a:lnTo>
                  <a:lnTo>
                    <a:pt x="3933" y="0"/>
                  </a:lnTo>
                  <a:close/>
                </a:path>
              </a:pathLst>
            </a:custGeom>
            <a:solidFill>
              <a:srgbClr val="EBBB73"/>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66" name="Google Shape;967;p32">
              <a:extLst>
                <a:ext uri="{FF2B5EF4-FFF2-40B4-BE49-F238E27FC236}">
                  <a16:creationId xmlns:a16="http://schemas.microsoft.com/office/drawing/2014/main" id="{2A60D103-6178-4EEF-8631-09CF0C12991E}"/>
                </a:ext>
              </a:extLst>
            </p:cNvPr>
            <p:cNvSpPr/>
            <p:nvPr/>
          </p:nvSpPr>
          <p:spPr>
            <a:xfrm>
              <a:off x="3717150" y="1729500"/>
              <a:ext cx="101675" cy="42025"/>
            </a:xfrm>
            <a:custGeom>
              <a:avLst/>
              <a:gdLst/>
              <a:ahLst/>
              <a:cxnLst/>
              <a:rect l="l" t="t" r="r" b="b"/>
              <a:pathLst>
                <a:path w="4067" h="1681" extrusionOk="0">
                  <a:moveTo>
                    <a:pt x="4067" y="0"/>
                  </a:moveTo>
                  <a:cubicBezTo>
                    <a:pt x="2924" y="135"/>
                    <a:pt x="1815" y="135"/>
                    <a:pt x="706" y="135"/>
                  </a:cubicBezTo>
                  <a:lnTo>
                    <a:pt x="0" y="135"/>
                  </a:lnTo>
                  <a:lnTo>
                    <a:pt x="135" y="1278"/>
                  </a:lnTo>
                  <a:cubicBezTo>
                    <a:pt x="706" y="1546"/>
                    <a:pt x="1378" y="1681"/>
                    <a:pt x="1950" y="1681"/>
                  </a:cubicBezTo>
                  <a:cubicBezTo>
                    <a:pt x="2790" y="1681"/>
                    <a:pt x="3496" y="1412"/>
                    <a:pt x="4067" y="975"/>
                  </a:cubicBezTo>
                  <a:lnTo>
                    <a:pt x="4067" y="0"/>
                  </a:lnTo>
                  <a:close/>
                </a:path>
              </a:pathLst>
            </a:custGeom>
            <a:solidFill>
              <a:srgbClr val="E2A253"/>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67" name="Google Shape;968;p32">
              <a:extLst>
                <a:ext uri="{FF2B5EF4-FFF2-40B4-BE49-F238E27FC236}">
                  <a16:creationId xmlns:a16="http://schemas.microsoft.com/office/drawing/2014/main" id="{8B6B7A52-6939-47BC-9E36-15E369D4399F}"/>
                </a:ext>
              </a:extLst>
            </p:cNvPr>
            <p:cNvSpPr/>
            <p:nvPr/>
          </p:nvSpPr>
          <p:spPr>
            <a:xfrm>
              <a:off x="3891900" y="493050"/>
              <a:ext cx="840250" cy="1409575"/>
            </a:xfrm>
            <a:custGeom>
              <a:avLst/>
              <a:gdLst/>
              <a:ahLst/>
              <a:cxnLst/>
              <a:rect l="l" t="t" r="r" b="b"/>
              <a:pathLst>
                <a:path w="33610" h="56383" extrusionOk="0">
                  <a:moveTo>
                    <a:pt x="18315" y="1"/>
                  </a:moveTo>
                  <a:cubicBezTo>
                    <a:pt x="15526" y="1"/>
                    <a:pt x="12803" y="587"/>
                    <a:pt x="10520" y="1835"/>
                  </a:cubicBezTo>
                  <a:cubicBezTo>
                    <a:pt x="10352" y="1835"/>
                    <a:pt x="10218" y="2003"/>
                    <a:pt x="10083" y="2137"/>
                  </a:cubicBezTo>
                  <a:cubicBezTo>
                    <a:pt x="7159" y="3818"/>
                    <a:pt x="4908" y="6607"/>
                    <a:pt x="3362" y="9699"/>
                  </a:cubicBezTo>
                  <a:cubicBezTo>
                    <a:pt x="135" y="16421"/>
                    <a:pt x="1" y="24252"/>
                    <a:pt x="2118" y="31411"/>
                  </a:cubicBezTo>
                  <a:cubicBezTo>
                    <a:pt x="3799" y="37695"/>
                    <a:pt x="6991" y="43711"/>
                    <a:pt x="11193" y="48753"/>
                  </a:cubicBezTo>
                  <a:cubicBezTo>
                    <a:pt x="12470" y="50299"/>
                    <a:pt x="13881" y="51710"/>
                    <a:pt x="15259" y="53088"/>
                  </a:cubicBezTo>
                  <a:cubicBezTo>
                    <a:pt x="17376" y="54937"/>
                    <a:pt x="19326" y="56180"/>
                    <a:pt x="22115" y="56315"/>
                  </a:cubicBezTo>
                  <a:cubicBezTo>
                    <a:pt x="22454" y="56360"/>
                    <a:pt x="22799" y="56383"/>
                    <a:pt x="23145" y="56383"/>
                  </a:cubicBezTo>
                  <a:cubicBezTo>
                    <a:pt x="25103" y="56383"/>
                    <a:pt x="27120" y="55659"/>
                    <a:pt x="28434" y="54231"/>
                  </a:cubicBezTo>
                  <a:lnTo>
                    <a:pt x="28434" y="54231"/>
                  </a:lnTo>
                  <a:cubicBezTo>
                    <a:pt x="28305" y="54257"/>
                    <a:pt x="28180" y="54270"/>
                    <a:pt x="28060" y="54270"/>
                  </a:cubicBezTo>
                  <a:cubicBezTo>
                    <a:pt x="26356" y="54270"/>
                    <a:pt x="25487" y="51734"/>
                    <a:pt x="25644" y="50164"/>
                  </a:cubicBezTo>
                  <a:cubicBezTo>
                    <a:pt x="26047" y="47644"/>
                    <a:pt x="28165" y="45963"/>
                    <a:pt x="29677" y="44148"/>
                  </a:cubicBezTo>
                  <a:cubicBezTo>
                    <a:pt x="31358" y="42165"/>
                    <a:pt x="32366" y="39645"/>
                    <a:pt x="31929" y="37124"/>
                  </a:cubicBezTo>
                  <a:cubicBezTo>
                    <a:pt x="31526" y="35175"/>
                    <a:pt x="30517" y="33629"/>
                    <a:pt x="29980" y="31814"/>
                  </a:cubicBezTo>
                  <a:cubicBezTo>
                    <a:pt x="29677" y="30974"/>
                    <a:pt x="28837" y="28319"/>
                    <a:pt x="29408" y="27478"/>
                  </a:cubicBezTo>
                  <a:lnTo>
                    <a:pt x="29408" y="27478"/>
                  </a:lnTo>
                  <a:cubicBezTo>
                    <a:pt x="30390" y="28579"/>
                    <a:pt x="31292" y="30364"/>
                    <a:pt x="32931" y="30364"/>
                  </a:cubicBezTo>
                  <a:cubicBezTo>
                    <a:pt x="33144" y="30364"/>
                    <a:pt x="33370" y="30334"/>
                    <a:pt x="33609" y="30268"/>
                  </a:cubicBezTo>
                  <a:lnTo>
                    <a:pt x="33609" y="30268"/>
                  </a:lnTo>
                  <a:cubicBezTo>
                    <a:pt x="33599" y="30270"/>
                    <a:pt x="33588" y="30272"/>
                    <a:pt x="33576" y="30272"/>
                  </a:cubicBezTo>
                  <a:cubicBezTo>
                    <a:pt x="32992" y="30272"/>
                    <a:pt x="31792" y="26899"/>
                    <a:pt x="31660" y="26504"/>
                  </a:cubicBezTo>
                  <a:cubicBezTo>
                    <a:pt x="30954" y="23983"/>
                    <a:pt x="31089" y="21462"/>
                    <a:pt x="31223" y="18942"/>
                  </a:cubicBezTo>
                  <a:cubicBezTo>
                    <a:pt x="31358" y="16421"/>
                    <a:pt x="31526" y="14035"/>
                    <a:pt x="31223" y="11514"/>
                  </a:cubicBezTo>
                  <a:cubicBezTo>
                    <a:pt x="30685" y="8153"/>
                    <a:pt x="29274" y="4792"/>
                    <a:pt x="26619" y="2675"/>
                  </a:cubicBezTo>
                  <a:cubicBezTo>
                    <a:pt x="24502" y="995"/>
                    <a:pt x="21846" y="154"/>
                    <a:pt x="19191" y="20"/>
                  </a:cubicBezTo>
                  <a:cubicBezTo>
                    <a:pt x="18899" y="7"/>
                    <a:pt x="18607" y="1"/>
                    <a:pt x="18315" y="1"/>
                  </a:cubicBezTo>
                  <a:close/>
                </a:path>
              </a:pathLst>
            </a:custGeom>
            <a:solidFill>
              <a:srgbClr val="FFEC9D"/>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68" name="Google Shape;969;p32">
              <a:extLst>
                <a:ext uri="{FF2B5EF4-FFF2-40B4-BE49-F238E27FC236}">
                  <a16:creationId xmlns:a16="http://schemas.microsoft.com/office/drawing/2014/main" id="{548747E1-6539-4474-B690-A9CB6E6D7989}"/>
                </a:ext>
              </a:extLst>
            </p:cNvPr>
            <p:cNvSpPr/>
            <p:nvPr/>
          </p:nvSpPr>
          <p:spPr>
            <a:xfrm>
              <a:off x="4056600" y="538900"/>
              <a:ext cx="304175" cy="1172975"/>
            </a:xfrm>
            <a:custGeom>
              <a:avLst/>
              <a:gdLst/>
              <a:ahLst/>
              <a:cxnLst/>
              <a:rect l="l" t="t" r="r" b="b"/>
              <a:pathLst>
                <a:path w="12167" h="46919" extrusionOk="0">
                  <a:moveTo>
                    <a:pt x="3932" y="1"/>
                  </a:moveTo>
                  <a:cubicBezTo>
                    <a:pt x="3764" y="1"/>
                    <a:pt x="3630" y="169"/>
                    <a:pt x="3495" y="303"/>
                  </a:cubicBezTo>
                  <a:cubicBezTo>
                    <a:pt x="2084" y="1009"/>
                    <a:pt x="975" y="1984"/>
                    <a:pt x="0" y="3093"/>
                  </a:cubicBezTo>
                  <a:cubicBezTo>
                    <a:pt x="1815" y="4202"/>
                    <a:pt x="3630" y="5345"/>
                    <a:pt x="5445" y="6723"/>
                  </a:cubicBezTo>
                  <a:cubicBezTo>
                    <a:pt x="4336" y="6050"/>
                    <a:pt x="3495" y="5614"/>
                    <a:pt x="2252" y="5614"/>
                  </a:cubicBezTo>
                  <a:lnTo>
                    <a:pt x="1949" y="5614"/>
                  </a:lnTo>
                  <a:cubicBezTo>
                    <a:pt x="3764" y="7160"/>
                    <a:pt x="6285" y="7865"/>
                    <a:pt x="8268" y="9546"/>
                  </a:cubicBezTo>
                  <a:cubicBezTo>
                    <a:pt x="8806" y="10083"/>
                    <a:pt x="9377" y="10655"/>
                    <a:pt x="9948" y="11226"/>
                  </a:cubicBezTo>
                  <a:cubicBezTo>
                    <a:pt x="9814" y="10789"/>
                    <a:pt x="9814" y="10252"/>
                    <a:pt x="9814" y="9680"/>
                  </a:cubicBezTo>
                  <a:cubicBezTo>
                    <a:pt x="9242" y="6319"/>
                    <a:pt x="7696" y="2958"/>
                    <a:pt x="5041" y="841"/>
                  </a:cubicBezTo>
                  <a:cubicBezTo>
                    <a:pt x="4605" y="572"/>
                    <a:pt x="4336" y="303"/>
                    <a:pt x="3932" y="1"/>
                  </a:cubicBezTo>
                  <a:close/>
                  <a:moveTo>
                    <a:pt x="10217" y="25073"/>
                  </a:moveTo>
                  <a:cubicBezTo>
                    <a:pt x="9948" y="25644"/>
                    <a:pt x="9646" y="26216"/>
                    <a:pt x="9242" y="26888"/>
                  </a:cubicBezTo>
                  <a:lnTo>
                    <a:pt x="9108" y="27056"/>
                  </a:lnTo>
                  <a:cubicBezTo>
                    <a:pt x="9814" y="27896"/>
                    <a:pt x="10486" y="28568"/>
                    <a:pt x="11494" y="28568"/>
                  </a:cubicBezTo>
                  <a:cubicBezTo>
                    <a:pt x="11763" y="28568"/>
                    <a:pt x="11898" y="28568"/>
                    <a:pt x="12166" y="28434"/>
                  </a:cubicBezTo>
                  <a:cubicBezTo>
                    <a:pt x="11629" y="28434"/>
                    <a:pt x="10654" y="26048"/>
                    <a:pt x="10217" y="25073"/>
                  </a:cubicBezTo>
                  <a:close/>
                  <a:moveTo>
                    <a:pt x="10217" y="34618"/>
                  </a:moveTo>
                  <a:cubicBezTo>
                    <a:pt x="9948" y="35592"/>
                    <a:pt x="9108" y="36433"/>
                    <a:pt x="8268" y="36970"/>
                  </a:cubicBezTo>
                  <a:cubicBezTo>
                    <a:pt x="7562" y="37273"/>
                    <a:pt x="6991" y="37407"/>
                    <a:pt x="6150" y="37407"/>
                  </a:cubicBezTo>
                  <a:lnTo>
                    <a:pt x="5445" y="37407"/>
                  </a:lnTo>
                  <a:cubicBezTo>
                    <a:pt x="4336" y="39222"/>
                    <a:pt x="2924" y="40903"/>
                    <a:pt x="1412" y="42449"/>
                  </a:cubicBezTo>
                  <a:cubicBezTo>
                    <a:pt x="2386" y="43995"/>
                    <a:pt x="3495" y="45541"/>
                    <a:pt x="4605" y="46919"/>
                  </a:cubicBezTo>
                  <a:cubicBezTo>
                    <a:pt x="5445" y="45104"/>
                    <a:pt x="6991" y="43692"/>
                    <a:pt x="8268" y="42314"/>
                  </a:cubicBezTo>
                  <a:cubicBezTo>
                    <a:pt x="9948" y="40331"/>
                    <a:pt x="10923" y="37811"/>
                    <a:pt x="10352" y="35290"/>
                  </a:cubicBezTo>
                  <a:cubicBezTo>
                    <a:pt x="10352" y="35021"/>
                    <a:pt x="10352" y="34887"/>
                    <a:pt x="10217" y="34618"/>
                  </a:cubicBezTo>
                  <a:close/>
                </a:path>
              </a:pathLst>
            </a:custGeom>
            <a:solidFill>
              <a:srgbClr val="EDD56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69" name="Google Shape;970;p32">
              <a:extLst>
                <a:ext uri="{FF2B5EF4-FFF2-40B4-BE49-F238E27FC236}">
                  <a16:creationId xmlns:a16="http://schemas.microsoft.com/office/drawing/2014/main" id="{E39C8106-1F31-4C6A-83AA-519F66B4BA9C}"/>
                </a:ext>
              </a:extLst>
            </p:cNvPr>
            <p:cNvSpPr/>
            <p:nvPr/>
          </p:nvSpPr>
          <p:spPr>
            <a:xfrm>
              <a:off x="2718975" y="714525"/>
              <a:ext cx="861250" cy="1396700"/>
            </a:xfrm>
            <a:custGeom>
              <a:avLst/>
              <a:gdLst/>
              <a:ahLst/>
              <a:cxnLst/>
              <a:rect l="l" t="t" r="r" b="b"/>
              <a:pathLst>
                <a:path w="34450" h="55868" extrusionOk="0">
                  <a:moveTo>
                    <a:pt x="0" y="28971"/>
                  </a:moveTo>
                  <a:lnTo>
                    <a:pt x="0" y="28971"/>
                  </a:lnTo>
                  <a:cubicBezTo>
                    <a:pt x="15" y="28978"/>
                    <a:pt x="30" y="28984"/>
                    <a:pt x="46" y="28987"/>
                  </a:cubicBezTo>
                  <a:lnTo>
                    <a:pt x="46" y="28987"/>
                  </a:lnTo>
                  <a:cubicBezTo>
                    <a:pt x="31" y="28981"/>
                    <a:pt x="15" y="28976"/>
                    <a:pt x="0" y="28971"/>
                  </a:cubicBezTo>
                  <a:close/>
                  <a:moveTo>
                    <a:pt x="16805" y="0"/>
                  </a:moveTo>
                  <a:cubicBezTo>
                    <a:pt x="14149" y="0"/>
                    <a:pt x="11494" y="538"/>
                    <a:pt x="9243" y="1949"/>
                  </a:cubicBezTo>
                  <a:cubicBezTo>
                    <a:pt x="6453" y="3899"/>
                    <a:pt x="4638" y="7125"/>
                    <a:pt x="3932" y="10486"/>
                  </a:cubicBezTo>
                  <a:cubicBezTo>
                    <a:pt x="3361" y="12872"/>
                    <a:pt x="3361" y="15393"/>
                    <a:pt x="3227" y="17779"/>
                  </a:cubicBezTo>
                  <a:cubicBezTo>
                    <a:pt x="3227" y="20300"/>
                    <a:pt x="3092" y="22820"/>
                    <a:pt x="2252" y="25341"/>
                  </a:cubicBezTo>
                  <a:cubicBezTo>
                    <a:pt x="2123" y="25728"/>
                    <a:pt x="696" y="28989"/>
                    <a:pt x="75" y="28989"/>
                  </a:cubicBezTo>
                  <a:cubicBezTo>
                    <a:pt x="65" y="28989"/>
                    <a:pt x="55" y="28988"/>
                    <a:pt x="46" y="28987"/>
                  </a:cubicBezTo>
                  <a:lnTo>
                    <a:pt x="46" y="28987"/>
                  </a:lnTo>
                  <a:cubicBezTo>
                    <a:pt x="319" y="29079"/>
                    <a:pt x="578" y="29120"/>
                    <a:pt x="825" y="29120"/>
                  </a:cubicBezTo>
                  <a:cubicBezTo>
                    <a:pt x="2344" y="29120"/>
                    <a:pt x="3389" y="27540"/>
                    <a:pt x="4336" y="26450"/>
                  </a:cubicBezTo>
                  <a:lnTo>
                    <a:pt x="4336" y="26450"/>
                  </a:lnTo>
                  <a:cubicBezTo>
                    <a:pt x="4907" y="27425"/>
                    <a:pt x="3932" y="29945"/>
                    <a:pt x="3496" y="30786"/>
                  </a:cubicBezTo>
                  <a:cubicBezTo>
                    <a:pt x="2823" y="32466"/>
                    <a:pt x="1681" y="34012"/>
                    <a:pt x="1277" y="35827"/>
                  </a:cubicBezTo>
                  <a:cubicBezTo>
                    <a:pt x="572" y="38516"/>
                    <a:pt x="1277" y="41036"/>
                    <a:pt x="2823" y="43120"/>
                  </a:cubicBezTo>
                  <a:cubicBezTo>
                    <a:pt x="4201" y="44935"/>
                    <a:pt x="6184" y="46918"/>
                    <a:pt x="6319" y="49438"/>
                  </a:cubicBezTo>
                  <a:cubicBezTo>
                    <a:pt x="6443" y="50994"/>
                    <a:pt x="5502" y="53385"/>
                    <a:pt x="3682" y="53385"/>
                  </a:cubicBezTo>
                  <a:cubicBezTo>
                    <a:pt x="3536" y="53385"/>
                    <a:pt x="3384" y="53370"/>
                    <a:pt x="3227" y="53337"/>
                  </a:cubicBezTo>
                  <a:lnTo>
                    <a:pt x="3227" y="53337"/>
                  </a:lnTo>
                  <a:cubicBezTo>
                    <a:pt x="4773" y="55017"/>
                    <a:pt x="7159" y="55858"/>
                    <a:pt x="9377" y="55858"/>
                  </a:cubicBezTo>
                  <a:cubicBezTo>
                    <a:pt x="9517" y="55864"/>
                    <a:pt x="9655" y="55868"/>
                    <a:pt x="9792" y="55868"/>
                  </a:cubicBezTo>
                  <a:cubicBezTo>
                    <a:pt x="12407" y="55868"/>
                    <a:pt x="14396" y="54665"/>
                    <a:pt x="16536" y="53068"/>
                  </a:cubicBezTo>
                  <a:cubicBezTo>
                    <a:pt x="18787" y="51253"/>
                    <a:pt x="21006" y="49136"/>
                    <a:pt x="22989" y="46750"/>
                  </a:cubicBezTo>
                  <a:cubicBezTo>
                    <a:pt x="26618" y="42549"/>
                    <a:pt x="29408" y="37810"/>
                    <a:pt x="31391" y="32634"/>
                  </a:cubicBezTo>
                  <a:cubicBezTo>
                    <a:pt x="33911" y="25610"/>
                    <a:pt x="34449" y="17779"/>
                    <a:pt x="31794" y="10923"/>
                  </a:cubicBezTo>
                  <a:cubicBezTo>
                    <a:pt x="30550" y="7696"/>
                    <a:pt x="28568" y="4739"/>
                    <a:pt x="25778" y="2655"/>
                  </a:cubicBezTo>
                  <a:cubicBezTo>
                    <a:pt x="25207" y="2386"/>
                    <a:pt x="24669" y="1949"/>
                    <a:pt x="24098" y="1681"/>
                  </a:cubicBezTo>
                  <a:cubicBezTo>
                    <a:pt x="21846" y="538"/>
                    <a:pt x="19325" y="0"/>
                    <a:pt x="16805" y="0"/>
                  </a:cubicBezTo>
                  <a:close/>
                </a:path>
              </a:pathLst>
            </a:custGeom>
            <a:solidFill>
              <a:srgbClr val="FFEC9D"/>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70" name="Google Shape;971;p32">
              <a:extLst>
                <a:ext uri="{FF2B5EF4-FFF2-40B4-BE49-F238E27FC236}">
                  <a16:creationId xmlns:a16="http://schemas.microsoft.com/office/drawing/2014/main" id="{59805321-2B20-4A22-B7EE-118F0F0AFEBE}"/>
                </a:ext>
              </a:extLst>
            </p:cNvPr>
            <p:cNvSpPr/>
            <p:nvPr/>
          </p:nvSpPr>
          <p:spPr>
            <a:xfrm>
              <a:off x="3135725" y="1369050"/>
              <a:ext cx="315100" cy="514225"/>
            </a:xfrm>
            <a:custGeom>
              <a:avLst/>
              <a:gdLst/>
              <a:ahLst/>
              <a:cxnLst/>
              <a:rect l="l" t="t" r="r" b="b"/>
              <a:pathLst>
                <a:path w="12604" h="20569" extrusionOk="0">
                  <a:moveTo>
                    <a:pt x="975" y="0"/>
                  </a:moveTo>
                  <a:cubicBezTo>
                    <a:pt x="706" y="572"/>
                    <a:pt x="269" y="840"/>
                    <a:pt x="135" y="840"/>
                  </a:cubicBezTo>
                  <a:lnTo>
                    <a:pt x="0" y="840"/>
                  </a:lnTo>
                  <a:cubicBezTo>
                    <a:pt x="437" y="975"/>
                    <a:pt x="706" y="1109"/>
                    <a:pt x="840" y="1109"/>
                  </a:cubicBezTo>
                  <a:cubicBezTo>
                    <a:pt x="1277" y="1109"/>
                    <a:pt x="1546" y="975"/>
                    <a:pt x="1949" y="840"/>
                  </a:cubicBezTo>
                  <a:cubicBezTo>
                    <a:pt x="1546" y="572"/>
                    <a:pt x="1277" y="269"/>
                    <a:pt x="975" y="0"/>
                  </a:cubicBezTo>
                  <a:close/>
                  <a:moveTo>
                    <a:pt x="3932" y="1950"/>
                  </a:moveTo>
                  <a:cubicBezTo>
                    <a:pt x="3798" y="2252"/>
                    <a:pt x="3630" y="2521"/>
                    <a:pt x="3630" y="2655"/>
                  </a:cubicBezTo>
                  <a:cubicBezTo>
                    <a:pt x="3495" y="2790"/>
                    <a:pt x="3495" y="2924"/>
                    <a:pt x="3361" y="3092"/>
                  </a:cubicBezTo>
                  <a:cubicBezTo>
                    <a:pt x="3630" y="2790"/>
                    <a:pt x="3932" y="2386"/>
                    <a:pt x="4201" y="2084"/>
                  </a:cubicBezTo>
                  <a:cubicBezTo>
                    <a:pt x="4067" y="2084"/>
                    <a:pt x="3932" y="2084"/>
                    <a:pt x="3932" y="1950"/>
                  </a:cubicBezTo>
                  <a:close/>
                  <a:moveTo>
                    <a:pt x="2958" y="3932"/>
                  </a:moveTo>
                  <a:lnTo>
                    <a:pt x="2958" y="3932"/>
                  </a:lnTo>
                  <a:cubicBezTo>
                    <a:pt x="2386" y="5176"/>
                    <a:pt x="1681" y="6453"/>
                    <a:pt x="1277" y="7831"/>
                  </a:cubicBezTo>
                  <a:cubicBezTo>
                    <a:pt x="571" y="10352"/>
                    <a:pt x="1277" y="12872"/>
                    <a:pt x="2958" y="14990"/>
                  </a:cubicBezTo>
                  <a:cubicBezTo>
                    <a:pt x="4201" y="16670"/>
                    <a:pt x="5882" y="18485"/>
                    <a:pt x="6319" y="20569"/>
                  </a:cubicBezTo>
                  <a:cubicBezTo>
                    <a:pt x="8671" y="17779"/>
                    <a:pt x="10788" y="14687"/>
                    <a:pt x="12603" y="11326"/>
                  </a:cubicBezTo>
                  <a:cubicBezTo>
                    <a:pt x="11494" y="10789"/>
                    <a:pt x="10520" y="9948"/>
                    <a:pt x="9679" y="9243"/>
                  </a:cubicBezTo>
                  <a:cubicBezTo>
                    <a:pt x="9511" y="9243"/>
                    <a:pt x="9377" y="9377"/>
                    <a:pt x="9242" y="9512"/>
                  </a:cubicBezTo>
                  <a:cubicBezTo>
                    <a:pt x="8537" y="9814"/>
                    <a:pt x="7831" y="9948"/>
                    <a:pt x="7159" y="9948"/>
                  </a:cubicBezTo>
                  <a:cubicBezTo>
                    <a:pt x="4773" y="9948"/>
                    <a:pt x="2655" y="7966"/>
                    <a:pt x="2655" y="5445"/>
                  </a:cubicBezTo>
                  <a:cubicBezTo>
                    <a:pt x="2655" y="4907"/>
                    <a:pt x="2790" y="4470"/>
                    <a:pt x="2958" y="3932"/>
                  </a:cubicBezTo>
                  <a:close/>
                </a:path>
              </a:pathLst>
            </a:custGeom>
            <a:solidFill>
              <a:srgbClr val="EDD56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71" name="Google Shape;972;p32">
              <a:extLst>
                <a:ext uri="{FF2B5EF4-FFF2-40B4-BE49-F238E27FC236}">
                  <a16:creationId xmlns:a16="http://schemas.microsoft.com/office/drawing/2014/main" id="{153086B4-590F-4CE6-8033-0ABD1149B7B0}"/>
                </a:ext>
              </a:extLst>
            </p:cNvPr>
            <p:cNvSpPr/>
            <p:nvPr/>
          </p:nvSpPr>
          <p:spPr>
            <a:xfrm>
              <a:off x="3198725" y="661575"/>
              <a:ext cx="1124250" cy="1071300"/>
            </a:xfrm>
            <a:custGeom>
              <a:avLst/>
              <a:gdLst/>
              <a:ahLst/>
              <a:cxnLst/>
              <a:rect l="l" t="t" r="r" b="b"/>
              <a:pathLst>
                <a:path w="44970" h="42852" extrusionOk="0">
                  <a:moveTo>
                    <a:pt x="21443" y="1"/>
                  </a:moveTo>
                  <a:cubicBezTo>
                    <a:pt x="9512" y="1"/>
                    <a:pt x="1" y="9680"/>
                    <a:pt x="1" y="21443"/>
                  </a:cubicBezTo>
                  <a:cubicBezTo>
                    <a:pt x="1" y="24670"/>
                    <a:pt x="707" y="27593"/>
                    <a:pt x="1816" y="30383"/>
                  </a:cubicBezTo>
                  <a:cubicBezTo>
                    <a:pt x="841" y="31089"/>
                    <a:pt x="135" y="32366"/>
                    <a:pt x="135" y="33744"/>
                  </a:cubicBezTo>
                  <a:cubicBezTo>
                    <a:pt x="135" y="36265"/>
                    <a:pt x="2253" y="38247"/>
                    <a:pt x="4639" y="38247"/>
                  </a:cubicBezTo>
                  <a:cubicBezTo>
                    <a:pt x="5613" y="38247"/>
                    <a:pt x="6454" y="37945"/>
                    <a:pt x="7159" y="37542"/>
                  </a:cubicBezTo>
                  <a:cubicBezTo>
                    <a:pt x="10924" y="40903"/>
                    <a:pt x="15965" y="42852"/>
                    <a:pt x="21443" y="42852"/>
                  </a:cubicBezTo>
                  <a:cubicBezTo>
                    <a:pt x="29274" y="42852"/>
                    <a:pt x="35996" y="38651"/>
                    <a:pt x="39760" y="32500"/>
                  </a:cubicBezTo>
                  <a:lnTo>
                    <a:pt x="40465" y="32500"/>
                  </a:lnTo>
                  <a:cubicBezTo>
                    <a:pt x="42852" y="32500"/>
                    <a:pt x="44969" y="30551"/>
                    <a:pt x="44969" y="28030"/>
                  </a:cubicBezTo>
                  <a:cubicBezTo>
                    <a:pt x="44969" y="26484"/>
                    <a:pt x="43961" y="24938"/>
                    <a:pt x="42717" y="24233"/>
                  </a:cubicBezTo>
                  <a:cubicBezTo>
                    <a:pt x="42717" y="23258"/>
                    <a:pt x="42852" y="22418"/>
                    <a:pt x="42852" y="21443"/>
                  </a:cubicBezTo>
                  <a:cubicBezTo>
                    <a:pt x="42852" y="9680"/>
                    <a:pt x="33206" y="1"/>
                    <a:pt x="21443" y="1"/>
                  </a:cubicBezTo>
                  <a:close/>
                </a:path>
              </a:pathLst>
            </a:custGeom>
            <a:solidFill>
              <a:srgbClr val="EBBB73"/>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72" name="Google Shape;973;p32">
              <a:extLst>
                <a:ext uri="{FF2B5EF4-FFF2-40B4-BE49-F238E27FC236}">
                  <a16:creationId xmlns:a16="http://schemas.microsoft.com/office/drawing/2014/main" id="{7D879F0C-F3A7-4D49-A9AD-4DD859D495A5}"/>
                </a:ext>
              </a:extLst>
            </p:cNvPr>
            <p:cNvSpPr/>
            <p:nvPr/>
          </p:nvSpPr>
          <p:spPr>
            <a:xfrm>
              <a:off x="3352500" y="1064050"/>
              <a:ext cx="830150" cy="259650"/>
            </a:xfrm>
            <a:custGeom>
              <a:avLst/>
              <a:gdLst/>
              <a:ahLst/>
              <a:cxnLst/>
              <a:rect l="l" t="t" r="r" b="b"/>
              <a:pathLst>
                <a:path w="33206" h="10386" extrusionOk="0">
                  <a:moveTo>
                    <a:pt x="21711" y="0"/>
                  </a:moveTo>
                  <a:cubicBezTo>
                    <a:pt x="21577" y="841"/>
                    <a:pt x="20333" y="1681"/>
                    <a:pt x="19056" y="2823"/>
                  </a:cubicBezTo>
                  <a:cubicBezTo>
                    <a:pt x="20468" y="2823"/>
                    <a:pt x="21711" y="2958"/>
                    <a:pt x="22854" y="3227"/>
                  </a:cubicBezTo>
                  <a:cubicBezTo>
                    <a:pt x="22854" y="2689"/>
                    <a:pt x="22551" y="1983"/>
                    <a:pt x="22417" y="1412"/>
                  </a:cubicBezTo>
                  <a:cubicBezTo>
                    <a:pt x="22283" y="1009"/>
                    <a:pt x="21711" y="572"/>
                    <a:pt x="21711" y="0"/>
                  </a:cubicBezTo>
                  <a:close/>
                  <a:moveTo>
                    <a:pt x="0" y="6184"/>
                  </a:moveTo>
                  <a:cubicBezTo>
                    <a:pt x="168" y="6453"/>
                    <a:pt x="571" y="7730"/>
                    <a:pt x="1008" y="8839"/>
                  </a:cubicBezTo>
                  <a:cubicBezTo>
                    <a:pt x="1412" y="8402"/>
                    <a:pt x="1849" y="7999"/>
                    <a:pt x="2252" y="7730"/>
                  </a:cubicBezTo>
                  <a:cubicBezTo>
                    <a:pt x="1546" y="7428"/>
                    <a:pt x="706" y="6890"/>
                    <a:pt x="0" y="6184"/>
                  </a:cubicBezTo>
                  <a:close/>
                  <a:moveTo>
                    <a:pt x="29408" y="437"/>
                  </a:moveTo>
                  <a:cubicBezTo>
                    <a:pt x="28567" y="1681"/>
                    <a:pt x="27324" y="2958"/>
                    <a:pt x="26047" y="4067"/>
                  </a:cubicBezTo>
                  <a:lnTo>
                    <a:pt x="25912" y="4067"/>
                  </a:lnTo>
                  <a:cubicBezTo>
                    <a:pt x="29004" y="5344"/>
                    <a:pt x="31525" y="7293"/>
                    <a:pt x="33205" y="10385"/>
                  </a:cubicBezTo>
                  <a:lnTo>
                    <a:pt x="33205" y="9680"/>
                  </a:lnTo>
                  <a:cubicBezTo>
                    <a:pt x="33071" y="8571"/>
                    <a:pt x="32769" y="7428"/>
                    <a:pt x="32365" y="6319"/>
                  </a:cubicBezTo>
                  <a:cubicBezTo>
                    <a:pt x="31525" y="4369"/>
                    <a:pt x="30248" y="2521"/>
                    <a:pt x="29408" y="437"/>
                  </a:cubicBezTo>
                  <a:close/>
                </a:path>
              </a:pathLst>
            </a:custGeom>
            <a:solidFill>
              <a:srgbClr val="E6AC60"/>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73" name="Google Shape;974;p32">
              <a:extLst>
                <a:ext uri="{FF2B5EF4-FFF2-40B4-BE49-F238E27FC236}">
                  <a16:creationId xmlns:a16="http://schemas.microsoft.com/office/drawing/2014/main" id="{7956E721-7885-44EC-93C9-29AF40104545}"/>
                </a:ext>
              </a:extLst>
            </p:cNvPr>
            <p:cNvSpPr/>
            <p:nvPr/>
          </p:nvSpPr>
          <p:spPr>
            <a:xfrm>
              <a:off x="4266650" y="1267375"/>
              <a:ext cx="56325" cy="94975"/>
            </a:xfrm>
            <a:custGeom>
              <a:avLst/>
              <a:gdLst/>
              <a:ahLst/>
              <a:cxnLst/>
              <a:rect l="l" t="t" r="r" b="b"/>
              <a:pathLst>
                <a:path w="2253" h="3799" extrusionOk="0">
                  <a:moveTo>
                    <a:pt x="1" y="1"/>
                  </a:moveTo>
                  <a:cubicBezTo>
                    <a:pt x="1244" y="707"/>
                    <a:pt x="2252" y="2253"/>
                    <a:pt x="2252" y="3798"/>
                  </a:cubicBezTo>
                  <a:cubicBezTo>
                    <a:pt x="2252" y="2118"/>
                    <a:pt x="1244" y="707"/>
                    <a:pt x="1" y="1"/>
                  </a:cubicBezTo>
                  <a:close/>
                </a:path>
              </a:pathLst>
            </a:custGeom>
            <a:solidFill>
              <a:srgbClr val="F0D390"/>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74" name="Google Shape;975;p32">
              <a:extLst>
                <a:ext uri="{FF2B5EF4-FFF2-40B4-BE49-F238E27FC236}">
                  <a16:creationId xmlns:a16="http://schemas.microsoft.com/office/drawing/2014/main" id="{CEB963D2-A019-4E38-BFF8-C0C2161238BD}"/>
                </a:ext>
              </a:extLst>
            </p:cNvPr>
            <p:cNvSpPr/>
            <p:nvPr/>
          </p:nvSpPr>
          <p:spPr>
            <a:xfrm>
              <a:off x="4210350" y="1463150"/>
              <a:ext cx="52950" cy="10950"/>
            </a:xfrm>
            <a:custGeom>
              <a:avLst/>
              <a:gdLst/>
              <a:ahLst/>
              <a:cxnLst/>
              <a:rect l="l" t="t" r="r" b="b"/>
              <a:pathLst>
                <a:path w="2118" h="438" extrusionOk="0">
                  <a:moveTo>
                    <a:pt x="2117" y="1"/>
                  </a:moveTo>
                  <a:lnTo>
                    <a:pt x="2117" y="1"/>
                  </a:lnTo>
                  <a:cubicBezTo>
                    <a:pt x="1412" y="303"/>
                    <a:pt x="706" y="437"/>
                    <a:pt x="0" y="437"/>
                  </a:cubicBezTo>
                  <a:cubicBezTo>
                    <a:pt x="841" y="437"/>
                    <a:pt x="1412" y="303"/>
                    <a:pt x="2117" y="1"/>
                  </a:cubicBezTo>
                  <a:close/>
                </a:path>
              </a:pathLst>
            </a:custGeom>
            <a:solidFill>
              <a:srgbClr val="E7BD6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75" name="Google Shape;976;p32">
              <a:extLst>
                <a:ext uri="{FF2B5EF4-FFF2-40B4-BE49-F238E27FC236}">
                  <a16:creationId xmlns:a16="http://schemas.microsoft.com/office/drawing/2014/main" id="{527EC3E6-0763-49D0-BA24-85035B9573D7}"/>
                </a:ext>
              </a:extLst>
            </p:cNvPr>
            <p:cNvSpPr/>
            <p:nvPr/>
          </p:nvSpPr>
          <p:spPr>
            <a:xfrm>
              <a:off x="4192700" y="1243000"/>
              <a:ext cx="130275" cy="231100"/>
            </a:xfrm>
            <a:custGeom>
              <a:avLst/>
              <a:gdLst/>
              <a:ahLst/>
              <a:cxnLst/>
              <a:rect l="l" t="t" r="r" b="b"/>
              <a:pathLst>
                <a:path w="5211" h="9244" extrusionOk="0">
                  <a:moveTo>
                    <a:pt x="2958" y="1"/>
                  </a:moveTo>
                  <a:cubicBezTo>
                    <a:pt x="2118" y="1413"/>
                    <a:pt x="1143" y="2925"/>
                    <a:pt x="1" y="4336"/>
                  </a:cubicBezTo>
                  <a:cubicBezTo>
                    <a:pt x="706" y="5882"/>
                    <a:pt x="706" y="7697"/>
                    <a:pt x="1" y="9243"/>
                  </a:cubicBezTo>
                  <a:lnTo>
                    <a:pt x="706" y="9243"/>
                  </a:lnTo>
                  <a:cubicBezTo>
                    <a:pt x="1412" y="9243"/>
                    <a:pt x="2118" y="9109"/>
                    <a:pt x="2824" y="8806"/>
                  </a:cubicBezTo>
                  <a:cubicBezTo>
                    <a:pt x="4067" y="7966"/>
                    <a:pt x="5042" y="6588"/>
                    <a:pt x="5210" y="5177"/>
                  </a:cubicBezTo>
                  <a:lnTo>
                    <a:pt x="5210" y="4773"/>
                  </a:lnTo>
                  <a:cubicBezTo>
                    <a:pt x="5210" y="3227"/>
                    <a:pt x="4202" y="1681"/>
                    <a:pt x="2958" y="976"/>
                  </a:cubicBezTo>
                  <a:lnTo>
                    <a:pt x="2958" y="1"/>
                  </a:lnTo>
                  <a:close/>
                </a:path>
              </a:pathLst>
            </a:custGeom>
            <a:solidFill>
              <a:srgbClr val="E6AC60"/>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76" name="Google Shape;977;p32">
              <a:extLst>
                <a:ext uri="{FF2B5EF4-FFF2-40B4-BE49-F238E27FC236}">
                  <a16:creationId xmlns:a16="http://schemas.microsoft.com/office/drawing/2014/main" id="{EE83BE8D-D17D-48E5-BDEF-F82A4C9A00E3}"/>
                </a:ext>
              </a:extLst>
            </p:cNvPr>
            <p:cNvSpPr/>
            <p:nvPr/>
          </p:nvSpPr>
          <p:spPr>
            <a:xfrm>
              <a:off x="3209650" y="1446350"/>
              <a:ext cx="10100" cy="21025"/>
            </a:xfrm>
            <a:custGeom>
              <a:avLst/>
              <a:gdLst/>
              <a:ahLst/>
              <a:cxnLst/>
              <a:rect l="l" t="t" r="r" b="b"/>
              <a:pathLst>
                <a:path w="404" h="841" extrusionOk="0">
                  <a:moveTo>
                    <a:pt x="404" y="0"/>
                  </a:moveTo>
                  <a:cubicBezTo>
                    <a:pt x="270" y="269"/>
                    <a:pt x="135" y="538"/>
                    <a:pt x="1" y="840"/>
                  </a:cubicBezTo>
                  <a:lnTo>
                    <a:pt x="135" y="840"/>
                  </a:lnTo>
                  <a:cubicBezTo>
                    <a:pt x="135" y="538"/>
                    <a:pt x="270" y="404"/>
                    <a:pt x="404" y="135"/>
                  </a:cubicBezTo>
                  <a:lnTo>
                    <a:pt x="404" y="0"/>
                  </a:lnTo>
                  <a:close/>
                </a:path>
              </a:pathLst>
            </a:custGeom>
            <a:solidFill>
              <a:srgbClr val="F0D390"/>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77" name="Google Shape;978;p32">
              <a:extLst>
                <a:ext uri="{FF2B5EF4-FFF2-40B4-BE49-F238E27FC236}">
                  <a16:creationId xmlns:a16="http://schemas.microsoft.com/office/drawing/2014/main" id="{8D40C63D-0482-47AA-9C48-04583E9AECE5}"/>
                </a:ext>
              </a:extLst>
            </p:cNvPr>
            <p:cNvSpPr/>
            <p:nvPr/>
          </p:nvSpPr>
          <p:spPr>
            <a:xfrm>
              <a:off x="3202100" y="1421125"/>
              <a:ext cx="38675" cy="83975"/>
            </a:xfrm>
            <a:custGeom>
              <a:avLst/>
              <a:gdLst/>
              <a:ahLst/>
              <a:cxnLst/>
              <a:rect l="l" t="t" r="r" b="b"/>
              <a:pathLst>
                <a:path w="1547" h="3359" extrusionOk="0">
                  <a:moveTo>
                    <a:pt x="1546" y="1"/>
                  </a:moveTo>
                  <a:cubicBezTo>
                    <a:pt x="1277" y="303"/>
                    <a:pt x="975" y="707"/>
                    <a:pt x="706" y="1009"/>
                  </a:cubicBezTo>
                  <a:lnTo>
                    <a:pt x="706" y="1144"/>
                  </a:lnTo>
                  <a:cubicBezTo>
                    <a:pt x="975" y="707"/>
                    <a:pt x="1277" y="438"/>
                    <a:pt x="1546" y="169"/>
                  </a:cubicBezTo>
                  <a:lnTo>
                    <a:pt x="1546" y="1"/>
                  </a:lnTo>
                  <a:close/>
                  <a:moveTo>
                    <a:pt x="303" y="1849"/>
                  </a:moveTo>
                  <a:cubicBezTo>
                    <a:pt x="192" y="2204"/>
                    <a:pt x="96" y="2514"/>
                    <a:pt x="43" y="2839"/>
                  </a:cubicBezTo>
                  <a:lnTo>
                    <a:pt x="43" y="2839"/>
                  </a:lnTo>
                  <a:cubicBezTo>
                    <a:pt x="104" y="2474"/>
                    <a:pt x="232" y="2123"/>
                    <a:pt x="437" y="1849"/>
                  </a:cubicBezTo>
                  <a:close/>
                  <a:moveTo>
                    <a:pt x="43" y="2839"/>
                  </a:moveTo>
                  <a:cubicBezTo>
                    <a:pt x="14" y="3011"/>
                    <a:pt x="0" y="3186"/>
                    <a:pt x="0" y="3358"/>
                  </a:cubicBezTo>
                  <a:lnTo>
                    <a:pt x="0" y="3358"/>
                  </a:lnTo>
                  <a:cubicBezTo>
                    <a:pt x="0" y="3176"/>
                    <a:pt x="16" y="3006"/>
                    <a:pt x="43" y="2839"/>
                  </a:cubicBezTo>
                  <a:close/>
                </a:path>
              </a:pathLst>
            </a:custGeom>
            <a:solidFill>
              <a:srgbClr val="E7BD6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78" name="Google Shape;979;p32">
              <a:extLst>
                <a:ext uri="{FF2B5EF4-FFF2-40B4-BE49-F238E27FC236}">
                  <a16:creationId xmlns:a16="http://schemas.microsoft.com/office/drawing/2014/main" id="{BE3D1C9A-770C-4C81-8A7B-E8BB39DCB010}"/>
                </a:ext>
              </a:extLst>
            </p:cNvPr>
            <p:cNvSpPr/>
            <p:nvPr/>
          </p:nvSpPr>
          <p:spPr>
            <a:xfrm>
              <a:off x="3202100" y="1320300"/>
              <a:ext cx="175625" cy="297475"/>
            </a:xfrm>
            <a:custGeom>
              <a:avLst/>
              <a:gdLst/>
              <a:ahLst/>
              <a:cxnLst/>
              <a:rect l="l" t="t" r="r" b="b"/>
              <a:pathLst>
                <a:path w="7025" h="11899" extrusionOk="0">
                  <a:moveTo>
                    <a:pt x="2655" y="1"/>
                  </a:moveTo>
                  <a:cubicBezTo>
                    <a:pt x="2655" y="1"/>
                    <a:pt x="2521" y="841"/>
                    <a:pt x="2521" y="1816"/>
                  </a:cubicBezTo>
                  <a:cubicBezTo>
                    <a:pt x="2655" y="2522"/>
                    <a:pt x="2958" y="3496"/>
                    <a:pt x="3495" y="4336"/>
                  </a:cubicBezTo>
                  <a:lnTo>
                    <a:pt x="3495" y="4471"/>
                  </a:lnTo>
                  <a:lnTo>
                    <a:pt x="3092" y="4471"/>
                  </a:lnTo>
                  <a:cubicBezTo>
                    <a:pt x="2655" y="4471"/>
                    <a:pt x="2118" y="4336"/>
                    <a:pt x="1546" y="4202"/>
                  </a:cubicBezTo>
                  <a:cubicBezTo>
                    <a:pt x="1277" y="4471"/>
                    <a:pt x="975" y="4740"/>
                    <a:pt x="706" y="5177"/>
                  </a:cubicBezTo>
                  <a:cubicBezTo>
                    <a:pt x="572" y="5446"/>
                    <a:pt x="437" y="5580"/>
                    <a:pt x="437" y="5882"/>
                  </a:cubicBezTo>
                  <a:cubicBezTo>
                    <a:pt x="135" y="6286"/>
                    <a:pt x="0" y="6857"/>
                    <a:pt x="0" y="7395"/>
                  </a:cubicBezTo>
                  <a:cubicBezTo>
                    <a:pt x="0" y="9916"/>
                    <a:pt x="2118" y="11898"/>
                    <a:pt x="4504" y="11898"/>
                  </a:cubicBezTo>
                  <a:cubicBezTo>
                    <a:pt x="4773" y="11898"/>
                    <a:pt x="5747" y="11764"/>
                    <a:pt x="6587" y="11462"/>
                  </a:cubicBezTo>
                  <a:cubicBezTo>
                    <a:pt x="6722" y="11327"/>
                    <a:pt x="6856" y="11193"/>
                    <a:pt x="7024" y="11193"/>
                  </a:cubicBezTo>
                  <a:cubicBezTo>
                    <a:pt x="6016" y="8672"/>
                    <a:pt x="2823" y="5580"/>
                    <a:pt x="5747" y="135"/>
                  </a:cubicBezTo>
                  <a:cubicBezTo>
                    <a:pt x="5882" y="135"/>
                    <a:pt x="5882" y="1"/>
                    <a:pt x="5882" y="1"/>
                  </a:cubicBezTo>
                  <a:cubicBezTo>
                    <a:pt x="5344" y="1"/>
                    <a:pt x="4773" y="135"/>
                    <a:pt x="4336" y="135"/>
                  </a:cubicBezTo>
                  <a:cubicBezTo>
                    <a:pt x="3361" y="135"/>
                    <a:pt x="2655" y="1"/>
                    <a:pt x="2655" y="1"/>
                  </a:cubicBezTo>
                  <a:close/>
                </a:path>
              </a:pathLst>
            </a:custGeom>
            <a:solidFill>
              <a:srgbClr val="E6AC60"/>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79" name="Google Shape;980;p32">
              <a:extLst>
                <a:ext uri="{FF2B5EF4-FFF2-40B4-BE49-F238E27FC236}">
                  <a16:creationId xmlns:a16="http://schemas.microsoft.com/office/drawing/2014/main" id="{1E77FE36-C89B-4203-8BE3-007B9EDC7F16}"/>
                </a:ext>
              </a:extLst>
            </p:cNvPr>
            <p:cNvSpPr/>
            <p:nvPr/>
          </p:nvSpPr>
          <p:spPr>
            <a:xfrm>
              <a:off x="3058425" y="530950"/>
              <a:ext cx="1320000" cy="898800"/>
            </a:xfrm>
            <a:custGeom>
              <a:avLst/>
              <a:gdLst/>
              <a:ahLst/>
              <a:cxnLst/>
              <a:rect l="l" t="t" r="r" b="b"/>
              <a:pathLst>
                <a:path w="52800" h="35952" extrusionOk="0">
                  <a:moveTo>
                    <a:pt x="27902" y="0"/>
                  </a:moveTo>
                  <a:cubicBezTo>
                    <a:pt x="27435" y="0"/>
                    <a:pt x="26964" y="17"/>
                    <a:pt x="26484" y="50"/>
                  </a:cubicBezTo>
                  <a:cubicBezTo>
                    <a:pt x="25643" y="184"/>
                    <a:pt x="24803" y="184"/>
                    <a:pt x="24097" y="487"/>
                  </a:cubicBezTo>
                  <a:cubicBezTo>
                    <a:pt x="23123" y="890"/>
                    <a:pt x="22686" y="1730"/>
                    <a:pt x="21846" y="2302"/>
                  </a:cubicBezTo>
                  <a:cubicBezTo>
                    <a:pt x="21679" y="2385"/>
                    <a:pt x="21470" y="2417"/>
                    <a:pt x="21236" y="2417"/>
                  </a:cubicBezTo>
                  <a:cubicBezTo>
                    <a:pt x="20716" y="2417"/>
                    <a:pt x="20073" y="2260"/>
                    <a:pt x="19493" y="2167"/>
                  </a:cubicBezTo>
                  <a:cubicBezTo>
                    <a:pt x="18653" y="2167"/>
                    <a:pt x="17645" y="2167"/>
                    <a:pt x="16670" y="2302"/>
                  </a:cubicBezTo>
                  <a:cubicBezTo>
                    <a:pt x="14721" y="2571"/>
                    <a:pt x="12906" y="3276"/>
                    <a:pt x="11494" y="4520"/>
                  </a:cubicBezTo>
                  <a:cubicBezTo>
                    <a:pt x="10654" y="5360"/>
                    <a:pt x="10083" y="6200"/>
                    <a:pt x="9411" y="7209"/>
                  </a:cubicBezTo>
                  <a:cubicBezTo>
                    <a:pt x="8839" y="7746"/>
                    <a:pt x="8133" y="8452"/>
                    <a:pt x="7730" y="9292"/>
                  </a:cubicBezTo>
                  <a:cubicBezTo>
                    <a:pt x="6722" y="10973"/>
                    <a:pt x="6319" y="13090"/>
                    <a:pt x="5882" y="14905"/>
                  </a:cubicBezTo>
                  <a:cubicBezTo>
                    <a:pt x="5209" y="17291"/>
                    <a:pt x="4067" y="19644"/>
                    <a:pt x="3092" y="21896"/>
                  </a:cubicBezTo>
                  <a:cubicBezTo>
                    <a:pt x="2252" y="23711"/>
                    <a:pt x="840" y="25391"/>
                    <a:pt x="0" y="27206"/>
                  </a:cubicBezTo>
                  <a:cubicBezTo>
                    <a:pt x="706" y="27071"/>
                    <a:pt x="1546" y="26668"/>
                    <a:pt x="2252" y="26366"/>
                  </a:cubicBezTo>
                  <a:lnTo>
                    <a:pt x="2252" y="26366"/>
                  </a:lnTo>
                  <a:cubicBezTo>
                    <a:pt x="1143" y="28483"/>
                    <a:pt x="1681" y="30298"/>
                    <a:pt x="2823" y="32113"/>
                  </a:cubicBezTo>
                  <a:cubicBezTo>
                    <a:pt x="3730" y="33552"/>
                    <a:pt x="6705" y="35952"/>
                    <a:pt x="8793" y="35952"/>
                  </a:cubicBezTo>
                  <a:cubicBezTo>
                    <a:pt x="8948" y="35952"/>
                    <a:pt x="9098" y="35938"/>
                    <a:pt x="9242" y="35910"/>
                  </a:cubicBezTo>
                  <a:cubicBezTo>
                    <a:pt x="7865" y="33928"/>
                    <a:pt x="8402" y="31575"/>
                    <a:pt x="8402" y="31575"/>
                  </a:cubicBezTo>
                  <a:lnTo>
                    <a:pt x="8402" y="31575"/>
                  </a:lnTo>
                  <a:cubicBezTo>
                    <a:pt x="8402" y="31575"/>
                    <a:pt x="9001" y="31616"/>
                    <a:pt x="9789" y="31616"/>
                  </a:cubicBezTo>
                  <a:cubicBezTo>
                    <a:pt x="11021" y="31616"/>
                    <a:pt x="12715" y="31516"/>
                    <a:pt x="13309" y="31004"/>
                  </a:cubicBezTo>
                  <a:cubicBezTo>
                    <a:pt x="12771" y="30298"/>
                    <a:pt x="11763" y="27509"/>
                    <a:pt x="11763" y="27508"/>
                  </a:cubicBezTo>
                  <a:lnTo>
                    <a:pt x="11763" y="27508"/>
                  </a:lnTo>
                  <a:cubicBezTo>
                    <a:pt x="13256" y="28983"/>
                    <a:pt x="14864" y="29421"/>
                    <a:pt x="16528" y="29421"/>
                  </a:cubicBezTo>
                  <a:cubicBezTo>
                    <a:pt x="17859" y="29421"/>
                    <a:pt x="19228" y="29140"/>
                    <a:pt x="20602" y="28886"/>
                  </a:cubicBezTo>
                  <a:cubicBezTo>
                    <a:pt x="21972" y="28609"/>
                    <a:pt x="23342" y="28323"/>
                    <a:pt x="24637" y="28323"/>
                  </a:cubicBezTo>
                  <a:cubicBezTo>
                    <a:pt x="25854" y="28323"/>
                    <a:pt x="27005" y="28575"/>
                    <a:pt x="28030" y="29323"/>
                  </a:cubicBezTo>
                  <a:cubicBezTo>
                    <a:pt x="27738" y="25005"/>
                    <a:pt x="33090" y="23291"/>
                    <a:pt x="33455" y="21392"/>
                  </a:cubicBezTo>
                  <a:lnTo>
                    <a:pt x="33455" y="21392"/>
                  </a:lnTo>
                  <a:cubicBezTo>
                    <a:pt x="33474" y="21862"/>
                    <a:pt x="33944" y="22234"/>
                    <a:pt x="34180" y="22736"/>
                  </a:cubicBezTo>
                  <a:cubicBezTo>
                    <a:pt x="34314" y="23307"/>
                    <a:pt x="34617" y="24013"/>
                    <a:pt x="34751" y="24685"/>
                  </a:cubicBezTo>
                  <a:cubicBezTo>
                    <a:pt x="34886" y="25828"/>
                    <a:pt x="34617" y="26937"/>
                    <a:pt x="33911" y="27777"/>
                  </a:cubicBezTo>
                  <a:cubicBezTo>
                    <a:pt x="35155" y="26803"/>
                    <a:pt x="36566" y="26366"/>
                    <a:pt x="37810" y="25257"/>
                  </a:cubicBezTo>
                  <a:cubicBezTo>
                    <a:pt x="39087" y="24282"/>
                    <a:pt x="40330" y="23005"/>
                    <a:pt x="41171" y="21761"/>
                  </a:cubicBezTo>
                  <a:cubicBezTo>
                    <a:pt x="42011" y="23711"/>
                    <a:pt x="43288" y="25693"/>
                    <a:pt x="44128" y="27643"/>
                  </a:cubicBezTo>
                  <a:cubicBezTo>
                    <a:pt x="44968" y="29458"/>
                    <a:pt x="45103" y="31844"/>
                    <a:pt x="44700" y="33659"/>
                  </a:cubicBezTo>
                  <a:cubicBezTo>
                    <a:pt x="46380" y="31709"/>
                    <a:pt x="47758" y="29323"/>
                    <a:pt x="49169" y="27206"/>
                  </a:cubicBezTo>
                  <a:cubicBezTo>
                    <a:pt x="50984" y="24282"/>
                    <a:pt x="51556" y="21761"/>
                    <a:pt x="51556" y="18400"/>
                  </a:cubicBezTo>
                  <a:cubicBezTo>
                    <a:pt x="51556" y="17291"/>
                    <a:pt x="51690" y="16283"/>
                    <a:pt x="51253" y="15308"/>
                  </a:cubicBezTo>
                  <a:lnTo>
                    <a:pt x="51253" y="15308"/>
                  </a:lnTo>
                  <a:cubicBezTo>
                    <a:pt x="51690" y="16014"/>
                    <a:pt x="52261" y="16585"/>
                    <a:pt x="52665" y="17123"/>
                  </a:cubicBezTo>
                  <a:cubicBezTo>
                    <a:pt x="52799" y="16014"/>
                    <a:pt x="52261" y="14771"/>
                    <a:pt x="51556" y="13762"/>
                  </a:cubicBezTo>
                  <a:cubicBezTo>
                    <a:pt x="50715" y="12519"/>
                    <a:pt x="49304" y="10973"/>
                    <a:pt x="48195" y="9864"/>
                  </a:cubicBezTo>
                  <a:cubicBezTo>
                    <a:pt x="46212" y="8183"/>
                    <a:pt x="43691" y="7478"/>
                    <a:pt x="41876" y="5932"/>
                  </a:cubicBezTo>
                  <a:cubicBezTo>
                    <a:pt x="42017" y="5918"/>
                    <a:pt x="42152" y="5912"/>
                    <a:pt x="42282" y="5912"/>
                  </a:cubicBezTo>
                  <a:cubicBezTo>
                    <a:pt x="43459" y="5912"/>
                    <a:pt x="44252" y="6435"/>
                    <a:pt x="45372" y="7041"/>
                  </a:cubicBezTo>
                  <a:cubicBezTo>
                    <a:pt x="41473" y="3982"/>
                    <a:pt x="36970" y="1730"/>
                    <a:pt x="32096" y="487"/>
                  </a:cubicBezTo>
                  <a:cubicBezTo>
                    <a:pt x="30703" y="158"/>
                    <a:pt x="29329" y="0"/>
                    <a:pt x="27902" y="0"/>
                  </a:cubicBezTo>
                  <a:close/>
                </a:path>
              </a:pathLst>
            </a:custGeom>
            <a:solidFill>
              <a:srgbClr val="FFEC9D"/>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80" name="Google Shape;981;p32">
              <a:extLst>
                <a:ext uri="{FF2B5EF4-FFF2-40B4-BE49-F238E27FC236}">
                  <a16:creationId xmlns:a16="http://schemas.microsoft.com/office/drawing/2014/main" id="{900BB52F-722C-4A63-833F-DE299C12AB92}"/>
                </a:ext>
              </a:extLst>
            </p:cNvPr>
            <p:cNvSpPr/>
            <p:nvPr/>
          </p:nvSpPr>
          <p:spPr>
            <a:xfrm>
              <a:off x="4266650" y="996350"/>
              <a:ext cx="80675" cy="246675"/>
            </a:xfrm>
            <a:custGeom>
              <a:avLst/>
              <a:gdLst/>
              <a:ahLst/>
              <a:cxnLst/>
              <a:rect l="l" t="t" r="r" b="b"/>
              <a:pathLst>
                <a:path w="3227" h="9867" extrusionOk="0">
                  <a:moveTo>
                    <a:pt x="3226" y="0"/>
                  </a:moveTo>
                  <a:cubicBezTo>
                    <a:pt x="3210" y="2555"/>
                    <a:pt x="2894" y="4614"/>
                    <a:pt x="1815" y="6641"/>
                  </a:cubicBezTo>
                  <a:lnTo>
                    <a:pt x="1815" y="6775"/>
                  </a:lnTo>
                  <a:cubicBezTo>
                    <a:pt x="2894" y="4617"/>
                    <a:pt x="3210" y="2555"/>
                    <a:pt x="3226" y="0"/>
                  </a:cubicBezTo>
                  <a:close/>
                  <a:moveTo>
                    <a:pt x="701" y="8765"/>
                  </a:moveTo>
                  <a:lnTo>
                    <a:pt x="701" y="8765"/>
                  </a:lnTo>
                  <a:cubicBezTo>
                    <a:pt x="402" y="9164"/>
                    <a:pt x="268" y="9432"/>
                    <a:pt x="0" y="9733"/>
                  </a:cubicBezTo>
                  <a:lnTo>
                    <a:pt x="0" y="9867"/>
                  </a:lnTo>
                  <a:cubicBezTo>
                    <a:pt x="268" y="9432"/>
                    <a:pt x="402" y="9164"/>
                    <a:pt x="701" y="8765"/>
                  </a:cubicBezTo>
                  <a:close/>
                </a:path>
              </a:pathLst>
            </a:custGeom>
            <a:solidFill>
              <a:srgbClr val="EDCE74"/>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81" name="Google Shape;982;p32">
              <a:extLst>
                <a:ext uri="{FF2B5EF4-FFF2-40B4-BE49-F238E27FC236}">
                  <a16:creationId xmlns:a16="http://schemas.microsoft.com/office/drawing/2014/main" id="{52AC4ACA-37F3-4522-8B02-DE49F94A3306}"/>
                </a:ext>
              </a:extLst>
            </p:cNvPr>
            <p:cNvSpPr/>
            <p:nvPr/>
          </p:nvSpPr>
          <p:spPr>
            <a:xfrm>
              <a:off x="4287650" y="1162350"/>
              <a:ext cx="24400" cy="48750"/>
            </a:xfrm>
            <a:custGeom>
              <a:avLst/>
              <a:gdLst/>
              <a:ahLst/>
              <a:cxnLst/>
              <a:rect l="l" t="t" r="r" b="b"/>
              <a:pathLst>
                <a:path w="976" h="1950" extrusionOk="0">
                  <a:moveTo>
                    <a:pt x="975" y="1"/>
                  </a:moveTo>
                  <a:cubicBezTo>
                    <a:pt x="706" y="706"/>
                    <a:pt x="404" y="1278"/>
                    <a:pt x="0" y="1950"/>
                  </a:cubicBezTo>
                  <a:cubicBezTo>
                    <a:pt x="404" y="1278"/>
                    <a:pt x="706" y="706"/>
                    <a:pt x="975" y="135"/>
                  </a:cubicBezTo>
                  <a:lnTo>
                    <a:pt x="975" y="1"/>
                  </a:lnTo>
                  <a:close/>
                </a:path>
              </a:pathLst>
            </a:custGeom>
            <a:solidFill>
              <a:srgbClr val="E5B94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82" name="Google Shape;983;p32">
              <a:extLst>
                <a:ext uri="{FF2B5EF4-FFF2-40B4-BE49-F238E27FC236}">
                  <a16:creationId xmlns:a16="http://schemas.microsoft.com/office/drawing/2014/main" id="{0A76BAB6-BB88-4B6A-A1C7-8217320C2884}"/>
                </a:ext>
              </a:extLst>
            </p:cNvPr>
            <p:cNvSpPr/>
            <p:nvPr/>
          </p:nvSpPr>
          <p:spPr>
            <a:xfrm>
              <a:off x="3759150" y="1134625"/>
              <a:ext cx="241150" cy="122700"/>
            </a:xfrm>
            <a:custGeom>
              <a:avLst/>
              <a:gdLst/>
              <a:ahLst/>
              <a:cxnLst/>
              <a:rect l="l" t="t" r="r" b="b"/>
              <a:pathLst>
                <a:path w="9646" h="4908" extrusionOk="0">
                  <a:moveTo>
                    <a:pt x="6588" y="404"/>
                  </a:moveTo>
                  <a:cubicBezTo>
                    <a:pt x="6722" y="404"/>
                    <a:pt x="6722" y="538"/>
                    <a:pt x="6722" y="538"/>
                  </a:cubicBezTo>
                  <a:cubicBezTo>
                    <a:pt x="6722" y="404"/>
                    <a:pt x="6722" y="404"/>
                    <a:pt x="6588" y="404"/>
                  </a:cubicBezTo>
                  <a:close/>
                  <a:moveTo>
                    <a:pt x="9646" y="1245"/>
                  </a:moveTo>
                  <a:lnTo>
                    <a:pt x="9646" y="1245"/>
                  </a:lnTo>
                  <a:cubicBezTo>
                    <a:pt x="8537" y="2219"/>
                    <a:pt x="6991" y="2656"/>
                    <a:pt x="5882" y="3630"/>
                  </a:cubicBezTo>
                  <a:cubicBezTo>
                    <a:pt x="7125" y="2656"/>
                    <a:pt x="8537" y="2219"/>
                    <a:pt x="9646" y="1245"/>
                  </a:cubicBezTo>
                  <a:close/>
                  <a:moveTo>
                    <a:pt x="2790" y="0"/>
                  </a:moveTo>
                  <a:lnTo>
                    <a:pt x="2790" y="0"/>
                  </a:lnTo>
                  <a:cubicBezTo>
                    <a:pt x="1379" y="1110"/>
                    <a:pt x="1" y="2656"/>
                    <a:pt x="1" y="4907"/>
                  </a:cubicBezTo>
                  <a:cubicBezTo>
                    <a:pt x="1" y="2656"/>
                    <a:pt x="1547" y="1110"/>
                    <a:pt x="2790" y="0"/>
                  </a:cubicBezTo>
                  <a:close/>
                </a:path>
              </a:pathLst>
            </a:custGeom>
            <a:solidFill>
              <a:srgbClr val="E3A84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83" name="Google Shape;984;p32">
              <a:extLst>
                <a:ext uri="{FF2B5EF4-FFF2-40B4-BE49-F238E27FC236}">
                  <a16:creationId xmlns:a16="http://schemas.microsoft.com/office/drawing/2014/main" id="{6D033E4D-BE1B-4631-9F19-45DBA61747BD}"/>
                </a:ext>
              </a:extLst>
            </p:cNvPr>
            <p:cNvSpPr/>
            <p:nvPr/>
          </p:nvSpPr>
          <p:spPr>
            <a:xfrm>
              <a:off x="3058425" y="1190075"/>
              <a:ext cx="56300" cy="21025"/>
            </a:xfrm>
            <a:custGeom>
              <a:avLst/>
              <a:gdLst/>
              <a:ahLst/>
              <a:cxnLst/>
              <a:rect l="l" t="t" r="r" b="b"/>
              <a:pathLst>
                <a:path w="2252" h="841" extrusionOk="0">
                  <a:moveTo>
                    <a:pt x="2252" y="1"/>
                  </a:moveTo>
                  <a:cubicBezTo>
                    <a:pt x="1546" y="303"/>
                    <a:pt x="706" y="706"/>
                    <a:pt x="0" y="841"/>
                  </a:cubicBezTo>
                  <a:cubicBezTo>
                    <a:pt x="706" y="706"/>
                    <a:pt x="1546" y="438"/>
                    <a:pt x="2252" y="169"/>
                  </a:cubicBezTo>
                  <a:lnTo>
                    <a:pt x="2252" y="1"/>
                  </a:lnTo>
                  <a:close/>
                </a:path>
              </a:pathLst>
            </a:custGeom>
            <a:solidFill>
              <a:srgbClr val="EDCE74"/>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84" name="Google Shape;985;p32">
              <a:extLst>
                <a:ext uri="{FF2B5EF4-FFF2-40B4-BE49-F238E27FC236}">
                  <a16:creationId xmlns:a16="http://schemas.microsoft.com/office/drawing/2014/main" id="{DE60CB05-A775-44C9-AB59-94B26AFB361C}"/>
                </a:ext>
              </a:extLst>
            </p:cNvPr>
            <p:cNvSpPr/>
            <p:nvPr/>
          </p:nvSpPr>
          <p:spPr>
            <a:xfrm>
              <a:off x="3671800" y="1239650"/>
              <a:ext cx="87375" cy="27750"/>
            </a:xfrm>
            <a:custGeom>
              <a:avLst/>
              <a:gdLst/>
              <a:ahLst/>
              <a:cxnLst/>
              <a:rect l="l" t="t" r="r" b="b"/>
              <a:pathLst>
                <a:path w="3495" h="1110" extrusionOk="0">
                  <a:moveTo>
                    <a:pt x="0" y="1"/>
                  </a:moveTo>
                  <a:lnTo>
                    <a:pt x="0" y="1"/>
                  </a:lnTo>
                  <a:cubicBezTo>
                    <a:pt x="1243" y="1"/>
                    <a:pt x="2520" y="270"/>
                    <a:pt x="3495" y="1110"/>
                  </a:cubicBezTo>
                  <a:lnTo>
                    <a:pt x="3495" y="975"/>
                  </a:lnTo>
                  <a:cubicBezTo>
                    <a:pt x="2520" y="270"/>
                    <a:pt x="1243" y="1"/>
                    <a:pt x="0" y="1"/>
                  </a:cubicBezTo>
                  <a:close/>
                </a:path>
              </a:pathLst>
            </a:custGeom>
            <a:solidFill>
              <a:srgbClr val="E3A84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85" name="Google Shape;986;p32">
              <a:extLst>
                <a:ext uri="{FF2B5EF4-FFF2-40B4-BE49-F238E27FC236}">
                  <a16:creationId xmlns:a16="http://schemas.microsoft.com/office/drawing/2014/main" id="{E3AADBFA-EB66-438B-9619-575A52353D2C}"/>
                </a:ext>
              </a:extLst>
            </p:cNvPr>
            <p:cNvSpPr/>
            <p:nvPr/>
          </p:nvSpPr>
          <p:spPr>
            <a:xfrm>
              <a:off x="3097075" y="1260650"/>
              <a:ext cx="136975" cy="157150"/>
            </a:xfrm>
            <a:custGeom>
              <a:avLst/>
              <a:gdLst/>
              <a:ahLst/>
              <a:cxnLst/>
              <a:rect l="l" t="t" r="r" b="b"/>
              <a:pathLst>
                <a:path w="5479" h="6286" extrusionOk="0">
                  <a:moveTo>
                    <a:pt x="3495" y="5176"/>
                  </a:moveTo>
                  <a:lnTo>
                    <a:pt x="3495" y="5176"/>
                  </a:lnTo>
                  <a:cubicBezTo>
                    <a:pt x="4067" y="5580"/>
                    <a:pt x="4773" y="6017"/>
                    <a:pt x="5478" y="6286"/>
                  </a:cubicBezTo>
                  <a:lnTo>
                    <a:pt x="5478" y="6286"/>
                  </a:lnTo>
                  <a:cubicBezTo>
                    <a:pt x="4773" y="6017"/>
                    <a:pt x="4067" y="5580"/>
                    <a:pt x="3495" y="5176"/>
                  </a:cubicBezTo>
                  <a:close/>
                  <a:moveTo>
                    <a:pt x="0" y="1"/>
                  </a:moveTo>
                  <a:cubicBezTo>
                    <a:pt x="135" y="975"/>
                    <a:pt x="571" y="1950"/>
                    <a:pt x="1277" y="2925"/>
                  </a:cubicBezTo>
                  <a:cubicBezTo>
                    <a:pt x="1546" y="3362"/>
                    <a:pt x="1983" y="3899"/>
                    <a:pt x="2521" y="4336"/>
                  </a:cubicBezTo>
                  <a:lnTo>
                    <a:pt x="2521" y="4336"/>
                  </a:lnTo>
                  <a:cubicBezTo>
                    <a:pt x="1983" y="3899"/>
                    <a:pt x="1546" y="3362"/>
                    <a:pt x="1277" y="2925"/>
                  </a:cubicBezTo>
                  <a:cubicBezTo>
                    <a:pt x="571" y="1950"/>
                    <a:pt x="135" y="975"/>
                    <a:pt x="0" y="1"/>
                  </a:cubicBezTo>
                  <a:close/>
                </a:path>
              </a:pathLst>
            </a:custGeom>
            <a:solidFill>
              <a:srgbClr val="EDCE74"/>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86" name="Google Shape;987;p32">
              <a:extLst>
                <a:ext uri="{FF2B5EF4-FFF2-40B4-BE49-F238E27FC236}">
                  <a16:creationId xmlns:a16="http://schemas.microsoft.com/office/drawing/2014/main" id="{5C380CE3-CD51-40AD-A9B5-3E8AC0738821}"/>
                </a:ext>
              </a:extLst>
            </p:cNvPr>
            <p:cNvSpPr/>
            <p:nvPr/>
          </p:nvSpPr>
          <p:spPr>
            <a:xfrm>
              <a:off x="3234025" y="1417775"/>
              <a:ext cx="6750" cy="3375"/>
            </a:xfrm>
            <a:custGeom>
              <a:avLst/>
              <a:gdLst/>
              <a:ahLst/>
              <a:cxnLst/>
              <a:rect l="l" t="t" r="r" b="b"/>
              <a:pathLst>
                <a:path w="270" h="135" extrusionOk="0">
                  <a:moveTo>
                    <a:pt x="0" y="1"/>
                  </a:moveTo>
                  <a:cubicBezTo>
                    <a:pt x="0" y="135"/>
                    <a:pt x="135" y="135"/>
                    <a:pt x="269" y="135"/>
                  </a:cubicBezTo>
                  <a:cubicBezTo>
                    <a:pt x="135" y="135"/>
                    <a:pt x="135" y="135"/>
                    <a:pt x="0" y="1"/>
                  </a:cubicBezTo>
                  <a:close/>
                </a:path>
              </a:pathLst>
            </a:custGeom>
            <a:solidFill>
              <a:srgbClr val="E5B94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87" name="Google Shape;988;p32">
              <a:extLst>
                <a:ext uri="{FF2B5EF4-FFF2-40B4-BE49-F238E27FC236}">
                  <a16:creationId xmlns:a16="http://schemas.microsoft.com/office/drawing/2014/main" id="{DC7587FD-34E5-4BEE-B2EE-FA19220BC59D}"/>
                </a:ext>
              </a:extLst>
            </p:cNvPr>
            <p:cNvSpPr/>
            <p:nvPr/>
          </p:nvSpPr>
          <p:spPr>
            <a:xfrm>
              <a:off x="4175900" y="1351525"/>
              <a:ext cx="16775" cy="24275"/>
            </a:xfrm>
            <a:custGeom>
              <a:avLst/>
              <a:gdLst/>
              <a:ahLst/>
              <a:cxnLst/>
              <a:rect l="l" t="t" r="r" b="b"/>
              <a:pathLst>
                <a:path w="671" h="971" extrusionOk="0">
                  <a:moveTo>
                    <a:pt x="670" y="1"/>
                  </a:moveTo>
                  <a:lnTo>
                    <a:pt x="670" y="1"/>
                  </a:lnTo>
                  <a:cubicBezTo>
                    <a:pt x="535" y="268"/>
                    <a:pt x="268" y="569"/>
                    <a:pt x="1" y="836"/>
                  </a:cubicBezTo>
                  <a:lnTo>
                    <a:pt x="1" y="970"/>
                  </a:lnTo>
                  <a:cubicBezTo>
                    <a:pt x="268" y="569"/>
                    <a:pt x="535" y="268"/>
                    <a:pt x="670" y="1"/>
                  </a:cubicBezTo>
                  <a:close/>
                </a:path>
              </a:pathLst>
            </a:custGeom>
            <a:solidFill>
              <a:srgbClr val="E3A84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88" name="Google Shape;989;p32">
              <a:extLst>
                <a:ext uri="{FF2B5EF4-FFF2-40B4-BE49-F238E27FC236}">
                  <a16:creationId xmlns:a16="http://schemas.microsoft.com/office/drawing/2014/main" id="{23D81141-76E8-413F-93DC-32E522F857BA}"/>
                </a:ext>
              </a:extLst>
            </p:cNvPr>
            <p:cNvSpPr/>
            <p:nvPr/>
          </p:nvSpPr>
          <p:spPr>
            <a:xfrm>
              <a:off x="4000300" y="1074975"/>
              <a:ext cx="161350" cy="147050"/>
            </a:xfrm>
            <a:custGeom>
              <a:avLst/>
              <a:gdLst/>
              <a:ahLst/>
              <a:cxnLst/>
              <a:rect l="l" t="t" r="r" b="b"/>
              <a:pathLst>
                <a:path w="6454" h="5882" extrusionOk="0">
                  <a:moveTo>
                    <a:pt x="3481" y="21"/>
                  </a:moveTo>
                  <a:cubicBezTo>
                    <a:pt x="2641" y="1258"/>
                    <a:pt x="1405" y="2526"/>
                    <a:pt x="135" y="3496"/>
                  </a:cubicBezTo>
                  <a:cubicBezTo>
                    <a:pt x="135" y="3630"/>
                    <a:pt x="0" y="3630"/>
                    <a:pt x="0" y="3630"/>
                  </a:cubicBezTo>
                  <a:lnTo>
                    <a:pt x="135" y="3630"/>
                  </a:lnTo>
                  <a:cubicBezTo>
                    <a:pt x="1405" y="2527"/>
                    <a:pt x="2641" y="1258"/>
                    <a:pt x="3481" y="21"/>
                  </a:cubicBezTo>
                  <a:close/>
                  <a:moveTo>
                    <a:pt x="3496" y="0"/>
                  </a:moveTo>
                  <a:cubicBezTo>
                    <a:pt x="4336" y="2084"/>
                    <a:pt x="5613" y="3932"/>
                    <a:pt x="6453" y="5882"/>
                  </a:cubicBezTo>
                  <a:cubicBezTo>
                    <a:pt x="5613" y="3932"/>
                    <a:pt x="4336" y="1950"/>
                    <a:pt x="3496" y="0"/>
                  </a:cubicBezTo>
                  <a:close/>
                </a:path>
              </a:pathLst>
            </a:custGeom>
            <a:solidFill>
              <a:srgbClr val="DE9A4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89" name="Google Shape;990;p32">
              <a:extLst>
                <a:ext uri="{FF2B5EF4-FFF2-40B4-BE49-F238E27FC236}">
                  <a16:creationId xmlns:a16="http://schemas.microsoft.com/office/drawing/2014/main" id="{0FC9BDC9-80FE-48A1-9B18-B333F387DA6F}"/>
                </a:ext>
              </a:extLst>
            </p:cNvPr>
            <p:cNvSpPr/>
            <p:nvPr/>
          </p:nvSpPr>
          <p:spPr>
            <a:xfrm>
              <a:off x="4266650" y="1239650"/>
              <a:ext cx="25" cy="3375"/>
            </a:xfrm>
            <a:custGeom>
              <a:avLst/>
              <a:gdLst/>
              <a:ahLst/>
              <a:cxnLst/>
              <a:rect l="l" t="t" r="r" b="b"/>
              <a:pathLst>
                <a:path w="1" h="135" extrusionOk="0">
                  <a:moveTo>
                    <a:pt x="0" y="1"/>
                  </a:moveTo>
                  <a:lnTo>
                    <a:pt x="0" y="1"/>
                  </a:lnTo>
                  <a:lnTo>
                    <a:pt x="0" y="135"/>
                  </a:lnTo>
                  <a:lnTo>
                    <a:pt x="0" y="135"/>
                  </a:lnTo>
                  <a:close/>
                </a:path>
              </a:pathLst>
            </a:custGeom>
            <a:solidFill>
              <a:srgbClr val="E8BD6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90" name="Google Shape;991;p32">
              <a:extLst>
                <a:ext uri="{FF2B5EF4-FFF2-40B4-BE49-F238E27FC236}">
                  <a16:creationId xmlns:a16="http://schemas.microsoft.com/office/drawing/2014/main" id="{868C0B39-2C6F-4A52-B14D-28B7041985C3}"/>
                </a:ext>
              </a:extLst>
            </p:cNvPr>
            <p:cNvSpPr/>
            <p:nvPr/>
          </p:nvSpPr>
          <p:spPr>
            <a:xfrm>
              <a:off x="3265100" y="1239650"/>
              <a:ext cx="1001575" cy="126050"/>
            </a:xfrm>
            <a:custGeom>
              <a:avLst/>
              <a:gdLst/>
              <a:ahLst/>
              <a:cxnLst/>
              <a:rect l="l" t="t" r="r" b="b"/>
              <a:pathLst>
                <a:path w="40063" h="5042" extrusionOk="0">
                  <a:moveTo>
                    <a:pt x="135" y="3227"/>
                  </a:moveTo>
                  <a:cubicBezTo>
                    <a:pt x="135" y="3227"/>
                    <a:pt x="841" y="3361"/>
                    <a:pt x="1816" y="3361"/>
                  </a:cubicBezTo>
                  <a:cubicBezTo>
                    <a:pt x="2253" y="3361"/>
                    <a:pt x="2824" y="3227"/>
                    <a:pt x="3362" y="3227"/>
                  </a:cubicBezTo>
                  <a:close/>
                  <a:moveTo>
                    <a:pt x="40062" y="1"/>
                  </a:moveTo>
                  <a:cubicBezTo>
                    <a:pt x="39224" y="1542"/>
                    <a:pt x="38253" y="3050"/>
                    <a:pt x="37114" y="4459"/>
                  </a:cubicBezTo>
                  <a:lnTo>
                    <a:pt x="37114" y="4459"/>
                  </a:lnTo>
                  <a:cubicBezTo>
                    <a:pt x="38253" y="3050"/>
                    <a:pt x="39224" y="1543"/>
                    <a:pt x="40062" y="135"/>
                  </a:cubicBezTo>
                  <a:lnTo>
                    <a:pt x="40062" y="1"/>
                  </a:lnTo>
                  <a:close/>
                  <a:moveTo>
                    <a:pt x="135" y="3227"/>
                  </a:moveTo>
                  <a:lnTo>
                    <a:pt x="135" y="3227"/>
                  </a:lnTo>
                  <a:cubicBezTo>
                    <a:pt x="135" y="3227"/>
                    <a:pt x="1" y="3900"/>
                    <a:pt x="1" y="5042"/>
                  </a:cubicBezTo>
                  <a:cubicBezTo>
                    <a:pt x="1" y="4068"/>
                    <a:pt x="135" y="3228"/>
                    <a:pt x="135" y="3227"/>
                  </a:cubicBezTo>
                  <a:close/>
                </a:path>
              </a:pathLst>
            </a:custGeom>
            <a:solidFill>
              <a:srgbClr val="DE9A4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91" name="Google Shape;992;p32">
              <a:extLst>
                <a:ext uri="{FF2B5EF4-FFF2-40B4-BE49-F238E27FC236}">
                  <a16:creationId xmlns:a16="http://schemas.microsoft.com/office/drawing/2014/main" id="{FDEC5419-D47E-4EDC-8657-89BCD3D011C6}"/>
                </a:ext>
              </a:extLst>
            </p:cNvPr>
            <p:cNvSpPr/>
            <p:nvPr/>
          </p:nvSpPr>
          <p:spPr>
            <a:xfrm>
              <a:off x="3240750" y="1421125"/>
              <a:ext cx="25" cy="4250"/>
            </a:xfrm>
            <a:custGeom>
              <a:avLst/>
              <a:gdLst/>
              <a:ahLst/>
              <a:cxnLst/>
              <a:rect l="l" t="t" r="r" b="b"/>
              <a:pathLst>
                <a:path w="1" h="170" extrusionOk="0">
                  <a:moveTo>
                    <a:pt x="0" y="1"/>
                  </a:moveTo>
                  <a:lnTo>
                    <a:pt x="0" y="1"/>
                  </a:lnTo>
                  <a:lnTo>
                    <a:pt x="0" y="169"/>
                  </a:lnTo>
                  <a:lnTo>
                    <a:pt x="0" y="1"/>
                  </a:lnTo>
                  <a:close/>
                </a:path>
              </a:pathLst>
            </a:custGeom>
            <a:solidFill>
              <a:srgbClr val="DFAA4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92" name="Google Shape;993;p32">
              <a:extLst>
                <a:ext uri="{FF2B5EF4-FFF2-40B4-BE49-F238E27FC236}">
                  <a16:creationId xmlns:a16="http://schemas.microsoft.com/office/drawing/2014/main" id="{A95A7CC2-C218-4A9C-A330-B75DF0C560A0}"/>
                </a:ext>
              </a:extLst>
            </p:cNvPr>
            <p:cNvSpPr/>
            <p:nvPr/>
          </p:nvSpPr>
          <p:spPr>
            <a:xfrm>
              <a:off x="3240750" y="1421125"/>
              <a:ext cx="48750" cy="10950"/>
            </a:xfrm>
            <a:custGeom>
              <a:avLst/>
              <a:gdLst/>
              <a:ahLst/>
              <a:cxnLst/>
              <a:rect l="l" t="t" r="r" b="b"/>
              <a:pathLst>
                <a:path w="1950" h="438" extrusionOk="0">
                  <a:moveTo>
                    <a:pt x="0" y="1"/>
                  </a:moveTo>
                  <a:lnTo>
                    <a:pt x="0" y="169"/>
                  </a:lnTo>
                  <a:cubicBezTo>
                    <a:pt x="572" y="303"/>
                    <a:pt x="1109" y="438"/>
                    <a:pt x="1546" y="438"/>
                  </a:cubicBezTo>
                  <a:cubicBezTo>
                    <a:pt x="1109" y="438"/>
                    <a:pt x="572" y="303"/>
                    <a:pt x="0" y="1"/>
                  </a:cubicBezTo>
                  <a:close/>
                  <a:moveTo>
                    <a:pt x="1949" y="303"/>
                  </a:moveTo>
                  <a:cubicBezTo>
                    <a:pt x="1815" y="438"/>
                    <a:pt x="1681" y="438"/>
                    <a:pt x="1546" y="438"/>
                  </a:cubicBezTo>
                  <a:lnTo>
                    <a:pt x="1949" y="438"/>
                  </a:lnTo>
                  <a:lnTo>
                    <a:pt x="1949" y="303"/>
                  </a:lnTo>
                  <a:close/>
                </a:path>
              </a:pathLst>
            </a:custGeom>
            <a:solidFill>
              <a:srgbClr val="DE9A4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93" name="Google Shape;994;p32">
              <a:extLst>
                <a:ext uri="{FF2B5EF4-FFF2-40B4-BE49-F238E27FC236}">
                  <a16:creationId xmlns:a16="http://schemas.microsoft.com/office/drawing/2014/main" id="{5EF0A9CE-5E1B-432E-8F0D-CB7FD2A8E31C}"/>
                </a:ext>
              </a:extLst>
            </p:cNvPr>
            <p:cNvSpPr/>
            <p:nvPr/>
          </p:nvSpPr>
          <p:spPr>
            <a:xfrm>
              <a:off x="3058425" y="819550"/>
              <a:ext cx="1316625" cy="612525"/>
            </a:xfrm>
            <a:custGeom>
              <a:avLst/>
              <a:gdLst/>
              <a:ahLst/>
              <a:cxnLst/>
              <a:rect l="l" t="t" r="r" b="b"/>
              <a:pathLst>
                <a:path w="52665" h="24501" extrusionOk="0">
                  <a:moveTo>
                    <a:pt x="49741" y="0"/>
                  </a:moveTo>
                  <a:lnTo>
                    <a:pt x="49741" y="0"/>
                  </a:lnTo>
                  <a:cubicBezTo>
                    <a:pt x="51690" y="6016"/>
                    <a:pt x="49035" y="14418"/>
                    <a:pt x="45809" y="15259"/>
                  </a:cubicBezTo>
                  <a:cubicBezTo>
                    <a:pt x="46077" y="13309"/>
                    <a:pt x="43422" y="8671"/>
                    <a:pt x="42582" y="6991"/>
                  </a:cubicBezTo>
                  <a:cubicBezTo>
                    <a:pt x="41742" y="4907"/>
                    <a:pt x="40498" y="3059"/>
                    <a:pt x="39658" y="975"/>
                  </a:cubicBezTo>
                  <a:cubicBezTo>
                    <a:pt x="38818" y="2218"/>
                    <a:pt x="37541" y="3495"/>
                    <a:pt x="36297" y="4605"/>
                  </a:cubicBezTo>
                  <a:cubicBezTo>
                    <a:pt x="35155" y="5579"/>
                    <a:pt x="33609" y="6016"/>
                    <a:pt x="32365" y="6991"/>
                  </a:cubicBezTo>
                  <a:cubicBezTo>
                    <a:pt x="33071" y="6151"/>
                    <a:pt x="33340" y="5041"/>
                    <a:pt x="33205" y="3899"/>
                  </a:cubicBezTo>
                  <a:cubicBezTo>
                    <a:pt x="33071" y="3361"/>
                    <a:pt x="32937" y="2521"/>
                    <a:pt x="32634" y="1949"/>
                  </a:cubicBezTo>
                  <a:cubicBezTo>
                    <a:pt x="32500" y="1546"/>
                    <a:pt x="31928" y="1109"/>
                    <a:pt x="31928" y="538"/>
                  </a:cubicBezTo>
                  <a:cubicBezTo>
                    <a:pt x="31659" y="2386"/>
                    <a:pt x="26349" y="4201"/>
                    <a:pt x="26484" y="8671"/>
                  </a:cubicBezTo>
                  <a:cubicBezTo>
                    <a:pt x="25509" y="7831"/>
                    <a:pt x="24232" y="7562"/>
                    <a:pt x="23123" y="7562"/>
                  </a:cubicBezTo>
                  <a:cubicBezTo>
                    <a:pt x="21846" y="7562"/>
                    <a:pt x="20468" y="7831"/>
                    <a:pt x="19056" y="8100"/>
                  </a:cubicBezTo>
                  <a:cubicBezTo>
                    <a:pt x="17813" y="8402"/>
                    <a:pt x="16401" y="8671"/>
                    <a:pt x="14990" y="8671"/>
                  </a:cubicBezTo>
                  <a:cubicBezTo>
                    <a:pt x="13309" y="8671"/>
                    <a:pt x="11763" y="8268"/>
                    <a:pt x="10251" y="6722"/>
                  </a:cubicBezTo>
                  <a:lnTo>
                    <a:pt x="10251" y="6722"/>
                  </a:lnTo>
                  <a:cubicBezTo>
                    <a:pt x="10385" y="6991"/>
                    <a:pt x="11225" y="9511"/>
                    <a:pt x="11763" y="10217"/>
                  </a:cubicBezTo>
                  <a:cubicBezTo>
                    <a:pt x="11225" y="10789"/>
                    <a:pt x="9679" y="10923"/>
                    <a:pt x="8570" y="10923"/>
                  </a:cubicBezTo>
                  <a:cubicBezTo>
                    <a:pt x="7562" y="10923"/>
                    <a:pt x="6890" y="10789"/>
                    <a:pt x="6890" y="10789"/>
                  </a:cubicBezTo>
                  <a:lnTo>
                    <a:pt x="6890" y="10789"/>
                  </a:lnTo>
                  <a:cubicBezTo>
                    <a:pt x="6890" y="10789"/>
                    <a:pt x="6319" y="13141"/>
                    <a:pt x="7865" y="15259"/>
                  </a:cubicBezTo>
                  <a:lnTo>
                    <a:pt x="7293" y="15259"/>
                  </a:lnTo>
                  <a:cubicBezTo>
                    <a:pt x="5613" y="15259"/>
                    <a:pt x="3361" y="13578"/>
                    <a:pt x="1983" y="12301"/>
                  </a:cubicBezTo>
                  <a:cubicBezTo>
                    <a:pt x="1277" y="13444"/>
                    <a:pt x="571" y="14553"/>
                    <a:pt x="0" y="15662"/>
                  </a:cubicBezTo>
                  <a:cubicBezTo>
                    <a:pt x="706" y="15527"/>
                    <a:pt x="1546" y="15124"/>
                    <a:pt x="2252" y="14822"/>
                  </a:cubicBezTo>
                  <a:lnTo>
                    <a:pt x="2252" y="14822"/>
                  </a:lnTo>
                  <a:cubicBezTo>
                    <a:pt x="1681" y="15830"/>
                    <a:pt x="1546" y="16670"/>
                    <a:pt x="1546" y="17645"/>
                  </a:cubicBezTo>
                  <a:cubicBezTo>
                    <a:pt x="1681" y="18619"/>
                    <a:pt x="2117" y="19594"/>
                    <a:pt x="2823" y="20569"/>
                  </a:cubicBezTo>
                  <a:cubicBezTo>
                    <a:pt x="3092" y="21006"/>
                    <a:pt x="3529" y="21543"/>
                    <a:pt x="4067" y="21980"/>
                  </a:cubicBezTo>
                  <a:cubicBezTo>
                    <a:pt x="4369" y="22249"/>
                    <a:pt x="4638" y="22552"/>
                    <a:pt x="5041" y="22820"/>
                  </a:cubicBezTo>
                  <a:cubicBezTo>
                    <a:pt x="5613" y="23224"/>
                    <a:pt x="6319" y="23661"/>
                    <a:pt x="7024" y="23930"/>
                  </a:cubicBezTo>
                  <a:cubicBezTo>
                    <a:pt x="7159" y="24064"/>
                    <a:pt x="7159" y="24064"/>
                    <a:pt x="7293" y="24064"/>
                  </a:cubicBezTo>
                  <a:cubicBezTo>
                    <a:pt x="7865" y="24366"/>
                    <a:pt x="8402" y="24501"/>
                    <a:pt x="8839" y="24501"/>
                  </a:cubicBezTo>
                  <a:cubicBezTo>
                    <a:pt x="8974" y="24501"/>
                    <a:pt x="9108" y="24501"/>
                    <a:pt x="9242" y="24366"/>
                  </a:cubicBezTo>
                  <a:cubicBezTo>
                    <a:pt x="8705" y="23526"/>
                    <a:pt x="8402" y="22552"/>
                    <a:pt x="8268" y="21846"/>
                  </a:cubicBezTo>
                  <a:cubicBezTo>
                    <a:pt x="8268" y="20703"/>
                    <a:pt x="8402" y="20031"/>
                    <a:pt x="8402" y="20031"/>
                  </a:cubicBezTo>
                  <a:lnTo>
                    <a:pt x="11629" y="20031"/>
                  </a:lnTo>
                  <a:cubicBezTo>
                    <a:pt x="12334" y="19863"/>
                    <a:pt x="13040" y="19728"/>
                    <a:pt x="13309" y="19460"/>
                  </a:cubicBezTo>
                  <a:cubicBezTo>
                    <a:pt x="12781" y="18767"/>
                    <a:pt x="11962" y="16195"/>
                    <a:pt x="11773" y="15974"/>
                  </a:cubicBezTo>
                  <a:lnTo>
                    <a:pt x="11773" y="15974"/>
                  </a:lnTo>
                  <a:cubicBezTo>
                    <a:pt x="12477" y="16675"/>
                    <a:pt x="13312" y="17209"/>
                    <a:pt x="14015" y="17510"/>
                  </a:cubicBezTo>
                  <a:cubicBezTo>
                    <a:pt x="14855" y="17779"/>
                    <a:pt x="15695" y="17914"/>
                    <a:pt x="16536" y="17914"/>
                  </a:cubicBezTo>
                  <a:cubicBezTo>
                    <a:pt x="17947" y="17914"/>
                    <a:pt x="19325" y="17645"/>
                    <a:pt x="20602" y="17342"/>
                  </a:cubicBezTo>
                  <a:cubicBezTo>
                    <a:pt x="22014" y="17073"/>
                    <a:pt x="23257" y="16805"/>
                    <a:pt x="24534" y="16805"/>
                  </a:cubicBezTo>
                  <a:cubicBezTo>
                    <a:pt x="25778" y="16805"/>
                    <a:pt x="27055" y="17073"/>
                    <a:pt x="28030" y="17779"/>
                  </a:cubicBezTo>
                  <a:lnTo>
                    <a:pt x="28030" y="17510"/>
                  </a:lnTo>
                  <a:cubicBezTo>
                    <a:pt x="28030" y="15259"/>
                    <a:pt x="29408" y="13713"/>
                    <a:pt x="30819" y="12603"/>
                  </a:cubicBezTo>
                  <a:cubicBezTo>
                    <a:pt x="32096" y="11461"/>
                    <a:pt x="33340" y="10621"/>
                    <a:pt x="33474" y="9780"/>
                  </a:cubicBezTo>
                  <a:cubicBezTo>
                    <a:pt x="33474" y="10352"/>
                    <a:pt x="34046" y="10789"/>
                    <a:pt x="34180" y="11192"/>
                  </a:cubicBezTo>
                  <a:cubicBezTo>
                    <a:pt x="34314" y="11763"/>
                    <a:pt x="34617" y="12469"/>
                    <a:pt x="34617" y="13007"/>
                  </a:cubicBezTo>
                  <a:cubicBezTo>
                    <a:pt x="34751" y="13007"/>
                    <a:pt x="34751" y="13007"/>
                    <a:pt x="34751" y="13141"/>
                  </a:cubicBezTo>
                  <a:lnTo>
                    <a:pt x="34751" y="13578"/>
                  </a:lnTo>
                  <a:cubicBezTo>
                    <a:pt x="34751" y="14553"/>
                    <a:pt x="34449" y="15393"/>
                    <a:pt x="33911" y="16233"/>
                  </a:cubicBezTo>
                  <a:cubicBezTo>
                    <a:pt x="35155" y="15259"/>
                    <a:pt x="36566" y="14822"/>
                    <a:pt x="37675" y="13847"/>
                  </a:cubicBezTo>
                  <a:cubicBezTo>
                    <a:pt x="37675" y="13847"/>
                    <a:pt x="37810" y="13847"/>
                    <a:pt x="37810" y="13713"/>
                  </a:cubicBezTo>
                  <a:cubicBezTo>
                    <a:pt x="39087" y="12738"/>
                    <a:pt x="40330" y="11461"/>
                    <a:pt x="41171" y="10217"/>
                  </a:cubicBezTo>
                  <a:cubicBezTo>
                    <a:pt x="42011" y="12167"/>
                    <a:pt x="43288" y="14149"/>
                    <a:pt x="44128" y="16099"/>
                  </a:cubicBezTo>
                  <a:cubicBezTo>
                    <a:pt x="44532" y="17208"/>
                    <a:pt x="44834" y="18351"/>
                    <a:pt x="44968" y="19460"/>
                  </a:cubicBezTo>
                  <a:cubicBezTo>
                    <a:pt x="44968" y="20434"/>
                    <a:pt x="44968" y="21274"/>
                    <a:pt x="44700" y="22115"/>
                  </a:cubicBezTo>
                  <a:cubicBezTo>
                    <a:pt x="44968" y="21846"/>
                    <a:pt x="45237" y="21543"/>
                    <a:pt x="45372" y="21274"/>
                  </a:cubicBezTo>
                  <a:cubicBezTo>
                    <a:pt x="46514" y="19863"/>
                    <a:pt x="47489" y="18351"/>
                    <a:pt x="48329" y="16805"/>
                  </a:cubicBezTo>
                  <a:cubicBezTo>
                    <a:pt x="48598" y="16502"/>
                    <a:pt x="48733" y="16233"/>
                    <a:pt x="49035" y="15830"/>
                  </a:cubicBezTo>
                  <a:lnTo>
                    <a:pt x="49169" y="15662"/>
                  </a:lnTo>
                  <a:cubicBezTo>
                    <a:pt x="49573" y="14990"/>
                    <a:pt x="49875" y="14418"/>
                    <a:pt x="50144" y="13713"/>
                  </a:cubicBezTo>
                  <a:cubicBezTo>
                    <a:pt x="51253" y="11629"/>
                    <a:pt x="51556" y="9511"/>
                    <a:pt x="51556" y="6856"/>
                  </a:cubicBezTo>
                  <a:lnTo>
                    <a:pt x="51556" y="4739"/>
                  </a:lnTo>
                  <a:cubicBezTo>
                    <a:pt x="51421" y="4470"/>
                    <a:pt x="51421" y="4201"/>
                    <a:pt x="51253" y="3764"/>
                  </a:cubicBezTo>
                  <a:lnTo>
                    <a:pt x="51253" y="3764"/>
                  </a:lnTo>
                  <a:cubicBezTo>
                    <a:pt x="51690" y="4470"/>
                    <a:pt x="52261" y="5041"/>
                    <a:pt x="52665" y="5579"/>
                  </a:cubicBezTo>
                  <a:lnTo>
                    <a:pt x="52665" y="5310"/>
                  </a:lnTo>
                  <a:cubicBezTo>
                    <a:pt x="52665" y="4201"/>
                    <a:pt x="52093" y="3059"/>
                    <a:pt x="51556" y="2218"/>
                  </a:cubicBezTo>
                  <a:cubicBezTo>
                    <a:pt x="51119" y="1546"/>
                    <a:pt x="50413" y="706"/>
                    <a:pt x="49741" y="0"/>
                  </a:cubicBezTo>
                  <a:close/>
                </a:path>
              </a:pathLst>
            </a:custGeom>
            <a:solidFill>
              <a:srgbClr val="EDD56E"/>
            </a:solidFill>
            <a:ln>
              <a:noFill/>
            </a:ln>
          </p:spPr>
          <p:txBody>
            <a:bodyPr spcFirstLastPara="1" wrap="square" lIns="91425" tIns="91425" rIns="91425" bIns="91425" anchor="ctr" anchorCtr="0">
              <a:noAutofit/>
            </a:bodyPr>
            <a:lstStyle/>
            <a:p>
              <a:endParaRPr sz="1350" dirty="0">
                <a:solidFill>
                  <a:prstClr val="black"/>
                </a:solidFill>
                <a:latin typeface="Times New Roman" panose="02020603050405020304" pitchFamily="18" charset="0"/>
              </a:endParaRPr>
            </a:p>
          </p:txBody>
        </p:sp>
        <p:sp>
          <p:nvSpPr>
            <p:cNvPr id="194" name="Google Shape;995;p32">
              <a:extLst>
                <a:ext uri="{FF2B5EF4-FFF2-40B4-BE49-F238E27FC236}">
                  <a16:creationId xmlns:a16="http://schemas.microsoft.com/office/drawing/2014/main" id="{F8847BEC-8771-435B-BF7B-4E735D0BFC85}"/>
                </a:ext>
              </a:extLst>
            </p:cNvPr>
            <p:cNvSpPr/>
            <p:nvPr/>
          </p:nvSpPr>
          <p:spPr>
            <a:xfrm>
              <a:off x="3664200" y="1449700"/>
              <a:ext cx="175650" cy="115150"/>
            </a:xfrm>
            <a:custGeom>
              <a:avLst/>
              <a:gdLst/>
              <a:ahLst/>
              <a:cxnLst/>
              <a:rect l="l" t="t" r="r" b="b"/>
              <a:pathLst>
                <a:path w="7026" h="4606" extrusionOk="0">
                  <a:moveTo>
                    <a:pt x="6319" y="1"/>
                  </a:moveTo>
                  <a:cubicBezTo>
                    <a:pt x="6017" y="1"/>
                    <a:pt x="5882" y="270"/>
                    <a:pt x="5882" y="538"/>
                  </a:cubicBezTo>
                  <a:cubicBezTo>
                    <a:pt x="6017" y="706"/>
                    <a:pt x="6017" y="975"/>
                    <a:pt x="6017" y="1110"/>
                  </a:cubicBezTo>
                  <a:cubicBezTo>
                    <a:pt x="6017" y="2521"/>
                    <a:pt x="4908" y="3630"/>
                    <a:pt x="3496" y="3630"/>
                  </a:cubicBezTo>
                  <a:cubicBezTo>
                    <a:pt x="2253" y="3630"/>
                    <a:pt x="1144" y="2656"/>
                    <a:pt x="976" y="1379"/>
                  </a:cubicBezTo>
                  <a:cubicBezTo>
                    <a:pt x="976" y="1110"/>
                    <a:pt x="707" y="975"/>
                    <a:pt x="438" y="975"/>
                  </a:cubicBezTo>
                  <a:cubicBezTo>
                    <a:pt x="135" y="975"/>
                    <a:pt x="1" y="1244"/>
                    <a:pt x="1" y="1547"/>
                  </a:cubicBezTo>
                  <a:cubicBezTo>
                    <a:pt x="303" y="3227"/>
                    <a:pt x="1681" y="4605"/>
                    <a:pt x="3496" y="4605"/>
                  </a:cubicBezTo>
                  <a:cubicBezTo>
                    <a:pt x="5479" y="4605"/>
                    <a:pt x="7025" y="3059"/>
                    <a:pt x="7025" y="1110"/>
                  </a:cubicBezTo>
                  <a:cubicBezTo>
                    <a:pt x="7025" y="841"/>
                    <a:pt x="7025" y="706"/>
                    <a:pt x="6857" y="404"/>
                  </a:cubicBezTo>
                  <a:cubicBezTo>
                    <a:pt x="6857" y="135"/>
                    <a:pt x="6588" y="1"/>
                    <a:pt x="6319" y="1"/>
                  </a:cubicBezTo>
                  <a:close/>
                </a:path>
              </a:pathLst>
            </a:custGeom>
            <a:solidFill>
              <a:schemeClr val="dk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95" name="Google Shape;996;p32">
              <a:extLst>
                <a:ext uri="{FF2B5EF4-FFF2-40B4-BE49-F238E27FC236}">
                  <a16:creationId xmlns:a16="http://schemas.microsoft.com/office/drawing/2014/main" id="{52A14F81-F171-4C7F-BFD5-8CB1A5683460}"/>
                </a:ext>
              </a:extLst>
            </p:cNvPr>
            <p:cNvSpPr/>
            <p:nvPr/>
          </p:nvSpPr>
          <p:spPr>
            <a:xfrm>
              <a:off x="3381050" y="1294800"/>
              <a:ext cx="231100" cy="168725"/>
            </a:xfrm>
            <a:custGeom>
              <a:avLst/>
              <a:gdLst/>
              <a:ahLst/>
              <a:cxnLst/>
              <a:rect l="l" t="t" r="r" b="b"/>
              <a:pathLst>
                <a:path w="9244" h="6749" extrusionOk="0">
                  <a:moveTo>
                    <a:pt x="5732" y="0"/>
                  </a:moveTo>
                  <a:cubicBezTo>
                    <a:pt x="4300" y="0"/>
                    <a:pt x="3026" y="940"/>
                    <a:pt x="2521" y="2264"/>
                  </a:cubicBezTo>
                  <a:cubicBezTo>
                    <a:pt x="2270" y="2342"/>
                    <a:pt x="2033" y="2374"/>
                    <a:pt x="1812" y="2374"/>
                  </a:cubicBezTo>
                  <a:cubicBezTo>
                    <a:pt x="794" y="2374"/>
                    <a:pt x="135" y="1693"/>
                    <a:pt x="135" y="1693"/>
                  </a:cubicBezTo>
                  <a:lnTo>
                    <a:pt x="135" y="1693"/>
                  </a:lnTo>
                  <a:cubicBezTo>
                    <a:pt x="1" y="4079"/>
                    <a:pt x="1681" y="4651"/>
                    <a:pt x="2656" y="4785"/>
                  </a:cubicBezTo>
                  <a:cubicBezTo>
                    <a:pt x="3059" y="5760"/>
                    <a:pt x="4202" y="6600"/>
                    <a:pt x="5445" y="6734"/>
                  </a:cubicBezTo>
                  <a:cubicBezTo>
                    <a:pt x="5544" y="6744"/>
                    <a:pt x="5642" y="6748"/>
                    <a:pt x="5740" y="6748"/>
                  </a:cubicBezTo>
                  <a:cubicBezTo>
                    <a:pt x="7438" y="6748"/>
                    <a:pt x="8950" y="5392"/>
                    <a:pt x="9109" y="3676"/>
                  </a:cubicBezTo>
                  <a:cubicBezTo>
                    <a:pt x="9243" y="1861"/>
                    <a:pt x="7832" y="181"/>
                    <a:pt x="6017" y="13"/>
                  </a:cubicBezTo>
                  <a:cubicBezTo>
                    <a:pt x="5921" y="4"/>
                    <a:pt x="5826" y="0"/>
                    <a:pt x="5732" y="0"/>
                  </a:cubicBezTo>
                  <a:close/>
                </a:path>
              </a:pathLst>
            </a:custGeom>
            <a:solidFill>
              <a:schemeClr val="dk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96" name="Google Shape;997;p32">
              <a:extLst>
                <a:ext uri="{FF2B5EF4-FFF2-40B4-BE49-F238E27FC236}">
                  <a16:creationId xmlns:a16="http://schemas.microsoft.com/office/drawing/2014/main" id="{69FE29CB-0F5D-4F41-B0E9-B79923F044E2}"/>
                </a:ext>
              </a:extLst>
            </p:cNvPr>
            <p:cNvSpPr/>
            <p:nvPr/>
          </p:nvSpPr>
          <p:spPr>
            <a:xfrm>
              <a:off x="3507100" y="1306025"/>
              <a:ext cx="59675" cy="59675"/>
            </a:xfrm>
            <a:custGeom>
              <a:avLst/>
              <a:gdLst/>
              <a:ahLst/>
              <a:cxnLst/>
              <a:rect l="l" t="t" r="r" b="b"/>
              <a:pathLst>
                <a:path w="2387" h="2387" extrusionOk="0">
                  <a:moveTo>
                    <a:pt x="1109" y="1"/>
                  </a:moveTo>
                  <a:cubicBezTo>
                    <a:pt x="403" y="1"/>
                    <a:pt x="0" y="572"/>
                    <a:pt x="0" y="1244"/>
                  </a:cubicBezTo>
                  <a:cubicBezTo>
                    <a:pt x="0" y="1950"/>
                    <a:pt x="403" y="2387"/>
                    <a:pt x="1109" y="2387"/>
                  </a:cubicBezTo>
                  <a:cubicBezTo>
                    <a:pt x="1815" y="2387"/>
                    <a:pt x="2386" y="1950"/>
                    <a:pt x="2386" y="1244"/>
                  </a:cubicBezTo>
                  <a:cubicBezTo>
                    <a:pt x="2386" y="572"/>
                    <a:pt x="1815" y="1"/>
                    <a:pt x="1109" y="1"/>
                  </a:cubicBezTo>
                  <a:close/>
                </a:path>
              </a:pathLst>
            </a:custGeom>
            <a:solidFill>
              <a:srgbClr val="FFFFFF"/>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97" name="Google Shape;998;p32">
              <a:extLst>
                <a:ext uri="{FF2B5EF4-FFF2-40B4-BE49-F238E27FC236}">
                  <a16:creationId xmlns:a16="http://schemas.microsoft.com/office/drawing/2014/main" id="{E733EEB6-CA51-47B3-B011-35A945F30FC5}"/>
                </a:ext>
              </a:extLst>
            </p:cNvPr>
            <p:cNvSpPr/>
            <p:nvPr/>
          </p:nvSpPr>
          <p:spPr>
            <a:xfrm>
              <a:off x="3877625" y="1246025"/>
              <a:ext cx="227725" cy="168650"/>
            </a:xfrm>
            <a:custGeom>
              <a:avLst/>
              <a:gdLst/>
              <a:ahLst/>
              <a:cxnLst/>
              <a:rect l="l" t="t" r="r" b="b"/>
              <a:pathLst>
                <a:path w="9109" h="6746" extrusionOk="0">
                  <a:moveTo>
                    <a:pt x="3549" y="0"/>
                  </a:moveTo>
                  <a:cubicBezTo>
                    <a:pt x="3443" y="0"/>
                    <a:pt x="3335" y="5"/>
                    <a:pt x="3227" y="14"/>
                  </a:cubicBezTo>
                  <a:cubicBezTo>
                    <a:pt x="1278" y="149"/>
                    <a:pt x="0" y="1695"/>
                    <a:pt x="169" y="3644"/>
                  </a:cubicBezTo>
                  <a:cubicBezTo>
                    <a:pt x="297" y="5409"/>
                    <a:pt x="1712" y="6745"/>
                    <a:pt x="3537" y="6745"/>
                  </a:cubicBezTo>
                  <a:cubicBezTo>
                    <a:pt x="3623" y="6745"/>
                    <a:pt x="3710" y="6742"/>
                    <a:pt x="3798" y="6736"/>
                  </a:cubicBezTo>
                  <a:cubicBezTo>
                    <a:pt x="5042" y="6602"/>
                    <a:pt x="6050" y="5761"/>
                    <a:pt x="6588" y="4652"/>
                  </a:cubicBezTo>
                  <a:cubicBezTo>
                    <a:pt x="7562" y="4652"/>
                    <a:pt x="9108" y="4081"/>
                    <a:pt x="8974" y="1560"/>
                  </a:cubicBezTo>
                  <a:lnTo>
                    <a:pt x="8974" y="1560"/>
                  </a:lnTo>
                  <a:cubicBezTo>
                    <a:pt x="8974" y="1561"/>
                    <a:pt x="8430" y="2279"/>
                    <a:pt x="7411" y="2279"/>
                  </a:cubicBezTo>
                  <a:cubicBezTo>
                    <a:pt x="7164" y="2279"/>
                    <a:pt x="6889" y="2237"/>
                    <a:pt x="6588" y="2132"/>
                  </a:cubicBezTo>
                  <a:cubicBezTo>
                    <a:pt x="6213" y="819"/>
                    <a:pt x="4966" y="0"/>
                    <a:pt x="3549" y="0"/>
                  </a:cubicBezTo>
                  <a:close/>
                </a:path>
              </a:pathLst>
            </a:custGeom>
            <a:solidFill>
              <a:schemeClr val="dk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98" name="Google Shape;999;p32">
              <a:extLst>
                <a:ext uri="{FF2B5EF4-FFF2-40B4-BE49-F238E27FC236}">
                  <a16:creationId xmlns:a16="http://schemas.microsoft.com/office/drawing/2014/main" id="{BB854CF8-D117-4B97-900E-1FF9BDAC94FE}"/>
                </a:ext>
              </a:extLst>
            </p:cNvPr>
            <p:cNvSpPr/>
            <p:nvPr/>
          </p:nvSpPr>
          <p:spPr>
            <a:xfrm>
              <a:off x="3916275" y="1264025"/>
              <a:ext cx="59675" cy="59675"/>
            </a:xfrm>
            <a:custGeom>
              <a:avLst/>
              <a:gdLst/>
              <a:ahLst/>
              <a:cxnLst/>
              <a:rect l="l" t="t" r="r" b="b"/>
              <a:pathLst>
                <a:path w="2387" h="2387" extrusionOk="0">
                  <a:moveTo>
                    <a:pt x="1143" y="0"/>
                  </a:moveTo>
                  <a:cubicBezTo>
                    <a:pt x="572" y="0"/>
                    <a:pt x="0" y="572"/>
                    <a:pt x="0" y="1244"/>
                  </a:cubicBezTo>
                  <a:cubicBezTo>
                    <a:pt x="0" y="1815"/>
                    <a:pt x="572" y="2386"/>
                    <a:pt x="1143" y="2386"/>
                  </a:cubicBezTo>
                  <a:cubicBezTo>
                    <a:pt x="1815" y="2386"/>
                    <a:pt x="2387" y="1815"/>
                    <a:pt x="2387" y="1244"/>
                  </a:cubicBezTo>
                  <a:cubicBezTo>
                    <a:pt x="2387" y="572"/>
                    <a:pt x="1815" y="0"/>
                    <a:pt x="1143" y="0"/>
                  </a:cubicBezTo>
                  <a:close/>
                </a:path>
              </a:pathLst>
            </a:custGeom>
            <a:solidFill>
              <a:srgbClr val="FFFFFF"/>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99" name="Google Shape;1000;p32">
              <a:extLst>
                <a:ext uri="{FF2B5EF4-FFF2-40B4-BE49-F238E27FC236}">
                  <a16:creationId xmlns:a16="http://schemas.microsoft.com/office/drawing/2014/main" id="{594A85AE-DD6F-43F3-B245-D04B1AC5499A}"/>
                </a:ext>
              </a:extLst>
            </p:cNvPr>
            <p:cNvSpPr/>
            <p:nvPr/>
          </p:nvSpPr>
          <p:spPr>
            <a:xfrm>
              <a:off x="3373500" y="1446350"/>
              <a:ext cx="206725" cy="105050"/>
            </a:xfrm>
            <a:custGeom>
              <a:avLst/>
              <a:gdLst/>
              <a:ahLst/>
              <a:cxnLst/>
              <a:rect l="l" t="t" r="r" b="b"/>
              <a:pathLst>
                <a:path w="8269" h="4202" extrusionOk="0">
                  <a:moveTo>
                    <a:pt x="4201" y="0"/>
                  </a:moveTo>
                  <a:cubicBezTo>
                    <a:pt x="1849" y="0"/>
                    <a:pt x="0" y="975"/>
                    <a:pt x="0" y="2084"/>
                  </a:cubicBezTo>
                  <a:cubicBezTo>
                    <a:pt x="0" y="3193"/>
                    <a:pt x="1849" y="4201"/>
                    <a:pt x="4201" y="4201"/>
                  </a:cubicBezTo>
                  <a:cubicBezTo>
                    <a:pt x="6453" y="4201"/>
                    <a:pt x="8268" y="3193"/>
                    <a:pt x="8268" y="2084"/>
                  </a:cubicBezTo>
                  <a:cubicBezTo>
                    <a:pt x="8268" y="975"/>
                    <a:pt x="6453" y="0"/>
                    <a:pt x="4201" y="0"/>
                  </a:cubicBezTo>
                  <a:close/>
                </a:path>
              </a:pathLst>
            </a:custGeom>
            <a:solidFill>
              <a:schemeClr val="accent6"/>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00" name="Google Shape;1001;p32">
              <a:extLst>
                <a:ext uri="{FF2B5EF4-FFF2-40B4-BE49-F238E27FC236}">
                  <a16:creationId xmlns:a16="http://schemas.microsoft.com/office/drawing/2014/main" id="{EB8F90F8-D523-4387-A32E-90083F58B62E}"/>
                </a:ext>
              </a:extLst>
            </p:cNvPr>
            <p:cNvSpPr/>
            <p:nvPr/>
          </p:nvSpPr>
          <p:spPr>
            <a:xfrm>
              <a:off x="3930550" y="1374500"/>
              <a:ext cx="213450" cy="111225"/>
            </a:xfrm>
            <a:custGeom>
              <a:avLst/>
              <a:gdLst/>
              <a:ahLst/>
              <a:cxnLst/>
              <a:rect l="l" t="t" r="r" b="b"/>
              <a:pathLst>
                <a:path w="8538" h="4449" extrusionOk="0">
                  <a:moveTo>
                    <a:pt x="4900" y="1"/>
                  </a:moveTo>
                  <a:cubicBezTo>
                    <a:pt x="4629" y="1"/>
                    <a:pt x="4350" y="17"/>
                    <a:pt x="4067" y="51"/>
                  </a:cubicBezTo>
                  <a:cubicBezTo>
                    <a:pt x="1681" y="354"/>
                    <a:pt x="1" y="1463"/>
                    <a:pt x="135" y="2706"/>
                  </a:cubicBezTo>
                  <a:cubicBezTo>
                    <a:pt x="251" y="3689"/>
                    <a:pt x="1735" y="4449"/>
                    <a:pt x="3561" y="4449"/>
                  </a:cubicBezTo>
                  <a:cubicBezTo>
                    <a:pt x="3856" y="4449"/>
                    <a:pt x="4161" y="4429"/>
                    <a:pt x="4471" y="4387"/>
                  </a:cubicBezTo>
                  <a:cubicBezTo>
                    <a:pt x="6723" y="4118"/>
                    <a:pt x="8537" y="3009"/>
                    <a:pt x="8403" y="1732"/>
                  </a:cubicBezTo>
                  <a:cubicBezTo>
                    <a:pt x="8286" y="764"/>
                    <a:pt x="6761" y="1"/>
                    <a:pt x="4900" y="1"/>
                  </a:cubicBezTo>
                  <a:close/>
                </a:path>
              </a:pathLst>
            </a:custGeom>
            <a:solidFill>
              <a:schemeClr val="accent6"/>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01" name="Google Shape;1002;p32">
              <a:extLst>
                <a:ext uri="{FF2B5EF4-FFF2-40B4-BE49-F238E27FC236}">
                  <a16:creationId xmlns:a16="http://schemas.microsoft.com/office/drawing/2014/main" id="{ADA22323-A815-4D9E-B7B8-06DA5C0E7193}"/>
                </a:ext>
              </a:extLst>
            </p:cNvPr>
            <p:cNvSpPr/>
            <p:nvPr/>
          </p:nvSpPr>
          <p:spPr>
            <a:xfrm>
              <a:off x="3597825" y="2131950"/>
              <a:ext cx="48775" cy="21050"/>
            </a:xfrm>
            <a:custGeom>
              <a:avLst/>
              <a:gdLst/>
              <a:ahLst/>
              <a:cxnLst/>
              <a:rect l="l" t="t" r="r" b="b"/>
              <a:pathLst>
                <a:path w="1951" h="842" extrusionOk="0">
                  <a:moveTo>
                    <a:pt x="1" y="1"/>
                  </a:moveTo>
                  <a:cubicBezTo>
                    <a:pt x="559" y="428"/>
                    <a:pt x="1245" y="694"/>
                    <a:pt x="1903" y="832"/>
                  </a:cubicBezTo>
                  <a:lnTo>
                    <a:pt x="1903" y="832"/>
                  </a:lnTo>
                  <a:cubicBezTo>
                    <a:pt x="1610" y="747"/>
                    <a:pt x="251" y="126"/>
                    <a:pt x="1" y="1"/>
                  </a:cubicBezTo>
                  <a:close/>
                  <a:moveTo>
                    <a:pt x="1903" y="832"/>
                  </a:moveTo>
                  <a:cubicBezTo>
                    <a:pt x="1925" y="838"/>
                    <a:pt x="1941" y="841"/>
                    <a:pt x="1950" y="841"/>
                  </a:cubicBezTo>
                  <a:cubicBezTo>
                    <a:pt x="1935" y="838"/>
                    <a:pt x="1919" y="835"/>
                    <a:pt x="1903" y="832"/>
                  </a:cubicBezTo>
                  <a:close/>
                </a:path>
              </a:pathLst>
            </a:custGeom>
            <a:solidFill>
              <a:srgbClr val="2E3463"/>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grpSp>
        <p:nvGrpSpPr>
          <p:cNvPr id="202" name="Google Shape;211;p3">
            <a:extLst>
              <a:ext uri="{FF2B5EF4-FFF2-40B4-BE49-F238E27FC236}">
                <a16:creationId xmlns:a16="http://schemas.microsoft.com/office/drawing/2014/main" id="{36C19A32-EB14-46B6-BE30-A420DB3A7F9C}"/>
              </a:ext>
            </a:extLst>
          </p:cNvPr>
          <p:cNvGrpSpPr/>
          <p:nvPr userDrawn="1"/>
        </p:nvGrpSpPr>
        <p:grpSpPr>
          <a:xfrm>
            <a:off x="772900" y="1186379"/>
            <a:ext cx="333322" cy="298986"/>
            <a:chOff x="2495125" y="2142250"/>
            <a:chExt cx="444275" cy="398525"/>
          </a:xfrm>
        </p:grpSpPr>
        <p:sp>
          <p:nvSpPr>
            <p:cNvPr id="203" name="Google Shape;212;p3">
              <a:extLst>
                <a:ext uri="{FF2B5EF4-FFF2-40B4-BE49-F238E27FC236}">
                  <a16:creationId xmlns:a16="http://schemas.microsoft.com/office/drawing/2014/main" id="{22119F67-39FE-47B8-97DB-A9DDAFCE3F72}"/>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endParaRPr sz="1350" dirty="0">
                <a:solidFill>
                  <a:prstClr val="black"/>
                </a:solidFill>
                <a:latin typeface="Times New Roman" panose="02020603050405020304" pitchFamily="18" charset="0"/>
              </a:endParaRPr>
            </a:p>
          </p:txBody>
        </p:sp>
        <p:sp>
          <p:nvSpPr>
            <p:cNvPr id="204" name="Google Shape;213;p3">
              <a:extLst>
                <a:ext uri="{FF2B5EF4-FFF2-40B4-BE49-F238E27FC236}">
                  <a16:creationId xmlns:a16="http://schemas.microsoft.com/office/drawing/2014/main" id="{95B9D80B-1308-40DE-B7AB-F51F061B728F}"/>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grpSp>
        <p:nvGrpSpPr>
          <p:cNvPr id="205" name="Google Shape;214;p3">
            <a:extLst>
              <a:ext uri="{FF2B5EF4-FFF2-40B4-BE49-F238E27FC236}">
                <a16:creationId xmlns:a16="http://schemas.microsoft.com/office/drawing/2014/main" id="{FF773F4A-00DE-480A-A1E4-267BF6A95F53}"/>
              </a:ext>
            </a:extLst>
          </p:cNvPr>
          <p:cNvGrpSpPr/>
          <p:nvPr userDrawn="1"/>
        </p:nvGrpSpPr>
        <p:grpSpPr>
          <a:xfrm>
            <a:off x="7923582" y="3780148"/>
            <a:ext cx="218607" cy="211096"/>
            <a:chOff x="3243875" y="2372825"/>
            <a:chExt cx="291375" cy="281375"/>
          </a:xfrm>
        </p:grpSpPr>
        <p:sp>
          <p:nvSpPr>
            <p:cNvPr id="206" name="Google Shape;215;p3">
              <a:extLst>
                <a:ext uri="{FF2B5EF4-FFF2-40B4-BE49-F238E27FC236}">
                  <a16:creationId xmlns:a16="http://schemas.microsoft.com/office/drawing/2014/main" id="{B061D21D-9962-482E-8B77-708CF59A3EB6}"/>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07" name="Google Shape;216;p3">
              <a:extLst>
                <a:ext uri="{FF2B5EF4-FFF2-40B4-BE49-F238E27FC236}">
                  <a16:creationId xmlns:a16="http://schemas.microsoft.com/office/drawing/2014/main" id="{204A213E-8F6F-4FC4-AB3D-8806D287E243}"/>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08" name="Google Shape;217;p3">
              <a:extLst>
                <a:ext uri="{FF2B5EF4-FFF2-40B4-BE49-F238E27FC236}">
                  <a16:creationId xmlns:a16="http://schemas.microsoft.com/office/drawing/2014/main" id="{75F3FCD1-BCD2-41A7-AF94-8CEC0F2FFE09}"/>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09" name="Google Shape;218;p3">
              <a:extLst>
                <a:ext uri="{FF2B5EF4-FFF2-40B4-BE49-F238E27FC236}">
                  <a16:creationId xmlns:a16="http://schemas.microsoft.com/office/drawing/2014/main" id="{EB1D663F-9A65-4AE5-82B7-355924900575}"/>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10" name="Google Shape;219;p3">
              <a:extLst>
                <a:ext uri="{FF2B5EF4-FFF2-40B4-BE49-F238E27FC236}">
                  <a16:creationId xmlns:a16="http://schemas.microsoft.com/office/drawing/2014/main" id="{A3231104-E2F1-474D-A57B-1B68E9AE6F33}"/>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11" name="Google Shape;220;p3">
              <a:extLst>
                <a:ext uri="{FF2B5EF4-FFF2-40B4-BE49-F238E27FC236}">
                  <a16:creationId xmlns:a16="http://schemas.microsoft.com/office/drawing/2014/main" id="{F5ADB79B-53AA-46AB-84C9-DB8354756BC7}"/>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12" name="Google Shape;221;p3">
              <a:extLst>
                <a:ext uri="{FF2B5EF4-FFF2-40B4-BE49-F238E27FC236}">
                  <a16:creationId xmlns:a16="http://schemas.microsoft.com/office/drawing/2014/main" id="{0EA0A449-FE2B-4948-8A13-06CFC25A3A68}"/>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sz="1350" dirty="0">
                <a:solidFill>
                  <a:prstClr val="black"/>
                </a:solidFill>
                <a:latin typeface="Times New Roman" panose="02020603050405020304" pitchFamily="18" charset="0"/>
              </a:endParaRPr>
            </a:p>
          </p:txBody>
        </p:sp>
        <p:sp>
          <p:nvSpPr>
            <p:cNvPr id="213" name="Google Shape;222;p3">
              <a:extLst>
                <a:ext uri="{FF2B5EF4-FFF2-40B4-BE49-F238E27FC236}">
                  <a16:creationId xmlns:a16="http://schemas.microsoft.com/office/drawing/2014/main" id="{FDF13A9C-A97B-44BE-9F23-62A6C5EDEC49}"/>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14" name="Google Shape;223;p3">
              <a:extLst>
                <a:ext uri="{FF2B5EF4-FFF2-40B4-BE49-F238E27FC236}">
                  <a16:creationId xmlns:a16="http://schemas.microsoft.com/office/drawing/2014/main" id="{ADA04C5F-ECF7-42DD-B1EB-83FC80EB7BDD}"/>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15" name="Google Shape;224;p3">
              <a:extLst>
                <a:ext uri="{FF2B5EF4-FFF2-40B4-BE49-F238E27FC236}">
                  <a16:creationId xmlns:a16="http://schemas.microsoft.com/office/drawing/2014/main" id="{EC7C5AD5-90D8-4F7D-9C2C-CFD820FC374A}"/>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grpSp>
        <p:nvGrpSpPr>
          <p:cNvPr id="216" name="Google Shape;225;p3">
            <a:extLst>
              <a:ext uri="{FF2B5EF4-FFF2-40B4-BE49-F238E27FC236}">
                <a16:creationId xmlns:a16="http://schemas.microsoft.com/office/drawing/2014/main" id="{06FC704C-BA05-45EE-B62B-22DABC82E899}"/>
              </a:ext>
            </a:extLst>
          </p:cNvPr>
          <p:cNvGrpSpPr/>
          <p:nvPr userDrawn="1"/>
        </p:nvGrpSpPr>
        <p:grpSpPr>
          <a:xfrm>
            <a:off x="8086725" y="536311"/>
            <a:ext cx="125049" cy="126470"/>
            <a:chOff x="4954425" y="2036375"/>
            <a:chExt cx="166675" cy="168575"/>
          </a:xfrm>
        </p:grpSpPr>
        <p:sp>
          <p:nvSpPr>
            <p:cNvPr id="217" name="Google Shape;226;p3">
              <a:extLst>
                <a:ext uri="{FF2B5EF4-FFF2-40B4-BE49-F238E27FC236}">
                  <a16:creationId xmlns:a16="http://schemas.microsoft.com/office/drawing/2014/main" id="{EE9E41F6-3648-44F1-A46C-BDD91F82AF1F}"/>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18" name="Google Shape;227;p3">
              <a:extLst>
                <a:ext uri="{FF2B5EF4-FFF2-40B4-BE49-F238E27FC236}">
                  <a16:creationId xmlns:a16="http://schemas.microsoft.com/office/drawing/2014/main" id="{A7D8C30C-9D8A-4F45-A5DD-F918DD863CF3}"/>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sp>
        <p:nvSpPr>
          <p:cNvPr id="219" name="Google Shape;228;p3">
            <a:extLst>
              <a:ext uri="{FF2B5EF4-FFF2-40B4-BE49-F238E27FC236}">
                <a16:creationId xmlns:a16="http://schemas.microsoft.com/office/drawing/2014/main" id="{EBE612EC-FC5F-4192-9E24-C046316489E0}"/>
              </a:ext>
            </a:extLst>
          </p:cNvPr>
          <p:cNvSpPr/>
          <p:nvPr userDrawn="1"/>
        </p:nvSpPr>
        <p:spPr>
          <a:xfrm>
            <a:off x="1183176" y="2699166"/>
            <a:ext cx="89375" cy="60919"/>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220" name="Google Shape;229;p3">
            <a:extLst>
              <a:ext uri="{FF2B5EF4-FFF2-40B4-BE49-F238E27FC236}">
                <a16:creationId xmlns:a16="http://schemas.microsoft.com/office/drawing/2014/main" id="{31BD3FA8-6E2A-4C65-9E9F-29FBB5C804BE}"/>
              </a:ext>
            </a:extLst>
          </p:cNvPr>
          <p:cNvSpPr/>
          <p:nvPr userDrawn="1"/>
        </p:nvSpPr>
        <p:spPr>
          <a:xfrm>
            <a:off x="7387629" y="2917298"/>
            <a:ext cx="65273" cy="46458"/>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grpSp>
        <p:nvGrpSpPr>
          <p:cNvPr id="221" name="Google Shape;230;p3">
            <a:extLst>
              <a:ext uri="{FF2B5EF4-FFF2-40B4-BE49-F238E27FC236}">
                <a16:creationId xmlns:a16="http://schemas.microsoft.com/office/drawing/2014/main" id="{69E37D2F-6DF5-4A21-A568-0E80AD7AD85B}"/>
              </a:ext>
            </a:extLst>
          </p:cNvPr>
          <p:cNvGrpSpPr/>
          <p:nvPr userDrawn="1"/>
        </p:nvGrpSpPr>
        <p:grpSpPr>
          <a:xfrm>
            <a:off x="956428" y="4157405"/>
            <a:ext cx="125049" cy="126470"/>
            <a:chOff x="4954425" y="2036375"/>
            <a:chExt cx="166675" cy="168575"/>
          </a:xfrm>
        </p:grpSpPr>
        <p:sp>
          <p:nvSpPr>
            <p:cNvPr id="222" name="Google Shape;231;p3">
              <a:extLst>
                <a:ext uri="{FF2B5EF4-FFF2-40B4-BE49-F238E27FC236}">
                  <a16:creationId xmlns:a16="http://schemas.microsoft.com/office/drawing/2014/main" id="{68E4F49D-2FDF-45EC-A2F0-64258873AC93}"/>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23" name="Google Shape;232;p3">
              <a:extLst>
                <a:ext uri="{FF2B5EF4-FFF2-40B4-BE49-F238E27FC236}">
                  <a16:creationId xmlns:a16="http://schemas.microsoft.com/office/drawing/2014/main" id="{424729EF-CCC4-4D87-A50A-4CA7DB6D3AA9}"/>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spTree>
    <p:extLst>
      <p:ext uri="{BB962C8B-B14F-4D97-AF65-F5344CB8AC3E}">
        <p14:creationId xmlns:p14="http://schemas.microsoft.com/office/powerpoint/2010/main" val="35449362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202"/>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219"/>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221"/>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216"/>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220"/>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205"/>
                                        </p:tgtEl>
                                      </p:cBhvr>
                                      <p:by x="150000" y="150000"/>
                                    </p:animScale>
                                  </p:childTnLst>
                                </p:cTn>
                              </p:par>
                              <p:par>
                                <p:cTn id="17" presetID="16" presetClass="entr" presetSubtype="21"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Effect transition="in" filter="barn(inVertical)">
                                      <p:cBhvr>
                                        <p:cTn id="19" dur="500"/>
                                        <p:tgtEl>
                                          <p:spTgt spid="98"/>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99"/>
                                        </p:tgtEl>
                                        <p:attrNameLst>
                                          <p:attrName>style.visibility</p:attrName>
                                        </p:attrNameLst>
                                      </p:cBhvr>
                                      <p:to>
                                        <p:strVal val="visible"/>
                                      </p:to>
                                    </p:set>
                                    <p:animEffect transition="in" filter="barn(inVertical)">
                                      <p:cBhvr>
                                        <p:cTn id="22" dur="500"/>
                                        <p:tgtEl>
                                          <p:spTgt spid="99"/>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97"/>
                                        </p:tgtEl>
                                        <p:attrNameLst>
                                          <p:attrName>style.visibility</p:attrName>
                                        </p:attrNameLst>
                                      </p:cBhvr>
                                      <p:to>
                                        <p:strVal val="visible"/>
                                      </p:to>
                                    </p:set>
                                    <p:animEffect transition="in" filter="fade">
                                      <p:cBhvr>
                                        <p:cTn id="26" dur="500"/>
                                        <p:tgtEl>
                                          <p:spTgt spid="97"/>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138"/>
                                        </p:tgtEl>
                                        <p:attrNameLst>
                                          <p:attrName>style.visibility</p:attrName>
                                        </p:attrNameLst>
                                      </p:cBhvr>
                                      <p:to>
                                        <p:strVal val="visible"/>
                                      </p:to>
                                    </p:set>
                                    <p:anim calcmode="lin" valueType="num">
                                      <p:cBhvr>
                                        <p:cTn id="30" dur="1000" fill="hold"/>
                                        <p:tgtEl>
                                          <p:spTgt spid="138"/>
                                        </p:tgtEl>
                                        <p:attrNameLst>
                                          <p:attrName>ppt_w</p:attrName>
                                        </p:attrNameLst>
                                      </p:cBhvr>
                                      <p:tavLst>
                                        <p:tav tm="0">
                                          <p:val>
                                            <p:fltVal val="0"/>
                                          </p:val>
                                        </p:tav>
                                        <p:tav tm="100000">
                                          <p:val>
                                            <p:strVal val="#ppt_w"/>
                                          </p:val>
                                        </p:tav>
                                      </p:tavLst>
                                    </p:anim>
                                    <p:anim calcmode="lin" valueType="num">
                                      <p:cBhvr>
                                        <p:cTn id="31" dur="1000" fill="hold"/>
                                        <p:tgtEl>
                                          <p:spTgt spid="138"/>
                                        </p:tgtEl>
                                        <p:attrNameLst>
                                          <p:attrName>ppt_h</p:attrName>
                                        </p:attrNameLst>
                                      </p:cBhvr>
                                      <p:tavLst>
                                        <p:tav tm="0">
                                          <p:val>
                                            <p:fltVal val="0"/>
                                          </p:val>
                                        </p:tav>
                                        <p:tav tm="100000">
                                          <p:val>
                                            <p:strVal val="#ppt_h"/>
                                          </p:val>
                                        </p:tav>
                                      </p:tavLst>
                                    </p:anim>
                                    <p:anim calcmode="lin" valueType="num">
                                      <p:cBhvr>
                                        <p:cTn id="32" dur="1000" fill="hold"/>
                                        <p:tgtEl>
                                          <p:spTgt spid="138"/>
                                        </p:tgtEl>
                                        <p:attrNameLst>
                                          <p:attrName>style.rotation</p:attrName>
                                        </p:attrNameLst>
                                      </p:cBhvr>
                                      <p:tavLst>
                                        <p:tav tm="0">
                                          <p:val>
                                            <p:fltVal val="90"/>
                                          </p:val>
                                        </p:tav>
                                        <p:tav tm="100000">
                                          <p:val>
                                            <p:fltVal val="0"/>
                                          </p:val>
                                        </p:tav>
                                      </p:tavLst>
                                    </p:anim>
                                    <p:animEffect transition="in" filter="fade">
                                      <p:cBhvr>
                                        <p:cTn id="33" dur="1000"/>
                                        <p:tgtEl>
                                          <p:spTgt spid="138"/>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235"/>
                                        </p:tgtEl>
                                        <p:attrNameLst>
                                          <p:attrName>style.visibility</p:attrName>
                                        </p:attrNameLst>
                                      </p:cBhvr>
                                      <p:to>
                                        <p:strVal val="visible"/>
                                      </p:to>
                                    </p:set>
                                    <p:animEffect transition="in" filter="randombar(horizontal)">
                                      <p:cBhvr>
                                        <p:cTn id="37" dur="500"/>
                                        <p:tgtEl>
                                          <p:spTgt spid="2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235" grpId="0"/>
      <p:bldP spid="219" grpId="0" animBg="1"/>
      <p:bldP spid="220" grpId="0" animBg="1"/>
    </p:bldLst>
  </p:timing>
</p:sldLayout>
</file>

<file path=ppt/slideLayouts/slideLayout115.xml><?xml version="1.0" encoding="utf-8"?>
<p:sldLayout xmlns:a="http://schemas.openxmlformats.org/drawingml/2006/main" xmlns:r="http://schemas.openxmlformats.org/officeDocument/2006/relationships" xmlns:p="http://schemas.openxmlformats.org/presentationml/2006/main" preserve="1" userDrawn="1">
  <p:cSld name="2_Title Slide">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912FF248-73E2-4B5D-9669-D05536B13110}"/>
              </a:ext>
            </a:extLst>
          </p:cNvPr>
          <p:cNvGrpSpPr/>
          <p:nvPr userDrawn="1"/>
        </p:nvGrpSpPr>
        <p:grpSpPr>
          <a:xfrm>
            <a:off x="297023" y="164692"/>
            <a:ext cx="8712950" cy="4681543"/>
            <a:chOff x="395894" y="219519"/>
            <a:chExt cx="8518865" cy="4788281"/>
          </a:xfrm>
        </p:grpSpPr>
        <p:sp>
          <p:nvSpPr>
            <p:cNvPr id="8" name="Google Shape;993;p14">
              <a:extLst>
                <a:ext uri="{FF2B5EF4-FFF2-40B4-BE49-F238E27FC236}">
                  <a16:creationId xmlns:a16="http://schemas.microsoft.com/office/drawing/2014/main" id="{6F2E4380-9AAF-4929-8F62-F490FD06BB80}"/>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accent3">
                <a:lumMod val="60000"/>
                <a:lumOff val="40000"/>
              </a:schemeClr>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nvGrpSpPr>
            <p:cNvPr id="9" name="Google Shape;994;p14">
              <a:extLst>
                <a:ext uri="{FF2B5EF4-FFF2-40B4-BE49-F238E27FC236}">
                  <a16:creationId xmlns:a16="http://schemas.microsoft.com/office/drawing/2014/main" id="{05263AFC-D1B4-4D83-808E-9B96447708D3}"/>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E97D35D9-4A80-4E5E-AE99-A42260106314}"/>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9" name="Google Shape;996;p14">
                <a:extLst>
                  <a:ext uri="{FF2B5EF4-FFF2-40B4-BE49-F238E27FC236}">
                    <a16:creationId xmlns:a16="http://schemas.microsoft.com/office/drawing/2014/main" id="{F1D5A806-A58C-4FB9-9CB8-29884CE2006D}"/>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sp>
          <p:nvSpPr>
            <p:cNvPr id="10" name="Google Shape;997;p14">
              <a:extLst>
                <a:ext uri="{FF2B5EF4-FFF2-40B4-BE49-F238E27FC236}">
                  <a16:creationId xmlns:a16="http://schemas.microsoft.com/office/drawing/2014/main" id="{ED4A141D-52F2-416A-BB8C-6ABF536EB5BD}"/>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nvGrpSpPr>
            <p:cNvPr id="11" name="Google Shape;998;p14">
              <a:extLst>
                <a:ext uri="{FF2B5EF4-FFF2-40B4-BE49-F238E27FC236}">
                  <a16:creationId xmlns:a16="http://schemas.microsoft.com/office/drawing/2014/main" id="{233E8FF6-A58B-4C0A-8E03-7EBCEC1A722A}"/>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1B628C4E-2CC0-49FD-AE56-2DA39F0AEDC3}"/>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7" name="Google Shape;1000;p14">
                <a:extLst>
                  <a:ext uri="{FF2B5EF4-FFF2-40B4-BE49-F238E27FC236}">
                    <a16:creationId xmlns:a16="http://schemas.microsoft.com/office/drawing/2014/main" id="{B7905D3C-D345-41E1-9F8F-3DE9CB825DDB}"/>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grpSp>
          <p:nvGrpSpPr>
            <p:cNvPr id="12" name="Google Shape;1001;p14">
              <a:extLst>
                <a:ext uri="{FF2B5EF4-FFF2-40B4-BE49-F238E27FC236}">
                  <a16:creationId xmlns:a16="http://schemas.microsoft.com/office/drawing/2014/main" id="{9381F408-D6BF-4983-8522-FE74B038BAD1}"/>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313829AE-A03B-42DF-8C85-190282C1CC18}"/>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5" name="Google Shape;1003;p14">
                <a:extLst>
                  <a:ext uri="{FF2B5EF4-FFF2-40B4-BE49-F238E27FC236}">
                    <a16:creationId xmlns:a16="http://schemas.microsoft.com/office/drawing/2014/main" id="{92BB61BC-FAB6-4715-A9E7-CC0E8CEE0D5C}"/>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grpSp>
          <p:nvGrpSpPr>
            <p:cNvPr id="13" name="Google Shape;1004;p14">
              <a:extLst>
                <a:ext uri="{FF2B5EF4-FFF2-40B4-BE49-F238E27FC236}">
                  <a16:creationId xmlns:a16="http://schemas.microsoft.com/office/drawing/2014/main" id="{D079DC36-A197-4791-8A06-31AB6A7A8165}"/>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BFAD29E2-C19B-47AB-B438-BA439212A9D2}"/>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3" name="Google Shape;1006;p14">
                <a:extLst>
                  <a:ext uri="{FF2B5EF4-FFF2-40B4-BE49-F238E27FC236}">
                    <a16:creationId xmlns:a16="http://schemas.microsoft.com/office/drawing/2014/main" id="{DA309345-B33A-4CD0-9D4E-F69123E7E182}"/>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grpSp>
          <p:nvGrpSpPr>
            <p:cNvPr id="14" name="Google Shape;1007;p14">
              <a:extLst>
                <a:ext uri="{FF2B5EF4-FFF2-40B4-BE49-F238E27FC236}">
                  <a16:creationId xmlns:a16="http://schemas.microsoft.com/office/drawing/2014/main" id="{590C6090-7470-4DB3-8246-659CCC0F2A1A}"/>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611C93AB-AF4D-48EC-B180-BF93AED33FAD}"/>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1" name="Google Shape;1009;p14">
                <a:extLst>
                  <a:ext uri="{FF2B5EF4-FFF2-40B4-BE49-F238E27FC236}">
                    <a16:creationId xmlns:a16="http://schemas.microsoft.com/office/drawing/2014/main" id="{FC04491F-28E4-471E-8BA3-24A183402971}"/>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grpSp>
          <p:nvGrpSpPr>
            <p:cNvPr id="15" name="Google Shape;1010;p14">
              <a:extLst>
                <a:ext uri="{FF2B5EF4-FFF2-40B4-BE49-F238E27FC236}">
                  <a16:creationId xmlns:a16="http://schemas.microsoft.com/office/drawing/2014/main" id="{D54D7793-AF6A-4956-9B72-E4F3A35C4520}"/>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47A74F27-516B-4842-B2FD-3E800B67929D}"/>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9" name="Google Shape;1012;p14">
                <a:extLst>
                  <a:ext uri="{FF2B5EF4-FFF2-40B4-BE49-F238E27FC236}">
                    <a16:creationId xmlns:a16="http://schemas.microsoft.com/office/drawing/2014/main" id="{81691461-33B0-489D-A18A-AD91D59A1D21}"/>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sp>
          <p:nvSpPr>
            <p:cNvPr id="16" name="Google Shape;1013;p14">
              <a:extLst>
                <a:ext uri="{FF2B5EF4-FFF2-40B4-BE49-F238E27FC236}">
                  <a16:creationId xmlns:a16="http://schemas.microsoft.com/office/drawing/2014/main" id="{0EEF144F-B527-4080-AAEA-10B3E48E39A2}"/>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7" name="Google Shape;1014;p14">
              <a:extLst>
                <a:ext uri="{FF2B5EF4-FFF2-40B4-BE49-F238E27FC236}">
                  <a16:creationId xmlns:a16="http://schemas.microsoft.com/office/drawing/2014/main" id="{40F35D0D-CACF-4AB5-BE8A-E9FB73511388}"/>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endParaRPr sz="1350" dirty="0">
                <a:solidFill>
                  <a:prstClr val="black"/>
                </a:solidFill>
                <a:latin typeface="Times New Roman" panose="02020603050405020304" pitchFamily="18" charset="0"/>
              </a:endParaRPr>
            </a:p>
          </p:txBody>
        </p:sp>
      </p:grpSp>
      <p:grpSp>
        <p:nvGrpSpPr>
          <p:cNvPr id="30" name="Google Shape;1016;p14">
            <a:extLst>
              <a:ext uri="{FF2B5EF4-FFF2-40B4-BE49-F238E27FC236}">
                <a16:creationId xmlns:a16="http://schemas.microsoft.com/office/drawing/2014/main" id="{327BF5F6-D034-4620-B2B7-7F2179C531EB}"/>
              </a:ext>
            </a:extLst>
          </p:cNvPr>
          <p:cNvGrpSpPr/>
          <p:nvPr userDrawn="1"/>
        </p:nvGrpSpPr>
        <p:grpSpPr>
          <a:xfrm>
            <a:off x="742152" y="4235755"/>
            <a:ext cx="461552" cy="401778"/>
            <a:chOff x="2495125" y="2142250"/>
            <a:chExt cx="444275" cy="398525"/>
          </a:xfrm>
        </p:grpSpPr>
        <p:sp>
          <p:nvSpPr>
            <p:cNvPr id="31" name="Google Shape;1017;p14">
              <a:extLst>
                <a:ext uri="{FF2B5EF4-FFF2-40B4-BE49-F238E27FC236}">
                  <a16:creationId xmlns:a16="http://schemas.microsoft.com/office/drawing/2014/main" id="{F2F00FDD-D7D5-4809-82CF-73AA35BD05FE}"/>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32" name="Google Shape;1018;p14">
              <a:extLst>
                <a:ext uri="{FF2B5EF4-FFF2-40B4-BE49-F238E27FC236}">
                  <a16:creationId xmlns:a16="http://schemas.microsoft.com/office/drawing/2014/main" id="{5395EB15-BC66-42AE-A1EE-3E2823F5486A}"/>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3"/>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grpSp>
        <p:nvGrpSpPr>
          <p:cNvPr id="33" name="Google Shape;1019;p14">
            <a:extLst>
              <a:ext uri="{FF2B5EF4-FFF2-40B4-BE49-F238E27FC236}">
                <a16:creationId xmlns:a16="http://schemas.microsoft.com/office/drawing/2014/main" id="{D53CFA2D-5D0C-4A67-9094-88F183BFE612}"/>
              </a:ext>
            </a:extLst>
          </p:cNvPr>
          <p:cNvGrpSpPr/>
          <p:nvPr userDrawn="1"/>
        </p:nvGrpSpPr>
        <p:grpSpPr>
          <a:xfrm>
            <a:off x="7636017" y="320863"/>
            <a:ext cx="302706" cy="283672"/>
            <a:chOff x="3243875" y="2372825"/>
            <a:chExt cx="291375" cy="281375"/>
          </a:xfrm>
        </p:grpSpPr>
        <p:sp>
          <p:nvSpPr>
            <p:cNvPr id="34" name="Google Shape;1020;p14">
              <a:extLst>
                <a:ext uri="{FF2B5EF4-FFF2-40B4-BE49-F238E27FC236}">
                  <a16:creationId xmlns:a16="http://schemas.microsoft.com/office/drawing/2014/main" id="{30675EEE-C22B-4D00-94DF-E49C0A367512}"/>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35" name="Google Shape;1021;p14">
              <a:extLst>
                <a:ext uri="{FF2B5EF4-FFF2-40B4-BE49-F238E27FC236}">
                  <a16:creationId xmlns:a16="http://schemas.microsoft.com/office/drawing/2014/main" id="{E3DBEB34-9A0C-4ECA-A1F1-6D8B1FF89970}"/>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36" name="Google Shape;1022;p14">
              <a:extLst>
                <a:ext uri="{FF2B5EF4-FFF2-40B4-BE49-F238E27FC236}">
                  <a16:creationId xmlns:a16="http://schemas.microsoft.com/office/drawing/2014/main" id="{07CFEFDF-2E28-4483-834B-DA095CF3CE48}"/>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37" name="Google Shape;1023;p14">
              <a:extLst>
                <a:ext uri="{FF2B5EF4-FFF2-40B4-BE49-F238E27FC236}">
                  <a16:creationId xmlns:a16="http://schemas.microsoft.com/office/drawing/2014/main" id="{14506E96-EBA9-4C68-AF1F-8C4403B117FE}"/>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38" name="Google Shape;1024;p14">
              <a:extLst>
                <a:ext uri="{FF2B5EF4-FFF2-40B4-BE49-F238E27FC236}">
                  <a16:creationId xmlns:a16="http://schemas.microsoft.com/office/drawing/2014/main" id="{B2F2C8B1-350B-49EE-9CA4-D84F2E04689C}"/>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39" name="Google Shape;1025;p14">
              <a:extLst>
                <a:ext uri="{FF2B5EF4-FFF2-40B4-BE49-F238E27FC236}">
                  <a16:creationId xmlns:a16="http://schemas.microsoft.com/office/drawing/2014/main" id="{524642B7-86EC-4E65-B0EB-6949F77DB65F}"/>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40" name="Google Shape;1026;p14">
              <a:extLst>
                <a:ext uri="{FF2B5EF4-FFF2-40B4-BE49-F238E27FC236}">
                  <a16:creationId xmlns:a16="http://schemas.microsoft.com/office/drawing/2014/main" id="{DA2CC125-6131-46A3-AC36-26C92E5CD21A}"/>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41" name="Google Shape;1027;p14">
              <a:extLst>
                <a:ext uri="{FF2B5EF4-FFF2-40B4-BE49-F238E27FC236}">
                  <a16:creationId xmlns:a16="http://schemas.microsoft.com/office/drawing/2014/main" id="{5A24D573-ECDB-4ACD-87B3-20030C31E8D4}"/>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42" name="Google Shape;1028;p14">
              <a:extLst>
                <a:ext uri="{FF2B5EF4-FFF2-40B4-BE49-F238E27FC236}">
                  <a16:creationId xmlns:a16="http://schemas.microsoft.com/office/drawing/2014/main" id="{7E867DAA-A57F-489C-A045-9A1C1429277B}"/>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43" name="Google Shape;1029;p14">
              <a:extLst>
                <a:ext uri="{FF2B5EF4-FFF2-40B4-BE49-F238E27FC236}">
                  <a16:creationId xmlns:a16="http://schemas.microsoft.com/office/drawing/2014/main" id="{1DF03B23-6B1D-4056-9368-8D8F23721207}"/>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grpSp>
        <p:nvGrpSpPr>
          <p:cNvPr id="44" name="Google Shape;1030;p14">
            <a:extLst>
              <a:ext uri="{FF2B5EF4-FFF2-40B4-BE49-F238E27FC236}">
                <a16:creationId xmlns:a16="http://schemas.microsoft.com/office/drawing/2014/main" id="{AC4C02C6-8357-4A9D-9FE8-73BED3D677DA}"/>
              </a:ext>
            </a:extLst>
          </p:cNvPr>
          <p:cNvGrpSpPr/>
          <p:nvPr userDrawn="1"/>
        </p:nvGrpSpPr>
        <p:grpSpPr>
          <a:xfrm>
            <a:off x="8255919" y="782772"/>
            <a:ext cx="173157" cy="169951"/>
            <a:chOff x="4954425" y="2036375"/>
            <a:chExt cx="166675" cy="168575"/>
          </a:xfrm>
        </p:grpSpPr>
        <p:sp>
          <p:nvSpPr>
            <p:cNvPr id="45" name="Google Shape;1031;p14">
              <a:extLst>
                <a:ext uri="{FF2B5EF4-FFF2-40B4-BE49-F238E27FC236}">
                  <a16:creationId xmlns:a16="http://schemas.microsoft.com/office/drawing/2014/main" id="{7490645F-164B-43DC-B0C4-4E49ABCDCE60}"/>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46" name="Google Shape;1032;p14">
              <a:extLst>
                <a:ext uri="{FF2B5EF4-FFF2-40B4-BE49-F238E27FC236}">
                  <a16:creationId xmlns:a16="http://schemas.microsoft.com/office/drawing/2014/main" id="{F62C8C47-6F19-44BD-9FED-30D56890DF52}"/>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sp>
        <p:nvSpPr>
          <p:cNvPr id="47" name="Google Shape;1033;p14">
            <a:extLst>
              <a:ext uri="{FF2B5EF4-FFF2-40B4-BE49-F238E27FC236}">
                <a16:creationId xmlns:a16="http://schemas.microsoft.com/office/drawing/2014/main" id="{9C058F19-0AE8-4DE1-A824-EE065CCDBD8D}"/>
              </a:ext>
            </a:extLst>
          </p:cNvPr>
          <p:cNvSpPr/>
          <p:nvPr userDrawn="1"/>
        </p:nvSpPr>
        <p:spPr>
          <a:xfrm>
            <a:off x="1541495" y="4699964"/>
            <a:ext cx="123758" cy="81863"/>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2"/>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48" name="Google Shape;1034;p14">
            <a:extLst>
              <a:ext uri="{FF2B5EF4-FFF2-40B4-BE49-F238E27FC236}">
                <a16:creationId xmlns:a16="http://schemas.microsoft.com/office/drawing/2014/main" id="{F39F1339-6652-4316-AEAE-58755DC68066}"/>
              </a:ext>
            </a:extLst>
          </p:cNvPr>
          <p:cNvSpPr/>
          <p:nvPr userDrawn="1"/>
        </p:nvSpPr>
        <p:spPr>
          <a:xfrm>
            <a:off x="8249505" y="4637533"/>
            <a:ext cx="90383" cy="62431"/>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5"/>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grpSp>
        <p:nvGrpSpPr>
          <p:cNvPr id="49" name="Google Shape;1035;p14">
            <a:extLst>
              <a:ext uri="{FF2B5EF4-FFF2-40B4-BE49-F238E27FC236}">
                <a16:creationId xmlns:a16="http://schemas.microsoft.com/office/drawing/2014/main" id="{B0CF15ED-922C-4751-B1DA-9089B1988ECC}"/>
              </a:ext>
            </a:extLst>
          </p:cNvPr>
          <p:cNvGrpSpPr/>
          <p:nvPr userDrawn="1"/>
        </p:nvGrpSpPr>
        <p:grpSpPr>
          <a:xfrm>
            <a:off x="613232" y="3895452"/>
            <a:ext cx="173157" cy="169951"/>
            <a:chOff x="4954425" y="2036375"/>
            <a:chExt cx="166675" cy="168575"/>
          </a:xfrm>
        </p:grpSpPr>
        <p:sp>
          <p:nvSpPr>
            <p:cNvPr id="50" name="Google Shape;1036;p14">
              <a:extLst>
                <a:ext uri="{FF2B5EF4-FFF2-40B4-BE49-F238E27FC236}">
                  <a16:creationId xmlns:a16="http://schemas.microsoft.com/office/drawing/2014/main" id="{7EA6F03C-5B07-4131-89F4-3BAFB23D4AF0}"/>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51" name="Google Shape;1037;p14">
              <a:extLst>
                <a:ext uri="{FF2B5EF4-FFF2-40B4-BE49-F238E27FC236}">
                  <a16:creationId xmlns:a16="http://schemas.microsoft.com/office/drawing/2014/main" id="{C7913F77-486F-46A9-8AEC-4B7565FB4E4C}"/>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sp>
        <p:nvSpPr>
          <p:cNvPr id="96" name="Google Shape;1082;p14">
            <a:extLst>
              <a:ext uri="{FF2B5EF4-FFF2-40B4-BE49-F238E27FC236}">
                <a16:creationId xmlns:a16="http://schemas.microsoft.com/office/drawing/2014/main" id="{95018CA8-A1C2-47FD-890D-549D7B4AC236}"/>
              </a:ext>
            </a:extLst>
          </p:cNvPr>
          <p:cNvSpPr/>
          <p:nvPr userDrawn="1"/>
        </p:nvSpPr>
        <p:spPr>
          <a:xfrm>
            <a:off x="349391" y="661836"/>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97" name="Google Shape;1083;p14">
            <a:extLst>
              <a:ext uri="{FF2B5EF4-FFF2-40B4-BE49-F238E27FC236}">
                <a16:creationId xmlns:a16="http://schemas.microsoft.com/office/drawing/2014/main" id="{B936ECCA-F1FD-46EC-B26D-DE3BF7D0C273}"/>
              </a:ext>
            </a:extLst>
          </p:cNvPr>
          <p:cNvSpPr/>
          <p:nvPr userDrawn="1"/>
        </p:nvSpPr>
        <p:spPr>
          <a:xfrm>
            <a:off x="150354" y="680331"/>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98" name="Google Shape;1084;p14">
            <a:extLst>
              <a:ext uri="{FF2B5EF4-FFF2-40B4-BE49-F238E27FC236}">
                <a16:creationId xmlns:a16="http://schemas.microsoft.com/office/drawing/2014/main" id="{03D9643B-BC02-476E-ABF0-0F13D9275EA3}"/>
              </a:ext>
            </a:extLst>
          </p:cNvPr>
          <p:cNvSpPr/>
          <p:nvPr userDrawn="1"/>
        </p:nvSpPr>
        <p:spPr>
          <a:xfrm>
            <a:off x="168122" y="742296"/>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99" name="Google Shape;1085;p14">
            <a:extLst>
              <a:ext uri="{FF2B5EF4-FFF2-40B4-BE49-F238E27FC236}">
                <a16:creationId xmlns:a16="http://schemas.microsoft.com/office/drawing/2014/main" id="{E4F6C8FF-3CF3-45F6-8706-79866A8801F6}"/>
              </a:ext>
            </a:extLst>
          </p:cNvPr>
          <p:cNvSpPr/>
          <p:nvPr userDrawn="1"/>
        </p:nvSpPr>
        <p:spPr>
          <a:xfrm>
            <a:off x="393811" y="710860"/>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00" name="Google Shape;1086;p14">
            <a:extLst>
              <a:ext uri="{FF2B5EF4-FFF2-40B4-BE49-F238E27FC236}">
                <a16:creationId xmlns:a16="http://schemas.microsoft.com/office/drawing/2014/main" id="{1BF2058A-58A5-400D-B987-EA9281BD464C}"/>
              </a:ext>
            </a:extLst>
          </p:cNvPr>
          <p:cNvSpPr/>
          <p:nvPr userDrawn="1"/>
        </p:nvSpPr>
        <p:spPr>
          <a:xfrm>
            <a:off x="151248" y="688672"/>
            <a:ext cx="335912"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02" name="Google Shape;1082;p14">
            <a:extLst>
              <a:ext uri="{FF2B5EF4-FFF2-40B4-BE49-F238E27FC236}">
                <a16:creationId xmlns:a16="http://schemas.microsoft.com/office/drawing/2014/main" id="{3B878202-51EA-4466-A893-7046CA4B0564}"/>
              </a:ext>
            </a:extLst>
          </p:cNvPr>
          <p:cNvSpPr/>
          <p:nvPr userDrawn="1"/>
        </p:nvSpPr>
        <p:spPr>
          <a:xfrm>
            <a:off x="348498" y="1122388"/>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03" name="Google Shape;1083;p14">
            <a:extLst>
              <a:ext uri="{FF2B5EF4-FFF2-40B4-BE49-F238E27FC236}">
                <a16:creationId xmlns:a16="http://schemas.microsoft.com/office/drawing/2014/main" id="{8AE3EC7F-38CF-4238-A1D3-36A00E1CDB4B}"/>
              </a:ext>
            </a:extLst>
          </p:cNvPr>
          <p:cNvSpPr/>
          <p:nvPr userDrawn="1"/>
        </p:nvSpPr>
        <p:spPr>
          <a:xfrm>
            <a:off x="149460" y="1140883"/>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04" name="Google Shape;1084;p14">
            <a:extLst>
              <a:ext uri="{FF2B5EF4-FFF2-40B4-BE49-F238E27FC236}">
                <a16:creationId xmlns:a16="http://schemas.microsoft.com/office/drawing/2014/main" id="{A109E879-FF69-420F-8594-E4E350138FE4}"/>
              </a:ext>
            </a:extLst>
          </p:cNvPr>
          <p:cNvSpPr/>
          <p:nvPr userDrawn="1"/>
        </p:nvSpPr>
        <p:spPr>
          <a:xfrm>
            <a:off x="167228" y="1202847"/>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05" name="Google Shape;1085;p14">
            <a:extLst>
              <a:ext uri="{FF2B5EF4-FFF2-40B4-BE49-F238E27FC236}">
                <a16:creationId xmlns:a16="http://schemas.microsoft.com/office/drawing/2014/main" id="{D728BFA8-D828-48D9-B813-EB0070A3F849}"/>
              </a:ext>
            </a:extLst>
          </p:cNvPr>
          <p:cNvSpPr/>
          <p:nvPr userDrawn="1"/>
        </p:nvSpPr>
        <p:spPr>
          <a:xfrm>
            <a:off x="392918" y="1171412"/>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06" name="Google Shape;1086;p14">
            <a:extLst>
              <a:ext uri="{FF2B5EF4-FFF2-40B4-BE49-F238E27FC236}">
                <a16:creationId xmlns:a16="http://schemas.microsoft.com/office/drawing/2014/main" id="{AAD00854-B92E-4943-95A5-C96E52F3DCF3}"/>
              </a:ext>
            </a:extLst>
          </p:cNvPr>
          <p:cNvSpPr/>
          <p:nvPr userDrawn="1"/>
        </p:nvSpPr>
        <p:spPr>
          <a:xfrm>
            <a:off x="150353" y="1149223"/>
            <a:ext cx="335912"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07" name="Google Shape;1082;p14">
            <a:extLst>
              <a:ext uri="{FF2B5EF4-FFF2-40B4-BE49-F238E27FC236}">
                <a16:creationId xmlns:a16="http://schemas.microsoft.com/office/drawing/2014/main" id="{A9BB0978-9312-4447-80AB-41294A409ED1}"/>
              </a:ext>
            </a:extLst>
          </p:cNvPr>
          <p:cNvSpPr/>
          <p:nvPr userDrawn="1"/>
        </p:nvSpPr>
        <p:spPr>
          <a:xfrm>
            <a:off x="347604" y="1582939"/>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08" name="Google Shape;1083;p14">
            <a:extLst>
              <a:ext uri="{FF2B5EF4-FFF2-40B4-BE49-F238E27FC236}">
                <a16:creationId xmlns:a16="http://schemas.microsoft.com/office/drawing/2014/main" id="{61FF21EF-8FF4-4964-B264-5FF3E4B83CCE}"/>
              </a:ext>
            </a:extLst>
          </p:cNvPr>
          <p:cNvSpPr/>
          <p:nvPr userDrawn="1"/>
        </p:nvSpPr>
        <p:spPr>
          <a:xfrm>
            <a:off x="148567" y="1601434"/>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09" name="Google Shape;1084;p14">
            <a:extLst>
              <a:ext uri="{FF2B5EF4-FFF2-40B4-BE49-F238E27FC236}">
                <a16:creationId xmlns:a16="http://schemas.microsoft.com/office/drawing/2014/main" id="{2A3A52D1-7028-4394-92D4-70E60315E66B}"/>
              </a:ext>
            </a:extLst>
          </p:cNvPr>
          <p:cNvSpPr/>
          <p:nvPr userDrawn="1"/>
        </p:nvSpPr>
        <p:spPr>
          <a:xfrm>
            <a:off x="166334" y="1663399"/>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10" name="Google Shape;1085;p14">
            <a:extLst>
              <a:ext uri="{FF2B5EF4-FFF2-40B4-BE49-F238E27FC236}">
                <a16:creationId xmlns:a16="http://schemas.microsoft.com/office/drawing/2014/main" id="{2B402ED8-8890-4BBD-BD4A-317F62877C5F}"/>
              </a:ext>
            </a:extLst>
          </p:cNvPr>
          <p:cNvSpPr/>
          <p:nvPr userDrawn="1"/>
        </p:nvSpPr>
        <p:spPr>
          <a:xfrm>
            <a:off x="392025" y="1631963"/>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11" name="Google Shape;1086;p14">
            <a:extLst>
              <a:ext uri="{FF2B5EF4-FFF2-40B4-BE49-F238E27FC236}">
                <a16:creationId xmlns:a16="http://schemas.microsoft.com/office/drawing/2014/main" id="{4FDB29D0-7164-4DBA-A2E6-84221CCDCFD4}"/>
              </a:ext>
            </a:extLst>
          </p:cNvPr>
          <p:cNvSpPr/>
          <p:nvPr userDrawn="1"/>
        </p:nvSpPr>
        <p:spPr>
          <a:xfrm>
            <a:off x="149460" y="1609774"/>
            <a:ext cx="335912"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12" name="Google Shape;1082;p14">
            <a:extLst>
              <a:ext uri="{FF2B5EF4-FFF2-40B4-BE49-F238E27FC236}">
                <a16:creationId xmlns:a16="http://schemas.microsoft.com/office/drawing/2014/main" id="{76F446C8-2BE2-457E-A059-3FBDE50A2DAB}"/>
              </a:ext>
            </a:extLst>
          </p:cNvPr>
          <p:cNvSpPr/>
          <p:nvPr userDrawn="1"/>
        </p:nvSpPr>
        <p:spPr>
          <a:xfrm>
            <a:off x="346711" y="2043490"/>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13" name="Google Shape;1083;p14">
            <a:extLst>
              <a:ext uri="{FF2B5EF4-FFF2-40B4-BE49-F238E27FC236}">
                <a16:creationId xmlns:a16="http://schemas.microsoft.com/office/drawing/2014/main" id="{543F1EC7-1C51-46E0-ACF5-20C5F0905E39}"/>
              </a:ext>
            </a:extLst>
          </p:cNvPr>
          <p:cNvSpPr/>
          <p:nvPr userDrawn="1"/>
        </p:nvSpPr>
        <p:spPr>
          <a:xfrm>
            <a:off x="147673" y="2061986"/>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14" name="Google Shape;1084;p14">
            <a:extLst>
              <a:ext uri="{FF2B5EF4-FFF2-40B4-BE49-F238E27FC236}">
                <a16:creationId xmlns:a16="http://schemas.microsoft.com/office/drawing/2014/main" id="{4E6B9D33-57F3-4A75-9293-3C04278D772A}"/>
              </a:ext>
            </a:extLst>
          </p:cNvPr>
          <p:cNvSpPr/>
          <p:nvPr userDrawn="1"/>
        </p:nvSpPr>
        <p:spPr>
          <a:xfrm>
            <a:off x="165441" y="2123950"/>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15" name="Google Shape;1085;p14">
            <a:extLst>
              <a:ext uri="{FF2B5EF4-FFF2-40B4-BE49-F238E27FC236}">
                <a16:creationId xmlns:a16="http://schemas.microsoft.com/office/drawing/2014/main" id="{46B5E075-E226-4895-9493-A4CA9A703FD3}"/>
              </a:ext>
            </a:extLst>
          </p:cNvPr>
          <p:cNvSpPr/>
          <p:nvPr userDrawn="1"/>
        </p:nvSpPr>
        <p:spPr>
          <a:xfrm>
            <a:off x="391130" y="2092515"/>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16" name="Google Shape;1086;p14">
            <a:extLst>
              <a:ext uri="{FF2B5EF4-FFF2-40B4-BE49-F238E27FC236}">
                <a16:creationId xmlns:a16="http://schemas.microsoft.com/office/drawing/2014/main" id="{56534FCD-AD06-4E33-8FD5-4A0CA24C6414}"/>
              </a:ext>
            </a:extLst>
          </p:cNvPr>
          <p:cNvSpPr/>
          <p:nvPr userDrawn="1"/>
        </p:nvSpPr>
        <p:spPr>
          <a:xfrm>
            <a:off x="148567" y="2070326"/>
            <a:ext cx="335912"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17" name="Google Shape;1082;p14">
            <a:extLst>
              <a:ext uri="{FF2B5EF4-FFF2-40B4-BE49-F238E27FC236}">
                <a16:creationId xmlns:a16="http://schemas.microsoft.com/office/drawing/2014/main" id="{13F8C6C7-68B9-45D6-8F01-F8260F297A7E}"/>
              </a:ext>
            </a:extLst>
          </p:cNvPr>
          <p:cNvSpPr/>
          <p:nvPr userDrawn="1"/>
        </p:nvSpPr>
        <p:spPr>
          <a:xfrm>
            <a:off x="345817" y="2504042"/>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18" name="Google Shape;1083;p14">
            <a:extLst>
              <a:ext uri="{FF2B5EF4-FFF2-40B4-BE49-F238E27FC236}">
                <a16:creationId xmlns:a16="http://schemas.microsoft.com/office/drawing/2014/main" id="{3C93F6CB-9B31-4CE5-A4E7-7E978C24989B}"/>
              </a:ext>
            </a:extLst>
          </p:cNvPr>
          <p:cNvSpPr/>
          <p:nvPr userDrawn="1"/>
        </p:nvSpPr>
        <p:spPr>
          <a:xfrm>
            <a:off x="146779" y="2522537"/>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19" name="Google Shape;1084;p14">
            <a:extLst>
              <a:ext uri="{FF2B5EF4-FFF2-40B4-BE49-F238E27FC236}">
                <a16:creationId xmlns:a16="http://schemas.microsoft.com/office/drawing/2014/main" id="{73CA4133-52E1-4CA4-9B02-C32EF64DCA79}"/>
              </a:ext>
            </a:extLst>
          </p:cNvPr>
          <p:cNvSpPr/>
          <p:nvPr userDrawn="1"/>
        </p:nvSpPr>
        <p:spPr>
          <a:xfrm>
            <a:off x="164548" y="2584501"/>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20" name="Google Shape;1085;p14">
            <a:extLst>
              <a:ext uri="{FF2B5EF4-FFF2-40B4-BE49-F238E27FC236}">
                <a16:creationId xmlns:a16="http://schemas.microsoft.com/office/drawing/2014/main" id="{68B32AF3-395D-4C97-B3AC-6748065FE197}"/>
              </a:ext>
            </a:extLst>
          </p:cNvPr>
          <p:cNvSpPr/>
          <p:nvPr userDrawn="1"/>
        </p:nvSpPr>
        <p:spPr>
          <a:xfrm>
            <a:off x="390237" y="2553066"/>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21" name="Google Shape;1086;p14">
            <a:extLst>
              <a:ext uri="{FF2B5EF4-FFF2-40B4-BE49-F238E27FC236}">
                <a16:creationId xmlns:a16="http://schemas.microsoft.com/office/drawing/2014/main" id="{F2737C08-B20B-4DD3-8C2B-6D9629DF844C}"/>
              </a:ext>
            </a:extLst>
          </p:cNvPr>
          <p:cNvSpPr/>
          <p:nvPr userDrawn="1"/>
        </p:nvSpPr>
        <p:spPr>
          <a:xfrm>
            <a:off x="147674" y="2530877"/>
            <a:ext cx="335912"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22" name="Google Shape;1082;p14">
            <a:extLst>
              <a:ext uri="{FF2B5EF4-FFF2-40B4-BE49-F238E27FC236}">
                <a16:creationId xmlns:a16="http://schemas.microsoft.com/office/drawing/2014/main" id="{C67ED233-4DA4-4D61-B819-CA361C34FFD3}"/>
              </a:ext>
            </a:extLst>
          </p:cNvPr>
          <p:cNvSpPr/>
          <p:nvPr userDrawn="1"/>
        </p:nvSpPr>
        <p:spPr>
          <a:xfrm>
            <a:off x="344924" y="2964593"/>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23" name="Google Shape;1083;p14">
            <a:extLst>
              <a:ext uri="{FF2B5EF4-FFF2-40B4-BE49-F238E27FC236}">
                <a16:creationId xmlns:a16="http://schemas.microsoft.com/office/drawing/2014/main" id="{DB6F480F-12E0-4FF2-94FC-7455618F43E4}"/>
              </a:ext>
            </a:extLst>
          </p:cNvPr>
          <p:cNvSpPr/>
          <p:nvPr userDrawn="1"/>
        </p:nvSpPr>
        <p:spPr>
          <a:xfrm>
            <a:off x="145886" y="2983088"/>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24" name="Google Shape;1084;p14">
            <a:extLst>
              <a:ext uri="{FF2B5EF4-FFF2-40B4-BE49-F238E27FC236}">
                <a16:creationId xmlns:a16="http://schemas.microsoft.com/office/drawing/2014/main" id="{FB8875DE-94FC-4821-827E-F05F343D19DD}"/>
              </a:ext>
            </a:extLst>
          </p:cNvPr>
          <p:cNvSpPr/>
          <p:nvPr userDrawn="1"/>
        </p:nvSpPr>
        <p:spPr>
          <a:xfrm>
            <a:off x="163654" y="3045053"/>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25" name="Google Shape;1085;p14">
            <a:extLst>
              <a:ext uri="{FF2B5EF4-FFF2-40B4-BE49-F238E27FC236}">
                <a16:creationId xmlns:a16="http://schemas.microsoft.com/office/drawing/2014/main" id="{E65EE193-261C-47D2-90E2-CA9711A2BA94}"/>
              </a:ext>
            </a:extLst>
          </p:cNvPr>
          <p:cNvSpPr/>
          <p:nvPr userDrawn="1"/>
        </p:nvSpPr>
        <p:spPr>
          <a:xfrm>
            <a:off x="389344" y="3013617"/>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26" name="Google Shape;1086;p14">
            <a:extLst>
              <a:ext uri="{FF2B5EF4-FFF2-40B4-BE49-F238E27FC236}">
                <a16:creationId xmlns:a16="http://schemas.microsoft.com/office/drawing/2014/main" id="{750B5385-9383-49D9-B37E-8AFC31139A9F}"/>
              </a:ext>
            </a:extLst>
          </p:cNvPr>
          <p:cNvSpPr/>
          <p:nvPr userDrawn="1"/>
        </p:nvSpPr>
        <p:spPr>
          <a:xfrm>
            <a:off x="146779" y="2991429"/>
            <a:ext cx="335912"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27" name="Google Shape;1082;p14">
            <a:extLst>
              <a:ext uri="{FF2B5EF4-FFF2-40B4-BE49-F238E27FC236}">
                <a16:creationId xmlns:a16="http://schemas.microsoft.com/office/drawing/2014/main" id="{F3257D7D-B01D-4B31-A19B-AE3EC8A76CBF}"/>
              </a:ext>
            </a:extLst>
          </p:cNvPr>
          <p:cNvSpPr/>
          <p:nvPr userDrawn="1"/>
        </p:nvSpPr>
        <p:spPr>
          <a:xfrm>
            <a:off x="344030" y="3425145"/>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28" name="Google Shape;1083;p14">
            <a:extLst>
              <a:ext uri="{FF2B5EF4-FFF2-40B4-BE49-F238E27FC236}">
                <a16:creationId xmlns:a16="http://schemas.microsoft.com/office/drawing/2014/main" id="{8E8AEB58-46B0-42AC-876C-D39BC069B58E}"/>
              </a:ext>
            </a:extLst>
          </p:cNvPr>
          <p:cNvSpPr/>
          <p:nvPr userDrawn="1"/>
        </p:nvSpPr>
        <p:spPr>
          <a:xfrm>
            <a:off x="144993" y="3443640"/>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29" name="Google Shape;1084;p14">
            <a:extLst>
              <a:ext uri="{FF2B5EF4-FFF2-40B4-BE49-F238E27FC236}">
                <a16:creationId xmlns:a16="http://schemas.microsoft.com/office/drawing/2014/main" id="{98A058F8-5048-4E43-81F6-E2A9D68F5787}"/>
              </a:ext>
            </a:extLst>
          </p:cNvPr>
          <p:cNvSpPr/>
          <p:nvPr userDrawn="1"/>
        </p:nvSpPr>
        <p:spPr>
          <a:xfrm>
            <a:off x="162760" y="3505604"/>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30" name="Google Shape;1085;p14">
            <a:extLst>
              <a:ext uri="{FF2B5EF4-FFF2-40B4-BE49-F238E27FC236}">
                <a16:creationId xmlns:a16="http://schemas.microsoft.com/office/drawing/2014/main" id="{163FF619-D1D7-43D9-961D-4D8377AFE91D}"/>
              </a:ext>
            </a:extLst>
          </p:cNvPr>
          <p:cNvSpPr/>
          <p:nvPr userDrawn="1"/>
        </p:nvSpPr>
        <p:spPr>
          <a:xfrm>
            <a:off x="388450" y="3474169"/>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31" name="Google Shape;1086;p14">
            <a:extLst>
              <a:ext uri="{FF2B5EF4-FFF2-40B4-BE49-F238E27FC236}">
                <a16:creationId xmlns:a16="http://schemas.microsoft.com/office/drawing/2014/main" id="{B5048DB8-1C0A-4C5F-97C4-0B01226065BF}"/>
              </a:ext>
            </a:extLst>
          </p:cNvPr>
          <p:cNvSpPr/>
          <p:nvPr userDrawn="1"/>
        </p:nvSpPr>
        <p:spPr>
          <a:xfrm>
            <a:off x="145886" y="3451980"/>
            <a:ext cx="335912"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32" name="Google Shape;1082;p14">
            <a:extLst>
              <a:ext uri="{FF2B5EF4-FFF2-40B4-BE49-F238E27FC236}">
                <a16:creationId xmlns:a16="http://schemas.microsoft.com/office/drawing/2014/main" id="{09146345-B88A-4221-8479-754909293DEC}"/>
              </a:ext>
            </a:extLst>
          </p:cNvPr>
          <p:cNvSpPr/>
          <p:nvPr userDrawn="1"/>
        </p:nvSpPr>
        <p:spPr>
          <a:xfrm>
            <a:off x="343137" y="3885696"/>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33" name="Google Shape;1083;p14">
            <a:extLst>
              <a:ext uri="{FF2B5EF4-FFF2-40B4-BE49-F238E27FC236}">
                <a16:creationId xmlns:a16="http://schemas.microsoft.com/office/drawing/2014/main" id="{69A8F20E-CA52-4FFA-9E27-AAA9CA116197}"/>
              </a:ext>
            </a:extLst>
          </p:cNvPr>
          <p:cNvSpPr/>
          <p:nvPr userDrawn="1"/>
        </p:nvSpPr>
        <p:spPr>
          <a:xfrm>
            <a:off x="144100" y="3904191"/>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34" name="Google Shape;1084;p14">
            <a:extLst>
              <a:ext uri="{FF2B5EF4-FFF2-40B4-BE49-F238E27FC236}">
                <a16:creationId xmlns:a16="http://schemas.microsoft.com/office/drawing/2014/main" id="{EB5F0B58-A764-4EE5-8968-0C2DD1B536DE}"/>
              </a:ext>
            </a:extLst>
          </p:cNvPr>
          <p:cNvSpPr/>
          <p:nvPr userDrawn="1"/>
        </p:nvSpPr>
        <p:spPr>
          <a:xfrm>
            <a:off x="161867" y="3966156"/>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35" name="Google Shape;1085;p14">
            <a:extLst>
              <a:ext uri="{FF2B5EF4-FFF2-40B4-BE49-F238E27FC236}">
                <a16:creationId xmlns:a16="http://schemas.microsoft.com/office/drawing/2014/main" id="{5366DC7B-ACAB-4BCC-97E2-465D277AFFCF}"/>
              </a:ext>
            </a:extLst>
          </p:cNvPr>
          <p:cNvSpPr/>
          <p:nvPr userDrawn="1"/>
        </p:nvSpPr>
        <p:spPr>
          <a:xfrm>
            <a:off x="387556" y="3934720"/>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36" name="Google Shape;1086;p14">
            <a:extLst>
              <a:ext uri="{FF2B5EF4-FFF2-40B4-BE49-F238E27FC236}">
                <a16:creationId xmlns:a16="http://schemas.microsoft.com/office/drawing/2014/main" id="{0033D128-1983-4502-AB2A-1E6443704D03}"/>
              </a:ext>
            </a:extLst>
          </p:cNvPr>
          <p:cNvSpPr/>
          <p:nvPr userDrawn="1"/>
        </p:nvSpPr>
        <p:spPr>
          <a:xfrm>
            <a:off x="144993" y="3912531"/>
            <a:ext cx="335912"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37" name="Google Shape;1082;p14">
            <a:extLst>
              <a:ext uri="{FF2B5EF4-FFF2-40B4-BE49-F238E27FC236}">
                <a16:creationId xmlns:a16="http://schemas.microsoft.com/office/drawing/2014/main" id="{79616093-3DF5-4B1F-8962-5D6B7DDDE673}"/>
              </a:ext>
            </a:extLst>
          </p:cNvPr>
          <p:cNvSpPr/>
          <p:nvPr userDrawn="1"/>
        </p:nvSpPr>
        <p:spPr>
          <a:xfrm>
            <a:off x="342243" y="4346247"/>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38" name="Google Shape;1083;p14">
            <a:extLst>
              <a:ext uri="{FF2B5EF4-FFF2-40B4-BE49-F238E27FC236}">
                <a16:creationId xmlns:a16="http://schemas.microsoft.com/office/drawing/2014/main" id="{2D25397A-7136-493A-B17D-5C3117972727}"/>
              </a:ext>
            </a:extLst>
          </p:cNvPr>
          <p:cNvSpPr/>
          <p:nvPr userDrawn="1"/>
        </p:nvSpPr>
        <p:spPr>
          <a:xfrm>
            <a:off x="143205" y="4364743"/>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39" name="Google Shape;1084;p14">
            <a:extLst>
              <a:ext uri="{FF2B5EF4-FFF2-40B4-BE49-F238E27FC236}">
                <a16:creationId xmlns:a16="http://schemas.microsoft.com/office/drawing/2014/main" id="{E70275CF-BEEF-4134-8FC1-FA98BAD2A6F9}"/>
              </a:ext>
            </a:extLst>
          </p:cNvPr>
          <p:cNvSpPr/>
          <p:nvPr userDrawn="1"/>
        </p:nvSpPr>
        <p:spPr>
          <a:xfrm>
            <a:off x="160973" y="4426707"/>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40" name="Google Shape;1085;p14">
            <a:extLst>
              <a:ext uri="{FF2B5EF4-FFF2-40B4-BE49-F238E27FC236}">
                <a16:creationId xmlns:a16="http://schemas.microsoft.com/office/drawing/2014/main" id="{3E3D4E28-9C07-4484-A1DF-F77BBBFD1538}"/>
              </a:ext>
            </a:extLst>
          </p:cNvPr>
          <p:cNvSpPr/>
          <p:nvPr userDrawn="1"/>
        </p:nvSpPr>
        <p:spPr>
          <a:xfrm>
            <a:off x="386663" y="4395272"/>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41" name="Google Shape;1086;p14">
            <a:extLst>
              <a:ext uri="{FF2B5EF4-FFF2-40B4-BE49-F238E27FC236}">
                <a16:creationId xmlns:a16="http://schemas.microsoft.com/office/drawing/2014/main" id="{0BF03047-9E59-4CF4-B825-EA2C74E97B63}"/>
              </a:ext>
            </a:extLst>
          </p:cNvPr>
          <p:cNvSpPr/>
          <p:nvPr userDrawn="1"/>
        </p:nvSpPr>
        <p:spPr>
          <a:xfrm>
            <a:off x="144099" y="4373083"/>
            <a:ext cx="335912"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grpSp>
        <p:nvGrpSpPr>
          <p:cNvPr id="147" name="Google Shape;2356;p30">
            <a:extLst>
              <a:ext uri="{FF2B5EF4-FFF2-40B4-BE49-F238E27FC236}">
                <a16:creationId xmlns:a16="http://schemas.microsoft.com/office/drawing/2014/main" id="{FF3093F1-70FF-4A92-A939-256BC49F43A6}"/>
              </a:ext>
            </a:extLst>
          </p:cNvPr>
          <p:cNvGrpSpPr/>
          <p:nvPr userDrawn="1"/>
        </p:nvGrpSpPr>
        <p:grpSpPr>
          <a:xfrm>
            <a:off x="559253" y="1119051"/>
            <a:ext cx="7403185" cy="3580913"/>
            <a:chOff x="623255" y="927125"/>
            <a:chExt cx="7691377" cy="3871900"/>
          </a:xfrm>
          <a:solidFill>
            <a:schemeClr val="accent5">
              <a:lumMod val="75000"/>
            </a:schemeClr>
          </a:solidFill>
        </p:grpSpPr>
        <p:sp>
          <p:nvSpPr>
            <p:cNvPr id="148" name="Google Shape;2357;p30">
              <a:extLst>
                <a:ext uri="{FF2B5EF4-FFF2-40B4-BE49-F238E27FC236}">
                  <a16:creationId xmlns:a16="http://schemas.microsoft.com/office/drawing/2014/main" id="{378B6936-B094-4FA3-9256-C7AF5859717D}"/>
                </a:ext>
              </a:extLst>
            </p:cNvPr>
            <p:cNvSpPr/>
            <p:nvPr/>
          </p:nvSpPr>
          <p:spPr>
            <a:xfrm>
              <a:off x="2977025" y="927125"/>
              <a:ext cx="3134100" cy="1481700"/>
            </a:xfrm>
            <a:prstGeom prst="ellipse">
              <a:avLst/>
            </a:prstGeom>
            <a:grp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nvGrpSpPr>
            <p:cNvPr id="149" name="Google Shape;2358;p30">
              <a:extLst>
                <a:ext uri="{FF2B5EF4-FFF2-40B4-BE49-F238E27FC236}">
                  <a16:creationId xmlns:a16="http://schemas.microsoft.com/office/drawing/2014/main" id="{FAD56BA3-21A7-4CCC-B7DB-AC61435A3A7D}"/>
                </a:ext>
              </a:extLst>
            </p:cNvPr>
            <p:cNvGrpSpPr/>
            <p:nvPr/>
          </p:nvGrpSpPr>
          <p:grpSpPr>
            <a:xfrm>
              <a:off x="623255" y="973375"/>
              <a:ext cx="7691377" cy="3825650"/>
              <a:chOff x="623255" y="973375"/>
              <a:chExt cx="7691377" cy="3825650"/>
            </a:xfrm>
            <a:grpFill/>
          </p:grpSpPr>
          <p:sp>
            <p:nvSpPr>
              <p:cNvPr id="150" name="Google Shape;2359;p30">
                <a:extLst>
                  <a:ext uri="{FF2B5EF4-FFF2-40B4-BE49-F238E27FC236}">
                    <a16:creationId xmlns:a16="http://schemas.microsoft.com/office/drawing/2014/main" id="{545757E5-2BB3-4409-8989-EF99146A7AC6}"/>
                  </a:ext>
                </a:extLst>
              </p:cNvPr>
              <p:cNvSpPr/>
              <p:nvPr/>
            </p:nvSpPr>
            <p:spPr>
              <a:xfrm>
                <a:off x="623255" y="973375"/>
                <a:ext cx="7691377" cy="3825650"/>
              </a:xfrm>
              <a:custGeom>
                <a:avLst/>
                <a:gdLst/>
                <a:ahLst/>
                <a:cxnLst/>
                <a:rect l="l" t="t" r="r" b="b"/>
                <a:pathLst>
                  <a:path w="19015" h="15544" extrusionOk="0">
                    <a:moveTo>
                      <a:pt x="8537" y="1"/>
                    </a:moveTo>
                    <a:cubicBezTo>
                      <a:pt x="8251" y="1"/>
                      <a:pt x="7939" y="81"/>
                      <a:pt x="7602" y="271"/>
                    </a:cubicBezTo>
                    <a:cubicBezTo>
                      <a:pt x="5479" y="1481"/>
                      <a:pt x="6004" y="4151"/>
                      <a:pt x="6004" y="4151"/>
                    </a:cubicBezTo>
                    <a:cubicBezTo>
                      <a:pt x="6004" y="4151"/>
                      <a:pt x="5636" y="4115"/>
                      <a:pt x="5091" y="4115"/>
                    </a:cubicBezTo>
                    <a:cubicBezTo>
                      <a:pt x="3665" y="4115"/>
                      <a:pt x="1024" y="4366"/>
                      <a:pt x="594" y="6183"/>
                    </a:cubicBezTo>
                    <a:cubicBezTo>
                      <a:pt x="1" y="8671"/>
                      <a:pt x="3470" y="10953"/>
                      <a:pt x="3470" y="10953"/>
                    </a:cubicBezTo>
                    <a:cubicBezTo>
                      <a:pt x="3470" y="10953"/>
                      <a:pt x="2420" y="14697"/>
                      <a:pt x="6369" y="15427"/>
                    </a:cubicBezTo>
                    <a:cubicBezTo>
                      <a:pt x="6807" y="15508"/>
                      <a:pt x="7209" y="15544"/>
                      <a:pt x="7578" y="15544"/>
                    </a:cubicBezTo>
                    <a:cubicBezTo>
                      <a:pt x="10550" y="15544"/>
                      <a:pt x="11345" y="13213"/>
                      <a:pt x="11345" y="13213"/>
                    </a:cubicBezTo>
                    <a:cubicBezTo>
                      <a:pt x="11345" y="13213"/>
                      <a:pt x="12272" y="13362"/>
                      <a:pt x="13464" y="13362"/>
                    </a:cubicBezTo>
                    <a:cubicBezTo>
                      <a:pt x="15500" y="13362"/>
                      <a:pt x="18307" y="12926"/>
                      <a:pt x="18581" y="10565"/>
                    </a:cubicBezTo>
                    <a:cubicBezTo>
                      <a:pt x="19014" y="6822"/>
                      <a:pt x="16389" y="5795"/>
                      <a:pt x="16389" y="5795"/>
                    </a:cubicBezTo>
                    <a:cubicBezTo>
                      <a:pt x="16389" y="5795"/>
                      <a:pt x="18718" y="2348"/>
                      <a:pt x="16389" y="613"/>
                    </a:cubicBezTo>
                    <a:cubicBezTo>
                      <a:pt x="15923" y="263"/>
                      <a:pt x="15420" y="123"/>
                      <a:pt x="14914" y="123"/>
                    </a:cubicBezTo>
                    <a:cubicBezTo>
                      <a:pt x="12914" y="123"/>
                      <a:pt x="10866" y="2303"/>
                      <a:pt x="10866" y="2303"/>
                    </a:cubicBezTo>
                    <a:cubicBezTo>
                      <a:pt x="10866" y="2303"/>
                      <a:pt x="10071" y="1"/>
                      <a:pt x="8537" y="1"/>
                    </a:cubicBezTo>
                    <a:close/>
                  </a:path>
                </a:pathLst>
              </a:custGeom>
              <a:grpFill/>
              <a:ln>
                <a:noFill/>
              </a:ln>
            </p:spPr>
            <p:txBody>
              <a:bodyPr spcFirstLastPara="1" wrap="square" lIns="91425" tIns="91425" rIns="91425" bIns="91425" anchor="ctr" anchorCtr="0">
                <a:noAutofit/>
              </a:bodyPr>
              <a:lstStyle/>
              <a:p>
                <a:endParaRPr sz="1350" dirty="0">
                  <a:solidFill>
                    <a:prstClr val="black"/>
                  </a:solidFill>
                  <a:latin typeface="Times New Roman" panose="02020603050405020304" pitchFamily="18" charset="0"/>
                </a:endParaRPr>
              </a:p>
            </p:txBody>
          </p:sp>
          <p:sp>
            <p:nvSpPr>
              <p:cNvPr id="151" name="Google Shape;2360;p30">
                <a:extLst>
                  <a:ext uri="{FF2B5EF4-FFF2-40B4-BE49-F238E27FC236}">
                    <a16:creationId xmlns:a16="http://schemas.microsoft.com/office/drawing/2014/main" id="{697B9033-8630-487B-BB45-593826617AE1}"/>
                  </a:ext>
                </a:extLst>
              </p:cNvPr>
              <p:cNvSpPr/>
              <p:nvPr/>
            </p:nvSpPr>
            <p:spPr>
              <a:xfrm>
                <a:off x="1878425" y="1185100"/>
                <a:ext cx="2028300" cy="1403400"/>
              </a:xfrm>
              <a:prstGeom prst="ellipse">
                <a:avLst/>
              </a:prstGeom>
              <a:grpFill/>
              <a:ln>
                <a:noFill/>
              </a:ln>
            </p:spPr>
            <p:txBody>
              <a:bodyPr spcFirstLastPara="1" wrap="square" lIns="91425" tIns="91425" rIns="91425" bIns="91425" anchor="ctr" anchorCtr="0">
                <a:noAutofit/>
              </a:bodyPr>
              <a:lstStyle/>
              <a:p>
                <a:endParaRPr sz="1350" dirty="0">
                  <a:solidFill>
                    <a:prstClr val="black"/>
                  </a:solidFill>
                  <a:latin typeface="Times New Roman" panose="02020603050405020304" pitchFamily="18" charset="0"/>
                </a:endParaRPr>
              </a:p>
            </p:txBody>
          </p:sp>
          <p:sp>
            <p:nvSpPr>
              <p:cNvPr id="152" name="Google Shape;2361;p30">
                <a:extLst>
                  <a:ext uri="{FF2B5EF4-FFF2-40B4-BE49-F238E27FC236}">
                    <a16:creationId xmlns:a16="http://schemas.microsoft.com/office/drawing/2014/main" id="{78FFD4CA-CF6A-48EF-B32F-21BB39865BE3}"/>
                  </a:ext>
                </a:extLst>
              </p:cNvPr>
              <p:cNvSpPr/>
              <p:nvPr/>
            </p:nvSpPr>
            <p:spPr>
              <a:xfrm>
                <a:off x="5585525" y="3231300"/>
                <a:ext cx="2028300" cy="1403400"/>
              </a:xfrm>
              <a:prstGeom prst="ellipse">
                <a:avLst/>
              </a:prstGeom>
              <a:grp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grpSp>
      <p:grpSp>
        <p:nvGrpSpPr>
          <p:cNvPr id="153" name="Google Shape;447;p27">
            <a:extLst>
              <a:ext uri="{FF2B5EF4-FFF2-40B4-BE49-F238E27FC236}">
                <a16:creationId xmlns:a16="http://schemas.microsoft.com/office/drawing/2014/main" id="{9368DEE6-4134-4E61-9FBC-094C8ED3D5D5}"/>
              </a:ext>
            </a:extLst>
          </p:cNvPr>
          <p:cNvGrpSpPr/>
          <p:nvPr userDrawn="1"/>
        </p:nvGrpSpPr>
        <p:grpSpPr>
          <a:xfrm>
            <a:off x="6296131" y="3036659"/>
            <a:ext cx="1726640" cy="1195694"/>
            <a:chOff x="4799733" y="3457797"/>
            <a:chExt cx="2301388" cy="1593766"/>
          </a:xfrm>
        </p:grpSpPr>
        <p:sp>
          <p:nvSpPr>
            <p:cNvPr id="154" name="Google Shape;448;p27">
              <a:extLst>
                <a:ext uri="{FF2B5EF4-FFF2-40B4-BE49-F238E27FC236}">
                  <a16:creationId xmlns:a16="http://schemas.microsoft.com/office/drawing/2014/main" id="{0301A587-8C68-4FD9-A8FC-970C849E2B95}"/>
                </a:ext>
              </a:extLst>
            </p:cNvPr>
            <p:cNvSpPr/>
            <p:nvPr/>
          </p:nvSpPr>
          <p:spPr>
            <a:xfrm>
              <a:off x="5512937" y="4441437"/>
              <a:ext cx="134693" cy="122202"/>
            </a:xfrm>
            <a:custGeom>
              <a:avLst/>
              <a:gdLst/>
              <a:ahLst/>
              <a:cxnLst/>
              <a:rect l="l" t="t" r="r" b="b"/>
              <a:pathLst>
                <a:path w="2437" h="2211" extrusionOk="0">
                  <a:moveTo>
                    <a:pt x="1" y="1"/>
                  </a:moveTo>
                  <a:lnTo>
                    <a:pt x="1" y="715"/>
                  </a:lnTo>
                  <a:lnTo>
                    <a:pt x="1" y="1271"/>
                  </a:lnTo>
                  <a:lnTo>
                    <a:pt x="1" y="2211"/>
                  </a:lnTo>
                  <a:lnTo>
                    <a:pt x="2436" y="1112"/>
                  </a:lnTo>
                  <a:lnTo>
                    <a:pt x="1" y="1"/>
                  </a:lnTo>
                  <a:close/>
                </a:path>
              </a:pathLst>
            </a:custGeom>
            <a:solidFill>
              <a:srgbClr val="F09C4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55" name="Google Shape;449;p27">
              <a:extLst>
                <a:ext uri="{FF2B5EF4-FFF2-40B4-BE49-F238E27FC236}">
                  <a16:creationId xmlns:a16="http://schemas.microsoft.com/office/drawing/2014/main" id="{0A2339AA-D2C6-4088-B2D1-038FD047A8DB}"/>
                </a:ext>
              </a:extLst>
            </p:cNvPr>
            <p:cNvSpPr/>
            <p:nvPr/>
          </p:nvSpPr>
          <p:spPr>
            <a:xfrm>
              <a:off x="5671673" y="4450943"/>
              <a:ext cx="91527" cy="79091"/>
            </a:xfrm>
            <a:custGeom>
              <a:avLst/>
              <a:gdLst/>
              <a:ahLst/>
              <a:cxnLst/>
              <a:rect l="l" t="t" r="r" b="b"/>
              <a:pathLst>
                <a:path w="1656" h="1431" extrusionOk="0">
                  <a:moveTo>
                    <a:pt x="1" y="1"/>
                  </a:moveTo>
                  <a:lnTo>
                    <a:pt x="1" y="1430"/>
                  </a:lnTo>
                  <a:lnTo>
                    <a:pt x="1655" y="1430"/>
                  </a:lnTo>
                  <a:lnTo>
                    <a:pt x="1655" y="1"/>
                  </a:lnTo>
                  <a:close/>
                </a:path>
              </a:pathLst>
            </a:custGeom>
            <a:solidFill>
              <a:srgbClr val="F9CF72"/>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56" name="Google Shape;450;p27">
              <a:extLst>
                <a:ext uri="{FF2B5EF4-FFF2-40B4-BE49-F238E27FC236}">
                  <a16:creationId xmlns:a16="http://schemas.microsoft.com/office/drawing/2014/main" id="{079FA416-221F-4C27-A885-A339B1E6CD0B}"/>
                </a:ext>
              </a:extLst>
            </p:cNvPr>
            <p:cNvSpPr/>
            <p:nvPr/>
          </p:nvSpPr>
          <p:spPr>
            <a:xfrm>
              <a:off x="5670236" y="4448014"/>
              <a:ext cx="92246" cy="80528"/>
            </a:xfrm>
            <a:custGeom>
              <a:avLst/>
              <a:gdLst/>
              <a:ahLst/>
              <a:cxnLst/>
              <a:rect l="l" t="t" r="r" b="b"/>
              <a:pathLst>
                <a:path w="1669" h="1457" extrusionOk="0">
                  <a:moveTo>
                    <a:pt x="239" y="1"/>
                  </a:moveTo>
                  <a:cubicBezTo>
                    <a:pt x="146" y="1"/>
                    <a:pt x="80" y="14"/>
                    <a:pt x="53" y="27"/>
                  </a:cubicBezTo>
                  <a:cubicBezTo>
                    <a:pt x="14" y="40"/>
                    <a:pt x="0" y="54"/>
                    <a:pt x="0" y="93"/>
                  </a:cubicBezTo>
                  <a:cubicBezTo>
                    <a:pt x="0" y="120"/>
                    <a:pt x="14" y="146"/>
                    <a:pt x="40" y="160"/>
                  </a:cubicBezTo>
                  <a:cubicBezTo>
                    <a:pt x="80" y="173"/>
                    <a:pt x="120" y="173"/>
                    <a:pt x="186" y="173"/>
                  </a:cubicBezTo>
                  <a:cubicBezTo>
                    <a:pt x="225" y="186"/>
                    <a:pt x="265" y="186"/>
                    <a:pt x="292" y="199"/>
                  </a:cubicBezTo>
                  <a:cubicBezTo>
                    <a:pt x="305" y="212"/>
                    <a:pt x="345" y="239"/>
                    <a:pt x="371" y="292"/>
                  </a:cubicBezTo>
                  <a:lnTo>
                    <a:pt x="689" y="729"/>
                  </a:lnTo>
                  <a:lnTo>
                    <a:pt x="636" y="795"/>
                  </a:lnTo>
                  <a:lnTo>
                    <a:pt x="596" y="861"/>
                  </a:lnTo>
                  <a:lnTo>
                    <a:pt x="517" y="954"/>
                  </a:lnTo>
                  <a:cubicBezTo>
                    <a:pt x="490" y="993"/>
                    <a:pt x="450" y="1046"/>
                    <a:pt x="398" y="1126"/>
                  </a:cubicBezTo>
                  <a:cubicBezTo>
                    <a:pt x="371" y="1139"/>
                    <a:pt x="358" y="1152"/>
                    <a:pt x="331" y="1165"/>
                  </a:cubicBezTo>
                  <a:cubicBezTo>
                    <a:pt x="318" y="1179"/>
                    <a:pt x="292" y="1179"/>
                    <a:pt x="265" y="1192"/>
                  </a:cubicBezTo>
                  <a:cubicBezTo>
                    <a:pt x="212" y="1192"/>
                    <a:pt x="173" y="1205"/>
                    <a:pt x="133" y="1218"/>
                  </a:cubicBezTo>
                  <a:cubicBezTo>
                    <a:pt x="93" y="1232"/>
                    <a:pt x="80" y="1245"/>
                    <a:pt x="80" y="1285"/>
                  </a:cubicBezTo>
                  <a:cubicBezTo>
                    <a:pt x="80" y="1298"/>
                    <a:pt x="80" y="1324"/>
                    <a:pt x="80" y="1337"/>
                  </a:cubicBezTo>
                  <a:cubicBezTo>
                    <a:pt x="93" y="1337"/>
                    <a:pt x="106" y="1351"/>
                    <a:pt x="120" y="1351"/>
                  </a:cubicBezTo>
                  <a:cubicBezTo>
                    <a:pt x="133" y="1364"/>
                    <a:pt x="146" y="1364"/>
                    <a:pt x="159" y="1364"/>
                  </a:cubicBezTo>
                  <a:lnTo>
                    <a:pt x="556" y="1364"/>
                  </a:lnTo>
                  <a:cubicBezTo>
                    <a:pt x="570" y="1364"/>
                    <a:pt x="583" y="1377"/>
                    <a:pt x="609" y="1377"/>
                  </a:cubicBezTo>
                  <a:lnTo>
                    <a:pt x="675" y="1377"/>
                  </a:lnTo>
                  <a:cubicBezTo>
                    <a:pt x="702" y="1377"/>
                    <a:pt x="728" y="1364"/>
                    <a:pt x="755" y="1364"/>
                  </a:cubicBezTo>
                  <a:cubicBezTo>
                    <a:pt x="781" y="1351"/>
                    <a:pt x="808" y="1324"/>
                    <a:pt x="808" y="1298"/>
                  </a:cubicBezTo>
                  <a:cubicBezTo>
                    <a:pt x="808" y="1285"/>
                    <a:pt x="795" y="1258"/>
                    <a:pt x="781" y="1245"/>
                  </a:cubicBezTo>
                  <a:cubicBezTo>
                    <a:pt x="768" y="1218"/>
                    <a:pt x="715" y="1218"/>
                    <a:pt x="662" y="1218"/>
                  </a:cubicBezTo>
                  <a:cubicBezTo>
                    <a:pt x="636" y="1218"/>
                    <a:pt x="609" y="1205"/>
                    <a:pt x="609" y="1205"/>
                  </a:cubicBezTo>
                  <a:cubicBezTo>
                    <a:pt x="609" y="1192"/>
                    <a:pt x="596" y="1192"/>
                    <a:pt x="596" y="1179"/>
                  </a:cubicBezTo>
                  <a:cubicBezTo>
                    <a:pt x="596" y="1179"/>
                    <a:pt x="609" y="1152"/>
                    <a:pt x="623" y="1139"/>
                  </a:cubicBezTo>
                  <a:cubicBezTo>
                    <a:pt x="636" y="1112"/>
                    <a:pt x="649" y="1099"/>
                    <a:pt x="662" y="1086"/>
                  </a:cubicBezTo>
                  <a:cubicBezTo>
                    <a:pt x="689" y="1046"/>
                    <a:pt x="702" y="1020"/>
                    <a:pt x="728" y="993"/>
                  </a:cubicBezTo>
                  <a:cubicBezTo>
                    <a:pt x="742" y="980"/>
                    <a:pt x="768" y="940"/>
                    <a:pt x="808" y="887"/>
                  </a:cubicBezTo>
                  <a:cubicBezTo>
                    <a:pt x="834" y="927"/>
                    <a:pt x="861" y="967"/>
                    <a:pt x="887" y="1007"/>
                  </a:cubicBezTo>
                  <a:cubicBezTo>
                    <a:pt x="914" y="1033"/>
                    <a:pt x="940" y="1073"/>
                    <a:pt x="967" y="1112"/>
                  </a:cubicBezTo>
                  <a:cubicBezTo>
                    <a:pt x="980" y="1139"/>
                    <a:pt x="1006" y="1165"/>
                    <a:pt x="1020" y="1192"/>
                  </a:cubicBezTo>
                  <a:cubicBezTo>
                    <a:pt x="1033" y="1218"/>
                    <a:pt x="1046" y="1232"/>
                    <a:pt x="1046" y="1245"/>
                  </a:cubicBezTo>
                  <a:cubicBezTo>
                    <a:pt x="1046" y="1258"/>
                    <a:pt x="1033" y="1271"/>
                    <a:pt x="1033" y="1285"/>
                  </a:cubicBezTo>
                  <a:lnTo>
                    <a:pt x="993" y="1285"/>
                  </a:lnTo>
                  <a:cubicBezTo>
                    <a:pt x="967" y="1298"/>
                    <a:pt x="953" y="1311"/>
                    <a:pt x="953" y="1324"/>
                  </a:cubicBezTo>
                  <a:cubicBezTo>
                    <a:pt x="940" y="1337"/>
                    <a:pt x="940" y="1351"/>
                    <a:pt x="940" y="1364"/>
                  </a:cubicBezTo>
                  <a:cubicBezTo>
                    <a:pt x="940" y="1377"/>
                    <a:pt x="953" y="1404"/>
                    <a:pt x="967" y="1430"/>
                  </a:cubicBezTo>
                  <a:cubicBezTo>
                    <a:pt x="993" y="1443"/>
                    <a:pt x="1033" y="1457"/>
                    <a:pt x="1086" y="1457"/>
                  </a:cubicBezTo>
                  <a:lnTo>
                    <a:pt x="1536" y="1457"/>
                  </a:lnTo>
                  <a:cubicBezTo>
                    <a:pt x="1575" y="1457"/>
                    <a:pt x="1602" y="1457"/>
                    <a:pt x="1628" y="1443"/>
                  </a:cubicBezTo>
                  <a:cubicBezTo>
                    <a:pt x="1655" y="1443"/>
                    <a:pt x="1668" y="1417"/>
                    <a:pt x="1668" y="1377"/>
                  </a:cubicBezTo>
                  <a:cubicBezTo>
                    <a:pt x="1668" y="1351"/>
                    <a:pt x="1655" y="1337"/>
                    <a:pt x="1628" y="1324"/>
                  </a:cubicBezTo>
                  <a:cubicBezTo>
                    <a:pt x="1615" y="1311"/>
                    <a:pt x="1589" y="1298"/>
                    <a:pt x="1549" y="1298"/>
                  </a:cubicBezTo>
                  <a:lnTo>
                    <a:pt x="1456" y="1298"/>
                  </a:lnTo>
                  <a:cubicBezTo>
                    <a:pt x="1430" y="1298"/>
                    <a:pt x="1403" y="1285"/>
                    <a:pt x="1364" y="1271"/>
                  </a:cubicBezTo>
                  <a:cubicBezTo>
                    <a:pt x="1350" y="1271"/>
                    <a:pt x="1337" y="1258"/>
                    <a:pt x="1324" y="1245"/>
                  </a:cubicBezTo>
                  <a:cubicBezTo>
                    <a:pt x="1311" y="1232"/>
                    <a:pt x="1284" y="1205"/>
                    <a:pt x="1245" y="1165"/>
                  </a:cubicBezTo>
                  <a:cubicBezTo>
                    <a:pt x="1218" y="1126"/>
                    <a:pt x="1178" y="1073"/>
                    <a:pt x="1125" y="1007"/>
                  </a:cubicBezTo>
                  <a:cubicBezTo>
                    <a:pt x="1073" y="927"/>
                    <a:pt x="1006" y="835"/>
                    <a:pt x="927" y="729"/>
                  </a:cubicBezTo>
                  <a:cubicBezTo>
                    <a:pt x="967" y="676"/>
                    <a:pt x="1006" y="610"/>
                    <a:pt x="1046" y="557"/>
                  </a:cubicBezTo>
                  <a:cubicBezTo>
                    <a:pt x="1073" y="504"/>
                    <a:pt x="1125" y="451"/>
                    <a:pt x="1165" y="385"/>
                  </a:cubicBezTo>
                  <a:cubicBezTo>
                    <a:pt x="1205" y="345"/>
                    <a:pt x="1245" y="318"/>
                    <a:pt x="1271" y="305"/>
                  </a:cubicBezTo>
                  <a:cubicBezTo>
                    <a:pt x="1298" y="292"/>
                    <a:pt x="1337" y="292"/>
                    <a:pt x="1390" y="292"/>
                  </a:cubicBezTo>
                  <a:cubicBezTo>
                    <a:pt x="1430" y="292"/>
                    <a:pt x="1509" y="279"/>
                    <a:pt x="1589" y="279"/>
                  </a:cubicBezTo>
                  <a:cubicBezTo>
                    <a:pt x="1615" y="279"/>
                    <a:pt x="1628" y="279"/>
                    <a:pt x="1642" y="265"/>
                  </a:cubicBezTo>
                  <a:cubicBezTo>
                    <a:pt x="1655" y="239"/>
                    <a:pt x="1655" y="226"/>
                    <a:pt x="1655" y="212"/>
                  </a:cubicBezTo>
                  <a:cubicBezTo>
                    <a:pt x="1655" y="146"/>
                    <a:pt x="1642" y="120"/>
                    <a:pt x="1589" y="120"/>
                  </a:cubicBezTo>
                  <a:lnTo>
                    <a:pt x="1020" y="120"/>
                  </a:lnTo>
                  <a:cubicBezTo>
                    <a:pt x="980" y="120"/>
                    <a:pt x="953" y="120"/>
                    <a:pt x="927" y="133"/>
                  </a:cubicBezTo>
                  <a:cubicBezTo>
                    <a:pt x="900" y="146"/>
                    <a:pt x="887" y="173"/>
                    <a:pt x="887" y="212"/>
                  </a:cubicBezTo>
                  <a:cubicBezTo>
                    <a:pt x="887" y="226"/>
                    <a:pt x="887" y="252"/>
                    <a:pt x="914" y="265"/>
                  </a:cubicBezTo>
                  <a:cubicBezTo>
                    <a:pt x="927" y="265"/>
                    <a:pt x="940" y="279"/>
                    <a:pt x="953" y="279"/>
                  </a:cubicBezTo>
                  <a:cubicBezTo>
                    <a:pt x="953" y="292"/>
                    <a:pt x="967" y="292"/>
                    <a:pt x="967" y="305"/>
                  </a:cubicBezTo>
                  <a:cubicBezTo>
                    <a:pt x="967" y="305"/>
                    <a:pt x="953" y="332"/>
                    <a:pt x="940" y="358"/>
                  </a:cubicBezTo>
                  <a:cubicBezTo>
                    <a:pt x="927" y="385"/>
                    <a:pt x="900" y="411"/>
                    <a:pt x="874" y="451"/>
                  </a:cubicBezTo>
                  <a:lnTo>
                    <a:pt x="808" y="570"/>
                  </a:lnTo>
                  <a:cubicBezTo>
                    <a:pt x="768" y="517"/>
                    <a:pt x="742" y="477"/>
                    <a:pt x="715" y="437"/>
                  </a:cubicBezTo>
                  <a:cubicBezTo>
                    <a:pt x="689" y="398"/>
                    <a:pt x="662" y="371"/>
                    <a:pt x="636" y="332"/>
                  </a:cubicBezTo>
                  <a:cubicBezTo>
                    <a:pt x="623" y="305"/>
                    <a:pt x="596" y="279"/>
                    <a:pt x="596" y="252"/>
                  </a:cubicBezTo>
                  <a:cubicBezTo>
                    <a:pt x="583" y="239"/>
                    <a:pt x="570" y="226"/>
                    <a:pt x="570" y="212"/>
                  </a:cubicBezTo>
                  <a:cubicBezTo>
                    <a:pt x="570" y="199"/>
                    <a:pt x="583" y="186"/>
                    <a:pt x="596" y="186"/>
                  </a:cubicBezTo>
                  <a:lnTo>
                    <a:pt x="662" y="186"/>
                  </a:lnTo>
                  <a:cubicBezTo>
                    <a:pt x="702" y="186"/>
                    <a:pt x="728" y="173"/>
                    <a:pt x="742" y="160"/>
                  </a:cubicBezTo>
                  <a:cubicBezTo>
                    <a:pt x="755" y="133"/>
                    <a:pt x="768" y="120"/>
                    <a:pt x="768" y="107"/>
                  </a:cubicBezTo>
                  <a:cubicBezTo>
                    <a:pt x="768" y="93"/>
                    <a:pt x="768" y="80"/>
                    <a:pt x="768" y="67"/>
                  </a:cubicBezTo>
                  <a:cubicBezTo>
                    <a:pt x="768" y="54"/>
                    <a:pt x="755" y="40"/>
                    <a:pt x="742" y="40"/>
                  </a:cubicBezTo>
                  <a:cubicBezTo>
                    <a:pt x="728" y="27"/>
                    <a:pt x="715" y="14"/>
                    <a:pt x="689" y="14"/>
                  </a:cubicBezTo>
                  <a:cubicBezTo>
                    <a:pt x="675" y="1"/>
                    <a:pt x="636" y="1"/>
                    <a:pt x="596" y="1"/>
                  </a:cubicBezTo>
                  <a:close/>
                </a:path>
              </a:pathLst>
            </a:custGeom>
            <a:solidFill>
              <a:srgbClr val="F09C4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57" name="Google Shape;451;p27">
              <a:extLst>
                <a:ext uri="{FF2B5EF4-FFF2-40B4-BE49-F238E27FC236}">
                  <a16:creationId xmlns:a16="http://schemas.microsoft.com/office/drawing/2014/main" id="{B2395859-C339-422A-B184-A814A384983F}"/>
                </a:ext>
              </a:extLst>
            </p:cNvPr>
            <p:cNvSpPr/>
            <p:nvPr/>
          </p:nvSpPr>
          <p:spPr>
            <a:xfrm>
              <a:off x="5668799" y="4448014"/>
              <a:ext cx="100260" cy="84895"/>
            </a:xfrm>
            <a:custGeom>
              <a:avLst/>
              <a:gdLst/>
              <a:ahLst/>
              <a:cxnLst/>
              <a:rect l="l" t="t" r="r" b="b"/>
              <a:pathLst>
                <a:path w="1814" h="1536" extrusionOk="0">
                  <a:moveTo>
                    <a:pt x="768" y="107"/>
                  </a:moveTo>
                  <a:lnTo>
                    <a:pt x="768" y="160"/>
                  </a:lnTo>
                  <a:lnTo>
                    <a:pt x="662" y="160"/>
                  </a:lnTo>
                  <a:cubicBezTo>
                    <a:pt x="609" y="160"/>
                    <a:pt x="556" y="212"/>
                    <a:pt x="556" y="265"/>
                  </a:cubicBezTo>
                  <a:cubicBezTo>
                    <a:pt x="556" y="265"/>
                    <a:pt x="609" y="265"/>
                    <a:pt x="609" y="332"/>
                  </a:cubicBezTo>
                  <a:cubicBezTo>
                    <a:pt x="609" y="332"/>
                    <a:pt x="609" y="385"/>
                    <a:pt x="662" y="385"/>
                  </a:cubicBezTo>
                  <a:cubicBezTo>
                    <a:pt x="662" y="437"/>
                    <a:pt x="715" y="490"/>
                    <a:pt x="715" y="490"/>
                  </a:cubicBezTo>
                  <a:cubicBezTo>
                    <a:pt x="768" y="543"/>
                    <a:pt x="768" y="596"/>
                    <a:pt x="821" y="662"/>
                  </a:cubicBezTo>
                  <a:lnTo>
                    <a:pt x="887" y="715"/>
                  </a:lnTo>
                  <a:lnTo>
                    <a:pt x="993" y="543"/>
                  </a:lnTo>
                  <a:cubicBezTo>
                    <a:pt x="993" y="490"/>
                    <a:pt x="1046" y="437"/>
                    <a:pt x="1046" y="437"/>
                  </a:cubicBezTo>
                  <a:cubicBezTo>
                    <a:pt x="1046" y="385"/>
                    <a:pt x="1099" y="385"/>
                    <a:pt x="1099" y="332"/>
                  </a:cubicBezTo>
                  <a:cubicBezTo>
                    <a:pt x="1099" y="265"/>
                    <a:pt x="1046" y="265"/>
                    <a:pt x="1046" y="265"/>
                  </a:cubicBezTo>
                  <a:lnTo>
                    <a:pt x="993" y="265"/>
                  </a:lnTo>
                  <a:lnTo>
                    <a:pt x="993" y="212"/>
                  </a:lnTo>
                  <a:lnTo>
                    <a:pt x="1654" y="212"/>
                  </a:lnTo>
                  <a:lnTo>
                    <a:pt x="1654" y="265"/>
                  </a:lnTo>
                  <a:lnTo>
                    <a:pt x="1324" y="265"/>
                  </a:lnTo>
                  <a:cubicBezTo>
                    <a:pt x="1271" y="332"/>
                    <a:pt x="1218" y="332"/>
                    <a:pt x="1218" y="385"/>
                  </a:cubicBezTo>
                  <a:cubicBezTo>
                    <a:pt x="1151" y="437"/>
                    <a:pt x="1099" y="490"/>
                    <a:pt x="1046" y="543"/>
                  </a:cubicBezTo>
                  <a:cubicBezTo>
                    <a:pt x="993" y="596"/>
                    <a:pt x="993" y="662"/>
                    <a:pt x="940" y="715"/>
                  </a:cubicBezTo>
                  <a:lnTo>
                    <a:pt x="940" y="768"/>
                  </a:lnTo>
                  <a:lnTo>
                    <a:pt x="940" y="821"/>
                  </a:lnTo>
                  <a:cubicBezTo>
                    <a:pt x="993" y="927"/>
                    <a:pt x="1099" y="993"/>
                    <a:pt x="1151" y="1099"/>
                  </a:cubicBezTo>
                  <a:cubicBezTo>
                    <a:pt x="1218" y="1152"/>
                    <a:pt x="1218" y="1205"/>
                    <a:pt x="1271" y="1258"/>
                  </a:cubicBezTo>
                  <a:cubicBezTo>
                    <a:pt x="1324" y="1258"/>
                    <a:pt x="1324" y="1324"/>
                    <a:pt x="1324" y="1324"/>
                  </a:cubicBezTo>
                  <a:cubicBezTo>
                    <a:pt x="1376" y="1324"/>
                    <a:pt x="1376" y="1377"/>
                    <a:pt x="1429" y="1377"/>
                  </a:cubicBezTo>
                  <a:lnTo>
                    <a:pt x="1601" y="1377"/>
                  </a:lnTo>
                  <a:cubicBezTo>
                    <a:pt x="1654" y="1377"/>
                    <a:pt x="1654" y="1430"/>
                    <a:pt x="1654" y="1430"/>
                  </a:cubicBezTo>
                  <a:lnTo>
                    <a:pt x="1099" y="1430"/>
                  </a:lnTo>
                  <a:lnTo>
                    <a:pt x="1046" y="1377"/>
                  </a:lnTo>
                  <a:lnTo>
                    <a:pt x="1099" y="1377"/>
                  </a:lnTo>
                  <a:cubicBezTo>
                    <a:pt x="1151" y="1377"/>
                    <a:pt x="1151" y="1324"/>
                    <a:pt x="1151" y="1258"/>
                  </a:cubicBezTo>
                  <a:lnTo>
                    <a:pt x="1151" y="1205"/>
                  </a:lnTo>
                  <a:cubicBezTo>
                    <a:pt x="1099" y="1152"/>
                    <a:pt x="1099" y="1152"/>
                    <a:pt x="1099" y="1099"/>
                  </a:cubicBezTo>
                  <a:cubicBezTo>
                    <a:pt x="1046" y="1099"/>
                    <a:pt x="1046" y="1046"/>
                    <a:pt x="993" y="993"/>
                  </a:cubicBezTo>
                  <a:cubicBezTo>
                    <a:pt x="993" y="993"/>
                    <a:pt x="940" y="927"/>
                    <a:pt x="940" y="874"/>
                  </a:cubicBezTo>
                  <a:lnTo>
                    <a:pt x="887" y="821"/>
                  </a:lnTo>
                  <a:lnTo>
                    <a:pt x="821" y="874"/>
                  </a:lnTo>
                  <a:cubicBezTo>
                    <a:pt x="768" y="927"/>
                    <a:pt x="768" y="993"/>
                    <a:pt x="715" y="993"/>
                  </a:cubicBezTo>
                  <a:cubicBezTo>
                    <a:pt x="715" y="1046"/>
                    <a:pt x="715" y="1046"/>
                    <a:pt x="662" y="1099"/>
                  </a:cubicBezTo>
                  <a:lnTo>
                    <a:pt x="662" y="1152"/>
                  </a:lnTo>
                  <a:cubicBezTo>
                    <a:pt x="609" y="1152"/>
                    <a:pt x="609" y="1152"/>
                    <a:pt x="609" y="1205"/>
                  </a:cubicBezTo>
                  <a:lnTo>
                    <a:pt x="609" y="1258"/>
                  </a:lnTo>
                  <a:cubicBezTo>
                    <a:pt x="662" y="1324"/>
                    <a:pt x="662" y="1324"/>
                    <a:pt x="715" y="1324"/>
                  </a:cubicBezTo>
                  <a:lnTo>
                    <a:pt x="821" y="1324"/>
                  </a:lnTo>
                  <a:cubicBezTo>
                    <a:pt x="768" y="1324"/>
                    <a:pt x="768" y="1377"/>
                    <a:pt x="715" y="1377"/>
                  </a:cubicBezTo>
                  <a:lnTo>
                    <a:pt x="662" y="1377"/>
                  </a:lnTo>
                  <a:lnTo>
                    <a:pt x="609" y="1324"/>
                  </a:lnTo>
                  <a:lnTo>
                    <a:pt x="225" y="1324"/>
                  </a:lnTo>
                  <a:cubicBezTo>
                    <a:pt x="278" y="1324"/>
                    <a:pt x="278" y="1324"/>
                    <a:pt x="331" y="1258"/>
                  </a:cubicBezTo>
                  <a:lnTo>
                    <a:pt x="437" y="1258"/>
                  </a:lnTo>
                  <a:lnTo>
                    <a:pt x="490" y="1205"/>
                  </a:lnTo>
                  <a:cubicBezTo>
                    <a:pt x="556" y="1099"/>
                    <a:pt x="609" y="1046"/>
                    <a:pt x="609" y="1046"/>
                  </a:cubicBezTo>
                  <a:cubicBezTo>
                    <a:pt x="662" y="993"/>
                    <a:pt x="662" y="927"/>
                    <a:pt x="715" y="927"/>
                  </a:cubicBezTo>
                  <a:cubicBezTo>
                    <a:pt x="715" y="927"/>
                    <a:pt x="715" y="874"/>
                    <a:pt x="768" y="874"/>
                  </a:cubicBezTo>
                  <a:lnTo>
                    <a:pt x="768" y="821"/>
                  </a:lnTo>
                  <a:lnTo>
                    <a:pt x="821" y="768"/>
                  </a:lnTo>
                  <a:lnTo>
                    <a:pt x="490" y="265"/>
                  </a:lnTo>
                  <a:cubicBezTo>
                    <a:pt x="437" y="265"/>
                    <a:pt x="437" y="212"/>
                    <a:pt x="384" y="160"/>
                  </a:cubicBezTo>
                  <a:lnTo>
                    <a:pt x="106" y="160"/>
                  </a:lnTo>
                  <a:lnTo>
                    <a:pt x="106" y="107"/>
                  </a:lnTo>
                  <a:close/>
                  <a:moveTo>
                    <a:pt x="106" y="1"/>
                  </a:moveTo>
                  <a:cubicBezTo>
                    <a:pt x="53" y="54"/>
                    <a:pt x="0" y="107"/>
                    <a:pt x="0" y="107"/>
                  </a:cubicBezTo>
                  <a:cubicBezTo>
                    <a:pt x="0" y="160"/>
                    <a:pt x="53" y="212"/>
                    <a:pt x="53" y="265"/>
                  </a:cubicBezTo>
                  <a:lnTo>
                    <a:pt x="331" y="265"/>
                  </a:lnTo>
                  <a:cubicBezTo>
                    <a:pt x="331" y="332"/>
                    <a:pt x="331" y="332"/>
                    <a:pt x="384" y="385"/>
                  </a:cubicBezTo>
                  <a:lnTo>
                    <a:pt x="662" y="768"/>
                  </a:lnTo>
                  <a:lnTo>
                    <a:pt x="662" y="821"/>
                  </a:lnTo>
                  <a:cubicBezTo>
                    <a:pt x="662" y="821"/>
                    <a:pt x="609" y="821"/>
                    <a:pt x="609" y="874"/>
                  </a:cubicBezTo>
                  <a:lnTo>
                    <a:pt x="556" y="927"/>
                  </a:lnTo>
                  <a:cubicBezTo>
                    <a:pt x="490" y="993"/>
                    <a:pt x="437" y="1046"/>
                    <a:pt x="384" y="1099"/>
                  </a:cubicBezTo>
                  <a:lnTo>
                    <a:pt x="384" y="1152"/>
                  </a:lnTo>
                  <a:lnTo>
                    <a:pt x="331" y="1152"/>
                  </a:lnTo>
                  <a:cubicBezTo>
                    <a:pt x="278" y="1152"/>
                    <a:pt x="225" y="1152"/>
                    <a:pt x="159" y="1205"/>
                  </a:cubicBezTo>
                  <a:cubicBezTo>
                    <a:pt x="106" y="1205"/>
                    <a:pt x="53" y="1258"/>
                    <a:pt x="53" y="1324"/>
                  </a:cubicBezTo>
                  <a:cubicBezTo>
                    <a:pt x="53" y="1377"/>
                    <a:pt x="53" y="1377"/>
                    <a:pt x="106" y="1430"/>
                  </a:cubicBezTo>
                  <a:lnTo>
                    <a:pt x="159" y="1430"/>
                  </a:lnTo>
                  <a:cubicBezTo>
                    <a:pt x="159" y="1483"/>
                    <a:pt x="225" y="1483"/>
                    <a:pt x="225" y="1483"/>
                  </a:cubicBezTo>
                  <a:lnTo>
                    <a:pt x="715" y="1483"/>
                  </a:lnTo>
                  <a:cubicBezTo>
                    <a:pt x="768" y="1483"/>
                    <a:pt x="821" y="1483"/>
                    <a:pt x="821" y="1430"/>
                  </a:cubicBezTo>
                  <a:cubicBezTo>
                    <a:pt x="887" y="1430"/>
                    <a:pt x="940" y="1377"/>
                    <a:pt x="940" y="1324"/>
                  </a:cubicBezTo>
                  <a:cubicBezTo>
                    <a:pt x="940" y="1258"/>
                    <a:pt x="887" y="1258"/>
                    <a:pt x="887" y="1258"/>
                  </a:cubicBezTo>
                  <a:cubicBezTo>
                    <a:pt x="821" y="1205"/>
                    <a:pt x="821" y="1205"/>
                    <a:pt x="768" y="1205"/>
                  </a:cubicBezTo>
                  <a:lnTo>
                    <a:pt x="768" y="1152"/>
                  </a:lnTo>
                  <a:cubicBezTo>
                    <a:pt x="768" y="1099"/>
                    <a:pt x="821" y="1099"/>
                    <a:pt x="821" y="1099"/>
                  </a:cubicBezTo>
                  <a:cubicBezTo>
                    <a:pt x="821" y="1046"/>
                    <a:pt x="887" y="1046"/>
                    <a:pt x="887" y="1046"/>
                  </a:cubicBezTo>
                  <a:lnTo>
                    <a:pt x="887" y="1099"/>
                  </a:lnTo>
                  <a:cubicBezTo>
                    <a:pt x="940" y="1099"/>
                    <a:pt x="940" y="1152"/>
                    <a:pt x="993" y="1152"/>
                  </a:cubicBezTo>
                  <a:cubicBezTo>
                    <a:pt x="993" y="1205"/>
                    <a:pt x="993" y="1258"/>
                    <a:pt x="1046" y="1258"/>
                  </a:cubicBezTo>
                  <a:cubicBezTo>
                    <a:pt x="993" y="1258"/>
                    <a:pt x="993" y="1324"/>
                    <a:pt x="940" y="1324"/>
                  </a:cubicBezTo>
                  <a:lnTo>
                    <a:pt x="940" y="1430"/>
                  </a:lnTo>
                  <a:cubicBezTo>
                    <a:pt x="940" y="1430"/>
                    <a:pt x="940" y="1483"/>
                    <a:pt x="993" y="1483"/>
                  </a:cubicBezTo>
                  <a:cubicBezTo>
                    <a:pt x="1046" y="1536"/>
                    <a:pt x="1099" y="1536"/>
                    <a:pt x="1151" y="1536"/>
                  </a:cubicBezTo>
                  <a:lnTo>
                    <a:pt x="1707" y="1536"/>
                  </a:lnTo>
                  <a:cubicBezTo>
                    <a:pt x="1760" y="1536"/>
                    <a:pt x="1813" y="1483"/>
                    <a:pt x="1813" y="1430"/>
                  </a:cubicBezTo>
                  <a:cubicBezTo>
                    <a:pt x="1813" y="1377"/>
                    <a:pt x="1760" y="1324"/>
                    <a:pt x="1707" y="1324"/>
                  </a:cubicBezTo>
                  <a:cubicBezTo>
                    <a:pt x="1707" y="1258"/>
                    <a:pt x="1654" y="1258"/>
                    <a:pt x="1601" y="1258"/>
                  </a:cubicBezTo>
                  <a:lnTo>
                    <a:pt x="1429" y="1258"/>
                  </a:lnTo>
                  <a:cubicBezTo>
                    <a:pt x="1429" y="1205"/>
                    <a:pt x="1376" y="1205"/>
                    <a:pt x="1376" y="1152"/>
                  </a:cubicBezTo>
                  <a:cubicBezTo>
                    <a:pt x="1324" y="1099"/>
                    <a:pt x="1271" y="1046"/>
                    <a:pt x="1218" y="993"/>
                  </a:cubicBezTo>
                  <a:cubicBezTo>
                    <a:pt x="1218" y="927"/>
                    <a:pt x="1099" y="874"/>
                    <a:pt x="1046" y="768"/>
                  </a:cubicBezTo>
                  <a:cubicBezTo>
                    <a:pt x="1099" y="715"/>
                    <a:pt x="1099" y="662"/>
                    <a:pt x="1151" y="596"/>
                  </a:cubicBezTo>
                  <a:cubicBezTo>
                    <a:pt x="1218" y="596"/>
                    <a:pt x="1218" y="543"/>
                    <a:pt x="1271" y="490"/>
                  </a:cubicBezTo>
                  <a:cubicBezTo>
                    <a:pt x="1324" y="437"/>
                    <a:pt x="1324" y="437"/>
                    <a:pt x="1376" y="385"/>
                  </a:cubicBezTo>
                  <a:lnTo>
                    <a:pt x="1654" y="385"/>
                  </a:lnTo>
                  <a:cubicBezTo>
                    <a:pt x="1707" y="385"/>
                    <a:pt x="1707" y="385"/>
                    <a:pt x="1707" y="332"/>
                  </a:cubicBezTo>
                  <a:lnTo>
                    <a:pt x="1760" y="332"/>
                  </a:lnTo>
                  <a:lnTo>
                    <a:pt x="1760" y="265"/>
                  </a:lnTo>
                  <a:lnTo>
                    <a:pt x="1760" y="160"/>
                  </a:lnTo>
                  <a:cubicBezTo>
                    <a:pt x="1760" y="160"/>
                    <a:pt x="1760" y="107"/>
                    <a:pt x="1707" y="107"/>
                  </a:cubicBezTo>
                  <a:lnTo>
                    <a:pt x="940" y="107"/>
                  </a:lnTo>
                  <a:cubicBezTo>
                    <a:pt x="887" y="160"/>
                    <a:pt x="887" y="212"/>
                    <a:pt x="887" y="265"/>
                  </a:cubicBezTo>
                  <a:cubicBezTo>
                    <a:pt x="887" y="265"/>
                    <a:pt x="887" y="332"/>
                    <a:pt x="940" y="332"/>
                  </a:cubicBezTo>
                  <a:lnTo>
                    <a:pt x="940" y="385"/>
                  </a:lnTo>
                  <a:cubicBezTo>
                    <a:pt x="940" y="385"/>
                    <a:pt x="940" y="437"/>
                    <a:pt x="887" y="437"/>
                  </a:cubicBezTo>
                  <a:lnTo>
                    <a:pt x="887" y="490"/>
                  </a:lnTo>
                  <a:cubicBezTo>
                    <a:pt x="821" y="490"/>
                    <a:pt x="821" y="437"/>
                    <a:pt x="821" y="437"/>
                  </a:cubicBezTo>
                  <a:cubicBezTo>
                    <a:pt x="768" y="385"/>
                    <a:pt x="768" y="385"/>
                    <a:pt x="768" y="332"/>
                  </a:cubicBezTo>
                  <a:cubicBezTo>
                    <a:pt x="715" y="332"/>
                    <a:pt x="715" y="332"/>
                    <a:pt x="715" y="265"/>
                  </a:cubicBezTo>
                  <a:cubicBezTo>
                    <a:pt x="768" y="265"/>
                    <a:pt x="821" y="265"/>
                    <a:pt x="821" y="212"/>
                  </a:cubicBezTo>
                  <a:cubicBezTo>
                    <a:pt x="887" y="212"/>
                    <a:pt x="887" y="160"/>
                    <a:pt x="887" y="160"/>
                  </a:cubicBezTo>
                  <a:lnTo>
                    <a:pt x="887" y="107"/>
                  </a:lnTo>
                  <a:lnTo>
                    <a:pt x="887" y="54"/>
                  </a:lnTo>
                  <a:lnTo>
                    <a:pt x="821" y="54"/>
                  </a:lnTo>
                  <a:cubicBezTo>
                    <a:pt x="821" y="1"/>
                    <a:pt x="821" y="1"/>
                    <a:pt x="768" y="1"/>
                  </a:cubicBezTo>
                  <a:close/>
                </a:path>
              </a:pathLst>
            </a:custGeom>
            <a:solidFill>
              <a:srgbClr val="F09C4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58" name="Google Shape;452;p27">
              <a:extLst>
                <a:ext uri="{FF2B5EF4-FFF2-40B4-BE49-F238E27FC236}">
                  <a16:creationId xmlns:a16="http://schemas.microsoft.com/office/drawing/2014/main" id="{2570E2EA-1611-45AF-B410-B8EAD8C13239}"/>
                </a:ext>
              </a:extLst>
            </p:cNvPr>
            <p:cNvSpPr/>
            <p:nvPr/>
          </p:nvSpPr>
          <p:spPr>
            <a:xfrm>
              <a:off x="4799733" y="3864528"/>
              <a:ext cx="1237772" cy="1187034"/>
            </a:xfrm>
            <a:custGeom>
              <a:avLst/>
              <a:gdLst/>
              <a:ahLst/>
              <a:cxnLst/>
              <a:rect l="l" t="t" r="r" b="b"/>
              <a:pathLst>
                <a:path w="22395" h="21477" extrusionOk="0">
                  <a:moveTo>
                    <a:pt x="17201" y="8638"/>
                  </a:moveTo>
                  <a:cubicBezTo>
                    <a:pt x="17575" y="8638"/>
                    <a:pt x="17951" y="8924"/>
                    <a:pt x="17987" y="9340"/>
                  </a:cubicBezTo>
                  <a:lnTo>
                    <a:pt x="18318" y="16672"/>
                  </a:lnTo>
                  <a:cubicBezTo>
                    <a:pt x="18371" y="17228"/>
                    <a:pt x="17868" y="17718"/>
                    <a:pt x="17273" y="17718"/>
                  </a:cubicBezTo>
                  <a:lnTo>
                    <a:pt x="9821" y="17612"/>
                  </a:lnTo>
                  <a:cubicBezTo>
                    <a:pt x="9212" y="17612"/>
                    <a:pt x="8881" y="16844"/>
                    <a:pt x="9331" y="16447"/>
                  </a:cubicBezTo>
                  <a:lnTo>
                    <a:pt x="16717" y="8837"/>
                  </a:lnTo>
                  <a:cubicBezTo>
                    <a:pt x="16855" y="8699"/>
                    <a:pt x="17028" y="8638"/>
                    <a:pt x="17201" y="8638"/>
                  </a:cubicBezTo>
                  <a:close/>
                  <a:moveTo>
                    <a:pt x="20125" y="1"/>
                  </a:moveTo>
                  <a:cubicBezTo>
                    <a:pt x="19697" y="1"/>
                    <a:pt x="19262" y="159"/>
                    <a:pt x="18927" y="512"/>
                  </a:cubicBezTo>
                  <a:lnTo>
                    <a:pt x="993" y="18711"/>
                  </a:lnTo>
                  <a:cubicBezTo>
                    <a:pt x="0" y="19756"/>
                    <a:pt x="781" y="21477"/>
                    <a:pt x="2264" y="21477"/>
                  </a:cubicBezTo>
                  <a:lnTo>
                    <a:pt x="20303" y="21477"/>
                  </a:lnTo>
                  <a:cubicBezTo>
                    <a:pt x="21508" y="21477"/>
                    <a:pt x="22395" y="20537"/>
                    <a:pt x="22395" y="19425"/>
                  </a:cubicBezTo>
                  <a:lnTo>
                    <a:pt x="21786" y="1558"/>
                  </a:lnTo>
                  <a:cubicBezTo>
                    <a:pt x="21786" y="611"/>
                    <a:pt x="20967" y="1"/>
                    <a:pt x="20125" y="1"/>
                  </a:cubicBezTo>
                  <a:close/>
                </a:path>
              </a:pathLst>
            </a:custGeom>
            <a:solidFill>
              <a:schemeClr val="lt2"/>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59" name="Google Shape;453;p27">
              <a:extLst>
                <a:ext uri="{FF2B5EF4-FFF2-40B4-BE49-F238E27FC236}">
                  <a16:creationId xmlns:a16="http://schemas.microsoft.com/office/drawing/2014/main" id="{60B9E5EF-9B22-42A6-879E-76D9CADF5E07}"/>
                </a:ext>
              </a:extLst>
            </p:cNvPr>
            <p:cNvSpPr/>
            <p:nvPr/>
          </p:nvSpPr>
          <p:spPr>
            <a:xfrm>
              <a:off x="4845828" y="3874532"/>
              <a:ext cx="1027082" cy="1046648"/>
            </a:xfrm>
            <a:custGeom>
              <a:avLst/>
              <a:gdLst/>
              <a:ahLst/>
              <a:cxnLst/>
              <a:rect l="l" t="t" r="r" b="b"/>
              <a:pathLst>
                <a:path w="18583" h="18937" extrusionOk="0">
                  <a:moveTo>
                    <a:pt x="18477" y="0"/>
                  </a:moveTo>
                  <a:cubicBezTo>
                    <a:pt x="18305" y="119"/>
                    <a:pt x="18199" y="225"/>
                    <a:pt x="18093" y="331"/>
                  </a:cubicBezTo>
                  <a:lnTo>
                    <a:pt x="159" y="18530"/>
                  </a:lnTo>
                  <a:cubicBezTo>
                    <a:pt x="106" y="18649"/>
                    <a:pt x="53" y="18702"/>
                    <a:pt x="0" y="18755"/>
                  </a:cubicBezTo>
                  <a:lnTo>
                    <a:pt x="0" y="18808"/>
                  </a:lnTo>
                  <a:cubicBezTo>
                    <a:pt x="80" y="18894"/>
                    <a:pt x="189" y="18937"/>
                    <a:pt x="293" y="18937"/>
                  </a:cubicBezTo>
                  <a:cubicBezTo>
                    <a:pt x="397" y="18937"/>
                    <a:pt x="497" y="18894"/>
                    <a:pt x="556" y="18808"/>
                  </a:cubicBezTo>
                  <a:lnTo>
                    <a:pt x="18477" y="556"/>
                  </a:lnTo>
                  <a:cubicBezTo>
                    <a:pt x="18583" y="384"/>
                    <a:pt x="18583" y="172"/>
                    <a:pt x="18477" y="0"/>
                  </a:cubicBezTo>
                  <a:close/>
                </a:path>
              </a:pathLst>
            </a:custGeom>
            <a:solidFill>
              <a:schemeClr val="accen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60" name="Google Shape;454;p27">
              <a:extLst>
                <a:ext uri="{FF2B5EF4-FFF2-40B4-BE49-F238E27FC236}">
                  <a16:creationId xmlns:a16="http://schemas.microsoft.com/office/drawing/2014/main" id="{E049AADD-731D-4B3A-80AB-4476C4458327}"/>
                </a:ext>
              </a:extLst>
            </p:cNvPr>
            <p:cNvSpPr/>
            <p:nvPr/>
          </p:nvSpPr>
          <p:spPr>
            <a:xfrm>
              <a:off x="5818028" y="3941796"/>
              <a:ext cx="76107" cy="67374"/>
            </a:xfrm>
            <a:custGeom>
              <a:avLst/>
              <a:gdLst/>
              <a:ahLst/>
              <a:cxnLst/>
              <a:rect l="l" t="t" r="r" b="b"/>
              <a:pathLst>
                <a:path w="1377" h="1219" extrusionOk="0">
                  <a:moveTo>
                    <a:pt x="0" y="1"/>
                  </a:moveTo>
                  <a:lnTo>
                    <a:pt x="0" y="160"/>
                  </a:lnTo>
                  <a:lnTo>
                    <a:pt x="1218" y="1219"/>
                  </a:lnTo>
                  <a:lnTo>
                    <a:pt x="1324" y="1219"/>
                  </a:lnTo>
                  <a:cubicBezTo>
                    <a:pt x="1376" y="1152"/>
                    <a:pt x="1376" y="1099"/>
                    <a:pt x="1324" y="1047"/>
                  </a:cubicBezTo>
                  <a:lnTo>
                    <a:pt x="172" y="1"/>
                  </a:lnTo>
                  <a:close/>
                </a:path>
              </a:pathLst>
            </a:custGeom>
            <a:solidFill>
              <a:schemeClr val="accen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61" name="Google Shape;455;p27">
              <a:extLst>
                <a:ext uri="{FF2B5EF4-FFF2-40B4-BE49-F238E27FC236}">
                  <a16:creationId xmlns:a16="http://schemas.microsoft.com/office/drawing/2014/main" id="{8CA9F57F-EA74-42A6-8BCF-2F02525A1B75}"/>
                </a:ext>
              </a:extLst>
            </p:cNvPr>
            <p:cNvSpPr/>
            <p:nvPr/>
          </p:nvSpPr>
          <p:spPr>
            <a:xfrm>
              <a:off x="5647575" y="4112967"/>
              <a:ext cx="76107" cy="69585"/>
            </a:xfrm>
            <a:custGeom>
              <a:avLst/>
              <a:gdLst/>
              <a:ahLst/>
              <a:cxnLst/>
              <a:rect l="l" t="t" r="r" b="b"/>
              <a:pathLst>
                <a:path w="1377" h="1259" extrusionOk="0">
                  <a:moveTo>
                    <a:pt x="86" y="1"/>
                  </a:moveTo>
                  <a:cubicBezTo>
                    <a:pt x="66" y="1"/>
                    <a:pt x="53" y="14"/>
                    <a:pt x="53" y="41"/>
                  </a:cubicBezTo>
                  <a:cubicBezTo>
                    <a:pt x="0" y="107"/>
                    <a:pt x="0" y="160"/>
                    <a:pt x="53" y="160"/>
                  </a:cubicBezTo>
                  <a:lnTo>
                    <a:pt x="1205" y="1258"/>
                  </a:lnTo>
                  <a:lnTo>
                    <a:pt x="1377" y="1258"/>
                  </a:lnTo>
                  <a:cubicBezTo>
                    <a:pt x="1377" y="1205"/>
                    <a:pt x="1377" y="1152"/>
                    <a:pt x="1324" y="1100"/>
                  </a:cubicBezTo>
                  <a:lnTo>
                    <a:pt x="159" y="41"/>
                  </a:lnTo>
                  <a:cubicBezTo>
                    <a:pt x="133" y="14"/>
                    <a:pt x="106" y="1"/>
                    <a:pt x="86" y="1"/>
                  </a:cubicBezTo>
                  <a:close/>
                </a:path>
              </a:pathLst>
            </a:custGeom>
            <a:solidFill>
              <a:srgbClr val="EDD56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62" name="Google Shape;456;p27">
              <a:extLst>
                <a:ext uri="{FF2B5EF4-FFF2-40B4-BE49-F238E27FC236}">
                  <a16:creationId xmlns:a16="http://schemas.microsoft.com/office/drawing/2014/main" id="{51051372-56DA-4CA0-B257-624B0BADC19D}"/>
                </a:ext>
              </a:extLst>
            </p:cNvPr>
            <p:cNvSpPr/>
            <p:nvPr/>
          </p:nvSpPr>
          <p:spPr>
            <a:xfrm>
              <a:off x="5775580" y="3984243"/>
              <a:ext cx="54883" cy="49080"/>
            </a:xfrm>
            <a:custGeom>
              <a:avLst/>
              <a:gdLst/>
              <a:ahLst/>
              <a:cxnLst/>
              <a:rect l="l" t="t" r="r" b="b"/>
              <a:pathLst>
                <a:path w="993" h="888" extrusionOk="0">
                  <a:moveTo>
                    <a:pt x="53" y="1"/>
                  </a:moveTo>
                  <a:cubicBezTo>
                    <a:pt x="0" y="54"/>
                    <a:pt x="0" y="54"/>
                    <a:pt x="53" y="120"/>
                  </a:cubicBezTo>
                  <a:lnTo>
                    <a:pt x="874" y="887"/>
                  </a:lnTo>
                  <a:lnTo>
                    <a:pt x="993" y="887"/>
                  </a:lnTo>
                  <a:lnTo>
                    <a:pt x="993" y="781"/>
                  </a:lnTo>
                  <a:lnTo>
                    <a:pt x="106" y="1"/>
                  </a:lnTo>
                  <a:close/>
                </a:path>
              </a:pathLst>
            </a:custGeom>
            <a:solidFill>
              <a:schemeClr val="accen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63" name="Google Shape;457;p27">
              <a:extLst>
                <a:ext uri="{FF2B5EF4-FFF2-40B4-BE49-F238E27FC236}">
                  <a16:creationId xmlns:a16="http://schemas.microsoft.com/office/drawing/2014/main" id="{190DD4E9-4E3C-4DCE-A288-A18247874E73}"/>
                </a:ext>
              </a:extLst>
            </p:cNvPr>
            <p:cNvSpPr/>
            <p:nvPr/>
          </p:nvSpPr>
          <p:spPr>
            <a:xfrm>
              <a:off x="5736062" y="4024646"/>
              <a:ext cx="54938" cy="50351"/>
            </a:xfrm>
            <a:custGeom>
              <a:avLst/>
              <a:gdLst/>
              <a:ahLst/>
              <a:cxnLst/>
              <a:rect l="l" t="t" r="r" b="b"/>
              <a:pathLst>
                <a:path w="994" h="911" extrusionOk="0">
                  <a:moveTo>
                    <a:pt x="73" y="1"/>
                  </a:moveTo>
                  <a:cubicBezTo>
                    <a:pt x="54" y="1"/>
                    <a:pt x="27" y="17"/>
                    <a:pt x="1" y="50"/>
                  </a:cubicBezTo>
                  <a:lnTo>
                    <a:pt x="1" y="103"/>
                  </a:lnTo>
                  <a:lnTo>
                    <a:pt x="874" y="871"/>
                  </a:lnTo>
                  <a:cubicBezTo>
                    <a:pt x="901" y="898"/>
                    <a:pt x="914" y="911"/>
                    <a:pt x="929" y="911"/>
                  </a:cubicBezTo>
                  <a:cubicBezTo>
                    <a:pt x="944" y="911"/>
                    <a:pt x="960" y="898"/>
                    <a:pt x="993" y="871"/>
                  </a:cubicBezTo>
                  <a:lnTo>
                    <a:pt x="993" y="818"/>
                  </a:lnTo>
                  <a:lnTo>
                    <a:pt x="107" y="50"/>
                  </a:lnTo>
                  <a:cubicBezTo>
                    <a:pt x="107" y="17"/>
                    <a:pt x="93" y="1"/>
                    <a:pt x="73" y="1"/>
                  </a:cubicBezTo>
                  <a:close/>
                </a:path>
              </a:pathLst>
            </a:custGeom>
            <a:solidFill>
              <a:schemeClr val="accen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64" name="Google Shape;458;p27">
              <a:extLst>
                <a:ext uri="{FF2B5EF4-FFF2-40B4-BE49-F238E27FC236}">
                  <a16:creationId xmlns:a16="http://schemas.microsoft.com/office/drawing/2014/main" id="{6977EABB-2FE1-4876-8F3A-616A486418FD}"/>
                </a:ext>
              </a:extLst>
            </p:cNvPr>
            <p:cNvSpPr/>
            <p:nvPr/>
          </p:nvSpPr>
          <p:spPr>
            <a:xfrm>
              <a:off x="5695826" y="4066927"/>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20" y="0"/>
                  </a:lnTo>
                  <a:close/>
                </a:path>
              </a:pathLst>
            </a:custGeom>
            <a:solidFill>
              <a:schemeClr val="accen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65" name="Google Shape;459;p27">
              <a:extLst>
                <a:ext uri="{FF2B5EF4-FFF2-40B4-BE49-F238E27FC236}">
                  <a16:creationId xmlns:a16="http://schemas.microsoft.com/office/drawing/2014/main" id="{21FD9FA5-1C4F-4A6A-A859-A2F9483412AB}"/>
                </a:ext>
              </a:extLst>
            </p:cNvPr>
            <p:cNvSpPr/>
            <p:nvPr/>
          </p:nvSpPr>
          <p:spPr>
            <a:xfrm>
              <a:off x="5604409" y="4158344"/>
              <a:ext cx="54883" cy="48361"/>
            </a:xfrm>
            <a:custGeom>
              <a:avLst/>
              <a:gdLst/>
              <a:ahLst/>
              <a:cxnLst/>
              <a:rect l="l" t="t" r="r" b="b"/>
              <a:pathLst>
                <a:path w="993" h="875" extrusionOk="0">
                  <a:moveTo>
                    <a:pt x="66" y="1"/>
                  </a:moveTo>
                  <a:cubicBezTo>
                    <a:pt x="0" y="54"/>
                    <a:pt x="0" y="54"/>
                    <a:pt x="66" y="106"/>
                  </a:cubicBezTo>
                  <a:lnTo>
                    <a:pt x="887" y="874"/>
                  </a:lnTo>
                  <a:lnTo>
                    <a:pt x="993" y="874"/>
                  </a:lnTo>
                  <a:lnTo>
                    <a:pt x="993" y="768"/>
                  </a:lnTo>
                  <a:lnTo>
                    <a:pt x="119" y="1"/>
                  </a:lnTo>
                  <a:close/>
                </a:path>
              </a:pathLst>
            </a:custGeom>
            <a:solidFill>
              <a:schemeClr val="accen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66" name="Google Shape;460;p27">
              <a:extLst>
                <a:ext uri="{FF2B5EF4-FFF2-40B4-BE49-F238E27FC236}">
                  <a16:creationId xmlns:a16="http://schemas.microsoft.com/office/drawing/2014/main" id="{BED00730-87C7-4E7E-93A3-EF34CD2D0B53}"/>
                </a:ext>
              </a:extLst>
            </p:cNvPr>
            <p:cNvSpPr/>
            <p:nvPr/>
          </p:nvSpPr>
          <p:spPr>
            <a:xfrm>
              <a:off x="5564891" y="4198580"/>
              <a:ext cx="54938" cy="50517"/>
            </a:xfrm>
            <a:custGeom>
              <a:avLst/>
              <a:gdLst/>
              <a:ahLst/>
              <a:cxnLst/>
              <a:rect l="l" t="t" r="r" b="b"/>
              <a:pathLst>
                <a:path w="994" h="914" extrusionOk="0">
                  <a:moveTo>
                    <a:pt x="87" y="1"/>
                  </a:moveTo>
                  <a:cubicBezTo>
                    <a:pt x="70" y="1"/>
                    <a:pt x="54" y="14"/>
                    <a:pt x="54" y="40"/>
                  </a:cubicBezTo>
                  <a:cubicBezTo>
                    <a:pt x="1" y="40"/>
                    <a:pt x="1" y="93"/>
                    <a:pt x="54" y="93"/>
                  </a:cubicBezTo>
                  <a:lnTo>
                    <a:pt x="887" y="874"/>
                  </a:lnTo>
                  <a:cubicBezTo>
                    <a:pt x="914" y="901"/>
                    <a:pt x="927" y="914"/>
                    <a:pt x="940" y="914"/>
                  </a:cubicBezTo>
                  <a:cubicBezTo>
                    <a:pt x="954" y="914"/>
                    <a:pt x="967" y="901"/>
                    <a:pt x="993" y="874"/>
                  </a:cubicBezTo>
                  <a:lnTo>
                    <a:pt x="993" y="808"/>
                  </a:lnTo>
                  <a:lnTo>
                    <a:pt x="120" y="40"/>
                  </a:lnTo>
                  <a:cubicBezTo>
                    <a:pt x="120" y="14"/>
                    <a:pt x="103" y="1"/>
                    <a:pt x="87" y="1"/>
                  </a:cubicBezTo>
                  <a:close/>
                </a:path>
              </a:pathLst>
            </a:custGeom>
            <a:solidFill>
              <a:schemeClr val="accen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67" name="Google Shape;461;p27">
              <a:extLst>
                <a:ext uri="{FF2B5EF4-FFF2-40B4-BE49-F238E27FC236}">
                  <a16:creationId xmlns:a16="http://schemas.microsoft.com/office/drawing/2014/main" id="{940E24E4-0A8A-4755-ACAF-F083F7BBEC15}"/>
                </a:ext>
              </a:extLst>
            </p:cNvPr>
            <p:cNvSpPr/>
            <p:nvPr/>
          </p:nvSpPr>
          <p:spPr>
            <a:xfrm>
              <a:off x="5525373" y="4240254"/>
              <a:ext cx="54938" cy="49080"/>
            </a:xfrm>
            <a:custGeom>
              <a:avLst/>
              <a:gdLst/>
              <a:ahLst/>
              <a:cxnLst/>
              <a:rect l="l" t="t" r="r" b="b"/>
              <a:pathLst>
                <a:path w="994" h="888" extrusionOk="0">
                  <a:moveTo>
                    <a:pt x="1" y="1"/>
                  </a:moveTo>
                  <a:lnTo>
                    <a:pt x="1" y="120"/>
                  </a:lnTo>
                  <a:lnTo>
                    <a:pt x="888" y="888"/>
                  </a:lnTo>
                  <a:lnTo>
                    <a:pt x="994" y="888"/>
                  </a:lnTo>
                  <a:cubicBezTo>
                    <a:pt x="994" y="888"/>
                    <a:pt x="994" y="835"/>
                    <a:pt x="941" y="782"/>
                  </a:cubicBezTo>
                  <a:lnTo>
                    <a:pt x="107" y="1"/>
                  </a:lnTo>
                  <a:close/>
                </a:path>
              </a:pathLst>
            </a:custGeom>
            <a:solidFill>
              <a:schemeClr val="accen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68" name="Google Shape;462;p27">
              <a:extLst>
                <a:ext uri="{FF2B5EF4-FFF2-40B4-BE49-F238E27FC236}">
                  <a16:creationId xmlns:a16="http://schemas.microsoft.com/office/drawing/2014/main" id="{B363DCC6-B233-43FD-B3A7-D975076A91DA}"/>
                </a:ext>
              </a:extLst>
            </p:cNvPr>
            <p:cNvSpPr/>
            <p:nvPr/>
          </p:nvSpPr>
          <p:spPr>
            <a:xfrm>
              <a:off x="5433956" y="4331726"/>
              <a:ext cx="57868" cy="49080"/>
            </a:xfrm>
            <a:custGeom>
              <a:avLst/>
              <a:gdLst/>
              <a:ahLst/>
              <a:cxnLst/>
              <a:rect l="l" t="t" r="r" b="b"/>
              <a:pathLst>
                <a:path w="1047" h="888" extrusionOk="0">
                  <a:moveTo>
                    <a:pt x="53" y="0"/>
                  </a:moveTo>
                  <a:cubicBezTo>
                    <a:pt x="0" y="53"/>
                    <a:pt x="0" y="53"/>
                    <a:pt x="53" y="119"/>
                  </a:cubicBezTo>
                  <a:lnTo>
                    <a:pt x="940" y="887"/>
                  </a:lnTo>
                  <a:lnTo>
                    <a:pt x="993" y="887"/>
                  </a:lnTo>
                  <a:cubicBezTo>
                    <a:pt x="1046" y="887"/>
                    <a:pt x="1046" y="834"/>
                    <a:pt x="993" y="781"/>
                  </a:cubicBezTo>
                  <a:lnTo>
                    <a:pt x="173" y="0"/>
                  </a:lnTo>
                  <a:close/>
                </a:path>
              </a:pathLst>
            </a:custGeom>
            <a:solidFill>
              <a:schemeClr val="accen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69" name="Google Shape;463;p27">
              <a:extLst>
                <a:ext uri="{FF2B5EF4-FFF2-40B4-BE49-F238E27FC236}">
                  <a16:creationId xmlns:a16="http://schemas.microsoft.com/office/drawing/2014/main" id="{6604F3DD-8E17-45F6-BD3A-46CE1EB135DC}"/>
                </a:ext>
              </a:extLst>
            </p:cNvPr>
            <p:cNvSpPr/>
            <p:nvPr/>
          </p:nvSpPr>
          <p:spPr>
            <a:xfrm>
              <a:off x="5394438" y="4372128"/>
              <a:ext cx="54938" cy="50351"/>
            </a:xfrm>
            <a:custGeom>
              <a:avLst/>
              <a:gdLst/>
              <a:ahLst/>
              <a:cxnLst/>
              <a:rect l="l" t="t" r="r" b="b"/>
              <a:pathLst>
                <a:path w="994" h="911" extrusionOk="0">
                  <a:moveTo>
                    <a:pt x="80" y="1"/>
                  </a:moveTo>
                  <a:cubicBezTo>
                    <a:pt x="67" y="1"/>
                    <a:pt x="54" y="17"/>
                    <a:pt x="54" y="50"/>
                  </a:cubicBezTo>
                  <a:cubicBezTo>
                    <a:pt x="1" y="50"/>
                    <a:pt x="1" y="103"/>
                    <a:pt x="54" y="103"/>
                  </a:cubicBezTo>
                  <a:lnTo>
                    <a:pt x="888" y="871"/>
                  </a:lnTo>
                  <a:cubicBezTo>
                    <a:pt x="914" y="897"/>
                    <a:pt x="940" y="910"/>
                    <a:pt x="960" y="910"/>
                  </a:cubicBezTo>
                  <a:cubicBezTo>
                    <a:pt x="980" y="910"/>
                    <a:pt x="993" y="897"/>
                    <a:pt x="993" y="871"/>
                  </a:cubicBezTo>
                  <a:lnTo>
                    <a:pt x="993" y="818"/>
                  </a:lnTo>
                  <a:lnTo>
                    <a:pt x="107" y="50"/>
                  </a:lnTo>
                  <a:cubicBezTo>
                    <a:pt x="107" y="17"/>
                    <a:pt x="93" y="1"/>
                    <a:pt x="80" y="1"/>
                  </a:cubicBezTo>
                  <a:close/>
                </a:path>
              </a:pathLst>
            </a:custGeom>
            <a:solidFill>
              <a:schemeClr val="accen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70" name="Google Shape;464;p27">
              <a:extLst>
                <a:ext uri="{FF2B5EF4-FFF2-40B4-BE49-F238E27FC236}">
                  <a16:creationId xmlns:a16="http://schemas.microsoft.com/office/drawing/2014/main" id="{A2888BAB-A80C-4A78-8E7F-92C85A5FF5EC}"/>
                </a:ext>
              </a:extLst>
            </p:cNvPr>
            <p:cNvSpPr/>
            <p:nvPr/>
          </p:nvSpPr>
          <p:spPr>
            <a:xfrm>
              <a:off x="5354975" y="4414354"/>
              <a:ext cx="54883" cy="48361"/>
            </a:xfrm>
            <a:custGeom>
              <a:avLst/>
              <a:gdLst/>
              <a:ahLst/>
              <a:cxnLst/>
              <a:rect l="l" t="t" r="r" b="b"/>
              <a:pathLst>
                <a:path w="993" h="875" extrusionOk="0">
                  <a:moveTo>
                    <a:pt x="0" y="1"/>
                  </a:moveTo>
                  <a:cubicBezTo>
                    <a:pt x="0" y="54"/>
                    <a:pt x="0" y="54"/>
                    <a:pt x="53" y="107"/>
                  </a:cubicBezTo>
                  <a:lnTo>
                    <a:pt x="874" y="874"/>
                  </a:lnTo>
                  <a:lnTo>
                    <a:pt x="993" y="874"/>
                  </a:lnTo>
                  <a:lnTo>
                    <a:pt x="993" y="769"/>
                  </a:lnTo>
                  <a:lnTo>
                    <a:pt x="106" y="1"/>
                  </a:lnTo>
                  <a:close/>
                </a:path>
              </a:pathLst>
            </a:custGeom>
            <a:solidFill>
              <a:schemeClr val="accen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71" name="Google Shape;465;p27">
              <a:extLst>
                <a:ext uri="{FF2B5EF4-FFF2-40B4-BE49-F238E27FC236}">
                  <a16:creationId xmlns:a16="http://schemas.microsoft.com/office/drawing/2014/main" id="{A795FDD6-335A-4D40-9908-28F17CC8D6D3}"/>
                </a:ext>
              </a:extLst>
            </p:cNvPr>
            <p:cNvSpPr/>
            <p:nvPr/>
          </p:nvSpPr>
          <p:spPr>
            <a:xfrm>
              <a:off x="5266433" y="4505826"/>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06" y="0"/>
                  </a:lnTo>
                  <a:close/>
                </a:path>
              </a:pathLst>
            </a:custGeom>
            <a:solidFill>
              <a:schemeClr val="accen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72" name="Google Shape;466;p27">
              <a:extLst>
                <a:ext uri="{FF2B5EF4-FFF2-40B4-BE49-F238E27FC236}">
                  <a16:creationId xmlns:a16="http://schemas.microsoft.com/office/drawing/2014/main" id="{40042A55-B58B-468F-8AC9-4029D6F180D8}"/>
                </a:ext>
              </a:extLst>
            </p:cNvPr>
            <p:cNvSpPr/>
            <p:nvPr/>
          </p:nvSpPr>
          <p:spPr>
            <a:xfrm>
              <a:off x="5223986" y="4546063"/>
              <a:ext cx="57868" cy="50517"/>
            </a:xfrm>
            <a:custGeom>
              <a:avLst/>
              <a:gdLst/>
              <a:ahLst/>
              <a:cxnLst/>
              <a:rect l="l" t="t" r="r" b="b"/>
              <a:pathLst>
                <a:path w="1047" h="914" extrusionOk="0">
                  <a:moveTo>
                    <a:pt x="87" y="0"/>
                  </a:moveTo>
                  <a:cubicBezTo>
                    <a:pt x="67" y="0"/>
                    <a:pt x="54" y="13"/>
                    <a:pt x="54" y="40"/>
                  </a:cubicBezTo>
                  <a:cubicBezTo>
                    <a:pt x="1" y="40"/>
                    <a:pt x="1" y="93"/>
                    <a:pt x="54" y="93"/>
                  </a:cubicBezTo>
                  <a:lnTo>
                    <a:pt x="874" y="874"/>
                  </a:lnTo>
                  <a:cubicBezTo>
                    <a:pt x="901" y="900"/>
                    <a:pt x="931" y="913"/>
                    <a:pt x="954" y="913"/>
                  </a:cubicBezTo>
                  <a:cubicBezTo>
                    <a:pt x="977" y="913"/>
                    <a:pt x="994" y="900"/>
                    <a:pt x="994" y="874"/>
                  </a:cubicBezTo>
                  <a:cubicBezTo>
                    <a:pt x="1047" y="874"/>
                    <a:pt x="1047" y="808"/>
                    <a:pt x="994" y="808"/>
                  </a:cubicBezTo>
                  <a:lnTo>
                    <a:pt x="160" y="40"/>
                  </a:lnTo>
                  <a:cubicBezTo>
                    <a:pt x="133" y="13"/>
                    <a:pt x="107" y="0"/>
                    <a:pt x="87" y="0"/>
                  </a:cubicBezTo>
                  <a:close/>
                </a:path>
              </a:pathLst>
            </a:custGeom>
            <a:solidFill>
              <a:schemeClr val="accen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73" name="Google Shape;467;p27">
              <a:extLst>
                <a:ext uri="{FF2B5EF4-FFF2-40B4-BE49-F238E27FC236}">
                  <a16:creationId xmlns:a16="http://schemas.microsoft.com/office/drawing/2014/main" id="{0A049FD1-0206-4832-8362-250EAFD47C6E}"/>
                </a:ext>
              </a:extLst>
            </p:cNvPr>
            <p:cNvSpPr/>
            <p:nvPr/>
          </p:nvSpPr>
          <p:spPr>
            <a:xfrm>
              <a:off x="5183804" y="4587736"/>
              <a:ext cx="54883" cy="49080"/>
            </a:xfrm>
            <a:custGeom>
              <a:avLst/>
              <a:gdLst/>
              <a:ahLst/>
              <a:cxnLst/>
              <a:rect l="l" t="t" r="r" b="b"/>
              <a:pathLst>
                <a:path w="993" h="888" extrusionOk="0">
                  <a:moveTo>
                    <a:pt x="66" y="1"/>
                  </a:moveTo>
                  <a:cubicBezTo>
                    <a:pt x="0" y="54"/>
                    <a:pt x="0" y="120"/>
                    <a:pt x="66" y="120"/>
                  </a:cubicBezTo>
                  <a:lnTo>
                    <a:pt x="887" y="887"/>
                  </a:lnTo>
                  <a:lnTo>
                    <a:pt x="993" y="887"/>
                  </a:lnTo>
                  <a:lnTo>
                    <a:pt x="993" y="782"/>
                  </a:lnTo>
                  <a:lnTo>
                    <a:pt x="119" y="1"/>
                  </a:lnTo>
                  <a:close/>
                </a:path>
              </a:pathLst>
            </a:custGeom>
            <a:solidFill>
              <a:schemeClr val="accen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74" name="Google Shape;468;p27">
              <a:extLst>
                <a:ext uri="{FF2B5EF4-FFF2-40B4-BE49-F238E27FC236}">
                  <a16:creationId xmlns:a16="http://schemas.microsoft.com/office/drawing/2014/main" id="{64E39DB6-ED2F-4FE9-924D-E116ED06E4DB}"/>
                </a:ext>
              </a:extLst>
            </p:cNvPr>
            <p:cNvSpPr/>
            <p:nvPr/>
          </p:nvSpPr>
          <p:spPr>
            <a:xfrm>
              <a:off x="5095980" y="4679208"/>
              <a:ext cx="54938" cy="49024"/>
            </a:xfrm>
            <a:custGeom>
              <a:avLst/>
              <a:gdLst/>
              <a:ahLst/>
              <a:cxnLst/>
              <a:rect l="l" t="t" r="r" b="b"/>
              <a:pathLst>
                <a:path w="994" h="887" extrusionOk="0">
                  <a:moveTo>
                    <a:pt x="1" y="0"/>
                  </a:moveTo>
                  <a:lnTo>
                    <a:pt x="1" y="119"/>
                  </a:lnTo>
                  <a:lnTo>
                    <a:pt x="874" y="887"/>
                  </a:lnTo>
                  <a:lnTo>
                    <a:pt x="993" y="887"/>
                  </a:lnTo>
                  <a:cubicBezTo>
                    <a:pt x="993" y="887"/>
                    <a:pt x="993" y="834"/>
                    <a:pt x="927" y="781"/>
                  </a:cubicBezTo>
                  <a:lnTo>
                    <a:pt x="107" y="0"/>
                  </a:lnTo>
                  <a:close/>
                </a:path>
              </a:pathLst>
            </a:custGeom>
            <a:solidFill>
              <a:schemeClr val="accen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75" name="Google Shape;469;p27">
              <a:extLst>
                <a:ext uri="{FF2B5EF4-FFF2-40B4-BE49-F238E27FC236}">
                  <a16:creationId xmlns:a16="http://schemas.microsoft.com/office/drawing/2014/main" id="{3FCDEC40-E622-4892-A767-C3B6EE2CF466}"/>
                </a:ext>
              </a:extLst>
            </p:cNvPr>
            <p:cNvSpPr/>
            <p:nvPr/>
          </p:nvSpPr>
          <p:spPr>
            <a:xfrm>
              <a:off x="5055744" y="4719611"/>
              <a:ext cx="54938" cy="50351"/>
            </a:xfrm>
            <a:custGeom>
              <a:avLst/>
              <a:gdLst/>
              <a:ahLst/>
              <a:cxnLst/>
              <a:rect l="l" t="t" r="r" b="b"/>
              <a:pathLst>
                <a:path w="994" h="911" extrusionOk="0">
                  <a:moveTo>
                    <a:pt x="41" y="0"/>
                  </a:moveTo>
                  <a:cubicBezTo>
                    <a:pt x="17" y="0"/>
                    <a:pt x="1" y="17"/>
                    <a:pt x="1" y="50"/>
                  </a:cubicBezTo>
                  <a:lnTo>
                    <a:pt x="1" y="103"/>
                  </a:lnTo>
                  <a:lnTo>
                    <a:pt x="888" y="871"/>
                  </a:lnTo>
                  <a:cubicBezTo>
                    <a:pt x="888" y="897"/>
                    <a:pt x="901" y="910"/>
                    <a:pt x="914" y="910"/>
                  </a:cubicBezTo>
                  <a:cubicBezTo>
                    <a:pt x="927" y="910"/>
                    <a:pt x="941" y="897"/>
                    <a:pt x="941" y="871"/>
                  </a:cubicBezTo>
                  <a:cubicBezTo>
                    <a:pt x="993" y="871"/>
                    <a:pt x="993" y="818"/>
                    <a:pt x="941" y="818"/>
                  </a:cubicBezTo>
                  <a:lnTo>
                    <a:pt x="120" y="50"/>
                  </a:lnTo>
                  <a:cubicBezTo>
                    <a:pt x="93" y="17"/>
                    <a:pt x="64" y="0"/>
                    <a:pt x="41" y="0"/>
                  </a:cubicBezTo>
                  <a:close/>
                </a:path>
              </a:pathLst>
            </a:custGeom>
            <a:solidFill>
              <a:schemeClr val="accen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76" name="Google Shape;470;p27">
              <a:extLst>
                <a:ext uri="{FF2B5EF4-FFF2-40B4-BE49-F238E27FC236}">
                  <a16:creationId xmlns:a16="http://schemas.microsoft.com/office/drawing/2014/main" id="{6A5181E6-12F9-4DEF-A4D3-CCF7C194B772}"/>
                </a:ext>
              </a:extLst>
            </p:cNvPr>
            <p:cNvSpPr/>
            <p:nvPr/>
          </p:nvSpPr>
          <p:spPr>
            <a:xfrm>
              <a:off x="5013352" y="4761837"/>
              <a:ext cx="54883" cy="48361"/>
            </a:xfrm>
            <a:custGeom>
              <a:avLst/>
              <a:gdLst/>
              <a:ahLst/>
              <a:cxnLst/>
              <a:rect l="l" t="t" r="r" b="b"/>
              <a:pathLst>
                <a:path w="993" h="875" extrusionOk="0">
                  <a:moveTo>
                    <a:pt x="53" y="1"/>
                  </a:moveTo>
                  <a:cubicBezTo>
                    <a:pt x="0" y="54"/>
                    <a:pt x="0" y="107"/>
                    <a:pt x="53" y="107"/>
                  </a:cubicBezTo>
                  <a:lnTo>
                    <a:pt x="887" y="874"/>
                  </a:lnTo>
                  <a:lnTo>
                    <a:pt x="993" y="874"/>
                  </a:lnTo>
                  <a:lnTo>
                    <a:pt x="993" y="768"/>
                  </a:lnTo>
                  <a:lnTo>
                    <a:pt x="106" y="1"/>
                  </a:lnTo>
                  <a:close/>
                </a:path>
              </a:pathLst>
            </a:custGeom>
            <a:solidFill>
              <a:schemeClr val="accen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77" name="Google Shape;471;p27">
              <a:extLst>
                <a:ext uri="{FF2B5EF4-FFF2-40B4-BE49-F238E27FC236}">
                  <a16:creationId xmlns:a16="http://schemas.microsoft.com/office/drawing/2014/main" id="{68162CBB-17A0-4FCF-8537-CD49EC44B0F4}"/>
                </a:ext>
              </a:extLst>
            </p:cNvPr>
            <p:cNvSpPr/>
            <p:nvPr/>
          </p:nvSpPr>
          <p:spPr>
            <a:xfrm>
              <a:off x="4924809" y="4853309"/>
              <a:ext cx="54938" cy="48306"/>
            </a:xfrm>
            <a:custGeom>
              <a:avLst/>
              <a:gdLst/>
              <a:ahLst/>
              <a:cxnLst/>
              <a:rect l="l" t="t" r="r" b="b"/>
              <a:pathLst>
                <a:path w="994" h="874" extrusionOk="0">
                  <a:moveTo>
                    <a:pt x="1" y="0"/>
                  </a:moveTo>
                  <a:lnTo>
                    <a:pt x="1" y="106"/>
                  </a:lnTo>
                  <a:lnTo>
                    <a:pt x="887" y="874"/>
                  </a:lnTo>
                  <a:lnTo>
                    <a:pt x="993" y="874"/>
                  </a:lnTo>
                  <a:lnTo>
                    <a:pt x="993" y="768"/>
                  </a:lnTo>
                  <a:lnTo>
                    <a:pt x="120" y="0"/>
                  </a:lnTo>
                  <a:close/>
                </a:path>
              </a:pathLst>
            </a:custGeom>
            <a:solidFill>
              <a:schemeClr val="accen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78" name="Google Shape;472;p27">
              <a:extLst>
                <a:ext uri="{FF2B5EF4-FFF2-40B4-BE49-F238E27FC236}">
                  <a16:creationId xmlns:a16="http://schemas.microsoft.com/office/drawing/2014/main" id="{8A4CEE83-408B-48F0-A642-5A4030608496}"/>
                </a:ext>
              </a:extLst>
            </p:cNvPr>
            <p:cNvSpPr/>
            <p:nvPr/>
          </p:nvSpPr>
          <p:spPr>
            <a:xfrm>
              <a:off x="4885346" y="4893490"/>
              <a:ext cx="54883" cy="51291"/>
            </a:xfrm>
            <a:custGeom>
              <a:avLst/>
              <a:gdLst/>
              <a:ahLst/>
              <a:cxnLst/>
              <a:rect l="l" t="t" r="r" b="b"/>
              <a:pathLst>
                <a:path w="993" h="928" extrusionOk="0">
                  <a:moveTo>
                    <a:pt x="53" y="1"/>
                  </a:moveTo>
                  <a:cubicBezTo>
                    <a:pt x="40" y="1"/>
                    <a:pt x="26" y="14"/>
                    <a:pt x="0" y="41"/>
                  </a:cubicBezTo>
                  <a:lnTo>
                    <a:pt x="0" y="94"/>
                  </a:lnTo>
                  <a:lnTo>
                    <a:pt x="887" y="874"/>
                  </a:lnTo>
                  <a:cubicBezTo>
                    <a:pt x="887" y="927"/>
                    <a:pt x="940" y="927"/>
                    <a:pt x="940" y="927"/>
                  </a:cubicBezTo>
                  <a:cubicBezTo>
                    <a:pt x="993" y="874"/>
                    <a:pt x="993" y="808"/>
                    <a:pt x="940" y="808"/>
                  </a:cubicBezTo>
                  <a:lnTo>
                    <a:pt x="106" y="41"/>
                  </a:lnTo>
                  <a:cubicBezTo>
                    <a:pt x="79" y="14"/>
                    <a:pt x="66" y="1"/>
                    <a:pt x="53" y="1"/>
                  </a:cubicBezTo>
                  <a:close/>
                </a:path>
              </a:pathLst>
            </a:custGeom>
            <a:solidFill>
              <a:schemeClr val="accen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79" name="Google Shape;473;p27">
              <a:extLst>
                <a:ext uri="{FF2B5EF4-FFF2-40B4-BE49-F238E27FC236}">
                  <a16:creationId xmlns:a16="http://schemas.microsoft.com/office/drawing/2014/main" id="{5894F585-4FE0-4D35-942A-765BFA1FE85D}"/>
                </a:ext>
              </a:extLst>
            </p:cNvPr>
            <p:cNvSpPr/>
            <p:nvPr/>
          </p:nvSpPr>
          <p:spPr>
            <a:xfrm>
              <a:off x="5480051" y="4287068"/>
              <a:ext cx="76107" cy="68645"/>
            </a:xfrm>
            <a:custGeom>
              <a:avLst/>
              <a:gdLst/>
              <a:ahLst/>
              <a:cxnLst/>
              <a:rect l="l" t="t" r="r" b="b"/>
              <a:pathLst>
                <a:path w="1377" h="1242" extrusionOk="0">
                  <a:moveTo>
                    <a:pt x="80" y="1"/>
                  </a:moveTo>
                  <a:cubicBezTo>
                    <a:pt x="53" y="1"/>
                    <a:pt x="27" y="14"/>
                    <a:pt x="0" y="41"/>
                  </a:cubicBezTo>
                  <a:lnTo>
                    <a:pt x="0" y="147"/>
                  </a:lnTo>
                  <a:lnTo>
                    <a:pt x="1205" y="1192"/>
                  </a:lnTo>
                  <a:cubicBezTo>
                    <a:pt x="1205" y="1225"/>
                    <a:pt x="1218" y="1242"/>
                    <a:pt x="1239" y="1242"/>
                  </a:cubicBezTo>
                  <a:cubicBezTo>
                    <a:pt x="1261" y="1242"/>
                    <a:pt x="1291" y="1225"/>
                    <a:pt x="1324" y="1192"/>
                  </a:cubicBezTo>
                  <a:cubicBezTo>
                    <a:pt x="1377" y="1192"/>
                    <a:pt x="1377" y="1139"/>
                    <a:pt x="1324" y="1086"/>
                  </a:cubicBezTo>
                  <a:lnTo>
                    <a:pt x="159" y="41"/>
                  </a:lnTo>
                  <a:cubicBezTo>
                    <a:pt x="133" y="14"/>
                    <a:pt x="106" y="1"/>
                    <a:pt x="80" y="1"/>
                  </a:cubicBezTo>
                  <a:close/>
                </a:path>
              </a:pathLst>
            </a:custGeom>
            <a:solidFill>
              <a:schemeClr val="accen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80" name="Google Shape;474;p27">
              <a:extLst>
                <a:ext uri="{FF2B5EF4-FFF2-40B4-BE49-F238E27FC236}">
                  <a16:creationId xmlns:a16="http://schemas.microsoft.com/office/drawing/2014/main" id="{9651F459-AD37-416E-83CD-7B2914534579}"/>
                </a:ext>
              </a:extLst>
            </p:cNvPr>
            <p:cNvSpPr/>
            <p:nvPr/>
          </p:nvSpPr>
          <p:spPr>
            <a:xfrm>
              <a:off x="5308880" y="4459731"/>
              <a:ext cx="76107" cy="69530"/>
            </a:xfrm>
            <a:custGeom>
              <a:avLst/>
              <a:gdLst/>
              <a:ahLst/>
              <a:cxnLst/>
              <a:rect l="l" t="t" r="r" b="b"/>
              <a:pathLst>
                <a:path w="1377" h="1258" extrusionOk="0">
                  <a:moveTo>
                    <a:pt x="53" y="0"/>
                  </a:moveTo>
                  <a:cubicBezTo>
                    <a:pt x="0" y="53"/>
                    <a:pt x="0" y="120"/>
                    <a:pt x="53" y="173"/>
                  </a:cubicBezTo>
                  <a:lnTo>
                    <a:pt x="1218" y="1218"/>
                  </a:lnTo>
                  <a:cubicBezTo>
                    <a:pt x="1244" y="1245"/>
                    <a:pt x="1271" y="1258"/>
                    <a:pt x="1291" y="1258"/>
                  </a:cubicBezTo>
                  <a:cubicBezTo>
                    <a:pt x="1311" y="1258"/>
                    <a:pt x="1324" y="1245"/>
                    <a:pt x="1324" y="1218"/>
                  </a:cubicBezTo>
                  <a:cubicBezTo>
                    <a:pt x="1377" y="1165"/>
                    <a:pt x="1377" y="1112"/>
                    <a:pt x="1324" y="1112"/>
                  </a:cubicBezTo>
                  <a:lnTo>
                    <a:pt x="172" y="0"/>
                  </a:lnTo>
                  <a:close/>
                </a:path>
              </a:pathLst>
            </a:custGeom>
            <a:solidFill>
              <a:schemeClr val="accen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81" name="Google Shape;475;p27">
              <a:extLst>
                <a:ext uri="{FF2B5EF4-FFF2-40B4-BE49-F238E27FC236}">
                  <a16:creationId xmlns:a16="http://schemas.microsoft.com/office/drawing/2014/main" id="{6F26A33A-A50F-4B34-A633-4A3211B9B12C}"/>
                </a:ext>
              </a:extLst>
            </p:cNvPr>
            <p:cNvSpPr/>
            <p:nvPr/>
          </p:nvSpPr>
          <p:spPr>
            <a:xfrm>
              <a:off x="5138428" y="4631621"/>
              <a:ext cx="79036" cy="68811"/>
            </a:xfrm>
            <a:custGeom>
              <a:avLst/>
              <a:gdLst/>
              <a:ahLst/>
              <a:cxnLst/>
              <a:rect l="l" t="t" r="r" b="b"/>
              <a:pathLst>
                <a:path w="1430" h="1245" extrusionOk="0">
                  <a:moveTo>
                    <a:pt x="134" y="1"/>
                  </a:moveTo>
                  <a:cubicBezTo>
                    <a:pt x="106" y="1"/>
                    <a:pt x="80" y="14"/>
                    <a:pt x="53" y="40"/>
                  </a:cubicBezTo>
                  <a:cubicBezTo>
                    <a:pt x="0" y="93"/>
                    <a:pt x="53" y="146"/>
                    <a:pt x="53" y="146"/>
                  </a:cubicBezTo>
                  <a:lnTo>
                    <a:pt x="1271" y="1245"/>
                  </a:lnTo>
                  <a:lnTo>
                    <a:pt x="1377" y="1245"/>
                  </a:lnTo>
                  <a:cubicBezTo>
                    <a:pt x="1430" y="1192"/>
                    <a:pt x="1430" y="1139"/>
                    <a:pt x="1377" y="1086"/>
                  </a:cubicBezTo>
                  <a:lnTo>
                    <a:pt x="225" y="40"/>
                  </a:lnTo>
                  <a:cubicBezTo>
                    <a:pt x="192" y="14"/>
                    <a:pt x="163" y="1"/>
                    <a:pt x="134" y="1"/>
                  </a:cubicBezTo>
                  <a:close/>
                </a:path>
              </a:pathLst>
            </a:custGeom>
            <a:solidFill>
              <a:schemeClr val="accen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82" name="Google Shape;476;p27">
              <a:extLst>
                <a:ext uri="{FF2B5EF4-FFF2-40B4-BE49-F238E27FC236}">
                  <a16:creationId xmlns:a16="http://schemas.microsoft.com/office/drawing/2014/main" id="{9F84191F-EF9E-4832-BE9D-F531B7DAA274}"/>
                </a:ext>
              </a:extLst>
            </p:cNvPr>
            <p:cNvSpPr/>
            <p:nvPr/>
          </p:nvSpPr>
          <p:spPr>
            <a:xfrm>
              <a:off x="4970904" y="4805003"/>
              <a:ext cx="76107" cy="68811"/>
            </a:xfrm>
            <a:custGeom>
              <a:avLst/>
              <a:gdLst/>
              <a:ahLst/>
              <a:cxnLst/>
              <a:rect l="l" t="t" r="r" b="b"/>
              <a:pathLst>
                <a:path w="1377" h="1245" extrusionOk="0">
                  <a:moveTo>
                    <a:pt x="87" y="1"/>
                  </a:moveTo>
                  <a:cubicBezTo>
                    <a:pt x="67" y="1"/>
                    <a:pt x="53" y="14"/>
                    <a:pt x="53" y="40"/>
                  </a:cubicBezTo>
                  <a:cubicBezTo>
                    <a:pt x="1" y="40"/>
                    <a:pt x="1" y="93"/>
                    <a:pt x="53" y="159"/>
                  </a:cubicBezTo>
                  <a:lnTo>
                    <a:pt x="1205" y="1205"/>
                  </a:lnTo>
                  <a:cubicBezTo>
                    <a:pt x="1238" y="1231"/>
                    <a:pt x="1268" y="1245"/>
                    <a:pt x="1289" y="1245"/>
                  </a:cubicBezTo>
                  <a:cubicBezTo>
                    <a:pt x="1311" y="1245"/>
                    <a:pt x="1324" y="1231"/>
                    <a:pt x="1324" y="1205"/>
                  </a:cubicBezTo>
                  <a:cubicBezTo>
                    <a:pt x="1377" y="1205"/>
                    <a:pt x="1377" y="1152"/>
                    <a:pt x="1324" y="1086"/>
                  </a:cubicBezTo>
                  <a:lnTo>
                    <a:pt x="159" y="40"/>
                  </a:lnTo>
                  <a:cubicBezTo>
                    <a:pt x="133" y="14"/>
                    <a:pt x="106" y="1"/>
                    <a:pt x="87" y="1"/>
                  </a:cubicBezTo>
                  <a:close/>
                </a:path>
              </a:pathLst>
            </a:custGeom>
            <a:solidFill>
              <a:schemeClr val="accen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83" name="Google Shape;477;p27">
              <a:extLst>
                <a:ext uri="{FF2B5EF4-FFF2-40B4-BE49-F238E27FC236}">
                  <a16:creationId xmlns:a16="http://schemas.microsoft.com/office/drawing/2014/main" id="{8BABFD7C-9A58-414E-A03F-B3CEF4950DE2}"/>
                </a:ext>
              </a:extLst>
            </p:cNvPr>
            <p:cNvSpPr/>
            <p:nvPr/>
          </p:nvSpPr>
          <p:spPr>
            <a:xfrm>
              <a:off x="5818028" y="4746472"/>
              <a:ext cx="1121428" cy="305090"/>
            </a:xfrm>
            <a:custGeom>
              <a:avLst/>
              <a:gdLst/>
              <a:ahLst/>
              <a:cxnLst/>
              <a:rect l="l" t="t" r="r" b="b"/>
              <a:pathLst>
                <a:path w="20290" h="5520" extrusionOk="0">
                  <a:moveTo>
                    <a:pt x="2316" y="1"/>
                  </a:moveTo>
                  <a:cubicBezTo>
                    <a:pt x="1046" y="1"/>
                    <a:pt x="0" y="940"/>
                    <a:pt x="0" y="2092"/>
                  </a:cubicBezTo>
                  <a:lnTo>
                    <a:pt x="0" y="3534"/>
                  </a:lnTo>
                  <a:cubicBezTo>
                    <a:pt x="0" y="4633"/>
                    <a:pt x="1046" y="5520"/>
                    <a:pt x="2316" y="5520"/>
                  </a:cubicBezTo>
                  <a:lnTo>
                    <a:pt x="20290" y="5520"/>
                  </a:lnTo>
                  <a:lnTo>
                    <a:pt x="20290" y="4408"/>
                  </a:lnTo>
                  <a:lnTo>
                    <a:pt x="20290" y="1099"/>
                  </a:lnTo>
                  <a:lnTo>
                    <a:pt x="20290" y="1"/>
                  </a:lnTo>
                  <a:close/>
                </a:path>
              </a:pathLst>
            </a:custGeom>
            <a:solidFill>
              <a:schemeClr val="accent3"/>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84" name="Google Shape;478;p27">
              <a:extLst>
                <a:ext uri="{FF2B5EF4-FFF2-40B4-BE49-F238E27FC236}">
                  <a16:creationId xmlns:a16="http://schemas.microsoft.com/office/drawing/2014/main" id="{A76879E2-D3AF-4216-8ECE-D3ADB73959E4}"/>
                </a:ext>
              </a:extLst>
            </p:cNvPr>
            <p:cNvSpPr/>
            <p:nvPr/>
          </p:nvSpPr>
          <p:spPr>
            <a:xfrm>
              <a:off x="5979692" y="4746472"/>
              <a:ext cx="1121428" cy="305090"/>
            </a:xfrm>
            <a:custGeom>
              <a:avLst/>
              <a:gdLst/>
              <a:ahLst/>
              <a:cxnLst/>
              <a:rect l="l" t="t" r="r" b="b"/>
              <a:pathLst>
                <a:path w="20290" h="5520" extrusionOk="0">
                  <a:moveTo>
                    <a:pt x="2263" y="1"/>
                  </a:moveTo>
                  <a:cubicBezTo>
                    <a:pt x="993" y="1"/>
                    <a:pt x="0" y="940"/>
                    <a:pt x="0" y="2092"/>
                  </a:cubicBezTo>
                  <a:lnTo>
                    <a:pt x="0" y="3534"/>
                  </a:lnTo>
                  <a:cubicBezTo>
                    <a:pt x="0" y="4633"/>
                    <a:pt x="993" y="5520"/>
                    <a:pt x="2263" y="5520"/>
                  </a:cubicBezTo>
                  <a:lnTo>
                    <a:pt x="20290" y="5520"/>
                  </a:lnTo>
                  <a:lnTo>
                    <a:pt x="20290" y="4408"/>
                  </a:lnTo>
                  <a:lnTo>
                    <a:pt x="2144" y="4408"/>
                  </a:lnTo>
                  <a:cubicBezTo>
                    <a:pt x="1707" y="4408"/>
                    <a:pt x="1324" y="3971"/>
                    <a:pt x="1324" y="3468"/>
                  </a:cubicBezTo>
                  <a:lnTo>
                    <a:pt x="1324" y="2039"/>
                  </a:lnTo>
                  <a:cubicBezTo>
                    <a:pt x="1324" y="1602"/>
                    <a:pt x="1707" y="1099"/>
                    <a:pt x="2144" y="1099"/>
                  </a:cubicBezTo>
                  <a:lnTo>
                    <a:pt x="20290" y="1099"/>
                  </a:lnTo>
                  <a:lnTo>
                    <a:pt x="20290" y="1"/>
                  </a:lnTo>
                  <a:close/>
                </a:path>
              </a:pathLst>
            </a:custGeom>
            <a:solidFill>
              <a:schemeClr val="accent4"/>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85" name="Google Shape;479;p27">
              <a:extLst>
                <a:ext uri="{FF2B5EF4-FFF2-40B4-BE49-F238E27FC236}">
                  <a16:creationId xmlns:a16="http://schemas.microsoft.com/office/drawing/2014/main" id="{55F81698-8966-405B-B8DF-DC60E71C69EF}"/>
                </a:ext>
              </a:extLst>
            </p:cNvPr>
            <p:cNvSpPr/>
            <p:nvPr/>
          </p:nvSpPr>
          <p:spPr>
            <a:xfrm>
              <a:off x="6052814" y="4807214"/>
              <a:ext cx="1011717" cy="182944"/>
            </a:xfrm>
            <a:custGeom>
              <a:avLst/>
              <a:gdLst/>
              <a:ahLst/>
              <a:cxnLst/>
              <a:rect l="l" t="t" r="r" b="b"/>
              <a:pathLst>
                <a:path w="18305" h="3310" extrusionOk="0">
                  <a:moveTo>
                    <a:pt x="821" y="0"/>
                  </a:moveTo>
                  <a:cubicBezTo>
                    <a:pt x="331" y="0"/>
                    <a:pt x="1" y="503"/>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86" name="Google Shape;480;p27">
              <a:extLst>
                <a:ext uri="{FF2B5EF4-FFF2-40B4-BE49-F238E27FC236}">
                  <a16:creationId xmlns:a16="http://schemas.microsoft.com/office/drawing/2014/main" id="{CA3E968B-3320-4B93-8C97-FFDD29B8E650}"/>
                </a:ext>
              </a:extLst>
            </p:cNvPr>
            <p:cNvSpPr/>
            <p:nvPr/>
          </p:nvSpPr>
          <p:spPr>
            <a:xfrm>
              <a:off x="6052814" y="4898630"/>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87" name="Google Shape;481;p27">
              <a:extLst>
                <a:ext uri="{FF2B5EF4-FFF2-40B4-BE49-F238E27FC236}">
                  <a16:creationId xmlns:a16="http://schemas.microsoft.com/office/drawing/2014/main" id="{291C66FF-B179-4723-B7A7-5E14C0A1978D}"/>
                </a:ext>
              </a:extLst>
            </p:cNvPr>
            <p:cNvSpPr/>
            <p:nvPr/>
          </p:nvSpPr>
          <p:spPr>
            <a:xfrm>
              <a:off x="5818028" y="4137120"/>
              <a:ext cx="1121428" cy="304372"/>
            </a:xfrm>
            <a:custGeom>
              <a:avLst/>
              <a:gdLst/>
              <a:ahLst/>
              <a:cxnLst/>
              <a:rect l="l" t="t" r="r" b="b"/>
              <a:pathLst>
                <a:path w="20290" h="5507" extrusionOk="0">
                  <a:moveTo>
                    <a:pt x="2316" y="1"/>
                  </a:moveTo>
                  <a:cubicBezTo>
                    <a:pt x="1046" y="1"/>
                    <a:pt x="0" y="927"/>
                    <a:pt x="0" y="2092"/>
                  </a:cubicBezTo>
                  <a:lnTo>
                    <a:pt x="0" y="3521"/>
                  </a:lnTo>
                  <a:cubicBezTo>
                    <a:pt x="0" y="4633"/>
                    <a:pt x="1046" y="5507"/>
                    <a:pt x="2316" y="5507"/>
                  </a:cubicBezTo>
                  <a:lnTo>
                    <a:pt x="20290" y="5507"/>
                  </a:lnTo>
                  <a:lnTo>
                    <a:pt x="20290" y="4408"/>
                  </a:lnTo>
                  <a:lnTo>
                    <a:pt x="20290" y="1099"/>
                  </a:lnTo>
                  <a:lnTo>
                    <a:pt x="20290" y="1"/>
                  </a:lnTo>
                  <a:close/>
                </a:path>
              </a:pathLst>
            </a:custGeom>
            <a:solidFill>
              <a:schemeClr val="dk2"/>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88" name="Google Shape;482;p27">
              <a:extLst>
                <a:ext uri="{FF2B5EF4-FFF2-40B4-BE49-F238E27FC236}">
                  <a16:creationId xmlns:a16="http://schemas.microsoft.com/office/drawing/2014/main" id="{ABE770CB-5BEA-40D7-8893-19839B809826}"/>
                </a:ext>
              </a:extLst>
            </p:cNvPr>
            <p:cNvSpPr/>
            <p:nvPr/>
          </p:nvSpPr>
          <p:spPr>
            <a:xfrm>
              <a:off x="5979692" y="4137120"/>
              <a:ext cx="1121428" cy="304372"/>
            </a:xfrm>
            <a:custGeom>
              <a:avLst/>
              <a:gdLst/>
              <a:ahLst/>
              <a:cxnLst/>
              <a:rect l="l" t="t" r="r" b="b"/>
              <a:pathLst>
                <a:path w="20290" h="5507" extrusionOk="0">
                  <a:moveTo>
                    <a:pt x="2263" y="1"/>
                  </a:moveTo>
                  <a:cubicBezTo>
                    <a:pt x="993" y="1"/>
                    <a:pt x="0" y="927"/>
                    <a:pt x="0" y="2092"/>
                  </a:cubicBezTo>
                  <a:lnTo>
                    <a:pt x="0" y="3521"/>
                  </a:lnTo>
                  <a:cubicBezTo>
                    <a:pt x="0" y="4633"/>
                    <a:pt x="993" y="5507"/>
                    <a:pt x="2263" y="5507"/>
                  </a:cubicBezTo>
                  <a:lnTo>
                    <a:pt x="20290" y="5507"/>
                  </a:lnTo>
                  <a:lnTo>
                    <a:pt x="20290" y="4408"/>
                  </a:lnTo>
                  <a:lnTo>
                    <a:pt x="2144" y="4408"/>
                  </a:lnTo>
                  <a:cubicBezTo>
                    <a:pt x="1707" y="4408"/>
                    <a:pt x="1324" y="3971"/>
                    <a:pt x="1324" y="3468"/>
                  </a:cubicBezTo>
                  <a:lnTo>
                    <a:pt x="1324" y="2039"/>
                  </a:lnTo>
                  <a:cubicBezTo>
                    <a:pt x="1324" y="1589"/>
                    <a:pt x="1707" y="1099"/>
                    <a:pt x="2144" y="1099"/>
                  </a:cubicBezTo>
                  <a:lnTo>
                    <a:pt x="20290" y="1099"/>
                  </a:lnTo>
                  <a:lnTo>
                    <a:pt x="20290" y="1"/>
                  </a:lnTo>
                  <a:close/>
                </a:path>
              </a:pathLst>
            </a:custGeom>
            <a:solidFill>
              <a:schemeClr val="accent2"/>
            </a:solidFill>
            <a:ln>
              <a:noFill/>
            </a:ln>
          </p:spPr>
          <p:txBody>
            <a:bodyPr spcFirstLastPara="1" wrap="square" lIns="91425" tIns="91425" rIns="91425" bIns="91425" anchor="ctr" anchorCtr="0">
              <a:noAutofit/>
            </a:bodyPr>
            <a:lstStyle/>
            <a:p>
              <a:endParaRPr sz="1350" dirty="0">
                <a:solidFill>
                  <a:prstClr val="black"/>
                </a:solidFill>
                <a:latin typeface="Times New Roman" panose="02020603050405020304" pitchFamily="18" charset="0"/>
              </a:endParaRPr>
            </a:p>
          </p:txBody>
        </p:sp>
        <p:sp>
          <p:nvSpPr>
            <p:cNvPr id="189" name="Google Shape;483;p27">
              <a:extLst>
                <a:ext uri="{FF2B5EF4-FFF2-40B4-BE49-F238E27FC236}">
                  <a16:creationId xmlns:a16="http://schemas.microsoft.com/office/drawing/2014/main" id="{BDE0DD92-9954-483D-9254-DF93389D6D10}"/>
                </a:ext>
              </a:extLst>
            </p:cNvPr>
            <p:cNvSpPr/>
            <p:nvPr/>
          </p:nvSpPr>
          <p:spPr>
            <a:xfrm>
              <a:off x="6052814" y="4197862"/>
              <a:ext cx="1011717" cy="182944"/>
            </a:xfrm>
            <a:custGeom>
              <a:avLst/>
              <a:gdLst/>
              <a:ahLst/>
              <a:cxnLst/>
              <a:rect l="l" t="t" r="r" b="b"/>
              <a:pathLst>
                <a:path w="18305" h="3310" extrusionOk="0">
                  <a:moveTo>
                    <a:pt x="821" y="0"/>
                  </a:moveTo>
                  <a:cubicBezTo>
                    <a:pt x="331" y="0"/>
                    <a:pt x="1" y="490"/>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90" name="Google Shape;484;p27">
              <a:extLst>
                <a:ext uri="{FF2B5EF4-FFF2-40B4-BE49-F238E27FC236}">
                  <a16:creationId xmlns:a16="http://schemas.microsoft.com/office/drawing/2014/main" id="{98E0769E-2EC9-413B-86D6-D6E6966C2609}"/>
                </a:ext>
              </a:extLst>
            </p:cNvPr>
            <p:cNvSpPr/>
            <p:nvPr/>
          </p:nvSpPr>
          <p:spPr>
            <a:xfrm>
              <a:off x="6052814" y="4289278"/>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91" name="Google Shape;485;p27">
              <a:extLst>
                <a:ext uri="{FF2B5EF4-FFF2-40B4-BE49-F238E27FC236}">
                  <a16:creationId xmlns:a16="http://schemas.microsoft.com/office/drawing/2014/main" id="{0A5FA524-2DF6-4965-9E8E-94B13171613C}"/>
                </a:ext>
              </a:extLst>
            </p:cNvPr>
            <p:cNvSpPr/>
            <p:nvPr/>
          </p:nvSpPr>
          <p:spPr>
            <a:xfrm>
              <a:off x="5878714" y="4441437"/>
              <a:ext cx="1122202" cy="305090"/>
            </a:xfrm>
            <a:custGeom>
              <a:avLst/>
              <a:gdLst/>
              <a:ahLst/>
              <a:cxnLst/>
              <a:rect l="l" t="t" r="r" b="b"/>
              <a:pathLst>
                <a:path w="20304" h="5520" extrusionOk="0">
                  <a:moveTo>
                    <a:pt x="1" y="1"/>
                  </a:moveTo>
                  <a:lnTo>
                    <a:pt x="1" y="1112"/>
                  </a:lnTo>
                  <a:lnTo>
                    <a:pt x="1" y="4421"/>
                  </a:lnTo>
                  <a:lnTo>
                    <a:pt x="1" y="5520"/>
                  </a:lnTo>
                  <a:lnTo>
                    <a:pt x="18146" y="5520"/>
                  </a:lnTo>
                  <a:cubicBezTo>
                    <a:pt x="19417" y="5520"/>
                    <a:pt x="20303" y="4633"/>
                    <a:pt x="20303" y="3534"/>
                  </a:cubicBezTo>
                  <a:lnTo>
                    <a:pt x="20303" y="2105"/>
                  </a:lnTo>
                  <a:cubicBezTo>
                    <a:pt x="20303" y="940"/>
                    <a:pt x="19417" y="1"/>
                    <a:pt x="18146" y="1"/>
                  </a:cubicBezTo>
                  <a:close/>
                </a:path>
              </a:pathLst>
            </a:custGeom>
            <a:solidFill>
              <a:schemeClr val="accent6"/>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92" name="Google Shape;486;p27">
              <a:extLst>
                <a:ext uri="{FF2B5EF4-FFF2-40B4-BE49-F238E27FC236}">
                  <a16:creationId xmlns:a16="http://schemas.microsoft.com/office/drawing/2014/main" id="{F509284B-876D-4A80-BA84-280F172E213B}"/>
                </a:ext>
              </a:extLst>
            </p:cNvPr>
            <p:cNvSpPr/>
            <p:nvPr/>
          </p:nvSpPr>
          <p:spPr>
            <a:xfrm>
              <a:off x="5723626" y="4441437"/>
              <a:ext cx="1121484" cy="305090"/>
            </a:xfrm>
            <a:custGeom>
              <a:avLst/>
              <a:gdLst/>
              <a:ahLst/>
              <a:cxnLst/>
              <a:rect l="l" t="t" r="r" b="b"/>
              <a:pathLst>
                <a:path w="20291" h="5520" extrusionOk="0">
                  <a:moveTo>
                    <a:pt x="1" y="1"/>
                  </a:moveTo>
                  <a:lnTo>
                    <a:pt x="1" y="1112"/>
                  </a:lnTo>
                  <a:lnTo>
                    <a:pt x="18199" y="1112"/>
                  </a:lnTo>
                  <a:cubicBezTo>
                    <a:pt x="18636" y="1112"/>
                    <a:pt x="18967" y="1602"/>
                    <a:pt x="18967" y="2039"/>
                  </a:cubicBezTo>
                  <a:lnTo>
                    <a:pt x="18967" y="3481"/>
                  </a:lnTo>
                  <a:cubicBezTo>
                    <a:pt x="18967" y="3971"/>
                    <a:pt x="18636" y="4421"/>
                    <a:pt x="18199" y="4421"/>
                  </a:cubicBezTo>
                  <a:lnTo>
                    <a:pt x="1" y="4421"/>
                  </a:lnTo>
                  <a:lnTo>
                    <a:pt x="1" y="5520"/>
                  </a:lnTo>
                  <a:lnTo>
                    <a:pt x="18093" y="5520"/>
                  </a:lnTo>
                  <a:cubicBezTo>
                    <a:pt x="19351" y="5520"/>
                    <a:pt x="20290" y="4633"/>
                    <a:pt x="20290" y="3534"/>
                  </a:cubicBezTo>
                  <a:lnTo>
                    <a:pt x="20290" y="2105"/>
                  </a:lnTo>
                  <a:cubicBezTo>
                    <a:pt x="20290" y="940"/>
                    <a:pt x="19351" y="1"/>
                    <a:pt x="18093" y="1"/>
                  </a:cubicBezTo>
                  <a:close/>
                </a:path>
              </a:pathLst>
            </a:custGeom>
            <a:solidFill>
              <a:schemeClr val="accent5"/>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93" name="Google Shape;487;p27">
              <a:extLst>
                <a:ext uri="{FF2B5EF4-FFF2-40B4-BE49-F238E27FC236}">
                  <a16:creationId xmlns:a16="http://schemas.microsoft.com/office/drawing/2014/main" id="{514DAC2C-F787-4F25-9A11-7B159FD88F5A}"/>
                </a:ext>
              </a:extLst>
            </p:cNvPr>
            <p:cNvSpPr/>
            <p:nvPr/>
          </p:nvSpPr>
          <p:spPr>
            <a:xfrm>
              <a:off x="5760215" y="4502897"/>
              <a:ext cx="1011717" cy="182944"/>
            </a:xfrm>
            <a:custGeom>
              <a:avLst/>
              <a:gdLst/>
              <a:ahLst/>
              <a:cxnLst/>
              <a:rect l="l" t="t" r="r" b="b"/>
              <a:pathLst>
                <a:path w="18305" h="3310" extrusionOk="0">
                  <a:moveTo>
                    <a:pt x="0" y="0"/>
                  </a:moveTo>
                  <a:lnTo>
                    <a:pt x="0" y="3309"/>
                  </a:lnTo>
                  <a:lnTo>
                    <a:pt x="17537" y="3309"/>
                  </a:lnTo>
                  <a:cubicBezTo>
                    <a:pt x="18027" y="3309"/>
                    <a:pt x="18305" y="2859"/>
                    <a:pt x="18305" y="2369"/>
                  </a:cubicBezTo>
                  <a:lnTo>
                    <a:pt x="18305" y="927"/>
                  </a:lnTo>
                  <a:cubicBezTo>
                    <a:pt x="18305" y="490"/>
                    <a:pt x="18027" y="0"/>
                    <a:pt x="17537" y="0"/>
                  </a:cubicBezTo>
                  <a:close/>
                </a:path>
              </a:pathLst>
            </a:custGeom>
            <a:solidFill>
              <a:srgbClr val="FEFEF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94" name="Google Shape;488;p27">
              <a:extLst>
                <a:ext uri="{FF2B5EF4-FFF2-40B4-BE49-F238E27FC236}">
                  <a16:creationId xmlns:a16="http://schemas.microsoft.com/office/drawing/2014/main" id="{43DA952A-51C1-4CD8-87AC-54EE952645F8}"/>
                </a:ext>
              </a:extLst>
            </p:cNvPr>
            <p:cNvSpPr/>
            <p:nvPr/>
          </p:nvSpPr>
          <p:spPr>
            <a:xfrm>
              <a:off x="5760215" y="4594314"/>
              <a:ext cx="1011717" cy="91527"/>
            </a:xfrm>
            <a:custGeom>
              <a:avLst/>
              <a:gdLst/>
              <a:ahLst/>
              <a:cxnLst/>
              <a:rect l="l" t="t" r="r" b="b"/>
              <a:pathLst>
                <a:path w="18305" h="1656" extrusionOk="0">
                  <a:moveTo>
                    <a:pt x="0" y="1"/>
                  </a:moveTo>
                  <a:lnTo>
                    <a:pt x="0" y="1655"/>
                  </a:lnTo>
                  <a:lnTo>
                    <a:pt x="17537" y="1655"/>
                  </a:lnTo>
                  <a:cubicBezTo>
                    <a:pt x="18027" y="1655"/>
                    <a:pt x="18305" y="1205"/>
                    <a:pt x="18305" y="715"/>
                  </a:cubicBezTo>
                  <a:lnTo>
                    <a:pt x="18305" y="1"/>
                  </a:lnTo>
                  <a:close/>
                </a:path>
              </a:pathLst>
            </a:custGeom>
            <a:solidFill>
              <a:srgbClr val="E3E8DD"/>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95" name="Google Shape;489;p27">
              <a:extLst>
                <a:ext uri="{FF2B5EF4-FFF2-40B4-BE49-F238E27FC236}">
                  <a16:creationId xmlns:a16="http://schemas.microsoft.com/office/drawing/2014/main" id="{F591E635-FEAB-4C3C-B9C6-EC29961A1ECB}"/>
                </a:ext>
              </a:extLst>
            </p:cNvPr>
            <p:cNvSpPr/>
            <p:nvPr/>
          </p:nvSpPr>
          <p:spPr>
            <a:xfrm>
              <a:off x="5485910" y="4847726"/>
              <a:ext cx="200077" cy="203836"/>
            </a:xfrm>
            <a:custGeom>
              <a:avLst/>
              <a:gdLst/>
              <a:ahLst/>
              <a:cxnLst/>
              <a:rect l="l" t="t" r="r" b="b"/>
              <a:pathLst>
                <a:path w="3620" h="3688" extrusionOk="0">
                  <a:moveTo>
                    <a:pt x="1020" y="0"/>
                  </a:moveTo>
                  <a:cubicBezTo>
                    <a:pt x="495" y="0"/>
                    <a:pt x="74" y="143"/>
                    <a:pt x="0" y="485"/>
                  </a:cubicBezTo>
                  <a:lnTo>
                    <a:pt x="1152" y="3688"/>
                  </a:lnTo>
                  <a:lnTo>
                    <a:pt x="3468" y="1305"/>
                  </a:lnTo>
                  <a:cubicBezTo>
                    <a:pt x="3619" y="602"/>
                    <a:pt x="2099" y="0"/>
                    <a:pt x="1020" y="0"/>
                  </a:cubicBezTo>
                  <a:close/>
                </a:path>
              </a:pathLst>
            </a:custGeom>
            <a:solidFill>
              <a:schemeClr val="accen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96" name="Google Shape;490;p27">
              <a:extLst>
                <a:ext uri="{FF2B5EF4-FFF2-40B4-BE49-F238E27FC236}">
                  <a16:creationId xmlns:a16="http://schemas.microsoft.com/office/drawing/2014/main" id="{E02F2ECF-691B-47FD-81C8-6B94B0BA2911}"/>
                </a:ext>
              </a:extLst>
            </p:cNvPr>
            <p:cNvSpPr/>
            <p:nvPr/>
          </p:nvSpPr>
          <p:spPr>
            <a:xfrm>
              <a:off x="5528302" y="4988168"/>
              <a:ext cx="64445" cy="63395"/>
            </a:xfrm>
            <a:custGeom>
              <a:avLst/>
              <a:gdLst/>
              <a:ahLst/>
              <a:cxnLst/>
              <a:rect l="l" t="t" r="r" b="b"/>
              <a:pathLst>
                <a:path w="1166" h="1147" extrusionOk="0">
                  <a:moveTo>
                    <a:pt x="349" y="0"/>
                  </a:moveTo>
                  <a:cubicBezTo>
                    <a:pt x="216" y="0"/>
                    <a:pt x="102" y="26"/>
                    <a:pt x="1" y="88"/>
                  </a:cubicBezTo>
                  <a:lnTo>
                    <a:pt x="385" y="1147"/>
                  </a:lnTo>
                  <a:lnTo>
                    <a:pt x="1166" y="313"/>
                  </a:lnTo>
                  <a:cubicBezTo>
                    <a:pt x="1046" y="207"/>
                    <a:pt x="835" y="88"/>
                    <a:pt x="663" y="35"/>
                  </a:cubicBezTo>
                  <a:cubicBezTo>
                    <a:pt x="547" y="13"/>
                    <a:pt x="444" y="0"/>
                    <a:pt x="349" y="0"/>
                  </a:cubicBezTo>
                  <a:close/>
                </a:path>
              </a:pathLst>
            </a:custGeom>
            <a:solidFill>
              <a:schemeClr val="dk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97" name="Google Shape;491;p27">
              <a:extLst>
                <a:ext uri="{FF2B5EF4-FFF2-40B4-BE49-F238E27FC236}">
                  <a16:creationId xmlns:a16="http://schemas.microsoft.com/office/drawing/2014/main" id="{A5A28937-704C-464F-98FE-88CACD065452}"/>
                </a:ext>
              </a:extLst>
            </p:cNvPr>
            <p:cNvSpPr/>
            <p:nvPr/>
          </p:nvSpPr>
          <p:spPr>
            <a:xfrm>
              <a:off x="5644646" y="4085222"/>
              <a:ext cx="228265" cy="152158"/>
            </a:xfrm>
            <a:custGeom>
              <a:avLst/>
              <a:gdLst/>
              <a:ahLst/>
              <a:cxnLst/>
              <a:rect l="l" t="t" r="r" b="b"/>
              <a:pathLst>
                <a:path w="4130" h="2753" extrusionOk="0">
                  <a:moveTo>
                    <a:pt x="768" y="0"/>
                  </a:moveTo>
                  <a:cubicBezTo>
                    <a:pt x="543" y="0"/>
                    <a:pt x="384" y="106"/>
                    <a:pt x="331" y="278"/>
                  </a:cubicBezTo>
                  <a:lnTo>
                    <a:pt x="53" y="1602"/>
                  </a:lnTo>
                  <a:cubicBezTo>
                    <a:pt x="0" y="1654"/>
                    <a:pt x="53" y="1760"/>
                    <a:pt x="53" y="1866"/>
                  </a:cubicBezTo>
                  <a:cubicBezTo>
                    <a:pt x="106" y="1932"/>
                    <a:pt x="159" y="1985"/>
                    <a:pt x="265" y="2038"/>
                  </a:cubicBezTo>
                  <a:lnTo>
                    <a:pt x="331" y="2038"/>
                  </a:lnTo>
                  <a:lnTo>
                    <a:pt x="3362" y="2753"/>
                  </a:lnTo>
                  <a:cubicBezTo>
                    <a:pt x="3415" y="2753"/>
                    <a:pt x="3521" y="2753"/>
                    <a:pt x="3640" y="2700"/>
                  </a:cubicBezTo>
                  <a:cubicBezTo>
                    <a:pt x="3693" y="2647"/>
                    <a:pt x="3746" y="2594"/>
                    <a:pt x="3799" y="2475"/>
                  </a:cubicBezTo>
                  <a:lnTo>
                    <a:pt x="4077" y="1204"/>
                  </a:lnTo>
                  <a:cubicBezTo>
                    <a:pt x="4130" y="993"/>
                    <a:pt x="4024" y="821"/>
                    <a:pt x="3799" y="768"/>
                  </a:cubicBezTo>
                  <a:lnTo>
                    <a:pt x="768" y="0"/>
                  </a:lnTo>
                  <a:close/>
                </a:path>
              </a:pathLst>
            </a:custGeom>
            <a:solidFill>
              <a:schemeClr val="accent5"/>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98" name="Google Shape;492;p27">
              <a:extLst>
                <a:ext uri="{FF2B5EF4-FFF2-40B4-BE49-F238E27FC236}">
                  <a16:creationId xmlns:a16="http://schemas.microsoft.com/office/drawing/2014/main" id="{4C5272C7-D691-460D-AF7C-E29527C98AC4}"/>
                </a:ext>
              </a:extLst>
            </p:cNvPr>
            <p:cNvSpPr/>
            <p:nvPr/>
          </p:nvSpPr>
          <p:spPr>
            <a:xfrm>
              <a:off x="5645836" y="4137120"/>
              <a:ext cx="215829" cy="100260"/>
            </a:xfrm>
            <a:custGeom>
              <a:avLst/>
              <a:gdLst/>
              <a:ahLst/>
              <a:cxnLst/>
              <a:rect l="l" t="t" r="r" b="b"/>
              <a:pathLst>
                <a:path w="3905" h="1814" extrusionOk="0">
                  <a:moveTo>
                    <a:pt x="159" y="1"/>
                  </a:moveTo>
                  <a:lnTo>
                    <a:pt x="53" y="663"/>
                  </a:lnTo>
                  <a:cubicBezTo>
                    <a:pt x="0" y="715"/>
                    <a:pt x="53" y="821"/>
                    <a:pt x="53" y="927"/>
                  </a:cubicBezTo>
                  <a:cubicBezTo>
                    <a:pt x="106" y="993"/>
                    <a:pt x="159" y="1046"/>
                    <a:pt x="265" y="1099"/>
                  </a:cubicBezTo>
                  <a:lnTo>
                    <a:pt x="331" y="1099"/>
                  </a:lnTo>
                  <a:lnTo>
                    <a:pt x="3362" y="1814"/>
                  </a:lnTo>
                  <a:cubicBezTo>
                    <a:pt x="3415" y="1814"/>
                    <a:pt x="3521" y="1814"/>
                    <a:pt x="3640" y="1761"/>
                  </a:cubicBezTo>
                  <a:cubicBezTo>
                    <a:pt x="3693" y="1708"/>
                    <a:pt x="3746" y="1655"/>
                    <a:pt x="3799" y="1536"/>
                  </a:cubicBezTo>
                  <a:lnTo>
                    <a:pt x="3905" y="927"/>
                  </a:lnTo>
                  <a:lnTo>
                    <a:pt x="159" y="1"/>
                  </a:lnTo>
                  <a:close/>
                </a:path>
              </a:pathLst>
            </a:custGeom>
            <a:solidFill>
              <a:schemeClr val="accent6"/>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99" name="Google Shape;493;p27">
              <a:extLst>
                <a:ext uri="{FF2B5EF4-FFF2-40B4-BE49-F238E27FC236}">
                  <a16:creationId xmlns:a16="http://schemas.microsoft.com/office/drawing/2014/main" id="{05038E9A-E454-4492-82BB-9FDEB648C086}"/>
                </a:ext>
              </a:extLst>
            </p:cNvPr>
            <p:cNvSpPr/>
            <p:nvPr/>
          </p:nvSpPr>
          <p:spPr>
            <a:xfrm>
              <a:off x="5629280" y="4231521"/>
              <a:ext cx="209971" cy="688388"/>
            </a:xfrm>
            <a:custGeom>
              <a:avLst/>
              <a:gdLst/>
              <a:ahLst/>
              <a:cxnLst/>
              <a:rect l="l" t="t" r="r" b="b"/>
              <a:pathLst>
                <a:path w="3799" h="12455" extrusionOk="0">
                  <a:moveTo>
                    <a:pt x="2753" y="0"/>
                  </a:moveTo>
                  <a:lnTo>
                    <a:pt x="0" y="11528"/>
                  </a:lnTo>
                  <a:lnTo>
                    <a:pt x="874" y="12454"/>
                  </a:lnTo>
                  <a:lnTo>
                    <a:pt x="3799" y="278"/>
                  </a:lnTo>
                  <a:lnTo>
                    <a:pt x="2753" y="0"/>
                  </a:lnTo>
                  <a:close/>
                </a:path>
              </a:pathLst>
            </a:custGeom>
            <a:solidFill>
              <a:schemeClr val="accent2"/>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00" name="Google Shape;494;p27">
              <a:extLst>
                <a:ext uri="{FF2B5EF4-FFF2-40B4-BE49-F238E27FC236}">
                  <a16:creationId xmlns:a16="http://schemas.microsoft.com/office/drawing/2014/main" id="{742D069C-DE57-4FAB-A021-8FD151CA235C}"/>
                </a:ext>
              </a:extLst>
            </p:cNvPr>
            <p:cNvSpPr/>
            <p:nvPr/>
          </p:nvSpPr>
          <p:spPr>
            <a:xfrm>
              <a:off x="5559032" y="4216156"/>
              <a:ext cx="222462" cy="685459"/>
            </a:xfrm>
            <a:custGeom>
              <a:avLst/>
              <a:gdLst/>
              <a:ahLst/>
              <a:cxnLst/>
              <a:rect l="l" t="t" r="r" b="b"/>
              <a:pathLst>
                <a:path w="4025" h="12402" extrusionOk="0">
                  <a:moveTo>
                    <a:pt x="2754" y="0"/>
                  </a:moveTo>
                  <a:lnTo>
                    <a:pt x="1" y="11475"/>
                  </a:lnTo>
                  <a:lnTo>
                    <a:pt x="437" y="12402"/>
                  </a:lnTo>
                  <a:lnTo>
                    <a:pt x="1271" y="11806"/>
                  </a:lnTo>
                  <a:lnTo>
                    <a:pt x="4024" y="278"/>
                  </a:lnTo>
                  <a:lnTo>
                    <a:pt x="2754" y="0"/>
                  </a:lnTo>
                  <a:close/>
                </a:path>
              </a:pathLst>
            </a:custGeom>
            <a:solidFill>
              <a:schemeClr val="dk2"/>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01" name="Google Shape;495;p27">
              <a:extLst>
                <a:ext uri="{FF2B5EF4-FFF2-40B4-BE49-F238E27FC236}">
                  <a16:creationId xmlns:a16="http://schemas.microsoft.com/office/drawing/2014/main" id="{27981ADF-5C21-4526-8F52-CC8B04A60578}"/>
                </a:ext>
              </a:extLst>
            </p:cNvPr>
            <p:cNvSpPr/>
            <p:nvPr/>
          </p:nvSpPr>
          <p:spPr>
            <a:xfrm>
              <a:off x="5485910" y="4200791"/>
              <a:ext cx="225336" cy="673741"/>
            </a:xfrm>
            <a:custGeom>
              <a:avLst/>
              <a:gdLst/>
              <a:ahLst/>
              <a:cxnLst/>
              <a:rect l="l" t="t" r="r" b="b"/>
              <a:pathLst>
                <a:path w="4077" h="12190" extrusionOk="0">
                  <a:moveTo>
                    <a:pt x="2925" y="0"/>
                  </a:moveTo>
                  <a:lnTo>
                    <a:pt x="0" y="12190"/>
                  </a:lnTo>
                  <a:lnTo>
                    <a:pt x="0" y="12190"/>
                  </a:lnTo>
                  <a:lnTo>
                    <a:pt x="1324" y="11753"/>
                  </a:lnTo>
                  <a:lnTo>
                    <a:pt x="4077" y="278"/>
                  </a:lnTo>
                  <a:lnTo>
                    <a:pt x="2925" y="0"/>
                  </a:lnTo>
                  <a:close/>
                </a:path>
              </a:pathLst>
            </a:custGeom>
            <a:solidFill>
              <a:schemeClr val="accent2"/>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02" name="Google Shape;496;p27">
              <a:extLst>
                <a:ext uri="{FF2B5EF4-FFF2-40B4-BE49-F238E27FC236}">
                  <a16:creationId xmlns:a16="http://schemas.microsoft.com/office/drawing/2014/main" id="{AD32BB56-298A-4E14-A1C3-7DF8DE415D66}"/>
                </a:ext>
              </a:extLst>
            </p:cNvPr>
            <p:cNvSpPr/>
            <p:nvPr/>
          </p:nvSpPr>
          <p:spPr>
            <a:xfrm>
              <a:off x="5616845" y="4167132"/>
              <a:ext cx="240701" cy="161720"/>
            </a:xfrm>
            <a:custGeom>
              <a:avLst/>
              <a:gdLst/>
              <a:ahLst/>
              <a:cxnLst/>
              <a:rect l="l" t="t" r="r" b="b"/>
              <a:pathLst>
                <a:path w="4355" h="2926" extrusionOk="0">
                  <a:moveTo>
                    <a:pt x="834" y="0"/>
                  </a:moveTo>
                  <a:cubicBezTo>
                    <a:pt x="715" y="0"/>
                    <a:pt x="609" y="0"/>
                    <a:pt x="556" y="53"/>
                  </a:cubicBezTo>
                  <a:cubicBezTo>
                    <a:pt x="437" y="120"/>
                    <a:pt x="384" y="225"/>
                    <a:pt x="331" y="278"/>
                  </a:cubicBezTo>
                  <a:lnTo>
                    <a:pt x="53" y="1655"/>
                  </a:lnTo>
                  <a:cubicBezTo>
                    <a:pt x="0" y="1880"/>
                    <a:pt x="106" y="2105"/>
                    <a:pt x="331" y="2105"/>
                  </a:cubicBezTo>
                  <a:lnTo>
                    <a:pt x="3534" y="2925"/>
                  </a:lnTo>
                  <a:cubicBezTo>
                    <a:pt x="3746" y="2925"/>
                    <a:pt x="3971" y="2819"/>
                    <a:pt x="4024" y="2594"/>
                  </a:cubicBezTo>
                  <a:lnTo>
                    <a:pt x="4302" y="1271"/>
                  </a:lnTo>
                  <a:cubicBezTo>
                    <a:pt x="4355" y="1165"/>
                    <a:pt x="4302" y="1046"/>
                    <a:pt x="4249" y="940"/>
                  </a:cubicBezTo>
                  <a:cubicBezTo>
                    <a:pt x="4196" y="887"/>
                    <a:pt x="4143" y="834"/>
                    <a:pt x="4077" y="834"/>
                  </a:cubicBezTo>
                  <a:lnTo>
                    <a:pt x="4024" y="781"/>
                  </a:lnTo>
                  <a:lnTo>
                    <a:pt x="834" y="0"/>
                  </a:lnTo>
                  <a:close/>
                </a:path>
              </a:pathLst>
            </a:custGeom>
            <a:solidFill>
              <a:srgbClr val="DDDDDD"/>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03" name="Google Shape;497;p27">
              <a:extLst>
                <a:ext uri="{FF2B5EF4-FFF2-40B4-BE49-F238E27FC236}">
                  <a16:creationId xmlns:a16="http://schemas.microsoft.com/office/drawing/2014/main" id="{CD80068C-4264-4ADA-8B18-8F64800BA4B6}"/>
                </a:ext>
              </a:extLst>
            </p:cNvPr>
            <p:cNvSpPr/>
            <p:nvPr/>
          </p:nvSpPr>
          <p:spPr>
            <a:xfrm>
              <a:off x="5629280" y="4167132"/>
              <a:ext cx="228265" cy="106837"/>
            </a:xfrm>
            <a:custGeom>
              <a:avLst/>
              <a:gdLst/>
              <a:ahLst/>
              <a:cxnLst/>
              <a:rect l="l" t="t" r="r" b="b"/>
              <a:pathLst>
                <a:path w="4130" h="1933" extrusionOk="0">
                  <a:moveTo>
                    <a:pt x="609" y="0"/>
                  </a:moveTo>
                  <a:cubicBezTo>
                    <a:pt x="490" y="0"/>
                    <a:pt x="384" y="0"/>
                    <a:pt x="331" y="53"/>
                  </a:cubicBezTo>
                  <a:cubicBezTo>
                    <a:pt x="212" y="120"/>
                    <a:pt x="159" y="225"/>
                    <a:pt x="106" y="278"/>
                  </a:cubicBezTo>
                  <a:lnTo>
                    <a:pt x="0" y="940"/>
                  </a:lnTo>
                  <a:lnTo>
                    <a:pt x="3918" y="1933"/>
                  </a:lnTo>
                  <a:lnTo>
                    <a:pt x="4077" y="1271"/>
                  </a:lnTo>
                  <a:cubicBezTo>
                    <a:pt x="4130" y="1165"/>
                    <a:pt x="4077" y="1046"/>
                    <a:pt x="4024" y="940"/>
                  </a:cubicBezTo>
                  <a:cubicBezTo>
                    <a:pt x="3971" y="887"/>
                    <a:pt x="3918" y="834"/>
                    <a:pt x="3852" y="834"/>
                  </a:cubicBezTo>
                  <a:lnTo>
                    <a:pt x="3799" y="781"/>
                  </a:lnTo>
                  <a:lnTo>
                    <a:pt x="609" y="0"/>
                  </a:lnTo>
                  <a:close/>
                </a:path>
              </a:pathLst>
            </a:custGeom>
            <a:solidFill>
              <a:srgbClr val="FAFBED"/>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04" name="Google Shape;498;p27">
              <a:extLst>
                <a:ext uri="{FF2B5EF4-FFF2-40B4-BE49-F238E27FC236}">
                  <a16:creationId xmlns:a16="http://schemas.microsoft.com/office/drawing/2014/main" id="{3F6C4494-4796-48A2-8886-1DCED0045D2E}"/>
                </a:ext>
              </a:extLst>
            </p:cNvPr>
            <p:cNvSpPr/>
            <p:nvPr/>
          </p:nvSpPr>
          <p:spPr>
            <a:xfrm>
              <a:off x="5626351" y="4160499"/>
              <a:ext cx="243630" cy="80584"/>
            </a:xfrm>
            <a:custGeom>
              <a:avLst/>
              <a:gdLst/>
              <a:ahLst/>
              <a:cxnLst/>
              <a:rect l="l" t="t" r="r" b="b"/>
              <a:pathLst>
                <a:path w="4408" h="1458" extrusionOk="0">
                  <a:moveTo>
                    <a:pt x="263" y="0"/>
                  </a:moveTo>
                  <a:cubicBezTo>
                    <a:pt x="159" y="0"/>
                    <a:pt x="53" y="87"/>
                    <a:pt x="53" y="173"/>
                  </a:cubicBezTo>
                  <a:cubicBezTo>
                    <a:pt x="0" y="345"/>
                    <a:pt x="106" y="504"/>
                    <a:pt x="212" y="504"/>
                  </a:cubicBezTo>
                  <a:lnTo>
                    <a:pt x="4077" y="1444"/>
                  </a:lnTo>
                  <a:cubicBezTo>
                    <a:pt x="4106" y="1454"/>
                    <a:pt x="4134" y="1458"/>
                    <a:pt x="4160" y="1458"/>
                  </a:cubicBezTo>
                  <a:cubicBezTo>
                    <a:pt x="4277" y="1458"/>
                    <a:pt x="4364" y="1372"/>
                    <a:pt x="4408" y="1285"/>
                  </a:cubicBezTo>
                  <a:cubicBezTo>
                    <a:pt x="4408" y="1113"/>
                    <a:pt x="4355" y="1007"/>
                    <a:pt x="4183" y="954"/>
                  </a:cubicBezTo>
                  <a:lnTo>
                    <a:pt x="331" y="15"/>
                  </a:lnTo>
                  <a:cubicBezTo>
                    <a:pt x="309" y="5"/>
                    <a:pt x="286" y="0"/>
                    <a:pt x="263" y="0"/>
                  </a:cubicBezTo>
                  <a:close/>
                </a:path>
              </a:pathLst>
            </a:custGeom>
            <a:solidFill>
              <a:schemeClr val="dk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05" name="Google Shape;499;p27">
              <a:extLst>
                <a:ext uri="{FF2B5EF4-FFF2-40B4-BE49-F238E27FC236}">
                  <a16:creationId xmlns:a16="http://schemas.microsoft.com/office/drawing/2014/main" id="{2674BDF2-8965-4D1E-807D-E6D106AFBFDA}"/>
                </a:ext>
              </a:extLst>
            </p:cNvPr>
            <p:cNvSpPr/>
            <p:nvPr/>
          </p:nvSpPr>
          <p:spPr>
            <a:xfrm>
              <a:off x="5604409" y="4254476"/>
              <a:ext cx="244349" cy="79865"/>
            </a:xfrm>
            <a:custGeom>
              <a:avLst/>
              <a:gdLst/>
              <a:ahLst/>
              <a:cxnLst/>
              <a:rect l="l" t="t" r="r" b="b"/>
              <a:pathLst>
                <a:path w="4421" h="1445" extrusionOk="0">
                  <a:moveTo>
                    <a:pt x="331" y="1"/>
                  </a:moveTo>
                  <a:cubicBezTo>
                    <a:pt x="225" y="1"/>
                    <a:pt x="66" y="54"/>
                    <a:pt x="66" y="226"/>
                  </a:cubicBezTo>
                  <a:cubicBezTo>
                    <a:pt x="0" y="332"/>
                    <a:pt x="119" y="491"/>
                    <a:pt x="225" y="491"/>
                  </a:cubicBezTo>
                  <a:lnTo>
                    <a:pt x="4090" y="1430"/>
                  </a:lnTo>
                  <a:cubicBezTo>
                    <a:pt x="4119" y="1440"/>
                    <a:pt x="4147" y="1444"/>
                    <a:pt x="4173" y="1444"/>
                  </a:cubicBezTo>
                  <a:cubicBezTo>
                    <a:pt x="4290" y="1444"/>
                    <a:pt x="4378" y="1358"/>
                    <a:pt x="4421" y="1271"/>
                  </a:cubicBezTo>
                  <a:cubicBezTo>
                    <a:pt x="4421" y="1099"/>
                    <a:pt x="4368" y="994"/>
                    <a:pt x="4196" y="941"/>
                  </a:cubicBezTo>
                  <a:lnTo>
                    <a:pt x="331" y="1"/>
                  </a:lnTo>
                  <a:close/>
                </a:path>
              </a:pathLst>
            </a:custGeom>
            <a:solidFill>
              <a:schemeClr val="dk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06" name="Google Shape;500;p27">
              <a:extLst>
                <a:ext uri="{FF2B5EF4-FFF2-40B4-BE49-F238E27FC236}">
                  <a16:creationId xmlns:a16="http://schemas.microsoft.com/office/drawing/2014/main" id="{138DF767-835B-4C1B-9DEF-B209F8AD9A0A}"/>
                </a:ext>
              </a:extLst>
            </p:cNvPr>
            <p:cNvSpPr/>
            <p:nvPr/>
          </p:nvSpPr>
          <p:spPr>
            <a:xfrm>
              <a:off x="6376144" y="3457797"/>
              <a:ext cx="158072" cy="233903"/>
            </a:xfrm>
            <a:custGeom>
              <a:avLst/>
              <a:gdLst/>
              <a:ahLst/>
              <a:cxnLst/>
              <a:rect l="l" t="t" r="r" b="b"/>
              <a:pathLst>
                <a:path w="2860" h="4232" extrusionOk="0">
                  <a:moveTo>
                    <a:pt x="2381" y="0"/>
                  </a:moveTo>
                  <a:cubicBezTo>
                    <a:pt x="2298" y="0"/>
                    <a:pt x="2214" y="33"/>
                    <a:pt x="2145" y="102"/>
                  </a:cubicBezTo>
                  <a:cubicBezTo>
                    <a:pt x="2039" y="155"/>
                    <a:pt x="1" y="1532"/>
                    <a:pt x="384" y="3901"/>
                  </a:cubicBezTo>
                  <a:cubicBezTo>
                    <a:pt x="437" y="4073"/>
                    <a:pt x="596" y="4231"/>
                    <a:pt x="821" y="4231"/>
                  </a:cubicBezTo>
                  <a:lnTo>
                    <a:pt x="874" y="4231"/>
                  </a:lnTo>
                  <a:cubicBezTo>
                    <a:pt x="1099" y="4179"/>
                    <a:pt x="1258" y="3954"/>
                    <a:pt x="1205" y="3742"/>
                  </a:cubicBezTo>
                  <a:cubicBezTo>
                    <a:pt x="927" y="1968"/>
                    <a:pt x="2528" y="817"/>
                    <a:pt x="2581" y="817"/>
                  </a:cubicBezTo>
                  <a:cubicBezTo>
                    <a:pt x="2806" y="645"/>
                    <a:pt x="2859" y="380"/>
                    <a:pt x="2701" y="208"/>
                  </a:cubicBezTo>
                  <a:cubicBezTo>
                    <a:pt x="2629" y="73"/>
                    <a:pt x="2506" y="0"/>
                    <a:pt x="2381" y="0"/>
                  </a:cubicBezTo>
                  <a:close/>
                </a:path>
              </a:pathLst>
            </a:custGeom>
            <a:solidFill>
              <a:srgbClr val="74E2ED"/>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07" name="Google Shape;501;p27">
              <a:extLst>
                <a:ext uri="{FF2B5EF4-FFF2-40B4-BE49-F238E27FC236}">
                  <a16:creationId xmlns:a16="http://schemas.microsoft.com/office/drawing/2014/main" id="{4CBA8055-B063-450A-8906-2CF185A9842D}"/>
                </a:ext>
              </a:extLst>
            </p:cNvPr>
            <p:cNvSpPr/>
            <p:nvPr/>
          </p:nvSpPr>
          <p:spPr>
            <a:xfrm>
              <a:off x="6180820" y="3609734"/>
              <a:ext cx="527497" cy="527442"/>
            </a:xfrm>
            <a:custGeom>
              <a:avLst/>
              <a:gdLst/>
              <a:ahLst/>
              <a:cxnLst/>
              <a:rect l="l" t="t" r="r" b="b"/>
              <a:pathLst>
                <a:path w="9544" h="9543" extrusionOk="0">
                  <a:moveTo>
                    <a:pt x="4739" y="0"/>
                  </a:moveTo>
                  <a:cubicBezTo>
                    <a:pt x="2145" y="0"/>
                    <a:pt x="1" y="2144"/>
                    <a:pt x="1" y="4791"/>
                  </a:cubicBezTo>
                  <a:cubicBezTo>
                    <a:pt x="1" y="7385"/>
                    <a:pt x="2145" y="9543"/>
                    <a:pt x="4739" y="9543"/>
                  </a:cubicBezTo>
                  <a:cubicBezTo>
                    <a:pt x="7386" y="9543"/>
                    <a:pt x="9543" y="7385"/>
                    <a:pt x="9543" y="4791"/>
                  </a:cubicBezTo>
                  <a:cubicBezTo>
                    <a:pt x="9543" y="2144"/>
                    <a:pt x="7386" y="0"/>
                    <a:pt x="4739" y="0"/>
                  </a:cubicBezTo>
                  <a:close/>
                </a:path>
              </a:pathLst>
            </a:custGeom>
            <a:solidFill>
              <a:schemeClr val="accent6"/>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08" name="Google Shape;502;p27">
              <a:extLst>
                <a:ext uri="{FF2B5EF4-FFF2-40B4-BE49-F238E27FC236}">
                  <a16:creationId xmlns:a16="http://schemas.microsoft.com/office/drawing/2014/main" id="{8CE6223A-D964-464F-86AC-CE5DDBF82B21}"/>
                </a:ext>
              </a:extLst>
            </p:cNvPr>
            <p:cNvSpPr/>
            <p:nvPr/>
          </p:nvSpPr>
          <p:spPr>
            <a:xfrm>
              <a:off x="6241562" y="3659421"/>
              <a:ext cx="207815" cy="145692"/>
            </a:xfrm>
            <a:custGeom>
              <a:avLst/>
              <a:gdLst/>
              <a:ahLst/>
              <a:cxnLst/>
              <a:rect l="l" t="t" r="r" b="b"/>
              <a:pathLst>
                <a:path w="3760" h="2636" extrusionOk="0">
                  <a:moveTo>
                    <a:pt x="2633" y="1"/>
                  </a:moveTo>
                  <a:cubicBezTo>
                    <a:pt x="2247" y="1"/>
                    <a:pt x="1778" y="140"/>
                    <a:pt x="1324" y="425"/>
                  </a:cubicBezTo>
                  <a:cubicBezTo>
                    <a:pt x="450" y="914"/>
                    <a:pt x="0" y="1748"/>
                    <a:pt x="278" y="2238"/>
                  </a:cubicBezTo>
                  <a:cubicBezTo>
                    <a:pt x="439" y="2509"/>
                    <a:pt x="746" y="2635"/>
                    <a:pt x="1120" y="2635"/>
                  </a:cubicBezTo>
                  <a:cubicBezTo>
                    <a:pt x="1513" y="2635"/>
                    <a:pt x="1981" y="2496"/>
                    <a:pt x="2436" y="2238"/>
                  </a:cubicBezTo>
                  <a:cubicBezTo>
                    <a:pt x="3309" y="1695"/>
                    <a:pt x="3759" y="861"/>
                    <a:pt x="3428" y="372"/>
                  </a:cubicBezTo>
                  <a:cubicBezTo>
                    <a:pt x="3293" y="127"/>
                    <a:pt x="3000" y="1"/>
                    <a:pt x="2633" y="1"/>
                  </a:cubicBezTo>
                  <a:close/>
                </a:path>
              </a:pathLst>
            </a:custGeom>
            <a:solidFill>
              <a:schemeClr val="accent5"/>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09" name="Google Shape;503;p27">
              <a:extLst>
                <a:ext uri="{FF2B5EF4-FFF2-40B4-BE49-F238E27FC236}">
                  <a16:creationId xmlns:a16="http://schemas.microsoft.com/office/drawing/2014/main" id="{B4196230-7B41-4113-B6A8-CC4C3ED43B0A}"/>
                </a:ext>
              </a:extLst>
            </p:cNvPr>
            <p:cNvSpPr/>
            <p:nvPr/>
          </p:nvSpPr>
          <p:spPr>
            <a:xfrm>
              <a:off x="6189608" y="3719445"/>
              <a:ext cx="518709" cy="417731"/>
            </a:xfrm>
            <a:custGeom>
              <a:avLst/>
              <a:gdLst/>
              <a:ahLst/>
              <a:cxnLst/>
              <a:rect l="l" t="t" r="r" b="b"/>
              <a:pathLst>
                <a:path w="9385" h="7558" extrusionOk="0">
                  <a:moveTo>
                    <a:pt x="8445" y="0"/>
                  </a:moveTo>
                  <a:lnTo>
                    <a:pt x="8445" y="0"/>
                  </a:lnTo>
                  <a:cubicBezTo>
                    <a:pt x="8551" y="437"/>
                    <a:pt x="8603" y="821"/>
                    <a:pt x="8603" y="1271"/>
                  </a:cubicBezTo>
                  <a:cubicBezTo>
                    <a:pt x="8603" y="3918"/>
                    <a:pt x="6512" y="6009"/>
                    <a:pt x="3865" y="6009"/>
                  </a:cubicBezTo>
                  <a:cubicBezTo>
                    <a:pt x="2264" y="6009"/>
                    <a:pt x="887" y="5242"/>
                    <a:pt x="1" y="4024"/>
                  </a:cubicBezTo>
                  <a:lnTo>
                    <a:pt x="1" y="4024"/>
                  </a:lnTo>
                  <a:cubicBezTo>
                    <a:pt x="556" y="6062"/>
                    <a:pt x="2436" y="7558"/>
                    <a:pt x="4580" y="7558"/>
                  </a:cubicBezTo>
                  <a:cubicBezTo>
                    <a:pt x="7227" y="7558"/>
                    <a:pt x="9384" y="5400"/>
                    <a:pt x="9384" y="2806"/>
                  </a:cubicBezTo>
                  <a:cubicBezTo>
                    <a:pt x="9384" y="1761"/>
                    <a:pt x="9053" y="821"/>
                    <a:pt x="8445" y="0"/>
                  </a:cubicBezTo>
                  <a:close/>
                </a:path>
              </a:pathLst>
            </a:custGeom>
            <a:solidFill>
              <a:srgbClr val="D4145A"/>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grpSp>
        <p:nvGrpSpPr>
          <p:cNvPr id="292" name="Group 291">
            <a:extLst>
              <a:ext uri="{FF2B5EF4-FFF2-40B4-BE49-F238E27FC236}">
                <a16:creationId xmlns:a16="http://schemas.microsoft.com/office/drawing/2014/main" id="{81AB7299-1143-40B8-A113-516BAE18D37E}"/>
              </a:ext>
            </a:extLst>
          </p:cNvPr>
          <p:cNvGrpSpPr/>
          <p:nvPr userDrawn="1"/>
        </p:nvGrpSpPr>
        <p:grpSpPr>
          <a:xfrm>
            <a:off x="1199183" y="2707053"/>
            <a:ext cx="1653691" cy="1514189"/>
            <a:chOff x="1598355" y="3608289"/>
            <a:chExt cx="2204156" cy="2018295"/>
          </a:xfrm>
        </p:grpSpPr>
        <p:grpSp>
          <p:nvGrpSpPr>
            <p:cNvPr id="211" name="Google Shape;505;p27">
              <a:extLst>
                <a:ext uri="{FF2B5EF4-FFF2-40B4-BE49-F238E27FC236}">
                  <a16:creationId xmlns:a16="http://schemas.microsoft.com/office/drawing/2014/main" id="{A42BCA09-07B9-4CBD-A2DF-E24B3C63BD62}"/>
                </a:ext>
              </a:extLst>
            </p:cNvPr>
            <p:cNvGrpSpPr/>
            <p:nvPr/>
          </p:nvGrpSpPr>
          <p:grpSpPr>
            <a:xfrm>
              <a:off x="1598355" y="4368136"/>
              <a:ext cx="868990" cy="1258447"/>
              <a:chOff x="3235834" y="3793115"/>
              <a:chExt cx="868990" cy="1258447"/>
            </a:xfrm>
          </p:grpSpPr>
          <p:sp>
            <p:nvSpPr>
              <p:cNvPr id="259" name="Google Shape;506;p27">
                <a:extLst>
                  <a:ext uri="{FF2B5EF4-FFF2-40B4-BE49-F238E27FC236}">
                    <a16:creationId xmlns:a16="http://schemas.microsoft.com/office/drawing/2014/main" id="{BD828A38-7FD5-4192-AFA1-0F8CBEA346BE}"/>
                  </a:ext>
                </a:extLst>
              </p:cNvPr>
              <p:cNvSpPr/>
              <p:nvPr/>
            </p:nvSpPr>
            <p:spPr>
              <a:xfrm>
                <a:off x="3236476" y="3795496"/>
                <a:ext cx="868347" cy="1256066"/>
              </a:xfrm>
              <a:custGeom>
                <a:avLst/>
                <a:gdLst/>
                <a:ahLst/>
                <a:cxnLst/>
                <a:rect l="l" t="t" r="r" b="b"/>
                <a:pathLst>
                  <a:path w="15711" h="22726" extrusionOk="0">
                    <a:moveTo>
                      <a:pt x="1099" y="1"/>
                    </a:moveTo>
                    <a:cubicBezTo>
                      <a:pt x="490" y="1"/>
                      <a:pt x="1" y="491"/>
                      <a:pt x="1" y="1099"/>
                    </a:cubicBezTo>
                    <a:lnTo>
                      <a:pt x="1" y="21614"/>
                    </a:lnTo>
                    <a:cubicBezTo>
                      <a:pt x="1" y="22223"/>
                      <a:pt x="490" y="22726"/>
                      <a:pt x="1099" y="22726"/>
                    </a:cubicBezTo>
                    <a:lnTo>
                      <a:pt x="14612" y="22726"/>
                    </a:lnTo>
                    <a:cubicBezTo>
                      <a:pt x="15221" y="22726"/>
                      <a:pt x="15711" y="22223"/>
                      <a:pt x="15711" y="21614"/>
                    </a:cubicBezTo>
                    <a:lnTo>
                      <a:pt x="15711" y="1099"/>
                    </a:lnTo>
                    <a:cubicBezTo>
                      <a:pt x="15711" y="491"/>
                      <a:pt x="15221" y="1"/>
                      <a:pt x="14612" y="1"/>
                    </a:cubicBezTo>
                    <a:close/>
                  </a:path>
                </a:pathLst>
              </a:custGeom>
              <a:solidFill>
                <a:srgbClr val="FFFFFF"/>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nvGrpSpPr>
              <p:cNvPr id="260" name="Google Shape;507;p27">
                <a:extLst>
                  <a:ext uri="{FF2B5EF4-FFF2-40B4-BE49-F238E27FC236}">
                    <a16:creationId xmlns:a16="http://schemas.microsoft.com/office/drawing/2014/main" id="{E29DCE97-F16B-4989-BDC3-AA1A5694BD20}"/>
                  </a:ext>
                </a:extLst>
              </p:cNvPr>
              <p:cNvGrpSpPr/>
              <p:nvPr/>
            </p:nvGrpSpPr>
            <p:grpSpPr>
              <a:xfrm>
                <a:off x="3235834" y="3793115"/>
                <a:ext cx="865418" cy="1258447"/>
                <a:chOff x="3235834" y="3793115"/>
                <a:chExt cx="865418" cy="1258447"/>
              </a:xfrm>
            </p:grpSpPr>
            <p:sp>
              <p:nvSpPr>
                <p:cNvPr id="261" name="Google Shape;508;p27">
                  <a:extLst>
                    <a:ext uri="{FF2B5EF4-FFF2-40B4-BE49-F238E27FC236}">
                      <a16:creationId xmlns:a16="http://schemas.microsoft.com/office/drawing/2014/main" id="{8AB76180-4FBF-46B5-AF84-3C5E2E574B03}"/>
                    </a:ext>
                  </a:extLst>
                </p:cNvPr>
                <p:cNvSpPr/>
                <p:nvPr/>
              </p:nvSpPr>
              <p:spPr>
                <a:xfrm>
                  <a:off x="3235834" y="3793115"/>
                  <a:ext cx="865418" cy="389985"/>
                </a:xfrm>
                <a:custGeom>
                  <a:avLst/>
                  <a:gdLst/>
                  <a:ahLst/>
                  <a:cxnLst/>
                  <a:rect l="l" t="t" r="r" b="b"/>
                  <a:pathLst>
                    <a:path w="15658" h="7056" extrusionOk="0">
                      <a:moveTo>
                        <a:pt x="1046" y="1"/>
                      </a:moveTo>
                      <a:cubicBezTo>
                        <a:pt x="437" y="1"/>
                        <a:pt x="1" y="491"/>
                        <a:pt x="1" y="1099"/>
                      </a:cubicBezTo>
                      <a:lnTo>
                        <a:pt x="1" y="7055"/>
                      </a:lnTo>
                      <a:lnTo>
                        <a:pt x="15658" y="7055"/>
                      </a:lnTo>
                      <a:lnTo>
                        <a:pt x="15658" y="1099"/>
                      </a:lnTo>
                      <a:cubicBezTo>
                        <a:pt x="15658" y="491"/>
                        <a:pt x="15168" y="1"/>
                        <a:pt x="14559" y="1"/>
                      </a:cubicBezTo>
                      <a:close/>
                    </a:path>
                  </a:pathLst>
                </a:custGeom>
                <a:solidFill>
                  <a:schemeClr val="accent5"/>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62" name="Google Shape;509;p27">
                  <a:extLst>
                    <a:ext uri="{FF2B5EF4-FFF2-40B4-BE49-F238E27FC236}">
                      <a16:creationId xmlns:a16="http://schemas.microsoft.com/office/drawing/2014/main" id="{D08CAE54-F59F-4A10-8D78-8262F1A9DB44}"/>
                    </a:ext>
                  </a:extLst>
                </p:cNvPr>
                <p:cNvSpPr/>
                <p:nvPr/>
              </p:nvSpPr>
              <p:spPr>
                <a:xfrm>
                  <a:off x="3306725" y="3905262"/>
                  <a:ext cx="719118" cy="182888"/>
                </a:xfrm>
                <a:custGeom>
                  <a:avLst/>
                  <a:gdLst/>
                  <a:ahLst/>
                  <a:cxnLst/>
                  <a:rect l="l" t="t" r="r" b="b"/>
                  <a:pathLst>
                    <a:path w="13011" h="3309" extrusionOk="0">
                      <a:moveTo>
                        <a:pt x="662" y="0"/>
                      </a:moveTo>
                      <a:cubicBezTo>
                        <a:pt x="278" y="0"/>
                        <a:pt x="0" y="278"/>
                        <a:pt x="0" y="662"/>
                      </a:cubicBezTo>
                      <a:lnTo>
                        <a:pt x="0" y="2647"/>
                      </a:lnTo>
                      <a:cubicBezTo>
                        <a:pt x="0" y="3031"/>
                        <a:pt x="278" y="3309"/>
                        <a:pt x="662" y="3309"/>
                      </a:cubicBezTo>
                      <a:lnTo>
                        <a:pt x="12349" y="3309"/>
                      </a:lnTo>
                      <a:cubicBezTo>
                        <a:pt x="12733" y="3309"/>
                        <a:pt x="13011" y="3031"/>
                        <a:pt x="13011" y="2647"/>
                      </a:cubicBezTo>
                      <a:lnTo>
                        <a:pt x="13011" y="662"/>
                      </a:lnTo>
                      <a:cubicBezTo>
                        <a:pt x="13011" y="278"/>
                        <a:pt x="12733" y="0"/>
                        <a:pt x="12349" y="0"/>
                      </a:cubicBezTo>
                      <a:close/>
                    </a:path>
                  </a:pathLst>
                </a:custGeom>
                <a:solidFill>
                  <a:srgbClr val="233E49"/>
                </a:solidFill>
                <a:ln w="9525" cap="flat" cmpd="sng">
                  <a:solidFill>
                    <a:srgbClr val="233E49"/>
                  </a:solidFill>
                  <a:prstDash val="solid"/>
                  <a:round/>
                  <a:headEnd type="none" w="sm" len="sm"/>
                  <a:tailEnd type="none" w="sm" len="sm"/>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63" name="Google Shape;510;p27">
                  <a:extLst>
                    <a:ext uri="{FF2B5EF4-FFF2-40B4-BE49-F238E27FC236}">
                      <a16:creationId xmlns:a16="http://schemas.microsoft.com/office/drawing/2014/main" id="{9DB1CFE6-09AD-4BAD-99EC-F2FB4357E9BE}"/>
                    </a:ext>
                  </a:extLst>
                </p:cNvPr>
                <p:cNvSpPr/>
                <p:nvPr/>
              </p:nvSpPr>
              <p:spPr>
                <a:xfrm>
                  <a:off x="3309654" y="4261478"/>
                  <a:ext cx="146355" cy="143426"/>
                </a:xfrm>
                <a:custGeom>
                  <a:avLst/>
                  <a:gdLst/>
                  <a:ahLst/>
                  <a:cxnLst/>
                  <a:rect l="l" t="t" r="r" b="b"/>
                  <a:pathLst>
                    <a:path w="2648" h="2595" extrusionOk="0">
                      <a:moveTo>
                        <a:pt x="556" y="1"/>
                      </a:moveTo>
                      <a:cubicBezTo>
                        <a:pt x="278" y="1"/>
                        <a:pt x="0" y="226"/>
                        <a:pt x="0" y="504"/>
                      </a:cubicBezTo>
                      <a:lnTo>
                        <a:pt x="0" y="2052"/>
                      </a:lnTo>
                      <a:cubicBezTo>
                        <a:pt x="0" y="2383"/>
                        <a:pt x="278" y="2595"/>
                        <a:pt x="556" y="2595"/>
                      </a:cubicBezTo>
                      <a:lnTo>
                        <a:pt x="2091" y="2595"/>
                      </a:lnTo>
                      <a:cubicBezTo>
                        <a:pt x="2369" y="2595"/>
                        <a:pt x="2647" y="2383"/>
                        <a:pt x="2647" y="2052"/>
                      </a:cubicBezTo>
                      <a:lnTo>
                        <a:pt x="2647" y="504"/>
                      </a:lnTo>
                      <a:cubicBezTo>
                        <a:pt x="2647" y="226"/>
                        <a:pt x="2369" y="1"/>
                        <a:pt x="2091" y="1"/>
                      </a:cubicBezTo>
                      <a:close/>
                    </a:path>
                  </a:pathLst>
                </a:custGeom>
                <a:solidFill>
                  <a:srgbClr val="EE1D69"/>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64" name="Google Shape;511;p27">
                  <a:extLst>
                    <a:ext uri="{FF2B5EF4-FFF2-40B4-BE49-F238E27FC236}">
                      <a16:creationId xmlns:a16="http://schemas.microsoft.com/office/drawing/2014/main" id="{70583FED-039A-47A5-B629-2D017A70CC66}"/>
                    </a:ext>
                  </a:extLst>
                </p:cNvPr>
                <p:cNvSpPr/>
                <p:nvPr/>
              </p:nvSpPr>
              <p:spPr>
                <a:xfrm>
                  <a:off x="3501275" y="4261478"/>
                  <a:ext cx="143426" cy="143426"/>
                </a:xfrm>
                <a:custGeom>
                  <a:avLst/>
                  <a:gdLst/>
                  <a:ahLst/>
                  <a:cxnLst/>
                  <a:rect l="l" t="t" r="r" b="b"/>
                  <a:pathLst>
                    <a:path w="2595" h="2595" extrusionOk="0">
                      <a:moveTo>
                        <a:pt x="557" y="1"/>
                      </a:moveTo>
                      <a:cubicBezTo>
                        <a:pt x="226" y="1"/>
                        <a:pt x="1" y="226"/>
                        <a:pt x="1" y="504"/>
                      </a:cubicBezTo>
                      <a:lnTo>
                        <a:pt x="1" y="2052"/>
                      </a:lnTo>
                      <a:cubicBezTo>
                        <a:pt x="1" y="2383"/>
                        <a:pt x="226" y="2595"/>
                        <a:pt x="557" y="2595"/>
                      </a:cubicBezTo>
                      <a:lnTo>
                        <a:pt x="2105" y="2595"/>
                      </a:lnTo>
                      <a:cubicBezTo>
                        <a:pt x="2383" y="2595"/>
                        <a:pt x="2595" y="2383"/>
                        <a:pt x="2595" y="2052"/>
                      </a:cubicBezTo>
                      <a:lnTo>
                        <a:pt x="2595" y="504"/>
                      </a:lnTo>
                      <a:cubicBezTo>
                        <a:pt x="2595" y="226"/>
                        <a:pt x="2383" y="1"/>
                        <a:pt x="2105" y="1"/>
                      </a:cubicBezTo>
                      <a:close/>
                    </a:path>
                  </a:pathLst>
                </a:custGeom>
                <a:solidFill>
                  <a:srgbClr val="CECCBC"/>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65" name="Google Shape;512;p27">
                  <a:extLst>
                    <a:ext uri="{FF2B5EF4-FFF2-40B4-BE49-F238E27FC236}">
                      <a16:creationId xmlns:a16="http://schemas.microsoft.com/office/drawing/2014/main" id="{D2C0D188-0581-496D-BB69-AB762A023099}"/>
                    </a:ext>
                  </a:extLst>
                </p:cNvPr>
                <p:cNvSpPr/>
                <p:nvPr/>
              </p:nvSpPr>
              <p:spPr>
                <a:xfrm>
                  <a:off x="3693670" y="4261478"/>
                  <a:ext cx="143426" cy="143426"/>
                </a:xfrm>
                <a:custGeom>
                  <a:avLst/>
                  <a:gdLst/>
                  <a:ahLst/>
                  <a:cxnLst/>
                  <a:rect l="l" t="t" r="r" b="b"/>
                  <a:pathLst>
                    <a:path w="2595" h="2595" extrusionOk="0">
                      <a:moveTo>
                        <a:pt x="490" y="1"/>
                      </a:moveTo>
                      <a:cubicBezTo>
                        <a:pt x="226" y="1"/>
                        <a:pt x="1" y="226"/>
                        <a:pt x="1" y="504"/>
                      </a:cubicBezTo>
                      <a:lnTo>
                        <a:pt x="1" y="2052"/>
                      </a:lnTo>
                      <a:cubicBezTo>
                        <a:pt x="1" y="2383"/>
                        <a:pt x="226" y="2595"/>
                        <a:pt x="490" y="2595"/>
                      </a:cubicBezTo>
                      <a:lnTo>
                        <a:pt x="2092" y="2595"/>
                      </a:lnTo>
                      <a:cubicBezTo>
                        <a:pt x="2370" y="2595"/>
                        <a:pt x="2595" y="2383"/>
                        <a:pt x="2595" y="2052"/>
                      </a:cubicBezTo>
                      <a:lnTo>
                        <a:pt x="2595" y="504"/>
                      </a:lnTo>
                      <a:cubicBezTo>
                        <a:pt x="2595" y="226"/>
                        <a:pt x="2370" y="1"/>
                        <a:pt x="2092" y="1"/>
                      </a:cubicBezTo>
                      <a:close/>
                    </a:path>
                  </a:pathLst>
                </a:custGeom>
                <a:solidFill>
                  <a:srgbClr val="CECCBC"/>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66" name="Google Shape;513;p27">
                  <a:extLst>
                    <a:ext uri="{FF2B5EF4-FFF2-40B4-BE49-F238E27FC236}">
                      <a16:creationId xmlns:a16="http://schemas.microsoft.com/office/drawing/2014/main" id="{76B17AE7-FC35-4694-9100-6C5B55E674A5}"/>
                    </a:ext>
                  </a:extLst>
                </p:cNvPr>
                <p:cNvSpPr/>
                <p:nvPr/>
              </p:nvSpPr>
              <p:spPr>
                <a:xfrm>
                  <a:off x="3309654" y="4453872"/>
                  <a:ext cx="146355" cy="143426"/>
                </a:xfrm>
                <a:custGeom>
                  <a:avLst/>
                  <a:gdLst/>
                  <a:ahLst/>
                  <a:cxnLst/>
                  <a:rect l="l" t="t" r="r" b="b"/>
                  <a:pathLst>
                    <a:path w="2648" h="2595" extrusionOk="0">
                      <a:moveTo>
                        <a:pt x="556" y="1"/>
                      </a:moveTo>
                      <a:cubicBezTo>
                        <a:pt x="278" y="1"/>
                        <a:pt x="0" y="226"/>
                        <a:pt x="0" y="556"/>
                      </a:cubicBezTo>
                      <a:lnTo>
                        <a:pt x="0" y="2092"/>
                      </a:lnTo>
                      <a:cubicBezTo>
                        <a:pt x="0" y="2370"/>
                        <a:pt x="278" y="2595"/>
                        <a:pt x="556" y="2595"/>
                      </a:cubicBezTo>
                      <a:lnTo>
                        <a:pt x="2091" y="2595"/>
                      </a:lnTo>
                      <a:cubicBezTo>
                        <a:pt x="2369" y="2595"/>
                        <a:pt x="2647" y="2370"/>
                        <a:pt x="2647" y="2092"/>
                      </a:cubicBezTo>
                      <a:lnTo>
                        <a:pt x="2647" y="556"/>
                      </a:lnTo>
                      <a:cubicBezTo>
                        <a:pt x="2647" y="226"/>
                        <a:pt x="2369" y="1"/>
                        <a:pt x="2091" y="1"/>
                      </a:cubicBezTo>
                      <a:close/>
                    </a:path>
                  </a:pathLst>
                </a:custGeom>
                <a:solidFill>
                  <a:srgbClr val="CECCBC"/>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67" name="Google Shape;514;p27">
                  <a:extLst>
                    <a:ext uri="{FF2B5EF4-FFF2-40B4-BE49-F238E27FC236}">
                      <a16:creationId xmlns:a16="http://schemas.microsoft.com/office/drawing/2014/main" id="{06563CF9-9334-4C03-9B26-6095F6C818E4}"/>
                    </a:ext>
                  </a:extLst>
                </p:cNvPr>
                <p:cNvSpPr/>
                <p:nvPr/>
              </p:nvSpPr>
              <p:spPr>
                <a:xfrm>
                  <a:off x="3501275" y="4453872"/>
                  <a:ext cx="143426" cy="143426"/>
                </a:xfrm>
                <a:custGeom>
                  <a:avLst/>
                  <a:gdLst/>
                  <a:ahLst/>
                  <a:cxnLst/>
                  <a:rect l="l" t="t" r="r" b="b"/>
                  <a:pathLst>
                    <a:path w="2595" h="2595" extrusionOk="0">
                      <a:moveTo>
                        <a:pt x="557" y="1"/>
                      </a:moveTo>
                      <a:cubicBezTo>
                        <a:pt x="226" y="1"/>
                        <a:pt x="1" y="226"/>
                        <a:pt x="1" y="556"/>
                      </a:cubicBezTo>
                      <a:lnTo>
                        <a:pt x="1" y="2092"/>
                      </a:lnTo>
                      <a:cubicBezTo>
                        <a:pt x="1" y="2370"/>
                        <a:pt x="226" y="2595"/>
                        <a:pt x="557" y="2595"/>
                      </a:cubicBezTo>
                      <a:lnTo>
                        <a:pt x="2105" y="2595"/>
                      </a:lnTo>
                      <a:cubicBezTo>
                        <a:pt x="2383" y="2595"/>
                        <a:pt x="2595" y="2370"/>
                        <a:pt x="2595" y="2092"/>
                      </a:cubicBezTo>
                      <a:lnTo>
                        <a:pt x="2595" y="556"/>
                      </a:lnTo>
                      <a:cubicBezTo>
                        <a:pt x="2595" y="226"/>
                        <a:pt x="2383" y="1"/>
                        <a:pt x="2105" y="1"/>
                      </a:cubicBezTo>
                      <a:close/>
                    </a:path>
                  </a:pathLst>
                </a:custGeom>
                <a:solidFill>
                  <a:srgbClr val="CECCBC"/>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68" name="Google Shape;515;p27">
                  <a:extLst>
                    <a:ext uri="{FF2B5EF4-FFF2-40B4-BE49-F238E27FC236}">
                      <a16:creationId xmlns:a16="http://schemas.microsoft.com/office/drawing/2014/main" id="{00A09FB6-1540-4742-BC12-1C40F843C573}"/>
                    </a:ext>
                  </a:extLst>
                </p:cNvPr>
                <p:cNvSpPr/>
                <p:nvPr/>
              </p:nvSpPr>
              <p:spPr>
                <a:xfrm>
                  <a:off x="3693670" y="4453872"/>
                  <a:ext cx="143426" cy="143426"/>
                </a:xfrm>
                <a:custGeom>
                  <a:avLst/>
                  <a:gdLst/>
                  <a:ahLst/>
                  <a:cxnLst/>
                  <a:rect l="l" t="t" r="r" b="b"/>
                  <a:pathLst>
                    <a:path w="2595" h="2595" extrusionOk="0">
                      <a:moveTo>
                        <a:pt x="490" y="1"/>
                      </a:moveTo>
                      <a:cubicBezTo>
                        <a:pt x="226" y="1"/>
                        <a:pt x="1" y="226"/>
                        <a:pt x="1" y="556"/>
                      </a:cubicBezTo>
                      <a:lnTo>
                        <a:pt x="1" y="2092"/>
                      </a:lnTo>
                      <a:cubicBezTo>
                        <a:pt x="1" y="2370"/>
                        <a:pt x="226" y="2595"/>
                        <a:pt x="490" y="2595"/>
                      </a:cubicBezTo>
                      <a:lnTo>
                        <a:pt x="2092" y="2595"/>
                      </a:lnTo>
                      <a:cubicBezTo>
                        <a:pt x="2370" y="2595"/>
                        <a:pt x="2595" y="2370"/>
                        <a:pt x="2595" y="2092"/>
                      </a:cubicBezTo>
                      <a:lnTo>
                        <a:pt x="2595" y="556"/>
                      </a:lnTo>
                      <a:cubicBezTo>
                        <a:pt x="2595" y="226"/>
                        <a:pt x="2370" y="1"/>
                        <a:pt x="2092" y="1"/>
                      </a:cubicBezTo>
                      <a:close/>
                    </a:path>
                  </a:pathLst>
                </a:custGeom>
                <a:solidFill>
                  <a:srgbClr val="CECCBC"/>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69" name="Google Shape;516;p27">
                  <a:extLst>
                    <a:ext uri="{FF2B5EF4-FFF2-40B4-BE49-F238E27FC236}">
                      <a16:creationId xmlns:a16="http://schemas.microsoft.com/office/drawing/2014/main" id="{B190F497-400D-4B46-B3AE-96032D54DFDA}"/>
                    </a:ext>
                  </a:extLst>
                </p:cNvPr>
                <p:cNvSpPr/>
                <p:nvPr/>
              </p:nvSpPr>
              <p:spPr>
                <a:xfrm>
                  <a:off x="3309654" y="4645549"/>
                  <a:ext cx="146355" cy="146355"/>
                </a:xfrm>
                <a:custGeom>
                  <a:avLst/>
                  <a:gdLst/>
                  <a:ahLst/>
                  <a:cxnLst/>
                  <a:rect l="l" t="t" r="r" b="b"/>
                  <a:pathLst>
                    <a:path w="2648" h="2648" extrusionOk="0">
                      <a:moveTo>
                        <a:pt x="556" y="0"/>
                      </a:moveTo>
                      <a:cubicBezTo>
                        <a:pt x="278" y="0"/>
                        <a:pt x="0" y="278"/>
                        <a:pt x="0" y="556"/>
                      </a:cubicBezTo>
                      <a:lnTo>
                        <a:pt x="0" y="2105"/>
                      </a:lnTo>
                      <a:cubicBezTo>
                        <a:pt x="0" y="2383"/>
                        <a:pt x="278" y="2647"/>
                        <a:pt x="556" y="2647"/>
                      </a:cubicBezTo>
                      <a:lnTo>
                        <a:pt x="2091" y="2647"/>
                      </a:lnTo>
                      <a:cubicBezTo>
                        <a:pt x="2369" y="2647"/>
                        <a:pt x="2647" y="2383"/>
                        <a:pt x="2647" y="2105"/>
                      </a:cubicBezTo>
                      <a:lnTo>
                        <a:pt x="2647" y="556"/>
                      </a:lnTo>
                      <a:cubicBezTo>
                        <a:pt x="2647" y="278"/>
                        <a:pt x="2369" y="0"/>
                        <a:pt x="2091" y="0"/>
                      </a:cubicBezTo>
                      <a:close/>
                    </a:path>
                  </a:pathLst>
                </a:custGeom>
                <a:solidFill>
                  <a:srgbClr val="EE1D69"/>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70" name="Google Shape;517;p27">
                  <a:extLst>
                    <a:ext uri="{FF2B5EF4-FFF2-40B4-BE49-F238E27FC236}">
                      <a16:creationId xmlns:a16="http://schemas.microsoft.com/office/drawing/2014/main" id="{1B2252C1-BAEB-4A32-8E90-3D383EA7B2E4}"/>
                    </a:ext>
                  </a:extLst>
                </p:cNvPr>
                <p:cNvSpPr/>
                <p:nvPr/>
              </p:nvSpPr>
              <p:spPr>
                <a:xfrm>
                  <a:off x="3501275" y="4645549"/>
                  <a:ext cx="143426" cy="146355"/>
                </a:xfrm>
                <a:custGeom>
                  <a:avLst/>
                  <a:gdLst/>
                  <a:ahLst/>
                  <a:cxnLst/>
                  <a:rect l="l" t="t" r="r" b="b"/>
                  <a:pathLst>
                    <a:path w="2595" h="2648" extrusionOk="0">
                      <a:moveTo>
                        <a:pt x="557" y="0"/>
                      </a:moveTo>
                      <a:cubicBezTo>
                        <a:pt x="226" y="0"/>
                        <a:pt x="1" y="278"/>
                        <a:pt x="1" y="556"/>
                      </a:cubicBezTo>
                      <a:lnTo>
                        <a:pt x="1" y="2105"/>
                      </a:lnTo>
                      <a:cubicBezTo>
                        <a:pt x="1" y="2383"/>
                        <a:pt x="226" y="2647"/>
                        <a:pt x="557" y="2647"/>
                      </a:cubicBezTo>
                      <a:lnTo>
                        <a:pt x="2105" y="2647"/>
                      </a:lnTo>
                      <a:cubicBezTo>
                        <a:pt x="2383" y="2647"/>
                        <a:pt x="2595" y="2383"/>
                        <a:pt x="2595" y="2105"/>
                      </a:cubicBezTo>
                      <a:lnTo>
                        <a:pt x="2595" y="556"/>
                      </a:lnTo>
                      <a:cubicBezTo>
                        <a:pt x="2595" y="278"/>
                        <a:pt x="2383" y="0"/>
                        <a:pt x="2105" y="0"/>
                      </a:cubicBezTo>
                      <a:close/>
                    </a:path>
                  </a:pathLst>
                </a:custGeom>
                <a:solidFill>
                  <a:srgbClr val="C1C1C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71" name="Google Shape;518;p27">
                  <a:extLst>
                    <a:ext uri="{FF2B5EF4-FFF2-40B4-BE49-F238E27FC236}">
                      <a16:creationId xmlns:a16="http://schemas.microsoft.com/office/drawing/2014/main" id="{7AD245D9-B2F3-4EB4-995D-CDC775197795}"/>
                    </a:ext>
                  </a:extLst>
                </p:cNvPr>
                <p:cNvSpPr/>
                <p:nvPr/>
              </p:nvSpPr>
              <p:spPr>
                <a:xfrm>
                  <a:off x="3693670" y="4645549"/>
                  <a:ext cx="143426" cy="146355"/>
                </a:xfrm>
                <a:custGeom>
                  <a:avLst/>
                  <a:gdLst/>
                  <a:ahLst/>
                  <a:cxnLst/>
                  <a:rect l="l" t="t" r="r" b="b"/>
                  <a:pathLst>
                    <a:path w="2595" h="2648" extrusionOk="0">
                      <a:moveTo>
                        <a:pt x="490" y="0"/>
                      </a:moveTo>
                      <a:cubicBezTo>
                        <a:pt x="226" y="0"/>
                        <a:pt x="1" y="278"/>
                        <a:pt x="1" y="556"/>
                      </a:cubicBezTo>
                      <a:lnTo>
                        <a:pt x="1" y="2105"/>
                      </a:lnTo>
                      <a:cubicBezTo>
                        <a:pt x="1" y="2383"/>
                        <a:pt x="226" y="2647"/>
                        <a:pt x="490" y="2647"/>
                      </a:cubicBezTo>
                      <a:lnTo>
                        <a:pt x="2092" y="2647"/>
                      </a:lnTo>
                      <a:cubicBezTo>
                        <a:pt x="2370" y="2647"/>
                        <a:pt x="2595" y="2383"/>
                        <a:pt x="2595" y="2105"/>
                      </a:cubicBezTo>
                      <a:lnTo>
                        <a:pt x="2595" y="556"/>
                      </a:lnTo>
                      <a:cubicBezTo>
                        <a:pt x="2595" y="278"/>
                        <a:pt x="2370" y="0"/>
                        <a:pt x="2092" y="0"/>
                      </a:cubicBezTo>
                      <a:close/>
                    </a:path>
                  </a:pathLst>
                </a:custGeom>
                <a:solidFill>
                  <a:srgbClr val="CECCBC"/>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72" name="Google Shape;519;p27">
                  <a:extLst>
                    <a:ext uri="{FF2B5EF4-FFF2-40B4-BE49-F238E27FC236}">
                      <a16:creationId xmlns:a16="http://schemas.microsoft.com/office/drawing/2014/main" id="{98A33EF0-520C-4B93-AE7C-E55930A5077E}"/>
                    </a:ext>
                  </a:extLst>
                </p:cNvPr>
                <p:cNvSpPr/>
                <p:nvPr/>
              </p:nvSpPr>
              <p:spPr>
                <a:xfrm>
                  <a:off x="3309654" y="4840873"/>
                  <a:ext cx="146355" cy="143426"/>
                </a:xfrm>
                <a:custGeom>
                  <a:avLst/>
                  <a:gdLst/>
                  <a:ahLst/>
                  <a:cxnLst/>
                  <a:rect l="l" t="t" r="r" b="b"/>
                  <a:pathLst>
                    <a:path w="2648" h="2595" extrusionOk="0">
                      <a:moveTo>
                        <a:pt x="556" y="0"/>
                      </a:moveTo>
                      <a:cubicBezTo>
                        <a:pt x="278" y="0"/>
                        <a:pt x="0" y="225"/>
                        <a:pt x="0" y="503"/>
                      </a:cubicBezTo>
                      <a:lnTo>
                        <a:pt x="0" y="2091"/>
                      </a:lnTo>
                      <a:cubicBezTo>
                        <a:pt x="0" y="2369"/>
                        <a:pt x="278" y="2594"/>
                        <a:pt x="556" y="2594"/>
                      </a:cubicBezTo>
                      <a:lnTo>
                        <a:pt x="2091" y="2594"/>
                      </a:lnTo>
                      <a:cubicBezTo>
                        <a:pt x="2369" y="2594"/>
                        <a:pt x="2647" y="2369"/>
                        <a:pt x="2647" y="2091"/>
                      </a:cubicBezTo>
                      <a:lnTo>
                        <a:pt x="2647" y="503"/>
                      </a:lnTo>
                      <a:cubicBezTo>
                        <a:pt x="2647" y="225"/>
                        <a:pt x="2369" y="0"/>
                        <a:pt x="2091" y="0"/>
                      </a:cubicBezTo>
                      <a:close/>
                    </a:path>
                  </a:pathLst>
                </a:custGeom>
                <a:solidFill>
                  <a:srgbClr val="EE1D69"/>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73" name="Google Shape;520;p27">
                  <a:extLst>
                    <a:ext uri="{FF2B5EF4-FFF2-40B4-BE49-F238E27FC236}">
                      <a16:creationId xmlns:a16="http://schemas.microsoft.com/office/drawing/2014/main" id="{BF34BFB8-E0F8-4561-BD25-835FE61E4027}"/>
                    </a:ext>
                  </a:extLst>
                </p:cNvPr>
                <p:cNvSpPr/>
                <p:nvPr/>
              </p:nvSpPr>
              <p:spPr>
                <a:xfrm>
                  <a:off x="3501275" y="4840873"/>
                  <a:ext cx="143426" cy="143426"/>
                </a:xfrm>
                <a:custGeom>
                  <a:avLst/>
                  <a:gdLst/>
                  <a:ahLst/>
                  <a:cxnLst/>
                  <a:rect l="l" t="t" r="r" b="b"/>
                  <a:pathLst>
                    <a:path w="2595" h="2595" extrusionOk="0">
                      <a:moveTo>
                        <a:pt x="557" y="0"/>
                      </a:moveTo>
                      <a:cubicBezTo>
                        <a:pt x="226" y="0"/>
                        <a:pt x="1" y="225"/>
                        <a:pt x="1" y="503"/>
                      </a:cubicBezTo>
                      <a:lnTo>
                        <a:pt x="1" y="2091"/>
                      </a:lnTo>
                      <a:cubicBezTo>
                        <a:pt x="1" y="2369"/>
                        <a:pt x="226" y="2594"/>
                        <a:pt x="557" y="2594"/>
                      </a:cubicBezTo>
                      <a:lnTo>
                        <a:pt x="2105" y="2594"/>
                      </a:lnTo>
                      <a:cubicBezTo>
                        <a:pt x="2383" y="2594"/>
                        <a:pt x="2595" y="2369"/>
                        <a:pt x="2595" y="2091"/>
                      </a:cubicBezTo>
                      <a:lnTo>
                        <a:pt x="2595" y="503"/>
                      </a:lnTo>
                      <a:cubicBezTo>
                        <a:pt x="2595" y="225"/>
                        <a:pt x="2383" y="0"/>
                        <a:pt x="2105" y="0"/>
                      </a:cubicBezTo>
                      <a:close/>
                    </a:path>
                  </a:pathLst>
                </a:custGeom>
                <a:solidFill>
                  <a:srgbClr val="CECCBC"/>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74" name="Google Shape;521;p27">
                  <a:extLst>
                    <a:ext uri="{FF2B5EF4-FFF2-40B4-BE49-F238E27FC236}">
                      <a16:creationId xmlns:a16="http://schemas.microsoft.com/office/drawing/2014/main" id="{2B528C3C-EA42-4CC7-9BAF-11A3DAC1CC9E}"/>
                    </a:ext>
                  </a:extLst>
                </p:cNvPr>
                <p:cNvSpPr/>
                <p:nvPr/>
              </p:nvSpPr>
              <p:spPr>
                <a:xfrm>
                  <a:off x="3693670" y="4840873"/>
                  <a:ext cx="143426" cy="143426"/>
                </a:xfrm>
                <a:custGeom>
                  <a:avLst/>
                  <a:gdLst/>
                  <a:ahLst/>
                  <a:cxnLst/>
                  <a:rect l="l" t="t" r="r" b="b"/>
                  <a:pathLst>
                    <a:path w="2595" h="2595" extrusionOk="0">
                      <a:moveTo>
                        <a:pt x="490" y="0"/>
                      </a:moveTo>
                      <a:cubicBezTo>
                        <a:pt x="226" y="0"/>
                        <a:pt x="1" y="225"/>
                        <a:pt x="1" y="503"/>
                      </a:cubicBezTo>
                      <a:lnTo>
                        <a:pt x="1" y="2091"/>
                      </a:lnTo>
                      <a:cubicBezTo>
                        <a:pt x="1" y="2369"/>
                        <a:pt x="226" y="2594"/>
                        <a:pt x="490" y="2594"/>
                      </a:cubicBezTo>
                      <a:lnTo>
                        <a:pt x="2092" y="2594"/>
                      </a:lnTo>
                      <a:cubicBezTo>
                        <a:pt x="2370" y="2594"/>
                        <a:pt x="2595" y="2369"/>
                        <a:pt x="2595" y="2091"/>
                      </a:cubicBezTo>
                      <a:lnTo>
                        <a:pt x="2595" y="503"/>
                      </a:lnTo>
                      <a:cubicBezTo>
                        <a:pt x="2595" y="225"/>
                        <a:pt x="2370" y="0"/>
                        <a:pt x="2092" y="0"/>
                      </a:cubicBezTo>
                      <a:close/>
                    </a:path>
                  </a:pathLst>
                </a:custGeom>
                <a:solidFill>
                  <a:srgbClr val="999999"/>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75" name="Google Shape;522;p27">
                  <a:extLst>
                    <a:ext uri="{FF2B5EF4-FFF2-40B4-BE49-F238E27FC236}">
                      <a16:creationId xmlns:a16="http://schemas.microsoft.com/office/drawing/2014/main" id="{4CEFEBD3-AAF5-4495-B2EE-5D6CE7E57676}"/>
                    </a:ext>
                  </a:extLst>
                </p:cNvPr>
                <p:cNvSpPr/>
                <p:nvPr/>
              </p:nvSpPr>
              <p:spPr>
                <a:xfrm>
                  <a:off x="3855335" y="4185426"/>
                  <a:ext cx="243685" cy="866136"/>
                </a:xfrm>
                <a:custGeom>
                  <a:avLst/>
                  <a:gdLst/>
                  <a:ahLst/>
                  <a:cxnLst/>
                  <a:rect l="l" t="t" r="r" b="b"/>
                  <a:pathLst>
                    <a:path w="4409" h="15671" extrusionOk="0">
                      <a:moveTo>
                        <a:pt x="2595" y="1377"/>
                      </a:moveTo>
                      <a:cubicBezTo>
                        <a:pt x="2926" y="1377"/>
                        <a:pt x="3137" y="1602"/>
                        <a:pt x="3137" y="1880"/>
                      </a:cubicBezTo>
                      <a:lnTo>
                        <a:pt x="3137" y="3428"/>
                      </a:lnTo>
                      <a:cubicBezTo>
                        <a:pt x="3137" y="3759"/>
                        <a:pt x="2926" y="3971"/>
                        <a:pt x="2595" y="3971"/>
                      </a:cubicBezTo>
                      <a:lnTo>
                        <a:pt x="1046" y="3971"/>
                      </a:lnTo>
                      <a:cubicBezTo>
                        <a:pt x="768" y="3971"/>
                        <a:pt x="543" y="3759"/>
                        <a:pt x="543" y="3428"/>
                      </a:cubicBezTo>
                      <a:lnTo>
                        <a:pt x="543" y="1880"/>
                      </a:lnTo>
                      <a:cubicBezTo>
                        <a:pt x="543" y="1602"/>
                        <a:pt x="768" y="1377"/>
                        <a:pt x="1046" y="1377"/>
                      </a:cubicBezTo>
                      <a:close/>
                      <a:moveTo>
                        <a:pt x="2595" y="4858"/>
                      </a:moveTo>
                      <a:cubicBezTo>
                        <a:pt x="2926" y="4858"/>
                        <a:pt x="3137" y="5083"/>
                        <a:pt x="3137" y="5413"/>
                      </a:cubicBezTo>
                      <a:lnTo>
                        <a:pt x="3137" y="6949"/>
                      </a:lnTo>
                      <a:cubicBezTo>
                        <a:pt x="3137" y="7227"/>
                        <a:pt x="2926" y="7452"/>
                        <a:pt x="2595" y="7452"/>
                      </a:cubicBezTo>
                      <a:lnTo>
                        <a:pt x="1046" y="7452"/>
                      </a:lnTo>
                      <a:cubicBezTo>
                        <a:pt x="768" y="7452"/>
                        <a:pt x="543" y="7227"/>
                        <a:pt x="543" y="6949"/>
                      </a:cubicBezTo>
                      <a:lnTo>
                        <a:pt x="543" y="5413"/>
                      </a:lnTo>
                      <a:cubicBezTo>
                        <a:pt x="543" y="5083"/>
                        <a:pt x="768" y="4858"/>
                        <a:pt x="1046" y="4858"/>
                      </a:cubicBezTo>
                      <a:close/>
                      <a:moveTo>
                        <a:pt x="2595" y="8325"/>
                      </a:moveTo>
                      <a:cubicBezTo>
                        <a:pt x="2926" y="8325"/>
                        <a:pt x="3137" y="8603"/>
                        <a:pt x="3137" y="8881"/>
                      </a:cubicBezTo>
                      <a:lnTo>
                        <a:pt x="3137" y="13950"/>
                      </a:lnTo>
                      <a:cubicBezTo>
                        <a:pt x="3137" y="14228"/>
                        <a:pt x="2926" y="14453"/>
                        <a:pt x="2595" y="14453"/>
                      </a:cubicBezTo>
                      <a:lnTo>
                        <a:pt x="1046" y="14453"/>
                      </a:lnTo>
                      <a:cubicBezTo>
                        <a:pt x="768" y="14453"/>
                        <a:pt x="543" y="14228"/>
                        <a:pt x="543" y="13950"/>
                      </a:cubicBezTo>
                      <a:lnTo>
                        <a:pt x="543" y="8881"/>
                      </a:lnTo>
                      <a:cubicBezTo>
                        <a:pt x="543" y="8603"/>
                        <a:pt x="768" y="8325"/>
                        <a:pt x="1046" y="8325"/>
                      </a:cubicBezTo>
                      <a:close/>
                      <a:moveTo>
                        <a:pt x="1" y="0"/>
                      </a:moveTo>
                      <a:lnTo>
                        <a:pt x="1" y="15671"/>
                      </a:lnTo>
                      <a:lnTo>
                        <a:pt x="3415" y="15671"/>
                      </a:lnTo>
                      <a:cubicBezTo>
                        <a:pt x="3521" y="15671"/>
                        <a:pt x="3693" y="15605"/>
                        <a:pt x="3799" y="15605"/>
                      </a:cubicBezTo>
                      <a:cubicBezTo>
                        <a:pt x="4183" y="15446"/>
                        <a:pt x="4408" y="15009"/>
                        <a:pt x="4408" y="14559"/>
                      </a:cubicBezTo>
                      <a:lnTo>
                        <a:pt x="4408" y="0"/>
                      </a:lnTo>
                      <a:close/>
                    </a:path>
                  </a:pathLst>
                </a:custGeom>
                <a:solidFill>
                  <a:srgbClr val="D9D9D9"/>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76" name="Google Shape;523;p27">
                  <a:extLst>
                    <a:ext uri="{FF2B5EF4-FFF2-40B4-BE49-F238E27FC236}">
                      <a16:creationId xmlns:a16="http://schemas.microsoft.com/office/drawing/2014/main" id="{88A17DD6-EFCA-4D13-B115-DD1BE0FE656C}"/>
                    </a:ext>
                  </a:extLst>
                </p:cNvPr>
                <p:cNvSpPr/>
                <p:nvPr/>
              </p:nvSpPr>
              <p:spPr>
                <a:xfrm>
                  <a:off x="3855335" y="3793115"/>
                  <a:ext cx="243685" cy="389985"/>
                </a:xfrm>
                <a:custGeom>
                  <a:avLst/>
                  <a:gdLst/>
                  <a:ahLst/>
                  <a:cxnLst/>
                  <a:rect l="l" t="t" r="r" b="b"/>
                  <a:pathLst>
                    <a:path w="4409" h="7056" extrusionOk="0">
                      <a:moveTo>
                        <a:pt x="1" y="1"/>
                      </a:moveTo>
                      <a:lnTo>
                        <a:pt x="1" y="1986"/>
                      </a:lnTo>
                      <a:lnTo>
                        <a:pt x="2423" y="1986"/>
                      </a:lnTo>
                      <a:cubicBezTo>
                        <a:pt x="2807" y="1986"/>
                        <a:pt x="3085" y="2264"/>
                        <a:pt x="3085" y="2648"/>
                      </a:cubicBezTo>
                      <a:lnTo>
                        <a:pt x="3085" y="4633"/>
                      </a:lnTo>
                      <a:cubicBezTo>
                        <a:pt x="3085" y="5017"/>
                        <a:pt x="2807" y="5295"/>
                        <a:pt x="2423" y="5295"/>
                      </a:cubicBezTo>
                      <a:lnTo>
                        <a:pt x="1" y="5295"/>
                      </a:lnTo>
                      <a:lnTo>
                        <a:pt x="1" y="7055"/>
                      </a:lnTo>
                      <a:lnTo>
                        <a:pt x="4408" y="7055"/>
                      </a:lnTo>
                      <a:lnTo>
                        <a:pt x="4408" y="1099"/>
                      </a:lnTo>
                      <a:cubicBezTo>
                        <a:pt x="4408" y="491"/>
                        <a:pt x="4024" y="1"/>
                        <a:pt x="3415" y="1"/>
                      </a:cubicBezTo>
                      <a:close/>
                    </a:path>
                  </a:pathLst>
                </a:custGeom>
                <a:solidFill>
                  <a:schemeClr val="accent6"/>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77" name="Google Shape;524;p27">
                  <a:extLst>
                    <a:ext uri="{FF2B5EF4-FFF2-40B4-BE49-F238E27FC236}">
                      <a16:creationId xmlns:a16="http://schemas.microsoft.com/office/drawing/2014/main" id="{D26EDB8F-0344-4746-BFE8-D4ADD6D80E52}"/>
                    </a:ext>
                  </a:extLst>
                </p:cNvPr>
                <p:cNvSpPr/>
                <p:nvPr/>
              </p:nvSpPr>
              <p:spPr>
                <a:xfrm>
                  <a:off x="3855335" y="3905262"/>
                  <a:ext cx="170508" cy="182888"/>
                </a:xfrm>
                <a:custGeom>
                  <a:avLst/>
                  <a:gdLst/>
                  <a:ahLst/>
                  <a:cxnLst/>
                  <a:rect l="l" t="t" r="r" b="b"/>
                  <a:pathLst>
                    <a:path w="3085" h="3309" extrusionOk="0">
                      <a:moveTo>
                        <a:pt x="1" y="0"/>
                      </a:moveTo>
                      <a:lnTo>
                        <a:pt x="1" y="768"/>
                      </a:lnTo>
                      <a:lnTo>
                        <a:pt x="1761" y="768"/>
                      </a:lnTo>
                      <a:lnTo>
                        <a:pt x="1761" y="2594"/>
                      </a:lnTo>
                      <a:lnTo>
                        <a:pt x="1" y="2594"/>
                      </a:lnTo>
                      <a:lnTo>
                        <a:pt x="1" y="3309"/>
                      </a:lnTo>
                      <a:lnTo>
                        <a:pt x="2423" y="3309"/>
                      </a:lnTo>
                      <a:cubicBezTo>
                        <a:pt x="2807" y="3309"/>
                        <a:pt x="3085" y="3031"/>
                        <a:pt x="3085" y="2647"/>
                      </a:cubicBezTo>
                      <a:lnTo>
                        <a:pt x="3085" y="662"/>
                      </a:lnTo>
                      <a:cubicBezTo>
                        <a:pt x="3085" y="278"/>
                        <a:pt x="2807" y="0"/>
                        <a:pt x="2423" y="0"/>
                      </a:cubicBezTo>
                      <a:close/>
                    </a:path>
                  </a:pathLst>
                </a:custGeom>
                <a:solidFill>
                  <a:srgbClr val="233E49"/>
                </a:solidFill>
                <a:ln w="9525" cap="flat" cmpd="sng">
                  <a:solidFill>
                    <a:srgbClr val="233E49"/>
                  </a:solidFill>
                  <a:prstDash val="solid"/>
                  <a:round/>
                  <a:headEnd type="none" w="sm" len="sm"/>
                  <a:tailEnd type="none" w="sm" len="sm"/>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78" name="Google Shape;525;p27">
                  <a:extLst>
                    <a:ext uri="{FF2B5EF4-FFF2-40B4-BE49-F238E27FC236}">
                      <a16:creationId xmlns:a16="http://schemas.microsoft.com/office/drawing/2014/main" id="{8631E4B7-01DE-475E-9735-B1AB33AC9E30}"/>
                    </a:ext>
                  </a:extLst>
                </p:cNvPr>
                <p:cNvSpPr/>
                <p:nvPr/>
              </p:nvSpPr>
              <p:spPr>
                <a:xfrm>
                  <a:off x="3723681" y="3945499"/>
                  <a:ext cx="35870" cy="100260"/>
                </a:xfrm>
                <a:custGeom>
                  <a:avLst/>
                  <a:gdLst/>
                  <a:ahLst/>
                  <a:cxnLst/>
                  <a:rect l="l" t="t" r="r" b="b"/>
                  <a:pathLst>
                    <a:path w="649" h="1814" extrusionOk="0">
                      <a:moveTo>
                        <a:pt x="80" y="0"/>
                      </a:moveTo>
                      <a:cubicBezTo>
                        <a:pt x="67" y="0"/>
                        <a:pt x="40" y="13"/>
                        <a:pt x="27" y="13"/>
                      </a:cubicBezTo>
                      <a:cubicBezTo>
                        <a:pt x="14" y="27"/>
                        <a:pt x="0" y="40"/>
                        <a:pt x="0" y="66"/>
                      </a:cubicBezTo>
                      <a:cubicBezTo>
                        <a:pt x="0" y="93"/>
                        <a:pt x="14" y="106"/>
                        <a:pt x="27" y="106"/>
                      </a:cubicBezTo>
                      <a:cubicBezTo>
                        <a:pt x="40" y="106"/>
                        <a:pt x="67" y="119"/>
                        <a:pt x="80" y="119"/>
                      </a:cubicBezTo>
                      <a:lnTo>
                        <a:pt x="278" y="119"/>
                      </a:lnTo>
                      <a:cubicBezTo>
                        <a:pt x="278" y="132"/>
                        <a:pt x="292" y="132"/>
                        <a:pt x="292" y="146"/>
                      </a:cubicBezTo>
                      <a:cubicBezTo>
                        <a:pt x="292" y="146"/>
                        <a:pt x="292" y="159"/>
                        <a:pt x="292" y="172"/>
                      </a:cubicBezTo>
                      <a:cubicBezTo>
                        <a:pt x="292" y="172"/>
                        <a:pt x="292" y="185"/>
                        <a:pt x="292" y="185"/>
                      </a:cubicBezTo>
                      <a:cubicBezTo>
                        <a:pt x="292" y="225"/>
                        <a:pt x="292" y="265"/>
                        <a:pt x="292" y="305"/>
                      </a:cubicBezTo>
                      <a:cubicBezTo>
                        <a:pt x="292" y="331"/>
                        <a:pt x="292" y="371"/>
                        <a:pt x="292" y="424"/>
                      </a:cubicBezTo>
                      <a:cubicBezTo>
                        <a:pt x="292" y="463"/>
                        <a:pt x="292" y="516"/>
                        <a:pt x="292" y="582"/>
                      </a:cubicBezTo>
                      <a:cubicBezTo>
                        <a:pt x="292" y="635"/>
                        <a:pt x="292" y="715"/>
                        <a:pt x="292" y="794"/>
                      </a:cubicBezTo>
                      <a:cubicBezTo>
                        <a:pt x="278" y="913"/>
                        <a:pt x="278" y="1006"/>
                        <a:pt x="278" y="1085"/>
                      </a:cubicBezTo>
                      <a:cubicBezTo>
                        <a:pt x="278" y="1165"/>
                        <a:pt x="278" y="1231"/>
                        <a:pt x="278" y="1284"/>
                      </a:cubicBezTo>
                      <a:cubicBezTo>
                        <a:pt x="278" y="1350"/>
                        <a:pt x="278" y="1403"/>
                        <a:pt x="265" y="1443"/>
                      </a:cubicBezTo>
                      <a:cubicBezTo>
                        <a:pt x="265" y="1496"/>
                        <a:pt x="265" y="1549"/>
                        <a:pt x="265" y="1602"/>
                      </a:cubicBezTo>
                      <a:cubicBezTo>
                        <a:pt x="265" y="1628"/>
                        <a:pt x="252" y="1641"/>
                        <a:pt x="239" y="1655"/>
                      </a:cubicBezTo>
                      <a:cubicBezTo>
                        <a:pt x="225" y="1668"/>
                        <a:pt x="212" y="1681"/>
                        <a:pt x="186" y="1694"/>
                      </a:cubicBezTo>
                      <a:lnTo>
                        <a:pt x="133" y="1694"/>
                      </a:lnTo>
                      <a:cubicBezTo>
                        <a:pt x="119" y="1694"/>
                        <a:pt x="93" y="1707"/>
                        <a:pt x="80" y="1707"/>
                      </a:cubicBezTo>
                      <a:lnTo>
                        <a:pt x="27" y="1707"/>
                      </a:lnTo>
                      <a:cubicBezTo>
                        <a:pt x="14" y="1721"/>
                        <a:pt x="0" y="1734"/>
                        <a:pt x="0" y="1760"/>
                      </a:cubicBezTo>
                      <a:cubicBezTo>
                        <a:pt x="0" y="1774"/>
                        <a:pt x="14" y="1787"/>
                        <a:pt x="27" y="1800"/>
                      </a:cubicBezTo>
                      <a:cubicBezTo>
                        <a:pt x="53" y="1800"/>
                        <a:pt x="80" y="1813"/>
                        <a:pt x="106" y="1813"/>
                      </a:cubicBezTo>
                      <a:lnTo>
                        <a:pt x="596" y="1813"/>
                      </a:lnTo>
                      <a:cubicBezTo>
                        <a:pt x="609" y="1813"/>
                        <a:pt x="622" y="1800"/>
                        <a:pt x="622" y="1800"/>
                      </a:cubicBezTo>
                      <a:cubicBezTo>
                        <a:pt x="636" y="1787"/>
                        <a:pt x="649" y="1774"/>
                        <a:pt x="649" y="1760"/>
                      </a:cubicBezTo>
                      <a:cubicBezTo>
                        <a:pt x="649" y="1734"/>
                        <a:pt x="636" y="1721"/>
                        <a:pt x="622" y="1707"/>
                      </a:cubicBezTo>
                      <a:cubicBezTo>
                        <a:pt x="609" y="1694"/>
                        <a:pt x="583" y="1694"/>
                        <a:pt x="569" y="1694"/>
                      </a:cubicBezTo>
                      <a:lnTo>
                        <a:pt x="424" y="1694"/>
                      </a:lnTo>
                      <a:lnTo>
                        <a:pt x="464" y="66"/>
                      </a:lnTo>
                      <a:cubicBezTo>
                        <a:pt x="464" y="40"/>
                        <a:pt x="450" y="27"/>
                        <a:pt x="450" y="13"/>
                      </a:cubicBezTo>
                      <a:cubicBezTo>
                        <a:pt x="450" y="0"/>
                        <a:pt x="437" y="0"/>
                        <a:pt x="411" y="0"/>
                      </a:cubicBezTo>
                      <a:close/>
                    </a:path>
                  </a:pathLst>
                </a:custGeom>
                <a:solidFill>
                  <a:srgbClr val="D2D2D2"/>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79" name="Google Shape;526;p27">
                  <a:extLst>
                    <a:ext uri="{FF2B5EF4-FFF2-40B4-BE49-F238E27FC236}">
                      <a16:creationId xmlns:a16="http://schemas.microsoft.com/office/drawing/2014/main" id="{842F1723-4926-49E7-B16D-FE61E9626743}"/>
                    </a:ext>
                  </a:extLst>
                </p:cNvPr>
                <p:cNvSpPr/>
                <p:nvPr/>
              </p:nvSpPr>
              <p:spPr>
                <a:xfrm>
                  <a:off x="3764636" y="3944007"/>
                  <a:ext cx="63671" cy="102471"/>
                </a:xfrm>
                <a:custGeom>
                  <a:avLst/>
                  <a:gdLst/>
                  <a:ahLst/>
                  <a:cxnLst/>
                  <a:rect l="l" t="t" r="r" b="b"/>
                  <a:pathLst>
                    <a:path w="1152" h="1854" extrusionOk="0">
                      <a:moveTo>
                        <a:pt x="596" y="1"/>
                      </a:moveTo>
                      <a:cubicBezTo>
                        <a:pt x="503" y="1"/>
                        <a:pt x="424" y="27"/>
                        <a:pt x="358" y="54"/>
                      </a:cubicBezTo>
                      <a:cubicBezTo>
                        <a:pt x="292" y="93"/>
                        <a:pt x="226" y="133"/>
                        <a:pt x="186" y="186"/>
                      </a:cubicBezTo>
                      <a:cubicBezTo>
                        <a:pt x="133" y="239"/>
                        <a:pt x="106" y="292"/>
                        <a:pt x="80" y="345"/>
                      </a:cubicBezTo>
                      <a:cubicBezTo>
                        <a:pt x="53" y="398"/>
                        <a:pt x="40" y="437"/>
                        <a:pt x="40" y="477"/>
                      </a:cubicBezTo>
                      <a:cubicBezTo>
                        <a:pt x="40" y="477"/>
                        <a:pt x="40" y="490"/>
                        <a:pt x="40" y="504"/>
                      </a:cubicBezTo>
                      <a:cubicBezTo>
                        <a:pt x="40" y="517"/>
                        <a:pt x="53" y="543"/>
                        <a:pt x="53" y="557"/>
                      </a:cubicBezTo>
                      <a:cubicBezTo>
                        <a:pt x="67" y="570"/>
                        <a:pt x="67" y="583"/>
                        <a:pt x="80" y="596"/>
                      </a:cubicBezTo>
                      <a:cubicBezTo>
                        <a:pt x="106" y="609"/>
                        <a:pt x="120" y="609"/>
                        <a:pt x="146" y="609"/>
                      </a:cubicBezTo>
                      <a:cubicBezTo>
                        <a:pt x="186" y="609"/>
                        <a:pt x="212" y="596"/>
                        <a:pt x="239" y="583"/>
                      </a:cubicBezTo>
                      <a:cubicBezTo>
                        <a:pt x="252" y="570"/>
                        <a:pt x="265" y="543"/>
                        <a:pt x="265" y="504"/>
                      </a:cubicBezTo>
                      <a:cubicBezTo>
                        <a:pt x="265" y="490"/>
                        <a:pt x="265" y="477"/>
                        <a:pt x="252" y="477"/>
                      </a:cubicBezTo>
                      <a:cubicBezTo>
                        <a:pt x="252" y="464"/>
                        <a:pt x="252" y="451"/>
                        <a:pt x="239" y="451"/>
                      </a:cubicBezTo>
                      <a:lnTo>
                        <a:pt x="226" y="424"/>
                      </a:lnTo>
                      <a:cubicBezTo>
                        <a:pt x="212" y="424"/>
                        <a:pt x="212" y="411"/>
                        <a:pt x="212" y="398"/>
                      </a:cubicBezTo>
                      <a:cubicBezTo>
                        <a:pt x="212" y="384"/>
                        <a:pt x="226" y="371"/>
                        <a:pt x="239" y="345"/>
                      </a:cubicBezTo>
                      <a:cubicBezTo>
                        <a:pt x="252" y="305"/>
                        <a:pt x="278" y="279"/>
                        <a:pt x="318" y="252"/>
                      </a:cubicBezTo>
                      <a:cubicBezTo>
                        <a:pt x="345" y="226"/>
                        <a:pt x="384" y="199"/>
                        <a:pt x="424" y="173"/>
                      </a:cubicBezTo>
                      <a:cubicBezTo>
                        <a:pt x="464" y="146"/>
                        <a:pt x="517" y="133"/>
                        <a:pt x="570" y="133"/>
                      </a:cubicBezTo>
                      <a:cubicBezTo>
                        <a:pt x="636" y="133"/>
                        <a:pt x="676" y="146"/>
                        <a:pt x="715" y="173"/>
                      </a:cubicBezTo>
                      <a:cubicBezTo>
                        <a:pt x="755" y="186"/>
                        <a:pt x="795" y="212"/>
                        <a:pt x="821" y="239"/>
                      </a:cubicBezTo>
                      <a:cubicBezTo>
                        <a:pt x="848" y="279"/>
                        <a:pt x="861" y="305"/>
                        <a:pt x="874" y="345"/>
                      </a:cubicBezTo>
                      <a:cubicBezTo>
                        <a:pt x="887" y="384"/>
                        <a:pt x="887" y="411"/>
                        <a:pt x="887" y="451"/>
                      </a:cubicBezTo>
                      <a:cubicBezTo>
                        <a:pt x="887" y="530"/>
                        <a:pt x="874" y="596"/>
                        <a:pt x="848" y="676"/>
                      </a:cubicBezTo>
                      <a:cubicBezTo>
                        <a:pt x="821" y="768"/>
                        <a:pt x="781" y="848"/>
                        <a:pt x="742" y="927"/>
                      </a:cubicBezTo>
                      <a:cubicBezTo>
                        <a:pt x="689" y="1007"/>
                        <a:pt x="636" y="1099"/>
                        <a:pt x="583" y="1179"/>
                      </a:cubicBezTo>
                      <a:cubicBezTo>
                        <a:pt x="530" y="1258"/>
                        <a:pt x="464" y="1337"/>
                        <a:pt x="398" y="1404"/>
                      </a:cubicBezTo>
                      <a:cubicBezTo>
                        <a:pt x="345" y="1470"/>
                        <a:pt x="278" y="1536"/>
                        <a:pt x="212" y="1602"/>
                      </a:cubicBezTo>
                      <a:cubicBezTo>
                        <a:pt x="159" y="1655"/>
                        <a:pt x="93" y="1708"/>
                        <a:pt x="53" y="1748"/>
                      </a:cubicBezTo>
                      <a:cubicBezTo>
                        <a:pt x="40" y="1761"/>
                        <a:pt x="27" y="1761"/>
                        <a:pt x="14" y="1774"/>
                      </a:cubicBezTo>
                      <a:cubicBezTo>
                        <a:pt x="1" y="1787"/>
                        <a:pt x="1" y="1787"/>
                        <a:pt x="1" y="1801"/>
                      </a:cubicBezTo>
                      <a:cubicBezTo>
                        <a:pt x="1" y="1814"/>
                        <a:pt x="1" y="1827"/>
                        <a:pt x="14" y="1840"/>
                      </a:cubicBezTo>
                      <a:cubicBezTo>
                        <a:pt x="27" y="1854"/>
                        <a:pt x="40" y="1854"/>
                        <a:pt x="67" y="1854"/>
                      </a:cubicBezTo>
                      <a:cubicBezTo>
                        <a:pt x="80" y="1854"/>
                        <a:pt x="106" y="1854"/>
                        <a:pt x="120" y="1840"/>
                      </a:cubicBezTo>
                      <a:cubicBezTo>
                        <a:pt x="146" y="1840"/>
                        <a:pt x="146" y="1840"/>
                        <a:pt x="159" y="1827"/>
                      </a:cubicBezTo>
                      <a:lnTo>
                        <a:pt x="676" y="1827"/>
                      </a:lnTo>
                      <a:cubicBezTo>
                        <a:pt x="715" y="1827"/>
                        <a:pt x="768" y="1827"/>
                        <a:pt x="808" y="1840"/>
                      </a:cubicBezTo>
                      <a:lnTo>
                        <a:pt x="953" y="1840"/>
                      </a:lnTo>
                      <a:cubicBezTo>
                        <a:pt x="967" y="1840"/>
                        <a:pt x="967" y="1827"/>
                        <a:pt x="980" y="1827"/>
                      </a:cubicBezTo>
                      <a:cubicBezTo>
                        <a:pt x="1006" y="1814"/>
                        <a:pt x="1020" y="1801"/>
                        <a:pt x="1020" y="1787"/>
                      </a:cubicBezTo>
                      <a:cubicBezTo>
                        <a:pt x="1059" y="1721"/>
                        <a:pt x="1099" y="1668"/>
                        <a:pt x="1112" y="1629"/>
                      </a:cubicBezTo>
                      <a:cubicBezTo>
                        <a:pt x="1139" y="1589"/>
                        <a:pt x="1152" y="1576"/>
                        <a:pt x="1152" y="1562"/>
                      </a:cubicBezTo>
                      <a:cubicBezTo>
                        <a:pt x="1152" y="1536"/>
                        <a:pt x="1139" y="1523"/>
                        <a:pt x="1126" y="1523"/>
                      </a:cubicBezTo>
                      <a:cubicBezTo>
                        <a:pt x="1112" y="1509"/>
                        <a:pt x="1099" y="1509"/>
                        <a:pt x="1086" y="1509"/>
                      </a:cubicBezTo>
                      <a:cubicBezTo>
                        <a:pt x="1059" y="1509"/>
                        <a:pt x="1046" y="1509"/>
                        <a:pt x="1033" y="1523"/>
                      </a:cubicBezTo>
                      <a:cubicBezTo>
                        <a:pt x="1020" y="1536"/>
                        <a:pt x="1020" y="1549"/>
                        <a:pt x="1006" y="1562"/>
                      </a:cubicBezTo>
                      <a:lnTo>
                        <a:pt x="953" y="1655"/>
                      </a:lnTo>
                      <a:cubicBezTo>
                        <a:pt x="940" y="1668"/>
                        <a:pt x="927" y="1682"/>
                        <a:pt x="914" y="1682"/>
                      </a:cubicBezTo>
                      <a:cubicBezTo>
                        <a:pt x="914" y="1695"/>
                        <a:pt x="901" y="1695"/>
                        <a:pt x="887" y="1695"/>
                      </a:cubicBezTo>
                      <a:lnTo>
                        <a:pt x="464" y="1695"/>
                      </a:lnTo>
                      <a:cubicBezTo>
                        <a:pt x="398" y="1695"/>
                        <a:pt x="345" y="1682"/>
                        <a:pt x="292" y="1682"/>
                      </a:cubicBezTo>
                      <a:cubicBezTo>
                        <a:pt x="331" y="1642"/>
                        <a:pt x="384" y="1602"/>
                        <a:pt x="437" y="1536"/>
                      </a:cubicBezTo>
                      <a:cubicBezTo>
                        <a:pt x="490" y="1483"/>
                        <a:pt x="543" y="1417"/>
                        <a:pt x="609" y="1351"/>
                      </a:cubicBezTo>
                      <a:cubicBezTo>
                        <a:pt x="662" y="1284"/>
                        <a:pt x="715" y="1218"/>
                        <a:pt x="768" y="1139"/>
                      </a:cubicBezTo>
                      <a:cubicBezTo>
                        <a:pt x="821" y="1073"/>
                        <a:pt x="874" y="993"/>
                        <a:pt x="914" y="914"/>
                      </a:cubicBezTo>
                      <a:cubicBezTo>
                        <a:pt x="953" y="834"/>
                        <a:pt x="993" y="768"/>
                        <a:pt x="1006" y="689"/>
                      </a:cubicBezTo>
                      <a:cubicBezTo>
                        <a:pt x="1033" y="609"/>
                        <a:pt x="1046" y="530"/>
                        <a:pt x="1046" y="451"/>
                      </a:cubicBezTo>
                      <a:cubicBezTo>
                        <a:pt x="1046" y="398"/>
                        <a:pt x="1046" y="332"/>
                        <a:pt x="1033" y="279"/>
                      </a:cubicBezTo>
                      <a:cubicBezTo>
                        <a:pt x="1006" y="226"/>
                        <a:pt x="980" y="173"/>
                        <a:pt x="953" y="133"/>
                      </a:cubicBezTo>
                      <a:cubicBezTo>
                        <a:pt x="914" y="93"/>
                        <a:pt x="861" y="67"/>
                        <a:pt x="808" y="40"/>
                      </a:cubicBezTo>
                      <a:cubicBezTo>
                        <a:pt x="755" y="14"/>
                        <a:pt x="676" y="1"/>
                        <a:pt x="596" y="1"/>
                      </a:cubicBezTo>
                      <a:close/>
                    </a:path>
                  </a:pathLst>
                </a:custGeom>
                <a:solidFill>
                  <a:srgbClr val="D2D2D2"/>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80" name="Google Shape;527;p27">
                  <a:extLst>
                    <a:ext uri="{FF2B5EF4-FFF2-40B4-BE49-F238E27FC236}">
                      <a16:creationId xmlns:a16="http://schemas.microsoft.com/office/drawing/2014/main" id="{2C1B97DE-EADC-4C49-8166-AF77F5C3197E}"/>
                    </a:ext>
                  </a:extLst>
                </p:cNvPr>
                <p:cNvSpPr/>
                <p:nvPr/>
              </p:nvSpPr>
              <p:spPr>
                <a:xfrm>
                  <a:off x="3829745" y="3991539"/>
                  <a:ext cx="65882" cy="57149"/>
                </a:xfrm>
                <a:custGeom>
                  <a:avLst/>
                  <a:gdLst/>
                  <a:ahLst/>
                  <a:cxnLst/>
                  <a:rect l="l" t="t" r="r" b="b"/>
                  <a:pathLst>
                    <a:path w="1192" h="1034" extrusionOk="0">
                      <a:moveTo>
                        <a:pt x="173" y="1"/>
                      </a:moveTo>
                      <a:cubicBezTo>
                        <a:pt x="93" y="1"/>
                        <a:pt x="53" y="1"/>
                        <a:pt x="27" y="14"/>
                      </a:cubicBezTo>
                      <a:cubicBezTo>
                        <a:pt x="14" y="27"/>
                        <a:pt x="0" y="41"/>
                        <a:pt x="0" y="67"/>
                      </a:cubicBezTo>
                      <a:cubicBezTo>
                        <a:pt x="0" y="80"/>
                        <a:pt x="14" y="107"/>
                        <a:pt x="27" y="107"/>
                      </a:cubicBezTo>
                      <a:cubicBezTo>
                        <a:pt x="53" y="120"/>
                        <a:pt x="80" y="120"/>
                        <a:pt x="120" y="120"/>
                      </a:cubicBezTo>
                      <a:cubicBezTo>
                        <a:pt x="159" y="120"/>
                        <a:pt x="186" y="133"/>
                        <a:pt x="199" y="147"/>
                      </a:cubicBezTo>
                      <a:cubicBezTo>
                        <a:pt x="212" y="147"/>
                        <a:pt x="239" y="173"/>
                        <a:pt x="265" y="199"/>
                      </a:cubicBezTo>
                      <a:lnTo>
                        <a:pt x="490" y="517"/>
                      </a:lnTo>
                      <a:lnTo>
                        <a:pt x="450" y="557"/>
                      </a:lnTo>
                      <a:lnTo>
                        <a:pt x="424" y="610"/>
                      </a:lnTo>
                      <a:lnTo>
                        <a:pt x="371" y="676"/>
                      </a:lnTo>
                      <a:cubicBezTo>
                        <a:pt x="345" y="702"/>
                        <a:pt x="318" y="742"/>
                        <a:pt x="278" y="795"/>
                      </a:cubicBezTo>
                      <a:cubicBezTo>
                        <a:pt x="265" y="808"/>
                        <a:pt x="252" y="822"/>
                        <a:pt x="239" y="835"/>
                      </a:cubicBezTo>
                      <a:cubicBezTo>
                        <a:pt x="225" y="835"/>
                        <a:pt x="199" y="835"/>
                        <a:pt x="186" y="848"/>
                      </a:cubicBezTo>
                      <a:cubicBezTo>
                        <a:pt x="146" y="848"/>
                        <a:pt x="120" y="848"/>
                        <a:pt x="93" y="861"/>
                      </a:cubicBezTo>
                      <a:cubicBezTo>
                        <a:pt x="67" y="874"/>
                        <a:pt x="53" y="888"/>
                        <a:pt x="53" y="914"/>
                      </a:cubicBezTo>
                      <a:cubicBezTo>
                        <a:pt x="53" y="927"/>
                        <a:pt x="53" y="941"/>
                        <a:pt x="53" y="941"/>
                      </a:cubicBezTo>
                      <a:cubicBezTo>
                        <a:pt x="67" y="954"/>
                        <a:pt x="67" y="954"/>
                        <a:pt x="80" y="967"/>
                      </a:cubicBezTo>
                      <a:lnTo>
                        <a:pt x="398" y="967"/>
                      </a:lnTo>
                      <a:cubicBezTo>
                        <a:pt x="398" y="967"/>
                        <a:pt x="411" y="967"/>
                        <a:pt x="424" y="980"/>
                      </a:cubicBezTo>
                      <a:lnTo>
                        <a:pt x="477" y="980"/>
                      </a:lnTo>
                      <a:cubicBezTo>
                        <a:pt x="490" y="980"/>
                        <a:pt x="517" y="967"/>
                        <a:pt x="530" y="967"/>
                      </a:cubicBezTo>
                      <a:cubicBezTo>
                        <a:pt x="556" y="954"/>
                        <a:pt x="570" y="941"/>
                        <a:pt x="570" y="914"/>
                      </a:cubicBezTo>
                      <a:cubicBezTo>
                        <a:pt x="570" y="901"/>
                        <a:pt x="556" y="901"/>
                        <a:pt x="556" y="888"/>
                      </a:cubicBezTo>
                      <a:cubicBezTo>
                        <a:pt x="543" y="861"/>
                        <a:pt x="503" y="861"/>
                        <a:pt x="464" y="861"/>
                      </a:cubicBezTo>
                      <a:cubicBezTo>
                        <a:pt x="450" y="861"/>
                        <a:pt x="437" y="861"/>
                        <a:pt x="424" y="848"/>
                      </a:cubicBezTo>
                      <a:cubicBezTo>
                        <a:pt x="424" y="848"/>
                        <a:pt x="424" y="848"/>
                        <a:pt x="424" y="835"/>
                      </a:cubicBezTo>
                      <a:cubicBezTo>
                        <a:pt x="424" y="835"/>
                        <a:pt x="424" y="822"/>
                        <a:pt x="437" y="808"/>
                      </a:cubicBezTo>
                      <a:cubicBezTo>
                        <a:pt x="450" y="782"/>
                        <a:pt x="464" y="782"/>
                        <a:pt x="464" y="769"/>
                      </a:cubicBezTo>
                      <a:cubicBezTo>
                        <a:pt x="490" y="742"/>
                        <a:pt x="503" y="729"/>
                        <a:pt x="517" y="702"/>
                      </a:cubicBezTo>
                      <a:cubicBezTo>
                        <a:pt x="530" y="689"/>
                        <a:pt x="543" y="663"/>
                        <a:pt x="570" y="636"/>
                      </a:cubicBezTo>
                      <a:cubicBezTo>
                        <a:pt x="583" y="649"/>
                        <a:pt x="609" y="676"/>
                        <a:pt x="623" y="716"/>
                      </a:cubicBezTo>
                      <a:cubicBezTo>
                        <a:pt x="649" y="742"/>
                        <a:pt x="662" y="755"/>
                        <a:pt x="689" y="782"/>
                      </a:cubicBezTo>
                      <a:cubicBezTo>
                        <a:pt x="702" y="808"/>
                        <a:pt x="715" y="835"/>
                        <a:pt x="728" y="848"/>
                      </a:cubicBezTo>
                      <a:cubicBezTo>
                        <a:pt x="728" y="861"/>
                        <a:pt x="742" y="874"/>
                        <a:pt x="742" y="888"/>
                      </a:cubicBezTo>
                      <a:cubicBezTo>
                        <a:pt x="742" y="901"/>
                        <a:pt x="742" y="901"/>
                        <a:pt x="728" y="914"/>
                      </a:cubicBezTo>
                      <a:lnTo>
                        <a:pt x="702" y="914"/>
                      </a:lnTo>
                      <a:cubicBezTo>
                        <a:pt x="689" y="914"/>
                        <a:pt x="675" y="927"/>
                        <a:pt x="675" y="941"/>
                      </a:cubicBezTo>
                      <a:cubicBezTo>
                        <a:pt x="675" y="954"/>
                        <a:pt x="662" y="967"/>
                        <a:pt x="662" y="967"/>
                      </a:cubicBezTo>
                      <a:cubicBezTo>
                        <a:pt x="662" y="980"/>
                        <a:pt x="675" y="994"/>
                        <a:pt x="689" y="1007"/>
                      </a:cubicBezTo>
                      <a:cubicBezTo>
                        <a:pt x="702" y="1033"/>
                        <a:pt x="728" y="1033"/>
                        <a:pt x="768" y="1033"/>
                      </a:cubicBezTo>
                      <a:lnTo>
                        <a:pt x="1086" y="1033"/>
                      </a:lnTo>
                      <a:cubicBezTo>
                        <a:pt x="1112" y="1033"/>
                        <a:pt x="1139" y="1033"/>
                        <a:pt x="1152" y="1020"/>
                      </a:cubicBezTo>
                      <a:cubicBezTo>
                        <a:pt x="1178" y="1020"/>
                        <a:pt x="1192" y="1007"/>
                        <a:pt x="1192" y="980"/>
                      </a:cubicBezTo>
                      <a:cubicBezTo>
                        <a:pt x="1192" y="954"/>
                        <a:pt x="1178" y="941"/>
                        <a:pt x="1165" y="941"/>
                      </a:cubicBezTo>
                      <a:cubicBezTo>
                        <a:pt x="1139" y="927"/>
                        <a:pt x="1125" y="927"/>
                        <a:pt x="1099" y="927"/>
                      </a:cubicBezTo>
                      <a:cubicBezTo>
                        <a:pt x="1073" y="927"/>
                        <a:pt x="1046" y="914"/>
                        <a:pt x="1033" y="914"/>
                      </a:cubicBezTo>
                      <a:cubicBezTo>
                        <a:pt x="1020" y="914"/>
                        <a:pt x="993" y="914"/>
                        <a:pt x="967" y="901"/>
                      </a:cubicBezTo>
                      <a:cubicBezTo>
                        <a:pt x="967" y="901"/>
                        <a:pt x="953" y="888"/>
                        <a:pt x="940" y="888"/>
                      </a:cubicBezTo>
                      <a:cubicBezTo>
                        <a:pt x="927" y="874"/>
                        <a:pt x="914" y="848"/>
                        <a:pt x="887" y="822"/>
                      </a:cubicBezTo>
                      <a:cubicBezTo>
                        <a:pt x="861" y="795"/>
                        <a:pt x="834" y="755"/>
                        <a:pt x="795" y="716"/>
                      </a:cubicBezTo>
                      <a:cubicBezTo>
                        <a:pt x="755" y="663"/>
                        <a:pt x="715" y="597"/>
                        <a:pt x="649" y="517"/>
                      </a:cubicBezTo>
                      <a:cubicBezTo>
                        <a:pt x="689" y="477"/>
                        <a:pt x="715" y="438"/>
                        <a:pt x="742" y="398"/>
                      </a:cubicBezTo>
                      <a:cubicBezTo>
                        <a:pt x="768" y="358"/>
                        <a:pt x="795" y="319"/>
                        <a:pt x="834" y="266"/>
                      </a:cubicBezTo>
                      <a:cubicBezTo>
                        <a:pt x="861" y="239"/>
                        <a:pt x="874" y="226"/>
                        <a:pt x="900" y="213"/>
                      </a:cubicBezTo>
                      <a:cubicBezTo>
                        <a:pt x="927" y="213"/>
                        <a:pt x="940" y="199"/>
                        <a:pt x="980" y="199"/>
                      </a:cubicBezTo>
                      <a:lnTo>
                        <a:pt x="1125" y="199"/>
                      </a:lnTo>
                      <a:cubicBezTo>
                        <a:pt x="1139" y="199"/>
                        <a:pt x="1152" y="186"/>
                        <a:pt x="1165" y="186"/>
                      </a:cubicBezTo>
                      <a:cubicBezTo>
                        <a:pt x="1178" y="173"/>
                        <a:pt x="1178" y="160"/>
                        <a:pt x="1178" y="147"/>
                      </a:cubicBezTo>
                      <a:cubicBezTo>
                        <a:pt x="1178" y="107"/>
                        <a:pt x="1165" y="80"/>
                        <a:pt x="1125" y="80"/>
                      </a:cubicBezTo>
                      <a:lnTo>
                        <a:pt x="728" y="80"/>
                      </a:lnTo>
                      <a:cubicBezTo>
                        <a:pt x="689" y="80"/>
                        <a:pt x="675" y="80"/>
                        <a:pt x="649" y="94"/>
                      </a:cubicBezTo>
                      <a:cubicBezTo>
                        <a:pt x="636" y="107"/>
                        <a:pt x="623" y="120"/>
                        <a:pt x="623" y="147"/>
                      </a:cubicBezTo>
                      <a:cubicBezTo>
                        <a:pt x="623" y="160"/>
                        <a:pt x="636" y="173"/>
                        <a:pt x="649" y="186"/>
                      </a:cubicBezTo>
                      <a:cubicBezTo>
                        <a:pt x="662" y="186"/>
                        <a:pt x="662" y="199"/>
                        <a:pt x="675" y="199"/>
                      </a:cubicBezTo>
                      <a:cubicBezTo>
                        <a:pt x="675" y="199"/>
                        <a:pt x="689" y="199"/>
                        <a:pt x="689" y="213"/>
                      </a:cubicBezTo>
                      <a:cubicBezTo>
                        <a:pt x="689" y="213"/>
                        <a:pt x="675" y="226"/>
                        <a:pt x="662" y="252"/>
                      </a:cubicBezTo>
                      <a:cubicBezTo>
                        <a:pt x="649" y="266"/>
                        <a:pt x="636" y="292"/>
                        <a:pt x="623" y="319"/>
                      </a:cubicBezTo>
                      <a:lnTo>
                        <a:pt x="570" y="398"/>
                      </a:lnTo>
                      <a:cubicBezTo>
                        <a:pt x="543" y="372"/>
                        <a:pt x="517" y="345"/>
                        <a:pt x="503" y="305"/>
                      </a:cubicBezTo>
                      <a:cubicBezTo>
                        <a:pt x="477" y="279"/>
                        <a:pt x="464" y="252"/>
                        <a:pt x="450" y="239"/>
                      </a:cubicBezTo>
                      <a:cubicBezTo>
                        <a:pt x="437" y="213"/>
                        <a:pt x="424" y="199"/>
                        <a:pt x="411" y="173"/>
                      </a:cubicBezTo>
                      <a:cubicBezTo>
                        <a:pt x="411" y="160"/>
                        <a:pt x="398" y="147"/>
                        <a:pt x="398" y="147"/>
                      </a:cubicBezTo>
                      <a:cubicBezTo>
                        <a:pt x="398" y="133"/>
                        <a:pt x="411" y="133"/>
                        <a:pt x="424" y="133"/>
                      </a:cubicBezTo>
                      <a:lnTo>
                        <a:pt x="477" y="133"/>
                      </a:lnTo>
                      <a:cubicBezTo>
                        <a:pt x="490" y="133"/>
                        <a:pt x="517" y="120"/>
                        <a:pt x="530" y="107"/>
                      </a:cubicBezTo>
                      <a:cubicBezTo>
                        <a:pt x="543" y="94"/>
                        <a:pt x="543" y="80"/>
                        <a:pt x="543" y="67"/>
                      </a:cubicBezTo>
                      <a:cubicBezTo>
                        <a:pt x="543" y="54"/>
                        <a:pt x="543" y="54"/>
                        <a:pt x="543" y="41"/>
                      </a:cubicBezTo>
                      <a:cubicBezTo>
                        <a:pt x="543" y="41"/>
                        <a:pt x="530" y="27"/>
                        <a:pt x="530" y="27"/>
                      </a:cubicBezTo>
                      <a:cubicBezTo>
                        <a:pt x="517" y="14"/>
                        <a:pt x="503" y="14"/>
                        <a:pt x="490" y="1"/>
                      </a:cubicBezTo>
                      <a:close/>
                    </a:path>
                  </a:pathLst>
                </a:custGeom>
                <a:solidFill>
                  <a:srgbClr val="D2D2D2"/>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81" name="Google Shape;528;p27">
                  <a:extLst>
                    <a:ext uri="{FF2B5EF4-FFF2-40B4-BE49-F238E27FC236}">
                      <a16:creationId xmlns:a16="http://schemas.microsoft.com/office/drawing/2014/main" id="{3BB91B02-6D7B-4EC1-B236-752097DC6F9F}"/>
                    </a:ext>
                  </a:extLst>
                </p:cNvPr>
                <p:cNvSpPr/>
                <p:nvPr/>
              </p:nvSpPr>
              <p:spPr>
                <a:xfrm>
                  <a:off x="3901430" y="3946218"/>
                  <a:ext cx="60023" cy="100260"/>
                </a:xfrm>
                <a:custGeom>
                  <a:avLst/>
                  <a:gdLst/>
                  <a:ahLst/>
                  <a:cxnLst/>
                  <a:rect l="l" t="t" r="r" b="b"/>
                  <a:pathLst>
                    <a:path w="1086" h="1814" extrusionOk="0">
                      <a:moveTo>
                        <a:pt x="861" y="0"/>
                      </a:moveTo>
                      <a:cubicBezTo>
                        <a:pt x="834" y="0"/>
                        <a:pt x="781" y="0"/>
                        <a:pt x="728" y="14"/>
                      </a:cubicBezTo>
                      <a:lnTo>
                        <a:pt x="530" y="14"/>
                      </a:lnTo>
                      <a:cubicBezTo>
                        <a:pt x="464" y="14"/>
                        <a:pt x="398" y="27"/>
                        <a:pt x="331" y="27"/>
                      </a:cubicBezTo>
                      <a:cubicBezTo>
                        <a:pt x="265" y="40"/>
                        <a:pt x="212" y="40"/>
                        <a:pt x="173" y="40"/>
                      </a:cubicBezTo>
                      <a:cubicBezTo>
                        <a:pt x="146" y="53"/>
                        <a:pt x="133" y="67"/>
                        <a:pt x="133" y="93"/>
                      </a:cubicBezTo>
                      <a:cubicBezTo>
                        <a:pt x="133" y="159"/>
                        <a:pt x="120" y="212"/>
                        <a:pt x="120" y="265"/>
                      </a:cubicBezTo>
                      <a:cubicBezTo>
                        <a:pt x="120" y="318"/>
                        <a:pt x="106" y="358"/>
                        <a:pt x="106" y="397"/>
                      </a:cubicBezTo>
                      <a:cubicBezTo>
                        <a:pt x="106" y="437"/>
                        <a:pt x="93" y="477"/>
                        <a:pt x="93" y="530"/>
                      </a:cubicBezTo>
                      <a:cubicBezTo>
                        <a:pt x="93" y="569"/>
                        <a:pt x="80" y="622"/>
                        <a:pt x="67" y="675"/>
                      </a:cubicBezTo>
                      <a:cubicBezTo>
                        <a:pt x="67" y="702"/>
                        <a:pt x="67" y="715"/>
                        <a:pt x="67" y="742"/>
                      </a:cubicBezTo>
                      <a:cubicBezTo>
                        <a:pt x="67" y="755"/>
                        <a:pt x="67" y="768"/>
                        <a:pt x="67" y="781"/>
                      </a:cubicBezTo>
                      <a:cubicBezTo>
                        <a:pt x="67" y="821"/>
                        <a:pt x="67" y="861"/>
                        <a:pt x="80" y="887"/>
                      </a:cubicBezTo>
                      <a:cubicBezTo>
                        <a:pt x="93" y="914"/>
                        <a:pt x="106" y="927"/>
                        <a:pt x="146" y="927"/>
                      </a:cubicBezTo>
                      <a:cubicBezTo>
                        <a:pt x="159" y="927"/>
                        <a:pt x="173" y="927"/>
                        <a:pt x="212" y="914"/>
                      </a:cubicBezTo>
                      <a:cubicBezTo>
                        <a:pt x="239" y="914"/>
                        <a:pt x="265" y="900"/>
                        <a:pt x="305" y="900"/>
                      </a:cubicBezTo>
                      <a:cubicBezTo>
                        <a:pt x="345" y="887"/>
                        <a:pt x="384" y="874"/>
                        <a:pt x="424" y="874"/>
                      </a:cubicBezTo>
                      <a:cubicBezTo>
                        <a:pt x="464" y="861"/>
                        <a:pt x="503" y="861"/>
                        <a:pt x="556" y="861"/>
                      </a:cubicBezTo>
                      <a:cubicBezTo>
                        <a:pt x="623" y="861"/>
                        <a:pt x="689" y="874"/>
                        <a:pt x="728" y="887"/>
                      </a:cubicBezTo>
                      <a:cubicBezTo>
                        <a:pt x="781" y="914"/>
                        <a:pt x="821" y="940"/>
                        <a:pt x="848" y="967"/>
                      </a:cubicBezTo>
                      <a:cubicBezTo>
                        <a:pt x="874" y="993"/>
                        <a:pt x="901" y="1033"/>
                        <a:pt x="914" y="1072"/>
                      </a:cubicBezTo>
                      <a:cubicBezTo>
                        <a:pt x="914" y="1112"/>
                        <a:pt x="927" y="1152"/>
                        <a:pt x="927" y="1192"/>
                      </a:cubicBezTo>
                      <a:cubicBezTo>
                        <a:pt x="927" y="1244"/>
                        <a:pt x="914" y="1311"/>
                        <a:pt x="887" y="1364"/>
                      </a:cubicBezTo>
                      <a:cubicBezTo>
                        <a:pt x="874" y="1430"/>
                        <a:pt x="834" y="1483"/>
                        <a:pt x="795" y="1522"/>
                      </a:cubicBezTo>
                      <a:cubicBezTo>
                        <a:pt x="742" y="1575"/>
                        <a:pt x="689" y="1615"/>
                        <a:pt x="623" y="1642"/>
                      </a:cubicBezTo>
                      <a:cubicBezTo>
                        <a:pt x="543" y="1668"/>
                        <a:pt x="464" y="1681"/>
                        <a:pt x="371" y="1681"/>
                      </a:cubicBezTo>
                      <a:lnTo>
                        <a:pt x="292" y="1681"/>
                      </a:lnTo>
                      <a:cubicBezTo>
                        <a:pt x="265" y="1668"/>
                        <a:pt x="239" y="1668"/>
                        <a:pt x="212" y="1655"/>
                      </a:cubicBezTo>
                      <a:cubicBezTo>
                        <a:pt x="199" y="1642"/>
                        <a:pt x="173" y="1642"/>
                        <a:pt x="159" y="1628"/>
                      </a:cubicBezTo>
                      <a:cubicBezTo>
                        <a:pt x="146" y="1615"/>
                        <a:pt x="146" y="1602"/>
                        <a:pt x="146" y="1589"/>
                      </a:cubicBezTo>
                      <a:cubicBezTo>
                        <a:pt x="146" y="1562"/>
                        <a:pt x="146" y="1549"/>
                        <a:pt x="159" y="1549"/>
                      </a:cubicBezTo>
                      <a:cubicBezTo>
                        <a:pt x="173" y="1536"/>
                        <a:pt x="199" y="1536"/>
                        <a:pt x="212" y="1536"/>
                      </a:cubicBezTo>
                      <a:cubicBezTo>
                        <a:pt x="226" y="1522"/>
                        <a:pt x="239" y="1522"/>
                        <a:pt x="252" y="1509"/>
                      </a:cubicBezTo>
                      <a:cubicBezTo>
                        <a:pt x="265" y="1496"/>
                        <a:pt x="278" y="1483"/>
                        <a:pt x="278" y="1456"/>
                      </a:cubicBezTo>
                      <a:cubicBezTo>
                        <a:pt x="278" y="1417"/>
                        <a:pt x="265" y="1390"/>
                        <a:pt x="239" y="1377"/>
                      </a:cubicBezTo>
                      <a:cubicBezTo>
                        <a:pt x="226" y="1364"/>
                        <a:pt x="199" y="1364"/>
                        <a:pt x="173" y="1364"/>
                      </a:cubicBezTo>
                      <a:cubicBezTo>
                        <a:pt x="146" y="1364"/>
                        <a:pt x="133" y="1364"/>
                        <a:pt x="106" y="1377"/>
                      </a:cubicBezTo>
                      <a:cubicBezTo>
                        <a:pt x="93" y="1390"/>
                        <a:pt x="67" y="1403"/>
                        <a:pt x="53" y="1417"/>
                      </a:cubicBezTo>
                      <a:cubicBezTo>
                        <a:pt x="40" y="1443"/>
                        <a:pt x="27" y="1456"/>
                        <a:pt x="14" y="1483"/>
                      </a:cubicBezTo>
                      <a:cubicBezTo>
                        <a:pt x="14" y="1509"/>
                        <a:pt x="1" y="1536"/>
                        <a:pt x="1" y="1562"/>
                      </a:cubicBezTo>
                      <a:cubicBezTo>
                        <a:pt x="1" y="1628"/>
                        <a:pt x="27" y="1681"/>
                        <a:pt x="53" y="1708"/>
                      </a:cubicBezTo>
                      <a:cubicBezTo>
                        <a:pt x="80" y="1747"/>
                        <a:pt x="120" y="1774"/>
                        <a:pt x="159" y="1787"/>
                      </a:cubicBezTo>
                      <a:cubicBezTo>
                        <a:pt x="199" y="1800"/>
                        <a:pt x="239" y="1814"/>
                        <a:pt x="278" y="1814"/>
                      </a:cubicBezTo>
                      <a:lnTo>
                        <a:pt x="371" y="1814"/>
                      </a:lnTo>
                      <a:cubicBezTo>
                        <a:pt x="503" y="1814"/>
                        <a:pt x="609" y="1800"/>
                        <a:pt x="689" y="1761"/>
                      </a:cubicBezTo>
                      <a:cubicBezTo>
                        <a:pt x="781" y="1721"/>
                        <a:pt x="861" y="1681"/>
                        <a:pt x="914" y="1615"/>
                      </a:cubicBezTo>
                      <a:cubicBezTo>
                        <a:pt x="980" y="1562"/>
                        <a:pt x="1020" y="1496"/>
                        <a:pt x="1046" y="1417"/>
                      </a:cubicBezTo>
                      <a:cubicBezTo>
                        <a:pt x="1073" y="1350"/>
                        <a:pt x="1086" y="1271"/>
                        <a:pt x="1086" y="1205"/>
                      </a:cubicBezTo>
                      <a:cubicBezTo>
                        <a:pt x="1086" y="1152"/>
                        <a:pt x="1086" y="1086"/>
                        <a:pt x="1059" y="1033"/>
                      </a:cubicBezTo>
                      <a:cubicBezTo>
                        <a:pt x="1046" y="967"/>
                        <a:pt x="1020" y="914"/>
                        <a:pt x="967" y="874"/>
                      </a:cubicBezTo>
                      <a:cubicBezTo>
                        <a:pt x="940" y="821"/>
                        <a:pt x="887" y="781"/>
                        <a:pt x="821" y="755"/>
                      </a:cubicBezTo>
                      <a:cubicBezTo>
                        <a:pt x="755" y="728"/>
                        <a:pt x="662" y="715"/>
                        <a:pt x="570" y="715"/>
                      </a:cubicBezTo>
                      <a:lnTo>
                        <a:pt x="464" y="715"/>
                      </a:lnTo>
                      <a:cubicBezTo>
                        <a:pt x="424" y="728"/>
                        <a:pt x="384" y="728"/>
                        <a:pt x="358" y="742"/>
                      </a:cubicBezTo>
                      <a:cubicBezTo>
                        <a:pt x="318" y="742"/>
                        <a:pt x="292" y="755"/>
                        <a:pt x="265" y="755"/>
                      </a:cubicBezTo>
                      <a:cubicBezTo>
                        <a:pt x="239" y="768"/>
                        <a:pt x="226" y="768"/>
                        <a:pt x="212" y="768"/>
                      </a:cubicBezTo>
                      <a:lnTo>
                        <a:pt x="292" y="199"/>
                      </a:lnTo>
                      <a:cubicBezTo>
                        <a:pt x="318" y="186"/>
                        <a:pt x="345" y="186"/>
                        <a:pt x="398" y="172"/>
                      </a:cubicBezTo>
                      <a:cubicBezTo>
                        <a:pt x="464" y="172"/>
                        <a:pt x="517" y="172"/>
                        <a:pt x="570" y="159"/>
                      </a:cubicBezTo>
                      <a:lnTo>
                        <a:pt x="874" y="159"/>
                      </a:lnTo>
                      <a:cubicBezTo>
                        <a:pt x="901" y="159"/>
                        <a:pt x="914" y="146"/>
                        <a:pt x="940" y="146"/>
                      </a:cubicBezTo>
                      <a:cubicBezTo>
                        <a:pt x="967" y="133"/>
                        <a:pt x="980" y="106"/>
                        <a:pt x="980" y="80"/>
                      </a:cubicBezTo>
                      <a:cubicBezTo>
                        <a:pt x="980" y="53"/>
                        <a:pt x="967" y="27"/>
                        <a:pt x="940" y="27"/>
                      </a:cubicBezTo>
                      <a:cubicBezTo>
                        <a:pt x="927" y="14"/>
                        <a:pt x="887" y="0"/>
                        <a:pt x="861" y="0"/>
                      </a:cubicBezTo>
                      <a:close/>
                    </a:path>
                  </a:pathLst>
                </a:custGeom>
                <a:solidFill>
                  <a:srgbClr val="D2D2D2"/>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82" name="Google Shape;529;p27">
                  <a:extLst>
                    <a:ext uri="{FF2B5EF4-FFF2-40B4-BE49-F238E27FC236}">
                      <a16:creationId xmlns:a16="http://schemas.microsoft.com/office/drawing/2014/main" id="{B1E317D3-7F61-4726-AFEC-3EE6B5BF7F5B}"/>
                    </a:ext>
                  </a:extLst>
                </p:cNvPr>
                <p:cNvSpPr/>
                <p:nvPr/>
              </p:nvSpPr>
              <p:spPr>
                <a:xfrm>
                  <a:off x="3885346" y="4261478"/>
                  <a:ext cx="143426" cy="143426"/>
                </a:xfrm>
                <a:custGeom>
                  <a:avLst/>
                  <a:gdLst/>
                  <a:ahLst/>
                  <a:cxnLst/>
                  <a:rect l="l" t="t" r="r" b="b"/>
                  <a:pathLst>
                    <a:path w="2595" h="2595" extrusionOk="0">
                      <a:moveTo>
                        <a:pt x="503" y="1"/>
                      </a:moveTo>
                      <a:cubicBezTo>
                        <a:pt x="225" y="1"/>
                        <a:pt x="0" y="226"/>
                        <a:pt x="0" y="504"/>
                      </a:cubicBezTo>
                      <a:lnTo>
                        <a:pt x="0" y="2052"/>
                      </a:lnTo>
                      <a:cubicBezTo>
                        <a:pt x="0" y="2383"/>
                        <a:pt x="225" y="2595"/>
                        <a:pt x="503" y="2595"/>
                      </a:cubicBezTo>
                      <a:lnTo>
                        <a:pt x="2052" y="2595"/>
                      </a:lnTo>
                      <a:cubicBezTo>
                        <a:pt x="2383" y="2595"/>
                        <a:pt x="2594" y="2383"/>
                        <a:pt x="2594" y="2052"/>
                      </a:cubicBezTo>
                      <a:lnTo>
                        <a:pt x="2594" y="504"/>
                      </a:lnTo>
                      <a:cubicBezTo>
                        <a:pt x="2594" y="226"/>
                        <a:pt x="2383" y="1"/>
                        <a:pt x="2052" y="1"/>
                      </a:cubicBezTo>
                      <a:close/>
                    </a:path>
                  </a:pathLst>
                </a:custGeom>
                <a:solidFill>
                  <a:srgbClr val="A0A0A0"/>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83" name="Google Shape;530;p27">
                  <a:extLst>
                    <a:ext uri="{FF2B5EF4-FFF2-40B4-BE49-F238E27FC236}">
                      <a16:creationId xmlns:a16="http://schemas.microsoft.com/office/drawing/2014/main" id="{A7276B4F-5A31-4A79-ADF0-3EE69A9D6BB2}"/>
                    </a:ext>
                  </a:extLst>
                </p:cNvPr>
                <p:cNvSpPr/>
                <p:nvPr/>
              </p:nvSpPr>
              <p:spPr>
                <a:xfrm>
                  <a:off x="3885346" y="4453872"/>
                  <a:ext cx="143426" cy="143426"/>
                </a:xfrm>
                <a:custGeom>
                  <a:avLst/>
                  <a:gdLst/>
                  <a:ahLst/>
                  <a:cxnLst/>
                  <a:rect l="l" t="t" r="r" b="b"/>
                  <a:pathLst>
                    <a:path w="2595" h="2595" extrusionOk="0">
                      <a:moveTo>
                        <a:pt x="503" y="1"/>
                      </a:moveTo>
                      <a:cubicBezTo>
                        <a:pt x="225" y="1"/>
                        <a:pt x="0" y="226"/>
                        <a:pt x="0" y="556"/>
                      </a:cubicBezTo>
                      <a:lnTo>
                        <a:pt x="0" y="2092"/>
                      </a:lnTo>
                      <a:cubicBezTo>
                        <a:pt x="0" y="2370"/>
                        <a:pt x="225" y="2595"/>
                        <a:pt x="503" y="2595"/>
                      </a:cubicBezTo>
                      <a:lnTo>
                        <a:pt x="2052" y="2595"/>
                      </a:lnTo>
                      <a:cubicBezTo>
                        <a:pt x="2383" y="2595"/>
                        <a:pt x="2594" y="2370"/>
                        <a:pt x="2594" y="2092"/>
                      </a:cubicBezTo>
                      <a:lnTo>
                        <a:pt x="2594" y="556"/>
                      </a:lnTo>
                      <a:cubicBezTo>
                        <a:pt x="2594" y="226"/>
                        <a:pt x="2383" y="1"/>
                        <a:pt x="2052" y="1"/>
                      </a:cubicBezTo>
                      <a:close/>
                    </a:path>
                  </a:pathLst>
                </a:custGeom>
                <a:solidFill>
                  <a:srgbClr val="A0A0A0"/>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84" name="Google Shape;531;p27">
                  <a:extLst>
                    <a:ext uri="{FF2B5EF4-FFF2-40B4-BE49-F238E27FC236}">
                      <a16:creationId xmlns:a16="http://schemas.microsoft.com/office/drawing/2014/main" id="{67393D13-484A-454D-87D9-E4A3469377EE}"/>
                    </a:ext>
                  </a:extLst>
                </p:cNvPr>
                <p:cNvSpPr/>
                <p:nvPr/>
              </p:nvSpPr>
              <p:spPr>
                <a:xfrm>
                  <a:off x="3885346" y="4645549"/>
                  <a:ext cx="143426" cy="338750"/>
                </a:xfrm>
                <a:custGeom>
                  <a:avLst/>
                  <a:gdLst/>
                  <a:ahLst/>
                  <a:cxnLst/>
                  <a:rect l="l" t="t" r="r" b="b"/>
                  <a:pathLst>
                    <a:path w="2595" h="6129" extrusionOk="0">
                      <a:moveTo>
                        <a:pt x="503" y="0"/>
                      </a:moveTo>
                      <a:cubicBezTo>
                        <a:pt x="225" y="0"/>
                        <a:pt x="0" y="278"/>
                        <a:pt x="0" y="556"/>
                      </a:cubicBezTo>
                      <a:lnTo>
                        <a:pt x="0" y="5625"/>
                      </a:lnTo>
                      <a:cubicBezTo>
                        <a:pt x="0" y="5903"/>
                        <a:pt x="225" y="6128"/>
                        <a:pt x="503" y="6128"/>
                      </a:cubicBezTo>
                      <a:lnTo>
                        <a:pt x="2052" y="6128"/>
                      </a:lnTo>
                      <a:cubicBezTo>
                        <a:pt x="2383" y="6128"/>
                        <a:pt x="2594" y="5903"/>
                        <a:pt x="2594" y="5625"/>
                      </a:cubicBezTo>
                      <a:lnTo>
                        <a:pt x="2594" y="556"/>
                      </a:lnTo>
                      <a:cubicBezTo>
                        <a:pt x="2594" y="278"/>
                        <a:pt x="2383" y="0"/>
                        <a:pt x="2052" y="0"/>
                      </a:cubicBezTo>
                      <a:close/>
                    </a:path>
                  </a:pathLst>
                </a:custGeom>
                <a:solidFill>
                  <a:srgbClr val="808080"/>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grpSp>
        <p:sp>
          <p:nvSpPr>
            <p:cNvPr id="212" name="Google Shape;532;p27">
              <a:extLst>
                <a:ext uri="{FF2B5EF4-FFF2-40B4-BE49-F238E27FC236}">
                  <a16:creationId xmlns:a16="http://schemas.microsoft.com/office/drawing/2014/main" id="{756B86EB-BDC9-496F-9803-D692702A2F57}"/>
                </a:ext>
              </a:extLst>
            </p:cNvPr>
            <p:cNvSpPr/>
            <p:nvPr/>
          </p:nvSpPr>
          <p:spPr>
            <a:xfrm>
              <a:off x="2415510" y="3608289"/>
              <a:ext cx="278008" cy="1899077"/>
            </a:xfrm>
            <a:custGeom>
              <a:avLst/>
              <a:gdLst/>
              <a:ahLst/>
              <a:cxnLst/>
              <a:rect l="l" t="t" r="r" b="b"/>
              <a:pathLst>
                <a:path w="5030" h="34360" extrusionOk="0">
                  <a:moveTo>
                    <a:pt x="1" y="1"/>
                  </a:moveTo>
                  <a:lnTo>
                    <a:pt x="1" y="34359"/>
                  </a:lnTo>
                  <a:lnTo>
                    <a:pt x="5030" y="34359"/>
                  </a:lnTo>
                  <a:lnTo>
                    <a:pt x="5030" y="1"/>
                  </a:lnTo>
                  <a:close/>
                </a:path>
              </a:pathLst>
            </a:custGeom>
            <a:solidFill>
              <a:schemeClr val="lt2"/>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13" name="Google Shape;533;p27">
              <a:extLst>
                <a:ext uri="{FF2B5EF4-FFF2-40B4-BE49-F238E27FC236}">
                  <a16:creationId xmlns:a16="http://schemas.microsoft.com/office/drawing/2014/main" id="{81E796A1-5BC5-4F50-9C7F-FE67D512F613}"/>
                </a:ext>
              </a:extLst>
            </p:cNvPr>
            <p:cNvSpPr/>
            <p:nvPr/>
          </p:nvSpPr>
          <p:spPr>
            <a:xfrm>
              <a:off x="2653282" y="3608289"/>
              <a:ext cx="40237" cy="1899077"/>
            </a:xfrm>
            <a:custGeom>
              <a:avLst/>
              <a:gdLst/>
              <a:ahLst/>
              <a:cxnLst/>
              <a:rect l="l" t="t" r="r" b="b"/>
              <a:pathLst>
                <a:path w="728" h="34360" extrusionOk="0">
                  <a:moveTo>
                    <a:pt x="0" y="1"/>
                  </a:moveTo>
                  <a:lnTo>
                    <a:pt x="0" y="34359"/>
                  </a:lnTo>
                  <a:lnTo>
                    <a:pt x="728" y="34359"/>
                  </a:lnTo>
                  <a:lnTo>
                    <a:pt x="728" y="1"/>
                  </a:lnTo>
                  <a:close/>
                </a:path>
              </a:pathLst>
            </a:custGeom>
            <a:solidFill>
              <a:srgbClr val="EDD56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14" name="Google Shape;534;p27">
              <a:extLst>
                <a:ext uri="{FF2B5EF4-FFF2-40B4-BE49-F238E27FC236}">
                  <a16:creationId xmlns:a16="http://schemas.microsoft.com/office/drawing/2014/main" id="{9A6AE7D0-D627-481B-A33D-812CA67904B9}"/>
                </a:ext>
              </a:extLst>
            </p:cNvPr>
            <p:cNvSpPr/>
            <p:nvPr/>
          </p:nvSpPr>
          <p:spPr>
            <a:xfrm>
              <a:off x="2510630" y="3669749"/>
              <a:ext cx="182888" cy="8843"/>
            </a:xfrm>
            <a:custGeom>
              <a:avLst/>
              <a:gdLst/>
              <a:ahLst/>
              <a:cxnLst/>
              <a:rect l="l" t="t" r="r" b="b"/>
              <a:pathLst>
                <a:path w="3309" h="160" extrusionOk="0">
                  <a:moveTo>
                    <a:pt x="0" y="1"/>
                  </a:moveTo>
                  <a:lnTo>
                    <a:pt x="0" y="159"/>
                  </a:lnTo>
                  <a:lnTo>
                    <a:pt x="3309" y="159"/>
                  </a:lnTo>
                  <a:lnTo>
                    <a:pt x="3309" y="1"/>
                  </a:lnTo>
                  <a:close/>
                </a:path>
              </a:pathLst>
            </a:custGeom>
            <a:solidFill>
              <a:srgbClr val="EDD56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15" name="Google Shape;535;p27">
              <a:extLst>
                <a:ext uri="{FF2B5EF4-FFF2-40B4-BE49-F238E27FC236}">
                  <a16:creationId xmlns:a16="http://schemas.microsoft.com/office/drawing/2014/main" id="{557306C8-242D-4DBA-8FB4-94849A3A1AFC}"/>
                </a:ext>
              </a:extLst>
            </p:cNvPr>
            <p:cNvSpPr/>
            <p:nvPr/>
          </p:nvSpPr>
          <p:spPr>
            <a:xfrm>
              <a:off x="2571316" y="3745856"/>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16" name="Google Shape;536;p27">
              <a:extLst>
                <a:ext uri="{FF2B5EF4-FFF2-40B4-BE49-F238E27FC236}">
                  <a16:creationId xmlns:a16="http://schemas.microsoft.com/office/drawing/2014/main" id="{37BD1422-08DB-40E3-9969-56CAB3BF27B8}"/>
                </a:ext>
              </a:extLst>
            </p:cNvPr>
            <p:cNvSpPr/>
            <p:nvPr/>
          </p:nvSpPr>
          <p:spPr>
            <a:xfrm>
              <a:off x="2571316" y="3848990"/>
              <a:ext cx="122202" cy="12491"/>
            </a:xfrm>
            <a:custGeom>
              <a:avLst/>
              <a:gdLst/>
              <a:ahLst/>
              <a:cxnLst/>
              <a:rect l="l" t="t" r="r" b="b"/>
              <a:pathLst>
                <a:path w="2211" h="226" extrusionOk="0">
                  <a:moveTo>
                    <a:pt x="1" y="0"/>
                  </a:moveTo>
                  <a:lnTo>
                    <a:pt x="1" y="225"/>
                  </a:lnTo>
                  <a:lnTo>
                    <a:pt x="2211" y="225"/>
                  </a:lnTo>
                  <a:lnTo>
                    <a:pt x="2211" y="0"/>
                  </a:lnTo>
                  <a:close/>
                </a:path>
              </a:pathLst>
            </a:custGeom>
            <a:solidFill>
              <a:srgbClr val="EDD56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17" name="Google Shape;537;p27">
              <a:extLst>
                <a:ext uri="{FF2B5EF4-FFF2-40B4-BE49-F238E27FC236}">
                  <a16:creationId xmlns:a16="http://schemas.microsoft.com/office/drawing/2014/main" id="{F8B6D48A-0D31-48F5-88FC-5D4331A434F5}"/>
                </a:ext>
              </a:extLst>
            </p:cNvPr>
            <p:cNvSpPr/>
            <p:nvPr/>
          </p:nvSpPr>
          <p:spPr>
            <a:xfrm>
              <a:off x="2571316" y="3955771"/>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DD56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18" name="Google Shape;538;p27">
              <a:extLst>
                <a:ext uri="{FF2B5EF4-FFF2-40B4-BE49-F238E27FC236}">
                  <a16:creationId xmlns:a16="http://schemas.microsoft.com/office/drawing/2014/main" id="{A451E4C8-67B5-4AB9-BC4B-F50ACFB56831}"/>
                </a:ext>
              </a:extLst>
            </p:cNvPr>
            <p:cNvSpPr/>
            <p:nvPr/>
          </p:nvSpPr>
          <p:spPr>
            <a:xfrm>
              <a:off x="2571316" y="4120365"/>
              <a:ext cx="122202" cy="9562"/>
            </a:xfrm>
            <a:custGeom>
              <a:avLst/>
              <a:gdLst/>
              <a:ahLst/>
              <a:cxnLst/>
              <a:rect l="l" t="t" r="r" b="b"/>
              <a:pathLst>
                <a:path w="2211" h="173" extrusionOk="0">
                  <a:moveTo>
                    <a:pt x="1" y="0"/>
                  </a:moveTo>
                  <a:lnTo>
                    <a:pt x="1" y="173"/>
                  </a:lnTo>
                  <a:lnTo>
                    <a:pt x="2211" y="173"/>
                  </a:lnTo>
                  <a:lnTo>
                    <a:pt x="2211" y="0"/>
                  </a:lnTo>
                  <a:close/>
                </a:path>
              </a:pathLst>
            </a:custGeom>
            <a:solidFill>
              <a:srgbClr val="EA781B"/>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19" name="Google Shape;539;p27">
              <a:extLst>
                <a:ext uri="{FF2B5EF4-FFF2-40B4-BE49-F238E27FC236}">
                  <a16:creationId xmlns:a16="http://schemas.microsoft.com/office/drawing/2014/main" id="{90304A48-6E5B-4376-AE6F-9F45056E29BA}"/>
                </a:ext>
              </a:extLst>
            </p:cNvPr>
            <p:cNvSpPr/>
            <p:nvPr/>
          </p:nvSpPr>
          <p:spPr>
            <a:xfrm>
              <a:off x="2571316" y="4227147"/>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A781B"/>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20" name="Google Shape;540;p27">
              <a:extLst>
                <a:ext uri="{FF2B5EF4-FFF2-40B4-BE49-F238E27FC236}">
                  <a16:creationId xmlns:a16="http://schemas.microsoft.com/office/drawing/2014/main" id="{D6204825-D4BE-488A-BAD7-A8F242BD5C95}"/>
                </a:ext>
              </a:extLst>
            </p:cNvPr>
            <p:cNvSpPr/>
            <p:nvPr/>
          </p:nvSpPr>
          <p:spPr>
            <a:xfrm>
              <a:off x="2571316" y="4333984"/>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21" name="Google Shape;541;p27">
              <a:extLst>
                <a:ext uri="{FF2B5EF4-FFF2-40B4-BE49-F238E27FC236}">
                  <a16:creationId xmlns:a16="http://schemas.microsoft.com/office/drawing/2014/main" id="{571064EF-0C69-47FB-9B3F-AB748AC09695}"/>
                </a:ext>
              </a:extLst>
            </p:cNvPr>
            <p:cNvSpPr/>
            <p:nvPr/>
          </p:nvSpPr>
          <p:spPr>
            <a:xfrm>
              <a:off x="2571316" y="4495649"/>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22" name="Google Shape;542;p27">
              <a:extLst>
                <a:ext uri="{FF2B5EF4-FFF2-40B4-BE49-F238E27FC236}">
                  <a16:creationId xmlns:a16="http://schemas.microsoft.com/office/drawing/2014/main" id="{AB9583F4-9E14-4948-B93B-30114C08478E}"/>
                </a:ext>
              </a:extLst>
            </p:cNvPr>
            <p:cNvSpPr/>
            <p:nvPr/>
          </p:nvSpPr>
          <p:spPr>
            <a:xfrm>
              <a:off x="2571316" y="4598782"/>
              <a:ext cx="122202" cy="12491"/>
            </a:xfrm>
            <a:custGeom>
              <a:avLst/>
              <a:gdLst/>
              <a:ahLst/>
              <a:cxnLst/>
              <a:rect l="l" t="t" r="r" b="b"/>
              <a:pathLst>
                <a:path w="2211" h="226" extrusionOk="0">
                  <a:moveTo>
                    <a:pt x="1" y="0"/>
                  </a:moveTo>
                  <a:lnTo>
                    <a:pt x="1" y="225"/>
                  </a:lnTo>
                  <a:lnTo>
                    <a:pt x="2211" y="225"/>
                  </a:lnTo>
                  <a:lnTo>
                    <a:pt x="2211" y="0"/>
                  </a:lnTo>
                  <a:close/>
                </a:path>
              </a:pathLst>
            </a:custGeom>
            <a:solidFill>
              <a:srgbClr val="EDD56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23" name="Google Shape;543;p27">
              <a:extLst>
                <a:ext uri="{FF2B5EF4-FFF2-40B4-BE49-F238E27FC236}">
                  <a16:creationId xmlns:a16="http://schemas.microsoft.com/office/drawing/2014/main" id="{38BAEA61-3FBB-46DD-BDFA-55BC2F3A01CB}"/>
                </a:ext>
              </a:extLst>
            </p:cNvPr>
            <p:cNvSpPr/>
            <p:nvPr/>
          </p:nvSpPr>
          <p:spPr>
            <a:xfrm>
              <a:off x="2571316" y="4705564"/>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A781B"/>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24" name="Google Shape;544;p27">
              <a:extLst>
                <a:ext uri="{FF2B5EF4-FFF2-40B4-BE49-F238E27FC236}">
                  <a16:creationId xmlns:a16="http://schemas.microsoft.com/office/drawing/2014/main" id="{C0A4EDB6-62E1-4DFF-B62C-5E263E10B5DD}"/>
                </a:ext>
              </a:extLst>
            </p:cNvPr>
            <p:cNvSpPr/>
            <p:nvPr/>
          </p:nvSpPr>
          <p:spPr>
            <a:xfrm>
              <a:off x="2571316" y="4867229"/>
              <a:ext cx="122202" cy="12491"/>
            </a:xfrm>
            <a:custGeom>
              <a:avLst/>
              <a:gdLst/>
              <a:ahLst/>
              <a:cxnLst/>
              <a:rect l="l" t="t" r="r" b="b"/>
              <a:pathLst>
                <a:path w="2211" h="226" extrusionOk="0">
                  <a:moveTo>
                    <a:pt x="1" y="1"/>
                  </a:moveTo>
                  <a:lnTo>
                    <a:pt x="1" y="226"/>
                  </a:lnTo>
                  <a:lnTo>
                    <a:pt x="2211" y="226"/>
                  </a:lnTo>
                  <a:lnTo>
                    <a:pt x="2211" y="1"/>
                  </a:lnTo>
                  <a:close/>
                </a:path>
              </a:pathLst>
            </a:custGeom>
            <a:solidFill>
              <a:srgbClr val="EA781B"/>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25" name="Google Shape;545;p27">
              <a:extLst>
                <a:ext uri="{FF2B5EF4-FFF2-40B4-BE49-F238E27FC236}">
                  <a16:creationId xmlns:a16="http://schemas.microsoft.com/office/drawing/2014/main" id="{A2251814-6D4A-43F9-9D21-F2924CF3BD4B}"/>
                </a:ext>
              </a:extLst>
            </p:cNvPr>
            <p:cNvSpPr/>
            <p:nvPr/>
          </p:nvSpPr>
          <p:spPr>
            <a:xfrm>
              <a:off x="2571316" y="4974010"/>
              <a:ext cx="122202" cy="8843"/>
            </a:xfrm>
            <a:custGeom>
              <a:avLst/>
              <a:gdLst/>
              <a:ahLst/>
              <a:cxnLst/>
              <a:rect l="l" t="t" r="r" b="b"/>
              <a:pathLst>
                <a:path w="2211" h="160" extrusionOk="0">
                  <a:moveTo>
                    <a:pt x="1" y="1"/>
                  </a:moveTo>
                  <a:lnTo>
                    <a:pt x="1" y="160"/>
                  </a:lnTo>
                  <a:lnTo>
                    <a:pt x="2211" y="160"/>
                  </a:lnTo>
                  <a:lnTo>
                    <a:pt x="2211" y="1"/>
                  </a:lnTo>
                  <a:close/>
                </a:path>
              </a:pathLst>
            </a:custGeom>
            <a:solidFill>
              <a:srgbClr val="EA781B"/>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26" name="Google Shape;546;p27">
              <a:extLst>
                <a:ext uri="{FF2B5EF4-FFF2-40B4-BE49-F238E27FC236}">
                  <a16:creationId xmlns:a16="http://schemas.microsoft.com/office/drawing/2014/main" id="{9CAD2FF1-0C28-48DD-8631-EB60EBA18E7D}"/>
                </a:ext>
              </a:extLst>
            </p:cNvPr>
            <p:cNvSpPr/>
            <p:nvPr/>
          </p:nvSpPr>
          <p:spPr>
            <a:xfrm>
              <a:off x="2571316" y="5080847"/>
              <a:ext cx="122202" cy="8843"/>
            </a:xfrm>
            <a:custGeom>
              <a:avLst/>
              <a:gdLst/>
              <a:ahLst/>
              <a:cxnLst/>
              <a:rect l="l" t="t" r="r" b="b"/>
              <a:pathLst>
                <a:path w="2211" h="160" extrusionOk="0">
                  <a:moveTo>
                    <a:pt x="1" y="0"/>
                  </a:moveTo>
                  <a:lnTo>
                    <a:pt x="1" y="159"/>
                  </a:lnTo>
                  <a:lnTo>
                    <a:pt x="2211" y="159"/>
                  </a:lnTo>
                  <a:lnTo>
                    <a:pt x="2211" y="0"/>
                  </a:lnTo>
                  <a:close/>
                </a:path>
              </a:pathLst>
            </a:custGeom>
            <a:solidFill>
              <a:srgbClr val="EA781B"/>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27" name="Google Shape;547;p27">
              <a:extLst>
                <a:ext uri="{FF2B5EF4-FFF2-40B4-BE49-F238E27FC236}">
                  <a16:creationId xmlns:a16="http://schemas.microsoft.com/office/drawing/2014/main" id="{A95F1797-8713-46FC-8BB5-6A9FC408FA82}"/>
                </a:ext>
              </a:extLst>
            </p:cNvPr>
            <p:cNvSpPr/>
            <p:nvPr/>
          </p:nvSpPr>
          <p:spPr>
            <a:xfrm>
              <a:off x="2571316" y="5242512"/>
              <a:ext cx="122202" cy="8843"/>
            </a:xfrm>
            <a:custGeom>
              <a:avLst/>
              <a:gdLst/>
              <a:ahLst/>
              <a:cxnLst/>
              <a:rect l="l" t="t" r="r" b="b"/>
              <a:pathLst>
                <a:path w="2211" h="160" extrusionOk="0">
                  <a:moveTo>
                    <a:pt x="1" y="0"/>
                  </a:moveTo>
                  <a:lnTo>
                    <a:pt x="1" y="159"/>
                  </a:lnTo>
                  <a:lnTo>
                    <a:pt x="2211" y="159"/>
                  </a:lnTo>
                  <a:lnTo>
                    <a:pt x="2211" y="0"/>
                  </a:lnTo>
                  <a:close/>
                </a:path>
              </a:pathLst>
            </a:custGeom>
            <a:solidFill>
              <a:srgbClr val="EA781B"/>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28" name="Google Shape;548;p27">
              <a:extLst>
                <a:ext uri="{FF2B5EF4-FFF2-40B4-BE49-F238E27FC236}">
                  <a16:creationId xmlns:a16="http://schemas.microsoft.com/office/drawing/2014/main" id="{ED31FC63-D703-4B59-8884-B6B31AFA0B6F}"/>
                </a:ext>
              </a:extLst>
            </p:cNvPr>
            <p:cNvSpPr/>
            <p:nvPr/>
          </p:nvSpPr>
          <p:spPr>
            <a:xfrm>
              <a:off x="2571316" y="5348575"/>
              <a:ext cx="122202" cy="9562"/>
            </a:xfrm>
            <a:custGeom>
              <a:avLst/>
              <a:gdLst/>
              <a:ahLst/>
              <a:cxnLst/>
              <a:rect l="l" t="t" r="r" b="b"/>
              <a:pathLst>
                <a:path w="2211" h="173" extrusionOk="0">
                  <a:moveTo>
                    <a:pt x="1" y="0"/>
                  </a:moveTo>
                  <a:lnTo>
                    <a:pt x="1" y="172"/>
                  </a:lnTo>
                  <a:lnTo>
                    <a:pt x="2211" y="172"/>
                  </a:lnTo>
                  <a:lnTo>
                    <a:pt x="2211" y="0"/>
                  </a:lnTo>
                  <a:close/>
                </a:path>
              </a:pathLst>
            </a:custGeom>
            <a:solidFill>
              <a:srgbClr val="EA781B"/>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29" name="Google Shape;549;p27">
              <a:extLst>
                <a:ext uri="{FF2B5EF4-FFF2-40B4-BE49-F238E27FC236}">
                  <a16:creationId xmlns:a16="http://schemas.microsoft.com/office/drawing/2014/main" id="{6933254A-2B66-4231-85FE-4A59FB922D9B}"/>
                </a:ext>
              </a:extLst>
            </p:cNvPr>
            <p:cNvSpPr/>
            <p:nvPr/>
          </p:nvSpPr>
          <p:spPr>
            <a:xfrm>
              <a:off x="2571316" y="5452427"/>
              <a:ext cx="122202" cy="12491"/>
            </a:xfrm>
            <a:custGeom>
              <a:avLst/>
              <a:gdLst/>
              <a:ahLst/>
              <a:cxnLst/>
              <a:rect l="l" t="t" r="r" b="b"/>
              <a:pathLst>
                <a:path w="2211" h="226" extrusionOk="0">
                  <a:moveTo>
                    <a:pt x="1" y="1"/>
                  </a:moveTo>
                  <a:lnTo>
                    <a:pt x="1" y="226"/>
                  </a:lnTo>
                  <a:lnTo>
                    <a:pt x="2211" y="226"/>
                  </a:lnTo>
                  <a:lnTo>
                    <a:pt x="2211" y="1"/>
                  </a:lnTo>
                  <a:close/>
                </a:path>
              </a:pathLst>
            </a:custGeom>
            <a:solidFill>
              <a:srgbClr val="EA781B"/>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30" name="Google Shape;550;p27">
              <a:extLst>
                <a:ext uri="{FF2B5EF4-FFF2-40B4-BE49-F238E27FC236}">
                  <a16:creationId xmlns:a16="http://schemas.microsoft.com/office/drawing/2014/main" id="{D8572276-64CC-425D-A478-F43E1A7C7328}"/>
                </a:ext>
              </a:extLst>
            </p:cNvPr>
            <p:cNvSpPr/>
            <p:nvPr/>
          </p:nvSpPr>
          <p:spPr>
            <a:xfrm>
              <a:off x="2510630" y="4041384"/>
              <a:ext cx="182888" cy="12491"/>
            </a:xfrm>
            <a:custGeom>
              <a:avLst/>
              <a:gdLst/>
              <a:ahLst/>
              <a:cxnLst/>
              <a:rect l="l" t="t" r="r" b="b"/>
              <a:pathLst>
                <a:path w="3309" h="226" extrusionOk="0">
                  <a:moveTo>
                    <a:pt x="0" y="0"/>
                  </a:moveTo>
                  <a:lnTo>
                    <a:pt x="0" y="225"/>
                  </a:lnTo>
                  <a:lnTo>
                    <a:pt x="3309" y="225"/>
                  </a:lnTo>
                  <a:lnTo>
                    <a:pt x="3309" y="0"/>
                  </a:lnTo>
                  <a:close/>
                </a:path>
              </a:pathLst>
            </a:custGeom>
            <a:solidFill>
              <a:srgbClr val="EDD56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31" name="Google Shape;551;p27">
              <a:extLst>
                <a:ext uri="{FF2B5EF4-FFF2-40B4-BE49-F238E27FC236}">
                  <a16:creationId xmlns:a16="http://schemas.microsoft.com/office/drawing/2014/main" id="{EA446A83-B25D-4578-A366-F5EED8714B4A}"/>
                </a:ext>
              </a:extLst>
            </p:cNvPr>
            <p:cNvSpPr/>
            <p:nvPr/>
          </p:nvSpPr>
          <p:spPr>
            <a:xfrm>
              <a:off x="2510630" y="4415894"/>
              <a:ext cx="182888" cy="9562"/>
            </a:xfrm>
            <a:custGeom>
              <a:avLst/>
              <a:gdLst/>
              <a:ahLst/>
              <a:cxnLst/>
              <a:rect l="l" t="t" r="r" b="b"/>
              <a:pathLst>
                <a:path w="3309" h="173" extrusionOk="0">
                  <a:moveTo>
                    <a:pt x="0" y="0"/>
                  </a:moveTo>
                  <a:lnTo>
                    <a:pt x="0" y="173"/>
                  </a:lnTo>
                  <a:lnTo>
                    <a:pt x="3309" y="173"/>
                  </a:lnTo>
                  <a:lnTo>
                    <a:pt x="3309" y="0"/>
                  </a:lnTo>
                  <a:close/>
                </a:path>
              </a:pathLst>
            </a:custGeom>
            <a:solidFill>
              <a:srgbClr val="EDD56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32" name="Google Shape;552;p27">
              <a:extLst>
                <a:ext uri="{FF2B5EF4-FFF2-40B4-BE49-F238E27FC236}">
                  <a16:creationId xmlns:a16="http://schemas.microsoft.com/office/drawing/2014/main" id="{4B465406-CCEB-41F6-9969-AAFE60350B4F}"/>
                </a:ext>
              </a:extLst>
            </p:cNvPr>
            <p:cNvSpPr/>
            <p:nvPr/>
          </p:nvSpPr>
          <p:spPr>
            <a:xfrm>
              <a:off x="2510630" y="4788248"/>
              <a:ext cx="182888" cy="8843"/>
            </a:xfrm>
            <a:custGeom>
              <a:avLst/>
              <a:gdLst/>
              <a:ahLst/>
              <a:cxnLst/>
              <a:rect l="l" t="t" r="r" b="b"/>
              <a:pathLst>
                <a:path w="3309" h="160" extrusionOk="0">
                  <a:moveTo>
                    <a:pt x="0" y="0"/>
                  </a:moveTo>
                  <a:lnTo>
                    <a:pt x="0" y="159"/>
                  </a:lnTo>
                  <a:lnTo>
                    <a:pt x="3309" y="159"/>
                  </a:lnTo>
                  <a:lnTo>
                    <a:pt x="3309" y="0"/>
                  </a:lnTo>
                  <a:close/>
                </a:path>
              </a:pathLst>
            </a:custGeom>
            <a:solidFill>
              <a:srgbClr val="EA781B"/>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33" name="Google Shape;553;p27">
              <a:extLst>
                <a:ext uri="{FF2B5EF4-FFF2-40B4-BE49-F238E27FC236}">
                  <a16:creationId xmlns:a16="http://schemas.microsoft.com/office/drawing/2014/main" id="{B07E5668-BE47-49D8-9F0D-CE8F181A746A}"/>
                </a:ext>
              </a:extLst>
            </p:cNvPr>
            <p:cNvSpPr/>
            <p:nvPr/>
          </p:nvSpPr>
          <p:spPr>
            <a:xfrm>
              <a:off x="2510630" y="5162757"/>
              <a:ext cx="182888" cy="9562"/>
            </a:xfrm>
            <a:custGeom>
              <a:avLst/>
              <a:gdLst/>
              <a:ahLst/>
              <a:cxnLst/>
              <a:rect l="l" t="t" r="r" b="b"/>
              <a:pathLst>
                <a:path w="3309" h="173" extrusionOk="0">
                  <a:moveTo>
                    <a:pt x="0" y="1"/>
                  </a:moveTo>
                  <a:lnTo>
                    <a:pt x="0" y="173"/>
                  </a:lnTo>
                  <a:lnTo>
                    <a:pt x="3309" y="173"/>
                  </a:lnTo>
                  <a:lnTo>
                    <a:pt x="3309" y="1"/>
                  </a:lnTo>
                  <a:close/>
                </a:path>
              </a:pathLst>
            </a:custGeom>
            <a:solidFill>
              <a:srgbClr val="EA781B"/>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34" name="Google Shape;554;p27">
              <a:extLst>
                <a:ext uri="{FF2B5EF4-FFF2-40B4-BE49-F238E27FC236}">
                  <a16:creationId xmlns:a16="http://schemas.microsoft.com/office/drawing/2014/main" id="{98052098-82D0-4C42-8D07-08E76756DAA9}"/>
                </a:ext>
              </a:extLst>
            </p:cNvPr>
            <p:cNvSpPr/>
            <p:nvPr/>
          </p:nvSpPr>
          <p:spPr>
            <a:xfrm>
              <a:off x="2598398" y="4303254"/>
              <a:ext cx="317526" cy="1058089"/>
            </a:xfrm>
            <a:custGeom>
              <a:avLst/>
              <a:gdLst/>
              <a:ahLst/>
              <a:cxnLst/>
              <a:rect l="l" t="t" r="r" b="b"/>
              <a:pathLst>
                <a:path w="5745" h="19144" extrusionOk="0">
                  <a:moveTo>
                    <a:pt x="3097" y="0"/>
                  </a:moveTo>
                  <a:lnTo>
                    <a:pt x="450" y="331"/>
                  </a:lnTo>
                  <a:cubicBezTo>
                    <a:pt x="67" y="2263"/>
                    <a:pt x="0" y="5466"/>
                    <a:pt x="397" y="8987"/>
                  </a:cubicBezTo>
                  <a:cubicBezTo>
                    <a:pt x="1047" y="14626"/>
                    <a:pt x="2590" y="19143"/>
                    <a:pt x="3848" y="19143"/>
                  </a:cubicBezTo>
                  <a:cubicBezTo>
                    <a:pt x="3872" y="19143"/>
                    <a:pt x="3895" y="19142"/>
                    <a:pt x="3918" y="19138"/>
                  </a:cubicBezTo>
                  <a:cubicBezTo>
                    <a:pt x="5242" y="18980"/>
                    <a:pt x="5744" y="14228"/>
                    <a:pt x="5083" y="8497"/>
                  </a:cubicBezTo>
                  <a:cubicBezTo>
                    <a:pt x="4633" y="4911"/>
                    <a:pt x="3918" y="1827"/>
                    <a:pt x="3097" y="0"/>
                  </a:cubicBezTo>
                  <a:close/>
                </a:path>
              </a:pathLst>
            </a:custGeom>
            <a:solidFill>
              <a:schemeClr val="accent3"/>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35" name="Google Shape;555;p27">
              <a:extLst>
                <a:ext uri="{FF2B5EF4-FFF2-40B4-BE49-F238E27FC236}">
                  <a16:creationId xmlns:a16="http://schemas.microsoft.com/office/drawing/2014/main" id="{DDCD966B-1DCF-45C6-988F-74F6AA004565}"/>
                </a:ext>
              </a:extLst>
            </p:cNvPr>
            <p:cNvSpPr/>
            <p:nvPr/>
          </p:nvSpPr>
          <p:spPr>
            <a:xfrm>
              <a:off x="2607905" y="4617077"/>
              <a:ext cx="286796" cy="744266"/>
            </a:xfrm>
            <a:custGeom>
              <a:avLst/>
              <a:gdLst/>
              <a:ahLst/>
              <a:cxnLst/>
              <a:rect l="l" t="t" r="r" b="b"/>
              <a:pathLst>
                <a:path w="5189" h="13466" extrusionOk="0">
                  <a:moveTo>
                    <a:pt x="0" y="0"/>
                  </a:moveTo>
                  <a:cubicBezTo>
                    <a:pt x="53" y="1059"/>
                    <a:pt x="106" y="2158"/>
                    <a:pt x="225" y="3309"/>
                  </a:cubicBezTo>
                  <a:cubicBezTo>
                    <a:pt x="875" y="8948"/>
                    <a:pt x="2418" y="13465"/>
                    <a:pt x="3676" y="13465"/>
                  </a:cubicBezTo>
                  <a:cubicBezTo>
                    <a:pt x="3700" y="13465"/>
                    <a:pt x="3723" y="13464"/>
                    <a:pt x="3746" y="13460"/>
                  </a:cubicBezTo>
                  <a:cubicBezTo>
                    <a:pt x="4686" y="13355"/>
                    <a:pt x="5189" y="10919"/>
                    <a:pt x="5189" y="7505"/>
                  </a:cubicBezTo>
                  <a:lnTo>
                    <a:pt x="5189" y="7505"/>
                  </a:lnTo>
                  <a:cubicBezTo>
                    <a:pt x="4695" y="7986"/>
                    <a:pt x="4237" y="8200"/>
                    <a:pt x="3813" y="8200"/>
                  </a:cubicBezTo>
                  <a:cubicBezTo>
                    <a:pt x="1860" y="8200"/>
                    <a:pt x="631" y="3676"/>
                    <a:pt x="0" y="0"/>
                  </a:cubicBezTo>
                  <a:close/>
                </a:path>
              </a:pathLst>
            </a:custGeom>
            <a:solidFill>
              <a:srgbClr val="BDB8FF"/>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36" name="Google Shape;556;p27">
              <a:extLst>
                <a:ext uri="{FF2B5EF4-FFF2-40B4-BE49-F238E27FC236}">
                  <a16:creationId xmlns:a16="http://schemas.microsoft.com/office/drawing/2014/main" id="{32CB2EA9-2433-46C6-8B28-BB719B1E6FEF}"/>
                </a:ext>
              </a:extLst>
            </p:cNvPr>
            <p:cNvSpPr/>
            <p:nvPr/>
          </p:nvSpPr>
          <p:spPr>
            <a:xfrm>
              <a:off x="2723474" y="4415452"/>
              <a:ext cx="101034" cy="247886"/>
            </a:xfrm>
            <a:custGeom>
              <a:avLst/>
              <a:gdLst/>
              <a:ahLst/>
              <a:cxnLst/>
              <a:rect l="l" t="t" r="r" b="b"/>
              <a:pathLst>
                <a:path w="1828" h="4485" extrusionOk="0">
                  <a:moveTo>
                    <a:pt x="561" y="1"/>
                  </a:moveTo>
                  <a:cubicBezTo>
                    <a:pt x="542" y="1"/>
                    <a:pt x="522" y="3"/>
                    <a:pt x="504" y="8"/>
                  </a:cubicBezTo>
                  <a:cubicBezTo>
                    <a:pt x="173" y="75"/>
                    <a:pt x="1" y="1120"/>
                    <a:pt x="226" y="2325"/>
                  </a:cubicBezTo>
                  <a:cubicBezTo>
                    <a:pt x="445" y="3561"/>
                    <a:pt x="914" y="4484"/>
                    <a:pt x="1244" y="4484"/>
                  </a:cubicBezTo>
                  <a:cubicBezTo>
                    <a:pt x="1253" y="4484"/>
                    <a:pt x="1262" y="4483"/>
                    <a:pt x="1271" y="4482"/>
                  </a:cubicBezTo>
                  <a:cubicBezTo>
                    <a:pt x="1655" y="4376"/>
                    <a:pt x="1827" y="3317"/>
                    <a:pt x="1602" y="2113"/>
                  </a:cubicBezTo>
                  <a:cubicBezTo>
                    <a:pt x="1388" y="955"/>
                    <a:pt x="935" y="1"/>
                    <a:pt x="561" y="1"/>
                  </a:cubicBezTo>
                  <a:close/>
                </a:path>
              </a:pathLst>
            </a:custGeom>
            <a:solidFill>
              <a:schemeClr val="accent4"/>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37" name="Google Shape;557;p27">
              <a:extLst>
                <a:ext uri="{FF2B5EF4-FFF2-40B4-BE49-F238E27FC236}">
                  <a16:creationId xmlns:a16="http://schemas.microsoft.com/office/drawing/2014/main" id="{F8C8A1F7-9E5D-43E5-A185-E58EA3A619AA}"/>
                </a:ext>
              </a:extLst>
            </p:cNvPr>
            <p:cNvSpPr/>
            <p:nvPr/>
          </p:nvSpPr>
          <p:spPr>
            <a:xfrm>
              <a:off x="2525221" y="3916253"/>
              <a:ext cx="396562" cy="371691"/>
            </a:xfrm>
            <a:custGeom>
              <a:avLst/>
              <a:gdLst/>
              <a:ahLst/>
              <a:cxnLst/>
              <a:rect l="l" t="t" r="r" b="b"/>
              <a:pathLst>
                <a:path w="7175" h="6725" extrusionOk="0">
                  <a:moveTo>
                    <a:pt x="993" y="1"/>
                  </a:moveTo>
                  <a:cubicBezTo>
                    <a:pt x="2317" y="2489"/>
                    <a:pt x="663" y="2595"/>
                    <a:pt x="332" y="4143"/>
                  </a:cubicBezTo>
                  <a:cubicBezTo>
                    <a:pt x="1" y="5679"/>
                    <a:pt x="1443" y="6724"/>
                    <a:pt x="1443" y="6724"/>
                  </a:cubicBezTo>
                  <a:lnTo>
                    <a:pt x="4580" y="6393"/>
                  </a:lnTo>
                  <a:cubicBezTo>
                    <a:pt x="7174" y="1430"/>
                    <a:pt x="994" y="1"/>
                    <a:pt x="993" y="1"/>
                  </a:cubicBezTo>
                  <a:close/>
                </a:path>
              </a:pathLst>
            </a:custGeom>
            <a:solidFill>
              <a:schemeClr val="accent4"/>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38" name="Google Shape;558;p27">
              <a:extLst>
                <a:ext uri="{FF2B5EF4-FFF2-40B4-BE49-F238E27FC236}">
                  <a16:creationId xmlns:a16="http://schemas.microsoft.com/office/drawing/2014/main" id="{3150328E-E438-446D-913A-0E053202E519}"/>
                </a:ext>
              </a:extLst>
            </p:cNvPr>
            <p:cNvSpPr/>
            <p:nvPr/>
          </p:nvSpPr>
          <p:spPr>
            <a:xfrm>
              <a:off x="2568387" y="4063935"/>
              <a:ext cx="246559" cy="224009"/>
            </a:xfrm>
            <a:custGeom>
              <a:avLst/>
              <a:gdLst/>
              <a:ahLst/>
              <a:cxnLst/>
              <a:rect l="l" t="t" r="r" b="b"/>
              <a:pathLst>
                <a:path w="4461" h="4053" extrusionOk="0">
                  <a:moveTo>
                    <a:pt x="3299" y="0"/>
                  </a:moveTo>
                  <a:cubicBezTo>
                    <a:pt x="3169" y="0"/>
                    <a:pt x="3085" y="164"/>
                    <a:pt x="3085" y="585"/>
                  </a:cubicBezTo>
                  <a:cubicBezTo>
                    <a:pt x="3069" y="1166"/>
                    <a:pt x="2954" y="1354"/>
                    <a:pt x="2792" y="1354"/>
                  </a:cubicBezTo>
                  <a:cubicBezTo>
                    <a:pt x="2490" y="1354"/>
                    <a:pt x="2027" y="703"/>
                    <a:pt x="1739" y="703"/>
                  </a:cubicBezTo>
                  <a:cubicBezTo>
                    <a:pt x="1652" y="703"/>
                    <a:pt x="1582" y="762"/>
                    <a:pt x="1536" y="916"/>
                  </a:cubicBezTo>
                  <a:cubicBezTo>
                    <a:pt x="1340" y="1528"/>
                    <a:pt x="1938" y="3037"/>
                    <a:pt x="1419" y="3037"/>
                  </a:cubicBezTo>
                  <a:cubicBezTo>
                    <a:pt x="1377" y="3037"/>
                    <a:pt x="1328" y="3027"/>
                    <a:pt x="1271" y="3007"/>
                  </a:cubicBezTo>
                  <a:cubicBezTo>
                    <a:pt x="708" y="2797"/>
                    <a:pt x="369" y="2411"/>
                    <a:pt x="211" y="2411"/>
                  </a:cubicBezTo>
                  <a:cubicBezTo>
                    <a:pt x="119" y="2411"/>
                    <a:pt x="87" y="2538"/>
                    <a:pt x="107" y="2901"/>
                  </a:cubicBezTo>
                  <a:cubicBezTo>
                    <a:pt x="107" y="3126"/>
                    <a:pt x="54" y="3285"/>
                    <a:pt x="1" y="3391"/>
                  </a:cubicBezTo>
                  <a:cubicBezTo>
                    <a:pt x="332" y="3841"/>
                    <a:pt x="662" y="4052"/>
                    <a:pt x="662" y="4052"/>
                  </a:cubicBezTo>
                  <a:lnTo>
                    <a:pt x="3799" y="3721"/>
                  </a:lnTo>
                  <a:cubicBezTo>
                    <a:pt x="4249" y="2848"/>
                    <a:pt x="4461" y="2067"/>
                    <a:pt x="4408" y="1352"/>
                  </a:cubicBezTo>
                  <a:cubicBezTo>
                    <a:pt x="4074" y="756"/>
                    <a:pt x="3580" y="0"/>
                    <a:pt x="3299" y="0"/>
                  </a:cubicBezTo>
                  <a:close/>
                </a:path>
              </a:pathLst>
            </a:custGeom>
            <a:solidFill>
              <a:schemeClr val="dk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39" name="Google Shape;559;p27">
              <a:extLst>
                <a:ext uri="{FF2B5EF4-FFF2-40B4-BE49-F238E27FC236}">
                  <a16:creationId xmlns:a16="http://schemas.microsoft.com/office/drawing/2014/main" id="{4E49B5C9-9DBF-4C87-9D7B-889A3BE664DE}"/>
                </a:ext>
              </a:extLst>
            </p:cNvPr>
            <p:cNvSpPr/>
            <p:nvPr/>
          </p:nvSpPr>
          <p:spPr>
            <a:xfrm>
              <a:off x="2586681" y="4259646"/>
              <a:ext cx="216603" cy="130382"/>
            </a:xfrm>
            <a:custGeom>
              <a:avLst/>
              <a:gdLst/>
              <a:ahLst/>
              <a:cxnLst/>
              <a:rect l="l" t="t" r="r" b="b"/>
              <a:pathLst>
                <a:path w="3919" h="2359" extrusionOk="0">
                  <a:moveTo>
                    <a:pt x="3604" y="1"/>
                  </a:moveTo>
                  <a:cubicBezTo>
                    <a:pt x="3580" y="1"/>
                    <a:pt x="3553" y="7"/>
                    <a:pt x="3521" y="22"/>
                  </a:cubicBezTo>
                  <a:lnTo>
                    <a:pt x="106" y="405"/>
                  </a:lnTo>
                  <a:cubicBezTo>
                    <a:pt x="54" y="405"/>
                    <a:pt x="1" y="458"/>
                    <a:pt x="1" y="511"/>
                  </a:cubicBezTo>
                  <a:lnTo>
                    <a:pt x="159" y="2232"/>
                  </a:lnTo>
                  <a:cubicBezTo>
                    <a:pt x="159" y="2309"/>
                    <a:pt x="223" y="2359"/>
                    <a:pt x="278" y="2359"/>
                  </a:cubicBezTo>
                  <a:cubicBezTo>
                    <a:pt x="298" y="2359"/>
                    <a:pt x="317" y="2352"/>
                    <a:pt x="331" y="2338"/>
                  </a:cubicBezTo>
                  <a:lnTo>
                    <a:pt x="3799" y="1954"/>
                  </a:lnTo>
                  <a:cubicBezTo>
                    <a:pt x="3852" y="1954"/>
                    <a:pt x="3918" y="1901"/>
                    <a:pt x="3918" y="1782"/>
                  </a:cubicBezTo>
                  <a:lnTo>
                    <a:pt x="3746" y="127"/>
                  </a:lnTo>
                  <a:cubicBezTo>
                    <a:pt x="3707" y="50"/>
                    <a:pt x="3669" y="1"/>
                    <a:pt x="3604" y="1"/>
                  </a:cubicBezTo>
                  <a:close/>
                </a:path>
              </a:pathLst>
            </a:custGeom>
            <a:solidFill>
              <a:srgbClr val="FFFFFF"/>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40" name="Google Shape;560;p27">
              <a:extLst>
                <a:ext uri="{FF2B5EF4-FFF2-40B4-BE49-F238E27FC236}">
                  <a16:creationId xmlns:a16="http://schemas.microsoft.com/office/drawing/2014/main" id="{B44B5DFA-7D80-4F1A-AE03-8FEAACEF2203}"/>
                </a:ext>
              </a:extLst>
            </p:cNvPr>
            <p:cNvSpPr/>
            <p:nvPr/>
          </p:nvSpPr>
          <p:spPr>
            <a:xfrm rot="41933">
              <a:off x="2590197" y="4314548"/>
              <a:ext cx="215526" cy="77273"/>
            </a:xfrm>
            <a:custGeom>
              <a:avLst/>
              <a:gdLst/>
              <a:ahLst/>
              <a:cxnLst/>
              <a:rect l="l" t="t" r="r" b="b"/>
              <a:pathLst>
                <a:path w="3866" h="1398" extrusionOk="0">
                  <a:moveTo>
                    <a:pt x="3746" y="0"/>
                  </a:moveTo>
                  <a:lnTo>
                    <a:pt x="1" y="437"/>
                  </a:lnTo>
                  <a:lnTo>
                    <a:pt x="106" y="1271"/>
                  </a:lnTo>
                  <a:cubicBezTo>
                    <a:pt x="106" y="1348"/>
                    <a:pt x="170" y="1398"/>
                    <a:pt x="225" y="1398"/>
                  </a:cubicBezTo>
                  <a:cubicBezTo>
                    <a:pt x="245" y="1398"/>
                    <a:pt x="264" y="1391"/>
                    <a:pt x="278" y="1377"/>
                  </a:cubicBezTo>
                  <a:lnTo>
                    <a:pt x="3746" y="993"/>
                  </a:lnTo>
                  <a:cubicBezTo>
                    <a:pt x="3799" y="993"/>
                    <a:pt x="3865" y="940"/>
                    <a:pt x="3865" y="821"/>
                  </a:cubicBezTo>
                  <a:lnTo>
                    <a:pt x="3746" y="0"/>
                  </a:lnTo>
                  <a:close/>
                </a:path>
              </a:pathLst>
            </a:custGeom>
            <a:solidFill>
              <a:srgbClr val="CCC4C5"/>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41" name="Google Shape;561;p27">
              <a:extLst>
                <a:ext uri="{FF2B5EF4-FFF2-40B4-BE49-F238E27FC236}">
                  <a16:creationId xmlns:a16="http://schemas.microsoft.com/office/drawing/2014/main" id="{D082B021-A386-43D4-99F1-601F9858A307}"/>
                </a:ext>
              </a:extLst>
            </p:cNvPr>
            <p:cNvSpPr/>
            <p:nvPr/>
          </p:nvSpPr>
          <p:spPr>
            <a:xfrm>
              <a:off x="2724193" y="5007670"/>
              <a:ext cx="239982" cy="242138"/>
            </a:xfrm>
            <a:custGeom>
              <a:avLst/>
              <a:gdLst/>
              <a:ahLst/>
              <a:cxnLst/>
              <a:rect l="l" t="t" r="r" b="b"/>
              <a:pathLst>
                <a:path w="4342" h="4381" extrusionOk="0">
                  <a:moveTo>
                    <a:pt x="2635" y="1"/>
                  </a:moveTo>
                  <a:lnTo>
                    <a:pt x="107" y="3085"/>
                  </a:lnTo>
                  <a:cubicBezTo>
                    <a:pt x="0" y="3839"/>
                    <a:pt x="1571" y="4380"/>
                    <a:pt x="2831" y="4380"/>
                  </a:cubicBezTo>
                  <a:cubicBezTo>
                    <a:pt x="3605" y="4380"/>
                    <a:pt x="4261" y="4177"/>
                    <a:pt x="4342" y="3693"/>
                  </a:cubicBezTo>
                  <a:lnTo>
                    <a:pt x="2635" y="1"/>
                  </a:lnTo>
                  <a:close/>
                </a:path>
              </a:pathLst>
            </a:custGeom>
            <a:solidFill>
              <a:srgbClr val="F9A984"/>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42" name="Google Shape;562;p27">
              <a:extLst>
                <a:ext uri="{FF2B5EF4-FFF2-40B4-BE49-F238E27FC236}">
                  <a16:creationId xmlns:a16="http://schemas.microsoft.com/office/drawing/2014/main" id="{AADD5680-A88B-4DB2-AB44-BE0289A3526C}"/>
                </a:ext>
              </a:extLst>
            </p:cNvPr>
            <p:cNvSpPr/>
            <p:nvPr/>
          </p:nvSpPr>
          <p:spPr>
            <a:xfrm>
              <a:off x="2730052" y="4358081"/>
              <a:ext cx="356326" cy="853756"/>
            </a:xfrm>
            <a:custGeom>
              <a:avLst/>
              <a:gdLst/>
              <a:ahLst/>
              <a:cxnLst/>
              <a:rect l="l" t="t" r="r" b="b"/>
              <a:pathLst>
                <a:path w="6447" h="15447" extrusionOk="0">
                  <a:moveTo>
                    <a:pt x="2198" y="1"/>
                  </a:moveTo>
                  <a:lnTo>
                    <a:pt x="1" y="14785"/>
                  </a:lnTo>
                  <a:lnTo>
                    <a:pt x="4236" y="15446"/>
                  </a:lnTo>
                  <a:lnTo>
                    <a:pt x="6446" y="610"/>
                  </a:lnTo>
                  <a:lnTo>
                    <a:pt x="2198" y="1"/>
                  </a:lnTo>
                  <a:close/>
                </a:path>
              </a:pathLst>
            </a:custGeom>
            <a:solidFill>
              <a:schemeClr val="dk2"/>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43" name="Google Shape;563;p27">
              <a:extLst>
                <a:ext uri="{FF2B5EF4-FFF2-40B4-BE49-F238E27FC236}">
                  <a16:creationId xmlns:a16="http://schemas.microsoft.com/office/drawing/2014/main" id="{8C0C76F0-1988-4F6C-B1A7-6BB1F602D357}"/>
                </a:ext>
              </a:extLst>
            </p:cNvPr>
            <p:cNvSpPr/>
            <p:nvPr/>
          </p:nvSpPr>
          <p:spPr>
            <a:xfrm>
              <a:off x="2842692" y="4373447"/>
              <a:ext cx="243685" cy="838391"/>
            </a:xfrm>
            <a:custGeom>
              <a:avLst/>
              <a:gdLst/>
              <a:ahLst/>
              <a:cxnLst/>
              <a:rect l="l" t="t" r="r" b="b"/>
              <a:pathLst>
                <a:path w="4409" h="15169" extrusionOk="0">
                  <a:moveTo>
                    <a:pt x="2198" y="1"/>
                  </a:moveTo>
                  <a:lnTo>
                    <a:pt x="1" y="14838"/>
                  </a:lnTo>
                  <a:lnTo>
                    <a:pt x="2198" y="15168"/>
                  </a:lnTo>
                  <a:lnTo>
                    <a:pt x="4408" y="332"/>
                  </a:lnTo>
                  <a:lnTo>
                    <a:pt x="2198" y="1"/>
                  </a:lnTo>
                  <a:close/>
                </a:path>
              </a:pathLst>
            </a:custGeom>
            <a:solidFill>
              <a:schemeClr val="dk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44" name="Google Shape;564;p27">
              <a:extLst>
                <a:ext uri="{FF2B5EF4-FFF2-40B4-BE49-F238E27FC236}">
                  <a16:creationId xmlns:a16="http://schemas.microsoft.com/office/drawing/2014/main" id="{D46CBBA8-F2A2-4830-919D-D6ACE170B776}"/>
                </a:ext>
              </a:extLst>
            </p:cNvPr>
            <p:cNvSpPr/>
            <p:nvPr/>
          </p:nvSpPr>
          <p:spPr>
            <a:xfrm>
              <a:off x="2846063" y="4187684"/>
              <a:ext cx="240314" cy="242083"/>
            </a:xfrm>
            <a:custGeom>
              <a:avLst/>
              <a:gdLst/>
              <a:ahLst/>
              <a:cxnLst/>
              <a:rect l="l" t="t" r="r" b="b"/>
              <a:pathLst>
                <a:path w="4348" h="4380" extrusionOk="0">
                  <a:moveTo>
                    <a:pt x="2587" y="0"/>
                  </a:moveTo>
                  <a:lnTo>
                    <a:pt x="99" y="3084"/>
                  </a:lnTo>
                  <a:cubicBezTo>
                    <a:pt x="0" y="3839"/>
                    <a:pt x="1569" y="4380"/>
                    <a:pt x="2830" y="4380"/>
                  </a:cubicBezTo>
                  <a:cubicBezTo>
                    <a:pt x="3604" y="4380"/>
                    <a:pt x="4262" y="4176"/>
                    <a:pt x="4347" y="3693"/>
                  </a:cubicBezTo>
                  <a:lnTo>
                    <a:pt x="2587" y="0"/>
                  </a:lnTo>
                  <a:close/>
                </a:path>
              </a:pathLst>
            </a:custGeom>
            <a:solidFill>
              <a:srgbClr val="FFE780"/>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45" name="Google Shape;565;p27">
              <a:extLst>
                <a:ext uri="{FF2B5EF4-FFF2-40B4-BE49-F238E27FC236}">
                  <a16:creationId xmlns:a16="http://schemas.microsoft.com/office/drawing/2014/main" id="{69E3D7B6-EC35-43DC-AE4B-2A815F0F7DB6}"/>
                </a:ext>
              </a:extLst>
            </p:cNvPr>
            <p:cNvSpPr/>
            <p:nvPr/>
          </p:nvSpPr>
          <p:spPr>
            <a:xfrm>
              <a:off x="2942952" y="4186493"/>
              <a:ext cx="79755" cy="77267"/>
            </a:xfrm>
            <a:custGeom>
              <a:avLst/>
              <a:gdLst/>
              <a:ahLst/>
              <a:cxnLst/>
              <a:rect l="l" t="t" r="r" b="b"/>
              <a:pathLst>
                <a:path w="1443" h="1398" extrusionOk="0">
                  <a:moveTo>
                    <a:pt x="834" y="0"/>
                  </a:moveTo>
                  <a:lnTo>
                    <a:pt x="0" y="1046"/>
                  </a:lnTo>
                  <a:cubicBezTo>
                    <a:pt x="172" y="1218"/>
                    <a:pt x="384" y="1324"/>
                    <a:pt x="662" y="1377"/>
                  </a:cubicBezTo>
                  <a:cubicBezTo>
                    <a:pt x="736" y="1391"/>
                    <a:pt x="811" y="1397"/>
                    <a:pt x="884" y="1397"/>
                  </a:cubicBezTo>
                  <a:cubicBezTo>
                    <a:pt x="1085" y="1397"/>
                    <a:pt x="1278" y="1348"/>
                    <a:pt x="1443" y="1271"/>
                  </a:cubicBezTo>
                  <a:lnTo>
                    <a:pt x="834" y="0"/>
                  </a:lnTo>
                  <a:close/>
                </a:path>
              </a:pathLst>
            </a:custGeom>
            <a:solidFill>
              <a:srgbClr val="233E49"/>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46" name="Google Shape;566;p27">
              <a:extLst>
                <a:ext uri="{FF2B5EF4-FFF2-40B4-BE49-F238E27FC236}">
                  <a16:creationId xmlns:a16="http://schemas.microsoft.com/office/drawing/2014/main" id="{695748A1-FD99-49B2-B64C-0CBCF95652DF}"/>
                </a:ext>
              </a:extLst>
            </p:cNvPr>
            <p:cNvSpPr/>
            <p:nvPr/>
          </p:nvSpPr>
          <p:spPr>
            <a:xfrm>
              <a:off x="2339458" y="4663117"/>
              <a:ext cx="777649" cy="963467"/>
            </a:xfrm>
            <a:custGeom>
              <a:avLst/>
              <a:gdLst/>
              <a:ahLst/>
              <a:cxnLst/>
              <a:rect l="l" t="t" r="r" b="b"/>
              <a:pathLst>
                <a:path w="14070" h="17432" extrusionOk="0">
                  <a:moveTo>
                    <a:pt x="0" y="1"/>
                  </a:moveTo>
                  <a:lnTo>
                    <a:pt x="0" y="13726"/>
                  </a:lnTo>
                  <a:cubicBezTo>
                    <a:pt x="0" y="15777"/>
                    <a:pt x="1377" y="17432"/>
                    <a:pt x="3097" y="17432"/>
                  </a:cubicBezTo>
                  <a:lnTo>
                    <a:pt x="10972" y="17432"/>
                  </a:lnTo>
                  <a:cubicBezTo>
                    <a:pt x="12693" y="17432"/>
                    <a:pt x="14069" y="15777"/>
                    <a:pt x="14069" y="13726"/>
                  </a:cubicBezTo>
                  <a:lnTo>
                    <a:pt x="14069" y="1"/>
                  </a:lnTo>
                  <a:close/>
                </a:path>
              </a:pathLst>
            </a:custGeom>
            <a:solidFill>
              <a:schemeClr val="accent2"/>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47" name="Google Shape;567;p27">
              <a:extLst>
                <a:ext uri="{FF2B5EF4-FFF2-40B4-BE49-F238E27FC236}">
                  <a16:creationId xmlns:a16="http://schemas.microsoft.com/office/drawing/2014/main" id="{B8EF1B35-EC9B-4BDF-94AC-D722F926DD8B}"/>
                </a:ext>
              </a:extLst>
            </p:cNvPr>
            <p:cNvSpPr/>
            <p:nvPr/>
          </p:nvSpPr>
          <p:spPr>
            <a:xfrm>
              <a:off x="2375983" y="4821897"/>
              <a:ext cx="741115" cy="804661"/>
            </a:xfrm>
            <a:custGeom>
              <a:avLst/>
              <a:gdLst/>
              <a:ahLst/>
              <a:cxnLst/>
              <a:rect l="l" t="t" r="r" b="b"/>
              <a:pathLst>
                <a:path w="13409" h="17432" extrusionOk="0">
                  <a:moveTo>
                    <a:pt x="11701" y="1"/>
                  </a:moveTo>
                  <a:lnTo>
                    <a:pt x="11701" y="12469"/>
                  </a:lnTo>
                  <a:cubicBezTo>
                    <a:pt x="11701" y="14507"/>
                    <a:pt x="10258" y="16161"/>
                    <a:pt x="8551" y="16161"/>
                  </a:cubicBezTo>
                  <a:lnTo>
                    <a:pt x="716" y="16161"/>
                  </a:lnTo>
                  <a:cubicBezTo>
                    <a:pt x="451" y="16161"/>
                    <a:pt x="226" y="16108"/>
                    <a:pt x="1" y="16042"/>
                  </a:cubicBezTo>
                  <a:lnTo>
                    <a:pt x="1" y="16042"/>
                  </a:lnTo>
                  <a:cubicBezTo>
                    <a:pt x="557" y="16876"/>
                    <a:pt x="1443" y="17432"/>
                    <a:pt x="2436" y="17432"/>
                  </a:cubicBezTo>
                  <a:lnTo>
                    <a:pt x="10311" y="17432"/>
                  </a:lnTo>
                  <a:cubicBezTo>
                    <a:pt x="12032" y="17432"/>
                    <a:pt x="13408" y="15777"/>
                    <a:pt x="13408" y="13726"/>
                  </a:cubicBezTo>
                  <a:lnTo>
                    <a:pt x="13408" y="1"/>
                  </a:lnTo>
                  <a:close/>
                </a:path>
              </a:pathLst>
            </a:custGeom>
            <a:solidFill>
              <a:schemeClr val="dk2"/>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48" name="Google Shape;568;p27">
              <a:extLst>
                <a:ext uri="{FF2B5EF4-FFF2-40B4-BE49-F238E27FC236}">
                  <a16:creationId xmlns:a16="http://schemas.microsoft.com/office/drawing/2014/main" id="{437A574E-5D46-4B2D-B081-522030A64E3F}"/>
                </a:ext>
              </a:extLst>
            </p:cNvPr>
            <p:cNvSpPr/>
            <p:nvPr/>
          </p:nvSpPr>
          <p:spPr>
            <a:xfrm>
              <a:off x="2433804" y="4873087"/>
              <a:ext cx="460897" cy="490908"/>
            </a:xfrm>
            <a:custGeom>
              <a:avLst/>
              <a:gdLst/>
              <a:ahLst/>
              <a:cxnLst/>
              <a:rect l="l" t="t" r="r" b="b"/>
              <a:pathLst>
                <a:path w="8339" h="8882" extrusionOk="0">
                  <a:moveTo>
                    <a:pt x="4196" y="1"/>
                  </a:moveTo>
                  <a:cubicBezTo>
                    <a:pt x="1880" y="1"/>
                    <a:pt x="0" y="1986"/>
                    <a:pt x="0" y="4421"/>
                  </a:cubicBezTo>
                  <a:cubicBezTo>
                    <a:pt x="0" y="6896"/>
                    <a:pt x="1880" y="8881"/>
                    <a:pt x="4196" y="8881"/>
                  </a:cubicBezTo>
                  <a:cubicBezTo>
                    <a:pt x="6459" y="8881"/>
                    <a:pt x="8339" y="6896"/>
                    <a:pt x="8339" y="4421"/>
                  </a:cubicBezTo>
                  <a:cubicBezTo>
                    <a:pt x="8339" y="1986"/>
                    <a:pt x="6459" y="1"/>
                    <a:pt x="4196" y="1"/>
                  </a:cubicBezTo>
                  <a:close/>
                </a:path>
              </a:pathLst>
            </a:custGeom>
            <a:solidFill>
              <a:schemeClr val="accent6"/>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49" name="Google Shape;569;p27">
              <a:extLst>
                <a:ext uri="{FF2B5EF4-FFF2-40B4-BE49-F238E27FC236}">
                  <a16:creationId xmlns:a16="http://schemas.microsoft.com/office/drawing/2014/main" id="{0B5EFB62-EEA1-4785-ADCF-50D9C22552BF}"/>
                </a:ext>
              </a:extLst>
            </p:cNvPr>
            <p:cNvSpPr/>
            <p:nvPr/>
          </p:nvSpPr>
          <p:spPr>
            <a:xfrm>
              <a:off x="3375992" y="4937477"/>
              <a:ext cx="426519" cy="429448"/>
            </a:xfrm>
            <a:custGeom>
              <a:avLst/>
              <a:gdLst/>
              <a:ahLst/>
              <a:cxnLst/>
              <a:rect l="l" t="t" r="r" b="b"/>
              <a:pathLst>
                <a:path w="7717" h="7770" extrusionOk="0">
                  <a:moveTo>
                    <a:pt x="3865" y="1430"/>
                  </a:moveTo>
                  <a:cubicBezTo>
                    <a:pt x="5189" y="1430"/>
                    <a:pt x="6287" y="2541"/>
                    <a:pt x="6287" y="3865"/>
                  </a:cubicBezTo>
                  <a:cubicBezTo>
                    <a:pt x="6287" y="5241"/>
                    <a:pt x="5189" y="6287"/>
                    <a:pt x="3865" y="6287"/>
                  </a:cubicBezTo>
                  <a:cubicBezTo>
                    <a:pt x="2542" y="6287"/>
                    <a:pt x="1430" y="5241"/>
                    <a:pt x="1430" y="3865"/>
                  </a:cubicBezTo>
                  <a:cubicBezTo>
                    <a:pt x="1430" y="2541"/>
                    <a:pt x="2542" y="1430"/>
                    <a:pt x="3865" y="1430"/>
                  </a:cubicBezTo>
                  <a:close/>
                  <a:moveTo>
                    <a:pt x="3865" y="0"/>
                  </a:moveTo>
                  <a:cubicBezTo>
                    <a:pt x="1708" y="0"/>
                    <a:pt x="0" y="1708"/>
                    <a:pt x="0" y="3865"/>
                  </a:cubicBezTo>
                  <a:cubicBezTo>
                    <a:pt x="0" y="6009"/>
                    <a:pt x="1708" y="7769"/>
                    <a:pt x="3865" y="7769"/>
                  </a:cubicBezTo>
                  <a:cubicBezTo>
                    <a:pt x="6009" y="7769"/>
                    <a:pt x="7717" y="6009"/>
                    <a:pt x="7717" y="3865"/>
                  </a:cubicBezTo>
                  <a:cubicBezTo>
                    <a:pt x="7717" y="1708"/>
                    <a:pt x="6009" y="0"/>
                    <a:pt x="3865" y="0"/>
                  </a:cubicBezTo>
                  <a:close/>
                </a:path>
              </a:pathLst>
            </a:custGeom>
            <a:solidFill>
              <a:schemeClr val="accent3"/>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50" name="Google Shape;570;p27">
              <a:extLst>
                <a:ext uri="{FF2B5EF4-FFF2-40B4-BE49-F238E27FC236}">
                  <a16:creationId xmlns:a16="http://schemas.microsoft.com/office/drawing/2014/main" id="{1D80BD4C-514B-4C3F-9044-4B92E1B038C3}"/>
                </a:ext>
              </a:extLst>
            </p:cNvPr>
            <p:cNvSpPr/>
            <p:nvPr/>
          </p:nvSpPr>
          <p:spPr>
            <a:xfrm>
              <a:off x="2894646" y="4821907"/>
              <a:ext cx="658432" cy="768142"/>
            </a:xfrm>
            <a:custGeom>
              <a:avLst/>
              <a:gdLst/>
              <a:ahLst/>
              <a:cxnLst/>
              <a:rect l="l" t="t" r="r" b="b"/>
              <a:pathLst>
                <a:path w="11913" h="13898" extrusionOk="0">
                  <a:moveTo>
                    <a:pt x="1" y="0"/>
                  </a:moveTo>
                  <a:lnTo>
                    <a:pt x="1" y="10853"/>
                  </a:lnTo>
                  <a:cubicBezTo>
                    <a:pt x="1" y="12507"/>
                    <a:pt x="1205" y="13897"/>
                    <a:pt x="2648" y="13897"/>
                  </a:cubicBezTo>
                  <a:lnTo>
                    <a:pt x="9265" y="13897"/>
                  </a:lnTo>
                  <a:cubicBezTo>
                    <a:pt x="10695" y="13897"/>
                    <a:pt x="11912" y="12507"/>
                    <a:pt x="11912" y="10853"/>
                  </a:cubicBezTo>
                  <a:lnTo>
                    <a:pt x="11912" y="0"/>
                  </a:lnTo>
                  <a:close/>
                </a:path>
              </a:pathLst>
            </a:custGeom>
            <a:solidFill>
              <a:schemeClr val="lt2"/>
            </a:solidFill>
            <a:ln>
              <a:noFill/>
            </a:ln>
          </p:spPr>
          <p:txBody>
            <a:bodyPr spcFirstLastPara="1" wrap="square" lIns="91425" tIns="91425" rIns="91425" bIns="91425" anchor="ctr" anchorCtr="0">
              <a:noAutofit/>
            </a:bodyPr>
            <a:lstStyle/>
            <a:p>
              <a:endParaRPr sz="1350" dirty="0">
                <a:solidFill>
                  <a:prstClr val="black"/>
                </a:solidFill>
                <a:latin typeface="Times New Roman" panose="02020603050405020304" pitchFamily="18" charset="0"/>
              </a:endParaRPr>
            </a:p>
          </p:txBody>
        </p:sp>
        <p:sp>
          <p:nvSpPr>
            <p:cNvPr id="251" name="Google Shape;571;p27">
              <a:extLst>
                <a:ext uri="{FF2B5EF4-FFF2-40B4-BE49-F238E27FC236}">
                  <a16:creationId xmlns:a16="http://schemas.microsoft.com/office/drawing/2014/main" id="{46BE8CA5-CDE1-4274-918B-09322F831DB0}"/>
                </a:ext>
              </a:extLst>
            </p:cNvPr>
            <p:cNvSpPr/>
            <p:nvPr/>
          </p:nvSpPr>
          <p:spPr>
            <a:xfrm>
              <a:off x="2927587" y="4821907"/>
              <a:ext cx="625491" cy="768142"/>
            </a:xfrm>
            <a:custGeom>
              <a:avLst/>
              <a:gdLst/>
              <a:ahLst/>
              <a:cxnLst/>
              <a:rect l="l" t="t" r="r" b="b"/>
              <a:pathLst>
                <a:path w="11317" h="13898" extrusionOk="0">
                  <a:moveTo>
                    <a:pt x="9768" y="0"/>
                  </a:moveTo>
                  <a:lnTo>
                    <a:pt x="9768" y="9860"/>
                  </a:lnTo>
                  <a:cubicBezTo>
                    <a:pt x="9768" y="11462"/>
                    <a:pt x="8669" y="12785"/>
                    <a:pt x="7174" y="12785"/>
                  </a:cubicBezTo>
                  <a:lnTo>
                    <a:pt x="609" y="12785"/>
                  </a:lnTo>
                  <a:cubicBezTo>
                    <a:pt x="397" y="12785"/>
                    <a:pt x="172" y="12785"/>
                    <a:pt x="0" y="12732"/>
                  </a:cubicBezTo>
                  <a:lnTo>
                    <a:pt x="0" y="12732"/>
                  </a:lnTo>
                  <a:cubicBezTo>
                    <a:pt x="503" y="13394"/>
                    <a:pt x="1218" y="13897"/>
                    <a:pt x="2052" y="13897"/>
                  </a:cubicBezTo>
                  <a:lnTo>
                    <a:pt x="8669" y="13897"/>
                  </a:lnTo>
                  <a:cubicBezTo>
                    <a:pt x="10099" y="13897"/>
                    <a:pt x="11316" y="12507"/>
                    <a:pt x="11316" y="10853"/>
                  </a:cubicBezTo>
                  <a:lnTo>
                    <a:pt x="11316" y="0"/>
                  </a:lnTo>
                  <a:close/>
                </a:path>
              </a:pathLst>
            </a:custGeom>
            <a:solidFill>
              <a:schemeClr val="accen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nvGrpSpPr>
            <p:cNvPr id="252" name="Google Shape;572;p27">
              <a:extLst>
                <a:ext uri="{FF2B5EF4-FFF2-40B4-BE49-F238E27FC236}">
                  <a16:creationId xmlns:a16="http://schemas.microsoft.com/office/drawing/2014/main" id="{B70FF2C3-E679-4C50-9037-629C23F46791}"/>
                </a:ext>
              </a:extLst>
            </p:cNvPr>
            <p:cNvGrpSpPr/>
            <p:nvPr/>
          </p:nvGrpSpPr>
          <p:grpSpPr>
            <a:xfrm>
              <a:off x="3041664" y="5111577"/>
              <a:ext cx="320455" cy="156580"/>
              <a:chOff x="2774143" y="4536556"/>
              <a:chExt cx="320455" cy="156580"/>
            </a:xfrm>
          </p:grpSpPr>
          <p:sp>
            <p:nvSpPr>
              <p:cNvPr id="256" name="Google Shape;573;p27">
                <a:extLst>
                  <a:ext uri="{FF2B5EF4-FFF2-40B4-BE49-F238E27FC236}">
                    <a16:creationId xmlns:a16="http://schemas.microsoft.com/office/drawing/2014/main" id="{1120E790-167B-44C9-ABF2-B9A6CC919A9C}"/>
                  </a:ext>
                </a:extLst>
              </p:cNvPr>
              <p:cNvSpPr/>
              <p:nvPr/>
            </p:nvSpPr>
            <p:spPr>
              <a:xfrm>
                <a:off x="2774143" y="4562865"/>
                <a:ext cx="112751" cy="98104"/>
              </a:xfrm>
              <a:custGeom>
                <a:avLst/>
                <a:gdLst/>
                <a:ahLst/>
                <a:cxnLst/>
                <a:rect l="l" t="t" r="r" b="b"/>
                <a:pathLst>
                  <a:path w="2040" h="1775" extrusionOk="0">
                    <a:moveTo>
                      <a:pt x="292" y="1"/>
                    </a:moveTo>
                    <a:cubicBezTo>
                      <a:pt x="173" y="1"/>
                      <a:pt x="94" y="14"/>
                      <a:pt x="67" y="27"/>
                    </a:cubicBezTo>
                    <a:cubicBezTo>
                      <a:pt x="27" y="40"/>
                      <a:pt x="1" y="67"/>
                      <a:pt x="1" y="107"/>
                    </a:cubicBezTo>
                    <a:cubicBezTo>
                      <a:pt x="1" y="146"/>
                      <a:pt x="27" y="173"/>
                      <a:pt x="54" y="186"/>
                    </a:cubicBezTo>
                    <a:cubicBezTo>
                      <a:pt x="94" y="199"/>
                      <a:pt x="147" y="212"/>
                      <a:pt x="226" y="212"/>
                    </a:cubicBezTo>
                    <a:cubicBezTo>
                      <a:pt x="279" y="226"/>
                      <a:pt x="319" y="239"/>
                      <a:pt x="345" y="252"/>
                    </a:cubicBezTo>
                    <a:cubicBezTo>
                      <a:pt x="385" y="265"/>
                      <a:pt x="411" y="292"/>
                      <a:pt x="451" y="358"/>
                    </a:cubicBezTo>
                    <a:lnTo>
                      <a:pt x="835" y="887"/>
                    </a:lnTo>
                    <a:lnTo>
                      <a:pt x="782" y="967"/>
                    </a:lnTo>
                    <a:lnTo>
                      <a:pt x="729" y="1033"/>
                    </a:lnTo>
                    <a:lnTo>
                      <a:pt x="636" y="1165"/>
                    </a:lnTo>
                    <a:cubicBezTo>
                      <a:pt x="597" y="1205"/>
                      <a:pt x="544" y="1271"/>
                      <a:pt x="477" y="1364"/>
                    </a:cubicBezTo>
                    <a:cubicBezTo>
                      <a:pt x="464" y="1390"/>
                      <a:pt x="438" y="1404"/>
                      <a:pt x="411" y="1417"/>
                    </a:cubicBezTo>
                    <a:cubicBezTo>
                      <a:pt x="385" y="1430"/>
                      <a:pt x="358" y="1443"/>
                      <a:pt x="319" y="1443"/>
                    </a:cubicBezTo>
                    <a:cubicBezTo>
                      <a:pt x="266" y="1443"/>
                      <a:pt x="213" y="1457"/>
                      <a:pt x="173" y="1470"/>
                    </a:cubicBezTo>
                    <a:cubicBezTo>
                      <a:pt x="120" y="1483"/>
                      <a:pt x="94" y="1509"/>
                      <a:pt x="94" y="1562"/>
                    </a:cubicBezTo>
                    <a:cubicBezTo>
                      <a:pt x="94" y="1576"/>
                      <a:pt x="94" y="1602"/>
                      <a:pt x="107" y="1615"/>
                    </a:cubicBezTo>
                    <a:cubicBezTo>
                      <a:pt x="120" y="1629"/>
                      <a:pt x="133" y="1642"/>
                      <a:pt x="147" y="1642"/>
                    </a:cubicBezTo>
                    <a:cubicBezTo>
                      <a:pt x="160" y="1655"/>
                      <a:pt x="186" y="1655"/>
                      <a:pt x="199" y="1668"/>
                    </a:cubicBezTo>
                    <a:lnTo>
                      <a:pt x="385" y="1668"/>
                    </a:lnTo>
                    <a:cubicBezTo>
                      <a:pt x="438" y="1655"/>
                      <a:pt x="491" y="1655"/>
                      <a:pt x="544" y="1655"/>
                    </a:cubicBezTo>
                    <a:cubicBezTo>
                      <a:pt x="570" y="1655"/>
                      <a:pt x="597" y="1655"/>
                      <a:pt x="623" y="1668"/>
                    </a:cubicBezTo>
                    <a:lnTo>
                      <a:pt x="822" y="1668"/>
                    </a:lnTo>
                    <a:cubicBezTo>
                      <a:pt x="848" y="1668"/>
                      <a:pt x="888" y="1655"/>
                      <a:pt x="927" y="1655"/>
                    </a:cubicBezTo>
                    <a:cubicBezTo>
                      <a:pt x="954" y="1642"/>
                      <a:pt x="980" y="1615"/>
                      <a:pt x="980" y="1562"/>
                    </a:cubicBezTo>
                    <a:cubicBezTo>
                      <a:pt x="980" y="1549"/>
                      <a:pt x="967" y="1536"/>
                      <a:pt x="954" y="1509"/>
                    </a:cubicBezTo>
                    <a:cubicBezTo>
                      <a:pt x="927" y="1483"/>
                      <a:pt x="874" y="1470"/>
                      <a:pt x="808" y="1470"/>
                    </a:cubicBezTo>
                    <a:cubicBezTo>
                      <a:pt x="769" y="1470"/>
                      <a:pt x="755" y="1470"/>
                      <a:pt x="742" y="1457"/>
                    </a:cubicBezTo>
                    <a:cubicBezTo>
                      <a:pt x="742" y="1457"/>
                      <a:pt x="729" y="1443"/>
                      <a:pt x="729" y="1430"/>
                    </a:cubicBezTo>
                    <a:cubicBezTo>
                      <a:pt x="729" y="1417"/>
                      <a:pt x="742" y="1404"/>
                      <a:pt x="755" y="1377"/>
                    </a:cubicBezTo>
                    <a:cubicBezTo>
                      <a:pt x="782" y="1351"/>
                      <a:pt x="795" y="1324"/>
                      <a:pt x="808" y="1311"/>
                    </a:cubicBezTo>
                    <a:cubicBezTo>
                      <a:pt x="835" y="1271"/>
                      <a:pt x="861" y="1245"/>
                      <a:pt x="888" y="1218"/>
                    </a:cubicBezTo>
                    <a:cubicBezTo>
                      <a:pt x="901" y="1179"/>
                      <a:pt x="941" y="1139"/>
                      <a:pt x="980" y="1086"/>
                    </a:cubicBezTo>
                    <a:cubicBezTo>
                      <a:pt x="1007" y="1126"/>
                      <a:pt x="1047" y="1165"/>
                      <a:pt x="1086" y="1218"/>
                    </a:cubicBezTo>
                    <a:cubicBezTo>
                      <a:pt x="1113" y="1258"/>
                      <a:pt x="1152" y="1298"/>
                      <a:pt x="1179" y="1337"/>
                    </a:cubicBezTo>
                    <a:cubicBezTo>
                      <a:pt x="1205" y="1377"/>
                      <a:pt x="1219" y="1417"/>
                      <a:pt x="1245" y="1457"/>
                    </a:cubicBezTo>
                    <a:cubicBezTo>
                      <a:pt x="1258" y="1483"/>
                      <a:pt x="1272" y="1496"/>
                      <a:pt x="1272" y="1509"/>
                    </a:cubicBezTo>
                    <a:cubicBezTo>
                      <a:pt x="1272" y="1536"/>
                      <a:pt x="1258" y="1549"/>
                      <a:pt x="1258" y="1549"/>
                    </a:cubicBezTo>
                    <a:lnTo>
                      <a:pt x="1205" y="1562"/>
                    </a:lnTo>
                    <a:cubicBezTo>
                      <a:pt x="1179" y="1576"/>
                      <a:pt x="1166" y="1589"/>
                      <a:pt x="1152" y="1602"/>
                    </a:cubicBezTo>
                    <a:cubicBezTo>
                      <a:pt x="1152" y="1629"/>
                      <a:pt x="1152" y="1642"/>
                      <a:pt x="1152" y="1655"/>
                    </a:cubicBezTo>
                    <a:cubicBezTo>
                      <a:pt x="1152" y="1682"/>
                      <a:pt x="1166" y="1708"/>
                      <a:pt x="1179" y="1734"/>
                    </a:cubicBezTo>
                    <a:cubicBezTo>
                      <a:pt x="1219" y="1761"/>
                      <a:pt x="1258" y="1774"/>
                      <a:pt x="1324" y="1774"/>
                    </a:cubicBezTo>
                    <a:cubicBezTo>
                      <a:pt x="1364" y="1774"/>
                      <a:pt x="1404" y="1774"/>
                      <a:pt x="1444" y="1761"/>
                    </a:cubicBezTo>
                    <a:lnTo>
                      <a:pt x="1708" y="1761"/>
                    </a:lnTo>
                    <a:cubicBezTo>
                      <a:pt x="1761" y="1774"/>
                      <a:pt x="1814" y="1774"/>
                      <a:pt x="1867" y="1774"/>
                    </a:cubicBezTo>
                    <a:cubicBezTo>
                      <a:pt x="1907" y="1774"/>
                      <a:pt x="1947" y="1761"/>
                      <a:pt x="1986" y="1761"/>
                    </a:cubicBezTo>
                    <a:cubicBezTo>
                      <a:pt x="2013" y="1748"/>
                      <a:pt x="2039" y="1721"/>
                      <a:pt x="2039" y="1668"/>
                    </a:cubicBezTo>
                    <a:cubicBezTo>
                      <a:pt x="2039" y="1642"/>
                      <a:pt x="2013" y="1615"/>
                      <a:pt x="1986" y="1602"/>
                    </a:cubicBezTo>
                    <a:cubicBezTo>
                      <a:pt x="1960" y="1589"/>
                      <a:pt x="1933" y="1576"/>
                      <a:pt x="1880" y="1576"/>
                    </a:cubicBezTo>
                    <a:lnTo>
                      <a:pt x="1774" y="1576"/>
                    </a:lnTo>
                    <a:cubicBezTo>
                      <a:pt x="1735" y="1562"/>
                      <a:pt x="1708" y="1562"/>
                      <a:pt x="1669" y="1549"/>
                    </a:cubicBezTo>
                    <a:cubicBezTo>
                      <a:pt x="1655" y="1536"/>
                      <a:pt x="1629" y="1536"/>
                      <a:pt x="1602" y="1509"/>
                    </a:cubicBezTo>
                    <a:cubicBezTo>
                      <a:pt x="1589" y="1496"/>
                      <a:pt x="1563" y="1457"/>
                      <a:pt x="1523" y="1417"/>
                    </a:cubicBezTo>
                    <a:cubicBezTo>
                      <a:pt x="1483" y="1364"/>
                      <a:pt x="1430" y="1298"/>
                      <a:pt x="1364" y="1218"/>
                    </a:cubicBezTo>
                    <a:cubicBezTo>
                      <a:pt x="1298" y="1126"/>
                      <a:pt x="1219" y="1020"/>
                      <a:pt x="1126" y="887"/>
                    </a:cubicBezTo>
                    <a:cubicBezTo>
                      <a:pt x="1179" y="808"/>
                      <a:pt x="1219" y="742"/>
                      <a:pt x="1272" y="676"/>
                    </a:cubicBezTo>
                    <a:cubicBezTo>
                      <a:pt x="1311" y="609"/>
                      <a:pt x="1364" y="543"/>
                      <a:pt x="1430" y="464"/>
                    </a:cubicBezTo>
                    <a:cubicBezTo>
                      <a:pt x="1470" y="424"/>
                      <a:pt x="1510" y="384"/>
                      <a:pt x="1549" y="371"/>
                    </a:cubicBezTo>
                    <a:cubicBezTo>
                      <a:pt x="1576" y="358"/>
                      <a:pt x="1629" y="345"/>
                      <a:pt x="1682" y="345"/>
                    </a:cubicBezTo>
                    <a:lnTo>
                      <a:pt x="1933" y="345"/>
                    </a:lnTo>
                    <a:cubicBezTo>
                      <a:pt x="1960" y="345"/>
                      <a:pt x="1986" y="332"/>
                      <a:pt x="1999" y="318"/>
                    </a:cubicBezTo>
                    <a:cubicBezTo>
                      <a:pt x="2013" y="292"/>
                      <a:pt x="2013" y="279"/>
                      <a:pt x="2013" y="252"/>
                    </a:cubicBezTo>
                    <a:cubicBezTo>
                      <a:pt x="2013" y="173"/>
                      <a:pt x="1986" y="133"/>
                      <a:pt x="1933" y="133"/>
                    </a:cubicBezTo>
                    <a:lnTo>
                      <a:pt x="1245" y="133"/>
                    </a:lnTo>
                    <a:cubicBezTo>
                      <a:pt x="1192" y="133"/>
                      <a:pt x="1152" y="146"/>
                      <a:pt x="1126" y="159"/>
                    </a:cubicBezTo>
                    <a:cubicBezTo>
                      <a:pt x="1086" y="186"/>
                      <a:pt x="1073" y="212"/>
                      <a:pt x="1073" y="252"/>
                    </a:cubicBezTo>
                    <a:cubicBezTo>
                      <a:pt x="1073" y="279"/>
                      <a:pt x="1086" y="305"/>
                      <a:pt x="1099" y="318"/>
                    </a:cubicBezTo>
                    <a:cubicBezTo>
                      <a:pt x="1126" y="332"/>
                      <a:pt x="1139" y="332"/>
                      <a:pt x="1152" y="345"/>
                    </a:cubicBezTo>
                    <a:cubicBezTo>
                      <a:pt x="1166" y="345"/>
                      <a:pt x="1179" y="358"/>
                      <a:pt x="1179" y="358"/>
                    </a:cubicBezTo>
                    <a:cubicBezTo>
                      <a:pt x="1179" y="371"/>
                      <a:pt x="1166" y="398"/>
                      <a:pt x="1139" y="437"/>
                    </a:cubicBezTo>
                    <a:cubicBezTo>
                      <a:pt x="1126" y="464"/>
                      <a:pt x="1099" y="504"/>
                      <a:pt x="1073" y="543"/>
                    </a:cubicBezTo>
                    <a:lnTo>
                      <a:pt x="980" y="689"/>
                    </a:lnTo>
                    <a:cubicBezTo>
                      <a:pt x="941" y="636"/>
                      <a:pt x="901" y="583"/>
                      <a:pt x="861" y="530"/>
                    </a:cubicBezTo>
                    <a:cubicBezTo>
                      <a:pt x="835" y="490"/>
                      <a:pt x="808" y="437"/>
                      <a:pt x="782" y="411"/>
                    </a:cubicBezTo>
                    <a:cubicBezTo>
                      <a:pt x="755" y="371"/>
                      <a:pt x="729" y="332"/>
                      <a:pt x="716" y="305"/>
                    </a:cubicBezTo>
                    <a:cubicBezTo>
                      <a:pt x="702" y="279"/>
                      <a:pt x="702" y="265"/>
                      <a:pt x="702" y="252"/>
                    </a:cubicBezTo>
                    <a:cubicBezTo>
                      <a:pt x="702" y="239"/>
                      <a:pt x="702" y="226"/>
                      <a:pt x="729" y="226"/>
                    </a:cubicBezTo>
                    <a:lnTo>
                      <a:pt x="808" y="226"/>
                    </a:lnTo>
                    <a:cubicBezTo>
                      <a:pt x="848" y="226"/>
                      <a:pt x="888" y="212"/>
                      <a:pt x="901" y="186"/>
                    </a:cubicBezTo>
                    <a:cubicBezTo>
                      <a:pt x="927" y="173"/>
                      <a:pt x="941" y="146"/>
                      <a:pt x="941" y="120"/>
                    </a:cubicBezTo>
                    <a:cubicBezTo>
                      <a:pt x="941" y="107"/>
                      <a:pt x="941" y="93"/>
                      <a:pt x="927" y="80"/>
                    </a:cubicBezTo>
                    <a:cubicBezTo>
                      <a:pt x="927" y="67"/>
                      <a:pt x="927" y="54"/>
                      <a:pt x="901" y="40"/>
                    </a:cubicBezTo>
                    <a:cubicBezTo>
                      <a:pt x="901" y="27"/>
                      <a:pt x="874" y="27"/>
                      <a:pt x="848" y="14"/>
                    </a:cubicBezTo>
                    <a:cubicBezTo>
                      <a:pt x="822" y="1"/>
                      <a:pt x="782" y="1"/>
                      <a:pt x="729" y="1"/>
                    </a:cubicBezTo>
                    <a:close/>
                  </a:path>
                </a:pathLst>
              </a:custGeom>
              <a:solidFill>
                <a:srgbClr val="233E49"/>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57" name="Google Shape;574;p27">
                <a:extLst>
                  <a:ext uri="{FF2B5EF4-FFF2-40B4-BE49-F238E27FC236}">
                    <a16:creationId xmlns:a16="http://schemas.microsoft.com/office/drawing/2014/main" id="{88A7C46A-1524-4E67-88DD-E496954265FE}"/>
                  </a:ext>
                </a:extLst>
              </p:cNvPr>
              <p:cNvSpPr/>
              <p:nvPr/>
            </p:nvSpPr>
            <p:spPr>
              <a:xfrm>
                <a:off x="2897782" y="4536556"/>
                <a:ext cx="65882" cy="66600"/>
              </a:xfrm>
              <a:custGeom>
                <a:avLst/>
                <a:gdLst/>
                <a:ahLst/>
                <a:cxnLst/>
                <a:rect l="l" t="t" r="r" b="b"/>
                <a:pathLst>
                  <a:path w="1192" h="1205" extrusionOk="0">
                    <a:moveTo>
                      <a:pt x="596" y="0"/>
                    </a:moveTo>
                    <a:cubicBezTo>
                      <a:pt x="557" y="0"/>
                      <a:pt x="530" y="13"/>
                      <a:pt x="504" y="40"/>
                    </a:cubicBezTo>
                    <a:cubicBezTo>
                      <a:pt x="477" y="53"/>
                      <a:pt x="477" y="80"/>
                      <a:pt x="477" y="106"/>
                    </a:cubicBezTo>
                    <a:cubicBezTo>
                      <a:pt x="477" y="159"/>
                      <a:pt x="477" y="212"/>
                      <a:pt x="477" y="278"/>
                    </a:cubicBezTo>
                    <a:cubicBezTo>
                      <a:pt x="477" y="331"/>
                      <a:pt x="477" y="410"/>
                      <a:pt x="477" y="490"/>
                    </a:cubicBezTo>
                    <a:lnTo>
                      <a:pt x="93" y="490"/>
                    </a:lnTo>
                    <a:cubicBezTo>
                      <a:pt x="67" y="490"/>
                      <a:pt x="54" y="503"/>
                      <a:pt x="27" y="516"/>
                    </a:cubicBezTo>
                    <a:cubicBezTo>
                      <a:pt x="1" y="543"/>
                      <a:pt x="1" y="569"/>
                      <a:pt x="1" y="609"/>
                    </a:cubicBezTo>
                    <a:cubicBezTo>
                      <a:pt x="1" y="649"/>
                      <a:pt x="1" y="688"/>
                      <a:pt x="27" y="702"/>
                    </a:cubicBezTo>
                    <a:cubicBezTo>
                      <a:pt x="54" y="728"/>
                      <a:pt x="80" y="728"/>
                      <a:pt x="93" y="728"/>
                    </a:cubicBezTo>
                    <a:lnTo>
                      <a:pt x="252" y="728"/>
                    </a:lnTo>
                    <a:cubicBezTo>
                      <a:pt x="318" y="728"/>
                      <a:pt x="398" y="728"/>
                      <a:pt x="477" y="715"/>
                    </a:cubicBezTo>
                    <a:lnTo>
                      <a:pt x="477" y="715"/>
                    </a:lnTo>
                    <a:cubicBezTo>
                      <a:pt x="477" y="781"/>
                      <a:pt x="464" y="860"/>
                      <a:pt x="464" y="940"/>
                    </a:cubicBezTo>
                    <a:cubicBezTo>
                      <a:pt x="464" y="1006"/>
                      <a:pt x="464" y="1072"/>
                      <a:pt x="464" y="1112"/>
                    </a:cubicBezTo>
                    <a:cubicBezTo>
                      <a:pt x="464" y="1125"/>
                      <a:pt x="477" y="1152"/>
                      <a:pt x="490" y="1165"/>
                    </a:cubicBezTo>
                    <a:cubicBezTo>
                      <a:pt x="517" y="1191"/>
                      <a:pt x="543" y="1205"/>
                      <a:pt x="583" y="1205"/>
                    </a:cubicBezTo>
                    <a:cubicBezTo>
                      <a:pt x="636" y="1205"/>
                      <a:pt x="662" y="1191"/>
                      <a:pt x="689" y="1165"/>
                    </a:cubicBezTo>
                    <a:cubicBezTo>
                      <a:pt x="702" y="1138"/>
                      <a:pt x="715" y="1125"/>
                      <a:pt x="715" y="1112"/>
                    </a:cubicBezTo>
                    <a:lnTo>
                      <a:pt x="715" y="715"/>
                    </a:lnTo>
                    <a:lnTo>
                      <a:pt x="1086" y="715"/>
                    </a:lnTo>
                    <a:cubicBezTo>
                      <a:pt x="1112" y="715"/>
                      <a:pt x="1139" y="715"/>
                      <a:pt x="1165" y="688"/>
                    </a:cubicBezTo>
                    <a:cubicBezTo>
                      <a:pt x="1179" y="662"/>
                      <a:pt x="1192" y="635"/>
                      <a:pt x="1192" y="596"/>
                    </a:cubicBezTo>
                    <a:cubicBezTo>
                      <a:pt x="1192" y="543"/>
                      <a:pt x="1192" y="516"/>
                      <a:pt x="1165" y="503"/>
                    </a:cubicBezTo>
                    <a:cubicBezTo>
                      <a:pt x="1152" y="477"/>
                      <a:pt x="1139" y="477"/>
                      <a:pt x="1112" y="477"/>
                    </a:cubicBezTo>
                    <a:lnTo>
                      <a:pt x="940" y="477"/>
                    </a:lnTo>
                    <a:cubicBezTo>
                      <a:pt x="874" y="490"/>
                      <a:pt x="808" y="490"/>
                      <a:pt x="715" y="490"/>
                    </a:cubicBezTo>
                    <a:lnTo>
                      <a:pt x="715" y="278"/>
                    </a:lnTo>
                    <a:cubicBezTo>
                      <a:pt x="715" y="212"/>
                      <a:pt x="729" y="159"/>
                      <a:pt x="729" y="106"/>
                    </a:cubicBezTo>
                    <a:cubicBezTo>
                      <a:pt x="729" y="80"/>
                      <a:pt x="715" y="53"/>
                      <a:pt x="689" y="40"/>
                    </a:cubicBezTo>
                    <a:cubicBezTo>
                      <a:pt x="662" y="13"/>
                      <a:pt x="636" y="0"/>
                      <a:pt x="596" y="0"/>
                    </a:cubicBezTo>
                    <a:close/>
                  </a:path>
                </a:pathLst>
              </a:custGeom>
              <a:solidFill>
                <a:srgbClr val="233E49"/>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58" name="Google Shape;575;p27">
                <a:extLst>
                  <a:ext uri="{FF2B5EF4-FFF2-40B4-BE49-F238E27FC236}">
                    <a16:creationId xmlns:a16="http://schemas.microsoft.com/office/drawing/2014/main" id="{BADDB4E0-619F-41C3-9B5E-847A331F9A0D}"/>
                  </a:ext>
                </a:extLst>
              </p:cNvPr>
              <p:cNvSpPr/>
              <p:nvPr/>
            </p:nvSpPr>
            <p:spPr>
              <a:xfrm>
                <a:off x="2967311" y="4565794"/>
                <a:ext cx="127287" cy="127342"/>
              </a:xfrm>
              <a:custGeom>
                <a:avLst/>
                <a:gdLst/>
                <a:ahLst/>
                <a:cxnLst/>
                <a:rect l="l" t="t" r="r" b="b"/>
                <a:pathLst>
                  <a:path w="2303" h="2304" extrusionOk="0">
                    <a:moveTo>
                      <a:pt x="225" y="1"/>
                    </a:moveTo>
                    <a:cubicBezTo>
                      <a:pt x="172" y="1"/>
                      <a:pt x="119" y="14"/>
                      <a:pt x="66" y="40"/>
                    </a:cubicBezTo>
                    <a:cubicBezTo>
                      <a:pt x="27" y="54"/>
                      <a:pt x="0" y="80"/>
                      <a:pt x="0" y="133"/>
                    </a:cubicBezTo>
                    <a:cubicBezTo>
                      <a:pt x="0" y="173"/>
                      <a:pt x="27" y="199"/>
                      <a:pt x="79" y="212"/>
                    </a:cubicBezTo>
                    <a:cubicBezTo>
                      <a:pt x="119" y="212"/>
                      <a:pt x="199" y="226"/>
                      <a:pt x="291" y="226"/>
                    </a:cubicBezTo>
                    <a:lnTo>
                      <a:pt x="371" y="226"/>
                    </a:lnTo>
                    <a:cubicBezTo>
                      <a:pt x="384" y="226"/>
                      <a:pt x="397" y="239"/>
                      <a:pt x="424" y="239"/>
                    </a:cubicBezTo>
                    <a:cubicBezTo>
                      <a:pt x="437" y="252"/>
                      <a:pt x="450" y="252"/>
                      <a:pt x="450" y="279"/>
                    </a:cubicBezTo>
                    <a:cubicBezTo>
                      <a:pt x="463" y="292"/>
                      <a:pt x="477" y="305"/>
                      <a:pt x="490" y="331"/>
                    </a:cubicBezTo>
                    <a:lnTo>
                      <a:pt x="1231" y="1655"/>
                    </a:lnTo>
                    <a:cubicBezTo>
                      <a:pt x="1191" y="1734"/>
                      <a:pt x="1165" y="1801"/>
                      <a:pt x="1125" y="1854"/>
                    </a:cubicBezTo>
                    <a:cubicBezTo>
                      <a:pt x="1099" y="1906"/>
                      <a:pt x="1059" y="1946"/>
                      <a:pt x="1019" y="1986"/>
                    </a:cubicBezTo>
                    <a:cubicBezTo>
                      <a:pt x="993" y="2012"/>
                      <a:pt x="953" y="2039"/>
                      <a:pt x="913" y="2065"/>
                    </a:cubicBezTo>
                    <a:cubicBezTo>
                      <a:pt x="874" y="2079"/>
                      <a:pt x="821" y="2092"/>
                      <a:pt x="781" y="2092"/>
                    </a:cubicBezTo>
                    <a:cubicBezTo>
                      <a:pt x="715" y="2092"/>
                      <a:pt x="649" y="2079"/>
                      <a:pt x="609" y="2039"/>
                    </a:cubicBezTo>
                    <a:cubicBezTo>
                      <a:pt x="556" y="2012"/>
                      <a:pt x="529" y="1973"/>
                      <a:pt x="529" y="1933"/>
                    </a:cubicBezTo>
                    <a:cubicBezTo>
                      <a:pt x="529" y="1906"/>
                      <a:pt x="543" y="1893"/>
                      <a:pt x="556" y="1867"/>
                    </a:cubicBezTo>
                    <a:cubicBezTo>
                      <a:pt x="556" y="1854"/>
                      <a:pt x="582" y="1840"/>
                      <a:pt x="609" y="1840"/>
                    </a:cubicBezTo>
                    <a:lnTo>
                      <a:pt x="649" y="1840"/>
                    </a:lnTo>
                    <a:cubicBezTo>
                      <a:pt x="662" y="1827"/>
                      <a:pt x="675" y="1827"/>
                      <a:pt x="702" y="1814"/>
                    </a:cubicBezTo>
                    <a:cubicBezTo>
                      <a:pt x="715" y="1814"/>
                      <a:pt x="728" y="1801"/>
                      <a:pt x="728" y="1787"/>
                    </a:cubicBezTo>
                    <a:cubicBezTo>
                      <a:pt x="741" y="1761"/>
                      <a:pt x="754" y="1748"/>
                      <a:pt x="754" y="1721"/>
                    </a:cubicBezTo>
                    <a:cubicBezTo>
                      <a:pt x="754" y="1681"/>
                      <a:pt x="728" y="1655"/>
                      <a:pt x="702" y="1629"/>
                    </a:cubicBezTo>
                    <a:cubicBezTo>
                      <a:pt x="675" y="1615"/>
                      <a:pt x="649" y="1602"/>
                      <a:pt x="609" y="1602"/>
                    </a:cubicBezTo>
                    <a:cubicBezTo>
                      <a:pt x="582" y="1602"/>
                      <a:pt x="543" y="1615"/>
                      <a:pt x="516" y="1629"/>
                    </a:cubicBezTo>
                    <a:cubicBezTo>
                      <a:pt x="477" y="1642"/>
                      <a:pt x="450" y="1655"/>
                      <a:pt x="424" y="1681"/>
                    </a:cubicBezTo>
                    <a:cubicBezTo>
                      <a:pt x="397" y="1708"/>
                      <a:pt x="371" y="1748"/>
                      <a:pt x="357" y="1787"/>
                    </a:cubicBezTo>
                    <a:cubicBezTo>
                      <a:pt x="344" y="1827"/>
                      <a:pt x="331" y="1880"/>
                      <a:pt x="331" y="1933"/>
                    </a:cubicBezTo>
                    <a:cubicBezTo>
                      <a:pt x="331" y="1986"/>
                      <a:pt x="344" y="2039"/>
                      <a:pt x="371" y="2092"/>
                    </a:cubicBezTo>
                    <a:cubicBezTo>
                      <a:pt x="397" y="2131"/>
                      <a:pt x="424" y="2171"/>
                      <a:pt x="463" y="2198"/>
                    </a:cubicBezTo>
                    <a:cubicBezTo>
                      <a:pt x="503" y="2237"/>
                      <a:pt x="543" y="2264"/>
                      <a:pt x="582" y="2277"/>
                    </a:cubicBezTo>
                    <a:cubicBezTo>
                      <a:pt x="635" y="2290"/>
                      <a:pt x="688" y="2304"/>
                      <a:pt x="741" y="2304"/>
                    </a:cubicBezTo>
                    <a:cubicBezTo>
                      <a:pt x="847" y="2304"/>
                      <a:pt x="927" y="2277"/>
                      <a:pt x="1006" y="2237"/>
                    </a:cubicBezTo>
                    <a:cubicBezTo>
                      <a:pt x="1085" y="2198"/>
                      <a:pt x="1165" y="2145"/>
                      <a:pt x="1244" y="2052"/>
                    </a:cubicBezTo>
                    <a:cubicBezTo>
                      <a:pt x="1297" y="1986"/>
                      <a:pt x="1350" y="1906"/>
                      <a:pt x="1403" y="1801"/>
                    </a:cubicBezTo>
                    <a:cubicBezTo>
                      <a:pt x="1443" y="1695"/>
                      <a:pt x="1496" y="1589"/>
                      <a:pt x="1535" y="1443"/>
                    </a:cubicBezTo>
                    <a:lnTo>
                      <a:pt x="1919" y="371"/>
                    </a:lnTo>
                    <a:cubicBezTo>
                      <a:pt x="1932" y="331"/>
                      <a:pt x="1959" y="305"/>
                      <a:pt x="1972" y="305"/>
                    </a:cubicBezTo>
                    <a:cubicBezTo>
                      <a:pt x="1999" y="292"/>
                      <a:pt x="2038" y="279"/>
                      <a:pt x="2091" y="279"/>
                    </a:cubicBezTo>
                    <a:cubicBezTo>
                      <a:pt x="2144" y="279"/>
                      <a:pt x="2197" y="265"/>
                      <a:pt x="2237" y="252"/>
                    </a:cubicBezTo>
                    <a:cubicBezTo>
                      <a:pt x="2277" y="252"/>
                      <a:pt x="2303" y="212"/>
                      <a:pt x="2303" y="173"/>
                    </a:cubicBezTo>
                    <a:cubicBezTo>
                      <a:pt x="2303" y="133"/>
                      <a:pt x="2277" y="106"/>
                      <a:pt x="2237" y="93"/>
                    </a:cubicBezTo>
                    <a:cubicBezTo>
                      <a:pt x="2197" y="80"/>
                      <a:pt x="2157" y="67"/>
                      <a:pt x="2091" y="67"/>
                    </a:cubicBezTo>
                    <a:lnTo>
                      <a:pt x="1469" y="67"/>
                    </a:lnTo>
                    <a:cubicBezTo>
                      <a:pt x="1403" y="67"/>
                      <a:pt x="1377" y="80"/>
                      <a:pt x="1350" y="93"/>
                    </a:cubicBezTo>
                    <a:cubicBezTo>
                      <a:pt x="1337" y="106"/>
                      <a:pt x="1337" y="133"/>
                      <a:pt x="1337" y="173"/>
                    </a:cubicBezTo>
                    <a:cubicBezTo>
                      <a:pt x="1337" y="199"/>
                      <a:pt x="1337" y="226"/>
                      <a:pt x="1363" y="252"/>
                    </a:cubicBezTo>
                    <a:cubicBezTo>
                      <a:pt x="1390" y="265"/>
                      <a:pt x="1443" y="279"/>
                      <a:pt x="1496" y="279"/>
                    </a:cubicBezTo>
                    <a:cubicBezTo>
                      <a:pt x="1562" y="279"/>
                      <a:pt x="1602" y="292"/>
                      <a:pt x="1615" y="305"/>
                    </a:cubicBezTo>
                    <a:cubicBezTo>
                      <a:pt x="1628" y="305"/>
                      <a:pt x="1641" y="318"/>
                      <a:pt x="1641" y="345"/>
                    </a:cubicBezTo>
                    <a:cubicBezTo>
                      <a:pt x="1641" y="384"/>
                      <a:pt x="1628" y="424"/>
                      <a:pt x="1615" y="490"/>
                    </a:cubicBezTo>
                    <a:lnTo>
                      <a:pt x="1324" y="1364"/>
                    </a:lnTo>
                    <a:lnTo>
                      <a:pt x="807" y="384"/>
                    </a:lnTo>
                    <a:cubicBezTo>
                      <a:pt x="794" y="358"/>
                      <a:pt x="794" y="331"/>
                      <a:pt x="781" y="318"/>
                    </a:cubicBezTo>
                    <a:cubicBezTo>
                      <a:pt x="781" y="292"/>
                      <a:pt x="781" y="279"/>
                      <a:pt x="781" y="265"/>
                    </a:cubicBezTo>
                    <a:cubicBezTo>
                      <a:pt x="781" y="239"/>
                      <a:pt x="781" y="226"/>
                      <a:pt x="781" y="226"/>
                    </a:cubicBezTo>
                    <a:cubicBezTo>
                      <a:pt x="794" y="226"/>
                      <a:pt x="807" y="212"/>
                      <a:pt x="821" y="212"/>
                    </a:cubicBezTo>
                    <a:cubicBezTo>
                      <a:pt x="874" y="212"/>
                      <a:pt x="900" y="199"/>
                      <a:pt x="927" y="186"/>
                    </a:cubicBezTo>
                    <a:cubicBezTo>
                      <a:pt x="940" y="159"/>
                      <a:pt x="953" y="133"/>
                      <a:pt x="953" y="106"/>
                    </a:cubicBezTo>
                    <a:cubicBezTo>
                      <a:pt x="953" y="80"/>
                      <a:pt x="940" y="54"/>
                      <a:pt x="913" y="40"/>
                    </a:cubicBezTo>
                    <a:cubicBezTo>
                      <a:pt x="900" y="14"/>
                      <a:pt x="860" y="1"/>
                      <a:pt x="794" y="1"/>
                    </a:cubicBezTo>
                    <a:close/>
                  </a:path>
                </a:pathLst>
              </a:custGeom>
              <a:solidFill>
                <a:srgbClr val="233E49"/>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sp>
          <p:nvSpPr>
            <p:cNvPr id="253" name="Google Shape;576;p27">
              <a:extLst>
                <a:ext uri="{FF2B5EF4-FFF2-40B4-BE49-F238E27FC236}">
                  <a16:creationId xmlns:a16="http://schemas.microsoft.com/office/drawing/2014/main" id="{50ED4864-BADE-4436-8E46-6281E44C4D4E}"/>
                </a:ext>
              </a:extLst>
            </p:cNvPr>
            <p:cNvSpPr/>
            <p:nvPr/>
          </p:nvSpPr>
          <p:spPr>
            <a:xfrm>
              <a:off x="3028510" y="5577559"/>
              <a:ext cx="389985" cy="49024"/>
            </a:xfrm>
            <a:custGeom>
              <a:avLst/>
              <a:gdLst/>
              <a:ahLst/>
              <a:cxnLst/>
              <a:rect l="l" t="t" r="r" b="b"/>
              <a:pathLst>
                <a:path w="7056" h="887" extrusionOk="0">
                  <a:moveTo>
                    <a:pt x="1" y="0"/>
                  </a:moveTo>
                  <a:lnTo>
                    <a:pt x="1" y="887"/>
                  </a:lnTo>
                  <a:lnTo>
                    <a:pt x="7055" y="887"/>
                  </a:lnTo>
                  <a:lnTo>
                    <a:pt x="7055" y="0"/>
                  </a:lnTo>
                  <a:close/>
                </a:path>
              </a:pathLst>
            </a:custGeom>
            <a:solidFill>
              <a:srgbClr val="8D7DFF"/>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sp>
        <p:nvSpPr>
          <p:cNvPr id="255" name="Google Shape;578;p27">
            <a:extLst>
              <a:ext uri="{FF2B5EF4-FFF2-40B4-BE49-F238E27FC236}">
                <a16:creationId xmlns:a16="http://schemas.microsoft.com/office/drawing/2014/main" id="{27AAD147-CCE9-43EB-8C97-269689984BB9}"/>
              </a:ext>
            </a:extLst>
          </p:cNvPr>
          <p:cNvSpPr/>
          <p:nvPr/>
        </p:nvSpPr>
        <p:spPr>
          <a:xfrm>
            <a:off x="2481833" y="4814987"/>
            <a:ext cx="199290" cy="123525"/>
          </a:xfrm>
          <a:custGeom>
            <a:avLst/>
            <a:gdLst/>
            <a:ahLst/>
            <a:cxnLst/>
            <a:rect l="l" t="t" r="r" b="b"/>
            <a:pathLst>
              <a:path w="4806" h="2979" extrusionOk="0">
                <a:moveTo>
                  <a:pt x="1" y="1"/>
                </a:moveTo>
                <a:lnTo>
                  <a:pt x="1" y="2978"/>
                </a:lnTo>
                <a:lnTo>
                  <a:pt x="4805" y="2978"/>
                </a:lnTo>
                <a:lnTo>
                  <a:pt x="4805" y="1"/>
                </a:lnTo>
                <a:close/>
              </a:path>
            </a:pathLst>
          </a:custGeom>
          <a:solidFill>
            <a:srgbClr val="CCCCCC"/>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grpSp>
        <p:nvGrpSpPr>
          <p:cNvPr id="2" name="Group 1">
            <a:extLst>
              <a:ext uri="{FF2B5EF4-FFF2-40B4-BE49-F238E27FC236}">
                <a16:creationId xmlns:a16="http://schemas.microsoft.com/office/drawing/2014/main" id="{F72B040B-9D26-4535-81AC-224AA70D44B5}"/>
              </a:ext>
            </a:extLst>
          </p:cNvPr>
          <p:cNvGrpSpPr/>
          <p:nvPr userDrawn="1"/>
        </p:nvGrpSpPr>
        <p:grpSpPr>
          <a:xfrm>
            <a:off x="1143624" y="4221408"/>
            <a:ext cx="6992606" cy="923681"/>
            <a:chOff x="1524301" y="5626805"/>
            <a:chExt cx="9320239" cy="1231195"/>
          </a:xfrm>
        </p:grpSpPr>
        <p:sp>
          <p:nvSpPr>
            <p:cNvPr id="254" name="Google Shape;577;p27">
              <a:extLst>
                <a:ext uri="{FF2B5EF4-FFF2-40B4-BE49-F238E27FC236}">
                  <a16:creationId xmlns:a16="http://schemas.microsoft.com/office/drawing/2014/main" id="{1F1FE917-12C4-4F03-BFC9-63C483556F98}"/>
                </a:ext>
              </a:extLst>
            </p:cNvPr>
            <p:cNvSpPr/>
            <p:nvPr/>
          </p:nvSpPr>
          <p:spPr>
            <a:xfrm>
              <a:off x="3307961" y="6403010"/>
              <a:ext cx="265628" cy="451390"/>
            </a:xfrm>
            <a:custGeom>
              <a:avLst/>
              <a:gdLst/>
              <a:ahLst/>
              <a:cxnLst/>
              <a:rect l="l" t="t" r="r" b="b"/>
              <a:pathLst>
                <a:path w="4806" h="8167" extrusionOk="0">
                  <a:moveTo>
                    <a:pt x="1" y="1"/>
                  </a:moveTo>
                  <a:lnTo>
                    <a:pt x="1" y="8167"/>
                  </a:lnTo>
                  <a:lnTo>
                    <a:pt x="4805" y="8167"/>
                  </a:lnTo>
                  <a:lnTo>
                    <a:pt x="4805" y="1"/>
                  </a:lnTo>
                  <a:close/>
                </a:path>
              </a:pathLst>
            </a:custGeom>
            <a:solidFill>
              <a:srgbClr val="CECCBC"/>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nvGrpSpPr>
            <p:cNvPr id="285" name="Google Shape;579;p27">
              <a:extLst>
                <a:ext uri="{FF2B5EF4-FFF2-40B4-BE49-F238E27FC236}">
                  <a16:creationId xmlns:a16="http://schemas.microsoft.com/office/drawing/2014/main" id="{F0A4A0F2-3BA1-43AA-88EB-3A3835904711}"/>
                </a:ext>
              </a:extLst>
            </p:cNvPr>
            <p:cNvGrpSpPr/>
            <p:nvPr userDrawn="1"/>
          </p:nvGrpSpPr>
          <p:grpSpPr>
            <a:xfrm>
              <a:off x="1524301" y="5626805"/>
              <a:ext cx="9320239" cy="1231195"/>
              <a:chOff x="929285" y="5051507"/>
              <a:chExt cx="7315206" cy="1231195"/>
            </a:xfrm>
          </p:grpSpPr>
          <p:sp>
            <p:nvSpPr>
              <p:cNvPr id="286" name="Google Shape;580;p27">
                <a:extLst>
                  <a:ext uri="{FF2B5EF4-FFF2-40B4-BE49-F238E27FC236}">
                    <a16:creationId xmlns:a16="http://schemas.microsoft.com/office/drawing/2014/main" id="{41EFCC98-A095-43FA-9417-A6F1AEA0054D}"/>
                  </a:ext>
                </a:extLst>
              </p:cNvPr>
              <p:cNvSpPr/>
              <p:nvPr/>
            </p:nvSpPr>
            <p:spPr>
              <a:xfrm>
                <a:off x="929285" y="5051507"/>
                <a:ext cx="7315206" cy="420715"/>
              </a:xfrm>
              <a:custGeom>
                <a:avLst/>
                <a:gdLst/>
                <a:ahLst/>
                <a:cxnLst/>
                <a:rect l="l" t="t" r="r" b="b"/>
                <a:pathLst>
                  <a:path w="132354" h="7612" extrusionOk="0">
                    <a:moveTo>
                      <a:pt x="1" y="1"/>
                    </a:moveTo>
                    <a:lnTo>
                      <a:pt x="1" y="7611"/>
                    </a:lnTo>
                    <a:lnTo>
                      <a:pt x="132353" y="7611"/>
                    </a:lnTo>
                    <a:lnTo>
                      <a:pt x="132353" y="1"/>
                    </a:lnTo>
                    <a:close/>
                  </a:path>
                </a:pathLst>
              </a:custGeom>
              <a:solidFill>
                <a:srgbClr val="EFEDD8"/>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87" name="Google Shape;581;p27">
                <a:extLst>
                  <a:ext uri="{FF2B5EF4-FFF2-40B4-BE49-F238E27FC236}">
                    <a16:creationId xmlns:a16="http://schemas.microsoft.com/office/drawing/2014/main" id="{D7EF2A30-CDEB-4316-B82F-97D3363F3C90}"/>
                  </a:ext>
                </a:extLst>
              </p:cNvPr>
              <p:cNvSpPr/>
              <p:nvPr/>
            </p:nvSpPr>
            <p:spPr>
              <a:xfrm>
                <a:off x="929285" y="5051507"/>
                <a:ext cx="7315206" cy="133919"/>
              </a:xfrm>
              <a:custGeom>
                <a:avLst/>
                <a:gdLst/>
                <a:ahLst/>
                <a:cxnLst/>
                <a:rect l="l" t="t" r="r" b="b"/>
                <a:pathLst>
                  <a:path w="132354" h="2423" extrusionOk="0">
                    <a:moveTo>
                      <a:pt x="1" y="1"/>
                    </a:moveTo>
                    <a:lnTo>
                      <a:pt x="1" y="2423"/>
                    </a:lnTo>
                    <a:lnTo>
                      <a:pt x="132353" y="2423"/>
                    </a:lnTo>
                    <a:lnTo>
                      <a:pt x="132353" y="1"/>
                    </a:lnTo>
                    <a:close/>
                  </a:path>
                </a:pathLst>
              </a:custGeom>
              <a:solidFill>
                <a:srgbClr val="FFFEF6"/>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88" name="Google Shape;582;p27">
                <a:extLst>
                  <a:ext uri="{FF2B5EF4-FFF2-40B4-BE49-F238E27FC236}">
                    <a16:creationId xmlns:a16="http://schemas.microsoft.com/office/drawing/2014/main" id="{66FDB582-0AAC-4537-A858-44B9EF57CE38}"/>
                  </a:ext>
                </a:extLst>
              </p:cNvPr>
              <p:cNvSpPr/>
              <p:nvPr/>
            </p:nvSpPr>
            <p:spPr>
              <a:xfrm>
                <a:off x="6668743" y="5831311"/>
                <a:ext cx="264854" cy="451390"/>
              </a:xfrm>
              <a:custGeom>
                <a:avLst/>
                <a:gdLst/>
                <a:ahLst/>
                <a:cxnLst/>
                <a:rect l="l" t="t" r="r" b="b"/>
                <a:pathLst>
                  <a:path w="4792" h="8167" extrusionOk="0">
                    <a:moveTo>
                      <a:pt x="1" y="1"/>
                    </a:moveTo>
                    <a:lnTo>
                      <a:pt x="1" y="8167"/>
                    </a:lnTo>
                    <a:lnTo>
                      <a:pt x="4792" y="8167"/>
                    </a:lnTo>
                    <a:lnTo>
                      <a:pt x="4792" y="1"/>
                    </a:lnTo>
                    <a:close/>
                  </a:path>
                </a:pathLst>
              </a:custGeom>
              <a:solidFill>
                <a:srgbClr val="CECCBC"/>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89" name="Google Shape;583;p27">
                <a:extLst>
                  <a:ext uri="{FF2B5EF4-FFF2-40B4-BE49-F238E27FC236}">
                    <a16:creationId xmlns:a16="http://schemas.microsoft.com/office/drawing/2014/main" id="{AF50AB12-F2CA-445B-94F4-44131992E871}"/>
                  </a:ext>
                </a:extLst>
              </p:cNvPr>
              <p:cNvSpPr/>
              <p:nvPr/>
            </p:nvSpPr>
            <p:spPr>
              <a:xfrm>
                <a:off x="6668743" y="5831311"/>
                <a:ext cx="264854" cy="164649"/>
              </a:xfrm>
              <a:custGeom>
                <a:avLst/>
                <a:gdLst/>
                <a:ahLst/>
                <a:cxnLst/>
                <a:rect l="l" t="t" r="r" b="b"/>
                <a:pathLst>
                  <a:path w="4792" h="2979" extrusionOk="0">
                    <a:moveTo>
                      <a:pt x="1" y="1"/>
                    </a:moveTo>
                    <a:lnTo>
                      <a:pt x="1" y="2978"/>
                    </a:lnTo>
                    <a:lnTo>
                      <a:pt x="4792" y="2978"/>
                    </a:lnTo>
                    <a:lnTo>
                      <a:pt x="4792" y="1"/>
                    </a:lnTo>
                    <a:close/>
                  </a:path>
                </a:pathLst>
              </a:custGeom>
              <a:solidFill>
                <a:srgbClr val="CCCCCC"/>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90" name="Google Shape;584;p27">
                <a:extLst>
                  <a:ext uri="{FF2B5EF4-FFF2-40B4-BE49-F238E27FC236}">
                    <a16:creationId xmlns:a16="http://schemas.microsoft.com/office/drawing/2014/main" id="{1AF2C5CE-3EDE-4127-8D0F-59AB322B7B55}"/>
                  </a:ext>
                </a:extLst>
              </p:cNvPr>
              <p:cNvSpPr/>
              <p:nvPr/>
            </p:nvSpPr>
            <p:spPr>
              <a:xfrm>
                <a:off x="1654207" y="5472167"/>
                <a:ext cx="5864644" cy="359200"/>
              </a:xfrm>
              <a:custGeom>
                <a:avLst/>
                <a:gdLst/>
                <a:ahLst/>
                <a:cxnLst/>
                <a:rect l="l" t="t" r="r" b="b"/>
                <a:pathLst>
                  <a:path w="106109" h="6499" extrusionOk="0">
                    <a:moveTo>
                      <a:pt x="1" y="0"/>
                    </a:moveTo>
                    <a:lnTo>
                      <a:pt x="1" y="6499"/>
                    </a:lnTo>
                    <a:lnTo>
                      <a:pt x="106108" y="6499"/>
                    </a:lnTo>
                    <a:lnTo>
                      <a:pt x="106108" y="0"/>
                    </a:lnTo>
                    <a:close/>
                  </a:path>
                </a:pathLst>
              </a:custGeom>
              <a:solidFill>
                <a:srgbClr val="CECCBC"/>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91" name="Google Shape;585;p27">
                <a:extLst>
                  <a:ext uri="{FF2B5EF4-FFF2-40B4-BE49-F238E27FC236}">
                    <a16:creationId xmlns:a16="http://schemas.microsoft.com/office/drawing/2014/main" id="{ED751F2E-938C-441D-80EA-F8BB05A93F91}"/>
                  </a:ext>
                </a:extLst>
              </p:cNvPr>
              <p:cNvSpPr/>
              <p:nvPr/>
            </p:nvSpPr>
            <p:spPr>
              <a:xfrm>
                <a:off x="1654207" y="5472167"/>
                <a:ext cx="5864644" cy="176311"/>
              </a:xfrm>
              <a:custGeom>
                <a:avLst/>
                <a:gdLst/>
                <a:ahLst/>
                <a:cxnLst/>
                <a:rect l="l" t="t" r="r" b="b"/>
                <a:pathLst>
                  <a:path w="106109" h="3190" extrusionOk="0">
                    <a:moveTo>
                      <a:pt x="1" y="0"/>
                    </a:moveTo>
                    <a:lnTo>
                      <a:pt x="1" y="3190"/>
                    </a:lnTo>
                    <a:lnTo>
                      <a:pt x="106108" y="3190"/>
                    </a:lnTo>
                    <a:lnTo>
                      <a:pt x="106108" y="0"/>
                    </a:lnTo>
                    <a:close/>
                  </a:path>
                </a:pathLst>
              </a:custGeom>
              <a:solidFill>
                <a:srgbClr val="B7B7B7"/>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grpSp>
    </p:spTree>
    <p:extLst>
      <p:ext uri="{BB962C8B-B14F-4D97-AF65-F5344CB8AC3E}">
        <p14:creationId xmlns:p14="http://schemas.microsoft.com/office/powerpoint/2010/main" val="325221067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30"/>
                                        </p:tgtEl>
                                      </p:cBhvr>
                                      <p:by x="150000" y="150000"/>
                                    </p:animScale>
                                  </p:childTnLst>
                                </p:cTn>
                              </p:par>
                              <p:par>
                                <p:cTn id="7" presetID="6" presetClass="emph" presetSubtype="0" repeatCount="indefinite" fill="hold" nodeType="withEffect">
                                  <p:stCondLst>
                                    <p:cond delay="0"/>
                                  </p:stCondLst>
                                  <p:childTnLst>
                                    <p:animScale>
                                      <p:cBhvr>
                                        <p:cTn id="8" dur="1000" fill="hold"/>
                                        <p:tgtEl>
                                          <p:spTgt spid="49"/>
                                        </p:tgtEl>
                                      </p:cBhvr>
                                      <p:by x="150000" y="150000"/>
                                    </p:animScale>
                                  </p:childTnLst>
                                </p:cTn>
                              </p:par>
                              <p:par>
                                <p:cTn id="9" presetID="6" presetClass="emph" presetSubtype="0" repeatCount="indefinite" fill="hold" grpId="0" nodeType="withEffect">
                                  <p:stCondLst>
                                    <p:cond delay="0"/>
                                  </p:stCondLst>
                                  <p:childTnLst>
                                    <p:animScale>
                                      <p:cBhvr>
                                        <p:cTn id="10" dur="1000" fill="hold"/>
                                        <p:tgtEl>
                                          <p:spTgt spid="47"/>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33"/>
                                        </p:tgtEl>
                                      </p:cBhvr>
                                      <p:by x="150000" y="150000"/>
                                    </p:animScale>
                                  </p:childTnLst>
                                </p:cTn>
                              </p:par>
                              <p:par>
                                <p:cTn id="13" presetID="6" presetClass="emph" presetSubtype="0" repeatCount="indefinite" fill="hold" nodeType="withEffect">
                                  <p:stCondLst>
                                    <p:cond delay="0"/>
                                  </p:stCondLst>
                                  <p:childTnLst>
                                    <p:animScale>
                                      <p:cBhvr>
                                        <p:cTn id="14" dur="1000" fill="hold"/>
                                        <p:tgtEl>
                                          <p:spTgt spid="44"/>
                                        </p:tgtEl>
                                      </p:cBhvr>
                                      <p:by x="150000" y="150000"/>
                                    </p:animScale>
                                  </p:childTnLst>
                                </p:cTn>
                              </p:par>
                              <p:par>
                                <p:cTn id="15" presetID="6" presetClass="emph" presetSubtype="0" repeatCount="indefinite" fill="hold" grpId="0" nodeType="withEffect">
                                  <p:stCondLst>
                                    <p:cond delay="0"/>
                                  </p:stCondLst>
                                  <p:childTnLst>
                                    <p:animScale>
                                      <p:cBhvr>
                                        <p:cTn id="16" dur="1000" fill="hold"/>
                                        <p:tgtEl>
                                          <p:spTgt spid="48"/>
                                        </p:tgtEl>
                                      </p:cBhvr>
                                      <p:by x="150000" y="150000"/>
                                    </p:animScale>
                                  </p:childTnLst>
                                </p:cTn>
                              </p:par>
                              <p:par>
                                <p:cTn id="17" presetID="2" presetClass="entr" presetSubtype="4" fill="hold" nodeType="withEffect">
                                  <p:stCondLst>
                                    <p:cond delay="0"/>
                                  </p:stCondLst>
                                  <p:childTnLst>
                                    <p:set>
                                      <p:cBhvr>
                                        <p:cTn id="18" dur="1" fill="hold">
                                          <p:stCondLst>
                                            <p:cond delay="0"/>
                                          </p:stCondLst>
                                        </p:cTn>
                                        <p:tgtEl>
                                          <p:spTgt spid="2"/>
                                        </p:tgtEl>
                                        <p:attrNameLst>
                                          <p:attrName>style.visibility</p:attrName>
                                        </p:attrNameLst>
                                      </p:cBhvr>
                                      <p:to>
                                        <p:strVal val="visible"/>
                                      </p:to>
                                    </p:set>
                                    <p:anim calcmode="lin" valueType="num">
                                      <p:cBhvr additive="base">
                                        <p:cTn id="19" dur="500" fill="hold"/>
                                        <p:tgtEl>
                                          <p:spTgt spid="2"/>
                                        </p:tgtEl>
                                        <p:attrNameLst>
                                          <p:attrName>ppt_x</p:attrName>
                                        </p:attrNameLst>
                                      </p:cBhvr>
                                      <p:tavLst>
                                        <p:tav tm="0">
                                          <p:val>
                                            <p:strVal val="#ppt_x"/>
                                          </p:val>
                                        </p:tav>
                                        <p:tav tm="100000">
                                          <p:val>
                                            <p:strVal val="#ppt_x"/>
                                          </p:val>
                                        </p:tav>
                                      </p:tavLst>
                                    </p:anim>
                                    <p:anim calcmode="lin" valueType="num">
                                      <p:cBhvr additive="base">
                                        <p:cTn id="20" dur="500" fill="hold"/>
                                        <p:tgtEl>
                                          <p:spTgt spid="2"/>
                                        </p:tgtEl>
                                        <p:attrNameLst>
                                          <p:attrName>ppt_y</p:attrName>
                                        </p:attrNameLst>
                                      </p:cBhvr>
                                      <p:tavLst>
                                        <p:tav tm="0">
                                          <p:val>
                                            <p:strVal val="1+#ppt_h/2"/>
                                          </p:val>
                                        </p:tav>
                                        <p:tav tm="100000">
                                          <p:val>
                                            <p:strVal val="#ppt_y"/>
                                          </p:val>
                                        </p:tav>
                                      </p:tavLst>
                                    </p:anim>
                                  </p:childTnLst>
                                </p:cTn>
                              </p:par>
                            </p:childTnLst>
                          </p:cTn>
                        </p:par>
                        <p:par>
                          <p:cTn id="21" fill="hold">
                            <p:stCondLst>
                              <p:cond delay="1000"/>
                            </p:stCondLst>
                            <p:childTnLst>
                              <p:par>
                                <p:cTn id="22" presetID="2" presetClass="entr" presetSubtype="8" fill="hold" nodeType="afterEffect">
                                  <p:stCondLst>
                                    <p:cond delay="0"/>
                                  </p:stCondLst>
                                  <p:childTnLst>
                                    <p:set>
                                      <p:cBhvr>
                                        <p:cTn id="23" dur="1" fill="hold">
                                          <p:stCondLst>
                                            <p:cond delay="0"/>
                                          </p:stCondLst>
                                        </p:cTn>
                                        <p:tgtEl>
                                          <p:spTgt spid="292"/>
                                        </p:tgtEl>
                                        <p:attrNameLst>
                                          <p:attrName>style.visibility</p:attrName>
                                        </p:attrNameLst>
                                      </p:cBhvr>
                                      <p:to>
                                        <p:strVal val="visible"/>
                                      </p:to>
                                    </p:set>
                                    <p:anim calcmode="lin" valueType="num">
                                      <p:cBhvr additive="base">
                                        <p:cTn id="24" dur="500" fill="hold"/>
                                        <p:tgtEl>
                                          <p:spTgt spid="292"/>
                                        </p:tgtEl>
                                        <p:attrNameLst>
                                          <p:attrName>ppt_x</p:attrName>
                                        </p:attrNameLst>
                                      </p:cBhvr>
                                      <p:tavLst>
                                        <p:tav tm="0">
                                          <p:val>
                                            <p:strVal val="0-#ppt_w/2"/>
                                          </p:val>
                                        </p:tav>
                                        <p:tav tm="100000">
                                          <p:val>
                                            <p:strVal val="#ppt_x"/>
                                          </p:val>
                                        </p:tav>
                                      </p:tavLst>
                                    </p:anim>
                                    <p:anim calcmode="lin" valueType="num">
                                      <p:cBhvr additive="base">
                                        <p:cTn id="25" dur="500" fill="hold"/>
                                        <p:tgtEl>
                                          <p:spTgt spid="292"/>
                                        </p:tgtEl>
                                        <p:attrNameLst>
                                          <p:attrName>ppt_y</p:attrName>
                                        </p:attrNameLst>
                                      </p:cBhvr>
                                      <p:tavLst>
                                        <p:tav tm="0">
                                          <p:val>
                                            <p:strVal val="#ppt_y"/>
                                          </p:val>
                                        </p:tav>
                                        <p:tav tm="100000">
                                          <p:val>
                                            <p:strVal val="#ppt_y"/>
                                          </p:val>
                                        </p:tav>
                                      </p:tavLst>
                                    </p:anim>
                                  </p:childTnLst>
                                </p:cTn>
                              </p:par>
                            </p:childTnLst>
                          </p:cTn>
                        </p:par>
                        <p:par>
                          <p:cTn id="26" fill="hold">
                            <p:stCondLst>
                              <p:cond delay="1500"/>
                            </p:stCondLst>
                            <p:childTnLst>
                              <p:par>
                                <p:cTn id="27" presetID="2" presetClass="entr" presetSubtype="2" fill="hold" nodeType="afterEffect">
                                  <p:stCondLst>
                                    <p:cond delay="0"/>
                                  </p:stCondLst>
                                  <p:childTnLst>
                                    <p:set>
                                      <p:cBhvr>
                                        <p:cTn id="28" dur="1" fill="hold">
                                          <p:stCondLst>
                                            <p:cond delay="0"/>
                                          </p:stCondLst>
                                        </p:cTn>
                                        <p:tgtEl>
                                          <p:spTgt spid="153"/>
                                        </p:tgtEl>
                                        <p:attrNameLst>
                                          <p:attrName>style.visibility</p:attrName>
                                        </p:attrNameLst>
                                      </p:cBhvr>
                                      <p:to>
                                        <p:strVal val="visible"/>
                                      </p:to>
                                    </p:set>
                                    <p:anim calcmode="lin" valueType="num">
                                      <p:cBhvr additive="base">
                                        <p:cTn id="29" dur="500" fill="hold"/>
                                        <p:tgtEl>
                                          <p:spTgt spid="153"/>
                                        </p:tgtEl>
                                        <p:attrNameLst>
                                          <p:attrName>ppt_x</p:attrName>
                                        </p:attrNameLst>
                                      </p:cBhvr>
                                      <p:tavLst>
                                        <p:tav tm="0">
                                          <p:val>
                                            <p:strVal val="1+#ppt_w/2"/>
                                          </p:val>
                                        </p:tav>
                                        <p:tav tm="100000">
                                          <p:val>
                                            <p:strVal val="#ppt_x"/>
                                          </p:val>
                                        </p:tav>
                                      </p:tavLst>
                                    </p:anim>
                                    <p:anim calcmode="lin" valueType="num">
                                      <p:cBhvr additive="base">
                                        <p:cTn id="30" dur="500" fill="hold"/>
                                        <p:tgtEl>
                                          <p:spTgt spid="153"/>
                                        </p:tgtEl>
                                        <p:attrNameLst>
                                          <p:attrName>ppt_y</p:attrName>
                                        </p:attrNameLst>
                                      </p:cBhvr>
                                      <p:tavLst>
                                        <p:tav tm="0">
                                          <p:val>
                                            <p:strVal val="#ppt_y"/>
                                          </p:val>
                                        </p:tav>
                                        <p:tav tm="100000">
                                          <p:val>
                                            <p:strVal val="#ppt_y"/>
                                          </p:val>
                                        </p:tav>
                                      </p:tavLst>
                                    </p:anim>
                                  </p:childTnLst>
                                </p:cTn>
                              </p:par>
                            </p:childTnLst>
                          </p:cTn>
                        </p:par>
                        <p:par>
                          <p:cTn id="31" fill="hold">
                            <p:stCondLst>
                              <p:cond delay="2000"/>
                            </p:stCondLst>
                            <p:childTnLst>
                              <p:par>
                                <p:cTn id="32" presetID="10" presetClass="entr" presetSubtype="0" fill="hold" nodeType="afterEffect">
                                  <p:stCondLst>
                                    <p:cond delay="0"/>
                                  </p:stCondLst>
                                  <p:childTnLst>
                                    <p:set>
                                      <p:cBhvr>
                                        <p:cTn id="33" dur="1" fill="hold">
                                          <p:stCondLst>
                                            <p:cond delay="0"/>
                                          </p:stCondLst>
                                        </p:cTn>
                                        <p:tgtEl>
                                          <p:spTgt spid="147"/>
                                        </p:tgtEl>
                                        <p:attrNameLst>
                                          <p:attrName>style.visibility</p:attrName>
                                        </p:attrNameLst>
                                      </p:cBhvr>
                                      <p:to>
                                        <p:strVal val="visible"/>
                                      </p:to>
                                    </p:set>
                                    <p:animEffect transition="in" filter="fade">
                                      <p:cBhvr>
                                        <p:cTn id="34" dur="500"/>
                                        <p:tgtEl>
                                          <p:spTgt spid="1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 grpId="0" animBg="1"/>
      <p:bldP spid="48" grpId="0" animBg="1"/>
    </p:bldLst>
  </p:timing>
</p:sldLayout>
</file>

<file path=ppt/slideLayouts/slideLayout116.xml><?xml version="1.0" encoding="utf-8"?>
<p:sldLayout xmlns:a="http://schemas.openxmlformats.org/drawingml/2006/main" xmlns:r="http://schemas.openxmlformats.org/officeDocument/2006/relationships" xmlns:p="http://schemas.openxmlformats.org/presentationml/2006/main" preserve="1" userDrawn="1">
  <p:cSld name="4_Title and Content">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297023" y="164692"/>
            <a:ext cx="8712950" cy="4681543"/>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accent3">
                <a:lumMod val="60000"/>
                <a:lumOff val="40000"/>
              </a:schemeClr>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endParaRPr sz="1350" dirty="0">
                <a:solidFill>
                  <a:prstClr val="black"/>
                </a:solidFill>
                <a:latin typeface="Times New Roman" panose="02020603050405020304" pitchFamily="18" charset="0"/>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349391" y="661836"/>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150354" y="680331"/>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168122" y="742296"/>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393811" y="710860"/>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151248" y="688672"/>
            <a:ext cx="335912"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348498" y="1122388"/>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49460" y="1140883"/>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167228" y="1202847"/>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392918" y="1171412"/>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150353" y="1149223"/>
            <a:ext cx="335912"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347604" y="1582939"/>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48567" y="1601434"/>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166334" y="1663399"/>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392025" y="1631963"/>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49460" y="1609774"/>
            <a:ext cx="335912"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346711" y="2043490"/>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47673" y="2061986"/>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165441" y="2123950"/>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391130" y="2092515"/>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48567" y="2070326"/>
            <a:ext cx="335912"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345817" y="2504042"/>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46779" y="2522537"/>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164548" y="2584501"/>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390237" y="2553066"/>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47674" y="2530877"/>
            <a:ext cx="335912"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344924" y="2964593"/>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45886" y="2983088"/>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163654" y="3045053"/>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389344" y="3013617"/>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46779" y="2991429"/>
            <a:ext cx="335912"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344030" y="3425145"/>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44993" y="3443640"/>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162760" y="3505604"/>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388450" y="3474169"/>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45886" y="3451980"/>
            <a:ext cx="335912"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343137" y="3885696"/>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44100" y="3904191"/>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161867" y="3966156"/>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387556" y="3934720"/>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44993" y="3912531"/>
            <a:ext cx="335912"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342243" y="4346247"/>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43205" y="4364743"/>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160973" y="4426707"/>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386663" y="4395272"/>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44099" y="4373083"/>
            <a:ext cx="335912"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2319402" y="817835"/>
            <a:ext cx="4163971" cy="3549164"/>
          </a:xfrm>
          <a:prstGeom prst="rect">
            <a:avLst/>
          </a:prstGeom>
          <a:solidFill>
            <a:srgbClr val="FFE285"/>
          </a:solidFill>
          <a:ln>
            <a:noFill/>
          </a:ln>
        </p:spPr>
        <p:txBody>
          <a:bodyPr spcFirstLastPara="1" wrap="square" lIns="68569" tIns="68569" rIns="68569" bIns="68569" anchor="ctr" anchorCtr="0">
            <a:noAutofit/>
          </a:bodyPr>
          <a:lstStyle/>
          <a:p>
            <a:endParaRPr sz="375" dirty="0">
              <a:solidFill>
                <a:prstClr val="black"/>
              </a:solidFill>
              <a:latin typeface="Times New Roman" panose="02020603050405020304" pitchFamily="18" charset="0"/>
            </a:endParaRPr>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109020" y="579882"/>
            <a:ext cx="963357" cy="100291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2"/>
          </a:solidFill>
          <a:ln>
            <a:noFill/>
          </a:ln>
        </p:spPr>
        <p:txBody>
          <a:bodyPr spcFirstLastPara="1" wrap="square" lIns="68569" tIns="68569" rIns="68569" bIns="68569" anchor="ctr" anchorCtr="0">
            <a:noAutofit/>
          </a:bodyPr>
          <a:lstStyle/>
          <a:p>
            <a:endParaRPr sz="375">
              <a:solidFill>
                <a:prstClr val="black"/>
              </a:solidFill>
              <a:latin typeface="Times New Roman" panose="02020603050405020304" pitchFamily="18" charset="0"/>
            </a:endParaRPr>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5732065" y="772338"/>
            <a:ext cx="1160589" cy="832447"/>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1"/>
          </a:solidFill>
          <a:ln>
            <a:noFill/>
          </a:ln>
        </p:spPr>
        <p:txBody>
          <a:bodyPr spcFirstLastPara="1" wrap="square" lIns="68569" tIns="68569" rIns="68569" bIns="68569" anchor="ctr" anchorCtr="0">
            <a:noAutofit/>
          </a:bodyPr>
          <a:lstStyle/>
          <a:p>
            <a:endParaRPr sz="375">
              <a:solidFill>
                <a:prstClr val="black"/>
              </a:solidFill>
              <a:latin typeface="Times New Roman" panose="02020603050405020304" pitchFamily="18" charset="0"/>
            </a:endParaRPr>
          </a:p>
        </p:txBody>
      </p:sp>
      <p:grpSp>
        <p:nvGrpSpPr>
          <p:cNvPr id="100" name="Google Shape;211;p3">
            <a:extLst>
              <a:ext uri="{FF2B5EF4-FFF2-40B4-BE49-F238E27FC236}">
                <a16:creationId xmlns:a16="http://schemas.microsoft.com/office/drawing/2014/main" id="{3EE8E1EA-42BA-40F4-91B8-92E720E0C7B3}"/>
              </a:ext>
            </a:extLst>
          </p:cNvPr>
          <p:cNvGrpSpPr/>
          <p:nvPr userDrawn="1"/>
        </p:nvGrpSpPr>
        <p:grpSpPr>
          <a:xfrm>
            <a:off x="772900" y="1186379"/>
            <a:ext cx="333322" cy="298986"/>
            <a:chOff x="2495125" y="2142250"/>
            <a:chExt cx="444275" cy="398525"/>
          </a:xfrm>
        </p:grpSpPr>
        <p:sp>
          <p:nvSpPr>
            <p:cNvPr id="101" name="Google Shape;212;p3">
              <a:extLst>
                <a:ext uri="{FF2B5EF4-FFF2-40B4-BE49-F238E27FC236}">
                  <a16:creationId xmlns:a16="http://schemas.microsoft.com/office/drawing/2014/main" id="{535446D6-A2F2-4960-9F20-4FD2FC844655}"/>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endParaRPr sz="1350" dirty="0">
                <a:solidFill>
                  <a:prstClr val="black"/>
                </a:solidFill>
                <a:latin typeface="Times New Roman" panose="02020603050405020304" pitchFamily="18" charset="0"/>
              </a:endParaRPr>
            </a:p>
          </p:txBody>
        </p:sp>
        <p:sp>
          <p:nvSpPr>
            <p:cNvPr id="102" name="Google Shape;213;p3">
              <a:extLst>
                <a:ext uri="{FF2B5EF4-FFF2-40B4-BE49-F238E27FC236}">
                  <a16:creationId xmlns:a16="http://schemas.microsoft.com/office/drawing/2014/main" id="{E3877D8C-8D49-48AE-983D-46B3D4C316AA}"/>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grpSp>
        <p:nvGrpSpPr>
          <p:cNvPr id="103" name="Google Shape;214;p3">
            <a:extLst>
              <a:ext uri="{FF2B5EF4-FFF2-40B4-BE49-F238E27FC236}">
                <a16:creationId xmlns:a16="http://schemas.microsoft.com/office/drawing/2014/main" id="{6B26BBFF-8A4A-4D77-8E20-7565D314876E}"/>
              </a:ext>
            </a:extLst>
          </p:cNvPr>
          <p:cNvGrpSpPr/>
          <p:nvPr userDrawn="1"/>
        </p:nvGrpSpPr>
        <p:grpSpPr>
          <a:xfrm>
            <a:off x="7923582" y="3780148"/>
            <a:ext cx="218607" cy="211096"/>
            <a:chOff x="3243875" y="2372825"/>
            <a:chExt cx="291375" cy="281375"/>
          </a:xfrm>
        </p:grpSpPr>
        <p:sp>
          <p:nvSpPr>
            <p:cNvPr id="104" name="Google Shape;215;p3">
              <a:extLst>
                <a:ext uri="{FF2B5EF4-FFF2-40B4-BE49-F238E27FC236}">
                  <a16:creationId xmlns:a16="http://schemas.microsoft.com/office/drawing/2014/main" id="{5905416B-3780-49A3-85AC-E7AB8A365E53}"/>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05" name="Google Shape;216;p3">
              <a:extLst>
                <a:ext uri="{FF2B5EF4-FFF2-40B4-BE49-F238E27FC236}">
                  <a16:creationId xmlns:a16="http://schemas.microsoft.com/office/drawing/2014/main" id="{B31BA3B0-0DA2-4CD9-AB3D-C2DF62186FC9}"/>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06" name="Google Shape;217;p3">
              <a:extLst>
                <a:ext uri="{FF2B5EF4-FFF2-40B4-BE49-F238E27FC236}">
                  <a16:creationId xmlns:a16="http://schemas.microsoft.com/office/drawing/2014/main" id="{367F9544-3ED4-4D1E-8702-43837309CF8C}"/>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07" name="Google Shape;218;p3">
              <a:extLst>
                <a:ext uri="{FF2B5EF4-FFF2-40B4-BE49-F238E27FC236}">
                  <a16:creationId xmlns:a16="http://schemas.microsoft.com/office/drawing/2014/main" id="{8C773ACC-4F47-4265-AF08-3AAA1BA820F1}"/>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08" name="Google Shape;219;p3">
              <a:extLst>
                <a:ext uri="{FF2B5EF4-FFF2-40B4-BE49-F238E27FC236}">
                  <a16:creationId xmlns:a16="http://schemas.microsoft.com/office/drawing/2014/main" id="{1E75251D-8191-4F83-B19D-C278B5C567D2}"/>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09" name="Google Shape;220;p3">
              <a:extLst>
                <a:ext uri="{FF2B5EF4-FFF2-40B4-BE49-F238E27FC236}">
                  <a16:creationId xmlns:a16="http://schemas.microsoft.com/office/drawing/2014/main" id="{CD244239-4494-4523-A92A-04BBF5524A62}"/>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10" name="Google Shape;221;p3">
              <a:extLst>
                <a:ext uri="{FF2B5EF4-FFF2-40B4-BE49-F238E27FC236}">
                  <a16:creationId xmlns:a16="http://schemas.microsoft.com/office/drawing/2014/main" id="{C8D2A7B8-8AEC-4A7B-A85D-C49CFD031893}"/>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sz="1350" dirty="0">
                <a:solidFill>
                  <a:prstClr val="black"/>
                </a:solidFill>
                <a:latin typeface="Times New Roman" panose="02020603050405020304" pitchFamily="18" charset="0"/>
              </a:endParaRPr>
            </a:p>
          </p:txBody>
        </p:sp>
        <p:sp>
          <p:nvSpPr>
            <p:cNvPr id="111" name="Google Shape;222;p3">
              <a:extLst>
                <a:ext uri="{FF2B5EF4-FFF2-40B4-BE49-F238E27FC236}">
                  <a16:creationId xmlns:a16="http://schemas.microsoft.com/office/drawing/2014/main" id="{1BEBBF71-61D7-45D6-BB70-B4B6FDBF84CF}"/>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12" name="Google Shape;223;p3">
              <a:extLst>
                <a:ext uri="{FF2B5EF4-FFF2-40B4-BE49-F238E27FC236}">
                  <a16:creationId xmlns:a16="http://schemas.microsoft.com/office/drawing/2014/main" id="{1C8DD35C-E26B-4702-B102-151D077CFA0B}"/>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13" name="Google Shape;224;p3">
              <a:extLst>
                <a:ext uri="{FF2B5EF4-FFF2-40B4-BE49-F238E27FC236}">
                  <a16:creationId xmlns:a16="http://schemas.microsoft.com/office/drawing/2014/main" id="{FAEA3EBF-3AF4-48CF-B780-2C24192864A7}"/>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grpSp>
        <p:nvGrpSpPr>
          <p:cNvPr id="114" name="Google Shape;225;p3">
            <a:extLst>
              <a:ext uri="{FF2B5EF4-FFF2-40B4-BE49-F238E27FC236}">
                <a16:creationId xmlns:a16="http://schemas.microsoft.com/office/drawing/2014/main" id="{8349EE9D-865C-4187-8F2A-C8D67A315C95}"/>
              </a:ext>
            </a:extLst>
          </p:cNvPr>
          <p:cNvGrpSpPr/>
          <p:nvPr userDrawn="1"/>
        </p:nvGrpSpPr>
        <p:grpSpPr>
          <a:xfrm>
            <a:off x="8086725" y="536311"/>
            <a:ext cx="125049" cy="126470"/>
            <a:chOff x="4954425" y="2036375"/>
            <a:chExt cx="166675" cy="168575"/>
          </a:xfrm>
        </p:grpSpPr>
        <p:sp>
          <p:nvSpPr>
            <p:cNvPr id="115" name="Google Shape;226;p3">
              <a:extLst>
                <a:ext uri="{FF2B5EF4-FFF2-40B4-BE49-F238E27FC236}">
                  <a16:creationId xmlns:a16="http://schemas.microsoft.com/office/drawing/2014/main" id="{C3E893B2-B741-45D1-AA70-EFBF2C1CCB32}"/>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16" name="Google Shape;227;p3">
              <a:extLst>
                <a:ext uri="{FF2B5EF4-FFF2-40B4-BE49-F238E27FC236}">
                  <a16:creationId xmlns:a16="http://schemas.microsoft.com/office/drawing/2014/main" id="{4806DF11-E7A6-4BCA-864C-D4BB12AF1B79}"/>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sp>
        <p:nvSpPr>
          <p:cNvPr id="117" name="Google Shape;228;p3">
            <a:extLst>
              <a:ext uri="{FF2B5EF4-FFF2-40B4-BE49-F238E27FC236}">
                <a16:creationId xmlns:a16="http://schemas.microsoft.com/office/drawing/2014/main" id="{DE8A01B2-77F0-42CA-BCD0-4D9A98E4E84B}"/>
              </a:ext>
            </a:extLst>
          </p:cNvPr>
          <p:cNvSpPr/>
          <p:nvPr userDrawn="1"/>
        </p:nvSpPr>
        <p:spPr>
          <a:xfrm>
            <a:off x="1183176" y="2699166"/>
            <a:ext cx="89375" cy="60919"/>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18" name="Google Shape;229;p3">
            <a:extLst>
              <a:ext uri="{FF2B5EF4-FFF2-40B4-BE49-F238E27FC236}">
                <a16:creationId xmlns:a16="http://schemas.microsoft.com/office/drawing/2014/main" id="{040941FA-39DE-4897-9957-4F8E125A8F2C}"/>
              </a:ext>
            </a:extLst>
          </p:cNvPr>
          <p:cNvSpPr/>
          <p:nvPr userDrawn="1"/>
        </p:nvSpPr>
        <p:spPr>
          <a:xfrm>
            <a:off x="7387629" y="2917298"/>
            <a:ext cx="65273" cy="46458"/>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grpSp>
        <p:nvGrpSpPr>
          <p:cNvPr id="119" name="Google Shape;230;p3">
            <a:extLst>
              <a:ext uri="{FF2B5EF4-FFF2-40B4-BE49-F238E27FC236}">
                <a16:creationId xmlns:a16="http://schemas.microsoft.com/office/drawing/2014/main" id="{39E1EAF3-ED4F-4E40-A591-87F74A538B8E}"/>
              </a:ext>
            </a:extLst>
          </p:cNvPr>
          <p:cNvGrpSpPr/>
          <p:nvPr userDrawn="1"/>
        </p:nvGrpSpPr>
        <p:grpSpPr>
          <a:xfrm>
            <a:off x="956428" y="4157405"/>
            <a:ext cx="125049" cy="126470"/>
            <a:chOff x="4954425" y="2036375"/>
            <a:chExt cx="166675" cy="168575"/>
          </a:xfrm>
        </p:grpSpPr>
        <p:sp>
          <p:nvSpPr>
            <p:cNvPr id="120" name="Google Shape;231;p3">
              <a:extLst>
                <a:ext uri="{FF2B5EF4-FFF2-40B4-BE49-F238E27FC236}">
                  <a16:creationId xmlns:a16="http://schemas.microsoft.com/office/drawing/2014/main" id="{637B9622-5D72-4988-A025-9DDD451CEE63}"/>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21" name="Google Shape;232;p3">
              <a:extLst>
                <a:ext uri="{FF2B5EF4-FFF2-40B4-BE49-F238E27FC236}">
                  <a16:creationId xmlns:a16="http://schemas.microsoft.com/office/drawing/2014/main" id="{90AFE972-DB48-45E9-9EE9-E273CE0A3941}"/>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grpSp>
        <p:nvGrpSpPr>
          <p:cNvPr id="122" name="Google Shape;769;p31">
            <a:extLst>
              <a:ext uri="{FF2B5EF4-FFF2-40B4-BE49-F238E27FC236}">
                <a16:creationId xmlns:a16="http://schemas.microsoft.com/office/drawing/2014/main" id="{9BC6E0ED-AB1D-4836-B4E8-0379D97072CC}"/>
              </a:ext>
            </a:extLst>
          </p:cNvPr>
          <p:cNvGrpSpPr/>
          <p:nvPr userDrawn="1"/>
        </p:nvGrpSpPr>
        <p:grpSpPr>
          <a:xfrm>
            <a:off x="1911881" y="2691891"/>
            <a:ext cx="1950262" cy="1891956"/>
            <a:chOff x="5641385" y="2381306"/>
            <a:chExt cx="2599446" cy="2521829"/>
          </a:xfrm>
        </p:grpSpPr>
        <p:sp>
          <p:nvSpPr>
            <p:cNvPr id="123" name="Google Shape;770;p31">
              <a:extLst>
                <a:ext uri="{FF2B5EF4-FFF2-40B4-BE49-F238E27FC236}">
                  <a16:creationId xmlns:a16="http://schemas.microsoft.com/office/drawing/2014/main" id="{54FBC327-7229-4E48-B70D-221E3B4ABBD6}"/>
                </a:ext>
              </a:extLst>
            </p:cNvPr>
            <p:cNvSpPr/>
            <p:nvPr/>
          </p:nvSpPr>
          <p:spPr>
            <a:xfrm>
              <a:off x="5715495" y="4459755"/>
              <a:ext cx="2364987" cy="361232"/>
            </a:xfrm>
            <a:custGeom>
              <a:avLst/>
              <a:gdLst/>
              <a:ahLst/>
              <a:cxnLst/>
              <a:rect l="l" t="t" r="r" b="b"/>
              <a:pathLst>
                <a:path w="38516" h="5883" extrusionOk="0">
                  <a:moveTo>
                    <a:pt x="19191" y="1"/>
                  </a:moveTo>
                  <a:cubicBezTo>
                    <a:pt x="8537" y="1"/>
                    <a:pt x="0" y="1379"/>
                    <a:pt x="0" y="2925"/>
                  </a:cubicBezTo>
                  <a:cubicBezTo>
                    <a:pt x="0" y="4471"/>
                    <a:pt x="8537" y="5882"/>
                    <a:pt x="19191" y="5882"/>
                  </a:cubicBezTo>
                  <a:cubicBezTo>
                    <a:pt x="29811" y="5882"/>
                    <a:pt x="38516" y="4471"/>
                    <a:pt x="38516" y="2925"/>
                  </a:cubicBezTo>
                  <a:cubicBezTo>
                    <a:pt x="38516" y="1379"/>
                    <a:pt x="29811" y="1"/>
                    <a:pt x="19191" y="1"/>
                  </a:cubicBezTo>
                  <a:close/>
                </a:path>
              </a:pathLst>
            </a:custGeom>
            <a:solidFill>
              <a:schemeClr val="l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nvGrpSpPr>
            <p:cNvPr id="124" name="Google Shape;771;p31">
              <a:extLst>
                <a:ext uri="{FF2B5EF4-FFF2-40B4-BE49-F238E27FC236}">
                  <a16:creationId xmlns:a16="http://schemas.microsoft.com/office/drawing/2014/main" id="{735A0EF3-CD49-4849-A6D0-53FADD84C85D}"/>
                </a:ext>
              </a:extLst>
            </p:cNvPr>
            <p:cNvGrpSpPr/>
            <p:nvPr/>
          </p:nvGrpSpPr>
          <p:grpSpPr>
            <a:xfrm flipH="1">
              <a:off x="6793275" y="3690844"/>
              <a:ext cx="1447557" cy="1002468"/>
              <a:chOff x="4799733" y="3457797"/>
              <a:chExt cx="2301388" cy="1593766"/>
            </a:xfrm>
          </p:grpSpPr>
          <p:sp>
            <p:nvSpPr>
              <p:cNvPr id="179" name="Google Shape;772;p31">
                <a:extLst>
                  <a:ext uri="{FF2B5EF4-FFF2-40B4-BE49-F238E27FC236}">
                    <a16:creationId xmlns:a16="http://schemas.microsoft.com/office/drawing/2014/main" id="{F854EEEE-60A7-4C8E-8953-E8769EEC5813}"/>
                  </a:ext>
                </a:extLst>
              </p:cNvPr>
              <p:cNvSpPr/>
              <p:nvPr/>
            </p:nvSpPr>
            <p:spPr>
              <a:xfrm>
                <a:off x="5512937" y="4441437"/>
                <a:ext cx="134693" cy="122202"/>
              </a:xfrm>
              <a:custGeom>
                <a:avLst/>
                <a:gdLst/>
                <a:ahLst/>
                <a:cxnLst/>
                <a:rect l="l" t="t" r="r" b="b"/>
                <a:pathLst>
                  <a:path w="2437" h="2211" extrusionOk="0">
                    <a:moveTo>
                      <a:pt x="1" y="1"/>
                    </a:moveTo>
                    <a:lnTo>
                      <a:pt x="1" y="715"/>
                    </a:lnTo>
                    <a:lnTo>
                      <a:pt x="1" y="1271"/>
                    </a:lnTo>
                    <a:lnTo>
                      <a:pt x="1" y="2211"/>
                    </a:lnTo>
                    <a:lnTo>
                      <a:pt x="2436" y="1112"/>
                    </a:lnTo>
                    <a:lnTo>
                      <a:pt x="1" y="1"/>
                    </a:lnTo>
                    <a:close/>
                  </a:path>
                </a:pathLst>
              </a:custGeom>
              <a:solidFill>
                <a:srgbClr val="F09C4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80" name="Google Shape;773;p31">
                <a:extLst>
                  <a:ext uri="{FF2B5EF4-FFF2-40B4-BE49-F238E27FC236}">
                    <a16:creationId xmlns:a16="http://schemas.microsoft.com/office/drawing/2014/main" id="{3A64CB13-0C6D-4353-9509-7D271A41CDF4}"/>
                  </a:ext>
                </a:extLst>
              </p:cNvPr>
              <p:cNvSpPr/>
              <p:nvPr/>
            </p:nvSpPr>
            <p:spPr>
              <a:xfrm>
                <a:off x="5671673" y="4450943"/>
                <a:ext cx="91527" cy="79091"/>
              </a:xfrm>
              <a:custGeom>
                <a:avLst/>
                <a:gdLst/>
                <a:ahLst/>
                <a:cxnLst/>
                <a:rect l="l" t="t" r="r" b="b"/>
                <a:pathLst>
                  <a:path w="1656" h="1431" extrusionOk="0">
                    <a:moveTo>
                      <a:pt x="1" y="1"/>
                    </a:moveTo>
                    <a:lnTo>
                      <a:pt x="1" y="1430"/>
                    </a:lnTo>
                    <a:lnTo>
                      <a:pt x="1655" y="1430"/>
                    </a:lnTo>
                    <a:lnTo>
                      <a:pt x="1655" y="1"/>
                    </a:lnTo>
                    <a:close/>
                  </a:path>
                </a:pathLst>
              </a:custGeom>
              <a:solidFill>
                <a:srgbClr val="F9CF72"/>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81" name="Google Shape;774;p31">
                <a:extLst>
                  <a:ext uri="{FF2B5EF4-FFF2-40B4-BE49-F238E27FC236}">
                    <a16:creationId xmlns:a16="http://schemas.microsoft.com/office/drawing/2014/main" id="{CA6E3753-A1B1-4953-8CA7-64699041E7E4}"/>
                  </a:ext>
                </a:extLst>
              </p:cNvPr>
              <p:cNvSpPr/>
              <p:nvPr/>
            </p:nvSpPr>
            <p:spPr>
              <a:xfrm>
                <a:off x="5670236" y="4448014"/>
                <a:ext cx="92246" cy="80528"/>
              </a:xfrm>
              <a:custGeom>
                <a:avLst/>
                <a:gdLst/>
                <a:ahLst/>
                <a:cxnLst/>
                <a:rect l="l" t="t" r="r" b="b"/>
                <a:pathLst>
                  <a:path w="1669" h="1457" extrusionOk="0">
                    <a:moveTo>
                      <a:pt x="239" y="1"/>
                    </a:moveTo>
                    <a:cubicBezTo>
                      <a:pt x="146" y="1"/>
                      <a:pt x="80" y="14"/>
                      <a:pt x="53" y="27"/>
                    </a:cubicBezTo>
                    <a:cubicBezTo>
                      <a:pt x="14" y="40"/>
                      <a:pt x="0" y="54"/>
                      <a:pt x="0" y="93"/>
                    </a:cubicBezTo>
                    <a:cubicBezTo>
                      <a:pt x="0" y="120"/>
                      <a:pt x="14" y="146"/>
                      <a:pt x="40" y="160"/>
                    </a:cubicBezTo>
                    <a:cubicBezTo>
                      <a:pt x="80" y="173"/>
                      <a:pt x="120" y="173"/>
                      <a:pt x="186" y="173"/>
                    </a:cubicBezTo>
                    <a:cubicBezTo>
                      <a:pt x="225" y="186"/>
                      <a:pt x="265" y="186"/>
                      <a:pt x="292" y="199"/>
                    </a:cubicBezTo>
                    <a:cubicBezTo>
                      <a:pt x="305" y="212"/>
                      <a:pt x="345" y="239"/>
                      <a:pt x="371" y="292"/>
                    </a:cubicBezTo>
                    <a:lnTo>
                      <a:pt x="689" y="729"/>
                    </a:lnTo>
                    <a:lnTo>
                      <a:pt x="636" y="795"/>
                    </a:lnTo>
                    <a:lnTo>
                      <a:pt x="596" y="861"/>
                    </a:lnTo>
                    <a:lnTo>
                      <a:pt x="517" y="954"/>
                    </a:lnTo>
                    <a:cubicBezTo>
                      <a:pt x="490" y="993"/>
                      <a:pt x="450" y="1046"/>
                      <a:pt x="398" y="1126"/>
                    </a:cubicBezTo>
                    <a:cubicBezTo>
                      <a:pt x="371" y="1139"/>
                      <a:pt x="358" y="1152"/>
                      <a:pt x="331" y="1165"/>
                    </a:cubicBezTo>
                    <a:cubicBezTo>
                      <a:pt x="318" y="1179"/>
                      <a:pt x="292" y="1179"/>
                      <a:pt x="265" y="1192"/>
                    </a:cubicBezTo>
                    <a:cubicBezTo>
                      <a:pt x="212" y="1192"/>
                      <a:pt x="173" y="1205"/>
                      <a:pt x="133" y="1218"/>
                    </a:cubicBezTo>
                    <a:cubicBezTo>
                      <a:pt x="93" y="1232"/>
                      <a:pt x="80" y="1245"/>
                      <a:pt x="80" y="1285"/>
                    </a:cubicBezTo>
                    <a:cubicBezTo>
                      <a:pt x="80" y="1298"/>
                      <a:pt x="80" y="1324"/>
                      <a:pt x="80" y="1337"/>
                    </a:cubicBezTo>
                    <a:cubicBezTo>
                      <a:pt x="93" y="1337"/>
                      <a:pt x="106" y="1351"/>
                      <a:pt x="120" y="1351"/>
                    </a:cubicBezTo>
                    <a:cubicBezTo>
                      <a:pt x="133" y="1364"/>
                      <a:pt x="146" y="1364"/>
                      <a:pt x="159" y="1364"/>
                    </a:cubicBezTo>
                    <a:lnTo>
                      <a:pt x="556" y="1364"/>
                    </a:lnTo>
                    <a:cubicBezTo>
                      <a:pt x="570" y="1364"/>
                      <a:pt x="583" y="1377"/>
                      <a:pt x="609" y="1377"/>
                    </a:cubicBezTo>
                    <a:lnTo>
                      <a:pt x="675" y="1377"/>
                    </a:lnTo>
                    <a:cubicBezTo>
                      <a:pt x="702" y="1377"/>
                      <a:pt x="728" y="1364"/>
                      <a:pt x="755" y="1364"/>
                    </a:cubicBezTo>
                    <a:cubicBezTo>
                      <a:pt x="781" y="1351"/>
                      <a:pt x="808" y="1324"/>
                      <a:pt x="808" y="1298"/>
                    </a:cubicBezTo>
                    <a:cubicBezTo>
                      <a:pt x="808" y="1285"/>
                      <a:pt x="795" y="1258"/>
                      <a:pt x="781" y="1245"/>
                    </a:cubicBezTo>
                    <a:cubicBezTo>
                      <a:pt x="768" y="1218"/>
                      <a:pt x="715" y="1218"/>
                      <a:pt x="662" y="1218"/>
                    </a:cubicBezTo>
                    <a:cubicBezTo>
                      <a:pt x="636" y="1218"/>
                      <a:pt x="609" y="1205"/>
                      <a:pt x="609" y="1205"/>
                    </a:cubicBezTo>
                    <a:cubicBezTo>
                      <a:pt x="609" y="1192"/>
                      <a:pt x="596" y="1192"/>
                      <a:pt x="596" y="1179"/>
                    </a:cubicBezTo>
                    <a:cubicBezTo>
                      <a:pt x="596" y="1179"/>
                      <a:pt x="609" y="1152"/>
                      <a:pt x="623" y="1139"/>
                    </a:cubicBezTo>
                    <a:cubicBezTo>
                      <a:pt x="636" y="1112"/>
                      <a:pt x="649" y="1099"/>
                      <a:pt x="662" y="1086"/>
                    </a:cubicBezTo>
                    <a:cubicBezTo>
                      <a:pt x="689" y="1046"/>
                      <a:pt x="702" y="1020"/>
                      <a:pt x="728" y="993"/>
                    </a:cubicBezTo>
                    <a:cubicBezTo>
                      <a:pt x="742" y="980"/>
                      <a:pt x="768" y="940"/>
                      <a:pt x="808" y="887"/>
                    </a:cubicBezTo>
                    <a:cubicBezTo>
                      <a:pt x="834" y="927"/>
                      <a:pt x="861" y="967"/>
                      <a:pt x="887" y="1007"/>
                    </a:cubicBezTo>
                    <a:cubicBezTo>
                      <a:pt x="914" y="1033"/>
                      <a:pt x="940" y="1073"/>
                      <a:pt x="967" y="1112"/>
                    </a:cubicBezTo>
                    <a:cubicBezTo>
                      <a:pt x="980" y="1139"/>
                      <a:pt x="1006" y="1165"/>
                      <a:pt x="1020" y="1192"/>
                    </a:cubicBezTo>
                    <a:cubicBezTo>
                      <a:pt x="1033" y="1218"/>
                      <a:pt x="1046" y="1232"/>
                      <a:pt x="1046" y="1245"/>
                    </a:cubicBezTo>
                    <a:cubicBezTo>
                      <a:pt x="1046" y="1258"/>
                      <a:pt x="1033" y="1271"/>
                      <a:pt x="1033" y="1285"/>
                    </a:cubicBezTo>
                    <a:lnTo>
                      <a:pt x="993" y="1285"/>
                    </a:lnTo>
                    <a:cubicBezTo>
                      <a:pt x="967" y="1298"/>
                      <a:pt x="953" y="1311"/>
                      <a:pt x="953" y="1324"/>
                    </a:cubicBezTo>
                    <a:cubicBezTo>
                      <a:pt x="940" y="1337"/>
                      <a:pt x="940" y="1351"/>
                      <a:pt x="940" y="1364"/>
                    </a:cubicBezTo>
                    <a:cubicBezTo>
                      <a:pt x="940" y="1377"/>
                      <a:pt x="953" y="1404"/>
                      <a:pt x="967" y="1430"/>
                    </a:cubicBezTo>
                    <a:cubicBezTo>
                      <a:pt x="993" y="1443"/>
                      <a:pt x="1033" y="1457"/>
                      <a:pt x="1086" y="1457"/>
                    </a:cubicBezTo>
                    <a:lnTo>
                      <a:pt x="1536" y="1457"/>
                    </a:lnTo>
                    <a:cubicBezTo>
                      <a:pt x="1575" y="1457"/>
                      <a:pt x="1602" y="1457"/>
                      <a:pt x="1628" y="1443"/>
                    </a:cubicBezTo>
                    <a:cubicBezTo>
                      <a:pt x="1655" y="1443"/>
                      <a:pt x="1668" y="1417"/>
                      <a:pt x="1668" y="1377"/>
                    </a:cubicBezTo>
                    <a:cubicBezTo>
                      <a:pt x="1668" y="1351"/>
                      <a:pt x="1655" y="1337"/>
                      <a:pt x="1628" y="1324"/>
                    </a:cubicBezTo>
                    <a:cubicBezTo>
                      <a:pt x="1615" y="1311"/>
                      <a:pt x="1589" y="1298"/>
                      <a:pt x="1549" y="1298"/>
                    </a:cubicBezTo>
                    <a:lnTo>
                      <a:pt x="1456" y="1298"/>
                    </a:lnTo>
                    <a:cubicBezTo>
                      <a:pt x="1430" y="1298"/>
                      <a:pt x="1403" y="1285"/>
                      <a:pt x="1364" y="1271"/>
                    </a:cubicBezTo>
                    <a:cubicBezTo>
                      <a:pt x="1350" y="1271"/>
                      <a:pt x="1337" y="1258"/>
                      <a:pt x="1324" y="1245"/>
                    </a:cubicBezTo>
                    <a:cubicBezTo>
                      <a:pt x="1311" y="1232"/>
                      <a:pt x="1284" y="1205"/>
                      <a:pt x="1245" y="1165"/>
                    </a:cubicBezTo>
                    <a:cubicBezTo>
                      <a:pt x="1218" y="1126"/>
                      <a:pt x="1178" y="1073"/>
                      <a:pt x="1125" y="1007"/>
                    </a:cubicBezTo>
                    <a:cubicBezTo>
                      <a:pt x="1073" y="927"/>
                      <a:pt x="1006" y="835"/>
                      <a:pt x="927" y="729"/>
                    </a:cubicBezTo>
                    <a:cubicBezTo>
                      <a:pt x="967" y="676"/>
                      <a:pt x="1006" y="610"/>
                      <a:pt x="1046" y="557"/>
                    </a:cubicBezTo>
                    <a:cubicBezTo>
                      <a:pt x="1073" y="504"/>
                      <a:pt x="1125" y="451"/>
                      <a:pt x="1165" y="385"/>
                    </a:cubicBezTo>
                    <a:cubicBezTo>
                      <a:pt x="1205" y="345"/>
                      <a:pt x="1245" y="318"/>
                      <a:pt x="1271" y="305"/>
                    </a:cubicBezTo>
                    <a:cubicBezTo>
                      <a:pt x="1298" y="292"/>
                      <a:pt x="1337" y="292"/>
                      <a:pt x="1390" y="292"/>
                    </a:cubicBezTo>
                    <a:cubicBezTo>
                      <a:pt x="1430" y="292"/>
                      <a:pt x="1509" y="279"/>
                      <a:pt x="1589" y="279"/>
                    </a:cubicBezTo>
                    <a:cubicBezTo>
                      <a:pt x="1615" y="279"/>
                      <a:pt x="1628" y="279"/>
                      <a:pt x="1642" y="265"/>
                    </a:cubicBezTo>
                    <a:cubicBezTo>
                      <a:pt x="1655" y="239"/>
                      <a:pt x="1655" y="226"/>
                      <a:pt x="1655" y="212"/>
                    </a:cubicBezTo>
                    <a:cubicBezTo>
                      <a:pt x="1655" y="146"/>
                      <a:pt x="1642" y="120"/>
                      <a:pt x="1589" y="120"/>
                    </a:cubicBezTo>
                    <a:lnTo>
                      <a:pt x="1020" y="120"/>
                    </a:lnTo>
                    <a:cubicBezTo>
                      <a:pt x="980" y="120"/>
                      <a:pt x="953" y="120"/>
                      <a:pt x="927" y="133"/>
                    </a:cubicBezTo>
                    <a:cubicBezTo>
                      <a:pt x="900" y="146"/>
                      <a:pt x="887" y="173"/>
                      <a:pt x="887" y="212"/>
                    </a:cubicBezTo>
                    <a:cubicBezTo>
                      <a:pt x="887" y="226"/>
                      <a:pt x="887" y="252"/>
                      <a:pt x="914" y="265"/>
                    </a:cubicBezTo>
                    <a:cubicBezTo>
                      <a:pt x="927" y="265"/>
                      <a:pt x="940" y="279"/>
                      <a:pt x="953" y="279"/>
                    </a:cubicBezTo>
                    <a:cubicBezTo>
                      <a:pt x="953" y="292"/>
                      <a:pt x="967" y="292"/>
                      <a:pt x="967" y="305"/>
                    </a:cubicBezTo>
                    <a:cubicBezTo>
                      <a:pt x="967" y="305"/>
                      <a:pt x="953" y="332"/>
                      <a:pt x="940" y="358"/>
                    </a:cubicBezTo>
                    <a:cubicBezTo>
                      <a:pt x="927" y="385"/>
                      <a:pt x="900" y="411"/>
                      <a:pt x="874" y="451"/>
                    </a:cubicBezTo>
                    <a:lnTo>
                      <a:pt x="808" y="570"/>
                    </a:lnTo>
                    <a:cubicBezTo>
                      <a:pt x="768" y="517"/>
                      <a:pt x="742" y="477"/>
                      <a:pt x="715" y="437"/>
                    </a:cubicBezTo>
                    <a:cubicBezTo>
                      <a:pt x="689" y="398"/>
                      <a:pt x="662" y="371"/>
                      <a:pt x="636" y="332"/>
                    </a:cubicBezTo>
                    <a:cubicBezTo>
                      <a:pt x="623" y="305"/>
                      <a:pt x="596" y="279"/>
                      <a:pt x="596" y="252"/>
                    </a:cubicBezTo>
                    <a:cubicBezTo>
                      <a:pt x="583" y="239"/>
                      <a:pt x="570" y="226"/>
                      <a:pt x="570" y="212"/>
                    </a:cubicBezTo>
                    <a:cubicBezTo>
                      <a:pt x="570" y="199"/>
                      <a:pt x="583" y="186"/>
                      <a:pt x="596" y="186"/>
                    </a:cubicBezTo>
                    <a:lnTo>
                      <a:pt x="662" y="186"/>
                    </a:lnTo>
                    <a:cubicBezTo>
                      <a:pt x="702" y="186"/>
                      <a:pt x="728" y="173"/>
                      <a:pt x="742" y="160"/>
                    </a:cubicBezTo>
                    <a:cubicBezTo>
                      <a:pt x="755" y="133"/>
                      <a:pt x="768" y="120"/>
                      <a:pt x="768" y="107"/>
                    </a:cubicBezTo>
                    <a:cubicBezTo>
                      <a:pt x="768" y="93"/>
                      <a:pt x="768" y="80"/>
                      <a:pt x="768" y="67"/>
                    </a:cubicBezTo>
                    <a:cubicBezTo>
                      <a:pt x="768" y="54"/>
                      <a:pt x="755" y="40"/>
                      <a:pt x="742" y="40"/>
                    </a:cubicBezTo>
                    <a:cubicBezTo>
                      <a:pt x="728" y="27"/>
                      <a:pt x="715" y="14"/>
                      <a:pt x="689" y="14"/>
                    </a:cubicBezTo>
                    <a:cubicBezTo>
                      <a:pt x="675" y="1"/>
                      <a:pt x="636" y="1"/>
                      <a:pt x="596" y="1"/>
                    </a:cubicBezTo>
                    <a:close/>
                  </a:path>
                </a:pathLst>
              </a:custGeom>
              <a:solidFill>
                <a:srgbClr val="F09C4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82" name="Google Shape;775;p31">
                <a:extLst>
                  <a:ext uri="{FF2B5EF4-FFF2-40B4-BE49-F238E27FC236}">
                    <a16:creationId xmlns:a16="http://schemas.microsoft.com/office/drawing/2014/main" id="{3E292DF2-70CE-4152-8475-FBB7C5053487}"/>
                  </a:ext>
                </a:extLst>
              </p:cNvPr>
              <p:cNvSpPr/>
              <p:nvPr/>
            </p:nvSpPr>
            <p:spPr>
              <a:xfrm>
                <a:off x="5668799" y="4448014"/>
                <a:ext cx="100260" cy="84895"/>
              </a:xfrm>
              <a:custGeom>
                <a:avLst/>
                <a:gdLst/>
                <a:ahLst/>
                <a:cxnLst/>
                <a:rect l="l" t="t" r="r" b="b"/>
                <a:pathLst>
                  <a:path w="1814" h="1536" extrusionOk="0">
                    <a:moveTo>
                      <a:pt x="768" y="107"/>
                    </a:moveTo>
                    <a:lnTo>
                      <a:pt x="768" y="160"/>
                    </a:lnTo>
                    <a:lnTo>
                      <a:pt x="662" y="160"/>
                    </a:lnTo>
                    <a:cubicBezTo>
                      <a:pt x="609" y="160"/>
                      <a:pt x="556" y="212"/>
                      <a:pt x="556" y="265"/>
                    </a:cubicBezTo>
                    <a:cubicBezTo>
                      <a:pt x="556" y="265"/>
                      <a:pt x="609" y="265"/>
                      <a:pt x="609" y="332"/>
                    </a:cubicBezTo>
                    <a:cubicBezTo>
                      <a:pt x="609" y="332"/>
                      <a:pt x="609" y="385"/>
                      <a:pt x="662" y="385"/>
                    </a:cubicBezTo>
                    <a:cubicBezTo>
                      <a:pt x="662" y="437"/>
                      <a:pt x="715" y="490"/>
                      <a:pt x="715" y="490"/>
                    </a:cubicBezTo>
                    <a:cubicBezTo>
                      <a:pt x="768" y="543"/>
                      <a:pt x="768" y="596"/>
                      <a:pt x="821" y="662"/>
                    </a:cubicBezTo>
                    <a:lnTo>
                      <a:pt x="887" y="715"/>
                    </a:lnTo>
                    <a:lnTo>
                      <a:pt x="993" y="543"/>
                    </a:lnTo>
                    <a:cubicBezTo>
                      <a:pt x="993" y="490"/>
                      <a:pt x="1046" y="437"/>
                      <a:pt x="1046" y="437"/>
                    </a:cubicBezTo>
                    <a:cubicBezTo>
                      <a:pt x="1046" y="385"/>
                      <a:pt x="1099" y="385"/>
                      <a:pt x="1099" y="332"/>
                    </a:cubicBezTo>
                    <a:cubicBezTo>
                      <a:pt x="1099" y="265"/>
                      <a:pt x="1046" y="265"/>
                      <a:pt x="1046" y="265"/>
                    </a:cubicBezTo>
                    <a:lnTo>
                      <a:pt x="993" y="265"/>
                    </a:lnTo>
                    <a:lnTo>
                      <a:pt x="993" y="212"/>
                    </a:lnTo>
                    <a:lnTo>
                      <a:pt x="1654" y="212"/>
                    </a:lnTo>
                    <a:lnTo>
                      <a:pt x="1654" y="265"/>
                    </a:lnTo>
                    <a:lnTo>
                      <a:pt x="1324" y="265"/>
                    </a:lnTo>
                    <a:cubicBezTo>
                      <a:pt x="1271" y="332"/>
                      <a:pt x="1218" y="332"/>
                      <a:pt x="1218" y="385"/>
                    </a:cubicBezTo>
                    <a:cubicBezTo>
                      <a:pt x="1151" y="437"/>
                      <a:pt x="1099" y="490"/>
                      <a:pt x="1046" y="543"/>
                    </a:cubicBezTo>
                    <a:cubicBezTo>
                      <a:pt x="993" y="596"/>
                      <a:pt x="993" y="662"/>
                      <a:pt x="940" y="715"/>
                    </a:cubicBezTo>
                    <a:lnTo>
                      <a:pt x="940" y="768"/>
                    </a:lnTo>
                    <a:lnTo>
                      <a:pt x="940" y="821"/>
                    </a:lnTo>
                    <a:cubicBezTo>
                      <a:pt x="993" y="927"/>
                      <a:pt x="1099" y="993"/>
                      <a:pt x="1151" y="1099"/>
                    </a:cubicBezTo>
                    <a:cubicBezTo>
                      <a:pt x="1218" y="1152"/>
                      <a:pt x="1218" y="1205"/>
                      <a:pt x="1271" y="1258"/>
                    </a:cubicBezTo>
                    <a:cubicBezTo>
                      <a:pt x="1324" y="1258"/>
                      <a:pt x="1324" y="1324"/>
                      <a:pt x="1324" y="1324"/>
                    </a:cubicBezTo>
                    <a:cubicBezTo>
                      <a:pt x="1376" y="1324"/>
                      <a:pt x="1376" y="1377"/>
                      <a:pt x="1429" y="1377"/>
                    </a:cubicBezTo>
                    <a:lnTo>
                      <a:pt x="1601" y="1377"/>
                    </a:lnTo>
                    <a:cubicBezTo>
                      <a:pt x="1654" y="1377"/>
                      <a:pt x="1654" y="1430"/>
                      <a:pt x="1654" y="1430"/>
                    </a:cubicBezTo>
                    <a:lnTo>
                      <a:pt x="1099" y="1430"/>
                    </a:lnTo>
                    <a:lnTo>
                      <a:pt x="1046" y="1377"/>
                    </a:lnTo>
                    <a:lnTo>
                      <a:pt x="1099" y="1377"/>
                    </a:lnTo>
                    <a:cubicBezTo>
                      <a:pt x="1151" y="1377"/>
                      <a:pt x="1151" y="1324"/>
                      <a:pt x="1151" y="1258"/>
                    </a:cubicBezTo>
                    <a:lnTo>
                      <a:pt x="1151" y="1205"/>
                    </a:lnTo>
                    <a:cubicBezTo>
                      <a:pt x="1099" y="1152"/>
                      <a:pt x="1099" y="1152"/>
                      <a:pt x="1099" y="1099"/>
                    </a:cubicBezTo>
                    <a:cubicBezTo>
                      <a:pt x="1046" y="1099"/>
                      <a:pt x="1046" y="1046"/>
                      <a:pt x="993" y="993"/>
                    </a:cubicBezTo>
                    <a:cubicBezTo>
                      <a:pt x="993" y="993"/>
                      <a:pt x="940" y="927"/>
                      <a:pt x="940" y="874"/>
                    </a:cubicBezTo>
                    <a:lnTo>
                      <a:pt x="887" y="821"/>
                    </a:lnTo>
                    <a:lnTo>
                      <a:pt x="821" y="874"/>
                    </a:lnTo>
                    <a:cubicBezTo>
                      <a:pt x="768" y="927"/>
                      <a:pt x="768" y="993"/>
                      <a:pt x="715" y="993"/>
                    </a:cubicBezTo>
                    <a:cubicBezTo>
                      <a:pt x="715" y="1046"/>
                      <a:pt x="715" y="1046"/>
                      <a:pt x="662" y="1099"/>
                    </a:cubicBezTo>
                    <a:lnTo>
                      <a:pt x="662" y="1152"/>
                    </a:lnTo>
                    <a:cubicBezTo>
                      <a:pt x="609" y="1152"/>
                      <a:pt x="609" y="1152"/>
                      <a:pt x="609" y="1205"/>
                    </a:cubicBezTo>
                    <a:lnTo>
                      <a:pt x="609" y="1258"/>
                    </a:lnTo>
                    <a:cubicBezTo>
                      <a:pt x="662" y="1324"/>
                      <a:pt x="662" y="1324"/>
                      <a:pt x="715" y="1324"/>
                    </a:cubicBezTo>
                    <a:lnTo>
                      <a:pt x="821" y="1324"/>
                    </a:lnTo>
                    <a:cubicBezTo>
                      <a:pt x="768" y="1324"/>
                      <a:pt x="768" y="1377"/>
                      <a:pt x="715" y="1377"/>
                    </a:cubicBezTo>
                    <a:lnTo>
                      <a:pt x="662" y="1377"/>
                    </a:lnTo>
                    <a:lnTo>
                      <a:pt x="609" y="1324"/>
                    </a:lnTo>
                    <a:lnTo>
                      <a:pt x="225" y="1324"/>
                    </a:lnTo>
                    <a:cubicBezTo>
                      <a:pt x="278" y="1324"/>
                      <a:pt x="278" y="1324"/>
                      <a:pt x="331" y="1258"/>
                    </a:cubicBezTo>
                    <a:lnTo>
                      <a:pt x="437" y="1258"/>
                    </a:lnTo>
                    <a:lnTo>
                      <a:pt x="490" y="1205"/>
                    </a:lnTo>
                    <a:cubicBezTo>
                      <a:pt x="556" y="1099"/>
                      <a:pt x="609" y="1046"/>
                      <a:pt x="609" y="1046"/>
                    </a:cubicBezTo>
                    <a:cubicBezTo>
                      <a:pt x="662" y="993"/>
                      <a:pt x="662" y="927"/>
                      <a:pt x="715" y="927"/>
                    </a:cubicBezTo>
                    <a:cubicBezTo>
                      <a:pt x="715" y="927"/>
                      <a:pt x="715" y="874"/>
                      <a:pt x="768" y="874"/>
                    </a:cubicBezTo>
                    <a:lnTo>
                      <a:pt x="768" y="821"/>
                    </a:lnTo>
                    <a:lnTo>
                      <a:pt x="821" y="768"/>
                    </a:lnTo>
                    <a:lnTo>
                      <a:pt x="490" y="265"/>
                    </a:lnTo>
                    <a:cubicBezTo>
                      <a:pt x="437" y="265"/>
                      <a:pt x="437" y="212"/>
                      <a:pt x="384" y="160"/>
                    </a:cubicBezTo>
                    <a:lnTo>
                      <a:pt x="106" y="160"/>
                    </a:lnTo>
                    <a:lnTo>
                      <a:pt x="106" y="107"/>
                    </a:lnTo>
                    <a:close/>
                    <a:moveTo>
                      <a:pt x="106" y="1"/>
                    </a:moveTo>
                    <a:cubicBezTo>
                      <a:pt x="53" y="54"/>
                      <a:pt x="0" y="107"/>
                      <a:pt x="0" y="107"/>
                    </a:cubicBezTo>
                    <a:cubicBezTo>
                      <a:pt x="0" y="160"/>
                      <a:pt x="53" y="212"/>
                      <a:pt x="53" y="265"/>
                    </a:cubicBezTo>
                    <a:lnTo>
                      <a:pt x="331" y="265"/>
                    </a:lnTo>
                    <a:cubicBezTo>
                      <a:pt x="331" y="332"/>
                      <a:pt x="331" y="332"/>
                      <a:pt x="384" y="385"/>
                    </a:cubicBezTo>
                    <a:lnTo>
                      <a:pt x="662" y="768"/>
                    </a:lnTo>
                    <a:lnTo>
                      <a:pt x="662" y="821"/>
                    </a:lnTo>
                    <a:cubicBezTo>
                      <a:pt x="662" y="821"/>
                      <a:pt x="609" y="821"/>
                      <a:pt x="609" y="874"/>
                    </a:cubicBezTo>
                    <a:lnTo>
                      <a:pt x="556" y="927"/>
                    </a:lnTo>
                    <a:cubicBezTo>
                      <a:pt x="490" y="993"/>
                      <a:pt x="437" y="1046"/>
                      <a:pt x="384" y="1099"/>
                    </a:cubicBezTo>
                    <a:lnTo>
                      <a:pt x="384" y="1152"/>
                    </a:lnTo>
                    <a:lnTo>
                      <a:pt x="331" y="1152"/>
                    </a:lnTo>
                    <a:cubicBezTo>
                      <a:pt x="278" y="1152"/>
                      <a:pt x="225" y="1152"/>
                      <a:pt x="159" y="1205"/>
                    </a:cubicBezTo>
                    <a:cubicBezTo>
                      <a:pt x="106" y="1205"/>
                      <a:pt x="53" y="1258"/>
                      <a:pt x="53" y="1324"/>
                    </a:cubicBezTo>
                    <a:cubicBezTo>
                      <a:pt x="53" y="1377"/>
                      <a:pt x="53" y="1377"/>
                      <a:pt x="106" y="1430"/>
                    </a:cubicBezTo>
                    <a:lnTo>
                      <a:pt x="159" y="1430"/>
                    </a:lnTo>
                    <a:cubicBezTo>
                      <a:pt x="159" y="1483"/>
                      <a:pt x="225" y="1483"/>
                      <a:pt x="225" y="1483"/>
                    </a:cubicBezTo>
                    <a:lnTo>
                      <a:pt x="715" y="1483"/>
                    </a:lnTo>
                    <a:cubicBezTo>
                      <a:pt x="768" y="1483"/>
                      <a:pt x="821" y="1483"/>
                      <a:pt x="821" y="1430"/>
                    </a:cubicBezTo>
                    <a:cubicBezTo>
                      <a:pt x="887" y="1430"/>
                      <a:pt x="940" y="1377"/>
                      <a:pt x="940" y="1324"/>
                    </a:cubicBezTo>
                    <a:cubicBezTo>
                      <a:pt x="940" y="1258"/>
                      <a:pt x="887" y="1258"/>
                      <a:pt x="887" y="1258"/>
                    </a:cubicBezTo>
                    <a:cubicBezTo>
                      <a:pt x="821" y="1205"/>
                      <a:pt x="821" y="1205"/>
                      <a:pt x="768" y="1205"/>
                    </a:cubicBezTo>
                    <a:lnTo>
                      <a:pt x="768" y="1152"/>
                    </a:lnTo>
                    <a:cubicBezTo>
                      <a:pt x="768" y="1099"/>
                      <a:pt x="821" y="1099"/>
                      <a:pt x="821" y="1099"/>
                    </a:cubicBezTo>
                    <a:cubicBezTo>
                      <a:pt x="821" y="1046"/>
                      <a:pt x="887" y="1046"/>
                      <a:pt x="887" y="1046"/>
                    </a:cubicBezTo>
                    <a:lnTo>
                      <a:pt x="887" y="1099"/>
                    </a:lnTo>
                    <a:cubicBezTo>
                      <a:pt x="940" y="1099"/>
                      <a:pt x="940" y="1152"/>
                      <a:pt x="993" y="1152"/>
                    </a:cubicBezTo>
                    <a:cubicBezTo>
                      <a:pt x="993" y="1205"/>
                      <a:pt x="993" y="1258"/>
                      <a:pt x="1046" y="1258"/>
                    </a:cubicBezTo>
                    <a:cubicBezTo>
                      <a:pt x="993" y="1258"/>
                      <a:pt x="993" y="1324"/>
                      <a:pt x="940" y="1324"/>
                    </a:cubicBezTo>
                    <a:lnTo>
                      <a:pt x="940" y="1430"/>
                    </a:lnTo>
                    <a:cubicBezTo>
                      <a:pt x="940" y="1430"/>
                      <a:pt x="940" y="1483"/>
                      <a:pt x="993" y="1483"/>
                    </a:cubicBezTo>
                    <a:cubicBezTo>
                      <a:pt x="1046" y="1536"/>
                      <a:pt x="1099" y="1536"/>
                      <a:pt x="1151" y="1536"/>
                    </a:cubicBezTo>
                    <a:lnTo>
                      <a:pt x="1707" y="1536"/>
                    </a:lnTo>
                    <a:cubicBezTo>
                      <a:pt x="1760" y="1536"/>
                      <a:pt x="1813" y="1483"/>
                      <a:pt x="1813" y="1430"/>
                    </a:cubicBezTo>
                    <a:cubicBezTo>
                      <a:pt x="1813" y="1377"/>
                      <a:pt x="1760" y="1324"/>
                      <a:pt x="1707" y="1324"/>
                    </a:cubicBezTo>
                    <a:cubicBezTo>
                      <a:pt x="1707" y="1258"/>
                      <a:pt x="1654" y="1258"/>
                      <a:pt x="1601" y="1258"/>
                    </a:cubicBezTo>
                    <a:lnTo>
                      <a:pt x="1429" y="1258"/>
                    </a:lnTo>
                    <a:cubicBezTo>
                      <a:pt x="1429" y="1205"/>
                      <a:pt x="1376" y="1205"/>
                      <a:pt x="1376" y="1152"/>
                    </a:cubicBezTo>
                    <a:cubicBezTo>
                      <a:pt x="1324" y="1099"/>
                      <a:pt x="1271" y="1046"/>
                      <a:pt x="1218" y="993"/>
                    </a:cubicBezTo>
                    <a:cubicBezTo>
                      <a:pt x="1218" y="927"/>
                      <a:pt x="1099" y="874"/>
                      <a:pt x="1046" y="768"/>
                    </a:cubicBezTo>
                    <a:cubicBezTo>
                      <a:pt x="1099" y="715"/>
                      <a:pt x="1099" y="662"/>
                      <a:pt x="1151" y="596"/>
                    </a:cubicBezTo>
                    <a:cubicBezTo>
                      <a:pt x="1218" y="596"/>
                      <a:pt x="1218" y="543"/>
                      <a:pt x="1271" y="490"/>
                    </a:cubicBezTo>
                    <a:cubicBezTo>
                      <a:pt x="1324" y="437"/>
                      <a:pt x="1324" y="437"/>
                      <a:pt x="1376" y="385"/>
                    </a:cubicBezTo>
                    <a:lnTo>
                      <a:pt x="1654" y="385"/>
                    </a:lnTo>
                    <a:cubicBezTo>
                      <a:pt x="1707" y="385"/>
                      <a:pt x="1707" y="385"/>
                      <a:pt x="1707" y="332"/>
                    </a:cubicBezTo>
                    <a:lnTo>
                      <a:pt x="1760" y="332"/>
                    </a:lnTo>
                    <a:lnTo>
                      <a:pt x="1760" y="265"/>
                    </a:lnTo>
                    <a:lnTo>
                      <a:pt x="1760" y="160"/>
                    </a:lnTo>
                    <a:cubicBezTo>
                      <a:pt x="1760" y="160"/>
                      <a:pt x="1760" y="107"/>
                      <a:pt x="1707" y="107"/>
                    </a:cubicBezTo>
                    <a:lnTo>
                      <a:pt x="940" y="107"/>
                    </a:lnTo>
                    <a:cubicBezTo>
                      <a:pt x="887" y="160"/>
                      <a:pt x="887" y="212"/>
                      <a:pt x="887" y="265"/>
                    </a:cubicBezTo>
                    <a:cubicBezTo>
                      <a:pt x="887" y="265"/>
                      <a:pt x="887" y="332"/>
                      <a:pt x="940" y="332"/>
                    </a:cubicBezTo>
                    <a:lnTo>
                      <a:pt x="940" y="385"/>
                    </a:lnTo>
                    <a:cubicBezTo>
                      <a:pt x="940" y="385"/>
                      <a:pt x="940" y="437"/>
                      <a:pt x="887" y="437"/>
                    </a:cubicBezTo>
                    <a:lnTo>
                      <a:pt x="887" y="490"/>
                    </a:lnTo>
                    <a:cubicBezTo>
                      <a:pt x="821" y="490"/>
                      <a:pt x="821" y="437"/>
                      <a:pt x="821" y="437"/>
                    </a:cubicBezTo>
                    <a:cubicBezTo>
                      <a:pt x="768" y="385"/>
                      <a:pt x="768" y="385"/>
                      <a:pt x="768" y="332"/>
                    </a:cubicBezTo>
                    <a:cubicBezTo>
                      <a:pt x="715" y="332"/>
                      <a:pt x="715" y="332"/>
                      <a:pt x="715" y="265"/>
                    </a:cubicBezTo>
                    <a:cubicBezTo>
                      <a:pt x="768" y="265"/>
                      <a:pt x="821" y="265"/>
                      <a:pt x="821" y="212"/>
                    </a:cubicBezTo>
                    <a:cubicBezTo>
                      <a:pt x="887" y="212"/>
                      <a:pt x="887" y="160"/>
                      <a:pt x="887" y="160"/>
                    </a:cubicBezTo>
                    <a:lnTo>
                      <a:pt x="887" y="107"/>
                    </a:lnTo>
                    <a:lnTo>
                      <a:pt x="887" y="54"/>
                    </a:lnTo>
                    <a:lnTo>
                      <a:pt x="821" y="54"/>
                    </a:lnTo>
                    <a:cubicBezTo>
                      <a:pt x="821" y="1"/>
                      <a:pt x="821" y="1"/>
                      <a:pt x="768" y="1"/>
                    </a:cubicBezTo>
                    <a:close/>
                  </a:path>
                </a:pathLst>
              </a:custGeom>
              <a:solidFill>
                <a:srgbClr val="F09C4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83" name="Google Shape;776;p31">
                <a:extLst>
                  <a:ext uri="{FF2B5EF4-FFF2-40B4-BE49-F238E27FC236}">
                    <a16:creationId xmlns:a16="http://schemas.microsoft.com/office/drawing/2014/main" id="{E8A500DB-B210-4DFF-A20D-666636286385}"/>
                  </a:ext>
                </a:extLst>
              </p:cNvPr>
              <p:cNvSpPr/>
              <p:nvPr/>
            </p:nvSpPr>
            <p:spPr>
              <a:xfrm>
                <a:off x="4799733" y="3864528"/>
                <a:ext cx="1237772" cy="1187034"/>
              </a:xfrm>
              <a:custGeom>
                <a:avLst/>
                <a:gdLst/>
                <a:ahLst/>
                <a:cxnLst/>
                <a:rect l="l" t="t" r="r" b="b"/>
                <a:pathLst>
                  <a:path w="22395" h="21477" extrusionOk="0">
                    <a:moveTo>
                      <a:pt x="17201" y="8638"/>
                    </a:moveTo>
                    <a:cubicBezTo>
                      <a:pt x="17575" y="8638"/>
                      <a:pt x="17951" y="8924"/>
                      <a:pt x="17987" y="9340"/>
                    </a:cubicBezTo>
                    <a:lnTo>
                      <a:pt x="18318" y="16672"/>
                    </a:lnTo>
                    <a:cubicBezTo>
                      <a:pt x="18371" y="17228"/>
                      <a:pt x="17868" y="17718"/>
                      <a:pt x="17273" y="17718"/>
                    </a:cubicBezTo>
                    <a:lnTo>
                      <a:pt x="9821" y="17612"/>
                    </a:lnTo>
                    <a:cubicBezTo>
                      <a:pt x="9212" y="17612"/>
                      <a:pt x="8881" y="16844"/>
                      <a:pt x="9331" y="16447"/>
                    </a:cubicBezTo>
                    <a:lnTo>
                      <a:pt x="16717" y="8837"/>
                    </a:lnTo>
                    <a:cubicBezTo>
                      <a:pt x="16855" y="8699"/>
                      <a:pt x="17028" y="8638"/>
                      <a:pt x="17201" y="8638"/>
                    </a:cubicBezTo>
                    <a:close/>
                    <a:moveTo>
                      <a:pt x="20125" y="1"/>
                    </a:moveTo>
                    <a:cubicBezTo>
                      <a:pt x="19697" y="1"/>
                      <a:pt x="19262" y="159"/>
                      <a:pt x="18927" y="512"/>
                    </a:cubicBezTo>
                    <a:lnTo>
                      <a:pt x="993" y="18711"/>
                    </a:lnTo>
                    <a:cubicBezTo>
                      <a:pt x="0" y="19756"/>
                      <a:pt x="781" y="21477"/>
                      <a:pt x="2264" y="21477"/>
                    </a:cubicBezTo>
                    <a:lnTo>
                      <a:pt x="20303" y="21477"/>
                    </a:lnTo>
                    <a:cubicBezTo>
                      <a:pt x="21508" y="21477"/>
                      <a:pt x="22395" y="20537"/>
                      <a:pt x="22395" y="19425"/>
                    </a:cubicBezTo>
                    <a:lnTo>
                      <a:pt x="21786" y="1558"/>
                    </a:lnTo>
                    <a:cubicBezTo>
                      <a:pt x="21786" y="611"/>
                      <a:pt x="20967" y="1"/>
                      <a:pt x="20125" y="1"/>
                    </a:cubicBezTo>
                    <a:close/>
                  </a:path>
                </a:pathLst>
              </a:custGeom>
              <a:solidFill>
                <a:schemeClr val="lt2"/>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84" name="Google Shape;777;p31">
                <a:extLst>
                  <a:ext uri="{FF2B5EF4-FFF2-40B4-BE49-F238E27FC236}">
                    <a16:creationId xmlns:a16="http://schemas.microsoft.com/office/drawing/2014/main" id="{E44028BD-ABE9-4D77-8E13-8D81364C0687}"/>
                  </a:ext>
                </a:extLst>
              </p:cNvPr>
              <p:cNvSpPr/>
              <p:nvPr/>
            </p:nvSpPr>
            <p:spPr>
              <a:xfrm>
                <a:off x="4845828" y="3874532"/>
                <a:ext cx="1027082" cy="1046648"/>
              </a:xfrm>
              <a:custGeom>
                <a:avLst/>
                <a:gdLst/>
                <a:ahLst/>
                <a:cxnLst/>
                <a:rect l="l" t="t" r="r" b="b"/>
                <a:pathLst>
                  <a:path w="18583" h="18937" extrusionOk="0">
                    <a:moveTo>
                      <a:pt x="18477" y="0"/>
                    </a:moveTo>
                    <a:cubicBezTo>
                      <a:pt x="18305" y="119"/>
                      <a:pt x="18199" y="225"/>
                      <a:pt x="18093" y="331"/>
                    </a:cubicBezTo>
                    <a:lnTo>
                      <a:pt x="159" y="18530"/>
                    </a:lnTo>
                    <a:cubicBezTo>
                      <a:pt x="106" y="18649"/>
                      <a:pt x="53" y="18702"/>
                      <a:pt x="0" y="18755"/>
                    </a:cubicBezTo>
                    <a:lnTo>
                      <a:pt x="0" y="18808"/>
                    </a:lnTo>
                    <a:cubicBezTo>
                      <a:pt x="80" y="18894"/>
                      <a:pt x="189" y="18937"/>
                      <a:pt x="293" y="18937"/>
                    </a:cubicBezTo>
                    <a:cubicBezTo>
                      <a:pt x="397" y="18937"/>
                      <a:pt x="497" y="18894"/>
                      <a:pt x="556" y="18808"/>
                    </a:cubicBezTo>
                    <a:lnTo>
                      <a:pt x="18477" y="556"/>
                    </a:lnTo>
                    <a:cubicBezTo>
                      <a:pt x="18583" y="384"/>
                      <a:pt x="18583" y="172"/>
                      <a:pt x="18477" y="0"/>
                    </a:cubicBezTo>
                    <a:close/>
                  </a:path>
                </a:pathLst>
              </a:custGeom>
              <a:solidFill>
                <a:schemeClr val="accen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85" name="Google Shape;778;p31">
                <a:extLst>
                  <a:ext uri="{FF2B5EF4-FFF2-40B4-BE49-F238E27FC236}">
                    <a16:creationId xmlns:a16="http://schemas.microsoft.com/office/drawing/2014/main" id="{237C9002-05C8-4A2E-93E1-71F680200424}"/>
                  </a:ext>
                </a:extLst>
              </p:cNvPr>
              <p:cNvSpPr/>
              <p:nvPr/>
            </p:nvSpPr>
            <p:spPr>
              <a:xfrm>
                <a:off x="5818028" y="3941796"/>
                <a:ext cx="76107" cy="67374"/>
              </a:xfrm>
              <a:custGeom>
                <a:avLst/>
                <a:gdLst/>
                <a:ahLst/>
                <a:cxnLst/>
                <a:rect l="l" t="t" r="r" b="b"/>
                <a:pathLst>
                  <a:path w="1377" h="1219" extrusionOk="0">
                    <a:moveTo>
                      <a:pt x="0" y="1"/>
                    </a:moveTo>
                    <a:lnTo>
                      <a:pt x="0" y="160"/>
                    </a:lnTo>
                    <a:lnTo>
                      <a:pt x="1218" y="1219"/>
                    </a:lnTo>
                    <a:lnTo>
                      <a:pt x="1324" y="1219"/>
                    </a:lnTo>
                    <a:cubicBezTo>
                      <a:pt x="1376" y="1152"/>
                      <a:pt x="1376" y="1099"/>
                      <a:pt x="1324" y="1047"/>
                    </a:cubicBezTo>
                    <a:lnTo>
                      <a:pt x="172" y="1"/>
                    </a:lnTo>
                    <a:close/>
                  </a:path>
                </a:pathLst>
              </a:custGeom>
              <a:solidFill>
                <a:srgbClr val="EDD56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86" name="Google Shape;779;p31">
                <a:extLst>
                  <a:ext uri="{FF2B5EF4-FFF2-40B4-BE49-F238E27FC236}">
                    <a16:creationId xmlns:a16="http://schemas.microsoft.com/office/drawing/2014/main" id="{F7CB1473-EE54-4CB9-8AFD-2741D2347015}"/>
                  </a:ext>
                </a:extLst>
              </p:cNvPr>
              <p:cNvSpPr/>
              <p:nvPr/>
            </p:nvSpPr>
            <p:spPr>
              <a:xfrm>
                <a:off x="5647575" y="4112967"/>
                <a:ext cx="76107" cy="69585"/>
              </a:xfrm>
              <a:custGeom>
                <a:avLst/>
                <a:gdLst/>
                <a:ahLst/>
                <a:cxnLst/>
                <a:rect l="l" t="t" r="r" b="b"/>
                <a:pathLst>
                  <a:path w="1377" h="1259" extrusionOk="0">
                    <a:moveTo>
                      <a:pt x="86" y="1"/>
                    </a:moveTo>
                    <a:cubicBezTo>
                      <a:pt x="66" y="1"/>
                      <a:pt x="53" y="14"/>
                      <a:pt x="53" y="41"/>
                    </a:cubicBezTo>
                    <a:cubicBezTo>
                      <a:pt x="0" y="107"/>
                      <a:pt x="0" y="160"/>
                      <a:pt x="53" y="160"/>
                    </a:cubicBezTo>
                    <a:lnTo>
                      <a:pt x="1205" y="1258"/>
                    </a:lnTo>
                    <a:lnTo>
                      <a:pt x="1377" y="1258"/>
                    </a:lnTo>
                    <a:cubicBezTo>
                      <a:pt x="1377" y="1205"/>
                      <a:pt x="1377" y="1152"/>
                      <a:pt x="1324" y="1100"/>
                    </a:cubicBezTo>
                    <a:lnTo>
                      <a:pt x="159" y="41"/>
                    </a:lnTo>
                    <a:cubicBezTo>
                      <a:pt x="133" y="14"/>
                      <a:pt x="106" y="1"/>
                      <a:pt x="86" y="1"/>
                    </a:cubicBezTo>
                    <a:close/>
                  </a:path>
                </a:pathLst>
              </a:custGeom>
              <a:solidFill>
                <a:srgbClr val="EDD56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87" name="Google Shape;780;p31">
                <a:extLst>
                  <a:ext uri="{FF2B5EF4-FFF2-40B4-BE49-F238E27FC236}">
                    <a16:creationId xmlns:a16="http://schemas.microsoft.com/office/drawing/2014/main" id="{1270F571-E266-4846-AA40-84B6ADACF443}"/>
                  </a:ext>
                </a:extLst>
              </p:cNvPr>
              <p:cNvSpPr/>
              <p:nvPr/>
            </p:nvSpPr>
            <p:spPr>
              <a:xfrm>
                <a:off x="5775580" y="3984243"/>
                <a:ext cx="54883" cy="49080"/>
              </a:xfrm>
              <a:custGeom>
                <a:avLst/>
                <a:gdLst/>
                <a:ahLst/>
                <a:cxnLst/>
                <a:rect l="l" t="t" r="r" b="b"/>
                <a:pathLst>
                  <a:path w="993" h="888" extrusionOk="0">
                    <a:moveTo>
                      <a:pt x="53" y="1"/>
                    </a:moveTo>
                    <a:cubicBezTo>
                      <a:pt x="0" y="54"/>
                      <a:pt x="0" y="54"/>
                      <a:pt x="53" y="120"/>
                    </a:cubicBezTo>
                    <a:lnTo>
                      <a:pt x="874" y="887"/>
                    </a:lnTo>
                    <a:lnTo>
                      <a:pt x="993" y="887"/>
                    </a:lnTo>
                    <a:lnTo>
                      <a:pt x="993" y="781"/>
                    </a:lnTo>
                    <a:lnTo>
                      <a:pt x="106" y="1"/>
                    </a:lnTo>
                    <a:close/>
                  </a:path>
                </a:pathLst>
              </a:custGeom>
              <a:solidFill>
                <a:srgbClr val="EDD56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88" name="Google Shape;781;p31">
                <a:extLst>
                  <a:ext uri="{FF2B5EF4-FFF2-40B4-BE49-F238E27FC236}">
                    <a16:creationId xmlns:a16="http://schemas.microsoft.com/office/drawing/2014/main" id="{66003CAD-52D8-4830-8C9F-89DC91466739}"/>
                  </a:ext>
                </a:extLst>
              </p:cNvPr>
              <p:cNvSpPr/>
              <p:nvPr/>
            </p:nvSpPr>
            <p:spPr>
              <a:xfrm>
                <a:off x="5736062" y="4024646"/>
                <a:ext cx="54938" cy="50351"/>
              </a:xfrm>
              <a:custGeom>
                <a:avLst/>
                <a:gdLst/>
                <a:ahLst/>
                <a:cxnLst/>
                <a:rect l="l" t="t" r="r" b="b"/>
                <a:pathLst>
                  <a:path w="994" h="911" extrusionOk="0">
                    <a:moveTo>
                      <a:pt x="73" y="1"/>
                    </a:moveTo>
                    <a:cubicBezTo>
                      <a:pt x="54" y="1"/>
                      <a:pt x="27" y="17"/>
                      <a:pt x="1" y="50"/>
                    </a:cubicBezTo>
                    <a:lnTo>
                      <a:pt x="1" y="103"/>
                    </a:lnTo>
                    <a:lnTo>
                      <a:pt x="874" y="871"/>
                    </a:lnTo>
                    <a:cubicBezTo>
                      <a:pt x="901" y="898"/>
                      <a:pt x="914" y="911"/>
                      <a:pt x="929" y="911"/>
                    </a:cubicBezTo>
                    <a:cubicBezTo>
                      <a:pt x="944" y="911"/>
                      <a:pt x="960" y="898"/>
                      <a:pt x="993" y="871"/>
                    </a:cubicBezTo>
                    <a:lnTo>
                      <a:pt x="993" y="818"/>
                    </a:lnTo>
                    <a:lnTo>
                      <a:pt x="107" y="50"/>
                    </a:lnTo>
                    <a:cubicBezTo>
                      <a:pt x="107" y="17"/>
                      <a:pt x="93" y="1"/>
                      <a:pt x="73" y="1"/>
                    </a:cubicBezTo>
                    <a:close/>
                  </a:path>
                </a:pathLst>
              </a:custGeom>
              <a:solidFill>
                <a:srgbClr val="EDD56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89" name="Google Shape;782;p31">
                <a:extLst>
                  <a:ext uri="{FF2B5EF4-FFF2-40B4-BE49-F238E27FC236}">
                    <a16:creationId xmlns:a16="http://schemas.microsoft.com/office/drawing/2014/main" id="{B2BA155A-3FE4-43A4-95B4-E80185A9DBF7}"/>
                  </a:ext>
                </a:extLst>
              </p:cNvPr>
              <p:cNvSpPr/>
              <p:nvPr/>
            </p:nvSpPr>
            <p:spPr>
              <a:xfrm>
                <a:off x="5695826" y="4066927"/>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20" y="0"/>
                    </a:lnTo>
                    <a:close/>
                  </a:path>
                </a:pathLst>
              </a:custGeom>
              <a:solidFill>
                <a:srgbClr val="EDD56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90" name="Google Shape;783;p31">
                <a:extLst>
                  <a:ext uri="{FF2B5EF4-FFF2-40B4-BE49-F238E27FC236}">
                    <a16:creationId xmlns:a16="http://schemas.microsoft.com/office/drawing/2014/main" id="{30E537BB-4E0A-4665-A7B9-DF88B39E9A09}"/>
                  </a:ext>
                </a:extLst>
              </p:cNvPr>
              <p:cNvSpPr/>
              <p:nvPr/>
            </p:nvSpPr>
            <p:spPr>
              <a:xfrm>
                <a:off x="5604409" y="4158344"/>
                <a:ext cx="54883" cy="48361"/>
              </a:xfrm>
              <a:custGeom>
                <a:avLst/>
                <a:gdLst/>
                <a:ahLst/>
                <a:cxnLst/>
                <a:rect l="l" t="t" r="r" b="b"/>
                <a:pathLst>
                  <a:path w="993" h="875" extrusionOk="0">
                    <a:moveTo>
                      <a:pt x="66" y="1"/>
                    </a:moveTo>
                    <a:cubicBezTo>
                      <a:pt x="0" y="54"/>
                      <a:pt x="0" y="54"/>
                      <a:pt x="66" y="106"/>
                    </a:cubicBezTo>
                    <a:lnTo>
                      <a:pt x="887" y="874"/>
                    </a:lnTo>
                    <a:lnTo>
                      <a:pt x="993" y="874"/>
                    </a:lnTo>
                    <a:lnTo>
                      <a:pt x="993" y="768"/>
                    </a:lnTo>
                    <a:lnTo>
                      <a:pt x="119" y="1"/>
                    </a:lnTo>
                    <a:close/>
                  </a:path>
                </a:pathLst>
              </a:custGeom>
              <a:solidFill>
                <a:srgbClr val="EDD56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91" name="Google Shape;784;p31">
                <a:extLst>
                  <a:ext uri="{FF2B5EF4-FFF2-40B4-BE49-F238E27FC236}">
                    <a16:creationId xmlns:a16="http://schemas.microsoft.com/office/drawing/2014/main" id="{0B357D3C-EDF2-401D-AFC3-3D88771217FC}"/>
                  </a:ext>
                </a:extLst>
              </p:cNvPr>
              <p:cNvSpPr/>
              <p:nvPr/>
            </p:nvSpPr>
            <p:spPr>
              <a:xfrm>
                <a:off x="5564891" y="4198580"/>
                <a:ext cx="54938" cy="50517"/>
              </a:xfrm>
              <a:custGeom>
                <a:avLst/>
                <a:gdLst/>
                <a:ahLst/>
                <a:cxnLst/>
                <a:rect l="l" t="t" r="r" b="b"/>
                <a:pathLst>
                  <a:path w="994" h="914" extrusionOk="0">
                    <a:moveTo>
                      <a:pt x="87" y="1"/>
                    </a:moveTo>
                    <a:cubicBezTo>
                      <a:pt x="70" y="1"/>
                      <a:pt x="54" y="14"/>
                      <a:pt x="54" y="40"/>
                    </a:cubicBezTo>
                    <a:cubicBezTo>
                      <a:pt x="1" y="40"/>
                      <a:pt x="1" y="93"/>
                      <a:pt x="54" y="93"/>
                    </a:cubicBezTo>
                    <a:lnTo>
                      <a:pt x="887" y="874"/>
                    </a:lnTo>
                    <a:cubicBezTo>
                      <a:pt x="914" y="901"/>
                      <a:pt x="927" y="914"/>
                      <a:pt x="940" y="914"/>
                    </a:cubicBezTo>
                    <a:cubicBezTo>
                      <a:pt x="954" y="914"/>
                      <a:pt x="967" y="901"/>
                      <a:pt x="993" y="874"/>
                    </a:cubicBezTo>
                    <a:lnTo>
                      <a:pt x="993" y="808"/>
                    </a:lnTo>
                    <a:lnTo>
                      <a:pt x="120" y="40"/>
                    </a:lnTo>
                    <a:cubicBezTo>
                      <a:pt x="120" y="14"/>
                      <a:pt x="103" y="1"/>
                      <a:pt x="87" y="1"/>
                    </a:cubicBezTo>
                    <a:close/>
                  </a:path>
                </a:pathLst>
              </a:custGeom>
              <a:solidFill>
                <a:srgbClr val="EDD56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92" name="Google Shape;785;p31">
                <a:extLst>
                  <a:ext uri="{FF2B5EF4-FFF2-40B4-BE49-F238E27FC236}">
                    <a16:creationId xmlns:a16="http://schemas.microsoft.com/office/drawing/2014/main" id="{E7FA9937-7A99-4D4D-B4C3-75D6C83A7388}"/>
                  </a:ext>
                </a:extLst>
              </p:cNvPr>
              <p:cNvSpPr/>
              <p:nvPr/>
            </p:nvSpPr>
            <p:spPr>
              <a:xfrm>
                <a:off x="5525373" y="4240254"/>
                <a:ext cx="54938" cy="49080"/>
              </a:xfrm>
              <a:custGeom>
                <a:avLst/>
                <a:gdLst/>
                <a:ahLst/>
                <a:cxnLst/>
                <a:rect l="l" t="t" r="r" b="b"/>
                <a:pathLst>
                  <a:path w="994" h="888" extrusionOk="0">
                    <a:moveTo>
                      <a:pt x="1" y="1"/>
                    </a:moveTo>
                    <a:lnTo>
                      <a:pt x="1" y="120"/>
                    </a:lnTo>
                    <a:lnTo>
                      <a:pt x="888" y="888"/>
                    </a:lnTo>
                    <a:lnTo>
                      <a:pt x="994" y="888"/>
                    </a:lnTo>
                    <a:cubicBezTo>
                      <a:pt x="994" y="888"/>
                      <a:pt x="994" y="835"/>
                      <a:pt x="941" y="782"/>
                    </a:cubicBezTo>
                    <a:lnTo>
                      <a:pt x="107" y="1"/>
                    </a:lnTo>
                    <a:close/>
                  </a:path>
                </a:pathLst>
              </a:custGeom>
              <a:solidFill>
                <a:srgbClr val="EDD56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93" name="Google Shape;786;p31">
                <a:extLst>
                  <a:ext uri="{FF2B5EF4-FFF2-40B4-BE49-F238E27FC236}">
                    <a16:creationId xmlns:a16="http://schemas.microsoft.com/office/drawing/2014/main" id="{AFAF38D6-83F1-435B-B8B4-2E31A364AE50}"/>
                  </a:ext>
                </a:extLst>
              </p:cNvPr>
              <p:cNvSpPr/>
              <p:nvPr/>
            </p:nvSpPr>
            <p:spPr>
              <a:xfrm>
                <a:off x="5433956" y="4331726"/>
                <a:ext cx="57868" cy="49080"/>
              </a:xfrm>
              <a:custGeom>
                <a:avLst/>
                <a:gdLst/>
                <a:ahLst/>
                <a:cxnLst/>
                <a:rect l="l" t="t" r="r" b="b"/>
                <a:pathLst>
                  <a:path w="1047" h="888" extrusionOk="0">
                    <a:moveTo>
                      <a:pt x="53" y="0"/>
                    </a:moveTo>
                    <a:cubicBezTo>
                      <a:pt x="0" y="53"/>
                      <a:pt x="0" y="53"/>
                      <a:pt x="53" y="119"/>
                    </a:cubicBezTo>
                    <a:lnTo>
                      <a:pt x="940" y="887"/>
                    </a:lnTo>
                    <a:lnTo>
                      <a:pt x="993" y="887"/>
                    </a:lnTo>
                    <a:cubicBezTo>
                      <a:pt x="1046" y="887"/>
                      <a:pt x="1046" y="834"/>
                      <a:pt x="993" y="781"/>
                    </a:cubicBezTo>
                    <a:lnTo>
                      <a:pt x="173" y="0"/>
                    </a:lnTo>
                    <a:close/>
                  </a:path>
                </a:pathLst>
              </a:custGeom>
              <a:solidFill>
                <a:srgbClr val="EDD56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94" name="Google Shape;787;p31">
                <a:extLst>
                  <a:ext uri="{FF2B5EF4-FFF2-40B4-BE49-F238E27FC236}">
                    <a16:creationId xmlns:a16="http://schemas.microsoft.com/office/drawing/2014/main" id="{209D6F8F-3D6C-4410-A1E9-FF14B2C03814}"/>
                  </a:ext>
                </a:extLst>
              </p:cNvPr>
              <p:cNvSpPr/>
              <p:nvPr/>
            </p:nvSpPr>
            <p:spPr>
              <a:xfrm>
                <a:off x="5394438" y="4372128"/>
                <a:ext cx="54938" cy="50351"/>
              </a:xfrm>
              <a:custGeom>
                <a:avLst/>
                <a:gdLst/>
                <a:ahLst/>
                <a:cxnLst/>
                <a:rect l="l" t="t" r="r" b="b"/>
                <a:pathLst>
                  <a:path w="994" h="911" extrusionOk="0">
                    <a:moveTo>
                      <a:pt x="80" y="1"/>
                    </a:moveTo>
                    <a:cubicBezTo>
                      <a:pt x="67" y="1"/>
                      <a:pt x="54" y="17"/>
                      <a:pt x="54" y="50"/>
                    </a:cubicBezTo>
                    <a:cubicBezTo>
                      <a:pt x="1" y="50"/>
                      <a:pt x="1" y="103"/>
                      <a:pt x="54" y="103"/>
                    </a:cubicBezTo>
                    <a:lnTo>
                      <a:pt x="888" y="871"/>
                    </a:lnTo>
                    <a:cubicBezTo>
                      <a:pt x="914" y="897"/>
                      <a:pt x="940" y="910"/>
                      <a:pt x="960" y="910"/>
                    </a:cubicBezTo>
                    <a:cubicBezTo>
                      <a:pt x="980" y="910"/>
                      <a:pt x="993" y="897"/>
                      <a:pt x="993" y="871"/>
                    </a:cubicBezTo>
                    <a:lnTo>
                      <a:pt x="993" y="818"/>
                    </a:lnTo>
                    <a:lnTo>
                      <a:pt x="107" y="50"/>
                    </a:lnTo>
                    <a:cubicBezTo>
                      <a:pt x="107" y="17"/>
                      <a:pt x="93" y="1"/>
                      <a:pt x="80" y="1"/>
                    </a:cubicBezTo>
                    <a:close/>
                  </a:path>
                </a:pathLst>
              </a:custGeom>
              <a:solidFill>
                <a:srgbClr val="EDD56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95" name="Google Shape;788;p31">
                <a:extLst>
                  <a:ext uri="{FF2B5EF4-FFF2-40B4-BE49-F238E27FC236}">
                    <a16:creationId xmlns:a16="http://schemas.microsoft.com/office/drawing/2014/main" id="{2E14871B-0005-4363-8024-41CDC33D64EB}"/>
                  </a:ext>
                </a:extLst>
              </p:cNvPr>
              <p:cNvSpPr/>
              <p:nvPr/>
            </p:nvSpPr>
            <p:spPr>
              <a:xfrm>
                <a:off x="5354975" y="4414354"/>
                <a:ext cx="54883" cy="48361"/>
              </a:xfrm>
              <a:custGeom>
                <a:avLst/>
                <a:gdLst/>
                <a:ahLst/>
                <a:cxnLst/>
                <a:rect l="l" t="t" r="r" b="b"/>
                <a:pathLst>
                  <a:path w="993" h="875" extrusionOk="0">
                    <a:moveTo>
                      <a:pt x="0" y="1"/>
                    </a:moveTo>
                    <a:cubicBezTo>
                      <a:pt x="0" y="54"/>
                      <a:pt x="0" y="54"/>
                      <a:pt x="53" y="107"/>
                    </a:cubicBezTo>
                    <a:lnTo>
                      <a:pt x="874" y="874"/>
                    </a:lnTo>
                    <a:lnTo>
                      <a:pt x="993" y="874"/>
                    </a:lnTo>
                    <a:lnTo>
                      <a:pt x="993" y="769"/>
                    </a:lnTo>
                    <a:lnTo>
                      <a:pt x="106" y="1"/>
                    </a:lnTo>
                    <a:close/>
                  </a:path>
                </a:pathLst>
              </a:custGeom>
              <a:solidFill>
                <a:srgbClr val="EDD56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96" name="Google Shape;789;p31">
                <a:extLst>
                  <a:ext uri="{FF2B5EF4-FFF2-40B4-BE49-F238E27FC236}">
                    <a16:creationId xmlns:a16="http://schemas.microsoft.com/office/drawing/2014/main" id="{F9A04849-BAA8-4BEC-9B26-B9A9265C5443}"/>
                  </a:ext>
                </a:extLst>
              </p:cNvPr>
              <p:cNvSpPr/>
              <p:nvPr/>
            </p:nvSpPr>
            <p:spPr>
              <a:xfrm>
                <a:off x="5266433" y="4505826"/>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06" y="0"/>
                    </a:lnTo>
                    <a:close/>
                  </a:path>
                </a:pathLst>
              </a:custGeom>
              <a:solidFill>
                <a:srgbClr val="EDD56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97" name="Google Shape;790;p31">
                <a:extLst>
                  <a:ext uri="{FF2B5EF4-FFF2-40B4-BE49-F238E27FC236}">
                    <a16:creationId xmlns:a16="http://schemas.microsoft.com/office/drawing/2014/main" id="{F3EF5BE9-1D37-4493-BB7B-BBC6B28E94B5}"/>
                  </a:ext>
                </a:extLst>
              </p:cNvPr>
              <p:cNvSpPr/>
              <p:nvPr/>
            </p:nvSpPr>
            <p:spPr>
              <a:xfrm>
                <a:off x="5223986" y="4546063"/>
                <a:ext cx="57868" cy="50517"/>
              </a:xfrm>
              <a:custGeom>
                <a:avLst/>
                <a:gdLst/>
                <a:ahLst/>
                <a:cxnLst/>
                <a:rect l="l" t="t" r="r" b="b"/>
                <a:pathLst>
                  <a:path w="1047" h="914" extrusionOk="0">
                    <a:moveTo>
                      <a:pt x="87" y="0"/>
                    </a:moveTo>
                    <a:cubicBezTo>
                      <a:pt x="67" y="0"/>
                      <a:pt x="54" y="13"/>
                      <a:pt x="54" y="40"/>
                    </a:cubicBezTo>
                    <a:cubicBezTo>
                      <a:pt x="1" y="40"/>
                      <a:pt x="1" y="93"/>
                      <a:pt x="54" y="93"/>
                    </a:cubicBezTo>
                    <a:lnTo>
                      <a:pt x="874" y="874"/>
                    </a:lnTo>
                    <a:cubicBezTo>
                      <a:pt x="901" y="900"/>
                      <a:pt x="931" y="913"/>
                      <a:pt x="954" y="913"/>
                    </a:cubicBezTo>
                    <a:cubicBezTo>
                      <a:pt x="977" y="913"/>
                      <a:pt x="994" y="900"/>
                      <a:pt x="994" y="874"/>
                    </a:cubicBezTo>
                    <a:cubicBezTo>
                      <a:pt x="1047" y="874"/>
                      <a:pt x="1047" y="808"/>
                      <a:pt x="994" y="808"/>
                    </a:cubicBezTo>
                    <a:lnTo>
                      <a:pt x="160" y="40"/>
                    </a:lnTo>
                    <a:cubicBezTo>
                      <a:pt x="133" y="13"/>
                      <a:pt x="107" y="0"/>
                      <a:pt x="87" y="0"/>
                    </a:cubicBezTo>
                    <a:close/>
                  </a:path>
                </a:pathLst>
              </a:custGeom>
              <a:solidFill>
                <a:srgbClr val="EDD56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98" name="Google Shape;791;p31">
                <a:extLst>
                  <a:ext uri="{FF2B5EF4-FFF2-40B4-BE49-F238E27FC236}">
                    <a16:creationId xmlns:a16="http://schemas.microsoft.com/office/drawing/2014/main" id="{1C71BCFA-7DC6-4E85-9435-CEC8DE763738}"/>
                  </a:ext>
                </a:extLst>
              </p:cNvPr>
              <p:cNvSpPr/>
              <p:nvPr/>
            </p:nvSpPr>
            <p:spPr>
              <a:xfrm>
                <a:off x="5183804" y="4587736"/>
                <a:ext cx="54883" cy="49080"/>
              </a:xfrm>
              <a:custGeom>
                <a:avLst/>
                <a:gdLst/>
                <a:ahLst/>
                <a:cxnLst/>
                <a:rect l="l" t="t" r="r" b="b"/>
                <a:pathLst>
                  <a:path w="993" h="888" extrusionOk="0">
                    <a:moveTo>
                      <a:pt x="66" y="1"/>
                    </a:moveTo>
                    <a:cubicBezTo>
                      <a:pt x="0" y="54"/>
                      <a:pt x="0" y="120"/>
                      <a:pt x="66" y="120"/>
                    </a:cubicBezTo>
                    <a:lnTo>
                      <a:pt x="887" y="887"/>
                    </a:lnTo>
                    <a:lnTo>
                      <a:pt x="993" y="887"/>
                    </a:lnTo>
                    <a:lnTo>
                      <a:pt x="993" y="782"/>
                    </a:lnTo>
                    <a:lnTo>
                      <a:pt x="119" y="1"/>
                    </a:lnTo>
                    <a:close/>
                  </a:path>
                </a:pathLst>
              </a:custGeom>
              <a:solidFill>
                <a:srgbClr val="EDD56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99" name="Google Shape;792;p31">
                <a:extLst>
                  <a:ext uri="{FF2B5EF4-FFF2-40B4-BE49-F238E27FC236}">
                    <a16:creationId xmlns:a16="http://schemas.microsoft.com/office/drawing/2014/main" id="{4D23DD00-30F8-465A-A4CF-EFAA11ABF39B}"/>
                  </a:ext>
                </a:extLst>
              </p:cNvPr>
              <p:cNvSpPr/>
              <p:nvPr/>
            </p:nvSpPr>
            <p:spPr>
              <a:xfrm>
                <a:off x="5095980" y="4679208"/>
                <a:ext cx="54938" cy="49024"/>
              </a:xfrm>
              <a:custGeom>
                <a:avLst/>
                <a:gdLst/>
                <a:ahLst/>
                <a:cxnLst/>
                <a:rect l="l" t="t" r="r" b="b"/>
                <a:pathLst>
                  <a:path w="994" h="887" extrusionOk="0">
                    <a:moveTo>
                      <a:pt x="1" y="0"/>
                    </a:moveTo>
                    <a:lnTo>
                      <a:pt x="1" y="119"/>
                    </a:lnTo>
                    <a:lnTo>
                      <a:pt x="874" y="887"/>
                    </a:lnTo>
                    <a:lnTo>
                      <a:pt x="993" y="887"/>
                    </a:lnTo>
                    <a:cubicBezTo>
                      <a:pt x="993" y="887"/>
                      <a:pt x="993" y="834"/>
                      <a:pt x="927" y="781"/>
                    </a:cubicBezTo>
                    <a:lnTo>
                      <a:pt x="107" y="0"/>
                    </a:lnTo>
                    <a:close/>
                  </a:path>
                </a:pathLst>
              </a:custGeom>
              <a:solidFill>
                <a:srgbClr val="EDD56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00" name="Google Shape;793;p31">
                <a:extLst>
                  <a:ext uri="{FF2B5EF4-FFF2-40B4-BE49-F238E27FC236}">
                    <a16:creationId xmlns:a16="http://schemas.microsoft.com/office/drawing/2014/main" id="{42DA9856-4448-43EC-9FE5-265665745E1C}"/>
                  </a:ext>
                </a:extLst>
              </p:cNvPr>
              <p:cNvSpPr/>
              <p:nvPr/>
            </p:nvSpPr>
            <p:spPr>
              <a:xfrm>
                <a:off x="5055744" y="4719611"/>
                <a:ext cx="54938" cy="50351"/>
              </a:xfrm>
              <a:custGeom>
                <a:avLst/>
                <a:gdLst/>
                <a:ahLst/>
                <a:cxnLst/>
                <a:rect l="l" t="t" r="r" b="b"/>
                <a:pathLst>
                  <a:path w="994" h="911" extrusionOk="0">
                    <a:moveTo>
                      <a:pt x="41" y="0"/>
                    </a:moveTo>
                    <a:cubicBezTo>
                      <a:pt x="17" y="0"/>
                      <a:pt x="1" y="17"/>
                      <a:pt x="1" y="50"/>
                    </a:cubicBezTo>
                    <a:lnTo>
                      <a:pt x="1" y="103"/>
                    </a:lnTo>
                    <a:lnTo>
                      <a:pt x="888" y="871"/>
                    </a:lnTo>
                    <a:cubicBezTo>
                      <a:pt x="888" y="897"/>
                      <a:pt x="901" y="910"/>
                      <a:pt x="914" y="910"/>
                    </a:cubicBezTo>
                    <a:cubicBezTo>
                      <a:pt x="927" y="910"/>
                      <a:pt x="941" y="897"/>
                      <a:pt x="941" y="871"/>
                    </a:cubicBezTo>
                    <a:cubicBezTo>
                      <a:pt x="993" y="871"/>
                      <a:pt x="993" y="818"/>
                      <a:pt x="941" y="818"/>
                    </a:cubicBezTo>
                    <a:lnTo>
                      <a:pt x="120" y="50"/>
                    </a:lnTo>
                    <a:cubicBezTo>
                      <a:pt x="93" y="17"/>
                      <a:pt x="64" y="0"/>
                      <a:pt x="41" y="0"/>
                    </a:cubicBezTo>
                    <a:close/>
                  </a:path>
                </a:pathLst>
              </a:custGeom>
              <a:solidFill>
                <a:srgbClr val="EDD56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01" name="Google Shape;794;p31">
                <a:extLst>
                  <a:ext uri="{FF2B5EF4-FFF2-40B4-BE49-F238E27FC236}">
                    <a16:creationId xmlns:a16="http://schemas.microsoft.com/office/drawing/2014/main" id="{FCD3B74B-7950-48D3-851C-D9F296F1980C}"/>
                  </a:ext>
                </a:extLst>
              </p:cNvPr>
              <p:cNvSpPr/>
              <p:nvPr/>
            </p:nvSpPr>
            <p:spPr>
              <a:xfrm>
                <a:off x="5013352" y="4761837"/>
                <a:ext cx="54883" cy="48361"/>
              </a:xfrm>
              <a:custGeom>
                <a:avLst/>
                <a:gdLst/>
                <a:ahLst/>
                <a:cxnLst/>
                <a:rect l="l" t="t" r="r" b="b"/>
                <a:pathLst>
                  <a:path w="993" h="875" extrusionOk="0">
                    <a:moveTo>
                      <a:pt x="53" y="1"/>
                    </a:moveTo>
                    <a:cubicBezTo>
                      <a:pt x="0" y="54"/>
                      <a:pt x="0" y="107"/>
                      <a:pt x="53" y="107"/>
                    </a:cubicBezTo>
                    <a:lnTo>
                      <a:pt x="887" y="874"/>
                    </a:lnTo>
                    <a:lnTo>
                      <a:pt x="993" y="874"/>
                    </a:lnTo>
                    <a:lnTo>
                      <a:pt x="993" y="768"/>
                    </a:lnTo>
                    <a:lnTo>
                      <a:pt x="106" y="1"/>
                    </a:lnTo>
                    <a:close/>
                  </a:path>
                </a:pathLst>
              </a:custGeom>
              <a:solidFill>
                <a:srgbClr val="EDD56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02" name="Google Shape;795;p31">
                <a:extLst>
                  <a:ext uri="{FF2B5EF4-FFF2-40B4-BE49-F238E27FC236}">
                    <a16:creationId xmlns:a16="http://schemas.microsoft.com/office/drawing/2014/main" id="{E42274F8-8BDE-44C5-80CC-9156BEC44DE9}"/>
                  </a:ext>
                </a:extLst>
              </p:cNvPr>
              <p:cNvSpPr/>
              <p:nvPr/>
            </p:nvSpPr>
            <p:spPr>
              <a:xfrm>
                <a:off x="4924809" y="4853309"/>
                <a:ext cx="54938" cy="48306"/>
              </a:xfrm>
              <a:custGeom>
                <a:avLst/>
                <a:gdLst/>
                <a:ahLst/>
                <a:cxnLst/>
                <a:rect l="l" t="t" r="r" b="b"/>
                <a:pathLst>
                  <a:path w="994" h="874" extrusionOk="0">
                    <a:moveTo>
                      <a:pt x="1" y="0"/>
                    </a:moveTo>
                    <a:lnTo>
                      <a:pt x="1" y="106"/>
                    </a:lnTo>
                    <a:lnTo>
                      <a:pt x="887" y="874"/>
                    </a:lnTo>
                    <a:lnTo>
                      <a:pt x="993" y="874"/>
                    </a:lnTo>
                    <a:lnTo>
                      <a:pt x="993" y="768"/>
                    </a:lnTo>
                    <a:lnTo>
                      <a:pt x="120" y="0"/>
                    </a:lnTo>
                    <a:close/>
                  </a:path>
                </a:pathLst>
              </a:custGeom>
              <a:solidFill>
                <a:srgbClr val="EDD56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03" name="Google Shape;796;p31">
                <a:extLst>
                  <a:ext uri="{FF2B5EF4-FFF2-40B4-BE49-F238E27FC236}">
                    <a16:creationId xmlns:a16="http://schemas.microsoft.com/office/drawing/2014/main" id="{977D4C15-B4AA-4951-BD17-F19DD249F837}"/>
                  </a:ext>
                </a:extLst>
              </p:cNvPr>
              <p:cNvSpPr/>
              <p:nvPr/>
            </p:nvSpPr>
            <p:spPr>
              <a:xfrm>
                <a:off x="4885346" y="4893490"/>
                <a:ext cx="54883" cy="51291"/>
              </a:xfrm>
              <a:custGeom>
                <a:avLst/>
                <a:gdLst/>
                <a:ahLst/>
                <a:cxnLst/>
                <a:rect l="l" t="t" r="r" b="b"/>
                <a:pathLst>
                  <a:path w="993" h="928" extrusionOk="0">
                    <a:moveTo>
                      <a:pt x="53" y="1"/>
                    </a:moveTo>
                    <a:cubicBezTo>
                      <a:pt x="40" y="1"/>
                      <a:pt x="26" y="14"/>
                      <a:pt x="0" y="41"/>
                    </a:cubicBezTo>
                    <a:lnTo>
                      <a:pt x="0" y="94"/>
                    </a:lnTo>
                    <a:lnTo>
                      <a:pt x="887" y="874"/>
                    </a:lnTo>
                    <a:cubicBezTo>
                      <a:pt x="887" y="927"/>
                      <a:pt x="940" y="927"/>
                      <a:pt x="940" y="927"/>
                    </a:cubicBezTo>
                    <a:cubicBezTo>
                      <a:pt x="993" y="874"/>
                      <a:pt x="993" y="808"/>
                      <a:pt x="940" y="808"/>
                    </a:cubicBezTo>
                    <a:lnTo>
                      <a:pt x="106" y="41"/>
                    </a:lnTo>
                    <a:cubicBezTo>
                      <a:pt x="79" y="14"/>
                      <a:pt x="66" y="1"/>
                      <a:pt x="53" y="1"/>
                    </a:cubicBezTo>
                    <a:close/>
                  </a:path>
                </a:pathLst>
              </a:custGeom>
              <a:solidFill>
                <a:srgbClr val="EDD56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04" name="Google Shape;797;p31">
                <a:extLst>
                  <a:ext uri="{FF2B5EF4-FFF2-40B4-BE49-F238E27FC236}">
                    <a16:creationId xmlns:a16="http://schemas.microsoft.com/office/drawing/2014/main" id="{D06F808D-4D4F-4C28-AAE4-372B745ECB76}"/>
                  </a:ext>
                </a:extLst>
              </p:cNvPr>
              <p:cNvSpPr/>
              <p:nvPr/>
            </p:nvSpPr>
            <p:spPr>
              <a:xfrm>
                <a:off x="5480051" y="4287068"/>
                <a:ext cx="76107" cy="68645"/>
              </a:xfrm>
              <a:custGeom>
                <a:avLst/>
                <a:gdLst/>
                <a:ahLst/>
                <a:cxnLst/>
                <a:rect l="l" t="t" r="r" b="b"/>
                <a:pathLst>
                  <a:path w="1377" h="1242" extrusionOk="0">
                    <a:moveTo>
                      <a:pt x="80" y="1"/>
                    </a:moveTo>
                    <a:cubicBezTo>
                      <a:pt x="53" y="1"/>
                      <a:pt x="27" y="14"/>
                      <a:pt x="0" y="41"/>
                    </a:cubicBezTo>
                    <a:lnTo>
                      <a:pt x="0" y="147"/>
                    </a:lnTo>
                    <a:lnTo>
                      <a:pt x="1205" y="1192"/>
                    </a:lnTo>
                    <a:cubicBezTo>
                      <a:pt x="1205" y="1225"/>
                      <a:pt x="1218" y="1242"/>
                      <a:pt x="1239" y="1242"/>
                    </a:cubicBezTo>
                    <a:cubicBezTo>
                      <a:pt x="1261" y="1242"/>
                      <a:pt x="1291" y="1225"/>
                      <a:pt x="1324" y="1192"/>
                    </a:cubicBezTo>
                    <a:cubicBezTo>
                      <a:pt x="1377" y="1192"/>
                      <a:pt x="1377" y="1139"/>
                      <a:pt x="1324" y="1086"/>
                    </a:cubicBezTo>
                    <a:lnTo>
                      <a:pt x="159" y="41"/>
                    </a:lnTo>
                    <a:cubicBezTo>
                      <a:pt x="133" y="14"/>
                      <a:pt x="106" y="1"/>
                      <a:pt x="80" y="1"/>
                    </a:cubicBezTo>
                    <a:close/>
                  </a:path>
                </a:pathLst>
              </a:custGeom>
              <a:solidFill>
                <a:srgbClr val="EDD56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05" name="Google Shape;798;p31">
                <a:extLst>
                  <a:ext uri="{FF2B5EF4-FFF2-40B4-BE49-F238E27FC236}">
                    <a16:creationId xmlns:a16="http://schemas.microsoft.com/office/drawing/2014/main" id="{D2BA24A8-C9DC-4FB5-A6B6-9B81690DE639}"/>
                  </a:ext>
                </a:extLst>
              </p:cNvPr>
              <p:cNvSpPr/>
              <p:nvPr/>
            </p:nvSpPr>
            <p:spPr>
              <a:xfrm>
                <a:off x="5308880" y="4459731"/>
                <a:ext cx="76107" cy="69530"/>
              </a:xfrm>
              <a:custGeom>
                <a:avLst/>
                <a:gdLst/>
                <a:ahLst/>
                <a:cxnLst/>
                <a:rect l="l" t="t" r="r" b="b"/>
                <a:pathLst>
                  <a:path w="1377" h="1258" extrusionOk="0">
                    <a:moveTo>
                      <a:pt x="53" y="0"/>
                    </a:moveTo>
                    <a:cubicBezTo>
                      <a:pt x="0" y="53"/>
                      <a:pt x="0" y="120"/>
                      <a:pt x="53" y="173"/>
                    </a:cubicBezTo>
                    <a:lnTo>
                      <a:pt x="1218" y="1218"/>
                    </a:lnTo>
                    <a:cubicBezTo>
                      <a:pt x="1244" y="1245"/>
                      <a:pt x="1271" y="1258"/>
                      <a:pt x="1291" y="1258"/>
                    </a:cubicBezTo>
                    <a:cubicBezTo>
                      <a:pt x="1311" y="1258"/>
                      <a:pt x="1324" y="1245"/>
                      <a:pt x="1324" y="1218"/>
                    </a:cubicBezTo>
                    <a:cubicBezTo>
                      <a:pt x="1377" y="1165"/>
                      <a:pt x="1377" y="1112"/>
                      <a:pt x="1324" y="1112"/>
                    </a:cubicBezTo>
                    <a:lnTo>
                      <a:pt x="172" y="0"/>
                    </a:lnTo>
                    <a:close/>
                  </a:path>
                </a:pathLst>
              </a:custGeom>
              <a:solidFill>
                <a:srgbClr val="EDD56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06" name="Google Shape;799;p31">
                <a:extLst>
                  <a:ext uri="{FF2B5EF4-FFF2-40B4-BE49-F238E27FC236}">
                    <a16:creationId xmlns:a16="http://schemas.microsoft.com/office/drawing/2014/main" id="{50C2B5D8-882A-4E64-862C-4513602D44ED}"/>
                  </a:ext>
                </a:extLst>
              </p:cNvPr>
              <p:cNvSpPr/>
              <p:nvPr/>
            </p:nvSpPr>
            <p:spPr>
              <a:xfrm>
                <a:off x="5138428" y="4631621"/>
                <a:ext cx="79036" cy="68811"/>
              </a:xfrm>
              <a:custGeom>
                <a:avLst/>
                <a:gdLst/>
                <a:ahLst/>
                <a:cxnLst/>
                <a:rect l="l" t="t" r="r" b="b"/>
                <a:pathLst>
                  <a:path w="1430" h="1245" extrusionOk="0">
                    <a:moveTo>
                      <a:pt x="134" y="1"/>
                    </a:moveTo>
                    <a:cubicBezTo>
                      <a:pt x="106" y="1"/>
                      <a:pt x="80" y="14"/>
                      <a:pt x="53" y="40"/>
                    </a:cubicBezTo>
                    <a:cubicBezTo>
                      <a:pt x="0" y="93"/>
                      <a:pt x="53" y="146"/>
                      <a:pt x="53" y="146"/>
                    </a:cubicBezTo>
                    <a:lnTo>
                      <a:pt x="1271" y="1245"/>
                    </a:lnTo>
                    <a:lnTo>
                      <a:pt x="1377" y="1245"/>
                    </a:lnTo>
                    <a:cubicBezTo>
                      <a:pt x="1430" y="1192"/>
                      <a:pt x="1430" y="1139"/>
                      <a:pt x="1377" y="1086"/>
                    </a:cubicBezTo>
                    <a:lnTo>
                      <a:pt x="225" y="40"/>
                    </a:lnTo>
                    <a:cubicBezTo>
                      <a:pt x="192" y="14"/>
                      <a:pt x="163" y="1"/>
                      <a:pt x="134" y="1"/>
                    </a:cubicBezTo>
                    <a:close/>
                  </a:path>
                </a:pathLst>
              </a:custGeom>
              <a:solidFill>
                <a:srgbClr val="EDD56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07" name="Google Shape;800;p31">
                <a:extLst>
                  <a:ext uri="{FF2B5EF4-FFF2-40B4-BE49-F238E27FC236}">
                    <a16:creationId xmlns:a16="http://schemas.microsoft.com/office/drawing/2014/main" id="{3E8EA5DF-553D-40B7-8582-4C67204A077F}"/>
                  </a:ext>
                </a:extLst>
              </p:cNvPr>
              <p:cNvSpPr/>
              <p:nvPr/>
            </p:nvSpPr>
            <p:spPr>
              <a:xfrm>
                <a:off x="4970904" y="4805003"/>
                <a:ext cx="76107" cy="68811"/>
              </a:xfrm>
              <a:custGeom>
                <a:avLst/>
                <a:gdLst/>
                <a:ahLst/>
                <a:cxnLst/>
                <a:rect l="l" t="t" r="r" b="b"/>
                <a:pathLst>
                  <a:path w="1377" h="1245" extrusionOk="0">
                    <a:moveTo>
                      <a:pt x="87" y="1"/>
                    </a:moveTo>
                    <a:cubicBezTo>
                      <a:pt x="67" y="1"/>
                      <a:pt x="53" y="14"/>
                      <a:pt x="53" y="40"/>
                    </a:cubicBezTo>
                    <a:cubicBezTo>
                      <a:pt x="1" y="40"/>
                      <a:pt x="1" y="93"/>
                      <a:pt x="53" y="159"/>
                    </a:cubicBezTo>
                    <a:lnTo>
                      <a:pt x="1205" y="1205"/>
                    </a:lnTo>
                    <a:cubicBezTo>
                      <a:pt x="1238" y="1231"/>
                      <a:pt x="1268" y="1245"/>
                      <a:pt x="1289" y="1245"/>
                    </a:cubicBezTo>
                    <a:cubicBezTo>
                      <a:pt x="1311" y="1245"/>
                      <a:pt x="1324" y="1231"/>
                      <a:pt x="1324" y="1205"/>
                    </a:cubicBezTo>
                    <a:cubicBezTo>
                      <a:pt x="1377" y="1205"/>
                      <a:pt x="1377" y="1152"/>
                      <a:pt x="1324" y="1086"/>
                    </a:cubicBezTo>
                    <a:lnTo>
                      <a:pt x="159" y="40"/>
                    </a:lnTo>
                    <a:cubicBezTo>
                      <a:pt x="133" y="14"/>
                      <a:pt x="106" y="1"/>
                      <a:pt x="87" y="1"/>
                    </a:cubicBezTo>
                    <a:close/>
                  </a:path>
                </a:pathLst>
              </a:custGeom>
              <a:solidFill>
                <a:srgbClr val="EDD56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08" name="Google Shape;801;p31">
                <a:extLst>
                  <a:ext uri="{FF2B5EF4-FFF2-40B4-BE49-F238E27FC236}">
                    <a16:creationId xmlns:a16="http://schemas.microsoft.com/office/drawing/2014/main" id="{0B0C6E18-FA4F-42EA-83DB-7541420F71BD}"/>
                  </a:ext>
                </a:extLst>
              </p:cNvPr>
              <p:cNvSpPr/>
              <p:nvPr/>
            </p:nvSpPr>
            <p:spPr>
              <a:xfrm>
                <a:off x="5818028" y="4746472"/>
                <a:ext cx="1121428" cy="305090"/>
              </a:xfrm>
              <a:custGeom>
                <a:avLst/>
                <a:gdLst/>
                <a:ahLst/>
                <a:cxnLst/>
                <a:rect l="l" t="t" r="r" b="b"/>
                <a:pathLst>
                  <a:path w="20290" h="5520" extrusionOk="0">
                    <a:moveTo>
                      <a:pt x="2316" y="1"/>
                    </a:moveTo>
                    <a:cubicBezTo>
                      <a:pt x="1046" y="1"/>
                      <a:pt x="0" y="940"/>
                      <a:pt x="0" y="2092"/>
                    </a:cubicBezTo>
                    <a:lnTo>
                      <a:pt x="0" y="3534"/>
                    </a:lnTo>
                    <a:cubicBezTo>
                      <a:pt x="0" y="4633"/>
                      <a:pt x="1046" y="5520"/>
                      <a:pt x="2316" y="5520"/>
                    </a:cubicBezTo>
                    <a:lnTo>
                      <a:pt x="20290" y="5520"/>
                    </a:lnTo>
                    <a:lnTo>
                      <a:pt x="20290" y="4408"/>
                    </a:lnTo>
                    <a:lnTo>
                      <a:pt x="20290" y="1099"/>
                    </a:lnTo>
                    <a:lnTo>
                      <a:pt x="20290" y="1"/>
                    </a:lnTo>
                    <a:close/>
                  </a:path>
                </a:pathLst>
              </a:custGeom>
              <a:solidFill>
                <a:schemeClr val="accent3"/>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09" name="Google Shape;802;p31">
                <a:extLst>
                  <a:ext uri="{FF2B5EF4-FFF2-40B4-BE49-F238E27FC236}">
                    <a16:creationId xmlns:a16="http://schemas.microsoft.com/office/drawing/2014/main" id="{2C744340-D0B6-4A32-9374-2C03ADAA76E3}"/>
                  </a:ext>
                </a:extLst>
              </p:cNvPr>
              <p:cNvSpPr/>
              <p:nvPr/>
            </p:nvSpPr>
            <p:spPr>
              <a:xfrm>
                <a:off x="5979692" y="4746472"/>
                <a:ext cx="1121428" cy="305090"/>
              </a:xfrm>
              <a:custGeom>
                <a:avLst/>
                <a:gdLst/>
                <a:ahLst/>
                <a:cxnLst/>
                <a:rect l="l" t="t" r="r" b="b"/>
                <a:pathLst>
                  <a:path w="20290" h="5520" extrusionOk="0">
                    <a:moveTo>
                      <a:pt x="2263" y="1"/>
                    </a:moveTo>
                    <a:cubicBezTo>
                      <a:pt x="993" y="1"/>
                      <a:pt x="0" y="940"/>
                      <a:pt x="0" y="2092"/>
                    </a:cubicBezTo>
                    <a:lnTo>
                      <a:pt x="0" y="3534"/>
                    </a:lnTo>
                    <a:cubicBezTo>
                      <a:pt x="0" y="4633"/>
                      <a:pt x="993" y="5520"/>
                      <a:pt x="2263" y="5520"/>
                    </a:cubicBezTo>
                    <a:lnTo>
                      <a:pt x="20290" y="5520"/>
                    </a:lnTo>
                    <a:lnTo>
                      <a:pt x="20290" y="4408"/>
                    </a:lnTo>
                    <a:lnTo>
                      <a:pt x="2144" y="4408"/>
                    </a:lnTo>
                    <a:cubicBezTo>
                      <a:pt x="1707" y="4408"/>
                      <a:pt x="1324" y="3971"/>
                      <a:pt x="1324" y="3468"/>
                    </a:cubicBezTo>
                    <a:lnTo>
                      <a:pt x="1324" y="2039"/>
                    </a:lnTo>
                    <a:cubicBezTo>
                      <a:pt x="1324" y="1602"/>
                      <a:pt x="1707" y="1099"/>
                      <a:pt x="2144" y="1099"/>
                    </a:cubicBezTo>
                    <a:lnTo>
                      <a:pt x="20290" y="1099"/>
                    </a:lnTo>
                    <a:lnTo>
                      <a:pt x="20290" y="1"/>
                    </a:lnTo>
                    <a:close/>
                  </a:path>
                </a:pathLst>
              </a:custGeom>
              <a:solidFill>
                <a:schemeClr val="accent4"/>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10" name="Google Shape;803;p31">
                <a:extLst>
                  <a:ext uri="{FF2B5EF4-FFF2-40B4-BE49-F238E27FC236}">
                    <a16:creationId xmlns:a16="http://schemas.microsoft.com/office/drawing/2014/main" id="{97C0CE84-7B4E-4CCE-8FD7-3CF2B21B0C70}"/>
                  </a:ext>
                </a:extLst>
              </p:cNvPr>
              <p:cNvSpPr/>
              <p:nvPr/>
            </p:nvSpPr>
            <p:spPr>
              <a:xfrm>
                <a:off x="6052814" y="4807214"/>
                <a:ext cx="1011717" cy="182944"/>
              </a:xfrm>
              <a:custGeom>
                <a:avLst/>
                <a:gdLst/>
                <a:ahLst/>
                <a:cxnLst/>
                <a:rect l="l" t="t" r="r" b="b"/>
                <a:pathLst>
                  <a:path w="18305" h="3310" extrusionOk="0">
                    <a:moveTo>
                      <a:pt x="821" y="0"/>
                    </a:moveTo>
                    <a:cubicBezTo>
                      <a:pt x="331" y="0"/>
                      <a:pt x="1" y="503"/>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11" name="Google Shape;804;p31">
                <a:extLst>
                  <a:ext uri="{FF2B5EF4-FFF2-40B4-BE49-F238E27FC236}">
                    <a16:creationId xmlns:a16="http://schemas.microsoft.com/office/drawing/2014/main" id="{5CB17839-65D7-47C8-BF37-55E75E502ADC}"/>
                  </a:ext>
                </a:extLst>
              </p:cNvPr>
              <p:cNvSpPr/>
              <p:nvPr/>
            </p:nvSpPr>
            <p:spPr>
              <a:xfrm>
                <a:off x="6052814" y="4898630"/>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12" name="Google Shape;805;p31">
                <a:extLst>
                  <a:ext uri="{FF2B5EF4-FFF2-40B4-BE49-F238E27FC236}">
                    <a16:creationId xmlns:a16="http://schemas.microsoft.com/office/drawing/2014/main" id="{157D8A5C-00ED-4A80-AEEF-FF9582C5B4A5}"/>
                  </a:ext>
                </a:extLst>
              </p:cNvPr>
              <p:cNvSpPr/>
              <p:nvPr/>
            </p:nvSpPr>
            <p:spPr>
              <a:xfrm>
                <a:off x="5818028" y="4137120"/>
                <a:ext cx="1121428" cy="304372"/>
              </a:xfrm>
              <a:custGeom>
                <a:avLst/>
                <a:gdLst/>
                <a:ahLst/>
                <a:cxnLst/>
                <a:rect l="l" t="t" r="r" b="b"/>
                <a:pathLst>
                  <a:path w="20290" h="5507" extrusionOk="0">
                    <a:moveTo>
                      <a:pt x="2316" y="1"/>
                    </a:moveTo>
                    <a:cubicBezTo>
                      <a:pt x="1046" y="1"/>
                      <a:pt x="0" y="927"/>
                      <a:pt x="0" y="2092"/>
                    </a:cubicBezTo>
                    <a:lnTo>
                      <a:pt x="0" y="3521"/>
                    </a:lnTo>
                    <a:cubicBezTo>
                      <a:pt x="0" y="4633"/>
                      <a:pt x="1046" y="5507"/>
                      <a:pt x="2316" y="5507"/>
                    </a:cubicBezTo>
                    <a:lnTo>
                      <a:pt x="20290" y="5507"/>
                    </a:lnTo>
                    <a:lnTo>
                      <a:pt x="20290" y="4408"/>
                    </a:lnTo>
                    <a:lnTo>
                      <a:pt x="20290" y="1099"/>
                    </a:lnTo>
                    <a:lnTo>
                      <a:pt x="20290" y="1"/>
                    </a:lnTo>
                    <a:close/>
                  </a:path>
                </a:pathLst>
              </a:custGeom>
              <a:solidFill>
                <a:srgbClr val="3FB6D6"/>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13" name="Google Shape;806;p31">
                <a:extLst>
                  <a:ext uri="{FF2B5EF4-FFF2-40B4-BE49-F238E27FC236}">
                    <a16:creationId xmlns:a16="http://schemas.microsoft.com/office/drawing/2014/main" id="{F318FE11-06EA-4D17-AD18-5A6A3449ECD1}"/>
                  </a:ext>
                </a:extLst>
              </p:cNvPr>
              <p:cNvSpPr/>
              <p:nvPr/>
            </p:nvSpPr>
            <p:spPr>
              <a:xfrm>
                <a:off x="5979692" y="4137120"/>
                <a:ext cx="1121428" cy="304372"/>
              </a:xfrm>
              <a:custGeom>
                <a:avLst/>
                <a:gdLst/>
                <a:ahLst/>
                <a:cxnLst/>
                <a:rect l="l" t="t" r="r" b="b"/>
                <a:pathLst>
                  <a:path w="20290" h="5507" extrusionOk="0">
                    <a:moveTo>
                      <a:pt x="2263" y="1"/>
                    </a:moveTo>
                    <a:cubicBezTo>
                      <a:pt x="993" y="1"/>
                      <a:pt x="0" y="927"/>
                      <a:pt x="0" y="2092"/>
                    </a:cubicBezTo>
                    <a:lnTo>
                      <a:pt x="0" y="3521"/>
                    </a:lnTo>
                    <a:cubicBezTo>
                      <a:pt x="0" y="4633"/>
                      <a:pt x="993" y="5507"/>
                      <a:pt x="2263" y="5507"/>
                    </a:cubicBezTo>
                    <a:lnTo>
                      <a:pt x="20290" y="5507"/>
                    </a:lnTo>
                    <a:lnTo>
                      <a:pt x="20290" y="4408"/>
                    </a:lnTo>
                    <a:lnTo>
                      <a:pt x="2144" y="4408"/>
                    </a:lnTo>
                    <a:cubicBezTo>
                      <a:pt x="1707" y="4408"/>
                      <a:pt x="1324" y="3971"/>
                      <a:pt x="1324" y="3468"/>
                    </a:cubicBezTo>
                    <a:lnTo>
                      <a:pt x="1324" y="2039"/>
                    </a:lnTo>
                    <a:cubicBezTo>
                      <a:pt x="1324" y="1589"/>
                      <a:pt x="1707" y="1099"/>
                      <a:pt x="2144" y="1099"/>
                    </a:cubicBezTo>
                    <a:lnTo>
                      <a:pt x="20290" y="1099"/>
                    </a:lnTo>
                    <a:lnTo>
                      <a:pt x="20290" y="1"/>
                    </a:lnTo>
                    <a:close/>
                  </a:path>
                </a:pathLst>
              </a:custGeom>
              <a:solidFill>
                <a:schemeClr val="accent2"/>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14" name="Google Shape;807;p31">
                <a:extLst>
                  <a:ext uri="{FF2B5EF4-FFF2-40B4-BE49-F238E27FC236}">
                    <a16:creationId xmlns:a16="http://schemas.microsoft.com/office/drawing/2014/main" id="{AC617E18-C9A4-4561-8372-E77866C5E8A4}"/>
                  </a:ext>
                </a:extLst>
              </p:cNvPr>
              <p:cNvSpPr/>
              <p:nvPr/>
            </p:nvSpPr>
            <p:spPr>
              <a:xfrm>
                <a:off x="6052814" y="4197862"/>
                <a:ext cx="1011717" cy="182944"/>
              </a:xfrm>
              <a:custGeom>
                <a:avLst/>
                <a:gdLst/>
                <a:ahLst/>
                <a:cxnLst/>
                <a:rect l="l" t="t" r="r" b="b"/>
                <a:pathLst>
                  <a:path w="18305" h="3310" extrusionOk="0">
                    <a:moveTo>
                      <a:pt x="821" y="0"/>
                    </a:moveTo>
                    <a:cubicBezTo>
                      <a:pt x="331" y="0"/>
                      <a:pt x="1" y="490"/>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15" name="Google Shape;808;p31">
                <a:extLst>
                  <a:ext uri="{FF2B5EF4-FFF2-40B4-BE49-F238E27FC236}">
                    <a16:creationId xmlns:a16="http://schemas.microsoft.com/office/drawing/2014/main" id="{597C1522-09EE-497E-A546-21408671C88A}"/>
                  </a:ext>
                </a:extLst>
              </p:cNvPr>
              <p:cNvSpPr/>
              <p:nvPr/>
            </p:nvSpPr>
            <p:spPr>
              <a:xfrm>
                <a:off x="6052814" y="4289278"/>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16" name="Google Shape;809;p31">
                <a:extLst>
                  <a:ext uri="{FF2B5EF4-FFF2-40B4-BE49-F238E27FC236}">
                    <a16:creationId xmlns:a16="http://schemas.microsoft.com/office/drawing/2014/main" id="{B9790C46-8F90-43AB-A40D-A02313A1FE36}"/>
                  </a:ext>
                </a:extLst>
              </p:cNvPr>
              <p:cNvSpPr/>
              <p:nvPr/>
            </p:nvSpPr>
            <p:spPr>
              <a:xfrm>
                <a:off x="5878714" y="4441437"/>
                <a:ext cx="1122202" cy="305090"/>
              </a:xfrm>
              <a:custGeom>
                <a:avLst/>
                <a:gdLst/>
                <a:ahLst/>
                <a:cxnLst/>
                <a:rect l="l" t="t" r="r" b="b"/>
                <a:pathLst>
                  <a:path w="20304" h="5520" extrusionOk="0">
                    <a:moveTo>
                      <a:pt x="1" y="1"/>
                    </a:moveTo>
                    <a:lnTo>
                      <a:pt x="1" y="1112"/>
                    </a:lnTo>
                    <a:lnTo>
                      <a:pt x="1" y="4421"/>
                    </a:lnTo>
                    <a:lnTo>
                      <a:pt x="1" y="5520"/>
                    </a:lnTo>
                    <a:lnTo>
                      <a:pt x="18146" y="5520"/>
                    </a:lnTo>
                    <a:cubicBezTo>
                      <a:pt x="19417" y="5520"/>
                      <a:pt x="20303" y="4633"/>
                      <a:pt x="20303" y="3534"/>
                    </a:cubicBezTo>
                    <a:lnTo>
                      <a:pt x="20303" y="2105"/>
                    </a:lnTo>
                    <a:cubicBezTo>
                      <a:pt x="20303" y="940"/>
                      <a:pt x="19417" y="1"/>
                      <a:pt x="18146" y="1"/>
                    </a:cubicBezTo>
                    <a:close/>
                  </a:path>
                </a:pathLst>
              </a:custGeom>
              <a:solidFill>
                <a:schemeClr val="accent6"/>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17" name="Google Shape;810;p31">
                <a:extLst>
                  <a:ext uri="{FF2B5EF4-FFF2-40B4-BE49-F238E27FC236}">
                    <a16:creationId xmlns:a16="http://schemas.microsoft.com/office/drawing/2014/main" id="{C2FD0F4C-FE02-4A94-9F7C-A4359310E2BB}"/>
                  </a:ext>
                </a:extLst>
              </p:cNvPr>
              <p:cNvSpPr/>
              <p:nvPr/>
            </p:nvSpPr>
            <p:spPr>
              <a:xfrm>
                <a:off x="5723626" y="4441437"/>
                <a:ext cx="1121484" cy="305090"/>
              </a:xfrm>
              <a:custGeom>
                <a:avLst/>
                <a:gdLst/>
                <a:ahLst/>
                <a:cxnLst/>
                <a:rect l="l" t="t" r="r" b="b"/>
                <a:pathLst>
                  <a:path w="20291" h="5520" extrusionOk="0">
                    <a:moveTo>
                      <a:pt x="1" y="1"/>
                    </a:moveTo>
                    <a:lnTo>
                      <a:pt x="1" y="1112"/>
                    </a:lnTo>
                    <a:lnTo>
                      <a:pt x="18199" y="1112"/>
                    </a:lnTo>
                    <a:cubicBezTo>
                      <a:pt x="18636" y="1112"/>
                      <a:pt x="18967" y="1602"/>
                      <a:pt x="18967" y="2039"/>
                    </a:cubicBezTo>
                    <a:lnTo>
                      <a:pt x="18967" y="3481"/>
                    </a:lnTo>
                    <a:cubicBezTo>
                      <a:pt x="18967" y="3971"/>
                      <a:pt x="18636" y="4421"/>
                      <a:pt x="18199" y="4421"/>
                    </a:cubicBezTo>
                    <a:lnTo>
                      <a:pt x="1" y="4421"/>
                    </a:lnTo>
                    <a:lnTo>
                      <a:pt x="1" y="5520"/>
                    </a:lnTo>
                    <a:lnTo>
                      <a:pt x="18093" y="5520"/>
                    </a:lnTo>
                    <a:cubicBezTo>
                      <a:pt x="19351" y="5520"/>
                      <a:pt x="20290" y="4633"/>
                      <a:pt x="20290" y="3534"/>
                    </a:cubicBezTo>
                    <a:lnTo>
                      <a:pt x="20290" y="2105"/>
                    </a:lnTo>
                    <a:cubicBezTo>
                      <a:pt x="20290" y="940"/>
                      <a:pt x="19351" y="1"/>
                      <a:pt x="18093" y="1"/>
                    </a:cubicBezTo>
                    <a:close/>
                  </a:path>
                </a:pathLst>
              </a:custGeom>
              <a:solidFill>
                <a:srgbClr val="EE1D69"/>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18" name="Google Shape;811;p31">
                <a:extLst>
                  <a:ext uri="{FF2B5EF4-FFF2-40B4-BE49-F238E27FC236}">
                    <a16:creationId xmlns:a16="http://schemas.microsoft.com/office/drawing/2014/main" id="{BB2A69A5-2D49-4B85-A645-93DAE0CC5D71}"/>
                  </a:ext>
                </a:extLst>
              </p:cNvPr>
              <p:cNvSpPr/>
              <p:nvPr/>
            </p:nvSpPr>
            <p:spPr>
              <a:xfrm>
                <a:off x="5760215" y="4502897"/>
                <a:ext cx="1011717" cy="182944"/>
              </a:xfrm>
              <a:custGeom>
                <a:avLst/>
                <a:gdLst/>
                <a:ahLst/>
                <a:cxnLst/>
                <a:rect l="l" t="t" r="r" b="b"/>
                <a:pathLst>
                  <a:path w="18305" h="3310" extrusionOk="0">
                    <a:moveTo>
                      <a:pt x="0" y="0"/>
                    </a:moveTo>
                    <a:lnTo>
                      <a:pt x="0" y="3309"/>
                    </a:lnTo>
                    <a:lnTo>
                      <a:pt x="17537" y="3309"/>
                    </a:lnTo>
                    <a:cubicBezTo>
                      <a:pt x="18027" y="3309"/>
                      <a:pt x="18305" y="2859"/>
                      <a:pt x="18305" y="2369"/>
                    </a:cubicBezTo>
                    <a:lnTo>
                      <a:pt x="18305" y="927"/>
                    </a:lnTo>
                    <a:cubicBezTo>
                      <a:pt x="18305" y="490"/>
                      <a:pt x="18027" y="0"/>
                      <a:pt x="17537" y="0"/>
                    </a:cubicBezTo>
                    <a:close/>
                  </a:path>
                </a:pathLst>
              </a:custGeom>
              <a:solidFill>
                <a:srgbClr val="FEFEF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19" name="Google Shape;812;p31">
                <a:extLst>
                  <a:ext uri="{FF2B5EF4-FFF2-40B4-BE49-F238E27FC236}">
                    <a16:creationId xmlns:a16="http://schemas.microsoft.com/office/drawing/2014/main" id="{0385A1DD-AED6-4BBF-818D-F6805D362168}"/>
                  </a:ext>
                </a:extLst>
              </p:cNvPr>
              <p:cNvSpPr/>
              <p:nvPr/>
            </p:nvSpPr>
            <p:spPr>
              <a:xfrm>
                <a:off x="5760215" y="4594314"/>
                <a:ext cx="1011717" cy="91527"/>
              </a:xfrm>
              <a:custGeom>
                <a:avLst/>
                <a:gdLst/>
                <a:ahLst/>
                <a:cxnLst/>
                <a:rect l="l" t="t" r="r" b="b"/>
                <a:pathLst>
                  <a:path w="18305" h="1656" extrusionOk="0">
                    <a:moveTo>
                      <a:pt x="0" y="1"/>
                    </a:moveTo>
                    <a:lnTo>
                      <a:pt x="0" y="1655"/>
                    </a:lnTo>
                    <a:lnTo>
                      <a:pt x="17537" y="1655"/>
                    </a:lnTo>
                    <a:cubicBezTo>
                      <a:pt x="18027" y="1655"/>
                      <a:pt x="18305" y="1205"/>
                      <a:pt x="18305" y="715"/>
                    </a:cubicBezTo>
                    <a:lnTo>
                      <a:pt x="18305" y="1"/>
                    </a:lnTo>
                    <a:close/>
                  </a:path>
                </a:pathLst>
              </a:custGeom>
              <a:solidFill>
                <a:srgbClr val="E3E8DD"/>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20" name="Google Shape;813;p31">
                <a:extLst>
                  <a:ext uri="{FF2B5EF4-FFF2-40B4-BE49-F238E27FC236}">
                    <a16:creationId xmlns:a16="http://schemas.microsoft.com/office/drawing/2014/main" id="{88640C6F-0822-47FA-83C1-A54B8B33A937}"/>
                  </a:ext>
                </a:extLst>
              </p:cNvPr>
              <p:cNvSpPr/>
              <p:nvPr/>
            </p:nvSpPr>
            <p:spPr>
              <a:xfrm>
                <a:off x="5485910" y="4847726"/>
                <a:ext cx="200077" cy="203836"/>
              </a:xfrm>
              <a:custGeom>
                <a:avLst/>
                <a:gdLst/>
                <a:ahLst/>
                <a:cxnLst/>
                <a:rect l="l" t="t" r="r" b="b"/>
                <a:pathLst>
                  <a:path w="3620" h="3688" extrusionOk="0">
                    <a:moveTo>
                      <a:pt x="1020" y="0"/>
                    </a:moveTo>
                    <a:cubicBezTo>
                      <a:pt x="495" y="0"/>
                      <a:pt x="74" y="143"/>
                      <a:pt x="0" y="485"/>
                    </a:cubicBezTo>
                    <a:lnTo>
                      <a:pt x="1152" y="3688"/>
                    </a:lnTo>
                    <a:lnTo>
                      <a:pt x="3468" y="1305"/>
                    </a:lnTo>
                    <a:cubicBezTo>
                      <a:pt x="3619" y="602"/>
                      <a:pt x="2099" y="0"/>
                      <a:pt x="1020" y="0"/>
                    </a:cubicBezTo>
                    <a:close/>
                  </a:path>
                </a:pathLst>
              </a:custGeom>
              <a:solidFill>
                <a:srgbClr val="EDD56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21" name="Google Shape;814;p31">
                <a:extLst>
                  <a:ext uri="{FF2B5EF4-FFF2-40B4-BE49-F238E27FC236}">
                    <a16:creationId xmlns:a16="http://schemas.microsoft.com/office/drawing/2014/main" id="{BD360D69-2C70-49AD-8B64-6D2EF00DEDDE}"/>
                  </a:ext>
                </a:extLst>
              </p:cNvPr>
              <p:cNvSpPr/>
              <p:nvPr/>
            </p:nvSpPr>
            <p:spPr>
              <a:xfrm>
                <a:off x="5528302" y="4988168"/>
                <a:ext cx="64445" cy="63395"/>
              </a:xfrm>
              <a:custGeom>
                <a:avLst/>
                <a:gdLst/>
                <a:ahLst/>
                <a:cxnLst/>
                <a:rect l="l" t="t" r="r" b="b"/>
                <a:pathLst>
                  <a:path w="1166" h="1147" extrusionOk="0">
                    <a:moveTo>
                      <a:pt x="349" y="0"/>
                    </a:moveTo>
                    <a:cubicBezTo>
                      <a:pt x="216" y="0"/>
                      <a:pt x="102" y="26"/>
                      <a:pt x="1" y="88"/>
                    </a:cubicBezTo>
                    <a:lnTo>
                      <a:pt x="385" y="1147"/>
                    </a:lnTo>
                    <a:lnTo>
                      <a:pt x="1166" y="313"/>
                    </a:lnTo>
                    <a:cubicBezTo>
                      <a:pt x="1046" y="207"/>
                      <a:pt x="835" y="88"/>
                      <a:pt x="663" y="35"/>
                    </a:cubicBezTo>
                    <a:cubicBezTo>
                      <a:pt x="547" y="13"/>
                      <a:pt x="444" y="0"/>
                      <a:pt x="349" y="0"/>
                    </a:cubicBezTo>
                    <a:close/>
                  </a:path>
                </a:pathLst>
              </a:custGeom>
              <a:solidFill>
                <a:srgbClr val="233E49"/>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22" name="Google Shape;815;p31">
                <a:extLst>
                  <a:ext uri="{FF2B5EF4-FFF2-40B4-BE49-F238E27FC236}">
                    <a16:creationId xmlns:a16="http://schemas.microsoft.com/office/drawing/2014/main" id="{D538E562-E7F8-47EA-B6D7-EA2C06E79A74}"/>
                  </a:ext>
                </a:extLst>
              </p:cNvPr>
              <p:cNvSpPr/>
              <p:nvPr/>
            </p:nvSpPr>
            <p:spPr>
              <a:xfrm>
                <a:off x="5644646" y="4085222"/>
                <a:ext cx="228265" cy="152158"/>
              </a:xfrm>
              <a:custGeom>
                <a:avLst/>
                <a:gdLst/>
                <a:ahLst/>
                <a:cxnLst/>
                <a:rect l="l" t="t" r="r" b="b"/>
                <a:pathLst>
                  <a:path w="4130" h="2753" extrusionOk="0">
                    <a:moveTo>
                      <a:pt x="768" y="0"/>
                    </a:moveTo>
                    <a:cubicBezTo>
                      <a:pt x="543" y="0"/>
                      <a:pt x="384" y="106"/>
                      <a:pt x="331" y="278"/>
                    </a:cubicBezTo>
                    <a:lnTo>
                      <a:pt x="53" y="1602"/>
                    </a:lnTo>
                    <a:cubicBezTo>
                      <a:pt x="0" y="1654"/>
                      <a:pt x="53" y="1760"/>
                      <a:pt x="53" y="1866"/>
                    </a:cubicBezTo>
                    <a:cubicBezTo>
                      <a:pt x="106" y="1932"/>
                      <a:pt x="159" y="1985"/>
                      <a:pt x="265" y="2038"/>
                    </a:cubicBezTo>
                    <a:lnTo>
                      <a:pt x="331" y="2038"/>
                    </a:lnTo>
                    <a:lnTo>
                      <a:pt x="3362" y="2753"/>
                    </a:lnTo>
                    <a:cubicBezTo>
                      <a:pt x="3415" y="2753"/>
                      <a:pt x="3521" y="2753"/>
                      <a:pt x="3640" y="2700"/>
                    </a:cubicBezTo>
                    <a:cubicBezTo>
                      <a:pt x="3693" y="2647"/>
                      <a:pt x="3746" y="2594"/>
                      <a:pt x="3799" y="2475"/>
                    </a:cubicBezTo>
                    <a:lnTo>
                      <a:pt x="4077" y="1204"/>
                    </a:lnTo>
                    <a:cubicBezTo>
                      <a:pt x="4130" y="993"/>
                      <a:pt x="4024" y="821"/>
                      <a:pt x="3799" y="768"/>
                    </a:cubicBezTo>
                    <a:lnTo>
                      <a:pt x="768" y="0"/>
                    </a:lnTo>
                    <a:close/>
                  </a:path>
                </a:pathLst>
              </a:custGeom>
              <a:solidFill>
                <a:srgbClr val="EE1D69"/>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23" name="Google Shape;816;p31">
                <a:extLst>
                  <a:ext uri="{FF2B5EF4-FFF2-40B4-BE49-F238E27FC236}">
                    <a16:creationId xmlns:a16="http://schemas.microsoft.com/office/drawing/2014/main" id="{7CEB205C-EECD-4753-A3E2-172F4BF78B7C}"/>
                  </a:ext>
                </a:extLst>
              </p:cNvPr>
              <p:cNvSpPr/>
              <p:nvPr/>
            </p:nvSpPr>
            <p:spPr>
              <a:xfrm>
                <a:off x="5644646" y="4137120"/>
                <a:ext cx="215829" cy="100260"/>
              </a:xfrm>
              <a:custGeom>
                <a:avLst/>
                <a:gdLst/>
                <a:ahLst/>
                <a:cxnLst/>
                <a:rect l="l" t="t" r="r" b="b"/>
                <a:pathLst>
                  <a:path w="3905" h="1814" extrusionOk="0">
                    <a:moveTo>
                      <a:pt x="159" y="1"/>
                    </a:moveTo>
                    <a:lnTo>
                      <a:pt x="53" y="663"/>
                    </a:lnTo>
                    <a:cubicBezTo>
                      <a:pt x="0" y="715"/>
                      <a:pt x="53" y="821"/>
                      <a:pt x="53" y="927"/>
                    </a:cubicBezTo>
                    <a:cubicBezTo>
                      <a:pt x="106" y="993"/>
                      <a:pt x="159" y="1046"/>
                      <a:pt x="265" y="1099"/>
                    </a:cubicBezTo>
                    <a:lnTo>
                      <a:pt x="331" y="1099"/>
                    </a:lnTo>
                    <a:lnTo>
                      <a:pt x="3362" y="1814"/>
                    </a:lnTo>
                    <a:cubicBezTo>
                      <a:pt x="3415" y="1814"/>
                      <a:pt x="3521" y="1814"/>
                      <a:pt x="3640" y="1761"/>
                    </a:cubicBezTo>
                    <a:cubicBezTo>
                      <a:pt x="3693" y="1708"/>
                      <a:pt x="3746" y="1655"/>
                      <a:pt x="3799" y="1536"/>
                    </a:cubicBezTo>
                    <a:lnTo>
                      <a:pt x="3905" y="927"/>
                    </a:lnTo>
                    <a:lnTo>
                      <a:pt x="159" y="1"/>
                    </a:lnTo>
                    <a:close/>
                  </a:path>
                </a:pathLst>
              </a:custGeom>
              <a:solidFill>
                <a:srgbClr val="D4145A"/>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24" name="Google Shape;817;p31">
                <a:extLst>
                  <a:ext uri="{FF2B5EF4-FFF2-40B4-BE49-F238E27FC236}">
                    <a16:creationId xmlns:a16="http://schemas.microsoft.com/office/drawing/2014/main" id="{4194502E-AF13-4627-A776-CDA3D84EE592}"/>
                  </a:ext>
                </a:extLst>
              </p:cNvPr>
              <p:cNvSpPr/>
              <p:nvPr/>
            </p:nvSpPr>
            <p:spPr>
              <a:xfrm>
                <a:off x="5629280" y="4231521"/>
                <a:ext cx="209971" cy="688388"/>
              </a:xfrm>
              <a:custGeom>
                <a:avLst/>
                <a:gdLst/>
                <a:ahLst/>
                <a:cxnLst/>
                <a:rect l="l" t="t" r="r" b="b"/>
                <a:pathLst>
                  <a:path w="3799" h="12455" extrusionOk="0">
                    <a:moveTo>
                      <a:pt x="2753" y="0"/>
                    </a:moveTo>
                    <a:lnTo>
                      <a:pt x="0" y="11528"/>
                    </a:lnTo>
                    <a:lnTo>
                      <a:pt x="874" y="12454"/>
                    </a:lnTo>
                    <a:lnTo>
                      <a:pt x="3799" y="278"/>
                    </a:lnTo>
                    <a:lnTo>
                      <a:pt x="2753" y="0"/>
                    </a:lnTo>
                    <a:close/>
                  </a:path>
                </a:pathLst>
              </a:custGeom>
              <a:solidFill>
                <a:srgbClr val="309AB7"/>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25" name="Google Shape;818;p31">
                <a:extLst>
                  <a:ext uri="{FF2B5EF4-FFF2-40B4-BE49-F238E27FC236}">
                    <a16:creationId xmlns:a16="http://schemas.microsoft.com/office/drawing/2014/main" id="{27BBCB0A-86B3-4A13-9F04-94D9B17FB22C}"/>
                  </a:ext>
                </a:extLst>
              </p:cNvPr>
              <p:cNvSpPr/>
              <p:nvPr/>
            </p:nvSpPr>
            <p:spPr>
              <a:xfrm>
                <a:off x="5559032" y="4216156"/>
                <a:ext cx="222462" cy="685459"/>
              </a:xfrm>
              <a:custGeom>
                <a:avLst/>
                <a:gdLst/>
                <a:ahLst/>
                <a:cxnLst/>
                <a:rect l="l" t="t" r="r" b="b"/>
                <a:pathLst>
                  <a:path w="4025" h="12402" extrusionOk="0">
                    <a:moveTo>
                      <a:pt x="2754" y="0"/>
                    </a:moveTo>
                    <a:lnTo>
                      <a:pt x="1" y="11475"/>
                    </a:lnTo>
                    <a:lnTo>
                      <a:pt x="437" y="12402"/>
                    </a:lnTo>
                    <a:lnTo>
                      <a:pt x="1271" y="11806"/>
                    </a:lnTo>
                    <a:lnTo>
                      <a:pt x="4024" y="278"/>
                    </a:lnTo>
                    <a:lnTo>
                      <a:pt x="2754" y="0"/>
                    </a:lnTo>
                    <a:close/>
                  </a:path>
                </a:pathLst>
              </a:custGeom>
              <a:solidFill>
                <a:srgbClr val="16607A"/>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26" name="Google Shape;819;p31">
                <a:extLst>
                  <a:ext uri="{FF2B5EF4-FFF2-40B4-BE49-F238E27FC236}">
                    <a16:creationId xmlns:a16="http://schemas.microsoft.com/office/drawing/2014/main" id="{3AA1370E-FB07-4236-9E8C-3F319E67A9A2}"/>
                  </a:ext>
                </a:extLst>
              </p:cNvPr>
              <p:cNvSpPr/>
              <p:nvPr/>
            </p:nvSpPr>
            <p:spPr>
              <a:xfrm>
                <a:off x="5485910" y="4200791"/>
                <a:ext cx="225336" cy="673741"/>
              </a:xfrm>
              <a:custGeom>
                <a:avLst/>
                <a:gdLst/>
                <a:ahLst/>
                <a:cxnLst/>
                <a:rect l="l" t="t" r="r" b="b"/>
                <a:pathLst>
                  <a:path w="4077" h="12190" extrusionOk="0">
                    <a:moveTo>
                      <a:pt x="2925" y="0"/>
                    </a:moveTo>
                    <a:lnTo>
                      <a:pt x="0" y="12190"/>
                    </a:lnTo>
                    <a:lnTo>
                      <a:pt x="0" y="12190"/>
                    </a:lnTo>
                    <a:lnTo>
                      <a:pt x="1324" y="11753"/>
                    </a:lnTo>
                    <a:lnTo>
                      <a:pt x="4077" y="278"/>
                    </a:lnTo>
                    <a:lnTo>
                      <a:pt x="2925" y="0"/>
                    </a:lnTo>
                    <a:close/>
                  </a:path>
                </a:pathLst>
              </a:custGeom>
              <a:solidFill>
                <a:srgbClr val="309AB7"/>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27" name="Google Shape;820;p31">
                <a:extLst>
                  <a:ext uri="{FF2B5EF4-FFF2-40B4-BE49-F238E27FC236}">
                    <a16:creationId xmlns:a16="http://schemas.microsoft.com/office/drawing/2014/main" id="{CCF0D91D-5B0C-4627-9233-F6DF37E84BAC}"/>
                  </a:ext>
                </a:extLst>
              </p:cNvPr>
              <p:cNvSpPr/>
              <p:nvPr/>
            </p:nvSpPr>
            <p:spPr>
              <a:xfrm>
                <a:off x="5616845" y="4167132"/>
                <a:ext cx="240701" cy="161720"/>
              </a:xfrm>
              <a:custGeom>
                <a:avLst/>
                <a:gdLst/>
                <a:ahLst/>
                <a:cxnLst/>
                <a:rect l="l" t="t" r="r" b="b"/>
                <a:pathLst>
                  <a:path w="4355" h="2926" extrusionOk="0">
                    <a:moveTo>
                      <a:pt x="834" y="0"/>
                    </a:moveTo>
                    <a:cubicBezTo>
                      <a:pt x="715" y="0"/>
                      <a:pt x="609" y="0"/>
                      <a:pt x="556" y="53"/>
                    </a:cubicBezTo>
                    <a:cubicBezTo>
                      <a:pt x="437" y="120"/>
                      <a:pt x="384" y="225"/>
                      <a:pt x="331" y="278"/>
                    </a:cubicBezTo>
                    <a:lnTo>
                      <a:pt x="53" y="1655"/>
                    </a:lnTo>
                    <a:cubicBezTo>
                      <a:pt x="0" y="1880"/>
                      <a:pt x="106" y="2105"/>
                      <a:pt x="331" y="2105"/>
                    </a:cubicBezTo>
                    <a:lnTo>
                      <a:pt x="3534" y="2925"/>
                    </a:lnTo>
                    <a:cubicBezTo>
                      <a:pt x="3746" y="2925"/>
                      <a:pt x="3971" y="2819"/>
                      <a:pt x="4024" y="2594"/>
                    </a:cubicBezTo>
                    <a:lnTo>
                      <a:pt x="4302" y="1271"/>
                    </a:lnTo>
                    <a:cubicBezTo>
                      <a:pt x="4355" y="1165"/>
                      <a:pt x="4302" y="1046"/>
                      <a:pt x="4249" y="940"/>
                    </a:cubicBezTo>
                    <a:cubicBezTo>
                      <a:pt x="4196" y="887"/>
                      <a:pt x="4143" y="834"/>
                      <a:pt x="4077" y="834"/>
                    </a:cubicBezTo>
                    <a:lnTo>
                      <a:pt x="4024" y="781"/>
                    </a:lnTo>
                    <a:lnTo>
                      <a:pt x="834" y="0"/>
                    </a:lnTo>
                    <a:close/>
                  </a:path>
                </a:pathLst>
              </a:custGeom>
              <a:solidFill>
                <a:srgbClr val="DDDDDD"/>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28" name="Google Shape;821;p31">
                <a:extLst>
                  <a:ext uri="{FF2B5EF4-FFF2-40B4-BE49-F238E27FC236}">
                    <a16:creationId xmlns:a16="http://schemas.microsoft.com/office/drawing/2014/main" id="{D665E1B2-D4F5-494A-A373-12D73EAD5FB1}"/>
                  </a:ext>
                </a:extLst>
              </p:cNvPr>
              <p:cNvSpPr/>
              <p:nvPr/>
            </p:nvSpPr>
            <p:spPr>
              <a:xfrm>
                <a:off x="5629280" y="4167132"/>
                <a:ext cx="228265" cy="106837"/>
              </a:xfrm>
              <a:custGeom>
                <a:avLst/>
                <a:gdLst/>
                <a:ahLst/>
                <a:cxnLst/>
                <a:rect l="l" t="t" r="r" b="b"/>
                <a:pathLst>
                  <a:path w="4130" h="1933" extrusionOk="0">
                    <a:moveTo>
                      <a:pt x="609" y="0"/>
                    </a:moveTo>
                    <a:cubicBezTo>
                      <a:pt x="490" y="0"/>
                      <a:pt x="384" y="0"/>
                      <a:pt x="331" y="53"/>
                    </a:cubicBezTo>
                    <a:cubicBezTo>
                      <a:pt x="212" y="120"/>
                      <a:pt x="159" y="225"/>
                      <a:pt x="106" y="278"/>
                    </a:cubicBezTo>
                    <a:lnTo>
                      <a:pt x="0" y="940"/>
                    </a:lnTo>
                    <a:lnTo>
                      <a:pt x="3918" y="1933"/>
                    </a:lnTo>
                    <a:lnTo>
                      <a:pt x="4077" y="1271"/>
                    </a:lnTo>
                    <a:cubicBezTo>
                      <a:pt x="4130" y="1165"/>
                      <a:pt x="4077" y="1046"/>
                      <a:pt x="4024" y="940"/>
                    </a:cubicBezTo>
                    <a:cubicBezTo>
                      <a:pt x="3971" y="887"/>
                      <a:pt x="3918" y="834"/>
                      <a:pt x="3852" y="834"/>
                    </a:cubicBezTo>
                    <a:lnTo>
                      <a:pt x="3799" y="781"/>
                    </a:lnTo>
                    <a:lnTo>
                      <a:pt x="609" y="0"/>
                    </a:lnTo>
                    <a:close/>
                  </a:path>
                </a:pathLst>
              </a:custGeom>
              <a:solidFill>
                <a:srgbClr val="FAFBED"/>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29" name="Google Shape;822;p31">
                <a:extLst>
                  <a:ext uri="{FF2B5EF4-FFF2-40B4-BE49-F238E27FC236}">
                    <a16:creationId xmlns:a16="http://schemas.microsoft.com/office/drawing/2014/main" id="{7638DBB5-77AB-477A-9DD9-F9CADA2F2B13}"/>
                  </a:ext>
                </a:extLst>
              </p:cNvPr>
              <p:cNvSpPr/>
              <p:nvPr/>
            </p:nvSpPr>
            <p:spPr>
              <a:xfrm>
                <a:off x="5626351" y="4160499"/>
                <a:ext cx="243630" cy="80584"/>
              </a:xfrm>
              <a:custGeom>
                <a:avLst/>
                <a:gdLst/>
                <a:ahLst/>
                <a:cxnLst/>
                <a:rect l="l" t="t" r="r" b="b"/>
                <a:pathLst>
                  <a:path w="4408" h="1458" extrusionOk="0">
                    <a:moveTo>
                      <a:pt x="263" y="0"/>
                    </a:moveTo>
                    <a:cubicBezTo>
                      <a:pt x="159" y="0"/>
                      <a:pt x="53" y="87"/>
                      <a:pt x="53" y="173"/>
                    </a:cubicBezTo>
                    <a:cubicBezTo>
                      <a:pt x="0" y="345"/>
                      <a:pt x="106" y="504"/>
                      <a:pt x="212" y="504"/>
                    </a:cubicBezTo>
                    <a:lnTo>
                      <a:pt x="4077" y="1444"/>
                    </a:lnTo>
                    <a:cubicBezTo>
                      <a:pt x="4106" y="1454"/>
                      <a:pt x="4134" y="1458"/>
                      <a:pt x="4160" y="1458"/>
                    </a:cubicBezTo>
                    <a:cubicBezTo>
                      <a:pt x="4277" y="1458"/>
                      <a:pt x="4364" y="1372"/>
                      <a:pt x="4408" y="1285"/>
                    </a:cubicBezTo>
                    <a:cubicBezTo>
                      <a:pt x="4408" y="1113"/>
                      <a:pt x="4355" y="1007"/>
                      <a:pt x="4183" y="954"/>
                    </a:cubicBezTo>
                    <a:lnTo>
                      <a:pt x="331" y="15"/>
                    </a:lnTo>
                    <a:cubicBezTo>
                      <a:pt x="309" y="5"/>
                      <a:pt x="286" y="0"/>
                      <a:pt x="263" y="0"/>
                    </a:cubicBezTo>
                    <a:close/>
                  </a:path>
                </a:pathLst>
              </a:custGeom>
              <a:solidFill>
                <a:srgbClr val="233E49"/>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30" name="Google Shape;823;p31">
                <a:extLst>
                  <a:ext uri="{FF2B5EF4-FFF2-40B4-BE49-F238E27FC236}">
                    <a16:creationId xmlns:a16="http://schemas.microsoft.com/office/drawing/2014/main" id="{194525C9-9686-4EE4-B064-D6CE5BAD6212}"/>
                  </a:ext>
                </a:extLst>
              </p:cNvPr>
              <p:cNvSpPr/>
              <p:nvPr/>
            </p:nvSpPr>
            <p:spPr>
              <a:xfrm>
                <a:off x="5604409" y="4252690"/>
                <a:ext cx="244349" cy="79865"/>
              </a:xfrm>
              <a:custGeom>
                <a:avLst/>
                <a:gdLst/>
                <a:ahLst/>
                <a:cxnLst/>
                <a:rect l="l" t="t" r="r" b="b"/>
                <a:pathLst>
                  <a:path w="4421" h="1445" extrusionOk="0">
                    <a:moveTo>
                      <a:pt x="331" y="1"/>
                    </a:moveTo>
                    <a:cubicBezTo>
                      <a:pt x="225" y="1"/>
                      <a:pt x="66" y="54"/>
                      <a:pt x="66" y="226"/>
                    </a:cubicBezTo>
                    <a:cubicBezTo>
                      <a:pt x="0" y="332"/>
                      <a:pt x="119" y="491"/>
                      <a:pt x="225" y="491"/>
                    </a:cubicBezTo>
                    <a:lnTo>
                      <a:pt x="4090" y="1430"/>
                    </a:lnTo>
                    <a:cubicBezTo>
                      <a:pt x="4119" y="1440"/>
                      <a:pt x="4147" y="1444"/>
                      <a:pt x="4173" y="1444"/>
                    </a:cubicBezTo>
                    <a:cubicBezTo>
                      <a:pt x="4290" y="1444"/>
                      <a:pt x="4378" y="1358"/>
                      <a:pt x="4421" y="1271"/>
                    </a:cubicBezTo>
                    <a:cubicBezTo>
                      <a:pt x="4421" y="1099"/>
                      <a:pt x="4368" y="994"/>
                      <a:pt x="4196" y="941"/>
                    </a:cubicBezTo>
                    <a:lnTo>
                      <a:pt x="331" y="1"/>
                    </a:lnTo>
                    <a:close/>
                  </a:path>
                </a:pathLst>
              </a:custGeom>
              <a:solidFill>
                <a:srgbClr val="233E49"/>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31" name="Google Shape;824;p31">
                <a:extLst>
                  <a:ext uri="{FF2B5EF4-FFF2-40B4-BE49-F238E27FC236}">
                    <a16:creationId xmlns:a16="http://schemas.microsoft.com/office/drawing/2014/main" id="{9BC71FEA-8A2F-4DE7-ACA6-7327832F3D83}"/>
                  </a:ext>
                </a:extLst>
              </p:cNvPr>
              <p:cNvSpPr/>
              <p:nvPr/>
            </p:nvSpPr>
            <p:spPr>
              <a:xfrm>
                <a:off x="6376144" y="3457797"/>
                <a:ext cx="158072" cy="233903"/>
              </a:xfrm>
              <a:custGeom>
                <a:avLst/>
                <a:gdLst/>
                <a:ahLst/>
                <a:cxnLst/>
                <a:rect l="l" t="t" r="r" b="b"/>
                <a:pathLst>
                  <a:path w="2860" h="4232" extrusionOk="0">
                    <a:moveTo>
                      <a:pt x="2381" y="0"/>
                    </a:moveTo>
                    <a:cubicBezTo>
                      <a:pt x="2298" y="0"/>
                      <a:pt x="2214" y="33"/>
                      <a:pt x="2145" y="102"/>
                    </a:cubicBezTo>
                    <a:cubicBezTo>
                      <a:pt x="2039" y="155"/>
                      <a:pt x="1" y="1532"/>
                      <a:pt x="384" y="3901"/>
                    </a:cubicBezTo>
                    <a:cubicBezTo>
                      <a:pt x="437" y="4073"/>
                      <a:pt x="596" y="4231"/>
                      <a:pt x="821" y="4231"/>
                    </a:cubicBezTo>
                    <a:lnTo>
                      <a:pt x="874" y="4231"/>
                    </a:lnTo>
                    <a:cubicBezTo>
                      <a:pt x="1099" y="4179"/>
                      <a:pt x="1258" y="3954"/>
                      <a:pt x="1205" y="3742"/>
                    </a:cubicBezTo>
                    <a:cubicBezTo>
                      <a:pt x="927" y="1968"/>
                      <a:pt x="2528" y="817"/>
                      <a:pt x="2581" y="817"/>
                    </a:cubicBezTo>
                    <a:cubicBezTo>
                      <a:pt x="2806" y="645"/>
                      <a:pt x="2859" y="380"/>
                      <a:pt x="2701" y="208"/>
                    </a:cubicBezTo>
                    <a:cubicBezTo>
                      <a:pt x="2629" y="73"/>
                      <a:pt x="2506" y="0"/>
                      <a:pt x="2381" y="0"/>
                    </a:cubicBezTo>
                    <a:close/>
                  </a:path>
                </a:pathLst>
              </a:custGeom>
              <a:solidFill>
                <a:schemeClr val="accent2"/>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32" name="Google Shape;825;p31">
                <a:extLst>
                  <a:ext uri="{FF2B5EF4-FFF2-40B4-BE49-F238E27FC236}">
                    <a16:creationId xmlns:a16="http://schemas.microsoft.com/office/drawing/2014/main" id="{2AA52B43-83FE-4EB5-803E-C1C85CECEEF3}"/>
                  </a:ext>
                </a:extLst>
              </p:cNvPr>
              <p:cNvSpPr/>
              <p:nvPr/>
            </p:nvSpPr>
            <p:spPr>
              <a:xfrm>
                <a:off x="6180820" y="3609734"/>
                <a:ext cx="527497" cy="527442"/>
              </a:xfrm>
              <a:custGeom>
                <a:avLst/>
                <a:gdLst/>
                <a:ahLst/>
                <a:cxnLst/>
                <a:rect l="l" t="t" r="r" b="b"/>
                <a:pathLst>
                  <a:path w="9544" h="9543" extrusionOk="0">
                    <a:moveTo>
                      <a:pt x="4739" y="0"/>
                    </a:moveTo>
                    <a:cubicBezTo>
                      <a:pt x="2145" y="0"/>
                      <a:pt x="1" y="2144"/>
                      <a:pt x="1" y="4791"/>
                    </a:cubicBezTo>
                    <a:cubicBezTo>
                      <a:pt x="1" y="7385"/>
                      <a:pt x="2145" y="9543"/>
                      <a:pt x="4739" y="9543"/>
                    </a:cubicBezTo>
                    <a:cubicBezTo>
                      <a:pt x="7386" y="9543"/>
                      <a:pt x="9543" y="7385"/>
                      <a:pt x="9543" y="4791"/>
                    </a:cubicBezTo>
                    <a:cubicBezTo>
                      <a:pt x="9543" y="2144"/>
                      <a:pt x="7386" y="0"/>
                      <a:pt x="4739" y="0"/>
                    </a:cubicBezTo>
                    <a:close/>
                  </a:path>
                </a:pathLst>
              </a:custGeom>
              <a:solidFill>
                <a:schemeClr val="accent6"/>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33" name="Google Shape;826;p31">
                <a:extLst>
                  <a:ext uri="{FF2B5EF4-FFF2-40B4-BE49-F238E27FC236}">
                    <a16:creationId xmlns:a16="http://schemas.microsoft.com/office/drawing/2014/main" id="{61599DE9-3E0C-45AC-B0D7-7897B14E6713}"/>
                  </a:ext>
                </a:extLst>
              </p:cNvPr>
              <p:cNvSpPr/>
              <p:nvPr/>
            </p:nvSpPr>
            <p:spPr>
              <a:xfrm>
                <a:off x="6241562" y="3659421"/>
                <a:ext cx="207815" cy="145692"/>
              </a:xfrm>
              <a:custGeom>
                <a:avLst/>
                <a:gdLst/>
                <a:ahLst/>
                <a:cxnLst/>
                <a:rect l="l" t="t" r="r" b="b"/>
                <a:pathLst>
                  <a:path w="3760" h="2636" extrusionOk="0">
                    <a:moveTo>
                      <a:pt x="2633" y="1"/>
                    </a:moveTo>
                    <a:cubicBezTo>
                      <a:pt x="2247" y="1"/>
                      <a:pt x="1778" y="140"/>
                      <a:pt x="1324" y="425"/>
                    </a:cubicBezTo>
                    <a:cubicBezTo>
                      <a:pt x="450" y="914"/>
                      <a:pt x="0" y="1748"/>
                      <a:pt x="278" y="2238"/>
                    </a:cubicBezTo>
                    <a:cubicBezTo>
                      <a:pt x="439" y="2509"/>
                      <a:pt x="746" y="2635"/>
                      <a:pt x="1120" y="2635"/>
                    </a:cubicBezTo>
                    <a:cubicBezTo>
                      <a:pt x="1513" y="2635"/>
                      <a:pt x="1981" y="2496"/>
                      <a:pt x="2436" y="2238"/>
                    </a:cubicBezTo>
                    <a:cubicBezTo>
                      <a:pt x="3309" y="1695"/>
                      <a:pt x="3759" y="861"/>
                      <a:pt x="3428" y="372"/>
                    </a:cubicBezTo>
                    <a:cubicBezTo>
                      <a:pt x="3293" y="127"/>
                      <a:pt x="3000" y="1"/>
                      <a:pt x="2633" y="1"/>
                    </a:cubicBezTo>
                    <a:close/>
                  </a:path>
                </a:pathLst>
              </a:custGeom>
              <a:solidFill>
                <a:schemeClr val="accent5"/>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34" name="Google Shape;827;p31">
                <a:extLst>
                  <a:ext uri="{FF2B5EF4-FFF2-40B4-BE49-F238E27FC236}">
                    <a16:creationId xmlns:a16="http://schemas.microsoft.com/office/drawing/2014/main" id="{9CDD23C3-2179-46CF-9AA6-1159DB3C045A}"/>
                  </a:ext>
                </a:extLst>
              </p:cNvPr>
              <p:cNvSpPr/>
              <p:nvPr/>
            </p:nvSpPr>
            <p:spPr>
              <a:xfrm>
                <a:off x="6189608" y="3719445"/>
                <a:ext cx="518709" cy="417731"/>
              </a:xfrm>
              <a:custGeom>
                <a:avLst/>
                <a:gdLst/>
                <a:ahLst/>
                <a:cxnLst/>
                <a:rect l="l" t="t" r="r" b="b"/>
                <a:pathLst>
                  <a:path w="9385" h="7558" extrusionOk="0">
                    <a:moveTo>
                      <a:pt x="8445" y="0"/>
                    </a:moveTo>
                    <a:lnTo>
                      <a:pt x="8445" y="0"/>
                    </a:lnTo>
                    <a:cubicBezTo>
                      <a:pt x="8551" y="437"/>
                      <a:pt x="8603" y="821"/>
                      <a:pt x="8603" y="1271"/>
                    </a:cubicBezTo>
                    <a:cubicBezTo>
                      <a:pt x="8603" y="3918"/>
                      <a:pt x="6512" y="6009"/>
                      <a:pt x="3865" y="6009"/>
                    </a:cubicBezTo>
                    <a:cubicBezTo>
                      <a:pt x="2264" y="6009"/>
                      <a:pt x="887" y="5242"/>
                      <a:pt x="1" y="4024"/>
                    </a:cubicBezTo>
                    <a:lnTo>
                      <a:pt x="1" y="4024"/>
                    </a:lnTo>
                    <a:cubicBezTo>
                      <a:pt x="556" y="6062"/>
                      <a:pt x="2436" y="7558"/>
                      <a:pt x="4580" y="7558"/>
                    </a:cubicBezTo>
                    <a:cubicBezTo>
                      <a:pt x="7227" y="7558"/>
                      <a:pt x="9384" y="5400"/>
                      <a:pt x="9384" y="2806"/>
                    </a:cubicBezTo>
                    <a:cubicBezTo>
                      <a:pt x="9384" y="1761"/>
                      <a:pt x="9053" y="821"/>
                      <a:pt x="8445" y="0"/>
                    </a:cubicBezTo>
                    <a:close/>
                  </a:path>
                </a:pathLst>
              </a:custGeom>
              <a:solidFill>
                <a:schemeClr val="accent6"/>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sp>
          <p:nvSpPr>
            <p:cNvPr id="125" name="Google Shape;828;p31">
              <a:extLst>
                <a:ext uri="{FF2B5EF4-FFF2-40B4-BE49-F238E27FC236}">
                  <a16:creationId xmlns:a16="http://schemas.microsoft.com/office/drawing/2014/main" id="{A70B9403-A100-4DF3-A073-60C10F4D733E}"/>
                </a:ext>
              </a:extLst>
            </p:cNvPr>
            <p:cNvSpPr/>
            <p:nvPr/>
          </p:nvSpPr>
          <p:spPr>
            <a:xfrm>
              <a:off x="5641385" y="4715193"/>
              <a:ext cx="204624" cy="152288"/>
            </a:xfrm>
            <a:custGeom>
              <a:avLst/>
              <a:gdLst/>
              <a:ahLst/>
              <a:cxnLst/>
              <a:rect l="l" t="t" r="r" b="b"/>
              <a:pathLst>
                <a:path w="6588" h="4903" extrusionOk="0">
                  <a:moveTo>
                    <a:pt x="4067" y="1"/>
                  </a:moveTo>
                  <a:lnTo>
                    <a:pt x="2790" y="2790"/>
                  </a:lnTo>
                  <a:lnTo>
                    <a:pt x="404" y="3059"/>
                  </a:lnTo>
                  <a:cubicBezTo>
                    <a:pt x="135" y="3059"/>
                    <a:pt x="0" y="3496"/>
                    <a:pt x="269" y="3630"/>
                  </a:cubicBezTo>
                  <a:lnTo>
                    <a:pt x="2924" y="4739"/>
                  </a:lnTo>
                  <a:cubicBezTo>
                    <a:pt x="3134" y="4850"/>
                    <a:pt x="3343" y="4903"/>
                    <a:pt x="3545" y="4903"/>
                  </a:cubicBezTo>
                  <a:cubicBezTo>
                    <a:pt x="3892" y="4903"/>
                    <a:pt x="4215" y="4747"/>
                    <a:pt x="4470" y="4471"/>
                  </a:cubicBezTo>
                  <a:lnTo>
                    <a:pt x="6588" y="1547"/>
                  </a:lnTo>
                  <a:lnTo>
                    <a:pt x="4067" y="1"/>
                  </a:lnTo>
                  <a:close/>
                </a:path>
              </a:pathLst>
            </a:custGeom>
            <a:solidFill>
              <a:srgbClr val="D4145A"/>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26" name="Google Shape;829;p31">
              <a:extLst>
                <a:ext uri="{FF2B5EF4-FFF2-40B4-BE49-F238E27FC236}">
                  <a16:creationId xmlns:a16="http://schemas.microsoft.com/office/drawing/2014/main" id="{C17D1B13-7913-4AAE-8E40-0C36BEE29ABC}"/>
                </a:ext>
              </a:extLst>
            </p:cNvPr>
            <p:cNvSpPr/>
            <p:nvPr/>
          </p:nvSpPr>
          <p:spPr>
            <a:xfrm>
              <a:off x="5767676" y="4250752"/>
              <a:ext cx="622196" cy="512492"/>
            </a:xfrm>
            <a:custGeom>
              <a:avLst/>
              <a:gdLst/>
              <a:ahLst/>
              <a:cxnLst/>
              <a:rect l="l" t="t" r="r" b="b"/>
              <a:pathLst>
                <a:path w="20032" h="16500" extrusionOk="0">
                  <a:moveTo>
                    <a:pt x="16674" y="1"/>
                  </a:moveTo>
                  <a:cubicBezTo>
                    <a:pt x="15991" y="1"/>
                    <a:pt x="15283" y="187"/>
                    <a:pt x="14688" y="536"/>
                  </a:cubicBezTo>
                  <a:lnTo>
                    <a:pt x="3765" y="7392"/>
                  </a:lnTo>
                  <a:cubicBezTo>
                    <a:pt x="3496" y="7661"/>
                    <a:pt x="3227" y="7929"/>
                    <a:pt x="2925" y="8366"/>
                  </a:cubicBezTo>
                  <a:lnTo>
                    <a:pt x="1" y="14954"/>
                  </a:lnTo>
                  <a:lnTo>
                    <a:pt x="2522" y="16500"/>
                  </a:lnTo>
                  <a:lnTo>
                    <a:pt x="6588" y="11021"/>
                  </a:lnTo>
                  <a:lnTo>
                    <a:pt x="9949" y="10316"/>
                  </a:lnTo>
                  <a:lnTo>
                    <a:pt x="15528" y="8938"/>
                  </a:lnTo>
                  <a:cubicBezTo>
                    <a:pt x="16671" y="8635"/>
                    <a:pt x="17780" y="8098"/>
                    <a:pt x="18620" y="7089"/>
                  </a:cubicBezTo>
                  <a:cubicBezTo>
                    <a:pt x="19023" y="6686"/>
                    <a:pt x="19326" y="6115"/>
                    <a:pt x="19595" y="5577"/>
                  </a:cubicBezTo>
                  <a:cubicBezTo>
                    <a:pt x="19864" y="5006"/>
                    <a:pt x="20032" y="4434"/>
                    <a:pt x="20032" y="3896"/>
                  </a:cubicBezTo>
                  <a:lnTo>
                    <a:pt x="20032" y="3460"/>
                  </a:lnTo>
                  <a:cubicBezTo>
                    <a:pt x="20032" y="2048"/>
                    <a:pt x="19191" y="804"/>
                    <a:pt x="17914" y="233"/>
                  </a:cubicBezTo>
                  <a:cubicBezTo>
                    <a:pt x="17535" y="76"/>
                    <a:pt x="17110" y="1"/>
                    <a:pt x="16674" y="1"/>
                  </a:cubicBezTo>
                  <a:close/>
                </a:path>
              </a:pathLst>
            </a:custGeom>
            <a:solidFill>
              <a:srgbClr val="758CC9"/>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27" name="Google Shape;830;p31">
              <a:extLst>
                <a:ext uri="{FF2B5EF4-FFF2-40B4-BE49-F238E27FC236}">
                  <a16:creationId xmlns:a16="http://schemas.microsoft.com/office/drawing/2014/main" id="{DA17CC1B-2AEF-4DE5-80AD-524C115CC8B8}"/>
                </a:ext>
              </a:extLst>
            </p:cNvPr>
            <p:cNvSpPr/>
            <p:nvPr/>
          </p:nvSpPr>
          <p:spPr>
            <a:xfrm>
              <a:off x="5767676" y="4250752"/>
              <a:ext cx="622196" cy="512492"/>
            </a:xfrm>
            <a:custGeom>
              <a:avLst/>
              <a:gdLst/>
              <a:ahLst/>
              <a:cxnLst/>
              <a:rect l="l" t="t" r="r" b="b"/>
              <a:pathLst>
                <a:path w="20032" h="16500" extrusionOk="0">
                  <a:moveTo>
                    <a:pt x="16674" y="1"/>
                  </a:moveTo>
                  <a:cubicBezTo>
                    <a:pt x="15991" y="1"/>
                    <a:pt x="15283" y="187"/>
                    <a:pt x="14688" y="536"/>
                  </a:cubicBezTo>
                  <a:lnTo>
                    <a:pt x="3765" y="7392"/>
                  </a:lnTo>
                  <a:cubicBezTo>
                    <a:pt x="3496" y="7661"/>
                    <a:pt x="3227" y="7929"/>
                    <a:pt x="2925" y="8366"/>
                  </a:cubicBezTo>
                  <a:lnTo>
                    <a:pt x="1" y="14954"/>
                  </a:lnTo>
                  <a:lnTo>
                    <a:pt x="1110" y="15659"/>
                  </a:lnTo>
                  <a:lnTo>
                    <a:pt x="2522" y="16500"/>
                  </a:lnTo>
                  <a:lnTo>
                    <a:pt x="6588" y="11021"/>
                  </a:lnTo>
                  <a:lnTo>
                    <a:pt x="9949" y="10316"/>
                  </a:lnTo>
                  <a:lnTo>
                    <a:pt x="15528" y="8938"/>
                  </a:lnTo>
                  <a:cubicBezTo>
                    <a:pt x="16368" y="8770"/>
                    <a:pt x="17208" y="8366"/>
                    <a:pt x="18049" y="7661"/>
                  </a:cubicBezTo>
                  <a:cubicBezTo>
                    <a:pt x="18183" y="7526"/>
                    <a:pt x="18351" y="7392"/>
                    <a:pt x="18620" y="7089"/>
                  </a:cubicBezTo>
                  <a:cubicBezTo>
                    <a:pt x="19023" y="6686"/>
                    <a:pt x="19326" y="6115"/>
                    <a:pt x="19595" y="5577"/>
                  </a:cubicBezTo>
                  <a:cubicBezTo>
                    <a:pt x="19864" y="5006"/>
                    <a:pt x="20032" y="4434"/>
                    <a:pt x="20032" y="3896"/>
                  </a:cubicBezTo>
                  <a:lnTo>
                    <a:pt x="20032" y="3460"/>
                  </a:lnTo>
                  <a:cubicBezTo>
                    <a:pt x="20032" y="2048"/>
                    <a:pt x="19191" y="804"/>
                    <a:pt x="17914" y="233"/>
                  </a:cubicBezTo>
                  <a:cubicBezTo>
                    <a:pt x="17535" y="76"/>
                    <a:pt x="17110" y="1"/>
                    <a:pt x="16674" y="1"/>
                  </a:cubicBezTo>
                  <a:close/>
                </a:path>
              </a:pathLst>
            </a:custGeom>
            <a:solidFill>
              <a:srgbClr val="BDB8FF"/>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28" name="Google Shape;831;p31">
              <a:extLst>
                <a:ext uri="{FF2B5EF4-FFF2-40B4-BE49-F238E27FC236}">
                  <a16:creationId xmlns:a16="http://schemas.microsoft.com/office/drawing/2014/main" id="{EC56F751-8FC7-479A-954B-AD1EDABEC02B}"/>
                </a:ext>
              </a:extLst>
            </p:cNvPr>
            <p:cNvSpPr/>
            <p:nvPr/>
          </p:nvSpPr>
          <p:spPr>
            <a:xfrm>
              <a:off x="5802121" y="4428136"/>
              <a:ext cx="435338" cy="335107"/>
            </a:xfrm>
            <a:custGeom>
              <a:avLst/>
              <a:gdLst/>
              <a:ahLst/>
              <a:cxnLst/>
              <a:rect l="l" t="t" r="r" b="b"/>
              <a:pathLst>
                <a:path w="14016" h="10789" extrusionOk="0">
                  <a:moveTo>
                    <a:pt x="11630" y="0"/>
                  </a:moveTo>
                  <a:lnTo>
                    <a:pt x="5479" y="2521"/>
                  </a:lnTo>
                  <a:cubicBezTo>
                    <a:pt x="4471" y="2924"/>
                    <a:pt x="3496" y="3764"/>
                    <a:pt x="2958" y="4739"/>
                  </a:cubicBezTo>
                  <a:cubicBezTo>
                    <a:pt x="2118" y="6151"/>
                    <a:pt x="976" y="7966"/>
                    <a:pt x="1" y="9948"/>
                  </a:cubicBezTo>
                  <a:lnTo>
                    <a:pt x="1413" y="10789"/>
                  </a:lnTo>
                  <a:lnTo>
                    <a:pt x="5479" y="5310"/>
                  </a:lnTo>
                  <a:lnTo>
                    <a:pt x="8840" y="4605"/>
                  </a:lnTo>
                  <a:lnTo>
                    <a:pt x="8974" y="4470"/>
                  </a:lnTo>
                  <a:cubicBezTo>
                    <a:pt x="9109" y="4067"/>
                    <a:pt x="9512" y="3764"/>
                    <a:pt x="9815" y="3630"/>
                  </a:cubicBezTo>
                  <a:lnTo>
                    <a:pt x="14016" y="1815"/>
                  </a:lnTo>
                  <a:cubicBezTo>
                    <a:pt x="13176" y="1244"/>
                    <a:pt x="12335" y="706"/>
                    <a:pt x="11630" y="0"/>
                  </a:cubicBezTo>
                  <a:close/>
                </a:path>
              </a:pathLst>
            </a:custGeom>
            <a:solidFill>
              <a:srgbClr val="8D7DFF"/>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29" name="Google Shape;832;p31">
              <a:extLst>
                <a:ext uri="{FF2B5EF4-FFF2-40B4-BE49-F238E27FC236}">
                  <a16:creationId xmlns:a16="http://schemas.microsoft.com/office/drawing/2014/main" id="{75BB84C9-5E17-4D93-88B9-CB532641DB8B}"/>
                </a:ext>
              </a:extLst>
            </p:cNvPr>
            <p:cNvSpPr/>
            <p:nvPr/>
          </p:nvSpPr>
          <p:spPr>
            <a:xfrm>
              <a:off x="5993172" y="3849238"/>
              <a:ext cx="435338" cy="325727"/>
            </a:xfrm>
            <a:custGeom>
              <a:avLst/>
              <a:gdLst/>
              <a:ahLst/>
              <a:cxnLst/>
              <a:rect l="l" t="t" r="r" b="b"/>
              <a:pathLst>
                <a:path w="14016" h="10487" extrusionOk="0">
                  <a:moveTo>
                    <a:pt x="11156" y="0"/>
                  </a:moveTo>
                  <a:cubicBezTo>
                    <a:pt x="10333" y="0"/>
                    <a:pt x="9506" y="386"/>
                    <a:pt x="8974" y="1128"/>
                  </a:cubicBezTo>
                  <a:lnTo>
                    <a:pt x="6050" y="5598"/>
                  </a:lnTo>
                  <a:lnTo>
                    <a:pt x="1849" y="2943"/>
                  </a:lnTo>
                  <a:lnTo>
                    <a:pt x="0" y="5598"/>
                  </a:lnTo>
                  <a:lnTo>
                    <a:pt x="5344" y="10102"/>
                  </a:lnTo>
                  <a:cubicBezTo>
                    <a:pt x="5736" y="10352"/>
                    <a:pt x="6156" y="10486"/>
                    <a:pt x="6566" y="10486"/>
                  </a:cubicBezTo>
                  <a:cubicBezTo>
                    <a:pt x="7034" y="10486"/>
                    <a:pt x="7488" y="10310"/>
                    <a:pt x="7865" y="9934"/>
                  </a:cubicBezTo>
                  <a:lnTo>
                    <a:pt x="13040" y="4489"/>
                  </a:lnTo>
                  <a:cubicBezTo>
                    <a:pt x="13881" y="3649"/>
                    <a:pt x="14015" y="2372"/>
                    <a:pt x="13444" y="1397"/>
                  </a:cubicBezTo>
                  <a:cubicBezTo>
                    <a:pt x="12937" y="453"/>
                    <a:pt x="12048" y="0"/>
                    <a:pt x="11156" y="0"/>
                  </a:cubicBezTo>
                  <a:close/>
                </a:path>
              </a:pathLst>
            </a:custGeom>
            <a:solidFill>
              <a:srgbClr val="F6E5AC"/>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30" name="Google Shape;833;p31">
              <a:extLst>
                <a:ext uri="{FF2B5EF4-FFF2-40B4-BE49-F238E27FC236}">
                  <a16:creationId xmlns:a16="http://schemas.microsoft.com/office/drawing/2014/main" id="{A6EE7E8A-4681-4646-87BB-9B2AD79329FF}"/>
                </a:ext>
              </a:extLst>
            </p:cNvPr>
            <p:cNvSpPr/>
            <p:nvPr/>
          </p:nvSpPr>
          <p:spPr>
            <a:xfrm>
              <a:off x="6106945" y="3870700"/>
              <a:ext cx="178533" cy="304824"/>
            </a:xfrm>
            <a:custGeom>
              <a:avLst/>
              <a:gdLst/>
              <a:ahLst/>
              <a:cxnLst/>
              <a:rect l="l" t="t" r="r" b="b"/>
              <a:pathLst>
                <a:path w="5748" h="9814" extrusionOk="0">
                  <a:moveTo>
                    <a:pt x="5748" y="0"/>
                  </a:moveTo>
                  <a:lnTo>
                    <a:pt x="5748" y="0"/>
                  </a:lnTo>
                  <a:cubicBezTo>
                    <a:pt x="5580" y="168"/>
                    <a:pt x="5445" y="303"/>
                    <a:pt x="5311" y="437"/>
                  </a:cubicBezTo>
                  <a:lnTo>
                    <a:pt x="2387" y="4907"/>
                  </a:lnTo>
                  <a:lnTo>
                    <a:pt x="1" y="3529"/>
                  </a:lnTo>
                  <a:lnTo>
                    <a:pt x="1" y="7999"/>
                  </a:lnTo>
                  <a:lnTo>
                    <a:pt x="1681" y="9411"/>
                  </a:lnTo>
                  <a:cubicBezTo>
                    <a:pt x="1950" y="9545"/>
                    <a:pt x="2219" y="9680"/>
                    <a:pt x="2387" y="9814"/>
                  </a:cubicBezTo>
                  <a:lnTo>
                    <a:pt x="4067" y="3932"/>
                  </a:lnTo>
                  <a:cubicBezTo>
                    <a:pt x="4471" y="2521"/>
                    <a:pt x="5042" y="1277"/>
                    <a:pt x="5748" y="0"/>
                  </a:cubicBezTo>
                  <a:close/>
                </a:path>
              </a:pathLst>
            </a:custGeom>
            <a:solidFill>
              <a:schemeClr val="accen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31" name="Google Shape;834;p31">
              <a:extLst>
                <a:ext uri="{FF2B5EF4-FFF2-40B4-BE49-F238E27FC236}">
                  <a16:creationId xmlns:a16="http://schemas.microsoft.com/office/drawing/2014/main" id="{1DB59D19-38B6-4726-BEDD-14A2C98A1364}"/>
                </a:ext>
              </a:extLst>
            </p:cNvPr>
            <p:cNvSpPr/>
            <p:nvPr/>
          </p:nvSpPr>
          <p:spPr>
            <a:xfrm>
              <a:off x="6175836" y="3779880"/>
              <a:ext cx="439532" cy="506031"/>
            </a:xfrm>
            <a:custGeom>
              <a:avLst/>
              <a:gdLst/>
              <a:ahLst/>
              <a:cxnLst/>
              <a:rect l="l" t="t" r="r" b="b"/>
              <a:pathLst>
                <a:path w="14151" h="16292" extrusionOk="0">
                  <a:moveTo>
                    <a:pt x="9109" y="0"/>
                  </a:moveTo>
                  <a:lnTo>
                    <a:pt x="5042" y="572"/>
                  </a:lnTo>
                  <a:cubicBezTo>
                    <a:pt x="3664" y="2387"/>
                    <a:pt x="2521" y="4605"/>
                    <a:pt x="1849" y="6856"/>
                  </a:cubicBezTo>
                  <a:lnTo>
                    <a:pt x="1" y="13444"/>
                  </a:lnTo>
                  <a:cubicBezTo>
                    <a:pt x="1406" y="14452"/>
                    <a:pt x="4559" y="16292"/>
                    <a:pt x="8376" y="16292"/>
                  </a:cubicBezTo>
                  <a:cubicBezTo>
                    <a:pt x="8759" y="16292"/>
                    <a:pt x="9150" y="16273"/>
                    <a:pt x="9546" y="16233"/>
                  </a:cubicBezTo>
                  <a:cubicBezTo>
                    <a:pt x="11092" y="16099"/>
                    <a:pt x="12470" y="15696"/>
                    <a:pt x="14016" y="14990"/>
                  </a:cubicBezTo>
                  <a:lnTo>
                    <a:pt x="14150" y="7831"/>
                  </a:lnTo>
                  <a:cubicBezTo>
                    <a:pt x="14150" y="5310"/>
                    <a:pt x="13175" y="2924"/>
                    <a:pt x="11361" y="1412"/>
                  </a:cubicBezTo>
                  <a:cubicBezTo>
                    <a:pt x="10655" y="841"/>
                    <a:pt x="9815" y="269"/>
                    <a:pt x="9109" y="0"/>
                  </a:cubicBezTo>
                  <a:close/>
                </a:path>
              </a:pathLst>
            </a:custGeom>
            <a:solidFill>
              <a:schemeClr val="lt2"/>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32" name="Google Shape;835;p31">
              <a:extLst>
                <a:ext uri="{FF2B5EF4-FFF2-40B4-BE49-F238E27FC236}">
                  <a16:creationId xmlns:a16="http://schemas.microsoft.com/office/drawing/2014/main" id="{C778F81F-EA7E-43D9-AE92-F11656DE69B5}"/>
                </a:ext>
              </a:extLst>
            </p:cNvPr>
            <p:cNvSpPr/>
            <p:nvPr/>
          </p:nvSpPr>
          <p:spPr>
            <a:xfrm>
              <a:off x="6446215" y="3823706"/>
              <a:ext cx="169153" cy="460404"/>
            </a:xfrm>
            <a:custGeom>
              <a:avLst/>
              <a:gdLst/>
              <a:ahLst/>
              <a:cxnLst/>
              <a:rect l="l" t="t" r="r" b="b"/>
              <a:pathLst>
                <a:path w="5446" h="14823" extrusionOk="0">
                  <a:moveTo>
                    <a:pt x="2656" y="1"/>
                  </a:moveTo>
                  <a:cubicBezTo>
                    <a:pt x="1546" y="404"/>
                    <a:pt x="706" y="1244"/>
                    <a:pt x="404" y="3496"/>
                  </a:cubicBezTo>
                  <a:cubicBezTo>
                    <a:pt x="0" y="5714"/>
                    <a:pt x="538" y="9075"/>
                    <a:pt x="706" y="11327"/>
                  </a:cubicBezTo>
                  <a:lnTo>
                    <a:pt x="841" y="14822"/>
                  </a:lnTo>
                  <a:cubicBezTo>
                    <a:pt x="2387" y="14688"/>
                    <a:pt x="3765" y="14285"/>
                    <a:pt x="5311" y="13579"/>
                  </a:cubicBezTo>
                  <a:lnTo>
                    <a:pt x="5445" y="6420"/>
                  </a:lnTo>
                  <a:lnTo>
                    <a:pt x="5445" y="6286"/>
                  </a:lnTo>
                  <a:cubicBezTo>
                    <a:pt x="5445" y="3765"/>
                    <a:pt x="4336" y="1513"/>
                    <a:pt x="2656" y="1"/>
                  </a:cubicBezTo>
                  <a:close/>
                </a:path>
              </a:pathLst>
            </a:custGeom>
            <a:solidFill>
              <a:schemeClr val="accen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33" name="Google Shape;836;p31">
              <a:extLst>
                <a:ext uri="{FF2B5EF4-FFF2-40B4-BE49-F238E27FC236}">
                  <a16:creationId xmlns:a16="http://schemas.microsoft.com/office/drawing/2014/main" id="{C5763E02-946B-4BB3-889D-9B67A0F991C6}"/>
                </a:ext>
              </a:extLst>
            </p:cNvPr>
            <p:cNvSpPr/>
            <p:nvPr/>
          </p:nvSpPr>
          <p:spPr>
            <a:xfrm>
              <a:off x="6123655" y="4195040"/>
              <a:ext cx="501093" cy="361229"/>
            </a:xfrm>
            <a:custGeom>
              <a:avLst/>
              <a:gdLst/>
              <a:ahLst/>
              <a:cxnLst/>
              <a:rect l="l" t="t" r="r" b="b"/>
              <a:pathLst>
                <a:path w="16133" h="11630" extrusionOk="0">
                  <a:moveTo>
                    <a:pt x="1681" y="1"/>
                  </a:moveTo>
                  <a:lnTo>
                    <a:pt x="303" y="5177"/>
                  </a:lnTo>
                  <a:cubicBezTo>
                    <a:pt x="0" y="5748"/>
                    <a:pt x="303" y="6454"/>
                    <a:pt x="706" y="6991"/>
                  </a:cubicBezTo>
                  <a:cubicBezTo>
                    <a:pt x="1681" y="7832"/>
                    <a:pt x="2521" y="8537"/>
                    <a:pt x="3664" y="9243"/>
                  </a:cubicBezTo>
                  <a:cubicBezTo>
                    <a:pt x="5747" y="10655"/>
                    <a:pt x="8134" y="11629"/>
                    <a:pt x="10654" y="11629"/>
                  </a:cubicBezTo>
                  <a:cubicBezTo>
                    <a:pt x="12066" y="11629"/>
                    <a:pt x="13612" y="11495"/>
                    <a:pt x="14990" y="10789"/>
                  </a:cubicBezTo>
                  <a:cubicBezTo>
                    <a:pt x="15696" y="10487"/>
                    <a:pt x="16133" y="9815"/>
                    <a:pt x="16133" y="9109"/>
                  </a:cubicBezTo>
                  <a:lnTo>
                    <a:pt x="16133" y="8537"/>
                  </a:lnTo>
                  <a:lnTo>
                    <a:pt x="15696" y="1547"/>
                  </a:lnTo>
                  <a:cubicBezTo>
                    <a:pt x="14150" y="2253"/>
                    <a:pt x="12772" y="2656"/>
                    <a:pt x="11226" y="2790"/>
                  </a:cubicBezTo>
                  <a:cubicBezTo>
                    <a:pt x="10830" y="2830"/>
                    <a:pt x="10439" y="2849"/>
                    <a:pt x="10056" y="2849"/>
                  </a:cubicBezTo>
                  <a:cubicBezTo>
                    <a:pt x="6239" y="2849"/>
                    <a:pt x="3086" y="1009"/>
                    <a:pt x="1681" y="1"/>
                  </a:cubicBezTo>
                  <a:close/>
                </a:path>
              </a:pathLst>
            </a:custGeom>
            <a:solidFill>
              <a:srgbClr val="BDB8FF"/>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34" name="Google Shape;837;p31">
              <a:extLst>
                <a:ext uri="{FF2B5EF4-FFF2-40B4-BE49-F238E27FC236}">
                  <a16:creationId xmlns:a16="http://schemas.microsoft.com/office/drawing/2014/main" id="{A86FEA51-7C91-41CF-9FBE-0E63E3FAA2AA}"/>
                </a:ext>
              </a:extLst>
            </p:cNvPr>
            <p:cNvSpPr/>
            <p:nvPr/>
          </p:nvSpPr>
          <p:spPr>
            <a:xfrm>
              <a:off x="6319893" y="3623306"/>
              <a:ext cx="143063" cy="253078"/>
            </a:xfrm>
            <a:custGeom>
              <a:avLst/>
              <a:gdLst/>
              <a:ahLst/>
              <a:cxnLst/>
              <a:rect l="l" t="t" r="r" b="b"/>
              <a:pathLst>
                <a:path w="4606" h="8148" extrusionOk="0">
                  <a:moveTo>
                    <a:pt x="4067" y="0"/>
                  </a:moveTo>
                  <a:lnTo>
                    <a:pt x="1" y="269"/>
                  </a:lnTo>
                  <a:lnTo>
                    <a:pt x="404" y="5882"/>
                  </a:lnTo>
                  <a:lnTo>
                    <a:pt x="404" y="6285"/>
                  </a:lnTo>
                  <a:cubicBezTo>
                    <a:pt x="560" y="7347"/>
                    <a:pt x="1413" y="8147"/>
                    <a:pt x="2423" y="8147"/>
                  </a:cubicBezTo>
                  <a:cubicBezTo>
                    <a:pt x="2500" y="8147"/>
                    <a:pt x="2577" y="8143"/>
                    <a:pt x="2656" y="8133"/>
                  </a:cubicBezTo>
                  <a:cubicBezTo>
                    <a:pt x="3765" y="7965"/>
                    <a:pt x="4605" y="6991"/>
                    <a:pt x="4471" y="5882"/>
                  </a:cubicBezTo>
                  <a:lnTo>
                    <a:pt x="4471" y="5613"/>
                  </a:lnTo>
                  <a:lnTo>
                    <a:pt x="4067" y="0"/>
                  </a:lnTo>
                  <a:close/>
                </a:path>
              </a:pathLst>
            </a:custGeom>
            <a:solidFill>
              <a:srgbClr val="A67C52"/>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35" name="Google Shape;838;p31">
              <a:extLst>
                <a:ext uri="{FF2B5EF4-FFF2-40B4-BE49-F238E27FC236}">
                  <a16:creationId xmlns:a16="http://schemas.microsoft.com/office/drawing/2014/main" id="{F54AE7A5-5033-41F9-86C1-3D07F40BDC7C}"/>
                </a:ext>
              </a:extLst>
            </p:cNvPr>
            <p:cNvSpPr/>
            <p:nvPr/>
          </p:nvSpPr>
          <p:spPr>
            <a:xfrm>
              <a:off x="5802125" y="4764263"/>
              <a:ext cx="234920" cy="138872"/>
            </a:xfrm>
            <a:custGeom>
              <a:avLst/>
              <a:gdLst/>
              <a:ahLst/>
              <a:cxnLst/>
              <a:rect l="l" t="t" r="r" b="b"/>
              <a:pathLst>
                <a:path w="6420" h="4389" extrusionOk="0">
                  <a:moveTo>
                    <a:pt x="4201" y="1"/>
                  </a:moveTo>
                  <a:lnTo>
                    <a:pt x="2790" y="2084"/>
                  </a:lnTo>
                  <a:lnTo>
                    <a:pt x="404" y="2084"/>
                  </a:lnTo>
                  <a:cubicBezTo>
                    <a:pt x="135" y="2084"/>
                    <a:pt x="0" y="2387"/>
                    <a:pt x="269" y="2521"/>
                  </a:cubicBezTo>
                  <a:lnTo>
                    <a:pt x="2655" y="4202"/>
                  </a:lnTo>
                  <a:cubicBezTo>
                    <a:pt x="2912" y="4322"/>
                    <a:pt x="3162" y="4389"/>
                    <a:pt x="3399" y="4389"/>
                  </a:cubicBezTo>
                  <a:cubicBezTo>
                    <a:pt x="3690" y="4389"/>
                    <a:pt x="3961" y="4289"/>
                    <a:pt x="4201" y="4067"/>
                  </a:cubicBezTo>
                  <a:lnTo>
                    <a:pt x="6420" y="1815"/>
                  </a:lnTo>
                  <a:lnTo>
                    <a:pt x="4201" y="1"/>
                  </a:lnTo>
                  <a:close/>
                </a:path>
              </a:pathLst>
            </a:custGeom>
            <a:solidFill>
              <a:srgbClr val="D4145A"/>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36" name="Google Shape;839;p31">
              <a:extLst>
                <a:ext uri="{FF2B5EF4-FFF2-40B4-BE49-F238E27FC236}">
                  <a16:creationId xmlns:a16="http://schemas.microsoft.com/office/drawing/2014/main" id="{9C8CEC7E-7E06-445A-B527-3BEA8B5A928C}"/>
                </a:ext>
              </a:extLst>
            </p:cNvPr>
            <p:cNvSpPr/>
            <p:nvPr/>
          </p:nvSpPr>
          <p:spPr>
            <a:xfrm>
              <a:off x="5950371" y="4370395"/>
              <a:ext cx="674377" cy="457578"/>
            </a:xfrm>
            <a:custGeom>
              <a:avLst/>
              <a:gdLst/>
              <a:ahLst/>
              <a:cxnLst/>
              <a:rect l="l" t="t" r="r" b="b"/>
              <a:pathLst>
                <a:path w="21712" h="14732" extrusionOk="0">
                  <a:moveTo>
                    <a:pt x="18347" y="1"/>
                  </a:moveTo>
                  <a:cubicBezTo>
                    <a:pt x="17839" y="1"/>
                    <a:pt x="17322" y="109"/>
                    <a:pt x="16805" y="313"/>
                  </a:cubicBezTo>
                  <a:lnTo>
                    <a:pt x="13713" y="1725"/>
                  </a:lnTo>
                  <a:lnTo>
                    <a:pt x="5042" y="5489"/>
                  </a:lnTo>
                  <a:cubicBezTo>
                    <a:pt x="4739" y="5623"/>
                    <a:pt x="4336" y="5926"/>
                    <a:pt x="4201" y="6329"/>
                  </a:cubicBezTo>
                  <a:lnTo>
                    <a:pt x="4067" y="6464"/>
                  </a:lnTo>
                  <a:lnTo>
                    <a:pt x="0" y="12917"/>
                  </a:lnTo>
                  <a:lnTo>
                    <a:pt x="2219" y="14731"/>
                  </a:lnTo>
                  <a:lnTo>
                    <a:pt x="7260" y="9556"/>
                  </a:lnTo>
                  <a:lnTo>
                    <a:pt x="16368" y="8715"/>
                  </a:lnTo>
                  <a:cubicBezTo>
                    <a:pt x="17645" y="8715"/>
                    <a:pt x="18754" y="8144"/>
                    <a:pt x="19729" y="7438"/>
                  </a:cubicBezTo>
                  <a:cubicBezTo>
                    <a:pt x="20569" y="6598"/>
                    <a:pt x="21275" y="5489"/>
                    <a:pt x="21712" y="4380"/>
                  </a:cubicBezTo>
                  <a:lnTo>
                    <a:pt x="21712" y="3540"/>
                  </a:lnTo>
                  <a:cubicBezTo>
                    <a:pt x="21712" y="2263"/>
                    <a:pt x="21140" y="1154"/>
                    <a:pt x="20031" y="448"/>
                  </a:cubicBezTo>
                  <a:cubicBezTo>
                    <a:pt x="19493" y="143"/>
                    <a:pt x="18927" y="1"/>
                    <a:pt x="18347" y="1"/>
                  </a:cubicBezTo>
                  <a:close/>
                </a:path>
              </a:pathLst>
            </a:custGeom>
            <a:solidFill>
              <a:srgbClr val="758CC9"/>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37" name="Google Shape;840;p31">
              <a:extLst>
                <a:ext uri="{FF2B5EF4-FFF2-40B4-BE49-F238E27FC236}">
                  <a16:creationId xmlns:a16="http://schemas.microsoft.com/office/drawing/2014/main" id="{99538C3F-E84B-4792-B050-D36076E7BF35}"/>
                </a:ext>
              </a:extLst>
            </p:cNvPr>
            <p:cNvSpPr/>
            <p:nvPr/>
          </p:nvSpPr>
          <p:spPr>
            <a:xfrm>
              <a:off x="6428479" y="4371762"/>
              <a:ext cx="196269" cy="273515"/>
            </a:xfrm>
            <a:custGeom>
              <a:avLst/>
              <a:gdLst/>
              <a:ahLst/>
              <a:cxnLst/>
              <a:rect l="l" t="t" r="r" b="b"/>
              <a:pathLst>
                <a:path w="6319" h="8806" extrusionOk="0">
                  <a:moveTo>
                    <a:pt x="2790" y="0"/>
                  </a:moveTo>
                  <a:cubicBezTo>
                    <a:pt x="2386" y="0"/>
                    <a:pt x="1949" y="0"/>
                    <a:pt x="1546" y="269"/>
                  </a:cubicBezTo>
                  <a:cubicBezTo>
                    <a:pt x="1546" y="2219"/>
                    <a:pt x="1277" y="4202"/>
                    <a:pt x="840" y="6016"/>
                  </a:cubicBezTo>
                  <a:cubicBezTo>
                    <a:pt x="706" y="6857"/>
                    <a:pt x="437" y="7697"/>
                    <a:pt x="135" y="8537"/>
                  </a:cubicBezTo>
                  <a:lnTo>
                    <a:pt x="0" y="8806"/>
                  </a:lnTo>
                  <a:lnTo>
                    <a:pt x="0" y="8806"/>
                  </a:lnTo>
                  <a:lnTo>
                    <a:pt x="975" y="8671"/>
                  </a:lnTo>
                  <a:cubicBezTo>
                    <a:pt x="2252" y="8671"/>
                    <a:pt x="3361" y="8100"/>
                    <a:pt x="4336" y="7394"/>
                  </a:cubicBezTo>
                  <a:cubicBezTo>
                    <a:pt x="5176" y="6554"/>
                    <a:pt x="5882" y="5445"/>
                    <a:pt x="6319" y="4336"/>
                  </a:cubicBezTo>
                  <a:lnTo>
                    <a:pt x="6319" y="3496"/>
                  </a:lnTo>
                  <a:lnTo>
                    <a:pt x="6319" y="2924"/>
                  </a:lnTo>
                  <a:cubicBezTo>
                    <a:pt x="6150" y="1950"/>
                    <a:pt x="5613" y="975"/>
                    <a:pt x="4638" y="404"/>
                  </a:cubicBezTo>
                  <a:cubicBezTo>
                    <a:pt x="4067" y="135"/>
                    <a:pt x="3495" y="0"/>
                    <a:pt x="2958" y="0"/>
                  </a:cubicBezTo>
                  <a:close/>
                </a:path>
              </a:pathLst>
            </a:custGeom>
            <a:solidFill>
              <a:srgbClr val="8D7DFF"/>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38" name="Google Shape;841;p31">
              <a:extLst>
                <a:ext uri="{FF2B5EF4-FFF2-40B4-BE49-F238E27FC236}">
                  <a16:creationId xmlns:a16="http://schemas.microsoft.com/office/drawing/2014/main" id="{018B6AAF-29AF-4169-8FA6-11092FF31312}"/>
                </a:ext>
              </a:extLst>
            </p:cNvPr>
            <p:cNvSpPr/>
            <p:nvPr/>
          </p:nvSpPr>
          <p:spPr>
            <a:xfrm>
              <a:off x="6476498" y="3874086"/>
              <a:ext cx="226552" cy="540508"/>
            </a:xfrm>
            <a:custGeom>
              <a:avLst/>
              <a:gdLst/>
              <a:ahLst/>
              <a:cxnLst/>
              <a:rect l="l" t="t" r="r" b="b"/>
              <a:pathLst>
                <a:path w="7294" h="17402" extrusionOk="0">
                  <a:moveTo>
                    <a:pt x="2720" y="0"/>
                  </a:moveTo>
                  <a:cubicBezTo>
                    <a:pt x="2021" y="0"/>
                    <a:pt x="1314" y="296"/>
                    <a:pt x="840" y="900"/>
                  </a:cubicBezTo>
                  <a:cubicBezTo>
                    <a:pt x="269" y="1740"/>
                    <a:pt x="0" y="2849"/>
                    <a:pt x="403" y="3958"/>
                  </a:cubicBezTo>
                  <a:lnTo>
                    <a:pt x="5445" y="17267"/>
                  </a:lnTo>
                  <a:lnTo>
                    <a:pt x="5445" y="17401"/>
                  </a:lnTo>
                  <a:lnTo>
                    <a:pt x="7293" y="16998"/>
                  </a:lnTo>
                  <a:cubicBezTo>
                    <a:pt x="6856" y="11385"/>
                    <a:pt x="6150" y="5504"/>
                    <a:pt x="4907" y="1572"/>
                  </a:cubicBezTo>
                  <a:cubicBezTo>
                    <a:pt x="4580" y="532"/>
                    <a:pt x="3657" y="0"/>
                    <a:pt x="2720" y="0"/>
                  </a:cubicBezTo>
                  <a:close/>
                </a:path>
              </a:pathLst>
            </a:custGeom>
            <a:solidFill>
              <a:schemeClr val="lt2"/>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39" name="Google Shape;842;p31">
              <a:extLst>
                <a:ext uri="{FF2B5EF4-FFF2-40B4-BE49-F238E27FC236}">
                  <a16:creationId xmlns:a16="http://schemas.microsoft.com/office/drawing/2014/main" id="{6B7E2CE4-66DF-4667-80A5-6F266670AC17}"/>
                </a:ext>
              </a:extLst>
            </p:cNvPr>
            <p:cNvSpPr/>
            <p:nvPr/>
          </p:nvSpPr>
          <p:spPr>
            <a:xfrm>
              <a:off x="6645590" y="4402045"/>
              <a:ext cx="148281" cy="95013"/>
            </a:xfrm>
            <a:custGeom>
              <a:avLst/>
              <a:gdLst/>
              <a:ahLst/>
              <a:cxnLst/>
              <a:rect l="l" t="t" r="r" b="b"/>
              <a:pathLst>
                <a:path w="4774" h="3059" extrusionOk="0">
                  <a:moveTo>
                    <a:pt x="1849" y="0"/>
                  </a:moveTo>
                  <a:lnTo>
                    <a:pt x="1" y="403"/>
                  </a:lnTo>
                  <a:lnTo>
                    <a:pt x="303" y="1546"/>
                  </a:lnTo>
                  <a:cubicBezTo>
                    <a:pt x="572" y="2386"/>
                    <a:pt x="1412" y="3058"/>
                    <a:pt x="2252" y="3058"/>
                  </a:cubicBezTo>
                  <a:lnTo>
                    <a:pt x="4202" y="2386"/>
                  </a:lnTo>
                  <a:cubicBezTo>
                    <a:pt x="4773" y="2218"/>
                    <a:pt x="4773" y="1546"/>
                    <a:pt x="4202" y="1244"/>
                  </a:cubicBezTo>
                  <a:lnTo>
                    <a:pt x="1984" y="538"/>
                  </a:lnTo>
                  <a:cubicBezTo>
                    <a:pt x="1984" y="403"/>
                    <a:pt x="1984" y="135"/>
                    <a:pt x="1849" y="0"/>
                  </a:cubicBezTo>
                  <a:close/>
                </a:path>
              </a:pathLst>
            </a:custGeom>
            <a:solidFill>
              <a:srgbClr val="A67C52"/>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40" name="Google Shape;843;p31">
              <a:extLst>
                <a:ext uri="{FF2B5EF4-FFF2-40B4-BE49-F238E27FC236}">
                  <a16:creationId xmlns:a16="http://schemas.microsoft.com/office/drawing/2014/main" id="{8180CAFA-48DD-4FAC-9085-B474909E2D94}"/>
                </a:ext>
              </a:extLst>
            </p:cNvPr>
            <p:cNvSpPr/>
            <p:nvPr/>
          </p:nvSpPr>
          <p:spPr>
            <a:xfrm>
              <a:off x="6454570" y="3753790"/>
              <a:ext cx="4193" cy="26122"/>
            </a:xfrm>
            <a:custGeom>
              <a:avLst/>
              <a:gdLst/>
              <a:ahLst/>
              <a:cxnLst/>
              <a:rect l="l" t="t" r="r" b="b"/>
              <a:pathLst>
                <a:path w="135" h="841" extrusionOk="0">
                  <a:moveTo>
                    <a:pt x="0" y="0"/>
                  </a:moveTo>
                  <a:lnTo>
                    <a:pt x="0" y="0"/>
                  </a:lnTo>
                  <a:lnTo>
                    <a:pt x="135" y="840"/>
                  </a:lnTo>
                  <a:lnTo>
                    <a:pt x="135" y="840"/>
                  </a:lnTo>
                  <a:lnTo>
                    <a:pt x="135" y="840"/>
                  </a:lnTo>
                  <a:close/>
                </a:path>
              </a:pathLst>
            </a:custGeom>
            <a:solidFill>
              <a:srgbClr val="D2BDA8"/>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41" name="Google Shape;844;p31">
              <a:extLst>
                <a:ext uri="{FF2B5EF4-FFF2-40B4-BE49-F238E27FC236}">
                  <a16:creationId xmlns:a16="http://schemas.microsoft.com/office/drawing/2014/main" id="{2D421F8E-38A7-4C59-9ABB-134C050B52D1}"/>
                </a:ext>
              </a:extLst>
            </p:cNvPr>
            <p:cNvSpPr/>
            <p:nvPr/>
          </p:nvSpPr>
          <p:spPr>
            <a:xfrm>
              <a:off x="6458732" y="3779880"/>
              <a:ext cx="31" cy="31"/>
            </a:xfrm>
            <a:custGeom>
              <a:avLst/>
              <a:gdLst/>
              <a:ahLst/>
              <a:cxnLst/>
              <a:rect l="l" t="t" r="r" b="b"/>
              <a:pathLst>
                <a:path w="1" h="1" extrusionOk="0">
                  <a:moveTo>
                    <a:pt x="1" y="0"/>
                  </a:moveTo>
                  <a:lnTo>
                    <a:pt x="1" y="0"/>
                  </a:lnTo>
                  <a:lnTo>
                    <a:pt x="1" y="0"/>
                  </a:lnTo>
                  <a:close/>
                </a:path>
              </a:pathLst>
            </a:custGeom>
            <a:solidFill>
              <a:srgbClr val="CBAA7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42" name="Google Shape;845;p31">
              <a:extLst>
                <a:ext uri="{FF2B5EF4-FFF2-40B4-BE49-F238E27FC236}">
                  <a16:creationId xmlns:a16="http://schemas.microsoft.com/office/drawing/2014/main" id="{8A0DBC04-F1EF-41C2-8828-D7F2DC68206E}"/>
                </a:ext>
              </a:extLst>
            </p:cNvPr>
            <p:cNvSpPr/>
            <p:nvPr/>
          </p:nvSpPr>
          <p:spPr>
            <a:xfrm>
              <a:off x="6328248" y="3762114"/>
              <a:ext cx="4224" cy="21959"/>
            </a:xfrm>
            <a:custGeom>
              <a:avLst/>
              <a:gdLst/>
              <a:ahLst/>
              <a:cxnLst/>
              <a:rect l="l" t="t" r="r" b="b"/>
              <a:pathLst>
                <a:path w="136" h="707" extrusionOk="0">
                  <a:moveTo>
                    <a:pt x="1" y="1"/>
                  </a:moveTo>
                  <a:lnTo>
                    <a:pt x="135" y="707"/>
                  </a:lnTo>
                  <a:lnTo>
                    <a:pt x="135" y="707"/>
                  </a:lnTo>
                  <a:lnTo>
                    <a:pt x="1" y="1"/>
                  </a:lnTo>
                  <a:close/>
                </a:path>
              </a:pathLst>
            </a:custGeom>
            <a:solidFill>
              <a:srgbClr val="D2BDA8"/>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43" name="Google Shape;846;p31">
              <a:extLst>
                <a:ext uri="{FF2B5EF4-FFF2-40B4-BE49-F238E27FC236}">
                  <a16:creationId xmlns:a16="http://schemas.microsoft.com/office/drawing/2014/main" id="{D0888D44-7BD4-4121-82D0-1D520C7A800A}"/>
                </a:ext>
              </a:extLst>
            </p:cNvPr>
            <p:cNvSpPr/>
            <p:nvPr/>
          </p:nvSpPr>
          <p:spPr>
            <a:xfrm>
              <a:off x="6328248" y="3753790"/>
              <a:ext cx="130515" cy="56374"/>
            </a:xfrm>
            <a:custGeom>
              <a:avLst/>
              <a:gdLst/>
              <a:ahLst/>
              <a:cxnLst/>
              <a:rect l="l" t="t" r="r" b="b"/>
              <a:pathLst>
                <a:path w="4202" h="1815" extrusionOk="0">
                  <a:moveTo>
                    <a:pt x="4067" y="0"/>
                  </a:moveTo>
                  <a:cubicBezTo>
                    <a:pt x="2958" y="269"/>
                    <a:pt x="1681" y="269"/>
                    <a:pt x="303" y="269"/>
                  </a:cubicBezTo>
                  <a:lnTo>
                    <a:pt x="1" y="269"/>
                  </a:lnTo>
                  <a:lnTo>
                    <a:pt x="135" y="975"/>
                  </a:lnTo>
                  <a:cubicBezTo>
                    <a:pt x="572" y="1546"/>
                    <a:pt x="1278" y="1815"/>
                    <a:pt x="1984" y="1815"/>
                  </a:cubicBezTo>
                  <a:cubicBezTo>
                    <a:pt x="2656" y="1815"/>
                    <a:pt x="3362" y="1546"/>
                    <a:pt x="4202" y="840"/>
                  </a:cubicBezTo>
                  <a:lnTo>
                    <a:pt x="4067" y="0"/>
                  </a:lnTo>
                  <a:close/>
                </a:path>
              </a:pathLst>
            </a:custGeom>
            <a:solidFill>
              <a:srgbClr val="895C36"/>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44" name="Google Shape;847;p31">
              <a:extLst>
                <a:ext uri="{FF2B5EF4-FFF2-40B4-BE49-F238E27FC236}">
                  <a16:creationId xmlns:a16="http://schemas.microsoft.com/office/drawing/2014/main" id="{91504B71-DB7B-4698-9267-F00E8EA233B5}"/>
                </a:ext>
              </a:extLst>
            </p:cNvPr>
            <p:cNvSpPr/>
            <p:nvPr/>
          </p:nvSpPr>
          <p:spPr>
            <a:xfrm>
              <a:off x="5797959" y="2518871"/>
              <a:ext cx="1226595" cy="1243460"/>
            </a:xfrm>
            <a:custGeom>
              <a:avLst/>
              <a:gdLst/>
              <a:ahLst/>
              <a:cxnLst/>
              <a:rect l="l" t="t" r="r" b="b"/>
              <a:pathLst>
                <a:path w="39491" h="40034" extrusionOk="0">
                  <a:moveTo>
                    <a:pt x="19594" y="0"/>
                  </a:moveTo>
                  <a:cubicBezTo>
                    <a:pt x="10083" y="0"/>
                    <a:pt x="1815" y="7125"/>
                    <a:pt x="572" y="16502"/>
                  </a:cubicBezTo>
                  <a:cubicBezTo>
                    <a:pt x="1" y="20300"/>
                    <a:pt x="572" y="23795"/>
                    <a:pt x="1950" y="26887"/>
                  </a:cubicBezTo>
                  <a:cubicBezTo>
                    <a:pt x="2387" y="27996"/>
                    <a:pt x="2656" y="29240"/>
                    <a:pt x="2656" y="30517"/>
                  </a:cubicBezTo>
                  <a:cubicBezTo>
                    <a:pt x="2790" y="31357"/>
                    <a:pt x="2790" y="32063"/>
                    <a:pt x="2656" y="32903"/>
                  </a:cubicBezTo>
                  <a:lnTo>
                    <a:pt x="2656" y="33172"/>
                  </a:lnTo>
                  <a:lnTo>
                    <a:pt x="2656" y="33878"/>
                  </a:lnTo>
                  <a:cubicBezTo>
                    <a:pt x="3361" y="37373"/>
                    <a:pt x="9512" y="39894"/>
                    <a:pt x="16805" y="40028"/>
                  </a:cubicBezTo>
                  <a:cubicBezTo>
                    <a:pt x="16986" y="40032"/>
                    <a:pt x="17166" y="40034"/>
                    <a:pt x="17345" y="40034"/>
                  </a:cubicBezTo>
                  <a:cubicBezTo>
                    <a:pt x="23364" y="40034"/>
                    <a:pt x="27959" y="37855"/>
                    <a:pt x="31223" y="34852"/>
                  </a:cubicBezTo>
                  <a:cubicBezTo>
                    <a:pt x="31660" y="34987"/>
                    <a:pt x="32063" y="34987"/>
                    <a:pt x="32500" y="34987"/>
                  </a:cubicBezTo>
                  <a:cubicBezTo>
                    <a:pt x="35424" y="34987"/>
                    <a:pt x="37945" y="32600"/>
                    <a:pt x="37945" y="29542"/>
                  </a:cubicBezTo>
                  <a:cubicBezTo>
                    <a:pt x="37945" y="28399"/>
                    <a:pt x="37676" y="27425"/>
                    <a:pt x="37104" y="26584"/>
                  </a:cubicBezTo>
                  <a:cubicBezTo>
                    <a:pt x="38079" y="24366"/>
                    <a:pt x="38650" y="22249"/>
                    <a:pt x="38650" y="20569"/>
                  </a:cubicBezTo>
                  <a:cubicBezTo>
                    <a:pt x="39491" y="9646"/>
                    <a:pt x="30820" y="134"/>
                    <a:pt x="19594" y="0"/>
                  </a:cubicBezTo>
                  <a:close/>
                </a:path>
              </a:pathLst>
            </a:custGeom>
            <a:solidFill>
              <a:srgbClr val="A67C52"/>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45" name="Google Shape;848;p31">
              <a:extLst>
                <a:ext uri="{FF2B5EF4-FFF2-40B4-BE49-F238E27FC236}">
                  <a16:creationId xmlns:a16="http://schemas.microsoft.com/office/drawing/2014/main" id="{EF55652F-335C-4478-BCA6-70D09E0CA926}"/>
                </a:ext>
              </a:extLst>
            </p:cNvPr>
            <p:cNvSpPr/>
            <p:nvPr/>
          </p:nvSpPr>
          <p:spPr>
            <a:xfrm>
              <a:off x="5854333" y="3348735"/>
              <a:ext cx="1026164" cy="330945"/>
            </a:xfrm>
            <a:custGeom>
              <a:avLst/>
              <a:gdLst/>
              <a:ahLst/>
              <a:cxnLst/>
              <a:rect l="l" t="t" r="r" b="b"/>
              <a:pathLst>
                <a:path w="33038" h="10655" extrusionOk="0">
                  <a:moveTo>
                    <a:pt x="33038" y="7731"/>
                  </a:moveTo>
                  <a:cubicBezTo>
                    <a:pt x="32365" y="8134"/>
                    <a:pt x="31525" y="8269"/>
                    <a:pt x="30685" y="8269"/>
                  </a:cubicBezTo>
                  <a:cubicBezTo>
                    <a:pt x="30248" y="8269"/>
                    <a:pt x="29845" y="8269"/>
                    <a:pt x="29408" y="8134"/>
                  </a:cubicBezTo>
                  <a:cubicBezTo>
                    <a:pt x="28433" y="9109"/>
                    <a:pt x="27324" y="9949"/>
                    <a:pt x="26047" y="10655"/>
                  </a:cubicBezTo>
                  <a:lnTo>
                    <a:pt x="26047" y="10655"/>
                  </a:lnTo>
                  <a:cubicBezTo>
                    <a:pt x="27324" y="9949"/>
                    <a:pt x="28433" y="9109"/>
                    <a:pt x="29408" y="8134"/>
                  </a:cubicBezTo>
                  <a:cubicBezTo>
                    <a:pt x="29845" y="8269"/>
                    <a:pt x="30248" y="8269"/>
                    <a:pt x="30685" y="8269"/>
                  </a:cubicBezTo>
                  <a:cubicBezTo>
                    <a:pt x="31525" y="8269"/>
                    <a:pt x="32365" y="8134"/>
                    <a:pt x="33038" y="7731"/>
                  </a:cubicBezTo>
                  <a:close/>
                  <a:moveTo>
                    <a:pt x="0" y="1"/>
                  </a:moveTo>
                  <a:lnTo>
                    <a:pt x="0" y="1"/>
                  </a:lnTo>
                  <a:cubicBezTo>
                    <a:pt x="0" y="1"/>
                    <a:pt x="135" y="1"/>
                    <a:pt x="135" y="169"/>
                  </a:cubicBezTo>
                  <a:lnTo>
                    <a:pt x="135" y="303"/>
                  </a:lnTo>
                  <a:lnTo>
                    <a:pt x="135" y="169"/>
                  </a:lnTo>
                  <a:cubicBezTo>
                    <a:pt x="135" y="1"/>
                    <a:pt x="0" y="1"/>
                    <a:pt x="0" y="1"/>
                  </a:cubicBezTo>
                  <a:close/>
                </a:path>
              </a:pathLst>
            </a:custGeom>
            <a:solidFill>
              <a:srgbClr val="D2BDA8"/>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46" name="Google Shape;849;p31">
              <a:extLst>
                <a:ext uri="{FF2B5EF4-FFF2-40B4-BE49-F238E27FC236}">
                  <a16:creationId xmlns:a16="http://schemas.microsoft.com/office/drawing/2014/main" id="{BC4B70AF-7291-4186-B0C9-E23C3C98B633}"/>
                </a:ext>
              </a:extLst>
            </p:cNvPr>
            <p:cNvSpPr/>
            <p:nvPr/>
          </p:nvSpPr>
          <p:spPr>
            <a:xfrm>
              <a:off x="5854333" y="3127432"/>
              <a:ext cx="1122202" cy="552249"/>
            </a:xfrm>
            <a:custGeom>
              <a:avLst/>
              <a:gdLst/>
              <a:ahLst/>
              <a:cxnLst/>
              <a:rect l="l" t="t" r="r" b="b"/>
              <a:pathLst>
                <a:path w="36130" h="17780" extrusionOk="0">
                  <a:moveTo>
                    <a:pt x="6151" y="1547"/>
                  </a:moveTo>
                  <a:cubicBezTo>
                    <a:pt x="5613" y="2925"/>
                    <a:pt x="4067" y="5042"/>
                    <a:pt x="2387" y="5042"/>
                  </a:cubicBezTo>
                  <a:cubicBezTo>
                    <a:pt x="2118" y="5042"/>
                    <a:pt x="1681" y="5042"/>
                    <a:pt x="1412" y="4773"/>
                  </a:cubicBezTo>
                  <a:cubicBezTo>
                    <a:pt x="1109" y="5614"/>
                    <a:pt x="706" y="6588"/>
                    <a:pt x="0" y="7126"/>
                  </a:cubicBezTo>
                  <a:cubicBezTo>
                    <a:pt x="0" y="7126"/>
                    <a:pt x="135" y="7126"/>
                    <a:pt x="135" y="7294"/>
                  </a:cubicBezTo>
                  <a:lnTo>
                    <a:pt x="135" y="7428"/>
                  </a:lnTo>
                  <a:cubicBezTo>
                    <a:pt x="1815" y="6151"/>
                    <a:pt x="4201" y="4605"/>
                    <a:pt x="7159" y="3496"/>
                  </a:cubicBezTo>
                  <a:cubicBezTo>
                    <a:pt x="6588" y="2925"/>
                    <a:pt x="6722" y="2387"/>
                    <a:pt x="6151" y="1547"/>
                  </a:cubicBezTo>
                  <a:close/>
                  <a:moveTo>
                    <a:pt x="20166" y="1"/>
                  </a:moveTo>
                  <a:cubicBezTo>
                    <a:pt x="19594" y="841"/>
                    <a:pt x="18922" y="1547"/>
                    <a:pt x="18216" y="2253"/>
                  </a:cubicBezTo>
                  <a:cubicBezTo>
                    <a:pt x="18754" y="2253"/>
                    <a:pt x="19191" y="2522"/>
                    <a:pt x="19762" y="2656"/>
                  </a:cubicBezTo>
                  <a:cubicBezTo>
                    <a:pt x="23258" y="3933"/>
                    <a:pt x="25778" y="6991"/>
                    <a:pt x="26484" y="10789"/>
                  </a:cubicBezTo>
                  <a:cubicBezTo>
                    <a:pt x="26753" y="12739"/>
                    <a:pt x="26887" y="15259"/>
                    <a:pt x="26047" y="17780"/>
                  </a:cubicBezTo>
                  <a:cubicBezTo>
                    <a:pt x="27324" y="17074"/>
                    <a:pt x="28433" y="16234"/>
                    <a:pt x="29408" y="15259"/>
                  </a:cubicBezTo>
                  <a:cubicBezTo>
                    <a:pt x="29845" y="15394"/>
                    <a:pt x="30248" y="15394"/>
                    <a:pt x="30685" y="15394"/>
                  </a:cubicBezTo>
                  <a:cubicBezTo>
                    <a:pt x="31525" y="15394"/>
                    <a:pt x="32365" y="15259"/>
                    <a:pt x="33038" y="14856"/>
                  </a:cubicBezTo>
                  <a:cubicBezTo>
                    <a:pt x="34886" y="14016"/>
                    <a:pt x="36130" y="12033"/>
                    <a:pt x="36130" y="9949"/>
                  </a:cubicBezTo>
                  <a:cubicBezTo>
                    <a:pt x="36130" y="9378"/>
                    <a:pt x="35995" y="8806"/>
                    <a:pt x="35861" y="8269"/>
                  </a:cubicBezTo>
                  <a:cubicBezTo>
                    <a:pt x="34718" y="7832"/>
                    <a:pt x="34449" y="6286"/>
                    <a:pt x="33038" y="6017"/>
                  </a:cubicBezTo>
                  <a:cubicBezTo>
                    <a:pt x="32769" y="5882"/>
                    <a:pt x="32500" y="5882"/>
                    <a:pt x="32197" y="5882"/>
                  </a:cubicBezTo>
                  <a:cubicBezTo>
                    <a:pt x="31088" y="5882"/>
                    <a:pt x="30248" y="6286"/>
                    <a:pt x="29408" y="6857"/>
                  </a:cubicBezTo>
                  <a:cubicBezTo>
                    <a:pt x="28837" y="7126"/>
                    <a:pt x="28299" y="7294"/>
                    <a:pt x="27862" y="7294"/>
                  </a:cubicBezTo>
                  <a:cubicBezTo>
                    <a:pt x="27022" y="7294"/>
                    <a:pt x="26316" y="6857"/>
                    <a:pt x="25644" y="6017"/>
                  </a:cubicBezTo>
                  <a:cubicBezTo>
                    <a:pt x="25072" y="5042"/>
                    <a:pt x="25072" y="3933"/>
                    <a:pt x="25072" y="2925"/>
                  </a:cubicBezTo>
                  <a:cubicBezTo>
                    <a:pt x="25207" y="2387"/>
                    <a:pt x="25207" y="1816"/>
                    <a:pt x="25341" y="1412"/>
                  </a:cubicBezTo>
                  <a:lnTo>
                    <a:pt x="25341" y="1412"/>
                  </a:lnTo>
                  <a:cubicBezTo>
                    <a:pt x="25072" y="2085"/>
                    <a:pt x="24367" y="2522"/>
                    <a:pt x="23392" y="2522"/>
                  </a:cubicBezTo>
                  <a:cubicBezTo>
                    <a:pt x="21980" y="2522"/>
                    <a:pt x="20166" y="1681"/>
                    <a:pt x="20166" y="270"/>
                  </a:cubicBezTo>
                  <a:lnTo>
                    <a:pt x="20166" y="1"/>
                  </a:lnTo>
                  <a:close/>
                </a:path>
              </a:pathLst>
            </a:custGeom>
            <a:solidFill>
              <a:srgbClr val="895C36"/>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47" name="Google Shape;850;p31">
              <a:extLst>
                <a:ext uri="{FF2B5EF4-FFF2-40B4-BE49-F238E27FC236}">
                  <a16:creationId xmlns:a16="http://schemas.microsoft.com/office/drawing/2014/main" id="{9013B64D-20EC-4558-A812-437F86372639}"/>
                </a:ext>
              </a:extLst>
            </p:cNvPr>
            <p:cNvSpPr/>
            <p:nvPr/>
          </p:nvSpPr>
          <p:spPr>
            <a:xfrm>
              <a:off x="5641385" y="2381306"/>
              <a:ext cx="1491724" cy="1007776"/>
            </a:xfrm>
            <a:custGeom>
              <a:avLst/>
              <a:gdLst/>
              <a:ahLst/>
              <a:cxnLst/>
              <a:rect l="l" t="t" r="r" b="b"/>
              <a:pathLst>
                <a:path w="48027" h="32446" extrusionOk="0">
                  <a:moveTo>
                    <a:pt x="22214" y="0"/>
                  </a:moveTo>
                  <a:cubicBezTo>
                    <a:pt x="21954" y="0"/>
                    <a:pt x="21689" y="15"/>
                    <a:pt x="21409" y="60"/>
                  </a:cubicBezTo>
                  <a:cubicBezTo>
                    <a:pt x="21006" y="228"/>
                    <a:pt x="20569" y="228"/>
                    <a:pt x="20165" y="497"/>
                  </a:cubicBezTo>
                  <a:cubicBezTo>
                    <a:pt x="19897" y="766"/>
                    <a:pt x="19594" y="1337"/>
                    <a:pt x="19460" y="1471"/>
                  </a:cubicBezTo>
                  <a:cubicBezTo>
                    <a:pt x="18351" y="2177"/>
                    <a:pt x="15830" y="2177"/>
                    <a:pt x="14284" y="2749"/>
                  </a:cubicBezTo>
                  <a:cubicBezTo>
                    <a:pt x="13309" y="3152"/>
                    <a:pt x="8974" y="6782"/>
                    <a:pt x="10923" y="7790"/>
                  </a:cubicBezTo>
                  <a:cubicBezTo>
                    <a:pt x="9948" y="9033"/>
                    <a:pt x="8133" y="9033"/>
                    <a:pt x="6856" y="10008"/>
                  </a:cubicBezTo>
                  <a:cubicBezTo>
                    <a:pt x="5882" y="10714"/>
                    <a:pt x="4336" y="12831"/>
                    <a:pt x="6016" y="13503"/>
                  </a:cubicBezTo>
                  <a:cubicBezTo>
                    <a:pt x="5310" y="14209"/>
                    <a:pt x="4336" y="14344"/>
                    <a:pt x="3496" y="15049"/>
                  </a:cubicBezTo>
                  <a:cubicBezTo>
                    <a:pt x="2790" y="15755"/>
                    <a:pt x="2521" y="16730"/>
                    <a:pt x="2252" y="17704"/>
                  </a:cubicBezTo>
                  <a:cubicBezTo>
                    <a:pt x="1973" y="18478"/>
                    <a:pt x="1011" y="21987"/>
                    <a:pt x="2382" y="21987"/>
                  </a:cubicBezTo>
                  <a:cubicBezTo>
                    <a:pt x="2500" y="21987"/>
                    <a:pt x="2635" y="21961"/>
                    <a:pt x="2790" y="21906"/>
                  </a:cubicBezTo>
                  <a:lnTo>
                    <a:pt x="2790" y="21906"/>
                  </a:lnTo>
                  <a:cubicBezTo>
                    <a:pt x="975" y="22611"/>
                    <a:pt x="0" y="25569"/>
                    <a:pt x="706" y="27249"/>
                  </a:cubicBezTo>
                  <a:cubicBezTo>
                    <a:pt x="1244" y="28224"/>
                    <a:pt x="1950" y="28795"/>
                    <a:pt x="3092" y="28795"/>
                  </a:cubicBezTo>
                  <a:cubicBezTo>
                    <a:pt x="3198" y="28831"/>
                    <a:pt x="3325" y="28847"/>
                    <a:pt x="3462" y="28847"/>
                  </a:cubicBezTo>
                  <a:cubicBezTo>
                    <a:pt x="3846" y="28847"/>
                    <a:pt x="4307" y="28716"/>
                    <a:pt x="4605" y="28493"/>
                  </a:cubicBezTo>
                  <a:cubicBezTo>
                    <a:pt x="4605" y="29199"/>
                    <a:pt x="4773" y="29770"/>
                    <a:pt x="5042" y="30308"/>
                  </a:cubicBezTo>
                  <a:cubicBezTo>
                    <a:pt x="5431" y="31013"/>
                    <a:pt x="5851" y="31293"/>
                    <a:pt x="6256" y="31293"/>
                  </a:cubicBezTo>
                  <a:cubicBezTo>
                    <a:pt x="7145" y="31293"/>
                    <a:pt x="7968" y="29949"/>
                    <a:pt x="8268" y="28795"/>
                  </a:cubicBezTo>
                  <a:cubicBezTo>
                    <a:pt x="8578" y="28972"/>
                    <a:pt x="8892" y="29049"/>
                    <a:pt x="9203" y="29049"/>
                  </a:cubicBezTo>
                  <a:cubicBezTo>
                    <a:pt x="10854" y="29049"/>
                    <a:pt x="12441" y="26869"/>
                    <a:pt x="13007" y="25569"/>
                  </a:cubicBezTo>
                  <a:cubicBezTo>
                    <a:pt x="13713" y="26544"/>
                    <a:pt x="13309" y="27518"/>
                    <a:pt x="14855" y="27787"/>
                  </a:cubicBezTo>
                  <a:cubicBezTo>
                    <a:pt x="15083" y="27859"/>
                    <a:pt x="15332" y="27893"/>
                    <a:pt x="15592" y="27893"/>
                  </a:cubicBezTo>
                  <a:cubicBezTo>
                    <a:pt x="16906" y="27893"/>
                    <a:pt x="18534" y="27038"/>
                    <a:pt x="19460" y="25972"/>
                  </a:cubicBezTo>
                  <a:lnTo>
                    <a:pt x="19460" y="25972"/>
                  </a:lnTo>
                  <a:cubicBezTo>
                    <a:pt x="19191" y="26544"/>
                    <a:pt x="18888" y="27384"/>
                    <a:pt x="19191" y="27653"/>
                  </a:cubicBezTo>
                  <a:cubicBezTo>
                    <a:pt x="19464" y="28079"/>
                    <a:pt x="19996" y="28220"/>
                    <a:pt x="20547" y="28220"/>
                  </a:cubicBezTo>
                  <a:cubicBezTo>
                    <a:pt x="21082" y="28220"/>
                    <a:pt x="21633" y="28087"/>
                    <a:pt x="21980" y="27955"/>
                  </a:cubicBezTo>
                  <a:cubicBezTo>
                    <a:pt x="24098" y="27249"/>
                    <a:pt x="25778" y="25838"/>
                    <a:pt x="27022" y="24023"/>
                  </a:cubicBezTo>
                  <a:lnTo>
                    <a:pt x="27022" y="24023"/>
                  </a:lnTo>
                  <a:cubicBezTo>
                    <a:pt x="26852" y="25530"/>
                    <a:pt x="28679" y="26474"/>
                    <a:pt x="30227" y="26474"/>
                  </a:cubicBezTo>
                  <a:cubicBezTo>
                    <a:pt x="31130" y="26474"/>
                    <a:pt x="31937" y="26153"/>
                    <a:pt x="32197" y="25434"/>
                  </a:cubicBezTo>
                  <a:lnTo>
                    <a:pt x="32197" y="25434"/>
                  </a:lnTo>
                  <a:cubicBezTo>
                    <a:pt x="32063" y="26678"/>
                    <a:pt x="31660" y="28627"/>
                    <a:pt x="32500" y="30039"/>
                  </a:cubicBezTo>
                  <a:cubicBezTo>
                    <a:pt x="33185" y="30911"/>
                    <a:pt x="33922" y="31296"/>
                    <a:pt x="34718" y="31296"/>
                  </a:cubicBezTo>
                  <a:cubicBezTo>
                    <a:pt x="35210" y="31296"/>
                    <a:pt x="35725" y="31149"/>
                    <a:pt x="36264" y="30879"/>
                  </a:cubicBezTo>
                  <a:cubicBezTo>
                    <a:pt x="37110" y="30341"/>
                    <a:pt x="37975" y="29900"/>
                    <a:pt x="38949" y="29900"/>
                  </a:cubicBezTo>
                  <a:cubicBezTo>
                    <a:pt x="39253" y="29900"/>
                    <a:pt x="39566" y="29943"/>
                    <a:pt x="39894" y="30039"/>
                  </a:cubicBezTo>
                  <a:cubicBezTo>
                    <a:pt x="41440" y="30308"/>
                    <a:pt x="41742" y="32291"/>
                    <a:pt x="43254" y="32425"/>
                  </a:cubicBezTo>
                  <a:cubicBezTo>
                    <a:pt x="43343" y="32439"/>
                    <a:pt x="43432" y="32446"/>
                    <a:pt x="43520" y="32446"/>
                  </a:cubicBezTo>
                  <a:cubicBezTo>
                    <a:pt x="45121" y="32446"/>
                    <a:pt x="46716" y="30235"/>
                    <a:pt x="45506" y="28930"/>
                  </a:cubicBezTo>
                  <a:cubicBezTo>
                    <a:pt x="47321" y="28493"/>
                    <a:pt x="48027" y="25972"/>
                    <a:pt x="47758" y="24292"/>
                  </a:cubicBezTo>
                  <a:cubicBezTo>
                    <a:pt x="47624" y="23888"/>
                    <a:pt x="47758" y="23754"/>
                    <a:pt x="47624" y="23317"/>
                  </a:cubicBezTo>
                  <a:cubicBezTo>
                    <a:pt x="47321" y="23048"/>
                    <a:pt x="46615" y="23048"/>
                    <a:pt x="46615" y="22746"/>
                  </a:cubicBezTo>
                  <a:cubicBezTo>
                    <a:pt x="46481" y="22342"/>
                    <a:pt x="47456" y="20931"/>
                    <a:pt x="47456" y="20393"/>
                  </a:cubicBezTo>
                  <a:cubicBezTo>
                    <a:pt x="47888" y="18166"/>
                    <a:pt x="47334" y="12258"/>
                    <a:pt x="44200" y="12258"/>
                  </a:cubicBezTo>
                  <a:cubicBezTo>
                    <a:pt x="44166" y="12258"/>
                    <a:pt x="44130" y="12258"/>
                    <a:pt x="44095" y="12260"/>
                  </a:cubicBezTo>
                  <a:cubicBezTo>
                    <a:pt x="44095" y="10311"/>
                    <a:pt x="42145" y="7924"/>
                    <a:pt x="40734" y="6647"/>
                  </a:cubicBezTo>
                  <a:cubicBezTo>
                    <a:pt x="39894" y="5807"/>
                    <a:pt x="39490" y="5941"/>
                    <a:pt x="38516" y="5673"/>
                  </a:cubicBezTo>
                  <a:cubicBezTo>
                    <a:pt x="37373" y="5404"/>
                    <a:pt x="37944" y="5269"/>
                    <a:pt x="37239" y="4127"/>
                  </a:cubicBezTo>
                  <a:cubicBezTo>
                    <a:pt x="36527" y="2605"/>
                    <a:pt x="33432" y="994"/>
                    <a:pt x="31042" y="994"/>
                  </a:cubicBezTo>
                  <a:cubicBezTo>
                    <a:pt x="30159" y="994"/>
                    <a:pt x="29372" y="1214"/>
                    <a:pt x="28836" y="1740"/>
                  </a:cubicBezTo>
                  <a:cubicBezTo>
                    <a:pt x="27727" y="60"/>
                    <a:pt x="25610" y="60"/>
                    <a:pt x="23795" y="60"/>
                  </a:cubicBezTo>
                  <a:cubicBezTo>
                    <a:pt x="23235" y="60"/>
                    <a:pt x="22735" y="0"/>
                    <a:pt x="22214" y="0"/>
                  </a:cubicBezTo>
                  <a:close/>
                </a:path>
              </a:pathLst>
            </a:custGeom>
            <a:solidFill>
              <a:schemeClr val="accent5"/>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48" name="Google Shape;851;p31">
              <a:extLst>
                <a:ext uri="{FF2B5EF4-FFF2-40B4-BE49-F238E27FC236}">
                  <a16:creationId xmlns:a16="http://schemas.microsoft.com/office/drawing/2014/main" id="{6B314EA2-2C03-4489-97D0-5940D020374D}"/>
                </a:ext>
              </a:extLst>
            </p:cNvPr>
            <p:cNvSpPr/>
            <p:nvPr/>
          </p:nvSpPr>
          <p:spPr>
            <a:xfrm>
              <a:off x="5715495" y="3061677"/>
              <a:ext cx="8386" cy="5249"/>
            </a:xfrm>
            <a:custGeom>
              <a:avLst/>
              <a:gdLst/>
              <a:ahLst/>
              <a:cxnLst/>
              <a:rect l="l" t="t" r="r" b="b"/>
              <a:pathLst>
                <a:path w="270" h="169" extrusionOk="0">
                  <a:moveTo>
                    <a:pt x="269" y="1"/>
                  </a:moveTo>
                  <a:cubicBezTo>
                    <a:pt x="135" y="1"/>
                    <a:pt x="0" y="169"/>
                    <a:pt x="0" y="169"/>
                  </a:cubicBezTo>
                  <a:cubicBezTo>
                    <a:pt x="0" y="169"/>
                    <a:pt x="135" y="169"/>
                    <a:pt x="269" y="1"/>
                  </a:cubicBezTo>
                  <a:close/>
                </a:path>
              </a:pathLst>
            </a:custGeom>
            <a:solidFill>
              <a:srgbClr val="CDC4CA"/>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49" name="Google Shape;852;p31">
              <a:extLst>
                <a:ext uri="{FF2B5EF4-FFF2-40B4-BE49-F238E27FC236}">
                  <a16:creationId xmlns:a16="http://schemas.microsoft.com/office/drawing/2014/main" id="{C815BA55-51F2-4C11-921B-5A074A89E5E6}"/>
                </a:ext>
              </a:extLst>
            </p:cNvPr>
            <p:cNvSpPr/>
            <p:nvPr/>
          </p:nvSpPr>
          <p:spPr>
            <a:xfrm>
              <a:off x="6324086" y="3197379"/>
              <a:ext cx="96069" cy="52243"/>
            </a:xfrm>
            <a:custGeom>
              <a:avLst/>
              <a:gdLst/>
              <a:ahLst/>
              <a:cxnLst/>
              <a:rect l="l" t="t" r="r" b="b"/>
              <a:pathLst>
                <a:path w="3093" h="1682" extrusionOk="0">
                  <a:moveTo>
                    <a:pt x="3092" y="1"/>
                  </a:moveTo>
                  <a:lnTo>
                    <a:pt x="3092" y="1"/>
                  </a:lnTo>
                  <a:cubicBezTo>
                    <a:pt x="2118" y="673"/>
                    <a:pt x="1109" y="1244"/>
                    <a:pt x="0" y="1681"/>
                  </a:cubicBezTo>
                  <a:cubicBezTo>
                    <a:pt x="1109" y="1244"/>
                    <a:pt x="2252" y="673"/>
                    <a:pt x="3092" y="1"/>
                  </a:cubicBezTo>
                  <a:close/>
                </a:path>
              </a:pathLst>
            </a:custGeom>
            <a:solidFill>
              <a:srgbClr val="865F4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50" name="Google Shape;853;p31">
              <a:extLst>
                <a:ext uri="{FF2B5EF4-FFF2-40B4-BE49-F238E27FC236}">
                  <a16:creationId xmlns:a16="http://schemas.microsoft.com/office/drawing/2014/main" id="{BC3AF171-ACCA-4684-B20F-015ABA8C63EF}"/>
                </a:ext>
              </a:extLst>
            </p:cNvPr>
            <p:cNvSpPr/>
            <p:nvPr/>
          </p:nvSpPr>
          <p:spPr>
            <a:xfrm>
              <a:off x="6420124" y="3127432"/>
              <a:ext cx="221334" cy="78334"/>
            </a:xfrm>
            <a:custGeom>
              <a:avLst/>
              <a:gdLst/>
              <a:ahLst/>
              <a:cxnLst/>
              <a:rect l="l" t="t" r="r" b="b"/>
              <a:pathLst>
                <a:path w="7126" h="2522" extrusionOk="0">
                  <a:moveTo>
                    <a:pt x="1950" y="270"/>
                  </a:moveTo>
                  <a:cubicBezTo>
                    <a:pt x="1950" y="1681"/>
                    <a:pt x="3764" y="2522"/>
                    <a:pt x="5176" y="2522"/>
                  </a:cubicBezTo>
                  <a:cubicBezTo>
                    <a:pt x="6151" y="2522"/>
                    <a:pt x="6856" y="2085"/>
                    <a:pt x="7125" y="1412"/>
                  </a:cubicBezTo>
                  <a:lnTo>
                    <a:pt x="7125" y="1412"/>
                  </a:lnTo>
                  <a:cubicBezTo>
                    <a:pt x="6856" y="2085"/>
                    <a:pt x="6151" y="2522"/>
                    <a:pt x="5176" y="2522"/>
                  </a:cubicBezTo>
                  <a:cubicBezTo>
                    <a:pt x="3764" y="2522"/>
                    <a:pt x="1950" y="1681"/>
                    <a:pt x="1950" y="270"/>
                  </a:cubicBezTo>
                  <a:close/>
                  <a:moveTo>
                    <a:pt x="1950" y="1"/>
                  </a:moveTo>
                  <a:cubicBezTo>
                    <a:pt x="1378" y="841"/>
                    <a:pt x="706" y="1547"/>
                    <a:pt x="0" y="2253"/>
                  </a:cubicBezTo>
                  <a:lnTo>
                    <a:pt x="0" y="2253"/>
                  </a:lnTo>
                  <a:cubicBezTo>
                    <a:pt x="706" y="1547"/>
                    <a:pt x="1378" y="841"/>
                    <a:pt x="1950" y="1"/>
                  </a:cubicBezTo>
                  <a:close/>
                </a:path>
              </a:pathLst>
            </a:custGeom>
            <a:solidFill>
              <a:srgbClr val="6E472B"/>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51" name="Google Shape;854;p31">
              <a:extLst>
                <a:ext uri="{FF2B5EF4-FFF2-40B4-BE49-F238E27FC236}">
                  <a16:creationId xmlns:a16="http://schemas.microsoft.com/office/drawing/2014/main" id="{93685CFF-3B82-4A96-8A9E-93418E10F484}"/>
                </a:ext>
              </a:extLst>
            </p:cNvPr>
            <p:cNvSpPr/>
            <p:nvPr/>
          </p:nvSpPr>
          <p:spPr>
            <a:xfrm>
              <a:off x="6119462" y="3187999"/>
              <a:ext cx="126353" cy="61623"/>
            </a:xfrm>
            <a:custGeom>
              <a:avLst/>
              <a:gdLst/>
              <a:ahLst/>
              <a:cxnLst/>
              <a:rect l="l" t="t" r="r" b="b"/>
              <a:pathLst>
                <a:path w="4068" h="1984" extrusionOk="0">
                  <a:moveTo>
                    <a:pt x="3933" y="0"/>
                  </a:moveTo>
                  <a:cubicBezTo>
                    <a:pt x="3093" y="1143"/>
                    <a:pt x="1413" y="1983"/>
                    <a:pt x="1" y="1983"/>
                  </a:cubicBezTo>
                  <a:cubicBezTo>
                    <a:pt x="1413" y="1983"/>
                    <a:pt x="3093" y="1143"/>
                    <a:pt x="4068" y="0"/>
                  </a:cubicBezTo>
                  <a:close/>
                </a:path>
              </a:pathLst>
            </a:custGeom>
            <a:solidFill>
              <a:srgbClr val="865F4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52" name="Google Shape;855;p31">
              <a:extLst>
                <a:ext uri="{FF2B5EF4-FFF2-40B4-BE49-F238E27FC236}">
                  <a16:creationId xmlns:a16="http://schemas.microsoft.com/office/drawing/2014/main" id="{91A59F9D-AD18-48D3-B9E8-77BA0F1FD3C1}"/>
                </a:ext>
              </a:extLst>
            </p:cNvPr>
            <p:cNvSpPr/>
            <p:nvPr/>
          </p:nvSpPr>
          <p:spPr>
            <a:xfrm>
              <a:off x="5854333" y="3344573"/>
              <a:ext cx="31" cy="4193"/>
            </a:xfrm>
            <a:custGeom>
              <a:avLst/>
              <a:gdLst/>
              <a:ahLst/>
              <a:cxnLst/>
              <a:rect l="l" t="t" r="r" b="b"/>
              <a:pathLst>
                <a:path w="1" h="135" extrusionOk="0">
                  <a:moveTo>
                    <a:pt x="0" y="0"/>
                  </a:moveTo>
                  <a:lnTo>
                    <a:pt x="0" y="0"/>
                  </a:lnTo>
                  <a:lnTo>
                    <a:pt x="0" y="135"/>
                  </a:lnTo>
                  <a:lnTo>
                    <a:pt x="0" y="135"/>
                  </a:lnTo>
                  <a:close/>
                </a:path>
              </a:pathLst>
            </a:custGeom>
            <a:solidFill>
              <a:srgbClr val="A99286"/>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53" name="Google Shape;856;p31">
              <a:extLst>
                <a:ext uri="{FF2B5EF4-FFF2-40B4-BE49-F238E27FC236}">
                  <a16:creationId xmlns:a16="http://schemas.microsoft.com/office/drawing/2014/main" id="{9FA72179-C8DC-404E-86D0-508BA5E3EB2D}"/>
                </a:ext>
              </a:extLst>
            </p:cNvPr>
            <p:cNvSpPr/>
            <p:nvPr/>
          </p:nvSpPr>
          <p:spPr>
            <a:xfrm>
              <a:off x="5854333" y="3276272"/>
              <a:ext cx="43639" cy="72494"/>
            </a:xfrm>
            <a:custGeom>
              <a:avLst/>
              <a:gdLst/>
              <a:ahLst/>
              <a:cxnLst/>
              <a:rect l="l" t="t" r="r" b="b"/>
              <a:pathLst>
                <a:path w="1405" h="2334" extrusionOk="0">
                  <a:moveTo>
                    <a:pt x="1405" y="1"/>
                  </a:moveTo>
                  <a:lnTo>
                    <a:pt x="1405" y="1"/>
                  </a:lnTo>
                  <a:cubicBezTo>
                    <a:pt x="1103" y="837"/>
                    <a:pt x="701" y="1799"/>
                    <a:pt x="0" y="2199"/>
                  </a:cubicBezTo>
                  <a:lnTo>
                    <a:pt x="0" y="2334"/>
                  </a:lnTo>
                  <a:cubicBezTo>
                    <a:pt x="701" y="1800"/>
                    <a:pt x="1103" y="837"/>
                    <a:pt x="1405" y="1"/>
                  </a:cubicBezTo>
                  <a:close/>
                </a:path>
              </a:pathLst>
            </a:custGeom>
            <a:solidFill>
              <a:srgbClr val="6E472B"/>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54" name="Google Shape;857;p31">
              <a:extLst>
                <a:ext uri="{FF2B5EF4-FFF2-40B4-BE49-F238E27FC236}">
                  <a16:creationId xmlns:a16="http://schemas.microsoft.com/office/drawing/2014/main" id="{6A7442B2-7FE0-4334-9BAA-31050FC2AD82}"/>
                </a:ext>
              </a:extLst>
            </p:cNvPr>
            <p:cNvSpPr/>
            <p:nvPr/>
          </p:nvSpPr>
          <p:spPr>
            <a:xfrm>
              <a:off x="5659120" y="3179644"/>
              <a:ext cx="1465664" cy="208817"/>
            </a:xfrm>
            <a:custGeom>
              <a:avLst/>
              <a:gdLst/>
              <a:ahLst/>
              <a:cxnLst/>
              <a:rect l="l" t="t" r="r" b="b"/>
              <a:pathLst>
                <a:path w="47188" h="6723" extrusionOk="0">
                  <a:moveTo>
                    <a:pt x="45372" y="4470"/>
                  </a:moveTo>
                  <a:cubicBezTo>
                    <a:pt x="45204" y="5613"/>
                    <a:pt x="44095" y="6722"/>
                    <a:pt x="42986" y="6722"/>
                  </a:cubicBezTo>
                  <a:lnTo>
                    <a:pt x="42683" y="6722"/>
                  </a:lnTo>
                  <a:cubicBezTo>
                    <a:pt x="42549" y="6722"/>
                    <a:pt x="42280" y="6722"/>
                    <a:pt x="42146" y="6588"/>
                  </a:cubicBezTo>
                  <a:lnTo>
                    <a:pt x="42146" y="6588"/>
                  </a:lnTo>
                  <a:cubicBezTo>
                    <a:pt x="42280" y="6722"/>
                    <a:pt x="42549" y="6722"/>
                    <a:pt x="42683" y="6722"/>
                  </a:cubicBezTo>
                  <a:lnTo>
                    <a:pt x="42986" y="6722"/>
                  </a:lnTo>
                  <a:cubicBezTo>
                    <a:pt x="44095" y="6722"/>
                    <a:pt x="45204" y="5613"/>
                    <a:pt x="45372" y="4470"/>
                  </a:cubicBezTo>
                  <a:close/>
                  <a:moveTo>
                    <a:pt x="1" y="135"/>
                  </a:moveTo>
                  <a:cubicBezTo>
                    <a:pt x="1" y="706"/>
                    <a:pt x="1" y="1109"/>
                    <a:pt x="135" y="1546"/>
                  </a:cubicBezTo>
                  <a:cubicBezTo>
                    <a:pt x="673" y="2521"/>
                    <a:pt x="1379" y="3092"/>
                    <a:pt x="2521" y="3092"/>
                  </a:cubicBezTo>
                  <a:lnTo>
                    <a:pt x="2656" y="3092"/>
                  </a:lnTo>
                  <a:cubicBezTo>
                    <a:pt x="3059" y="3092"/>
                    <a:pt x="3630" y="3092"/>
                    <a:pt x="4034" y="2790"/>
                  </a:cubicBezTo>
                  <a:lnTo>
                    <a:pt x="4034" y="2790"/>
                  </a:lnTo>
                  <a:cubicBezTo>
                    <a:pt x="3630" y="3092"/>
                    <a:pt x="3059" y="3092"/>
                    <a:pt x="2656" y="3092"/>
                  </a:cubicBezTo>
                  <a:lnTo>
                    <a:pt x="2521" y="3092"/>
                  </a:lnTo>
                  <a:cubicBezTo>
                    <a:pt x="1379" y="3092"/>
                    <a:pt x="673" y="2521"/>
                    <a:pt x="135" y="1546"/>
                  </a:cubicBezTo>
                  <a:cubicBezTo>
                    <a:pt x="1" y="1109"/>
                    <a:pt x="1" y="706"/>
                    <a:pt x="1" y="135"/>
                  </a:cubicBezTo>
                  <a:close/>
                  <a:moveTo>
                    <a:pt x="47187" y="0"/>
                  </a:moveTo>
                  <a:cubicBezTo>
                    <a:pt x="47053" y="1412"/>
                    <a:pt x="46347" y="2924"/>
                    <a:pt x="44935" y="3227"/>
                  </a:cubicBezTo>
                  <a:lnTo>
                    <a:pt x="44935" y="3227"/>
                  </a:lnTo>
                  <a:cubicBezTo>
                    <a:pt x="46347" y="2924"/>
                    <a:pt x="47053" y="1412"/>
                    <a:pt x="47187" y="0"/>
                  </a:cubicBezTo>
                  <a:close/>
                </a:path>
              </a:pathLst>
            </a:custGeom>
            <a:solidFill>
              <a:srgbClr val="CDC4CA"/>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55" name="Google Shape;858;p31">
              <a:extLst>
                <a:ext uri="{FF2B5EF4-FFF2-40B4-BE49-F238E27FC236}">
                  <a16:creationId xmlns:a16="http://schemas.microsoft.com/office/drawing/2014/main" id="{FBAE211A-A539-4482-AC1D-05BE1FC5B5B7}"/>
                </a:ext>
              </a:extLst>
            </p:cNvPr>
            <p:cNvSpPr/>
            <p:nvPr/>
          </p:nvSpPr>
          <p:spPr>
            <a:xfrm>
              <a:off x="6968149" y="3384237"/>
              <a:ext cx="31" cy="31"/>
            </a:xfrm>
            <a:custGeom>
              <a:avLst/>
              <a:gdLst/>
              <a:ahLst/>
              <a:cxnLst/>
              <a:rect l="l" t="t" r="r" b="b"/>
              <a:pathLst>
                <a:path w="1" h="1" extrusionOk="0">
                  <a:moveTo>
                    <a:pt x="1" y="1"/>
                  </a:moveTo>
                  <a:lnTo>
                    <a:pt x="1" y="1"/>
                  </a:lnTo>
                  <a:lnTo>
                    <a:pt x="1" y="1"/>
                  </a:lnTo>
                  <a:lnTo>
                    <a:pt x="1" y="1"/>
                  </a:lnTo>
                  <a:close/>
                </a:path>
              </a:pathLst>
            </a:custGeom>
            <a:solidFill>
              <a:srgbClr val="865F4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56" name="Google Shape;859;p31">
              <a:extLst>
                <a:ext uri="{FF2B5EF4-FFF2-40B4-BE49-F238E27FC236}">
                  <a16:creationId xmlns:a16="http://schemas.microsoft.com/office/drawing/2014/main" id="{69136F04-B278-4651-91CE-B04F35DC8E10}"/>
                </a:ext>
              </a:extLst>
            </p:cNvPr>
            <p:cNvSpPr/>
            <p:nvPr/>
          </p:nvSpPr>
          <p:spPr>
            <a:xfrm>
              <a:off x="6880497" y="3314289"/>
              <a:ext cx="87683" cy="69978"/>
            </a:xfrm>
            <a:custGeom>
              <a:avLst/>
              <a:gdLst/>
              <a:ahLst/>
              <a:cxnLst/>
              <a:rect l="l" t="t" r="r" b="b"/>
              <a:pathLst>
                <a:path w="2823" h="2253" extrusionOk="0">
                  <a:moveTo>
                    <a:pt x="0" y="1"/>
                  </a:moveTo>
                  <a:cubicBezTo>
                    <a:pt x="1411" y="270"/>
                    <a:pt x="1680" y="1816"/>
                    <a:pt x="2823" y="2253"/>
                  </a:cubicBezTo>
                  <a:cubicBezTo>
                    <a:pt x="1680" y="1681"/>
                    <a:pt x="1411" y="270"/>
                    <a:pt x="0" y="1"/>
                  </a:cubicBezTo>
                  <a:close/>
                </a:path>
              </a:pathLst>
            </a:custGeom>
            <a:solidFill>
              <a:srgbClr val="6E472B"/>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57" name="Google Shape;860;p31">
              <a:extLst>
                <a:ext uri="{FF2B5EF4-FFF2-40B4-BE49-F238E27FC236}">
                  <a16:creationId xmlns:a16="http://schemas.microsoft.com/office/drawing/2014/main" id="{131FC39D-6FAE-4E39-91F9-5F67F8A05362}"/>
                </a:ext>
              </a:extLst>
            </p:cNvPr>
            <p:cNvSpPr/>
            <p:nvPr/>
          </p:nvSpPr>
          <p:spPr>
            <a:xfrm>
              <a:off x="5659120" y="2836212"/>
              <a:ext cx="1465664" cy="552249"/>
            </a:xfrm>
            <a:custGeom>
              <a:avLst/>
              <a:gdLst/>
              <a:ahLst/>
              <a:cxnLst/>
              <a:rect l="l" t="t" r="r" b="b"/>
              <a:pathLst>
                <a:path w="47188" h="17780" extrusionOk="0">
                  <a:moveTo>
                    <a:pt x="2084" y="7260"/>
                  </a:moveTo>
                  <a:cubicBezTo>
                    <a:pt x="2009" y="7294"/>
                    <a:pt x="1935" y="7334"/>
                    <a:pt x="1862" y="7377"/>
                  </a:cubicBezTo>
                  <a:lnTo>
                    <a:pt x="1862" y="7377"/>
                  </a:lnTo>
                  <a:cubicBezTo>
                    <a:pt x="1913" y="7328"/>
                    <a:pt x="1999" y="7260"/>
                    <a:pt x="2084" y="7260"/>
                  </a:cubicBezTo>
                  <a:close/>
                  <a:moveTo>
                    <a:pt x="28837" y="0"/>
                  </a:moveTo>
                  <a:cubicBezTo>
                    <a:pt x="28568" y="0"/>
                    <a:pt x="28400" y="0"/>
                    <a:pt x="28265" y="135"/>
                  </a:cubicBezTo>
                  <a:cubicBezTo>
                    <a:pt x="27156" y="1546"/>
                    <a:pt x="25745" y="2521"/>
                    <a:pt x="24064" y="3058"/>
                  </a:cubicBezTo>
                  <a:cubicBezTo>
                    <a:pt x="23661" y="3058"/>
                    <a:pt x="23090" y="3361"/>
                    <a:pt x="22518" y="3361"/>
                  </a:cubicBezTo>
                  <a:cubicBezTo>
                    <a:pt x="21981" y="3361"/>
                    <a:pt x="21544" y="3227"/>
                    <a:pt x="21275" y="2790"/>
                  </a:cubicBezTo>
                  <a:lnTo>
                    <a:pt x="21275" y="2655"/>
                  </a:lnTo>
                  <a:cubicBezTo>
                    <a:pt x="21140" y="2386"/>
                    <a:pt x="20838" y="2084"/>
                    <a:pt x="20569" y="2084"/>
                  </a:cubicBezTo>
                  <a:cubicBezTo>
                    <a:pt x="20435" y="2084"/>
                    <a:pt x="20300" y="2084"/>
                    <a:pt x="20166" y="2218"/>
                  </a:cubicBezTo>
                  <a:cubicBezTo>
                    <a:pt x="19326" y="2655"/>
                    <a:pt x="18317" y="3058"/>
                    <a:pt x="17477" y="3058"/>
                  </a:cubicBezTo>
                  <a:cubicBezTo>
                    <a:pt x="17343" y="3058"/>
                    <a:pt x="17074" y="2924"/>
                    <a:pt x="16939" y="2924"/>
                  </a:cubicBezTo>
                  <a:cubicBezTo>
                    <a:pt x="16099" y="2790"/>
                    <a:pt x="15797" y="2386"/>
                    <a:pt x="15662" y="2084"/>
                  </a:cubicBezTo>
                  <a:cubicBezTo>
                    <a:pt x="15528" y="1815"/>
                    <a:pt x="15259" y="1681"/>
                    <a:pt x="14956" y="1681"/>
                  </a:cubicBezTo>
                  <a:cubicBezTo>
                    <a:pt x="14822" y="1681"/>
                    <a:pt x="14553" y="1681"/>
                    <a:pt x="14419" y="1949"/>
                  </a:cubicBezTo>
                  <a:cubicBezTo>
                    <a:pt x="13847" y="2790"/>
                    <a:pt x="13007" y="3630"/>
                    <a:pt x="12032" y="4067"/>
                  </a:cubicBezTo>
                  <a:cubicBezTo>
                    <a:pt x="11058" y="4336"/>
                    <a:pt x="10083" y="4907"/>
                    <a:pt x="9377" y="5747"/>
                  </a:cubicBezTo>
                  <a:cubicBezTo>
                    <a:pt x="9075" y="6150"/>
                    <a:pt x="8672" y="6419"/>
                    <a:pt x="8403" y="6419"/>
                  </a:cubicBezTo>
                  <a:cubicBezTo>
                    <a:pt x="7966" y="6419"/>
                    <a:pt x="7562" y="6150"/>
                    <a:pt x="7126" y="5445"/>
                  </a:cubicBezTo>
                  <a:cubicBezTo>
                    <a:pt x="6991" y="5176"/>
                    <a:pt x="6857" y="4739"/>
                    <a:pt x="6857" y="4470"/>
                  </a:cubicBezTo>
                  <a:cubicBezTo>
                    <a:pt x="6722" y="4067"/>
                    <a:pt x="6420" y="3764"/>
                    <a:pt x="6151" y="3764"/>
                  </a:cubicBezTo>
                  <a:cubicBezTo>
                    <a:pt x="6017" y="3764"/>
                    <a:pt x="6017" y="3764"/>
                    <a:pt x="6017" y="3899"/>
                  </a:cubicBezTo>
                  <a:lnTo>
                    <a:pt x="5176" y="3899"/>
                  </a:lnTo>
                  <a:cubicBezTo>
                    <a:pt x="4034" y="3764"/>
                    <a:pt x="3361" y="3361"/>
                    <a:pt x="2790" y="2218"/>
                  </a:cubicBezTo>
                  <a:cubicBezTo>
                    <a:pt x="2656" y="1815"/>
                    <a:pt x="2656" y="1378"/>
                    <a:pt x="2656" y="840"/>
                  </a:cubicBezTo>
                  <a:cubicBezTo>
                    <a:pt x="2084" y="1546"/>
                    <a:pt x="1815" y="2218"/>
                    <a:pt x="1681" y="3058"/>
                  </a:cubicBezTo>
                  <a:cubicBezTo>
                    <a:pt x="1513" y="3495"/>
                    <a:pt x="1110" y="4907"/>
                    <a:pt x="1110" y="6016"/>
                  </a:cubicBezTo>
                  <a:cubicBezTo>
                    <a:pt x="1110" y="6708"/>
                    <a:pt x="1239" y="7400"/>
                    <a:pt x="1783" y="7427"/>
                  </a:cubicBezTo>
                  <a:lnTo>
                    <a:pt x="1783" y="7427"/>
                  </a:lnTo>
                  <a:cubicBezTo>
                    <a:pt x="707" y="8131"/>
                    <a:pt x="1" y="9774"/>
                    <a:pt x="1" y="11192"/>
                  </a:cubicBezTo>
                  <a:cubicBezTo>
                    <a:pt x="1" y="11763"/>
                    <a:pt x="1" y="12166"/>
                    <a:pt x="135" y="12603"/>
                  </a:cubicBezTo>
                  <a:cubicBezTo>
                    <a:pt x="673" y="13578"/>
                    <a:pt x="1379" y="14149"/>
                    <a:pt x="2521" y="14149"/>
                  </a:cubicBezTo>
                  <a:lnTo>
                    <a:pt x="2656" y="14149"/>
                  </a:lnTo>
                  <a:cubicBezTo>
                    <a:pt x="3059" y="14149"/>
                    <a:pt x="3630" y="14149"/>
                    <a:pt x="4034" y="13847"/>
                  </a:cubicBezTo>
                  <a:lnTo>
                    <a:pt x="4034" y="14284"/>
                  </a:lnTo>
                  <a:cubicBezTo>
                    <a:pt x="4034" y="14687"/>
                    <a:pt x="4202" y="15258"/>
                    <a:pt x="4471" y="15662"/>
                  </a:cubicBezTo>
                  <a:cubicBezTo>
                    <a:pt x="4874" y="16367"/>
                    <a:pt x="5311" y="16670"/>
                    <a:pt x="5714" y="16670"/>
                  </a:cubicBezTo>
                  <a:cubicBezTo>
                    <a:pt x="5882" y="16670"/>
                    <a:pt x="6151" y="16502"/>
                    <a:pt x="6285" y="16367"/>
                  </a:cubicBezTo>
                  <a:cubicBezTo>
                    <a:pt x="6991" y="15964"/>
                    <a:pt x="7394" y="14990"/>
                    <a:pt x="7697" y="14149"/>
                  </a:cubicBezTo>
                  <a:cubicBezTo>
                    <a:pt x="7966" y="14418"/>
                    <a:pt x="8403" y="14418"/>
                    <a:pt x="8672" y="14418"/>
                  </a:cubicBezTo>
                  <a:cubicBezTo>
                    <a:pt x="10352" y="14418"/>
                    <a:pt x="11898" y="12301"/>
                    <a:pt x="12436" y="10923"/>
                  </a:cubicBezTo>
                  <a:cubicBezTo>
                    <a:pt x="13007" y="11763"/>
                    <a:pt x="12873" y="12301"/>
                    <a:pt x="13444" y="12872"/>
                  </a:cubicBezTo>
                  <a:cubicBezTo>
                    <a:pt x="13578" y="13007"/>
                    <a:pt x="13847" y="13141"/>
                    <a:pt x="14284" y="13141"/>
                  </a:cubicBezTo>
                  <a:cubicBezTo>
                    <a:pt x="14419" y="13309"/>
                    <a:pt x="14688" y="13309"/>
                    <a:pt x="14822" y="13309"/>
                  </a:cubicBezTo>
                  <a:cubicBezTo>
                    <a:pt x="16234" y="13309"/>
                    <a:pt x="17914" y="12469"/>
                    <a:pt x="18889" y="11326"/>
                  </a:cubicBezTo>
                  <a:lnTo>
                    <a:pt x="18889" y="11326"/>
                  </a:lnTo>
                  <a:cubicBezTo>
                    <a:pt x="18620" y="11763"/>
                    <a:pt x="18485" y="12166"/>
                    <a:pt x="18485" y="12603"/>
                  </a:cubicBezTo>
                  <a:cubicBezTo>
                    <a:pt x="18485" y="12738"/>
                    <a:pt x="18620" y="12872"/>
                    <a:pt x="18620" y="13007"/>
                  </a:cubicBezTo>
                  <a:cubicBezTo>
                    <a:pt x="18889" y="13444"/>
                    <a:pt x="19326" y="13578"/>
                    <a:pt x="19863" y="13578"/>
                  </a:cubicBezTo>
                  <a:cubicBezTo>
                    <a:pt x="20435" y="13578"/>
                    <a:pt x="21006" y="13444"/>
                    <a:pt x="21409" y="13309"/>
                  </a:cubicBezTo>
                  <a:cubicBezTo>
                    <a:pt x="22518" y="12872"/>
                    <a:pt x="23527" y="12301"/>
                    <a:pt x="24501" y="11629"/>
                  </a:cubicBezTo>
                  <a:cubicBezTo>
                    <a:pt x="25207" y="10923"/>
                    <a:pt x="25879" y="10217"/>
                    <a:pt x="26451" y="9377"/>
                  </a:cubicBezTo>
                  <a:lnTo>
                    <a:pt x="26451" y="9646"/>
                  </a:lnTo>
                  <a:cubicBezTo>
                    <a:pt x="26451" y="11057"/>
                    <a:pt x="28265" y="11898"/>
                    <a:pt x="29677" y="11898"/>
                  </a:cubicBezTo>
                  <a:cubicBezTo>
                    <a:pt x="30652" y="11898"/>
                    <a:pt x="31357" y="11461"/>
                    <a:pt x="31626" y="10788"/>
                  </a:cubicBezTo>
                  <a:lnTo>
                    <a:pt x="31626" y="10788"/>
                  </a:lnTo>
                  <a:cubicBezTo>
                    <a:pt x="31492" y="11192"/>
                    <a:pt x="31492" y="11763"/>
                    <a:pt x="31357" y="12301"/>
                  </a:cubicBezTo>
                  <a:cubicBezTo>
                    <a:pt x="31357" y="13309"/>
                    <a:pt x="31357" y="14418"/>
                    <a:pt x="31929" y="15393"/>
                  </a:cubicBezTo>
                  <a:cubicBezTo>
                    <a:pt x="32601" y="16233"/>
                    <a:pt x="33307" y="16670"/>
                    <a:pt x="34147" y="16670"/>
                  </a:cubicBezTo>
                  <a:cubicBezTo>
                    <a:pt x="34584" y="16670"/>
                    <a:pt x="35122" y="16502"/>
                    <a:pt x="35693" y="16233"/>
                  </a:cubicBezTo>
                  <a:cubicBezTo>
                    <a:pt x="36533" y="15662"/>
                    <a:pt x="37373" y="15258"/>
                    <a:pt x="38482" y="15258"/>
                  </a:cubicBezTo>
                  <a:cubicBezTo>
                    <a:pt x="38785" y="15258"/>
                    <a:pt x="39054" y="15258"/>
                    <a:pt x="39323" y="15393"/>
                  </a:cubicBezTo>
                  <a:cubicBezTo>
                    <a:pt x="40734" y="15662"/>
                    <a:pt x="41003" y="17073"/>
                    <a:pt x="42146" y="17645"/>
                  </a:cubicBezTo>
                  <a:cubicBezTo>
                    <a:pt x="42280" y="17779"/>
                    <a:pt x="42549" y="17779"/>
                    <a:pt x="42683" y="17779"/>
                  </a:cubicBezTo>
                  <a:lnTo>
                    <a:pt x="42986" y="17779"/>
                  </a:lnTo>
                  <a:cubicBezTo>
                    <a:pt x="44095" y="17779"/>
                    <a:pt x="45204" y="16670"/>
                    <a:pt x="45372" y="15527"/>
                  </a:cubicBezTo>
                  <a:cubicBezTo>
                    <a:pt x="45372" y="15124"/>
                    <a:pt x="45204" y="14687"/>
                    <a:pt x="44935" y="14284"/>
                  </a:cubicBezTo>
                  <a:cubicBezTo>
                    <a:pt x="46347" y="13981"/>
                    <a:pt x="47053" y="12469"/>
                    <a:pt x="47187" y="11057"/>
                  </a:cubicBezTo>
                  <a:lnTo>
                    <a:pt x="47187" y="9646"/>
                  </a:lnTo>
                  <a:cubicBezTo>
                    <a:pt x="47053" y="9242"/>
                    <a:pt x="47187" y="9108"/>
                    <a:pt x="47053" y="8806"/>
                  </a:cubicBezTo>
                  <a:cubicBezTo>
                    <a:pt x="46750" y="8402"/>
                    <a:pt x="46044" y="8402"/>
                    <a:pt x="46044" y="8100"/>
                  </a:cubicBezTo>
                  <a:lnTo>
                    <a:pt x="46044" y="7965"/>
                  </a:lnTo>
                  <a:cubicBezTo>
                    <a:pt x="46044" y="7831"/>
                    <a:pt x="46044" y="7696"/>
                    <a:pt x="46212" y="7428"/>
                  </a:cubicBezTo>
                  <a:lnTo>
                    <a:pt x="46212" y="7428"/>
                  </a:lnTo>
                  <a:cubicBezTo>
                    <a:pt x="46044" y="7562"/>
                    <a:pt x="45775" y="7562"/>
                    <a:pt x="45641" y="7562"/>
                  </a:cubicBezTo>
                  <a:lnTo>
                    <a:pt x="45372" y="7562"/>
                  </a:lnTo>
                  <a:cubicBezTo>
                    <a:pt x="43826" y="7428"/>
                    <a:pt x="43524" y="5445"/>
                    <a:pt x="42011" y="5041"/>
                  </a:cubicBezTo>
                  <a:cubicBezTo>
                    <a:pt x="41709" y="5041"/>
                    <a:pt x="41440" y="4907"/>
                    <a:pt x="41171" y="4907"/>
                  </a:cubicBezTo>
                  <a:cubicBezTo>
                    <a:pt x="40028" y="4907"/>
                    <a:pt x="39188" y="5445"/>
                    <a:pt x="38348" y="5882"/>
                  </a:cubicBezTo>
                  <a:cubicBezTo>
                    <a:pt x="37810" y="6150"/>
                    <a:pt x="37239" y="6419"/>
                    <a:pt x="36802" y="6419"/>
                  </a:cubicBezTo>
                  <a:cubicBezTo>
                    <a:pt x="35962" y="6419"/>
                    <a:pt x="35290" y="6016"/>
                    <a:pt x="34584" y="5041"/>
                  </a:cubicBezTo>
                  <a:cubicBezTo>
                    <a:pt x="34012" y="4201"/>
                    <a:pt x="34012" y="3227"/>
                    <a:pt x="34012" y="2218"/>
                  </a:cubicBezTo>
                  <a:cubicBezTo>
                    <a:pt x="34012" y="1815"/>
                    <a:pt x="33744" y="1378"/>
                    <a:pt x="33307" y="1378"/>
                  </a:cubicBezTo>
                  <a:lnTo>
                    <a:pt x="33172" y="1546"/>
                  </a:lnTo>
                  <a:lnTo>
                    <a:pt x="32332" y="1546"/>
                  </a:lnTo>
                  <a:cubicBezTo>
                    <a:pt x="31223" y="1546"/>
                    <a:pt x="29946" y="1109"/>
                    <a:pt x="29408" y="269"/>
                  </a:cubicBezTo>
                  <a:cubicBezTo>
                    <a:pt x="29240" y="0"/>
                    <a:pt x="28971" y="0"/>
                    <a:pt x="28837" y="0"/>
                  </a:cubicBezTo>
                  <a:close/>
                </a:path>
              </a:pathLst>
            </a:custGeom>
            <a:solidFill>
              <a:schemeClr val="accent6"/>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58" name="Google Shape;861;p31">
              <a:extLst>
                <a:ext uri="{FF2B5EF4-FFF2-40B4-BE49-F238E27FC236}">
                  <a16:creationId xmlns:a16="http://schemas.microsoft.com/office/drawing/2014/main" id="{461FF0F9-5896-4560-8CB8-6C0C41CDF6D4}"/>
                </a:ext>
              </a:extLst>
            </p:cNvPr>
            <p:cNvSpPr/>
            <p:nvPr/>
          </p:nvSpPr>
          <p:spPr>
            <a:xfrm>
              <a:off x="6133036" y="3492792"/>
              <a:ext cx="178533" cy="122190"/>
            </a:xfrm>
            <a:custGeom>
              <a:avLst/>
              <a:gdLst/>
              <a:ahLst/>
              <a:cxnLst/>
              <a:rect l="l" t="t" r="r" b="b"/>
              <a:pathLst>
                <a:path w="5748" h="3934" extrusionOk="0">
                  <a:moveTo>
                    <a:pt x="5311" y="1"/>
                  </a:moveTo>
                  <a:cubicBezTo>
                    <a:pt x="5042" y="1"/>
                    <a:pt x="4740" y="270"/>
                    <a:pt x="4740" y="572"/>
                  </a:cubicBezTo>
                  <a:cubicBezTo>
                    <a:pt x="4740" y="1816"/>
                    <a:pt x="3765" y="2790"/>
                    <a:pt x="2522" y="2925"/>
                  </a:cubicBezTo>
                  <a:cubicBezTo>
                    <a:pt x="2407" y="2958"/>
                    <a:pt x="2293" y="2973"/>
                    <a:pt x="2179" y="2973"/>
                  </a:cubicBezTo>
                  <a:cubicBezTo>
                    <a:pt x="1723" y="2973"/>
                    <a:pt x="1271" y="2737"/>
                    <a:pt x="841" y="2522"/>
                  </a:cubicBezTo>
                  <a:cubicBezTo>
                    <a:pt x="802" y="2482"/>
                    <a:pt x="736" y="2466"/>
                    <a:pt x="660" y="2466"/>
                  </a:cubicBezTo>
                  <a:cubicBezTo>
                    <a:pt x="477" y="2466"/>
                    <a:pt x="230" y="2561"/>
                    <a:pt x="135" y="2656"/>
                  </a:cubicBezTo>
                  <a:cubicBezTo>
                    <a:pt x="1" y="2925"/>
                    <a:pt x="135" y="3227"/>
                    <a:pt x="270" y="3362"/>
                  </a:cubicBezTo>
                  <a:cubicBezTo>
                    <a:pt x="841" y="3765"/>
                    <a:pt x="1547" y="3933"/>
                    <a:pt x="2219" y="3933"/>
                  </a:cubicBezTo>
                  <a:lnTo>
                    <a:pt x="2656" y="3933"/>
                  </a:lnTo>
                  <a:cubicBezTo>
                    <a:pt x="4336" y="3765"/>
                    <a:pt x="5748" y="2253"/>
                    <a:pt x="5748" y="572"/>
                  </a:cubicBezTo>
                  <a:cubicBezTo>
                    <a:pt x="5748" y="270"/>
                    <a:pt x="5580" y="1"/>
                    <a:pt x="5311" y="1"/>
                  </a:cubicBezTo>
                  <a:close/>
                </a:path>
              </a:pathLst>
            </a:custGeom>
            <a:solidFill>
              <a:schemeClr val="dk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59" name="Google Shape;862;p31">
              <a:extLst>
                <a:ext uri="{FF2B5EF4-FFF2-40B4-BE49-F238E27FC236}">
                  <a16:creationId xmlns:a16="http://schemas.microsoft.com/office/drawing/2014/main" id="{FA6B455F-977B-4B36-A84A-B37881BE2563}"/>
                </a:ext>
              </a:extLst>
            </p:cNvPr>
            <p:cNvSpPr/>
            <p:nvPr/>
          </p:nvSpPr>
          <p:spPr>
            <a:xfrm>
              <a:off x="6337660" y="3256735"/>
              <a:ext cx="234908" cy="209376"/>
            </a:xfrm>
            <a:custGeom>
              <a:avLst/>
              <a:gdLst/>
              <a:ahLst/>
              <a:cxnLst/>
              <a:rect l="l" t="t" r="r" b="b"/>
              <a:pathLst>
                <a:path w="7563" h="6741" extrusionOk="0">
                  <a:moveTo>
                    <a:pt x="3777" y="0"/>
                  </a:moveTo>
                  <a:cubicBezTo>
                    <a:pt x="2799" y="0"/>
                    <a:pt x="1814" y="426"/>
                    <a:pt x="1109" y="1283"/>
                  </a:cubicBezTo>
                  <a:cubicBezTo>
                    <a:pt x="0" y="2694"/>
                    <a:pt x="269" y="4811"/>
                    <a:pt x="1681" y="6055"/>
                  </a:cubicBezTo>
                  <a:cubicBezTo>
                    <a:pt x="2312" y="6518"/>
                    <a:pt x="3048" y="6741"/>
                    <a:pt x="3773" y="6741"/>
                  </a:cubicBezTo>
                  <a:cubicBezTo>
                    <a:pt x="4785" y="6741"/>
                    <a:pt x="5773" y="6306"/>
                    <a:pt x="6419" y="5484"/>
                  </a:cubicBezTo>
                  <a:cubicBezTo>
                    <a:pt x="7562" y="3971"/>
                    <a:pt x="7394" y="1854"/>
                    <a:pt x="5882" y="745"/>
                  </a:cubicBezTo>
                  <a:cubicBezTo>
                    <a:pt x="5270" y="249"/>
                    <a:pt x="4525" y="0"/>
                    <a:pt x="3777" y="0"/>
                  </a:cubicBezTo>
                  <a:close/>
                </a:path>
              </a:pathLst>
            </a:custGeom>
            <a:solidFill>
              <a:schemeClr val="dk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60" name="Google Shape;863;p31">
              <a:extLst>
                <a:ext uri="{FF2B5EF4-FFF2-40B4-BE49-F238E27FC236}">
                  <a16:creationId xmlns:a16="http://schemas.microsoft.com/office/drawing/2014/main" id="{1541C5F9-30C1-4920-B005-4847AA260ADD}"/>
                </a:ext>
              </a:extLst>
            </p:cNvPr>
            <p:cNvSpPr/>
            <p:nvPr/>
          </p:nvSpPr>
          <p:spPr>
            <a:xfrm>
              <a:off x="6384622" y="3440611"/>
              <a:ext cx="266216" cy="134677"/>
            </a:xfrm>
            <a:custGeom>
              <a:avLst/>
              <a:gdLst/>
              <a:ahLst/>
              <a:cxnLst/>
              <a:rect l="l" t="t" r="r" b="b"/>
              <a:pathLst>
                <a:path w="8571" h="4336" extrusionOk="0">
                  <a:moveTo>
                    <a:pt x="4202" y="0"/>
                  </a:moveTo>
                  <a:cubicBezTo>
                    <a:pt x="1983" y="135"/>
                    <a:pt x="1" y="1110"/>
                    <a:pt x="169" y="2252"/>
                  </a:cubicBezTo>
                  <a:cubicBezTo>
                    <a:pt x="169" y="3496"/>
                    <a:pt x="1983" y="4336"/>
                    <a:pt x="4370" y="4336"/>
                  </a:cubicBezTo>
                  <a:cubicBezTo>
                    <a:pt x="6588" y="4202"/>
                    <a:pt x="8571" y="3227"/>
                    <a:pt x="8403" y="2084"/>
                  </a:cubicBezTo>
                  <a:cubicBezTo>
                    <a:pt x="8403" y="841"/>
                    <a:pt x="6588" y="0"/>
                    <a:pt x="4202" y="0"/>
                  </a:cubicBezTo>
                  <a:close/>
                </a:path>
              </a:pathLst>
            </a:custGeom>
            <a:solidFill>
              <a:schemeClr val="accent5"/>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61" name="Google Shape;864;p31">
              <a:extLst>
                <a:ext uri="{FF2B5EF4-FFF2-40B4-BE49-F238E27FC236}">
                  <a16:creationId xmlns:a16="http://schemas.microsoft.com/office/drawing/2014/main" id="{0AC89F5C-6032-42B3-BE34-1BF79B2939BD}"/>
                </a:ext>
              </a:extLst>
            </p:cNvPr>
            <p:cNvSpPr/>
            <p:nvPr/>
          </p:nvSpPr>
          <p:spPr>
            <a:xfrm>
              <a:off x="5893997" y="3288416"/>
              <a:ext cx="217172" cy="192914"/>
            </a:xfrm>
            <a:custGeom>
              <a:avLst/>
              <a:gdLst/>
              <a:ahLst/>
              <a:cxnLst/>
              <a:rect l="l" t="t" r="r" b="b"/>
              <a:pathLst>
                <a:path w="6992" h="6211" extrusionOk="0">
                  <a:moveTo>
                    <a:pt x="3413" y="1"/>
                  </a:moveTo>
                  <a:cubicBezTo>
                    <a:pt x="2734" y="1"/>
                    <a:pt x="2061" y="223"/>
                    <a:pt x="1513" y="699"/>
                  </a:cubicBezTo>
                  <a:cubicBezTo>
                    <a:pt x="135" y="1674"/>
                    <a:pt x="0" y="3623"/>
                    <a:pt x="975" y="5035"/>
                  </a:cubicBezTo>
                  <a:cubicBezTo>
                    <a:pt x="1593" y="5821"/>
                    <a:pt x="2470" y="6211"/>
                    <a:pt x="3371" y="6211"/>
                  </a:cubicBezTo>
                  <a:cubicBezTo>
                    <a:pt x="4088" y="6211"/>
                    <a:pt x="4819" y="5963"/>
                    <a:pt x="5445" y="5472"/>
                  </a:cubicBezTo>
                  <a:cubicBezTo>
                    <a:pt x="6722" y="4464"/>
                    <a:pt x="6991" y="2514"/>
                    <a:pt x="5882" y="1103"/>
                  </a:cubicBezTo>
                  <a:cubicBezTo>
                    <a:pt x="5230" y="393"/>
                    <a:pt x="4315" y="1"/>
                    <a:pt x="3413" y="1"/>
                  </a:cubicBezTo>
                  <a:close/>
                </a:path>
              </a:pathLst>
            </a:custGeom>
            <a:solidFill>
              <a:schemeClr val="dk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62" name="Google Shape;865;p31">
              <a:extLst>
                <a:ext uri="{FF2B5EF4-FFF2-40B4-BE49-F238E27FC236}">
                  <a16:creationId xmlns:a16="http://schemas.microsoft.com/office/drawing/2014/main" id="{26E29FF5-E604-4426-A4A5-A021519F55DF}"/>
                </a:ext>
              </a:extLst>
            </p:cNvPr>
            <p:cNvSpPr/>
            <p:nvPr/>
          </p:nvSpPr>
          <p:spPr>
            <a:xfrm>
              <a:off x="5880424" y="3458346"/>
              <a:ext cx="182727" cy="121569"/>
            </a:xfrm>
            <a:custGeom>
              <a:avLst/>
              <a:gdLst/>
              <a:ahLst/>
              <a:cxnLst/>
              <a:rect l="l" t="t" r="r" b="b"/>
              <a:pathLst>
                <a:path w="5883" h="3914" extrusionOk="0">
                  <a:moveTo>
                    <a:pt x="1950" y="1"/>
                  </a:moveTo>
                  <a:cubicBezTo>
                    <a:pt x="1278" y="1"/>
                    <a:pt x="572" y="135"/>
                    <a:pt x="1" y="270"/>
                  </a:cubicBezTo>
                  <a:cubicBezTo>
                    <a:pt x="135" y="1110"/>
                    <a:pt x="135" y="1816"/>
                    <a:pt x="1" y="2656"/>
                  </a:cubicBezTo>
                  <a:lnTo>
                    <a:pt x="1" y="2925"/>
                  </a:lnTo>
                  <a:lnTo>
                    <a:pt x="1" y="3631"/>
                  </a:lnTo>
                  <a:cubicBezTo>
                    <a:pt x="572" y="3899"/>
                    <a:pt x="1278" y="3899"/>
                    <a:pt x="1950" y="3899"/>
                  </a:cubicBezTo>
                  <a:cubicBezTo>
                    <a:pt x="2100" y="3909"/>
                    <a:pt x="2248" y="3914"/>
                    <a:pt x="2394" y="3914"/>
                  </a:cubicBezTo>
                  <a:cubicBezTo>
                    <a:pt x="4315" y="3914"/>
                    <a:pt x="5882" y="3115"/>
                    <a:pt x="5882" y="2085"/>
                  </a:cubicBezTo>
                  <a:cubicBezTo>
                    <a:pt x="5882" y="1513"/>
                    <a:pt x="5479" y="975"/>
                    <a:pt x="4773" y="673"/>
                  </a:cubicBezTo>
                  <a:cubicBezTo>
                    <a:pt x="4067" y="270"/>
                    <a:pt x="3093" y="1"/>
                    <a:pt x="2118" y="1"/>
                  </a:cubicBezTo>
                  <a:close/>
                </a:path>
              </a:pathLst>
            </a:custGeom>
            <a:solidFill>
              <a:schemeClr val="accent5"/>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63" name="Google Shape;866;p31">
              <a:extLst>
                <a:ext uri="{FF2B5EF4-FFF2-40B4-BE49-F238E27FC236}">
                  <a16:creationId xmlns:a16="http://schemas.microsoft.com/office/drawing/2014/main" id="{B6D859BE-ABC8-4A42-B5B8-2D610C015540}"/>
                </a:ext>
              </a:extLst>
            </p:cNvPr>
            <p:cNvSpPr/>
            <p:nvPr/>
          </p:nvSpPr>
          <p:spPr>
            <a:xfrm>
              <a:off x="5858495" y="3818488"/>
              <a:ext cx="248481" cy="358775"/>
            </a:xfrm>
            <a:custGeom>
              <a:avLst/>
              <a:gdLst/>
              <a:ahLst/>
              <a:cxnLst/>
              <a:rect l="l" t="t" r="r" b="b"/>
              <a:pathLst>
                <a:path w="8000" h="11551" extrusionOk="0">
                  <a:moveTo>
                    <a:pt x="1" y="1"/>
                  </a:moveTo>
                  <a:lnTo>
                    <a:pt x="1" y="9815"/>
                  </a:lnTo>
                  <a:cubicBezTo>
                    <a:pt x="1" y="10251"/>
                    <a:pt x="135" y="10520"/>
                    <a:pt x="438" y="10655"/>
                  </a:cubicBezTo>
                  <a:cubicBezTo>
                    <a:pt x="1508" y="11271"/>
                    <a:pt x="2617" y="11551"/>
                    <a:pt x="3747" y="11551"/>
                  </a:cubicBezTo>
                  <a:cubicBezTo>
                    <a:pt x="4958" y="11551"/>
                    <a:pt x="6193" y="11229"/>
                    <a:pt x="7428" y="10655"/>
                  </a:cubicBezTo>
                  <a:cubicBezTo>
                    <a:pt x="7865" y="10520"/>
                    <a:pt x="8000" y="10251"/>
                    <a:pt x="8000" y="9815"/>
                  </a:cubicBezTo>
                  <a:lnTo>
                    <a:pt x="8000" y="1"/>
                  </a:lnTo>
                  <a:cubicBezTo>
                    <a:pt x="8000" y="707"/>
                    <a:pt x="6185" y="1144"/>
                    <a:pt x="4067" y="1144"/>
                  </a:cubicBezTo>
                  <a:cubicBezTo>
                    <a:pt x="1816" y="1144"/>
                    <a:pt x="1" y="707"/>
                    <a:pt x="1" y="1"/>
                  </a:cubicBezTo>
                  <a:close/>
                </a:path>
              </a:pathLst>
            </a:custGeom>
            <a:solidFill>
              <a:srgbClr val="74E2ED"/>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64" name="Google Shape;867;p31">
              <a:extLst>
                <a:ext uri="{FF2B5EF4-FFF2-40B4-BE49-F238E27FC236}">
                  <a16:creationId xmlns:a16="http://schemas.microsoft.com/office/drawing/2014/main" id="{B1310A9B-D552-4383-9D6A-72133004D72A}"/>
                </a:ext>
              </a:extLst>
            </p:cNvPr>
            <p:cNvSpPr/>
            <p:nvPr/>
          </p:nvSpPr>
          <p:spPr>
            <a:xfrm>
              <a:off x="5858495" y="3818488"/>
              <a:ext cx="248481" cy="357036"/>
            </a:xfrm>
            <a:custGeom>
              <a:avLst/>
              <a:gdLst/>
              <a:ahLst/>
              <a:cxnLst/>
              <a:rect l="l" t="t" r="r" b="b"/>
              <a:pathLst>
                <a:path w="8000" h="11495" extrusionOk="0">
                  <a:moveTo>
                    <a:pt x="8000" y="1"/>
                  </a:moveTo>
                  <a:lnTo>
                    <a:pt x="8000" y="1"/>
                  </a:lnTo>
                  <a:lnTo>
                    <a:pt x="8000" y="5210"/>
                  </a:lnTo>
                  <a:lnTo>
                    <a:pt x="8000" y="5210"/>
                  </a:lnTo>
                  <a:lnTo>
                    <a:pt x="8000" y="1"/>
                  </a:lnTo>
                  <a:close/>
                  <a:moveTo>
                    <a:pt x="1" y="1"/>
                  </a:moveTo>
                  <a:lnTo>
                    <a:pt x="1" y="9815"/>
                  </a:lnTo>
                  <a:cubicBezTo>
                    <a:pt x="1" y="10251"/>
                    <a:pt x="135" y="10520"/>
                    <a:pt x="438" y="10655"/>
                  </a:cubicBezTo>
                  <a:cubicBezTo>
                    <a:pt x="1547" y="11361"/>
                    <a:pt x="2656" y="11495"/>
                    <a:pt x="3799" y="11495"/>
                  </a:cubicBezTo>
                  <a:cubicBezTo>
                    <a:pt x="4908" y="11495"/>
                    <a:pt x="6185" y="11226"/>
                    <a:pt x="7428" y="10655"/>
                  </a:cubicBezTo>
                  <a:cubicBezTo>
                    <a:pt x="7865" y="10520"/>
                    <a:pt x="8000" y="10251"/>
                    <a:pt x="8000" y="9815"/>
                  </a:cubicBezTo>
                  <a:lnTo>
                    <a:pt x="8000" y="9680"/>
                  </a:lnTo>
                  <a:lnTo>
                    <a:pt x="8000" y="9680"/>
                  </a:lnTo>
                  <a:lnTo>
                    <a:pt x="8000" y="9815"/>
                  </a:lnTo>
                  <a:cubicBezTo>
                    <a:pt x="8000" y="10251"/>
                    <a:pt x="7865" y="10520"/>
                    <a:pt x="7428" y="10655"/>
                  </a:cubicBezTo>
                  <a:cubicBezTo>
                    <a:pt x="6185" y="11226"/>
                    <a:pt x="4908" y="11495"/>
                    <a:pt x="3799" y="11495"/>
                  </a:cubicBezTo>
                  <a:cubicBezTo>
                    <a:pt x="2656" y="11495"/>
                    <a:pt x="1547" y="11361"/>
                    <a:pt x="438" y="10655"/>
                  </a:cubicBezTo>
                  <a:cubicBezTo>
                    <a:pt x="135" y="10520"/>
                    <a:pt x="1" y="10251"/>
                    <a:pt x="1" y="9815"/>
                  </a:cubicBezTo>
                  <a:lnTo>
                    <a:pt x="1" y="1"/>
                  </a:lnTo>
                  <a:close/>
                </a:path>
              </a:pathLst>
            </a:custGeom>
            <a:solidFill>
              <a:srgbClr val="E7BBA8"/>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65" name="Google Shape;868;p31">
              <a:extLst>
                <a:ext uri="{FF2B5EF4-FFF2-40B4-BE49-F238E27FC236}">
                  <a16:creationId xmlns:a16="http://schemas.microsoft.com/office/drawing/2014/main" id="{258B552B-85A8-43D5-A6E8-31D6364C1A76}"/>
                </a:ext>
              </a:extLst>
            </p:cNvPr>
            <p:cNvSpPr/>
            <p:nvPr/>
          </p:nvSpPr>
          <p:spPr>
            <a:xfrm>
              <a:off x="6106945" y="3980311"/>
              <a:ext cx="31" cy="138870"/>
            </a:xfrm>
            <a:custGeom>
              <a:avLst/>
              <a:gdLst/>
              <a:ahLst/>
              <a:cxnLst/>
              <a:rect l="l" t="t" r="r" b="b"/>
              <a:pathLst>
                <a:path w="1" h="4471" extrusionOk="0">
                  <a:moveTo>
                    <a:pt x="1" y="0"/>
                  </a:moveTo>
                  <a:lnTo>
                    <a:pt x="1" y="4470"/>
                  </a:lnTo>
                  <a:lnTo>
                    <a:pt x="1" y="4470"/>
                  </a:lnTo>
                  <a:close/>
                </a:path>
              </a:pathLst>
            </a:custGeom>
            <a:solidFill>
              <a:srgbClr val="DB9F5F"/>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66" name="Google Shape;869;p31">
              <a:extLst>
                <a:ext uri="{FF2B5EF4-FFF2-40B4-BE49-F238E27FC236}">
                  <a16:creationId xmlns:a16="http://schemas.microsoft.com/office/drawing/2014/main" id="{34CE13F7-D3FE-4868-A8C9-832F0B502D83}"/>
                </a:ext>
              </a:extLst>
            </p:cNvPr>
            <p:cNvSpPr/>
            <p:nvPr/>
          </p:nvSpPr>
          <p:spPr>
            <a:xfrm>
              <a:off x="6080855" y="3827899"/>
              <a:ext cx="26122" cy="12548"/>
            </a:xfrm>
            <a:custGeom>
              <a:avLst/>
              <a:gdLst/>
              <a:ahLst/>
              <a:cxnLst/>
              <a:rect l="l" t="t" r="r" b="b"/>
              <a:pathLst>
                <a:path w="841" h="404" extrusionOk="0">
                  <a:moveTo>
                    <a:pt x="841" y="0"/>
                  </a:moveTo>
                  <a:cubicBezTo>
                    <a:pt x="841" y="0"/>
                    <a:pt x="730" y="0"/>
                    <a:pt x="709" y="101"/>
                  </a:cubicBezTo>
                  <a:lnTo>
                    <a:pt x="709" y="101"/>
                  </a:lnTo>
                  <a:cubicBezTo>
                    <a:pt x="763" y="68"/>
                    <a:pt x="807" y="34"/>
                    <a:pt x="841" y="0"/>
                  </a:cubicBezTo>
                  <a:close/>
                  <a:moveTo>
                    <a:pt x="709" y="101"/>
                  </a:moveTo>
                  <a:lnTo>
                    <a:pt x="709" y="101"/>
                  </a:lnTo>
                  <a:cubicBezTo>
                    <a:pt x="609" y="164"/>
                    <a:pt x="476" y="227"/>
                    <a:pt x="317" y="289"/>
                  </a:cubicBezTo>
                  <a:lnTo>
                    <a:pt x="317" y="289"/>
                  </a:lnTo>
                  <a:cubicBezTo>
                    <a:pt x="469" y="248"/>
                    <a:pt x="605" y="215"/>
                    <a:pt x="706" y="135"/>
                  </a:cubicBezTo>
                  <a:cubicBezTo>
                    <a:pt x="706" y="122"/>
                    <a:pt x="707" y="111"/>
                    <a:pt x="709" y="101"/>
                  </a:cubicBezTo>
                  <a:close/>
                  <a:moveTo>
                    <a:pt x="317" y="289"/>
                  </a:moveTo>
                  <a:cubicBezTo>
                    <a:pt x="216" y="317"/>
                    <a:pt x="108" y="350"/>
                    <a:pt x="0" y="404"/>
                  </a:cubicBezTo>
                  <a:cubicBezTo>
                    <a:pt x="115" y="366"/>
                    <a:pt x="221" y="328"/>
                    <a:pt x="317" y="289"/>
                  </a:cubicBezTo>
                  <a:close/>
                </a:path>
              </a:pathLst>
            </a:custGeom>
            <a:solidFill>
              <a:srgbClr val="E7BBA8"/>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67" name="Google Shape;870;p31">
              <a:extLst>
                <a:ext uri="{FF2B5EF4-FFF2-40B4-BE49-F238E27FC236}">
                  <a16:creationId xmlns:a16="http://schemas.microsoft.com/office/drawing/2014/main" id="{93AFD013-D85E-43B9-8E95-BBA33BD9EC6E}"/>
                </a:ext>
              </a:extLst>
            </p:cNvPr>
            <p:cNvSpPr/>
            <p:nvPr/>
          </p:nvSpPr>
          <p:spPr>
            <a:xfrm>
              <a:off x="5858495" y="3827899"/>
              <a:ext cx="248481" cy="347625"/>
            </a:xfrm>
            <a:custGeom>
              <a:avLst/>
              <a:gdLst/>
              <a:ahLst/>
              <a:cxnLst/>
              <a:rect l="l" t="t" r="r" b="b"/>
              <a:pathLst>
                <a:path w="8000" h="11192" extrusionOk="0">
                  <a:moveTo>
                    <a:pt x="1" y="0"/>
                  </a:moveTo>
                  <a:lnTo>
                    <a:pt x="1" y="9512"/>
                  </a:lnTo>
                  <a:cubicBezTo>
                    <a:pt x="1" y="9948"/>
                    <a:pt x="135" y="10217"/>
                    <a:pt x="438" y="10352"/>
                  </a:cubicBezTo>
                  <a:cubicBezTo>
                    <a:pt x="1547" y="11058"/>
                    <a:pt x="2656" y="11192"/>
                    <a:pt x="3799" y="11192"/>
                  </a:cubicBezTo>
                  <a:cubicBezTo>
                    <a:pt x="4908" y="11192"/>
                    <a:pt x="6185" y="10923"/>
                    <a:pt x="7428" y="10352"/>
                  </a:cubicBezTo>
                  <a:cubicBezTo>
                    <a:pt x="7865" y="10217"/>
                    <a:pt x="8000" y="9948"/>
                    <a:pt x="8000" y="9512"/>
                  </a:cubicBezTo>
                  <a:lnTo>
                    <a:pt x="8000" y="9377"/>
                  </a:lnTo>
                  <a:lnTo>
                    <a:pt x="8000" y="4907"/>
                  </a:lnTo>
                  <a:lnTo>
                    <a:pt x="8000" y="0"/>
                  </a:lnTo>
                  <a:cubicBezTo>
                    <a:pt x="7865" y="135"/>
                    <a:pt x="7563" y="269"/>
                    <a:pt x="7159" y="404"/>
                  </a:cubicBezTo>
                  <a:lnTo>
                    <a:pt x="7025" y="404"/>
                  </a:lnTo>
                  <a:lnTo>
                    <a:pt x="7025" y="538"/>
                  </a:lnTo>
                  <a:lnTo>
                    <a:pt x="7025" y="7831"/>
                  </a:lnTo>
                  <a:cubicBezTo>
                    <a:pt x="7025" y="8268"/>
                    <a:pt x="6857" y="8537"/>
                    <a:pt x="6588" y="8671"/>
                  </a:cubicBezTo>
                  <a:cubicBezTo>
                    <a:pt x="5613" y="9243"/>
                    <a:pt x="4773" y="9646"/>
                    <a:pt x="3799" y="9646"/>
                  </a:cubicBezTo>
                  <a:cubicBezTo>
                    <a:pt x="2958" y="9646"/>
                    <a:pt x="2253" y="9377"/>
                    <a:pt x="1412" y="8806"/>
                  </a:cubicBezTo>
                  <a:cubicBezTo>
                    <a:pt x="1143" y="8537"/>
                    <a:pt x="975" y="8268"/>
                    <a:pt x="975" y="7831"/>
                  </a:cubicBezTo>
                  <a:lnTo>
                    <a:pt x="975" y="538"/>
                  </a:lnTo>
                  <a:lnTo>
                    <a:pt x="975" y="404"/>
                  </a:lnTo>
                  <a:lnTo>
                    <a:pt x="707" y="404"/>
                  </a:lnTo>
                  <a:cubicBezTo>
                    <a:pt x="438" y="269"/>
                    <a:pt x="135" y="135"/>
                    <a:pt x="1" y="0"/>
                  </a:cubicBezTo>
                  <a:close/>
                </a:path>
              </a:pathLst>
            </a:custGeom>
            <a:solidFill>
              <a:srgbClr val="3FB6D6"/>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68" name="Google Shape;871;p31">
              <a:extLst>
                <a:ext uri="{FF2B5EF4-FFF2-40B4-BE49-F238E27FC236}">
                  <a16:creationId xmlns:a16="http://schemas.microsoft.com/office/drawing/2014/main" id="{A802342B-8757-4330-B820-2707940E809E}"/>
                </a:ext>
              </a:extLst>
            </p:cNvPr>
            <p:cNvSpPr/>
            <p:nvPr/>
          </p:nvSpPr>
          <p:spPr>
            <a:xfrm>
              <a:off x="5858495" y="3784042"/>
              <a:ext cx="248481" cy="69978"/>
            </a:xfrm>
            <a:custGeom>
              <a:avLst/>
              <a:gdLst/>
              <a:ahLst/>
              <a:cxnLst/>
              <a:rect l="l" t="t" r="r" b="b"/>
              <a:pathLst>
                <a:path w="8000" h="2253" extrusionOk="0">
                  <a:moveTo>
                    <a:pt x="4067" y="1"/>
                  </a:moveTo>
                  <a:cubicBezTo>
                    <a:pt x="1816" y="1"/>
                    <a:pt x="1" y="572"/>
                    <a:pt x="1" y="1110"/>
                  </a:cubicBezTo>
                  <a:cubicBezTo>
                    <a:pt x="1" y="1412"/>
                    <a:pt x="135" y="1547"/>
                    <a:pt x="438" y="1681"/>
                  </a:cubicBezTo>
                  <a:cubicBezTo>
                    <a:pt x="572" y="1816"/>
                    <a:pt x="841" y="1816"/>
                    <a:pt x="975" y="1816"/>
                  </a:cubicBezTo>
                  <a:lnTo>
                    <a:pt x="975" y="1950"/>
                  </a:lnTo>
                  <a:cubicBezTo>
                    <a:pt x="1681" y="2118"/>
                    <a:pt x="2824" y="2253"/>
                    <a:pt x="4067" y="2253"/>
                  </a:cubicBezTo>
                  <a:cubicBezTo>
                    <a:pt x="5177" y="2253"/>
                    <a:pt x="6319" y="2118"/>
                    <a:pt x="7025" y="1950"/>
                  </a:cubicBezTo>
                  <a:lnTo>
                    <a:pt x="7025" y="1816"/>
                  </a:lnTo>
                  <a:cubicBezTo>
                    <a:pt x="7159" y="1816"/>
                    <a:pt x="7428" y="1816"/>
                    <a:pt x="7563" y="1681"/>
                  </a:cubicBezTo>
                  <a:cubicBezTo>
                    <a:pt x="7865" y="1547"/>
                    <a:pt x="8000" y="1412"/>
                    <a:pt x="8000" y="1110"/>
                  </a:cubicBezTo>
                  <a:cubicBezTo>
                    <a:pt x="8000" y="572"/>
                    <a:pt x="6185" y="1"/>
                    <a:pt x="4067" y="1"/>
                  </a:cubicBezTo>
                  <a:close/>
                </a:path>
              </a:pathLst>
            </a:custGeom>
            <a:solidFill>
              <a:srgbClr val="3FB6D6"/>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69" name="Google Shape;872;p31">
              <a:extLst>
                <a:ext uri="{FF2B5EF4-FFF2-40B4-BE49-F238E27FC236}">
                  <a16:creationId xmlns:a16="http://schemas.microsoft.com/office/drawing/2014/main" id="{B164154F-640C-4FE2-9B8D-FFF7D3ACF03C}"/>
                </a:ext>
              </a:extLst>
            </p:cNvPr>
            <p:cNvSpPr/>
            <p:nvPr/>
          </p:nvSpPr>
          <p:spPr>
            <a:xfrm>
              <a:off x="5872069" y="3797616"/>
              <a:ext cx="221334" cy="42832"/>
            </a:xfrm>
            <a:custGeom>
              <a:avLst/>
              <a:gdLst/>
              <a:ahLst/>
              <a:cxnLst/>
              <a:rect l="l" t="t" r="r" b="b"/>
              <a:pathLst>
                <a:path w="7126" h="1379" extrusionOk="0">
                  <a:moveTo>
                    <a:pt x="3630" y="1"/>
                  </a:moveTo>
                  <a:cubicBezTo>
                    <a:pt x="1816" y="1"/>
                    <a:pt x="404" y="538"/>
                    <a:pt x="1" y="1244"/>
                  </a:cubicBezTo>
                  <a:cubicBezTo>
                    <a:pt x="135" y="1379"/>
                    <a:pt x="404" y="1379"/>
                    <a:pt x="538" y="1379"/>
                  </a:cubicBezTo>
                  <a:cubicBezTo>
                    <a:pt x="841" y="975"/>
                    <a:pt x="2084" y="538"/>
                    <a:pt x="3630" y="538"/>
                  </a:cubicBezTo>
                  <a:cubicBezTo>
                    <a:pt x="3899" y="404"/>
                    <a:pt x="4067" y="270"/>
                    <a:pt x="4202" y="1"/>
                  </a:cubicBezTo>
                  <a:close/>
                  <a:moveTo>
                    <a:pt x="4605" y="1"/>
                  </a:moveTo>
                  <a:cubicBezTo>
                    <a:pt x="4336" y="270"/>
                    <a:pt x="3899" y="404"/>
                    <a:pt x="3630" y="538"/>
                  </a:cubicBezTo>
                  <a:cubicBezTo>
                    <a:pt x="5042" y="538"/>
                    <a:pt x="6286" y="975"/>
                    <a:pt x="6588" y="1379"/>
                  </a:cubicBezTo>
                  <a:cubicBezTo>
                    <a:pt x="6722" y="1379"/>
                    <a:pt x="6991" y="1379"/>
                    <a:pt x="7126" y="1244"/>
                  </a:cubicBezTo>
                  <a:cubicBezTo>
                    <a:pt x="6722" y="673"/>
                    <a:pt x="5882" y="270"/>
                    <a:pt x="4605" y="1"/>
                  </a:cubicBezTo>
                  <a:close/>
                </a:path>
              </a:pathLst>
            </a:custGeom>
            <a:solidFill>
              <a:schemeClr val="dk2"/>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70" name="Google Shape;873;p31">
              <a:extLst>
                <a:ext uri="{FF2B5EF4-FFF2-40B4-BE49-F238E27FC236}">
                  <a16:creationId xmlns:a16="http://schemas.microsoft.com/office/drawing/2014/main" id="{AE076CD5-EDF3-4A3E-8FFC-4EEC0695697F}"/>
                </a:ext>
              </a:extLst>
            </p:cNvPr>
            <p:cNvSpPr/>
            <p:nvPr/>
          </p:nvSpPr>
          <p:spPr>
            <a:xfrm>
              <a:off x="5888779" y="3814326"/>
              <a:ext cx="187914" cy="39695"/>
            </a:xfrm>
            <a:custGeom>
              <a:avLst/>
              <a:gdLst/>
              <a:ahLst/>
              <a:cxnLst/>
              <a:rect l="l" t="t" r="r" b="b"/>
              <a:pathLst>
                <a:path w="6050" h="1278" extrusionOk="0">
                  <a:moveTo>
                    <a:pt x="3092" y="0"/>
                  </a:moveTo>
                  <a:cubicBezTo>
                    <a:pt x="1546" y="0"/>
                    <a:pt x="303" y="437"/>
                    <a:pt x="0" y="841"/>
                  </a:cubicBezTo>
                  <a:lnTo>
                    <a:pt x="0" y="975"/>
                  </a:lnTo>
                  <a:cubicBezTo>
                    <a:pt x="706" y="1143"/>
                    <a:pt x="1849" y="1278"/>
                    <a:pt x="3092" y="1278"/>
                  </a:cubicBezTo>
                  <a:cubicBezTo>
                    <a:pt x="4202" y="1278"/>
                    <a:pt x="5344" y="1143"/>
                    <a:pt x="6050" y="975"/>
                  </a:cubicBezTo>
                  <a:lnTo>
                    <a:pt x="6050" y="841"/>
                  </a:lnTo>
                  <a:cubicBezTo>
                    <a:pt x="5748" y="437"/>
                    <a:pt x="4504" y="0"/>
                    <a:pt x="3092" y="0"/>
                  </a:cubicBezTo>
                  <a:close/>
                </a:path>
              </a:pathLst>
            </a:custGeom>
            <a:solidFill>
              <a:schemeClr val="dk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71" name="Google Shape;874;p31">
              <a:extLst>
                <a:ext uri="{FF2B5EF4-FFF2-40B4-BE49-F238E27FC236}">
                  <a16:creationId xmlns:a16="http://schemas.microsoft.com/office/drawing/2014/main" id="{C246D750-4F88-44F1-B651-143545F8DCDF}"/>
                </a:ext>
              </a:extLst>
            </p:cNvPr>
            <p:cNvSpPr/>
            <p:nvPr/>
          </p:nvSpPr>
          <p:spPr>
            <a:xfrm>
              <a:off x="5737423" y="3468130"/>
              <a:ext cx="217141" cy="311781"/>
            </a:xfrm>
            <a:custGeom>
              <a:avLst/>
              <a:gdLst/>
              <a:ahLst/>
              <a:cxnLst/>
              <a:rect l="l" t="t" r="r" b="b"/>
              <a:pathLst>
                <a:path w="6991" h="10038" extrusionOk="0">
                  <a:moveTo>
                    <a:pt x="2740" y="1"/>
                  </a:moveTo>
                  <a:cubicBezTo>
                    <a:pt x="2423" y="1"/>
                    <a:pt x="2107" y="33"/>
                    <a:pt x="1815" y="89"/>
                  </a:cubicBezTo>
                  <a:cubicBezTo>
                    <a:pt x="1378" y="89"/>
                    <a:pt x="672" y="89"/>
                    <a:pt x="404" y="224"/>
                  </a:cubicBezTo>
                  <a:cubicBezTo>
                    <a:pt x="1244" y="795"/>
                    <a:pt x="2353" y="358"/>
                    <a:pt x="2790" y="1635"/>
                  </a:cubicBezTo>
                  <a:cubicBezTo>
                    <a:pt x="3059" y="2610"/>
                    <a:pt x="2655" y="3181"/>
                    <a:pt x="2084" y="3719"/>
                  </a:cubicBezTo>
                  <a:cubicBezTo>
                    <a:pt x="1815" y="4021"/>
                    <a:pt x="1513" y="4156"/>
                    <a:pt x="1109" y="4425"/>
                  </a:cubicBezTo>
                  <a:cubicBezTo>
                    <a:pt x="135" y="5265"/>
                    <a:pt x="0" y="6811"/>
                    <a:pt x="1109" y="7651"/>
                  </a:cubicBezTo>
                  <a:cubicBezTo>
                    <a:pt x="1590" y="8132"/>
                    <a:pt x="2258" y="8293"/>
                    <a:pt x="2924" y="8293"/>
                  </a:cubicBezTo>
                  <a:cubicBezTo>
                    <a:pt x="3422" y="8293"/>
                    <a:pt x="3919" y="8203"/>
                    <a:pt x="4336" y="8088"/>
                  </a:cubicBezTo>
                  <a:cubicBezTo>
                    <a:pt x="4455" y="8064"/>
                    <a:pt x="4569" y="8052"/>
                    <a:pt x="4675" y="8052"/>
                  </a:cubicBezTo>
                  <a:cubicBezTo>
                    <a:pt x="5318" y="8052"/>
                    <a:pt x="5714" y="8476"/>
                    <a:pt x="5714" y="9197"/>
                  </a:cubicBezTo>
                  <a:lnTo>
                    <a:pt x="5714" y="10037"/>
                  </a:lnTo>
                  <a:cubicBezTo>
                    <a:pt x="5882" y="9768"/>
                    <a:pt x="6285" y="9466"/>
                    <a:pt x="6419" y="9197"/>
                  </a:cubicBezTo>
                  <a:cubicBezTo>
                    <a:pt x="6856" y="8626"/>
                    <a:pt x="6991" y="8222"/>
                    <a:pt x="6722" y="7517"/>
                  </a:cubicBezTo>
                  <a:cubicBezTo>
                    <a:pt x="6285" y="6676"/>
                    <a:pt x="5310" y="6676"/>
                    <a:pt x="4739" y="6105"/>
                  </a:cubicBezTo>
                  <a:cubicBezTo>
                    <a:pt x="3764" y="5399"/>
                    <a:pt x="5176" y="4727"/>
                    <a:pt x="5579" y="4021"/>
                  </a:cubicBezTo>
                  <a:cubicBezTo>
                    <a:pt x="5882" y="3450"/>
                    <a:pt x="5714" y="2610"/>
                    <a:pt x="5579" y="2038"/>
                  </a:cubicBezTo>
                  <a:cubicBezTo>
                    <a:pt x="5445" y="1198"/>
                    <a:pt x="4873" y="660"/>
                    <a:pt x="4033" y="224"/>
                  </a:cubicBezTo>
                  <a:cubicBezTo>
                    <a:pt x="3639" y="66"/>
                    <a:pt x="3188" y="1"/>
                    <a:pt x="2740" y="1"/>
                  </a:cubicBezTo>
                  <a:close/>
                </a:path>
              </a:pathLst>
            </a:custGeom>
            <a:solidFill>
              <a:schemeClr val="lt2"/>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72" name="Google Shape;875;p31">
              <a:extLst>
                <a:ext uri="{FF2B5EF4-FFF2-40B4-BE49-F238E27FC236}">
                  <a16:creationId xmlns:a16="http://schemas.microsoft.com/office/drawing/2014/main" id="{54BBFEEF-E539-4BED-BC87-677771587652}"/>
                </a:ext>
              </a:extLst>
            </p:cNvPr>
            <p:cNvSpPr/>
            <p:nvPr/>
          </p:nvSpPr>
          <p:spPr>
            <a:xfrm>
              <a:off x="5771869" y="3709933"/>
              <a:ext cx="143032" cy="43888"/>
            </a:xfrm>
            <a:custGeom>
              <a:avLst/>
              <a:gdLst/>
              <a:ahLst/>
              <a:cxnLst/>
              <a:rect l="l" t="t" r="r" b="b"/>
              <a:pathLst>
                <a:path w="4605" h="1413" extrusionOk="0">
                  <a:moveTo>
                    <a:pt x="1815" y="437"/>
                  </a:moveTo>
                  <a:lnTo>
                    <a:pt x="1815" y="437"/>
                  </a:lnTo>
                  <a:lnTo>
                    <a:pt x="1815" y="437"/>
                  </a:lnTo>
                  <a:lnTo>
                    <a:pt x="1815" y="437"/>
                  </a:lnTo>
                  <a:close/>
                  <a:moveTo>
                    <a:pt x="3227" y="303"/>
                  </a:moveTo>
                  <a:lnTo>
                    <a:pt x="3227" y="303"/>
                  </a:lnTo>
                  <a:lnTo>
                    <a:pt x="3227" y="303"/>
                  </a:lnTo>
                  <a:close/>
                  <a:moveTo>
                    <a:pt x="3227" y="303"/>
                  </a:moveTo>
                  <a:lnTo>
                    <a:pt x="3227" y="303"/>
                  </a:lnTo>
                  <a:lnTo>
                    <a:pt x="3227" y="303"/>
                  </a:lnTo>
                  <a:close/>
                  <a:moveTo>
                    <a:pt x="3630" y="303"/>
                  </a:moveTo>
                  <a:cubicBezTo>
                    <a:pt x="4201" y="303"/>
                    <a:pt x="4605" y="706"/>
                    <a:pt x="4605" y="1412"/>
                  </a:cubicBezTo>
                  <a:cubicBezTo>
                    <a:pt x="4605" y="706"/>
                    <a:pt x="4201" y="303"/>
                    <a:pt x="3630" y="303"/>
                  </a:cubicBezTo>
                  <a:close/>
                  <a:moveTo>
                    <a:pt x="3630" y="303"/>
                  </a:moveTo>
                  <a:lnTo>
                    <a:pt x="3630" y="303"/>
                  </a:lnTo>
                  <a:lnTo>
                    <a:pt x="3630" y="303"/>
                  </a:lnTo>
                  <a:lnTo>
                    <a:pt x="3630" y="303"/>
                  </a:lnTo>
                  <a:close/>
                  <a:moveTo>
                    <a:pt x="0" y="1"/>
                  </a:moveTo>
                  <a:cubicBezTo>
                    <a:pt x="572" y="303"/>
                    <a:pt x="1109" y="437"/>
                    <a:pt x="1815" y="437"/>
                  </a:cubicBezTo>
                  <a:cubicBezTo>
                    <a:pt x="1109" y="437"/>
                    <a:pt x="572" y="303"/>
                    <a:pt x="0" y="1"/>
                  </a:cubicBezTo>
                  <a:close/>
                </a:path>
              </a:pathLst>
            </a:custGeom>
            <a:solidFill>
              <a:srgbClr val="FAF2D5"/>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73" name="Google Shape;876;p31">
              <a:extLst>
                <a:ext uri="{FF2B5EF4-FFF2-40B4-BE49-F238E27FC236}">
                  <a16:creationId xmlns:a16="http://schemas.microsoft.com/office/drawing/2014/main" id="{2B3773D8-C799-43E8-8C86-5169C737CE05}"/>
                </a:ext>
              </a:extLst>
            </p:cNvPr>
            <p:cNvSpPr/>
            <p:nvPr/>
          </p:nvSpPr>
          <p:spPr>
            <a:xfrm>
              <a:off x="5749940" y="3583612"/>
              <a:ext cx="191051" cy="196300"/>
            </a:xfrm>
            <a:custGeom>
              <a:avLst/>
              <a:gdLst/>
              <a:ahLst/>
              <a:cxnLst/>
              <a:rect l="l" t="t" r="r" b="b"/>
              <a:pathLst>
                <a:path w="6151" h="6320" extrusionOk="0">
                  <a:moveTo>
                    <a:pt x="1681" y="1"/>
                  </a:moveTo>
                  <a:lnTo>
                    <a:pt x="1681" y="1"/>
                  </a:lnTo>
                  <a:cubicBezTo>
                    <a:pt x="1412" y="303"/>
                    <a:pt x="1110" y="438"/>
                    <a:pt x="706" y="707"/>
                  </a:cubicBezTo>
                  <a:cubicBezTo>
                    <a:pt x="269" y="1144"/>
                    <a:pt x="1" y="1849"/>
                    <a:pt x="1" y="2387"/>
                  </a:cubicBezTo>
                  <a:cubicBezTo>
                    <a:pt x="1" y="2958"/>
                    <a:pt x="135" y="3664"/>
                    <a:pt x="706" y="3933"/>
                  </a:cubicBezTo>
                  <a:lnTo>
                    <a:pt x="706" y="4068"/>
                  </a:lnTo>
                  <a:cubicBezTo>
                    <a:pt x="1278" y="4370"/>
                    <a:pt x="1815" y="4504"/>
                    <a:pt x="2521" y="4504"/>
                  </a:cubicBezTo>
                  <a:cubicBezTo>
                    <a:pt x="2958" y="4504"/>
                    <a:pt x="3361" y="4504"/>
                    <a:pt x="3933" y="4370"/>
                  </a:cubicBezTo>
                  <a:lnTo>
                    <a:pt x="4336" y="4370"/>
                  </a:lnTo>
                  <a:cubicBezTo>
                    <a:pt x="4907" y="4370"/>
                    <a:pt x="5311" y="4773"/>
                    <a:pt x="5311" y="5479"/>
                  </a:cubicBezTo>
                  <a:lnTo>
                    <a:pt x="5311" y="5614"/>
                  </a:lnTo>
                  <a:lnTo>
                    <a:pt x="5311" y="6319"/>
                  </a:lnTo>
                  <a:cubicBezTo>
                    <a:pt x="5479" y="6050"/>
                    <a:pt x="5882" y="5748"/>
                    <a:pt x="6016" y="5479"/>
                  </a:cubicBezTo>
                  <a:cubicBezTo>
                    <a:pt x="6151" y="4202"/>
                    <a:pt x="4638" y="3664"/>
                    <a:pt x="4638" y="3664"/>
                  </a:cubicBezTo>
                  <a:cubicBezTo>
                    <a:pt x="1547" y="2958"/>
                    <a:pt x="1412" y="1144"/>
                    <a:pt x="1681" y="1"/>
                  </a:cubicBezTo>
                  <a:close/>
                </a:path>
              </a:pathLst>
            </a:custGeom>
            <a:solidFill>
              <a:schemeClr val="accen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74" name="Google Shape;877;p31">
              <a:extLst>
                <a:ext uri="{FF2B5EF4-FFF2-40B4-BE49-F238E27FC236}">
                  <a16:creationId xmlns:a16="http://schemas.microsoft.com/office/drawing/2014/main" id="{D40E385E-8D1B-4C97-B697-5CAEFBD04599}"/>
                </a:ext>
              </a:extLst>
            </p:cNvPr>
            <p:cNvSpPr/>
            <p:nvPr/>
          </p:nvSpPr>
          <p:spPr>
            <a:xfrm>
              <a:off x="5984817" y="3614951"/>
              <a:ext cx="91876" cy="199406"/>
            </a:xfrm>
            <a:custGeom>
              <a:avLst/>
              <a:gdLst/>
              <a:ahLst/>
              <a:cxnLst/>
              <a:rect l="l" t="t" r="r" b="b"/>
              <a:pathLst>
                <a:path w="2958" h="6420" extrusionOk="0">
                  <a:moveTo>
                    <a:pt x="1950" y="0"/>
                  </a:moveTo>
                  <a:lnTo>
                    <a:pt x="1815" y="135"/>
                  </a:lnTo>
                  <a:cubicBezTo>
                    <a:pt x="1412" y="403"/>
                    <a:pt x="841" y="538"/>
                    <a:pt x="572" y="975"/>
                  </a:cubicBezTo>
                  <a:cubicBezTo>
                    <a:pt x="572" y="1109"/>
                    <a:pt x="437" y="1244"/>
                    <a:pt x="437" y="1378"/>
                  </a:cubicBezTo>
                  <a:cubicBezTo>
                    <a:pt x="135" y="1815"/>
                    <a:pt x="135" y="2353"/>
                    <a:pt x="135" y="2790"/>
                  </a:cubicBezTo>
                  <a:cubicBezTo>
                    <a:pt x="269" y="3495"/>
                    <a:pt x="841" y="4033"/>
                    <a:pt x="975" y="4605"/>
                  </a:cubicBezTo>
                  <a:cubicBezTo>
                    <a:pt x="1110" y="5310"/>
                    <a:pt x="572" y="6016"/>
                    <a:pt x="0" y="6419"/>
                  </a:cubicBezTo>
                  <a:cubicBezTo>
                    <a:pt x="572" y="6151"/>
                    <a:pt x="1110" y="6016"/>
                    <a:pt x="1546" y="5714"/>
                  </a:cubicBezTo>
                  <a:cubicBezTo>
                    <a:pt x="1681" y="5579"/>
                    <a:pt x="1950" y="5445"/>
                    <a:pt x="2118" y="5310"/>
                  </a:cubicBezTo>
                  <a:cubicBezTo>
                    <a:pt x="2387" y="5041"/>
                    <a:pt x="2656" y="4739"/>
                    <a:pt x="2790" y="4201"/>
                  </a:cubicBezTo>
                  <a:cubicBezTo>
                    <a:pt x="2958" y="3495"/>
                    <a:pt x="2252" y="3059"/>
                    <a:pt x="1815" y="2655"/>
                  </a:cubicBezTo>
                  <a:cubicBezTo>
                    <a:pt x="841" y="1681"/>
                    <a:pt x="1546" y="840"/>
                    <a:pt x="1950" y="0"/>
                  </a:cubicBezTo>
                  <a:close/>
                </a:path>
              </a:pathLst>
            </a:custGeom>
            <a:solidFill>
              <a:schemeClr val="lt2"/>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75" name="Google Shape;878;p31">
              <a:extLst>
                <a:ext uri="{FF2B5EF4-FFF2-40B4-BE49-F238E27FC236}">
                  <a16:creationId xmlns:a16="http://schemas.microsoft.com/office/drawing/2014/main" id="{9F7138B4-2364-403C-83EA-A5046722AF43}"/>
                </a:ext>
              </a:extLst>
            </p:cNvPr>
            <p:cNvSpPr/>
            <p:nvPr/>
          </p:nvSpPr>
          <p:spPr>
            <a:xfrm>
              <a:off x="5984817" y="3645204"/>
              <a:ext cx="74140" cy="169153"/>
            </a:xfrm>
            <a:custGeom>
              <a:avLst/>
              <a:gdLst/>
              <a:ahLst/>
              <a:cxnLst/>
              <a:rect l="l" t="t" r="r" b="b"/>
              <a:pathLst>
                <a:path w="2387" h="5446" extrusionOk="0">
                  <a:moveTo>
                    <a:pt x="572" y="1"/>
                  </a:moveTo>
                  <a:lnTo>
                    <a:pt x="572" y="1"/>
                  </a:lnTo>
                  <a:cubicBezTo>
                    <a:pt x="568" y="24"/>
                    <a:pt x="565" y="47"/>
                    <a:pt x="561" y="70"/>
                  </a:cubicBezTo>
                  <a:lnTo>
                    <a:pt x="561" y="70"/>
                  </a:lnTo>
                  <a:cubicBezTo>
                    <a:pt x="568" y="47"/>
                    <a:pt x="572" y="24"/>
                    <a:pt x="572" y="1"/>
                  </a:cubicBezTo>
                  <a:close/>
                  <a:moveTo>
                    <a:pt x="561" y="70"/>
                  </a:moveTo>
                  <a:lnTo>
                    <a:pt x="561" y="70"/>
                  </a:lnTo>
                  <a:cubicBezTo>
                    <a:pt x="530" y="181"/>
                    <a:pt x="437" y="293"/>
                    <a:pt x="437" y="404"/>
                  </a:cubicBezTo>
                  <a:cubicBezTo>
                    <a:pt x="269" y="707"/>
                    <a:pt x="135" y="1110"/>
                    <a:pt x="135" y="1379"/>
                  </a:cubicBezTo>
                  <a:lnTo>
                    <a:pt x="135" y="1816"/>
                  </a:lnTo>
                  <a:cubicBezTo>
                    <a:pt x="269" y="2521"/>
                    <a:pt x="841" y="3059"/>
                    <a:pt x="975" y="3631"/>
                  </a:cubicBezTo>
                  <a:lnTo>
                    <a:pt x="975" y="3899"/>
                  </a:lnTo>
                  <a:cubicBezTo>
                    <a:pt x="975" y="4202"/>
                    <a:pt x="841" y="4605"/>
                    <a:pt x="572" y="4908"/>
                  </a:cubicBezTo>
                  <a:cubicBezTo>
                    <a:pt x="437" y="5177"/>
                    <a:pt x="269" y="5311"/>
                    <a:pt x="0" y="5445"/>
                  </a:cubicBezTo>
                  <a:cubicBezTo>
                    <a:pt x="572" y="5177"/>
                    <a:pt x="1110" y="5042"/>
                    <a:pt x="1546" y="4740"/>
                  </a:cubicBezTo>
                  <a:cubicBezTo>
                    <a:pt x="1681" y="4605"/>
                    <a:pt x="1950" y="4471"/>
                    <a:pt x="2118" y="4336"/>
                  </a:cubicBezTo>
                  <a:cubicBezTo>
                    <a:pt x="2387" y="3227"/>
                    <a:pt x="1412" y="2387"/>
                    <a:pt x="1412" y="2387"/>
                  </a:cubicBezTo>
                  <a:cubicBezTo>
                    <a:pt x="595" y="1700"/>
                    <a:pt x="445" y="887"/>
                    <a:pt x="561" y="70"/>
                  </a:cubicBezTo>
                  <a:close/>
                </a:path>
              </a:pathLst>
            </a:custGeom>
            <a:solidFill>
              <a:schemeClr val="accen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76" name="Google Shape;879;p31">
              <a:extLst>
                <a:ext uri="{FF2B5EF4-FFF2-40B4-BE49-F238E27FC236}">
                  <a16:creationId xmlns:a16="http://schemas.microsoft.com/office/drawing/2014/main" id="{3D4D5DFF-3C49-4816-82FB-23A8C5A3BE4E}"/>
                </a:ext>
              </a:extLst>
            </p:cNvPr>
            <p:cNvSpPr/>
            <p:nvPr/>
          </p:nvSpPr>
          <p:spPr>
            <a:xfrm>
              <a:off x="5972300" y="3370663"/>
              <a:ext cx="73084" cy="78334"/>
            </a:xfrm>
            <a:custGeom>
              <a:avLst/>
              <a:gdLst/>
              <a:ahLst/>
              <a:cxnLst/>
              <a:rect l="l" t="t" r="r" b="b"/>
              <a:pathLst>
                <a:path w="2353" h="2522" extrusionOk="0">
                  <a:moveTo>
                    <a:pt x="1244" y="1"/>
                  </a:moveTo>
                  <a:cubicBezTo>
                    <a:pt x="538" y="1"/>
                    <a:pt x="0" y="572"/>
                    <a:pt x="0" y="1278"/>
                  </a:cubicBezTo>
                  <a:cubicBezTo>
                    <a:pt x="0" y="1984"/>
                    <a:pt x="538" y="2521"/>
                    <a:pt x="1244" y="2521"/>
                  </a:cubicBezTo>
                  <a:cubicBezTo>
                    <a:pt x="1815" y="2521"/>
                    <a:pt x="2353" y="1984"/>
                    <a:pt x="2353" y="1278"/>
                  </a:cubicBezTo>
                  <a:cubicBezTo>
                    <a:pt x="2353" y="572"/>
                    <a:pt x="1815" y="1"/>
                    <a:pt x="1244" y="1"/>
                  </a:cubicBezTo>
                  <a:close/>
                </a:path>
              </a:pathLst>
            </a:custGeom>
            <a:solidFill>
              <a:srgbClr val="FFFFFF"/>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77" name="Google Shape;880;p31">
              <a:extLst>
                <a:ext uri="{FF2B5EF4-FFF2-40B4-BE49-F238E27FC236}">
                  <a16:creationId xmlns:a16="http://schemas.microsoft.com/office/drawing/2014/main" id="{BA6734D9-17BA-4695-8A23-F827A9EBF40E}"/>
                </a:ext>
              </a:extLst>
            </p:cNvPr>
            <p:cNvSpPr/>
            <p:nvPr/>
          </p:nvSpPr>
          <p:spPr>
            <a:xfrm>
              <a:off x="6398196" y="3353953"/>
              <a:ext cx="74140" cy="73115"/>
            </a:xfrm>
            <a:custGeom>
              <a:avLst/>
              <a:gdLst/>
              <a:ahLst/>
              <a:cxnLst/>
              <a:rect l="l" t="t" r="r" b="b"/>
              <a:pathLst>
                <a:path w="2387" h="2354" extrusionOk="0">
                  <a:moveTo>
                    <a:pt x="1110" y="1"/>
                  </a:moveTo>
                  <a:cubicBezTo>
                    <a:pt x="404" y="1"/>
                    <a:pt x="0" y="539"/>
                    <a:pt x="0" y="1110"/>
                  </a:cubicBezTo>
                  <a:cubicBezTo>
                    <a:pt x="0" y="1816"/>
                    <a:pt x="404" y="2354"/>
                    <a:pt x="1110" y="2354"/>
                  </a:cubicBezTo>
                  <a:cubicBezTo>
                    <a:pt x="1815" y="2354"/>
                    <a:pt x="2387" y="1816"/>
                    <a:pt x="2387" y="1110"/>
                  </a:cubicBezTo>
                  <a:cubicBezTo>
                    <a:pt x="2387" y="539"/>
                    <a:pt x="1815" y="1"/>
                    <a:pt x="1110" y="1"/>
                  </a:cubicBezTo>
                  <a:close/>
                </a:path>
              </a:pathLst>
            </a:custGeom>
            <a:solidFill>
              <a:srgbClr val="FFFFFF"/>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78" name="Google Shape;881;p31">
              <a:extLst>
                <a:ext uri="{FF2B5EF4-FFF2-40B4-BE49-F238E27FC236}">
                  <a16:creationId xmlns:a16="http://schemas.microsoft.com/office/drawing/2014/main" id="{2F8C6642-4A15-47F7-93E0-02DBA4E3FEDB}"/>
                </a:ext>
              </a:extLst>
            </p:cNvPr>
            <p:cNvSpPr/>
            <p:nvPr/>
          </p:nvSpPr>
          <p:spPr>
            <a:xfrm>
              <a:off x="5949809" y="4373187"/>
              <a:ext cx="674377" cy="457578"/>
            </a:xfrm>
            <a:custGeom>
              <a:avLst/>
              <a:gdLst/>
              <a:ahLst/>
              <a:cxnLst/>
              <a:rect l="l" t="t" r="r" b="b"/>
              <a:pathLst>
                <a:path w="21712" h="14732" extrusionOk="0">
                  <a:moveTo>
                    <a:pt x="18426" y="1"/>
                  </a:moveTo>
                  <a:cubicBezTo>
                    <a:pt x="17914" y="1"/>
                    <a:pt x="17394" y="109"/>
                    <a:pt x="16939" y="313"/>
                  </a:cubicBezTo>
                  <a:lnTo>
                    <a:pt x="16805" y="313"/>
                  </a:lnTo>
                  <a:lnTo>
                    <a:pt x="13713" y="1725"/>
                  </a:lnTo>
                  <a:lnTo>
                    <a:pt x="9243" y="3674"/>
                  </a:lnTo>
                  <a:lnTo>
                    <a:pt x="5042" y="5489"/>
                  </a:lnTo>
                  <a:cubicBezTo>
                    <a:pt x="4739" y="5623"/>
                    <a:pt x="4336" y="5926"/>
                    <a:pt x="4201" y="6329"/>
                  </a:cubicBezTo>
                  <a:lnTo>
                    <a:pt x="4067" y="6464"/>
                  </a:lnTo>
                  <a:lnTo>
                    <a:pt x="0" y="12917"/>
                  </a:lnTo>
                  <a:lnTo>
                    <a:pt x="2219" y="14731"/>
                  </a:lnTo>
                  <a:lnTo>
                    <a:pt x="7260" y="9556"/>
                  </a:lnTo>
                  <a:lnTo>
                    <a:pt x="15393" y="8850"/>
                  </a:lnTo>
                  <a:lnTo>
                    <a:pt x="16368" y="8715"/>
                  </a:lnTo>
                  <a:cubicBezTo>
                    <a:pt x="17645" y="8715"/>
                    <a:pt x="18754" y="8144"/>
                    <a:pt x="19729" y="7438"/>
                  </a:cubicBezTo>
                  <a:cubicBezTo>
                    <a:pt x="20569" y="6598"/>
                    <a:pt x="21275" y="5489"/>
                    <a:pt x="21712" y="4380"/>
                  </a:cubicBezTo>
                  <a:lnTo>
                    <a:pt x="21712" y="3540"/>
                  </a:lnTo>
                  <a:lnTo>
                    <a:pt x="21712" y="2968"/>
                  </a:lnTo>
                  <a:cubicBezTo>
                    <a:pt x="21543" y="1994"/>
                    <a:pt x="21006" y="1019"/>
                    <a:pt x="20031" y="448"/>
                  </a:cubicBezTo>
                  <a:cubicBezTo>
                    <a:pt x="19583" y="143"/>
                    <a:pt x="19010" y="1"/>
                    <a:pt x="18426" y="1"/>
                  </a:cubicBezTo>
                  <a:close/>
                </a:path>
              </a:pathLst>
            </a:custGeom>
            <a:solidFill>
              <a:srgbClr val="BDB8FF"/>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sp>
        <p:nvSpPr>
          <p:cNvPr id="236" name="TextBox 235">
            <a:extLst>
              <a:ext uri="{FF2B5EF4-FFF2-40B4-BE49-F238E27FC236}">
                <a16:creationId xmlns:a16="http://schemas.microsoft.com/office/drawing/2014/main" id="{BD5E5673-0E4E-473F-B799-62CE61F371DC}"/>
              </a:ext>
            </a:extLst>
          </p:cNvPr>
          <p:cNvSpPr txBox="1"/>
          <p:nvPr userDrawn="1"/>
        </p:nvSpPr>
        <p:spPr>
          <a:xfrm>
            <a:off x="3251712" y="1179490"/>
            <a:ext cx="2795056" cy="4074192"/>
          </a:xfrm>
          <a:prstGeom prst="rect">
            <a:avLst/>
          </a:prstGeom>
          <a:noFill/>
        </p:spPr>
        <p:txBody>
          <a:bodyPr wrap="square" rtlCol="0">
            <a:spAutoFit/>
          </a:bodyPr>
          <a:lstStyle/>
          <a:p>
            <a:pPr algn="ctr"/>
            <a:r>
              <a:rPr lang="vi-VN" sz="8625" dirty="0">
                <a:solidFill>
                  <a:srgbClr val="002D89">
                    <a:lumMod val="50000"/>
                  </a:srgbClr>
                </a:solidFill>
                <a:latin typeface="UTM Cookies"/>
              </a:rPr>
              <a:t>KHÁM PHÁ</a:t>
            </a:r>
          </a:p>
        </p:txBody>
      </p:sp>
    </p:spTree>
    <p:extLst>
      <p:ext uri="{BB962C8B-B14F-4D97-AF65-F5344CB8AC3E}">
        <p14:creationId xmlns:p14="http://schemas.microsoft.com/office/powerpoint/2010/main" val="67571985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100"/>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117"/>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119"/>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114"/>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118"/>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103"/>
                                        </p:tgtEl>
                                      </p:cBhvr>
                                      <p:by x="150000" y="150000"/>
                                    </p:animScale>
                                  </p:childTnLst>
                                </p:cTn>
                              </p:par>
                              <p:par>
                                <p:cTn id="17" presetID="16" presetClass="entr" presetSubtype="21"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Effect transition="in" filter="barn(inVertical)">
                                      <p:cBhvr>
                                        <p:cTn id="19" dur="500"/>
                                        <p:tgtEl>
                                          <p:spTgt spid="98"/>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99"/>
                                        </p:tgtEl>
                                        <p:attrNameLst>
                                          <p:attrName>style.visibility</p:attrName>
                                        </p:attrNameLst>
                                      </p:cBhvr>
                                      <p:to>
                                        <p:strVal val="visible"/>
                                      </p:to>
                                    </p:set>
                                    <p:animEffect transition="in" filter="barn(inVertical)">
                                      <p:cBhvr>
                                        <p:cTn id="22" dur="500"/>
                                        <p:tgtEl>
                                          <p:spTgt spid="99"/>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97"/>
                                        </p:tgtEl>
                                        <p:attrNameLst>
                                          <p:attrName>style.visibility</p:attrName>
                                        </p:attrNameLst>
                                      </p:cBhvr>
                                      <p:to>
                                        <p:strVal val="visible"/>
                                      </p:to>
                                    </p:set>
                                    <p:animEffect transition="in" filter="fade">
                                      <p:cBhvr>
                                        <p:cTn id="26" dur="500"/>
                                        <p:tgtEl>
                                          <p:spTgt spid="97"/>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122"/>
                                        </p:tgtEl>
                                        <p:attrNameLst>
                                          <p:attrName>style.visibility</p:attrName>
                                        </p:attrNameLst>
                                      </p:cBhvr>
                                      <p:to>
                                        <p:strVal val="visible"/>
                                      </p:to>
                                    </p:set>
                                    <p:anim calcmode="lin" valueType="num">
                                      <p:cBhvr>
                                        <p:cTn id="30" dur="1000" fill="hold"/>
                                        <p:tgtEl>
                                          <p:spTgt spid="122"/>
                                        </p:tgtEl>
                                        <p:attrNameLst>
                                          <p:attrName>ppt_w</p:attrName>
                                        </p:attrNameLst>
                                      </p:cBhvr>
                                      <p:tavLst>
                                        <p:tav tm="0">
                                          <p:val>
                                            <p:fltVal val="0"/>
                                          </p:val>
                                        </p:tav>
                                        <p:tav tm="100000">
                                          <p:val>
                                            <p:strVal val="#ppt_w"/>
                                          </p:val>
                                        </p:tav>
                                      </p:tavLst>
                                    </p:anim>
                                    <p:anim calcmode="lin" valueType="num">
                                      <p:cBhvr>
                                        <p:cTn id="31" dur="1000" fill="hold"/>
                                        <p:tgtEl>
                                          <p:spTgt spid="122"/>
                                        </p:tgtEl>
                                        <p:attrNameLst>
                                          <p:attrName>ppt_h</p:attrName>
                                        </p:attrNameLst>
                                      </p:cBhvr>
                                      <p:tavLst>
                                        <p:tav tm="0">
                                          <p:val>
                                            <p:fltVal val="0"/>
                                          </p:val>
                                        </p:tav>
                                        <p:tav tm="100000">
                                          <p:val>
                                            <p:strVal val="#ppt_h"/>
                                          </p:val>
                                        </p:tav>
                                      </p:tavLst>
                                    </p:anim>
                                    <p:anim calcmode="lin" valueType="num">
                                      <p:cBhvr>
                                        <p:cTn id="32" dur="1000" fill="hold"/>
                                        <p:tgtEl>
                                          <p:spTgt spid="122"/>
                                        </p:tgtEl>
                                        <p:attrNameLst>
                                          <p:attrName>style.rotation</p:attrName>
                                        </p:attrNameLst>
                                      </p:cBhvr>
                                      <p:tavLst>
                                        <p:tav tm="0">
                                          <p:val>
                                            <p:fltVal val="90"/>
                                          </p:val>
                                        </p:tav>
                                        <p:tav tm="100000">
                                          <p:val>
                                            <p:fltVal val="0"/>
                                          </p:val>
                                        </p:tav>
                                      </p:tavLst>
                                    </p:anim>
                                    <p:animEffect transition="in" filter="fade">
                                      <p:cBhvr>
                                        <p:cTn id="33" dur="1000"/>
                                        <p:tgtEl>
                                          <p:spTgt spid="122"/>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236"/>
                                        </p:tgtEl>
                                        <p:attrNameLst>
                                          <p:attrName>style.visibility</p:attrName>
                                        </p:attrNameLst>
                                      </p:cBhvr>
                                      <p:to>
                                        <p:strVal val="visible"/>
                                      </p:to>
                                    </p:set>
                                    <p:animEffect transition="in" filter="randombar(horizontal)">
                                      <p:cBhvr>
                                        <p:cTn id="37" dur="500"/>
                                        <p:tgtEl>
                                          <p:spTgt spid="2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117" grpId="0" animBg="1"/>
      <p:bldP spid="118" grpId="0" animBg="1"/>
      <p:bldP spid="236" grpId="0"/>
    </p:bldLst>
  </p:timing>
</p:sldLayout>
</file>

<file path=ppt/slideLayouts/slideLayout117.xml><?xml version="1.0" encoding="utf-8"?>
<p:sldLayout xmlns:a="http://schemas.openxmlformats.org/drawingml/2006/main" xmlns:r="http://schemas.openxmlformats.org/officeDocument/2006/relationships" xmlns:p="http://schemas.openxmlformats.org/presentationml/2006/main" preserve="1" userDrawn="1">
  <p:cSld name="5_Title and Content">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297023" y="164692"/>
            <a:ext cx="8712950" cy="4681543"/>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accent3">
                <a:lumMod val="60000"/>
                <a:lumOff val="40000"/>
              </a:schemeClr>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endParaRPr sz="1350" dirty="0">
                <a:solidFill>
                  <a:prstClr val="black"/>
                </a:solidFill>
                <a:latin typeface="Times New Roman" panose="02020603050405020304" pitchFamily="18" charset="0"/>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349391" y="661836"/>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150354" y="680331"/>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168122" y="742296"/>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393811" y="710860"/>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151248" y="688672"/>
            <a:ext cx="335912"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348498" y="1122388"/>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49460" y="1140883"/>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167228" y="1202847"/>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392918" y="1171412"/>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150353" y="1149223"/>
            <a:ext cx="335912"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347604" y="1582939"/>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48567" y="1601434"/>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166334" y="1663399"/>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392025" y="1631963"/>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49460" y="1609774"/>
            <a:ext cx="335912"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346711" y="2043490"/>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47673" y="2061986"/>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165441" y="2123950"/>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391130" y="2092515"/>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48567" y="2070326"/>
            <a:ext cx="335912"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345817" y="2504042"/>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46779" y="2522537"/>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164548" y="2584501"/>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390237" y="2553066"/>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47674" y="2530877"/>
            <a:ext cx="335912"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344924" y="2964593"/>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45886" y="2983088"/>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163654" y="3045053"/>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389344" y="3013617"/>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46779" y="2991429"/>
            <a:ext cx="335912"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344030" y="3425145"/>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44993" y="3443640"/>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162760" y="3505604"/>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388450" y="3474169"/>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45886" y="3451980"/>
            <a:ext cx="335912"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343137" y="3885696"/>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44100" y="3904191"/>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161867" y="3966156"/>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387556" y="3934720"/>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44993" y="3912531"/>
            <a:ext cx="335912"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342243" y="4346247"/>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43205" y="4364743"/>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160973" y="4426707"/>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386663" y="4395272"/>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44099" y="4373083"/>
            <a:ext cx="335912"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2319402" y="817835"/>
            <a:ext cx="4163971" cy="3549164"/>
          </a:xfrm>
          <a:prstGeom prst="rect">
            <a:avLst/>
          </a:prstGeom>
          <a:solidFill>
            <a:schemeClr val="accent6">
              <a:lumMod val="40000"/>
              <a:lumOff val="60000"/>
            </a:schemeClr>
          </a:solidFill>
          <a:ln>
            <a:noFill/>
          </a:ln>
        </p:spPr>
        <p:txBody>
          <a:bodyPr spcFirstLastPara="1" wrap="square" lIns="68569" tIns="68569" rIns="68569" bIns="68569" anchor="ctr" anchorCtr="0">
            <a:noAutofit/>
          </a:bodyPr>
          <a:lstStyle/>
          <a:p>
            <a:endParaRPr sz="375" dirty="0">
              <a:solidFill>
                <a:prstClr val="black"/>
              </a:solidFill>
              <a:latin typeface="Times New Roman" panose="02020603050405020304" pitchFamily="18" charset="0"/>
            </a:endParaRPr>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109020" y="579882"/>
            <a:ext cx="963357" cy="100291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4">
              <a:lumMod val="60000"/>
              <a:lumOff val="40000"/>
            </a:schemeClr>
          </a:solidFill>
          <a:ln>
            <a:noFill/>
          </a:ln>
        </p:spPr>
        <p:txBody>
          <a:bodyPr spcFirstLastPara="1" wrap="square" lIns="68569" tIns="68569" rIns="68569" bIns="68569" anchor="ctr" anchorCtr="0">
            <a:noAutofit/>
          </a:bodyPr>
          <a:lstStyle/>
          <a:p>
            <a:endParaRPr sz="375">
              <a:solidFill>
                <a:prstClr val="black"/>
              </a:solidFill>
              <a:latin typeface="Times New Roman" panose="02020603050405020304" pitchFamily="18" charset="0"/>
            </a:endParaRPr>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5732065" y="772338"/>
            <a:ext cx="1160589" cy="832447"/>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92D050"/>
          </a:solidFill>
          <a:ln>
            <a:noFill/>
          </a:ln>
        </p:spPr>
        <p:txBody>
          <a:bodyPr spcFirstLastPara="1" wrap="square" lIns="68569" tIns="68569" rIns="68569" bIns="68569" anchor="ctr" anchorCtr="0">
            <a:noAutofit/>
          </a:bodyPr>
          <a:lstStyle/>
          <a:p>
            <a:endParaRPr sz="375">
              <a:solidFill>
                <a:prstClr val="black"/>
              </a:solidFill>
              <a:latin typeface="Times New Roman" panose="02020603050405020304" pitchFamily="18" charset="0"/>
            </a:endParaRPr>
          </a:p>
        </p:txBody>
      </p:sp>
      <p:grpSp>
        <p:nvGrpSpPr>
          <p:cNvPr id="236" name="Google Shape;631;p30">
            <a:extLst>
              <a:ext uri="{FF2B5EF4-FFF2-40B4-BE49-F238E27FC236}">
                <a16:creationId xmlns:a16="http://schemas.microsoft.com/office/drawing/2014/main" id="{CD1EBE97-8F9B-460E-9BC5-FD02CD5043DA}"/>
              </a:ext>
            </a:extLst>
          </p:cNvPr>
          <p:cNvGrpSpPr/>
          <p:nvPr userDrawn="1"/>
        </p:nvGrpSpPr>
        <p:grpSpPr>
          <a:xfrm>
            <a:off x="5756408" y="2717573"/>
            <a:ext cx="982609" cy="1865200"/>
            <a:chOff x="961250" y="234750"/>
            <a:chExt cx="1222525" cy="2320700"/>
          </a:xfrm>
        </p:grpSpPr>
        <p:sp>
          <p:nvSpPr>
            <p:cNvPr id="237" name="Google Shape;632;p30">
              <a:extLst>
                <a:ext uri="{FF2B5EF4-FFF2-40B4-BE49-F238E27FC236}">
                  <a16:creationId xmlns:a16="http://schemas.microsoft.com/office/drawing/2014/main" id="{687291A7-7C04-436D-8909-2F2DB91394D5}"/>
                </a:ext>
              </a:extLst>
            </p:cNvPr>
            <p:cNvSpPr/>
            <p:nvPr/>
          </p:nvSpPr>
          <p:spPr>
            <a:xfrm>
              <a:off x="1529225" y="1558100"/>
              <a:ext cx="189075" cy="241150"/>
            </a:xfrm>
            <a:custGeom>
              <a:avLst/>
              <a:gdLst/>
              <a:ahLst/>
              <a:cxnLst/>
              <a:rect l="l" t="t" r="r" b="b"/>
              <a:pathLst>
                <a:path w="7563" h="9646" extrusionOk="0">
                  <a:moveTo>
                    <a:pt x="2353" y="0"/>
                  </a:moveTo>
                  <a:cubicBezTo>
                    <a:pt x="1378" y="0"/>
                    <a:pt x="404" y="572"/>
                    <a:pt x="135" y="1681"/>
                  </a:cubicBezTo>
                  <a:cubicBezTo>
                    <a:pt x="0" y="2252"/>
                    <a:pt x="0" y="2790"/>
                    <a:pt x="269" y="3361"/>
                  </a:cubicBezTo>
                  <a:lnTo>
                    <a:pt x="3496" y="9646"/>
                  </a:lnTo>
                  <a:lnTo>
                    <a:pt x="7562" y="7562"/>
                  </a:lnTo>
                  <a:lnTo>
                    <a:pt x="6857" y="4907"/>
                  </a:lnTo>
                  <a:cubicBezTo>
                    <a:pt x="6722" y="3932"/>
                    <a:pt x="6285" y="3092"/>
                    <a:pt x="5580" y="2252"/>
                  </a:cubicBezTo>
                  <a:cubicBezTo>
                    <a:pt x="5042" y="1546"/>
                    <a:pt x="4336" y="840"/>
                    <a:pt x="3496" y="269"/>
                  </a:cubicBezTo>
                  <a:cubicBezTo>
                    <a:pt x="3059" y="135"/>
                    <a:pt x="2790" y="0"/>
                    <a:pt x="2353" y="0"/>
                  </a:cubicBezTo>
                  <a:close/>
                </a:path>
              </a:pathLst>
            </a:custGeom>
            <a:solidFill>
              <a:srgbClr val="D07752"/>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38" name="Google Shape;633;p30">
              <a:extLst>
                <a:ext uri="{FF2B5EF4-FFF2-40B4-BE49-F238E27FC236}">
                  <a16:creationId xmlns:a16="http://schemas.microsoft.com/office/drawing/2014/main" id="{F72938D2-902A-4133-8C58-B3B12FE4D0FF}"/>
                </a:ext>
              </a:extLst>
            </p:cNvPr>
            <p:cNvSpPr/>
            <p:nvPr/>
          </p:nvSpPr>
          <p:spPr>
            <a:xfrm>
              <a:off x="1647700" y="1816875"/>
              <a:ext cx="206725" cy="252400"/>
            </a:xfrm>
            <a:custGeom>
              <a:avLst/>
              <a:gdLst/>
              <a:ahLst/>
              <a:cxnLst/>
              <a:rect l="l" t="t" r="r" b="b"/>
              <a:pathLst>
                <a:path w="8269" h="10096" extrusionOk="0">
                  <a:moveTo>
                    <a:pt x="3361" y="1"/>
                  </a:moveTo>
                  <a:lnTo>
                    <a:pt x="0" y="1816"/>
                  </a:lnTo>
                  <a:lnTo>
                    <a:pt x="3664" y="8840"/>
                  </a:lnTo>
                  <a:cubicBezTo>
                    <a:pt x="3933" y="9377"/>
                    <a:pt x="4336" y="9814"/>
                    <a:pt x="5042" y="9949"/>
                  </a:cubicBezTo>
                  <a:cubicBezTo>
                    <a:pt x="5363" y="10052"/>
                    <a:pt x="5703" y="10095"/>
                    <a:pt x="6048" y="10095"/>
                  </a:cubicBezTo>
                  <a:cubicBezTo>
                    <a:pt x="6607" y="10095"/>
                    <a:pt x="7177" y="9981"/>
                    <a:pt x="7697" y="9814"/>
                  </a:cubicBezTo>
                  <a:cubicBezTo>
                    <a:pt x="8134" y="9680"/>
                    <a:pt x="8268" y="9109"/>
                    <a:pt x="7865" y="8974"/>
                  </a:cubicBezTo>
                  <a:lnTo>
                    <a:pt x="5176" y="7697"/>
                  </a:lnTo>
                  <a:lnTo>
                    <a:pt x="3361" y="1"/>
                  </a:lnTo>
                  <a:close/>
                </a:path>
              </a:pathLst>
            </a:custGeom>
            <a:solidFill>
              <a:srgbClr val="A67C52"/>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39" name="Google Shape;634;p30">
              <a:extLst>
                <a:ext uri="{FF2B5EF4-FFF2-40B4-BE49-F238E27FC236}">
                  <a16:creationId xmlns:a16="http://schemas.microsoft.com/office/drawing/2014/main" id="{3C26E551-6E6B-4C61-AA82-0348436BF92C}"/>
                </a:ext>
              </a:extLst>
            </p:cNvPr>
            <p:cNvSpPr/>
            <p:nvPr/>
          </p:nvSpPr>
          <p:spPr>
            <a:xfrm>
              <a:off x="1598975" y="1737350"/>
              <a:ext cx="164700" cy="132500"/>
            </a:xfrm>
            <a:custGeom>
              <a:avLst/>
              <a:gdLst/>
              <a:ahLst/>
              <a:cxnLst/>
              <a:rect l="l" t="t" r="r" b="b"/>
              <a:pathLst>
                <a:path w="6588" h="5300" extrusionOk="0">
                  <a:moveTo>
                    <a:pt x="5457" y="0"/>
                  </a:moveTo>
                  <a:cubicBezTo>
                    <a:pt x="5352" y="0"/>
                    <a:pt x="5252" y="38"/>
                    <a:pt x="5176" y="123"/>
                  </a:cubicBezTo>
                  <a:lnTo>
                    <a:pt x="4772" y="392"/>
                  </a:lnTo>
                  <a:lnTo>
                    <a:pt x="706" y="2476"/>
                  </a:lnTo>
                  <a:lnTo>
                    <a:pt x="0" y="2778"/>
                  </a:lnTo>
                  <a:lnTo>
                    <a:pt x="1412" y="5299"/>
                  </a:lnTo>
                  <a:lnTo>
                    <a:pt x="1949" y="4997"/>
                  </a:lnTo>
                  <a:lnTo>
                    <a:pt x="5310" y="3182"/>
                  </a:lnTo>
                  <a:lnTo>
                    <a:pt x="6150" y="2778"/>
                  </a:lnTo>
                  <a:cubicBezTo>
                    <a:pt x="6453" y="2644"/>
                    <a:pt x="6587" y="2341"/>
                    <a:pt x="6453" y="2073"/>
                  </a:cubicBezTo>
                  <a:lnTo>
                    <a:pt x="6016" y="527"/>
                  </a:lnTo>
                  <a:cubicBezTo>
                    <a:pt x="6016" y="238"/>
                    <a:pt x="5723" y="0"/>
                    <a:pt x="5457" y="0"/>
                  </a:cubicBezTo>
                  <a:close/>
                </a:path>
              </a:pathLst>
            </a:custGeom>
            <a:solidFill>
              <a:schemeClr val="accent3"/>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40" name="Google Shape;635;p30">
              <a:extLst>
                <a:ext uri="{FF2B5EF4-FFF2-40B4-BE49-F238E27FC236}">
                  <a16:creationId xmlns:a16="http://schemas.microsoft.com/office/drawing/2014/main" id="{D302D271-50D4-4155-9A69-E249459AC0E2}"/>
                </a:ext>
              </a:extLst>
            </p:cNvPr>
            <p:cNvSpPr/>
            <p:nvPr/>
          </p:nvSpPr>
          <p:spPr>
            <a:xfrm>
              <a:off x="1287250" y="1496000"/>
              <a:ext cx="392400" cy="420700"/>
            </a:xfrm>
            <a:custGeom>
              <a:avLst/>
              <a:gdLst/>
              <a:ahLst/>
              <a:cxnLst/>
              <a:rect l="l" t="t" r="r" b="b"/>
              <a:pathLst>
                <a:path w="15696" h="16828" extrusionOk="0">
                  <a:moveTo>
                    <a:pt x="8715" y="0"/>
                  </a:moveTo>
                  <a:cubicBezTo>
                    <a:pt x="8144" y="0"/>
                    <a:pt x="7563" y="77"/>
                    <a:pt x="6991" y="232"/>
                  </a:cubicBezTo>
                  <a:cubicBezTo>
                    <a:pt x="4201" y="1207"/>
                    <a:pt x="2118" y="4030"/>
                    <a:pt x="840" y="9475"/>
                  </a:cubicBezTo>
                  <a:cubicBezTo>
                    <a:pt x="437" y="11155"/>
                    <a:pt x="135" y="12836"/>
                    <a:pt x="0" y="14516"/>
                  </a:cubicBezTo>
                  <a:lnTo>
                    <a:pt x="0" y="15087"/>
                  </a:lnTo>
                  <a:cubicBezTo>
                    <a:pt x="1465" y="15986"/>
                    <a:pt x="3690" y="16828"/>
                    <a:pt x="6887" y="16828"/>
                  </a:cubicBezTo>
                  <a:cubicBezTo>
                    <a:pt x="9191" y="16828"/>
                    <a:pt x="12000" y="16390"/>
                    <a:pt x="15393" y="15222"/>
                  </a:cubicBezTo>
                  <a:cubicBezTo>
                    <a:pt x="15259" y="14382"/>
                    <a:pt x="15259" y="13407"/>
                    <a:pt x="15259" y="12432"/>
                  </a:cubicBezTo>
                  <a:cubicBezTo>
                    <a:pt x="15695" y="7660"/>
                    <a:pt x="15259" y="3593"/>
                    <a:pt x="12469" y="1375"/>
                  </a:cubicBezTo>
                  <a:cubicBezTo>
                    <a:pt x="11465" y="467"/>
                    <a:pt x="10121" y="0"/>
                    <a:pt x="8715" y="0"/>
                  </a:cubicBezTo>
                  <a:close/>
                </a:path>
              </a:pathLst>
            </a:custGeom>
            <a:solidFill>
              <a:srgbClr val="FFFFFF"/>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41" name="Google Shape;636;p30">
              <a:extLst>
                <a:ext uri="{FF2B5EF4-FFF2-40B4-BE49-F238E27FC236}">
                  <a16:creationId xmlns:a16="http://schemas.microsoft.com/office/drawing/2014/main" id="{9F9D9497-4024-4862-BFC9-C7AB537B839F}"/>
                </a:ext>
              </a:extLst>
            </p:cNvPr>
            <p:cNvSpPr/>
            <p:nvPr/>
          </p:nvSpPr>
          <p:spPr>
            <a:xfrm>
              <a:off x="1567025" y="1904250"/>
              <a:ext cx="4225" cy="25"/>
            </a:xfrm>
            <a:custGeom>
              <a:avLst/>
              <a:gdLst/>
              <a:ahLst/>
              <a:cxnLst/>
              <a:rect l="l" t="t" r="r" b="b"/>
              <a:pathLst>
                <a:path w="169" h="1" extrusionOk="0">
                  <a:moveTo>
                    <a:pt x="169" y="1"/>
                  </a:moveTo>
                  <a:lnTo>
                    <a:pt x="1" y="1"/>
                  </a:lnTo>
                  <a:lnTo>
                    <a:pt x="1" y="1"/>
                  </a:lnTo>
                  <a:lnTo>
                    <a:pt x="169" y="1"/>
                  </a:lnTo>
                  <a:close/>
                </a:path>
              </a:pathLst>
            </a:custGeom>
            <a:solidFill>
              <a:srgbClr val="E3E8F4"/>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42" name="Google Shape;637;p30">
              <a:extLst>
                <a:ext uri="{FF2B5EF4-FFF2-40B4-BE49-F238E27FC236}">
                  <a16:creationId xmlns:a16="http://schemas.microsoft.com/office/drawing/2014/main" id="{A06D0AAE-A1CB-44E4-8A77-73002D3A2F0E}"/>
                </a:ext>
              </a:extLst>
            </p:cNvPr>
            <p:cNvSpPr/>
            <p:nvPr/>
          </p:nvSpPr>
          <p:spPr>
            <a:xfrm>
              <a:off x="1567025" y="1575725"/>
              <a:ext cx="7600" cy="328550"/>
            </a:xfrm>
            <a:custGeom>
              <a:avLst/>
              <a:gdLst/>
              <a:ahLst/>
              <a:cxnLst/>
              <a:rect l="l" t="t" r="r" b="b"/>
              <a:pathLst>
                <a:path w="304" h="13142" extrusionOk="0">
                  <a:moveTo>
                    <a:pt x="303" y="1"/>
                  </a:moveTo>
                  <a:lnTo>
                    <a:pt x="301" y="241"/>
                  </a:lnTo>
                  <a:lnTo>
                    <a:pt x="303" y="135"/>
                  </a:lnTo>
                  <a:lnTo>
                    <a:pt x="303" y="1"/>
                  </a:lnTo>
                  <a:close/>
                  <a:moveTo>
                    <a:pt x="301" y="241"/>
                  </a:moveTo>
                  <a:lnTo>
                    <a:pt x="1" y="13142"/>
                  </a:lnTo>
                  <a:lnTo>
                    <a:pt x="169" y="13142"/>
                  </a:lnTo>
                  <a:lnTo>
                    <a:pt x="301" y="241"/>
                  </a:lnTo>
                  <a:close/>
                </a:path>
              </a:pathLst>
            </a:custGeom>
            <a:solidFill>
              <a:srgbClr val="E3E8F4"/>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43" name="Google Shape;638;p30">
              <a:extLst>
                <a:ext uri="{FF2B5EF4-FFF2-40B4-BE49-F238E27FC236}">
                  <a16:creationId xmlns:a16="http://schemas.microsoft.com/office/drawing/2014/main" id="{DFDED29A-A543-4DDB-8E9E-20A5DAF07B51}"/>
                </a:ext>
              </a:extLst>
            </p:cNvPr>
            <p:cNvSpPr/>
            <p:nvPr/>
          </p:nvSpPr>
          <p:spPr>
            <a:xfrm>
              <a:off x="1462000" y="1915175"/>
              <a:ext cx="49600" cy="3400"/>
            </a:xfrm>
            <a:custGeom>
              <a:avLst/>
              <a:gdLst/>
              <a:ahLst/>
              <a:cxnLst/>
              <a:rect l="l" t="t" r="r" b="b"/>
              <a:pathLst>
                <a:path w="1984" h="136" extrusionOk="0">
                  <a:moveTo>
                    <a:pt x="1" y="135"/>
                  </a:moveTo>
                  <a:lnTo>
                    <a:pt x="1" y="135"/>
                  </a:lnTo>
                  <a:lnTo>
                    <a:pt x="1" y="135"/>
                  </a:lnTo>
                  <a:lnTo>
                    <a:pt x="1" y="135"/>
                  </a:lnTo>
                  <a:close/>
                  <a:moveTo>
                    <a:pt x="1984" y="1"/>
                  </a:moveTo>
                  <a:cubicBezTo>
                    <a:pt x="1278" y="1"/>
                    <a:pt x="707" y="135"/>
                    <a:pt x="1" y="135"/>
                  </a:cubicBezTo>
                  <a:cubicBezTo>
                    <a:pt x="707" y="135"/>
                    <a:pt x="1278" y="1"/>
                    <a:pt x="1984" y="1"/>
                  </a:cubicBezTo>
                  <a:close/>
                </a:path>
              </a:pathLst>
            </a:custGeom>
            <a:solidFill>
              <a:srgbClr val="E3E8F4"/>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44" name="Google Shape;639;p30">
              <a:extLst>
                <a:ext uri="{FF2B5EF4-FFF2-40B4-BE49-F238E27FC236}">
                  <a16:creationId xmlns:a16="http://schemas.microsoft.com/office/drawing/2014/main" id="{891958B6-954E-4DF4-A06C-FBC9E416A9BE}"/>
                </a:ext>
              </a:extLst>
            </p:cNvPr>
            <p:cNvSpPr/>
            <p:nvPr/>
          </p:nvSpPr>
          <p:spPr>
            <a:xfrm>
              <a:off x="1462000" y="1533725"/>
              <a:ext cx="73975" cy="384850"/>
            </a:xfrm>
            <a:custGeom>
              <a:avLst/>
              <a:gdLst/>
              <a:ahLst/>
              <a:cxnLst/>
              <a:rect l="l" t="t" r="r" b="b"/>
              <a:pathLst>
                <a:path w="2959" h="15394" extrusionOk="0">
                  <a:moveTo>
                    <a:pt x="1681" y="1"/>
                  </a:moveTo>
                  <a:cubicBezTo>
                    <a:pt x="1547" y="404"/>
                    <a:pt x="1547" y="841"/>
                    <a:pt x="1412" y="1244"/>
                  </a:cubicBezTo>
                  <a:cubicBezTo>
                    <a:pt x="841" y="4605"/>
                    <a:pt x="169" y="10083"/>
                    <a:pt x="1" y="15393"/>
                  </a:cubicBezTo>
                  <a:cubicBezTo>
                    <a:pt x="707" y="15393"/>
                    <a:pt x="1278" y="15259"/>
                    <a:pt x="1984" y="15259"/>
                  </a:cubicBezTo>
                  <a:cubicBezTo>
                    <a:pt x="2253" y="10923"/>
                    <a:pt x="2521" y="5445"/>
                    <a:pt x="2958" y="1815"/>
                  </a:cubicBezTo>
                  <a:cubicBezTo>
                    <a:pt x="2118" y="1547"/>
                    <a:pt x="1681" y="706"/>
                    <a:pt x="1681" y="1"/>
                  </a:cubicBezTo>
                  <a:close/>
                </a:path>
              </a:pathLst>
            </a:custGeom>
            <a:solidFill>
              <a:srgbClr val="E3E8F4"/>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45" name="Google Shape;640;p30">
              <a:extLst>
                <a:ext uri="{FF2B5EF4-FFF2-40B4-BE49-F238E27FC236}">
                  <a16:creationId xmlns:a16="http://schemas.microsoft.com/office/drawing/2014/main" id="{356FBE5B-403A-46D2-8289-CDE62AC8E1C8}"/>
                </a:ext>
              </a:extLst>
            </p:cNvPr>
            <p:cNvSpPr/>
            <p:nvPr/>
          </p:nvSpPr>
          <p:spPr>
            <a:xfrm>
              <a:off x="1602325" y="1519450"/>
              <a:ext cx="3375" cy="14300"/>
            </a:xfrm>
            <a:custGeom>
              <a:avLst/>
              <a:gdLst/>
              <a:ahLst/>
              <a:cxnLst/>
              <a:rect l="l" t="t" r="r" b="b"/>
              <a:pathLst>
                <a:path w="135" h="572" extrusionOk="0">
                  <a:moveTo>
                    <a:pt x="135" y="0"/>
                  </a:moveTo>
                  <a:lnTo>
                    <a:pt x="0" y="572"/>
                  </a:lnTo>
                  <a:lnTo>
                    <a:pt x="135" y="572"/>
                  </a:lnTo>
                  <a:lnTo>
                    <a:pt x="135" y="0"/>
                  </a:lnTo>
                  <a:close/>
                </a:path>
              </a:pathLst>
            </a:custGeom>
            <a:solidFill>
              <a:srgbClr val="E3E8F4"/>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46" name="Google Shape;641;p30">
              <a:extLst>
                <a:ext uri="{FF2B5EF4-FFF2-40B4-BE49-F238E27FC236}">
                  <a16:creationId xmlns:a16="http://schemas.microsoft.com/office/drawing/2014/main" id="{6E21DD77-A145-4889-AAF0-D687CBC0C68E}"/>
                </a:ext>
              </a:extLst>
            </p:cNvPr>
            <p:cNvSpPr/>
            <p:nvPr/>
          </p:nvSpPr>
          <p:spPr>
            <a:xfrm>
              <a:off x="1571225" y="1533725"/>
              <a:ext cx="34475" cy="370550"/>
            </a:xfrm>
            <a:custGeom>
              <a:avLst/>
              <a:gdLst/>
              <a:ahLst/>
              <a:cxnLst/>
              <a:rect l="l" t="t" r="r" b="b"/>
              <a:pathLst>
                <a:path w="1379" h="14822" extrusionOk="0">
                  <a:moveTo>
                    <a:pt x="1244" y="1"/>
                  </a:moveTo>
                  <a:cubicBezTo>
                    <a:pt x="1244" y="841"/>
                    <a:pt x="841" y="1379"/>
                    <a:pt x="135" y="1681"/>
                  </a:cubicBezTo>
                  <a:lnTo>
                    <a:pt x="1" y="14822"/>
                  </a:lnTo>
                  <a:cubicBezTo>
                    <a:pt x="404" y="14822"/>
                    <a:pt x="841" y="14688"/>
                    <a:pt x="1379" y="14553"/>
                  </a:cubicBezTo>
                  <a:lnTo>
                    <a:pt x="1379" y="1"/>
                  </a:lnTo>
                  <a:close/>
                </a:path>
              </a:pathLst>
            </a:custGeom>
            <a:solidFill>
              <a:srgbClr val="E3E8F4"/>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47" name="Google Shape;642;p30">
              <a:extLst>
                <a:ext uri="{FF2B5EF4-FFF2-40B4-BE49-F238E27FC236}">
                  <a16:creationId xmlns:a16="http://schemas.microsoft.com/office/drawing/2014/main" id="{0FCB9DE3-0F3D-4CBE-8A4E-9ECE8EC5924A}"/>
                </a:ext>
              </a:extLst>
            </p:cNvPr>
            <p:cNvSpPr/>
            <p:nvPr/>
          </p:nvSpPr>
          <p:spPr>
            <a:xfrm>
              <a:off x="1518300" y="1953825"/>
              <a:ext cx="252100" cy="447225"/>
            </a:xfrm>
            <a:custGeom>
              <a:avLst/>
              <a:gdLst/>
              <a:ahLst/>
              <a:cxnLst/>
              <a:rect l="l" t="t" r="r" b="b"/>
              <a:pathLst>
                <a:path w="10084" h="17889" extrusionOk="0">
                  <a:moveTo>
                    <a:pt x="6588" y="1"/>
                  </a:moveTo>
                  <a:lnTo>
                    <a:pt x="4639" y="1547"/>
                  </a:lnTo>
                  <a:lnTo>
                    <a:pt x="2118" y="3496"/>
                  </a:lnTo>
                  <a:lnTo>
                    <a:pt x="1110" y="4202"/>
                  </a:lnTo>
                  <a:lnTo>
                    <a:pt x="975" y="4336"/>
                  </a:lnTo>
                  <a:lnTo>
                    <a:pt x="1110" y="4336"/>
                  </a:lnTo>
                  <a:lnTo>
                    <a:pt x="1950" y="5580"/>
                  </a:lnTo>
                  <a:lnTo>
                    <a:pt x="4773" y="9378"/>
                  </a:lnTo>
                  <a:lnTo>
                    <a:pt x="1681" y="12739"/>
                  </a:lnTo>
                  <a:lnTo>
                    <a:pt x="572" y="13982"/>
                  </a:lnTo>
                  <a:cubicBezTo>
                    <a:pt x="135" y="14553"/>
                    <a:pt x="1" y="15394"/>
                    <a:pt x="437" y="15965"/>
                  </a:cubicBezTo>
                  <a:lnTo>
                    <a:pt x="1547" y="17645"/>
                  </a:lnTo>
                  <a:cubicBezTo>
                    <a:pt x="1659" y="17814"/>
                    <a:pt x="1848" y="17889"/>
                    <a:pt x="2040" y="17889"/>
                  </a:cubicBezTo>
                  <a:cubicBezTo>
                    <a:pt x="2306" y="17889"/>
                    <a:pt x="2578" y="17745"/>
                    <a:pt x="2656" y="17511"/>
                  </a:cubicBezTo>
                  <a:lnTo>
                    <a:pt x="3227" y="15394"/>
                  </a:lnTo>
                  <a:lnTo>
                    <a:pt x="3361" y="15394"/>
                  </a:lnTo>
                  <a:lnTo>
                    <a:pt x="8840" y="12302"/>
                  </a:lnTo>
                  <a:cubicBezTo>
                    <a:pt x="9680" y="11764"/>
                    <a:pt x="10083" y="10789"/>
                    <a:pt x="9814" y="9781"/>
                  </a:cubicBezTo>
                  <a:lnTo>
                    <a:pt x="6722" y="1"/>
                  </a:lnTo>
                  <a:close/>
                </a:path>
              </a:pathLst>
            </a:custGeom>
            <a:solidFill>
              <a:schemeClr val="accent4"/>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48" name="Google Shape;643;p30">
              <a:extLst>
                <a:ext uri="{FF2B5EF4-FFF2-40B4-BE49-F238E27FC236}">
                  <a16:creationId xmlns:a16="http://schemas.microsoft.com/office/drawing/2014/main" id="{719DC071-233A-4152-8329-C8E64F89D460}"/>
                </a:ext>
              </a:extLst>
            </p:cNvPr>
            <p:cNvSpPr/>
            <p:nvPr/>
          </p:nvSpPr>
          <p:spPr>
            <a:xfrm>
              <a:off x="1518300" y="2272275"/>
              <a:ext cx="84050" cy="128775"/>
            </a:xfrm>
            <a:custGeom>
              <a:avLst/>
              <a:gdLst/>
              <a:ahLst/>
              <a:cxnLst/>
              <a:rect l="l" t="t" r="r" b="b"/>
              <a:pathLst>
                <a:path w="3362" h="5151" extrusionOk="0">
                  <a:moveTo>
                    <a:pt x="1681" y="1"/>
                  </a:moveTo>
                  <a:lnTo>
                    <a:pt x="572" y="1244"/>
                  </a:lnTo>
                  <a:cubicBezTo>
                    <a:pt x="135" y="1815"/>
                    <a:pt x="1" y="2656"/>
                    <a:pt x="437" y="3227"/>
                  </a:cubicBezTo>
                  <a:lnTo>
                    <a:pt x="1547" y="4907"/>
                  </a:lnTo>
                  <a:cubicBezTo>
                    <a:pt x="1659" y="5076"/>
                    <a:pt x="1848" y="5151"/>
                    <a:pt x="2040" y="5151"/>
                  </a:cubicBezTo>
                  <a:cubicBezTo>
                    <a:pt x="2306" y="5151"/>
                    <a:pt x="2578" y="5007"/>
                    <a:pt x="2656" y="4773"/>
                  </a:cubicBezTo>
                  <a:lnTo>
                    <a:pt x="3227" y="2656"/>
                  </a:lnTo>
                  <a:lnTo>
                    <a:pt x="3361" y="2656"/>
                  </a:lnTo>
                  <a:cubicBezTo>
                    <a:pt x="2790" y="1815"/>
                    <a:pt x="2252" y="841"/>
                    <a:pt x="1681" y="1"/>
                  </a:cubicBezTo>
                  <a:close/>
                </a:path>
              </a:pathLst>
            </a:custGeom>
            <a:solidFill>
              <a:schemeClr val="accent3"/>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49" name="Google Shape;644;p30">
              <a:extLst>
                <a:ext uri="{FF2B5EF4-FFF2-40B4-BE49-F238E27FC236}">
                  <a16:creationId xmlns:a16="http://schemas.microsoft.com/office/drawing/2014/main" id="{D99063E4-8047-4A9A-83F0-3913338153F6}"/>
                </a:ext>
              </a:extLst>
            </p:cNvPr>
            <p:cNvSpPr/>
            <p:nvPr/>
          </p:nvSpPr>
          <p:spPr>
            <a:xfrm>
              <a:off x="1266250" y="1990050"/>
              <a:ext cx="357100" cy="513300"/>
            </a:xfrm>
            <a:custGeom>
              <a:avLst/>
              <a:gdLst/>
              <a:ahLst/>
              <a:cxnLst/>
              <a:rect l="l" t="t" r="r" b="b"/>
              <a:pathLst>
                <a:path w="14284" h="20532" extrusionOk="0">
                  <a:moveTo>
                    <a:pt x="1295" y="1"/>
                  </a:moveTo>
                  <a:cubicBezTo>
                    <a:pt x="838" y="1"/>
                    <a:pt x="400" y="388"/>
                    <a:pt x="269" y="938"/>
                  </a:cubicBezTo>
                  <a:cubicBezTo>
                    <a:pt x="0" y="5542"/>
                    <a:pt x="3932" y="12399"/>
                    <a:pt x="10519" y="20532"/>
                  </a:cubicBezTo>
                  <a:lnTo>
                    <a:pt x="14284" y="19961"/>
                  </a:lnTo>
                  <a:lnTo>
                    <a:pt x="14015" y="19826"/>
                  </a:lnTo>
                  <a:lnTo>
                    <a:pt x="8839" y="3862"/>
                  </a:lnTo>
                  <a:cubicBezTo>
                    <a:pt x="8839" y="3593"/>
                    <a:pt x="8537" y="3291"/>
                    <a:pt x="8402" y="3156"/>
                  </a:cubicBezTo>
                  <a:lnTo>
                    <a:pt x="1680" y="98"/>
                  </a:lnTo>
                  <a:cubicBezTo>
                    <a:pt x="1555" y="31"/>
                    <a:pt x="1424" y="1"/>
                    <a:pt x="1295" y="1"/>
                  </a:cubicBezTo>
                  <a:close/>
                </a:path>
              </a:pathLst>
            </a:custGeom>
            <a:solidFill>
              <a:schemeClr val="accent4"/>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50" name="Google Shape;645;p30">
              <a:extLst>
                <a:ext uri="{FF2B5EF4-FFF2-40B4-BE49-F238E27FC236}">
                  <a16:creationId xmlns:a16="http://schemas.microsoft.com/office/drawing/2014/main" id="{0E554B2F-BF11-40A2-97D2-0FDB1AEB641B}"/>
                </a:ext>
              </a:extLst>
            </p:cNvPr>
            <p:cNvSpPr/>
            <p:nvPr/>
          </p:nvSpPr>
          <p:spPr>
            <a:xfrm>
              <a:off x="1272950" y="1873175"/>
              <a:ext cx="420150" cy="227725"/>
            </a:xfrm>
            <a:custGeom>
              <a:avLst/>
              <a:gdLst/>
              <a:ahLst/>
              <a:cxnLst/>
              <a:rect l="l" t="t" r="r" b="b"/>
              <a:pathLst>
                <a:path w="16806" h="9109" extrusionOk="0">
                  <a:moveTo>
                    <a:pt x="572" y="0"/>
                  </a:moveTo>
                  <a:lnTo>
                    <a:pt x="169" y="2790"/>
                  </a:lnTo>
                  <a:cubicBezTo>
                    <a:pt x="1" y="3933"/>
                    <a:pt x="1" y="5042"/>
                    <a:pt x="1" y="6285"/>
                  </a:cubicBezTo>
                  <a:lnTo>
                    <a:pt x="1" y="6857"/>
                  </a:lnTo>
                  <a:lnTo>
                    <a:pt x="8403" y="8974"/>
                  </a:lnTo>
                  <a:cubicBezTo>
                    <a:pt x="8571" y="9108"/>
                    <a:pt x="8705" y="9108"/>
                    <a:pt x="8974" y="9108"/>
                  </a:cubicBezTo>
                  <a:lnTo>
                    <a:pt x="11764" y="8806"/>
                  </a:lnTo>
                  <a:lnTo>
                    <a:pt x="12470" y="8671"/>
                  </a:lnTo>
                  <a:lnTo>
                    <a:pt x="14856" y="6453"/>
                  </a:lnTo>
                  <a:lnTo>
                    <a:pt x="16402" y="5042"/>
                  </a:lnTo>
                  <a:cubicBezTo>
                    <a:pt x="16671" y="4773"/>
                    <a:pt x="16805" y="4336"/>
                    <a:pt x="16671" y="4067"/>
                  </a:cubicBezTo>
                  <a:lnTo>
                    <a:pt x="16536" y="3227"/>
                  </a:lnTo>
                  <a:lnTo>
                    <a:pt x="16133" y="1110"/>
                  </a:lnTo>
                  <a:cubicBezTo>
                    <a:pt x="15965" y="841"/>
                    <a:pt x="15965" y="572"/>
                    <a:pt x="15965" y="135"/>
                  </a:cubicBezTo>
                  <a:cubicBezTo>
                    <a:pt x="12572" y="1303"/>
                    <a:pt x="9763" y="1741"/>
                    <a:pt x="7459" y="1741"/>
                  </a:cubicBezTo>
                  <a:cubicBezTo>
                    <a:pt x="4262" y="1741"/>
                    <a:pt x="2037" y="899"/>
                    <a:pt x="572" y="0"/>
                  </a:cubicBezTo>
                  <a:close/>
                </a:path>
              </a:pathLst>
            </a:custGeom>
            <a:solidFill>
              <a:schemeClr val="accent4"/>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51" name="Google Shape;646;p30">
              <a:extLst>
                <a:ext uri="{FF2B5EF4-FFF2-40B4-BE49-F238E27FC236}">
                  <a16:creationId xmlns:a16="http://schemas.microsoft.com/office/drawing/2014/main" id="{6503A830-067E-43A5-B647-8F98FA6CC23D}"/>
                </a:ext>
              </a:extLst>
            </p:cNvPr>
            <p:cNvSpPr/>
            <p:nvPr/>
          </p:nvSpPr>
          <p:spPr>
            <a:xfrm>
              <a:off x="1560325" y="2072300"/>
              <a:ext cx="119325" cy="200000"/>
            </a:xfrm>
            <a:custGeom>
              <a:avLst/>
              <a:gdLst/>
              <a:ahLst/>
              <a:cxnLst/>
              <a:rect l="l" t="t" r="r" b="b"/>
              <a:pathLst>
                <a:path w="4773" h="8000" extrusionOk="0">
                  <a:moveTo>
                    <a:pt x="1815" y="1"/>
                  </a:moveTo>
                  <a:lnTo>
                    <a:pt x="975" y="706"/>
                  </a:lnTo>
                  <a:lnTo>
                    <a:pt x="269" y="841"/>
                  </a:lnTo>
                  <a:lnTo>
                    <a:pt x="1815" y="2824"/>
                  </a:lnTo>
                  <a:lnTo>
                    <a:pt x="1815" y="1"/>
                  </a:lnTo>
                  <a:close/>
                  <a:moveTo>
                    <a:pt x="3932" y="1412"/>
                  </a:moveTo>
                  <a:cubicBezTo>
                    <a:pt x="3226" y="2118"/>
                    <a:pt x="2655" y="2689"/>
                    <a:pt x="2252" y="3227"/>
                  </a:cubicBezTo>
                  <a:lnTo>
                    <a:pt x="2117" y="3362"/>
                  </a:lnTo>
                  <a:lnTo>
                    <a:pt x="3092" y="4639"/>
                  </a:lnTo>
                  <a:lnTo>
                    <a:pt x="0" y="8000"/>
                  </a:lnTo>
                  <a:lnTo>
                    <a:pt x="0" y="8000"/>
                  </a:lnTo>
                  <a:lnTo>
                    <a:pt x="3798" y="5479"/>
                  </a:lnTo>
                  <a:cubicBezTo>
                    <a:pt x="4470" y="5042"/>
                    <a:pt x="4772" y="4202"/>
                    <a:pt x="4638" y="3530"/>
                  </a:cubicBezTo>
                  <a:lnTo>
                    <a:pt x="4067" y="1412"/>
                  </a:lnTo>
                  <a:cubicBezTo>
                    <a:pt x="4067" y="1412"/>
                    <a:pt x="4067" y="1547"/>
                    <a:pt x="3932" y="1547"/>
                  </a:cubicBezTo>
                  <a:lnTo>
                    <a:pt x="3932" y="1412"/>
                  </a:lnTo>
                  <a:close/>
                </a:path>
              </a:pathLst>
            </a:custGeom>
            <a:solidFill>
              <a:schemeClr val="accent3"/>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52" name="Google Shape;647;p30">
              <a:extLst>
                <a:ext uri="{FF2B5EF4-FFF2-40B4-BE49-F238E27FC236}">
                  <a16:creationId xmlns:a16="http://schemas.microsoft.com/office/drawing/2014/main" id="{DF84C57A-2063-4AAB-ABAA-2320913DF64F}"/>
                </a:ext>
              </a:extLst>
            </p:cNvPr>
            <p:cNvSpPr/>
            <p:nvPr/>
          </p:nvSpPr>
          <p:spPr>
            <a:xfrm>
              <a:off x="1493925" y="1994601"/>
              <a:ext cx="111775" cy="108425"/>
            </a:xfrm>
            <a:custGeom>
              <a:avLst/>
              <a:gdLst/>
              <a:ahLst/>
              <a:cxnLst/>
              <a:rect l="l" t="t" r="r" b="b"/>
              <a:pathLst>
                <a:path w="4471" h="4337" extrusionOk="0">
                  <a:moveTo>
                    <a:pt x="4471" y="1"/>
                  </a:moveTo>
                  <a:cubicBezTo>
                    <a:pt x="4068" y="841"/>
                    <a:pt x="3496" y="1379"/>
                    <a:pt x="3093" y="1950"/>
                  </a:cubicBezTo>
                  <a:cubicBezTo>
                    <a:pt x="2656" y="2219"/>
                    <a:pt x="2387" y="2522"/>
                    <a:pt x="2085" y="2790"/>
                  </a:cubicBezTo>
                  <a:cubicBezTo>
                    <a:pt x="707" y="3765"/>
                    <a:pt x="1" y="4336"/>
                    <a:pt x="135" y="4336"/>
                  </a:cubicBezTo>
                  <a:lnTo>
                    <a:pt x="2925" y="4034"/>
                  </a:lnTo>
                  <a:lnTo>
                    <a:pt x="3631" y="3899"/>
                  </a:lnTo>
                  <a:lnTo>
                    <a:pt x="4471" y="3194"/>
                  </a:lnTo>
                  <a:lnTo>
                    <a:pt x="4471" y="1"/>
                  </a:lnTo>
                  <a:close/>
                </a:path>
              </a:pathLst>
            </a:custGeom>
            <a:solidFill>
              <a:schemeClr val="accent3"/>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53" name="Google Shape;648;p30">
              <a:extLst>
                <a:ext uri="{FF2B5EF4-FFF2-40B4-BE49-F238E27FC236}">
                  <a16:creationId xmlns:a16="http://schemas.microsoft.com/office/drawing/2014/main" id="{F9B2B0E4-B837-452D-9FDA-3D4DD7D1D0B7}"/>
                </a:ext>
              </a:extLst>
            </p:cNvPr>
            <p:cNvSpPr/>
            <p:nvPr/>
          </p:nvSpPr>
          <p:spPr>
            <a:xfrm>
              <a:off x="1529225" y="2489050"/>
              <a:ext cx="153775" cy="66400"/>
            </a:xfrm>
            <a:custGeom>
              <a:avLst/>
              <a:gdLst/>
              <a:ahLst/>
              <a:cxnLst/>
              <a:rect l="l" t="t" r="r" b="b"/>
              <a:pathLst>
                <a:path w="6151" h="2656" extrusionOk="0">
                  <a:moveTo>
                    <a:pt x="3765" y="1"/>
                  </a:moveTo>
                  <a:lnTo>
                    <a:pt x="0" y="572"/>
                  </a:lnTo>
                  <a:cubicBezTo>
                    <a:pt x="538" y="1278"/>
                    <a:pt x="1110" y="1815"/>
                    <a:pt x="1681" y="2521"/>
                  </a:cubicBezTo>
                  <a:lnTo>
                    <a:pt x="5311" y="2656"/>
                  </a:lnTo>
                  <a:cubicBezTo>
                    <a:pt x="5882" y="2656"/>
                    <a:pt x="6151" y="1984"/>
                    <a:pt x="5714" y="1547"/>
                  </a:cubicBezTo>
                  <a:lnTo>
                    <a:pt x="3765" y="1"/>
                  </a:lnTo>
                  <a:close/>
                </a:path>
              </a:pathLst>
            </a:custGeom>
            <a:solidFill>
              <a:schemeClr val="accent3"/>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54" name="Google Shape;649;p30">
              <a:extLst>
                <a:ext uri="{FF2B5EF4-FFF2-40B4-BE49-F238E27FC236}">
                  <a16:creationId xmlns:a16="http://schemas.microsoft.com/office/drawing/2014/main" id="{A7A1E2E4-93B6-4ACB-8A08-DCB30F05A025}"/>
                </a:ext>
              </a:extLst>
            </p:cNvPr>
            <p:cNvSpPr/>
            <p:nvPr/>
          </p:nvSpPr>
          <p:spPr>
            <a:xfrm>
              <a:off x="1500650" y="1379125"/>
              <a:ext cx="112625" cy="203350"/>
            </a:xfrm>
            <a:custGeom>
              <a:avLst/>
              <a:gdLst/>
              <a:ahLst/>
              <a:cxnLst/>
              <a:rect l="l" t="t" r="r" b="b"/>
              <a:pathLst>
                <a:path w="4505" h="8134" extrusionOk="0">
                  <a:moveTo>
                    <a:pt x="572" y="1"/>
                  </a:moveTo>
                  <a:lnTo>
                    <a:pt x="303" y="3933"/>
                  </a:lnTo>
                  <a:lnTo>
                    <a:pt x="135" y="5882"/>
                  </a:lnTo>
                  <a:cubicBezTo>
                    <a:pt x="1" y="7025"/>
                    <a:pt x="841" y="7999"/>
                    <a:pt x="1984" y="8134"/>
                  </a:cubicBezTo>
                  <a:cubicBezTo>
                    <a:pt x="3093" y="8134"/>
                    <a:pt x="4067" y="7294"/>
                    <a:pt x="4067" y="6185"/>
                  </a:cubicBezTo>
                  <a:lnTo>
                    <a:pt x="4202" y="5042"/>
                  </a:lnTo>
                  <a:lnTo>
                    <a:pt x="4504" y="303"/>
                  </a:lnTo>
                  <a:lnTo>
                    <a:pt x="572" y="1"/>
                  </a:lnTo>
                  <a:close/>
                </a:path>
              </a:pathLst>
            </a:custGeom>
            <a:solidFill>
              <a:srgbClr val="A67C52"/>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55" name="Google Shape;650;p30">
              <a:extLst>
                <a:ext uri="{FF2B5EF4-FFF2-40B4-BE49-F238E27FC236}">
                  <a16:creationId xmlns:a16="http://schemas.microsoft.com/office/drawing/2014/main" id="{50BBEB0A-8D24-4CBF-AE3E-0D240D2D426E}"/>
                </a:ext>
              </a:extLst>
            </p:cNvPr>
            <p:cNvSpPr/>
            <p:nvPr/>
          </p:nvSpPr>
          <p:spPr>
            <a:xfrm>
              <a:off x="1059550" y="406000"/>
              <a:ext cx="1015850" cy="1068100"/>
            </a:xfrm>
            <a:custGeom>
              <a:avLst/>
              <a:gdLst/>
              <a:ahLst/>
              <a:cxnLst/>
              <a:rect l="l" t="t" r="r" b="b"/>
              <a:pathLst>
                <a:path w="40634" h="42724" extrusionOk="0">
                  <a:moveTo>
                    <a:pt x="20385" y="1"/>
                  </a:moveTo>
                  <a:cubicBezTo>
                    <a:pt x="20223" y="1"/>
                    <a:pt x="20060" y="3"/>
                    <a:pt x="19897" y="7"/>
                  </a:cubicBezTo>
                  <a:cubicBezTo>
                    <a:pt x="9545" y="276"/>
                    <a:pt x="1681" y="8846"/>
                    <a:pt x="437" y="19197"/>
                  </a:cubicBezTo>
                  <a:cubicBezTo>
                    <a:pt x="0" y="22424"/>
                    <a:pt x="303" y="25650"/>
                    <a:pt x="1277" y="28574"/>
                  </a:cubicBezTo>
                  <a:cubicBezTo>
                    <a:pt x="841" y="29414"/>
                    <a:pt x="572" y="30523"/>
                    <a:pt x="841" y="31532"/>
                  </a:cubicBezTo>
                  <a:cubicBezTo>
                    <a:pt x="1143" y="33884"/>
                    <a:pt x="3092" y="35565"/>
                    <a:pt x="5478" y="35733"/>
                  </a:cubicBezTo>
                  <a:cubicBezTo>
                    <a:pt x="9377" y="39934"/>
                    <a:pt x="15696" y="42723"/>
                    <a:pt x="24098" y="42723"/>
                  </a:cubicBezTo>
                  <a:cubicBezTo>
                    <a:pt x="30382" y="42723"/>
                    <a:pt x="35592" y="39766"/>
                    <a:pt x="36835" y="36002"/>
                  </a:cubicBezTo>
                  <a:cubicBezTo>
                    <a:pt x="37104" y="35430"/>
                    <a:pt x="37272" y="34893"/>
                    <a:pt x="37272" y="34187"/>
                  </a:cubicBezTo>
                  <a:lnTo>
                    <a:pt x="37272" y="32641"/>
                  </a:lnTo>
                  <a:cubicBezTo>
                    <a:pt x="37407" y="31532"/>
                    <a:pt x="37810" y="30389"/>
                    <a:pt x="38381" y="29280"/>
                  </a:cubicBezTo>
                  <a:cubicBezTo>
                    <a:pt x="39793" y="26490"/>
                    <a:pt x="40633" y="23398"/>
                    <a:pt x="40633" y="20037"/>
                  </a:cubicBezTo>
                  <a:cubicBezTo>
                    <a:pt x="40633" y="9007"/>
                    <a:pt x="31492" y="1"/>
                    <a:pt x="20385" y="1"/>
                  </a:cubicBezTo>
                  <a:close/>
                </a:path>
              </a:pathLst>
            </a:custGeom>
            <a:solidFill>
              <a:srgbClr val="A67C52"/>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56" name="Google Shape;651;p30">
              <a:extLst>
                <a:ext uri="{FF2B5EF4-FFF2-40B4-BE49-F238E27FC236}">
                  <a16:creationId xmlns:a16="http://schemas.microsoft.com/office/drawing/2014/main" id="{D3BFEAA0-88DE-428B-977B-6A1CC4196EFA}"/>
                </a:ext>
              </a:extLst>
            </p:cNvPr>
            <p:cNvSpPr/>
            <p:nvPr/>
          </p:nvSpPr>
          <p:spPr>
            <a:xfrm>
              <a:off x="1077200" y="1176625"/>
              <a:ext cx="651175" cy="297475"/>
            </a:xfrm>
            <a:custGeom>
              <a:avLst/>
              <a:gdLst/>
              <a:ahLst/>
              <a:cxnLst/>
              <a:rect l="l" t="t" r="r" b="b"/>
              <a:pathLst>
                <a:path w="26047" h="11899" extrusionOk="0">
                  <a:moveTo>
                    <a:pt x="26047" y="11764"/>
                  </a:moveTo>
                  <a:cubicBezTo>
                    <a:pt x="25207" y="11764"/>
                    <a:pt x="24366" y="11898"/>
                    <a:pt x="23392" y="11898"/>
                  </a:cubicBezTo>
                  <a:cubicBezTo>
                    <a:pt x="22686" y="11898"/>
                    <a:pt x="21980" y="11898"/>
                    <a:pt x="21274" y="11764"/>
                  </a:cubicBezTo>
                  <a:lnTo>
                    <a:pt x="21274" y="11764"/>
                  </a:lnTo>
                  <a:cubicBezTo>
                    <a:pt x="21980" y="11898"/>
                    <a:pt x="22686" y="11898"/>
                    <a:pt x="23392" y="11898"/>
                  </a:cubicBezTo>
                  <a:cubicBezTo>
                    <a:pt x="24366" y="11898"/>
                    <a:pt x="25207" y="11764"/>
                    <a:pt x="26047" y="11764"/>
                  </a:cubicBezTo>
                  <a:lnTo>
                    <a:pt x="26047" y="11764"/>
                  </a:lnTo>
                  <a:close/>
                  <a:moveTo>
                    <a:pt x="0" y="1"/>
                  </a:moveTo>
                  <a:cubicBezTo>
                    <a:pt x="0" y="135"/>
                    <a:pt x="0" y="404"/>
                    <a:pt x="135" y="707"/>
                  </a:cubicBezTo>
                  <a:cubicBezTo>
                    <a:pt x="269" y="2219"/>
                    <a:pt x="1109" y="3362"/>
                    <a:pt x="2386" y="4068"/>
                  </a:cubicBezTo>
                  <a:cubicBezTo>
                    <a:pt x="1109" y="3362"/>
                    <a:pt x="269" y="2219"/>
                    <a:pt x="135" y="707"/>
                  </a:cubicBezTo>
                  <a:cubicBezTo>
                    <a:pt x="0" y="404"/>
                    <a:pt x="0" y="135"/>
                    <a:pt x="0" y="1"/>
                  </a:cubicBezTo>
                  <a:close/>
                </a:path>
              </a:pathLst>
            </a:custGeom>
            <a:solidFill>
              <a:srgbClr val="E4D7CB"/>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57" name="Google Shape;652;p30">
              <a:extLst>
                <a:ext uri="{FF2B5EF4-FFF2-40B4-BE49-F238E27FC236}">
                  <a16:creationId xmlns:a16="http://schemas.microsoft.com/office/drawing/2014/main" id="{E788FED8-91C2-4885-9A0F-FA359E57B1FC}"/>
                </a:ext>
              </a:extLst>
            </p:cNvPr>
            <p:cNvSpPr/>
            <p:nvPr/>
          </p:nvSpPr>
          <p:spPr>
            <a:xfrm>
              <a:off x="1560325" y="1467350"/>
              <a:ext cx="48750" cy="3375"/>
            </a:xfrm>
            <a:custGeom>
              <a:avLst/>
              <a:gdLst/>
              <a:ahLst/>
              <a:cxnLst/>
              <a:rect l="l" t="t" r="r" b="b"/>
              <a:pathLst>
                <a:path w="1950" h="135" extrusionOk="0">
                  <a:moveTo>
                    <a:pt x="0" y="0"/>
                  </a:moveTo>
                  <a:cubicBezTo>
                    <a:pt x="571" y="135"/>
                    <a:pt x="1277" y="135"/>
                    <a:pt x="1949" y="135"/>
                  </a:cubicBezTo>
                  <a:lnTo>
                    <a:pt x="1949" y="135"/>
                  </a:lnTo>
                  <a:cubicBezTo>
                    <a:pt x="1277" y="135"/>
                    <a:pt x="571" y="135"/>
                    <a:pt x="0" y="0"/>
                  </a:cubicBezTo>
                  <a:close/>
                </a:path>
              </a:pathLst>
            </a:custGeom>
            <a:solidFill>
              <a:srgbClr val="845934"/>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58" name="Google Shape;653;p30">
              <a:extLst>
                <a:ext uri="{FF2B5EF4-FFF2-40B4-BE49-F238E27FC236}">
                  <a16:creationId xmlns:a16="http://schemas.microsoft.com/office/drawing/2014/main" id="{218819E8-AEA7-4F3F-A4AF-EA2AAE328B3F}"/>
                </a:ext>
              </a:extLst>
            </p:cNvPr>
            <p:cNvSpPr/>
            <p:nvPr/>
          </p:nvSpPr>
          <p:spPr>
            <a:xfrm>
              <a:off x="1077200" y="1078325"/>
              <a:ext cx="651175" cy="395775"/>
            </a:xfrm>
            <a:custGeom>
              <a:avLst/>
              <a:gdLst/>
              <a:ahLst/>
              <a:cxnLst/>
              <a:rect l="l" t="t" r="r" b="b"/>
              <a:pathLst>
                <a:path w="26047" h="15831" extrusionOk="0">
                  <a:moveTo>
                    <a:pt x="3798" y="1"/>
                  </a:moveTo>
                  <a:cubicBezTo>
                    <a:pt x="2521" y="1"/>
                    <a:pt x="1681" y="572"/>
                    <a:pt x="1109" y="1278"/>
                  </a:cubicBezTo>
                  <a:cubicBezTo>
                    <a:pt x="437" y="2252"/>
                    <a:pt x="135" y="3362"/>
                    <a:pt x="0" y="3798"/>
                  </a:cubicBezTo>
                  <a:lnTo>
                    <a:pt x="0" y="3933"/>
                  </a:lnTo>
                  <a:cubicBezTo>
                    <a:pt x="0" y="4067"/>
                    <a:pt x="0" y="4336"/>
                    <a:pt x="135" y="4639"/>
                  </a:cubicBezTo>
                  <a:cubicBezTo>
                    <a:pt x="269" y="6151"/>
                    <a:pt x="1109" y="7294"/>
                    <a:pt x="2386" y="8000"/>
                  </a:cubicBezTo>
                  <a:cubicBezTo>
                    <a:pt x="3092" y="8403"/>
                    <a:pt x="3932" y="8672"/>
                    <a:pt x="4772" y="8840"/>
                  </a:cubicBezTo>
                  <a:cubicBezTo>
                    <a:pt x="7999" y="12335"/>
                    <a:pt x="12872" y="14856"/>
                    <a:pt x="19325" y="15561"/>
                  </a:cubicBezTo>
                  <a:cubicBezTo>
                    <a:pt x="19896" y="15696"/>
                    <a:pt x="20602" y="15696"/>
                    <a:pt x="21274" y="15696"/>
                  </a:cubicBezTo>
                  <a:cubicBezTo>
                    <a:pt x="21980" y="15830"/>
                    <a:pt x="22686" y="15830"/>
                    <a:pt x="23392" y="15830"/>
                  </a:cubicBezTo>
                  <a:cubicBezTo>
                    <a:pt x="24366" y="15830"/>
                    <a:pt x="25207" y="15696"/>
                    <a:pt x="26047" y="15696"/>
                  </a:cubicBezTo>
                  <a:lnTo>
                    <a:pt x="25912" y="15561"/>
                  </a:lnTo>
                  <a:cubicBezTo>
                    <a:pt x="18922" y="14856"/>
                    <a:pt x="12872" y="10655"/>
                    <a:pt x="9377" y="4639"/>
                  </a:cubicBezTo>
                  <a:lnTo>
                    <a:pt x="8402" y="2958"/>
                  </a:lnTo>
                  <a:lnTo>
                    <a:pt x="8402" y="4202"/>
                  </a:lnTo>
                  <a:cubicBezTo>
                    <a:pt x="7428" y="2387"/>
                    <a:pt x="6722" y="270"/>
                    <a:pt x="4336" y="1"/>
                  </a:cubicBezTo>
                  <a:close/>
                </a:path>
              </a:pathLst>
            </a:custGeom>
            <a:solidFill>
              <a:srgbClr val="94694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59" name="Google Shape;654;p30">
              <a:extLst>
                <a:ext uri="{FF2B5EF4-FFF2-40B4-BE49-F238E27FC236}">
                  <a16:creationId xmlns:a16="http://schemas.microsoft.com/office/drawing/2014/main" id="{D690D892-E82D-4D5B-988E-5A924B304C6C}"/>
                </a:ext>
              </a:extLst>
            </p:cNvPr>
            <p:cNvSpPr/>
            <p:nvPr/>
          </p:nvSpPr>
          <p:spPr>
            <a:xfrm>
              <a:off x="1230950" y="1480775"/>
              <a:ext cx="280650" cy="704150"/>
            </a:xfrm>
            <a:custGeom>
              <a:avLst/>
              <a:gdLst/>
              <a:ahLst/>
              <a:cxnLst/>
              <a:rect l="l" t="t" r="r" b="b"/>
              <a:pathLst>
                <a:path w="11226" h="28166" extrusionOk="0">
                  <a:moveTo>
                    <a:pt x="11107" y="0"/>
                  </a:moveTo>
                  <a:cubicBezTo>
                    <a:pt x="2938" y="0"/>
                    <a:pt x="838" y="13777"/>
                    <a:pt x="303" y="19898"/>
                  </a:cubicBezTo>
                  <a:cubicBezTo>
                    <a:pt x="0" y="22687"/>
                    <a:pt x="1546" y="25645"/>
                    <a:pt x="4202" y="26888"/>
                  </a:cubicBezTo>
                  <a:cubicBezTo>
                    <a:pt x="4907" y="27191"/>
                    <a:pt x="5613" y="27459"/>
                    <a:pt x="6319" y="27594"/>
                  </a:cubicBezTo>
                  <a:cubicBezTo>
                    <a:pt x="7159" y="27863"/>
                    <a:pt x="8134" y="28031"/>
                    <a:pt x="8705" y="28165"/>
                  </a:cubicBezTo>
                  <a:cubicBezTo>
                    <a:pt x="9411" y="28165"/>
                    <a:pt x="9949" y="27594"/>
                    <a:pt x="9814" y="26888"/>
                  </a:cubicBezTo>
                  <a:cubicBezTo>
                    <a:pt x="8403" y="19898"/>
                    <a:pt x="9814" y="8975"/>
                    <a:pt x="10654" y="3362"/>
                  </a:cubicBezTo>
                  <a:cubicBezTo>
                    <a:pt x="10923" y="1413"/>
                    <a:pt x="11226" y="1"/>
                    <a:pt x="11226" y="1"/>
                  </a:cubicBezTo>
                  <a:cubicBezTo>
                    <a:pt x="11186" y="1"/>
                    <a:pt x="11146" y="0"/>
                    <a:pt x="11107" y="0"/>
                  </a:cubicBezTo>
                  <a:close/>
                </a:path>
              </a:pathLst>
            </a:custGeom>
            <a:solidFill>
              <a:schemeClr val="accent5"/>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60" name="Google Shape;655;p30">
              <a:extLst>
                <a:ext uri="{FF2B5EF4-FFF2-40B4-BE49-F238E27FC236}">
                  <a16:creationId xmlns:a16="http://schemas.microsoft.com/office/drawing/2014/main" id="{DBE0DFD8-8D8F-41CC-B4ED-CB5CACE685A9}"/>
                </a:ext>
              </a:extLst>
            </p:cNvPr>
            <p:cNvSpPr/>
            <p:nvPr/>
          </p:nvSpPr>
          <p:spPr>
            <a:xfrm>
              <a:off x="1235312" y="1480800"/>
              <a:ext cx="273100" cy="689825"/>
            </a:xfrm>
            <a:custGeom>
              <a:avLst/>
              <a:gdLst/>
              <a:ahLst/>
              <a:cxnLst/>
              <a:rect l="l" t="t" r="r" b="b"/>
              <a:pathLst>
                <a:path w="10924" h="27593" extrusionOk="0">
                  <a:moveTo>
                    <a:pt x="10789" y="0"/>
                  </a:moveTo>
                  <a:cubicBezTo>
                    <a:pt x="8806" y="0"/>
                    <a:pt x="7126" y="840"/>
                    <a:pt x="5882" y="2252"/>
                  </a:cubicBezTo>
                  <a:cubicBezTo>
                    <a:pt x="6017" y="2118"/>
                    <a:pt x="6151" y="2118"/>
                    <a:pt x="6420" y="1983"/>
                  </a:cubicBezTo>
                  <a:cubicBezTo>
                    <a:pt x="6723" y="1983"/>
                    <a:pt x="6857" y="1815"/>
                    <a:pt x="7126" y="1815"/>
                  </a:cubicBezTo>
                  <a:cubicBezTo>
                    <a:pt x="8269" y="1815"/>
                    <a:pt x="9243" y="2655"/>
                    <a:pt x="9378" y="3932"/>
                  </a:cubicBezTo>
                  <a:lnTo>
                    <a:pt x="9378" y="4201"/>
                  </a:lnTo>
                  <a:cubicBezTo>
                    <a:pt x="9378" y="4638"/>
                    <a:pt x="9243" y="5176"/>
                    <a:pt x="8941" y="5613"/>
                  </a:cubicBezTo>
                  <a:lnTo>
                    <a:pt x="4740" y="10789"/>
                  </a:lnTo>
                  <a:lnTo>
                    <a:pt x="2219" y="8402"/>
                  </a:lnTo>
                  <a:cubicBezTo>
                    <a:pt x="841" y="12469"/>
                    <a:pt x="270" y="16939"/>
                    <a:pt x="1" y="19897"/>
                  </a:cubicBezTo>
                  <a:lnTo>
                    <a:pt x="1" y="20468"/>
                  </a:lnTo>
                  <a:cubicBezTo>
                    <a:pt x="1" y="23123"/>
                    <a:pt x="1379" y="25644"/>
                    <a:pt x="3900" y="26887"/>
                  </a:cubicBezTo>
                  <a:cubicBezTo>
                    <a:pt x="4605" y="27190"/>
                    <a:pt x="5311" y="27458"/>
                    <a:pt x="6017" y="27593"/>
                  </a:cubicBezTo>
                  <a:cubicBezTo>
                    <a:pt x="6588" y="15964"/>
                    <a:pt x="8672" y="8134"/>
                    <a:pt x="10352" y="3361"/>
                  </a:cubicBezTo>
                  <a:cubicBezTo>
                    <a:pt x="10621" y="1412"/>
                    <a:pt x="10924" y="0"/>
                    <a:pt x="10924" y="0"/>
                  </a:cubicBezTo>
                  <a:close/>
                </a:path>
              </a:pathLst>
            </a:custGeom>
            <a:solidFill>
              <a:schemeClr val="accent6"/>
            </a:solidFill>
            <a:ln>
              <a:noFill/>
            </a:ln>
          </p:spPr>
          <p:txBody>
            <a:bodyPr spcFirstLastPara="1" wrap="square" lIns="91425" tIns="91425" rIns="91425" bIns="91425" anchor="ctr" anchorCtr="0">
              <a:noAutofit/>
            </a:bodyPr>
            <a:lstStyle/>
            <a:p>
              <a:endParaRPr sz="1350" dirty="0">
                <a:solidFill>
                  <a:prstClr val="black"/>
                </a:solidFill>
                <a:latin typeface="Times New Roman" panose="02020603050405020304" pitchFamily="18" charset="0"/>
              </a:endParaRPr>
            </a:p>
          </p:txBody>
        </p:sp>
        <p:sp>
          <p:nvSpPr>
            <p:cNvPr id="261" name="Google Shape;656;p30">
              <a:extLst>
                <a:ext uri="{FF2B5EF4-FFF2-40B4-BE49-F238E27FC236}">
                  <a16:creationId xmlns:a16="http://schemas.microsoft.com/office/drawing/2014/main" id="{D5827388-1C85-4A58-B2FA-393667CA1DFD}"/>
                </a:ext>
              </a:extLst>
            </p:cNvPr>
            <p:cNvSpPr/>
            <p:nvPr/>
          </p:nvSpPr>
          <p:spPr>
            <a:xfrm>
              <a:off x="1605675" y="1516075"/>
              <a:ext cx="158000" cy="639125"/>
            </a:xfrm>
            <a:custGeom>
              <a:avLst/>
              <a:gdLst/>
              <a:ahLst/>
              <a:cxnLst/>
              <a:rect l="l" t="t" r="r" b="b"/>
              <a:pathLst>
                <a:path w="6320" h="25565" extrusionOk="0">
                  <a:moveTo>
                    <a:pt x="1" y="1"/>
                  </a:moveTo>
                  <a:lnTo>
                    <a:pt x="1" y="25342"/>
                  </a:lnTo>
                  <a:cubicBezTo>
                    <a:pt x="1" y="25499"/>
                    <a:pt x="105" y="25564"/>
                    <a:pt x="218" y="25564"/>
                  </a:cubicBezTo>
                  <a:cubicBezTo>
                    <a:pt x="298" y="25564"/>
                    <a:pt x="382" y="25532"/>
                    <a:pt x="438" y="25476"/>
                  </a:cubicBezTo>
                  <a:cubicBezTo>
                    <a:pt x="841" y="24938"/>
                    <a:pt x="1412" y="24367"/>
                    <a:pt x="2118" y="23661"/>
                  </a:cubicBezTo>
                  <a:cubicBezTo>
                    <a:pt x="3093" y="22821"/>
                    <a:pt x="4202" y="21981"/>
                    <a:pt x="5479" y="21578"/>
                  </a:cubicBezTo>
                  <a:cubicBezTo>
                    <a:pt x="5479" y="21578"/>
                    <a:pt x="6319" y="2656"/>
                    <a:pt x="303" y="135"/>
                  </a:cubicBezTo>
                  <a:cubicBezTo>
                    <a:pt x="135" y="1"/>
                    <a:pt x="135" y="1"/>
                    <a:pt x="1" y="1"/>
                  </a:cubicBezTo>
                  <a:close/>
                </a:path>
              </a:pathLst>
            </a:custGeom>
            <a:solidFill>
              <a:schemeClr val="accent5"/>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62" name="Google Shape;657;p30">
              <a:extLst>
                <a:ext uri="{FF2B5EF4-FFF2-40B4-BE49-F238E27FC236}">
                  <a16:creationId xmlns:a16="http://schemas.microsoft.com/office/drawing/2014/main" id="{5B4F96A0-8CA6-4C62-B834-A0E213FD3632}"/>
                </a:ext>
              </a:extLst>
            </p:cNvPr>
            <p:cNvSpPr/>
            <p:nvPr/>
          </p:nvSpPr>
          <p:spPr>
            <a:xfrm>
              <a:off x="1742650" y="1988275"/>
              <a:ext cx="25" cy="56325"/>
            </a:xfrm>
            <a:custGeom>
              <a:avLst/>
              <a:gdLst/>
              <a:ahLst/>
              <a:cxnLst/>
              <a:rect l="l" t="t" r="r" b="b"/>
              <a:pathLst>
                <a:path w="1" h="2253" extrusionOk="0">
                  <a:moveTo>
                    <a:pt x="0" y="1"/>
                  </a:moveTo>
                  <a:lnTo>
                    <a:pt x="0" y="2253"/>
                  </a:lnTo>
                  <a:lnTo>
                    <a:pt x="0" y="2253"/>
                  </a:lnTo>
                  <a:close/>
                </a:path>
              </a:pathLst>
            </a:custGeom>
            <a:solidFill>
              <a:srgbClr val="9D684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63" name="Google Shape;658;p30">
              <a:extLst>
                <a:ext uri="{FF2B5EF4-FFF2-40B4-BE49-F238E27FC236}">
                  <a16:creationId xmlns:a16="http://schemas.microsoft.com/office/drawing/2014/main" id="{0507FA8D-8E87-443C-99AF-671C53542CEE}"/>
                </a:ext>
              </a:extLst>
            </p:cNvPr>
            <p:cNvSpPr/>
            <p:nvPr/>
          </p:nvSpPr>
          <p:spPr>
            <a:xfrm>
              <a:off x="1612719" y="1526520"/>
              <a:ext cx="129425" cy="584825"/>
            </a:xfrm>
            <a:custGeom>
              <a:avLst/>
              <a:gdLst/>
              <a:ahLst/>
              <a:cxnLst/>
              <a:rect l="l" t="t" r="r" b="b"/>
              <a:pathLst>
                <a:path w="5177" h="23393" extrusionOk="0">
                  <a:moveTo>
                    <a:pt x="0" y="1"/>
                  </a:moveTo>
                  <a:lnTo>
                    <a:pt x="0" y="1"/>
                  </a:lnTo>
                  <a:cubicBezTo>
                    <a:pt x="975" y="4067"/>
                    <a:pt x="2924" y="14587"/>
                    <a:pt x="1815" y="23392"/>
                  </a:cubicBezTo>
                  <a:cubicBezTo>
                    <a:pt x="1950" y="23392"/>
                    <a:pt x="1950" y="23392"/>
                    <a:pt x="1950" y="23258"/>
                  </a:cubicBezTo>
                  <a:cubicBezTo>
                    <a:pt x="2655" y="22686"/>
                    <a:pt x="3361" y="22149"/>
                    <a:pt x="4336" y="21712"/>
                  </a:cubicBezTo>
                  <a:cubicBezTo>
                    <a:pt x="4605" y="21577"/>
                    <a:pt x="4874" y="21443"/>
                    <a:pt x="5176" y="21309"/>
                  </a:cubicBezTo>
                  <a:lnTo>
                    <a:pt x="5176" y="20872"/>
                  </a:lnTo>
                  <a:lnTo>
                    <a:pt x="5176" y="18620"/>
                  </a:lnTo>
                  <a:cubicBezTo>
                    <a:pt x="5176" y="13310"/>
                    <a:pt x="4605" y="1984"/>
                    <a:pt x="0" y="1"/>
                  </a:cubicBezTo>
                  <a:close/>
                </a:path>
              </a:pathLst>
            </a:custGeom>
            <a:solidFill>
              <a:schemeClr val="accent6"/>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64" name="Google Shape;659;p30">
              <a:extLst>
                <a:ext uri="{FF2B5EF4-FFF2-40B4-BE49-F238E27FC236}">
                  <a16:creationId xmlns:a16="http://schemas.microsoft.com/office/drawing/2014/main" id="{F17AF54C-CB24-4BAD-A65B-FA98A922A07F}"/>
                </a:ext>
              </a:extLst>
            </p:cNvPr>
            <p:cNvSpPr/>
            <p:nvPr/>
          </p:nvSpPr>
          <p:spPr>
            <a:xfrm>
              <a:off x="1672050" y="1203050"/>
              <a:ext cx="133625" cy="120650"/>
            </a:xfrm>
            <a:custGeom>
              <a:avLst/>
              <a:gdLst/>
              <a:ahLst/>
              <a:cxnLst/>
              <a:rect l="l" t="t" r="r" b="b"/>
              <a:pathLst>
                <a:path w="5345" h="4826" extrusionOk="0">
                  <a:moveTo>
                    <a:pt x="910" y="0"/>
                  </a:moveTo>
                  <a:cubicBezTo>
                    <a:pt x="707" y="0"/>
                    <a:pt x="536" y="125"/>
                    <a:pt x="438" y="322"/>
                  </a:cubicBezTo>
                  <a:cubicBezTo>
                    <a:pt x="1" y="2170"/>
                    <a:pt x="841" y="3851"/>
                    <a:pt x="2522" y="4523"/>
                  </a:cubicBezTo>
                  <a:cubicBezTo>
                    <a:pt x="2959" y="4691"/>
                    <a:pt x="3362" y="4825"/>
                    <a:pt x="3799" y="4825"/>
                  </a:cubicBezTo>
                  <a:cubicBezTo>
                    <a:pt x="4202" y="4825"/>
                    <a:pt x="4505" y="4825"/>
                    <a:pt x="4908" y="4691"/>
                  </a:cubicBezTo>
                  <a:cubicBezTo>
                    <a:pt x="5210" y="4523"/>
                    <a:pt x="5345" y="4254"/>
                    <a:pt x="5210" y="3985"/>
                  </a:cubicBezTo>
                  <a:cubicBezTo>
                    <a:pt x="5072" y="3874"/>
                    <a:pt x="4864" y="3649"/>
                    <a:pt x="4721" y="3649"/>
                  </a:cubicBezTo>
                  <a:cubicBezTo>
                    <a:pt x="4690" y="3649"/>
                    <a:pt x="4662" y="3659"/>
                    <a:pt x="4639" y="3683"/>
                  </a:cubicBezTo>
                  <a:cubicBezTo>
                    <a:pt x="4353" y="3767"/>
                    <a:pt x="4034" y="3809"/>
                    <a:pt x="3719" y="3809"/>
                  </a:cubicBezTo>
                  <a:cubicBezTo>
                    <a:pt x="3404" y="3809"/>
                    <a:pt x="3093" y="3767"/>
                    <a:pt x="2824" y="3683"/>
                  </a:cubicBezTo>
                  <a:cubicBezTo>
                    <a:pt x="1681" y="3145"/>
                    <a:pt x="1144" y="1868"/>
                    <a:pt x="1413" y="624"/>
                  </a:cubicBezTo>
                  <a:cubicBezTo>
                    <a:pt x="1547" y="322"/>
                    <a:pt x="1278" y="53"/>
                    <a:pt x="1144" y="53"/>
                  </a:cubicBezTo>
                  <a:cubicBezTo>
                    <a:pt x="1063" y="17"/>
                    <a:pt x="984" y="0"/>
                    <a:pt x="910" y="0"/>
                  </a:cubicBezTo>
                  <a:close/>
                </a:path>
              </a:pathLst>
            </a:custGeom>
            <a:solidFill>
              <a:schemeClr val="dk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65" name="Google Shape;660;p30">
              <a:extLst>
                <a:ext uri="{FF2B5EF4-FFF2-40B4-BE49-F238E27FC236}">
                  <a16:creationId xmlns:a16="http://schemas.microsoft.com/office/drawing/2014/main" id="{F41BCDDB-02E2-4379-9B6C-BF9A4AB166B5}"/>
                </a:ext>
              </a:extLst>
            </p:cNvPr>
            <p:cNvSpPr/>
            <p:nvPr/>
          </p:nvSpPr>
          <p:spPr>
            <a:xfrm>
              <a:off x="1511575" y="981325"/>
              <a:ext cx="189075" cy="169625"/>
            </a:xfrm>
            <a:custGeom>
              <a:avLst/>
              <a:gdLst/>
              <a:ahLst/>
              <a:cxnLst/>
              <a:rect l="l" t="t" r="r" b="b"/>
              <a:pathLst>
                <a:path w="7563" h="6785" extrusionOk="0">
                  <a:moveTo>
                    <a:pt x="3765" y="0"/>
                  </a:moveTo>
                  <a:cubicBezTo>
                    <a:pt x="3349" y="0"/>
                    <a:pt x="2927" y="80"/>
                    <a:pt x="2521" y="251"/>
                  </a:cubicBezTo>
                  <a:cubicBezTo>
                    <a:pt x="841" y="957"/>
                    <a:pt x="1" y="2906"/>
                    <a:pt x="706" y="4586"/>
                  </a:cubicBezTo>
                  <a:cubicBezTo>
                    <a:pt x="1218" y="5968"/>
                    <a:pt x="2489" y="6785"/>
                    <a:pt x="3808" y="6785"/>
                  </a:cubicBezTo>
                  <a:cubicBezTo>
                    <a:pt x="4222" y="6785"/>
                    <a:pt x="4641" y="6704"/>
                    <a:pt x="5042" y="6536"/>
                  </a:cubicBezTo>
                  <a:cubicBezTo>
                    <a:pt x="6722" y="5830"/>
                    <a:pt x="7563" y="3881"/>
                    <a:pt x="6857" y="2066"/>
                  </a:cubicBezTo>
                  <a:cubicBezTo>
                    <a:pt x="6322" y="791"/>
                    <a:pt x="5071" y="0"/>
                    <a:pt x="3765" y="0"/>
                  </a:cubicBezTo>
                  <a:close/>
                </a:path>
              </a:pathLst>
            </a:custGeom>
            <a:solidFill>
              <a:schemeClr val="dk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66" name="Google Shape;661;p30">
              <a:extLst>
                <a:ext uri="{FF2B5EF4-FFF2-40B4-BE49-F238E27FC236}">
                  <a16:creationId xmlns:a16="http://schemas.microsoft.com/office/drawing/2014/main" id="{3BD418D7-B418-4700-99C2-41F3F8254F23}"/>
                </a:ext>
              </a:extLst>
            </p:cNvPr>
            <p:cNvSpPr/>
            <p:nvPr/>
          </p:nvSpPr>
          <p:spPr>
            <a:xfrm>
              <a:off x="1416625" y="1104875"/>
              <a:ext cx="217650" cy="119550"/>
            </a:xfrm>
            <a:custGeom>
              <a:avLst/>
              <a:gdLst/>
              <a:ahLst/>
              <a:cxnLst/>
              <a:rect l="l" t="t" r="r" b="b"/>
              <a:pathLst>
                <a:path w="8706" h="4782" extrusionOk="0">
                  <a:moveTo>
                    <a:pt x="2895" y="0"/>
                  </a:moveTo>
                  <a:cubicBezTo>
                    <a:pt x="1591" y="0"/>
                    <a:pt x="571" y="433"/>
                    <a:pt x="303" y="1190"/>
                  </a:cubicBezTo>
                  <a:cubicBezTo>
                    <a:pt x="1" y="2300"/>
                    <a:pt x="1413" y="3711"/>
                    <a:pt x="3664" y="4417"/>
                  </a:cubicBezTo>
                  <a:cubicBezTo>
                    <a:pt x="4472" y="4662"/>
                    <a:pt x="5267" y="4782"/>
                    <a:pt x="5964" y="4782"/>
                  </a:cubicBezTo>
                  <a:cubicBezTo>
                    <a:pt x="7180" y="4782"/>
                    <a:pt x="8098" y="4416"/>
                    <a:pt x="8269" y="3711"/>
                  </a:cubicBezTo>
                  <a:cubicBezTo>
                    <a:pt x="8706" y="2568"/>
                    <a:pt x="7160" y="1056"/>
                    <a:pt x="5042" y="350"/>
                  </a:cubicBezTo>
                  <a:cubicBezTo>
                    <a:pt x="4294" y="112"/>
                    <a:pt x="3558" y="0"/>
                    <a:pt x="2895" y="0"/>
                  </a:cubicBezTo>
                  <a:close/>
                </a:path>
              </a:pathLst>
            </a:custGeom>
            <a:solidFill>
              <a:schemeClr val="accent5"/>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67" name="Google Shape;662;p30">
              <a:extLst>
                <a:ext uri="{FF2B5EF4-FFF2-40B4-BE49-F238E27FC236}">
                  <a16:creationId xmlns:a16="http://schemas.microsoft.com/office/drawing/2014/main" id="{C385EF22-3CB8-4019-BA32-53F3E992EEB1}"/>
                </a:ext>
              </a:extLst>
            </p:cNvPr>
            <p:cNvSpPr/>
            <p:nvPr/>
          </p:nvSpPr>
          <p:spPr>
            <a:xfrm>
              <a:off x="1851025" y="1079925"/>
              <a:ext cx="161350" cy="143875"/>
            </a:xfrm>
            <a:custGeom>
              <a:avLst/>
              <a:gdLst/>
              <a:ahLst/>
              <a:cxnLst/>
              <a:rect l="l" t="t" r="r" b="b"/>
              <a:pathLst>
                <a:path w="6454" h="5755" extrusionOk="0">
                  <a:moveTo>
                    <a:pt x="3263" y="0"/>
                  </a:moveTo>
                  <a:cubicBezTo>
                    <a:pt x="2615" y="0"/>
                    <a:pt x="1959" y="214"/>
                    <a:pt x="1412" y="642"/>
                  </a:cubicBezTo>
                  <a:cubicBezTo>
                    <a:pt x="135" y="1617"/>
                    <a:pt x="1" y="3432"/>
                    <a:pt x="975" y="4709"/>
                  </a:cubicBezTo>
                  <a:cubicBezTo>
                    <a:pt x="1597" y="5406"/>
                    <a:pt x="2451" y="5755"/>
                    <a:pt x="3277" y="5755"/>
                  </a:cubicBezTo>
                  <a:cubicBezTo>
                    <a:pt x="3924" y="5755"/>
                    <a:pt x="4555" y="5541"/>
                    <a:pt x="5042" y="5112"/>
                  </a:cubicBezTo>
                  <a:cubicBezTo>
                    <a:pt x="6285" y="4003"/>
                    <a:pt x="6453" y="2188"/>
                    <a:pt x="5445" y="1046"/>
                  </a:cubicBezTo>
                  <a:cubicBezTo>
                    <a:pt x="4899" y="349"/>
                    <a:pt x="4088" y="0"/>
                    <a:pt x="3263" y="0"/>
                  </a:cubicBezTo>
                  <a:close/>
                </a:path>
              </a:pathLst>
            </a:custGeom>
            <a:solidFill>
              <a:schemeClr val="dk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68" name="Google Shape;663;p30">
              <a:extLst>
                <a:ext uri="{FF2B5EF4-FFF2-40B4-BE49-F238E27FC236}">
                  <a16:creationId xmlns:a16="http://schemas.microsoft.com/office/drawing/2014/main" id="{F5423D84-0684-4C1F-A0C2-6E662B7A7DBE}"/>
                </a:ext>
              </a:extLst>
            </p:cNvPr>
            <p:cNvSpPr/>
            <p:nvPr/>
          </p:nvSpPr>
          <p:spPr>
            <a:xfrm>
              <a:off x="1861100" y="1212125"/>
              <a:ext cx="130275" cy="93925"/>
            </a:xfrm>
            <a:custGeom>
              <a:avLst/>
              <a:gdLst/>
              <a:ahLst/>
              <a:cxnLst/>
              <a:rect l="l" t="t" r="r" b="b"/>
              <a:pathLst>
                <a:path w="5211" h="3757" extrusionOk="0">
                  <a:moveTo>
                    <a:pt x="2706" y="1"/>
                  </a:moveTo>
                  <a:cubicBezTo>
                    <a:pt x="2286" y="1"/>
                    <a:pt x="1900" y="43"/>
                    <a:pt x="1547" y="127"/>
                  </a:cubicBezTo>
                  <a:cubicBezTo>
                    <a:pt x="841" y="396"/>
                    <a:pt x="303" y="665"/>
                    <a:pt x="169" y="1236"/>
                  </a:cubicBezTo>
                  <a:cubicBezTo>
                    <a:pt x="1" y="2211"/>
                    <a:pt x="1412" y="3320"/>
                    <a:pt x="3362" y="3757"/>
                  </a:cubicBezTo>
                  <a:lnTo>
                    <a:pt x="4773" y="3757"/>
                  </a:lnTo>
                  <a:cubicBezTo>
                    <a:pt x="5042" y="3185"/>
                    <a:pt x="5210" y="2648"/>
                    <a:pt x="5210" y="1942"/>
                  </a:cubicBezTo>
                  <a:lnTo>
                    <a:pt x="5210" y="396"/>
                  </a:lnTo>
                  <a:cubicBezTo>
                    <a:pt x="4908" y="261"/>
                    <a:pt x="4639" y="261"/>
                    <a:pt x="4202" y="127"/>
                  </a:cubicBezTo>
                  <a:lnTo>
                    <a:pt x="4068" y="127"/>
                  </a:lnTo>
                  <a:cubicBezTo>
                    <a:pt x="3580" y="43"/>
                    <a:pt x="3126" y="1"/>
                    <a:pt x="2706" y="1"/>
                  </a:cubicBezTo>
                  <a:close/>
                </a:path>
              </a:pathLst>
            </a:custGeom>
            <a:solidFill>
              <a:schemeClr val="accent5"/>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69" name="Google Shape;664;p30">
              <a:extLst>
                <a:ext uri="{FF2B5EF4-FFF2-40B4-BE49-F238E27FC236}">
                  <a16:creationId xmlns:a16="http://schemas.microsoft.com/office/drawing/2014/main" id="{89ABBB3D-561C-4A6D-83AF-8DB2D236FE5B}"/>
                </a:ext>
              </a:extLst>
            </p:cNvPr>
            <p:cNvSpPr/>
            <p:nvPr/>
          </p:nvSpPr>
          <p:spPr>
            <a:xfrm>
              <a:off x="1609050" y="1010500"/>
              <a:ext cx="70600" cy="61000"/>
            </a:xfrm>
            <a:custGeom>
              <a:avLst/>
              <a:gdLst/>
              <a:ahLst/>
              <a:cxnLst/>
              <a:rect l="l" t="t" r="r" b="b"/>
              <a:pathLst>
                <a:path w="2824" h="2440" extrusionOk="0">
                  <a:moveTo>
                    <a:pt x="1429" y="0"/>
                  </a:moveTo>
                  <a:cubicBezTo>
                    <a:pt x="1232" y="0"/>
                    <a:pt x="1029" y="60"/>
                    <a:pt x="841" y="193"/>
                  </a:cubicBezTo>
                  <a:cubicBezTo>
                    <a:pt x="168" y="462"/>
                    <a:pt x="0" y="1168"/>
                    <a:pt x="303" y="1739"/>
                  </a:cubicBezTo>
                  <a:cubicBezTo>
                    <a:pt x="580" y="2224"/>
                    <a:pt x="1000" y="2439"/>
                    <a:pt x="1421" y="2439"/>
                  </a:cubicBezTo>
                  <a:cubicBezTo>
                    <a:pt x="1612" y="2439"/>
                    <a:pt x="1804" y="2394"/>
                    <a:pt x="1983" y="2310"/>
                  </a:cubicBezTo>
                  <a:cubicBezTo>
                    <a:pt x="2521" y="1873"/>
                    <a:pt x="2823" y="1168"/>
                    <a:pt x="2387" y="630"/>
                  </a:cubicBezTo>
                  <a:cubicBezTo>
                    <a:pt x="2206" y="247"/>
                    <a:pt x="1830" y="0"/>
                    <a:pt x="1429" y="0"/>
                  </a:cubicBezTo>
                  <a:close/>
                </a:path>
              </a:pathLst>
            </a:custGeom>
            <a:solidFill>
              <a:srgbClr val="FFFFFF"/>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70" name="Google Shape;665;p30">
              <a:extLst>
                <a:ext uri="{FF2B5EF4-FFF2-40B4-BE49-F238E27FC236}">
                  <a16:creationId xmlns:a16="http://schemas.microsoft.com/office/drawing/2014/main" id="{0182B3EE-9155-4759-8BCA-B58AC723AA41}"/>
                </a:ext>
              </a:extLst>
            </p:cNvPr>
            <p:cNvSpPr/>
            <p:nvPr/>
          </p:nvSpPr>
          <p:spPr>
            <a:xfrm>
              <a:off x="1920775" y="1096000"/>
              <a:ext cx="70600" cy="61125"/>
            </a:xfrm>
            <a:custGeom>
              <a:avLst/>
              <a:gdLst/>
              <a:ahLst/>
              <a:cxnLst/>
              <a:rect l="l" t="t" r="r" b="b"/>
              <a:pathLst>
                <a:path w="2824" h="2445" extrusionOk="0">
                  <a:moveTo>
                    <a:pt x="1432" y="1"/>
                  </a:moveTo>
                  <a:cubicBezTo>
                    <a:pt x="1231" y="1"/>
                    <a:pt x="1028" y="45"/>
                    <a:pt x="840" y="134"/>
                  </a:cubicBezTo>
                  <a:cubicBezTo>
                    <a:pt x="303" y="571"/>
                    <a:pt x="0" y="1243"/>
                    <a:pt x="437" y="1814"/>
                  </a:cubicBezTo>
                  <a:cubicBezTo>
                    <a:pt x="617" y="2197"/>
                    <a:pt x="1054" y="2444"/>
                    <a:pt x="1494" y="2444"/>
                  </a:cubicBezTo>
                  <a:cubicBezTo>
                    <a:pt x="1711" y="2444"/>
                    <a:pt x="1929" y="2384"/>
                    <a:pt x="2117" y="2251"/>
                  </a:cubicBezTo>
                  <a:cubicBezTo>
                    <a:pt x="2655" y="1949"/>
                    <a:pt x="2823" y="1109"/>
                    <a:pt x="2521" y="571"/>
                  </a:cubicBezTo>
                  <a:cubicBezTo>
                    <a:pt x="2250" y="187"/>
                    <a:pt x="1843" y="1"/>
                    <a:pt x="1432" y="1"/>
                  </a:cubicBezTo>
                  <a:close/>
                </a:path>
              </a:pathLst>
            </a:custGeom>
            <a:solidFill>
              <a:srgbClr val="FFFFFF"/>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71" name="Google Shape;666;p30">
              <a:extLst>
                <a:ext uri="{FF2B5EF4-FFF2-40B4-BE49-F238E27FC236}">
                  <a16:creationId xmlns:a16="http://schemas.microsoft.com/office/drawing/2014/main" id="{61C7DA74-2D1A-4B52-A21F-46D56DF26BDE}"/>
                </a:ext>
              </a:extLst>
            </p:cNvPr>
            <p:cNvSpPr/>
            <p:nvPr/>
          </p:nvSpPr>
          <p:spPr>
            <a:xfrm>
              <a:off x="961250" y="236825"/>
              <a:ext cx="1222525" cy="946550"/>
            </a:xfrm>
            <a:custGeom>
              <a:avLst/>
              <a:gdLst/>
              <a:ahLst/>
              <a:cxnLst/>
              <a:rect l="l" t="t" r="r" b="b"/>
              <a:pathLst>
                <a:path w="48901" h="37862" extrusionOk="0">
                  <a:moveTo>
                    <a:pt x="22449" y="0"/>
                  </a:moveTo>
                  <a:cubicBezTo>
                    <a:pt x="20136" y="0"/>
                    <a:pt x="17807" y="494"/>
                    <a:pt x="15561" y="1329"/>
                  </a:cubicBezTo>
                  <a:cubicBezTo>
                    <a:pt x="13309" y="2169"/>
                    <a:pt x="11360" y="3547"/>
                    <a:pt x="9679" y="5228"/>
                  </a:cubicBezTo>
                  <a:cubicBezTo>
                    <a:pt x="8839" y="5934"/>
                    <a:pt x="8133" y="6639"/>
                    <a:pt x="7428" y="7480"/>
                  </a:cubicBezTo>
                  <a:lnTo>
                    <a:pt x="7428" y="7614"/>
                  </a:lnTo>
                  <a:cubicBezTo>
                    <a:pt x="6184" y="8891"/>
                    <a:pt x="5209" y="10269"/>
                    <a:pt x="4235" y="11815"/>
                  </a:cubicBezTo>
                  <a:cubicBezTo>
                    <a:pt x="3663" y="12521"/>
                    <a:pt x="3092" y="13361"/>
                    <a:pt x="3092" y="14201"/>
                  </a:cubicBezTo>
                  <a:cubicBezTo>
                    <a:pt x="3798" y="13932"/>
                    <a:pt x="4369" y="13227"/>
                    <a:pt x="5075" y="12924"/>
                  </a:cubicBezTo>
                  <a:lnTo>
                    <a:pt x="5075" y="12924"/>
                  </a:lnTo>
                  <a:cubicBezTo>
                    <a:pt x="2823" y="16016"/>
                    <a:pt x="1849" y="20083"/>
                    <a:pt x="1277" y="23847"/>
                  </a:cubicBezTo>
                  <a:cubicBezTo>
                    <a:pt x="0" y="32417"/>
                    <a:pt x="4638" y="37593"/>
                    <a:pt x="4638" y="37593"/>
                  </a:cubicBezTo>
                  <a:lnTo>
                    <a:pt x="4638" y="37458"/>
                  </a:lnTo>
                  <a:cubicBezTo>
                    <a:pt x="4773" y="37022"/>
                    <a:pt x="5075" y="35912"/>
                    <a:pt x="5747" y="34938"/>
                  </a:cubicBezTo>
                  <a:cubicBezTo>
                    <a:pt x="6349" y="34221"/>
                    <a:pt x="7146" y="33603"/>
                    <a:pt x="8327" y="33603"/>
                  </a:cubicBezTo>
                  <a:cubicBezTo>
                    <a:pt x="8531" y="33603"/>
                    <a:pt x="8746" y="33621"/>
                    <a:pt x="8974" y="33661"/>
                  </a:cubicBezTo>
                  <a:cubicBezTo>
                    <a:pt x="11360" y="33930"/>
                    <a:pt x="12066" y="36047"/>
                    <a:pt x="13040" y="37862"/>
                  </a:cubicBezTo>
                  <a:cubicBezTo>
                    <a:pt x="13175" y="34938"/>
                    <a:pt x="13175" y="31980"/>
                    <a:pt x="14317" y="29191"/>
                  </a:cubicBezTo>
                  <a:cubicBezTo>
                    <a:pt x="14721" y="27779"/>
                    <a:pt x="15695" y="26368"/>
                    <a:pt x="16536" y="25124"/>
                  </a:cubicBezTo>
                  <a:cubicBezTo>
                    <a:pt x="17376" y="24149"/>
                    <a:pt x="18922" y="22603"/>
                    <a:pt x="20031" y="22032"/>
                  </a:cubicBezTo>
                  <a:lnTo>
                    <a:pt x="20031" y="22032"/>
                  </a:lnTo>
                  <a:cubicBezTo>
                    <a:pt x="20031" y="22603"/>
                    <a:pt x="19762" y="23175"/>
                    <a:pt x="19628" y="23847"/>
                  </a:cubicBezTo>
                  <a:cubicBezTo>
                    <a:pt x="19493" y="24553"/>
                    <a:pt x="19493" y="25258"/>
                    <a:pt x="19493" y="25964"/>
                  </a:cubicBezTo>
                  <a:cubicBezTo>
                    <a:pt x="19493" y="27376"/>
                    <a:pt x="19493" y="28619"/>
                    <a:pt x="19896" y="29896"/>
                  </a:cubicBezTo>
                  <a:cubicBezTo>
                    <a:pt x="22283" y="28888"/>
                    <a:pt x="25240" y="27914"/>
                    <a:pt x="27458" y="26368"/>
                  </a:cubicBezTo>
                  <a:cubicBezTo>
                    <a:pt x="29273" y="25124"/>
                    <a:pt x="32231" y="22469"/>
                    <a:pt x="32365" y="19948"/>
                  </a:cubicBezTo>
                  <a:lnTo>
                    <a:pt x="32365" y="19948"/>
                  </a:lnTo>
                  <a:cubicBezTo>
                    <a:pt x="32365" y="22032"/>
                    <a:pt x="32500" y="24284"/>
                    <a:pt x="31962" y="26368"/>
                  </a:cubicBezTo>
                  <a:cubicBezTo>
                    <a:pt x="31525" y="28048"/>
                    <a:pt x="30550" y="29594"/>
                    <a:pt x="29710" y="31140"/>
                  </a:cubicBezTo>
                  <a:cubicBezTo>
                    <a:pt x="30083" y="31267"/>
                    <a:pt x="30516" y="31324"/>
                    <a:pt x="30981" y="31324"/>
                  </a:cubicBezTo>
                  <a:cubicBezTo>
                    <a:pt x="32613" y="31324"/>
                    <a:pt x="34627" y="30618"/>
                    <a:pt x="35726" y="29728"/>
                  </a:cubicBezTo>
                  <a:cubicBezTo>
                    <a:pt x="37272" y="28216"/>
                    <a:pt x="38247" y="26233"/>
                    <a:pt x="39356" y="24553"/>
                  </a:cubicBezTo>
                  <a:lnTo>
                    <a:pt x="39356" y="24553"/>
                  </a:lnTo>
                  <a:cubicBezTo>
                    <a:pt x="38684" y="26536"/>
                    <a:pt x="38818" y="28619"/>
                    <a:pt x="37675" y="30569"/>
                  </a:cubicBezTo>
                  <a:cubicBezTo>
                    <a:pt x="36566" y="32552"/>
                    <a:pt x="34617" y="33795"/>
                    <a:pt x="32802" y="34938"/>
                  </a:cubicBezTo>
                  <a:cubicBezTo>
                    <a:pt x="33065" y="34955"/>
                    <a:pt x="33332" y="34963"/>
                    <a:pt x="33603" y="34963"/>
                  </a:cubicBezTo>
                  <a:cubicBezTo>
                    <a:pt x="35483" y="34963"/>
                    <a:pt x="37535" y="34584"/>
                    <a:pt x="39356" y="34232"/>
                  </a:cubicBezTo>
                  <a:cubicBezTo>
                    <a:pt x="41608" y="33930"/>
                    <a:pt x="43994" y="32955"/>
                    <a:pt x="45674" y="31409"/>
                  </a:cubicBezTo>
                  <a:cubicBezTo>
                    <a:pt x="48195" y="29325"/>
                    <a:pt x="48195" y="27208"/>
                    <a:pt x="48464" y="26099"/>
                  </a:cubicBezTo>
                  <a:cubicBezTo>
                    <a:pt x="48766" y="24284"/>
                    <a:pt x="48598" y="22469"/>
                    <a:pt x="48060" y="20789"/>
                  </a:cubicBezTo>
                  <a:cubicBezTo>
                    <a:pt x="47355" y="18806"/>
                    <a:pt x="46783" y="16856"/>
                    <a:pt x="45674" y="15176"/>
                  </a:cubicBezTo>
                  <a:lnTo>
                    <a:pt x="45674" y="15176"/>
                  </a:lnTo>
                  <a:lnTo>
                    <a:pt x="45809" y="15310"/>
                  </a:lnTo>
                  <a:cubicBezTo>
                    <a:pt x="46514" y="15445"/>
                    <a:pt x="46918" y="15747"/>
                    <a:pt x="47355" y="16151"/>
                  </a:cubicBezTo>
                  <a:cubicBezTo>
                    <a:pt x="47926" y="16587"/>
                    <a:pt x="48329" y="17125"/>
                    <a:pt x="48901" y="17697"/>
                  </a:cubicBezTo>
                  <a:lnTo>
                    <a:pt x="48901" y="17562"/>
                  </a:lnTo>
                  <a:cubicBezTo>
                    <a:pt x="48901" y="16453"/>
                    <a:pt x="48060" y="14605"/>
                    <a:pt x="47623" y="13630"/>
                  </a:cubicBezTo>
                  <a:cubicBezTo>
                    <a:pt x="46918" y="12084"/>
                    <a:pt x="45674" y="11109"/>
                    <a:pt x="44700" y="9866"/>
                  </a:cubicBezTo>
                  <a:cubicBezTo>
                    <a:pt x="42523" y="7007"/>
                    <a:pt x="39718" y="4682"/>
                    <a:pt x="35981" y="4682"/>
                  </a:cubicBezTo>
                  <a:cubicBezTo>
                    <a:pt x="35853" y="4682"/>
                    <a:pt x="35723" y="4684"/>
                    <a:pt x="35592" y="4690"/>
                  </a:cubicBezTo>
                  <a:cubicBezTo>
                    <a:pt x="35020" y="4690"/>
                    <a:pt x="34180" y="4690"/>
                    <a:pt x="33642" y="4388"/>
                  </a:cubicBezTo>
                  <a:cubicBezTo>
                    <a:pt x="32802" y="4119"/>
                    <a:pt x="32096" y="3278"/>
                    <a:pt x="31525" y="2707"/>
                  </a:cubicBezTo>
                  <a:cubicBezTo>
                    <a:pt x="30113" y="1867"/>
                    <a:pt x="28735" y="1161"/>
                    <a:pt x="27189" y="758"/>
                  </a:cubicBezTo>
                  <a:cubicBezTo>
                    <a:pt x="25638" y="236"/>
                    <a:pt x="24047" y="0"/>
                    <a:pt x="22449" y="0"/>
                  </a:cubicBezTo>
                  <a:close/>
                </a:path>
              </a:pathLst>
            </a:custGeom>
            <a:solidFill>
              <a:schemeClr val="lt2"/>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72" name="Google Shape;667;p30">
              <a:extLst>
                <a:ext uri="{FF2B5EF4-FFF2-40B4-BE49-F238E27FC236}">
                  <a16:creationId xmlns:a16="http://schemas.microsoft.com/office/drawing/2014/main" id="{1165ADB0-7380-4ED7-BB9B-BE4D5E2D1E99}"/>
                </a:ext>
              </a:extLst>
            </p:cNvPr>
            <p:cNvSpPr/>
            <p:nvPr/>
          </p:nvSpPr>
          <p:spPr>
            <a:xfrm>
              <a:off x="989800" y="234750"/>
              <a:ext cx="1193975" cy="706225"/>
            </a:xfrm>
            <a:custGeom>
              <a:avLst/>
              <a:gdLst/>
              <a:ahLst/>
              <a:cxnLst/>
              <a:rect l="l" t="t" r="r" b="b"/>
              <a:pathLst>
                <a:path w="47759" h="28249" extrusionOk="0">
                  <a:moveTo>
                    <a:pt x="21409" y="1"/>
                  </a:moveTo>
                  <a:cubicBezTo>
                    <a:pt x="19588" y="1"/>
                    <a:pt x="17826" y="343"/>
                    <a:pt x="16079" y="888"/>
                  </a:cubicBezTo>
                  <a:lnTo>
                    <a:pt x="16079" y="888"/>
                  </a:lnTo>
                  <a:cubicBezTo>
                    <a:pt x="17867" y="391"/>
                    <a:pt x="19609" y="135"/>
                    <a:pt x="21409" y="135"/>
                  </a:cubicBezTo>
                  <a:cubicBezTo>
                    <a:pt x="22955" y="135"/>
                    <a:pt x="24501" y="269"/>
                    <a:pt x="26047" y="841"/>
                  </a:cubicBezTo>
                  <a:cubicBezTo>
                    <a:pt x="24501" y="269"/>
                    <a:pt x="22955" y="1"/>
                    <a:pt x="21409" y="1"/>
                  </a:cubicBezTo>
                  <a:close/>
                  <a:moveTo>
                    <a:pt x="26048" y="841"/>
                  </a:moveTo>
                  <a:cubicBezTo>
                    <a:pt x="27594" y="1244"/>
                    <a:pt x="28971" y="1950"/>
                    <a:pt x="30383" y="2790"/>
                  </a:cubicBezTo>
                  <a:cubicBezTo>
                    <a:pt x="28971" y="1815"/>
                    <a:pt x="27594" y="1244"/>
                    <a:pt x="26048" y="841"/>
                  </a:cubicBezTo>
                  <a:close/>
                  <a:moveTo>
                    <a:pt x="16079" y="888"/>
                  </a:moveTo>
                  <a:cubicBezTo>
                    <a:pt x="15531" y="1040"/>
                    <a:pt x="14978" y="1215"/>
                    <a:pt x="14419" y="1412"/>
                  </a:cubicBezTo>
                  <a:cubicBezTo>
                    <a:pt x="13293" y="1832"/>
                    <a:pt x="12243" y="2387"/>
                    <a:pt x="11264" y="3046"/>
                  </a:cubicBezTo>
                  <a:lnTo>
                    <a:pt x="11264" y="3046"/>
                  </a:lnTo>
                  <a:cubicBezTo>
                    <a:pt x="12276" y="2387"/>
                    <a:pt x="13360" y="1832"/>
                    <a:pt x="14553" y="1412"/>
                  </a:cubicBezTo>
                  <a:cubicBezTo>
                    <a:pt x="15061" y="1223"/>
                    <a:pt x="15569" y="1047"/>
                    <a:pt x="16079" y="888"/>
                  </a:cubicBezTo>
                  <a:close/>
                  <a:moveTo>
                    <a:pt x="30383" y="2790"/>
                  </a:moveTo>
                  <a:lnTo>
                    <a:pt x="30383" y="2790"/>
                  </a:lnTo>
                  <a:cubicBezTo>
                    <a:pt x="30954" y="3361"/>
                    <a:pt x="31660" y="4202"/>
                    <a:pt x="32500" y="4471"/>
                  </a:cubicBezTo>
                  <a:cubicBezTo>
                    <a:pt x="31660" y="4202"/>
                    <a:pt x="30954" y="3227"/>
                    <a:pt x="30383" y="2790"/>
                  </a:cubicBezTo>
                  <a:close/>
                  <a:moveTo>
                    <a:pt x="11264" y="3046"/>
                  </a:moveTo>
                  <a:lnTo>
                    <a:pt x="11264" y="3046"/>
                  </a:lnTo>
                  <a:cubicBezTo>
                    <a:pt x="10251" y="3706"/>
                    <a:pt x="9310" y="4471"/>
                    <a:pt x="8403" y="5311"/>
                  </a:cubicBezTo>
                  <a:cubicBezTo>
                    <a:pt x="8148" y="5565"/>
                    <a:pt x="7894" y="5837"/>
                    <a:pt x="7640" y="6114"/>
                  </a:cubicBezTo>
                  <a:lnTo>
                    <a:pt x="7640" y="6114"/>
                  </a:lnTo>
                  <a:cubicBezTo>
                    <a:pt x="7925" y="5841"/>
                    <a:pt x="8222" y="5576"/>
                    <a:pt x="8537" y="5311"/>
                  </a:cubicBezTo>
                  <a:cubicBezTo>
                    <a:pt x="9378" y="4471"/>
                    <a:pt x="10285" y="3706"/>
                    <a:pt x="11264" y="3046"/>
                  </a:cubicBezTo>
                  <a:close/>
                  <a:moveTo>
                    <a:pt x="7640" y="6114"/>
                  </a:moveTo>
                  <a:cubicBezTo>
                    <a:pt x="7166" y="6566"/>
                    <a:pt x="6726" y="7038"/>
                    <a:pt x="6286" y="7563"/>
                  </a:cubicBezTo>
                  <a:cubicBezTo>
                    <a:pt x="6737" y="7111"/>
                    <a:pt x="7188" y="6605"/>
                    <a:pt x="7640" y="6114"/>
                  </a:cubicBezTo>
                  <a:close/>
                  <a:moveTo>
                    <a:pt x="32500" y="4471"/>
                  </a:moveTo>
                  <a:lnTo>
                    <a:pt x="32500" y="4471"/>
                  </a:lnTo>
                  <a:cubicBezTo>
                    <a:pt x="32769" y="4605"/>
                    <a:pt x="33173" y="4773"/>
                    <a:pt x="33744" y="4773"/>
                  </a:cubicBezTo>
                  <a:lnTo>
                    <a:pt x="34584" y="4773"/>
                  </a:lnTo>
                  <a:cubicBezTo>
                    <a:pt x="38382" y="4773"/>
                    <a:pt x="41306" y="6991"/>
                    <a:pt x="43558" y="9949"/>
                  </a:cubicBezTo>
                  <a:cubicBezTo>
                    <a:pt x="41306" y="6991"/>
                    <a:pt x="38382" y="4605"/>
                    <a:pt x="34584" y="4605"/>
                  </a:cubicBezTo>
                  <a:lnTo>
                    <a:pt x="33744" y="4605"/>
                  </a:lnTo>
                  <a:cubicBezTo>
                    <a:pt x="33173" y="4605"/>
                    <a:pt x="32769" y="4605"/>
                    <a:pt x="32500" y="4471"/>
                  </a:cubicBezTo>
                  <a:close/>
                  <a:moveTo>
                    <a:pt x="6286" y="7563"/>
                  </a:moveTo>
                  <a:cubicBezTo>
                    <a:pt x="5042" y="8974"/>
                    <a:pt x="4067" y="10352"/>
                    <a:pt x="3093" y="11898"/>
                  </a:cubicBezTo>
                  <a:cubicBezTo>
                    <a:pt x="4067" y="10352"/>
                    <a:pt x="5042" y="8974"/>
                    <a:pt x="6286" y="7697"/>
                  </a:cubicBezTo>
                  <a:lnTo>
                    <a:pt x="6286" y="7563"/>
                  </a:lnTo>
                  <a:close/>
                  <a:moveTo>
                    <a:pt x="46482" y="13714"/>
                  </a:moveTo>
                  <a:lnTo>
                    <a:pt x="46482" y="13714"/>
                  </a:lnTo>
                  <a:cubicBezTo>
                    <a:pt x="46919" y="14688"/>
                    <a:pt x="47759" y="16671"/>
                    <a:pt x="47759" y="17780"/>
                  </a:cubicBezTo>
                  <a:lnTo>
                    <a:pt x="47759" y="17645"/>
                  </a:lnTo>
                  <a:cubicBezTo>
                    <a:pt x="47759" y="16536"/>
                    <a:pt x="46919" y="14688"/>
                    <a:pt x="46482" y="13714"/>
                  </a:cubicBezTo>
                  <a:close/>
                  <a:moveTo>
                    <a:pt x="3909" y="13040"/>
                  </a:moveTo>
                  <a:lnTo>
                    <a:pt x="3909" y="13040"/>
                  </a:lnTo>
                  <a:cubicBezTo>
                    <a:pt x="1674" y="16128"/>
                    <a:pt x="705" y="20179"/>
                    <a:pt x="135" y="23795"/>
                  </a:cubicBezTo>
                  <a:cubicBezTo>
                    <a:pt x="2" y="25456"/>
                    <a:pt x="1" y="26854"/>
                    <a:pt x="1" y="28248"/>
                  </a:cubicBezTo>
                  <a:lnTo>
                    <a:pt x="1" y="28248"/>
                  </a:lnTo>
                  <a:cubicBezTo>
                    <a:pt x="1" y="26854"/>
                    <a:pt x="2" y="25457"/>
                    <a:pt x="135" y="23930"/>
                  </a:cubicBezTo>
                  <a:cubicBezTo>
                    <a:pt x="705" y="20179"/>
                    <a:pt x="1674" y="16128"/>
                    <a:pt x="3909" y="13040"/>
                  </a:cubicBezTo>
                  <a:close/>
                </a:path>
              </a:pathLst>
            </a:custGeom>
            <a:solidFill>
              <a:srgbClr val="FAF2D5"/>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73" name="Google Shape;668;p30">
              <a:extLst>
                <a:ext uri="{FF2B5EF4-FFF2-40B4-BE49-F238E27FC236}">
                  <a16:creationId xmlns:a16="http://schemas.microsoft.com/office/drawing/2014/main" id="{CBB68A9B-8AB9-42DA-9B5E-6D17EBD9957D}"/>
                </a:ext>
              </a:extLst>
            </p:cNvPr>
            <p:cNvSpPr/>
            <p:nvPr/>
          </p:nvSpPr>
          <p:spPr>
            <a:xfrm>
              <a:off x="989800" y="238125"/>
              <a:ext cx="1193975" cy="935175"/>
            </a:xfrm>
            <a:custGeom>
              <a:avLst/>
              <a:gdLst/>
              <a:ahLst/>
              <a:cxnLst/>
              <a:rect l="l" t="t" r="r" b="b"/>
              <a:pathLst>
                <a:path w="47759" h="37407" extrusionOk="0">
                  <a:moveTo>
                    <a:pt x="21409" y="0"/>
                  </a:moveTo>
                  <a:cubicBezTo>
                    <a:pt x="19057" y="0"/>
                    <a:pt x="16805" y="437"/>
                    <a:pt x="14419" y="1277"/>
                  </a:cubicBezTo>
                  <a:cubicBezTo>
                    <a:pt x="12167" y="2117"/>
                    <a:pt x="10218" y="3495"/>
                    <a:pt x="8537" y="5176"/>
                  </a:cubicBezTo>
                  <a:cubicBezTo>
                    <a:pt x="7697" y="5882"/>
                    <a:pt x="6991" y="6587"/>
                    <a:pt x="6286" y="7428"/>
                  </a:cubicBezTo>
                  <a:lnTo>
                    <a:pt x="6286" y="7562"/>
                  </a:lnTo>
                  <a:cubicBezTo>
                    <a:pt x="5042" y="8839"/>
                    <a:pt x="4067" y="10217"/>
                    <a:pt x="3093" y="11763"/>
                  </a:cubicBezTo>
                  <a:cubicBezTo>
                    <a:pt x="2521" y="12469"/>
                    <a:pt x="1950" y="13309"/>
                    <a:pt x="1950" y="14149"/>
                  </a:cubicBezTo>
                  <a:cubicBezTo>
                    <a:pt x="2656" y="13880"/>
                    <a:pt x="3227" y="13175"/>
                    <a:pt x="3933" y="12872"/>
                  </a:cubicBezTo>
                  <a:lnTo>
                    <a:pt x="3933" y="12872"/>
                  </a:lnTo>
                  <a:cubicBezTo>
                    <a:pt x="1681" y="15964"/>
                    <a:pt x="707" y="20031"/>
                    <a:pt x="135" y="23795"/>
                  </a:cubicBezTo>
                  <a:cubicBezTo>
                    <a:pt x="1" y="25341"/>
                    <a:pt x="1" y="26752"/>
                    <a:pt x="1" y="28164"/>
                  </a:cubicBezTo>
                  <a:cubicBezTo>
                    <a:pt x="404" y="33609"/>
                    <a:pt x="3093" y="36970"/>
                    <a:pt x="3496" y="37406"/>
                  </a:cubicBezTo>
                  <a:cubicBezTo>
                    <a:pt x="3496" y="37406"/>
                    <a:pt x="3765" y="36129"/>
                    <a:pt x="4471" y="35020"/>
                  </a:cubicBezTo>
                  <a:cubicBezTo>
                    <a:pt x="4202" y="33205"/>
                    <a:pt x="4202" y="31222"/>
                    <a:pt x="4471" y="28836"/>
                  </a:cubicBezTo>
                  <a:cubicBezTo>
                    <a:pt x="5042" y="25341"/>
                    <a:pt x="5882" y="21577"/>
                    <a:pt x="8134" y="18619"/>
                  </a:cubicBezTo>
                  <a:lnTo>
                    <a:pt x="8134" y="18619"/>
                  </a:lnTo>
                  <a:cubicBezTo>
                    <a:pt x="7294" y="18922"/>
                    <a:pt x="6857" y="19459"/>
                    <a:pt x="6151" y="19896"/>
                  </a:cubicBezTo>
                  <a:cubicBezTo>
                    <a:pt x="6151" y="19056"/>
                    <a:pt x="6722" y="18216"/>
                    <a:pt x="7126" y="17510"/>
                  </a:cubicBezTo>
                  <a:cubicBezTo>
                    <a:pt x="8134" y="16099"/>
                    <a:pt x="9109" y="14721"/>
                    <a:pt x="10218" y="13443"/>
                  </a:cubicBezTo>
                  <a:cubicBezTo>
                    <a:pt x="12470" y="10923"/>
                    <a:pt x="14856" y="8671"/>
                    <a:pt x="18049" y="7562"/>
                  </a:cubicBezTo>
                  <a:cubicBezTo>
                    <a:pt x="20166" y="6722"/>
                    <a:pt x="22418" y="6318"/>
                    <a:pt x="24636" y="6318"/>
                  </a:cubicBezTo>
                  <a:cubicBezTo>
                    <a:pt x="26182" y="6318"/>
                    <a:pt x="27593" y="6453"/>
                    <a:pt x="28971" y="6991"/>
                  </a:cubicBezTo>
                  <a:cubicBezTo>
                    <a:pt x="30517" y="7428"/>
                    <a:pt x="31929" y="7999"/>
                    <a:pt x="33172" y="8839"/>
                  </a:cubicBezTo>
                  <a:cubicBezTo>
                    <a:pt x="33744" y="9377"/>
                    <a:pt x="34450" y="10217"/>
                    <a:pt x="35155" y="10520"/>
                  </a:cubicBezTo>
                  <a:cubicBezTo>
                    <a:pt x="35424" y="10654"/>
                    <a:pt x="35861" y="10654"/>
                    <a:pt x="36264" y="10654"/>
                  </a:cubicBezTo>
                  <a:lnTo>
                    <a:pt x="37105" y="10654"/>
                  </a:lnTo>
                  <a:cubicBezTo>
                    <a:pt x="38920" y="10654"/>
                    <a:pt x="41037" y="11897"/>
                    <a:pt x="42717" y="13175"/>
                  </a:cubicBezTo>
                  <a:cubicBezTo>
                    <a:pt x="44398" y="14418"/>
                    <a:pt x="45641" y="15695"/>
                    <a:pt x="45641" y="15695"/>
                  </a:cubicBezTo>
                  <a:cubicBezTo>
                    <a:pt x="46481" y="16099"/>
                    <a:pt x="46918" y="16804"/>
                    <a:pt x="47624" y="17510"/>
                  </a:cubicBezTo>
                  <a:lnTo>
                    <a:pt x="47759" y="17645"/>
                  </a:lnTo>
                  <a:lnTo>
                    <a:pt x="47759" y="17510"/>
                  </a:lnTo>
                  <a:cubicBezTo>
                    <a:pt x="47759" y="16401"/>
                    <a:pt x="46918" y="14553"/>
                    <a:pt x="46481" y="13578"/>
                  </a:cubicBezTo>
                  <a:cubicBezTo>
                    <a:pt x="45776" y="12032"/>
                    <a:pt x="44532" y="11057"/>
                    <a:pt x="43558" y="9814"/>
                  </a:cubicBezTo>
                  <a:cubicBezTo>
                    <a:pt x="41306" y="6856"/>
                    <a:pt x="38382" y="4638"/>
                    <a:pt x="34584" y="4638"/>
                  </a:cubicBezTo>
                  <a:lnTo>
                    <a:pt x="33744" y="4638"/>
                  </a:lnTo>
                  <a:cubicBezTo>
                    <a:pt x="33172" y="4638"/>
                    <a:pt x="32769" y="4470"/>
                    <a:pt x="32500" y="4336"/>
                  </a:cubicBezTo>
                  <a:cubicBezTo>
                    <a:pt x="31660" y="4067"/>
                    <a:pt x="30954" y="3226"/>
                    <a:pt x="30383" y="2655"/>
                  </a:cubicBezTo>
                  <a:cubicBezTo>
                    <a:pt x="28971" y="1815"/>
                    <a:pt x="27593" y="1109"/>
                    <a:pt x="26047" y="706"/>
                  </a:cubicBezTo>
                  <a:cubicBezTo>
                    <a:pt x="24501" y="134"/>
                    <a:pt x="22955" y="0"/>
                    <a:pt x="21409" y="0"/>
                  </a:cubicBezTo>
                  <a:close/>
                </a:path>
              </a:pathLst>
            </a:custGeom>
            <a:solidFill>
              <a:schemeClr val="accen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74" name="Google Shape;669;p30">
              <a:extLst>
                <a:ext uri="{FF2B5EF4-FFF2-40B4-BE49-F238E27FC236}">
                  <a16:creationId xmlns:a16="http://schemas.microsoft.com/office/drawing/2014/main" id="{D1976D00-D8BE-4CA0-8F85-F6054E10FEF5}"/>
                </a:ext>
              </a:extLst>
            </p:cNvPr>
            <p:cNvSpPr/>
            <p:nvPr/>
          </p:nvSpPr>
          <p:spPr>
            <a:xfrm>
              <a:off x="1070475" y="1736225"/>
              <a:ext cx="244525" cy="252075"/>
            </a:xfrm>
            <a:custGeom>
              <a:avLst/>
              <a:gdLst/>
              <a:ahLst/>
              <a:cxnLst/>
              <a:rect l="l" t="t" r="r" b="b"/>
              <a:pathLst>
                <a:path w="9781" h="10083" extrusionOk="0">
                  <a:moveTo>
                    <a:pt x="6856" y="0"/>
                  </a:moveTo>
                  <a:lnTo>
                    <a:pt x="3227" y="7865"/>
                  </a:lnTo>
                  <a:lnTo>
                    <a:pt x="404" y="8570"/>
                  </a:lnTo>
                  <a:cubicBezTo>
                    <a:pt x="0" y="8705"/>
                    <a:pt x="0" y="9243"/>
                    <a:pt x="269" y="9411"/>
                  </a:cubicBezTo>
                  <a:cubicBezTo>
                    <a:pt x="1109" y="9814"/>
                    <a:pt x="2084" y="10083"/>
                    <a:pt x="3059" y="10083"/>
                  </a:cubicBezTo>
                  <a:cubicBezTo>
                    <a:pt x="3630" y="10083"/>
                    <a:pt x="4201" y="9814"/>
                    <a:pt x="4605" y="9411"/>
                  </a:cubicBezTo>
                  <a:lnTo>
                    <a:pt x="9780" y="2823"/>
                  </a:lnTo>
                  <a:lnTo>
                    <a:pt x="6856" y="0"/>
                  </a:lnTo>
                  <a:close/>
                </a:path>
              </a:pathLst>
            </a:custGeom>
            <a:solidFill>
              <a:srgbClr val="A67C52"/>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75" name="Google Shape;670;p30">
              <a:extLst>
                <a:ext uri="{FF2B5EF4-FFF2-40B4-BE49-F238E27FC236}">
                  <a16:creationId xmlns:a16="http://schemas.microsoft.com/office/drawing/2014/main" id="{AAD4584A-C92B-40ED-85E4-18603B7D99A4}"/>
                </a:ext>
              </a:extLst>
            </p:cNvPr>
            <p:cNvSpPr/>
            <p:nvPr/>
          </p:nvSpPr>
          <p:spPr>
            <a:xfrm>
              <a:off x="1272950" y="1526175"/>
              <a:ext cx="203375" cy="224350"/>
            </a:xfrm>
            <a:custGeom>
              <a:avLst/>
              <a:gdLst/>
              <a:ahLst/>
              <a:cxnLst/>
              <a:rect l="l" t="t" r="r" b="b"/>
              <a:pathLst>
                <a:path w="8135"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227"/>
                    <a:pt x="8134" y="2689"/>
                    <a:pt x="8000" y="2117"/>
                  </a:cubicBezTo>
                  <a:cubicBezTo>
                    <a:pt x="7865" y="840"/>
                    <a:pt x="6891" y="0"/>
                    <a:pt x="5748" y="0"/>
                  </a:cubicBezTo>
                  <a:close/>
                </a:path>
              </a:pathLst>
            </a:custGeom>
            <a:solidFill>
              <a:srgbClr val="D07752"/>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76" name="Google Shape;671;p30">
              <a:extLst>
                <a:ext uri="{FF2B5EF4-FFF2-40B4-BE49-F238E27FC236}">
                  <a16:creationId xmlns:a16="http://schemas.microsoft.com/office/drawing/2014/main" id="{AC2D758F-DC55-4116-B68B-1B04B362DB59}"/>
                </a:ext>
              </a:extLst>
            </p:cNvPr>
            <p:cNvSpPr/>
            <p:nvPr/>
          </p:nvSpPr>
          <p:spPr>
            <a:xfrm>
              <a:off x="1272950" y="1526175"/>
              <a:ext cx="200000" cy="224350"/>
            </a:xfrm>
            <a:custGeom>
              <a:avLst/>
              <a:gdLst/>
              <a:ahLst/>
              <a:cxnLst/>
              <a:rect l="l" t="t" r="r" b="b"/>
              <a:pathLst>
                <a:path w="8000"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361"/>
                    <a:pt x="8000" y="2823"/>
                    <a:pt x="8000" y="2386"/>
                  </a:cubicBezTo>
                  <a:lnTo>
                    <a:pt x="8000" y="2117"/>
                  </a:lnTo>
                  <a:cubicBezTo>
                    <a:pt x="7865" y="840"/>
                    <a:pt x="6891" y="0"/>
                    <a:pt x="5748" y="0"/>
                  </a:cubicBezTo>
                  <a:close/>
                </a:path>
              </a:pathLst>
            </a:custGeom>
            <a:solidFill>
              <a:schemeClr val="accent5"/>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77" name="Google Shape;672;p30">
              <a:extLst>
                <a:ext uri="{FF2B5EF4-FFF2-40B4-BE49-F238E27FC236}">
                  <a16:creationId xmlns:a16="http://schemas.microsoft.com/office/drawing/2014/main" id="{9DCA2443-E86C-480E-80ED-43C0CBF77CCE}"/>
                </a:ext>
              </a:extLst>
            </p:cNvPr>
            <p:cNvSpPr/>
            <p:nvPr/>
          </p:nvSpPr>
          <p:spPr>
            <a:xfrm>
              <a:off x="1220875" y="1659450"/>
              <a:ext cx="153775" cy="156625"/>
            </a:xfrm>
            <a:custGeom>
              <a:avLst/>
              <a:gdLst/>
              <a:ahLst/>
              <a:cxnLst/>
              <a:rect l="l" t="t" r="r" b="b"/>
              <a:pathLst>
                <a:path w="6151" h="6265" extrusionOk="0">
                  <a:moveTo>
                    <a:pt x="1484" y="1"/>
                  </a:moveTo>
                  <a:cubicBezTo>
                    <a:pt x="1237" y="1"/>
                    <a:pt x="1007" y="116"/>
                    <a:pt x="840" y="282"/>
                  </a:cubicBezTo>
                  <a:lnTo>
                    <a:pt x="135" y="1693"/>
                  </a:lnTo>
                  <a:cubicBezTo>
                    <a:pt x="0" y="1962"/>
                    <a:pt x="0" y="2231"/>
                    <a:pt x="269" y="2534"/>
                  </a:cubicBezTo>
                  <a:lnTo>
                    <a:pt x="840" y="3071"/>
                  </a:lnTo>
                  <a:lnTo>
                    <a:pt x="4067" y="6163"/>
                  </a:lnTo>
                  <a:cubicBezTo>
                    <a:pt x="4134" y="6230"/>
                    <a:pt x="4235" y="6264"/>
                    <a:pt x="4357" y="6264"/>
                  </a:cubicBezTo>
                  <a:cubicBezTo>
                    <a:pt x="4478" y="6264"/>
                    <a:pt x="4621" y="6230"/>
                    <a:pt x="4773" y="6163"/>
                  </a:cubicBezTo>
                  <a:lnTo>
                    <a:pt x="6016" y="4920"/>
                  </a:lnTo>
                  <a:cubicBezTo>
                    <a:pt x="6151" y="4617"/>
                    <a:pt x="6151" y="4348"/>
                    <a:pt x="6016" y="4080"/>
                  </a:cubicBezTo>
                  <a:lnTo>
                    <a:pt x="2084" y="416"/>
                  </a:lnTo>
                  <a:lnTo>
                    <a:pt x="1949" y="147"/>
                  </a:lnTo>
                  <a:cubicBezTo>
                    <a:pt x="1795" y="45"/>
                    <a:pt x="1636" y="1"/>
                    <a:pt x="1484" y="1"/>
                  </a:cubicBezTo>
                  <a:close/>
                </a:path>
              </a:pathLst>
            </a:custGeom>
            <a:solidFill>
              <a:schemeClr val="accent3"/>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grpSp>
        <p:nvGrpSpPr>
          <p:cNvPr id="278" name="Google Shape;211;p3">
            <a:extLst>
              <a:ext uri="{FF2B5EF4-FFF2-40B4-BE49-F238E27FC236}">
                <a16:creationId xmlns:a16="http://schemas.microsoft.com/office/drawing/2014/main" id="{C0855F1D-93D4-4849-83E1-706E437C7250}"/>
              </a:ext>
            </a:extLst>
          </p:cNvPr>
          <p:cNvGrpSpPr/>
          <p:nvPr userDrawn="1"/>
        </p:nvGrpSpPr>
        <p:grpSpPr>
          <a:xfrm>
            <a:off x="772900" y="1186379"/>
            <a:ext cx="333322" cy="298986"/>
            <a:chOff x="2495125" y="2142250"/>
            <a:chExt cx="444275" cy="398525"/>
          </a:xfrm>
        </p:grpSpPr>
        <p:sp>
          <p:nvSpPr>
            <p:cNvPr id="279" name="Google Shape;212;p3">
              <a:extLst>
                <a:ext uri="{FF2B5EF4-FFF2-40B4-BE49-F238E27FC236}">
                  <a16:creationId xmlns:a16="http://schemas.microsoft.com/office/drawing/2014/main" id="{DC5C5AA7-5761-4B23-B999-8F5CA61CD038}"/>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endParaRPr sz="1350" dirty="0">
                <a:solidFill>
                  <a:prstClr val="black"/>
                </a:solidFill>
                <a:latin typeface="Times New Roman" panose="02020603050405020304" pitchFamily="18" charset="0"/>
              </a:endParaRPr>
            </a:p>
          </p:txBody>
        </p:sp>
        <p:sp>
          <p:nvSpPr>
            <p:cNvPr id="280" name="Google Shape;213;p3">
              <a:extLst>
                <a:ext uri="{FF2B5EF4-FFF2-40B4-BE49-F238E27FC236}">
                  <a16:creationId xmlns:a16="http://schemas.microsoft.com/office/drawing/2014/main" id="{1933B0D6-ABFA-4CD7-A762-19337F9750DD}"/>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grpSp>
        <p:nvGrpSpPr>
          <p:cNvPr id="281" name="Google Shape;214;p3">
            <a:extLst>
              <a:ext uri="{FF2B5EF4-FFF2-40B4-BE49-F238E27FC236}">
                <a16:creationId xmlns:a16="http://schemas.microsoft.com/office/drawing/2014/main" id="{1EFB947C-860E-4AA2-A5A2-1CEEEFC38B34}"/>
              </a:ext>
            </a:extLst>
          </p:cNvPr>
          <p:cNvGrpSpPr/>
          <p:nvPr userDrawn="1"/>
        </p:nvGrpSpPr>
        <p:grpSpPr>
          <a:xfrm>
            <a:off x="7923582" y="3780148"/>
            <a:ext cx="218607" cy="211096"/>
            <a:chOff x="3243875" y="2372825"/>
            <a:chExt cx="291375" cy="281375"/>
          </a:xfrm>
        </p:grpSpPr>
        <p:sp>
          <p:nvSpPr>
            <p:cNvPr id="282" name="Google Shape;215;p3">
              <a:extLst>
                <a:ext uri="{FF2B5EF4-FFF2-40B4-BE49-F238E27FC236}">
                  <a16:creationId xmlns:a16="http://schemas.microsoft.com/office/drawing/2014/main" id="{C65D7529-17F2-4B75-9EE5-9962A69A62E0}"/>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83" name="Google Shape;216;p3">
              <a:extLst>
                <a:ext uri="{FF2B5EF4-FFF2-40B4-BE49-F238E27FC236}">
                  <a16:creationId xmlns:a16="http://schemas.microsoft.com/office/drawing/2014/main" id="{ED87057F-C031-4FD4-AEAE-03C05BB98CB0}"/>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84" name="Google Shape;217;p3">
              <a:extLst>
                <a:ext uri="{FF2B5EF4-FFF2-40B4-BE49-F238E27FC236}">
                  <a16:creationId xmlns:a16="http://schemas.microsoft.com/office/drawing/2014/main" id="{EC906738-C714-4EE5-8058-2D4A7FC7EF88}"/>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85" name="Google Shape;218;p3">
              <a:extLst>
                <a:ext uri="{FF2B5EF4-FFF2-40B4-BE49-F238E27FC236}">
                  <a16:creationId xmlns:a16="http://schemas.microsoft.com/office/drawing/2014/main" id="{687DAB77-1E27-4D0D-A65D-B3FE2D9B10B4}"/>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86" name="Google Shape;219;p3">
              <a:extLst>
                <a:ext uri="{FF2B5EF4-FFF2-40B4-BE49-F238E27FC236}">
                  <a16:creationId xmlns:a16="http://schemas.microsoft.com/office/drawing/2014/main" id="{127CCC19-FE1C-4E46-AE9B-2984F6773562}"/>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87" name="Google Shape;220;p3">
              <a:extLst>
                <a:ext uri="{FF2B5EF4-FFF2-40B4-BE49-F238E27FC236}">
                  <a16:creationId xmlns:a16="http://schemas.microsoft.com/office/drawing/2014/main" id="{4DB673E6-ADD0-4ECB-BF9F-B808D5311F72}"/>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88" name="Google Shape;221;p3">
              <a:extLst>
                <a:ext uri="{FF2B5EF4-FFF2-40B4-BE49-F238E27FC236}">
                  <a16:creationId xmlns:a16="http://schemas.microsoft.com/office/drawing/2014/main" id="{4781CA03-AD08-441C-BAB7-0E1690E88D0C}"/>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sz="1350" dirty="0">
                <a:solidFill>
                  <a:prstClr val="black"/>
                </a:solidFill>
                <a:latin typeface="Times New Roman" panose="02020603050405020304" pitchFamily="18" charset="0"/>
              </a:endParaRPr>
            </a:p>
          </p:txBody>
        </p:sp>
        <p:sp>
          <p:nvSpPr>
            <p:cNvPr id="289" name="Google Shape;222;p3">
              <a:extLst>
                <a:ext uri="{FF2B5EF4-FFF2-40B4-BE49-F238E27FC236}">
                  <a16:creationId xmlns:a16="http://schemas.microsoft.com/office/drawing/2014/main" id="{E0816258-217F-404D-BD3D-3293E29FD889}"/>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90" name="Google Shape;223;p3">
              <a:extLst>
                <a:ext uri="{FF2B5EF4-FFF2-40B4-BE49-F238E27FC236}">
                  <a16:creationId xmlns:a16="http://schemas.microsoft.com/office/drawing/2014/main" id="{84FF6178-746C-46CA-9180-258EC4BBA4FC}"/>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91" name="Google Shape;224;p3">
              <a:extLst>
                <a:ext uri="{FF2B5EF4-FFF2-40B4-BE49-F238E27FC236}">
                  <a16:creationId xmlns:a16="http://schemas.microsoft.com/office/drawing/2014/main" id="{C906BB92-3EA7-4E09-8BCD-0337F3A9BB74}"/>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grpSp>
        <p:nvGrpSpPr>
          <p:cNvPr id="292" name="Google Shape;225;p3">
            <a:extLst>
              <a:ext uri="{FF2B5EF4-FFF2-40B4-BE49-F238E27FC236}">
                <a16:creationId xmlns:a16="http://schemas.microsoft.com/office/drawing/2014/main" id="{925CC097-8D38-4AEA-9306-D2D703E51FEC}"/>
              </a:ext>
            </a:extLst>
          </p:cNvPr>
          <p:cNvGrpSpPr/>
          <p:nvPr userDrawn="1"/>
        </p:nvGrpSpPr>
        <p:grpSpPr>
          <a:xfrm>
            <a:off x="8086725" y="536311"/>
            <a:ext cx="125049" cy="126470"/>
            <a:chOff x="4954425" y="2036375"/>
            <a:chExt cx="166675" cy="168575"/>
          </a:xfrm>
        </p:grpSpPr>
        <p:sp>
          <p:nvSpPr>
            <p:cNvPr id="293" name="Google Shape;226;p3">
              <a:extLst>
                <a:ext uri="{FF2B5EF4-FFF2-40B4-BE49-F238E27FC236}">
                  <a16:creationId xmlns:a16="http://schemas.microsoft.com/office/drawing/2014/main" id="{A73811B4-DAE8-43F2-9242-512369E61B47}"/>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94" name="Google Shape;227;p3">
              <a:extLst>
                <a:ext uri="{FF2B5EF4-FFF2-40B4-BE49-F238E27FC236}">
                  <a16:creationId xmlns:a16="http://schemas.microsoft.com/office/drawing/2014/main" id="{1CAC2284-EF0A-4A64-8112-C2F502014E3A}"/>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sp>
        <p:nvSpPr>
          <p:cNvPr id="295" name="Google Shape;228;p3">
            <a:extLst>
              <a:ext uri="{FF2B5EF4-FFF2-40B4-BE49-F238E27FC236}">
                <a16:creationId xmlns:a16="http://schemas.microsoft.com/office/drawing/2014/main" id="{8DF4CFA5-C6E8-4AA5-9916-0D14D265DA7D}"/>
              </a:ext>
            </a:extLst>
          </p:cNvPr>
          <p:cNvSpPr/>
          <p:nvPr userDrawn="1"/>
        </p:nvSpPr>
        <p:spPr>
          <a:xfrm>
            <a:off x="1183176" y="2699166"/>
            <a:ext cx="89375" cy="60919"/>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296" name="Google Shape;229;p3">
            <a:extLst>
              <a:ext uri="{FF2B5EF4-FFF2-40B4-BE49-F238E27FC236}">
                <a16:creationId xmlns:a16="http://schemas.microsoft.com/office/drawing/2014/main" id="{262FDB6E-6024-4D2F-A6EC-321BB317347C}"/>
              </a:ext>
            </a:extLst>
          </p:cNvPr>
          <p:cNvSpPr/>
          <p:nvPr userDrawn="1"/>
        </p:nvSpPr>
        <p:spPr>
          <a:xfrm>
            <a:off x="7387629" y="2917298"/>
            <a:ext cx="65273" cy="46458"/>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grpSp>
        <p:nvGrpSpPr>
          <p:cNvPr id="297" name="Google Shape;230;p3">
            <a:extLst>
              <a:ext uri="{FF2B5EF4-FFF2-40B4-BE49-F238E27FC236}">
                <a16:creationId xmlns:a16="http://schemas.microsoft.com/office/drawing/2014/main" id="{BD5ADFCE-F28A-43D5-9CFF-31FD0A1CC4F9}"/>
              </a:ext>
            </a:extLst>
          </p:cNvPr>
          <p:cNvGrpSpPr/>
          <p:nvPr userDrawn="1"/>
        </p:nvGrpSpPr>
        <p:grpSpPr>
          <a:xfrm>
            <a:off x="956428" y="4157405"/>
            <a:ext cx="125049" cy="126470"/>
            <a:chOff x="4954425" y="2036375"/>
            <a:chExt cx="166675" cy="168575"/>
          </a:xfrm>
        </p:grpSpPr>
        <p:sp>
          <p:nvSpPr>
            <p:cNvPr id="298" name="Google Shape;231;p3">
              <a:extLst>
                <a:ext uri="{FF2B5EF4-FFF2-40B4-BE49-F238E27FC236}">
                  <a16:creationId xmlns:a16="http://schemas.microsoft.com/office/drawing/2014/main" id="{1C1774AA-9741-486B-B8FC-9393CAEDB27F}"/>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99" name="Google Shape;232;p3">
              <a:extLst>
                <a:ext uri="{FF2B5EF4-FFF2-40B4-BE49-F238E27FC236}">
                  <a16:creationId xmlns:a16="http://schemas.microsoft.com/office/drawing/2014/main" id="{A241E20B-C148-4F65-8446-94D31CB41FFF}"/>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sp>
        <p:nvSpPr>
          <p:cNvPr id="138" name="TextBox 137">
            <a:extLst>
              <a:ext uri="{FF2B5EF4-FFF2-40B4-BE49-F238E27FC236}">
                <a16:creationId xmlns:a16="http://schemas.microsoft.com/office/drawing/2014/main" id="{F3E5FC39-98FC-4CBA-B958-5F648514C390}"/>
              </a:ext>
            </a:extLst>
          </p:cNvPr>
          <p:cNvSpPr txBox="1"/>
          <p:nvPr userDrawn="1"/>
        </p:nvSpPr>
        <p:spPr>
          <a:xfrm>
            <a:off x="2670058" y="1142133"/>
            <a:ext cx="3389700" cy="4074192"/>
          </a:xfrm>
          <a:prstGeom prst="rect">
            <a:avLst/>
          </a:prstGeom>
          <a:noFill/>
        </p:spPr>
        <p:txBody>
          <a:bodyPr wrap="square" rtlCol="0">
            <a:spAutoFit/>
          </a:bodyPr>
          <a:lstStyle/>
          <a:p>
            <a:pPr algn="ctr"/>
            <a:r>
              <a:rPr lang="vi-VN" sz="8625" dirty="0">
                <a:solidFill>
                  <a:srgbClr val="C00000"/>
                </a:solidFill>
                <a:latin typeface="UTM Cookies"/>
              </a:rPr>
              <a:t>HOẠT ĐỘNG</a:t>
            </a:r>
          </a:p>
        </p:txBody>
      </p:sp>
    </p:spTree>
    <p:extLst>
      <p:ext uri="{BB962C8B-B14F-4D97-AF65-F5344CB8AC3E}">
        <p14:creationId xmlns:p14="http://schemas.microsoft.com/office/powerpoint/2010/main" val="230951100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278"/>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295"/>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297"/>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292"/>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296"/>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281"/>
                                        </p:tgtEl>
                                      </p:cBhvr>
                                      <p:by x="150000" y="150000"/>
                                    </p:animScale>
                                  </p:childTnLst>
                                </p:cTn>
                              </p:par>
                              <p:par>
                                <p:cTn id="17" presetID="16" presetClass="entr" presetSubtype="21"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Effect transition="in" filter="barn(inVertical)">
                                      <p:cBhvr>
                                        <p:cTn id="19" dur="500"/>
                                        <p:tgtEl>
                                          <p:spTgt spid="98"/>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99"/>
                                        </p:tgtEl>
                                        <p:attrNameLst>
                                          <p:attrName>style.visibility</p:attrName>
                                        </p:attrNameLst>
                                      </p:cBhvr>
                                      <p:to>
                                        <p:strVal val="visible"/>
                                      </p:to>
                                    </p:set>
                                    <p:animEffect transition="in" filter="barn(inVertical)">
                                      <p:cBhvr>
                                        <p:cTn id="22" dur="500"/>
                                        <p:tgtEl>
                                          <p:spTgt spid="99"/>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97"/>
                                        </p:tgtEl>
                                        <p:attrNameLst>
                                          <p:attrName>style.visibility</p:attrName>
                                        </p:attrNameLst>
                                      </p:cBhvr>
                                      <p:to>
                                        <p:strVal val="visible"/>
                                      </p:to>
                                    </p:set>
                                    <p:animEffect transition="in" filter="fade">
                                      <p:cBhvr>
                                        <p:cTn id="26" dur="500"/>
                                        <p:tgtEl>
                                          <p:spTgt spid="97"/>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236"/>
                                        </p:tgtEl>
                                        <p:attrNameLst>
                                          <p:attrName>style.visibility</p:attrName>
                                        </p:attrNameLst>
                                      </p:cBhvr>
                                      <p:to>
                                        <p:strVal val="visible"/>
                                      </p:to>
                                    </p:set>
                                    <p:anim calcmode="lin" valueType="num">
                                      <p:cBhvr>
                                        <p:cTn id="30" dur="1000" fill="hold"/>
                                        <p:tgtEl>
                                          <p:spTgt spid="236"/>
                                        </p:tgtEl>
                                        <p:attrNameLst>
                                          <p:attrName>ppt_w</p:attrName>
                                        </p:attrNameLst>
                                      </p:cBhvr>
                                      <p:tavLst>
                                        <p:tav tm="0">
                                          <p:val>
                                            <p:fltVal val="0"/>
                                          </p:val>
                                        </p:tav>
                                        <p:tav tm="100000">
                                          <p:val>
                                            <p:strVal val="#ppt_w"/>
                                          </p:val>
                                        </p:tav>
                                      </p:tavLst>
                                    </p:anim>
                                    <p:anim calcmode="lin" valueType="num">
                                      <p:cBhvr>
                                        <p:cTn id="31" dur="1000" fill="hold"/>
                                        <p:tgtEl>
                                          <p:spTgt spid="236"/>
                                        </p:tgtEl>
                                        <p:attrNameLst>
                                          <p:attrName>ppt_h</p:attrName>
                                        </p:attrNameLst>
                                      </p:cBhvr>
                                      <p:tavLst>
                                        <p:tav tm="0">
                                          <p:val>
                                            <p:fltVal val="0"/>
                                          </p:val>
                                        </p:tav>
                                        <p:tav tm="100000">
                                          <p:val>
                                            <p:strVal val="#ppt_h"/>
                                          </p:val>
                                        </p:tav>
                                      </p:tavLst>
                                    </p:anim>
                                    <p:anim calcmode="lin" valueType="num">
                                      <p:cBhvr>
                                        <p:cTn id="32" dur="1000" fill="hold"/>
                                        <p:tgtEl>
                                          <p:spTgt spid="236"/>
                                        </p:tgtEl>
                                        <p:attrNameLst>
                                          <p:attrName>style.rotation</p:attrName>
                                        </p:attrNameLst>
                                      </p:cBhvr>
                                      <p:tavLst>
                                        <p:tav tm="0">
                                          <p:val>
                                            <p:fltVal val="90"/>
                                          </p:val>
                                        </p:tav>
                                        <p:tav tm="100000">
                                          <p:val>
                                            <p:fltVal val="0"/>
                                          </p:val>
                                        </p:tav>
                                      </p:tavLst>
                                    </p:anim>
                                    <p:animEffect transition="in" filter="fade">
                                      <p:cBhvr>
                                        <p:cTn id="33" dur="1000"/>
                                        <p:tgtEl>
                                          <p:spTgt spid="236"/>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138"/>
                                        </p:tgtEl>
                                        <p:attrNameLst>
                                          <p:attrName>style.visibility</p:attrName>
                                        </p:attrNameLst>
                                      </p:cBhvr>
                                      <p:to>
                                        <p:strVal val="visible"/>
                                      </p:to>
                                    </p:set>
                                    <p:animEffect transition="in" filter="randombar(horizontal)">
                                      <p:cBhvr>
                                        <p:cTn id="37" dur="500"/>
                                        <p:tgtEl>
                                          <p:spTgt spid="13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295" grpId="0" animBg="1"/>
      <p:bldP spid="296" grpId="0" animBg="1"/>
      <p:bldP spid="138" grpId="0"/>
    </p:bldLst>
  </p:timing>
</p:sldLayout>
</file>

<file path=ppt/slideLayouts/slideLayout118.xml><?xml version="1.0" encoding="utf-8"?>
<p:sldLayout xmlns:a="http://schemas.openxmlformats.org/drawingml/2006/main" xmlns:r="http://schemas.openxmlformats.org/officeDocument/2006/relationships" xmlns:p="http://schemas.openxmlformats.org/presentationml/2006/main" preserve="1" userDrawn="1">
  <p:cSld name="6_Title and Content">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297023" y="164692"/>
            <a:ext cx="8712950" cy="4681543"/>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accent3">
                <a:lumMod val="60000"/>
                <a:lumOff val="40000"/>
              </a:schemeClr>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endParaRPr sz="1350" dirty="0">
                <a:solidFill>
                  <a:prstClr val="black"/>
                </a:solidFill>
                <a:latin typeface="Times New Roman" panose="02020603050405020304" pitchFamily="18" charset="0"/>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349391" y="661836"/>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150354" y="680331"/>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168122" y="742296"/>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393811" y="710860"/>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151248" y="688672"/>
            <a:ext cx="335912"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348498" y="1122388"/>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49460" y="1140883"/>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167228" y="1202847"/>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392918" y="1171412"/>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150353" y="1149223"/>
            <a:ext cx="335912"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347604" y="1582939"/>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48567" y="1601434"/>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166334" y="1663399"/>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392025" y="1631963"/>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49460" y="1609774"/>
            <a:ext cx="335912"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346711" y="2043490"/>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47673" y="2061986"/>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165441" y="2123950"/>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391130" y="2092515"/>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48567" y="2070326"/>
            <a:ext cx="335912"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345817" y="2504042"/>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46779" y="2522537"/>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164548" y="2584501"/>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390237" y="2553066"/>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47674" y="2530877"/>
            <a:ext cx="335912"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344924" y="2964593"/>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45886" y="2983088"/>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163654" y="3045053"/>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389344" y="3013617"/>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46779" y="2991429"/>
            <a:ext cx="335912"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344030" y="3425145"/>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44993" y="3443640"/>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162760" y="3505604"/>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388450" y="3474169"/>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45886" y="3451980"/>
            <a:ext cx="335912"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343137" y="3885696"/>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44100" y="3904191"/>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161867" y="3966156"/>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387556" y="3934720"/>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44993" y="3912531"/>
            <a:ext cx="335912"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342243" y="4346247"/>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43205" y="4364743"/>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160973" y="4426707"/>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386663" y="4395272"/>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44099" y="4373083"/>
            <a:ext cx="335912"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2319402" y="817835"/>
            <a:ext cx="4163971" cy="3549164"/>
          </a:xfrm>
          <a:prstGeom prst="rect">
            <a:avLst/>
          </a:prstGeom>
          <a:solidFill>
            <a:schemeClr val="accent5">
              <a:lumMod val="40000"/>
              <a:lumOff val="60000"/>
            </a:schemeClr>
          </a:solidFill>
          <a:ln>
            <a:noFill/>
          </a:ln>
        </p:spPr>
        <p:txBody>
          <a:bodyPr spcFirstLastPara="1" wrap="square" lIns="68569" tIns="68569" rIns="68569" bIns="68569" anchor="ctr" anchorCtr="0">
            <a:noAutofit/>
          </a:bodyPr>
          <a:lstStyle/>
          <a:p>
            <a:endParaRPr sz="375" dirty="0">
              <a:solidFill>
                <a:prstClr val="black"/>
              </a:solidFill>
              <a:latin typeface="Times New Roman" panose="02020603050405020304" pitchFamily="18" charset="0"/>
            </a:endParaRPr>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109020" y="579882"/>
            <a:ext cx="963357" cy="100291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C00000"/>
          </a:solidFill>
          <a:ln>
            <a:noFill/>
          </a:ln>
        </p:spPr>
        <p:txBody>
          <a:bodyPr spcFirstLastPara="1" wrap="square" lIns="68569" tIns="68569" rIns="68569" bIns="68569" anchor="ctr" anchorCtr="0">
            <a:noAutofit/>
          </a:bodyPr>
          <a:lstStyle/>
          <a:p>
            <a:endParaRPr sz="375">
              <a:solidFill>
                <a:prstClr val="black"/>
              </a:solidFill>
              <a:latin typeface="Times New Roman" panose="02020603050405020304" pitchFamily="18" charset="0"/>
            </a:endParaRPr>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5732065" y="772338"/>
            <a:ext cx="1160589" cy="832447"/>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002060"/>
          </a:solidFill>
          <a:ln>
            <a:noFill/>
          </a:ln>
        </p:spPr>
        <p:txBody>
          <a:bodyPr spcFirstLastPara="1" wrap="square" lIns="68569" tIns="68569" rIns="68569" bIns="68569" anchor="ctr" anchorCtr="0">
            <a:noAutofit/>
          </a:bodyPr>
          <a:lstStyle/>
          <a:p>
            <a:endParaRPr sz="375">
              <a:solidFill>
                <a:prstClr val="black"/>
              </a:solidFill>
              <a:latin typeface="Times New Roman" panose="02020603050405020304" pitchFamily="18" charset="0"/>
            </a:endParaRPr>
          </a:p>
        </p:txBody>
      </p:sp>
      <p:grpSp>
        <p:nvGrpSpPr>
          <p:cNvPr id="138" name="Google Shape;939;p32">
            <a:extLst>
              <a:ext uri="{FF2B5EF4-FFF2-40B4-BE49-F238E27FC236}">
                <a16:creationId xmlns:a16="http://schemas.microsoft.com/office/drawing/2014/main" id="{4E1A926E-6662-419E-9E55-EA22A881A7F7}"/>
              </a:ext>
            </a:extLst>
          </p:cNvPr>
          <p:cNvGrpSpPr/>
          <p:nvPr userDrawn="1"/>
        </p:nvGrpSpPr>
        <p:grpSpPr>
          <a:xfrm>
            <a:off x="1653930" y="2963755"/>
            <a:ext cx="1480912" cy="1515532"/>
            <a:chOff x="2718975" y="493050"/>
            <a:chExt cx="2013175" cy="2066600"/>
          </a:xfrm>
        </p:grpSpPr>
        <p:sp>
          <p:nvSpPr>
            <p:cNvPr id="139" name="Google Shape;940;p32">
              <a:extLst>
                <a:ext uri="{FF2B5EF4-FFF2-40B4-BE49-F238E27FC236}">
                  <a16:creationId xmlns:a16="http://schemas.microsoft.com/office/drawing/2014/main" id="{86F0682C-B277-4309-975F-A0C04F8F30C6}"/>
                </a:ext>
              </a:extLst>
            </p:cNvPr>
            <p:cNvSpPr/>
            <p:nvPr/>
          </p:nvSpPr>
          <p:spPr>
            <a:xfrm>
              <a:off x="3297025" y="2415950"/>
              <a:ext cx="962925" cy="143700"/>
            </a:xfrm>
            <a:custGeom>
              <a:avLst/>
              <a:gdLst/>
              <a:ahLst/>
              <a:cxnLst/>
              <a:rect l="l" t="t" r="r" b="b"/>
              <a:pathLst>
                <a:path w="38517" h="5748" extrusionOk="0">
                  <a:moveTo>
                    <a:pt x="19326" y="1"/>
                  </a:moveTo>
                  <a:cubicBezTo>
                    <a:pt x="8672" y="1"/>
                    <a:pt x="1" y="1379"/>
                    <a:pt x="1" y="2925"/>
                  </a:cubicBezTo>
                  <a:cubicBezTo>
                    <a:pt x="1" y="4471"/>
                    <a:pt x="8672" y="5748"/>
                    <a:pt x="19326" y="5748"/>
                  </a:cubicBezTo>
                  <a:cubicBezTo>
                    <a:pt x="29946" y="5748"/>
                    <a:pt x="38516" y="4471"/>
                    <a:pt x="38516" y="2925"/>
                  </a:cubicBezTo>
                  <a:cubicBezTo>
                    <a:pt x="38516" y="1379"/>
                    <a:pt x="29946" y="1"/>
                    <a:pt x="19326" y="1"/>
                  </a:cubicBezTo>
                  <a:close/>
                </a:path>
              </a:pathLst>
            </a:custGeom>
            <a:solidFill>
              <a:schemeClr val="l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40" name="Google Shape;941;p32">
              <a:extLst>
                <a:ext uri="{FF2B5EF4-FFF2-40B4-BE49-F238E27FC236}">
                  <a16:creationId xmlns:a16="http://schemas.microsoft.com/office/drawing/2014/main" id="{FE326C58-C67D-4FF9-963A-4D9950D4B3B3}"/>
                </a:ext>
              </a:extLst>
            </p:cNvPr>
            <p:cNvSpPr/>
            <p:nvPr/>
          </p:nvSpPr>
          <p:spPr>
            <a:xfrm>
              <a:off x="3853250" y="2190975"/>
              <a:ext cx="381500" cy="366800"/>
            </a:xfrm>
            <a:custGeom>
              <a:avLst/>
              <a:gdLst/>
              <a:ahLst/>
              <a:cxnLst/>
              <a:rect l="l" t="t" r="r" b="b"/>
              <a:pathLst>
                <a:path w="15260" h="14672" extrusionOk="0">
                  <a:moveTo>
                    <a:pt x="4963" y="1"/>
                  </a:moveTo>
                  <a:cubicBezTo>
                    <a:pt x="4854" y="1"/>
                    <a:pt x="4745" y="9"/>
                    <a:pt x="4639" y="26"/>
                  </a:cubicBezTo>
                  <a:cubicBezTo>
                    <a:pt x="3362" y="161"/>
                    <a:pt x="2387" y="732"/>
                    <a:pt x="1681" y="1438"/>
                  </a:cubicBezTo>
                  <a:cubicBezTo>
                    <a:pt x="1144" y="1975"/>
                    <a:pt x="572" y="2816"/>
                    <a:pt x="303" y="3824"/>
                  </a:cubicBezTo>
                  <a:cubicBezTo>
                    <a:pt x="1" y="4664"/>
                    <a:pt x="303" y="5773"/>
                    <a:pt x="1144" y="6345"/>
                  </a:cubicBezTo>
                  <a:lnTo>
                    <a:pt x="10789" y="13738"/>
                  </a:lnTo>
                  <a:lnTo>
                    <a:pt x="11629" y="14444"/>
                  </a:lnTo>
                  <a:cubicBezTo>
                    <a:pt x="11764" y="14595"/>
                    <a:pt x="11940" y="14671"/>
                    <a:pt x="12117" y="14671"/>
                  </a:cubicBezTo>
                  <a:cubicBezTo>
                    <a:pt x="12293" y="14671"/>
                    <a:pt x="12470" y="14595"/>
                    <a:pt x="12604" y="14444"/>
                  </a:cubicBezTo>
                  <a:lnTo>
                    <a:pt x="12739" y="14310"/>
                  </a:lnTo>
                  <a:lnTo>
                    <a:pt x="15125" y="12495"/>
                  </a:lnTo>
                  <a:cubicBezTo>
                    <a:pt x="15259" y="12361"/>
                    <a:pt x="15259" y="11924"/>
                    <a:pt x="14990" y="11924"/>
                  </a:cubicBezTo>
                  <a:lnTo>
                    <a:pt x="13175" y="11655"/>
                  </a:lnTo>
                  <a:lnTo>
                    <a:pt x="13041" y="11655"/>
                  </a:lnTo>
                  <a:lnTo>
                    <a:pt x="6857" y="1135"/>
                  </a:lnTo>
                  <a:cubicBezTo>
                    <a:pt x="6505" y="401"/>
                    <a:pt x="5716" y="1"/>
                    <a:pt x="4963" y="1"/>
                  </a:cubicBezTo>
                  <a:close/>
                </a:path>
              </a:pathLst>
            </a:custGeom>
            <a:solidFill>
              <a:srgbClr val="EBBB73"/>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41" name="Google Shape;942;p32">
              <a:extLst>
                <a:ext uri="{FF2B5EF4-FFF2-40B4-BE49-F238E27FC236}">
                  <a16:creationId xmlns:a16="http://schemas.microsoft.com/office/drawing/2014/main" id="{93F05A58-172A-4C8D-ADA3-0C77ADDADAF0}"/>
                </a:ext>
              </a:extLst>
            </p:cNvPr>
            <p:cNvSpPr/>
            <p:nvPr/>
          </p:nvSpPr>
          <p:spPr>
            <a:xfrm>
              <a:off x="3975925" y="2373950"/>
              <a:ext cx="195800" cy="181500"/>
            </a:xfrm>
            <a:custGeom>
              <a:avLst/>
              <a:gdLst/>
              <a:ahLst/>
              <a:cxnLst/>
              <a:rect l="l" t="t" r="r" b="b"/>
              <a:pathLst>
                <a:path w="7832" h="7260" extrusionOk="0">
                  <a:moveTo>
                    <a:pt x="1816" y="0"/>
                  </a:moveTo>
                  <a:cubicBezTo>
                    <a:pt x="1547" y="135"/>
                    <a:pt x="1412" y="404"/>
                    <a:pt x="1110" y="538"/>
                  </a:cubicBezTo>
                  <a:cubicBezTo>
                    <a:pt x="841" y="975"/>
                    <a:pt x="572" y="1378"/>
                    <a:pt x="270" y="1681"/>
                  </a:cubicBezTo>
                  <a:cubicBezTo>
                    <a:pt x="135" y="1681"/>
                    <a:pt x="135" y="1815"/>
                    <a:pt x="1" y="1950"/>
                  </a:cubicBezTo>
                  <a:lnTo>
                    <a:pt x="5882" y="6419"/>
                  </a:lnTo>
                  <a:lnTo>
                    <a:pt x="6722" y="7125"/>
                  </a:lnTo>
                  <a:cubicBezTo>
                    <a:pt x="6857" y="7260"/>
                    <a:pt x="6991" y="7260"/>
                    <a:pt x="7159" y="7260"/>
                  </a:cubicBezTo>
                  <a:cubicBezTo>
                    <a:pt x="7294" y="7260"/>
                    <a:pt x="7563" y="7260"/>
                    <a:pt x="7697" y="7125"/>
                  </a:cubicBezTo>
                  <a:lnTo>
                    <a:pt x="7832" y="6991"/>
                  </a:lnTo>
                  <a:cubicBezTo>
                    <a:pt x="6588" y="5310"/>
                    <a:pt x="4202" y="2521"/>
                    <a:pt x="1816" y="0"/>
                  </a:cubicBezTo>
                  <a:close/>
                </a:path>
              </a:pathLst>
            </a:custGeom>
            <a:solidFill>
              <a:srgbClr val="E2A253"/>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42" name="Google Shape;943;p32">
              <a:extLst>
                <a:ext uri="{FF2B5EF4-FFF2-40B4-BE49-F238E27FC236}">
                  <a16:creationId xmlns:a16="http://schemas.microsoft.com/office/drawing/2014/main" id="{AEA51228-7E6A-4ED4-9C9B-D2E2CC0BD1D6}"/>
                </a:ext>
              </a:extLst>
            </p:cNvPr>
            <p:cNvSpPr/>
            <p:nvPr/>
          </p:nvSpPr>
          <p:spPr>
            <a:xfrm>
              <a:off x="3366775" y="2190975"/>
              <a:ext cx="381475" cy="366800"/>
            </a:xfrm>
            <a:custGeom>
              <a:avLst/>
              <a:gdLst/>
              <a:ahLst/>
              <a:cxnLst/>
              <a:rect l="l" t="t" r="r" b="b"/>
              <a:pathLst>
                <a:path w="15259" h="14672" extrusionOk="0">
                  <a:moveTo>
                    <a:pt x="10330" y="1"/>
                  </a:moveTo>
                  <a:cubicBezTo>
                    <a:pt x="9576" y="1"/>
                    <a:pt x="8784" y="401"/>
                    <a:pt x="8403" y="1135"/>
                  </a:cubicBezTo>
                  <a:lnTo>
                    <a:pt x="2252" y="11655"/>
                  </a:lnTo>
                  <a:lnTo>
                    <a:pt x="2118" y="11655"/>
                  </a:lnTo>
                  <a:lnTo>
                    <a:pt x="269" y="11924"/>
                  </a:lnTo>
                  <a:cubicBezTo>
                    <a:pt x="0" y="11924"/>
                    <a:pt x="0" y="12361"/>
                    <a:pt x="135" y="12495"/>
                  </a:cubicBezTo>
                  <a:lnTo>
                    <a:pt x="2387" y="14175"/>
                  </a:lnTo>
                  <a:lnTo>
                    <a:pt x="2656" y="14444"/>
                  </a:lnTo>
                  <a:cubicBezTo>
                    <a:pt x="2807" y="14595"/>
                    <a:pt x="2983" y="14671"/>
                    <a:pt x="3155" y="14671"/>
                  </a:cubicBezTo>
                  <a:cubicBezTo>
                    <a:pt x="3328" y="14671"/>
                    <a:pt x="3496" y="14595"/>
                    <a:pt x="3630" y="14444"/>
                  </a:cubicBezTo>
                  <a:lnTo>
                    <a:pt x="4470" y="13738"/>
                  </a:lnTo>
                  <a:lnTo>
                    <a:pt x="14284" y="6345"/>
                  </a:lnTo>
                  <a:cubicBezTo>
                    <a:pt x="14990" y="5773"/>
                    <a:pt x="15259" y="4664"/>
                    <a:pt x="14990" y="3824"/>
                  </a:cubicBezTo>
                  <a:cubicBezTo>
                    <a:pt x="14721" y="2984"/>
                    <a:pt x="14284" y="2278"/>
                    <a:pt x="13881" y="1707"/>
                  </a:cubicBezTo>
                  <a:cubicBezTo>
                    <a:pt x="13041" y="866"/>
                    <a:pt x="12032" y="161"/>
                    <a:pt x="10654" y="26"/>
                  </a:cubicBezTo>
                  <a:cubicBezTo>
                    <a:pt x="10548" y="9"/>
                    <a:pt x="10440" y="1"/>
                    <a:pt x="10330" y="1"/>
                  </a:cubicBezTo>
                  <a:close/>
                </a:path>
              </a:pathLst>
            </a:custGeom>
            <a:solidFill>
              <a:srgbClr val="EBBB73"/>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43" name="Google Shape;944;p32">
              <a:extLst>
                <a:ext uri="{FF2B5EF4-FFF2-40B4-BE49-F238E27FC236}">
                  <a16:creationId xmlns:a16="http://schemas.microsoft.com/office/drawing/2014/main" id="{DD28A33D-03B5-4CF8-872C-9932FEF06FED}"/>
                </a:ext>
              </a:extLst>
            </p:cNvPr>
            <p:cNvSpPr/>
            <p:nvPr/>
          </p:nvSpPr>
          <p:spPr>
            <a:xfrm>
              <a:off x="3426425" y="2377300"/>
              <a:ext cx="199150" cy="178150"/>
            </a:xfrm>
            <a:custGeom>
              <a:avLst/>
              <a:gdLst/>
              <a:ahLst/>
              <a:cxnLst/>
              <a:rect l="l" t="t" r="r" b="b"/>
              <a:pathLst>
                <a:path w="7966" h="7126" extrusionOk="0">
                  <a:moveTo>
                    <a:pt x="6151" y="1"/>
                  </a:moveTo>
                  <a:cubicBezTo>
                    <a:pt x="3933" y="2387"/>
                    <a:pt x="1412" y="5042"/>
                    <a:pt x="1" y="6722"/>
                  </a:cubicBezTo>
                  <a:lnTo>
                    <a:pt x="270" y="6991"/>
                  </a:lnTo>
                  <a:cubicBezTo>
                    <a:pt x="404" y="7126"/>
                    <a:pt x="706" y="7126"/>
                    <a:pt x="841" y="7126"/>
                  </a:cubicBezTo>
                  <a:cubicBezTo>
                    <a:pt x="975" y="7126"/>
                    <a:pt x="1110" y="7126"/>
                    <a:pt x="1244" y="6991"/>
                  </a:cubicBezTo>
                  <a:lnTo>
                    <a:pt x="2084" y="6285"/>
                  </a:lnTo>
                  <a:lnTo>
                    <a:pt x="7966" y="1816"/>
                  </a:lnTo>
                  <a:cubicBezTo>
                    <a:pt x="7697" y="1681"/>
                    <a:pt x="7563" y="1412"/>
                    <a:pt x="7428" y="1110"/>
                  </a:cubicBezTo>
                  <a:lnTo>
                    <a:pt x="6991" y="706"/>
                  </a:lnTo>
                  <a:cubicBezTo>
                    <a:pt x="6722" y="404"/>
                    <a:pt x="6454" y="135"/>
                    <a:pt x="6151" y="1"/>
                  </a:cubicBezTo>
                  <a:close/>
                </a:path>
              </a:pathLst>
            </a:custGeom>
            <a:solidFill>
              <a:srgbClr val="E2A253"/>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44" name="Google Shape;945;p32">
              <a:extLst>
                <a:ext uri="{FF2B5EF4-FFF2-40B4-BE49-F238E27FC236}">
                  <a16:creationId xmlns:a16="http://schemas.microsoft.com/office/drawing/2014/main" id="{7E473B28-F0B1-4222-BFBD-D3DC90AB3D26}"/>
                </a:ext>
              </a:extLst>
            </p:cNvPr>
            <p:cNvSpPr/>
            <p:nvPr/>
          </p:nvSpPr>
          <p:spPr>
            <a:xfrm>
              <a:off x="3366775" y="2482325"/>
              <a:ext cx="111775" cy="75450"/>
            </a:xfrm>
            <a:custGeom>
              <a:avLst/>
              <a:gdLst/>
              <a:ahLst/>
              <a:cxnLst/>
              <a:rect l="l" t="t" r="r" b="b"/>
              <a:pathLst>
                <a:path w="4471" h="3018" extrusionOk="0">
                  <a:moveTo>
                    <a:pt x="2118" y="1"/>
                  </a:moveTo>
                  <a:lnTo>
                    <a:pt x="269" y="270"/>
                  </a:lnTo>
                  <a:cubicBezTo>
                    <a:pt x="0" y="270"/>
                    <a:pt x="0" y="707"/>
                    <a:pt x="135" y="841"/>
                  </a:cubicBezTo>
                  <a:lnTo>
                    <a:pt x="2656" y="2790"/>
                  </a:lnTo>
                  <a:cubicBezTo>
                    <a:pt x="2807" y="2941"/>
                    <a:pt x="2983" y="3017"/>
                    <a:pt x="3155" y="3017"/>
                  </a:cubicBezTo>
                  <a:cubicBezTo>
                    <a:pt x="3328" y="3017"/>
                    <a:pt x="3496" y="2941"/>
                    <a:pt x="3630" y="2790"/>
                  </a:cubicBezTo>
                  <a:lnTo>
                    <a:pt x="4470" y="2084"/>
                  </a:lnTo>
                  <a:lnTo>
                    <a:pt x="2118" y="1"/>
                  </a:lnTo>
                  <a:close/>
                </a:path>
              </a:pathLst>
            </a:custGeom>
            <a:solidFill>
              <a:schemeClr val="accent6"/>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45" name="Google Shape;946;p32">
              <a:extLst>
                <a:ext uri="{FF2B5EF4-FFF2-40B4-BE49-F238E27FC236}">
                  <a16:creationId xmlns:a16="http://schemas.microsoft.com/office/drawing/2014/main" id="{ADD02867-7745-483B-A79E-3BC899B1DF55}"/>
                </a:ext>
              </a:extLst>
            </p:cNvPr>
            <p:cNvSpPr/>
            <p:nvPr/>
          </p:nvSpPr>
          <p:spPr>
            <a:xfrm>
              <a:off x="4122975" y="2482325"/>
              <a:ext cx="111775" cy="75450"/>
            </a:xfrm>
            <a:custGeom>
              <a:avLst/>
              <a:gdLst/>
              <a:ahLst/>
              <a:cxnLst/>
              <a:rect l="l" t="t" r="r" b="b"/>
              <a:pathLst>
                <a:path w="4471" h="3018" extrusionOk="0">
                  <a:moveTo>
                    <a:pt x="2386" y="1"/>
                  </a:moveTo>
                  <a:lnTo>
                    <a:pt x="0" y="2084"/>
                  </a:lnTo>
                  <a:lnTo>
                    <a:pt x="840" y="2790"/>
                  </a:lnTo>
                  <a:cubicBezTo>
                    <a:pt x="975" y="2941"/>
                    <a:pt x="1151" y="3017"/>
                    <a:pt x="1328" y="3017"/>
                  </a:cubicBezTo>
                  <a:cubicBezTo>
                    <a:pt x="1504" y="3017"/>
                    <a:pt x="1681" y="2941"/>
                    <a:pt x="1815" y="2790"/>
                  </a:cubicBezTo>
                  <a:lnTo>
                    <a:pt x="4336" y="841"/>
                  </a:lnTo>
                  <a:cubicBezTo>
                    <a:pt x="4470" y="707"/>
                    <a:pt x="4470" y="270"/>
                    <a:pt x="4201" y="270"/>
                  </a:cubicBezTo>
                  <a:lnTo>
                    <a:pt x="2386" y="1"/>
                  </a:lnTo>
                  <a:close/>
                </a:path>
              </a:pathLst>
            </a:custGeom>
            <a:solidFill>
              <a:schemeClr val="accent6"/>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46" name="Google Shape;947;p32">
              <a:extLst>
                <a:ext uri="{FF2B5EF4-FFF2-40B4-BE49-F238E27FC236}">
                  <a16:creationId xmlns:a16="http://schemas.microsoft.com/office/drawing/2014/main" id="{ECBECAB9-3A80-4E81-9F61-F5AB5A32E080}"/>
                </a:ext>
              </a:extLst>
            </p:cNvPr>
            <p:cNvSpPr/>
            <p:nvPr/>
          </p:nvSpPr>
          <p:spPr>
            <a:xfrm>
              <a:off x="3559175" y="1745975"/>
              <a:ext cx="473075" cy="611225"/>
            </a:xfrm>
            <a:custGeom>
              <a:avLst/>
              <a:gdLst/>
              <a:ahLst/>
              <a:cxnLst/>
              <a:rect l="l" t="t" r="r" b="b"/>
              <a:pathLst>
                <a:path w="18923" h="24449" extrusionOk="0">
                  <a:moveTo>
                    <a:pt x="9163" y="1"/>
                  </a:moveTo>
                  <a:cubicBezTo>
                    <a:pt x="7538" y="1"/>
                    <a:pt x="5920" y="545"/>
                    <a:pt x="4639" y="1593"/>
                  </a:cubicBezTo>
                  <a:lnTo>
                    <a:pt x="4504" y="1593"/>
                  </a:lnTo>
                  <a:cubicBezTo>
                    <a:pt x="2387" y="3274"/>
                    <a:pt x="1412" y="5929"/>
                    <a:pt x="1816" y="8449"/>
                  </a:cubicBezTo>
                  <a:cubicBezTo>
                    <a:pt x="2253" y="11373"/>
                    <a:pt x="1984" y="14331"/>
                    <a:pt x="975" y="16986"/>
                  </a:cubicBezTo>
                  <a:lnTo>
                    <a:pt x="438" y="18532"/>
                  </a:lnTo>
                  <a:cubicBezTo>
                    <a:pt x="1" y="19641"/>
                    <a:pt x="438" y="21053"/>
                    <a:pt x="1412" y="21758"/>
                  </a:cubicBezTo>
                  <a:lnTo>
                    <a:pt x="4639" y="23977"/>
                  </a:lnTo>
                  <a:cubicBezTo>
                    <a:pt x="4969" y="24224"/>
                    <a:pt x="5411" y="24449"/>
                    <a:pt x="5874" y="24449"/>
                  </a:cubicBezTo>
                  <a:cubicBezTo>
                    <a:pt x="5977" y="24449"/>
                    <a:pt x="6081" y="24438"/>
                    <a:pt x="6185" y="24413"/>
                  </a:cubicBezTo>
                  <a:lnTo>
                    <a:pt x="12066" y="24279"/>
                  </a:lnTo>
                  <a:cubicBezTo>
                    <a:pt x="12470" y="24279"/>
                    <a:pt x="13041" y="24145"/>
                    <a:pt x="13444" y="23708"/>
                  </a:cubicBezTo>
                  <a:lnTo>
                    <a:pt x="17511" y="20918"/>
                  </a:lnTo>
                  <a:cubicBezTo>
                    <a:pt x="18486" y="20212"/>
                    <a:pt x="18922" y="18801"/>
                    <a:pt x="18351" y="17692"/>
                  </a:cubicBezTo>
                  <a:lnTo>
                    <a:pt x="17376" y="15305"/>
                  </a:lnTo>
                  <a:cubicBezTo>
                    <a:pt x="16536" y="13222"/>
                    <a:pt x="16099" y="10701"/>
                    <a:pt x="16267" y="8315"/>
                  </a:cubicBezTo>
                  <a:lnTo>
                    <a:pt x="16267" y="7475"/>
                  </a:lnTo>
                  <a:cubicBezTo>
                    <a:pt x="16402" y="4820"/>
                    <a:pt x="14990" y="2299"/>
                    <a:pt x="12604" y="887"/>
                  </a:cubicBezTo>
                  <a:cubicBezTo>
                    <a:pt x="11540" y="291"/>
                    <a:pt x="10350" y="1"/>
                    <a:pt x="9163" y="1"/>
                  </a:cubicBezTo>
                  <a:close/>
                </a:path>
              </a:pathLst>
            </a:custGeom>
            <a:solidFill>
              <a:schemeClr val="accent4"/>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47" name="Google Shape;948;p32">
              <a:extLst>
                <a:ext uri="{FF2B5EF4-FFF2-40B4-BE49-F238E27FC236}">
                  <a16:creationId xmlns:a16="http://schemas.microsoft.com/office/drawing/2014/main" id="{B7C06D9E-3A47-4324-B8FE-4A51A2CAA9AA}"/>
                </a:ext>
              </a:extLst>
            </p:cNvPr>
            <p:cNvSpPr/>
            <p:nvPr/>
          </p:nvSpPr>
          <p:spPr>
            <a:xfrm>
              <a:off x="3597825" y="2020200"/>
              <a:ext cx="14325" cy="111775"/>
            </a:xfrm>
            <a:custGeom>
              <a:avLst/>
              <a:gdLst/>
              <a:ahLst/>
              <a:cxnLst/>
              <a:rect l="l" t="t" r="r" b="b"/>
              <a:pathLst>
                <a:path w="573" h="4471" extrusionOk="0">
                  <a:moveTo>
                    <a:pt x="572" y="1"/>
                  </a:moveTo>
                  <a:cubicBezTo>
                    <a:pt x="572" y="1547"/>
                    <a:pt x="270" y="3093"/>
                    <a:pt x="1" y="4471"/>
                  </a:cubicBezTo>
                  <a:lnTo>
                    <a:pt x="1" y="4471"/>
                  </a:lnTo>
                  <a:cubicBezTo>
                    <a:pt x="270" y="3093"/>
                    <a:pt x="572" y="1547"/>
                    <a:pt x="572" y="1"/>
                  </a:cubicBezTo>
                  <a:close/>
                </a:path>
              </a:pathLst>
            </a:custGeom>
            <a:solidFill>
              <a:srgbClr val="CACCD9"/>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48" name="Google Shape;949;p32">
              <a:extLst>
                <a:ext uri="{FF2B5EF4-FFF2-40B4-BE49-F238E27FC236}">
                  <a16:creationId xmlns:a16="http://schemas.microsoft.com/office/drawing/2014/main" id="{0E41DDDB-0B85-4B64-AD7C-5B42DC471236}"/>
                </a:ext>
              </a:extLst>
            </p:cNvPr>
            <p:cNvSpPr/>
            <p:nvPr/>
          </p:nvSpPr>
          <p:spPr>
            <a:xfrm>
              <a:off x="3595030" y="1907045"/>
              <a:ext cx="59700" cy="252100"/>
            </a:xfrm>
            <a:custGeom>
              <a:avLst/>
              <a:gdLst/>
              <a:ahLst/>
              <a:cxnLst/>
              <a:rect l="l" t="t" r="r" b="b"/>
              <a:pathLst>
                <a:path w="2388" h="10084" extrusionOk="0">
                  <a:moveTo>
                    <a:pt x="438" y="1"/>
                  </a:moveTo>
                  <a:cubicBezTo>
                    <a:pt x="270" y="1"/>
                    <a:pt x="135" y="303"/>
                    <a:pt x="135" y="1009"/>
                  </a:cubicBezTo>
                  <a:cubicBezTo>
                    <a:pt x="135" y="1278"/>
                    <a:pt x="135" y="1681"/>
                    <a:pt x="270" y="2118"/>
                  </a:cubicBezTo>
                  <a:cubicBezTo>
                    <a:pt x="438" y="2959"/>
                    <a:pt x="438" y="3799"/>
                    <a:pt x="572" y="4639"/>
                  </a:cubicBezTo>
                  <a:cubicBezTo>
                    <a:pt x="572" y="6185"/>
                    <a:pt x="270" y="7731"/>
                    <a:pt x="1" y="9109"/>
                  </a:cubicBezTo>
                  <a:cubicBezTo>
                    <a:pt x="270" y="9243"/>
                    <a:pt x="1816" y="9949"/>
                    <a:pt x="1950" y="9949"/>
                  </a:cubicBezTo>
                  <a:cubicBezTo>
                    <a:pt x="2118" y="10084"/>
                    <a:pt x="2253" y="10084"/>
                    <a:pt x="2387" y="10084"/>
                  </a:cubicBezTo>
                  <a:cubicBezTo>
                    <a:pt x="1816" y="2690"/>
                    <a:pt x="841" y="1"/>
                    <a:pt x="438" y="1"/>
                  </a:cubicBezTo>
                  <a:close/>
                </a:path>
              </a:pathLst>
            </a:custGeom>
            <a:solidFill>
              <a:schemeClr val="accent3"/>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49" name="Google Shape;950;p32">
              <a:extLst>
                <a:ext uri="{FF2B5EF4-FFF2-40B4-BE49-F238E27FC236}">
                  <a16:creationId xmlns:a16="http://schemas.microsoft.com/office/drawing/2014/main" id="{B8270323-2185-4ABB-9F1A-91DD7D23EB43}"/>
                </a:ext>
              </a:extLst>
            </p:cNvPr>
            <p:cNvSpPr/>
            <p:nvPr/>
          </p:nvSpPr>
          <p:spPr>
            <a:xfrm>
              <a:off x="3965850" y="1984925"/>
              <a:ext cx="31100" cy="147050"/>
            </a:xfrm>
            <a:custGeom>
              <a:avLst/>
              <a:gdLst/>
              <a:ahLst/>
              <a:cxnLst/>
              <a:rect l="l" t="t" r="r" b="b"/>
              <a:pathLst>
                <a:path w="1244" h="5882" extrusionOk="0">
                  <a:moveTo>
                    <a:pt x="0" y="0"/>
                  </a:moveTo>
                  <a:cubicBezTo>
                    <a:pt x="0" y="1983"/>
                    <a:pt x="404" y="3933"/>
                    <a:pt x="1109" y="5747"/>
                  </a:cubicBezTo>
                  <a:lnTo>
                    <a:pt x="1109" y="5747"/>
                  </a:lnTo>
                  <a:lnTo>
                    <a:pt x="1244" y="5882"/>
                  </a:lnTo>
                  <a:lnTo>
                    <a:pt x="1109" y="5747"/>
                  </a:lnTo>
                  <a:cubicBezTo>
                    <a:pt x="404" y="3933"/>
                    <a:pt x="0" y="1983"/>
                    <a:pt x="0" y="0"/>
                  </a:cubicBezTo>
                  <a:close/>
                </a:path>
              </a:pathLst>
            </a:custGeom>
            <a:solidFill>
              <a:srgbClr val="CACCD9"/>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50" name="Google Shape;951;p32">
              <a:extLst>
                <a:ext uri="{FF2B5EF4-FFF2-40B4-BE49-F238E27FC236}">
                  <a16:creationId xmlns:a16="http://schemas.microsoft.com/office/drawing/2014/main" id="{BE578E9C-33B5-45A4-911F-23A5E521093B}"/>
                </a:ext>
              </a:extLst>
            </p:cNvPr>
            <p:cNvSpPr/>
            <p:nvPr/>
          </p:nvSpPr>
          <p:spPr>
            <a:xfrm>
              <a:off x="3877625" y="1852175"/>
              <a:ext cx="115975" cy="308375"/>
            </a:xfrm>
            <a:custGeom>
              <a:avLst/>
              <a:gdLst/>
              <a:ahLst/>
              <a:cxnLst/>
              <a:rect l="l" t="t" r="r" b="b"/>
              <a:pathLst>
                <a:path w="4639" h="12335" extrusionOk="0">
                  <a:moveTo>
                    <a:pt x="841" y="0"/>
                  </a:moveTo>
                  <a:cubicBezTo>
                    <a:pt x="303" y="0"/>
                    <a:pt x="0" y="269"/>
                    <a:pt x="169" y="1109"/>
                  </a:cubicBezTo>
                  <a:cubicBezTo>
                    <a:pt x="841" y="4336"/>
                    <a:pt x="1143" y="8537"/>
                    <a:pt x="1278" y="12335"/>
                  </a:cubicBezTo>
                  <a:cubicBezTo>
                    <a:pt x="1546" y="12167"/>
                    <a:pt x="1849" y="12032"/>
                    <a:pt x="2252" y="12032"/>
                  </a:cubicBezTo>
                  <a:cubicBezTo>
                    <a:pt x="2252" y="11898"/>
                    <a:pt x="4504" y="11192"/>
                    <a:pt x="4638" y="11057"/>
                  </a:cubicBezTo>
                  <a:cubicBezTo>
                    <a:pt x="3933" y="9243"/>
                    <a:pt x="3529" y="7293"/>
                    <a:pt x="3529" y="5310"/>
                  </a:cubicBezTo>
                  <a:cubicBezTo>
                    <a:pt x="3361" y="4907"/>
                    <a:pt x="3361" y="4470"/>
                    <a:pt x="3529" y="4067"/>
                  </a:cubicBezTo>
                  <a:lnTo>
                    <a:pt x="3529" y="3227"/>
                  </a:lnTo>
                  <a:lnTo>
                    <a:pt x="3529" y="2924"/>
                  </a:lnTo>
                  <a:cubicBezTo>
                    <a:pt x="3529" y="1244"/>
                    <a:pt x="1849" y="0"/>
                    <a:pt x="841" y="0"/>
                  </a:cubicBezTo>
                  <a:close/>
                </a:path>
              </a:pathLst>
            </a:custGeom>
            <a:solidFill>
              <a:schemeClr val="accent3"/>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51" name="Google Shape;952;p32">
              <a:extLst>
                <a:ext uri="{FF2B5EF4-FFF2-40B4-BE49-F238E27FC236}">
                  <a16:creationId xmlns:a16="http://schemas.microsoft.com/office/drawing/2014/main" id="{4C518626-E4A3-4EB8-9670-E68DE27C7024}"/>
                </a:ext>
              </a:extLst>
            </p:cNvPr>
            <p:cNvSpPr/>
            <p:nvPr/>
          </p:nvSpPr>
          <p:spPr>
            <a:xfrm>
              <a:off x="3486075" y="2128600"/>
              <a:ext cx="622625" cy="372375"/>
            </a:xfrm>
            <a:custGeom>
              <a:avLst/>
              <a:gdLst/>
              <a:ahLst/>
              <a:cxnLst/>
              <a:rect l="l" t="t" r="r" b="b"/>
              <a:pathLst>
                <a:path w="24905" h="14895" extrusionOk="0">
                  <a:moveTo>
                    <a:pt x="20300" y="0"/>
                  </a:moveTo>
                  <a:cubicBezTo>
                    <a:pt x="17304" y="1203"/>
                    <a:pt x="14432" y="1916"/>
                    <a:pt x="11618" y="1916"/>
                  </a:cubicBezTo>
                  <a:cubicBezTo>
                    <a:pt x="9161" y="1916"/>
                    <a:pt x="6749" y="1372"/>
                    <a:pt x="4336" y="135"/>
                  </a:cubicBezTo>
                  <a:lnTo>
                    <a:pt x="1" y="9108"/>
                  </a:lnTo>
                  <a:cubicBezTo>
                    <a:pt x="62" y="9108"/>
                    <a:pt x="527" y="8879"/>
                    <a:pt x="1241" y="8879"/>
                  </a:cubicBezTo>
                  <a:cubicBezTo>
                    <a:pt x="2095" y="8879"/>
                    <a:pt x="3305" y="9208"/>
                    <a:pt x="4605" y="10654"/>
                  </a:cubicBezTo>
                  <a:lnTo>
                    <a:pt x="5042" y="11058"/>
                  </a:lnTo>
                  <a:cubicBezTo>
                    <a:pt x="6420" y="13041"/>
                    <a:pt x="8537" y="14419"/>
                    <a:pt x="10924" y="14721"/>
                  </a:cubicBezTo>
                  <a:cubicBezTo>
                    <a:pt x="11577" y="14826"/>
                    <a:pt x="12267" y="14894"/>
                    <a:pt x="12972" y="14894"/>
                  </a:cubicBezTo>
                  <a:cubicBezTo>
                    <a:pt x="14986" y="14894"/>
                    <a:pt x="17122" y="14336"/>
                    <a:pt x="18889" y="12469"/>
                  </a:cubicBezTo>
                  <a:cubicBezTo>
                    <a:pt x="19326" y="12200"/>
                    <a:pt x="19595" y="11764"/>
                    <a:pt x="19864" y="11495"/>
                  </a:cubicBezTo>
                  <a:cubicBezTo>
                    <a:pt x="20166" y="11192"/>
                    <a:pt x="20435" y="10789"/>
                    <a:pt x="20704" y="10352"/>
                  </a:cubicBezTo>
                  <a:cubicBezTo>
                    <a:pt x="21531" y="9549"/>
                    <a:pt x="22640" y="8675"/>
                    <a:pt x="23713" y="8675"/>
                  </a:cubicBezTo>
                  <a:cubicBezTo>
                    <a:pt x="24121" y="8675"/>
                    <a:pt x="24525" y="8802"/>
                    <a:pt x="24905" y="9108"/>
                  </a:cubicBezTo>
                  <a:lnTo>
                    <a:pt x="20300" y="0"/>
                  </a:lnTo>
                  <a:close/>
                </a:path>
              </a:pathLst>
            </a:custGeom>
            <a:solidFill>
              <a:schemeClr val="accent4"/>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52" name="Google Shape;953;p32">
              <a:extLst>
                <a:ext uri="{FF2B5EF4-FFF2-40B4-BE49-F238E27FC236}">
                  <a16:creationId xmlns:a16="http://schemas.microsoft.com/office/drawing/2014/main" id="{375A0294-045B-4F57-9300-F65929A5A1AF}"/>
                </a:ext>
              </a:extLst>
            </p:cNvPr>
            <p:cNvSpPr/>
            <p:nvPr/>
          </p:nvSpPr>
          <p:spPr>
            <a:xfrm>
              <a:off x="3486075" y="2131950"/>
              <a:ext cx="111775" cy="224375"/>
            </a:xfrm>
            <a:custGeom>
              <a:avLst/>
              <a:gdLst/>
              <a:ahLst/>
              <a:cxnLst/>
              <a:rect l="l" t="t" r="r" b="b"/>
              <a:pathLst>
                <a:path w="4471" h="8975" extrusionOk="0">
                  <a:moveTo>
                    <a:pt x="4336" y="1"/>
                  </a:moveTo>
                  <a:lnTo>
                    <a:pt x="1" y="8974"/>
                  </a:lnTo>
                  <a:lnTo>
                    <a:pt x="1" y="8974"/>
                  </a:lnTo>
                  <a:lnTo>
                    <a:pt x="4336" y="1"/>
                  </a:lnTo>
                  <a:lnTo>
                    <a:pt x="4471" y="1"/>
                  </a:lnTo>
                  <a:lnTo>
                    <a:pt x="4471" y="1"/>
                  </a:lnTo>
                  <a:close/>
                </a:path>
              </a:pathLst>
            </a:custGeom>
            <a:solidFill>
              <a:srgbClr val="BAC5E4"/>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53" name="Google Shape;954;p32">
              <a:extLst>
                <a:ext uri="{FF2B5EF4-FFF2-40B4-BE49-F238E27FC236}">
                  <a16:creationId xmlns:a16="http://schemas.microsoft.com/office/drawing/2014/main" id="{BE78E60F-BE5F-405F-95D2-22E34C03D440}"/>
                </a:ext>
              </a:extLst>
            </p:cNvPr>
            <p:cNvSpPr/>
            <p:nvPr/>
          </p:nvSpPr>
          <p:spPr>
            <a:xfrm>
              <a:off x="3597825" y="2131950"/>
              <a:ext cx="25" cy="25"/>
            </a:xfrm>
            <a:custGeom>
              <a:avLst/>
              <a:gdLst/>
              <a:ahLst/>
              <a:cxnLst/>
              <a:rect l="l" t="t" r="r" b="b"/>
              <a:pathLst>
                <a:path w="1" h="1" extrusionOk="0">
                  <a:moveTo>
                    <a:pt x="1" y="1"/>
                  </a:moveTo>
                  <a:lnTo>
                    <a:pt x="1" y="1"/>
                  </a:lnTo>
                  <a:lnTo>
                    <a:pt x="1" y="1"/>
                  </a:lnTo>
                  <a:lnTo>
                    <a:pt x="1" y="1"/>
                  </a:lnTo>
                  <a:close/>
                </a:path>
              </a:pathLst>
            </a:custGeom>
            <a:solidFill>
              <a:srgbClr val="949EC2"/>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54" name="Google Shape;955;p32">
              <a:extLst>
                <a:ext uri="{FF2B5EF4-FFF2-40B4-BE49-F238E27FC236}">
                  <a16:creationId xmlns:a16="http://schemas.microsoft.com/office/drawing/2014/main" id="{B2349C7C-9B55-4EEA-89B3-753189FEC384}"/>
                </a:ext>
              </a:extLst>
            </p:cNvPr>
            <p:cNvSpPr/>
            <p:nvPr/>
          </p:nvSpPr>
          <p:spPr>
            <a:xfrm>
              <a:off x="3486075" y="2131950"/>
              <a:ext cx="160525" cy="231100"/>
            </a:xfrm>
            <a:custGeom>
              <a:avLst/>
              <a:gdLst/>
              <a:ahLst/>
              <a:cxnLst/>
              <a:rect l="l" t="t" r="r" b="b"/>
              <a:pathLst>
                <a:path w="6421" h="9244" extrusionOk="0">
                  <a:moveTo>
                    <a:pt x="4336" y="1"/>
                  </a:moveTo>
                  <a:lnTo>
                    <a:pt x="1" y="8974"/>
                  </a:lnTo>
                  <a:cubicBezTo>
                    <a:pt x="135" y="8974"/>
                    <a:pt x="539" y="8706"/>
                    <a:pt x="1244" y="8706"/>
                  </a:cubicBezTo>
                  <a:cubicBezTo>
                    <a:pt x="1816" y="8706"/>
                    <a:pt x="2387" y="8840"/>
                    <a:pt x="3059" y="9243"/>
                  </a:cubicBezTo>
                  <a:cubicBezTo>
                    <a:pt x="3362" y="5882"/>
                    <a:pt x="4471" y="3093"/>
                    <a:pt x="6420" y="841"/>
                  </a:cubicBezTo>
                  <a:cubicBezTo>
                    <a:pt x="5748" y="707"/>
                    <a:pt x="5042" y="438"/>
                    <a:pt x="4471" y="1"/>
                  </a:cubicBezTo>
                  <a:close/>
                </a:path>
              </a:pathLst>
            </a:custGeom>
            <a:solidFill>
              <a:schemeClr val="accent3"/>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55" name="Google Shape;956;p32">
              <a:extLst>
                <a:ext uri="{FF2B5EF4-FFF2-40B4-BE49-F238E27FC236}">
                  <a16:creationId xmlns:a16="http://schemas.microsoft.com/office/drawing/2014/main" id="{520DA718-FDBB-4BD2-8BF0-9CA9868E416E}"/>
                </a:ext>
              </a:extLst>
            </p:cNvPr>
            <p:cNvSpPr/>
            <p:nvPr/>
          </p:nvSpPr>
          <p:spPr>
            <a:xfrm>
              <a:off x="3996925" y="2131950"/>
              <a:ext cx="111775" cy="224375"/>
            </a:xfrm>
            <a:custGeom>
              <a:avLst/>
              <a:gdLst/>
              <a:ahLst/>
              <a:cxnLst/>
              <a:rect l="l" t="t" r="r" b="b"/>
              <a:pathLst>
                <a:path w="4471" h="8975" extrusionOk="0">
                  <a:moveTo>
                    <a:pt x="1" y="1"/>
                  </a:moveTo>
                  <a:lnTo>
                    <a:pt x="1" y="1"/>
                  </a:lnTo>
                  <a:lnTo>
                    <a:pt x="4471" y="8974"/>
                  </a:lnTo>
                  <a:lnTo>
                    <a:pt x="4471" y="8974"/>
                  </a:lnTo>
                  <a:close/>
                </a:path>
              </a:pathLst>
            </a:custGeom>
            <a:solidFill>
              <a:srgbClr val="BAC5E4"/>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56" name="Google Shape;957;p32">
              <a:extLst>
                <a:ext uri="{FF2B5EF4-FFF2-40B4-BE49-F238E27FC236}">
                  <a16:creationId xmlns:a16="http://schemas.microsoft.com/office/drawing/2014/main" id="{B2D2C12E-200E-42C0-9CB6-32AEB0EC3662}"/>
                </a:ext>
              </a:extLst>
            </p:cNvPr>
            <p:cNvSpPr/>
            <p:nvPr/>
          </p:nvSpPr>
          <p:spPr>
            <a:xfrm>
              <a:off x="3993575" y="2128600"/>
              <a:ext cx="3375" cy="3375"/>
            </a:xfrm>
            <a:custGeom>
              <a:avLst/>
              <a:gdLst/>
              <a:ahLst/>
              <a:cxnLst/>
              <a:rect l="l" t="t" r="r" b="b"/>
              <a:pathLst>
                <a:path w="135" h="135" extrusionOk="0">
                  <a:moveTo>
                    <a:pt x="0" y="0"/>
                  </a:moveTo>
                  <a:lnTo>
                    <a:pt x="0" y="135"/>
                  </a:lnTo>
                  <a:lnTo>
                    <a:pt x="135" y="135"/>
                  </a:lnTo>
                  <a:lnTo>
                    <a:pt x="0" y="0"/>
                  </a:lnTo>
                  <a:close/>
                </a:path>
              </a:pathLst>
            </a:custGeom>
            <a:solidFill>
              <a:srgbClr val="949EC2"/>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57" name="Google Shape;958;p32">
              <a:extLst>
                <a:ext uri="{FF2B5EF4-FFF2-40B4-BE49-F238E27FC236}">
                  <a16:creationId xmlns:a16="http://schemas.microsoft.com/office/drawing/2014/main" id="{DC9D3593-7232-4EF5-B495-B7A00FBF325F}"/>
                </a:ext>
              </a:extLst>
            </p:cNvPr>
            <p:cNvSpPr/>
            <p:nvPr/>
          </p:nvSpPr>
          <p:spPr>
            <a:xfrm>
              <a:off x="3933925" y="2128600"/>
              <a:ext cx="59675" cy="24400"/>
            </a:xfrm>
            <a:custGeom>
              <a:avLst/>
              <a:gdLst/>
              <a:ahLst/>
              <a:cxnLst/>
              <a:rect l="l" t="t" r="r" b="b"/>
              <a:pathLst>
                <a:path w="2387" h="976" extrusionOk="0">
                  <a:moveTo>
                    <a:pt x="2386" y="0"/>
                  </a:moveTo>
                  <a:lnTo>
                    <a:pt x="2386" y="0"/>
                  </a:lnTo>
                  <a:cubicBezTo>
                    <a:pt x="2324" y="33"/>
                    <a:pt x="2262" y="64"/>
                    <a:pt x="2200" y="95"/>
                  </a:cubicBezTo>
                  <a:lnTo>
                    <a:pt x="2200" y="95"/>
                  </a:lnTo>
                  <a:cubicBezTo>
                    <a:pt x="2300" y="53"/>
                    <a:pt x="2366" y="20"/>
                    <a:pt x="2386" y="0"/>
                  </a:cubicBezTo>
                  <a:close/>
                  <a:moveTo>
                    <a:pt x="2200" y="95"/>
                  </a:moveTo>
                  <a:lnTo>
                    <a:pt x="2200" y="95"/>
                  </a:lnTo>
                  <a:cubicBezTo>
                    <a:pt x="1632" y="332"/>
                    <a:pt x="0" y="861"/>
                    <a:pt x="0" y="975"/>
                  </a:cubicBezTo>
                  <a:cubicBezTo>
                    <a:pt x="654" y="726"/>
                    <a:pt x="1423" y="477"/>
                    <a:pt x="2200" y="95"/>
                  </a:cubicBezTo>
                  <a:close/>
                </a:path>
              </a:pathLst>
            </a:custGeom>
            <a:solidFill>
              <a:srgbClr val="2E3463"/>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58" name="Google Shape;959;p32">
              <a:extLst>
                <a:ext uri="{FF2B5EF4-FFF2-40B4-BE49-F238E27FC236}">
                  <a16:creationId xmlns:a16="http://schemas.microsoft.com/office/drawing/2014/main" id="{FCE84438-A020-49AA-9771-FCC57744A802}"/>
                </a:ext>
              </a:extLst>
            </p:cNvPr>
            <p:cNvSpPr/>
            <p:nvPr/>
          </p:nvSpPr>
          <p:spPr>
            <a:xfrm>
              <a:off x="3933925" y="2128600"/>
              <a:ext cx="174775" cy="237800"/>
            </a:xfrm>
            <a:custGeom>
              <a:avLst/>
              <a:gdLst/>
              <a:ahLst/>
              <a:cxnLst/>
              <a:rect l="l" t="t" r="r" b="b"/>
              <a:pathLst>
                <a:path w="6991" h="9512" extrusionOk="0">
                  <a:moveTo>
                    <a:pt x="2386" y="0"/>
                  </a:moveTo>
                  <a:cubicBezTo>
                    <a:pt x="1546" y="437"/>
                    <a:pt x="706" y="706"/>
                    <a:pt x="0" y="975"/>
                  </a:cubicBezTo>
                  <a:cubicBezTo>
                    <a:pt x="2252" y="2656"/>
                    <a:pt x="3227" y="5748"/>
                    <a:pt x="3798" y="9512"/>
                  </a:cubicBezTo>
                  <a:cubicBezTo>
                    <a:pt x="4336" y="9108"/>
                    <a:pt x="5042" y="8672"/>
                    <a:pt x="5747" y="8672"/>
                  </a:cubicBezTo>
                  <a:cubicBezTo>
                    <a:pt x="6151" y="8672"/>
                    <a:pt x="6588" y="8840"/>
                    <a:pt x="6991" y="9108"/>
                  </a:cubicBezTo>
                  <a:lnTo>
                    <a:pt x="2521" y="135"/>
                  </a:lnTo>
                  <a:lnTo>
                    <a:pt x="2386" y="135"/>
                  </a:lnTo>
                  <a:lnTo>
                    <a:pt x="2386" y="0"/>
                  </a:lnTo>
                  <a:close/>
                </a:path>
              </a:pathLst>
            </a:custGeom>
            <a:solidFill>
              <a:schemeClr val="accent3"/>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59" name="Google Shape;960;p32">
              <a:extLst>
                <a:ext uri="{FF2B5EF4-FFF2-40B4-BE49-F238E27FC236}">
                  <a16:creationId xmlns:a16="http://schemas.microsoft.com/office/drawing/2014/main" id="{03918BCF-4665-4000-8A7F-BAD72050685D}"/>
                </a:ext>
              </a:extLst>
            </p:cNvPr>
            <p:cNvSpPr/>
            <p:nvPr/>
          </p:nvSpPr>
          <p:spPr>
            <a:xfrm>
              <a:off x="3801175" y="2093300"/>
              <a:ext cx="108400" cy="238650"/>
            </a:xfrm>
            <a:custGeom>
              <a:avLst/>
              <a:gdLst/>
              <a:ahLst/>
              <a:cxnLst/>
              <a:rect l="l" t="t" r="r" b="b"/>
              <a:pathLst>
                <a:path w="4336" h="9546" extrusionOk="0">
                  <a:moveTo>
                    <a:pt x="4336" y="1"/>
                  </a:moveTo>
                  <a:lnTo>
                    <a:pt x="403" y="169"/>
                  </a:lnTo>
                  <a:lnTo>
                    <a:pt x="0" y="7731"/>
                  </a:lnTo>
                  <a:cubicBezTo>
                    <a:pt x="0" y="8000"/>
                    <a:pt x="135" y="8403"/>
                    <a:pt x="403" y="8706"/>
                  </a:cubicBezTo>
                  <a:cubicBezTo>
                    <a:pt x="1244" y="9546"/>
                    <a:pt x="2521" y="9411"/>
                    <a:pt x="3361" y="9546"/>
                  </a:cubicBezTo>
                  <a:cubicBezTo>
                    <a:pt x="3899" y="9546"/>
                    <a:pt x="4201" y="8974"/>
                    <a:pt x="3899" y="8403"/>
                  </a:cubicBezTo>
                  <a:lnTo>
                    <a:pt x="2084" y="7025"/>
                  </a:lnTo>
                  <a:lnTo>
                    <a:pt x="4336" y="1"/>
                  </a:lnTo>
                  <a:close/>
                </a:path>
              </a:pathLst>
            </a:custGeom>
            <a:solidFill>
              <a:srgbClr val="EBBB73"/>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60" name="Google Shape;961;p32">
              <a:extLst>
                <a:ext uri="{FF2B5EF4-FFF2-40B4-BE49-F238E27FC236}">
                  <a16:creationId xmlns:a16="http://schemas.microsoft.com/office/drawing/2014/main" id="{A19C359B-F0DD-4D01-9729-66F5974AD58E}"/>
                </a:ext>
              </a:extLst>
            </p:cNvPr>
            <p:cNvSpPr/>
            <p:nvPr/>
          </p:nvSpPr>
          <p:spPr>
            <a:xfrm>
              <a:off x="3814600" y="1806800"/>
              <a:ext cx="147075" cy="241175"/>
            </a:xfrm>
            <a:custGeom>
              <a:avLst/>
              <a:gdLst/>
              <a:ahLst/>
              <a:cxnLst/>
              <a:rect l="l" t="t" r="r" b="b"/>
              <a:pathLst>
                <a:path w="5883" h="9647" extrusionOk="0">
                  <a:moveTo>
                    <a:pt x="2824" y="0"/>
                  </a:moveTo>
                  <a:cubicBezTo>
                    <a:pt x="1984" y="0"/>
                    <a:pt x="1144" y="404"/>
                    <a:pt x="707" y="1378"/>
                  </a:cubicBezTo>
                  <a:cubicBezTo>
                    <a:pt x="438" y="1681"/>
                    <a:pt x="438" y="2084"/>
                    <a:pt x="438" y="2387"/>
                  </a:cubicBezTo>
                  <a:lnTo>
                    <a:pt x="1" y="9646"/>
                  </a:lnTo>
                  <a:lnTo>
                    <a:pt x="4370" y="9512"/>
                  </a:lnTo>
                  <a:lnTo>
                    <a:pt x="5613" y="5176"/>
                  </a:lnTo>
                  <a:cubicBezTo>
                    <a:pt x="5748" y="4605"/>
                    <a:pt x="5882" y="4201"/>
                    <a:pt x="5882" y="3630"/>
                  </a:cubicBezTo>
                  <a:cubicBezTo>
                    <a:pt x="5882" y="2790"/>
                    <a:pt x="5479" y="1815"/>
                    <a:pt x="4908" y="1109"/>
                  </a:cubicBezTo>
                  <a:cubicBezTo>
                    <a:pt x="4504" y="269"/>
                    <a:pt x="3664" y="0"/>
                    <a:pt x="2824" y="0"/>
                  </a:cubicBezTo>
                  <a:close/>
                </a:path>
              </a:pathLst>
            </a:custGeom>
            <a:solidFill>
              <a:schemeClr val="accent3"/>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61" name="Google Shape;962;p32">
              <a:extLst>
                <a:ext uri="{FF2B5EF4-FFF2-40B4-BE49-F238E27FC236}">
                  <a16:creationId xmlns:a16="http://schemas.microsoft.com/office/drawing/2014/main" id="{562D14E3-66C3-436E-8BFC-1081C86BF1C8}"/>
                </a:ext>
              </a:extLst>
            </p:cNvPr>
            <p:cNvSpPr/>
            <p:nvPr/>
          </p:nvSpPr>
          <p:spPr>
            <a:xfrm>
              <a:off x="3807875" y="2044575"/>
              <a:ext cx="140350" cy="52950"/>
            </a:xfrm>
            <a:custGeom>
              <a:avLst/>
              <a:gdLst/>
              <a:ahLst/>
              <a:cxnLst/>
              <a:rect l="l" t="t" r="r" b="b"/>
              <a:pathLst>
                <a:path w="5614" h="2118" extrusionOk="0">
                  <a:moveTo>
                    <a:pt x="5614" y="1"/>
                  </a:moveTo>
                  <a:lnTo>
                    <a:pt x="135" y="135"/>
                  </a:lnTo>
                  <a:lnTo>
                    <a:pt x="1" y="2118"/>
                  </a:lnTo>
                  <a:lnTo>
                    <a:pt x="4336" y="1950"/>
                  </a:lnTo>
                  <a:lnTo>
                    <a:pt x="5614" y="1"/>
                  </a:lnTo>
                  <a:close/>
                </a:path>
              </a:pathLst>
            </a:custGeom>
            <a:solidFill>
              <a:schemeClr val="dk2"/>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62" name="Google Shape;963;p32">
              <a:extLst>
                <a:ext uri="{FF2B5EF4-FFF2-40B4-BE49-F238E27FC236}">
                  <a16:creationId xmlns:a16="http://schemas.microsoft.com/office/drawing/2014/main" id="{B7821707-35BA-4100-AE96-D2C83EA58467}"/>
                </a:ext>
              </a:extLst>
            </p:cNvPr>
            <p:cNvSpPr/>
            <p:nvPr/>
          </p:nvSpPr>
          <p:spPr>
            <a:xfrm>
              <a:off x="3618850" y="2044575"/>
              <a:ext cx="143700" cy="48750"/>
            </a:xfrm>
            <a:custGeom>
              <a:avLst/>
              <a:gdLst/>
              <a:ahLst/>
              <a:cxnLst/>
              <a:rect l="l" t="t" r="r" b="b"/>
              <a:pathLst>
                <a:path w="5748" h="1950" extrusionOk="0">
                  <a:moveTo>
                    <a:pt x="0" y="1"/>
                  </a:moveTo>
                  <a:lnTo>
                    <a:pt x="1412" y="1950"/>
                  </a:lnTo>
                  <a:lnTo>
                    <a:pt x="5747" y="1950"/>
                  </a:lnTo>
                  <a:lnTo>
                    <a:pt x="5478" y="1"/>
                  </a:lnTo>
                  <a:close/>
                </a:path>
              </a:pathLst>
            </a:custGeom>
            <a:solidFill>
              <a:schemeClr val="dk2"/>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63" name="Google Shape;964;p32">
              <a:extLst>
                <a:ext uri="{FF2B5EF4-FFF2-40B4-BE49-F238E27FC236}">
                  <a16:creationId xmlns:a16="http://schemas.microsoft.com/office/drawing/2014/main" id="{8E05BF23-8AB3-4FB7-BFE9-2AF0C1DC7341}"/>
                </a:ext>
              </a:extLst>
            </p:cNvPr>
            <p:cNvSpPr/>
            <p:nvPr/>
          </p:nvSpPr>
          <p:spPr>
            <a:xfrm>
              <a:off x="3612125" y="1806800"/>
              <a:ext cx="143700" cy="237800"/>
            </a:xfrm>
            <a:custGeom>
              <a:avLst/>
              <a:gdLst/>
              <a:ahLst/>
              <a:cxnLst/>
              <a:rect l="l" t="t" r="r" b="b"/>
              <a:pathLst>
                <a:path w="5748" h="9512" extrusionOk="0">
                  <a:moveTo>
                    <a:pt x="3059" y="0"/>
                  </a:moveTo>
                  <a:cubicBezTo>
                    <a:pt x="2218" y="0"/>
                    <a:pt x="1546" y="269"/>
                    <a:pt x="975" y="975"/>
                  </a:cubicBezTo>
                  <a:cubicBezTo>
                    <a:pt x="403" y="1815"/>
                    <a:pt x="0" y="2790"/>
                    <a:pt x="0" y="3899"/>
                  </a:cubicBezTo>
                  <a:cubicBezTo>
                    <a:pt x="0" y="4336"/>
                    <a:pt x="135" y="4739"/>
                    <a:pt x="135" y="5042"/>
                  </a:cubicBezTo>
                  <a:lnTo>
                    <a:pt x="1378" y="9512"/>
                  </a:lnTo>
                  <a:lnTo>
                    <a:pt x="5747" y="9512"/>
                  </a:lnTo>
                  <a:lnTo>
                    <a:pt x="5579" y="2521"/>
                  </a:lnTo>
                  <a:cubicBezTo>
                    <a:pt x="5579" y="2084"/>
                    <a:pt x="5445" y="1815"/>
                    <a:pt x="5310" y="1378"/>
                  </a:cubicBezTo>
                  <a:cubicBezTo>
                    <a:pt x="4907" y="538"/>
                    <a:pt x="3899" y="0"/>
                    <a:pt x="3059" y="0"/>
                  </a:cubicBezTo>
                  <a:close/>
                </a:path>
              </a:pathLst>
            </a:custGeom>
            <a:solidFill>
              <a:schemeClr val="accent3"/>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64" name="Google Shape;965;p32">
              <a:extLst>
                <a:ext uri="{FF2B5EF4-FFF2-40B4-BE49-F238E27FC236}">
                  <a16:creationId xmlns:a16="http://schemas.microsoft.com/office/drawing/2014/main" id="{5CF38F30-90D7-4FEF-9DA0-987E76A17AEA}"/>
                </a:ext>
              </a:extLst>
            </p:cNvPr>
            <p:cNvSpPr/>
            <p:nvPr/>
          </p:nvSpPr>
          <p:spPr>
            <a:xfrm>
              <a:off x="3654125" y="2093300"/>
              <a:ext cx="105050" cy="238650"/>
            </a:xfrm>
            <a:custGeom>
              <a:avLst/>
              <a:gdLst/>
              <a:ahLst/>
              <a:cxnLst/>
              <a:rect l="l" t="t" r="r" b="b"/>
              <a:pathLst>
                <a:path w="4202" h="9546" extrusionOk="0">
                  <a:moveTo>
                    <a:pt x="269" y="1"/>
                  </a:moveTo>
                  <a:lnTo>
                    <a:pt x="2084" y="7025"/>
                  </a:lnTo>
                  <a:lnTo>
                    <a:pt x="269" y="8403"/>
                  </a:lnTo>
                  <a:cubicBezTo>
                    <a:pt x="1" y="8974"/>
                    <a:pt x="269" y="9546"/>
                    <a:pt x="841" y="9546"/>
                  </a:cubicBezTo>
                  <a:cubicBezTo>
                    <a:pt x="1681" y="9411"/>
                    <a:pt x="2925" y="9546"/>
                    <a:pt x="3765" y="8840"/>
                  </a:cubicBezTo>
                  <a:cubicBezTo>
                    <a:pt x="4067" y="8571"/>
                    <a:pt x="4202" y="8134"/>
                    <a:pt x="4202" y="7731"/>
                  </a:cubicBezTo>
                  <a:lnTo>
                    <a:pt x="4067" y="1"/>
                  </a:lnTo>
                  <a:close/>
                </a:path>
              </a:pathLst>
            </a:custGeom>
            <a:solidFill>
              <a:srgbClr val="EBBB73"/>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65" name="Google Shape;966;p32">
              <a:extLst>
                <a:ext uri="{FF2B5EF4-FFF2-40B4-BE49-F238E27FC236}">
                  <a16:creationId xmlns:a16="http://schemas.microsoft.com/office/drawing/2014/main" id="{337D2F4F-B070-42C9-8EA6-CDEF4931C7AF}"/>
                </a:ext>
              </a:extLst>
            </p:cNvPr>
            <p:cNvSpPr/>
            <p:nvPr/>
          </p:nvSpPr>
          <p:spPr>
            <a:xfrm>
              <a:off x="3706225" y="1631200"/>
              <a:ext cx="119325" cy="203350"/>
            </a:xfrm>
            <a:custGeom>
              <a:avLst/>
              <a:gdLst/>
              <a:ahLst/>
              <a:cxnLst/>
              <a:rect l="l" t="t" r="r" b="b"/>
              <a:pathLst>
                <a:path w="4773" h="8134" extrusionOk="0">
                  <a:moveTo>
                    <a:pt x="3933" y="0"/>
                  </a:moveTo>
                  <a:lnTo>
                    <a:pt x="0" y="437"/>
                  </a:lnTo>
                  <a:lnTo>
                    <a:pt x="0" y="1277"/>
                  </a:lnTo>
                  <a:lnTo>
                    <a:pt x="572" y="5210"/>
                  </a:lnTo>
                  <a:lnTo>
                    <a:pt x="572" y="6319"/>
                  </a:lnTo>
                  <a:cubicBezTo>
                    <a:pt x="706" y="7428"/>
                    <a:pt x="1681" y="8133"/>
                    <a:pt x="2823" y="8133"/>
                  </a:cubicBezTo>
                  <a:cubicBezTo>
                    <a:pt x="3933" y="7999"/>
                    <a:pt x="4773" y="7024"/>
                    <a:pt x="4638" y="5882"/>
                  </a:cubicBezTo>
                  <a:lnTo>
                    <a:pt x="4504" y="4907"/>
                  </a:lnTo>
                  <a:lnTo>
                    <a:pt x="4067" y="840"/>
                  </a:lnTo>
                  <a:lnTo>
                    <a:pt x="3933" y="0"/>
                  </a:lnTo>
                  <a:close/>
                </a:path>
              </a:pathLst>
            </a:custGeom>
            <a:solidFill>
              <a:srgbClr val="EBBB73"/>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66" name="Google Shape;967;p32">
              <a:extLst>
                <a:ext uri="{FF2B5EF4-FFF2-40B4-BE49-F238E27FC236}">
                  <a16:creationId xmlns:a16="http://schemas.microsoft.com/office/drawing/2014/main" id="{2A60D103-6178-4EEF-8631-09CF0C12991E}"/>
                </a:ext>
              </a:extLst>
            </p:cNvPr>
            <p:cNvSpPr/>
            <p:nvPr/>
          </p:nvSpPr>
          <p:spPr>
            <a:xfrm>
              <a:off x="3717150" y="1729500"/>
              <a:ext cx="101675" cy="42025"/>
            </a:xfrm>
            <a:custGeom>
              <a:avLst/>
              <a:gdLst/>
              <a:ahLst/>
              <a:cxnLst/>
              <a:rect l="l" t="t" r="r" b="b"/>
              <a:pathLst>
                <a:path w="4067" h="1681" extrusionOk="0">
                  <a:moveTo>
                    <a:pt x="4067" y="0"/>
                  </a:moveTo>
                  <a:cubicBezTo>
                    <a:pt x="2924" y="135"/>
                    <a:pt x="1815" y="135"/>
                    <a:pt x="706" y="135"/>
                  </a:cubicBezTo>
                  <a:lnTo>
                    <a:pt x="0" y="135"/>
                  </a:lnTo>
                  <a:lnTo>
                    <a:pt x="135" y="1278"/>
                  </a:lnTo>
                  <a:cubicBezTo>
                    <a:pt x="706" y="1546"/>
                    <a:pt x="1378" y="1681"/>
                    <a:pt x="1950" y="1681"/>
                  </a:cubicBezTo>
                  <a:cubicBezTo>
                    <a:pt x="2790" y="1681"/>
                    <a:pt x="3496" y="1412"/>
                    <a:pt x="4067" y="975"/>
                  </a:cubicBezTo>
                  <a:lnTo>
                    <a:pt x="4067" y="0"/>
                  </a:lnTo>
                  <a:close/>
                </a:path>
              </a:pathLst>
            </a:custGeom>
            <a:solidFill>
              <a:srgbClr val="E2A253"/>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67" name="Google Shape;968;p32">
              <a:extLst>
                <a:ext uri="{FF2B5EF4-FFF2-40B4-BE49-F238E27FC236}">
                  <a16:creationId xmlns:a16="http://schemas.microsoft.com/office/drawing/2014/main" id="{8B6B7A52-6939-47BC-9E36-15E369D4399F}"/>
                </a:ext>
              </a:extLst>
            </p:cNvPr>
            <p:cNvSpPr/>
            <p:nvPr/>
          </p:nvSpPr>
          <p:spPr>
            <a:xfrm>
              <a:off x="3891900" y="493050"/>
              <a:ext cx="840250" cy="1409575"/>
            </a:xfrm>
            <a:custGeom>
              <a:avLst/>
              <a:gdLst/>
              <a:ahLst/>
              <a:cxnLst/>
              <a:rect l="l" t="t" r="r" b="b"/>
              <a:pathLst>
                <a:path w="33610" h="56383" extrusionOk="0">
                  <a:moveTo>
                    <a:pt x="18315" y="1"/>
                  </a:moveTo>
                  <a:cubicBezTo>
                    <a:pt x="15526" y="1"/>
                    <a:pt x="12803" y="587"/>
                    <a:pt x="10520" y="1835"/>
                  </a:cubicBezTo>
                  <a:cubicBezTo>
                    <a:pt x="10352" y="1835"/>
                    <a:pt x="10218" y="2003"/>
                    <a:pt x="10083" y="2137"/>
                  </a:cubicBezTo>
                  <a:cubicBezTo>
                    <a:pt x="7159" y="3818"/>
                    <a:pt x="4908" y="6607"/>
                    <a:pt x="3362" y="9699"/>
                  </a:cubicBezTo>
                  <a:cubicBezTo>
                    <a:pt x="135" y="16421"/>
                    <a:pt x="1" y="24252"/>
                    <a:pt x="2118" y="31411"/>
                  </a:cubicBezTo>
                  <a:cubicBezTo>
                    <a:pt x="3799" y="37695"/>
                    <a:pt x="6991" y="43711"/>
                    <a:pt x="11193" y="48753"/>
                  </a:cubicBezTo>
                  <a:cubicBezTo>
                    <a:pt x="12470" y="50299"/>
                    <a:pt x="13881" y="51710"/>
                    <a:pt x="15259" y="53088"/>
                  </a:cubicBezTo>
                  <a:cubicBezTo>
                    <a:pt x="17376" y="54937"/>
                    <a:pt x="19326" y="56180"/>
                    <a:pt x="22115" y="56315"/>
                  </a:cubicBezTo>
                  <a:cubicBezTo>
                    <a:pt x="22454" y="56360"/>
                    <a:pt x="22799" y="56383"/>
                    <a:pt x="23145" y="56383"/>
                  </a:cubicBezTo>
                  <a:cubicBezTo>
                    <a:pt x="25103" y="56383"/>
                    <a:pt x="27120" y="55659"/>
                    <a:pt x="28434" y="54231"/>
                  </a:cubicBezTo>
                  <a:lnTo>
                    <a:pt x="28434" y="54231"/>
                  </a:lnTo>
                  <a:cubicBezTo>
                    <a:pt x="28305" y="54257"/>
                    <a:pt x="28180" y="54270"/>
                    <a:pt x="28060" y="54270"/>
                  </a:cubicBezTo>
                  <a:cubicBezTo>
                    <a:pt x="26356" y="54270"/>
                    <a:pt x="25487" y="51734"/>
                    <a:pt x="25644" y="50164"/>
                  </a:cubicBezTo>
                  <a:cubicBezTo>
                    <a:pt x="26047" y="47644"/>
                    <a:pt x="28165" y="45963"/>
                    <a:pt x="29677" y="44148"/>
                  </a:cubicBezTo>
                  <a:cubicBezTo>
                    <a:pt x="31358" y="42165"/>
                    <a:pt x="32366" y="39645"/>
                    <a:pt x="31929" y="37124"/>
                  </a:cubicBezTo>
                  <a:cubicBezTo>
                    <a:pt x="31526" y="35175"/>
                    <a:pt x="30517" y="33629"/>
                    <a:pt x="29980" y="31814"/>
                  </a:cubicBezTo>
                  <a:cubicBezTo>
                    <a:pt x="29677" y="30974"/>
                    <a:pt x="28837" y="28319"/>
                    <a:pt x="29408" y="27478"/>
                  </a:cubicBezTo>
                  <a:lnTo>
                    <a:pt x="29408" y="27478"/>
                  </a:lnTo>
                  <a:cubicBezTo>
                    <a:pt x="30390" y="28579"/>
                    <a:pt x="31292" y="30364"/>
                    <a:pt x="32931" y="30364"/>
                  </a:cubicBezTo>
                  <a:cubicBezTo>
                    <a:pt x="33144" y="30364"/>
                    <a:pt x="33370" y="30334"/>
                    <a:pt x="33609" y="30268"/>
                  </a:cubicBezTo>
                  <a:lnTo>
                    <a:pt x="33609" y="30268"/>
                  </a:lnTo>
                  <a:cubicBezTo>
                    <a:pt x="33599" y="30270"/>
                    <a:pt x="33588" y="30272"/>
                    <a:pt x="33576" y="30272"/>
                  </a:cubicBezTo>
                  <a:cubicBezTo>
                    <a:pt x="32992" y="30272"/>
                    <a:pt x="31792" y="26899"/>
                    <a:pt x="31660" y="26504"/>
                  </a:cubicBezTo>
                  <a:cubicBezTo>
                    <a:pt x="30954" y="23983"/>
                    <a:pt x="31089" y="21462"/>
                    <a:pt x="31223" y="18942"/>
                  </a:cubicBezTo>
                  <a:cubicBezTo>
                    <a:pt x="31358" y="16421"/>
                    <a:pt x="31526" y="14035"/>
                    <a:pt x="31223" y="11514"/>
                  </a:cubicBezTo>
                  <a:cubicBezTo>
                    <a:pt x="30685" y="8153"/>
                    <a:pt x="29274" y="4792"/>
                    <a:pt x="26619" y="2675"/>
                  </a:cubicBezTo>
                  <a:cubicBezTo>
                    <a:pt x="24502" y="995"/>
                    <a:pt x="21846" y="154"/>
                    <a:pt x="19191" y="20"/>
                  </a:cubicBezTo>
                  <a:cubicBezTo>
                    <a:pt x="18899" y="7"/>
                    <a:pt x="18607" y="1"/>
                    <a:pt x="18315" y="1"/>
                  </a:cubicBezTo>
                  <a:close/>
                </a:path>
              </a:pathLst>
            </a:custGeom>
            <a:solidFill>
              <a:srgbClr val="FFEC9D"/>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68" name="Google Shape;969;p32">
              <a:extLst>
                <a:ext uri="{FF2B5EF4-FFF2-40B4-BE49-F238E27FC236}">
                  <a16:creationId xmlns:a16="http://schemas.microsoft.com/office/drawing/2014/main" id="{548747E1-6539-4474-B690-A9CB6E6D7989}"/>
                </a:ext>
              </a:extLst>
            </p:cNvPr>
            <p:cNvSpPr/>
            <p:nvPr/>
          </p:nvSpPr>
          <p:spPr>
            <a:xfrm>
              <a:off x="4056600" y="538900"/>
              <a:ext cx="304175" cy="1172975"/>
            </a:xfrm>
            <a:custGeom>
              <a:avLst/>
              <a:gdLst/>
              <a:ahLst/>
              <a:cxnLst/>
              <a:rect l="l" t="t" r="r" b="b"/>
              <a:pathLst>
                <a:path w="12167" h="46919" extrusionOk="0">
                  <a:moveTo>
                    <a:pt x="3932" y="1"/>
                  </a:moveTo>
                  <a:cubicBezTo>
                    <a:pt x="3764" y="1"/>
                    <a:pt x="3630" y="169"/>
                    <a:pt x="3495" y="303"/>
                  </a:cubicBezTo>
                  <a:cubicBezTo>
                    <a:pt x="2084" y="1009"/>
                    <a:pt x="975" y="1984"/>
                    <a:pt x="0" y="3093"/>
                  </a:cubicBezTo>
                  <a:cubicBezTo>
                    <a:pt x="1815" y="4202"/>
                    <a:pt x="3630" y="5345"/>
                    <a:pt x="5445" y="6723"/>
                  </a:cubicBezTo>
                  <a:cubicBezTo>
                    <a:pt x="4336" y="6050"/>
                    <a:pt x="3495" y="5614"/>
                    <a:pt x="2252" y="5614"/>
                  </a:cubicBezTo>
                  <a:lnTo>
                    <a:pt x="1949" y="5614"/>
                  </a:lnTo>
                  <a:cubicBezTo>
                    <a:pt x="3764" y="7160"/>
                    <a:pt x="6285" y="7865"/>
                    <a:pt x="8268" y="9546"/>
                  </a:cubicBezTo>
                  <a:cubicBezTo>
                    <a:pt x="8806" y="10083"/>
                    <a:pt x="9377" y="10655"/>
                    <a:pt x="9948" y="11226"/>
                  </a:cubicBezTo>
                  <a:cubicBezTo>
                    <a:pt x="9814" y="10789"/>
                    <a:pt x="9814" y="10252"/>
                    <a:pt x="9814" y="9680"/>
                  </a:cubicBezTo>
                  <a:cubicBezTo>
                    <a:pt x="9242" y="6319"/>
                    <a:pt x="7696" y="2958"/>
                    <a:pt x="5041" y="841"/>
                  </a:cubicBezTo>
                  <a:cubicBezTo>
                    <a:pt x="4605" y="572"/>
                    <a:pt x="4336" y="303"/>
                    <a:pt x="3932" y="1"/>
                  </a:cubicBezTo>
                  <a:close/>
                  <a:moveTo>
                    <a:pt x="10217" y="25073"/>
                  </a:moveTo>
                  <a:cubicBezTo>
                    <a:pt x="9948" y="25644"/>
                    <a:pt x="9646" y="26216"/>
                    <a:pt x="9242" y="26888"/>
                  </a:cubicBezTo>
                  <a:lnTo>
                    <a:pt x="9108" y="27056"/>
                  </a:lnTo>
                  <a:cubicBezTo>
                    <a:pt x="9814" y="27896"/>
                    <a:pt x="10486" y="28568"/>
                    <a:pt x="11494" y="28568"/>
                  </a:cubicBezTo>
                  <a:cubicBezTo>
                    <a:pt x="11763" y="28568"/>
                    <a:pt x="11898" y="28568"/>
                    <a:pt x="12166" y="28434"/>
                  </a:cubicBezTo>
                  <a:cubicBezTo>
                    <a:pt x="11629" y="28434"/>
                    <a:pt x="10654" y="26048"/>
                    <a:pt x="10217" y="25073"/>
                  </a:cubicBezTo>
                  <a:close/>
                  <a:moveTo>
                    <a:pt x="10217" y="34618"/>
                  </a:moveTo>
                  <a:cubicBezTo>
                    <a:pt x="9948" y="35592"/>
                    <a:pt x="9108" y="36433"/>
                    <a:pt x="8268" y="36970"/>
                  </a:cubicBezTo>
                  <a:cubicBezTo>
                    <a:pt x="7562" y="37273"/>
                    <a:pt x="6991" y="37407"/>
                    <a:pt x="6150" y="37407"/>
                  </a:cubicBezTo>
                  <a:lnTo>
                    <a:pt x="5445" y="37407"/>
                  </a:lnTo>
                  <a:cubicBezTo>
                    <a:pt x="4336" y="39222"/>
                    <a:pt x="2924" y="40903"/>
                    <a:pt x="1412" y="42449"/>
                  </a:cubicBezTo>
                  <a:cubicBezTo>
                    <a:pt x="2386" y="43995"/>
                    <a:pt x="3495" y="45541"/>
                    <a:pt x="4605" y="46919"/>
                  </a:cubicBezTo>
                  <a:cubicBezTo>
                    <a:pt x="5445" y="45104"/>
                    <a:pt x="6991" y="43692"/>
                    <a:pt x="8268" y="42314"/>
                  </a:cubicBezTo>
                  <a:cubicBezTo>
                    <a:pt x="9948" y="40331"/>
                    <a:pt x="10923" y="37811"/>
                    <a:pt x="10352" y="35290"/>
                  </a:cubicBezTo>
                  <a:cubicBezTo>
                    <a:pt x="10352" y="35021"/>
                    <a:pt x="10352" y="34887"/>
                    <a:pt x="10217" y="34618"/>
                  </a:cubicBezTo>
                  <a:close/>
                </a:path>
              </a:pathLst>
            </a:custGeom>
            <a:solidFill>
              <a:srgbClr val="EDD56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69" name="Google Shape;970;p32">
              <a:extLst>
                <a:ext uri="{FF2B5EF4-FFF2-40B4-BE49-F238E27FC236}">
                  <a16:creationId xmlns:a16="http://schemas.microsoft.com/office/drawing/2014/main" id="{E39C8106-1F31-4C6A-83AA-519F66B4BA9C}"/>
                </a:ext>
              </a:extLst>
            </p:cNvPr>
            <p:cNvSpPr/>
            <p:nvPr/>
          </p:nvSpPr>
          <p:spPr>
            <a:xfrm>
              <a:off x="2718975" y="714525"/>
              <a:ext cx="861250" cy="1396700"/>
            </a:xfrm>
            <a:custGeom>
              <a:avLst/>
              <a:gdLst/>
              <a:ahLst/>
              <a:cxnLst/>
              <a:rect l="l" t="t" r="r" b="b"/>
              <a:pathLst>
                <a:path w="34450" h="55868" extrusionOk="0">
                  <a:moveTo>
                    <a:pt x="0" y="28971"/>
                  </a:moveTo>
                  <a:lnTo>
                    <a:pt x="0" y="28971"/>
                  </a:lnTo>
                  <a:cubicBezTo>
                    <a:pt x="15" y="28978"/>
                    <a:pt x="30" y="28984"/>
                    <a:pt x="46" y="28987"/>
                  </a:cubicBezTo>
                  <a:lnTo>
                    <a:pt x="46" y="28987"/>
                  </a:lnTo>
                  <a:cubicBezTo>
                    <a:pt x="31" y="28981"/>
                    <a:pt x="15" y="28976"/>
                    <a:pt x="0" y="28971"/>
                  </a:cubicBezTo>
                  <a:close/>
                  <a:moveTo>
                    <a:pt x="16805" y="0"/>
                  </a:moveTo>
                  <a:cubicBezTo>
                    <a:pt x="14149" y="0"/>
                    <a:pt x="11494" y="538"/>
                    <a:pt x="9243" y="1949"/>
                  </a:cubicBezTo>
                  <a:cubicBezTo>
                    <a:pt x="6453" y="3899"/>
                    <a:pt x="4638" y="7125"/>
                    <a:pt x="3932" y="10486"/>
                  </a:cubicBezTo>
                  <a:cubicBezTo>
                    <a:pt x="3361" y="12872"/>
                    <a:pt x="3361" y="15393"/>
                    <a:pt x="3227" y="17779"/>
                  </a:cubicBezTo>
                  <a:cubicBezTo>
                    <a:pt x="3227" y="20300"/>
                    <a:pt x="3092" y="22820"/>
                    <a:pt x="2252" y="25341"/>
                  </a:cubicBezTo>
                  <a:cubicBezTo>
                    <a:pt x="2123" y="25728"/>
                    <a:pt x="696" y="28989"/>
                    <a:pt x="75" y="28989"/>
                  </a:cubicBezTo>
                  <a:cubicBezTo>
                    <a:pt x="65" y="28989"/>
                    <a:pt x="55" y="28988"/>
                    <a:pt x="46" y="28987"/>
                  </a:cubicBezTo>
                  <a:lnTo>
                    <a:pt x="46" y="28987"/>
                  </a:lnTo>
                  <a:cubicBezTo>
                    <a:pt x="319" y="29079"/>
                    <a:pt x="578" y="29120"/>
                    <a:pt x="825" y="29120"/>
                  </a:cubicBezTo>
                  <a:cubicBezTo>
                    <a:pt x="2344" y="29120"/>
                    <a:pt x="3389" y="27540"/>
                    <a:pt x="4336" y="26450"/>
                  </a:cubicBezTo>
                  <a:lnTo>
                    <a:pt x="4336" y="26450"/>
                  </a:lnTo>
                  <a:cubicBezTo>
                    <a:pt x="4907" y="27425"/>
                    <a:pt x="3932" y="29945"/>
                    <a:pt x="3496" y="30786"/>
                  </a:cubicBezTo>
                  <a:cubicBezTo>
                    <a:pt x="2823" y="32466"/>
                    <a:pt x="1681" y="34012"/>
                    <a:pt x="1277" y="35827"/>
                  </a:cubicBezTo>
                  <a:cubicBezTo>
                    <a:pt x="572" y="38516"/>
                    <a:pt x="1277" y="41036"/>
                    <a:pt x="2823" y="43120"/>
                  </a:cubicBezTo>
                  <a:cubicBezTo>
                    <a:pt x="4201" y="44935"/>
                    <a:pt x="6184" y="46918"/>
                    <a:pt x="6319" y="49438"/>
                  </a:cubicBezTo>
                  <a:cubicBezTo>
                    <a:pt x="6443" y="50994"/>
                    <a:pt x="5502" y="53385"/>
                    <a:pt x="3682" y="53385"/>
                  </a:cubicBezTo>
                  <a:cubicBezTo>
                    <a:pt x="3536" y="53385"/>
                    <a:pt x="3384" y="53370"/>
                    <a:pt x="3227" y="53337"/>
                  </a:cubicBezTo>
                  <a:lnTo>
                    <a:pt x="3227" y="53337"/>
                  </a:lnTo>
                  <a:cubicBezTo>
                    <a:pt x="4773" y="55017"/>
                    <a:pt x="7159" y="55858"/>
                    <a:pt x="9377" y="55858"/>
                  </a:cubicBezTo>
                  <a:cubicBezTo>
                    <a:pt x="9517" y="55864"/>
                    <a:pt x="9655" y="55868"/>
                    <a:pt x="9792" y="55868"/>
                  </a:cubicBezTo>
                  <a:cubicBezTo>
                    <a:pt x="12407" y="55868"/>
                    <a:pt x="14396" y="54665"/>
                    <a:pt x="16536" y="53068"/>
                  </a:cubicBezTo>
                  <a:cubicBezTo>
                    <a:pt x="18787" y="51253"/>
                    <a:pt x="21006" y="49136"/>
                    <a:pt x="22989" y="46750"/>
                  </a:cubicBezTo>
                  <a:cubicBezTo>
                    <a:pt x="26618" y="42549"/>
                    <a:pt x="29408" y="37810"/>
                    <a:pt x="31391" y="32634"/>
                  </a:cubicBezTo>
                  <a:cubicBezTo>
                    <a:pt x="33911" y="25610"/>
                    <a:pt x="34449" y="17779"/>
                    <a:pt x="31794" y="10923"/>
                  </a:cubicBezTo>
                  <a:cubicBezTo>
                    <a:pt x="30550" y="7696"/>
                    <a:pt x="28568" y="4739"/>
                    <a:pt x="25778" y="2655"/>
                  </a:cubicBezTo>
                  <a:cubicBezTo>
                    <a:pt x="25207" y="2386"/>
                    <a:pt x="24669" y="1949"/>
                    <a:pt x="24098" y="1681"/>
                  </a:cubicBezTo>
                  <a:cubicBezTo>
                    <a:pt x="21846" y="538"/>
                    <a:pt x="19325" y="0"/>
                    <a:pt x="16805" y="0"/>
                  </a:cubicBezTo>
                  <a:close/>
                </a:path>
              </a:pathLst>
            </a:custGeom>
            <a:solidFill>
              <a:srgbClr val="FFEC9D"/>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70" name="Google Shape;971;p32">
              <a:extLst>
                <a:ext uri="{FF2B5EF4-FFF2-40B4-BE49-F238E27FC236}">
                  <a16:creationId xmlns:a16="http://schemas.microsoft.com/office/drawing/2014/main" id="{59805321-2B20-4A22-B7EE-118F0F0AFEBE}"/>
                </a:ext>
              </a:extLst>
            </p:cNvPr>
            <p:cNvSpPr/>
            <p:nvPr/>
          </p:nvSpPr>
          <p:spPr>
            <a:xfrm>
              <a:off x="3135725" y="1369050"/>
              <a:ext cx="315100" cy="514225"/>
            </a:xfrm>
            <a:custGeom>
              <a:avLst/>
              <a:gdLst/>
              <a:ahLst/>
              <a:cxnLst/>
              <a:rect l="l" t="t" r="r" b="b"/>
              <a:pathLst>
                <a:path w="12604" h="20569" extrusionOk="0">
                  <a:moveTo>
                    <a:pt x="975" y="0"/>
                  </a:moveTo>
                  <a:cubicBezTo>
                    <a:pt x="706" y="572"/>
                    <a:pt x="269" y="840"/>
                    <a:pt x="135" y="840"/>
                  </a:cubicBezTo>
                  <a:lnTo>
                    <a:pt x="0" y="840"/>
                  </a:lnTo>
                  <a:cubicBezTo>
                    <a:pt x="437" y="975"/>
                    <a:pt x="706" y="1109"/>
                    <a:pt x="840" y="1109"/>
                  </a:cubicBezTo>
                  <a:cubicBezTo>
                    <a:pt x="1277" y="1109"/>
                    <a:pt x="1546" y="975"/>
                    <a:pt x="1949" y="840"/>
                  </a:cubicBezTo>
                  <a:cubicBezTo>
                    <a:pt x="1546" y="572"/>
                    <a:pt x="1277" y="269"/>
                    <a:pt x="975" y="0"/>
                  </a:cubicBezTo>
                  <a:close/>
                  <a:moveTo>
                    <a:pt x="3932" y="1950"/>
                  </a:moveTo>
                  <a:cubicBezTo>
                    <a:pt x="3798" y="2252"/>
                    <a:pt x="3630" y="2521"/>
                    <a:pt x="3630" y="2655"/>
                  </a:cubicBezTo>
                  <a:cubicBezTo>
                    <a:pt x="3495" y="2790"/>
                    <a:pt x="3495" y="2924"/>
                    <a:pt x="3361" y="3092"/>
                  </a:cubicBezTo>
                  <a:cubicBezTo>
                    <a:pt x="3630" y="2790"/>
                    <a:pt x="3932" y="2386"/>
                    <a:pt x="4201" y="2084"/>
                  </a:cubicBezTo>
                  <a:cubicBezTo>
                    <a:pt x="4067" y="2084"/>
                    <a:pt x="3932" y="2084"/>
                    <a:pt x="3932" y="1950"/>
                  </a:cubicBezTo>
                  <a:close/>
                  <a:moveTo>
                    <a:pt x="2958" y="3932"/>
                  </a:moveTo>
                  <a:lnTo>
                    <a:pt x="2958" y="3932"/>
                  </a:lnTo>
                  <a:cubicBezTo>
                    <a:pt x="2386" y="5176"/>
                    <a:pt x="1681" y="6453"/>
                    <a:pt x="1277" y="7831"/>
                  </a:cubicBezTo>
                  <a:cubicBezTo>
                    <a:pt x="571" y="10352"/>
                    <a:pt x="1277" y="12872"/>
                    <a:pt x="2958" y="14990"/>
                  </a:cubicBezTo>
                  <a:cubicBezTo>
                    <a:pt x="4201" y="16670"/>
                    <a:pt x="5882" y="18485"/>
                    <a:pt x="6319" y="20569"/>
                  </a:cubicBezTo>
                  <a:cubicBezTo>
                    <a:pt x="8671" y="17779"/>
                    <a:pt x="10788" y="14687"/>
                    <a:pt x="12603" y="11326"/>
                  </a:cubicBezTo>
                  <a:cubicBezTo>
                    <a:pt x="11494" y="10789"/>
                    <a:pt x="10520" y="9948"/>
                    <a:pt x="9679" y="9243"/>
                  </a:cubicBezTo>
                  <a:cubicBezTo>
                    <a:pt x="9511" y="9243"/>
                    <a:pt x="9377" y="9377"/>
                    <a:pt x="9242" y="9512"/>
                  </a:cubicBezTo>
                  <a:cubicBezTo>
                    <a:pt x="8537" y="9814"/>
                    <a:pt x="7831" y="9948"/>
                    <a:pt x="7159" y="9948"/>
                  </a:cubicBezTo>
                  <a:cubicBezTo>
                    <a:pt x="4773" y="9948"/>
                    <a:pt x="2655" y="7966"/>
                    <a:pt x="2655" y="5445"/>
                  </a:cubicBezTo>
                  <a:cubicBezTo>
                    <a:pt x="2655" y="4907"/>
                    <a:pt x="2790" y="4470"/>
                    <a:pt x="2958" y="3932"/>
                  </a:cubicBezTo>
                  <a:close/>
                </a:path>
              </a:pathLst>
            </a:custGeom>
            <a:solidFill>
              <a:srgbClr val="EDD56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71" name="Google Shape;972;p32">
              <a:extLst>
                <a:ext uri="{FF2B5EF4-FFF2-40B4-BE49-F238E27FC236}">
                  <a16:creationId xmlns:a16="http://schemas.microsoft.com/office/drawing/2014/main" id="{153086B4-590F-4CE6-8033-0ABD1149B7B0}"/>
                </a:ext>
              </a:extLst>
            </p:cNvPr>
            <p:cNvSpPr/>
            <p:nvPr/>
          </p:nvSpPr>
          <p:spPr>
            <a:xfrm>
              <a:off x="3198725" y="661575"/>
              <a:ext cx="1124250" cy="1071300"/>
            </a:xfrm>
            <a:custGeom>
              <a:avLst/>
              <a:gdLst/>
              <a:ahLst/>
              <a:cxnLst/>
              <a:rect l="l" t="t" r="r" b="b"/>
              <a:pathLst>
                <a:path w="44970" h="42852" extrusionOk="0">
                  <a:moveTo>
                    <a:pt x="21443" y="1"/>
                  </a:moveTo>
                  <a:cubicBezTo>
                    <a:pt x="9512" y="1"/>
                    <a:pt x="1" y="9680"/>
                    <a:pt x="1" y="21443"/>
                  </a:cubicBezTo>
                  <a:cubicBezTo>
                    <a:pt x="1" y="24670"/>
                    <a:pt x="707" y="27593"/>
                    <a:pt x="1816" y="30383"/>
                  </a:cubicBezTo>
                  <a:cubicBezTo>
                    <a:pt x="841" y="31089"/>
                    <a:pt x="135" y="32366"/>
                    <a:pt x="135" y="33744"/>
                  </a:cubicBezTo>
                  <a:cubicBezTo>
                    <a:pt x="135" y="36265"/>
                    <a:pt x="2253" y="38247"/>
                    <a:pt x="4639" y="38247"/>
                  </a:cubicBezTo>
                  <a:cubicBezTo>
                    <a:pt x="5613" y="38247"/>
                    <a:pt x="6454" y="37945"/>
                    <a:pt x="7159" y="37542"/>
                  </a:cubicBezTo>
                  <a:cubicBezTo>
                    <a:pt x="10924" y="40903"/>
                    <a:pt x="15965" y="42852"/>
                    <a:pt x="21443" y="42852"/>
                  </a:cubicBezTo>
                  <a:cubicBezTo>
                    <a:pt x="29274" y="42852"/>
                    <a:pt x="35996" y="38651"/>
                    <a:pt x="39760" y="32500"/>
                  </a:cubicBezTo>
                  <a:lnTo>
                    <a:pt x="40465" y="32500"/>
                  </a:lnTo>
                  <a:cubicBezTo>
                    <a:pt x="42852" y="32500"/>
                    <a:pt x="44969" y="30551"/>
                    <a:pt x="44969" y="28030"/>
                  </a:cubicBezTo>
                  <a:cubicBezTo>
                    <a:pt x="44969" y="26484"/>
                    <a:pt x="43961" y="24938"/>
                    <a:pt x="42717" y="24233"/>
                  </a:cubicBezTo>
                  <a:cubicBezTo>
                    <a:pt x="42717" y="23258"/>
                    <a:pt x="42852" y="22418"/>
                    <a:pt x="42852" y="21443"/>
                  </a:cubicBezTo>
                  <a:cubicBezTo>
                    <a:pt x="42852" y="9680"/>
                    <a:pt x="33206" y="1"/>
                    <a:pt x="21443" y="1"/>
                  </a:cubicBezTo>
                  <a:close/>
                </a:path>
              </a:pathLst>
            </a:custGeom>
            <a:solidFill>
              <a:srgbClr val="EBBB73"/>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72" name="Google Shape;973;p32">
              <a:extLst>
                <a:ext uri="{FF2B5EF4-FFF2-40B4-BE49-F238E27FC236}">
                  <a16:creationId xmlns:a16="http://schemas.microsoft.com/office/drawing/2014/main" id="{7D879F0C-F3A7-4D49-A9AD-4DD859D495A5}"/>
                </a:ext>
              </a:extLst>
            </p:cNvPr>
            <p:cNvSpPr/>
            <p:nvPr/>
          </p:nvSpPr>
          <p:spPr>
            <a:xfrm>
              <a:off x="3352500" y="1064050"/>
              <a:ext cx="830150" cy="259650"/>
            </a:xfrm>
            <a:custGeom>
              <a:avLst/>
              <a:gdLst/>
              <a:ahLst/>
              <a:cxnLst/>
              <a:rect l="l" t="t" r="r" b="b"/>
              <a:pathLst>
                <a:path w="33206" h="10386" extrusionOk="0">
                  <a:moveTo>
                    <a:pt x="21711" y="0"/>
                  </a:moveTo>
                  <a:cubicBezTo>
                    <a:pt x="21577" y="841"/>
                    <a:pt x="20333" y="1681"/>
                    <a:pt x="19056" y="2823"/>
                  </a:cubicBezTo>
                  <a:cubicBezTo>
                    <a:pt x="20468" y="2823"/>
                    <a:pt x="21711" y="2958"/>
                    <a:pt x="22854" y="3227"/>
                  </a:cubicBezTo>
                  <a:cubicBezTo>
                    <a:pt x="22854" y="2689"/>
                    <a:pt x="22551" y="1983"/>
                    <a:pt x="22417" y="1412"/>
                  </a:cubicBezTo>
                  <a:cubicBezTo>
                    <a:pt x="22283" y="1009"/>
                    <a:pt x="21711" y="572"/>
                    <a:pt x="21711" y="0"/>
                  </a:cubicBezTo>
                  <a:close/>
                  <a:moveTo>
                    <a:pt x="0" y="6184"/>
                  </a:moveTo>
                  <a:cubicBezTo>
                    <a:pt x="168" y="6453"/>
                    <a:pt x="571" y="7730"/>
                    <a:pt x="1008" y="8839"/>
                  </a:cubicBezTo>
                  <a:cubicBezTo>
                    <a:pt x="1412" y="8402"/>
                    <a:pt x="1849" y="7999"/>
                    <a:pt x="2252" y="7730"/>
                  </a:cubicBezTo>
                  <a:cubicBezTo>
                    <a:pt x="1546" y="7428"/>
                    <a:pt x="706" y="6890"/>
                    <a:pt x="0" y="6184"/>
                  </a:cubicBezTo>
                  <a:close/>
                  <a:moveTo>
                    <a:pt x="29408" y="437"/>
                  </a:moveTo>
                  <a:cubicBezTo>
                    <a:pt x="28567" y="1681"/>
                    <a:pt x="27324" y="2958"/>
                    <a:pt x="26047" y="4067"/>
                  </a:cubicBezTo>
                  <a:lnTo>
                    <a:pt x="25912" y="4067"/>
                  </a:lnTo>
                  <a:cubicBezTo>
                    <a:pt x="29004" y="5344"/>
                    <a:pt x="31525" y="7293"/>
                    <a:pt x="33205" y="10385"/>
                  </a:cubicBezTo>
                  <a:lnTo>
                    <a:pt x="33205" y="9680"/>
                  </a:lnTo>
                  <a:cubicBezTo>
                    <a:pt x="33071" y="8571"/>
                    <a:pt x="32769" y="7428"/>
                    <a:pt x="32365" y="6319"/>
                  </a:cubicBezTo>
                  <a:cubicBezTo>
                    <a:pt x="31525" y="4369"/>
                    <a:pt x="30248" y="2521"/>
                    <a:pt x="29408" y="437"/>
                  </a:cubicBezTo>
                  <a:close/>
                </a:path>
              </a:pathLst>
            </a:custGeom>
            <a:solidFill>
              <a:srgbClr val="E6AC60"/>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73" name="Google Shape;974;p32">
              <a:extLst>
                <a:ext uri="{FF2B5EF4-FFF2-40B4-BE49-F238E27FC236}">
                  <a16:creationId xmlns:a16="http://schemas.microsoft.com/office/drawing/2014/main" id="{7956E721-7885-44EC-93C9-29AF40104545}"/>
                </a:ext>
              </a:extLst>
            </p:cNvPr>
            <p:cNvSpPr/>
            <p:nvPr/>
          </p:nvSpPr>
          <p:spPr>
            <a:xfrm>
              <a:off x="4266650" y="1267375"/>
              <a:ext cx="56325" cy="94975"/>
            </a:xfrm>
            <a:custGeom>
              <a:avLst/>
              <a:gdLst/>
              <a:ahLst/>
              <a:cxnLst/>
              <a:rect l="l" t="t" r="r" b="b"/>
              <a:pathLst>
                <a:path w="2253" h="3799" extrusionOk="0">
                  <a:moveTo>
                    <a:pt x="1" y="1"/>
                  </a:moveTo>
                  <a:cubicBezTo>
                    <a:pt x="1244" y="707"/>
                    <a:pt x="2252" y="2253"/>
                    <a:pt x="2252" y="3798"/>
                  </a:cubicBezTo>
                  <a:cubicBezTo>
                    <a:pt x="2252" y="2118"/>
                    <a:pt x="1244" y="707"/>
                    <a:pt x="1" y="1"/>
                  </a:cubicBezTo>
                  <a:close/>
                </a:path>
              </a:pathLst>
            </a:custGeom>
            <a:solidFill>
              <a:srgbClr val="F0D390"/>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74" name="Google Shape;975;p32">
              <a:extLst>
                <a:ext uri="{FF2B5EF4-FFF2-40B4-BE49-F238E27FC236}">
                  <a16:creationId xmlns:a16="http://schemas.microsoft.com/office/drawing/2014/main" id="{CEB963D2-A019-4E38-BFF8-C0C2161238BD}"/>
                </a:ext>
              </a:extLst>
            </p:cNvPr>
            <p:cNvSpPr/>
            <p:nvPr/>
          </p:nvSpPr>
          <p:spPr>
            <a:xfrm>
              <a:off x="4210350" y="1463150"/>
              <a:ext cx="52950" cy="10950"/>
            </a:xfrm>
            <a:custGeom>
              <a:avLst/>
              <a:gdLst/>
              <a:ahLst/>
              <a:cxnLst/>
              <a:rect l="l" t="t" r="r" b="b"/>
              <a:pathLst>
                <a:path w="2118" h="438" extrusionOk="0">
                  <a:moveTo>
                    <a:pt x="2117" y="1"/>
                  </a:moveTo>
                  <a:lnTo>
                    <a:pt x="2117" y="1"/>
                  </a:lnTo>
                  <a:cubicBezTo>
                    <a:pt x="1412" y="303"/>
                    <a:pt x="706" y="437"/>
                    <a:pt x="0" y="437"/>
                  </a:cubicBezTo>
                  <a:cubicBezTo>
                    <a:pt x="841" y="437"/>
                    <a:pt x="1412" y="303"/>
                    <a:pt x="2117" y="1"/>
                  </a:cubicBezTo>
                  <a:close/>
                </a:path>
              </a:pathLst>
            </a:custGeom>
            <a:solidFill>
              <a:srgbClr val="E7BD6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75" name="Google Shape;976;p32">
              <a:extLst>
                <a:ext uri="{FF2B5EF4-FFF2-40B4-BE49-F238E27FC236}">
                  <a16:creationId xmlns:a16="http://schemas.microsoft.com/office/drawing/2014/main" id="{527EC3E6-0763-49D0-BA24-85035B9573D7}"/>
                </a:ext>
              </a:extLst>
            </p:cNvPr>
            <p:cNvSpPr/>
            <p:nvPr/>
          </p:nvSpPr>
          <p:spPr>
            <a:xfrm>
              <a:off x="4192700" y="1243000"/>
              <a:ext cx="130275" cy="231100"/>
            </a:xfrm>
            <a:custGeom>
              <a:avLst/>
              <a:gdLst/>
              <a:ahLst/>
              <a:cxnLst/>
              <a:rect l="l" t="t" r="r" b="b"/>
              <a:pathLst>
                <a:path w="5211" h="9244" extrusionOk="0">
                  <a:moveTo>
                    <a:pt x="2958" y="1"/>
                  </a:moveTo>
                  <a:cubicBezTo>
                    <a:pt x="2118" y="1413"/>
                    <a:pt x="1143" y="2925"/>
                    <a:pt x="1" y="4336"/>
                  </a:cubicBezTo>
                  <a:cubicBezTo>
                    <a:pt x="706" y="5882"/>
                    <a:pt x="706" y="7697"/>
                    <a:pt x="1" y="9243"/>
                  </a:cubicBezTo>
                  <a:lnTo>
                    <a:pt x="706" y="9243"/>
                  </a:lnTo>
                  <a:cubicBezTo>
                    <a:pt x="1412" y="9243"/>
                    <a:pt x="2118" y="9109"/>
                    <a:pt x="2824" y="8806"/>
                  </a:cubicBezTo>
                  <a:cubicBezTo>
                    <a:pt x="4067" y="7966"/>
                    <a:pt x="5042" y="6588"/>
                    <a:pt x="5210" y="5177"/>
                  </a:cubicBezTo>
                  <a:lnTo>
                    <a:pt x="5210" y="4773"/>
                  </a:lnTo>
                  <a:cubicBezTo>
                    <a:pt x="5210" y="3227"/>
                    <a:pt x="4202" y="1681"/>
                    <a:pt x="2958" y="976"/>
                  </a:cubicBezTo>
                  <a:lnTo>
                    <a:pt x="2958" y="1"/>
                  </a:lnTo>
                  <a:close/>
                </a:path>
              </a:pathLst>
            </a:custGeom>
            <a:solidFill>
              <a:srgbClr val="E6AC60"/>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76" name="Google Shape;977;p32">
              <a:extLst>
                <a:ext uri="{FF2B5EF4-FFF2-40B4-BE49-F238E27FC236}">
                  <a16:creationId xmlns:a16="http://schemas.microsoft.com/office/drawing/2014/main" id="{EE83BE8D-D17D-48E5-BDEF-F82A4C9A00E3}"/>
                </a:ext>
              </a:extLst>
            </p:cNvPr>
            <p:cNvSpPr/>
            <p:nvPr/>
          </p:nvSpPr>
          <p:spPr>
            <a:xfrm>
              <a:off x="3209650" y="1446350"/>
              <a:ext cx="10100" cy="21025"/>
            </a:xfrm>
            <a:custGeom>
              <a:avLst/>
              <a:gdLst/>
              <a:ahLst/>
              <a:cxnLst/>
              <a:rect l="l" t="t" r="r" b="b"/>
              <a:pathLst>
                <a:path w="404" h="841" extrusionOk="0">
                  <a:moveTo>
                    <a:pt x="404" y="0"/>
                  </a:moveTo>
                  <a:cubicBezTo>
                    <a:pt x="270" y="269"/>
                    <a:pt x="135" y="538"/>
                    <a:pt x="1" y="840"/>
                  </a:cubicBezTo>
                  <a:lnTo>
                    <a:pt x="135" y="840"/>
                  </a:lnTo>
                  <a:cubicBezTo>
                    <a:pt x="135" y="538"/>
                    <a:pt x="270" y="404"/>
                    <a:pt x="404" y="135"/>
                  </a:cubicBezTo>
                  <a:lnTo>
                    <a:pt x="404" y="0"/>
                  </a:lnTo>
                  <a:close/>
                </a:path>
              </a:pathLst>
            </a:custGeom>
            <a:solidFill>
              <a:srgbClr val="F0D390"/>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77" name="Google Shape;978;p32">
              <a:extLst>
                <a:ext uri="{FF2B5EF4-FFF2-40B4-BE49-F238E27FC236}">
                  <a16:creationId xmlns:a16="http://schemas.microsoft.com/office/drawing/2014/main" id="{8D40C63D-0482-47AA-9C48-04583E9AECE5}"/>
                </a:ext>
              </a:extLst>
            </p:cNvPr>
            <p:cNvSpPr/>
            <p:nvPr/>
          </p:nvSpPr>
          <p:spPr>
            <a:xfrm>
              <a:off x="3202100" y="1421125"/>
              <a:ext cx="38675" cy="83975"/>
            </a:xfrm>
            <a:custGeom>
              <a:avLst/>
              <a:gdLst/>
              <a:ahLst/>
              <a:cxnLst/>
              <a:rect l="l" t="t" r="r" b="b"/>
              <a:pathLst>
                <a:path w="1547" h="3359" extrusionOk="0">
                  <a:moveTo>
                    <a:pt x="1546" y="1"/>
                  </a:moveTo>
                  <a:cubicBezTo>
                    <a:pt x="1277" y="303"/>
                    <a:pt x="975" y="707"/>
                    <a:pt x="706" y="1009"/>
                  </a:cubicBezTo>
                  <a:lnTo>
                    <a:pt x="706" y="1144"/>
                  </a:lnTo>
                  <a:cubicBezTo>
                    <a:pt x="975" y="707"/>
                    <a:pt x="1277" y="438"/>
                    <a:pt x="1546" y="169"/>
                  </a:cubicBezTo>
                  <a:lnTo>
                    <a:pt x="1546" y="1"/>
                  </a:lnTo>
                  <a:close/>
                  <a:moveTo>
                    <a:pt x="303" y="1849"/>
                  </a:moveTo>
                  <a:cubicBezTo>
                    <a:pt x="192" y="2204"/>
                    <a:pt x="96" y="2514"/>
                    <a:pt x="43" y="2839"/>
                  </a:cubicBezTo>
                  <a:lnTo>
                    <a:pt x="43" y="2839"/>
                  </a:lnTo>
                  <a:cubicBezTo>
                    <a:pt x="104" y="2474"/>
                    <a:pt x="232" y="2123"/>
                    <a:pt x="437" y="1849"/>
                  </a:cubicBezTo>
                  <a:close/>
                  <a:moveTo>
                    <a:pt x="43" y="2839"/>
                  </a:moveTo>
                  <a:cubicBezTo>
                    <a:pt x="14" y="3011"/>
                    <a:pt x="0" y="3186"/>
                    <a:pt x="0" y="3358"/>
                  </a:cubicBezTo>
                  <a:lnTo>
                    <a:pt x="0" y="3358"/>
                  </a:lnTo>
                  <a:cubicBezTo>
                    <a:pt x="0" y="3176"/>
                    <a:pt x="16" y="3006"/>
                    <a:pt x="43" y="2839"/>
                  </a:cubicBezTo>
                  <a:close/>
                </a:path>
              </a:pathLst>
            </a:custGeom>
            <a:solidFill>
              <a:srgbClr val="E7BD6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78" name="Google Shape;979;p32">
              <a:extLst>
                <a:ext uri="{FF2B5EF4-FFF2-40B4-BE49-F238E27FC236}">
                  <a16:creationId xmlns:a16="http://schemas.microsoft.com/office/drawing/2014/main" id="{BE3D1C9A-770C-4C81-8A7B-E8BB39DCB010}"/>
                </a:ext>
              </a:extLst>
            </p:cNvPr>
            <p:cNvSpPr/>
            <p:nvPr/>
          </p:nvSpPr>
          <p:spPr>
            <a:xfrm>
              <a:off x="3202100" y="1320300"/>
              <a:ext cx="175625" cy="297475"/>
            </a:xfrm>
            <a:custGeom>
              <a:avLst/>
              <a:gdLst/>
              <a:ahLst/>
              <a:cxnLst/>
              <a:rect l="l" t="t" r="r" b="b"/>
              <a:pathLst>
                <a:path w="7025" h="11899" extrusionOk="0">
                  <a:moveTo>
                    <a:pt x="2655" y="1"/>
                  </a:moveTo>
                  <a:cubicBezTo>
                    <a:pt x="2655" y="1"/>
                    <a:pt x="2521" y="841"/>
                    <a:pt x="2521" y="1816"/>
                  </a:cubicBezTo>
                  <a:cubicBezTo>
                    <a:pt x="2655" y="2522"/>
                    <a:pt x="2958" y="3496"/>
                    <a:pt x="3495" y="4336"/>
                  </a:cubicBezTo>
                  <a:lnTo>
                    <a:pt x="3495" y="4471"/>
                  </a:lnTo>
                  <a:lnTo>
                    <a:pt x="3092" y="4471"/>
                  </a:lnTo>
                  <a:cubicBezTo>
                    <a:pt x="2655" y="4471"/>
                    <a:pt x="2118" y="4336"/>
                    <a:pt x="1546" y="4202"/>
                  </a:cubicBezTo>
                  <a:cubicBezTo>
                    <a:pt x="1277" y="4471"/>
                    <a:pt x="975" y="4740"/>
                    <a:pt x="706" y="5177"/>
                  </a:cubicBezTo>
                  <a:cubicBezTo>
                    <a:pt x="572" y="5446"/>
                    <a:pt x="437" y="5580"/>
                    <a:pt x="437" y="5882"/>
                  </a:cubicBezTo>
                  <a:cubicBezTo>
                    <a:pt x="135" y="6286"/>
                    <a:pt x="0" y="6857"/>
                    <a:pt x="0" y="7395"/>
                  </a:cubicBezTo>
                  <a:cubicBezTo>
                    <a:pt x="0" y="9916"/>
                    <a:pt x="2118" y="11898"/>
                    <a:pt x="4504" y="11898"/>
                  </a:cubicBezTo>
                  <a:cubicBezTo>
                    <a:pt x="4773" y="11898"/>
                    <a:pt x="5747" y="11764"/>
                    <a:pt x="6587" y="11462"/>
                  </a:cubicBezTo>
                  <a:cubicBezTo>
                    <a:pt x="6722" y="11327"/>
                    <a:pt x="6856" y="11193"/>
                    <a:pt x="7024" y="11193"/>
                  </a:cubicBezTo>
                  <a:cubicBezTo>
                    <a:pt x="6016" y="8672"/>
                    <a:pt x="2823" y="5580"/>
                    <a:pt x="5747" y="135"/>
                  </a:cubicBezTo>
                  <a:cubicBezTo>
                    <a:pt x="5882" y="135"/>
                    <a:pt x="5882" y="1"/>
                    <a:pt x="5882" y="1"/>
                  </a:cubicBezTo>
                  <a:cubicBezTo>
                    <a:pt x="5344" y="1"/>
                    <a:pt x="4773" y="135"/>
                    <a:pt x="4336" y="135"/>
                  </a:cubicBezTo>
                  <a:cubicBezTo>
                    <a:pt x="3361" y="135"/>
                    <a:pt x="2655" y="1"/>
                    <a:pt x="2655" y="1"/>
                  </a:cubicBezTo>
                  <a:close/>
                </a:path>
              </a:pathLst>
            </a:custGeom>
            <a:solidFill>
              <a:srgbClr val="E6AC60"/>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79" name="Google Shape;980;p32">
              <a:extLst>
                <a:ext uri="{FF2B5EF4-FFF2-40B4-BE49-F238E27FC236}">
                  <a16:creationId xmlns:a16="http://schemas.microsoft.com/office/drawing/2014/main" id="{1E77FE36-C89B-4203-8BE3-007B9EDC7F16}"/>
                </a:ext>
              </a:extLst>
            </p:cNvPr>
            <p:cNvSpPr/>
            <p:nvPr/>
          </p:nvSpPr>
          <p:spPr>
            <a:xfrm>
              <a:off x="3058425" y="530950"/>
              <a:ext cx="1320000" cy="898800"/>
            </a:xfrm>
            <a:custGeom>
              <a:avLst/>
              <a:gdLst/>
              <a:ahLst/>
              <a:cxnLst/>
              <a:rect l="l" t="t" r="r" b="b"/>
              <a:pathLst>
                <a:path w="52800" h="35952" extrusionOk="0">
                  <a:moveTo>
                    <a:pt x="27902" y="0"/>
                  </a:moveTo>
                  <a:cubicBezTo>
                    <a:pt x="27435" y="0"/>
                    <a:pt x="26964" y="17"/>
                    <a:pt x="26484" y="50"/>
                  </a:cubicBezTo>
                  <a:cubicBezTo>
                    <a:pt x="25643" y="184"/>
                    <a:pt x="24803" y="184"/>
                    <a:pt x="24097" y="487"/>
                  </a:cubicBezTo>
                  <a:cubicBezTo>
                    <a:pt x="23123" y="890"/>
                    <a:pt x="22686" y="1730"/>
                    <a:pt x="21846" y="2302"/>
                  </a:cubicBezTo>
                  <a:cubicBezTo>
                    <a:pt x="21679" y="2385"/>
                    <a:pt x="21470" y="2417"/>
                    <a:pt x="21236" y="2417"/>
                  </a:cubicBezTo>
                  <a:cubicBezTo>
                    <a:pt x="20716" y="2417"/>
                    <a:pt x="20073" y="2260"/>
                    <a:pt x="19493" y="2167"/>
                  </a:cubicBezTo>
                  <a:cubicBezTo>
                    <a:pt x="18653" y="2167"/>
                    <a:pt x="17645" y="2167"/>
                    <a:pt x="16670" y="2302"/>
                  </a:cubicBezTo>
                  <a:cubicBezTo>
                    <a:pt x="14721" y="2571"/>
                    <a:pt x="12906" y="3276"/>
                    <a:pt x="11494" y="4520"/>
                  </a:cubicBezTo>
                  <a:cubicBezTo>
                    <a:pt x="10654" y="5360"/>
                    <a:pt x="10083" y="6200"/>
                    <a:pt x="9411" y="7209"/>
                  </a:cubicBezTo>
                  <a:cubicBezTo>
                    <a:pt x="8839" y="7746"/>
                    <a:pt x="8133" y="8452"/>
                    <a:pt x="7730" y="9292"/>
                  </a:cubicBezTo>
                  <a:cubicBezTo>
                    <a:pt x="6722" y="10973"/>
                    <a:pt x="6319" y="13090"/>
                    <a:pt x="5882" y="14905"/>
                  </a:cubicBezTo>
                  <a:cubicBezTo>
                    <a:pt x="5209" y="17291"/>
                    <a:pt x="4067" y="19644"/>
                    <a:pt x="3092" y="21896"/>
                  </a:cubicBezTo>
                  <a:cubicBezTo>
                    <a:pt x="2252" y="23711"/>
                    <a:pt x="840" y="25391"/>
                    <a:pt x="0" y="27206"/>
                  </a:cubicBezTo>
                  <a:cubicBezTo>
                    <a:pt x="706" y="27071"/>
                    <a:pt x="1546" y="26668"/>
                    <a:pt x="2252" y="26366"/>
                  </a:cubicBezTo>
                  <a:lnTo>
                    <a:pt x="2252" y="26366"/>
                  </a:lnTo>
                  <a:cubicBezTo>
                    <a:pt x="1143" y="28483"/>
                    <a:pt x="1681" y="30298"/>
                    <a:pt x="2823" y="32113"/>
                  </a:cubicBezTo>
                  <a:cubicBezTo>
                    <a:pt x="3730" y="33552"/>
                    <a:pt x="6705" y="35952"/>
                    <a:pt x="8793" y="35952"/>
                  </a:cubicBezTo>
                  <a:cubicBezTo>
                    <a:pt x="8948" y="35952"/>
                    <a:pt x="9098" y="35938"/>
                    <a:pt x="9242" y="35910"/>
                  </a:cubicBezTo>
                  <a:cubicBezTo>
                    <a:pt x="7865" y="33928"/>
                    <a:pt x="8402" y="31575"/>
                    <a:pt x="8402" y="31575"/>
                  </a:cubicBezTo>
                  <a:lnTo>
                    <a:pt x="8402" y="31575"/>
                  </a:lnTo>
                  <a:cubicBezTo>
                    <a:pt x="8402" y="31575"/>
                    <a:pt x="9001" y="31616"/>
                    <a:pt x="9789" y="31616"/>
                  </a:cubicBezTo>
                  <a:cubicBezTo>
                    <a:pt x="11021" y="31616"/>
                    <a:pt x="12715" y="31516"/>
                    <a:pt x="13309" y="31004"/>
                  </a:cubicBezTo>
                  <a:cubicBezTo>
                    <a:pt x="12771" y="30298"/>
                    <a:pt x="11763" y="27509"/>
                    <a:pt x="11763" y="27508"/>
                  </a:cubicBezTo>
                  <a:lnTo>
                    <a:pt x="11763" y="27508"/>
                  </a:lnTo>
                  <a:cubicBezTo>
                    <a:pt x="13256" y="28983"/>
                    <a:pt x="14864" y="29421"/>
                    <a:pt x="16528" y="29421"/>
                  </a:cubicBezTo>
                  <a:cubicBezTo>
                    <a:pt x="17859" y="29421"/>
                    <a:pt x="19228" y="29140"/>
                    <a:pt x="20602" y="28886"/>
                  </a:cubicBezTo>
                  <a:cubicBezTo>
                    <a:pt x="21972" y="28609"/>
                    <a:pt x="23342" y="28323"/>
                    <a:pt x="24637" y="28323"/>
                  </a:cubicBezTo>
                  <a:cubicBezTo>
                    <a:pt x="25854" y="28323"/>
                    <a:pt x="27005" y="28575"/>
                    <a:pt x="28030" y="29323"/>
                  </a:cubicBezTo>
                  <a:cubicBezTo>
                    <a:pt x="27738" y="25005"/>
                    <a:pt x="33090" y="23291"/>
                    <a:pt x="33455" y="21392"/>
                  </a:cubicBezTo>
                  <a:lnTo>
                    <a:pt x="33455" y="21392"/>
                  </a:lnTo>
                  <a:cubicBezTo>
                    <a:pt x="33474" y="21862"/>
                    <a:pt x="33944" y="22234"/>
                    <a:pt x="34180" y="22736"/>
                  </a:cubicBezTo>
                  <a:cubicBezTo>
                    <a:pt x="34314" y="23307"/>
                    <a:pt x="34617" y="24013"/>
                    <a:pt x="34751" y="24685"/>
                  </a:cubicBezTo>
                  <a:cubicBezTo>
                    <a:pt x="34886" y="25828"/>
                    <a:pt x="34617" y="26937"/>
                    <a:pt x="33911" y="27777"/>
                  </a:cubicBezTo>
                  <a:cubicBezTo>
                    <a:pt x="35155" y="26803"/>
                    <a:pt x="36566" y="26366"/>
                    <a:pt x="37810" y="25257"/>
                  </a:cubicBezTo>
                  <a:cubicBezTo>
                    <a:pt x="39087" y="24282"/>
                    <a:pt x="40330" y="23005"/>
                    <a:pt x="41171" y="21761"/>
                  </a:cubicBezTo>
                  <a:cubicBezTo>
                    <a:pt x="42011" y="23711"/>
                    <a:pt x="43288" y="25693"/>
                    <a:pt x="44128" y="27643"/>
                  </a:cubicBezTo>
                  <a:cubicBezTo>
                    <a:pt x="44968" y="29458"/>
                    <a:pt x="45103" y="31844"/>
                    <a:pt x="44700" y="33659"/>
                  </a:cubicBezTo>
                  <a:cubicBezTo>
                    <a:pt x="46380" y="31709"/>
                    <a:pt x="47758" y="29323"/>
                    <a:pt x="49169" y="27206"/>
                  </a:cubicBezTo>
                  <a:cubicBezTo>
                    <a:pt x="50984" y="24282"/>
                    <a:pt x="51556" y="21761"/>
                    <a:pt x="51556" y="18400"/>
                  </a:cubicBezTo>
                  <a:cubicBezTo>
                    <a:pt x="51556" y="17291"/>
                    <a:pt x="51690" y="16283"/>
                    <a:pt x="51253" y="15308"/>
                  </a:cubicBezTo>
                  <a:lnTo>
                    <a:pt x="51253" y="15308"/>
                  </a:lnTo>
                  <a:cubicBezTo>
                    <a:pt x="51690" y="16014"/>
                    <a:pt x="52261" y="16585"/>
                    <a:pt x="52665" y="17123"/>
                  </a:cubicBezTo>
                  <a:cubicBezTo>
                    <a:pt x="52799" y="16014"/>
                    <a:pt x="52261" y="14771"/>
                    <a:pt x="51556" y="13762"/>
                  </a:cubicBezTo>
                  <a:cubicBezTo>
                    <a:pt x="50715" y="12519"/>
                    <a:pt x="49304" y="10973"/>
                    <a:pt x="48195" y="9864"/>
                  </a:cubicBezTo>
                  <a:cubicBezTo>
                    <a:pt x="46212" y="8183"/>
                    <a:pt x="43691" y="7478"/>
                    <a:pt x="41876" y="5932"/>
                  </a:cubicBezTo>
                  <a:cubicBezTo>
                    <a:pt x="42017" y="5918"/>
                    <a:pt x="42152" y="5912"/>
                    <a:pt x="42282" y="5912"/>
                  </a:cubicBezTo>
                  <a:cubicBezTo>
                    <a:pt x="43459" y="5912"/>
                    <a:pt x="44252" y="6435"/>
                    <a:pt x="45372" y="7041"/>
                  </a:cubicBezTo>
                  <a:cubicBezTo>
                    <a:pt x="41473" y="3982"/>
                    <a:pt x="36970" y="1730"/>
                    <a:pt x="32096" y="487"/>
                  </a:cubicBezTo>
                  <a:cubicBezTo>
                    <a:pt x="30703" y="158"/>
                    <a:pt x="29329" y="0"/>
                    <a:pt x="27902" y="0"/>
                  </a:cubicBezTo>
                  <a:close/>
                </a:path>
              </a:pathLst>
            </a:custGeom>
            <a:solidFill>
              <a:srgbClr val="FFEC9D"/>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80" name="Google Shape;981;p32">
              <a:extLst>
                <a:ext uri="{FF2B5EF4-FFF2-40B4-BE49-F238E27FC236}">
                  <a16:creationId xmlns:a16="http://schemas.microsoft.com/office/drawing/2014/main" id="{900BB52F-722C-4A63-833F-DE299C12AB92}"/>
                </a:ext>
              </a:extLst>
            </p:cNvPr>
            <p:cNvSpPr/>
            <p:nvPr/>
          </p:nvSpPr>
          <p:spPr>
            <a:xfrm>
              <a:off x="4266650" y="996350"/>
              <a:ext cx="80675" cy="246675"/>
            </a:xfrm>
            <a:custGeom>
              <a:avLst/>
              <a:gdLst/>
              <a:ahLst/>
              <a:cxnLst/>
              <a:rect l="l" t="t" r="r" b="b"/>
              <a:pathLst>
                <a:path w="3227" h="9867" extrusionOk="0">
                  <a:moveTo>
                    <a:pt x="3226" y="0"/>
                  </a:moveTo>
                  <a:cubicBezTo>
                    <a:pt x="3210" y="2555"/>
                    <a:pt x="2894" y="4614"/>
                    <a:pt x="1815" y="6641"/>
                  </a:cubicBezTo>
                  <a:lnTo>
                    <a:pt x="1815" y="6775"/>
                  </a:lnTo>
                  <a:cubicBezTo>
                    <a:pt x="2894" y="4617"/>
                    <a:pt x="3210" y="2555"/>
                    <a:pt x="3226" y="0"/>
                  </a:cubicBezTo>
                  <a:close/>
                  <a:moveTo>
                    <a:pt x="701" y="8765"/>
                  </a:moveTo>
                  <a:lnTo>
                    <a:pt x="701" y="8765"/>
                  </a:lnTo>
                  <a:cubicBezTo>
                    <a:pt x="402" y="9164"/>
                    <a:pt x="268" y="9432"/>
                    <a:pt x="0" y="9733"/>
                  </a:cubicBezTo>
                  <a:lnTo>
                    <a:pt x="0" y="9867"/>
                  </a:lnTo>
                  <a:cubicBezTo>
                    <a:pt x="268" y="9432"/>
                    <a:pt x="402" y="9164"/>
                    <a:pt x="701" y="8765"/>
                  </a:cubicBezTo>
                  <a:close/>
                </a:path>
              </a:pathLst>
            </a:custGeom>
            <a:solidFill>
              <a:srgbClr val="EDCE74"/>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81" name="Google Shape;982;p32">
              <a:extLst>
                <a:ext uri="{FF2B5EF4-FFF2-40B4-BE49-F238E27FC236}">
                  <a16:creationId xmlns:a16="http://schemas.microsoft.com/office/drawing/2014/main" id="{52AC4ACA-37F3-4522-8B02-DE49F94A3306}"/>
                </a:ext>
              </a:extLst>
            </p:cNvPr>
            <p:cNvSpPr/>
            <p:nvPr/>
          </p:nvSpPr>
          <p:spPr>
            <a:xfrm>
              <a:off x="4287650" y="1162350"/>
              <a:ext cx="24400" cy="48750"/>
            </a:xfrm>
            <a:custGeom>
              <a:avLst/>
              <a:gdLst/>
              <a:ahLst/>
              <a:cxnLst/>
              <a:rect l="l" t="t" r="r" b="b"/>
              <a:pathLst>
                <a:path w="976" h="1950" extrusionOk="0">
                  <a:moveTo>
                    <a:pt x="975" y="1"/>
                  </a:moveTo>
                  <a:cubicBezTo>
                    <a:pt x="706" y="706"/>
                    <a:pt x="404" y="1278"/>
                    <a:pt x="0" y="1950"/>
                  </a:cubicBezTo>
                  <a:cubicBezTo>
                    <a:pt x="404" y="1278"/>
                    <a:pt x="706" y="706"/>
                    <a:pt x="975" y="135"/>
                  </a:cubicBezTo>
                  <a:lnTo>
                    <a:pt x="975" y="1"/>
                  </a:lnTo>
                  <a:close/>
                </a:path>
              </a:pathLst>
            </a:custGeom>
            <a:solidFill>
              <a:srgbClr val="E5B94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82" name="Google Shape;983;p32">
              <a:extLst>
                <a:ext uri="{FF2B5EF4-FFF2-40B4-BE49-F238E27FC236}">
                  <a16:creationId xmlns:a16="http://schemas.microsoft.com/office/drawing/2014/main" id="{0A76BAB6-BB88-4B6A-A1C7-8217320C2884}"/>
                </a:ext>
              </a:extLst>
            </p:cNvPr>
            <p:cNvSpPr/>
            <p:nvPr/>
          </p:nvSpPr>
          <p:spPr>
            <a:xfrm>
              <a:off x="3759150" y="1134625"/>
              <a:ext cx="241150" cy="122700"/>
            </a:xfrm>
            <a:custGeom>
              <a:avLst/>
              <a:gdLst/>
              <a:ahLst/>
              <a:cxnLst/>
              <a:rect l="l" t="t" r="r" b="b"/>
              <a:pathLst>
                <a:path w="9646" h="4908" extrusionOk="0">
                  <a:moveTo>
                    <a:pt x="6588" y="404"/>
                  </a:moveTo>
                  <a:cubicBezTo>
                    <a:pt x="6722" y="404"/>
                    <a:pt x="6722" y="538"/>
                    <a:pt x="6722" y="538"/>
                  </a:cubicBezTo>
                  <a:cubicBezTo>
                    <a:pt x="6722" y="404"/>
                    <a:pt x="6722" y="404"/>
                    <a:pt x="6588" y="404"/>
                  </a:cubicBezTo>
                  <a:close/>
                  <a:moveTo>
                    <a:pt x="9646" y="1245"/>
                  </a:moveTo>
                  <a:lnTo>
                    <a:pt x="9646" y="1245"/>
                  </a:lnTo>
                  <a:cubicBezTo>
                    <a:pt x="8537" y="2219"/>
                    <a:pt x="6991" y="2656"/>
                    <a:pt x="5882" y="3630"/>
                  </a:cubicBezTo>
                  <a:cubicBezTo>
                    <a:pt x="7125" y="2656"/>
                    <a:pt x="8537" y="2219"/>
                    <a:pt x="9646" y="1245"/>
                  </a:cubicBezTo>
                  <a:close/>
                  <a:moveTo>
                    <a:pt x="2790" y="0"/>
                  </a:moveTo>
                  <a:lnTo>
                    <a:pt x="2790" y="0"/>
                  </a:lnTo>
                  <a:cubicBezTo>
                    <a:pt x="1379" y="1110"/>
                    <a:pt x="1" y="2656"/>
                    <a:pt x="1" y="4907"/>
                  </a:cubicBezTo>
                  <a:cubicBezTo>
                    <a:pt x="1" y="2656"/>
                    <a:pt x="1547" y="1110"/>
                    <a:pt x="2790" y="0"/>
                  </a:cubicBezTo>
                  <a:close/>
                </a:path>
              </a:pathLst>
            </a:custGeom>
            <a:solidFill>
              <a:srgbClr val="E3A84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83" name="Google Shape;984;p32">
              <a:extLst>
                <a:ext uri="{FF2B5EF4-FFF2-40B4-BE49-F238E27FC236}">
                  <a16:creationId xmlns:a16="http://schemas.microsoft.com/office/drawing/2014/main" id="{6D033E4D-BE1B-4631-9F19-45DBA61747BD}"/>
                </a:ext>
              </a:extLst>
            </p:cNvPr>
            <p:cNvSpPr/>
            <p:nvPr/>
          </p:nvSpPr>
          <p:spPr>
            <a:xfrm>
              <a:off x="3058425" y="1190075"/>
              <a:ext cx="56300" cy="21025"/>
            </a:xfrm>
            <a:custGeom>
              <a:avLst/>
              <a:gdLst/>
              <a:ahLst/>
              <a:cxnLst/>
              <a:rect l="l" t="t" r="r" b="b"/>
              <a:pathLst>
                <a:path w="2252" h="841" extrusionOk="0">
                  <a:moveTo>
                    <a:pt x="2252" y="1"/>
                  </a:moveTo>
                  <a:cubicBezTo>
                    <a:pt x="1546" y="303"/>
                    <a:pt x="706" y="706"/>
                    <a:pt x="0" y="841"/>
                  </a:cubicBezTo>
                  <a:cubicBezTo>
                    <a:pt x="706" y="706"/>
                    <a:pt x="1546" y="438"/>
                    <a:pt x="2252" y="169"/>
                  </a:cubicBezTo>
                  <a:lnTo>
                    <a:pt x="2252" y="1"/>
                  </a:lnTo>
                  <a:close/>
                </a:path>
              </a:pathLst>
            </a:custGeom>
            <a:solidFill>
              <a:srgbClr val="EDCE74"/>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84" name="Google Shape;985;p32">
              <a:extLst>
                <a:ext uri="{FF2B5EF4-FFF2-40B4-BE49-F238E27FC236}">
                  <a16:creationId xmlns:a16="http://schemas.microsoft.com/office/drawing/2014/main" id="{DE60CB05-A775-44C9-AB59-94B26AFB361C}"/>
                </a:ext>
              </a:extLst>
            </p:cNvPr>
            <p:cNvSpPr/>
            <p:nvPr/>
          </p:nvSpPr>
          <p:spPr>
            <a:xfrm>
              <a:off x="3671800" y="1239650"/>
              <a:ext cx="87375" cy="27750"/>
            </a:xfrm>
            <a:custGeom>
              <a:avLst/>
              <a:gdLst/>
              <a:ahLst/>
              <a:cxnLst/>
              <a:rect l="l" t="t" r="r" b="b"/>
              <a:pathLst>
                <a:path w="3495" h="1110" extrusionOk="0">
                  <a:moveTo>
                    <a:pt x="0" y="1"/>
                  </a:moveTo>
                  <a:lnTo>
                    <a:pt x="0" y="1"/>
                  </a:lnTo>
                  <a:cubicBezTo>
                    <a:pt x="1243" y="1"/>
                    <a:pt x="2520" y="270"/>
                    <a:pt x="3495" y="1110"/>
                  </a:cubicBezTo>
                  <a:lnTo>
                    <a:pt x="3495" y="975"/>
                  </a:lnTo>
                  <a:cubicBezTo>
                    <a:pt x="2520" y="270"/>
                    <a:pt x="1243" y="1"/>
                    <a:pt x="0" y="1"/>
                  </a:cubicBezTo>
                  <a:close/>
                </a:path>
              </a:pathLst>
            </a:custGeom>
            <a:solidFill>
              <a:srgbClr val="E3A84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85" name="Google Shape;986;p32">
              <a:extLst>
                <a:ext uri="{FF2B5EF4-FFF2-40B4-BE49-F238E27FC236}">
                  <a16:creationId xmlns:a16="http://schemas.microsoft.com/office/drawing/2014/main" id="{E3AADBFA-EB66-438B-9619-575A52353D2C}"/>
                </a:ext>
              </a:extLst>
            </p:cNvPr>
            <p:cNvSpPr/>
            <p:nvPr/>
          </p:nvSpPr>
          <p:spPr>
            <a:xfrm>
              <a:off x="3097075" y="1260650"/>
              <a:ext cx="136975" cy="157150"/>
            </a:xfrm>
            <a:custGeom>
              <a:avLst/>
              <a:gdLst/>
              <a:ahLst/>
              <a:cxnLst/>
              <a:rect l="l" t="t" r="r" b="b"/>
              <a:pathLst>
                <a:path w="5479" h="6286" extrusionOk="0">
                  <a:moveTo>
                    <a:pt x="3495" y="5176"/>
                  </a:moveTo>
                  <a:lnTo>
                    <a:pt x="3495" y="5176"/>
                  </a:lnTo>
                  <a:cubicBezTo>
                    <a:pt x="4067" y="5580"/>
                    <a:pt x="4773" y="6017"/>
                    <a:pt x="5478" y="6286"/>
                  </a:cubicBezTo>
                  <a:lnTo>
                    <a:pt x="5478" y="6286"/>
                  </a:lnTo>
                  <a:cubicBezTo>
                    <a:pt x="4773" y="6017"/>
                    <a:pt x="4067" y="5580"/>
                    <a:pt x="3495" y="5176"/>
                  </a:cubicBezTo>
                  <a:close/>
                  <a:moveTo>
                    <a:pt x="0" y="1"/>
                  </a:moveTo>
                  <a:cubicBezTo>
                    <a:pt x="135" y="975"/>
                    <a:pt x="571" y="1950"/>
                    <a:pt x="1277" y="2925"/>
                  </a:cubicBezTo>
                  <a:cubicBezTo>
                    <a:pt x="1546" y="3362"/>
                    <a:pt x="1983" y="3899"/>
                    <a:pt x="2521" y="4336"/>
                  </a:cubicBezTo>
                  <a:lnTo>
                    <a:pt x="2521" y="4336"/>
                  </a:lnTo>
                  <a:cubicBezTo>
                    <a:pt x="1983" y="3899"/>
                    <a:pt x="1546" y="3362"/>
                    <a:pt x="1277" y="2925"/>
                  </a:cubicBezTo>
                  <a:cubicBezTo>
                    <a:pt x="571" y="1950"/>
                    <a:pt x="135" y="975"/>
                    <a:pt x="0" y="1"/>
                  </a:cubicBezTo>
                  <a:close/>
                </a:path>
              </a:pathLst>
            </a:custGeom>
            <a:solidFill>
              <a:srgbClr val="EDCE74"/>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86" name="Google Shape;987;p32">
              <a:extLst>
                <a:ext uri="{FF2B5EF4-FFF2-40B4-BE49-F238E27FC236}">
                  <a16:creationId xmlns:a16="http://schemas.microsoft.com/office/drawing/2014/main" id="{5C380CE3-CD51-40AD-A9B5-3E8AC0738821}"/>
                </a:ext>
              </a:extLst>
            </p:cNvPr>
            <p:cNvSpPr/>
            <p:nvPr/>
          </p:nvSpPr>
          <p:spPr>
            <a:xfrm>
              <a:off x="3234025" y="1417775"/>
              <a:ext cx="6750" cy="3375"/>
            </a:xfrm>
            <a:custGeom>
              <a:avLst/>
              <a:gdLst/>
              <a:ahLst/>
              <a:cxnLst/>
              <a:rect l="l" t="t" r="r" b="b"/>
              <a:pathLst>
                <a:path w="270" h="135" extrusionOk="0">
                  <a:moveTo>
                    <a:pt x="0" y="1"/>
                  </a:moveTo>
                  <a:cubicBezTo>
                    <a:pt x="0" y="135"/>
                    <a:pt x="135" y="135"/>
                    <a:pt x="269" y="135"/>
                  </a:cubicBezTo>
                  <a:cubicBezTo>
                    <a:pt x="135" y="135"/>
                    <a:pt x="135" y="135"/>
                    <a:pt x="0" y="1"/>
                  </a:cubicBezTo>
                  <a:close/>
                </a:path>
              </a:pathLst>
            </a:custGeom>
            <a:solidFill>
              <a:srgbClr val="E5B94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87" name="Google Shape;988;p32">
              <a:extLst>
                <a:ext uri="{FF2B5EF4-FFF2-40B4-BE49-F238E27FC236}">
                  <a16:creationId xmlns:a16="http://schemas.microsoft.com/office/drawing/2014/main" id="{DC7587FD-34E5-4BEE-B2EE-FA19220BC59D}"/>
                </a:ext>
              </a:extLst>
            </p:cNvPr>
            <p:cNvSpPr/>
            <p:nvPr/>
          </p:nvSpPr>
          <p:spPr>
            <a:xfrm>
              <a:off x="4175900" y="1351525"/>
              <a:ext cx="16775" cy="24275"/>
            </a:xfrm>
            <a:custGeom>
              <a:avLst/>
              <a:gdLst/>
              <a:ahLst/>
              <a:cxnLst/>
              <a:rect l="l" t="t" r="r" b="b"/>
              <a:pathLst>
                <a:path w="671" h="971" extrusionOk="0">
                  <a:moveTo>
                    <a:pt x="670" y="1"/>
                  </a:moveTo>
                  <a:lnTo>
                    <a:pt x="670" y="1"/>
                  </a:lnTo>
                  <a:cubicBezTo>
                    <a:pt x="535" y="268"/>
                    <a:pt x="268" y="569"/>
                    <a:pt x="1" y="836"/>
                  </a:cubicBezTo>
                  <a:lnTo>
                    <a:pt x="1" y="970"/>
                  </a:lnTo>
                  <a:cubicBezTo>
                    <a:pt x="268" y="569"/>
                    <a:pt x="535" y="268"/>
                    <a:pt x="670" y="1"/>
                  </a:cubicBezTo>
                  <a:close/>
                </a:path>
              </a:pathLst>
            </a:custGeom>
            <a:solidFill>
              <a:srgbClr val="E3A84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88" name="Google Shape;989;p32">
              <a:extLst>
                <a:ext uri="{FF2B5EF4-FFF2-40B4-BE49-F238E27FC236}">
                  <a16:creationId xmlns:a16="http://schemas.microsoft.com/office/drawing/2014/main" id="{23D81141-76E8-413F-93DC-32E522F857BA}"/>
                </a:ext>
              </a:extLst>
            </p:cNvPr>
            <p:cNvSpPr/>
            <p:nvPr/>
          </p:nvSpPr>
          <p:spPr>
            <a:xfrm>
              <a:off x="4000300" y="1074975"/>
              <a:ext cx="161350" cy="147050"/>
            </a:xfrm>
            <a:custGeom>
              <a:avLst/>
              <a:gdLst/>
              <a:ahLst/>
              <a:cxnLst/>
              <a:rect l="l" t="t" r="r" b="b"/>
              <a:pathLst>
                <a:path w="6454" h="5882" extrusionOk="0">
                  <a:moveTo>
                    <a:pt x="3481" y="21"/>
                  </a:moveTo>
                  <a:cubicBezTo>
                    <a:pt x="2641" y="1258"/>
                    <a:pt x="1405" y="2526"/>
                    <a:pt x="135" y="3496"/>
                  </a:cubicBezTo>
                  <a:cubicBezTo>
                    <a:pt x="135" y="3630"/>
                    <a:pt x="0" y="3630"/>
                    <a:pt x="0" y="3630"/>
                  </a:cubicBezTo>
                  <a:lnTo>
                    <a:pt x="135" y="3630"/>
                  </a:lnTo>
                  <a:cubicBezTo>
                    <a:pt x="1405" y="2527"/>
                    <a:pt x="2641" y="1258"/>
                    <a:pt x="3481" y="21"/>
                  </a:cubicBezTo>
                  <a:close/>
                  <a:moveTo>
                    <a:pt x="3496" y="0"/>
                  </a:moveTo>
                  <a:cubicBezTo>
                    <a:pt x="4336" y="2084"/>
                    <a:pt x="5613" y="3932"/>
                    <a:pt x="6453" y="5882"/>
                  </a:cubicBezTo>
                  <a:cubicBezTo>
                    <a:pt x="5613" y="3932"/>
                    <a:pt x="4336" y="1950"/>
                    <a:pt x="3496" y="0"/>
                  </a:cubicBezTo>
                  <a:close/>
                </a:path>
              </a:pathLst>
            </a:custGeom>
            <a:solidFill>
              <a:srgbClr val="DE9A4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89" name="Google Shape;990;p32">
              <a:extLst>
                <a:ext uri="{FF2B5EF4-FFF2-40B4-BE49-F238E27FC236}">
                  <a16:creationId xmlns:a16="http://schemas.microsoft.com/office/drawing/2014/main" id="{0FC9BDC9-80FE-48A1-9B18-B333F387DA6F}"/>
                </a:ext>
              </a:extLst>
            </p:cNvPr>
            <p:cNvSpPr/>
            <p:nvPr/>
          </p:nvSpPr>
          <p:spPr>
            <a:xfrm>
              <a:off x="4266650" y="1239650"/>
              <a:ext cx="25" cy="3375"/>
            </a:xfrm>
            <a:custGeom>
              <a:avLst/>
              <a:gdLst/>
              <a:ahLst/>
              <a:cxnLst/>
              <a:rect l="l" t="t" r="r" b="b"/>
              <a:pathLst>
                <a:path w="1" h="135" extrusionOk="0">
                  <a:moveTo>
                    <a:pt x="0" y="1"/>
                  </a:moveTo>
                  <a:lnTo>
                    <a:pt x="0" y="1"/>
                  </a:lnTo>
                  <a:lnTo>
                    <a:pt x="0" y="135"/>
                  </a:lnTo>
                  <a:lnTo>
                    <a:pt x="0" y="135"/>
                  </a:lnTo>
                  <a:close/>
                </a:path>
              </a:pathLst>
            </a:custGeom>
            <a:solidFill>
              <a:srgbClr val="E8BD6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90" name="Google Shape;991;p32">
              <a:extLst>
                <a:ext uri="{FF2B5EF4-FFF2-40B4-BE49-F238E27FC236}">
                  <a16:creationId xmlns:a16="http://schemas.microsoft.com/office/drawing/2014/main" id="{868C0B39-2C6F-4A52-B14D-28B7041985C3}"/>
                </a:ext>
              </a:extLst>
            </p:cNvPr>
            <p:cNvSpPr/>
            <p:nvPr/>
          </p:nvSpPr>
          <p:spPr>
            <a:xfrm>
              <a:off x="3265100" y="1239650"/>
              <a:ext cx="1001575" cy="126050"/>
            </a:xfrm>
            <a:custGeom>
              <a:avLst/>
              <a:gdLst/>
              <a:ahLst/>
              <a:cxnLst/>
              <a:rect l="l" t="t" r="r" b="b"/>
              <a:pathLst>
                <a:path w="40063" h="5042" extrusionOk="0">
                  <a:moveTo>
                    <a:pt x="135" y="3227"/>
                  </a:moveTo>
                  <a:cubicBezTo>
                    <a:pt x="135" y="3227"/>
                    <a:pt x="841" y="3361"/>
                    <a:pt x="1816" y="3361"/>
                  </a:cubicBezTo>
                  <a:cubicBezTo>
                    <a:pt x="2253" y="3361"/>
                    <a:pt x="2824" y="3227"/>
                    <a:pt x="3362" y="3227"/>
                  </a:cubicBezTo>
                  <a:close/>
                  <a:moveTo>
                    <a:pt x="40062" y="1"/>
                  </a:moveTo>
                  <a:cubicBezTo>
                    <a:pt x="39224" y="1542"/>
                    <a:pt x="38253" y="3050"/>
                    <a:pt x="37114" y="4459"/>
                  </a:cubicBezTo>
                  <a:lnTo>
                    <a:pt x="37114" y="4459"/>
                  </a:lnTo>
                  <a:cubicBezTo>
                    <a:pt x="38253" y="3050"/>
                    <a:pt x="39224" y="1543"/>
                    <a:pt x="40062" y="135"/>
                  </a:cubicBezTo>
                  <a:lnTo>
                    <a:pt x="40062" y="1"/>
                  </a:lnTo>
                  <a:close/>
                  <a:moveTo>
                    <a:pt x="135" y="3227"/>
                  </a:moveTo>
                  <a:lnTo>
                    <a:pt x="135" y="3227"/>
                  </a:lnTo>
                  <a:cubicBezTo>
                    <a:pt x="135" y="3227"/>
                    <a:pt x="1" y="3900"/>
                    <a:pt x="1" y="5042"/>
                  </a:cubicBezTo>
                  <a:cubicBezTo>
                    <a:pt x="1" y="4068"/>
                    <a:pt x="135" y="3228"/>
                    <a:pt x="135" y="3227"/>
                  </a:cubicBezTo>
                  <a:close/>
                </a:path>
              </a:pathLst>
            </a:custGeom>
            <a:solidFill>
              <a:srgbClr val="DE9A4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91" name="Google Shape;992;p32">
              <a:extLst>
                <a:ext uri="{FF2B5EF4-FFF2-40B4-BE49-F238E27FC236}">
                  <a16:creationId xmlns:a16="http://schemas.microsoft.com/office/drawing/2014/main" id="{FDEC5419-D47E-4EDC-8657-89BCD3D011C6}"/>
                </a:ext>
              </a:extLst>
            </p:cNvPr>
            <p:cNvSpPr/>
            <p:nvPr/>
          </p:nvSpPr>
          <p:spPr>
            <a:xfrm>
              <a:off x="3240750" y="1421125"/>
              <a:ext cx="25" cy="4250"/>
            </a:xfrm>
            <a:custGeom>
              <a:avLst/>
              <a:gdLst/>
              <a:ahLst/>
              <a:cxnLst/>
              <a:rect l="l" t="t" r="r" b="b"/>
              <a:pathLst>
                <a:path w="1" h="170" extrusionOk="0">
                  <a:moveTo>
                    <a:pt x="0" y="1"/>
                  </a:moveTo>
                  <a:lnTo>
                    <a:pt x="0" y="1"/>
                  </a:lnTo>
                  <a:lnTo>
                    <a:pt x="0" y="169"/>
                  </a:lnTo>
                  <a:lnTo>
                    <a:pt x="0" y="1"/>
                  </a:lnTo>
                  <a:close/>
                </a:path>
              </a:pathLst>
            </a:custGeom>
            <a:solidFill>
              <a:srgbClr val="DFAA4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92" name="Google Shape;993;p32">
              <a:extLst>
                <a:ext uri="{FF2B5EF4-FFF2-40B4-BE49-F238E27FC236}">
                  <a16:creationId xmlns:a16="http://schemas.microsoft.com/office/drawing/2014/main" id="{A95A7CC2-C218-4A9C-A330-B75DF0C560A0}"/>
                </a:ext>
              </a:extLst>
            </p:cNvPr>
            <p:cNvSpPr/>
            <p:nvPr/>
          </p:nvSpPr>
          <p:spPr>
            <a:xfrm>
              <a:off x="3240750" y="1421125"/>
              <a:ext cx="48750" cy="10950"/>
            </a:xfrm>
            <a:custGeom>
              <a:avLst/>
              <a:gdLst/>
              <a:ahLst/>
              <a:cxnLst/>
              <a:rect l="l" t="t" r="r" b="b"/>
              <a:pathLst>
                <a:path w="1950" h="438" extrusionOk="0">
                  <a:moveTo>
                    <a:pt x="0" y="1"/>
                  </a:moveTo>
                  <a:lnTo>
                    <a:pt x="0" y="169"/>
                  </a:lnTo>
                  <a:cubicBezTo>
                    <a:pt x="572" y="303"/>
                    <a:pt x="1109" y="438"/>
                    <a:pt x="1546" y="438"/>
                  </a:cubicBezTo>
                  <a:cubicBezTo>
                    <a:pt x="1109" y="438"/>
                    <a:pt x="572" y="303"/>
                    <a:pt x="0" y="1"/>
                  </a:cubicBezTo>
                  <a:close/>
                  <a:moveTo>
                    <a:pt x="1949" y="303"/>
                  </a:moveTo>
                  <a:cubicBezTo>
                    <a:pt x="1815" y="438"/>
                    <a:pt x="1681" y="438"/>
                    <a:pt x="1546" y="438"/>
                  </a:cubicBezTo>
                  <a:lnTo>
                    <a:pt x="1949" y="438"/>
                  </a:lnTo>
                  <a:lnTo>
                    <a:pt x="1949" y="303"/>
                  </a:lnTo>
                  <a:close/>
                </a:path>
              </a:pathLst>
            </a:custGeom>
            <a:solidFill>
              <a:srgbClr val="DE9A4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93" name="Google Shape;994;p32">
              <a:extLst>
                <a:ext uri="{FF2B5EF4-FFF2-40B4-BE49-F238E27FC236}">
                  <a16:creationId xmlns:a16="http://schemas.microsoft.com/office/drawing/2014/main" id="{5EF0A9CE-5E1B-432E-8F0D-CB7FD2A8E31C}"/>
                </a:ext>
              </a:extLst>
            </p:cNvPr>
            <p:cNvSpPr/>
            <p:nvPr/>
          </p:nvSpPr>
          <p:spPr>
            <a:xfrm>
              <a:off x="3058425" y="819550"/>
              <a:ext cx="1316625" cy="612525"/>
            </a:xfrm>
            <a:custGeom>
              <a:avLst/>
              <a:gdLst/>
              <a:ahLst/>
              <a:cxnLst/>
              <a:rect l="l" t="t" r="r" b="b"/>
              <a:pathLst>
                <a:path w="52665" h="24501" extrusionOk="0">
                  <a:moveTo>
                    <a:pt x="49741" y="0"/>
                  </a:moveTo>
                  <a:lnTo>
                    <a:pt x="49741" y="0"/>
                  </a:lnTo>
                  <a:cubicBezTo>
                    <a:pt x="51690" y="6016"/>
                    <a:pt x="49035" y="14418"/>
                    <a:pt x="45809" y="15259"/>
                  </a:cubicBezTo>
                  <a:cubicBezTo>
                    <a:pt x="46077" y="13309"/>
                    <a:pt x="43422" y="8671"/>
                    <a:pt x="42582" y="6991"/>
                  </a:cubicBezTo>
                  <a:cubicBezTo>
                    <a:pt x="41742" y="4907"/>
                    <a:pt x="40498" y="3059"/>
                    <a:pt x="39658" y="975"/>
                  </a:cubicBezTo>
                  <a:cubicBezTo>
                    <a:pt x="38818" y="2218"/>
                    <a:pt x="37541" y="3495"/>
                    <a:pt x="36297" y="4605"/>
                  </a:cubicBezTo>
                  <a:cubicBezTo>
                    <a:pt x="35155" y="5579"/>
                    <a:pt x="33609" y="6016"/>
                    <a:pt x="32365" y="6991"/>
                  </a:cubicBezTo>
                  <a:cubicBezTo>
                    <a:pt x="33071" y="6151"/>
                    <a:pt x="33340" y="5041"/>
                    <a:pt x="33205" y="3899"/>
                  </a:cubicBezTo>
                  <a:cubicBezTo>
                    <a:pt x="33071" y="3361"/>
                    <a:pt x="32937" y="2521"/>
                    <a:pt x="32634" y="1949"/>
                  </a:cubicBezTo>
                  <a:cubicBezTo>
                    <a:pt x="32500" y="1546"/>
                    <a:pt x="31928" y="1109"/>
                    <a:pt x="31928" y="538"/>
                  </a:cubicBezTo>
                  <a:cubicBezTo>
                    <a:pt x="31659" y="2386"/>
                    <a:pt x="26349" y="4201"/>
                    <a:pt x="26484" y="8671"/>
                  </a:cubicBezTo>
                  <a:cubicBezTo>
                    <a:pt x="25509" y="7831"/>
                    <a:pt x="24232" y="7562"/>
                    <a:pt x="23123" y="7562"/>
                  </a:cubicBezTo>
                  <a:cubicBezTo>
                    <a:pt x="21846" y="7562"/>
                    <a:pt x="20468" y="7831"/>
                    <a:pt x="19056" y="8100"/>
                  </a:cubicBezTo>
                  <a:cubicBezTo>
                    <a:pt x="17813" y="8402"/>
                    <a:pt x="16401" y="8671"/>
                    <a:pt x="14990" y="8671"/>
                  </a:cubicBezTo>
                  <a:cubicBezTo>
                    <a:pt x="13309" y="8671"/>
                    <a:pt x="11763" y="8268"/>
                    <a:pt x="10251" y="6722"/>
                  </a:cubicBezTo>
                  <a:lnTo>
                    <a:pt x="10251" y="6722"/>
                  </a:lnTo>
                  <a:cubicBezTo>
                    <a:pt x="10385" y="6991"/>
                    <a:pt x="11225" y="9511"/>
                    <a:pt x="11763" y="10217"/>
                  </a:cubicBezTo>
                  <a:cubicBezTo>
                    <a:pt x="11225" y="10789"/>
                    <a:pt x="9679" y="10923"/>
                    <a:pt x="8570" y="10923"/>
                  </a:cubicBezTo>
                  <a:cubicBezTo>
                    <a:pt x="7562" y="10923"/>
                    <a:pt x="6890" y="10789"/>
                    <a:pt x="6890" y="10789"/>
                  </a:cubicBezTo>
                  <a:lnTo>
                    <a:pt x="6890" y="10789"/>
                  </a:lnTo>
                  <a:cubicBezTo>
                    <a:pt x="6890" y="10789"/>
                    <a:pt x="6319" y="13141"/>
                    <a:pt x="7865" y="15259"/>
                  </a:cubicBezTo>
                  <a:lnTo>
                    <a:pt x="7293" y="15259"/>
                  </a:lnTo>
                  <a:cubicBezTo>
                    <a:pt x="5613" y="15259"/>
                    <a:pt x="3361" y="13578"/>
                    <a:pt x="1983" y="12301"/>
                  </a:cubicBezTo>
                  <a:cubicBezTo>
                    <a:pt x="1277" y="13444"/>
                    <a:pt x="571" y="14553"/>
                    <a:pt x="0" y="15662"/>
                  </a:cubicBezTo>
                  <a:cubicBezTo>
                    <a:pt x="706" y="15527"/>
                    <a:pt x="1546" y="15124"/>
                    <a:pt x="2252" y="14822"/>
                  </a:cubicBezTo>
                  <a:lnTo>
                    <a:pt x="2252" y="14822"/>
                  </a:lnTo>
                  <a:cubicBezTo>
                    <a:pt x="1681" y="15830"/>
                    <a:pt x="1546" y="16670"/>
                    <a:pt x="1546" y="17645"/>
                  </a:cubicBezTo>
                  <a:cubicBezTo>
                    <a:pt x="1681" y="18619"/>
                    <a:pt x="2117" y="19594"/>
                    <a:pt x="2823" y="20569"/>
                  </a:cubicBezTo>
                  <a:cubicBezTo>
                    <a:pt x="3092" y="21006"/>
                    <a:pt x="3529" y="21543"/>
                    <a:pt x="4067" y="21980"/>
                  </a:cubicBezTo>
                  <a:cubicBezTo>
                    <a:pt x="4369" y="22249"/>
                    <a:pt x="4638" y="22552"/>
                    <a:pt x="5041" y="22820"/>
                  </a:cubicBezTo>
                  <a:cubicBezTo>
                    <a:pt x="5613" y="23224"/>
                    <a:pt x="6319" y="23661"/>
                    <a:pt x="7024" y="23930"/>
                  </a:cubicBezTo>
                  <a:cubicBezTo>
                    <a:pt x="7159" y="24064"/>
                    <a:pt x="7159" y="24064"/>
                    <a:pt x="7293" y="24064"/>
                  </a:cubicBezTo>
                  <a:cubicBezTo>
                    <a:pt x="7865" y="24366"/>
                    <a:pt x="8402" y="24501"/>
                    <a:pt x="8839" y="24501"/>
                  </a:cubicBezTo>
                  <a:cubicBezTo>
                    <a:pt x="8974" y="24501"/>
                    <a:pt x="9108" y="24501"/>
                    <a:pt x="9242" y="24366"/>
                  </a:cubicBezTo>
                  <a:cubicBezTo>
                    <a:pt x="8705" y="23526"/>
                    <a:pt x="8402" y="22552"/>
                    <a:pt x="8268" y="21846"/>
                  </a:cubicBezTo>
                  <a:cubicBezTo>
                    <a:pt x="8268" y="20703"/>
                    <a:pt x="8402" y="20031"/>
                    <a:pt x="8402" y="20031"/>
                  </a:cubicBezTo>
                  <a:lnTo>
                    <a:pt x="11629" y="20031"/>
                  </a:lnTo>
                  <a:cubicBezTo>
                    <a:pt x="12334" y="19863"/>
                    <a:pt x="13040" y="19728"/>
                    <a:pt x="13309" y="19460"/>
                  </a:cubicBezTo>
                  <a:cubicBezTo>
                    <a:pt x="12781" y="18767"/>
                    <a:pt x="11962" y="16195"/>
                    <a:pt x="11773" y="15974"/>
                  </a:cubicBezTo>
                  <a:lnTo>
                    <a:pt x="11773" y="15974"/>
                  </a:lnTo>
                  <a:cubicBezTo>
                    <a:pt x="12477" y="16675"/>
                    <a:pt x="13312" y="17209"/>
                    <a:pt x="14015" y="17510"/>
                  </a:cubicBezTo>
                  <a:cubicBezTo>
                    <a:pt x="14855" y="17779"/>
                    <a:pt x="15695" y="17914"/>
                    <a:pt x="16536" y="17914"/>
                  </a:cubicBezTo>
                  <a:cubicBezTo>
                    <a:pt x="17947" y="17914"/>
                    <a:pt x="19325" y="17645"/>
                    <a:pt x="20602" y="17342"/>
                  </a:cubicBezTo>
                  <a:cubicBezTo>
                    <a:pt x="22014" y="17073"/>
                    <a:pt x="23257" y="16805"/>
                    <a:pt x="24534" y="16805"/>
                  </a:cubicBezTo>
                  <a:cubicBezTo>
                    <a:pt x="25778" y="16805"/>
                    <a:pt x="27055" y="17073"/>
                    <a:pt x="28030" y="17779"/>
                  </a:cubicBezTo>
                  <a:lnTo>
                    <a:pt x="28030" y="17510"/>
                  </a:lnTo>
                  <a:cubicBezTo>
                    <a:pt x="28030" y="15259"/>
                    <a:pt x="29408" y="13713"/>
                    <a:pt x="30819" y="12603"/>
                  </a:cubicBezTo>
                  <a:cubicBezTo>
                    <a:pt x="32096" y="11461"/>
                    <a:pt x="33340" y="10621"/>
                    <a:pt x="33474" y="9780"/>
                  </a:cubicBezTo>
                  <a:cubicBezTo>
                    <a:pt x="33474" y="10352"/>
                    <a:pt x="34046" y="10789"/>
                    <a:pt x="34180" y="11192"/>
                  </a:cubicBezTo>
                  <a:cubicBezTo>
                    <a:pt x="34314" y="11763"/>
                    <a:pt x="34617" y="12469"/>
                    <a:pt x="34617" y="13007"/>
                  </a:cubicBezTo>
                  <a:cubicBezTo>
                    <a:pt x="34751" y="13007"/>
                    <a:pt x="34751" y="13007"/>
                    <a:pt x="34751" y="13141"/>
                  </a:cubicBezTo>
                  <a:lnTo>
                    <a:pt x="34751" y="13578"/>
                  </a:lnTo>
                  <a:cubicBezTo>
                    <a:pt x="34751" y="14553"/>
                    <a:pt x="34449" y="15393"/>
                    <a:pt x="33911" y="16233"/>
                  </a:cubicBezTo>
                  <a:cubicBezTo>
                    <a:pt x="35155" y="15259"/>
                    <a:pt x="36566" y="14822"/>
                    <a:pt x="37675" y="13847"/>
                  </a:cubicBezTo>
                  <a:cubicBezTo>
                    <a:pt x="37675" y="13847"/>
                    <a:pt x="37810" y="13847"/>
                    <a:pt x="37810" y="13713"/>
                  </a:cubicBezTo>
                  <a:cubicBezTo>
                    <a:pt x="39087" y="12738"/>
                    <a:pt x="40330" y="11461"/>
                    <a:pt x="41171" y="10217"/>
                  </a:cubicBezTo>
                  <a:cubicBezTo>
                    <a:pt x="42011" y="12167"/>
                    <a:pt x="43288" y="14149"/>
                    <a:pt x="44128" y="16099"/>
                  </a:cubicBezTo>
                  <a:cubicBezTo>
                    <a:pt x="44532" y="17208"/>
                    <a:pt x="44834" y="18351"/>
                    <a:pt x="44968" y="19460"/>
                  </a:cubicBezTo>
                  <a:cubicBezTo>
                    <a:pt x="44968" y="20434"/>
                    <a:pt x="44968" y="21274"/>
                    <a:pt x="44700" y="22115"/>
                  </a:cubicBezTo>
                  <a:cubicBezTo>
                    <a:pt x="44968" y="21846"/>
                    <a:pt x="45237" y="21543"/>
                    <a:pt x="45372" y="21274"/>
                  </a:cubicBezTo>
                  <a:cubicBezTo>
                    <a:pt x="46514" y="19863"/>
                    <a:pt x="47489" y="18351"/>
                    <a:pt x="48329" y="16805"/>
                  </a:cubicBezTo>
                  <a:cubicBezTo>
                    <a:pt x="48598" y="16502"/>
                    <a:pt x="48733" y="16233"/>
                    <a:pt x="49035" y="15830"/>
                  </a:cubicBezTo>
                  <a:lnTo>
                    <a:pt x="49169" y="15662"/>
                  </a:lnTo>
                  <a:cubicBezTo>
                    <a:pt x="49573" y="14990"/>
                    <a:pt x="49875" y="14418"/>
                    <a:pt x="50144" y="13713"/>
                  </a:cubicBezTo>
                  <a:cubicBezTo>
                    <a:pt x="51253" y="11629"/>
                    <a:pt x="51556" y="9511"/>
                    <a:pt x="51556" y="6856"/>
                  </a:cubicBezTo>
                  <a:lnTo>
                    <a:pt x="51556" y="4739"/>
                  </a:lnTo>
                  <a:cubicBezTo>
                    <a:pt x="51421" y="4470"/>
                    <a:pt x="51421" y="4201"/>
                    <a:pt x="51253" y="3764"/>
                  </a:cubicBezTo>
                  <a:lnTo>
                    <a:pt x="51253" y="3764"/>
                  </a:lnTo>
                  <a:cubicBezTo>
                    <a:pt x="51690" y="4470"/>
                    <a:pt x="52261" y="5041"/>
                    <a:pt x="52665" y="5579"/>
                  </a:cubicBezTo>
                  <a:lnTo>
                    <a:pt x="52665" y="5310"/>
                  </a:lnTo>
                  <a:cubicBezTo>
                    <a:pt x="52665" y="4201"/>
                    <a:pt x="52093" y="3059"/>
                    <a:pt x="51556" y="2218"/>
                  </a:cubicBezTo>
                  <a:cubicBezTo>
                    <a:pt x="51119" y="1546"/>
                    <a:pt x="50413" y="706"/>
                    <a:pt x="49741" y="0"/>
                  </a:cubicBezTo>
                  <a:close/>
                </a:path>
              </a:pathLst>
            </a:custGeom>
            <a:solidFill>
              <a:srgbClr val="EDD56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94" name="Google Shape;995;p32">
              <a:extLst>
                <a:ext uri="{FF2B5EF4-FFF2-40B4-BE49-F238E27FC236}">
                  <a16:creationId xmlns:a16="http://schemas.microsoft.com/office/drawing/2014/main" id="{F8847BEC-8771-435B-BF7B-4E735D0BFC85}"/>
                </a:ext>
              </a:extLst>
            </p:cNvPr>
            <p:cNvSpPr/>
            <p:nvPr/>
          </p:nvSpPr>
          <p:spPr>
            <a:xfrm>
              <a:off x="3664200" y="1449700"/>
              <a:ext cx="175650" cy="115150"/>
            </a:xfrm>
            <a:custGeom>
              <a:avLst/>
              <a:gdLst/>
              <a:ahLst/>
              <a:cxnLst/>
              <a:rect l="l" t="t" r="r" b="b"/>
              <a:pathLst>
                <a:path w="7026" h="4606" extrusionOk="0">
                  <a:moveTo>
                    <a:pt x="6319" y="1"/>
                  </a:moveTo>
                  <a:cubicBezTo>
                    <a:pt x="6017" y="1"/>
                    <a:pt x="5882" y="270"/>
                    <a:pt x="5882" y="538"/>
                  </a:cubicBezTo>
                  <a:cubicBezTo>
                    <a:pt x="6017" y="706"/>
                    <a:pt x="6017" y="975"/>
                    <a:pt x="6017" y="1110"/>
                  </a:cubicBezTo>
                  <a:cubicBezTo>
                    <a:pt x="6017" y="2521"/>
                    <a:pt x="4908" y="3630"/>
                    <a:pt x="3496" y="3630"/>
                  </a:cubicBezTo>
                  <a:cubicBezTo>
                    <a:pt x="2253" y="3630"/>
                    <a:pt x="1144" y="2656"/>
                    <a:pt x="976" y="1379"/>
                  </a:cubicBezTo>
                  <a:cubicBezTo>
                    <a:pt x="976" y="1110"/>
                    <a:pt x="707" y="975"/>
                    <a:pt x="438" y="975"/>
                  </a:cubicBezTo>
                  <a:cubicBezTo>
                    <a:pt x="135" y="975"/>
                    <a:pt x="1" y="1244"/>
                    <a:pt x="1" y="1547"/>
                  </a:cubicBezTo>
                  <a:cubicBezTo>
                    <a:pt x="303" y="3227"/>
                    <a:pt x="1681" y="4605"/>
                    <a:pt x="3496" y="4605"/>
                  </a:cubicBezTo>
                  <a:cubicBezTo>
                    <a:pt x="5479" y="4605"/>
                    <a:pt x="7025" y="3059"/>
                    <a:pt x="7025" y="1110"/>
                  </a:cubicBezTo>
                  <a:cubicBezTo>
                    <a:pt x="7025" y="841"/>
                    <a:pt x="7025" y="706"/>
                    <a:pt x="6857" y="404"/>
                  </a:cubicBezTo>
                  <a:cubicBezTo>
                    <a:pt x="6857" y="135"/>
                    <a:pt x="6588" y="1"/>
                    <a:pt x="6319" y="1"/>
                  </a:cubicBezTo>
                  <a:close/>
                </a:path>
              </a:pathLst>
            </a:custGeom>
            <a:solidFill>
              <a:schemeClr val="dk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95" name="Google Shape;996;p32">
              <a:extLst>
                <a:ext uri="{FF2B5EF4-FFF2-40B4-BE49-F238E27FC236}">
                  <a16:creationId xmlns:a16="http://schemas.microsoft.com/office/drawing/2014/main" id="{52A14F81-F171-4C7F-BFD5-8CB1A5683460}"/>
                </a:ext>
              </a:extLst>
            </p:cNvPr>
            <p:cNvSpPr/>
            <p:nvPr/>
          </p:nvSpPr>
          <p:spPr>
            <a:xfrm>
              <a:off x="3381050" y="1294800"/>
              <a:ext cx="231100" cy="168725"/>
            </a:xfrm>
            <a:custGeom>
              <a:avLst/>
              <a:gdLst/>
              <a:ahLst/>
              <a:cxnLst/>
              <a:rect l="l" t="t" r="r" b="b"/>
              <a:pathLst>
                <a:path w="9244" h="6749" extrusionOk="0">
                  <a:moveTo>
                    <a:pt x="5732" y="0"/>
                  </a:moveTo>
                  <a:cubicBezTo>
                    <a:pt x="4300" y="0"/>
                    <a:pt x="3026" y="940"/>
                    <a:pt x="2521" y="2264"/>
                  </a:cubicBezTo>
                  <a:cubicBezTo>
                    <a:pt x="2270" y="2342"/>
                    <a:pt x="2033" y="2374"/>
                    <a:pt x="1812" y="2374"/>
                  </a:cubicBezTo>
                  <a:cubicBezTo>
                    <a:pt x="794" y="2374"/>
                    <a:pt x="135" y="1693"/>
                    <a:pt x="135" y="1693"/>
                  </a:cubicBezTo>
                  <a:lnTo>
                    <a:pt x="135" y="1693"/>
                  </a:lnTo>
                  <a:cubicBezTo>
                    <a:pt x="1" y="4079"/>
                    <a:pt x="1681" y="4651"/>
                    <a:pt x="2656" y="4785"/>
                  </a:cubicBezTo>
                  <a:cubicBezTo>
                    <a:pt x="3059" y="5760"/>
                    <a:pt x="4202" y="6600"/>
                    <a:pt x="5445" y="6734"/>
                  </a:cubicBezTo>
                  <a:cubicBezTo>
                    <a:pt x="5544" y="6744"/>
                    <a:pt x="5642" y="6748"/>
                    <a:pt x="5740" y="6748"/>
                  </a:cubicBezTo>
                  <a:cubicBezTo>
                    <a:pt x="7438" y="6748"/>
                    <a:pt x="8950" y="5392"/>
                    <a:pt x="9109" y="3676"/>
                  </a:cubicBezTo>
                  <a:cubicBezTo>
                    <a:pt x="9243" y="1861"/>
                    <a:pt x="7832" y="181"/>
                    <a:pt x="6017" y="13"/>
                  </a:cubicBezTo>
                  <a:cubicBezTo>
                    <a:pt x="5921" y="4"/>
                    <a:pt x="5826" y="0"/>
                    <a:pt x="5732" y="0"/>
                  </a:cubicBezTo>
                  <a:close/>
                </a:path>
              </a:pathLst>
            </a:custGeom>
            <a:solidFill>
              <a:schemeClr val="dk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96" name="Google Shape;997;p32">
              <a:extLst>
                <a:ext uri="{FF2B5EF4-FFF2-40B4-BE49-F238E27FC236}">
                  <a16:creationId xmlns:a16="http://schemas.microsoft.com/office/drawing/2014/main" id="{69FE29CB-0F5D-4F41-B0E9-B79923F044E2}"/>
                </a:ext>
              </a:extLst>
            </p:cNvPr>
            <p:cNvSpPr/>
            <p:nvPr/>
          </p:nvSpPr>
          <p:spPr>
            <a:xfrm>
              <a:off x="3507100" y="1306025"/>
              <a:ext cx="59675" cy="59675"/>
            </a:xfrm>
            <a:custGeom>
              <a:avLst/>
              <a:gdLst/>
              <a:ahLst/>
              <a:cxnLst/>
              <a:rect l="l" t="t" r="r" b="b"/>
              <a:pathLst>
                <a:path w="2387" h="2387" extrusionOk="0">
                  <a:moveTo>
                    <a:pt x="1109" y="1"/>
                  </a:moveTo>
                  <a:cubicBezTo>
                    <a:pt x="403" y="1"/>
                    <a:pt x="0" y="572"/>
                    <a:pt x="0" y="1244"/>
                  </a:cubicBezTo>
                  <a:cubicBezTo>
                    <a:pt x="0" y="1950"/>
                    <a:pt x="403" y="2387"/>
                    <a:pt x="1109" y="2387"/>
                  </a:cubicBezTo>
                  <a:cubicBezTo>
                    <a:pt x="1815" y="2387"/>
                    <a:pt x="2386" y="1950"/>
                    <a:pt x="2386" y="1244"/>
                  </a:cubicBezTo>
                  <a:cubicBezTo>
                    <a:pt x="2386" y="572"/>
                    <a:pt x="1815" y="1"/>
                    <a:pt x="1109" y="1"/>
                  </a:cubicBezTo>
                  <a:close/>
                </a:path>
              </a:pathLst>
            </a:custGeom>
            <a:solidFill>
              <a:srgbClr val="FFFFFF"/>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97" name="Google Shape;998;p32">
              <a:extLst>
                <a:ext uri="{FF2B5EF4-FFF2-40B4-BE49-F238E27FC236}">
                  <a16:creationId xmlns:a16="http://schemas.microsoft.com/office/drawing/2014/main" id="{E733EEB6-CA51-47B3-B011-35A945F30FC5}"/>
                </a:ext>
              </a:extLst>
            </p:cNvPr>
            <p:cNvSpPr/>
            <p:nvPr/>
          </p:nvSpPr>
          <p:spPr>
            <a:xfrm>
              <a:off x="3877625" y="1246025"/>
              <a:ext cx="227725" cy="168650"/>
            </a:xfrm>
            <a:custGeom>
              <a:avLst/>
              <a:gdLst/>
              <a:ahLst/>
              <a:cxnLst/>
              <a:rect l="l" t="t" r="r" b="b"/>
              <a:pathLst>
                <a:path w="9109" h="6746" extrusionOk="0">
                  <a:moveTo>
                    <a:pt x="3549" y="0"/>
                  </a:moveTo>
                  <a:cubicBezTo>
                    <a:pt x="3443" y="0"/>
                    <a:pt x="3335" y="5"/>
                    <a:pt x="3227" y="14"/>
                  </a:cubicBezTo>
                  <a:cubicBezTo>
                    <a:pt x="1278" y="149"/>
                    <a:pt x="0" y="1695"/>
                    <a:pt x="169" y="3644"/>
                  </a:cubicBezTo>
                  <a:cubicBezTo>
                    <a:pt x="297" y="5409"/>
                    <a:pt x="1712" y="6745"/>
                    <a:pt x="3537" y="6745"/>
                  </a:cubicBezTo>
                  <a:cubicBezTo>
                    <a:pt x="3623" y="6745"/>
                    <a:pt x="3710" y="6742"/>
                    <a:pt x="3798" y="6736"/>
                  </a:cubicBezTo>
                  <a:cubicBezTo>
                    <a:pt x="5042" y="6602"/>
                    <a:pt x="6050" y="5761"/>
                    <a:pt x="6588" y="4652"/>
                  </a:cubicBezTo>
                  <a:cubicBezTo>
                    <a:pt x="7562" y="4652"/>
                    <a:pt x="9108" y="4081"/>
                    <a:pt x="8974" y="1560"/>
                  </a:cubicBezTo>
                  <a:lnTo>
                    <a:pt x="8974" y="1560"/>
                  </a:lnTo>
                  <a:cubicBezTo>
                    <a:pt x="8974" y="1561"/>
                    <a:pt x="8430" y="2279"/>
                    <a:pt x="7411" y="2279"/>
                  </a:cubicBezTo>
                  <a:cubicBezTo>
                    <a:pt x="7164" y="2279"/>
                    <a:pt x="6889" y="2237"/>
                    <a:pt x="6588" y="2132"/>
                  </a:cubicBezTo>
                  <a:cubicBezTo>
                    <a:pt x="6213" y="819"/>
                    <a:pt x="4966" y="0"/>
                    <a:pt x="3549" y="0"/>
                  </a:cubicBezTo>
                  <a:close/>
                </a:path>
              </a:pathLst>
            </a:custGeom>
            <a:solidFill>
              <a:schemeClr val="dk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98" name="Google Shape;999;p32">
              <a:extLst>
                <a:ext uri="{FF2B5EF4-FFF2-40B4-BE49-F238E27FC236}">
                  <a16:creationId xmlns:a16="http://schemas.microsoft.com/office/drawing/2014/main" id="{BB854CF8-D117-4B97-900E-1FF9BDAC94FE}"/>
                </a:ext>
              </a:extLst>
            </p:cNvPr>
            <p:cNvSpPr/>
            <p:nvPr/>
          </p:nvSpPr>
          <p:spPr>
            <a:xfrm>
              <a:off x="3916275" y="1264025"/>
              <a:ext cx="59675" cy="59675"/>
            </a:xfrm>
            <a:custGeom>
              <a:avLst/>
              <a:gdLst/>
              <a:ahLst/>
              <a:cxnLst/>
              <a:rect l="l" t="t" r="r" b="b"/>
              <a:pathLst>
                <a:path w="2387" h="2387" extrusionOk="0">
                  <a:moveTo>
                    <a:pt x="1143" y="0"/>
                  </a:moveTo>
                  <a:cubicBezTo>
                    <a:pt x="572" y="0"/>
                    <a:pt x="0" y="572"/>
                    <a:pt x="0" y="1244"/>
                  </a:cubicBezTo>
                  <a:cubicBezTo>
                    <a:pt x="0" y="1815"/>
                    <a:pt x="572" y="2386"/>
                    <a:pt x="1143" y="2386"/>
                  </a:cubicBezTo>
                  <a:cubicBezTo>
                    <a:pt x="1815" y="2386"/>
                    <a:pt x="2387" y="1815"/>
                    <a:pt x="2387" y="1244"/>
                  </a:cubicBezTo>
                  <a:cubicBezTo>
                    <a:pt x="2387" y="572"/>
                    <a:pt x="1815" y="0"/>
                    <a:pt x="1143" y="0"/>
                  </a:cubicBezTo>
                  <a:close/>
                </a:path>
              </a:pathLst>
            </a:custGeom>
            <a:solidFill>
              <a:srgbClr val="FFFFFF"/>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99" name="Google Shape;1000;p32">
              <a:extLst>
                <a:ext uri="{FF2B5EF4-FFF2-40B4-BE49-F238E27FC236}">
                  <a16:creationId xmlns:a16="http://schemas.microsoft.com/office/drawing/2014/main" id="{594A85AE-DD6F-43F3-B245-D04B1AC5499A}"/>
                </a:ext>
              </a:extLst>
            </p:cNvPr>
            <p:cNvSpPr/>
            <p:nvPr/>
          </p:nvSpPr>
          <p:spPr>
            <a:xfrm>
              <a:off x="3373500" y="1446350"/>
              <a:ext cx="206725" cy="105050"/>
            </a:xfrm>
            <a:custGeom>
              <a:avLst/>
              <a:gdLst/>
              <a:ahLst/>
              <a:cxnLst/>
              <a:rect l="l" t="t" r="r" b="b"/>
              <a:pathLst>
                <a:path w="8269" h="4202" extrusionOk="0">
                  <a:moveTo>
                    <a:pt x="4201" y="0"/>
                  </a:moveTo>
                  <a:cubicBezTo>
                    <a:pt x="1849" y="0"/>
                    <a:pt x="0" y="975"/>
                    <a:pt x="0" y="2084"/>
                  </a:cubicBezTo>
                  <a:cubicBezTo>
                    <a:pt x="0" y="3193"/>
                    <a:pt x="1849" y="4201"/>
                    <a:pt x="4201" y="4201"/>
                  </a:cubicBezTo>
                  <a:cubicBezTo>
                    <a:pt x="6453" y="4201"/>
                    <a:pt x="8268" y="3193"/>
                    <a:pt x="8268" y="2084"/>
                  </a:cubicBezTo>
                  <a:cubicBezTo>
                    <a:pt x="8268" y="975"/>
                    <a:pt x="6453" y="0"/>
                    <a:pt x="4201" y="0"/>
                  </a:cubicBezTo>
                  <a:close/>
                </a:path>
              </a:pathLst>
            </a:custGeom>
            <a:solidFill>
              <a:schemeClr val="accent6"/>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00" name="Google Shape;1001;p32">
              <a:extLst>
                <a:ext uri="{FF2B5EF4-FFF2-40B4-BE49-F238E27FC236}">
                  <a16:creationId xmlns:a16="http://schemas.microsoft.com/office/drawing/2014/main" id="{EB8F90F8-D523-4387-A32E-90083F58B62E}"/>
                </a:ext>
              </a:extLst>
            </p:cNvPr>
            <p:cNvSpPr/>
            <p:nvPr/>
          </p:nvSpPr>
          <p:spPr>
            <a:xfrm>
              <a:off x="3930550" y="1374500"/>
              <a:ext cx="213450" cy="111225"/>
            </a:xfrm>
            <a:custGeom>
              <a:avLst/>
              <a:gdLst/>
              <a:ahLst/>
              <a:cxnLst/>
              <a:rect l="l" t="t" r="r" b="b"/>
              <a:pathLst>
                <a:path w="8538" h="4449" extrusionOk="0">
                  <a:moveTo>
                    <a:pt x="4900" y="1"/>
                  </a:moveTo>
                  <a:cubicBezTo>
                    <a:pt x="4629" y="1"/>
                    <a:pt x="4350" y="17"/>
                    <a:pt x="4067" y="51"/>
                  </a:cubicBezTo>
                  <a:cubicBezTo>
                    <a:pt x="1681" y="354"/>
                    <a:pt x="1" y="1463"/>
                    <a:pt x="135" y="2706"/>
                  </a:cubicBezTo>
                  <a:cubicBezTo>
                    <a:pt x="251" y="3689"/>
                    <a:pt x="1735" y="4449"/>
                    <a:pt x="3561" y="4449"/>
                  </a:cubicBezTo>
                  <a:cubicBezTo>
                    <a:pt x="3856" y="4449"/>
                    <a:pt x="4161" y="4429"/>
                    <a:pt x="4471" y="4387"/>
                  </a:cubicBezTo>
                  <a:cubicBezTo>
                    <a:pt x="6723" y="4118"/>
                    <a:pt x="8537" y="3009"/>
                    <a:pt x="8403" y="1732"/>
                  </a:cubicBezTo>
                  <a:cubicBezTo>
                    <a:pt x="8286" y="764"/>
                    <a:pt x="6761" y="1"/>
                    <a:pt x="4900" y="1"/>
                  </a:cubicBezTo>
                  <a:close/>
                </a:path>
              </a:pathLst>
            </a:custGeom>
            <a:solidFill>
              <a:schemeClr val="accent6"/>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01" name="Google Shape;1002;p32">
              <a:extLst>
                <a:ext uri="{FF2B5EF4-FFF2-40B4-BE49-F238E27FC236}">
                  <a16:creationId xmlns:a16="http://schemas.microsoft.com/office/drawing/2014/main" id="{ADA22323-A815-4D9E-B7B8-06DA5C0E7193}"/>
                </a:ext>
              </a:extLst>
            </p:cNvPr>
            <p:cNvSpPr/>
            <p:nvPr/>
          </p:nvSpPr>
          <p:spPr>
            <a:xfrm>
              <a:off x="3597825" y="2131950"/>
              <a:ext cx="48775" cy="21050"/>
            </a:xfrm>
            <a:custGeom>
              <a:avLst/>
              <a:gdLst/>
              <a:ahLst/>
              <a:cxnLst/>
              <a:rect l="l" t="t" r="r" b="b"/>
              <a:pathLst>
                <a:path w="1951" h="842" extrusionOk="0">
                  <a:moveTo>
                    <a:pt x="1" y="1"/>
                  </a:moveTo>
                  <a:cubicBezTo>
                    <a:pt x="559" y="428"/>
                    <a:pt x="1245" y="694"/>
                    <a:pt x="1903" y="832"/>
                  </a:cubicBezTo>
                  <a:lnTo>
                    <a:pt x="1903" y="832"/>
                  </a:lnTo>
                  <a:cubicBezTo>
                    <a:pt x="1610" y="747"/>
                    <a:pt x="251" y="126"/>
                    <a:pt x="1" y="1"/>
                  </a:cubicBezTo>
                  <a:close/>
                  <a:moveTo>
                    <a:pt x="1903" y="832"/>
                  </a:moveTo>
                  <a:cubicBezTo>
                    <a:pt x="1925" y="838"/>
                    <a:pt x="1941" y="841"/>
                    <a:pt x="1950" y="841"/>
                  </a:cubicBezTo>
                  <a:cubicBezTo>
                    <a:pt x="1935" y="838"/>
                    <a:pt x="1919" y="835"/>
                    <a:pt x="1903" y="832"/>
                  </a:cubicBezTo>
                  <a:close/>
                </a:path>
              </a:pathLst>
            </a:custGeom>
            <a:solidFill>
              <a:srgbClr val="2E3463"/>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grpSp>
        <p:nvGrpSpPr>
          <p:cNvPr id="202" name="Google Shape;211;p3">
            <a:extLst>
              <a:ext uri="{FF2B5EF4-FFF2-40B4-BE49-F238E27FC236}">
                <a16:creationId xmlns:a16="http://schemas.microsoft.com/office/drawing/2014/main" id="{36C19A32-EB14-46B6-BE30-A420DB3A7F9C}"/>
              </a:ext>
            </a:extLst>
          </p:cNvPr>
          <p:cNvGrpSpPr/>
          <p:nvPr userDrawn="1"/>
        </p:nvGrpSpPr>
        <p:grpSpPr>
          <a:xfrm>
            <a:off x="772900" y="1186379"/>
            <a:ext cx="333322" cy="298986"/>
            <a:chOff x="2495125" y="2142250"/>
            <a:chExt cx="444275" cy="398525"/>
          </a:xfrm>
        </p:grpSpPr>
        <p:sp>
          <p:nvSpPr>
            <p:cNvPr id="203" name="Google Shape;212;p3">
              <a:extLst>
                <a:ext uri="{FF2B5EF4-FFF2-40B4-BE49-F238E27FC236}">
                  <a16:creationId xmlns:a16="http://schemas.microsoft.com/office/drawing/2014/main" id="{22119F67-39FE-47B8-97DB-A9DDAFCE3F72}"/>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endParaRPr sz="1350" dirty="0">
                <a:solidFill>
                  <a:prstClr val="black"/>
                </a:solidFill>
                <a:latin typeface="Times New Roman" panose="02020603050405020304" pitchFamily="18" charset="0"/>
              </a:endParaRPr>
            </a:p>
          </p:txBody>
        </p:sp>
        <p:sp>
          <p:nvSpPr>
            <p:cNvPr id="204" name="Google Shape;213;p3">
              <a:extLst>
                <a:ext uri="{FF2B5EF4-FFF2-40B4-BE49-F238E27FC236}">
                  <a16:creationId xmlns:a16="http://schemas.microsoft.com/office/drawing/2014/main" id="{95B9D80B-1308-40DE-B7AB-F51F061B728F}"/>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grpSp>
        <p:nvGrpSpPr>
          <p:cNvPr id="205" name="Google Shape;214;p3">
            <a:extLst>
              <a:ext uri="{FF2B5EF4-FFF2-40B4-BE49-F238E27FC236}">
                <a16:creationId xmlns:a16="http://schemas.microsoft.com/office/drawing/2014/main" id="{FF773F4A-00DE-480A-A1E4-267BF6A95F53}"/>
              </a:ext>
            </a:extLst>
          </p:cNvPr>
          <p:cNvGrpSpPr/>
          <p:nvPr userDrawn="1"/>
        </p:nvGrpSpPr>
        <p:grpSpPr>
          <a:xfrm>
            <a:off x="7923582" y="3780148"/>
            <a:ext cx="218607" cy="211096"/>
            <a:chOff x="3243875" y="2372825"/>
            <a:chExt cx="291375" cy="281375"/>
          </a:xfrm>
        </p:grpSpPr>
        <p:sp>
          <p:nvSpPr>
            <p:cNvPr id="206" name="Google Shape;215;p3">
              <a:extLst>
                <a:ext uri="{FF2B5EF4-FFF2-40B4-BE49-F238E27FC236}">
                  <a16:creationId xmlns:a16="http://schemas.microsoft.com/office/drawing/2014/main" id="{B061D21D-9962-482E-8B77-708CF59A3EB6}"/>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07" name="Google Shape;216;p3">
              <a:extLst>
                <a:ext uri="{FF2B5EF4-FFF2-40B4-BE49-F238E27FC236}">
                  <a16:creationId xmlns:a16="http://schemas.microsoft.com/office/drawing/2014/main" id="{204A213E-8F6F-4FC4-AB3D-8806D287E243}"/>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08" name="Google Shape;217;p3">
              <a:extLst>
                <a:ext uri="{FF2B5EF4-FFF2-40B4-BE49-F238E27FC236}">
                  <a16:creationId xmlns:a16="http://schemas.microsoft.com/office/drawing/2014/main" id="{75F3FCD1-BCD2-41A7-AF94-8CEC0F2FFE09}"/>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09" name="Google Shape;218;p3">
              <a:extLst>
                <a:ext uri="{FF2B5EF4-FFF2-40B4-BE49-F238E27FC236}">
                  <a16:creationId xmlns:a16="http://schemas.microsoft.com/office/drawing/2014/main" id="{EB1D663F-9A65-4AE5-82B7-355924900575}"/>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10" name="Google Shape;219;p3">
              <a:extLst>
                <a:ext uri="{FF2B5EF4-FFF2-40B4-BE49-F238E27FC236}">
                  <a16:creationId xmlns:a16="http://schemas.microsoft.com/office/drawing/2014/main" id="{A3231104-E2F1-474D-A57B-1B68E9AE6F33}"/>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11" name="Google Shape;220;p3">
              <a:extLst>
                <a:ext uri="{FF2B5EF4-FFF2-40B4-BE49-F238E27FC236}">
                  <a16:creationId xmlns:a16="http://schemas.microsoft.com/office/drawing/2014/main" id="{F5ADB79B-53AA-46AB-84C9-DB8354756BC7}"/>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12" name="Google Shape;221;p3">
              <a:extLst>
                <a:ext uri="{FF2B5EF4-FFF2-40B4-BE49-F238E27FC236}">
                  <a16:creationId xmlns:a16="http://schemas.microsoft.com/office/drawing/2014/main" id="{0EA0A449-FE2B-4948-8A13-06CFC25A3A68}"/>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sz="1350" dirty="0">
                <a:solidFill>
                  <a:prstClr val="black"/>
                </a:solidFill>
                <a:latin typeface="Times New Roman" panose="02020603050405020304" pitchFamily="18" charset="0"/>
              </a:endParaRPr>
            </a:p>
          </p:txBody>
        </p:sp>
        <p:sp>
          <p:nvSpPr>
            <p:cNvPr id="213" name="Google Shape;222;p3">
              <a:extLst>
                <a:ext uri="{FF2B5EF4-FFF2-40B4-BE49-F238E27FC236}">
                  <a16:creationId xmlns:a16="http://schemas.microsoft.com/office/drawing/2014/main" id="{FDF13A9C-A97B-44BE-9F23-62A6C5EDEC49}"/>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14" name="Google Shape;223;p3">
              <a:extLst>
                <a:ext uri="{FF2B5EF4-FFF2-40B4-BE49-F238E27FC236}">
                  <a16:creationId xmlns:a16="http://schemas.microsoft.com/office/drawing/2014/main" id="{ADA04C5F-ECF7-42DD-B1EB-83FC80EB7BDD}"/>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15" name="Google Shape;224;p3">
              <a:extLst>
                <a:ext uri="{FF2B5EF4-FFF2-40B4-BE49-F238E27FC236}">
                  <a16:creationId xmlns:a16="http://schemas.microsoft.com/office/drawing/2014/main" id="{EC7C5AD5-90D8-4F7D-9C2C-CFD820FC374A}"/>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grpSp>
        <p:nvGrpSpPr>
          <p:cNvPr id="216" name="Google Shape;225;p3">
            <a:extLst>
              <a:ext uri="{FF2B5EF4-FFF2-40B4-BE49-F238E27FC236}">
                <a16:creationId xmlns:a16="http://schemas.microsoft.com/office/drawing/2014/main" id="{06FC704C-BA05-45EE-B62B-22DABC82E899}"/>
              </a:ext>
            </a:extLst>
          </p:cNvPr>
          <p:cNvGrpSpPr/>
          <p:nvPr userDrawn="1"/>
        </p:nvGrpSpPr>
        <p:grpSpPr>
          <a:xfrm>
            <a:off x="8086725" y="536311"/>
            <a:ext cx="125049" cy="126470"/>
            <a:chOff x="4954425" y="2036375"/>
            <a:chExt cx="166675" cy="168575"/>
          </a:xfrm>
        </p:grpSpPr>
        <p:sp>
          <p:nvSpPr>
            <p:cNvPr id="217" name="Google Shape;226;p3">
              <a:extLst>
                <a:ext uri="{FF2B5EF4-FFF2-40B4-BE49-F238E27FC236}">
                  <a16:creationId xmlns:a16="http://schemas.microsoft.com/office/drawing/2014/main" id="{EE9E41F6-3648-44F1-A46C-BDD91F82AF1F}"/>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18" name="Google Shape;227;p3">
              <a:extLst>
                <a:ext uri="{FF2B5EF4-FFF2-40B4-BE49-F238E27FC236}">
                  <a16:creationId xmlns:a16="http://schemas.microsoft.com/office/drawing/2014/main" id="{A7D8C30C-9D8A-4F45-A5DD-F918DD863CF3}"/>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sp>
        <p:nvSpPr>
          <p:cNvPr id="219" name="Google Shape;228;p3">
            <a:extLst>
              <a:ext uri="{FF2B5EF4-FFF2-40B4-BE49-F238E27FC236}">
                <a16:creationId xmlns:a16="http://schemas.microsoft.com/office/drawing/2014/main" id="{EBE612EC-FC5F-4192-9E24-C046316489E0}"/>
              </a:ext>
            </a:extLst>
          </p:cNvPr>
          <p:cNvSpPr/>
          <p:nvPr userDrawn="1"/>
        </p:nvSpPr>
        <p:spPr>
          <a:xfrm>
            <a:off x="1183176" y="2699166"/>
            <a:ext cx="89375" cy="60919"/>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220" name="Google Shape;229;p3">
            <a:extLst>
              <a:ext uri="{FF2B5EF4-FFF2-40B4-BE49-F238E27FC236}">
                <a16:creationId xmlns:a16="http://schemas.microsoft.com/office/drawing/2014/main" id="{31BD3FA8-6E2A-4C65-9E9F-29FBB5C804BE}"/>
              </a:ext>
            </a:extLst>
          </p:cNvPr>
          <p:cNvSpPr/>
          <p:nvPr userDrawn="1"/>
        </p:nvSpPr>
        <p:spPr>
          <a:xfrm>
            <a:off x="7387629" y="2917298"/>
            <a:ext cx="65273" cy="46458"/>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grpSp>
        <p:nvGrpSpPr>
          <p:cNvPr id="221" name="Google Shape;230;p3">
            <a:extLst>
              <a:ext uri="{FF2B5EF4-FFF2-40B4-BE49-F238E27FC236}">
                <a16:creationId xmlns:a16="http://schemas.microsoft.com/office/drawing/2014/main" id="{69E37D2F-6DF5-4A21-A568-0E80AD7AD85B}"/>
              </a:ext>
            </a:extLst>
          </p:cNvPr>
          <p:cNvGrpSpPr/>
          <p:nvPr userDrawn="1"/>
        </p:nvGrpSpPr>
        <p:grpSpPr>
          <a:xfrm>
            <a:off x="956428" y="4157405"/>
            <a:ext cx="125049" cy="126470"/>
            <a:chOff x="4954425" y="2036375"/>
            <a:chExt cx="166675" cy="168575"/>
          </a:xfrm>
        </p:grpSpPr>
        <p:sp>
          <p:nvSpPr>
            <p:cNvPr id="222" name="Google Shape;231;p3">
              <a:extLst>
                <a:ext uri="{FF2B5EF4-FFF2-40B4-BE49-F238E27FC236}">
                  <a16:creationId xmlns:a16="http://schemas.microsoft.com/office/drawing/2014/main" id="{68E4F49D-2FDF-45EC-A2F0-64258873AC93}"/>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23" name="Google Shape;232;p3">
              <a:extLst>
                <a:ext uri="{FF2B5EF4-FFF2-40B4-BE49-F238E27FC236}">
                  <a16:creationId xmlns:a16="http://schemas.microsoft.com/office/drawing/2014/main" id="{424729EF-CCC4-4D87-A50A-4CA7DB6D3AA9}"/>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sp>
        <p:nvSpPr>
          <p:cNvPr id="224" name="TextBox 223">
            <a:extLst>
              <a:ext uri="{FF2B5EF4-FFF2-40B4-BE49-F238E27FC236}">
                <a16:creationId xmlns:a16="http://schemas.microsoft.com/office/drawing/2014/main" id="{93F46B3B-D663-4FBA-8528-CFD2F9C1E141}"/>
              </a:ext>
            </a:extLst>
          </p:cNvPr>
          <p:cNvSpPr txBox="1"/>
          <p:nvPr userDrawn="1"/>
        </p:nvSpPr>
        <p:spPr>
          <a:xfrm>
            <a:off x="2732989" y="1127881"/>
            <a:ext cx="3547387" cy="2746906"/>
          </a:xfrm>
          <a:prstGeom prst="rect">
            <a:avLst/>
          </a:prstGeom>
          <a:noFill/>
        </p:spPr>
        <p:txBody>
          <a:bodyPr wrap="square" rtlCol="0">
            <a:spAutoFit/>
          </a:bodyPr>
          <a:lstStyle/>
          <a:p>
            <a:pPr algn="ctr"/>
            <a:r>
              <a:rPr lang="vi-VN" sz="8625" dirty="0">
                <a:solidFill>
                  <a:srgbClr val="002060"/>
                </a:solidFill>
                <a:latin typeface="UTM Cookies"/>
              </a:rPr>
              <a:t>LUYỆN TẬP</a:t>
            </a:r>
          </a:p>
        </p:txBody>
      </p:sp>
    </p:spTree>
    <p:extLst>
      <p:ext uri="{BB962C8B-B14F-4D97-AF65-F5344CB8AC3E}">
        <p14:creationId xmlns:p14="http://schemas.microsoft.com/office/powerpoint/2010/main" val="385427578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202"/>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219"/>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221"/>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216"/>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220"/>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205"/>
                                        </p:tgtEl>
                                      </p:cBhvr>
                                      <p:by x="150000" y="150000"/>
                                    </p:animScale>
                                  </p:childTnLst>
                                </p:cTn>
                              </p:par>
                              <p:par>
                                <p:cTn id="17" presetID="16" presetClass="entr" presetSubtype="21"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Effect transition="in" filter="barn(inVertical)">
                                      <p:cBhvr>
                                        <p:cTn id="19" dur="500"/>
                                        <p:tgtEl>
                                          <p:spTgt spid="98"/>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99"/>
                                        </p:tgtEl>
                                        <p:attrNameLst>
                                          <p:attrName>style.visibility</p:attrName>
                                        </p:attrNameLst>
                                      </p:cBhvr>
                                      <p:to>
                                        <p:strVal val="visible"/>
                                      </p:to>
                                    </p:set>
                                    <p:animEffect transition="in" filter="barn(inVertical)">
                                      <p:cBhvr>
                                        <p:cTn id="22" dur="500"/>
                                        <p:tgtEl>
                                          <p:spTgt spid="99"/>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97"/>
                                        </p:tgtEl>
                                        <p:attrNameLst>
                                          <p:attrName>style.visibility</p:attrName>
                                        </p:attrNameLst>
                                      </p:cBhvr>
                                      <p:to>
                                        <p:strVal val="visible"/>
                                      </p:to>
                                    </p:set>
                                    <p:animEffect transition="in" filter="fade">
                                      <p:cBhvr>
                                        <p:cTn id="26" dur="500"/>
                                        <p:tgtEl>
                                          <p:spTgt spid="97"/>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138"/>
                                        </p:tgtEl>
                                        <p:attrNameLst>
                                          <p:attrName>style.visibility</p:attrName>
                                        </p:attrNameLst>
                                      </p:cBhvr>
                                      <p:to>
                                        <p:strVal val="visible"/>
                                      </p:to>
                                    </p:set>
                                    <p:anim calcmode="lin" valueType="num">
                                      <p:cBhvr>
                                        <p:cTn id="30" dur="1000" fill="hold"/>
                                        <p:tgtEl>
                                          <p:spTgt spid="138"/>
                                        </p:tgtEl>
                                        <p:attrNameLst>
                                          <p:attrName>ppt_w</p:attrName>
                                        </p:attrNameLst>
                                      </p:cBhvr>
                                      <p:tavLst>
                                        <p:tav tm="0">
                                          <p:val>
                                            <p:fltVal val="0"/>
                                          </p:val>
                                        </p:tav>
                                        <p:tav tm="100000">
                                          <p:val>
                                            <p:strVal val="#ppt_w"/>
                                          </p:val>
                                        </p:tav>
                                      </p:tavLst>
                                    </p:anim>
                                    <p:anim calcmode="lin" valueType="num">
                                      <p:cBhvr>
                                        <p:cTn id="31" dur="1000" fill="hold"/>
                                        <p:tgtEl>
                                          <p:spTgt spid="138"/>
                                        </p:tgtEl>
                                        <p:attrNameLst>
                                          <p:attrName>ppt_h</p:attrName>
                                        </p:attrNameLst>
                                      </p:cBhvr>
                                      <p:tavLst>
                                        <p:tav tm="0">
                                          <p:val>
                                            <p:fltVal val="0"/>
                                          </p:val>
                                        </p:tav>
                                        <p:tav tm="100000">
                                          <p:val>
                                            <p:strVal val="#ppt_h"/>
                                          </p:val>
                                        </p:tav>
                                      </p:tavLst>
                                    </p:anim>
                                    <p:anim calcmode="lin" valueType="num">
                                      <p:cBhvr>
                                        <p:cTn id="32" dur="1000" fill="hold"/>
                                        <p:tgtEl>
                                          <p:spTgt spid="138"/>
                                        </p:tgtEl>
                                        <p:attrNameLst>
                                          <p:attrName>style.rotation</p:attrName>
                                        </p:attrNameLst>
                                      </p:cBhvr>
                                      <p:tavLst>
                                        <p:tav tm="0">
                                          <p:val>
                                            <p:fltVal val="90"/>
                                          </p:val>
                                        </p:tav>
                                        <p:tav tm="100000">
                                          <p:val>
                                            <p:fltVal val="0"/>
                                          </p:val>
                                        </p:tav>
                                      </p:tavLst>
                                    </p:anim>
                                    <p:animEffect transition="in" filter="fade">
                                      <p:cBhvr>
                                        <p:cTn id="33" dur="1000"/>
                                        <p:tgtEl>
                                          <p:spTgt spid="138"/>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224"/>
                                        </p:tgtEl>
                                        <p:attrNameLst>
                                          <p:attrName>style.visibility</p:attrName>
                                        </p:attrNameLst>
                                      </p:cBhvr>
                                      <p:to>
                                        <p:strVal val="visible"/>
                                      </p:to>
                                    </p:set>
                                    <p:animEffect transition="in" filter="randombar(horizontal)">
                                      <p:cBhvr>
                                        <p:cTn id="37" dur="500"/>
                                        <p:tgtEl>
                                          <p:spTgt spid="2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219" grpId="0" animBg="1"/>
      <p:bldP spid="220" grpId="0" animBg="1"/>
      <p:bldP spid="224" grpId="0"/>
    </p:bldLst>
  </p:timing>
</p:sldLayout>
</file>

<file path=ppt/slideLayouts/slideLayout119.xml><?xml version="1.0" encoding="utf-8"?>
<p:sldLayout xmlns:a="http://schemas.openxmlformats.org/drawingml/2006/main" xmlns:r="http://schemas.openxmlformats.org/officeDocument/2006/relationships" xmlns:p="http://schemas.openxmlformats.org/presentationml/2006/main" preserve="1" userDrawn="1">
  <p:cSld name="13_Title and Content">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297023" y="164692"/>
            <a:ext cx="8712950" cy="4681543"/>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accent3">
                <a:lumMod val="60000"/>
                <a:lumOff val="40000"/>
              </a:schemeClr>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endParaRPr sz="1350" dirty="0">
                <a:solidFill>
                  <a:prstClr val="black"/>
                </a:solidFill>
                <a:latin typeface="Times New Roman" panose="02020603050405020304" pitchFamily="18" charset="0"/>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349391" y="661836"/>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150354" y="680331"/>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168122" y="742296"/>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393811" y="710860"/>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151248" y="688672"/>
            <a:ext cx="335912"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348498" y="1122388"/>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49460" y="1140883"/>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167228" y="1202847"/>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392918" y="1171412"/>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150353" y="1149223"/>
            <a:ext cx="335912"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347604" y="1582939"/>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48567" y="1601434"/>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166334" y="1663399"/>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392025" y="1631963"/>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49460" y="1609774"/>
            <a:ext cx="335912"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346711" y="2043490"/>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47673" y="2061986"/>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165441" y="2123950"/>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391130" y="2092515"/>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48567" y="2070326"/>
            <a:ext cx="335912"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345817" y="2504042"/>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46779" y="2522537"/>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164548" y="2584501"/>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390237" y="2553066"/>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47674" y="2530877"/>
            <a:ext cx="335912"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344924" y="2964593"/>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45886" y="2983088"/>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163654" y="3045053"/>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389344" y="3013617"/>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46779" y="2991429"/>
            <a:ext cx="335912"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344030" y="3425145"/>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44993" y="3443640"/>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162760" y="3505604"/>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388450" y="3474169"/>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45886" y="3451980"/>
            <a:ext cx="335912"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343137" y="3885696"/>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44100" y="3904191"/>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161867" y="3966156"/>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387556" y="3934720"/>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44993" y="3912531"/>
            <a:ext cx="335912"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342243" y="4346247"/>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43205" y="4364743"/>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160973" y="4426707"/>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386663" y="4395272"/>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44099" y="4373083"/>
            <a:ext cx="335912"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Tree>
    <p:extLst>
      <p:ext uri="{BB962C8B-B14F-4D97-AF65-F5344CB8AC3E}">
        <p14:creationId xmlns:p14="http://schemas.microsoft.com/office/powerpoint/2010/main" val="3080435038"/>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143397" y="842032"/>
            <a:ext cx="6860381" cy="1791253"/>
          </a:xfrm>
        </p:spPr>
        <p:txBody>
          <a:bodyPr anchor="b"/>
          <a:lstStyle>
            <a:lvl1pPr algn="ctr">
              <a:defRPr sz="4501"/>
            </a:lvl1pPr>
          </a:lstStyle>
          <a:p>
            <a:r>
              <a:rPr lang="en-US"/>
              <a:t>Click to edit Master title style</a:t>
            </a:r>
            <a:endParaRPr lang="en-US" dirty="0"/>
          </a:p>
        </p:txBody>
      </p:sp>
      <p:sp>
        <p:nvSpPr>
          <p:cNvPr id="3" name="Subtitle 2"/>
          <p:cNvSpPr>
            <a:spLocks noGrp="1"/>
          </p:cNvSpPr>
          <p:nvPr>
            <p:ph type="subTitle" idx="1"/>
          </p:nvPr>
        </p:nvSpPr>
        <p:spPr>
          <a:xfrm>
            <a:off x="1143397" y="2702363"/>
            <a:ext cx="6860381" cy="1242205"/>
          </a:xfrm>
        </p:spPr>
        <p:txBody>
          <a:bodyPr/>
          <a:lstStyle>
            <a:lvl1pPr marL="0" indent="0" algn="ctr">
              <a:buNone/>
              <a:defRPr sz="1800"/>
            </a:lvl1pPr>
            <a:lvl2pPr marL="342991" indent="0" algn="ctr">
              <a:buNone/>
              <a:defRPr sz="1500"/>
            </a:lvl2pPr>
            <a:lvl3pPr marL="685983" indent="0" algn="ctr">
              <a:buNone/>
              <a:defRPr sz="1350"/>
            </a:lvl3pPr>
            <a:lvl4pPr marL="1028974" indent="0" algn="ctr">
              <a:buNone/>
              <a:defRPr sz="1200"/>
            </a:lvl4pPr>
            <a:lvl5pPr marL="1371966" indent="0" algn="ctr">
              <a:buNone/>
              <a:defRPr sz="1200"/>
            </a:lvl5pPr>
            <a:lvl6pPr marL="1714957" indent="0" algn="ctr">
              <a:buNone/>
              <a:defRPr sz="1200"/>
            </a:lvl6pPr>
            <a:lvl7pPr marL="2057949" indent="0" algn="ctr">
              <a:buNone/>
              <a:defRPr sz="1200"/>
            </a:lvl7pPr>
            <a:lvl8pPr marL="2400940" indent="0" algn="ctr">
              <a:buNone/>
              <a:defRPr sz="1200"/>
            </a:lvl8pPr>
            <a:lvl9pPr marL="2743932" indent="0" algn="ctr">
              <a:buNone/>
              <a:defRPr sz="1200"/>
            </a:lvl9pPr>
          </a:lstStyle>
          <a:p>
            <a:r>
              <a:rPr lang="en-US"/>
              <a:t>Click to edit Master subtitle style</a:t>
            </a:r>
            <a:endParaRPr lang="en-US" dirty="0"/>
          </a:p>
        </p:txBody>
      </p:sp>
      <p:sp>
        <p:nvSpPr>
          <p:cNvPr id="4" name="Date Placeholder 3"/>
          <p:cNvSpPr>
            <a:spLocks noGrp="1"/>
          </p:cNvSpPr>
          <p:nvPr>
            <p:ph type="dt" sz="half" idx="10"/>
          </p:nvPr>
        </p:nvSpPr>
        <p:spPr/>
        <p:txBody>
          <a:bodyPr/>
          <a:lstStyle/>
          <a:p>
            <a:pPr defTabSz="685983" fontAlgn="base">
              <a:spcBef>
                <a:spcPct val="0"/>
              </a:spcBef>
              <a:spcAft>
                <a:spcPct val="0"/>
              </a:spcAft>
            </a:pPr>
            <a:endParaRPr lang="en-US" altLang="en-US">
              <a:solidFill>
                <a:srgbClr val="000000"/>
              </a:solidFill>
            </a:endParaRPr>
          </a:p>
        </p:txBody>
      </p:sp>
      <p:sp>
        <p:nvSpPr>
          <p:cNvPr id="5" name="Footer Placeholder 4"/>
          <p:cNvSpPr>
            <a:spLocks noGrp="1"/>
          </p:cNvSpPr>
          <p:nvPr>
            <p:ph type="ftr" sz="quarter" idx="11"/>
          </p:nvPr>
        </p:nvSpPr>
        <p:spPr/>
        <p:txBody>
          <a:bodyPr/>
          <a:lstStyle/>
          <a:p>
            <a:pPr defTabSz="685983" fontAlgn="base">
              <a:spcBef>
                <a:spcPct val="0"/>
              </a:spcBef>
              <a:spcAft>
                <a:spcPct val="0"/>
              </a:spcAft>
            </a:pPr>
            <a:endParaRPr lang="en-US" altLang="en-US">
              <a:solidFill>
                <a:srgbClr val="000000"/>
              </a:solidFill>
            </a:endParaRPr>
          </a:p>
        </p:txBody>
      </p:sp>
      <p:sp>
        <p:nvSpPr>
          <p:cNvPr id="6" name="Slide Number Placeholder 5"/>
          <p:cNvSpPr>
            <a:spLocks noGrp="1"/>
          </p:cNvSpPr>
          <p:nvPr>
            <p:ph type="sldNum" sz="quarter" idx="12"/>
          </p:nvPr>
        </p:nvSpPr>
        <p:spPr/>
        <p:txBody>
          <a:bodyPr/>
          <a:lstStyle/>
          <a:p>
            <a:pPr defTabSz="685983" fontAlgn="base">
              <a:spcBef>
                <a:spcPct val="0"/>
              </a:spcBef>
              <a:spcAft>
                <a:spcPct val="0"/>
              </a:spcAft>
            </a:pPr>
            <a:fld id="{01D2CDEE-B44F-40D0-A94B-71A458232A0D}" type="slidenum">
              <a:rPr lang="en-US" altLang="en-US" smtClean="0">
                <a:solidFill>
                  <a:srgbClr val="000000"/>
                </a:solidFill>
              </a:rPr>
              <a:pPr defTabSz="685983" fontAlgn="base">
                <a:spcBef>
                  <a:spcPct val="0"/>
                </a:spcBef>
                <a:spcAft>
                  <a:spcPct val="0"/>
                </a:spcAft>
              </a:pPr>
              <a:t>‹#›</a:t>
            </a:fld>
            <a:endParaRPr lang="en-US" altLang="en-US">
              <a:solidFill>
                <a:srgbClr val="000000"/>
              </a:solidFill>
            </a:endParaRPr>
          </a:p>
        </p:txBody>
      </p:sp>
    </p:spTree>
    <p:extLst>
      <p:ext uri="{BB962C8B-B14F-4D97-AF65-F5344CB8AC3E}">
        <p14:creationId xmlns:p14="http://schemas.microsoft.com/office/powerpoint/2010/main" val="1822173941"/>
      </p:ext>
    </p:extLst>
  </p:cSld>
  <p:clrMapOvr>
    <a:masterClrMapping/>
  </p:clrMapOvr>
</p:sldLayout>
</file>

<file path=ppt/slideLayouts/slideLayout120.xml><?xml version="1.0" encoding="utf-8"?>
<p:sldLayout xmlns:a="http://schemas.openxmlformats.org/drawingml/2006/main" xmlns:r="http://schemas.openxmlformats.org/officeDocument/2006/relationships" xmlns:p="http://schemas.openxmlformats.org/presentationml/2006/main" preserve="1" userDrawn="1">
  <p:cSld name="4_Title Slide">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912FF248-73E2-4B5D-9669-D05536B13110}"/>
              </a:ext>
            </a:extLst>
          </p:cNvPr>
          <p:cNvGrpSpPr/>
          <p:nvPr userDrawn="1"/>
        </p:nvGrpSpPr>
        <p:grpSpPr>
          <a:xfrm>
            <a:off x="297023" y="164692"/>
            <a:ext cx="8712950" cy="4681543"/>
            <a:chOff x="395894" y="219519"/>
            <a:chExt cx="8518865" cy="4788281"/>
          </a:xfrm>
        </p:grpSpPr>
        <p:sp>
          <p:nvSpPr>
            <p:cNvPr id="8" name="Google Shape;993;p14">
              <a:extLst>
                <a:ext uri="{FF2B5EF4-FFF2-40B4-BE49-F238E27FC236}">
                  <a16:creationId xmlns:a16="http://schemas.microsoft.com/office/drawing/2014/main" id="{6F2E4380-9AAF-4929-8F62-F490FD06BB80}"/>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accent6">
                <a:lumMod val="75000"/>
              </a:schemeClr>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nvGrpSpPr>
            <p:cNvPr id="9" name="Google Shape;994;p14">
              <a:extLst>
                <a:ext uri="{FF2B5EF4-FFF2-40B4-BE49-F238E27FC236}">
                  <a16:creationId xmlns:a16="http://schemas.microsoft.com/office/drawing/2014/main" id="{05263AFC-D1B4-4D83-808E-9B96447708D3}"/>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E97D35D9-4A80-4E5E-AE99-A42260106314}"/>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9" name="Google Shape;996;p14">
                <a:extLst>
                  <a:ext uri="{FF2B5EF4-FFF2-40B4-BE49-F238E27FC236}">
                    <a16:creationId xmlns:a16="http://schemas.microsoft.com/office/drawing/2014/main" id="{F1D5A806-A58C-4FB9-9CB8-29884CE2006D}"/>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sp>
          <p:nvSpPr>
            <p:cNvPr id="10" name="Google Shape;997;p14">
              <a:extLst>
                <a:ext uri="{FF2B5EF4-FFF2-40B4-BE49-F238E27FC236}">
                  <a16:creationId xmlns:a16="http://schemas.microsoft.com/office/drawing/2014/main" id="{ED4A141D-52F2-416A-BB8C-6ABF536EB5BD}"/>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nvGrpSpPr>
            <p:cNvPr id="11" name="Google Shape;998;p14">
              <a:extLst>
                <a:ext uri="{FF2B5EF4-FFF2-40B4-BE49-F238E27FC236}">
                  <a16:creationId xmlns:a16="http://schemas.microsoft.com/office/drawing/2014/main" id="{233E8FF6-A58B-4C0A-8E03-7EBCEC1A722A}"/>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1B628C4E-2CC0-49FD-AE56-2DA39F0AEDC3}"/>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7" name="Google Shape;1000;p14">
                <a:extLst>
                  <a:ext uri="{FF2B5EF4-FFF2-40B4-BE49-F238E27FC236}">
                    <a16:creationId xmlns:a16="http://schemas.microsoft.com/office/drawing/2014/main" id="{B7905D3C-D345-41E1-9F8F-3DE9CB825DDB}"/>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grpSp>
          <p:nvGrpSpPr>
            <p:cNvPr id="12" name="Google Shape;1001;p14">
              <a:extLst>
                <a:ext uri="{FF2B5EF4-FFF2-40B4-BE49-F238E27FC236}">
                  <a16:creationId xmlns:a16="http://schemas.microsoft.com/office/drawing/2014/main" id="{9381F408-D6BF-4983-8522-FE74B038BAD1}"/>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313829AE-A03B-42DF-8C85-190282C1CC18}"/>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5" name="Google Shape;1003;p14">
                <a:extLst>
                  <a:ext uri="{FF2B5EF4-FFF2-40B4-BE49-F238E27FC236}">
                    <a16:creationId xmlns:a16="http://schemas.microsoft.com/office/drawing/2014/main" id="{92BB61BC-FAB6-4715-A9E7-CC0E8CEE0D5C}"/>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grpSp>
          <p:nvGrpSpPr>
            <p:cNvPr id="13" name="Google Shape;1004;p14">
              <a:extLst>
                <a:ext uri="{FF2B5EF4-FFF2-40B4-BE49-F238E27FC236}">
                  <a16:creationId xmlns:a16="http://schemas.microsoft.com/office/drawing/2014/main" id="{D079DC36-A197-4791-8A06-31AB6A7A8165}"/>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BFAD29E2-C19B-47AB-B438-BA439212A9D2}"/>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3" name="Google Shape;1006;p14">
                <a:extLst>
                  <a:ext uri="{FF2B5EF4-FFF2-40B4-BE49-F238E27FC236}">
                    <a16:creationId xmlns:a16="http://schemas.microsoft.com/office/drawing/2014/main" id="{DA309345-B33A-4CD0-9D4E-F69123E7E182}"/>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grpSp>
          <p:nvGrpSpPr>
            <p:cNvPr id="14" name="Google Shape;1007;p14">
              <a:extLst>
                <a:ext uri="{FF2B5EF4-FFF2-40B4-BE49-F238E27FC236}">
                  <a16:creationId xmlns:a16="http://schemas.microsoft.com/office/drawing/2014/main" id="{590C6090-7470-4DB3-8246-659CCC0F2A1A}"/>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611C93AB-AF4D-48EC-B180-BF93AED33FAD}"/>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1" name="Google Shape;1009;p14">
                <a:extLst>
                  <a:ext uri="{FF2B5EF4-FFF2-40B4-BE49-F238E27FC236}">
                    <a16:creationId xmlns:a16="http://schemas.microsoft.com/office/drawing/2014/main" id="{FC04491F-28E4-471E-8BA3-24A183402971}"/>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grpSp>
          <p:nvGrpSpPr>
            <p:cNvPr id="15" name="Google Shape;1010;p14">
              <a:extLst>
                <a:ext uri="{FF2B5EF4-FFF2-40B4-BE49-F238E27FC236}">
                  <a16:creationId xmlns:a16="http://schemas.microsoft.com/office/drawing/2014/main" id="{D54D7793-AF6A-4956-9B72-E4F3A35C4520}"/>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47A74F27-516B-4842-B2FD-3E800B67929D}"/>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9" name="Google Shape;1012;p14">
                <a:extLst>
                  <a:ext uri="{FF2B5EF4-FFF2-40B4-BE49-F238E27FC236}">
                    <a16:creationId xmlns:a16="http://schemas.microsoft.com/office/drawing/2014/main" id="{81691461-33B0-489D-A18A-AD91D59A1D21}"/>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sp>
          <p:nvSpPr>
            <p:cNvPr id="16" name="Google Shape;1013;p14">
              <a:extLst>
                <a:ext uri="{FF2B5EF4-FFF2-40B4-BE49-F238E27FC236}">
                  <a16:creationId xmlns:a16="http://schemas.microsoft.com/office/drawing/2014/main" id="{0EEF144F-B527-4080-AAEA-10B3E48E39A2}"/>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7" name="Google Shape;1014;p14">
              <a:extLst>
                <a:ext uri="{FF2B5EF4-FFF2-40B4-BE49-F238E27FC236}">
                  <a16:creationId xmlns:a16="http://schemas.microsoft.com/office/drawing/2014/main" id="{40F35D0D-CACF-4AB5-BE8A-E9FB73511388}"/>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endParaRPr sz="1350" dirty="0">
                <a:solidFill>
                  <a:prstClr val="black"/>
                </a:solidFill>
                <a:latin typeface="Times New Roman" panose="02020603050405020304" pitchFamily="18" charset="0"/>
              </a:endParaRPr>
            </a:p>
          </p:txBody>
        </p:sp>
      </p:grpSp>
      <p:grpSp>
        <p:nvGrpSpPr>
          <p:cNvPr id="30" name="Google Shape;1016;p14">
            <a:extLst>
              <a:ext uri="{FF2B5EF4-FFF2-40B4-BE49-F238E27FC236}">
                <a16:creationId xmlns:a16="http://schemas.microsoft.com/office/drawing/2014/main" id="{327BF5F6-D034-4620-B2B7-7F2179C531EB}"/>
              </a:ext>
            </a:extLst>
          </p:cNvPr>
          <p:cNvGrpSpPr/>
          <p:nvPr userDrawn="1"/>
        </p:nvGrpSpPr>
        <p:grpSpPr>
          <a:xfrm>
            <a:off x="742152" y="4235755"/>
            <a:ext cx="461552" cy="401778"/>
            <a:chOff x="2495125" y="2142250"/>
            <a:chExt cx="444275" cy="398525"/>
          </a:xfrm>
        </p:grpSpPr>
        <p:sp>
          <p:nvSpPr>
            <p:cNvPr id="31" name="Google Shape;1017;p14">
              <a:extLst>
                <a:ext uri="{FF2B5EF4-FFF2-40B4-BE49-F238E27FC236}">
                  <a16:creationId xmlns:a16="http://schemas.microsoft.com/office/drawing/2014/main" id="{F2F00FDD-D7D5-4809-82CF-73AA35BD05FE}"/>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32" name="Google Shape;1018;p14">
              <a:extLst>
                <a:ext uri="{FF2B5EF4-FFF2-40B4-BE49-F238E27FC236}">
                  <a16:creationId xmlns:a16="http://schemas.microsoft.com/office/drawing/2014/main" id="{5395EB15-BC66-42AE-A1EE-3E2823F5486A}"/>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3"/>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grpSp>
        <p:nvGrpSpPr>
          <p:cNvPr id="33" name="Google Shape;1019;p14">
            <a:extLst>
              <a:ext uri="{FF2B5EF4-FFF2-40B4-BE49-F238E27FC236}">
                <a16:creationId xmlns:a16="http://schemas.microsoft.com/office/drawing/2014/main" id="{D53CFA2D-5D0C-4A67-9094-88F183BFE612}"/>
              </a:ext>
            </a:extLst>
          </p:cNvPr>
          <p:cNvGrpSpPr/>
          <p:nvPr userDrawn="1"/>
        </p:nvGrpSpPr>
        <p:grpSpPr>
          <a:xfrm>
            <a:off x="7636017" y="320863"/>
            <a:ext cx="302706" cy="283672"/>
            <a:chOff x="3243875" y="2372825"/>
            <a:chExt cx="291375" cy="281375"/>
          </a:xfrm>
        </p:grpSpPr>
        <p:sp>
          <p:nvSpPr>
            <p:cNvPr id="34" name="Google Shape;1020;p14">
              <a:extLst>
                <a:ext uri="{FF2B5EF4-FFF2-40B4-BE49-F238E27FC236}">
                  <a16:creationId xmlns:a16="http://schemas.microsoft.com/office/drawing/2014/main" id="{30675EEE-C22B-4D00-94DF-E49C0A367512}"/>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35" name="Google Shape;1021;p14">
              <a:extLst>
                <a:ext uri="{FF2B5EF4-FFF2-40B4-BE49-F238E27FC236}">
                  <a16:creationId xmlns:a16="http://schemas.microsoft.com/office/drawing/2014/main" id="{E3DBEB34-9A0C-4ECA-A1F1-6D8B1FF89970}"/>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36" name="Google Shape;1022;p14">
              <a:extLst>
                <a:ext uri="{FF2B5EF4-FFF2-40B4-BE49-F238E27FC236}">
                  <a16:creationId xmlns:a16="http://schemas.microsoft.com/office/drawing/2014/main" id="{07CFEFDF-2E28-4483-834B-DA095CF3CE48}"/>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37" name="Google Shape;1023;p14">
              <a:extLst>
                <a:ext uri="{FF2B5EF4-FFF2-40B4-BE49-F238E27FC236}">
                  <a16:creationId xmlns:a16="http://schemas.microsoft.com/office/drawing/2014/main" id="{14506E96-EBA9-4C68-AF1F-8C4403B117FE}"/>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38" name="Google Shape;1024;p14">
              <a:extLst>
                <a:ext uri="{FF2B5EF4-FFF2-40B4-BE49-F238E27FC236}">
                  <a16:creationId xmlns:a16="http://schemas.microsoft.com/office/drawing/2014/main" id="{B2F2C8B1-350B-49EE-9CA4-D84F2E04689C}"/>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39" name="Google Shape;1025;p14">
              <a:extLst>
                <a:ext uri="{FF2B5EF4-FFF2-40B4-BE49-F238E27FC236}">
                  <a16:creationId xmlns:a16="http://schemas.microsoft.com/office/drawing/2014/main" id="{524642B7-86EC-4E65-B0EB-6949F77DB65F}"/>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40" name="Google Shape;1026;p14">
              <a:extLst>
                <a:ext uri="{FF2B5EF4-FFF2-40B4-BE49-F238E27FC236}">
                  <a16:creationId xmlns:a16="http://schemas.microsoft.com/office/drawing/2014/main" id="{DA2CC125-6131-46A3-AC36-26C92E5CD21A}"/>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41" name="Google Shape;1027;p14">
              <a:extLst>
                <a:ext uri="{FF2B5EF4-FFF2-40B4-BE49-F238E27FC236}">
                  <a16:creationId xmlns:a16="http://schemas.microsoft.com/office/drawing/2014/main" id="{5A24D573-ECDB-4ACD-87B3-20030C31E8D4}"/>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42" name="Google Shape;1028;p14">
              <a:extLst>
                <a:ext uri="{FF2B5EF4-FFF2-40B4-BE49-F238E27FC236}">
                  <a16:creationId xmlns:a16="http://schemas.microsoft.com/office/drawing/2014/main" id="{7E867DAA-A57F-489C-A045-9A1C1429277B}"/>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43" name="Google Shape;1029;p14">
              <a:extLst>
                <a:ext uri="{FF2B5EF4-FFF2-40B4-BE49-F238E27FC236}">
                  <a16:creationId xmlns:a16="http://schemas.microsoft.com/office/drawing/2014/main" id="{1DF03B23-6B1D-4056-9368-8D8F23721207}"/>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grpSp>
        <p:nvGrpSpPr>
          <p:cNvPr id="44" name="Google Shape;1030;p14">
            <a:extLst>
              <a:ext uri="{FF2B5EF4-FFF2-40B4-BE49-F238E27FC236}">
                <a16:creationId xmlns:a16="http://schemas.microsoft.com/office/drawing/2014/main" id="{AC4C02C6-8357-4A9D-9FE8-73BED3D677DA}"/>
              </a:ext>
            </a:extLst>
          </p:cNvPr>
          <p:cNvGrpSpPr/>
          <p:nvPr userDrawn="1"/>
        </p:nvGrpSpPr>
        <p:grpSpPr>
          <a:xfrm>
            <a:off x="8255919" y="782772"/>
            <a:ext cx="173157" cy="169951"/>
            <a:chOff x="4954425" y="2036375"/>
            <a:chExt cx="166675" cy="168575"/>
          </a:xfrm>
        </p:grpSpPr>
        <p:sp>
          <p:nvSpPr>
            <p:cNvPr id="45" name="Google Shape;1031;p14">
              <a:extLst>
                <a:ext uri="{FF2B5EF4-FFF2-40B4-BE49-F238E27FC236}">
                  <a16:creationId xmlns:a16="http://schemas.microsoft.com/office/drawing/2014/main" id="{7490645F-164B-43DC-B0C4-4E49ABCDCE60}"/>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46" name="Google Shape;1032;p14">
              <a:extLst>
                <a:ext uri="{FF2B5EF4-FFF2-40B4-BE49-F238E27FC236}">
                  <a16:creationId xmlns:a16="http://schemas.microsoft.com/office/drawing/2014/main" id="{F62C8C47-6F19-44BD-9FED-30D56890DF52}"/>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sp>
        <p:nvSpPr>
          <p:cNvPr id="47" name="Google Shape;1033;p14">
            <a:extLst>
              <a:ext uri="{FF2B5EF4-FFF2-40B4-BE49-F238E27FC236}">
                <a16:creationId xmlns:a16="http://schemas.microsoft.com/office/drawing/2014/main" id="{9C058F19-0AE8-4DE1-A824-EE065CCDBD8D}"/>
              </a:ext>
            </a:extLst>
          </p:cNvPr>
          <p:cNvSpPr/>
          <p:nvPr userDrawn="1"/>
        </p:nvSpPr>
        <p:spPr>
          <a:xfrm>
            <a:off x="1541495" y="4699964"/>
            <a:ext cx="123758" cy="81863"/>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2"/>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48" name="Google Shape;1034;p14">
            <a:extLst>
              <a:ext uri="{FF2B5EF4-FFF2-40B4-BE49-F238E27FC236}">
                <a16:creationId xmlns:a16="http://schemas.microsoft.com/office/drawing/2014/main" id="{F39F1339-6652-4316-AEAE-58755DC68066}"/>
              </a:ext>
            </a:extLst>
          </p:cNvPr>
          <p:cNvSpPr/>
          <p:nvPr userDrawn="1"/>
        </p:nvSpPr>
        <p:spPr>
          <a:xfrm>
            <a:off x="8249505" y="4637533"/>
            <a:ext cx="90383" cy="62431"/>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5"/>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grpSp>
        <p:nvGrpSpPr>
          <p:cNvPr id="49" name="Google Shape;1035;p14">
            <a:extLst>
              <a:ext uri="{FF2B5EF4-FFF2-40B4-BE49-F238E27FC236}">
                <a16:creationId xmlns:a16="http://schemas.microsoft.com/office/drawing/2014/main" id="{B0CF15ED-922C-4751-B1DA-9089B1988ECC}"/>
              </a:ext>
            </a:extLst>
          </p:cNvPr>
          <p:cNvGrpSpPr/>
          <p:nvPr userDrawn="1"/>
        </p:nvGrpSpPr>
        <p:grpSpPr>
          <a:xfrm>
            <a:off x="613232" y="3895452"/>
            <a:ext cx="173157" cy="169951"/>
            <a:chOff x="4954425" y="2036375"/>
            <a:chExt cx="166675" cy="168575"/>
          </a:xfrm>
        </p:grpSpPr>
        <p:sp>
          <p:nvSpPr>
            <p:cNvPr id="50" name="Google Shape;1036;p14">
              <a:extLst>
                <a:ext uri="{FF2B5EF4-FFF2-40B4-BE49-F238E27FC236}">
                  <a16:creationId xmlns:a16="http://schemas.microsoft.com/office/drawing/2014/main" id="{7EA6F03C-5B07-4131-89F4-3BAFB23D4AF0}"/>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51" name="Google Shape;1037;p14">
              <a:extLst>
                <a:ext uri="{FF2B5EF4-FFF2-40B4-BE49-F238E27FC236}">
                  <a16:creationId xmlns:a16="http://schemas.microsoft.com/office/drawing/2014/main" id="{C7913F77-486F-46A9-8AEC-4B7565FB4E4C}"/>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sp>
        <p:nvSpPr>
          <p:cNvPr id="96" name="Google Shape;1082;p14">
            <a:extLst>
              <a:ext uri="{FF2B5EF4-FFF2-40B4-BE49-F238E27FC236}">
                <a16:creationId xmlns:a16="http://schemas.microsoft.com/office/drawing/2014/main" id="{95018CA8-A1C2-47FD-890D-549D7B4AC236}"/>
              </a:ext>
            </a:extLst>
          </p:cNvPr>
          <p:cNvSpPr/>
          <p:nvPr userDrawn="1"/>
        </p:nvSpPr>
        <p:spPr>
          <a:xfrm>
            <a:off x="349391" y="661836"/>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97" name="Google Shape;1083;p14">
            <a:extLst>
              <a:ext uri="{FF2B5EF4-FFF2-40B4-BE49-F238E27FC236}">
                <a16:creationId xmlns:a16="http://schemas.microsoft.com/office/drawing/2014/main" id="{B936ECCA-F1FD-46EC-B26D-DE3BF7D0C273}"/>
              </a:ext>
            </a:extLst>
          </p:cNvPr>
          <p:cNvSpPr/>
          <p:nvPr userDrawn="1"/>
        </p:nvSpPr>
        <p:spPr>
          <a:xfrm>
            <a:off x="150354" y="680331"/>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98" name="Google Shape;1084;p14">
            <a:extLst>
              <a:ext uri="{FF2B5EF4-FFF2-40B4-BE49-F238E27FC236}">
                <a16:creationId xmlns:a16="http://schemas.microsoft.com/office/drawing/2014/main" id="{03D9643B-BC02-476E-ABF0-0F13D9275EA3}"/>
              </a:ext>
            </a:extLst>
          </p:cNvPr>
          <p:cNvSpPr/>
          <p:nvPr userDrawn="1"/>
        </p:nvSpPr>
        <p:spPr>
          <a:xfrm>
            <a:off x="168122" y="742296"/>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99" name="Google Shape;1085;p14">
            <a:extLst>
              <a:ext uri="{FF2B5EF4-FFF2-40B4-BE49-F238E27FC236}">
                <a16:creationId xmlns:a16="http://schemas.microsoft.com/office/drawing/2014/main" id="{E4F6C8FF-3CF3-45F6-8706-79866A8801F6}"/>
              </a:ext>
            </a:extLst>
          </p:cNvPr>
          <p:cNvSpPr/>
          <p:nvPr userDrawn="1"/>
        </p:nvSpPr>
        <p:spPr>
          <a:xfrm>
            <a:off x="393811" y="710860"/>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00" name="Google Shape;1086;p14">
            <a:extLst>
              <a:ext uri="{FF2B5EF4-FFF2-40B4-BE49-F238E27FC236}">
                <a16:creationId xmlns:a16="http://schemas.microsoft.com/office/drawing/2014/main" id="{1BF2058A-58A5-400D-B987-EA9281BD464C}"/>
              </a:ext>
            </a:extLst>
          </p:cNvPr>
          <p:cNvSpPr/>
          <p:nvPr userDrawn="1"/>
        </p:nvSpPr>
        <p:spPr>
          <a:xfrm>
            <a:off x="151248" y="688672"/>
            <a:ext cx="335912"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02" name="Google Shape;1082;p14">
            <a:extLst>
              <a:ext uri="{FF2B5EF4-FFF2-40B4-BE49-F238E27FC236}">
                <a16:creationId xmlns:a16="http://schemas.microsoft.com/office/drawing/2014/main" id="{3B878202-51EA-4466-A893-7046CA4B0564}"/>
              </a:ext>
            </a:extLst>
          </p:cNvPr>
          <p:cNvSpPr/>
          <p:nvPr userDrawn="1"/>
        </p:nvSpPr>
        <p:spPr>
          <a:xfrm>
            <a:off x="348498" y="1122388"/>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03" name="Google Shape;1083;p14">
            <a:extLst>
              <a:ext uri="{FF2B5EF4-FFF2-40B4-BE49-F238E27FC236}">
                <a16:creationId xmlns:a16="http://schemas.microsoft.com/office/drawing/2014/main" id="{8AE3EC7F-38CF-4238-A1D3-36A00E1CDB4B}"/>
              </a:ext>
            </a:extLst>
          </p:cNvPr>
          <p:cNvSpPr/>
          <p:nvPr userDrawn="1"/>
        </p:nvSpPr>
        <p:spPr>
          <a:xfrm>
            <a:off x="149460" y="1140883"/>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04" name="Google Shape;1084;p14">
            <a:extLst>
              <a:ext uri="{FF2B5EF4-FFF2-40B4-BE49-F238E27FC236}">
                <a16:creationId xmlns:a16="http://schemas.microsoft.com/office/drawing/2014/main" id="{A109E879-FF69-420F-8594-E4E350138FE4}"/>
              </a:ext>
            </a:extLst>
          </p:cNvPr>
          <p:cNvSpPr/>
          <p:nvPr userDrawn="1"/>
        </p:nvSpPr>
        <p:spPr>
          <a:xfrm>
            <a:off x="167228" y="1202847"/>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05" name="Google Shape;1085;p14">
            <a:extLst>
              <a:ext uri="{FF2B5EF4-FFF2-40B4-BE49-F238E27FC236}">
                <a16:creationId xmlns:a16="http://schemas.microsoft.com/office/drawing/2014/main" id="{D728BFA8-D828-48D9-B813-EB0070A3F849}"/>
              </a:ext>
            </a:extLst>
          </p:cNvPr>
          <p:cNvSpPr/>
          <p:nvPr userDrawn="1"/>
        </p:nvSpPr>
        <p:spPr>
          <a:xfrm>
            <a:off x="392918" y="1171412"/>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06" name="Google Shape;1086;p14">
            <a:extLst>
              <a:ext uri="{FF2B5EF4-FFF2-40B4-BE49-F238E27FC236}">
                <a16:creationId xmlns:a16="http://schemas.microsoft.com/office/drawing/2014/main" id="{AAD00854-B92E-4943-95A5-C96E52F3DCF3}"/>
              </a:ext>
            </a:extLst>
          </p:cNvPr>
          <p:cNvSpPr/>
          <p:nvPr userDrawn="1"/>
        </p:nvSpPr>
        <p:spPr>
          <a:xfrm>
            <a:off x="150353" y="1149223"/>
            <a:ext cx="335912"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07" name="Google Shape;1082;p14">
            <a:extLst>
              <a:ext uri="{FF2B5EF4-FFF2-40B4-BE49-F238E27FC236}">
                <a16:creationId xmlns:a16="http://schemas.microsoft.com/office/drawing/2014/main" id="{A9BB0978-9312-4447-80AB-41294A409ED1}"/>
              </a:ext>
            </a:extLst>
          </p:cNvPr>
          <p:cNvSpPr/>
          <p:nvPr userDrawn="1"/>
        </p:nvSpPr>
        <p:spPr>
          <a:xfrm>
            <a:off x="347604" y="1582939"/>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08" name="Google Shape;1083;p14">
            <a:extLst>
              <a:ext uri="{FF2B5EF4-FFF2-40B4-BE49-F238E27FC236}">
                <a16:creationId xmlns:a16="http://schemas.microsoft.com/office/drawing/2014/main" id="{61FF21EF-8FF4-4964-B264-5FF3E4B83CCE}"/>
              </a:ext>
            </a:extLst>
          </p:cNvPr>
          <p:cNvSpPr/>
          <p:nvPr userDrawn="1"/>
        </p:nvSpPr>
        <p:spPr>
          <a:xfrm>
            <a:off x="148567" y="1601434"/>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09" name="Google Shape;1084;p14">
            <a:extLst>
              <a:ext uri="{FF2B5EF4-FFF2-40B4-BE49-F238E27FC236}">
                <a16:creationId xmlns:a16="http://schemas.microsoft.com/office/drawing/2014/main" id="{2A3A52D1-7028-4394-92D4-70E60315E66B}"/>
              </a:ext>
            </a:extLst>
          </p:cNvPr>
          <p:cNvSpPr/>
          <p:nvPr userDrawn="1"/>
        </p:nvSpPr>
        <p:spPr>
          <a:xfrm>
            <a:off x="166334" y="1663399"/>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10" name="Google Shape;1085;p14">
            <a:extLst>
              <a:ext uri="{FF2B5EF4-FFF2-40B4-BE49-F238E27FC236}">
                <a16:creationId xmlns:a16="http://schemas.microsoft.com/office/drawing/2014/main" id="{2B402ED8-8890-4BBD-BD4A-317F62877C5F}"/>
              </a:ext>
            </a:extLst>
          </p:cNvPr>
          <p:cNvSpPr/>
          <p:nvPr userDrawn="1"/>
        </p:nvSpPr>
        <p:spPr>
          <a:xfrm>
            <a:off x="392025" y="1631963"/>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11" name="Google Shape;1086;p14">
            <a:extLst>
              <a:ext uri="{FF2B5EF4-FFF2-40B4-BE49-F238E27FC236}">
                <a16:creationId xmlns:a16="http://schemas.microsoft.com/office/drawing/2014/main" id="{4FDB29D0-7164-4DBA-A2E6-84221CCDCFD4}"/>
              </a:ext>
            </a:extLst>
          </p:cNvPr>
          <p:cNvSpPr/>
          <p:nvPr userDrawn="1"/>
        </p:nvSpPr>
        <p:spPr>
          <a:xfrm>
            <a:off x="149460" y="1609774"/>
            <a:ext cx="335912"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12" name="Google Shape;1082;p14">
            <a:extLst>
              <a:ext uri="{FF2B5EF4-FFF2-40B4-BE49-F238E27FC236}">
                <a16:creationId xmlns:a16="http://schemas.microsoft.com/office/drawing/2014/main" id="{76F446C8-2BE2-457E-A059-3FBDE50A2DAB}"/>
              </a:ext>
            </a:extLst>
          </p:cNvPr>
          <p:cNvSpPr/>
          <p:nvPr userDrawn="1"/>
        </p:nvSpPr>
        <p:spPr>
          <a:xfrm>
            <a:off x="346711" y="2043490"/>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13" name="Google Shape;1083;p14">
            <a:extLst>
              <a:ext uri="{FF2B5EF4-FFF2-40B4-BE49-F238E27FC236}">
                <a16:creationId xmlns:a16="http://schemas.microsoft.com/office/drawing/2014/main" id="{543F1EC7-1C51-46E0-ACF5-20C5F0905E39}"/>
              </a:ext>
            </a:extLst>
          </p:cNvPr>
          <p:cNvSpPr/>
          <p:nvPr userDrawn="1"/>
        </p:nvSpPr>
        <p:spPr>
          <a:xfrm>
            <a:off x="147673" y="2061986"/>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14" name="Google Shape;1084;p14">
            <a:extLst>
              <a:ext uri="{FF2B5EF4-FFF2-40B4-BE49-F238E27FC236}">
                <a16:creationId xmlns:a16="http://schemas.microsoft.com/office/drawing/2014/main" id="{4E6B9D33-57F3-4A75-9293-3C04278D772A}"/>
              </a:ext>
            </a:extLst>
          </p:cNvPr>
          <p:cNvSpPr/>
          <p:nvPr userDrawn="1"/>
        </p:nvSpPr>
        <p:spPr>
          <a:xfrm>
            <a:off x="165441" y="2123950"/>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15" name="Google Shape;1085;p14">
            <a:extLst>
              <a:ext uri="{FF2B5EF4-FFF2-40B4-BE49-F238E27FC236}">
                <a16:creationId xmlns:a16="http://schemas.microsoft.com/office/drawing/2014/main" id="{46B5E075-E226-4895-9493-A4CA9A703FD3}"/>
              </a:ext>
            </a:extLst>
          </p:cNvPr>
          <p:cNvSpPr/>
          <p:nvPr userDrawn="1"/>
        </p:nvSpPr>
        <p:spPr>
          <a:xfrm>
            <a:off x="391130" y="2092515"/>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16" name="Google Shape;1086;p14">
            <a:extLst>
              <a:ext uri="{FF2B5EF4-FFF2-40B4-BE49-F238E27FC236}">
                <a16:creationId xmlns:a16="http://schemas.microsoft.com/office/drawing/2014/main" id="{56534FCD-AD06-4E33-8FD5-4A0CA24C6414}"/>
              </a:ext>
            </a:extLst>
          </p:cNvPr>
          <p:cNvSpPr/>
          <p:nvPr userDrawn="1"/>
        </p:nvSpPr>
        <p:spPr>
          <a:xfrm>
            <a:off x="148567" y="2070326"/>
            <a:ext cx="335912"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17" name="Google Shape;1082;p14">
            <a:extLst>
              <a:ext uri="{FF2B5EF4-FFF2-40B4-BE49-F238E27FC236}">
                <a16:creationId xmlns:a16="http://schemas.microsoft.com/office/drawing/2014/main" id="{13F8C6C7-68B9-45D6-8F01-F8260F297A7E}"/>
              </a:ext>
            </a:extLst>
          </p:cNvPr>
          <p:cNvSpPr/>
          <p:nvPr userDrawn="1"/>
        </p:nvSpPr>
        <p:spPr>
          <a:xfrm>
            <a:off x="345817" y="2504042"/>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18" name="Google Shape;1083;p14">
            <a:extLst>
              <a:ext uri="{FF2B5EF4-FFF2-40B4-BE49-F238E27FC236}">
                <a16:creationId xmlns:a16="http://schemas.microsoft.com/office/drawing/2014/main" id="{3C93F6CB-9B31-4CE5-A4E7-7E978C24989B}"/>
              </a:ext>
            </a:extLst>
          </p:cNvPr>
          <p:cNvSpPr/>
          <p:nvPr userDrawn="1"/>
        </p:nvSpPr>
        <p:spPr>
          <a:xfrm>
            <a:off x="146779" y="2522537"/>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19" name="Google Shape;1084;p14">
            <a:extLst>
              <a:ext uri="{FF2B5EF4-FFF2-40B4-BE49-F238E27FC236}">
                <a16:creationId xmlns:a16="http://schemas.microsoft.com/office/drawing/2014/main" id="{73CA4133-52E1-4CA4-9B02-C32EF64DCA79}"/>
              </a:ext>
            </a:extLst>
          </p:cNvPr>
          <p:cNvSpPr/>
          <p:nvPr userDrawn="1"/>
        </p:nvSpPr>
        <p:spPr>
          <a:xfrm>
            <a:off x="164548" y="2584501"/>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20" name="Google Shape;1085;p14">
            <a:extLst>
              <a:ext uri="{FF2B5EF4-FFF2-40B4-BE49-F238E27FC236}">
                <a16:creationId xmlns:a16="http://schemas.microsoft.com/office/drawing/2014/main" id="{68B32AF3-395D-4C97-B3AC-6748065FE197}"/>
              </a:ext>
            </a:extLst>
          </p:cNvPr>
          <p:cNvSpPr/>
          <p:nvPr userDrawn="1"/>
        </p:nvSpPr>
        <p:spPr>
          <a:xfrm>
            <a:off x="390237" y="2553066"/>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21" name="Google Shape;1086;p14">
            <a:extLst>
              <a:ext uri="{FF2B5EF4-FFF2-40B4-BE49-F238E27FC236}">
                <a16:creationId xmlns:a16="http://schemas.microsoft.com/office/drawing/2014/main" id="{F2737C08-B20B-4DD3-8C2B-6D9629DF844C}"/>
              </a:ext>
            </a:extLst>
          </p:cNvPr>
          <p:cNvSpPr/>
          <p:nvPr userDrawn="1"/>
        </p:nvSpPr>
        <p:spPr>
          <a:xfrm>
            <a:off x="147674" y="2530877"/>
            <a:ext cx="335912"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22" name="Google Shape;1082;p14">
            <a:extLst>
              <a:ext uri="{FF2B5EF4-FFF2-40B4-BE49-F238E27FC236}">
                <a16:creationId xmlns:a16="http://schemas.microsoft.com/office/drawing/2014/main" id="{C67ED233-4DA4-4D61-B819-CA361C34FFD3}"/>
              </a:ext>
            </a:extLst>
          </p:cNvPr>
          <p:cNvSpPr/>
          <p:nvPr userDrawn="1"/>
        </p:nvSpPr>
        <p:spPr>
          <a:xfrm>
            <a:off x="344924" y="2964593"/>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23" name="Google Shape;1083;p14">
            <a:extLst>
              <a:ext uri="{FF2B5EF4-FFF2-40B4-BE49-F238E27FC236}">
                <a16:creationId xmlns:a16="http://schemas.microsoft.com/office/drawing/2014/main" id="{DB6F480F-12E0-4FF2-94FC-7455618F43E4}"/>
              </a:ext>
            </a:extLst>
          </p:cNvPr>
          <p:cNvSpPr/>
          <p:nvPr userDrawn="1"/>
        </p:nvSpPr>
        <p:spPr>
          <a:xfrm>
            <a:off x="145886" y="2983088"/>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24" name="Google Shape;1084;p14">
            <a:extLst>
              <a:ext uri="{FF2B5EF4-FFF2-40B4-BE49-F238E27FC236}">
                <a16:creationId xmlns:a16="http://schemas.microsoft.com/office/drawing/2014/main" id="{FB8875DE-94FC-4821-827E-F05F343D19DD}"/>
              </a:ext>
            </a:extLst>
          </p:cNvPr>
          <p:cNvSpPr/>
          <p:nvPr userDrawn="1"/>
        </p:nvSpPr>
        <p:spPr>
          <a:xfrm>
            <a:off x="163654" y="3045053"/>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25" name="Google Shape;1085;p14">
            <a:extLst>
              <a:ext uri="{FF2B5EF4-FFF2-40B4-BE49-F238E27FC236}">
                <a16:creationId xmlns:a16="http://schemas.microsoft.com/office/drawing/2014/main" id="{E65EE193-261C-47D2-90E2-CA9711A2BA94}"/>
              </a:ext>
            </a:extLst>
          </p:cNvPr>
          <p:cNvSpPr/>
          <p:nvPr userDrawn="1"/>
        </p:nvSpPr>
        <p:spPr>
          <a:xfrm>
            <a:off x="389344" y="3013617"/>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26" name="Google Shape;1086;p14">
            <a:extLst>
              <a:ext uri="{FF2B5EF4-FFF2-40B4-BE49-F238E27FC236}">
                <a16:creationId xmlns:a16="http://schemas.microsoft.com/office/drawing/2014/main" id="{750B5385-9383-49D9-B37E-8AFC31139A9F}"/>
              </a:ext>
            </a:extLst>
          </p:cNvPr>
          <p:cNvSpPr/>
          <p:nvPr userDrawn="1"/>
        </p:nvSpPr>
        <p:spPr>
          <a:xfrm>
            <a:off x="146779" y="2991429"/>
            <a:ext cx="335912"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27" name="Google Shape;1082;p14">
            <a:extLst>
              <a:ext uri="{FF2B5EF4-FFF2-40B4-BE49-F238E27FC236}">
                <a16:creationId xmlns:a16="http://schemas.microsoft.com/office/drawing/2014/main" id="{F3257D7D-B01D-4B31-A19B-AE3EC8A76CBF}"/>
              </a:ext>
            </a:extLst>
          </p:cNvPr>
          <p:cNvSpPr/>
          <p:nvPr userDrawn="1"/>
        </p:nvSpPr>
        <p:spPr>
          <a:xfrm>
            <a:off x="344030" y="3425145"/>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28" name="Google Shape;1083;p14">
            <a:extLst>
              <a:ext uri="{FF2B5EF4-FFF2-40B4-BE49-F238E27FC236}">
                <a16:creationId xmlns:a16="http://schemas.microsoft.com/office/drawing/2014/main" id="{8E8AEB58-46B0-42AC-876C-D39BC069B58E}"/>
              </a:ext>
            </a:extLst>
          </p:cNvPr>
          <p:cNvSpPr/>
          <p:nvPr userDrawn="1"/>
        </p:nvSpPr>
        <p:spPr>
          <a:xfrm>
            <a:off x="144993" y="3443640"/>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29" name="Google Shape;1084;p14">
            <a:extLst>
              <a:ext uri="{FF2B5EF4-FFF2-40B4-BE49-F238E27FC236}">
                <a16:creationId xmlns:a16="http://schemas.microsoft.com/office/drawing/2014/main" id="{98A058F8-5048-4E43-81F6-E2A9D68F5787}"/>
              </a:ext>
            </a:extLst>
          </p:cNvPr>
          <p:cNvSpPr/>
          <p:nvPr userDrawn="1"/>
        </p:nvSpPr>
        <p:spPr>
          <a:xfrm>
            <a:off x="162760" y="3505604"/>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30" name="Google Shape;1085;p14">
            <a:extLst>
              <a:ext uri="{FF2B5EF4-FFF2-40B4-BE49-F238E27FC236}">
                <a16:creationId xmlns:a16="http://schemas.microsoft.com/office/drawing/2014/main" id="{163FF619-D1D7-43D9-961D-4D8377AFE91D}"/>
              </a:ext>
            </a:extLst>
          </p:cNvPr>
          <p:cNvSpPr/>
          <p:nvPr userDrawn="1"/>
        </p:nvSpPr>
        <p:spPr>
          <a:xfrm>
            <a:off x="388450" y="3474169"/>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31" name="Google Shape;1086;p14">
            <a:extLst>
              <a:ext uri="{FF2B5EF4-FFF2-40B4-BE49-F238E27FC236}">
                <a16:creationId xmlns:a16="http://schemas.microsoft.com/office/drawing/2014/main" id="{B5048DB8-1C0A-4C5F-97C4-0B01226065BF}"/>
              </a:ext>
            </a:extLst>
          </p:cNvPr>
          <p:cNvSpPr/>
          <p:nvPr userDrawn="1"/>
        </p:nvSpPr>
        <p:spPr>
          <a:xfrm>
            <a:off x="145886" y="3451980"/>
            <a:ext cx="335912"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32" name="Google Shape;1082;p14">
            <a:extLst>
              <a:ext uri="{FF2B5EF4-FFF2-40B4-BE49-F238E27FC236}">
                <a16:creationId xmlns:a16="http://schemas.microsoft.com/office/drawing/2014/main" id="{09146345-B88A-4221-8479-754909293DEC}"/>
              </a:ext>
            </a:extLst>
          </p:cNvPr>
          <p:cNvSpPr/>
          <p:nvPr userDrawn="1"/>
        </p:nvSpPr>
        <p:spPr>
          <a:xfrm>
            <a:off x="343137" y="3885696"/>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33" name="Google Shape;1083;p14">
            <a:extLst>
              <a:ext uri="{FF2B5EF4-FFF2-40B4-BE49-F238E27FC236}">
                <a16:creationId xmlns:a16="http://schemas.microsoft.com/office/drawing/2014/main" id="{69A8F20E-CA52-4FFA-9E27-AAA9CA116197}"/>
              </a:ext>
            </a:extLst>
          </p:cNvPr>
          <p:cNvSpPr/>
          <p:nvPr userDrawn="1"/>
        </p:nvSpPr>
        <p:spPr>
          <a:xfrm>
            <a:off x="144100" y="3904191"/>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34" name="Google Shape;1084;p14">
            <a:extLst>
              <a:ext uri="{FF2B5EF4-FFF2-40B4-BE49-F238E27FC236}">
                <a16:creationId xmlns:a16="http://schemas.microsoft.com/office/drawing/2014/main" id="{EB5F0B58-A764-4EE5-8968-0C2DD1B536DE}"/>
              </a:ext>
            </a:extLst>
          </p:cNvPr>
          <p:cNvSpPr/>
          <p:nvPr userDrawn="1"/>
        </p:nvSpPr>
        <p:spPr>
          <a:xfrm>
            <a:off x="161867" y="3966156"/>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35" name="Google Shape;1085;p14">
            <a:extLst>
              <a:ext uri="{FF2B5EF4-FFF2-40B4-BE49-F238E27FC236}">
                <a16:creationId xmlns:a16="http://schemas.microsoft.com/office/drawing/2014/main" id="{5366DC7B-ACAB-4BCC-97E2-465D277AFFCF}"/>
              </a:ext>
            </a:extLst>
          </p:cNvPr>
          <p:cNvSpPr/>
          <p:nvPr userDrawn="1"/>
        </p:nvSpPr>
        <p:spPr>
          <a:xfrm>
            <a:off x="387556" y="3934720"/>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36" name="Google Shape;1086;p14">
            <a:extLst>
              <a:ext uri="{FF2B5EF4-FFF2-40B4-BE49-F238E27FC236}">
                <a16:creationId xmlns:a16="http://schemas.microsoft.com/office/drawing/2014/main" id="{0033D128-1983-4502-AB2A-1E6443704D03}"/>
              </a:ext>
            </a:extLst>
          </p:cNvPr>
          <p:cNvSpPr/>
          <p:nvPr userDrawn="1"/>
        </p:nvSpPr>
        <p:spPr>
          <a:xfrm>
            <a:off x="144993" y="3912531"/>
            <a:ext cx="335912"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37" name="Google Shape;1082;p14">
            <a:extLst>
              <a:ext uri="{FF2B5EF4-FFF2-40B4-BE49-F238E27FC236}">
                <a16:creationId xmlns:a16="http://schemas.microsoft.com/office/drawing/2014/main" id="{79616093-3DF5-4B1F-8962-5D6B7DDDE673}"/>
              </a:ext>
            </a:extLst>
          </p:cNvPr>
          <p:cNvSpPr/>
          <p:nvPr userDrawn="1"/>
        </p:nvSpPr>
        <p:spPr>
          <a:xfrm>
            <a:off x="342243" y="4346247"/>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38" name="Google Shape;1083;p14">
            <a:extLst>
              <a:ext uri="{FF2B5EF4-FFF2-40B4-BE49-F238E27FC236}">
                <a16:creationId xmlns:a16="http://schemas.microsoft.com/office/drawing/2014/main" id="{2D25397A-7136-493A-B17D-5C3117972727}"/>
              </a:ext>
            </a:extLst>
          </p:cNvPr>
          <p:cNvSpPr/>
          <p:nvPr userDrawn="1"/>
        </p:nvSpPr>
        <p:spPr>
          <a:xfrm>
            <a:off x="143205" y="4364743"/>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39" name="Google Shape;1084;p14">
            <a:extLst>
              <a:ext uri="{FF2B5EF4-FFF2-40B4-BE49-F238E27FC236}">
                <a16:creationId xmlns:a16="http://schemas.microsoft.com/office/drawing/2014/main" id="{E70275CF-BEEF-4134-8FC1-FA98BAD2A6F9}"/>
              </a:ext>
            </a:extLst>
          </p:cNvPr>
          <p:cNvSpPr/>
          <p:nvPr userDrawn="1"/>
        </p:nvSpPr>
        <p:spPr>
          <a:xfrm>
            <a:off x="160973" y="4426707"/>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40" name="Google Shape;1085;p14">
            <a:extLst>
              <a:ext uri="{FF2B5EF4-FFF2-40B4-BE49-F238E27FC236}">
                <a16:creationId xmlns:a16="http://schemas.microsoft.com/office/drawing/2014/main" id="{3E3D4E28-9C07-4484-A1DF-F77BBBFD1538}"/>
              </a:ext>
            </a:extLst>
          </p:cNvPr>
          <p:cNvSpPr/>
          <p:nvPr userDrawn="1"/>
        </p:nvSpPr>
        <p:spPr>
          <a:xfrm>
            <a:off x="386663" y="4395272"/>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41" name="Google Shape;1086;p14">
            <a:extLst>
              <a:ext uri="{FF2B5EF4-FFF2-40B4-BE49-F238E27FC236}">
                <a16:creationId xmlns:a16="http://schemas.microsoft.com/office/drawing/2014/main" id="{0BF03047-9E59-4CF4-B825-EA2C74E97B63}"/>
              </a:ext>
            </a:extLst>
          </p:cNvPr>
          <p:cNvSpPr/>
          <p:nvPr userDrawn="1"/>
        </p:nvSpPr>
        <p:spPr>
          <a:xfrm>
            <a:off x="144099" y="4373083"/>
            <a:ext cx="335912"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grpSp>
        <p:nvGrpSpPr>
          <p:cNvPr id="147" name="Google Shape;2356;p30">
            <a:extLst>
              <a:ext uri="{FF2B5EF4-FFF2-40B4-BE49-F238E27FC236}">
                <a16:creationId xmlns:a16="http://schemas.microsoft.com/office/drawing/2014/main" id="{FF3093F1-70FF-4A92-A939-256BC49F43A6}"/>
              </a:ext>
            </a:extLst>
          </p:cNvPr>
          <p:cNvGrpSpPr/>
          <p:nvPr userDrawn="1"/>
        </p:nvGrpSpPr>
        <p:grpSpPr>
          <a:xfrm>
            <a:off x="559253" y="1119051"/>
            <a:ext cx="7403185" cy="3580913"/>
            <a:chOff x="623255" y="927125"/>
            <a:chExt cx="7691377" cy="3871900"/>
          </a:xfrm>
          <a:solidFill>
            <a:schemeClr val="accent3">
              <a:lumMod val="60000"/>
              <a:lumOff val="40000"/>
            </a:schemeClr>
          </a:solidFill>
        </p:grpSpPr>
        <p:sp>
          <p:nvSpPr>
            <p:cNvPr id="148" name="Google Shape;2357;p30">
              <a:extLst>
                <a:ext uri="{FF2B5EF4-FFF2-40B4-BE49-F238E27FC236}">
                  <a16:creationId xmlns:a16="http://schemas.microsoft.com/office/drawing/2014/main" id="{378B6936-B094-4FA3-9256-C7AF5859717D}"/>
                </a:ext>
              </a:extLst>
            </p:cNvPr>
            <p:cNvSpPr/>
            <p:nvPr/>
          </p:nvSpPr>
          <p:spPr>
            <a:xfrm>
              <a:off x="2977025" y="927125"/>
              <a:ext cx="3134100" cy="1481700"/>
            </a:xfrm>
            <a:prstGeom prst="ellipse">
              <a:avLst/>
            </a:prstGeom>
            <a:grp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nvGrpSpPr>
            <p:cNvPr id="149" name="Google Shape;2358;p30">
              <a:extLst>
                <a:ext uri="{FF2B5EF4-FFF2-40B4-BE49-F238E27FC236}">
                  <a16:creationId xmlns:a16="http://schemas.microsoft.com/office/drawing/2014/main" id="{FAD56BA3-21A7-4CCC-B7DB-AC61435A3A7D}"/>
                </a:ext>
              </a:extLst>
            </p:cNvPr>
            <p:cNvGrpSpPr/>
            <p:nvPr/>
          </p:nvGrpSpPr>
          <p:grpSpPr>
            <a:xfrm>
              <a:off x="623255" y="973375"/>
              <a:ext cx="7691377" cy="3825650"/>
              <a:chOff x="623255" y="973375"/>
              <a:chExt cx="7691377" cy="3825650"/>
            </a:xfrm>
            <a:grpFill/>
          </p:grpSpPr>
          <p:sp>
            <p:nvSpPr>
              <p:cNvPr id="150" name="Google Shape;2359;p30">
                <a:extLst>
                  <a:ext uri="{FF2B5EF4-FFF2-40B4-BE49-F238E27FC236}">
                    <a16:creationId xmlns:a16="http://schemas.microsoft.com/office/drawing/2014/main" id="{545757E5-2BB3-4409-8989-EF99146A7AC6}"/>
                  </a:ext>
                </a:extLst>
              </p:cNvPr>
              <p:cNvSpPr/>
              <p:nvPr/>
            </p:nvSpPr>
            <p:spPr>
              <a:xfrm>
                <a:off x="623255" y="973375"/>
                <a:ext cx="7691377" cy="3825650"/>
              </a:xfrm>
              <a:custGeom>
                <a:avLst/>
                <a:gdLst/>
                <a:ahLst/>
                <a:cxnLst/>
                <a:rect l="l" t="t" r="r" b="b"/>
                <a:pathLst>
                  <a:path w="19015" h="15544" extrusionOk="0">
                    <a:moveTo>
                      <a:pt x="8537" y="1"/>
                    </a:moveTo>
                    <a:cubicBezTo>
                      <a:pt x="8251" y="1"/>
                      <a:pt x="7939" y="81"/>
                      <a:pt x="7602" y="271"/>
                    </a:cubicBezTo>
                    <a:cubicBezTo>
                      <a:pt x="5479" y="1481"/>
                      <a:pt x="6004" y="4151"/>
                      <a:pt x="6004" y="4151"/>
                    </a:cubicBezTo>
                    <a:cubicBezTo>
                      <a:pt x="6004" y="4151"/>
                      <a:pt x="5636" y="4115"/>
                      <a:pt x="5091" y="4115"/>
                    </a:cubicBezTo>
                    <a:cubicBezTo>
                      <a:pt x="3665" y="4115"/>
                      <a:pt x="1024" y="4366"/>
                      <a:pt x="594" y="6183"/>
                    </a:cubicBezTo>
                    <a:cubicBezTo>
                      <a:pt x="1" y="8671"/>
                      <a:pt x="3470" y="10953"/>
                      <a:pt x="3470" y="10953"/>
                    </a:cubicBezTo>
                    <a:cubicBezTo>
                      <a:pt x="3470" y="10953"/>
                      <a:pt x="2420" y="14697"/>
                      <a:pt x="6369" y="15427"/>
                    </a:cubicBezTo>
                    <a:cubicBezTo>
                      <a:pt x="6807" y="15508"/>
                      <a:pt x="7209" y="15544"/>
                      <a:pt x="7578" y="15544"/>
                    </a:cubicBezTo>
                    <a:cubicBezTo>
                      <a:pt x="10550" y="15544"/>
                      <a:pt x="11345" y="13213"/>
                      <a:pt x="11345" y="13213"/>
                    </a:cubicBezTo>
                    <a:cubicBezTo>
                      <a:pt x="11345" y="13213"/>
                      <a:pt x="12272" y="13362"/>
                      <a:pt x="13464" y="13362"/>
                    </a:cubicBezTo>
                    <a:cubicBezTo>
                      <a:pt x="15500" y="13362"/>
                      <a:pt x="18307" y="12926"/>
                      <a:pt x="18581" y="10565"/>
                    </a:cubicBezTo>
                    <a:cubicBezTo>
                      <a:pt x="19014" y="6822"/>
                      <a:pt x="16389" y="5795"/>
                      <a:pt x="16389" y="5795"/>
                    </a:cubicBezTo>
                    <a:cubicBezTo>
                      <a:pt x="16389" y="5795"/>
                      <a:pt x="18718" y="2348"/>
                      <a:pt x="16389" y="613"/>
                    </a:cubicBezTo>
                    <a:cubicBezTo>
                      <a:pt x="15923" y="263"/>
                      <a:pt x="15420" y="123"/>
                      <a:pt x="14914" y="123"/>
                    </a:cubicBezTo>
                    <a:cubicBezTo>
                      <a:pt x="12914" y="123"/>
                      <a:pt x="10866" y="2303"/>
                      <a:pt x="10866" y="2303"/>
                    </a:cubicBezTo>
                    <a:cubicBezTo>
                      <a:pt x="10866" y="2303"/>
                      <a:pt x="10071" y="1"/>
                      <a:pt x="8537" y="1"/>
                    </a:cubicBezTo>
                    <a:close/>
                  </a:path>
                </a:pathLst>
              </a:custGeom>
              <a:grpFill/>
              <a:ln>
                <a:noFill/>
              </a:ln>
            </p:spPr>
            <p:txBody>
              <a:bodyPr spcFirstLastPara="1" wrap="square" lIns="91425" tIns="91425" rIns="91425" bIns="91425" anchor="ctr" anchorCtr="0">
                <a:noAutofit/>
              </a:bodyPr>
              <a:lstStyle/>
              <a:p>
                <a:endParaRPr sz="1350" dirty="0">
                  <a:solidFill>
                    <a:prstClr val="black"/>
                  </a:solidFill>
                  <a:latin typeface="Times New Roman" panose="02020603050405020304" pitchFamily="18" charset="0"/>
                </a:endParaRPr>
              </a:p>
            </p:txBody>
          </p:sp>
          <p:sp>
            <p:nvSpPr>
              <p:cNvPr id="151" name="Google Shape;2360;p30">
                <a:extLst>
                  <a:ext uri="{FF2B5EF4-FFF2-40B4-BE49-F238E27FC236}">
                    <a16:creationId xmlns:a16="http://schemas.microsoft.com/office/drawing/2014/main" id="{697B9033-8630-487B-BB45-593826617AE1}"/>
                  </a:ext>
                </a:extLst>
              </p:cNvPr>
              <p:cNvSpPr/>
              <p:nvPr/>
            </p:nvSpPr>
            <p:spPr>
              <a:xfrm>
                <a:off x="1878425" y="1185100"/>
                <a:ext cx="2028300" cy="1403400"/>
              </a:xfrm>
              <a:prstGeom prst="ellipse">
                <a:avLst/>
              </a:prstGeom>
              <a:grpFill/>
              <a:ln>
                <a:noFill/>
              </a:ln>
            </p:spPr>
            <p:txBody>
              <a:bodyPr spcFirstLastPara="1" wrap="square" lIns="91425" tIns="91425" rIns="91425" bIns="91425" anchor="ctr" anchorCtr="0">
                <a:noAutofit/>
              </a:bodyPr>
              <a:lstStyle/>
              <a:p>
                <a:endParaRPr sz="1350" dirty="0">
                  <a:solidFill>
                    <a:prstClr val="black"/>
                  </a:solidFill>
                  <a:latin typeface="Times New Roman" panose="02020603050405020304" pitchFamily="18" charset="0"/>
                </a:endParaRPr>
              </a:p>
            </p:txBody>
          </p:sp>
          <p:sp>
            <p:nvSpPr>
              <p:cNvPr id="152" name="Google Shape;2361;p30">
                <a:extLst>
                  <a:ext uri="{FF2B5EF4-FFF2-40B4-BE49-F238E27FC236}">
                    <a16:creationId xmlns:a16="http://schemas.microsoft.com/office/drawing/2014/main" id="{78FFD4CA-CF6A-48EF-B32F-21BB39865BE3}"/>
                  </a:ext>
                </a:extLst>
              </p:cNvPr>
              <p:cNvSpPr/>
              <p:nvPr/>
            </p:nvSpPr>
            <p:spPr>
              <a:xfrm>
                <a:off x="5585525" y="3231300"/>
                <a:ext cx="2028300" cy="1403400"/>
              </a:xfrm>
              <a:prstGeom prst="ellipse">
                <a:avLst/>
              </a:prstGeom>
              <a:grp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grpSp>
      <p:grpSp>
        <p:nvGrpSpPr>
          <p:cNvPr id="153" name="Google Shape;447;p27">
            <a:extLst>
              <a:ext uri="{FF2B5EF4-FFF2-40B4-BE49-F238E27FC236}">
                <a16:creationId xmlns:a16="http://schemas.microsoft.com/office/drawing/2014/main" id="{9368DEE6-4134-4E61-9FBC-094C8ED3D5D5}"/>
              </a:ext>
            </a:extLst>
          </p:cNvPr>
          <p:cNvGrpSpPr/>
          <p:nvPr userDrawn="1"/>
        </p:nvGrpSpPr>
        <p:grpSpPr>
          <a:xfrm>
            <a:off x="6296131" y="3036659"/>
            <a:ext cx="1726640" cy="1195694"/>
            <a:chOff x="4799733" y="3457797"/>
            <a:chExt cx="2301388" cy="1593766"/>
          </a:xfrm>
        </p:grpSpPr>
        <p:sp>
          <p:nvSpPr>
            <p:cNvPr id="154" name="Google Shape;448;p27">
              <a:extLst>
                <a:ext uri="{FF2B5EF4-FFF2-40B4-BE49-F238E27FC236}">
                  <a16:creationId xmlns:a16="http://schemas.microsoft.com/office/drawing/2014/main" id="{0301A587-8C68-4FD9-A8FC-970C849E2B95}"/>
                </a:ext>
              </a:extLst>
            </p:cNvPr>
            <p:cNvSpPr/>
            <p:nvPr/>
          </p:nvSpPr>
          <p:spPr>
            <a:xfrm>
              <a:off x="5512937" y="4441437"/>
              <a:ext cx="134693" cy="122202"/>
            </a:xfrm>
            <a:custGeom>
              <a:avLst/>
              <a:gdLst/>
              <a:ahLst/>
              <a:cxnLst/>
              <a:rect l="l" t="t" r="r" b="b"/>
              <a:pathLst>
                <a:path w="2437" h="2211" extrusionOk="0">
                  <a:moveTo>
                    <a:pt x="1" y="1"/>
                  </a:moveTo>
                  <a:lnTo>
                    <a:pt x="1" y="715"/>
                  </a:lnTo>
                  <a:lnTo>
                    <a:pt x="1" y="1271"/>
                  </a:lnTo>
                  <a:lnTo>
                    <a:pt x="1" y="2211"/>
                  </a:lnTo>
                  <a:lnTo>
                    <a:pt x="2436" y="1112"/>
                  </a:lnTo>
                  <a:lnTo>
                    <a:pt x="1" y="1"/>
                  </a:lnTo>
                  <a:close/>
                </a:path>
              </a:pathLst>
            </a:custGeom>
            <a:solidFill>
              <a:srgbClr val="F09C4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55" name="Google Shape;449;p27">
              <a:extLst>
                <a:ext uri="{FF2B5EF4-FFF2-40B4-BE49-F238E27FC236}">
                  <a16:creationId xmlns:a16="http://schemas.microsoft.com/office/drawing/2014/main" id="{0A2339AA-D2C6-4088-B2D1-038FD047A8DB}"/>
                </a:ext>
              </a:extLst>
            </p:cNvPr>
            <p:cNvSpPr/>
            <p:nvPr/>
          </p:nvSpPr>
          <p:spPr>
            <a:xfrm>
              <a:off x="5671673" y="4450943"/>
              <a:ext cx="91527" cy="79091"/>
            </a:xfrm>
            <a:custGeom>
              <a:avLst/>
              <a:gdLst/>
              <a:ahLst/>
              <a:cxnLst/>
              <a:rect l="l" t="t" r="r" b="b"/>
              <a:pathLst>
                <a:path w="1656" h="1431" extrusionOk="0">
                  <a:moveTo>
                    <a:pt x="1" y="1"/>
                  </a:moveTo>
                  <a:lnTo>
                    <a:pt x="1" y="1430"/>
                  </a:lnTo>
                  <a:lnTo>
                    <a:pt x="1655" y="1430"/>
                  </a:lnTo>
                  <a:lnTo>
                    <a:pt x="1655" y="1"/>
                  </a:lnTo>
                  <a:close/>
                </a:path>
              </a:pathLst>
            </a:custGeom>
            <a:solidFill>
              <a:srgbClr val="F9CF72"/>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56" name="Google Shape;450;p27">
              <a:extLst>
                <a:ext uri="{FF2B5EF4-FFF2-40B4-BE49-F238E27FC236}">
                  <a16:creationId xmlns:a16="http://schemas.microsoft.com/office/drawing/2014/main" id="{079FA416-221F-4C27-A885-A339B1E6CD0B}"/>
                </a:ext>
              </a:extLst>
            </p:cNvPr>
            <p:cNvSpPr/>
            <p:nvPr/>
          </p:nvSpPr>
          <p:spPr>
            <a:xfrm>
              <a:off x="5670236" y="4448014"/>
              <a:ext cx="92246" cy="80528"/>
            </a:xfrm>
            <a:custGeom>
              <a:avLst/>
              <a:gdLst/>
              <a:ahLst/>
              <a:cxnLst/>
              <a:rect l="l" t="t" r="r" b="b"/>
              <a:pathLst>
                <a:path w="1669" h="1457" extrusionOk="0">
                  <a:moveTo>
                    <a:pt x="239" y="1"/>
                  </a:moveTo>
                  <a:cubicBezTo>
                    <a:pt x="146" y="1"/>
                    <a:pt x="80" y="14"/>
                    <a:pt x="53" y="27"/>
                  </a:cubicBezTo>
                  <a:cubicBezTo>
                    <a:pt x="14" y="40"/>
                    <a:pt x="0" y="54"/>
                    <a:pt x="0" y="93"/>
                  </a:cubicBezTo>
                  <a:cubicBezTo>
                    <a:pt x="0" y="120"/>
                    <a:pt x="14" y="146"/>
                    <a:pt x="40" y="160"/>
                  </a:cubicBezTo>
                  <a:cubicBezTo>
                    <a:pt x="80" y="173"/>
                    <a:pt x="120" y="173"/>
                    <a:pt x="186" y="173"/>
                  </a:cubicBezTo>
                  <a:cubicBezTo>
                    <a:pt x="225" y="186"/>
                    <a:pt x="265" y="186"/>
                    <a:pt x="292" y="199"/>
                  </a:cubicBezTo>
                  <a:cubicBezTo>
                    <a:pt x="305" y="212"/>
                    <a:pt x="345" y="239"/>
                    <a:pt x="371" y="292"/>
                  </a:cubicBezTo>
                  <a:lnTo>
                    <a:pt x="689" y="729"/>
                  </a:lnTo>
                  <a:lnTo>
                    <a:pt x="636" y="795"/>
                  </a:lnTo>
                  <a:lnTo>
                    <a:pt x="596" y="861"/>
                  </a:lnTo>
                  <a:lnTo>
                    <a:pt x="517" y="954"/>
                  </a:lnTo>
                  <a:cubicBezTo>
                    <a:pt x="490" y="993"/>
                    <a:pt x="450" y="1046"/>
                    <a:pt x="398" y="1126"/>
                  </a:cubicBezTo>
                  <a:cubicBezTo>
                    <a:pt x="371" y="1139"/>
                    <a:pt x="358" y="1152"/>
                    <a:pt x="331" y="1165"/>
                  </a:cubicBezTo>
                  <a:cubicBezTo>
                    <a:pt x="318" y="1179"/>
                    <a:pt x="292" y="1179"/>
                    <a:pt x="265" y="1192"/>
                  </a:cubicBezTo>
                  <a:cubicBezTo>
                    <a:pt x="212" y="1192"/>
                    <a:pt x="173" y="1205"/>
                    <a:pt x="133" y="1218"/>
                  </a:cubicBezTo>
                  <a:cubicBezTo>
                    <a:pt x="93" y="1232"/>
                    <a:pt x="80" y="1245"/>
                    <a:pt x="80" y="1285"/>
                  </a:cubicBezTo>
                  <a:cubicBezTo>
                    <a:pt x="80" y="1298"/>
                    <a:pt x="80" y="1324"/>
                    <a:pt x="80" y="1337"/>
                  </a:cubicBezTo>
                  <a:cubicBezTo>
                    <a:pt x="93" y="1337"/>
                    <a:pt x="106" y="1351"/>
                    <a:pt x="120" y="1351"/>
                  </a:cubicBezTo>
                  <a:cubicBezTo>
                    <a:pt x="133" y="1364"/>
                    <a:pt x="146" y="1364"/>
                    <a:pt x="159" y="1364"/>
                  </a:cubicBezTo>
                  <a:lnTo>
                    <a:pt x="556" y="1364"/>
                  </a:lnTo>
                  <a:cubicBezTo>
                    <a:pt x="570" y="1364"/>
                    <a:pt x="583" y="1377"/>
                    <a:pt x="609" y="1377"/>
                  </a:cubicBezTo>
                  <a:lnTo>
                    <a:pt x="675" y="1377"/>
                  </a:lnTo>
                  <a:cubicBezTo>
                    <a:pt x="702" y="1377"/>
                    <a:pt x="728" y="1364"/>
                    <a:pt x="755" y="1364"/>
                  </a:cubicBezTo>
                  <a:cubicBezTo>
                    <a:pt x="781" y="1351"/>
                    <a:pt x="808" y="1324"/>
                    <a:pt x="808" y="1298"/>
                  </a:cubicBezTo>
                  <a:cubicBezTo>
                    <a:pt x="808" y="1285"/>
                    <a:pt x="795" y="1258"/>
                    <a:pt x="781" y="1245"/>
                  </a:cubicBezTo>
                  <a:cubicBezTo>
                    <a:pt x="768" y="1218"/>
                    <a:pt x="715" y="1218"/>
                    <a:pt x="662" y="1218"/>
                  </a:cubicBezTo>
                  <a:cubicBezTo>
                    <a:pt x="636" y="1218"/>
                    <a:pt x="609" y="1205"/>
                    <a:pt x="609" y="1205"/>
                  </a:cubicBezTo>
                  <a:cubicBezTo>
                    <a:pt x="609" y="1192"/>
                    <a:pt x="596" y="1192"/>
                    <a:pt x="596" y="1179"/>
                  </a:cubicBezTo>
                  <a:cubicBezTo>
                    <a:pt x="596" y="1179"/>
                    <a:pt x="609" y="1152"/>
                    <a:pt x="623" y="1139"/>
                  </a:cubicBezTo>
                  <a:cubicBezTo>
                    <a:pt x="636" y="1112"/>
                    <a:pt x="649" y="1099"/>
                    <a:pt x="662" y="1086"/>
                  </a:cubicBezTo>
                  <a:cubicBezTo>
                    <a:pt x="689" y="1046"/>
                    <a:pt x="702" y="1020"/>
                    <a:pt x="728" y="993"/>
                  </a:cubicBezTo>
                  <a:cubicBezTo>
                    <a:pt x="742" y="980"/>
                    <a:pt x="768" y="940"/>
                    <a:pt x="808" y="887"/>
                  </a:cubicBezTo>
                  <a:cubicBezTo>
                    <a:pt x="834" y="927"/>
                    <a:pt x="861" y="967"/>
                    <a:pt x="887" y="1007"/>
                  </a:cubicBezTo>
                  <a:cubicBezTo>
                    <a:pt x="914" y="1033"/>
                    <a:pt x="940" y="1073"/>
                    <a:pt x="967" y="1112"/>
                  </a:cubicBezTo>
                  <a:cubicBezTo>
                    <a:pt x="980" y="1139"/>
                    <a:pt x="1006" y="1165"/>
                    <a:pt x="1020" y="1192"/>
                  </a:cubicBezTo>
                  <a:cubicBezTo>
                    <a:pt x="1033" y="1218"/>
                    <a:pt x="1046" y="1232"/>
                    <a:pt x="1046" y="1245"/>
                  </a:cubicBezTo>
                  <a:cubicBezTo>
                    <a:pt x="1046" y="1258"/>
                    <a:pt x="1033" y="1271"/>
                    <a:pt x="1033" y="1285"/>
                  </a:cubicBezTo>
                  <a:lnTo>
                    <a:pt x="993" y="1285"/>
                  </a:lnTo>
                  <a:cubicBezTo>
                    <a:pt x="967" y="1298"/>
                    <a:pt x="953" y="1311"/>
                    <a:pt x="953" y="1324"/>
                  </a:cubicBezTo>
                  <a:cubicBezTo>
                    <a:pt x="940" y="1337"/>
                    <a:pt x="940" y="1351"/>
                    <a:pt x="940" y="1364"/>
                  </a:cubicBezTo>
                  <a:cubicBezTo>
                    <a:pt x="940" y="1377"/>
                    <a:pt x="953" y="1404"/>
                    <a:pt x="967" y="1430"/>
                  </a:cubicBezTo>
                  <a:cubicBezTo>
                    <a:pt x="993" y="1443"/>
                    <a:pt x="1033" y="1457"/>
                    <a:pt x="1086" y="1457"/>
                  </a:cubicBezTo>
                  <a:lnTo>
                    <a:pt x="1536" y="1457"/>
                  </a:lnTo>
                  <a:cubicBezTo>
                    <a:pt x="1575" y="1457"/>
                    <a:pt x="1602" y="1457"/>
                    <a:pt x="1628" y="1443"/>
                  </a:cubicBezTo>
                  <a:cubicBezTo>
                    <a:pt x="1655" y="1443"/>
                    <a:pt x="1668" y="1417"/>
                    <a:pt x="1668" y="1377"/>
                  </a:cubicBezTo>
                  <a:cubicBezTo>
                    <a:pt x="1668" y="1351"/>
                    <a:pt x="1655" y="1337"/>
                    <a:pt x="1628" y="1324"/>
                  </a:cubicBezTo>
                  <a:cubicBezTo>
                    <a:pt x="1615" y="1311"/>
                    <a:pt x="1589" y="1298"/>
                    <a:pt x="1549" y="1298"/>
                  </a:cubicBezTo>
                  <a:lnTo>
                    <a:pt x="1456" y="1298"/>
                  </a:lnTo>
                  <a:cubicBezTo>
                    <a:pt x="1430" y="1298"/>
                    <a:pt x="1403" y="1285"/>
                    <a:pt x="1364" y="1271"/>
                  </a:cubicBezTo>
                  <a:cubicBezTo>
                    <a:pt x="1350" y="1271"/>
                    <a:pt x="1337" y="1258"/>
                    <a:pt x="1324" y="1245"/>
                  </a:cubicBezTo>
                  <a:cubicBezTo>
                    <a:pt x="1311" y="1232"/>
                    <a:pt x="1284" y="1205"/>
                    <a:pt x="1245" y="1165"/>
                  </a:cubicBezTo>
                  <a:cubicBezTo>
                    <a:pt x="1218" y="1126"/>
                    <a:pt x="1178" y="1073"/>
                    <a:pt x="1125" y="1007"/>
                  </a:cubicBezTo>
                  <a:cubicBezTo>
                    <a:pt x="1073" y="927"/>
                    <a:pt x="1006" y="835"/>
                    <a:pt x="927" y="729"/>
                  </a:cubicBezTo>
                  <a:cubicBezTo>
                    <a:pt x="967" y="676"/>
                    <a:pt x="1006" y="610"/>
                    <a:pt x="1046" y="557"/>
                  </a:cubicBezTo>
                  <a:cubicBezTo>
                    <a:pt x="1073" y="504"/>
                    <a:pt x="1125" y="451"/>
                    <a:pt x="1165" y="385"/>
                  </a:cubicBezTo>
                  <a:cubicBezTo>
                    <a:pt x="1205" y="345"/>
                    <a:pt x="1245" y="318"/>
                    <a:pt x="1271" y="305"/>
                  </a:cubicBezTo>
                  <a:cubicBezTo>
                    <a:pt x="1298" y="292"/>
                    <a:pt x="1337" y="292"/>
                    <a:pt x="1390" y="292"/>
                  </a:cubicBezTo>
                  <a:cubicBezTo>
                    <a:pt x="1430" y="292"/>
                    <a:pt x="1509" y="279"/>
                    <a:pt x="1589" y="279"/>
                  </a:cubicBezTo>
                  <a:cubicBezTo>
                    <a:pt x="1615" y="279"/>
                    <a:pt x="1628" y="279"/>
                    <a:pt x="1642" y="265"/>
                  </a:cubicBezTo>
                  <a:cubicBezTo>
                    <a:pt x="1655" y="239"/>
                    <a:pt x="1655" y="226"/>
                    <a:pt x="1655" y="212"/>
                  </a:cubicBezTo>
                  <a:cubicBezTo>
                    <a:pt x="1655" y="146"/>
                    <a:pt x="1642" y="120"/>
                    <a:pt x="1589" y="120"/>
                  </a:cubicBezTo>
                  <a:lnTo>
                    <a:pt x="1020" y="120"/>
                  </a:lnTo>
                  <a:cubicBezTo>
                    <a:pt x="980" y="120"/>
                    <a:pt x="953" y="120"/>
                    <a:pt x="927" y="133"/>
                  </a:cubicBezTo>
                  <a:cubicBezTo>
                    <a:pt x="900" y="146"/>
                    <a:pt x="887" y="173"/>
                    <a:pt x="887" y="212"/>
                  </a:cubicBezTo>
                  <a:cubicBezTo>
                    <a:pt x="887" y="226"/>
                    <a:pt x="887" y="252"/>
                    <a:pt x="914" y="265"/>
                  </a:cubicBezTo>
                  <a:cubicBezTo>
                    <a:pt x="927" y="265"/>
                    <a:pt x="940" y="279"/>
                    <a:pt x="953" y="279"/>
                  </a:cubicBezTo>
                  <a:cubicBezTo>
                    <a:pt x="953" y="292"/>
                    <a:pt x="967" y="292"/>
                    <a:pt x="967" y="305"/>
                  </a:cubicBezTo>
                  <a:cubicBezTo>
                    <a:pt x="967" y="305"/>
                    <a:pt x="953" y="332"/>
                    <a:pt x="940" y="358"/>
                  </a:cubicBezTo>
                  <a:cubicBezTo>
                    <a:pt x="927" y="385"/>
                    <a:pt x="900" y="411"/>
                    <a:pt x="874" y="451"/>
                  </a:cubicBezTo>
                  <a:lnTo>
                    <a:pt x="808" y="570"/>
                  </a:lnTo>
                  <a:cubicBezTo>
                    <a:pt x="768" y="517"/>
                    <a:pt x="742" y="477"/>
                    <a:pt x="715" y="437"/>
                  </a:cubicBezTo>
                  <a:cubicBezTo>
                    <a:pt x="689" y="398"/>
                    <a:pt x="662" y="371"/>
                    <a:pt x="636" y="332"/>
                  </a:cubicBezTo>
                  <a:cubicBezTo>
                    <a:pt x="623" y="305"/>
                    <a:pt x="596" y="279"/>
                    <a:pt x="596" y="252"/>
                  </a:cubicBezTo>
                  <a:cubicBezTo>
                    <a:pt x="583" y="239"/>
                    <a:pt x="570" y="226"/>
                    <a:pt x="570" y="212"/>
                  </a:cubicBezTo>
                  <a:cubicBezTo>
                    <a:pt x="570" y="199"/>
                    <a:pt x="583" y="186"/>
                    <a:pt x="596" y="186"/>
                  </a:cubicBezTo>
                  <a:lnTo>
                    <a:pt x="662" y="186"/>
                  </a:lnTo>
                  <a:cubicBezTo>
                    <a:pt x="702" y="186"/>
                    <a:pt x="728" y="173"/>
                    <a:pt x="742" y="160"/>
                  </a:cubicBezTo>
                  <a:cubicBezTo>
                    <a:pt x="755" y="133"/>
                    <a:pt x="768" y="120"/>
                    <a:pt x="768" y="107"/>
                  </a:cubicBezTo>
                  <a:cubicBezTo>
                    <a:pt x="768" y="93"/>
                    <a:pt x="768" y="80"/>
                    <a:pt x="768" y="67"/>
                  </a:cubicBezTo>
                  <a:cubicBezTo>
                    <a:pt x="768" y="54"/>
                    <a:pt x="755" y="40"/>
                    <a:pt x="742" y="40"/>
                  </a:cubicBezTo>
                  <a:cubicBezTo>
                    <a:pt x="728" y="27"/>
                    <a:pt x="715" y="14"/>
                    <a:pt x="689" y="14"/>
                  </a:cubicBezTo>
                  <a:cubicBezTo>
                    <a:pt x="675" y="1"/>
                    <a:pt x="636" y="1"/>
                    <a:pt x="596" y="1"/>
                  </a:cubicBezTo>
                  <a:close/>
                </a:path>
              </a:pathLst>
            </a:custGeom>
            <a:solidFill>
              <a:srgbClr val="F09C4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57" name="Google Shape;451;p27">
              <a:extLst>
                <a:ext uri="{FF2B5EF4-FFF2-40B4-BE49-F238E27FC236}">
                  <a16:creationId xmlns:a16="http://schemas.microsoft.com/office/drawing/2014/main" id="{B2395859-C339-422A-B184-A814A384983F}"/>
                </a:ext>
              </a:extLst>
            </p:cNvPr>
            <p:cNvSpPr/>
            <p:nvPr/>
          </p:nvSpPr>
          <p:spPr>
            <a:xfrm>
              <a:off x="5668799" y="4448014"/>
              <a:ext cx="100260" cy="84895"/>
            </a:xfrm>
            <a:custGeom>
              <a:avLst/>
              <a:gdLst/>
              <a:ahLst/>
              <a:cxnLst/>
              <a:rect l="l" t="t" r="r" b="b"/>
              <a:pathLst>
                <a:path w="1814" h="1536" extrusionOk="0">
                  <a:moveTo>
                    <a:pt x="768" y="107"/>
                  </a:moveTo>
                  <a:lnTo>
                    <a:pt x="768" y="160"/>
                  </a:lnTo>
                  <a:lnTo>
                    <a:pt x="662" y="160"/>
                  </a:lnTo>
                  <a:cubicBezTo>
                    <a:pt x="609" y="160"/>
                    <a:pt x="556" y="212"/>
                    <a:pt x="556" y="265"/>
                  </a:cubicBezTo>
                  <a:cubicBezTo>
                    <a:pt x="556" y="265"/>
                    <a:pt x="609" y="265"/>
                    <a:pt x="609" y="332"/>
                  </a:cubicBezTo>
                  <a:cubicBezTo>
                    <a:pt x="609" y="332"/>
                    <a:pt x="609" y="385"/>
                    <a:pt x="662" y="385"/>
                  </a:cubicBezTo>
                  <a:cubicBezTo>
                    <a:pt x="662" y="437"/>
                    <a:pt x="715" y="490"/>
                    <a:pt x="715" y="490"/>
                  </a:cubicBezTo>
                  <a:cubicBezTo>
                    <a:pt x="768" y="543"/>
                    <a:pt x="768" y="596"/>
                    <a:pt x="821" y="662"/>
                  </a:cubicBezTo>
                  <a:lnTo>
                    <a:pt x="887" y="715"/>
                  </a:lnTo>
                  <a:lnTo>
                    <a:pt x="993" y="543"/>
                  </a:lnTo>
                  <a:cubicBezTo>
                    <a:pt x="993" y="490"/>
                    <a:pt x="1046" y="437"/>
                    <a:pt x="1046" y="437"/>
                  </a:cubicBezTo>
                  <a:cubicBezTo>
                    <a:pt x="1046" y="385"/>
                    <a:pt x="1099" y="385"/>
                    <a:pt x="1099" y="332"/>
                  </a:cubicBezTo>
                  <a:cubicBezTo>
                    <a:pt x="1099" y="265"/>
                    <a:pt x="1046" y="265"/>
                    <a:pt x="1046" y="265"/>
                  </a:cubicBezTo>
                  <a:lnTo>
                    <a:pt x="993" y="265"/>
                  </a:lnTo>
                  <a:lnTo>
                    <a:pt x="993" y="212"/>
                  </a:lnTo>
                  <a:lnTo>
                    <a:pt x="1654" y="212"/>
                  </a:lnTo>
                  <a:lnTo>
                    <a:pt x="1654" y="265"/>
                  </a:lnTo>
                  <a:lnTo>
                    <a:pt x="1324" y="265"/>
                  </a:lnTo>
                  <a:cubicBezTo>
                    <a:pt x="1271" y="332"/>
                    <a:pt x="1218" y="332"/>
                    <a:pt x="1218" y="385"/>
                  </a:cubicBezTo>
                  <a:cubicBezTo>
                    <a:pt x="1151" y="437"/>
                    <a:pt x="1099" y="490"/>
                    <a:pt x="1046" y="543"/>
                  </a:cubicBezTo>
                  <a:cubicBezTo>
                    <a:pt x="993" y="596"/>
                    <a:pt x="993" y="662"/>
                    <a:pt x="940" y="715"/>
                  </a:cubicBezTo>
                  <a:lnTo>
                    <a:pt x="940" y="768"/>
                  </a:lnTo>
                  <a:lnTo>
                    <a:pt x="940" y="821"/>
                  </a:lnTo>
                  <a:cubicBezTo>
                    <a:pt x="993" y="927"/>
                    <a:pt x="1099" y="993"/>
                    <a:pt x="1151" y="1099"/>
                  </a:cubicBezTo>
                  <a:cubicBezTo>
                    <a:pt x="1218" y="1152"/>
                    <a:pt x="1218" y="1205"/>
                    <a:pt x="1271" y="1258"/>
                  </a:cubicBezTo>
                  <a:cubicBezTo>
                    <a:pt x="1324" y="1258"/>
                    <a:pt x="1324" y="1324"/>
                    <a:pt x="1324" y="1324"/>
                  </a:cubicBezTo>
                  <a:cubicBezTo>
                    <a:pt x="1376" y="1324"/>
                    <a:pt x="1376" y="1377"/>
                    <a:pt x="1429" y="1377"/>
                  </a:cubicBezTo>
                  <a:lnTo>
                    <a:pt x="1601" y="1377"/>
                  </a:lnTo>
                  <a:cubicBezTo>
                    <a:pt x="1654" y="1377"/>
                    <a:pt x="1654" y="1430"/>
                    <a:pt x="1654" y="1430"/>
                  </a:cubicBezTo>
                  <a:lnTo>
                    <a:pt x="1099" y="1430"/>
                  </a:lnTo>
                  <a:lnTo>
                    <a:pt x="1046" y="1377"/>
                  </a:lnTo>
                  <a:lnTo>
                    <a:pt x="1099" y="1377"/>
                  </a:lnTo>
                  <a:cubicBezTo>
                    <a:pt x="1151" y="1377"/>
                    <a:pt x="1151" y="1324"/>
                    <a:pt x="1151" y="1258"/>
                  </a:cubicBezTo>
                  <a:lnTo>
                    <a:pt x="1151" y="1205"/>
                  </a:lnTo>
                  <a:cubicBezTo>
                    <a:pt x="1099" y="1152"/>
                    <a:pt x="1099" y="1152"/>
                    <a:pt x="1099" y="1099"/>
                  </a:cubicBezTo>
                  <a:cubicBezTo>
                    <a:pt x="1046" y="1099"/>
                    <a:pt x="1046" y="1046"/>
                    <a:pt x="993" y="993"/>
                  </a:cubicBezTo>
                  <a:cubicBezTo>
                    <a:pt x="993" y="993"/>
                    <a:pt x="940" y="927"/>
                    <a:pt x="940" y="874"/>
                  </a:cubicBezTo>
                  <a:lnTo>
                    <a:pt x="887" y="821"/>
                  </a:lnTo>
                  <a:lnTo>
                    <a:pt x="821" y="874"/>
                  </a:lnTo>
                  <a:cubicBezTo>
                    <a:pt x="768" y="927"/>
                    <a:pt x="768" y="993"/>
                    <a:pt x="715" y="993"/>
                  </a:cubicBezTo>
                  <a:cubicBezTo>
                    <a:pt x="715" y="1046"/>
                    <a:pt x="715" y="1046"/>
                    <a:pt x="662" y="1099"/>
                  </a:cubicBezTo>
                  <a:lnTo>
                    <a:pt x="662" y="1152"/>
                  </a:lnTo>
                  <a:cubicBezTo>
                    <a:pt x="609" y="1152"/>
                    <a:pt x="609" y="1152"/>
                    <a:pt x="609" y="1205"/>
                  </a:cubicBezTo>
                  <a:lnTo>
                    <a:pt x="609" y="1258"/>
                  </a:lnTo>
                  <a:cubicBezTo>
                    <a:pt x="662" y="1324"/>
                    <a:pt x="662" y="1324"/>
                    <a:pt x="715" y="1324"/>
                  </a:cubicBezTo>
                  <a:lnTo>
                    <a:pt x="821" y="1324"/>
                  </a:lnTo>
                  <a:cubicBezTo>
                    <a:pt x="768" y="1324"/>
                    <a:pt x="768" y="1377"/>
                    <a:pt x="715" y="1377"/>
                  </a:cubicBezTo>
                  <a:lnTo>
                    <a:pt x="662" y="1377"/>
                  </a:lnTo>
                  <a:lnTo>
                    <a:pt x="609" y="1324"/>
                  </a:lnTo>
                  <a:lnTo>
                    <a:pt x="225" y="1324"/>
                  </a:lnTo>
                  <a:cubicBezTo>
                    <a:pt x="278" y="1324"/>
                    <a:pt x="278" y="1324"/>
                    <a:pt x="331" y="1258"/>
                  </a:cubicBezTo>
                  <a:lnTo>
                    <a:pt x="437" y="1258"/>
                  </a:lnTo>
                  <a:lnTo>
                    <a:pt x="490" y="1205"/>
                  </a:lnTo>
                  <a:cubicBezTo>
                    <a:pt x="556" y="1099"/>
                    <a:pt x="609" y="1046"/>
                    <a:pt x="609" y="1046"/>
                  </a:cubicBezTo>
                  <a:cubicBezTo>
                    <a:pt x="662" y="993"/>
                    <a:pt x="662" y="927"/>
                    <a:pt x="715" y="927"/>
                  </a:cubicBezTo>
                  <a:cubicBezTo>
                    <a:pt x="715" y="927"/>
                    <a:pt x="715" y="874"/>
                    <a:pt x="768" y="874"/>
                  </a:cubicBezTo>
                  <a:lnTo>
                    <a:pt x="768" y="821"/>
                  </a:lnTo>
                  <a:lnTo>
                    <a:pt x="821" y="768"/>
                  </a:lnTo>
                  <a:lnTo>
                    <a:pt x="490" y="265"/>
                  </a:lnTo>
                  <a:cubicBezTo>
                    <a:pt x="437" y="265"/>
                    <a:pt x="437" y="212"/>
                    <a:pt x="384" y="160"/>
                  </a:cubicBezTo>
                  <a:lnTo>
                    <a:pt x="106" y="160"/>
                  </a:lnTo>
                  <a:lnTo>
                    <a:pt x="106" y="107"/>
                  </a:lnTo>
                  <a:close/>
                  <a:moveTo>
                    <a:pt x="106" y="1"/>
                  </a:moveTo>
                  <a:cubicBezTo>
                    <a:pt x="53" y="54"/>
                    <a:pt x="0" y="107"/>
                    <a:pt x="0" y="107"/>
                  </a:cubicBezTo>
                  <a:cubicBezTo>
                    <a:pt x="0" y="160"/>
                    <a:pt x="53" y="212"/>
                    <a:pt x="53" y="265"/>
                  </a:cubicBezTo>
                  <a:lnTo>
                    <a:pt x="331" y="265"/>
                  </a:lnTo>
                  <a:cubicBezTo>
                    <a:pt x="331" y="332"/>
                    <a:pt x="331" y="332"/>
                    <a:pt x="384" y="385"/>
                  </a:cubicBezTo>
                  <a:lnTo>
                    <a:pt x="662" y="768"/>
                  </a:lnTo>
                  <a:lnTo>
                    <a:pt x="662" y="821"/>
                  </a:lnTo>
                  <a:cubicBezTo>
                    <a:pt x="662" y="821"/>
                    <a:pt x="609" y="821"/>
                    <a:pt x="609" y="874"/>
                  </a:cubicBezTo>
                  <a:lnTo>
                    <a:pt x="556" y="927"/>
                  </a:lnTo>
                  <a:cubicBezTo>
                    <a:pt x="490" y="993"/>
                    <a:pt x="437" y="1046"/>
                    <a:pt x="384" y="1099"/>
                  </a:cubicBezTo>
                  <a:lnTo>
                    <a:pt x="384" y="1152"/>
                  </a:lnTo>
                  <a:lnTo>
                    <a:pt x="331" y="1152"/>
                  </a:lnTo>
                  <a:cubicBezTo>
                    <a:pt x="278" y="1152"/>
                    <a:pt x="225" y="1152"/>
                    <a:pt x="159" y="1205"/>
                  </a:cubicBezTo>
                  <a:cubicBezTo>
                    <a:pt x="106" y="1205"/>
                    <a:pt x="53" y="1258"/>
                    <a:pt x="53" y="1324"/>
                  </a:cubicBezTo>
                  <a:cubicBezTo>
                    <a:pt x="53" y="1377"/>
                    <a:pt x="53" y="1377"/>
                    <a:pt x="106" y="1430"/>
                  </a:cubicBezTo>
                  <a:lnTo>
                    <a:pt x="159" y="1430"/>
                  </a:lnTo>
                  <a:cubicBezTo>
                    <a:pt x="159" y="1483"/>
                    <a:pt x="225" y="1483"/>
                    <a:pt x="225" y="1483"/>
                  </a:cubicBezTo>
                  <a:lnTo>
                    <a:pt x="715" y="1483"/>
                  </a:lnTo>
                  <a:cubicBezTo>
                    <a:pt x="768" y="1483"/>
                    <a:pt x="821" y="1483"/>
                    <a:pt x="821" y="1430"/>
                  </a:cubicBezTo>
                  <a:cubicBezTo>
                    <a:pt x="887" y="1430"/>
                    <a:pt x="940" y="1377"/>
                    <a:pt x="940" y="1324"/>
                  </a:cubicBezTo>
                  <a:cubicBezTo>
                    <a:pt x="940" y="1258"/>
                    <a:pt x="887" y="1258"/>
                    <a:pt x="887" y="1258"/>
                  </a:cubicBezTo>
                  <a:cubicBezTo>
                    <a:pt x="821" y="1205"/>
                    <a:pt x="821" y="1205"/>
                    <a:pt x="768" y="1205"/>
                  </a:cubicBezTo>
                  <a:lnTo>
                    <a:pt x="768" y="1152"/>
                  </a:lnTo>
                  <a:cubicBezTo>
                    <a:pt x="768" y="1099"/>
                    <a:pt x="821" y="1099"/>
                    <a:pt x="821" y="1099"/>
                  </a:cubicBezTo>
                  <a:cubicBezTo>
                    <a:pt x="821" y="1046"/>
                    <a:pt x="887" y="1046"/>
                    <a:pt x="887" y="1046"/>
                  </a:cubicBezTo>
                  <a:lnTo>
                    <a:pt x="887" y="1099"/>
                  </a:lnTo>
                  <a:cubicBezTo>
                    <a:pt x="940" y="1099"/>
                    <a:pt x="940" y="1152"/>
                    <a:pt x="993" y="1152"/>
                  </a:cubicBezTo>
                  <a:cubicBezTo>
                    <a:pt x="993" y="1205"/>
                    <a:pt x="993" y="1258"/>
                    <a:pt x="1046" y="1258"/>
                  </a:cubicBezTo>
                  <a:cubicBezTo>
                    <a:pt x="993" y="1258"/>
                    <a:pt x="993" y="1324"/>
                    <a:pt x="940" y="1324"/>
                  </a:cubicBezTo>
                  <a:lnTo>
                    <a:pt x="940" y="1430"/>
                  </a:lnTo>
                  <a:cubicBezTo>
                    <a:pt x="940" y="1430"/>
                    <a:pt x="940" y="1483"/>
                    <a:pt x="993" y="1483"/>
                  </a:cubicBezTo>
                  <a:cubicBezTo>
                    <a:pt x="1046" y="1536"/>
                    <a:pt x="1099" y="1536"/>
                    <a:pt x="1151" y="1536"/>
                  </a:cubicBezTo>
                  <a:lnTo>
                    <a:pt x="1707" y="1536"/>
                  </a:lnTo>
                  <a:cubicBezTo>
                    <a:pt x="1760" y="1536"/>
                    <a:pt x="1813" y="1483"/>
                    <a:pt x="1813" y="1430"/>
                  </a:cubicBezTo>
                  <a:cubicBezTo>
                    <a:pt x="1813" y="1377"/>
                    <a:pt x="1760" y="1324"/>
                    <a:pt x="1707" y="1324"/>
                  </a:cubicBezTo>
                  <a:cubicBezTo>
                    <a:pt x="1707" y="1258"/>
                    <a:pt x="1654" y="1258"/>
                    <a:pt x="1601" y="1258"/>
                  </a:cubicBezTo>
                  <a:lnTo>
                    <a:pt x="1429" y="1258"/>
                  </a:lnTo>
                  <a:cubicBezTo>
                    <a:pt x="1429" y="1205"/>
                    <a:pt x="1376" y="1205"/>
                    <a:pt x="1376" y="1152"/>
                  </a:cubicBezTo>
                  <a:cubicBezTo>
                    <a:pt x="1324" y="1099"/>
                    <a:pt x="1271" y="1046"/>
                    <a:pt x="1218" y="993"/>
                  </a:cubicBezTo>
                  <a:cubicBezTo>
                    <a:pt x="1218" y="927"/>
                    <a:pt x="1099" y="874"/>
                    <a:pt x="1046" y="768"/>
                  </a:cubicBezTo>
                  <a:cubicBezTo>
                    <a:pt x="1099" y="715"/>
                    <a:pt x="1099" y="662"/>
                    <a:pt x="1151" y="596"/>
                  </a:cubicBezTo>
                  <a:cubicBezTo>
                    <a:pt x="1218" y="596"/>
                    <a:pt x="1218" y="543"/>
                    <a:pt x="1271" y="490"/>
                  </a:cubicBezTo>
                  <a:cubicBezTo>
                    <a:pt x="1324" y="437"/>
                    <a:pt x="1324" y="437"/>
                    <a:pt x="1376" y="385"/>
                  </a:cubicBezTo>
                  <a:lnTo>
                    <a:pt x="1654" y="385"/>
                  </a:lnTo>
                  <a:cubicBezTo>
                    <a:pt x="1707" y="385"/>
                    <a:pt x="1707" y="385"/>
                    <a:pt x="1707" y="332"/>
                  </a:cubicBezTo>
                  <a:lnTo>
                    <a:pt x="1760" y="332"/>
                  </a:lnTo>
                  <a:lnTo>
                    <a:pt x="1760" y="265"/>
                  </a:lnTo>
                  <a:lnTo>
                    <a:pt x="1760" y="160"/>
                  </a:lnTo>
                  <a:cubicBezTo>
                    <a:pt x="1760" y="160"/>
                    <a:pt x="1760" y="107"/>
                    <a:pt x="1707" y="107"/>
                  </a:cubicBezTo>
                  <a:lnTo>
                    <a:pt x="940" y="107"/>
                  </a:lnTo>
                  <a:cubicBezTo>
                    <a:pt x="887" y="160"/>
                    <a:pt x="887" y="212"/>
                    <a:pt x="887" y="265"/>
                  </a:cubicBezTo>
                  <a:cubicBezTo>
                    <a:pt x="887" y="265"/>
                    <a:pt x="887" y="332"/>
                    <a:pt x="940" y="332"/>
                  </a:cubicBezTo>
                  <a:lnTo>
                    <a:pt x="940" y="385"/>
                  </a:lnTo>
                  <a:cubicBezTo>
                    <a:pt x="940" y="385"/>
                    <a:pt x="940" y="437"/>
                    <a:pt x="887" y="437"/>
                  </a:cubicBezTo>
                  <a:lnTo>
                    <a:pt x="887" y="490"/>
                  </a:lnTo>
                  <a:cubicBezTo>
                    <a:pt x="821" y="490"/>
                    <a:pt x="821" y="437"/>
                    <a:pt x="821" y="437"/>
                  </a:cubicBezTo>
                  <a:cubicBezTo>
                    <a:pt x="768" y="385"/>
                    <a:pt x="768" y="385"/>
                    <a:pt x="768" y="332"/>
                  </a:cubicBezTo>
                  <a:cubicBezTo>
                    <a:pt x="715" y="332"/>
                    <a:pt x="715" y="332"/>
                    <a:pt x="715" y="265"/>
                  </a:cubicBezTo>
                  <a:cubicBezTo>
                    <a:pt x="768" y="265"/>
                    <a:pt x="821" y="265"/>
                    <a:pt x="821" y="212"/>
                  </a:cubicBezTo>
                  <a:cubicBezTo>
                    <a:pt x="887" y="212"/>
                    <a:pt x="887" y="160"/>
                    <a:pt x="887" y="160"/>
                  </a:cubicBezTo>
                  <a:lnTo>
                    <a:pt x="887" y="107"/>
                  </a:lnTo>
                  <a:lnTo>
                    <a:pt x="887" y="54"/>
                  </a:lnTo>
                  <a:lnTo>
                    <a:pt x="821" y="54"/>
                  </a:lnTo>
                  <a:cubicBezTo>
                    <a:pt x="821" y="1"/>
                    <a:pt x="821" y="1"/>
                    <a:pt x="768" y="1"/>
                  </a:cubicBezTo>
                  <a:close/>
                </a:path>
              </a:pathLst>
            </a:custGeom>
            <a:solidFill>
              <a:srgbClr val="F09C4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58" name="Google Shape;452;p27">
              <a:extLst>
                <a:ext uri="{FF2B5EF4-FFF2-40B4-BE49-F238E27FC236}">
                  <a16:creationId xmlns:a16="http://schemas.microsoft.com/office/drawing/2014/main" id="{2570E2EA-1611-45AF-B410-B8EAD8C13239}"/>
                </a:ext>
              </a:extLst>
            </p:cNvPr>
            <p:cNvSpPr/>
            <p:nvPr/>
          </p:nvSpPr>
          <p:spPr>
            <a:xfrm>
              <a:off x="4799733" y="3864528"/>
              <a:ext cx="1237772" cy="1187034"/>
            </a:xfrm>
            <a:custGeom>
              <a:avLst/>
              <a:gdLst/>
              <a:ahLst/>
              <a:cxnLst/>
              <a:rect l="l" t="t" r="r" b="b"/>
              <a:pathLst>
                <a:path w="22395" h="21477" extrusionOk="0">
                  <a:moveTo>
                    <a:pt x="17201" y="8638"/>
                  </a:moveTo>
                  <a:cubicBezTo>
                    <a:pt x="17575" y="8638"/>
                    <a:pt x="17951" y="8924"/>
                    <a:pt x="17987" y="9340"/>
                  </a:cubicBezTo>
                  <a:lnTo>
                    <a:pt x="18318" y="16672"/>
                  </a:lnTo>
                  <a:cubicBezTo>
                    <a:pt x="18371" y="17228"/>
                    <a:pt x="17868" y="17718"/>
                    <a:pt x="17273" y="17718"/>
                  </a:cubicBezTo>
                  <a:lnTo>
                    <a:pt x="9821" y="17612"/>
                  </a:lnTo>
                  <a:cubicBezTo>
                    <a:pt x="9212" y="17612"/>
                    <a:pt x="8881" y="16844"/>
                    <a:pt x="9331" y="16447"/>
                  </a:cubicBezTo>
                  <a:lnTo>
                    <a:pt x="16717" y="8837"/>
                  </a:lnTo>
                  <a:cubicBezTo>
                    <a:pt x="16855" y="8699"/>
                    <a:pt x="17028" y="8638"/>
                    <a:pt x="17201" y="8638"/>
                  </a:cubicBezTo>
                  <a:close/>
                  <a:moveTo>
                    <a:pt x="20125" y="1"/>
                  </a:moveTo>
                  <a:cubicBezTo>
                    <a:pt x="19697" y="1"/>
                    <a:pt x="19262" y="159"/>
                    <a:pt x="18927" y="512"/>
                  </a:cubicBezTo>
                  <a:lnTo>
                    <a:pt x="993" y="18711"/>
                  </a:lnTo>
                  <a:cubicBezTo>
                    <a:pt x="0" y="19756"/>
                    <a:pt x="781" y="21477"/>
                    <a:pt x="2264" y="21477"/>
                  </a:cubicBezTo>
                  <a:lnTo>
                    <a:pt x="20303" y="21477"/>
                  </a:lnTo>
                  <a:cubicBezTo>
                    <a:pt x="21508" y="21477"/>
                    <a:pt x="22395" y="20537"/>
                    <a:pt x="22395" y="19425"/>
                  </a:cubicBezTo>
                  <a:lnTo>
                    <a:pt x="21786" y="1558"/>
                  </a:lnTo>
                  <a:cubicBezTo>
                    <a:pt x="21786" y="611"/>
                    <a:pt x="20967" y="1"/>
                    <a:pt x="20125" y="1"/>
                  </a:cubicBezTo>
                  <a:close/>
                </a:path>
              </a:pathLst>
            </a:custGeom>
            <a:solidFill>
              <a:schemeClr val="lt2"/>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59" name="Google Shape;453;p27">
              <a:extLst>
                <a:ext uri="{FF2B5EF4-FFF2-40B4-BE49-F238E27FC236}">
                  <a16:creationId xmlns:a16="http://schemas.microsoft.com/office/drawing/2014/main" id="{60B9E5EF-9B22-42A6-879E-76D9CADF5E07}"/>
                </a:ext>
              </a:extLst>
            </p:cNvPr>
            <p:cNvSpPr/>
            <p:nvPr/>
          </p:nvSpPr>
          <p:spPr>
            <a:xfrm>
              <a:off x="4845828" y="3874532"/>
              <a:ext cx="1027082" cy="1046648"/>
            </a:xfrm>
            <a:custGeom>
              <a:avLst/>
              <a:gdLst/>
              <a:ahLst/>
              <a:cxnLst/>
              <a:rect l="l" t="t" r="r" b="b"/>
              <a:pathLst>
                <a:path w="18583" h="18937" extrusionOk="0">
                  <a:moveTo>
                    <a:pt x="18477" y="0"/>
                  </a:moveTo>
                  <a:cubicBezTo>
                    <a:pt x="18305" y="119"/>
                    <a:pt x="18199" y="225"/>
                    <a:pt x="18093" y="331"/>
                  </a:cubicBezTo>
                  <a:lnTo>
                    <a:pt x="159" y="18530"/>
                  </a:lnTo>
                  <a:cubicBezTo>
                    <a:pt x="106" y="18649"/>
                    <a:pt x="53" y="18702"/>
                    <a:pt x="0" y="18755"/>
                  </a:cubicBezTo>
                  <a:lnTo>
                    <a:pt x="0" y="18808"/>
                  </a:lnTo>
                  <a:cubicBezTo>
                    <a:pt x="80" y="18894"/>
                    <a:pt x="189" y="18937"/>
                    <a:pt x="293" y="18937"/>
                  </a:cubicBezTo>
                  <a:cubicBezTo>
                    <a:pt x="397" y="18937"/>
                    <a:pt x="497" y="18894"/>
                    <a:pt x="556" y="18808"/>
                  </a:cubicBezTo>
                  <a:lnTo>
                    <a:pt x="18477" y="556"/>
                  </a:lnTo>
                  <a:cubicBezTo>
                    <a:pt x="18583" y="384"/>
                    <a:pt x="18583" y="172"/>
                    <a:pt x="18477" y="0"/>
                  </a:cubicBezTo>
                  <a:close/>
                </a:path>
              </a:pathLst>
            </a:custGeom>
            <a:solidFill>
              <a:schemeClr val="accen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60" name="Google Shape;454;p27">
              <a:extLst>
                <a:ext uri="{FF2B5EF4-FFF2-40B4-BE49-F238E27FC236}">
                  <a16:creationId xmlns:a16="http://schemas.microsoft.com/office/drawing/2014/main" id="{E049AADD-731D-4B3A-80AB-4476C4458327}"/>
                </a:ext>
              </a:extLst>
            </p:cNvPr>
            <p:cNvSpPr/>
            <p:nvPr/>
          </p:nvSpPr>
          <p:spPr>
            <a:xfrm>
              <a:off x="5818028" y="3941796"/>
              <a:ext cx="76107" cy="67374"/>
            </a:xfrm>
            <a:custGeom>
              <a:avLst/>
              <a:gdLst/>
              <a:ahLst/>
              <a:cxnLst/>
              <a:rect l="l" t="t" r="r" b="b"/>
              <a:pathLst>
                <a:path w="1377" h="1219" extrusionOk="0">
                  <a:moveTo>
                    <a:pt x="0" y="1"/>
                  </a:moveTo>
                  <a:lnTo>
                    <a:pt x="0" y="160"/>
                  </a:lnTo>
                  <a:lnTo>
                    <a:pt x="1218" y="1219"/>
                  </a:lnTo>
                  <a:lnTo>
                    <a:pt x="1324" y="1219"/>
                  </a:lnTo>
                  <a:cubicBezTo>
                    <a:pt x="1376" y="1152"/>
                    <a:pt x="1376" y="1099"/>
                    <a:pt x="1324" y="1047"/>
                  </a:cubicBezTo>
                  <a:lnTo>
                    <a:pt x="172" y="1"/>
                  </a:lnTo>
                  <a:close/>
                </a:path>
              </a:pathLst>
            </a:custGeom>
            <a:solidFill>
              <a:schemeClr val="accen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61" name="Google Shape;455;p27">
              <a:extLst>
                <a:ext uri="{FF2B5EF4-FFF2-40B4-BE49-F238E27FC236}">
                  <a16:creationId xmlns:a16="http://schemas.microsoft.com/office/drawing/2014/main" id="{8CA9F57F-EA74-42A6-8BCF-2F02525A1B75}"/>
                </a:ext>
              </a:extLst>
            </p:cNvPr>
            <p:cNvSpPr/>
            <p:nvPr/>
          </p:nvSpPr>
          <p:spPr>
            <a:xfrm>
              <a:off x="5647575" y="4112967"/>
              <a:ext cx="76107" cy="69585"/>
            </a:xfrm>
            <a:custGeom>
              <a:avLst/>
              <a:gdLst/>
              <a:ahLst/>
              <a:cxnLst/>
              <a:rect l="l" t="t" r="r" b="b"/>
              <a:pathLst>
                <a:path w="1377" h="1259" extrusionOk="0">
                  <a:moveTo>
                    <a:pt x="86" y="1"/>
                  </a:moveTo>
                  <a:cubicBezTo>
                    <a:pt x="66" y="1"/>
                    <a:pt x="53" y="14"/>
                    <a:pt x="53" y="41"/>
                  </a:cubicBezTo>
                  <a:cubicBezTo>
                    <a:pt x="0" y="107"/>
                    <a:pt x="0" y="160"/>
                    <a:pt x="53" y="160"/>
                  </a:cubicBezTo>
                  <a:lnTo>
                    <a:pt x="1205" y="1258"/>
                  </a:lnTo>
                  <a:lnTo>
                    <a:pt x="1377" y="1258"/>
                  </a:lnTo>
                  <a:cubicBezTo>
                    <a:pt x="1377" y="1205"/>
                    <a:pt x="1377" y="1152"/>
                    <a:pt x="1324" y="1100"/>
                  </a:cubicBezTo>
                  <a:lnTo>
                    <a:pt x="159" y="41"/>
                  </a:lnTo>
                  <a:cubicBezTo>
                    <a:pt x="133" y="14"/>
                    <a:pt x="106" y="1"/>
                    <a:pt x="86" y="1"/>
                  </a:cubicBezTo>
                  <a:close/>
                </a:path>
              </a:pathLst>
            </a:custGeom>
            <a:solidFill>
              <a:srgbClr val="EDD56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62" name="Google Shape;456;p27">
              <a:extLst>
                <a:ext uri="{FF2B5EF4-FFF2-40B4-BE49-F238E27FC236}">
                  <a16:creationId xmlns:a16="http://schemas.microsoft.com/office/drawing/2014/main" id="{51051372-56DA-4CA0-B257-624B0BADC19D}"/>
                </a:ext>
              </a:extLst>
            </p:cNvPr>
            <p:cNvSpPr/>
            <p:nvPr/>
          </p:nvSpPr>
          <p:spPr>
            <a:xfrm>
              <a:off x="5775580" y="3984243"/>
              <a:ext cx="54883" cy="49080"/>
            </a:xfrm>
            <a:custGeom>
              <a:avLst/>
              <a:gdLst/>
              <a:ahLst/>
              <a:cxnLst/>
              <a:rect l="l" t="t" r="r" b="b"/>
              <a:pathLst>
                <a:path w="993" h="888" extrusionOk="0">
                  <a:moveTo>
                    <a:pt x="53" y="1"/>
                  </a:moveTo>
                  <a:cubicBezTo>
                    <a:pt x="0" y="54"/>
                    <a:pt x="0" y="54"/>
                    <a:pt x="53" y="120"/>
                  </a:cubicBezTo>
                  <a:lnTo>
                    <a:pt x="874" y="887"/>
                  </a:lnTo>
                  <a:lnTo>
                    <a:pt x="993" y="887"/>
                  </a:lnTo>
                  <a:lnTo>
                    <a:pt x="993" y="781"/>
                  </a:lnTo>
                  <a:lnTo>
                    <a:pt x="106" y="1"/>
                  </a:lnTo>
                  <a:close/>
                </a:path>
              </a:pathLst>
            </a:custGeom>
            <a:solidFill>
              <a:schemeClr val="accen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63" name="Google Shape;457;p27">
              <a:extLst>
                <a:ext uri="{FF2B5EF4-FFF2-40B4-BE49-F238E27FC236}">
                  <a16:creationId xmlns:a16="http://schemas.microsoft.com/office/drawing/2014/main" id="{190DD4E9-4E3C-4DCE-A288-A18247874E73}"/>
                </a:ext>
              </a:extLst>
            </p:cNvPr>
            <p:cNvSpPr/>
            <p:nvPr/>
          </p:nvSpPr>
          <p:spPr>
            <a:xfrm>
              <a:off x="5736062" y="4024646"/>
              <a:ext cx="54938" cy="50351"/>
            </a:xfrm>
            <a:custGeom>
              <a:avLst/>
              <a:gdLst/>
              <a:ahLst/>
              <a:cxnLst/>
              <a:rect l="l" t="t" r="r" b="b"/>
              <a:pathLst>
                <a:path w="994" h="911" extrusionOk="0">
                  <a:moveTo>
                    <a:pt x="73" y="1"/>
                  </a:moveTo>
                  <a:cubicBezTo>
                    <a:pt x="54" y="1"/>
                    <a:pt x="27" y="17"/>
                    <a:pt x="1" y="50"/>
                  </a:cubicBezTo>
                  <a:lnTo>
                    <a:pt x="1" y="103"/>
                  </a:lnTo>
                  <a:lnTo>
                    <a:pt x="874" y="871"/>
                  </a:lnTo>
                  <a:cubicBezTo>
                    <a:pt x="901" y="898"/>
                    <a:pt x="914" y="911"/>
                    <a:pt x="929" y="911"/>
                  </a:cubicBezTo>
                  <a:cubicBezTo>
                    <a:pt x="944" y="911"/>
                    <a:pt x="960" y="898"/>
                    <a:pt x="993" y="871"/>
                  </a:cubicBezTo>
                  <a:lnTo>
                    <a:pt x="993" y="818"/>
                  </a:lnTo>
                  <a:lnTo>
                    <a:pt x="107" y="50"/>
                  </a:lnTo>
                  <a:cubicBezTo>
                    <a:pt x="107" y="17"/>
                    <a:pt x="93" y="1"/>
                    <a:pt x="73" y="1"/>
                  </a:cubicBezTo>
                  <a:close/>
                </a:path>
              </a:pathLst>
            </a:custGeom>
            <a:solidFill>
              <a:schemeClr val="accen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64" name="Google Shape;458;p27">
              <a:extLst>
                <a:ext uri="{FF2B5EF4-FFF2-40B4-BE49-F238E27FC236}">
                  <a16:creationId xmlns:a16="http://schemas.microsoft.com/office/drawing/2014/main" id="{6977EABB-2FE1-4876-8F3A-616A486418FD}"/>
                </a:ext>
              </a:extLst>
            </p:cNvPr>
            <p:cNvSpPr/>
            <p:nvPr/>
          </p:nvSpPr>
          <p:spPr>
            <a:xfrm>
              <a:off x="5695826" y="4066927"/>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20" y="0"/>
                  </a:lnTo>
                  <a:close/>
                </a:path>
              </a:pathLst>
            </a:custGeom>
            <a:solidFill>
              <a:schemeClr val="accen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65" name="Google Shape;459;p27">
              <a:extLst>
                <a:ext uri="{FF2B5EF4-FFF2-40B4-BE49-F238E27FC236}">
                  <a16:creationId xmlns:a16="http://schemas.microsoft.com/office/drawing/2014/main" id="{21FD9FA5-1C4F-4A6A-A859-A2F9483412AB}"/>
                </a:ext>
              </a:extLst>
            </p:cNvPr>
            <p:cNvSpPr/>
            <p:nvPr/>
          </p:nvSpPr>
          <p:spPr>
            <a:xfrm>
              <a:off x="5604409" y="4158344"/>
              <a:ext cx="54883" cy="48361"/>
            </a:xfrm>
            <a:custGeom>
              <a:avLst/>
              <a:gdLst/>
              <a:ahLst/>
              <a:cxnLst/>
              <a:rect l="l" t="t" r="r" b="b"/>
              <a:pathLst>
                <a:path w="993" h="875" extrusionOk="0">
                  <a:moveTo>
                    <a:pt x="66" y="1"/>
                  </a:moveTo>
                  <a:cubicBezTo>
                    <a:pt x="0" y="54"/>
                    <a:pt x="0" y="54"/>
                    <a:pt x="66" y="106"/>
                  </a:cubicBezTo>
                  <a:lnTo>
                    <a:pt x="887" y="874"/>
                  </a:lnTo>
                  <a:lnTo>
                    <a:pt x="993" y="874"/>
                  </a:lnTo>
                  <a:lnTo>
                    <a:pt x="993" y="768"/>
                  </a:lnTo>
                  <a:lnTo>
                    <a:pt x="119" y="1"/>
                  </a:lnTo>
                  <a:close/>
                </a:path>
              </a:pathLst>
            </a:custGeom>
            <a:solidFill>
              <a:schemeClr val="accen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66" name="Google Shape;460;p27">
              <a:extLst>
                <a:ext uri="{FF2B5EF4-FFF2-40B4-BE49-F238E27FC236}">
                  <a16:creationId xmlns:a16="http://schemas.microsoft.com/office/drawing/2014/main" id="{BED00730-87C7-4E7E-93A3-EF34CD2D0B53}"/>
                </a:ext>
              </a:extLst>
            </p:cNvPr>
            <p:cNvSpPr/>
            <p:nvPr/>
          </p:nvSpPr>
          <p:spPr>
            <a:xfrm>
              <a:off x="5564891" y="4198580"/>
              <a:ext cx="54938" cy="50517"/>
            </a:xfrm>
            <a:custGeom>
              <a:avLst/>
              <a:gdLst/>
              <a:ahLst/>
              <a:cxnLst/>
              <a:rect l="l" t="t" r="r" b="b"/>
              <a:pathLst>
                <a:path w="994" h="914" extrusionOk="0">
                  <a:moveTo>
                    <a:pt x="87" y="1"/>
                  </a:moveTo>
                  <a:cubicBezTo>
                    <a:pt x="70" y="1"/>
                    <a:pt x="54" y="14"/>
                    <a:pt x="54" y="40"/>
                  </a:cubicBezTo>
                  <a:cubicBezTo>
                    <a:pt x="1" y="40"/>
                    <a:pt x="1" y="93"/>
                    <a:pt x="54" y="93"/>
                  </a:cubicBezTo>
                  <a:lnTo>
                    <a:pt x="887" y="874"/>
                  </a:lnTo>
                  <a:cubicBezTo>
                    <a:pt x="914" y="901"/>
                    <a:pt x="927" y="914"/>
                    <a:pt x="940" y="914"/>
                  </a:cubicBezTo>
                  <a:cubicBezTo>
                    <a:pt x="954" y="914"/>
                    <a:pt x="967" y="901"/>
                    <a:pt x="993" y="874"/>
                  </a:cubicBezTo>
                  <a:lnTo>
                    <a:pt x="993" y="808"/>
                  </a:lnTo>
                  <a:lnTo>
                    <a:pt x="120" y="40"/>
                  </a:lnTo>
                  <a:cubicBezTo>
                    <a:pt x="120" y="14"/>
                    <a:pt x="103" y="1"/>
                    <a:pt x="87" y="1"/>
                  </a:cubicBezTo>
                  <a:close/>
                </a:path>
              </a:pathLst>
            </a:custGeom>
            <a:solidFill>
              <a:schemeClr val="accen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67" name="Google Shape;461;p27">
              <a:extLst>
                <a:ext uri="{FF2B5EF4-FFF2-40B4-BE49-F238E27FC236}">
                  <a16:creationId xmlns:a16="http://schemas.microsoft.com/office/drawing/2014/main" id="{940E24E4-0A8A-4755-ACAF-F083F7BBEC15}"/>
                </a:ext>
              </a:extLst>
            </p:cNvPr>
            <p:cNvSpPr/>
            <p:nvPr/>
          </p:nvSpPr>
          <p:spPr>
            <a:xfrm>
              <a:off x="5525373" y="4240254"/>
              <a:ext cx="54938" cy="49080"/>
            </a:xfrm>
            <a:custGeom>
              <a:avLst/>
              <a:gdLst/>
              <a:ahLst/>
              <a:cxnLst/>
              <a:rect l="l" t="t" r="r" b="b"/>
              <a:pathLst>
                <a:path w="994" h="888" extrusionOk="0">
                  <a:moveTo>
                    <a:pt x="1" y="1"/>
                  </a:moveTo>
                  <a:lnTo>
                    <a:pt x="1" y="120"/>
                  </a:lnTo>
                  <a:lnTo>
                    <a:pt x="888" y="888"/>
                  </a:lnTo>
                  <a:lnTo>
                    <a:pt x="994" y="888"/>
                  </a:lnTo>
                  <a:cubicBezTo>
                    <a:pt x="994" y="888"/>
                    <a:pt x="994" y="835"/>
                    <a:pt x="941" y="782"/>
                  </a:cubicBezTo>
                  <a:lnTo>
                    <a:pt x="107" y="1"/>
                  </a:lnTo>
                  <a:close/>
                </a:path>
              </a:pathLst>
            </a:custGeom>
            <a:solidFill>
              <a:schemeClr val="accen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68" name="Google Shape;462;p27">
              <a:extLst>
                <a:ext uri="{FF2B5EF4-FFF2-40B4-BE49-F238E27FC236}">
                  <a16:creationId xmlns:a16="http://schemas.microsoft.com/office/drawing/2014/main" id="{B363DCC6-B233-43FD-B3A7-D975076A91DA}"/>
                </a:ext>
              </a:extLst>
            </p:cNvPr>
            <p:cNvSpPr/>
            <p:nvPr/>
          </p:nvSpPr>
          <p:spPr>
            <a:xfrm>
              <a:off x="5433956" y="4331726"/>
              <a:ext cx="57868" cy="49080"/>
            </a:xfrm>
            <a:custGeom>
              <a:avLst/>
              <a:gdLst/>
              <a:ahLst/>
              <a:cxnLst/>
              <a:rect l="l" t="t" r="r" b="b"/>
              <a:pathLst>
                <a:path w="1047" h="888" extrusionOk="0">
                  <a:moveTo>
                    <a:pt x="53" y="0"/>
                  </a:moveTo>
                  <a:cubicBezTo>
                    <a:pt x="0" y="53"/>
                    <a:pt x="0" y="53"/>
                    <a:pt x="53" y="119"/>
                  </a:cubicBezTo>
                  <a:lnTo>
                    <a:pt x="940" y="887"/>
                  </a:lnTo>
                  <a:lnTo>
                    <a:pt x="993" y="887"/>
                  </a:lnTo>
                  <a:cubicBezTo>
                    <a:pt x="1046" y="887"/>
                    <a:pt x="1046" y="834"/>
                    <a:pt x="993" y="781"/>
                  </a:cubicBezTo>
                  <a:lnTo>
                    <a:pt x="173" y="0"/>
                  </a:lnTo>
                  <a:close/>
                </a:path>
              </a:pathLst>
            </a:custGeom>
            <a:solidFill>
              <a:schemeClr val="accen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69" name="Google Shape;463;p27">
              <a:extLst>
                <a:ext uri="{FF2B5EF4-FFF2-40B4-BE49-F238E27FC236}">
                  <a16:creationId xmlns:a16="http://schemas.microsoft.com/office/drawing/2014/main" id="{6604F3DD-8E17-45F6-BD3A-46CE1EB135DC}"/>
                </a:ext>
              </a:extLst>
            </p:cNvPr>
            <p:cNvSpPr/>
            <p:nvPr/>
          </p:nvSpPr>
          <p:spPr>
            <a:xfrm>
              <a:off x="5394438" y="4372128"/>
              <a:ext cx="54938" cy="50351"/>
            </a:xfrm>
            <a:custGeom>
              <a:avLst/>
              <a:gdLst/>
              <a:ahLst/>
              <a:cxnLst/>
              <a:rect l="l" t="t" r="r" b="b"/>
              <a:pathLst>
                <a:path w="994" h="911" extrusionOk="0">
                  <a:moveTo>
                    <a:pt x="80" y="1"/>
                  </a:moveTo>
                  <a:cubicBezTo>
                    <a:pt x="67" y="1"/>
                    <a:pt x="54" y="17"/>
                    <a:pt x="54" y="50"/>
                  </a:cubicBezTo>
                  <a:cubicBezTo>
                    <a:pt x="1" y="50"/>
                    <a:pt x="1" y="103"/>
                    <a:pt x="54" y="103"/>
                  </a:cubicBezTo>
                  <a:lnTo>
                    <a:pt x="888" y="871"/>
                  </a:lnTo>
                  <a:cubicBezTo>
                    <a:pt x="914" y="897"/>
                    <a:pt x="940" y="910"/>
                    <a:pt x="960" y="910"/>
                  </a:cubicBezTo>
                  <a:cubicBezTo>
                    <a:pt x="980" y="910"/>
                    <a:pt x="993" y="897"/>
                    <a:pt x="993" y="871"/>
                  </a:cubicBezTo>
                  <a:lnTo>
                    <a:pt x="993" y="818"/>
                  </a:lnTo>
                  <a:lnTo>
                    <a:pt x="107" y="50"/>
                  </a:lnTo>
                  <a:cubicBezTo>
                    <a:pt x="107" y="17"/>
                    <a:pt x="93" y="1"/>
                    <a:pt x="80" y="1"/>
                  </a:cubicBezTo>
                  <a:close/>
                </a:path>
              </a:pathLst>
            </a:custGeom>
            <a:solidFill>
              <a:schemeClr val="accen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70" name="Google Shape;464;p27">
              <a:extLst>
                <a:ext uri="{FF2B5EF4-FFF2-40B4-BE49-F238E27FC236}">
                  <a16:creationId xmlns:a16="http://schemas.microsoft.com/office/drawing/2014/main" id="{A2888BAB-A80C-4A78-8E7F-92C85A5FF5EC}"/>
                </a:ext>
              </a:extLst>
            </p:cNvPr>
            <p:cNvSpPr/>
            <p:nvPr/>
          </p:nvSpPr>
          <p:spPr>
            <a:xfrm>
              <a:off x="5354975" y="4414354"/>
              <a:ext cx="54883" cy="48361"/>
            </a:xfrm>
            <a:custGeom>
              <a:avLst/>
              <a:gdLst/>
              <a:ahLst/>
              <a:cxnLst/>
              <a:rect l="l" t="t" r="r" b="b"/>
              <a:pathLst>
                <a:path w="993" h="875" extrusionOk="0">
                  <a:moveTo>
                    <a:pt x="0" y="1"/>
                  </a:moveTo>
                  <a:cubicBezTo>
                    <a:pt x="0" y="54"/>
                    <a:pt x="0" y="54"/>
                    <a:pt x="53" y="107"/>
                  </a:cubicBezTo>
                  <a:lnTo>
                    <a:pt x="874" y="874"/>
                  </a:lnTo>
                  <a:lnTo>
                    <a:pt x="993" y="874"/>
                  </a:lnTo>
                  <a:lnTo>
                    <a:pt x="993" y="769"/>
                  </a:lnTo>
                  <a:lnTo>
                    <a:pt x="106" y="1"/>
                  </a:lnTo>
                  <a:close/>
                </a:path>
              </a:pathLst>
            </a:custGeom>
            <a:solidFill>
              <a:schemeClr val="accen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71" name="Google Shape;465;p27">
              <a:extLst>
                <a:ext uri="{FF2B5EF4-FFF2-40B4-BE49-F238E27FC236}">
                  <a16:creationId xmlns:a16="http://schemas.microsoft.com/office/drawing/2014/main" id="{A795FDD6-335A-4D40-9908-28F17CC8D6D3}"/>
                </a:ext>
              </a:extLst>
            </p:cNvPr>
            <p:cNvSpPr/>
            <p:nvPr/>
          </p:nvSpPr>
          <p:spPr>
            <a:xfrm>
              <a:off x="5266433" y="4505826"/>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06" y="0"/>
                  </a:lnTo>
                  <a:close/>
                </a:path>
              </a:pathLst>
            </a:custGeom>
            <a:solidFill>
              <a:schemeClr val="accen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72" name="Google Shape;466;p27">
              <a:extLst>
                <a:ext uri="{FF2B5EF4-FFF2-40B4-BE49-F238E27FC236}">
                  <a16:creationId xmlns:a16="http://schemas.microsoft.com/office/drawing/2014/main" id="{40042A55-B58B-468F-8AC9-4029D6F180D8}"/>
                </a:ext>
              </a:extLst>
            </p:cNvPr>
            <p:cNvSpPr/>
            <p:nvPr/>
          </p:nvSpPr>
          <p:spPr>
            <a:xfrm>
              <a:off x="5223986" y="4546063"/>
              <a:ext cx="57868" cy="50517"/>
            </a:xfrm>
            <a:custGeom>
              <a:avLst/>
              <a:gdLst/>
              <a:ahLst/>
              <a:cxnLst/>
              <a:rect l="l" t="t" r="r" b="b"/>
              <a:pathLst>
                <a:path w="1047" h="914" extrusionOk="0">
                  <a:moveTo>
                    <a:pt x="87" y="0"/>
                  </a:moveTo>
                  <a:cubicBezTo>
                    <a:pt x="67" y="0"/>
                    <a:pt x="54" y="13"/>
                    <a:pt x="54" y="40"/>
                  </a:cubicBezTo>
                  <a:cubicBezTo>
                    <a:pt x="1" y="40"/>
                    <a:pt x="1" y="93"/>
                    <a:pt x="54" y="93"/>
                  </a:cubicBezTo>
                  <a:lnTo>
                    <a:pt x="874" y="874"/>
                  </a:lnTo>
                  <a:cubicBezTo>
                    <a:pt x="901" y="900"/>
                    <a:pt x="931" y="913"/>
                    <a:pt x="954" y="913"/>
                  </a:cubicBezTo>
                  <a:cubicBezTo>
                    <a:pt x="977" y="913"/>
                    <a:pt x="994" y="900"/>
                    <a:pt x="994" y="874"/>
                  </a:cubicBezTo>
                  <a:cubicBezTo>
                    <a:pt x="1047" y="874"/>
                    <a:pt x="1047" y="808"/>
                    <a:pt x="994" y="808"/>
                  </a:cubicBezTo>
                  <a:lnTo>
                    <a:pt x="160" y="40"/>
                  </a:lnTo>
                  <a:cubicBezTo>
                    <a:pt x="133" y="13"/>
                    <a:pt x="107" y="0"/>
                    <a:pt x="87" y="0"/>
                  </a:cubicBezTo>
                  <a:close/>
                </a:path>
              </a:pathLst>
            </a:custGeom>
            <a:solidFill>
              <a:schemeClr val="accen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73" name="Google Shape;467;p27">
              <a:extLst>
                <a:ext uri="{FF2B5EF4-FFF2-40B4-BE49-F238E27FC236}">
                  <a16:creationId xmlns:a16="http://schemas.microsoft.com/office/drawing/2014/main" id="{0A049FD1-0206-4832-8362-250EAFD47C6E}"/>
                </a:ext>
              </a:extLst>
            </p:cNvPr>
            <p:cNvSpPr/>
            <p:nvPr/>
          </p:nvSpPr>
          <p:spPr>
            <a:xfrm>
              <a:off x="5183804" y="4587736"/>
              <a:ext cx="54883" cy="49080"/>
            </a:xfrm>
            <a:custGeom>
              <a:avLst/>
              <a:gdLst/>
              <a:ahLst/>
              <a:cxnLst/>
              <a:rect l="l" t="t" r="r" b="b"/>
              <a:pathLst>
                <a:path w="993" h="888" extrusionOk="0">
                  <a:moveTo>
                    <a:pt x="66" y="1"/>
                  </a:moveTo>
                  <a:cubicBezTo>
                    <a:pt x="0" y="54"/>
                    <a:pt x="0" y="120"/>
                    <a:pt x="66" y="120"/>
                  </a:cubicBezTo>
                  <a:lnTo>
                    <a:pt x="887" y="887"/>
                  </a:lnTo>
                  <a:lnTo>
                    <a:pt x="993" y="887"/>
                  </a:lnTo>
                  <a:lnTo>
                    <a:pt x="993" y="782"/>
                  </a:lnTo>
                  <a:lnTo>
                    <a:pt x="119" y="1"/>
                  </a:lnTo>
                  <a:close/>
                </a:path>
              </a:pathLst>
            </a:custGeom>
            <a:solidFill>
              <a:schemeClr val="accen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74" name="Google Shape;468;p27">
              <a:extLst>
                <a:ext uri="{FF2B5EF4-FFF2-40B4-BE49-F238E27FC236}">
                  <a16:creationId xmlns:a16="http://schemas.microsoft.com/office/drawing/2014/main" id="{64E39DB6-ED2F-4FE9-924D-E116ED06E4DB}"/>
                </a:ext>
              </a:extLst>
            </p:cNvPr>
            <p:cNvSpPr/>
            <p:nvPr/>
          </p:nvSpPr>
          <p:spPr>
            <a:xfrm>
              <a:off x="5095980" y="4679208"/>
              <a:ext cx="54938" cy="49024"/>
            </a:xfrm>
            <a:custGeom>
              <a:avLst/>
              <a:gdLst/>
              <a:ahLst/>
              <a:cxnLst/>
              <a:rect l="l" t="t" r="r" b="b"/>
              <a:pathLst>
                <a:path w="994" h="887" extrusionOk="0">
                  <a:moveTo>
                    <a:pt x="1" y="0"/>
                  </a:moveTo>
                  <a:lnTo>
                    <a:pt x="1" y="119"/>
                  </a:lnTo>
                  <a:lnTo>
                    <a:pt x="874" y="887"/>
                  </a:lnTo>
                  <a:lnTo>
                    <a:pt x="993" y="887"/>
                  </a:lnTo>
                  <a:cubicBezTo>
                    <a:pt x="993" y="887"/>
                    <a:pt x="993" y="834"/>
                    <a:pt x="927" y="781"/>
                  </a:cubicBezTo>
                  <a:lnTo>
                    <a:pt x="107" y="0"/>
                  </a:lnTo>
                  <a:close/>
                </a:path>
              </a:pathLst>
            </a:custGeom>
            <a:solidFill>
              <a:schemeClr val="accen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75" name="Google Shape;469;p27">
              <a:extLst>
                <a:ext uri="{FF2B5EF4-FFF2-40B4-BE49-F238E27FC236}">
                  <a16:creationId xmlns:a16="http://schemas.microsoft.com/office/drawing/2014/main" id="{3FCDEC40-E622-4892-A767-C3B6EE2CF466}"/>
                </a:ext>
              </a:extLst>
            </p:cNvPr>
            <p:cNvSpPr/>
            <p:nvPr/>
          </p:nvSpPr>
          <p:spPr>
            <a:xfrm>
              <a:off x="5055744" y="4719611"/>
              <a:ext cx="54938" cy="50351"/>
            </a:xfrm>
            <a:custGeom>
              <a:avLst/>
              <a:gdLst/>
              <a:ahLst/>
              <a:cxnLst/>
              <a:rect l="l" t="t" r="r" b="b"/>
              <a:pathLst>
                <a:path w="994" h="911" extrusionOk="0">
                  <a:moveTo>
                    <a:pt x="41" y="0"/>
                  </a:moveTo>
                  <a:cubicBezTo>
                    <a:pt x="17" y="0"/>
                    <a:pt x="1" y="17"/>
                    <a:pt x="1" y="50"/>
                  </a:cubicBezTo>
                  <a:lnTo>
                    <a:pt x="1" y="103"/>
                  </a:lnTo>
                  <a:lnTo>
                    <a:pt x="888" y="871"/>
                  </a:lnTo>
                  <a:cubicBezTo>
                    <a:pt x="888" y="897"/>
                    <a:pt x="901" y="910"/>
                    <a:pt x="914" y="910"/>
                  </a:cubicBezTo>
                  <a:cubicBezTo>
                    <a:pt x="927" y="910"/>
                    <a:pt x="941" y="897"/>
                    <a:pt x="941" y="871"/>
                  </a:cubicBezTo>
                  <a:cubicBezTo>
                    <a:pt x="993" y="871"/>
                    <a:pt x="993" y="818"/>
                    <a:pt x="941" y="818"/>
                  </a:cubicBezTo>
                  <a:lnTo>
                    <a:pt x="120" y="50"/>
                  </a:lnTo>
                  <a:cubicBezTo>
                    <a:pt x="93" y="17"/>
                    <a:pt x="64" y="0"/>
                    <a:pt x="41" y="0"/>
                  </a:cubicBezTo>
                  <a:close/>
                </a:path>
              </a:pathLst>
            </a:custGeom>
            <a:solidFill>
              <a:schemeClr val="accen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76" name="Google Shape;470;p27">
              <a:extLst>
                <a:ext uri="{FF2B5EF4-FFF2-40B4-BE49-F238E27FC236}">
                  <a16:creationId xmlns:a16="http://schemas.microsoft.com/office/drawing/2014/main" id="{6A5181E6-12F9-4DEF-A4D3-CCF7C194B772}"/>
                </a:ext>
              </a:extLst>
            </p:cNvPr>
            <p:cNvSpPr/>
            <p:nvPr/>
          </p:nvSpPr>
          <p:spPr>
            <a:xfrm>
              <a:off x="5013352" y="4761837"/>
              <a:ext cx="54883" cy="48361"/>
            </a:xfrm>
            <a:custGeom>
              <a:avLst/>
              <a:gdLst/>
              <a:ahLst/>
              <a:cxnLst/>
              <a:rect l="l" t="t" r="r" b="b"/>
              <a:pathLst>
                <a:path w="993" h="875" extrusionOk="0">
                  <a:moveTo>
                    <a:pt x="53" y="1"/>
                  </a:moveTo>
                  <a:cubicBezTo>
                    <a:pt x="0" y="54"/>
                    <a:pt x="0" y="107"/>
                    <a:pt x="53" y="107"/>
                  </a:cubicBezTo>
                  <a:lnTo>
                    <a:pt x="887" y="874"/>
                  </a:lnTo>
                  <a:lnTo>
                    <a:pt x="993" y="874"/>
                  </a:lnTo>
                  <a:lnTo>
                    <a:pt x="993" y="768"/>
                  </a:lnTo>
                  <a:lnTo>
                    <a:pt x="106" y="1"/>
                  </a:lnTo>
                  <a:close/>
                </a:path>
              </a:pathLst>
            </a:custGeom>
            <a:solidFill>
              <a:schemeClr val="accen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77" name="Google Shape;471;p27">
              <a:extLst>
                <a:ext uri="{FF2B5EF4-FFF2-40B4-BE49-F238E27FC236}">
                  <a16:creationId xmlns:a16="http://schemas.microsoft.com/office/drawing/2014/main" id="{68162CBB-17A0-4FCF-8537-CD49EC44B0F4}"/>
                </a:ext>
              </a:extLst>
            </p:cNvPr>
            <p:cNvSpPr/>
            <p:nvPr/>
          </p:nvSpPr>
          <p:spPr>
            <a:xfrm>
              <a:off x="4924809" y="4853309"/>
              <a:ext cx="54938" cy="48306"/>
            </a:xfrm>
            <a:custGeom>
              <a:avLst/>
              <a:gdLst/>
              <a:ahLst/>
              <a:cxnLst/>
              <a:rect l="l" t="t" r="r" b="b"/>
              <a:pathLst>
                <a:path w="994" h="874" extrusionOk="0">
                  <a:moveTo>
                    <a:pt x="1" y="0"/>
                  </a:moveTo>
                  <a:lnTo>
                    <a:pt x="1" y="106"/>
                  </a:lnTo>
                  <a:lnTo>
                    <a:pt x="887" y="874"/>
                  </a:lnTo>
                  <a:lnTo>
                    <a:pt x="993" y="874"/>
                  </a:lnTo>
                  <a:lnTo>
                    <a:pt x="993" y="768"/>
                  </a:lnTo>
                  <a:lnTo>
                    <a:pt x="120" y="0"/>
                  </a:lnTo>
                  <a:close/>
                </a:path>
              </a:pathLst>
            </a:custGeom>
            <a:solidFill>
              <a:schemeClr val="accen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78" name="Google Shape;472;p27">
              <a:extLst>
                <a:ext uri="{FF2B5EF4-FFF2-40B4-BE49-F238E27FC236}">
                  <a16:creationId xmlns:a16="http://schemas.microsoft.com/office/drawing/2014/main" id="{8A4CEE83-408B-48F0-A642-5A4030608496}"/>
                </a:ext>
              </a:extLst>
            </p:cNvPr>
            <p:cNvSpPr/>
            <p:nvPr/>
          </p:nvSpPr>
          <p:spPr>
            <a:xfrm>
              <a:off x="4885346" y="4893490"/>
              <a:ext cx="54883" cy="51291"/>
            </a:xfrm>
            <a:custGeom>
              <a:avLst/>
              <a:gdLst/>
              <a:ahLst/>
              <a:cxnLst/>
              <a:rect l="l" t="t" r="r" b="b"/>
              <a:pathLst>
                <a:path w="993" h="928" extrusionOk="0">
                  <a:moveTo>
                    <a:pt x="53" y="1"/>
                  </a:moveTo>
                  <a:cubicBezTo>
                    <a:pt x="40" y="1"/>
                    <a:pt x="26" y="14"/>
                    <a:pt x="0" y="41"/>
                  </a:cubicBezTo>
                  <a:lnTo>
                    <a:pt x="0" y="94"/>
                  </a:lnTo>
                  <a:lnTo>
                    <a:pt x="887" y="874"/>
                  </a:lnTo>
                  <a:cubicBezTo>
                    <a:pt x="887" y="927"/>
                    <a:pt x="940" y="927"/>
                    <a:pt x="940" y="927"/>
                  </a:cubicBezTo>
                  <a:cubicBezTo>
                    <a:pt x="993" y="874"/>
                    <a:pt x="993" y="808"/>
                    <a:pt x="940" y="808"/>
                  </a:cubicBezTo>
                  <a:lnTo>
                    <a:pt x="106" y="41"/>
                  </a:lnTo>
                  <a:cubicBezTo>
                    <a:pt x="79" y="14"/>
                    <a:pt x="66" y="1"/>
                    <a:pt x="53" y="1"/>
                  </a:cubicBezTo>
                  <a:close/>
                </a:path>
              </a:pathLst>
            </a:custGeom>
            <a:solidFill>
              <a:schemeClr val="accen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79" name="Google Shape;473;p27">
              <a:extLst>
                <a:ext uri="{FF2B5EF4-FFF2-40B4-BE49-F238E27FC236}">
                  <a16:creationId xmlns:a16="http://schemas.microsoft.com/office/drawing/2014/main" id="{5894F585-4FE0-4D35-942A-765BFA1FE85D}"/>
                </a:ext>
              </a:extLst>
            </p:cNvPr>
            <p:cNvSpPr/>
            <p:nvPr/>
          </p:nvSpPr>
          <p:spPr>
            <a:xfrm>
              <a:off x="5480051" y="4287068"/>
              <a:ext cx="76107" cy="68645"/>
            </a:xfrm>
            <a:custGeom>
              <a:avLst/>
              <a:gdLst/>
              <a:ahLst/>
              <a:cxnLst/>
              <a:rect l="l" t="t" r="r" b="b"/>
              <a:pathLst>
                <a:path w="1377" h="1242" extrusionOk="0">
                  <a:moveTo>
                    <a:pt x="80" y="1"/>
                  </a:moveTo>
                  <a:cubicBezTo>
                    <a:pt x="53" y="1"/>
                    <a:pt x="27" y="14"/>
                    <a:pt x="0" y="41"/>
                  </a:cubicBezTo>
                  <a:lnTo>
                    <a:pt x="0" y="147"/>
                  </a:lnTo>
                  <a:lnTo>
                    <a:pt x="1205" y="1192"/>
                  </a:lnTo>
                  <a:cubicBezTo>
                    <a:pt x="1205" y="1225"/>
                    <a:pt x="1218" y="1242"/>
                    <a:pt x="1239" y="1242"/>
                  </a:cubicBezTo>
                  <a:cubicBezTo>
                    <a:pt x="1261" y="1242"/>
                    <a:pt x="1291" y="1225"/>
                    <a:pt x="1324" y="1192"/>
                  </a:cubicBezTo>
                  <a:cubicBezTo>
                    <a:pt x="1377" y="1192"/>
                    <a:pt x="1377" y="1139"/>
                    <a:pt x="1324" y="1086"/>
                  </a:cubicBezTo>
                  <a:lnTo>
                    <a:pt x="159" y="41"/>
                  </a:lnTo>
                  <a:cubicBezTo>
                    <a:pt x="133" y="14"/>
                    <a:pt x="106" y="1"/>
                    <a:pt x="80" y="1"/>
                  </a:cubicBezTo>
                  <a:close/>
                </a:path>
              </a:pathLst>
            </a:custGeom>
            <a:solidFill>
              <a:schemeClr val="accen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80" name="Google Shape;474;p27">
              <a:extLst>
                <a:ext uri="{FF2B5EF4-FFF2-40B4-BE49-F238E27FC236}">
                  <a16:creationId xmlns:a16="http://schemas.microsoft.com/office/drawing/2014/main" id="{9651F459-AD37-416E-83CD-7B2914534579}"/>
                </a:ext>
              </a:extLst>
            </p:cNvPr>
            <p:cNvSpPr/>
            <p:nvPr/>
          </p:nvSpPr>
          <p:spPr>
            <a:xfrm>
              <a:off x="5308880" y="4459731"/>
              <a:ext cx="76107" cy="69530"/>
            </a:xfrm>
            <a:custGeom>
              <a:avLst/>
              <a:gdLst/>
              <a:ahLst/>
              <a:cxnLst/>
              <a:rect l="l" t="t" r="r" b="b"/>
              <a:pathLst>
                <a:path w="1377" h="1258" extrusionOk="0">
                  <a:moveTo>
                    <a:pt x="53" y="0"/>
                  </a:moveTo>
                  <a:cubicBezTo>
                    <a:pt x="0" y="53"/>
                    <a:pt x="0" y="120"/>
                    <a:pt x="53" y="173"/>
                  </a:cubicBezTo>
                  <a:lnTo>
                    <a:pt x="1218" y="1218"/>
                  </a:lnTo>
                  <a:cubicBezTo>
                    <a:pt x="1244" y="1245"/>
                    <a:pt x="1271" y="1258"/>
                    <a:pt x="1291" y="1258"/>
                  </a:cubicBezTo>
                  <a:cubicBezTo>
                    <a:pt x="1311" y="1258"/>
                    <a:pt x="1324" y="1245"/>
                    <a:pt x="1324" y="1218"/>
                  </a:cubicBezTo>
                  <a:cubicBezTo>
                    <a:pt x="1377" y="1165"/>
                    <a:pt x="1377" y="1112"/>
                    <a:pt x="1324" y="1112"/>
                  </a:cubicBezTo>
                  <a:lnTo>
                    <a:pt x="172" y="0"/>
                  </a:lnTo>
                  <a:close/>
                </a:path>
              </a:pathLst>
            </a:custGeom>
            <a:solidFill>
              <a:schemeClr val="accen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81" name="Google Shape;475;p27">
              <a:extLst>
                <a:ext uri="{FF2B5EF4-FFF2-40B4-BE49-F238E27FC236}">
                  <a16:creationId xmlns:a16="http://schemas.microsoft.com/office/drawing/2014/main" id="{6F26A33A-A50F-4B34-A633-4A3211B9B12C}"/>
                </a:ext>
              </a:extLst>
            </p:cNvPr>
            <p:cNvSpPr/>
            <p:nvPr/>
          </p:nvSpPr>
          <p:spPr>
            <a:xfrm>
              <a:off x="5138428" y="4631621"/>
              <a:ext cx="79036" cy="68811"/>
            </a:xfrm>
            <a:custGeom>
              <a:avLst/>
              <a:gdLst/>
              <a:ahLst/>
              <a:cxnLst/>
              <a:rect l="l" t="t" r="r" b="b"/>
              <a:pathLst>
                <a:path w="1430" h="1245" extrusionOk="0">
                  <a:moveTo>
                    <a:pt x="134" y="1"/>
                  </a:moveTo>
                  <a:cubicBezTo>
                    <a:pt x="106" y="1"/>
                    <a:pt x="80" y="14"/>
                    <a:pt x="53" y="40"/>
                  </a:cubicBezTo>
                  <a:cubicBezTo>
                    <a:pt x="0" y="93"/>
                    <a:pt x="53" y="146"/>
                    <a:pt x="53" y="146"/>
                  </a:cubicBezTo>
                  <a:lnTo>
                    <a:pt x="1271" y="1245"/>
                  </a:lnTo>
                  <a:lnTo>
                    <a:pt x="1377" y="1245"/>
                  </a:lnTo>
                  <a:cubicBezTo>
                    <a:pt x="1430" y="1192"/>
                    <a:pt x="1430" y="1139"/>
                    <a:pt x="1377" y="1086"/>
                  </a:cubicBezTo>
                  <a:lnTo>
                    <a:pt x="225" y="40"/>
                  </a:lnTo>
                  <a:cubicBezTo>
                    <a:pt x="192" y="14"/>
                    <a:pt x="163" y="1"/>
                    <a:pt x="134" y="1"/>
                  </a:cubicBezTo>
                  <a:close/>
                </a:path>
              </a:pathLst>
            </a:custGeom>
            <a:solidFill>
              <a:schemeClr val="accen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82" name="Google Shape;476;p27">
              <a:extLst>
                <a:ext uri="{FF2B5EF4-FFF2-40B4-BE49-F238E27FC236}">
                  <a16:creationId xmlns:a16="http://schemas.microsoft.com/office/drawing/2014/main" id="{9F84191F-EF9E-4832-BE9D-F531B7DAA274}"/>
                </a:ext>
              </a:extLst>
            </p:cNvPr>
            <p:cNvSpPr/>
            <p:nvPr/>
          </p:nvSpPr>
          <p:spPr>
            <a:xfrm>
              <a:off x="4970904" y="4805003"/>
              <a:ext cx="76107" cy="68811"/>
            </a:xfrm>
            <a:custGeom>
              <a:avLst/>
              <a:gdLst/>
              <a:ahLst/>
              <a:cxnLst/>
              <a:rect l="l" t="t" r="r" b="b"/>
              <a:pathLst>
                <a:path w="1377" h="1245" extrusionOk="0">
                  <a:moveTo>
                    <a:pt x="87" y="1"/>
                  </a:moveTo>
                  <a:cubicBezTo>
                    <a:pt x="67" y="1"/>
                    <a:pt x="53" y="14"/>
                    <a:pt x="53" y="40"/>
                  </a:cubicBezTo>
                  <a:cubicBezTo>
                    <a:pt x="1" y="40"/>
                    <a:pt x="1" y="93"/>
                    <a:pt x="53" y="159"/>
                  </a:cubicBezTo>
                  <a:lnTo>
                    <a:pt x="1205" y="1205"/>
                  </a:lnTo>
                  <a:cubicBezTo>
                    <a:pt x="1238" y="1231"/>
                    <a:pt x="1268" y="1245"/>
                    <a:pt x="1289" y="1245"/>
                  </a:cubicBezTo>
                  <a:cubicBezTo>
                    <a:pt x="1311" y="1245"/>
                    <a:pt x="1324" y="1231"/>
                    <a:pt x="1324" y="1205"/>
                  </a:cubicBezTo>
                  <a:cubicBezTo>
                    <a:pt x="1377" y="1205"/>
                    <a:pt x="1377" y="1152"/>
                    <a:pt x="1324" y="1086"/>
                  </a:cubicBezTo>
                  <a:lnTo>
                    <a:pt x="159" y="40"/>
                  </a:lnTo>
                  <a:cubicBezTo>
                    <a:pt x="133" y="14"/>
                    <a:pt x="106" y="1"/>
                    <a:pt x="87" y="1"/>
                  </a:cubicBezTo>
                  <a:close/>
                </a:path>
              </a:pathLst>
            </a:custGeom>
            <a:solidFill>
              <a:schemeClr val="accen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83" name="Google Shape;477;p27">
              <a:extLst>
                <a:ext uri="{FF2B5EF4-FFF2-40B4-BE49-F238E27FC236}">
                  <a16:creationId xmlns:a16="http://schemas.microsoft.com/office/drawing/2014/main" id="{8BABFD7C-9A58-414E-A03F-B3CEF4950DE2}"/>
                </a:ext>
              </a:extLst>
            </p:cNvPr>
            <p:cNvSpPr/>
            <p:nvPr/>
          </p:nvSpPr>
          <p:spPr>
            <a:xfrm>
              <a:off x="5818028" y="4746472"/>
              <a:ext cx="1121428" cy="305090"/>
            </a:xfrm>
            <a:custGeom>
              <a:avLst/>
              <a:gdLst/>
              <a:ahLst/>
              <a:cxnLst/>
              <a:rect l="l" t="t" r="r" b="b"/>
              <a:pathLst>
                <a:path w="20290" h="5520" extrusionOk="0">
                  <a:moveTo>
                    <a:pt x="2316" y="1"/>
                  </a:moveTo>
                  <a:cubicBezTo>
                    <a:pt x="1046" y="1"/>
                    <a:pt x="0" y="940"/>
                    <a:pt x="0" y="2092"/>
                  </a:cubicBezTo>
                  <a:lnTo>
                    <a:pt x="0" y="3534"/>
                  </a:lnTo>
                  <a:cubicBezTo>
                    <a:pt x="0" y="4633"/>
                    <a:pt x="1046" y="5520"/>
                    <a:pt x="2316" y="5520"/>
                  </a:cubicBezTo>
                  <a:lnTo>
                    <a:pt x="20290" y="5520"/>
                  </a:lnTo>
                  <a:lnTo>
                    <a:pt x="20290" y="4408"/>
                  </a:lnTo>
                  <a:lnTo>
                    <a:pt x="20290" y="1099"/>
                  </a:lnTo>
                  <a:lnTo>
                    <a:pt x="20290" y="1"/>
                  </a:lnTo>
                  <a:close/>
                </a:path>
              </a:pathLst>
            </a:custGeom>
            <a:solidFill>
              <a:schemeClr val="accent3"/>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84" name="Google Shape;478;p27">
              <a:extLst>
                <a:ext uri="{FF2B5EF4-FFF2-40B4-BE49-F238E27FC236}">
                  <a16:creationId xmlns:a16="http://schemas.microsoft.com/office/drawing/2014/main" id="{A76879E2-D3AF-4216-8ECE-D3ADB73959E4}"/>
                </a:ext>
              </a:extLst>
            </p:cNvPr>
            <p:cNvSpPr/>
            <p:nvPr/>
          </p:nvSpPr>
          <p:spPr>
            <a:xfrm>
              <a:off x="5979692" y="4746472"/>
              <a:ext cx="1121428" cy="305090"/>
            </a:xfrm>
            <a:custGeom>
              <a:avLst/>
              <a:gdLst/>
              <a:ahLst/>
              <a:cxnLst/>
              <a:rect l="l" t="t" r="r" b="b"/>
              <a:pathLst>
                <a:path w="20290" h="5520" extrusionOk="0">
                  <a:moveTo>
                    <a:pt x="2263" y="1"/>
                  </a:moveTo>
                  <a:cubicBezTo>
                    <a:pt x="993" y="1"/>
                    <a:pt x="0" y="940"/>
                    <a:pt x="0" y="2092"/>
                  </a:cubicBezTo>
                  <a:lnTo>
                    <a:pt x="0" y="3534"/>
                  </a:lnTo>
                  <a:cubicBezTo>
                    <a:pt x="0" y="4633"/>
                    <a:pt x="993" y="5520"/>
                    <a:pt x="2263" y="5520"/>
                  </a:cubicBezTo>
                  <a:lnTo>
                    <a:pt x="20290" y="5520"/>
                  </a:lnTo>
                  <a:lnTo>
                    <a:pt x="20290" y="4408"/>
                  </a:lnTo>
                  <a:lnTo>
                    <a:pt x="2144" y="4408"/>
                  </a:lnTo>
                  <a:cubicBezTo>
                    <a:pt x="1707" y="4408"/>
                    <a:pt x="1324" y="3971"/>
                    <a:pt x="1324" y="3468"/>
                  </a:cubicBezTo>
                  <a:lnTo>
                    <a:pt x="1324" y="2039"/>
                  </a:lnTo>
                  <a:cubicBezTo>
                    <a:pt x="1324" y="1602"/>
                    <a:pt x="1707" y="1099"/>
                    <a:pt x="2144" y="1099"/>
                  </a:cubicBezTo>
                  <a:lnTo>
                    <a:pt x="20290" y="1099"/>
                  </a:lnTo>
                  <a:lnTo>
                    <a:pt x="20290" y="1"/>
                  </a:lnTo>
                  <a:close/>
                </a:path>
              </a:pathLst>
            </a:custGeom>
            <a:solidFill>
              <a:schemeClr val="accent4"/>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85" name="Google Shape;479;p27">
              <a:extLst>
                <a:ext uri="{FF2B5EF4-FFF2-40B4-BE49-F238E27FC236}">
                  <a16:creationId xmlns:a16="http://schemas.microsoft.com/office/drawing/2014/main" id="{55F81698-8966-405B-B8DF-DC60E71C69EF}"/>
                </a:ext>
              </a:extLst>
            </p:cNvPr>
            <p:cNvSpPr/>
            <p:nvPr/>
          </p:nvSpPr>
          <p:spPr>
            <a:xfrm>
              <a:off x="6052814" y="4807214"/>
              <a:ext cx="1011717" cy="182944"/>
            </a:xfrm>
            <a:custGeom>
              <a:avLst/>
              <a:gdLst/>
              <a:ahLst/>
              <a:cxnLst/>
              <a:rect l="l" t="t" r="r" b="b"/>
              <a:pathLst>
                <a:path w="18305" h="3310" extrusionOk="0">
                  <a:moveTo>
                    <a:pt x="821" y="0"/>
                  </a:moveTo>
                  <a:cubicBezTo>
                    <a:pt x="331" y="0"/>
                    <a:pt x="1" y="503"/>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86" name="Google Shape;480;p27">
              <a:extLst>
                <a:ext uri="{FF2B5EF4-FFF2-40B4-BE49-F238E27FC236}">
                  <a16:creationId xmlns:a16="http://schemas.microsoft.com/office/drawing/2014/main" id="{CA3E968B-3320-4B93-8C97-FFDD29B8E650}"/>
                </a:ext>
              </a:extLst>
            </p:cNvPr>
            <p:cNvSpPr/>
            <p:nvPr/>
          </p:nvSpPr>
          <p:spPr>
            <a:xfrm>
              <a:off x="6052814" y="4898630"/>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87" name="Google Shape;481;p27">
              <a:extLst>
                <a:ext uri="{FF2B5EF4-FFF2-40B4-BE49-F238E27FC236}">
                  <a16:creationId xmlns:a16="http://schemas.microsoft.com/office/drawing/2014/main" id="{291C66FF-B179-4723-B7A7-5E14C0A1978D}"/>
                </a:ext>
              </a:extLst>
            </p:cNvPr>
            <p:cNvSpPr/>
            <p:nvPr/>
          </p:nvSpPr>
          <p:spPr>
            <a:xfrm>
              <a:off x="5818028" y="4137120"/>
              <a:ext cx="1121428" cy="304372"/>
            </a:xfrm>
            <a:custGeom>
              <a:avLst/>
              <a:gdLst/>
              <a:ahLst/>
              <a:cxnLst/>
              <a:rect l="l" t="t" r="r" b="b"/>
              <a:pathLst>
                <a:path w="20290" h="5507" extrusionOk="0">
                  <a:moveTo>
                    <a:pt x="2316" y="1"/>
                  </a:moveTo>
                  <a:cubicBezTo>
                    <a:pt x="1046" y="1"/>
                    <a:pt x="0" y="927"/>
                    <a:pt x="0" y="2092"/>
                  </a:cubicBezTo>
                  <a:lnTo>
                    <a:pt x="0" y="3521"/>
                  </a:lnTo>
                  <a:cubicBezTo>
                    <a:pt x="0" y="4633"/>
                    <a:pt x="1046" y="5507"/>
                    <a:pt x="2316" y="5507"/>
                  </a:cubicBezTo>
                  <a:lnTo>
                    <a:pt x="20290" y="5507"/>
                  </a:lnTo>
                  <a:lnTo>
                    <a:pt x="20290" y="4408"/>
                  </a:lnTo>
                  <a:lnTo>
                    <a:pt x="20290" y="1099"/>
                  </a:lnTo>
                  <a:lnTo>
                    <a:pt x="20290" y="1"/>
                  </a:lnTo>
                  <a:close/>
                </a:path>
              </a:pathLst>
            </a:custGeom>
            <a:solidFill>
              <a:schemeClr val="dk2"/>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88" name="Google Shape;482;p27">
              <a:extLst>
                <a:ext uri="{FF2B5EF4-FFF2-40B4-BE49-F238E27FC236}">
                  <a16:creationId xmlns:a16="http://schemas.microsoft.com/office/drawing/2014/main" id="{ABE770CB-5BEA-40D7-8893-19839B809826}"/>
                </a:ext>
              </a:extLst>
            </p:cNvPr>
            <p:cNvSpPr/>
            <p:nvPr/>
          </p:nvSpPr>
          <p:spPr>
            <a:xfrm>
              <a:off x="5979692" y="4137120"/>
              <a:ext cx="1121428" cy="304372"/>
            </a:xfrm>
            <a:custGeom>
              <a:avLst/>
              <a:gdLst/>
              <a:ahLst/>
              <a:cxnLst/>
              <a:rect l="l" t="t" r="r" b="b"/>
              <a:pathLst>
                <a:path w="20290" h="5507" extrusionOk="0">
                  <a:moveTo>
                    <a:pt x="2263" y="1"/>
                  </a:moveTo>
                  <a:cubicBezTo>
                    <a:pt x="993" y="1"/>
                    <a:pt x="0" y="927"/>
                    <a:pt x="0" y="2092"/>
                  </a:cubicBezTo>
                  <a:lnTo>
                    <a:pt x="0" y="3521"/>
                  </a:lnTo>
                  <a:cubicBezTo>
                    <a:pt x="0" y="4633"/>
                    <a:pt x="993" y="5507"/>
                    <a:pt x="2263" y="5507"/>
                  </a:cubicBezTo>
                  <a:lnTo>
                    <a:pt x="20290" y="5507"/>
                  </a:lnTo>
                  <a:lnTo>
                    <a:pt x="20290" y="4408"/>
                  </a:lnTo>
                  <a:lnTo>
                    <a:pt x="2144" y="4408"/>
                  </a:lnTo>
                  <a:cubicBezTo>
                    <a:pt x="1707" y="4408"/>
                    <a:pt x="1324" y="3971"/>
                    <a:pt x="1324" y="3468"/>
                  </a:cubicBezTo>
                  <a:lnTo>
                    <a:pt x="1324" y="2039"/>
                  </a:lnTo>
                  <a:cubicBezTo>
                    <a:pt x="1324" y="1589"/>
                    <a:pt x="1707" y="1099"/>
                    <a:pt x="2144" y="1099"/>
                  </a:cubicBezTo>
                  <a:lnTo>
                    <a:pt x="20290" y="1099"/>
                  </a:lnTo>
                  <a:lnTo>
                    <a:pt x="20290" y="1"/>
                  </a:lnTo>
                  <a:close/>
                </a:path>
              </a:pathLst>
            </a:custGeom>
            <a:solidFill>
              <a:schemeClr val="accent2"/>
            </a:solidFill>
            <a:ln>
              <a:noFill/>
            </a:ln>
          </p:spPr>
          <p:txBody>
            <a:bodyPr spcFirstLastPara="1" wrap="square" lIns="91425" tIns="91425" rIns="91425" bIns="91425" anchor="ctr" anchorCtr="0">
              <a:noAutofit/>
            </a:bodyPr>
            <a:lstStyle/>
            <a:p>
              <a:endParaRPr sz="1350" dirty="0">
                <a:solidFill>
                  <a:prstClr val="black"/>
                </a:solidFill>
                <a:latin typeface="Times New Roman" panose="02020603050405020304" pitchFamily="18" charset="0"/>
              </a:endParaRPr>
            </a:p>
          </p:txBody>
        </p:sp>
        <p:sp>
          <p:nvSpPr>
            <p:cNvPr id="189" name="Google Shape;483;p27">
              <a:extLst>
                <a:ext uri="{FF2B5EF4-FFF2-40B4-BE49-F238E27FC236}">
                  <a16:creationId xmlns:a16="http://schemas.microsoft.com/office/drawing/2014/main" id="{BDE0DD92-9954-483D-9254-DF93389D6D10}"/>
                </a:ext>
              </a:extLst>
            </p:cNvPr>
            <p:cNvSpPr/>
            <p:nvPr/>
          </p:nvSpPr>
          <p:spPr>
            <a:xfrm>
              <a:off x="6052814" y="4197862"/>
              <a:ext cx="1011717" cy="182944"/>
            </a:xfrm>
            <a:custGeom>
              <a:avLst/>
              <a:gdLst/>
              <a:ahLst/>
              <a:cxnLst/>
              <a:rect l="l" t="t" r="r" b="b"/>
              <a:pathLst>
                <a:path w="18305" h="3310" extrusionOk="0">
                  <a:moveTo>
                    <a:pt x="821" y="0"/>
                  </a:moveTo>
                  <a:cubicBezTo>
                    <a:pt x="331" y="0"/>
                    <a:pt x="1" y="490"/>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90" name="Google Shape;484;p27">
              <a:extLst>
                <a:ext uri="{FF2B5EF4-FFF2-40B4-BE49-F238E27FC236}">
                  <a16:creationId xmlns:a16="http://schemas.microsoft.com/office/drawing/2014/main" id="{98E0769E-2EC9-413B-86D6-D6E6966C2609}"/>
                </a:ext>
              </a:extLst>
            </p:cNvPr>
            <p:cNvSpPr/>
            <p:nvPr/>
          </p:nvSpPr>
          <p:spPr>
            <a:xfrm>
              <a:off x="6052814" y="4289278"/>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91" name="Google Shape;485;p27">
              <a:extLst>
                <a:ext uri="{FF2B5EF4-FFF2-40B4-BE49-F238E27FC236}">
                  <a16:creationId xmlns:a16="http://schemas.microsoft.com/office/drawing/2014/main" id="{0A5FA524-2DF6-4965-9E8E-94B13171613C}"/>
                </a:ext>
              </a:extLst>
            </p:cNvPr>
            <p:cNvSpPr/>
            <p:nvPr/>
          </p:nvSpPr>
          <p:spPr>
            <a:xfrm>
              <a:off x="5878714" y="4441437"/>
              <a:ext cx="1122202" cy="305090"/>
            </a:xfrm>
            <a:custGeom>
              <a:avLst/>
              <a:gdLst/>
              <a:ahLst/>
              <a:cxnLst/>
              <a:rect l="l" t="t" r="r" b="b"/>
              <a:pathLst>
                <a:path w="20304" h="5520" extrusionOk="0">
                  <a:moveTo>
                    <a:pt x="1" y="1"/>
                  </a:moveTo>
                  <a:lnTo>
                    <a:pt x="1" y="1112"/>
                  </a:lnTo>
                  <a:lnTo>
                    <a:pt x="1" y="4421"/>
                  </a:lnTo>
                  <a:lnTo>
                    <a:pt x="1" y="5520"/>
                  </a:lnTo>
                  <a:lnTo>
                    <a:pt x="18146" y="5520"/>
                  </a:lnTo>
                  <a:cubicBezTo>
                    <a:pt x="19417" y="5520"/>
                    <a:pt x="20303" y="4633"/>
                    <a:pt x="20303" y="3534"/>
                  </a:cubicBezTo>
                  <a:lnTo>
                    <a:pt x="20303" y="2105"/>
                  </a:lnTo>
                  <a:cubicBezTo>
                    <a:pt x="20303" y="940"/>
                    <a:pt x="19417" y="1"/>
                    <a:pt x="18146" y="1"/>
                  </a:cubicBezTo>
                  <a:close/>
                </a:path>
              </a:pathLst>
            </a:custGeom>
            <a:solidFill>
              <a:schemeClr val="accent6"/>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92" name="Google Shape;486;p27">
              <a:extLst>
                <a:ext uri="{FF2B5EF4-FFF2-40B4-BE49-F238E27FC236}">
                  <a16:creationId xmlns:a16="http://schemas.microsoft.com/office/drawing/2014/main" id="{F509284B-876D-4A80-BA84-280F172E213B}"/>
                </a:ext>
              </a:extLst>
            </p:cNvPr>
            <p:cNvSpPr/>
            <p:nvPr/>
          </p:nvSpPr>
          <p:spPr>
            <a:xfrm>
              <a:off x="5723626" y="4441437"/>
              <a:ext cx="1121484" cy="305090"/>
            </a:xfrm>
            <a:custGeom>
              <a:avLst/>
              <a:gdLst/>
              <a:ahLst/>
              <a:cxnLst/>
              <a:rect l="l" t="t" r="r" b="b"/>
              <a:pathLst>
                <a:path w="20291" h="5520" extrusionOk="0">
                  <a:moveTo>
                    <a:pt x="1" y="1"/>
                  </a:moveTo>
                  <a:lnTo>
                    <a:pt x="1" y="1112"/>
                  </a:lnTo>
                  <a:lnTo>
                    <a:pt x="18199" y="1112"/>
                  </a:lnTo>
                  <a:cubicBezTo>
                    <a:pt x="18636" y="1112"/>
                    <a:pt x="18967" y="1602"/>
                    <a:pt x="18967" y="2039"/>
                  </a:cubicBezTo>
                  <a:lnTo>
                    <a:pt x="18967" y="3481"/>
                  </a:lnTo>
                  <a:cubicBezTo>
                    <a:pt x="18967" y="3971"/>
                    <a:pt x="18636" y="4421"/>
                    <a:pt x="18199" y="4421"/>
                  </a:cubicBezTo>
                  <a:lnTo>
                    <a:pt x="1" y="4421"/>
                  </a:lnTo>
                  <a:lnTo>
                    <a:pt x="1" y="5520"/>
                  </a:lnTo>
                  <a:lnTo>
                    <a:pt x="18093" y="5520"/>
                  </a:lnTo>
                  <a:cubicBezTo>
                    <a:pt x="19351" y="5520"/>
                    <a:pt x="20290" y="4633"/>
                    <a:pt x="20290" y="3534"/>
                  </a:cubicBezTo>
                  <a:lnTo>
                    <a:pt x="20290" y="2105"/>
                  </a:lnTo>
                  <a:cubicBezTo>
                    <a:pt x="20290" y="940"/>
                    <a:pt x="19351" y="1"/>
                    <a:pt x="18093" y="1"/>
                  </a:cubicBezTo>
                  <a:close/>
                </a:path>
              </a:pathLst>
            </a:custGeom>
            <a:solidFill>
              <a:schemeClr val="accent5"/>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93" name="Google Shape;487;p27">
              <a:extLst>
                <a:ext uri="{FF2B5EF4-FFF2-40B4-BE49-F238E27FC236}">
                  <a16:creationId xmlns:a16="http://schemas.microsoft.com/office/drawing/2014/main" id="{514DAC2C-F787-4F25-9A11-7B159FD88F5A}"/>
                </a:ext>
              </a:extLst>
            </p:cNvPr>
            <p:cNvSpPr/>
            <p:nvPr/>
          </p:nvSpPr>
          <p:spPr>
            <a:xfrm>
              <a:off x="5760215" y="4502897"/>
              <a:ext cx="1011717" cy="182944"/>
            </a:xfrm>
            <a:custGeom>
              <a:avLst/>
              <a:gdLst/>
              <a:ahLst/>
              <a:cxnLst/>
              <a:rect l="l" t="t" r="r" b="b"/>
              <a:pathLst>
                <a:path w="18305" h="3310" extrusionOk="0">
                  <a:moveTo>
                    <a:pt x="0" y="0"/>
                  </a:moveTo>
                  <a:lnTo>
                    <a:pt x="0" y="3309"/>
                  </a:lnTo>
                  <a:lnTo>
                    <a:pt x="17537" y="3309"/>
                  </a:lnTo>
                  <a:cubicBezTo>
                    <a:pt x="18027" y="3309"/>
                    <a:pt x="18305" y="2859"/>
                    <a:pt x="18305" y="2369"/>
                  </a:cubicBezTo>
                  <a:lnTo>
                    <a:pt x="18305" y="927"/>
                  </a:lnTo>
                  <a:cubicBezTo>
                    <a:pt x="18305" y="490"/>
                    <a:pt x="18027" y="0"/>
                    <a:pt x="17537" y="0"/>
                  </a:cubicBezTo>
                  <a:close/>
                </a:path>
              </a:pathLst>
            </a:custGeom>
            <a:solidFill>
              <a:srgbClr val="FEFEF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94" name="Google Shape;488;p27">
              <a:extLst>
                <a:ext uri="{FF2B5EF4-FFF2-40B4-BE49-F238E27FC236}">
                  <a16:creationId xmlns:a16="http://schemas.microsoft.com/office/drawing/2014/main" id="{43DA952A-51C1-4CD8-87AC-54EE952645F8}"/>
                </a:ext>
              </a:extLst>
            </p:cNvPr>
            <p:cNvSpPr/>
            <p:nvPr/>
          </p:nvSpPr>
          <p:spPr>
            <a:xfrm>
              <a:off x="5760215" y="4594314"/>
              <a:ext cx="1011717" cy="91527"/>
            </a:xfrm>
            <a:custGeom>
              <a:avLst/>
              <a:gdLst/>
              <a:ahLst/>
              <a:cxnLst/>
              <a:rect l="l" t="t" r="r" b="b"/>
              <a:pathLst>
                <a:path w="18305" h="1656" extrusionOk="0">
                  <a:moveTo>
                    <a:pt x="0" y="1"/>
                  </a:moveTo>
                  <a:lnTo>
                    <a:pt x="0" y="1655"/>
                  </a:lnTo>
                  <a:lnTo>
                    <a:pt x="17537" y="1655"/>
                  </a:lnTo>
                  <a:cubicBezTo>
                    <a:pt x="18027" y="1655"/>
                    <a:pt x="18305" y="1205"/>
                    <a:pt x="18305" y="715"/>
                  </a:cubicBezTo>
                  <a:lnTo>
                    <a:pt x="18305" y="1"/>
                  </a:lnTo>
                  <a:close/>
                </a:path>
              </a:pathLst>
            </a:custGeom>
            <a:solidFill>
              <a:srgbClr val="E3E8DD"/>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95" name="Google Shape;489;p27">
              <a:extLst>
                <a:ext uri="{FF2B5EF4-FFF2-40B4-BE49-F238E27FC236}">
                  <a16:creationId xmlns:a16="http://schemas.microsoft.com/office/drawing/2014/main" id="{F591E635-FEAB-4C3C-B9C6-EC29961A1ECB}"/>
                </a:ext>
              </a:extLst>
            </p:cNvPr>
            <p:cNvSpPr/>
            <p:nvPr/>
          </p:nvSpPr>
          <p:spPr>
            <a:xfrm>
              <a:off x="5485910" y="4847726"/>
              <a:ext cx="200077" cy="203836"/>
            </a:xfrm>
            <a:custGeom>
              <a:avLst/>
              <a:gdLst/>
              <a:ahLst/>
              <a:cxnLst/>
              <a:rect l="l" t="t" r="r" b="b"/>
              <a:pathLst>
                <a:path w="3620" h="3688" extrusionOk="0">
                  <a:moveTo>
                    <a:pt x="1020" y="0"/>
                  </a:moveTo>
                  <a:cubicBezTo>
                    <a:pt x="495" y="0"/>
                    <a:pt x="74" y="143"/>
                    <a:pt x="0" y="485"/>
                  </a:cubicBezTo>
                  <a:lnTo>
                    <a:pt x="1152" y="3688"/>
                  </a:lnTo>
                  <a:lnTo>
                    <a:pt x="3468" y="1305"/>
                  </a:lnTo>
                  <a:cubicBezTo>
                    <a:pt x="3619" y="602"/>
                    <a:pt x="2099" y="0"/>
                    <a:pt x="1020" y="0"/>
                  </a:cubicBezTo>
                  <a:close/>
                </a:path>
              </a:pathLst>
            </a:custGeom>
            <a:solidFill>
              <a:schemeClr val="accen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96" name="Google Shape;490;p27">
              <a:extLst>
                <a:ext uri="{FF2B5EF4-FFF2-40B4-BE49-F238E27FC236}">
                  <a16:creationId xmlns:a16="http://schemas.microsoft.com/office/drawing/2014/main" id="{E02F2ECF-691B-47FD-81C8-6B94B0BA2911}"/>
                </a:ext>
              </a:extLst>
            </p:cNvPr>
            <p:cNvSpPr/>
            <p:nvPr/>
          </p:nvSpPr>
          <p:spPr>
            <a:xfrm>
              <a:off x="5528302" y="4988168"/>
              <a:ext cx="64445" cy="63395"/>
            </a:xfrm>
            <a:custGeom>
              <a:avLst/>
              <a:gdLst/>
              <a:ahLst/>
              <a:cxnLst/>
              <a:rect l="l" t="t" r="r" b="b"/>
              <a:pathLst>
                <a:path w="1166" h="1147" extrusionOk="0">
                  <a:moveTo>
                    <a:pt x="349" y="0"/>
                  </a:moveTo>
                  <a:cubicBezTo>
                    <a:pt x="216" y="0"/>
                    <a:pt x="102" y="26"/>
                    <a:pt x="1" y="88"/>
                  </a:cubicBezTo>
                  <a:lnTo>
                    <a:pt x="385" y="1147"/>
                  </a:lnTo>
                  <a:lnTo>
                    <a:pt x="1166" y="313"/>
                  </a:lnTo>
                  <a:cubicBezTo>
                    <a:pt x="1046" y="207"/>
                    <a:pt x="835" y="88"/>
                    <a:pt x="663" y="35"/>
                  </a:cubicBezTo>
                  <a:cubicBezTo>
                    <a:pt x="547" y="13"/>
                    <a:pt x="444" y="0"/>
                    <a:pt x="349" y="0"/>
                  </a:cubicBezTo>
                  <a:close/>
                </a:path>
              </a:pathLst>
            </a:custGeom>
            <a:solidFill>
              <a:schemeClr val="dk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97" name="Google Shape;491;p27">
              <a:extLst>
                <a:ext uri="{FF2B5EF4-FFF2-40B4-BE49-F238E27FC236}">
                  <a16:creationId xmlns:a16="http://schemas.microsoft.com/office/drawing/2014/main" id="{A5A28937-704C-464F-98FE-88CACD065452}"/>
                </a:ext>
              </a:extLst>
            </p:cNvPr>
            <p:cNvSpPr/>
            <p:nvPr/>
          </p:nvSpPr>
          <p:spPr>
            <a:xfrm>
              <a:off x="5644646" y="4085222"/>
              <a:ext cx="228265" cy="152158"/>
            </a:xfrm>
            <a:custGeom>
              <a:avLst/>
              <a:gdLst/>
              <a:ahLst/>
              <a:cxnLst/>
              <a:rect l="l" t="t" r="r" b="b"/>
              <a:pathLst>
                <a:path w="4130" h="2753" extrusionOk="0">
                  <a:moveTo>
                    <a:pt x="768" y="0"/>
                  </a:moveTo>
                  <a:cubicBezTo>
                    <a:pt x="543" y="0"/>
                    <a:pt x="384" y="106"/>
                    <a:pt x="331" y="278"/>
                  </a:cubicBezTo>
                  <a:lnTo>
                    <a:pt x="53" y="1602"/>
                  </a:lnTo>
                  <a:cubicBezTo>
                    <a:pt x="0" y="1654"/>
                    <a:pt x="53" y="1760"/>
                    <a:pt x="53" y="1866"/>
                  </a:cubicBezTo>
                  <a:cubicBezTo>
                    <a:pt x="106" y="1932"/>
                    <a:pt x="159" y="1985"/>
                    <a:pt x="265" y="2038"/>
                  </a:cubicBezTo>
                  <a:lnTo>
                    <a:pt x="331" y="2038"/>
                  </a:lnTo>
                  <a:lnTo>
                    <a:pt x="3362" y="2753"/>
                  </a:lnTo>
                  <a:cubicBezTo>
                    <a:pt x="3415" y="2753"/>
                    <a:pt x="3521" y="2753"/>
                    <a:pt x="3640" y="2700"/>
                  </a:cubicBezTo>
                  <a:cubicBezTo>
                    <a:pt x="3693" y="2647"/>
                    <a:pt x="3746" y="2594"/>
                    <a:pt x="3799" y="2475"/>
                  </a:cubicBezTo>
                  <a:lnTo>
                    <a:pt x="4077" y="1204"/>
                  </a:lnTo>
                  <a:cubicBezTo>
                    <a:pt x="4130" y="993"/>
                    <a:pt x="4024" y="821"/>
                    <a:pt x="3799" y="768"/>
                  </a:cubicBezTo>
                  <a:lnTo>
                    <a:pt x="768" y="0"/>
                  </a:lnTo>
                  <a:close/>
                </a:path>
              </a:pathLst>
            </a:custGeom>
            <a:solidFill>
              <a:schemeClr val="accent5"/>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98" name="Google Shape;492;p27">
              <a:extLst>
                <a:ext uri="{FF2B5EF4-FFF2-40B4-BE49-F238E27FC236}">
                  <a16:creationId xmlns:a16="http://schemas.microsoft.com/office/drawing/2014/main" id="{4C5272C7-D691-460D-AF7C-E29527C98AC4}"/>
                </a:ext>
              </a:extLst>
            </p:cNvPr>
            <p:cNvSpPr/>
            <p:nvPr/>
          </p:nvSpPr>
          <p:spPr>
            <a:xfrm>
              <a:off x="5645836" y="4137120"/>
              <a:ext cx="215829" cy="100260"/>
            </a:xfrm>
            <a:custGeom>
              <a:avLst/>
              <a:gdLst/>
              <a:ahLst/>
              <a:cxnLst/>
              <a:rect l="l" t="t" r="r" b="b"/>
              <a:pathLst>
                <a:path w="3905" h="1814" extrusionOk="0">
                  <a:moveTo>
                    <a:pt x="159" y="1"/>
                  </a:moveTo>
                  <a:lnTo>
                    <a:pt x="53" y="663"/>
                  </a:lnTo>
                  <a:cubicBezTo>
                    <a:pt x="0" y="715"/>
                    <a:pt x="53" y="821"/>
                    <a:pt x="53" y="927"/>
                  </a:cubicBezTo>
                  <a:cubicBezTo>
                    <a:pt x="106" y="993"/>
                    <a:pt x="159" y="1046"/>
                    <a:pt x="265" y="1099"/>
                  </a:cubicBezTo>
                  <a:lnTo>
                    <a:pt x="331" y="1099"/>
                  </a:lnTo>
                  <a:lnTo>
                    <a:pt x="3362" y="1814"/>
                  </a:lnTo>
                  <a:cubicBezTo>
                    <a:pt x="3415" y="1814"/>
                    <a:pt x="3521" y="1814"/>
                    <a:pt x="3640" y="1761"/>
                  </a:cubicBezTo>
                  <a:cubicBezTo>
                    <a:pt x="3693" y="1708"/>
                    <a:pt x="3746" y="1655"/>
                    <a:pt x="3799" y="1536"/>
                  </a:cubicBezTo>
                  <a:lnTo>
                    <a:pt x="3905" y="927"/>
                  </a:lnTo>
                  <a:lnTo>
                    <a:pt x="159" y="1"/>
                  </a:lnTo>
                  <a:close/>
                </a:path>
              </a:pathLst>
            </a:custGeom>
            <a:solidFill>
              <a:schemeClr val="accent6"/>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99" name="Google Shape;493;p27">
              <a:extLst>
                <a:ext uri="{FF2B5EF4-FFF2-40B4-BE49-F238E27FC236}">
                  <a16:creationId xmlns:a16="http://schemas.microsoft.com/office/drawing/2014/main" id="{05038E9A-E454-4492-82BB-9FDEB648C086}"/>
                </a:ext>
              </a:extLst>
            </p:cNvPr>
            <p:cNvSpPr/>
            <p:nvPr/>
          </p:nvSpPr>
          <p:spPr>
            <a:xfrm>
              <a:off x="5629280" y="4231521"/>
              <a:ext cx="209971" cy="688388"/>
            </a:xfrm>
            <a:custGeom>
              <a:avLst/>
              <a:gdLst/>
              <a:ahLst/>
              <a:cxnLst/>
              <a:rect l="l" t="t" r="r" b="b"/>
              <a:pathLst>
                <a:path w="3799" h="12455" extrusionOk="0">
                  <a:moveTo>
                    <a:pt x="2753" y="0"/>
                  </a:moveTo>
                  <a:lnTo>
                    <a:pt x="0" y="11528"/>
                  </a:lnTo>
                  <a:lnTo>
                    <a:pt x="874" y="12454"/>
                  </a:lnTo>
                  <a:lnTo>
                    <a:pt x="3799" y="278"/>
                  </a:lnTo>
                  <a:lnTo>
                    <a:pt x="2753" y="0"/>
                  </a:lnTo>
                  <a:close/>
                </a:path>
              </a:pathLst>
            </a:custGeom>
            <a:solidFill>
              <a:schemeClr val="accent2"/>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00" name="Google Shape;494;p27">
              <a:extLst>
                <a:ext uri="{FF2B5EF4-FFF2-40B4-BE49-F238E27FC236}">
                  <a16:creationId xmlns:a16="http://schemas.microsoft.com/office/drawing/2014/main" id="{742D069C-DE57-4FAB-A021-8FD151CA235C}"/>
                </a:ext>
              </a:extLst>
            </p:cNvPr>
            <p:cNvSpPr/>
            <p:nvPr/>
          </p:nvSpPr>
          <p:spPr>
            <a:xfrm>
              <a:off x="5559032" y="4216156"/>
              <a:ext cx="222462" cy="685459"/>
            </a:xfrm>
            <a:custGeom>
              <a:avLst/>
              <a:gdLst/>
              <a:ahLst/>
              <a:cxnLst/>
              <a:rect l="l" t="t" r="r" b="b"/>
              <a:pathLst>
                <a:path w="4025" h="12402" extrusionOk="0">
                  <a:moveTo>
                    <a:pt x="2754" y="0"/>
                  </a:moveTo>
                  <a:lnTo>
                    <a:pt x="1" y="11475"/>
                  </a:lnTo>
                  <a:lnTo>
                    <a:pt x="437" y="12402"/>
                  </a:lnTo>
                  <a:lnTo>
                    <a:pt x="1271" y="11806"/>
                  </a:lnTo>
                  <a:lnTo>
                    <a:pt x="4024" y="278"/>
                  </a:lnTo>
                  <a:lnTo>
                    <a:pt x="2754" y="0"/>
                  </a:lnTo>
                  <a:close/>
                </a:path>
              </a:pathLst>
            </a:custGeom>
            <a:solidFill>
              <a:schemeClr val="dk2"/>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01" name="Google Shape;495;p27">
              <a:extLst>
                <a:ext uri="{FF2B5EF4-FFF2-40B4-BE49-F238E27FC236}">
                  <a16:creationId xmlns:a16="http://schemas.microsoft.com/office/drawing/2014/main" id="{27981ADF-5C21-4526-8F52-CC8B04A60578}"/>
                </a:ext>
              </a:extLst>
            </p:cNvPr>
            <p:cNvSpPr/>
            <p:nvPr/>
          </p:nvSpPr>
          <p:spPr>
            <a:xfrm>
              <a:off x="5485910" y="4200791"/>
              <a:ext cx="225336" cy="673741"/>
            </a:xfrm>
            <a:custGeom>
              <a:avLst/>
              <a:gdLst/>
              <a:ahLst/>
              <a:cxnLst/>
              <a:rect l="l" t="t" r="r" b="b"/>
              <a:pathLst>
                <a:path w="4077" h="12190" extrusionOk="0">
                  <a:moveTo>
                    <a:pt x="2925" y="0"/>
                  </a:moveTo>
                  <a:lnTo>
                    <a:pt x="0" y="12190"/>
                  </a:lnTo>
                  <a:lnTo>
                    <a:pt x="0" y="12190"/>
                  </a:lnTo>
                  <a:lnTo>
                    <a:pt x="1324" y="11753"/>
                  </a:lnTo>
                  <a:lnTo>
                    <a:pt x="4077" y="278"/>
                  </a:lnTo>
                  <a:lnTo>
                    <a:pt x="2925" y="0"/>
                  </a:lnTo>
                  <a:close/>
                </a:path>
              </a:pathLst>
            </a:custGeom>
            <a:solidFill>
              <a:schemeClr val="accent2"/>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02" name="Google Shape;496;p27">
              <a:extLst>
                <a:ext uri="{FF2B5EF4-FFF2-40B4-BE49-F238E27FC236}">
                  <a16:creationId xmlns:a16="http://schemas.microsoft.com/office/drawing/2014/main" id="{AD32BB56-298A-4E14-A1C3-7DF8DE415D66}"/>
                </a:ext>
              </a:extLst>
            </p:cNvPr>
            <p:cNvSpPr/>
            <p:nvPr/>
          </p:nvSpPr>
          <p:spPr>
            <a:xfrm>
              <a:off x="5616845" y="4167132"/>
              <a:ext cx="240701" cy="161720"/>
            </a:xfrm>
            <a:custGeom>
              <a:avLst/>
              <a:gdLst/>
              <a:ahLst/>
              <a:cxnLst/>
              <a:rect l="l" t="t" r="r" b="b"/>
              <a:pathLst>
                <a:path w="4355" h="2926" extrusionOk="0">
                  <a:moveTo>
                    <a:pt x="834" y="0"/>
                  </a:moveTo>
                  <a:cubicBezTo>
                    <a:pt x="715" y="0"/>
                    <a:pt x="609" y="0"/>
                    <a:pt x="556" y="53"/>
                  </a:cubicBezTo>
                  <a:cubicBezTo>
                    <a:pt x="437" y="120"/>
                    <a:pt x="384" y="225"/>
                    <a:pt x="331" y="278"/>
                  </a:cubicBezTo>
                  <a:lnTo>
                    <a:pt x="53" y="1655"/>
                  </a:lnTo>
                  <a:cubicBezTo>
                    <a:pt x="0" y="1880"/>
                    <a:pt x="106" y="2105"/>
                    <a:pt x="331" y="2105"/>
                  </a:cubicBezTo>
                  <a:lnTo>
                    <a:pt x="3534" y="2925"/>
                  </a:lnTo>
                  <a:cubicBezTo>
                    <a:pt x="3746" y="2925"/>
                    <a:pt x="3971" y="2819"/>
                    <a:pt x="4024" y="2594"/>
                  </a:cubicBezTo>
                  <a:lnTo>
                    <a:pt x="4302" y="1271"/>
                  </a:lnTo>
                  <a:cubicBezTo>
                    <a:pt x="4355" y="1165"/>
                    <a:pt x="4302" y="1046"/>
                    <a:pt x="4249" y="940"/>
                  </a:cubicBezTo>
                  <a:cubicBezTo>
                    <a:pt x="4196" y="887"/>
                    <a:pt x="4143" y="834"/>
                    <a:pt x="4077" y="834"/>
                  </a:cubicBezTo>
                  <a:lnTo>
                    <a:pt x="4024" y="781"/>
                  </a:lnTo>
                  <a:lnTo>
                    <a:pt x="834" y="0"/>
                  </a:lnTo>
                  <a:close/>
                </a:path>
              </a:pathLst>
            </a:custGeom>
            <a:solidFill>
              <a:srgbClr val="DDDDDD"/>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03" name="Google Shape;497;p27">
              <a:extLst>
                <a:ext uri="{FF2B5EF4-FFF2-40B4-BE49-F238E27FC236}">
                  <a16:creationId xmlns:a16="http://schemas.microsoft.com/office/drawing/2014/main" id="{CD80068C-4264-4ADA-8B18-8F64800BA4B6}"/>
                </a:ext>
              </a:extLst>
            </p:cNvPr>
            <p:cNvSpPr/>
            <p:nvPr/>
          </p:nvSpPr>
          <p:spPr>
            <a:xfrm>
              <a:off x="5629280" y="4167132"/>
              <a:ext cx="228265" cy="106837"/>
            </a:xfrm>
            <a:custGeom>
              <a:avLst/>
              <a:gdLst/>
              <a:ahLst/>
              <a:cxnLst/>
              <a:rect l="l" t="t" r="r" b="b"/>
              <a:pathLst>
                <a:path w="4130" h="1933" extrusionOk="0">
                  <a:moveTo>
                    <a:pt x="609" y="0"/>
                  </a:moveTo>
                  <a:cubicBezTo>
                    <a:pt x="490" y="0"/>
                    <a:pt x="384" y="0"/>
                    <a:pt x="331" y="53"/>
                  </a:cubicBezTo>
                  <a:cubicBezTo>
                    <a:pt x="212" y="120"/>
                    <a:pt x="159" y="225"/>
                    <a:pt x="106" y="278"/>
                  </a:cubicBezTo>
                  <a:lnTo>
                    <a:pt x="0" y="940"/>
                  </a:lnTo>
                  <a:lnTo>
                    <a:pt x="3918" y="1933"/>
                  </a:lnTo>
                  <a:lnTo>
                    <a:pt x="4077" y="1271"/>
                  </a:lnTo>
                  <a:cubicBezTo>
                    <a:pt x="4130" y="1165"/>
                    <a:pt x="4077" y="1046"/>
                    <a:pt x="4024" y="940"/>
                  </a:cubicBezTo>
                  <a:cubicBezTo>
                    <a:pt x="3971" y="887"/>
                    <a:pt x="3918" y="834"/>
                    <a:pt x="3852" y="834"/>
                  </a:cubicBezTo>
                  <a:lnTo>
                    <a:pt x="3799" y="781"/>
                  </a:lnTo>
                  <a:lnTo>
                    <a:pt x="609" y="0"/>
                  </a:lnTo>
                  <a:close/>
                </a:path>
              </a:pathLst>
            </a:custGeom>
            <a:solidFill>
              <a:srgbClr val="FAFBED"/>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04" name="Google Shape;498;p27">
              <a:extLst>
                <a:ext uri="{FF2B5EF4-FFF2-40B4-BE49-F238E27FC236}">
                  <a16:creationId xmlns:a16="http://schemas.microsoft.com/office/drawing/2014/main" id="{3F6C4494-4796-48A2-8886-1DCED0045D2E}"/>
                </a:ext>
              </a:extLst>
            </p:cNvPr>
            <p:cNvSpPr/>
            <p:nvPr/>
          </p:nvSpPr>
          <p:spPr>
            <a:xfrm>
              <a:off x="5626351" y="4160499"/>
              <a:ext cx="243630" cy="80584"/>
            </a:xfrm>
            <a:custGeom>
              <a:avLst/>
              <a:gdLst/>
              <a:ahLst/>
              <a:cxnLst/>
              <a:rect l="l" t="t" r="r" b="b"/>
              <a:pathLst>
                <a:path w="4408" h="1458" extrusionOk="0">
                  <a:moveTo>
                    <a:pt x="263" y="0"/>
                  </a:moveTo>
                  <a:cubicBezTo>
                    <a:pt x="159" y="0"/>
                    <a:pt x="53" y="87"/>
                    <a:pt x="53" y="173"/>
                  </a:cubicBezTo>
                  <a:cubicBezTo>
                    <a:pt x="0" y="345"/>
                    <a:pt x="106" y="504"/>
                    <a:pt x="212" y="504"/>
                  </a:cubicBezTo>
                  <a:lnTo>
                    <a:pt x="4077" y="1444"/>
                  </a:lnTo>
                  <a:cubicBezTo>
                    <a:pt x="4106" y="1454"/>
                    <a:pt x="4134" y="1458"/>
                    <a:pt x="4160" y="1458"/>
                  </a:cubicBezTo>
                  <a:cubicBezTo>
                    <a:pt x="4277" y="1458"/>
                    <a:pt x="4364" y="1372"/>
                    <a:pt x="4408" y="1285"/>
                  </a:cubicBezTo>
                  <a:cubicBezTo>
                    <a:pt x="4408" y="1113"/>
                    <a:pt x="4355" y="1007"/>
                    <a:pt x="4183" y="954"/>
                  </a:cubicBezTo>
                  <a:lnTo>
                    <a:pt x="331" y="15"/>
                  </a:lnTo>
                  <a:cubicBezTo>
                    <a:pt x="309" y="5"/>
                    <a:pt x="286" y="0"/>
                    <a:pt x="263" y="0"/>
                  </a:cubicBezTo>
                  <a:close/>
                </a:path>
              </a:pathLst>
            </a:custGeom>
            <a:solidFill>
              <a:schemeClr val="dk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05" name="Google Shape;499;p27">
              <a:extLst>
                <a:ext uri="{FF2B5EF4-FFF2-40B4-BE49-F238E27FC236}">
                  <a16:creationId xmlns:a16="http://schemas.microsoft.com/office/drawing/2014/main" id="{2674BDF2-8965-4D1E-807D-E6D106AFBFDA}"/>
                </a:ext>
              </a:extLst>
            </p:cNvPr>
            <p:cNvSpPr/>
            <p:nvPr/>
          </p:nvSpPr>
          <p:spPr>
            <a:xfrm>
              <a:off x="5604409" y="4254476"/>
              <a:ext cx="244349" cy="79865"/>
            </a:xfrm>
            <a:custGeom>
              <a:avLst/>
              <a:gdLst/>
              <a:ahLst/>
              <a:cxnLst/>
              <a:rect l="l" t="t" r="r" b="b"/>
              <a:pathLst>
                <a:path w="4421" h="1445" extrusionOk="0">
                  <a:moveTo>
                    <a:pt x="331" y="1"/>
                  </a:moveTo>
                  <a:cubicBezTo>
                    <a:pt x="225" y="1"/>
                    <a:pt x="66" y="54"/>
                    <a:pt x="66" y="226"/>
                  </a:cubicBezTo>
                  <a:cubicBezTo>
                    <a:pt x="0" y="332"/>
                    <a:pt x="119" y="491"/>
                    <a:pt x="225" y="491"/>
                  </a:cubicBezTo>
                  <a:lnTo>
                    <a:pt x="4090" y="1430"/>
                  </a:lnTo>
                  <a:cubicBezTo>
                    <a:pt x="4119" y="1440"/>
                    <a:pt x="4147" y="1444"/>
                    <a:pt x="4173" y="1444"/>
                  </a:cubicBezTo>
                  <a:cubicBezTo>
                    <a:pt x="4290" y="1444"/>
                    <a:pt x="4378" y="1358"/>
                    <a:pt x="4421" y="1271"/>
                  </a:cubicBezTo>
                  <a:cubicBezTo>
                    <a:pt x="4421" y="1099"/>
                    <a:pt x="4368" y="994"/>
                    <a:pt x="4196" y="941"/>
                  </a:cubicBezTo>
                  <a:lnTo>
                    <a:pt x="331" y="1"/>
                  </a:lnTo>
                  <a:close/>
                </a:path>
              </a:pathLst>
            </a:custGeom>
            <a:solidFill>
              <a:schemeClr val="dk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06" name="Google Shape;500;p27">
              <a:extLst>
                <a:ext uri="{FF2B5EF4-FFF2-40B4-BE49-F238E27FC236}">
                  <a16:creationId xmlns:a16="http://schemas.microsoft.com/office/drawing/2014/main" id="{138DF767-835B-4C1B-9DEF-B209F8AD9A0A}"/>
                </a:ext>
              </a:extLst>
            </p:cNvPr>
            <p:cNvSpPr/>
            <p:nvPr/>
          </p:nvSpPr>
          <p:spPr>
            <a:xfrm>
              <a:off x="6376144" y="3457797"/>
              <a:ext cx="158072" cy="233903"/>
            </a:xfrm>
            <a:custGeom>
              <a:avLst/>
              <a:gdLst/>
              <a:ahLst/>
              <a:cxnLst/>
              <a:rect l="l" t="t" r="r" b="b"/>
              <a:pathLst>
                <a:path w="2860" h="4232" extrusionOk="0">
                  <a:moveTo>
                    <a:pt x="2381" y="0"/>
                  </a:moveTo>
                  <a:cubicBezTo>
                    <a:pt x="2298" y="0"/>
                    <a:pt x="2214" y="33"/>
                    <a:pt x="2145" y="102"/>
                  </a:cubicBezTo>
                  <a:cubicBezTo>
                    <a:pt x="2039" y="155"/>
                    <a:pt x="1" y="1532"/>
                    <a:pt x="384" y="3901"/>
                  </a:cubicBezTo>
                  <a:cubicBezTo>
                    <a:pt x="437" y="4073"/>
                    <a:pt x="596" y="4231"/>
                    <a:pt x="821" y="4231"/>
                  </a:cubicBezTo>
                  <a:lnTo>
                    <a:pt x="874" y="4231"/>
                  </a:lnTo>
                  <a:cubicBezTo>
                    <a:pt x="1099" y="4179"/>
                    <a:pt x="1258" y="3954"/>
                    <a:pt x="1205" y="3742"/>
                  </a:cubicBezTo>
                  <a:cubicBezTo>
                    <a:pt x="927" y="1968"/>
                    <a:pt x="2528" y="817"/>
                    <a:pt x="2581" y="817"/>
                  </a:cubicBezTo>
                  <a:cubicBezTo>
                    <a:pt x="2806" y="645"/>
                    <a:pt x="2859" y="380"/>
                    <a:pt x="2701" y="208"/>
                  </a:cubicBezTo>
                  <a:cubicBezTo>
                    <a:pt x="2629" y="73"/>
                    <a:pt x="2506" y="0"/>
                    <a:pt x="2381" y="0"/>
                  </a:cubicBezTo>
                  <a:close/>
                </a:path>
              </a:pathLst>
            </a:custGeom>
            <a:solidFill>
              <a:srgbClr val="74E2ED"/>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07" name="Google Shape;501;p27">
              <a:extLst>
                <a:ext uri="{FF2B5EF4-FFF2-40B4-BE49-F238E27FC236}">
                  <a16:creationId xmlns:a16="http://schemas.microsoft.com/office/drawing/2014/main" id="{4CBA8055-B063-450A-8906-2CF185A9842D}"/>
                </a:ext>
              </a:extLst>
            </p:cNvPr>
            <p:cNvSpPr/>
            <p:nvPr/>
          </p:nvSpPr>
          <p:spPr>
            <a:xfrm>
              <a:off x="6180820" y="3609734"/>
              <a:ext cx="527497" cy="527442"/>
            </a:xfrm>
            <a:custGeom>
              <a:avLst/>
              <a:gdLst/>
              <a:ahLst/>
              <a:cxnLst/>
              <a:rect l="l" t="t" r="r" b="b"/>
              <a:pathLst>
                <a:path w="9544" h="9543" extrusionOk="0">
                  <a:moveTo>
                    <a:pt x="4739" y="0"/>
                  </a:moveTo>
                  <a:cubicBezTo>
                    <a:pt x="2145" y="0"/>
                    <a:pt x="1" y="2144"/>
                    <a:pt x="1" y="4791"/>
                  </a:cubicBezTo>
                  <a:cubicBezTo>
                    <a:pt x="1" y="7385"/>
                    <a:pt x="2145" y="9543"/>
                    <a:pt x="4739" y="9543"/>
                  </a:cubicBezTo>
                  <a:cubicBezTo>
                    <a:pt x="7386" y="9543"/>
                    <a:pt x="9543" y="7385"/>
                    <a:pt x="9543" y="4791"/>
                  </a:cubicBezTo>
                  <a:cubicBezTo>
                    <a:pt x="9543" y="2144"/>
                    <a:pt x="7386" y="0"/>
                    <a:pt x="4739" y="0"/>
                  </a:cubicBezTo>
                  <a:close/>
                </a:path>
              </a:pathLst>
            </a:custGeom>
            <a:solidFill>
              <a:schemeClr val="accent6"/>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08" name="Google Shape;502;p27">
              <a:extLst>
                <a:ext uri="{FF2B5EF4-FFF2-40B4-BE49-F238E27FC236}">
                  <a16:creationId xmlns:a16="http://schemas.microsoft.com/office/drawing/2014/main" id="{8CE6223A-D964-464F-86AC-CE5DDBF82B21}"/>
                </a:ext>
              </a:extLst>
            </p:cNvPr>
            <p:cNvSpPr/>
            <p:nvPr/>
          </p:nvSpPr>
          <p:spPr>
            <a:xfrm>
              <a:off x="6241562" y="3659421"/>
              <a:ext cx="207815" cy="145692"/>
            </a:xfrm>
            <a:custGeom>
              <a:avLst/>
              <a:gdLst/>
              <a:ahLst/>
              <a:cxnLst/>
              <a:rect l="l" t="t" r="r" b="b"/>
              <a:pathLst>
                <a:path w="3760" h="2636" extrusionOk="0">
                  <a:moveTo>
                    <a:pt x="2633" y="1"/>
                  </a:moveTo>
                  <a:cubicBezTo>
                    <a:pt x="2247" y="1"/>
                    <a:pt x="1778" y="140"/>
                    <a:pt x="1324" y="425"/>
                  </a:cubicBezTo>
                  <a:cubicBezTo>
                    <a:pt x="450" y="914"/>
                    <a:pt x="0" y="1748"/>
                    <a:pt x="278" y="2238"/>
                  </a:cubicBezTo>
                  <a:cubicBezTo>
                    <a:pt x="439" y="2509"/>
                    <a:pt x="746" y="2635"/>
                    <a:pt x="1120" y="2635"/>
                  </a:cubicBezTo>
                  <a:cubicBezTo>
                    <a:pt x="1513" y="2635"/>
                    <a:pt x="1981" y="2496"/>
                    <a:pt x="2436" y="2238"/>
                  </a:cubicBezTo>
                  <a:cubicBezTo>
                    <a:pt x="3309" y="1695"/>
                    <a:pt x="3759" y="861"/>
                    <a:pt x="3428" y="372"/>
                  </a:cubicBezTo>
                  <a:cubicBezTo>
                    <a:pt x="3293" y="127"/>
                    <a:pt x="3000" y="1"/>
                    <a:pt x="2633" y="1"/>
                  </a:cubicBezTo>
                  <a:close/>
                </a:path>
              </a:pathLst>
            </a:custGeom>
            <a:solidFill>
              <a:schemeClr val="accent5"/>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09" name="Google Shape;503;p27">
              <a:extLst>
                <a:ext uri="{FF2B5EF4-FFF2-40B4-BE49-F238E27FC236}">
                  <a16:creationId xmlns:a16="http://schemas.microsoft.com/office/drawing/2014/main" id="{B4196230-7B41-4113-B6A8-CC4C3ED43B0A}"/>
                </a:ext>
              </a:extLst>
            </p:cNvPr>
            <p:cNvSpPr/>
            <p:nvPr/>
          </p:nvSpPr>
          <p:spPr>
            <a:xfrm>
              <a:off x="6189608" y="3719445"/>
              <a:ext cx="518709" cy="417731"/>
            </a:xfrm>
            <a:custGeom>
              <a:avLst/>
              <a:gdLst/>
              <a:ahLst/>
              <a:cxnLst/>
              <a:rect l="l" t="t" r="r" b="b"/>
              <a:pathLst>
                <a:path w="9385" h="7558" extrusionOk="0">
                  <a:moveTo>
                    <a:pt x="8445" y="0"/>
                  </a:moveTo>
                  <a:lnTo>
                    <a:pt x="8445" y="0"/>
                  </a:lnTo>
                  <a:cubicBezTo>
                    <a:pt x="8551" y="437"/>
                    <a:pt x="8603" y="821"/>
                    <a:pt x="8603" y="1271"/>
                  </a:cubicBezTo>
                  <a:cubicBezTo>
                    <a:pt x="8603" y="3918"/>
                    <a:pt x="6512" y="6009"/>
                    <a:pt x="3865" y="6009"/>
                  </a:cubicBezTo>
                  <a:cubicBezTo>
                    <a:pt x="2264" y="6009"/>
                    <a:pt x="887" y="5242"/>
                    <a:pt x="1" y="4024"/>
                  </a:cubicBezTo>
                  <a:lnTo>
                    <a:pt x="1" y="4024"/>
                  </a:lnTo>
                  <a:cubicBezTo>
                    <a:pt x="556" y="6062"/>
                    <a:pt x="2436" y="7558"/>
                    <a:pt x="4580" y="7558"/>
                  </a:cubicBezTo>
                  <a:cubicBezTo>
                    <a:pt x="7227" y="7558"/>
                    <a:pt x="9384" y="5400"/>
                    <a:pt x="9384" y="2806"/>
                  </a:cubicBezTo>
                  <a:cubicBezTo>
                    <a:pt x="9384" y="1761"/>
                    <a:pt x="9053" y="821"/>
                    <a:pt x="8445" y="0"/>
                  </a:cubicBezTo>
                  <a:close/>
                </a:path>
              </a:pathLst>
            </a:custGeom>
            <a:solidFill>
              <a:srgbClr val="D4145A"/>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grpSp>
        <p:nvGrpSpPr>
          <p:cNvPr id="292" name="Group 291">
            <a:extLst>
              <a:ext uri="{FF2B5EF4-FFF2-40B4-BE49-F238E27FC236}">
                <a16:creationId xmlns:a16="http://schemas.microsoft.com/office/drawing/2014/main" id="{81AB7299-1143-40B8-A113-516BAE18D37E}"/>
              </a:ext>
            </a:extLst>
          </p:cNvPr>
          <p:cNvGrpSpPr/>
          <p:nvPr userDrawn="1"/>
        </p:nvGrpSpPr>
        <p:grpSpPr>
          <a:xfrm>
            <a:off x="1199183" y="2707053"/>
            <a:ext cx="1653691" cy="1514189"/>
            <a:chOff x="1598355" y="3608289"/>
            <a:chExt cx="2204156" cy="2018295"/>
          </a:xfrm>
        </p:grpSpPr>
        <p:grpSp>
          <p:nvGrpSpPr>
            <p:cNvPr id="211" name="Google Shape;505;p27">
              <a:extLst>
                <a:ext uri="{FF2B5EF4-FFF2-40B4-BE49-F238E27FC236}">
                  <a16:creationId xmlns:a16="http://schemas.microsoft.com/office/drawing/2014/main" id="{A42BCA09-07B9-4CBD-A2DF-E24B3C63BD62}"/>
                </a:ext>
              </a:extLst>
            </p:cNvPr>
            <p:cNvGrpSpPr/>
            <p:nvPr/>
          </p:nvGrpSpPr>
          <p:grpSpPr>
            <a:xfrm>
              <a:off x="1598355" y="4368136"/>
              <a:ext cx="868990" cy="1258447"/>
              <a:chOff x="3235834" y="3793115"/>
              <a:chExt cx="868990" cy="1258447"/>
            </a:xfrm>
          </p:grpSpPr>
          <p:sp>
            <p:nvSpPr>
              <p:cNvPr id="259" name="Google Shape;506;p27">
                <a:extLst>
                  <a:ext uri="{FF2B5EF4-FFF2-40B4-BE49-F238E27FC236}">
                    <a16:creationId xmlns:a16="http://schemas.microsoft.com/office/drawing/2014/main" id="{BD828A38-7FD5-4192-AFA1-0F8CBEA346BE}"/>
                  </a:ext>
                </a:extLst>
              </p:cNvPr>
              <p:cNvSpPr/>
              <p:nvPr/>
            </p:nvSpPr>
            <p:spPr>
              <a:xfrm>
                <a:off x="3236476" y="3795496"/>
                <a:ext cx="868347" cy="1256066"/>
              </a:xfrm>
              <a:custGeom>
                <a:avLst/>
                <a:gdLst/>
                <a:ahLst/>
                <a:cxnLst/>
                <a:rect l="l" t="t" r="r" b="b"/>
                <a:pathLst>
                  <a:path w="15711" h="22726" extrusionOk="0">
                    <a:moveTo>
                      <a:pt x="1099" y="1"/>
                    </a:moveTo>
                    <a:cubicBezTo>
                      <a:pt x="490" y="1"/>
                      <a:pt x="1" y="491"/>
                      <a:pt x="1" y="1099"/>
                    </a:cubicBezTo>
                    <a:lnTo>
                      <a:pt x="1" y="21614"/>
                    </a:lnTo>
                    <a:cubicBezTo>
                      <a:pt x="1" y="22223"/>
                      <a:pt x="490" y="22726"/>
                      <a:pt x="1099" y="22726"/>
                    </a:cubicBezTo>
                    <a:lnTo>
                      <a:pt x="14612" y="22726"/>
                    </a:lnTo>
                    <a:cubicBezTo>
                      <a:pt x="15221" y="22726"/>
                      <a:pt x="15711" y="22223"/>
                      <a:pt x="15711" y="21614"/>
                    </a:cubicBezTo>
                    <a:lnTo>
                      <a:pt x="15711" y="1099"/>
                    </a:lnTo>
                    <a:cubicBezTo>
                      <a:pt x="15711" y="491"/>
                      <a:pt x="15221" y="1"/>
                      <a:pt x="14612" y="1"/>
                    </a:cubicBezTo>
                    <a:close/>
                  </a:path>
                </a:pathLst>
              </a:custGeom>
              <a:solidFill>
                <a:srgbClr val="FFFFFF"/>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nvGrpSpPr>
              <p:cNvPr id="260" name="Google Shape;507;p27">
                <a:extLst>
                  <a:ext uri="{FF2B5EF4-FFF2-40B4-BE49-F238E27FC236}">
                    <a16:creationId xmlns:a16="http://schemas.microsoft.com/office/drawing/2014/main" id="{E29DCE97-F16B-4989-BDC3-AA1A5694BD20}"/>
                  </a:ext>
                </a:extLst>
              </p:cNvPr>
              <p:cNvGrpSpPr/>
              <p:nvPr/>
            </p:nvGrpSpPr>
            <p:grpSpPr>
              <a:xfrm>
                <a:off x="3235834" y="3793115"/>
                <a:ext cx="865418" cy="1258447"/>
                <a:chOff x="3235834" y="3793115"/>
                <a:chExt cx="865418" cy="1258447"/>
              </a:xfrm>
            </p:grpSpPr>
            <p:sp>
              <p:nvSpPr>
                <p:cNvPr id="261" name="Google Shape;508;p27">
                  <a:extLst>
                    <a:ext uri="{FF2B5EF4-FFF2-40B4-BE49-F238E27FC236}">
                      <a16:creationId xmlns:a16="http://schemas.microsoft.com/office/drawing/2014/main" id="{8AB76180-4FBF-46B5-AF84-3C5E2E574B03}"/>
                    </a:ext>
                  </a:extLst>
                </p:cNvPr>
                <p:cNvSpPr/>
                <p:nvPr/>
              </p:nvSpPr>
              <p:spPr>
                <a:xfrm>
                  <a:off x="3235834" y="3793115"/>
                  <a:ext cx="865418" cy="389985"/>
                </a:xfrm>
                <a:custGeom>
                  <a:avLst/>
                  <a:gdLst/>
                  <a:ahLst/>
                  <a:cxnLst/>
                  <a:rect l="l" t="t" r="r" b="b"/>
                  <a:pathLst>
                    <a:path w="15658" h="7056" extrusionOk="0">
                      <a:moveTo>
                        <a:pt x="1046" y="1"/>
                      </a:moveTo>
                      <a:cubicBezTo>
                        <a:pt x="437" y="1"/>
                        <a:pt x="1" y="491"/>
                        <a:pt x="1" y="1099"/>
                      </a:cubicBezTo>
                      <a:lnTo>
                        <a:pt x="1" y="7055"/>
                      </a:lnTo>
                      <a:lnTo>
                        <a:pt x="15658" y="7055"/>
                      </a:lnTo>
                      <a:lnTo>
                        <a:pt x="15658" y="1099"/>
                      </a:lnTo>
                      <a:cubicBezTo>
                        <a:pt x="15658" y="491"/>
                        <a:pt x="15168" y="1"/>
                        <a:pt x="14559" y="1"/>
                      </a:cubicBezTo>
                      <a:close/>
                    </a:path>
                  </a:pathLst>
                </a:custGeom>
                <a:solidFill>
                  <a:schemeClr val="accent5"/>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62" name="Google Shape;509;p27">
                  <a:extLst>
                    <a:ext uri="{FF2B5EF4-FFF2-40B4-BE49-F238E27FC236}">
                      <a16:creationId xmlns:a16="http://schemas.microsoft.com/office/drawing/2014/main" id="{D08CAE54-F59F-4A10-8D78-8262F1A9DB44}"/>
                    </a:ext>
                  </a:extLst>
                </p:cNvPr>
                <p:cNvSpPr/>
                <p:nvPr/>
              </p:nvSpPr>
              <p:spPr>
                <a:xfrm>
                  <a:off x="3306725" y="3905262"/>
                  <a:ext cx="719118" cy="182888"/>
                </a:xfrm>
                <a:custGeom>
                  <a:avLst/>
                  <a:gdLst/>
                  <a:ahLst/>
                  <a:cxnLst/>
                  <a:rect l="l" t="t" r="r" b="b"/>
                  <a:pathLst>
                    <a:path w="13011" h="3309" extrusionOk="0">
                      <a:moveTo>
                        <a:pt x="662" y="0"/>
                      </a:moveTo>
                      <a:cubicBezTo>
                        <a:pt x="278" y="0"/>
                        <a:pt x="0" y="278"/>
                        <a:pt x="0" y="662"/>
                      </a:cubicBezTo>
                      <a:lnTo>
                        <a:pt x="0" y="2647"/>
                      </a:lnTo>
                      <a:cubicBezTo>
                        <a:pt x="0" y="3031"/>
                        <a:pt x="278" y="3309"/>
                        <a:pt x="662" y="3309"/>
                      </a:cubicBezTo>
                      <a:lnTo>
                        <a:pt x="12349" y="3309"/>
                      </a:lnTo>
                      <a:cubicBezTo>
                        <a:pt x="12733" y="3309"/>
                        <a:pt x="13011" y="3031"/>
                        <a:pt x="13011" y="2647"/>
                      </a:cubicBezTo>
                      <a:lnTo>
                        <a:pt x="13011" y="662"/>
                      </a:lnTo>
                      <a:cubicBezTo>
                        <a:pt x="13011" y="278"/>
                        <a:pt x="12733" y="0"/>
                        <a:pt x="12349" y="0"/>
                      </a:cubicBezTo>
                      <a:close/>
                    </a:path>
                  </a:pathLst>
                </a:custGeom>
                <a:solidFill>
                  <a:srgbClr val="233E49"/>
                </a:solidFill>
                <a:ln w="9525" cap="flat" cmpd="sng">
                  <a:solidFill>
                    <a:srgbClr val="233E49"/>
                  </a:solidFill>
                  <a:prstDash val="solid"/>
                  <a:round/>
                  <a:headEnd type="none" w="sm" len="sm"/>
                  <a:tailEnd type="none" w="sm" len="sm"/>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63" name="Google Shape;510;p27">
                  <a:extLst>
                    <a:ext uri="{FF2B5EF4-FFF2-40B4-BE49-F238E27FC236}">
                      <a16:creationId xmlns:a16="http://schemas.microsoft.com/office/drawing/2014/main" id="{9DB1CFE6-09AD-4BAD-99EC-F2FB4357E9BE}"/>
                    </a:ext>
                  </a:extLst>
                </p:cNvPr>
                <p:cNvSpPr/>
                <p:nvPr/>
              </p:nvSpPr>
              <p:spPr>
                <a:xfrm>
                  <a:off x="3309654" y="4261478"/>
                  <a:ext cx="146355" cy="143426"/>
                </a:xfrm>
                <a:custGeom>
                  <a:avLst/>
                  <a:gdLst/>
                  <a:ahLst/>
                  <a:cxnLst/>
                  <a:rect l="l" t="t" r="r" b="b"/>
                  <a:pathLst>
                    <a:path w="2648" h="2595" extrusionOk="0">
                      <a:moveTo>
                        <a:pt x="556" y="1"/>
                      </a:moveTo>
                      <a:cubicBezTo>
                        <a:pt x="278" y="1"/>
                        <a:pt x="0" y="226"/>
                        <a:pt x="0" y="504"/>
                      </a:cubicBezTo>
                      <a:lnTo>
                        <a:pt x="0" y="2052"/>
                      </a:lnTo>
                      <a:cubicBezTo>
                        <a:pt x="0" y="2383"/>
                        <a:pt x="278" y="2595"/>
                        <a:pt x="556" y="2595"/>
                      </a:cubicBezTo>
                      <a:lnTo>
                        <a:pt x="2091" y="2595"/>
                      </a:lnTo>
                      <a:cubicBezTo>
                        <a:pt x="2369" y="2595"/>
                        <a:pt x="2647" y="2383"/>
                        <a:pt x="2647" y="2052"/>
                      </a:cubicBezTo>
                      <a:lnTo>
                        <a:pt x="2647" y="504"/>
                      </a:lnTo>
                      <a:cubicBezTo>
                        <a:pt x="2647" y="226"/>
                        <a:pt x="2369" y="1"/>
                        <a:pt x="2091" y="1"/>
                      </a:cubicBezTo>
                      <a:close/>
                    </a:path>
                  </a:pathLst>
                </a:custGeom>
                <a:solidFill>
                  <a:srgbClr val="EE1D69"/>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64" name="Google Shape;511;p27">
                  <a:extLst>
                    <a:ext uri="{FF2B5EF4-FFF2-40B4-BE49-F238E27FC236}">
                      <a16:creationId xmlns:a16="http://schemas.microsoft.com/office/drawing/2014/main" id="{70583FED-039A-47A5-B629-2D017A70CC66}"/>
                    </a:ext>
                  </a:extLst>
                </p:cNvPr>
                <p:cNvSpPr/>
                <p:nvPr/>
              </p:nvSpPr>
              <p:spPr>
                <a:xfrm>
                  <a:off x="3501275" y="4261478"/>
                  <a:ext cx="143426" cy="143426"/>
                </a:xfrm>
                <a:custGeom>
                  <a:avLst/>
                  <a:gdLst/>
                  <a:ahLst/>
                  <a:cxnLst/>
                  <a:rect l="l" t="t" r="r" b="b"/>
                  <a:pathLst>
                    <a:path w="2595" h="2595" extrusionOk="0">
                      <a:moveTo>
                        <a:pt x="557" y="1"/>
                      </a:moveTo>
                      <a:cubicBezTo>
                        <a:pt x="226" y="1"/>
                        <a:pt x="1" y="226"/>
                        <a:pt x="1" y="504"/>
                      </a:cubicBezTo>
                      <a:lnTo>
                        <a:pt x="1" y="2052"/>
                      </a:lnTo>
                      <a:cubicBezTo>
                        <a:pt x="1" y="2383"/>
                        <a:pt x="226" y="2595"/>
                        <a:pt x="557" y="2595"/>
                      </a:cubicBezTo>
                      <a:lnTo>
                        <a:pt x="2105" y="2595"/>
                      </a:lnTo>
                      <a:cubicBezTo>
                        <a:pt x="2383" y="2595"/>
                        <a:pt x="2595" y="2383"/>
                        <a:pt x="2595" y="2052"/>
                      </a:cubicBezTo>
                      <a:lnTo>
                        <a:pt x="2595" y="504"/>
                      </a:lnTo>
                      <a:cubicBezTo>
                        <a:pt x="2595" y="226"/>
                        <a:pt x="2383" y="1"/>
                        <a:pt x="2105" y="1"/>
                      </a:cubicBezTo>
                      <a:close/>
                    </a:path>
                  </a:pathLst>
                </a:custGeom>
                <a:solidFill>
                  <a:srgbClr val="CECCBC"/>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65" name="Google Shape;512;p27">
                  <a:extLst>
                    <a:ext uri="{FF2B5EF4-FFF2-40B4-BE49-F238E27FC236}">
                      <a16:creationId xmlns:a16="http://schemas.microsoft.com/office/drawing/2014/main" id="{D2C0D188-0581-496D-BB69-AB762A023099}"/>
                    </a:ext>
                  </a:extLst>
                </p:cNvPr>
                <p:cNvSpPr/>
                <p:nvPr/>
              </p:nvSpPr>
              <p:spPr>
                <a:xfrm>
                  <a:off x="3693670" y="4261478"/>
                  <a:ext cx="143426" cy="143426"/>
                </a:xfrm>
                <a:custGeom>
                  <a:avLst/>
                  <a:gdLst/>
                  <a:ahLst/>
                  <a:cxnLst/>
                  <a:rect l="l" t="t" r="r" b="b"/>
                  <a:pathLst>
                    <a:path w="2595" h="2595" extrusionOk="0">
                      <a:moveTo>
                        <a:pt x="490" y="1"/>
                      </a:moveTo>
                      <a:cubicBezTo>
                        <a:pt x="226" y="1"/>
                        <a:pt x="1" y="226"/>
                        <a:pt x="1" y="504"/>
                      </a:cubicBezTo>
                      <a:lnTo>
                        <a:pt x="1" y="2052"/>
                      </a:lnTo>
                      <a:cubicBezTo>
                        <a:pt x="1" y="2383"/>
                        <a:pt x="226" y="2595"/>
                        <a:pt x="490" y="2595"/>
                      </a:cubicBezTo>
                      <a:lnTo>
                        <a:pt x="2092" y="2595"/>
                      </a:lnTo>
                      <a:cubicBezTo>
                        <a:pt x="2370" y="2595"/>
                        <a:pt x="2595" y="2383"/>
                        <a:pt x="2595" y="2052"/>
                      </a:cubicBezTo>
                      <a:lnTo>
                        <a:pt x="2595" y="504"/>
                      </a:lnTo>
                      <a:cubicBezTo>
                        <a:pt x="2595" y="226"/>
                        <a:pt x="2370" y="1"/>
                        <a:pt x="2092" y="1"/>
                      </a:cubicBezTo>
                      <a:close/>
                    </a:path>
                  </a:pathLst>
                </a:custGeom>
                <a:solidFill>
                  <a:srgbClr val="CECCBC"/>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66" name="Google Shape;513;p27">
                  <a:extLst>
                    <a:ext uri="{FF2B5EF4-FFF2-40B4-BE49-F238E27FC236}">
                      <a16:creationId xmlns:a16="http://schemas.microsoft.com/office/drawing/2014/main" id="{76B17AE7-FC35-4694-9100-6C5B55E674A5}"/>
                    </a:ext>
                  </a:extLst>
                </p:cNvPr>
                <p:cNvSpPr/>
                <p:nvPr/>
              </p:nvSpPr>
              <p:spPr>
                <a:xfrm>
                  <a:off x="3309654" y="4453872"/>
                  <a:ext cx="146355" cy="143426"/>
                </a:xfrm>
                <a:custGeom>
                  <a:avLst/>
                  <a:gdLst/>
                  <a:ahLst/>
                  <a:cxnLst/>
                  <a:rect l="l" t="t" r="r" b="b"/>
                  <a:pathLst>
                    <a:path w="2648" h="2595" extrusionOk="0">
                      <a:moveTo>
                        <a:pt x="556" y="1"/>
                      </a:moveTo>
                      <a:cubicBezTo>
                        <a:pt x="278" y="1"/>
                        <a:pt x="0" y="226"/>
                        <a:pt x="0" y="556"/>
                      </a:cubicBezTo>
                      <a:lnTo>
                        <a:pt x="0" y="2092"/>
                      </a:lnTo>
                      <a:cubicBezTo>
                        <a:pt x="0" y="2370"/>
                        <a:pt x="278" y="2595"/>
                        <a:pt x="556" y="2595"/>
                      </a:cubicBezTo>
                      <a:lnTo>
                        <a:pt x="2091" y="2595"/>
                      </a:lnTo>
                      <a:cubicBezTo>
                        <a:pt x="2369" y="2595"/>
                        <a:pt x="2647" y="2370"/>
                        <a:pt x="2647" y="2092"/>
                      </a:cubicBezTo>
                      <a:lnTo>
                        <a:pt x="2647" y="556"/>
                      </a:lnTo>
                      <a:cubicBezTo>
                        <a:pt x="2647" y="226"/>
                        <a:pt x="2369" y="1"/>
                        <a:pt x="2091" y="1"/>
                      </a:cubicBezTo>
                      <a:close/>
                    </a:path>
                  </a:pathLst>
                </a:custGeom>
                <a:solidFill>
                  <a:srgbClr val="CECCBC"/>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67" name="Google Shape;514;p27">
                  <a:extLst>
                    <a:ext uri="{FF2B5EF4-FFF2-40B4-BE49-F238E27FC236}">
                      <a16:creationId xmlns:a16="http://schemas.microsoft.com/office/drawing/2014/main" id="{06563CF9-9334-4C03-9B26-6095F6C818E4}"/>
                    </a:ext>
                  </a:extLst>
                </p:cNvPr>
                <p:cNvSpPr/>
                <p:nvPr/>
              </p:nvSpPr>
              <p:spPr>
                <a:xfrm>
                  <a:off x="3501275" y="4453872"/>
                  <a:ext cx="143426" cy="143426"/>
                </a:xfrm>
                <a:custGeom>
                  <a:avLst/>
                  <a:gdLst/>
                  <a:ahLst/>
                  <a:cxnLst/>
                  <a:rect l="l" t="t" r="r" b="b"/>
                  <a:pathLst>
                    <a:path w="2595" h="2595" extrusionOk="0">
                      <a:moveTo>
                        <a:pt x="557" y="1"/>
                      </a:moveTo>
                      <a:cubicBezTo>
                        <a:pt x="226" y="1"/>
                        <a:pt x="1" y="226"/>
                        <a:pt x="1" y="556"/>
                      </a:cubicBezTo>
                      <a:lnTo>
                        <a:pt x="1" y="2092"/>
                      </a:lnTo>
                      <a:cubicBezTo>
                        <a:pt x="1" y="2370"/>
                        <a:pt x="226" y="2595"/>
                        <a:pt x="557" y="2595"/>
                      </a:cubicBezTo>
                      <a:lnTo>
                        <a:pt x="2105" y="2595"/>
                      </a:lnTo>
                      <a:cubicBezTo>
                        <a:pt x="2383" y="2595"/>
                        <a:pt x="2595" y="2370"/>
                        <a:pt x="2595" y="2092"/>
                      </a:cubicBezTo>
                      <a:lnTo>
                        <a:pt x="2595" y="556"/>
                      </a:lnTo>
                      <a:cubicBezTo>
                        <a:pt x="2595" y="226"/>
                        <a:pt x="2383" y="1"/>
                        <a:pt x="2105" y="1"/>
                      </a:cubicBezTo>
                      <a:close/>
                    </a:path>
                  </a:pathLst>
                </a:custGeom>
                <a:solidFill>
                  <a:srgbClr val="CECCBC"/>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68" name="Google Shape;515;p27">
                  <a:extLst>
                    <a:ext uri="{FF2B5EF4-FFF2-40B4-BE49-F238E27FC236}">
                      <a16:creationId xmlns:a16="http://schemas.microsoft.com/office/drawing/2014/main" id="{00A09FB6-1540-4742-BC12-1C40F843C573}"/>
                    </a:ext>
                  </a:extLst>
                </p:cNvPr>
                <p:cNvSpPr/>
                <p:nvPr/>
              </p:nvSpPr>
              <p:spPr>
                <a:xfrm>
                  <a:off x="3693670" y="4453872"/>
                  <a:ext cx="143426" cy="143426"/>
                </a:xfrm>
                <a:custGeom>
                  <a:avLst/>
                  <a:gdLst/>
                  <a:ahLst/>
                  <a:cxnLst/>
                  <a:rect l="l" t="t" r="r" b="b"/>
                  <a:pathLst>
                    <a:path w="2595" h="2595" extrusionOk="0">
                      <a:moveTo>
                        <a:pt x="490" y="1"/>
                      </a:moveTo>
                      <a:cubicBezTo>
                        <a:pt x="226" y="1"/>
                        <a:pt x="1" y="226"/>
                        <a:pt x="1" y="556"/>
                      </a:cubicBezTo>
                      <a:lnTo>
                        <a:pt x="1" y="2092"/>
                      </a:lnTo>
                      <a:cubicBezTo>
                        <a:pt x="1" y="2370"/>
                        <a:pt x="226" y="2595"/>
                        <a:pt x="490" y="2595"/>
                      </a:cubicBezTo>
                      <a:lnTo>
                        <a:pt x="2092" y="2595"/>
                      </a:lnTo>
                      <a:cubicBezTo>
                        <a:pt x="2370" y="2595"/>
                        <a:pt x="2595" y="2370"/>
                        <a:pt x="2595" y="2092"/>
                      </a:cubicBezTo>
                      <a:lnTo>
                        <a:pt x="2595" y="556"/>
                      </a:lnTo>
                      <a:cubicBezTo>
                        <a:pt x="2595" y="226"/>
                        <a:pt x="2370" y="1"/>
                        <a:pt x="2092" y="1"/>
                      </a:cubicBezTo>
                      <a:close/>
                    </a:path>
                  </a:pathLst>
                </a:custGeom>
                <a:solidFill>
                  <a:srgbClr val="CECCBC"/>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69" name="Google Shape;516;p27">
                  <a:extLst>
                    <a:ext uri="{FF2B5EF4-FFF2-40B4-BE49-F238E27FC236}">
                      <a16:creationId xmlns:a16="http://schemas.microsoft.com/office/drawing/2014/main" id="{B190F497-400D-4B46-B3AE-96032D54DFDA}"/>
                    </a:ext>
                  </a:extLst>
                </p:cNvPr>
                <p:cNvSpPr/>
                <p:nvPr/>
              </p:nvSpPr>
              <p:spPr>
                <a:xfrm>
                  <a:off x="3309654" y="4645549"/>
                  <a:ext cx="146355" cy="146355"/>
                </a:xfrm>
                <a:custGeom>
                  <a:avLst/>
                  <a:gdLst/>
                  <a:ahLst/>
                  <a:cxnLst/>
                  <a:rect l="l" t="t" r="r" b="b"/>
                  <a:pathLst>
                    <a:path w="2648" h="2648" extrusionOk="0">
                      <a:moveTo>
                        <a:pt x="556" y="0"/>
                      </a:moveTo>
                      <a:cubicBezTo>
                        <a:pt x="278" y="0"/>
                        <a:pt x="0" y="278"/>
                        <a:pt x="0" y="556"/>
                      </a:cubicBezTo>
                      <a:lnTo>
                        <a:pt x="0" y="2105"/>
                      </a:lnTo>
                      <a:cubicBezTo>
                        <a:pt x="0" y="2383"/>
                        <a:pt x="278" y="2647"/>
                        <a:pt x="556" y="2647"/>
                      </a:cubicBezTo>
                      <a:lnTo>
                        <a:pt x="2091" y="2647"/>
                      </a:lnTo>
                      <a:cubicBezTo>
                        <a:pt x="2369" y="2647"/>
                        <a:pt x="2647" y="2383"/>
                        <a:pt x="2647" y="2105"/>
                      </a:cubicBezTo>
                      <a:lnTo>
                        <a:pt x="2647" y="556"/>
                      </a:lnTo>
                      <a:cubicBezTo>
                        <a:pt x="2647" y="278"/>
                        <a:pt x="2369" y="0"/>
                        <a:pt x="2091" y="0"/>
                      </a:cubicBezTo>
                      <a:close/>
                    </a:path>
                  </a:pathLst>
                </a:custGeom>
                <a:solidFill>
                  <a:srgbClr val="EE1D69"/>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70" name="Google Shape;517;p27">
                  <a:extLst>
                    <a:ext uri="{FF2B5EF4-FFF2-40B4-BE49-F238E27FC236}">
                      <a16:creationId xmlns:a16="http://schemas.microsoft.com/office/drawing/2014/main" id="{1B2252C1-BAEB-4A32-8E90-3D383EA7B2E4}"/>
                    </a:ext>
                  </a:extLst>
                </p:cNvPr>
                <p:cNvSpPr/>
                <p:nvPr/>
              </p:nvSpPr>
              <p:spPr>
                <a:xfrm>
                  <a:off x="3501275" y="4645549"/>
                  <a:ext cx="143426" cy="146355"/>
                </a:xfrm>
                <a:custGeom>
                  <a:avLst/>
                  <a:gdLst/>
                  <a:ahLst/>
                  <a:cxnLst/>
                  <a:rect l="l" t="t" r="r" b="b"/>
                  <a:pathLst>
                    <a:path w="2595" h="2648" extrusionOk="0">
                      <a:moveTo>
                        <a:pt x="557" y="0"/>
                      </a:moveTo>
                      <a:cubicBezTo>
                        <a:pt x="226" y="0"/>
                        <a:pt x="1" y="278"/>
                        <a:pt x="1" y="556"/>
                      </a:cubicBezTo>
                      <a:lnTo>
                        <a:pt x="1" y="2105"/>
                      </a:lnTo>
                      <a:cubicBezTo>
                        <a:pt x="1" y="2383"/>
                        <a:pt x="226" y="2647"/>
                        <a:pt x="557" y="2647"/>
                      </a:cubicBezTo>
                      <a:lnTo>
                        <a:pt x="2105" y="2647"/>
                      </a:lnTo>
                      <a:cubicBezTo>
                        <a:pt x="2383" y="2647"/>
                        <a:pt x="2595" y="2383"/>
                        <a:pt x="2595" y="2105"/>
                      </a:cubicBezTo>
                      <a:lnTo>
                        <a:pt x="2595" y="556"/>
                      </a:lnTo>
                      <a:cubicBezTo>
                        <a:pt x="2595" y="278"/>
                        <a:pt x="2383" y="0"/>
                        <a:pt x="2105" y="0"/>
                      </a:cubicBezTo>
                      <a:close/>
                    </a:path>
                  </a:pathLst>
                </a:custGeom>
                <a:solidFill>
                  <a:srgbClr val="C1C1C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71" name="Google Shape;518;p27">
                  <a:extLst>
                    <a:ext uri="{FF2B5EF4-FFF2-40B4-BE49-F238E27FC236}">
                      <a16:creationId xmlns:a16="http://schemas.microsoft.com/office/drawing/2014/main" id="{7AD245D9-B2F3-4EB4-995D-CDC775197795}"/>
                    </a:ext>
                  </a:extLst>
                </p:cNvPr>
                <p:cNvSpPr/>
                <p:nvPr/>
              </p:nvSpPr>
              <p:spPr>
                <a:xfrm>
                  <a:off x="3693670" y="4645549"/>
                  <a:ext cx="143426" cy="146355"/>
                </a:xfrm>
                <a:custGeom>
                  <a:avLst/>
                  <a:gdLst/>
                  <a:ahLst/>
                  <a:cxnLst/>
                  <a:rect l="l" t="t" r="r" b="b"/>
                  <a:pathLst>
                    <a:path w="2595" h="2648" extrusionOk="0">
                      <a:moveTo>
                        <a:pt x="490" y="0"/>
                      </a:moveTo>
                      <a:cubicBezTo>
                        <a:pt x="226" y="0"/>
                        <a:pt x="1" y="278"/>
                        <a:pt x="1" y="556"/>
                      </a:cubicBezTo>
                      <a:lnTo>
                        <a:pt x="1" y="2105"/>
                      </a:lnTo>
                      <a:cubicBezTo>
                        <a:pt x="1" y="2383"/>
                        <a:pt x="226" y="2647"/>
                        <a:pt x="490" y="2647"/>
                      </a:cubicBezTo>
                      <a:lnTo>
                        <a:pt x="2092" y="2647"/>
                      </a:lnTo>
                      <a:cubicBezTo>
                        <a:pt x="2370" y="2647"/>
                        <a:pt x="2595" y="2383"/>
                        <a:pt x="2595" y="2105"/>
                      </a:cubicBezTo>
                      <a:lnTo>
                        <a:pt x="2595" y="556"/>
                      </a:lnTo>
                      <a:cubicBezTo>
                        <a:pt x="2595" y="278"/>
                        <a:pt x="2370" y="0"/>
                        <a:pt x="2092" y="0"/>
                      </a:cubicBezTo>
                      <a:close/>
                    </a:path>
                  </a:pathLst>
                </a:custGeom>
                <a:solidFill>
                  <a:srgbClr val="CECCBC"/>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72" name="Google Shape;519;p27">
                  <a:extLst>
                    <a:ext uri="{FF2B5EF4-FFF2-40B4-BE49-F238E27FC236}">
                      <a16:creationId xmlns:a16="http://schemas.microsoft.com/office/drawing/2014/main" id="{98A33EF0-520C-4B93-AE7C-E55930A5077E}"/>
                    </a:ext>
                  </a:extLst>
                </p:cNvPr>
                <p:cNvSpPr/>
                <p:nvPr/>
              </p:nvSpPr>
              <p:spPr>
                <a:xfrm>
                  <a:off x="3309654" y="4840873"/>
                  <a:ext cx="146355" cy="143426"/>
                </a:xfrm>
                <a:custGeom>
                  <a:avLst/>
                  <a:gdLst/>
                  <a:ahLst/>
                  <a:cxnLst/>
                  <a:rect l="l" t="t" r="r" b="b"/>
                  <a:pathLst>
                    <a:path w="2648" h="2595" extrusionOk="0">
                      <a:moveTo>
                        <a:pt x="556" y="0"/>
                      </a:moveTo>
                      <a:cubicBezTo>
                        <a:pt x="278" y="0"/>
                        <a:pt x="0" y="225"/>
                        <a:pt x="0" y="503"/>
                      </a:cubicBezTo>
                      <a:lnTo>
                        <a:pt x="0" y="2091"/>
                      </a:lnTo>
                      <a:cubicBezTo>
                        <a:pt x="0" y="2369"/>
                        <a:pt x="278" y="2594"/>
                        <a:pt x="556" y="2594"/>
                      </a:cubicBezTo>
                      <a:lnTo>
                        <a:pt x="2091" y="2594"/>
                      </a:lnTo>
                      <a:cubicBezTo>
                        <a:pt x="2369" y="2594"/>
                        <a:pt x="2647" y="2369"/>
                        <a:pt x="2647" y="2091"/>
                      </a:cubicBezTo>
                      <a:lnTo>
                        <a:pt x="2647" y="503"/>
                      </a:lnTo>
                      <a:cubicBezTo>
                        <a:pt x="2647" y="225"/>
                        <a:pt x="2369" y="0"/>
                        <a:pt x="2091" y="0"/>
                      </a:cubicBezTo>
                      <a:close/>
                    </a:path>
                  </a:pathLst>
                </a:custGeom>
                <a:solidFill>
                  <a:srgbClr val="EE1D69"/>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73" name="Google Shape;520;p27">
                  <a:extLst>
                    <a:ext uri="{FF2B5EF4-FFF2-40B4-BE49-F238E27FC236}">
                      <a16:creationId xmlns:a16="http://schemas.microsoft.com/office/drawing/2014/main" id="{BF34BFB8-E0F8-4561-BD25-835FE61E4027}"/>
                    </a:ext>
                  </a:extLst>
                </p:cNvPr>
                <p:cNvSpPr/>
                <p:nvPr/>
              </p:nvSpPr>
              <p:spPr>
                <a:xfrm>
                  <a:off x="3501275" y="4840873"/>
                  <a:ext cx="143426" cy="143426"/>
                </a:xfrm>
                <a:custGeom>
                  <a:avLst/>
                  <a:gdLst/>
                  <a:ahLst/>
                  <a:cxnLst/>
                  <a:rect l="l" t="t" r="r" b="b"/>
                  <a:pathLst>
                    <a:path w="2595" h="2595" extrusionOk="0">
                      <a:moveTo>
                        <a:pt x="557" y="0"/>
                      </a:moveTo>
                      <a:cubicBezTo>
                        <a:pt x="226" y="0"/>
                        <a:pt x="1" y="225"/>
                        <a:pt x="1" y="503"/>
                      </a:cubicBezTo>
                      <a:lnTo>
                        <a:pt x="1" y="2091"/>
                      </a:lnTo>
                      <a:cubicBezTo>
                        <a:pt x="1" y="2369"/>
                        <a:pt x="226" y="2594"/>
                        <a:pt x="557" y="2594"/>
                      </a:cubicBezTo>
                      <a:lnTo>
                        <a:pt x="2105" y="2594"/>
                      </a:lnTo>
                      <a:cubicBezTo>
                        <a:pt x="2383" y="2594"/>
                        <a:pt x="2595" y="2369"/>
                        <a:pt x="2595" y="2091"/>
                      </a:cubicBezTo>
                      <a:lnTo>
                        <a:pt x="2595" y="503"/>
                      </a:lnTo>
                      <a:cubicBezTo>
                        <a:pt x="2595" y="225"/>
                        <a:pt x="2383" y="0"/>
                        <a:pt x="2105" y="0"/>
                      </a:cubicBezTo>
                      <a:close/>
                    </a:path>
                  </a:pathLst>
                </a:custGeom>
                <a:solidFill>
                  <a:srgbClr val="CECCBC"/>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74" name="Google Shape;521;p27">
                  <a:extLst>
                    <a:ext uri="{FF2B5EF4-FFF2-40B4-BE49-F238E27FC236}">
                      <a16:creationId xmlns:a16="http://schemas.microsoft.com/office/drawing/2014/main" id="{2B528C3C-EA42-4CC7-9BAF-11A3DAC1CC9E}"/>
                    </a:ext>
                  </a:extLst>
                </p:cNvPr>
                <p:cNvSpPr/>
                <p:nvPr/>
              </p:nvSpPr>
              <p:spPr>
                <a:xfrm>
                  <a:off x="3693670" y="4840873"/>
                  <a:ext cx="143426" cy="143426"/>
                </a:xfrm>
                <a:custGeom>
                  <a:avLst/>
                  <a:gdLst/>
                  <a:ahLst/>
                  <a:cxnLst/>
                  <a:rect l="l" t="t" r="r" b="b"/>
                  <a:pathLst>
                    <a:path w="2595" h="2595" extrusionOk="0">
                      <a:moveTo>
                        <a:pt x="490" y="0"/>
                      </a:moveTo>
                      <a:cubicBezTo>
                        <a:pt x="226" y="0"/>
                        <a:pt x="1" y="225"/>
                        <a:pt x="1" y="503"/>
                      </a:cubicBezTo>
                      <a:lnTo>
                        <a:pt x="1" y="2091"/>
                      </a:lnTo>
                      <a:cubicBezTo>
                        <a:pt x="1" y="2369"/>
                        <a:pt x="226" y="2594"/>
                        <a:pt x="490" y="2594"/>
                      </a:cubicBezTo>
                      <a:lnTo>
                        <a:pt x="2092" y="2594"/>
                      </a:lnTo>
                      <a:cubicBezTo>
                        <a:pt x="2370" y="2594"/>
                        <a:pt x="2595" y="2369"/>
                        <a:pt x="2595" y="2091"/>
                      </a:cubicBezTo>
                      <a:lnTo>
                        <a:pt x="2595" y="503"/>
                      </a:lnTo>
                      <a:cubicBezTo>
                        <a:pt x="2595" y="225"/>
                        <a:pt x="2370" y="0"/>
                        <a:pt x="2092" y="0"/>
                      </a:cubicBezTo>
                      <a:close/>
                    </a:path>
                  </a:pathLst>
                </a:custGeom>
                <a:solidFill>
                  <a:srgbClr val="999999"/>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75" name="Google Shape;522;p27">
                  <a:extLst>
                    <a:ext uri="{FF2B5EF4-FFF2-40B4-BE49-F238E27FC236}">
                      <a16:creationId xmlns:a16="http://schemas.microsoft.com/office/drawing/2014/main" id="{4CEFEBD3-AAF5-4495-B2EE-5D6CE7E57676}"/>
                    </a:ext>
                  </a:extLst>
                </p:cNvPr>
                <p:cNvSpPr/>
                <p:nvPr/>
              </p:nvSpPr>
              <p:spPr>
                <a:xfrm>
                  <a:off x="3855335" y="4185426"/>
                  <a:ext cx="243685" cy="866136"/>
                </a:xfrm>
                <a:custGeom>
                  <a:avLst/>
                  <a:gdLst/>
                  <a:ahLst/>
                  <a:cxnLst/>
                  <a:rect l="l" t="t" r="r" b="b"/>
                  <a:pathLst>
                    <a:path w="4409" h="15671" extrusionOk="0">
                      <a:moveTo>
                        <a:pt x="2595" y="1377"/>
                      </a:moveTo>
                      <a:cubicBezTo>
                        <a:pt x="2926" y="1377"/>
                        <a:pt x="3137" y="1602"/>
                        <a:pt x="3137" y="1880"/>
                      </a:cubicBezTo>
                      <a:lnTo>
                        <a:pt x="3137" y="3428"/>
                      </a:lnTo>
                      <a:cubicBezTo>
                        <a:pt x="3137" y="3759"/>
                        <a:pt x="2926" y="3971"/>
                        <a:pt x="2595" y="3971"/>
                      </a:cubicBezTo>
                      <a:lnTo>
                        <a:pt x="1046" y="3971"/>
                      </a:lnTo>
                      <a:cubicBezTo>
                        <a:pt x="768" y="3971"/>
                        <a:pt x="543" y="3759"/>
                        <a:pt x="543" y="3428"/>
                      </a:cubicBezTo>
                      <a:lnTo>
                        <a:pt x="543" y="1880"/>
                      </a:lnTo>
                      <a:cubicBezTo>
                        <a:pt x="543" y="1602"/>
                        <a:pt x="768" y="1377"/>
                        <a:pt x="1046" y="1377"/>
                      </a:cubicBezTo>
                      <a:close/>
                      <a:moveTo>
                        <a:pt x="2595" y="4858"/>
                      </a:moveTo>
                      <a:cubicBezTo>
                        <a:pt x="2926" y="4858"/>
                        <a:pt x="3137" y="5083"/>
                        <a:pt x="3137" y="5413"/>
                      </a:cubicBezTo>
                      <a:lnTo>
                        <a:pt x="3137" y="6949"/>
                      </a:lnTo>
                      <a:cubicBezTo>
                        <a:pt x="3137" y="7227"/>
                        <a:pt x="2926" y="7452"/>
                        <a:pt x="2595" y="7452"/>
                      </a:cubicBezTo>
                      <a:lnTo>
                        <a:pt x="1046" y="7452"/>
                      </a:lnTo>
                      <a:cubicBezTo>
                        <a:pt x="768" y="7452"/>
                        <a:pt x="543" y="7227"/>
                        <a:pt x="543" y="6949"/>
                      </a:cubicBezTo>
                      <a:lnTo>
                        <a:pt x="543" y="5413"/>
                      </a:lnTo>
                      <a:cubicBezTo>
                        <a:pt x="543" y="5083"/>
                        <a:pt x="768" y="4858"/>
                        <a:pt x="1046" y="4858"/>
                      </a:cubicBezTo>
                      <a:close/>
                      <a:moveTo>
                        <a:pt x="2595" y="8325"/>
                      </a:moveTo>
                      <a:cubicBezTo>
                        <a:pt x="2926" y="8325"/>
                        <a:pt x="3137" y="8603"/>
                        <a:pt x="3137" y="8881"/>
                      </a:cubicBezTo>
                      <a:lnTo>
                        <a:pt x="3137" y="13950"/>
                      </a:lnTo>
                      <a:cubicBezTo>
                        <a:pt x="3137" y="14228"/>
                        <a:pt x="2926" y="14453"/>
                        <a:pt x="2595" y="14453"/>
                      </a:cubicBezTo>
                      <a:lnTo>
                        <a:pt x="1046" y="14453"/>
                      </a:lnTo>
                      <a:cubicBezTo>
                        <a:pt x="768" y="14453"/>
                        <a:pt x="543" y="14228"/>
                        <a:pt x="543" y="13950"/>
                      </a:cubicBezTo>
                      <a:lnTo>
                        <a:pt x="543" y="8881"/>
                      </a:lnTo>
                      <a:cubicBezTo>
                        <a:pt x="543" y="8603"/>
                        <a:pt x="768" y="8325"/>
                        <a:pt x="1046" y="8325"/>
                      </a:cubicBezTo>
                      <a:close/>
                      <a:moveTo>
                        <a:pt x="1" y="0"/>
                      </a:moveTo>
                      <a:lnTo>
                        <a:pt x="1" y="15671"/>
                      </a:lnTo>
                      <a:lnTo>
                        <a:pt x="3415" y="15671"/>
                      </a:lnTo>
                      <a:cubicBezTo>
                        <a:pt x="3521" y="15671"/>
                        <a:pt x="3693" y="15605"/>
                        <a:pt x="3799" y="15605"/>
                      </a:cubicBezTo>
                      <a:cubicBezTo>
                        <a:pt x="4183" y="15446"/>
                        <a:pt x="4408" y="15009"/>
                        <a:pt x="4408" y="14559"/>
                      </a:cubicBezTo>
                      <a:lnTo>
                        <a:pt x="4408" y="0"/>
                      </a:lnTo>
                      <a:close/>
                    </a:path>
                  </a:pathLst>
                </a:custGeom>
                <a:solidFill>
                  <a:srgbClr val="D9D9D9"/>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76" name="Google Shape;523;p27">
                  <a:extLst>
                    <a:ext uri="{FF2B5EF4-FFF2-40B4-BE49-F238E27FC236}">
                      <a16:creationId xmlns:a16="http://schemas.microsoft.com/office/drawing/2014/main" id="{88A17DD6-EFCA-4D13-B115-DD1BE0FE656C}"/>
                    </a:ext>
                  </a:extLst>
                </p:cNvPr>
                <p:cNvSpPr/>
                <p:nvPr/>
              </p:nvSpPr>
              <p:spPr>
                <a:xfrm>
                  <a:off x="3855335" y="3793115"/>
                  <a:ext cx="243685" cy="389985"/>
                </a:xfrm>
                <a:custGeom>
                  <a:avLst/>
                  <a:gdLst/>
                  <a:ahLst/>
                  <a:cxnLst/>
                  <a:rect l="l" t="t" r="r" b="b"/>
                  <a:pathLst>
                    <a:path w="4409" h="7056" extrusionOk="0">
                      <a:moveTo>
                        <a:pt x="1" y="1"/>
                      </a:moveTo>
                      <a:lnTo>
                        <a:pt x="1" y="1986"/>
                      </a:lnTo>
                      <a:lnTo>
                        <a:pt x="2423" y="1986"/>
                      </a:lnTo>
                      <a:cubicBezTo>
                        <a:pt x="2807" y="1986"/>
                        <a:pt x="3085" y="2264"/>
                        <a:pt x="3085" y="2648"/>
                      </a:cubicBezTo>
                      <a:lnTo>
                        <a:pt x="3085" y="4633"/>
                      </a:lnTo>
                      <a:cubicBezTo>
                        <a:pt x="3085" y="5017"/>
                        <a:pt x="2807" y="5295"/>
                        <a:pt x="2423" y="5295"/>
                      </a:cubicBezTo>
                      <a:lnTo>
                        <a:pt x="1" y="5295"/>
                      </a:lnTo>
                      <a:lnTo>
                        <a:pt x="1" y="7055"/>
                      </a:lnTo>
                      <a:lnTo>
                        <a:pt x="4408" y="7055"/>
                      </a:lnTo>
                      <a:lnTo>
                        <a:pt x="4408" y="1099"/>
                      </a:lnTo>
                      <a:cubicBezTo>
                        <a:pt x="4408" y="491"/>
                        <a:pt x="4024" y="1"/>
                        <a:pt x="3415" y="1"/>
                      </a:cubicBezTo>
                      <a:close/>
                    </a:path>
                  </a:pathLst>
                </a:custGeom>
                <a:solidFill>
                  <a:schemeClr val="accent6"/>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77" name="Google Shape;524;p27">
                  <a:extLst>
                    <a:ext uri="{FF2B5EF4-FFF2-40B4-BE49-F238E27FC236}">
                      <a16:creationId xmlns:a16="http://schemas.microsoft.com/office/drawing/2014/main" id="{D26EDB8F-0344-4746-BFE8-D4ADD6D80E52}"/>
                    </a:ext>
                  </a:extLst>
                </p:cNvPr>
                <p:cNvSpPr/>
                <p:nvPr/>
              </p:nvSpPr>
              <p:spPr>
                <a:xfrm>
                  <a:off x="3855335" y="3905262"/>
                  <a:ext cx="170508" cy="182888"/>
                </a:xfrm>
                <a:custGeom>
                  <a:avLst/>
                  <a:gdLst/>
                  <a:ahLst/>
                  <a:cxnLst/>
                  <a:rect l="l" t="t" r="r" b="b"/>
                  <a:pathLst>
                    <a:path w="3085" h="3309" extrusionOk="0">
                      <a:moveTo>
                        <a:pt x="1" y="0"/>
                      </a:moveTo>
                      <a:lnTo>
                        <a:pt x="1" y="768"/>
                      </a:lnTo>
                      <a:lnTo>
                        <a:pt x="1761" y="768"/>
                      </a:lnTo>
                      <a:lnTo>
                        <a:pt x="1761" y="2594"/>
                      </a:lnTo>
                      <a:lnTo>
                        <a:pt x="1" y="2594"/>
                      </a:lnTo>
                      <a:lnTo>
                        <a:pt x="1" y="3309"/>
                      </a:lnTo>
                      <a:lnTo>
                        <a:pt x="2423" y="3309"/>
                      </a:lnTo>
                      <a:cubicBezTo>
                        <a:pt x="2807" y="3309"/>
                        <a:pt x="3085" y="3031"/>
                        <a:pt x="3085" y="2647"/>
                      </a:cubicBezTo>
                      <a:lnTo>
                        <a:pt x="3085" y="662"/>
                      </a:lnTo>
                      <a:cubicBezTo>
                        <a:pt x="3085" y="278"/>
                        <a:pt x="2807" y="0"/>
                        <a:pt x="2423" y="0"/>
                      </a:cubicBezTo>
                      <a:close/>
                    </a:path>
                  </a:pathLst>
                </a:custGeom>
                <a:solidFill>
                  <a:srgbClr val="233E49"/>
                </a:solidFill>
                <a:ln w="9525" cap="flat" cmpd="sng">
                  <a:solidFill>
                    <a:srgbClr val="233E49"/>
                  </a:solidFill>
                  <a:prstDash val="solid"/>
                  <a:round/>
                  <a:headEnd type="none" w="sm" len="sm"/>
                  <a:tailEnd type="none" w="sm" len="sm"/>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78" name="Google Shape;525;p27">
                  <a:extLst>
                    <a:ext uri="{FF2B5EF4-FFF2-40B4-BE49-F238E27FC236}">
                      <a16:creationId xmlns:a16="http://schemas.microsoft.com/office/drawing/2014/main" id="{8631E4B7-01DE-475E-9735-B1AB33AC9E30}"/>
                    </a:ext>
                  </a:extLst>
                </p:cNvPr>
                <p:cNvSpPr/>
                <p:nvPr/>
              </p:nvSpPr>
              <p:spPr>
                <a:xfrm>
                  <a:off x="3723681" y="3945499"/>
                  <a:ext cx="35870" cy="100260"/>
                </a:xfrm>
                <a:custGeom>
                  <a:avLst/>
                  <a:gdLst/>
                  <a:ahLst/>
                  <a:cxnLst/>
                  <a:rect l="l" t="t" r="r" b="b"/>
                  <a:pathLst>
                    <a:path w="649" h="1814" extrusionOk="0">
                      <a:moveTo>
                        <a:pt x="80" y="0"/>
                      </a:moveTo>
                      <a:cubicBezTo>
                        <a:pt x="67" y="0"/>
                        <a:pt x="40" y="13"/>
                        <a:pt x="27" y="13"/>
                      </a:cubicBezTo>
                      <a:cubicBezTo>
                        <a:pt x="14" y="27"/>
                        <a:pt x="0" y="40"/>
                        <a:pt x="0" y="66"/>
                      </a:cubicBezTo>
                      <a:cubicBezTo>
                        <a:pt x="0" y="93"/>
                        <a:pt x="14" y="106"/>
                        <a:pt x="27" y="106"/>
                      </a:cubicBezTo>
                      <a:cubicBezTo>
                        <a:pt x="40" y="106"/>
                        <a:pt x="67" y="119"/>
                        <a:pt x="80" y="119"/>
                      </a:cubicBezTo>
                      <a:lnTo>
                        <a:pt x="278" y="119"/>
                      </a:lnTo>
                      <a:cubicBezTo>
                        <a:pt x="278" y="132"/>
                        <a:pt x="292" y="132"/>
                        <a:pt x="292" y="146"/>
                      </a:cubicBezTo>
                      <a:cubicBezTo>
                        <a:pt x="292" y="146"/>
                        <a:pt x="292" y="159"/>
                        <a:pt x="292" y="172"/>
                      </a:cubicBezTo>
                      <a:cubicBezTo>
                        <a:pt x="292" y="172"/>
                        <a:pt x="292" y="185"/>
                        <a:pt x="292" y="185"/>
                      </a:cubicBezTo>
                      <a:cubicBezTo>
                        <a:pt x="292" y="225"/>
                        <a:pt x="292" y="265"/>
                        <a:pt x="292" y="305"/>
                      </a:cubicBezTo>
                      <a:cubicBezTo>
                        <a:pt x="292" y="331"/>
                        <a:pt x="292" y="371"/>
                        <a:pt x="292" y="424"/>
                      </a:cubicBezTo>
                      <a:cubicBezTo>
                        <a:pt x="292" y="463"/>
                        <a:pt x="292" y="516"/>
                        <a:pt x="292" y="582"/>
                      </a:cubicBezTo>
                      <a:cubicBezTo>
                        <a:pt x="292" y="635"/>
                        <a:pt x="292" y="715"/>
                        <a:pt x="292" y="794"/>
                      </a:cubicBezTo>
                      <a:cubicBezTo>
                        <a:pt x="278" y="913"/>
                        <a:pt x="278" y="1006"/>
                        <a:pt x="278" y="1085"/>
                      </a:cubicBezTo>
                      <a:cubicBezTo>
                        <a:pt x="278" y="1165"/>
                        <a:pt x="278" y="1231"/>
                        <a:pt x="278" y="1284"/>
                      </a:cubicBezTo>
                      <a:cubicBezTo>
                        <a:pt x="278" y="1350"/>
                        <a:pt x="278" y="1403"/>
                        <a:pt x="265" y="1443"/>
                      </a:cubicBezTo>
                      <a:cubicBezTo>
                        <a:pt x="265" y="1496"/>
                        <a:pt x="265" y="1549"/>
                        <a:pt x="265" y="1602"/>
                      </a:cubicBezTo>
                      <a:cubicBezTo>
                        <a:pt x="265" y="1628"/>
                        <a:pt x="252" y="1641"/>
                        <a:pt x="239" y="1655"/>
                      </a:cubicBezTo>
                      <a:cubicBezTo>
                        <a:pt x="225" y="1668"/>
                        <a:pt x="212" y="1681"/>
                        <a:pt x="186" y="1694"/>
                      </a:cubicBezTo>
                      <a:lnTo>
                        <a:pt x="133" y="1694"/>
                      </a:lnTo>
                      <a:cubicBezTo>
                        <a:pt x="119" y="1694"/>
                        <a:pt x="93" y="1707"/>
                        <a:pt x="80" y="1707"/>
                      </a:cubicBezTo>
                      <a:lnTo>
                        <a:pt x="27" y="1707"/>
                      </a:lnTo>
                      <a:cubicBezTo>
                        <a:pt x="14" y="1721"/>
                        <a:pt x="0" y="1734"/>
                        <a:pt x="0" y="1760"/>
                      </a:cubicBezTo>
                      <a:cubicBezTo>
                        <a:pt x="0" y="1774"/>
                        <a:pt x="14" y="1787"/>
                        <a:pt x="27" y="1800"/>
                      </a:cubicBezTo>
                      <a:cubicBezTo>
                        <a:pt x="53" y="1800"/>
                        <a:pt x="80" y="1813"/>
                        <a:pt x="106" y="1813"/>
                      </a:cubicBezTo>
                      <a:lnTo>
                        <a:pt x="596" y="1813"/>
                      </a:lnTo>
                      <a:cubicBezTo>
                        <a:pt x="609" y="1813"/>
                        <a:pt x="622" y="1800"/>
                        <a:pt x="622" y="1800"/>
                      </a:cubicBezTo>
                      <a:cubicBezTo>
                        <a:pt x="636" y="1787"/>
                        <a:pt x="649" y="1774"/>
                        <a:pt x="649" y="1760"/>
                      </a:cubicBezTo>
                      <a:cubicBezTo>
                        <a:pt x="649" y="1734"/>
                        <a:pt x="636" y="1721"/>
                        <a:pt x="622" y="1707"/>
                      </a:cubicBezTo>
                      <a:cubicBezTo>
                        <a:pt x="609" y="1694"/>
                        <a:pt x="583" y="1694"/>
                        <a:pt x="569" y="1694"/>
                      </a:cubicBezTo>
                      <a:lnTo>
                        <a:pt x="424" y="1694"/>
                      </a:lnTo>
                      <a:lnTo>
                        <a:pt x="464" y="66"/>
                      </a:lnTo>
                      <a:cubicBezTo>
                        <a:pt x="464" y="40"/>
                        <a:pt x="450" y="27"/>
                        <a:pt x="450" y="13"/>
                      </a:cubicBezTo>
                      <a:cubicBezTo>
                        <a:pt x="450" y="0"/>
                        <a:pt x="437" y="0"/>
                        <a:pt x="411" y="0"/>
                      </a:cubicBezTo>
                      <a:close/>
                    </a:path>
                  </a:pathLst>
                </a:custGeom>
                <a:solidFill>
                  <a:srgbClr val="D2D2D2"/>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79" name="Google Shape;526;p27">
                  <a:extLst>
                    <a:ext uri="{FF2B5EF4-FFF2-40B4-BE49-F238E27FC236}">
                      <a16:creationId xmlns:a16="http://schemas.microsoft.com/office/drawing/2014/main" id="{842F1723-4926-49E7-B16D-FE61E9626743}"/>
                    </a:ext>
                  </a:extLst>
                </p:cNvPr>
                <p:cNvSpPr/>
                <p:nvPr/>
              </p:nvSpPr>
              <p:spPr>
                <a:xfrm>
                  <a:off x="3764636" y="3944007"/>
                  <a:ext cx="63671" cy="102471"/>
                </a:xfrm>
                <a:custGeom>
                  <a:avLst/>
                  <a:gdLst/>
                  <a:ahLst/>
                  <a:cxnLst/>
                  <a:rect l="l" t="t" r="r" b="b"/>
                  <a:pathLst>
                    <a:path w="1152" h="1854" extrusionOk="0">
                      <a:moveTo>
                        <a:pt x="596" y="1"/>
                      </a:moveTo>
                      <a:cubicBezTo>
                        <a:pt x="503" y="1"/>
                        <a:pt x="424" y="27"/>
                        <a:pt x="358" y="54"/>
                      </a:cubicBezTo>
                      <a:cubicBezTo>
                        <a:pt x="292" y="93"/>
                        <a:pt x="226" y="133"/>
                        <a:pt x="186" y="186"/>
                      </a:cubicBezTo>
                      <a:cubicBezTo>
                        <a:pt x="133" y="239"/>
                        <a:pt x="106" y="292"/>
                        <a:pt x="80" y="345"/>
                      </a:cubicBezTo>
                      <a:cubicBezTo>
                        <a:pt x="53" y="398"/>
                        <a:pt x="40" y="437"/>
                        <a:pt x="40" y="477"/>
                      </a:cubicBezTo>
                      <a:cubicBezTo>
                        <a:pt x="40" y="477"/>
                        <a:pt x="40" y="490"/>
                        <a:pt x="40" y="504"/>
                      </a:cubicBezTo>
                      <a:cubicBezTo>
                        <a:pt x="40" y="517"/>
                        <a:pt x="53" y="543"/>
                        <a:pt x="53" y="557"/>
                      </a:cubicBezTo>
                      <a:cubicBezTo>
                        <a:pt x="67" y="570"/>
                        <a:pt x="67" y="583"/>
                        <a:pt x="80" y="596"/>
                      </a:cubicBezTo>
                      <a:cubicBezTo>
                        <a:pt x="106" y="609"/>
                        <a:pt x="120" y="609"/>
                        <a:pt x="146" y="609"/>
                      </a:cubicBezTo>
                      <a:cubicBezTo>
                        <a:pt x="186" y="609"/>
                        <a:pt x="212" y="596"/>
                        <a:pt x="239" y="583"/>
                      </a:cubicBezTo>
                      <a:cubicBezTo>
                        <a:pt x="252" y="570"/>
                        <a:pt x="265" y="543"/>
                        <a:pt x="265" y="504"/>
                      </a:cubicBezTo>
                      <a:cubicBezTo>
                        <a:pt x="265" y="490"/>
                        <a:pt x="265" y="477"/>
                        <a:pt x="252" y="477"/>
                      </a:cubicBezTo>
                      <a:cubicBezTo>
                        <a:pt x="252" y="464"/>
                        <a:pt x="252" y="451"/>
                        <a:pt x="239" y="451"/>
                      </a:cubicBezTo>
                      <a:lnTo>
                        <a:pt x="226" y="424"/>
                      </a:lnTo>
                      <a:cubicBezTo>
                        <a:pt x="212" y="424"/>
                        <a:pt x="212" y="411"/>
                        <a:pt x="212" y="398"/>
                      </a:cubicBezTo>
                      <a:cubicBezTo>
                        <a:pt x="212" y="384"/>
                        <a:pt x="226" y="371"/>
                        <a:pt x="239" y="345"/>
                      </a:cubicBezTo>
                      <a:cubicBezTo>
                        <a:pt x="252" y="305"/>
                        <a:pt x="278" y="279"/>
                        <a:pt x="318" y="252"/>
                      </a:cubicBezTo>
                      <a:cubicBezTo>
                        <a:pt x="345" y="226"/>
                        <a:pt x="384" y="199"/>
                        <a:pt x="424" y="173"/>
                      </a:cubicBezTo>
                      <a:cubicBezTo>
                        <a:pt x="464" y="146"/>
                        <a:pt x="517" y="133"/>
                        <a:pt x="570" y="133"/>
                      </a:cubicBezTo>
                      <a:cubicBezTo>
                        <a:pt x="636" y="133"/>
                        <a:pt x="676" y="146"/>
                        <a:pt x="715" y="173"/>
                      </a:cubicBezTo>
                      <a:cubicBezTo>
                        <a:pt x="755" y="186"/>
                        <a:pt x="795" y="212"/>
                        <a:pt x="821" y="239"/>
                      </a:cubicBezTo>
                      <a:cubicBezTo>
                        <a:pt x="848" y="279"/>
                        <a:pt x="861" y="305"/>
                        <a:pt x="874" y="345"/>
                      </a:cubicBezTo>
                      <a:cubicBezTo>
                        <a:pt x="887" y="384"/>
                        <a:pt x="887" y="411"/>
                        <a:pt x="887" y="451"/>
                      </a:cubicBezTo>
                      <a:cubicBezTo>
                        <a:pt x="887" y="530"/>
                        <a:pt x="874" y="596"/>
                        <a:pt x="848" y="676"/>
                      </a:cubicBezTo>
                      <a:cubicBezTo>
                        <a:pt x="821" y="768"/>
                        <a:pt x="781" y="848"/>
                        <a:pt x="742" y="927"/>
                      </a:cubicBezTo>
                      <a:cubicBezTo>
                        <a:pt x="689" y="1007"/>
                        <a:pt x="636" y="1099"/>
                        <a:pt x="583" y="1179"/>
                      </a:cubicBezTo>
                      <a:cubicBezTo>
                        <a:pt x="530" y="1258"/>
                        <a:pt x="464" y="1337"/>
                        <a:pt x="398" y="1404"/>
                      </a:cubicBezTo>
                      <a:cubicBezTo>
                        <a:pt x="345" y="1470"/>
                        <a:pt x="278" y="1536"/>
                        <a:pt x="212" y="1602"/>
                      </a:cubicBezTo>
                      <a:cubicBezTo>
                        <a:pt x="159" y="1655"/>
                        <a:pt x="93" y="1708"/>
                        <a:pt x="53" y="1748"/>
                      </a:cubicBezTo>
                      <a:cubicBezTo>
                        <a:pt x="40" y="1761"/>
                        <a:pt x="27" y="1761"/>
                        <a:pt x="14" y="1774"/>
                      </a:cubicBezTo>
                      <a:cubicBezTo>
                        <a:pt x="1" y="1787"/>
                        <a:pt x="1" y="1787"/>
                        <a:pt x="1" y="1801"/>
                      </a:cubicBezTo>
                      <a:cubicBezTo>
                        <a:pt x="1" y="1814"/>
                        <a:pt x="1" y="1827"/>
                        <a:pt x="14" y="1840"/>
                      </a:cubicBezTo>
                      <a:cubicBezTo>
                        <a:pt x="27" y="1854"/>
                        <a:pt x="40" y="1854"/>
                        <a:pt x="67" y="1854"/>
                      </a:cubicBezTo>
                      <a:cubicBezTo>
                        <a:pt x="80" y="1854"/>
                        <a:pt x="106" y="1854"/>
                        <a:pt x="120" y="1840"/>
                      </a:cubicBezTo>
                      <a:cubicBezTo>
                        <a:pt x="146" y="1840"/>
                        <a:pt x="146" y="1840"/>
                        <a:pt x="159" y="1827"/>
                      </a:cubicBezTo>
                      <a:lnTo>
                        <a:pt x="676" y="1827"/>
                      </a:lnTo>
                      <a:cubicBezTo>
                        <a:pt x="715" y="1827"/>
                        <a:pt x="768" y="1827"/>
                        <a:pt x="808" y="1840"/>
                      </a:cubicBezTo>
                      <a:lnTo>
                        <a:pt x="953" y="1840"/>
                      </a:lnTo>
                      <a:cubicBezTo>
                        <a:pt x="967" y="1840"/>
                        <a:pt x="967" y="1827"/>
                        <a:pt x="980" y="1827"/>
                      </a:cubicBezTo>
                      <a:cubicBezTo>
                        <a:pt x="1006" y="1814"/>
                        <a:pt x="1020" y="1801"/>
                        <a:pt x="1020" y="1787"/>
                      </a:cubicBezTo>
                      <a:cubicBezTo>
                        <a:pt x="1059" y="1721"/>
                        <a:pt x="1099" y="1668"/>
                        <a:pt x="1112" y="1629"/>
                      </a:cubicBezTo>
                      <a:cubicBezTo>
                        <a:pt x="1139" y="1589"/>
                        <a:pt x="1152" y="1576"/>
                        <a:pt x="1152" y="1562"/>
                      </a:cubicBezTo>
                      <a:cubicBezTo>
                        <a:pt x="1152" y="1536"/>
                        <a:pt x="1139" y="1523"/>
                        <a:pt x="1126" y="1523"/>
                      </a:cubicBezTo>
                      <a:cubicBezTo>
                        <a:pt x="1112" y="1509"/>
                        <a:pt x="1099" y="1509"/>
                        <a:pt x="1086" y="1509"/>
                      </a:cubicBezTo>
                      <a:cubicBezTo>
                        <a:pt x="1059" y="1509"/>
                        <a:pt x="1046" y="1509"/>
                        <a:pt x="1033" y="1523"/>
                      </a:cubicBezTo>
                      <a:cubicBezTo>
                        <a:pt x="1020" y="1536"/>
                        <a:pt x="1020" y="1549"/>
                        <a:pt x="1006" y="1562"/>
                      </a:cubicBezTo>
                      <a:lnTo>
                        <a:pt x="953" y="1655"/>
                      </a:lnTo>
                      <a:cubicBezTo>
                        <a:pt x="940" y="1668"/>
                        <a:pt x="927" y="1682"/>
                        <a:pt x="914" y="1682"/>
                      </a:cubicBezTo>
                      <a:cubicBezTo>
                        <a:pt x="914" y="1695"/>
                        <a:pt x="901" y="1695"/>
                        <a:pt x="887" y="1695"/>
                      </a:cubicBezTo>
                      <a:lnTo>
                        <a:pt x="464" y="1695"/>
                      </a:lnTo>
                      <a:cubicBezTo>
                        <a:pt x="398" y="1695"/>
                        <a:pt x="345" y="1682"/>
                        <a:pt x="292" y="1682"/>
                      </a:cubicBezTo>
                      <a:cubicBezTo>
                        <a:pt x="331" y="1642"/>
                        <a:pt x="384" y="1602"/>
                        <a:pt x="437" y="1536"/>
                      </a:cubicBezTo>
                      <a:cubicBezTo>
                        <a:pt x="490" y="1483"/>
                        <a:pt x="543" y="1417"/>
                        <a:pt x="609" y="1351"/>
                      </a:cubicBezTo>
                      <a:cubicBezTo>
                        <a:pt x="662" y="1284"/>
                        <a:pt x="715" y="1218"/>
                        <a:pt x="768" y="1139"/>
                      </a:cubicBezTo>
                      <a:cubicBezTo>
                        <a:pt x="821" y="1073"/>
                        <a:pt x="874" y="993"/>
                        <a:pt x="914" y="914"/>
                      </a:cubicBezTo>
                      <a:cubicBezTo>
                        <a:pt x="953" y="834"/>
                        <a:pt x="993" y="768"/>
                        <a:pt x="1006" y="689"/>
                      </a:cubicBezTo>
                      <a:cubicBezTo>
                        <a:pt x="1033" y="609"/>
                        <a:pt x="1046" y="530"/>
                        <a:pt x="1046" y="451"/>
                      </a:cubicBezTo>
                      <a:cubicBezTo>
                        <a:pt x="1046" y="398"/>
                        <a:pt x="1046" y="332"/>
                        <a:pt x="1033" y="279"/>
                      </a:cubicBezTo>
                      <a:cubicBezTo>
                        <a:pt x="1006" y="226"/>
                        <a:pt x="980" y="173"/>
                        <a:pt x="953" y="133"/>
                      </a:cubicBezTo>
                      <a:cubicBezTo>
                        <a:pt x="914" y="93"/>
                        <a:pt x="861" y="67"/>
                        <a:pt x="808" y="40"/>
                      </a:cubicBezTo>
                      <a:cubicBezTo>
                        <a:pt x="755" y="14"/>
                        <a:pt x="676" y="1"/>
                        <a:pt x="596" y="1"/>
                      </a:cubicBezTo>
                      <a:close/>
                    </a:path>
                  </a:pathLst>
                </a:custGeom>
                <a:solidFill>
                  <a:srgbClr val="D2D2D2"/>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80" name="Google Shape;527;p27">
                  <a:extLst>
                    <a:ext uri="{FF2B5EF4-FFF2-40B4-BE49-F238E27FC236}">
                      <a16:creationId xmlns:a16="http://schemas.microsoft.com/office/drawing/2014/main" id="{2C1B97DE-EADC-4C49-8166-AF77F5C3197E}"/>
                    </a:ext>
                  </a:extLst>
                </p:cNvPr>
                <p:cNvSpPr/>
                <p:nvPr/>
              </p:nvSpPr>
              <p:spPr>
                <a:xfrm>
                  <a:off x="3829745" y="3991539"/>
                  <a:ext cx="65882" cy="57149"/>
                </a:xfrm>
                <a:custGeom>
                  <a:avLst/>
                  <a:gdLst/>
                  <a:ahLst/>
                  <a:cxnLst/>
                  <a:rect l="l" t="t" r="r" b="b"/>
                  <a:pathLst>
                    <a:path w="1192" h="1034" extrusionOk="0">
                      <a:moveTo>
                        <a:pt x="173" y="1"/>
                      </a:moveTo>
                      <a:cubicBezTo>
                        <a:pt x="93" y="1"/>
                        <a:pt x="53" y="1"/>
                        <a:pt x="27" y="14"/>
                      </a:cubicBezTo>
                      <a:cubicBezTo>
                        <a:pt x="14" y="27"/>
                        <a:pt x="0" y="41"/>
                        <a:pt x="0" y="67"/>
                      </a:cubicBezTo>
                      <a:cubicBezTo>
                        <a:pt x="0" y="80"/>
                        <a:pt x="14" y="107"/>
                        <a:pt x="27" y="107"/>
                      </a:cubicBezTo>
                      <a:cubicBezTo>
                        <a:pt x="53" y="120"/>
                        <a:pt x="80" y="120"/>
                        <a:pt x="120" y="120"/>
                      </a:cubicBezTo>
                      <a:cubicBezTo>
                        <a:pt x="159" y="120"/>
                        <a:pt x="186" y="133"/>
                        <a:pt x="199" y="147"/>
                      </a:cubicBezTo>
                      <a:cubicBezTo>
                        <a:pt x="212" y="147"/>
                        <a:pt x="239" y="173"/>
                        <a:pt x="265" y="199"/>
                      </a:cubicBezTo>
                      <a:lnTo>
                        <a:pt x="490" y="517"/>
                      </a:lnTo>
                      <a:lnTo>
                        <a:pt x="450" y="557"/>
                      </a:lnTo>
                      <a:lnTo>
                        <a:pt x="424" y="610"/>
                      </a:lnTo>
                      <a:lnTo>
                        <a:pt x="371" y="676"/>
                      </a:lnTo>
                      <a:cubicBezTo>
                        <a:pt x="345" y="702"/>
                        <a:pt x="318" y="742"/>
                        <a:pt x="278" y="795"/>
                      </a:cubicBezTo>
                      <a:cubicBezTo>
                        <a:pt x="265" y="808"/>
                        <a:pt x="252" y="822"/>
                        <a:pt x="239" y="835"/>
                      </a:cubicBezTo>
                      <a:cubicBezTo>
                        <a:pt x="225" y="835"/>
                        <a:pt x="199" y="835"/>
                        <a:pt x="186" y="848"/>
                      </a:cubicBezTo>
                      <a:cubicBezTo>
                        <a:pt x="146" y="848"/>
                        <a:pt x="120" y="848"/>
                        <a:pt x="93" y="861"/>
                      </a:cubicBezTo>
                      <a:cubicBezTo>
                        <a:pt x="67" y="874"/>
                        <a:pt x="53" y="888"/>
                        <a:pt x="53" y="914"/>
                      </a:cubicBezTo>
                      <a:cubicBezTo>
                        <a:pt x="53" y="927"/>
                        <a:pt x="53" y="941"/>
                        <a:pt x="53" y="941"/>
                      </a:cubicBezTo>
                      <a:cubicBezTo>
                        <a:pt x="67" y="954"/>
                        <a:pt x="67" y="954"/>
                        <a:pt x="80" y="967"/>
                      </a:cubicBezTo>
                      <a:lnTo>
                        <a:pt x="398" y="967"/>
                      </a:lnTo>
                      <a:cubicBezTo>
                        <a:pt x="398" y="967"/>
                        <a:pt x="411" y="967"/>
                        <a:pt x="424" y="980"/>
                      </a:cubicBezTo>
                      <a:lnTo>
                        <a:pt x="477" y="980"/>
                      </a:lnTo>
                      <a:cubicBezTo>
                        <a:pt x="490" y="980"/>
                        <a:pt x="517" y="967"/>
                        <a:pt x="530" y="967"/>
                      </a:cubicBezTo>
                      <a:cubicBezTo>
                        <a:pt x="556" y="954"/>
                        <a:pt x="570" y="941"/>
                        <a:pt x="570" y="914"/>
                      </a:cubicBezTo>
                      <a:cubicBezTo>
                        <a:pt x="570" y="901"/>
                        <a:pt x="556" y="901"/>
                        <a:pt x="556" y="888"/>
                      </a:cubicBezTo>
                      <a:cubicBezTo>
                        <a:pt x="543" y="861"/>
                        <a:pt x="503" y="861"/>
                        <a:pt x="464" y="861"/>
                      </a:cubicBezTo>
                      <a:cubicBezTo>
                        <a:pt x="450" y="861"/>
                        <a:pt x="437" y="861"/>
                        <a:pt x="424" y="848"/>
                      </a:cubicBezTo>
                      <a:cubicBezTo>
                        <a:pt x="424" y="848"/>
                        <a:pt x="424" y="848"/>
                        <a:pt x="424" y="835"/>
                      </a:cubicBezTo>
                      <a:cubicBezTo>
                        <a:pt x="424" y="835"/>
                        <a:pt x="424" y="822"/>
                        <a:pt x="437" y="808"/>
                      </a:cubicBezTo>
                      <a:cubicBezTo>
                        <a:pt x="450" y="782"/>
                        <a:pt x="464" y="782"/>
                        <a:pt x="464" y="769"/>
                      </a:cubicBezTo>
                      <a:cubicBezTo>
                        <a:pt x="490" y="742"/>
                        <a:pt x="503" y="729"/>
                        <a:pt x="517" y="702"/>
                      </a:cubicBezTo>
                      <a:cubicBezTo>
                        <a:pt x="530" y="689"/>
                        <a:pt x="543" y="663"/>
                        <a:pt x="570" y="636"/>
                      </a:cubicBezTo>
                      <a:cubicBezTo>
                        <a:pt x="583" y="649"/>
                        <a:pt x="609" y="676"/>
                        <a:pt x="623" y="716"/>
                      </a:cubicBezTo>
                      <a:cubicBezTo>
                        <a:pt x="649" y="742"/>
                        <a:pt x="662" y="755"/>
                        <a:pt x="689" y="782"/>
                      </a:cubicBezTo>
                      <a:cubicBezTo>
                        <a:pt x="702" y="808"/>
                        <a:pt x="715" y="835"/>
                        <a:pt x="728" y="848"/>
                      </a:cubicBezTo>
                      <a:cubicBezTo>
                        <a:pt x="728" y="861"/>
                        <a:pt x="742" y="874"/>
                        <a:pt x="742" y="888"/>
                      </a:cubicBezTo>
                      <a:cubicBezTo>
                        <a:pt x="742" y="901"/>
                        <a:pt x="742" y="901"/>
                        <a:pt x="728" y="914"/>
                      </a:cubicBezTo>
                      <a:lnTo>
                        <a:pt x="702" y="914"/>
                      </a:lnTo>
                      <a:cubicBezTo>
                        <a:pt x="689" y="914"/>
                        <a:pt x="675" y="927"/>
                        <a:pt x="675" y="941"/>
                      </a:cubicBezTo>
                      <a:cubicBezTo>
                        <a:pt x="675" y="954"/>
                        <a:pt x="662" y="967"/>
                        <a:pt x="662" y="967"/>
                      </a:cubicBezTo>
                      <a:cubicBezTo>
                        <a:pt x="662" y="980"/>
                        <a:pt x="675" y="994"/>
                        <a:pt x="689" y="1007"/>
                      </a:cubicBezTo>
                      <a:cubicBezTo>
                        <a:pt x="702" y="1033"/>
                        <a:pt x="728" y="1033"/>
                        <a:pt x="768" y="1033"/>
                      </a:cubicBezTo>
                      <a:lnTo>
                        <a:pt x="1086" y="1033"/>
                      </a:lnTo>
                      <a:cubicBezTo>
                        <a:pt x="1112" y="1033"/>
                        <a:pt x="1139" y="1033"/>
                        <a:pt x="1152" y="1020"/>
                      </a:cubicBezTo>
                      <a:cubicBezTo>
                        <a:pt x="1178" y="1020"/>
                        <a:pt x="1192" y="1007"/>
                        <a:pt x="1192" y="980"/>
                      </a:cubicBezTo>
                      <a:cubicBezTo>
                        <a:pt x="1192" y="954"/>
                        <a:pt x="1178" y="941"/>
                        <a:pt x="1165" y="941"/>
                      </a:cubicBezTo>
                      <a:cubicBezTo>
                        <a:pt x="1139" y="927"/>
                        <a:pt x="1125" y="927"/>
                        <a:pt x="1099" y="927"/>
                      </a:cubicBezTo>
                      <a:cubicBezTo>
                        <a:pt x="1073" y="927"/>
                        <a:pt x="1046" y="914"/>
                        <a:pt x="1033" y="914"/>
                      </a:cubicBezTo>
                      <a:cubicBezTo>
                        <a:pt x="1020" y="914"/>
                        <a:pt x="993" y="914"/>
                        <a:pt x="967" y="901"/>
                      </a:cubicBezTo>
                      <a:cubicBezTo>
                        <a:pt x="967" y="901"/>
                        <a:pt x="953" y="888"/>
                        <a:pt x="940" y="888"/>
                      </a:cubicBezTo>
                      <a:cubicBezTo>
                        <a:pt x="927" y="874"/>
                        <a:pt x="914" y="848"/>
                        <a:pt x="887" y="822"/>
                      </a:cubicBezTo>
                      <a:cubicBezTo>
                        <a:pt x="861" y="795"/>
                        <a:pt x="834" y="755"/>
                        <a:pt x="795" y="716"/>
                      </a:cubicBezTo>
                      <a:cubicBezTo>
                        <a:pt x="755" y="663"/>
                        <a:pt x="715" y="597"/>
                        <a:pt x="649" y="517"/>
                      </a:cubicBezTo>
                      <a:cubicBezTo>
                        <a:pt x="689" y="477"/>
                        <a:pt x="715" y="438"/>
                        <a:pt x="742" y="398"/>
                      </a:cubicBezTo>
                      <a:cubicBezTo>
                        <a:pt x="768" y="358"/>
                        <a:pt x="795" y="319"/>
                        <a:pt x="834" y="266"/>
                      </a:cubicBezTo>
                      <a:cubicBezTo>
                        <a:pt x="861" y="239"/>
                        <a:pt x="874" y="226"/>
                        <a:pt x="900" y="213"/>
                      </a:cubicBezTo>
                      <a:cubicBezTo>
                        <a:pt x="927" y="213"/>
                        <a:pt x="940" y="199"/>
                        <a:pt x="980" y="199"/>
                      </a:cubicBezTo>
                      <a:lnTo>
                        <a:pt x="1125" y="199"/>
                      </a:lnTo>
                      <a:cubicBezTo>
                        <a:pt x="1139" y="199"/>
                        <a:pt x="1152" y="186"/>
                        <a:pt x="1165" y="186"/>
                      </a:cubicBezTo>
                      <a:cubicBezTo>
                        <a:pt x="1178" y="173"/>
                        <a:pt x="1178" y="160"/>
                        <a:pt x="1178" y="147"/>
                      </a:cubicBezTo>
                      <a:cubicBezTo>
                        <a:pt x="1178" y="107"/>
                        <a:pt x="1165" y="80"/>
                        <a:pt x="1125" y="80"/>
                      </a:cubicBezTo>
                      <a:lnTo>
                        <a:pt x="728" y="80"/>
                      </a:lnTo>
                      <a:cubicBezTo>
                        <a:pt x="689" y="80"/>
                        <a:pt x="675" y="80"/>
                        <a:pt x="649" y="94"/>
                      </a:cubicBezTo>
                      <a:cubicBezTo>
                        <a:pt x="636" y="107"/>
                        <a:pt x="623" y="120"/>
                        <a:pt x="623" y="147"/>
                      </a:cubicBezTo>
                      <a:cubicBezTo>
                        <a:pt x="623" y="160"/>
                        <a:pt x="636" y="173"/>
                        <a:pt x="649" y="186"/>
                      </a:cubicBezTo>
                      <a:cubicBezTo>
                        <a:pt x="662" y="186"/>
                        <a:pt x="662" y="199"/>
                        <a:pt x="675" y="199"/>
                      </a:cubicBezTo>
                      <a:cubicBezTo>
                        <a:pt x="675" y="199"/>
                        <a:pt x="689" y="199"/>
                        <a:pt x="689" y="213"/>
                      </a:cubicBezTo>
                      <a:cubicBezTo>
                        <a:pt x="689" y="213"/>
                        <a:pt x="675" y="226"/>
                        <a:pt x="662" y="252"/>
                      </a:cubicBezTo>
                      <a:cubicBezTo>
                        <a:pt x="649" y="266"/>
                        <a:pt x="636" y="292"/>
                        <a:pt x="623" y="319"/>
                      </a:cubicBezTo>
                      <a:lnTo>
                        <a:pt x="570" y="398"/>
                      </a:lnTo>
                      <a:cubicBezTo>
                        <a:pt x="543" y="372"/>
                        <a:pt x="517" y="345"/>
                        <a:pt x="503" y="305"/>
                      </a:cubicBezTo>
                      <a:cubicBezTo>
                        <a:pt x="477" y="279"/>
                        <a:pt x="464" y="252"/>
                        <a:pt x="450" y="239"/>
                      </a:cubicBezTo>
                      <a:cubicBezTo>
                        <a:pt x="437" y="213"/>
                        <a:pt x="424" y="199"/>
                        <a:pt x="411" y="173"/>
                      </a:cubicBezTo>
                      <a:cubicBezTo>
                        <a:pt x="411" y="160"/>
                        <a:pt x="398" y="147"/>
                        <a:pt x="398" y="147"/>
                      </a:cubicBezTo>
                      <a:cubicBezTo>
                        <a:pt x="398" y="133"/>
                        <a:pt x="411" y="133"/>
                        <a:pt x="424" y="133"/>
                      </a:cubicBezTo>
                      <a:lnTo>
                        <a:pt x="477" y="133"/>
                      </a:lnTo>
                      <a:cubicBezTo>
                        <a:pt x="490" y="133"/>
                        <a:pt x="517" y="120"/>
                        <a:pt x="530" y="107"/>
                      </a:cubicBezTo>
                      <a:cubicBezTo>
                        <a:pt x="543" y="94"/>
                        <a:pt x="543" y="80"/>
                        <a:pt x="543" y="67"/>
                      </a:cubicBezTo>
                      <a:cubicBezTo>
                        <a:pt x="543" y="54"/>
                        <a:pt x="543" y="54"/>
                        <a:pt x="543" y="41"/>
                      </a:cubicBezTo>
                      <a:cubicBezTo>
                        <a:pt x="543" y="41"/>
                        <a:pt x="530" y="27"/>
                        <a:pt x="530" y="27"/>
                      </a:cubicBezTo>
                      <a:cubicBezTo>
                        <a:pt x="517" y="14"/>
                        <a:pt x="503" y="14"/>
                        <a:pt x="490" y="1"/>
                      </a:cubicBezTo>
                      <a:close/>
                    </a:path>
                  </a:pathLst>
                </a:custGeom>
                <a:solidFill>
                  <a:srgbClr val="D2D2D2"/>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81" name="Google Shape;528;p27">
                  <a:extLst>
                    <a:ext uri="{FF2B5EF4-FFF2-40B4-BE49-F238E27FC236}">
                      <a16:creationId xmlns:a16="http://schemas.microsoft.com/office/drawing/2014/main" id="{3BB91B02-6D7B-4EC1-B236-752097DC6F9F}"/>
                    </a:ext>
                  </a:extLst>
                </p:cNvPr>
                <p:cNvSpPr/>
                <p:nvPr/>
              </p:nvSpPr>
              <p:spPr>
                <a:xfrm>
                  <a:off x="3901430" y="3946218"/>
                  <a:ext cx="60023" cy="100260"/>
                </a:xfrm>
                <a:custGeom>
                  <a:avLst/>
                  <a:gdLst/>
                  <a:ahLst/>
                  <a:cxnLst/>
                  <a:rect l="l" t="t" r="r" b="b"/>
                  <a:pathLst>
                    <a:path w="1086" h="1814" extrusionOk="0">
                      <a:moveTo>
                        <a:pt x="861" y="0"/>
                      </a:moveTo>
                      <a:cubicBezTo>
                        <a:pt x="834" y="0"/>
                        <a:pt x="781" y="0"/>
                        <a:pt x="728" y="14"/>
                      </a:cubicBezTo>
                      <a:lnTo>
                        <a:pt x="530" y="14"/>
                      </a:lnTo>
                      <a:cubicBezTo>
                        <a:pt x="464" y="14"/>
                        <a:pt x="398" y="27"/>
                        <a:pt x="331" y="27"/>
                      </a:cubicBezTo>
                      <a:cubicBezTo>
                        <a:pt x="265" y="40"/>
                        <a:pt x="212" y="40"/>
                        <a:pt x="173" y="40"/>
                      </a:cubicBezTo>
                      <a:cubicBezTo>
                        <a:pt x="146" y="53"/>
                        <a:pt x="133" y="67"/>
                        <a:pt x="133" y="93"/>
                      </a:cubicBezTo>
                      <a:cubicBezTo>
                        <a:pt x="133" y="159"/>
                        <a:pt x="120" y="212"/>
                        <a:pt x="120" y="265"/>
                      </a:cubicBezTo>
                      <a:cubicBezTo>
                        <a:pt x="120" y="318"/>
                        <a:pt x="106" y="358"/>
                        <a:pt x="106" y="397"/>
                      </a:cubicBezTo>
                      <a:cubicBezTo>
                        <a:pt x="106" y="437"/>
                        <a:pt x="93" y="477"/>
                        <a:pt x="93" y="530"/>
                      </a:cubicBezTo>
                      <a:cubicBezTo>
                        <a:pt x="93" y="569"/>
                        <a:pt x="80" y="622"/>
                        <a:pt x="67" y="675"/>
                      </a:cubicBezTo>
                      <a:cubicBezTo>
                        <a:pt x="67" y="702"/>
                        <a:pt x="67" y="715"/>
                        <a:pt x="67" y="742"/>
                      </a:cubicBezTo>
                      <a:cubicBezTo>
                        <a:pt x="67" y="755"/>
                        <a:pt x="67" y="768"/>
                        <a:pt x="67" y="781"/>
                      </a:cubicBezTo>
                      <a:cubicBezTo>
                        <a:pt x="67" y="821"/>
                        <a:pt x="67" y="861"/>
                        <a:pt x="80" y="887"/>
                      </a:cubicBezTo>
                      <a:cubicBezTo>
                        <a:pt x="93" y="914"/>
                        <a:pt x="106" y="927"/>
                        <a:pt x="146" y="927"/>
                      </a:cubicBezTo>
                      <a:cubicBezTo>
                        <a:pt x="159" y="927"/>
                        <a:pt x="173" y="927"/>
                        <a:pt x="212" y="914"/>
                      </a:cubicBezTo>
                      <a:cubicBezTo>
                        <a:pt x="239" y="914"/>
                        <a:pt x="265" y="900"/>
                        <a:pt x="305" y="900"/>
                      </a:cubicBezTo>
                      <a:cubicBezTo>
                        <a:pt x="345" y="887"/>
                        <a:pt x="384" y="874"/>
                        <a:pt x="424" y="874"/>
                      </a:cubicBezTo>
                      <a:cubicBezTo>
                        <a:pt x="464" y="861"/>
                        <a:pt x="503" y="861"/>
                        <a:pt x="556" y="861"/>
                      </a:cubicBezTo>
                      <a:cubicBezTo>
                        <a:pt x="623" y="861"/>
                        <a:pt x="689" y="874"/>
                        <a:pt x="728" y="887"/>
                      </a:cubicBezTo>
                      <a:cubicBezTo>
                        <a:pt x="781" y="914"/>
                        <a:pt x="821" y="940"/>
                        <a:pt x="848" y="967"/>
                      </a:cubicBezTo>
                      <a:cubicBezTo>
                        <a:pt x="874" y="993"/>
                        <a:pt x="901" y="1033"/>
                        <a:pt x="914" y="1072"/>
                      </a:cubicBezTo>
                      <a:cubicBezTo>
                        <a:pt x="914" y="1112"/>
                        <a:pt x="927" y="1152"/>
                        <a:pt x="927" y="1192"/>
                      </a:cubicBezTo>
                      <a:cubicBezTo>
                        <a:pt x="927" y="1244"/>
                        <a:pt x="914" y="1311"/>
                        <a:pt x="887" y="1364"/>
                      </a:cubicBezTo>
                      <a:cubicBezTo>
                        <a:pt x="874" y="1430"/>
                        <a:pt x="834" y="1483"/>
                        <a:pt x="795" y="1522"/>
                      </a:cubicBezTo>
                      <a:cubicBezTo>
                        <a:pt x="742" y="1575"/>
                        <a:pt x="689" y="1615"/>
                        <a:pt x="623" y="1642"/>
                      </a:cubicBezTo>
                      <a:cubicBezTo>
                        <a:pt x="543" y="1668"/>
                        <a:pt x="464" y="1681"/>
                        <a:pt x="371" y="1681"/>
                      </a:cubicBezTo>
                      <a:lnTo>
                        <a:pt x="292" y="1681"/>
                      </a:lnTo>
                      <a:cubicBezTo>
                        <a:pt x="265" y="1668"/>
                        <a:pt x="239" y="1668"/>
                        <a:pt x="212" y="1655"/>
                      </a:cubicBezTo>
                      <a:cubicBezTo>
                        <a:pt x="199" y="1642"/>
                        <a:pt x="173" y="1642"/>
                        <a:pt x="159" y="1628"/>
                      </a:cubicBezTo>
                      <a:cubicBezTo>
                        <a:pt x="146" y="1615"/>
                        <a:pt x="146" y="1602"/>
                        <a:pt x="146" y="1589"/>
                      </a:cubicBezTo>
                      <a:cubicBezTo>
                        <a:pt x="146" y="1562"/>
                        <a:pt x="146" y="1549"/>
                        <a:pt x="159" y="1549"/>
                      </a:cubicBezTo>
                      <a:cubicBezTo>
                        <a:pt x="173" y="1536"/>
                        <a:pt x="199" y="1536"/>
                        <a:pt x="212" y="1536"/>
                      </a:cubicBezTo>
                      <a:cubicBezTo>
                        <a:pt x="226" y="1522"/>
                        <a:pt x="239" y="1522"/>
                        <a:pt x="252" y="1509"/>
                      </a:cubicBezTo>
                      <a:cubicBezTo>
                        <a:pt x="265" y="1496"/>
                        <a:pt x="278" y="1483"/>
                        <a:pt x="278" y="1456"/>
                      </a:cubicBezTo>
                      <a:cubicBezTo>
                        <a:pt x="278" y="1417"/>
                        <a:pt x="265" y="1390"/>
                        <a:pt x="239" y="1377"/>
                      </a:cubicBezTo>
                      <a:cubicBezTo>
                        <a:pt x="226" y="1364"/>
                        <a:pt x="199" y="1364"/>
                        <a:pt x="173" y="1364"/>
                      </a:cubicBezTo>
                      <a:cubicBezTo>
                        <a:pt x="146" y="1364"/>
                        <a:pt x="133" y="1364"/>
                        <a:pt x="106" y="1377"/>
                      </a:cubicBezTo>
                      <a:cubicBezTo>
                        <a:pt x="93" y="1390"/>
                        <a:pt x="67" y="1403"/>
                        <a:pt x="53" y="1417"/>
                      </a:cubicBezTo>
                      <a:cubicBezTo>
                        <a:pt x="40" y="1443"/>
                        <a:pt x="27" y="1456"/>
                        <a:pt x="14" y="1483"/>
                      </a:cubicBezTo>
                      <a:cubicBezTo>
                        <a:pt x="14" y="1509"/>
                        <a:pt x="1" y="1536"/>
                        <a:pt x="1" y="1562"/>
                      </a:cubicBezTo>
                      <a:cubicBezTo>
                        <a:pt x="1" y="1628"/>
                        <a:pt x="27" y="1681"/>
                        <a:pt x="53" y="1708"/>
                      </a:cubicBezTo>
                      <a:cubicBezTo>
                        <a:pt x="80" y="1747"/>
                        <a:pt x="120" y="1774"/>
                        <a:pt x="159" y="1787"/>
                      </a:cubicBezTo>
                      <a:cubicBezTo>
                        <a:pt x="199" y="1800"/>
                        <a:pt x="239" y="1814"/>
                        <a:pt x="278" y="1814"/>
                      </a:cubicBezTo>
                      <a:lnTo>
                        <a:pt x="371" y="1814"/>
                      </a:lnTo>
                      <a:cubicBezTo>
                        <a:pt x="503" y="1814"/>
                        <a:pt x="609" y="1800"/>
                        <a:pt x="689" y="1761"/>
                      </a:cubicBezTo>
                      <a:cubicBezTo>
                        <a:pt x="781" y="1721"/>
                        <a:pt x="861" y="1681"/>
                        <a:pt x="914" y="1615"/>
                      </a:cubicBezTo>
                      <a:cubicBezTo>
                        <a:pt x="980" y="1562"/>
                        <a:pt x="1020" y="1496"/>
                        <a:pt x="1046" y="1417"/>
                      </a:cubicBezTo>
                      <a:cubicBezTo>
                        <a:pt x="1073" y="1350"/>
                        <a:pt x="1086" y="1271"/>
                        <a:pt x="1086" y="1205"/>
                      </a:cubicBezTo>
                      <a:cubicBezTo>
                        <a:pt x="1086" y="1152"/>
                        <a:pt x="1086" y="1086"/>
                        <a:pt x="1059" y="1033"/>
                      </a:cubicBezTo>
                      <a:cubicBezTo>
                        <a:pt x="1046" y="967"/>
                        <a:pt x="1020" y="914"/>
                        <a:pt x="967" y="874"/>
                      </a:cubicBezTo>
                      <a:cubicBezTo>
                        <a:pt x="940" y="821"/>
                        <a:pt x="887" y="781"/>
                        <a:pt x="821" y="755"/>
                      </a:cubicBezTo>
                      <a:cubicBezTo>
                        <a:pt x="755" y="728"/>
                        <a:pt x="662" y="715"/>
                        <a:pt x="570" y="715"/>
                      </a:cubicBezTo>
                      <a:lnTo>
                        <a:pt x="464" y="715"/>
                      </a:lnTo>
                      <a:cubicBezTo>
                        <a:pt x="424" y="728"/>
                        <a:pt x="384" y="728"/>
                        <a:pt x="358" y="742"/>
                      </a:cubicBezTo>
                      <a:cubicBezTo>
                        <a:pt x="318" y="742"/>
                        <a:pt x="292" y="755"/>
                        <a:pt x="265" y="755"/>
                      </a:cubicBezTo>
                      <a:cubicBezTo>
                        <a:pt x="239" y="768"/>
                        <a:pt x="226" y="768"/>
                        <a:pt x="212" y="768"/>
                      </a:cubicBezTo>
                      <a:lnTo>
                        <a:pt x="292" y="199"/>
                      </a:lnTo>
                      <a:cubicBezTo>
                        <a:pt x="318" y="186"/>
                        <a:pt x="345" y="186"/>
                        <a:pt x="398" y="172"/>
                      </a:cubicBezTo>
                      <a:cubicBezTo>
                        <a:pt x="464" y="172"/>
                        <a:pt x="517" y="172"/>
                        <a:pt x="570" y="159"/>
                      </a:cubicBezTo>
                      <a:lnTo>
                        <a:pt x="874" y="159"/>
                      </a:lnTo>
                      <a:cubicBezTo>
                        <a:pt x="901" y="159"/>
                        <a:pt x="914" y="146"/>
                        <a:pt x="940" y="146"/>
                      </a:cubicBezTo>
                      <a:cubicBezTo>
                        <a:pt x="967" y="133"/>
                        <a:pt x="980" y="106"/>
                        <a:pt x="980" y="80"/>
                      </a:cubicBezTo>
                      <a:cubicBezTo>
                        <a:pt x="980" y="53"/>
                        <a:pt x="967" y="27"/>
                        <a:pt x="940" y="27"/>
                      </a:cubicBezTo>
                      <a:cubicBezTo>
                        <a:pt x="927" y="14"/>
                        <a:pt x="887" y="0"/>
                        <a:pt x="861" y="0"/>
                      </a:cubicBezTo>
                      <a:close/>
                    </a:path>
                  </a:pathLst>
                </a:custGeom>
                <a:solidFill>
                  <a:srgbClr val="D2D2D2"/>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82" name="Google Shape;529;p27">
                  <a:extLst>
                    <a:ext uri="{FF2B5EF4-FFF2-40B4-BE49-F238E27FC236}">
                      <a16:creationId xmlns:a16="http://schemas.microsoft.com/office/drawing/2014/main" id="{B1E317D3-7F61-4726-AFEC-3EE6B5BF7F5B}"/>
                    </a:ext>
                  </a:extLst>
                </p:cNvPr>
                <p:cNvSpPr/>
                <p:nvPr/>
              </p:nvSpPr>
              <p:spPr>
                <a:xfrm>
                  <a:off x="3885346" y="4261478"/>
                  <a:ext cx="143426" cy="143426"/>
                </a:xfrm>
                <a:custGeom>
                  <a:avLst/>
                  <a:gdLst/>
                  <a:ahLst/>
                  <a:cxnLst/>
                  <a:rect l="l" t="t" r="r" b="b"/>
                  <a:pathLst>
                    <a:path w="2595" h="2595" extrusionOk="0">
                      <a:moveTo>
                        <a:pt x="503" y="1"/>
                      </a:moveTo>
                      <a:cubicBezTo>
                        <a:pt x="225" y="1"/>
                        <a:pt x="0" y="226"/>
                        <a:pt x="0" y="504"/>
                      </a:cubicBezTo>
                      <a:lnTo>
                        <a:pt x="0" y="2052"/>
                      </a:lnTo>
                      <a:cubicBezTo>
                        <a:pt x="0" y="2383"/>
                        <a:pt x="225" y="2595"/>
                        <a:pt x="503" y="2595"/>
                      </a:cubicBezTo>
                      <a:lnTo>
                        <a:pt x="2052" y="2595"/>
                      </a:lnTo>
                      <a:cubicBezTo>
                        <a:pt x="2383" y="2595"/>
                        <a:pt x="2594" y="2383"/>
                        <a:pt x="2594" y="2052"/>
                      </a:cubicBezTo>
                      <a:lnTo>
                        <a:pt x="2594" y="504"/>
                      </a:lnTo>
                      <a:cubicBezTo>
                        <a:pt x="2594" y="226"/>
                        <a:pt x="2383" y="1"/>
                        <a:pt x="2052" y="1"/>
                      </a:cubicBezTo>
                      <a:close/>
                    </a:path>
                  </a:pathLst>
                </a:custGeom>
                <a:solidFill>
                  <a:srgbClr val="A0A0A0"/>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83" name="Google Shape;530;p27">
                  <a:extLst>
                    <a:ext uri="{FF2B5EF4-FFF2-40B4-BE49-F238E27FC236}">
                      <a16:creationId xmlns:a16="http://schemas.microsoft.com/office/drawing/2014/main" id="{A7276B4F-5A31-4A79-ADF0-3EE69A9D6BB2}"/>
                    </a:ext>
                  </a:extLst>
                </p:cNvPr>
                <p:cNvSpPr/>
                <p:nvPr/>
              </p:nvSpPr>
              <p:spPr>
                <a:xfrm>
                  <a:off x="3885346" y="4453872"/>
                  <a:ext cx="143426" cy="143426"/>
                </a:xfrm>
                <a:custGeom>
                  <a:avLst/>
                  <a:gdLst/>
                  <a:ahLst/>
                  <a:cxnLst/>
                  <a:rect l="l" t="t" r="r" b="b"/>
                  <a:pathLst>
                    <a:path w="2595" h="2595" extrusionOk="0">
                      <a:moveTo>
                        <a:pt x="503" y="1"/>
                      </a:moveTo>
                      <a:cubicBezTo>
                        <a:pt x="225" y="1"/>
                        <a:pt x="0" y="226"/>
                        <a:pt x="0" y="556"/>
                      </a:cubicBezTo>
                      <a:lnTo>
                        <a:pt x="0" y="2092"/>
                      </a:lnTo>
                      <a:cubicBezTo>
                        <a:pt x="0" y="2370"/>
                        <a:pt x="225" y="2595"/>
                        <a:pt x="503" y="2595"/>
                      </a:cubicBezTo>
                      <a:lnTo>
                        <a:pt x="2052" y="2595"/>
                      </a:lnTo>
                      <a:cubicBezTo>
                        <a:pt x="2383" y="2595"/>
                        <a:pt x="2594" y="2370"/>
                        <a:pt x="2594" y="2092"/>
                      </a:cubicBezTo>
                      <a:lnTo>
                        <a:pt x="2594" y="556"/>
                      </a:lnTo>
                      <a:cubicBezTo>
                        <a:pt x="2594" y="226"/>
                        <a:pt x="2383" y="1"/>
                        <a:pt x="2052" y="1"/>
                      </a:cubicBezTo>
                      <a:close/>
                    </a:path>
                  </a:pathLst>
                </a:custGeom>
                <a:solidFill>
                  <a:srgbClr val="A0A0A0"/>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84" name="Google Shape;531;p27">
                  <a:extLst>
                    <a:ext uri="{FF2B5EF4-FFF2-40B4-BE49-F238E27FC236}">
                      <a16:creationId xmlns:a16="http://schemas.microsoft.com/office/drawing/2014/main" id="{67393D13-484A-454D-87D9-E4A3469377EE}"/>
                    </a:ext>
                  </a:extLst>
                </p:cNvPr>
                <p:cNvSpPr/>
                <p:nvPr/>
              </p:nvSpPr>
              <p:spPr>
                <a:xfrm>
                  <a:off x="3885346" y="4645549"/>
                  <a:ext cx="143426" cy="338750"/>
                </a:xfrm>
                <a:custGeom>
                  <a:avLst/>
                  <a:gdLst/>
                  <a:ahLst/>
                  <a:cxnLst/>
                  <a:rect l="l" t="t" r="r" b="b"/>
                  <a:pathLst>
                    <a:path w="2595" h="6129" extrusionOk="0">
                      <a:moveTo>
                        <a:pt x="503" y="0"/>
                      </a:moveTo>
                      <a:cubicBezTo>
                        <a:pt x="225" y="0"/>
                        <a:pt x="0" y="278"/>
                        <a:pt x="0" y="556"/>
                      </a:cubicBezTo>
                      <a:lnTo>
                        <a:pt x="0" y="5625"/>
                      </a:lnTo>
                      <a:cubicBezTo>
                        <a:pt x="0" y="5903"/>
                        <a:pt x="225" y="6128"/>
                        <a:pt x="503" y="6128"/>
                      </a:cubicBezTo>
                      <a:lnTo>
                        <a:pt x="2052" y="6128"/>
                      </a:lnTo>
                      <a:cubicBezTo>
                        <a:pt x="2383" y="6128"/>
                        <a:pt x="2594" y="5903"/>
                        <a:pt x="2594" y="5625"/>
                      </a:cubicBezTo>
                      <a:lnTo>
                        <a:pt x="2594" y="556"/>
                      </a:lnTo>
                      <a:cubicBezTo>
                        <a:pt x="2594" y="278"/>
                        <a:pt x="2383" y="0"/>
                        <a:pt x="2052" y="0"/>
                      </a:cubicBezTo>
                      <a:close/>
                    </a:path>
                  </a:pathLst>
                </a:custGeom>
                <a:solidFill>
                  <a:srgbClr val="808080"/>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grpSp>
        <p:sp>
          <p:nvSpPr>
            <p:cNvPr id="212" name="Google Shape;532;p27">
              <a:extLst>
                <a:ext uri="{FF2B5EF4-FFF2-40B4-BE49-F238E27FC236}">
                  <a16:creationId xmlns:a16="http://schemas.microsoft.com/office/drawing/2014/main" id="{756B86EB-BDC9-496F-9803-D692702A2F57}"/>
                </a:ext>
              </a:extLst>
            </p:cNvPr>
            <p:cNvSpPr/>
            <p:nvPr/>
          </p:nvSpPr>
          <p:spPr>
            <a:xfrm>
              <a:off x="2415510" y="3608289"/>
              <a:ext cx="278008" cy="1899077"/>
            </a:xfrm>
            <a:custGeom>
              <a:avLst/>
              <a:gdLst/>
              <a:ahLst/>
              <a:cxnLst/>
              <a:rect l="l" t="t" r="r" b="b"/>
              <a:pathLst>
                <a:path w="5030" h="34360" extrusionOk="0">
                  <a:moveTo>
                    <a:pt x="1" y="1"/>
                  </a:moveTo>
                  <a:lnTo>
                    <a:pt x="1" y="34359"/>
                  </a:lnTo>
                  <a:lnTo>
                    <a:pt x="5030" y="34359"/>
                  </a:lnTo>
                  <a:lnTo>
                    <a:pt x="5030" y="1"/>
                  </a:lnTo>
                  <a:close/>
                </a:path>
              </a:pathLst>
            </a:custGeom>
            <a:solidFill>
              <a:schemeClr val="lt2"/>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13" name="Google Shape;533;p27">
              <a:extLst>
                <a:ext uri="{FF2B5EF4-FFF2-40B4-BE49-F238E27FC236}">
                  <a16:creationId xmlns:a16="http://schemas.microsoft.com/office/drawing/2014/main" id="{81E796A1-5BC5-4F50-9C7F-FE67D512F613}"/>
                </a:ext>
              </a:extLst>
            </p:cNvPr>
            <p:cNvSpPr/>
            <p:nvPr/>
          </p:nvSpPr>
          <p:spPr>
            <a:xfrm>
              <a:off x="2653282" y="3608289"/>
              <a:ext cx="40237" cy="1899077"/>
            </a:xfrm>
            <a:custGeom>
              <a:avLst/>
              <a:gdLst/>
              <a:ahLst/>
              <a:cxnLst/>
              <a:rect l="l" t="t" r="r" b="b"/>
              <a:pathLst>
                <a:path w="728" h="34360" extrusionOk="0">
                  <a:moveTo>
                    <a:pt x="0" y="1"/>
                  </a:moveTo>
                  <a:lnTo>
                    <a:pt x="0" y="34359"/>
                  </a:lnTo>
                  <a:lnTo>
                    <a:pt x="728" y="34359"/>
                  </a:lnTo>
                  <a:lnTo>
                    <a:pt x="728" y="1"/>
                  </a:lnTo>
                  <a:close/>
                </a:path>
              </a:pathLst>
            </a:custGeom>
            <a:solidFill>
              <a:srgbClr val="EDD56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14" name="Google Shape;534;p27">
              <a:extLst>
                <a:ext uri="{FF2B5EF4-FFF2-40B4-BE49-F238E27FC236}">
                  <a16:creationId xmlns:a16="http://schemas.microsoft.com/office/drawing/2014/main" id="{9A6AE7D0-D627-481B-A33D-812CA67904B9}"/>
                </a:ext>
              </a:extLst>
            </p:cNvPr>
            <p:cNvSpPr/>
            <p:nvPr/>
          </p:nvSpPr>
          <p:spPr>
            <a:xfrm>
              <a:off x="2510630" y="3669749"/>
              <a:ext cx="182888" cy="8843"/>
            </a:xfrm>
            <a:custGeom>
              <a:avLst/>
              <a:gdLst/>
              <a:ahLst/>
              <a:cxnLst/>
              <a:rect l="l" t="t" r="r" b="b"/>
              <a:pathLst>
                <a:path w="3309" h="160" extrusionOk="0">
                  <a:moveTo>
                    <a:pt x="0" y="1"/>
                  </a:moveTo>
                  <a:lnTo>
                    <a:pt x="0" y="159"/>
                  </a:lnTo>
                  <a:lnTo>
                    <a:pt x="3309" y="159"/>
                  </a:lnTo>
                  <a:lnTo>
                    <a:pt x="3309" y="1"/>
                  </a:lnTo>
                  <a:close/>
                </a:path>
              </a:pathLst>
            </a:custGeom>
            <a:solidFill>
              <a:srgbClr val="EDD56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15" name="Google Shape;535;p27">
              <a:extLst>
                <a:ext uri="{FF2B5EF4-FFF2-40B4-BE49-F238E27FC236}">
                  <a16:creationId xmlns:a16="http://schemas.microsoft.com/office/drawing/2014/main" id="{557306C8-242D-4DBA-8FB4-94849A3A1AFC}"/>
                </a:ext>
              </a:extLst>
            </p:cNvPr>
            <p:cNvSpPr/>
            <p:nvPr/>
          </p:nvSpPr>
          <p:spPr>
            <a:xfrm>
              <a:off x="2571316" y="3745856"/>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16" name="Google Shape;536;p27">
              <a:extLst>
                <a:ext uri="{FF2B5EF4-FFF2-40B4-BE49-F238E27FC236}">
                  <a16:creationId xmlns:a16="http://schemas.microsoft.com/office/drawing/2014/main" id="{37BD1422-08DB-40E3-9969-56CAB3BF27B8}"/>
                </a:ext>
              </a:extLst>
            </p:cNvPr>
            <p:cNvSpPr/>
            <p:nvPr/>
          </p:nvSpPr>
          <p:spPr>
            <a:xfrm>
              <a:off x="2571316" y="3848990"/>
              <a:ext cx="122202" cy="12491"/>
            </a:xfrm>
            <a:custGeom>
              <a:avLst/>
              <a:gdLst/>
              <a:ahLst/>
              <a:cxnLst/>
              <a:rect l="l" t="t" r="r" b="b"/>
              <a:pathLst>
                <a:path w="2211" h="226" extrusionOk="0">
                  <a:moveTo>
                    <a:pt x="1" y="0"/>
                  </a:moveTo>
                  <a:lnTo>
                    <a:pt x="1" y="225"/>
                  </a:lnTo>
                  <a:lnTo>
                    <a:pt x="2211" y="225"/>
                  </a:lnTo>
                  <a:lnTo>
                    <a:pt x="2211" y="0"/>
                  </a:lnTo>
                  <a:close/>
                </a:path>
              </a:pathLst>
            </a:custGeom>
            <a:solidFill>
              <a:srgbClr val="EDD56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17" name="Google Shape;537;p27">
              <a:extLst>
                <a:ext uri="{FF2B5EF4-FFF2-40B4-BE49-F238E27FC236}">
                  <a16:creationId xmlns:a16="http://schemas.microsoft.com/office/drawing/2014/main" id="{F8B6D48A-0D31-48F5-88FC-5D4331A434F5}"/>
                </a:ext>
              </a:extLst>
            </p:cNvPr>
            <p:cNvSpPr/>
            <p:nvPr/>
          </p:nvSpPr>
          <p:spPr>
            <a:xfrm>
              <a:off x="2571316" y="3955771"/>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DD56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18" name="Google Shape;538;p27">
              <a:extLst>
                <a:ext uri="{FF2B5EF4-FFF2-40B4-BE49-F238E27FC236}">
                  <a16:creationId xmlns:a16="http://schemas.microsoft.com/office/drawing/2014/main" id="{A451E4C8-67B5-4AB9-BC4B-F50ACFB56831}"/>
                </a:ext>
              </a:extLst>
            </p:cNvPr>
            <p:cNvSpPr/>
            <p:nvPr/>
          </p:nvSpPr>
          <p:spPr>
            <a:xfrm>
              <a:off x="2571316" y="4120365"/>
              <a:ext cx="122202" cy="9562"/>
            </a:xfrm>
            <a:custGeom>
              <a:avLst/>
              <a:gdLst/>
              <a:ahLst/>
              <a:cxnLst/>
              <a:rect l="l" t="t" r="r" b="b"/>
              <a:pathLst>
                <a:path w="2211" h="173" extrusionOk="0">
                  <a:moveTo>
                    <a:pt x="1" y="0"/>
                  </a:moveTo>
                  <a:lnTo>
                    <a:pt x="1" y="173"/>
                  </a:lnTo>
                  <a:lnTo>
                    <a:pt x="2211" y="173"/>
                  </a:lnTo>
                  <a:lnTo>
                    <a:pt x="2211" y="0"/>
                  </a:lnTo>
                  <a:close/>
                </a:path>
              </a:pathLst>
            </a:custGeom>
            <a:solidFill>
              <a:srgbClr val="EA781B"/>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19" name="Google Shape;539;p27">
              <a:extLst>
                <a:ext uri="{FF2B5EF4-FFF2-40B4-BE49-F238E27FC236}">
                  <a16:creationId xmlns:a16="http://schemas.microsoft.com/office/drawing/2014/main" id="{90304A48-6E5B-4376-AE6F-9F45056E29BA}"/>
                </a:ext>
              </a:extLst>
            </p:cNvPr>
            <p:cNvSpPr/>
            <p:nvPr/>
          </p:nvSpPr>
          <p:spPr>
            <a:xfrm>
              <a:off x="2571316" y="4227147"/>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A781B"/>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20" name="Google Shape;540;p27">
              <a:extLst>
                <a:ext uri="{FF2B5EF4-FFF2-40B4-BE49-F238E27FC236}">
                  <a16:creationId xmlns:a16="http://schemas.microsoft.com/office/drawing/2014/main" id="{D6204825-D4BE-488A-BAD7-A8F242BD5C95}"/>
                </a:ext>
              </a:extLst>
            </p:cNvPr>
            <p:cNvSpPr/>
            <p:nvPr/>
          </p:nvSpPr>
          <p:spPr>
            <a:xfrm>
              <a:off x="2571316" y="4333984"/>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21" name="Google Shape;541;p27">
              <a:extLst>
                <a:ext uri="{FF2B5EF4-FFF2-40B4-BE49-F238E27FC236}">
                  <a16:creationId xmlns:a16="http://schemas.microsoft.com/office/drawing/2014/main" id="{571064EF-0C69-47FB-9B3F-AB748AC09695}"/>
                </a:ext>
              </a:extLst>
            </p:cNvPr>
            <p:cNvSpPr/>
            <p:nvPr/>
          </p:nvSpPr>
          <p:spPr>
            <a:xfrm>
              <a:off x="2571316" y="4495649"/>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22" name="Google Shape;542;p27">
              <a:extLst>
                <a:ext uri="{FF2B5EF4-FFF2-40B4-BE49-F238E27FC236}">
                  <a16:creationId xmlns:a16="http://schemas.microsoft.com/office/drawing/2014/main" id="{AB9583F4-9E14-4948-B93B-30114C08478E}"/>
                </a:ext>
              </a:extLst>
            </p:cNvPr>
            <p:cNvSpPr/>
            <p:nvPr/>
          </p:nvSpPr>
          <p:spPr>
            <a:xfrm>
              <a:off x="2571316" y="4598782"/>
              <a:ext cx="122202" cy="12491"/>
            </a:xfrm>
            <a:custGeom>
              <a:avLst/>
              <a:gdLst/>
              <a:ahLst/>
              <a:cxnLst/>
              <a:rect l="l" t="t" r="r" b="b"/>
              <a:pathLst>
                <a:path w="2211" h="226" extrusionOk="0">
                  <a:moveTo>
                    <a:pt x="1" y="0"/>
                  </a:moveTo>
                  <a:lnTo>
                    <a:pt x="1" y="225"/>
                  </a:lnTo>
                  <a:lnTo>
                    <a:pt x="2211" y="225"/>
                  </a:lnTo>
                  <a:lnTo>
                    <a:pt x="2211" y="0"/>
                  </a:lnTo>
                  <a:close/>
                </a:path>
              </a:pathLst>
            </a:custGeom>
            <a:solidFill>
              <a:srgbClr val="EDD56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23" name="Google Shape;543;p27">
              <a:extLst>
                <a:ext uri="{FF2B5EF4-FFF2-40B4-BE49-F238E27FC236}">
                  <a16:creationId xmlns:a16="http://schemas.microsoft.com/office/drawing/2014/main" id="{38BAEA61-3FBB-46DD-BDFA-55BC2F3A01CB}"/>
                </a:ext>
              </a:extLst>
            </p:cNvPr>
            <p:cNvSpPr/>
            <p:nvPr/>
          </p:nvSpPr>
          <p:spPr>
            <a:xfrm>
              <a:off x="2571316" y="4705564"/>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A781B"/>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24" name="Google Shape;544;p27">
              <a:extLst>
                <a:ext uri="{FF2B5EF4-FFF2-40B4-BE49-F238E27FC236}">
                  <a16:creationId xmlns:a16="http://schemas.microsoft.com/office/drawing/2014/main" id="{C0A4EDB6-62E1-4DFF-B62C-5E263E10B5DD}"/>
                </a:ext>
              </a:extLst>
            </p:cNvPr>
            <p:cNvSpPr/>
            <p:nvPr/>
          </p:nvSpPr>
          <p:spPr>
            <a:xfrm>
              <a:off x="2571316" y="4867229"/>
              <a:ext cx="122202" cy="12491"/>
            </a:xfrm>
            <a:custGeom>
              <a:avLst/>
              <a:gdLst/>
              <a:ahLst/>
              <a:cxnLst/>
              <a:rect l="l" t="t" r="r" b="b"/>
              <a:pathLst>
                <a:path w="2211" h="226" extrusionOk="0">
                  <a:moveTo>
                    <a:pt x="1" y="1"/>
                  </a:moveTo>
                  <a:lnTo>
                    <a:pt x="1" y="226"/>
                  </a:lnTo>
                  <a:lnTo>
                    <a:pt x="2211" y="226"/>
                  </a:lnTo>
                  <a:lnTo>
                    <a:pt x="2211" y="1"/>
                  </a:lnTo>
                  <a:close/>
                </a:path>
              </a:pathLst>
            </a:custGeom>
            <a:solidFill>
              <a:srgbClr val="EA781B"/>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25" name="Google Shape;545;p27">
              <a:extLst>
                <a:ext uri="{FF2B5EF4-FFF2-40B4-BE49-F238E27FC236}">
                  <a16:creationId xmlns:a16="http://schemas.microsoft.com/office/drawing/2014/main" id="{A2251814-6D4A-43F9-9D21-F2924CF3BD4B}"/>
                </a:ext>
              </a:extLst>
            </p:cNvPr>
            <p:cNvSpPr/>
            <p:nvPr/>
          </p:nvSpPr>
          <p:spPr>
            <a:xfrm>
              <a:off x="2571316" y="4974010"/>
              <a:ext cx="122202" cy="8843"/>
            </a:xfrm>
            <a:custGeom>
              <a:avLst/>
              <a:gdLst/>
              <a:ahLst/>
              <a:cxnLst/>
              <a:rect l="l" t="t" r="r" b="b"/>
              <a:pathLst>
                <a:path w="2211" h="160" extrusionOk="0">
                  <a:moveTo>
                    <a:pt x="1" y="1"/>
                  </a:moveTo>
                  <a:lnTo>
                    <a:pt x="1" y="160"/>
                  </a:lnTo>
                  <a:lnTo>
                    <a:pt x="2211" y="160"/>
                  </a:lnTo>
                  <a:lnTo>
                    <a:pt x="2211" y="1"/>
                  </a:lnTo>
                  <a:close/>
                </a:path>
              </a:pathLst>
            </a:custGeom>
            <a:solidFill>
              <a:srgbClr val="EA781B"/>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26" name="Google Shape;546;p27">
              <a:extLst>
                <a:ext uri="{FF2B5EF4-FFF2-40B4-BE49-F238E27FC236}">
                  <a16:creationId xmlns:a16="http://schemas.microsoft.com/office/drawing/2014/main" id="{9CAD2FF1-0C28-48DD-8631-EB60EBA18E7D}"/>
                </a:ext>
              </a:extLst>
            </p:cNvPr>
            <p:cNvSpPr/>
            <p:nvPr/>
          </p:nvSpPr>
          <p:spPr>
            <a:xfrm>
              <a:off x="2571316" y="5080847"/>
              <a:ext cx="122202" cy="8843"/>
            </a:xfrm>
            <a:custGeom>
              <a:avLst/>
              <a:gdLst/>
              <a:ahLst/>
              <a:cxnLst/>
              <a:rect l="l" t="t" r="r" b="b"/>
              <a:pathLst>
                <a:path w="2211" h="160" extrusionOk="0">
                  <a:moveTo>
                    <a:pt x="1" y="0"/>
                  </a:moveTo>
                  <a:lnTo>
                    <a:pt x="1" y="159"/>
                  </a:lnTo>
                  <a:lnTo>
                    <a:pt x="2211" y="159"/>
                  </a:lnTo>
                  <a:lnTo>
                    <a:pt x="2211" y="0"/>
                  </a:lnTo>
                  <a:close/>
                </a:path>
              </a:pathLst>
            </a:custGeom>
            <a:solidFill>
              <a:srgbClr val="EA781B"/>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27" name="Google Shape;547;p27">
              <a:extLst>
                <a:ext uri="{FF2B5EF4-FFF2-40B4-BE49-F238E27FC236}">
                  <a16:creationId xmlns:a16="http://schemas.microsoft.com/office/drawing/2014/main" id="{A95F1797-8713-46FC-8BB5-6A9FC408FA82}"/>
                </a:ext>
              </a:extLst>
            </p:cNvPr>
            <p:cNvSpPr/>
            <p:nvPr/>
          </p:nvSpPr>
          <p:spPr>
            <a:xfrm>
              <a:off x="2571316" y="5242512"/>
              <a:ext cx="122202" cy="8843"/>
            </a:xfrm>
            <a:custGeom>
              <a:avLst/>
              <a:gdLst/>
              <a:ahLst/>
              <a:cxnLst/>
              <a:rect l="l" t="t" r="r" b="b"/>
              <a:pathLst>
                <a:path w="2211" h="160" extrusionOk="0">
                  <a:moveTo>
                    <a:pt x="1" y="0"/>
                  </a:moveTo>
                  <a:lnTo>
                    <a:pt x="1" y="159"/>
                  </a:lnTo>
                  <a:lnTo>
                    <a:pt x="2211" y="159"/>
                  </a:lnTo>
                  <a:lnTo>
                    <a:pt x="2211" y="0"/>
                  </a:lnTo>
                  <a:close/>
                </a:path>
              </a:pathLst>
            </a:custGeom>
            <a:solidFill>
              <a:srgbClr val="EA781B"/>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28" name="Google Shape;548;p27">
              <a:extLst>
                <a:ext uri="{FF2B5EF4-FFF2-40B4-BE49-F238E27FC236}">
                  <a16:creationId xmlns:a16="http://schemas.microsoft.com/office/drawing/2014/main" id="{ED31FC63-D703-4B59-8884-B6B31AFA0B6F}"/>
                </a:ext>
              </a:extLst>
            </p:cNvPr>
            <p:cNvSpPr/>
            <p:nvPr/>
          </p:nvSpPr>
          <p:spPr>
            <a:xfrm>
              <a:off x="2571316" y="5348575"/>
              <a:ext cx="122202" cy="9562"/>
            </a:xfrm>
            <a:custGeom>
              <a:avLst/>
              <a:gdLst/>
              <a:ahLst/>
              <a:cxnLst/>
              <a:rect l="l" t="t" r="r" b="b"/>
              <a:pathLst>
                <a:path w="2211" h="173" extrusionOk="0">
                  <a:moveTo>
                    <a:pt x="1" y="0"/>
                  </a:moveTo>
                  <a:lnTo>
                    <a:pt x="1" y="172"/>
                  </a:lnTo>
                  <a:lnTo>
                    <a:pt x="2211" y="172"/>
                  </a:lnTo>
                  <a:lnTo>
                    <a:pt x="2211" y="0"/>
                  </a:lnTo>
                  <a:close/>
                </a:path>
              </a:pathLst>
            </a:custGeom>
            <a:solidFill>
              <a:srgbClr val="EA781B"/>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29" name="Google Shape;549;p27">
              <a:extLst>
                <a:ext uri="{FF2B5EF4-FFF2-40B4-BE49-F238E27FC236}">
                  <a16:creationId xmlns:a16="http://schemas.microsoft.com/office/drawing/2014/main" id="{6933254A-2B66-4231-85FE-4A59FB922D9B}"/>
                </a:ext>
              </a:extLst>
            </p:cNvPr>
            <p:cNvSpPr/>
            <p:nvPr/>
          </p:nvSpPr>
          <p:spPr>
            <a:xfrm>
              <a:off x="2571316" y="5452427"/>
              <a:ext cx="122202" cy="12491"/>
            </a:xfrm>
            <a:custGeom>
              <a:avLst/>
              <a:gdLst/>
              <a:ahLst/>
              <a:cxnLst/>
              <a:rect l="l" t="t" r="r" b="b"/>
              <a:pathLst>
                <a:path w="2211" h="226" extrusionOk="0">
                  <a:moveTo>
                    <a:pt x="1" y="1"/>
                  </a:moveTo>
                  <a:lnTo>
                    <a:pt x="1" y="226"/>
                  </a:lnTo>
                  <a:lnTo>
                    <a:pt x="2211" y="226"/>
                  </a:lnTo>
                  <a:lnTo>
                    <a:pt x="2211" y="1"/>
                  </a:lnTo>
                  <a:close/>
                </a:path>
              </a:pathLst>
            </a:custGeom>
            <a:solidFill>
              <a:srgbClr val="EA781B"/>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30" name="Google Shape;550;p27">
              <a:extLst>
                <a:ext uri="{FF2B5EF4-FFF2-40B4-BE49-F238E27FC236}">
                  <a16:creationId xmlns:a16="http://schemas.microsoft.com/office/drawing/2014/main" id="{D8572276-64CC-425D-A478-F43E1A7C7328}"/>
                </a:ext>
              </a:extLst>
            </p:cNvPr>
            <p:cNvSpPr/>
            <p:nvPr/>
          </p:nvSpPr>
          <p:spPr>
            <a:xfrm>
              <a:off x="2510630" y="4041384"/>
              <a:ext cx="182888" cy="12491"/>
            </a:xfrm>
            <a:custGeom>
              <a:avLst/>
              <a:gdLst/>
              <a:ahLst/>
              <a:cxnLst/>
              <a:rect l="l" t="t" r="r" b="b"/>
              <a:pathLst>
                <a:path w="3309" h="226" extrusionOk="0">
                  <a:moveTo>
                    <a:pt x="0" y="0"/>
                  </a:moveTo>
                  <a:lnTo>
                    <a:pt x="0" y="225"/>
                  </a:lnTo>
                  <a:lnTo>
                    <a:pt x="3309" y="225"/>
                  </a:lnTo>
                  <a:lnTo>
                    <a:pt x="3309" y="0"/>
                  </a:lnTo>
                  <a:close/>
                </a:path>
              </a:pathLst>
            </a:custGeom>
            <a:solidFill>
              <a:srgbClr val="EDD56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31" name="Google Shape;551;p27">
              <a:extLst>
                <a:ext uri="{FF2B5EF4-FFF2-40B4-BE49-F238E27FC236}">
                  <a16:creationId xmlns:a16="http://schemas.microsoft.com/office/drawing/2014/main" id="{EA446A83-B25D-4578-A366-F5EED8714B4A}"/>
                </a:ext>
              </a:extLst>
            </p:cNvPr>
            <p:cNvSpPr/>
            <p:nvPr/>
          </p:nvSpPr>
          <p:spPr>
            <a:xfrm>
              <a:off x="2510630" y="4415894"/>
              <a:ext cx="182888" cy="9562"/>
            </a:xfrm>
            <a:custGeom>
              <a:avLst/>
              <a:gdLst/>
              <a:ahLst/>
              <a:cxnLst/>
              <a:rect l="l" t="t" r="r" b="b"/>
              <a:pathLst>
                <a:path w="3309" h="173" extrusionOk="0">
                  <a:moveTo>
                    <a:pt x="0" y="0"/>
                  </a:moveTo>
                  <a:lnTo>
                    <a:pt x="0" y="173"/>
                  </a:lnTo>
                  <a:lnTo>
                    <a:pt x="3309" y="173"/>
                  </a:lnTo>
                  <a:lnTo>
                    <a:pt x="3309" y="0"/>
                  </a:lnTo>
                  <a:close/>
                </a:path>
              </a:pathLst>
            </a:custGeom>
            <a:solidFill>
              <a:srgbClr val="EDD56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32" name="Google Shape;552;p27">
              <a:extLst>
                <a:ext uri="{FF2B5EF4-FFF2-40B4-BE49-F238E27FC236}">
                  <a16:creationId xmlns:a16="http://schemas.microsoft.com/office/drawing/2014/main" id="{4B465406-CCEB-41F6-9969-AAFE60350B4F}"/>
                </a:ext>
              </a:extLst>
            </p:cNvPr>
            <p:cNvSpPr/>
            <p:nvPr/>
          </p:nvSpPr>
          <p:spPr>
            <a:xfrm>
              <a:off x="2510630" y="4788248"/>
              <a:ext cx="182888" cy="8843"/>
            </a:xfrm>
            <a:custGeom>
              <a:avLst/>
              <a:gdLst/>
              <a:ahLst/>
              <a:cxnLst/>
              <a:rect l="l" t="t" r="r" b="b"/>
              <a:pathLst>
                <a:path w="3309" h="160" extrusionOk="0">
                  <a:moveTo>
                    <a:pt x="0" y="0"/>
                  </a:moveTo>
                  <a:lnTo>
                    <a:pt x="0" y="159"/>
                  </a:lnTo>
                  <a:lnTo>
                    <a:pt x="3309" y="159"/>
                  </a:lnTo>
                  <a:lnTo>
                    <a:pt x="3309" y="0"/>
                  </a:lnTo>
                  <a:close/>
                </a:path>
              </a:pathLst>
            </a:custGeom>
            <a:solidFill>
              <a:srgbClr val="EA781B"/>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33" name="Google Shape;553;p27">
              <a:extLst>
                <a:ext uri="{FF2B5EF4-FFF2-40B4-BE49-F238E27FC236}">
                  <a16:creationId xmlns:a16="http://schemas.microsoft.com/office/drawing/2014/main" id="{B07E5668-BE47-49D8-9F0D-CE8F181A746A}"/>
                </a:ext>
              </a:extLst>
            </p:cNvPr>
            <p:cNvSpPr/>
            <p:nvPr/>
          </p:nvSpPr>
          <p:spPr>
            <a:xfrm>
              <a:off x="2510630" y="5162757"/>
              <a:ext cx="182888" cy="9562"/>
            </a:xfrm>
            <a:custGeom>
              <a:avLst/>
              <a:gdLst/>
              <a:ahLst/>
              <a:cxnLst/>
              <a:rect l="l" t="t" r="r" b="b"/>
              <a:pathLst>
                <a:path w="3309" h="173" extrusionOk="0">
                  <a:moveTo>
                    <a:pt x="0" y="1"/>
                  </a:moveTo>
                  <a:lnTo>
                    <a:pt x="0" y="173"/>
                  </a:lnTo>
                  <a:lnTo>
                    <a:pt x="3309" y="173"/>
                  </a:lnTo>
                  <a:lnTo>
                    <a:pt x="3309" y="1"/>
                  </a:lnTo>
                  <a:close/>
                </a:path>
              </a:pathLst>
            </a:custGeom>
            <a:solidFill>
              <a:srgbClr val="EA781B"/>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34" name="Google Shape;554;p27">
              <a:extLst>
                <a:ext uri="{FF2B5EF4-FFF2-40B4-BE49-F238E27FC236}">
                  <a16:creationId xmlns:a16="http://schemas.microsoft.com/office/drawing/2014/main" id="{98052098-82D0-4C42-8D07-08E76756DAA9}"/>
                </a:ext>
              </a:extLst>
            </p:cNvPr>
            <p:cNvSpPr/>
            <p:nvPr/>
          </p:nvSpPr>
          <p:spPr>
            <a:xfrm>
              <a:off x="2598398" y="4303254"/>
              <a:ext cx="317526" cy="1058089"/>
            </a:xfrm>
            <a:custGeom>
              <a:avLst/>
              <a:gdLst/>
              <a:ahLst/>
              <a:cxnLst/>
              <a:rect l="l" t="t" r="r" b="b"/>
              <a:pathLst>
                <a:path w="5745" h="19144" extrusionOk="0">
                  <a:moveTo>
                    <a:pt x="3097" y="0"/>
                  </a:moveTo>
                  <a:lnTo>
                    <a:pt x="450" y="331"/>
                  </a:lnTo>
                  <a:cubicBezTo>
                    <a:pt x="67" y="2263"/>
                    <a:pt x="0" y="5466"/>
                    <a:pt x="397" y="8987"/>
                  </a:cubicBezTo>
                  <a:cubicBezTo>
                    <a:pt x="1047" y="14626"/>
                    <a:pt x="2590" y="19143"/>
                    <a:pt x="3848" y="19143"/>
                  </a:cubicBezTo>
                  <a:cubicBezTo>
                    <a:pt x="3872" y="19143"/>
                    <a:pt x="3895" y="19142"/>
                    <a:pt x="3918" y="19138"/>
                  </a:cubicBezTo>
                  <a:cubicBezTo>
                    <a:pt x="5242" y="18980"/>
                    <a:pt x="5744" y="14228"/>
                    <a:pt x="5083" y="8497"/>
                  </a:cubicBezTo>
                  <a:cubicBezTo>
                    <a:pt x="4633" y="4911"/>
                    <a:pt x="3918" y="1827"/>
                    <a:pt x="3097" y="0"/>
                  </a:cubicBezTo>
                  <a:close/>
                </a:path>
              </a:pathLst>
            </a:custGeom>
            <a:solidFill>
              <a:schemeClr val="accent3"/>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35" name="Google Shape;555;p27">
              <a:extLst>
                <a:ext uri="{FF2B5EF4-FFF2-40B4-BE49-F238E27FC236}">
                  <a16:creationId xmlns:a16="http://schemas.microsoft.com/office/drawing/2014/main" id="{DDCD966B-1DCF-45C6-988F-74F6AA004565}"/>
                </a:ext>
              </a:extLst>
            </p:cNvPr>
            <p:cNvSpPr/>
            <p:nvPr/>
          </p:nvSpPr>
          <p:spPr>
            <a:xfrm>
              <a:off x="2607905" y="4617077"/>
              <a:ext cx="286796" cy="744266"/>
            </a:xfrm>
            <a:custGeom>
              <a:avLst/>
              <a:gdLst/>
              <a:ahLst/>
              <a:cxnLst/>
              <a:rect l="l" t="t" r="r" b="b"/>
              <a:pathLst>
                <a:path w="5189" h="13466" extrusionOk="0">
                  <a:moveTo>
                    <a:pt x="0" y="0"/>
                  </a:moveTo>
                  <a:cubicBezTo>
                    <a:pt x="53" y="1059"/>
                    <a:pt x="106" y="2158"/>
                    <a:pt x="225" y="3309"/>
                  </a:cubicBezTo>
                  <a:cubicBezTo>
                    <a:pt x="875" y="8948"/>
                    <a:pt x="2418" y="13465"/>
                    <a:pt x="3676" y="13465"/>
                  </a:cubicBezTo>
                  <a:cubicBezTo>
                    <a:pt x="3700" y="13465"/>
                    <a:pt x="3723" y="13464"/>
                    <a:pt x="3746" y="13460"/>
                  </a:cubicBezTo>
                  <a:cubicBezTo>
                    <a:pt x="4686" y="13355"/>
                    <a:pt x="5189" y="10919"/>
                    <a:pt x="5189" y="7505"/>
                  </a:cubicBezTo>
                  <a:lnTo>
                    <a:pt x="5189" y="7505"/>
                  </a:lnTo>
                  <a:cubicBezTo>
                    <a:pt x="4695" y="7986"/>
                    <a:pt x="4237" y="8200"/>
                    <a:pt x="3813" y="8200"/>
                  </a:cubicBezTo>
                  <a:cubicBezTo>
                    <a:pt x="1860" y="8200"/>
                    <a:pt x="631" y="3676"/>
                    <a:pt x="0" y="0"/>
                  </a:cubicBezTo>
                  <a:close/>
                </a:path>
              </a:pathLst>
            </a:custGeom>
            <a:solidFill>
              <a:srgbClr val="BDB8FF"/>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36" name="Google Shape;556;p27">
              <a:extLst>
                <a:ext uri="{FF2B5EF4-FFF2-40B4-BE49-F238E27FC236}">
                  <a16:creationId xmlns:a16="http://schemas.microsoft.com/office/drawing/2014/main" id="{32CB2EA9-2433-46C6-8B28-BB719B1E6FEF}"/>
                </a:ext>
              </a:extLst>
            </p:cNvPr>
            <p:cNvSpPr/>
            <p:nvPr/>
          </p:nvSpPr>
          <p:spPr>
            <a:xfrm>
              <a:off x="2723474" y="4415452"/>
              <a:ext cx="101034" cy="247886"/>
            </a:xfrm>
            <a:custGeom>
              <a:avLst/>
              <a:gdLst/>
              <a:ahLst/>
              <a:cxnLst/>
              <a:rect l="l" t="t" r="r" b="b"/>
              <a:pathLst>
                <a:path w="1828" h="4485" extrusionOk="0">
                  <a:moveTo>
                    <a:pt x="561" y="1"/>
                  </a:moveTo>
                  <a:cubicBezTo>
                    <a:pt x="542" y="1"/>
                    <a:pt x="522" y="3"/>
                    <a:pt x="504" y="8"/>
                  </a:cubicBezTo>
                  <a:cubicBezTo>
                    <a:pt x="173" y="75"/>
                    <a:pt x="1" y="1120"/>
                    <a:pt x="226" y="2325"/>
                  </a:cubicBezTo>
                  <a:cubicBezTo>
                    <a:pt x="445" y="3561"/>
                    <a:pt x="914" y="4484"/>
                    <a:pt x="1244" y="4484"/>
                  </a:cubicBezTo>
                  <a:cubicBezTo>
                    <a:pt x="1253" y="4484"/>
                    <a:pt x="1262" y="4483"/>
                    <a:pt x="1271" y="4482"/>
                  </a:cubicBezTo>
                  <a:cubicBezTo>
                    <a:pt x="1655" y="4376"/>
                    <a:pt x="1827" y="3317"/>
                    <a:pt x="1602" y="2113"/>
                  </a:cubicBezTo>
                  <a:cubicBezTo>
                    <a:pt x="1388" y="955"/>
                    <a:pt x="935" y="1"/>
                    <a:pt x="561" y="1"/>
                  </a:cubicBezTo>
                  <a:close/>
                </a:path>
              </a:pathLst>
            </a:custGeom>
            <a:solidFill>
              <a:schemeClr val="accent4"/>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37" name="Google Shape;557;p27">
              <a:extLst>
                <a:ext uri="{FF2B5EF4-FFF2-40B4-BE49-F238E27FC236}">
                  <a16:creationId xmlns:a16="http://schemas.microsoft.com/office/drawing/2014/main" id="{F8C8A1F7-9E5D-43E5-A185-E58EA3A619AA}"/>
                </a:ext>
              </a:extLst>
            </p:cNvPr>
            <p:cNvSpPr/>
            <p:nvPr/>
          </p:nvSpPr>
          <p:spPr>
            <a:xfrm>
              <a:off x="2525221" y="3916253"/>
              <a:ext cx="396562" cy="371691"/>
            </a:xfrm>
            <a:custGeom>
              <a:avLst/>
              <a:gdLst/>
              <a:ahLst/>
              <a:cxnLst/>
              <a:rect l="l" t="t" r="r" b="b"/>
              <a:pathLst>
                <a:path w="7175" h="6725" extrusionOk="0">
                  <a:moveTo>
                    <a:pt x="993" y="1"/>
                  </a:moveTo>
                  <a:cubicBezTo>
                    <a:pt x="2317" y="2489"/>
                    <a:pt x="663" y="2595"/>
                    <a:pt x="332" y="4143"/>
                  </a:cubicBezTo>
                  <a:cubicBezTo>
                    <a:pt x="1" y="5679"/>
                    <a:pt x="1443" y="6724"/>
                    <a:pt x="1443" y="6724"/>
                  </a:cubicBezTo>
                  <a:lnTo>
                    <a:pt x="4580" y="6393"/>
                  </a:lnTo>
                  <a:cubicBezTo>
                    <a:pt x="7174" y="1430"/>
                    <a:pt x="994" y="1"/>
                    <a:pt x="993" y="1"/>
                  </a:cubicBezTo>
                  <a:close/>
                </a:path>
              </a:pathLst>
            </a:custGeom>
            <a:solidFill>
              <a:schemeClr val="accent4"/>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38" name="Google Shape;558;p27">
              <a:extLst>
                <a:ext uri="{FF2B5EF4-FFF2-40B4-BE49-F238E27FC236}">
                  <a16:creationId xmlns:a16="http://schemas.microsoft.com/office/drawing/2014/main" id="{3150328E-E438-446D-913A-0E053202E519}"/>
                </a:ext>
              </a:extLst>
            </p:cNvPr>
            <p:cNvSpPr/>
            <p:nvPr/>
          </p:nvSpPr>
          <p:spPr>
            <a:xfrm>
              <a:off x="2568387" y="4063935"/>
              <a:ext cx="246559" cy="224009"/>
            </a:xfrm>
            <a:custGeom>
              <a:avLst/>
              <a:gdLst/>
              <a:ahLst/>
              <a:cxnLst/>
              <a:rect l="l" t="t" r="r" b="b"/>
              <a:pathLst>
                <a:path w="4461" h="4053" extrusionOk="0">
                  <a:moveTo>
                    <a:pt x="3299" y="0"/>
                  </a:moveTo>
                  <a:cubicBezTo>
                    <a:pt x="3169" y="0"/>
                    <a:pt x="3085" y="164"/>
                    <a:pt x="3085" y="585"/>
                  </a:cubicBezTo>
                  <a:cubicBezTo>
                    <a:pt x="3069" y="1166"/>
                    <a:pt x="2954" y="1354"/>
                    <a:pt x="2792" y="1354"/>
                  </a:cubicBezTo>
                  <a:cubicBezTo>
                    <a:pt x="2490" y="1354"/>
                    <a:pt x="2027" y="703"/>
                    <a:pt x="1739" y="703"/>
                  </a:cubicBezTo>
                  <a:cubicBezTo>
                    <a:pt x="1652" y="703"/>
                    <a:pt x="1582" y="762"/>
                    <a:pt x="1536" y="916"/>
                  </a:cubicBezTo>
                  <a:cubicBezTo>
                    <a:pt x="1340" y="1528"/>
                    <a:pt x="1938" y="3037"/>
                    <a:pt x="1419" y="3037"/>
                  </a:cubicBezTo>
                  <a:cubicBezTo>
                    <a:pt x="1377" y="3037"/>
                    <a:pt x="1328" y="3027"/>
                    <a:pt x="1271" y="3007"/>
                  </a:cubicBezTo>
                  <a:cubicBezTo>
                    <a:pt x="708" y="2797"/>
                    <a:pt x="369" y="2411"/>
                    <a:pt x="211" y="2411"/>
                  </a:cubicBezTo>
                  <a:cubicBezTo>
                    <a:pt x="119" y="2411"/>
                    <a:pt x="87" y="2538"/>
                    <a:pt x="107" y="2901"/>
                  </a:cubicBezTo>
                  <a:cubicBezTo>
                    <a:pt x="107" y="3126"/>
                    <a:pt x="54" y="3285"/>
                    <a:pt x="1" y="3391"/>
                  </a:cubicBezTo>
                  <a:cubicBezTo>
                    <a:pt x="332" y="3841"/>
                    <a:pt x="662" y="4052"/>
                    <a:pt x="662" y="4052"/>
                  </a:cubicBezTo>
                  <a:lnTo>
                    <a:pt x="3799" y="3721"/>
                  </a:lnTo>
                  <a:cubicBezTo>
                    <a:pt x="4249" y="2848"/>
                    <a:pt x="4461" y="2067"/>
                    <a:pt x="4408" y="1352"/>
                  </a:cubicBezTo>
                  <a:cubicBezTo>
                    <a:pt x="4074" y="756"/>
                    <a:pt x="3580" y="0"/>
                    <a:pt x="3299" y="0"/>
                  </a:cubicBezTo>
                  <a:close/>
                </a:path>
              </a:pathLst>
            </a:custGeom>
            <a:solidFill>
              <a:schemeClr val="dk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39" name="Google Shape;559;p27">
              <a:extLst>
                <a:ext uri="{FF2B5EF4-FFF2-40B4-BE49-F238E27FC236}">
                  <a16:creationId xmlns:a16="http://schemas.microsoft.com/office/drawing/2014/main" id="{4E49B5C9-9DBF-4C87-9D7B-889A3BE664DE}"/>
                </a:ext>
              </a:extLst>
            </p:cNvPr>
            <p:cNvSpPr/>
            <p:nvPr/>
          </p:nvSpPr>
          <p:spPr>
            <a:xfrm>
              <a:off x="2586681" y="4259646"/>
              <a:ext cx="216603" cy="130382"/>
            </a:xfrm>
            <a:custGeom>
              <a:avLst/>
              <a:gdLst/>
              <a:ahLst/>
              <a:cxnLst/>
              <a:rect l="l" t="t" r="r" b="b"/>
              <a:pathLst>
                <a:path w="3919" h="2359" extrusionOk="0">
                  <a:moveTo>
                    <a:pt x="3604" y="1"/>
                  </a:moveTo>
                  <a:cubicBezTo>
                    <a:pt x="3580" y="1"/>
                    <a:pt x="3553" y="7"/>
                    <a:pt x="3521" y="22"/>
                  </a:cubicBezTo>
                  <a:lnTo>
                    <a:pt x="106" y="405"/>
                  </a:lnTo>
                  <a:cubicBezTo>
                    <a:pt x="54" y="405"/>
                    <a:pt x="1" y="458"/>
                    <a:pt x="1" y="511"/>
                  </a:cubicBezTo>
                  <a:lnTo>
                    <a:pt x="159" y="2232"/>
                  </a:lnTo>
                  <a:cubicBezTo>
                    <a:pt x="159" y="2309"/>
                    <a:pt x="223" y="2359"/>
                    <a:pt x="278" y="2359"/>
                  </a:cubicBezTo>
                  <a:cubicBezTo>
                    <a:pt x="298" y="2359"/>
                    <a:pt x="317" y="2352"/>
                    <a:pt x="331" y="2338"/>
                  </a:cubicBezTo>
                  <a:lnTo>
                    <a:pt x="3799" y="1954"/>
                  </a:lnTo>
                  <a:cubicBezTo>
                    <a:pt x="3852" y="1954"/>
                    <a:pt x="3918" y="1901"/>
                    <a:pt x="3918" y="1782"/>
                  </a:cubicBezTo>
                  <a:lnTo>
                    <a:pt x="3746" y="127"/>
                  </a:lnTo>
                  <a:cubicBezTo>
                    <a:pt x="3707" y="50"/>
                    <a:pt x="3669" y="1"/>
                    <a:pt x="3604" y="1"/>
                  </a:cubicBezTo>
                  <a:close/>
                </a:path>
              </a:pathLst>
            </a:custGeom>
            <a:solidFill>
              <a:srgbClr val="FFFFFF"/>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40" name="Google Shape;560;p27">
              <a:extLst>
                <a:ext uri="{FF2B5EF4-FFF2-40B4-BE49-F238E27FC236}">
                  <a16:creationId xmlns:a16="http://schemas.microsoft.com/office/drawing/2014/main" id="{B44B5DFA-7D80-4F1A-AE03-8FEAACEF2203}"/>
                </a:ext>
              </a:extLst>
            </p:cNvPr>
            <p:cNvSpPr/>
            <p:nvPr/>
          </p:nvSpPr>
          <p:spPr>
            <a:xfrm rot="41933">
              <a:off x="2590197" y="4314548"/>
              <a:ext cx="215526" cy="77273"/>
            </a:xfrm>
            <a:custGeom>
              <a:avLst/>
              <a:gdLst/>
              <a:ahLst/>
              <a:cxnLst/>
              <a:rect l="l" t="t" r="r" b="b"/>
              <a:pathLst>
                <a:path w="3866" h="1398" extrusionOk="0">
                  <a:moveTo>
                    <a:pt x="3746" y="0"/>
                  </a:moveTo>
                  <a:lnTo>
                    <a:pt x="1" y="437"/>
                  </a:lnTo>
                  <a:lnTo>
                    <a:pt x="106" y="1271"/>
                  </a:lnTo>
                  <a:cubicBezTo>
                    <a:pt x="106" y="1348"/>
                    <a:pt x="170" y="1398"/>
                    <a:pt x="225" y="1398"/>
                  </a:cubicBezTo>
                  <a:cubicBezTo>
                    <a:pt x="245" y="1398"/>
                    <a:pt x="264" y="1391"/>
                    <a:pt x="278" y="1377"/>
                  </a:cubicBezTo>
                  <a:lnTo>
                    <a:pt x="3746" y="993"/>
                  </a:lnTo>
                  <a:cubicBezTo>
                    <a:pt x="3799" y="993"/>
                    <a:pt x="3865" y="940"/>
                    <a:pt x="3865" y="821"/>
                  </a:cubicBezTo>
                  <a:lnTo>
                    <a:pt x="3746" y="0"/>
                  </a:lnTo>
                  <a:close/>
                </a:path>
              </a:pathLst>
            </a:custGeom>
            <a:solidFill>
              <a:srgbClr val="CCC4C5"/>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41" name="Google Shape;561;p27">
              <a:extLst>
                <a:ext uri="{FF2B5EF4-FFF2-40B4-BE49-F238E27FC236}">
                  <a16:creationId xmlns:a16="http://schemas.microsoft.com/office/drawing/2014/main" id="{D082B021-A386-43D4-99F1-601F9858A307}"/>
                </a:ext>
              </a:extLst>
            </p:cNvPr>
            <p:cNvSpPr/>
            <p:nvPr/>
          </p:nvSpPr>
          <p:spPr>
            <a:xfrm>
              <a:off x="2724193" y="5007670"/>
              <a:ext cx="239982" cy="242138"/>
            </a:xfrm>
            <a:custGeom>
              <a:avLst/>
              <a:gdLst/>
              <a:ahLst/>
              <a:cxnLst/>
              <a:rect l="l" t="t" r="r" b="b"/>
              <a:pathLst>
                <a:path w="4342" h="4381" extrusionOk="0">
                  <a:moveTo>
                    <a:pt x="2635" y="1"/>
                  </a:moveTo>
                  <a:lnTo>
                    <a:pt x="107" y="3085"/>
                  </a:lnTo>
                  <a:cubicBezTo>
                    <a:pt x="0" y="3839"/>
                    <a:pt x="1571" y="4380"/>
                    <a:pt x="2831" y="4380"/>
                  </a:cubicBezTo>
                  <a:cubicBezTo>
                    <a:pt x="3605" y="4380"/>
                    <a:pt x="4261" y="4177"/>
                    <a:pt x="4342" y="3693"/>
                  </a:cubicBezTo>
                  <a:lnTo>
                    <a:pt x="2635" y="1"/>
                  </a:lnTo>
                  <a:close/>
                </a:path>
              </a:pathLst>
            </a:custGeom>
            <a:solidFill>
              <a:srgbClr val="F9A984"/>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42" name="Google Shape;562;p27">
              <a:extLst>
                <a:ext uri="{FF2B5EF4-FFF2-40B4-BE49-F238E27FC236}">
                  <a16:creationId xmlns:a16="http://schemas.microsoft.com/office/drawing/2014/main" id="{AADD5680-A88B-4DB2-AB44-BE0289A3526C}"/>
                </a:ext>
              </a:extLst>
            </p:cNvPr>
            <p:cNvSpPr/>
            <p:nvPr/>
          </p:nvSpPr>
          <p:spPr>
            <a:xfrm>
              <a:off x="2730052" y="4358081"/>
              <a:ext cx="356326" cy="853756"/>
            </a:xfrm>
            <a:custGeom>
              <a:avLst/>
              <a:gdLst/>
              <a:ahLst/>
              <a:cxnLst/>
              <a:rect l="l" t="t" r="r" b="b"/>
              <a:pathLst>
                <a:path w="6447" h="15447" extrusionOk="0">
                  <a:moveTo>
                    <a:pt x="2198" y="1"/>
                  </a:moveTo>
                  <a:lnTo>
                    <a:pt x="1" y="14785"/>
                  </a:lnTo>
                  <a:lnTo>
                    <a:pt x="4236" y="15446"/>
                  </a:lnTo>
                  <a:lnTo>
                    <a:pt x="6446" y="610"/>
                  </a:lnTo>
                  <a:lnTo>
                    <a:pt x="2198" y="1"/>
                  </a:lnTo>
                  <a:close/>
                </a:path>
              </a:pathLst>
            </a:custGeom>
            <a:solidFill>
              <a:schemeClr val="dk2"/>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43" name="Google Shape;563;p27">
              <a:extLst>
                <a:ext uri="{FF2B5EF4-FFF2-40B4-BE49-F238E27FC236}">
                  <a16:creationId xmlns:a16="http://schemas.microsoft.com/office/drawing/2014/main" id="{8C0C76F0-1988-4F6C-B1A7-6BB1F602D357}"/>
                </a:ext>
              </a:extLst>
            </p:cNvPr>
            <p:cNvSpPr/>
            <p:nvPr/>
          </p:nvSpPr>
          <p:spPr>
            <a:xfrm>
              <a:off x="2842692" y="4373447"/>
              <a:ext cx="243685" cy="838391"/>
            </a:xfrm>
            <a:custGeom>
              <a:avLst/>
              <a:gdLst/>
              <a:ahLst/>
              <a:cxnLst/>
              <a:rect l="l" t="t" r="r" b="b"/>
              <a:pathLst>
                <a:path w="4409" h="15169" extrusionOk="0">
                  <a:moveTo>
                    <a:pt x="2198" y="1"/>
                  </a:moveTo>
                  <a:lnTo>
                    <a:pt x="1" y="14838"/>
                  </a:lnTo>
                  <a:lnTo>
                    <a:pt x="2198" y="15168"/>
                  </a:lnTo>
                  <a:lnTo>
                    <a:pt x="4408" y="332"/>
                  </a:lnTo>
                  <a:lnTo>
                    <a:pt x="2198" y="1"/>
                  </a:lnTo>
                  <a:close/>
                </a:path>
              </a:pathLst>
            </a:custGeom>
            <a:solidFill>
              <a:schemeClr val="dk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44" name="Google Shape;564;p27">
              <a:extLst>
                <a:ext uri="{FF2B5EF4-FFF2-40B4-BE49-F238E27FC236}">
                  <a16:creationId xmlns:a16="http://schemas.microsoft.com/office/drawing/2014/main" id="{D46CBBA8-F2A2-4830-919D-D6ACE170B776}"/>
                </a:ext>
              </a:extLst>
            </p:cNvPr>
            <p:cNvSpPr/>
            <p:nvPr/>
          </p:nvSpPr>
          <p:spPr>
            <a:xfrm>
              <a:off x="2846063" y="4187684"/>
              <a:ext cx="240314" cy="242083"/>
            </a:xfrm>
            <a:custGeom>
              <a:avLst/>
              <a:gdLst/>
              <a:ahLst/>
              <a:cxnLst/>
              <a:rect l="l" t="t" r="r" b="b"/>
              <a:pathLst>
                <a:path w="4348" h="4380" extrusionOk="0">
                  <a:moveTo>
                    <a:pt x="2587" y="0"/>
                  </a:moveTo>
                  <a:lnTo>
                    <a:pt x="99" y="3084"/>
                  </a:lnTo>
                  <a:cubicBezTo>
                    <a:pt x="0" y="3839"/>
                    <a:pt x="1569" y="4380"/>
                    <a:pt x="2830" y="4380"/>
                  </a:cubicBezTo>
                  <a:cubicBezTo>
                    <a:pt x="3604" y="4380"/>
                    <a:pt x="4262" y="4176"/>
                    <a:pt x="4347" y="3693"/>
                  </a:cubicBezTo>
                  <a:lnTo>
                    <a:pt x="2587" y="0"/>
                  </a:lnTo>
                  <a:close/>
                </a:path>
              </a:pathLst>
            </a:custGeom>
            <a:solidFill>
              <a:srgbClr val="FFE780"/>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45" name="Google Shape;565;p27">
              <a:extLst>
                <a:ext uri="{FF2B5EF4-FFF2-40B4-BE49-F238E27FC236}">
                  <a16:creationId xmlns:a16="http://schemas.microsoft.com/office/drawing/2014/main" id="{69E3D7B6-EC35-43DC-AE4B-2A815F0F7DB6}"/>
                </a:ext>
              </a:extLst>
            </p:cNvPr>
            <p:cNvSpPr/>
            <p:nvPr/>
          </p:nvSpPr>
          <p:spPr>
            <a:xfrm>
              <a:off x="2942952" y="4186493"/>
              <a:ext cx="79755" cy="77267"/>
            </a:xfrm>
            <a:custGeom>
              <a:avLst/>
              <a:gdLst/>
              <a:ahLst/>
              <a:cxnLst/>
              <a:rect l="l" t="t" r="r" b="b"/>
              <a:pathLst>
                <a:path w="1443" h="1398" extrusionOk="0">
                  <a:moveTo>
                    <a:pt x="834" y="0"/>
                  </a:moveTo>
                  <a:lnTo>
                    <a:pt x="0" y="1046"/>
                  </a:lnTo>
                  <a:cubicBezTo>
                    <a:pt x="172" y="1218"/>
                    <a:pt x="384" y="1324"/>
                    <a:pt x="662" y="1377"/>
                  </a:cubicBezTo>
                  <a:cubicBezTo>
                    <a:pt x="736" y="1391"/>
                    <a:pt x="811" y="1397"/>
                    <a:pt x="884" y="1397"/>
                  </a:cubicBezTo>
                  <a:cubicBezTo>
                    <a:pt x="1085" y="1397"/>
                    <a:pt x="1278" y="1348"/>
                    <a:pt x="1443" y="1271"/>
                  </a:cubicBezTo>
                  <a:lnTo>
                    <a:pt x="834" y="0"/>
                  </a:lnTo>
                  <a:close/>
                </a:path>
              </a:pathLst>
            </a:custGeom>
            <a:solidFill>
              <a:srgbClr val="233E49"/>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46" name="Google Shape;566;p27">
              <a:extLst>
                <a:ext uri="{FF2B5EF4-FFF2-40B4-BE49-F238E27FC236}">
                  <a16:creationId xmlns:a16="http://schemas.microsoft.com/office/drawing/2014/main" id="{695748A1-FD99-49B2-B64C-0CBCF95652DF}"/>
                </a:ext>
              </a:extLst>
            </p:cNvPr>
            <p:cNvSpPr/>
            <p:nvPr/>
          </p:nvSpPr>
          <p:spPr>
            <a:xfrm>
              <a:off x="2339458" y="4663117"/>
              <a:ext cx="777649" cy="963467"/>
            </a:xfrm>
            <a:custGeom>
              <a:avLst/>
              <a:gdLst/>
              <a:ahLst/>
              <a:cxnLst/>
              <a:rect l="l" t="t" r="r" b="b"/>
              <a:pathLst>
                <a:path w="14070" h="17432" extrusionOk="0">
                  <a:moveTo>
                    <a:pt x="0" y="1"/>
                  </a:moveTo>
                  <a:lnTo>
                    <a:pt x="0" y="13726"/>
                  </a:lnTo>
                  <a:cubicBezTo>
                    <a:pt x="0" y="15777"/>
                    <a:pt x="1377" y="17432"/>
                    <a:pt x="3097" y="17432"/>
                  </a:cubicBezTo>
                  <a:lnTo>
                    <a:pt x="10972" y="17432"/>
                  </a:lnTo>
                  <a:cubicBezTo>
                    <a:pt x="12693" y="17432"/>
                    <a:pt x="14069" y="15777"/>
                    <a:pt x="14069" y="13726"/>
                  </a:cubicBezTo>
                  <a:lnTo>
                    <a:pt x="14069" y="1"/>
                  </a:lnTo>
                  <a:close/>
                </a:path>
              </a:pathLst>
            </a:custGeom>
            <a:solidFill>
              <a:schemeClr val="accent2"/>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47" name="Google Shape;567;p27">
              <a:extLst>
                <a:ext uri="{FF2B5EF4-FFF2-40B4-BE49-F238E27FC236}">
                  <a16:creationId xmlns:a16="http://schemas.microsoft.com/office/drawing/2014/main" id="{B8EF1B35-EC9B-4BDF-94AC-D722F926DD8B}"/>
                </a:ext>
              </a:extLst>
            </p:cNvPr>
            <p:cNvSpPr/>
            <p:nvPr/>
          </p:nvSpPr>
          <p:spPr>
            <a:xfrm>
              <a:off x="2375983" y="4821897"/>
              <a:ext cx="741115" cy="804661"/>
            </a:xfrm>
            <a:custGeom>
              <a:avLst/>
              <a:gdLst/>
              <a:ahLst/>
              <a:cxnLst/>
              <a:rect l="l" t="t" r="r" b="b"/>
              <a:pathLst>
                <a:path w="13409" h="17432" extrusionOk="0">
                  <a:moveTo>
                    <a:pt x="11701" y="1"/>
                  </a:moveTo>
                  <a:lnTo>
                    <a:pt x="11701" y="12469"/>
                  </a:lnTo>
                  <a:cubicBezTo>
                    <a:pt x="11701" y="14507"/>
                    <a:pt x="10258" y="16161"/>
                    <a:pt x="8551" y="16161"/>
                  </a:cubicBezTo>
                  <a:lnTo>
                    <a:pt x="716" y="16161"/>
                  </a:lnTo>
                  <a:cubicBezTo>
                    <a:pt x="451" y="16161"/>
                    <a:pt x="226" y="16108"/>
                    <a:pt x="1" y="16042"/>
                  </a:cubicBezTo>
                  <a:lnTo>
                    <a:pt x="1" y="16042"/>
                  </a:lnTo>
                  <a:cubicBezTo>
                    <a:pt x="557" y="16876"/>
                    <a:pt x="1443" y="17432"/>
                    <a:pt x="2436" y="17432"/>
                  </a:cubicBezTo>
                  <a:lnTo>
                    <a:pt x="10311" y="17432"/>
                  </a:lnTo>
                  <a:cubicBezTo>
                    <a:pt x="12032" y="17432"/>
                    <a:pt x="13408" y="15777"/>
                    <a:pt x="13408" y="13726"/>
                  </a:cubicBezTo>
                  <a:lnTo>
                    <a:pt x="13408" y="1"/>
                  </a:lnTo>
                  <a:close/>
                </a:path>
              </a:pathLst>
            </a:custGeom>
            <a:solidFill>
              <a:schemeClr val="dk2"/>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48" name="Google Shape;568;p27">
              <a:extLst>
                <a:ext uri="{FF2B5EF4-FFF2-40B4-BE49-F238E27FC236}">
                  <a16:creationId xmlns:a16="http://schemas.microsoft.com/office/drawing/2014/main" id="{437A574E-5D46-4B2D-B081-522030A64E3F}"/>
                </a:ext>
              </a:extLst>
            </p:cNvPr>
            <p:cNvSpPr/>
            <p:nvPr/>
          </p:nvSpPr>
          <p:spPr>
            <a:xfrm>
              <a:off x="2433804" y="4873087"/>
              <a:ext cx="460897" cy="490908"/>
            </a:xfrm>
            <a:custGeom>
              <a:avLst/>
              <a:gdLst/>
              <a:ahLst/>
              <a:cxnLst/>
              <a:rect l="l" t="t" r="r" b="b"/>
              <a:pathLst>
                <a:path w="8339" h="8882" extrusionOk="0">
                  <a:moveTo>
                    <a:pt x="4196" y="1"/>
                  </a:moveTo>
                  <a:cubicBezTo>
                    <a:pt x="1880" y="1"/>
                    <a:pt x="0" y="1986"/>
                    <a:pt x="0" y="4421"/>
                  </a:cubicBezTo>
                  <a:cubicBezTo>
                    <a:pt x="0" y="6896"/>
                    <a:pt x="1880" y="8881"/>
                    <a:pt x="4196" y="8881"/>
                  </a:cubicBezTo>
                  <a:cubicBezTo>
                    <a:pt x="6459" y="8881"/>
                    <a:pt x="8339" y="6896"/>
                    <a:pt x="8339" y="4421"/>
                  </a:cubicBezTo>
                  <a:cubicBezTo>
                    <a:pt x="8339" y="1986"/>
                    <a:pt x="6459" y="1"/>
                    <a:pt x="4196" y="1"/>
                  </a:cubicBezTo>
                  <a:close/>
                </a:path>
              </a:pathLst>
            </a:custGeom>
            <a:solidFill>
              <a:schemeClr val="accent6"/>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49" name="Google Shape;569;p27">
              <a:extLst>
                <a:ext uri="{FF2B5EF4-FFF2-40B4-BE49-F238E27FC236}">
                  <a16:creationId xmlns:a16="http://schemas.microsoft.com/office/drawing/2014/main" id="{0B5EFB62-EEA1-4785-ADCF-50D9C22552BF}"/>
                </a:ext>
              </a:extLst>
            </p:cNvPr>
            <p:cNvSpPr/>
            <p:nvPr/>
          </p:nvSpPr>
          <p:spPr>
            <a:xfrm>
              <a:off x="3375992" y="4937477"/>
              <a:ext cx="426519" cy="429448"/>
            </a:xfrm>
            <a:custGeom>
              <a:avLst/>
              <a:gdLst/>
              <a:ahLst/>
              <a:cxnLst/>
              <a:rect l="l" t="t" r="r" b="b"/>
              <a:pathLst>
                <a:path w="7717" h="7770" extrusionOk="0">
                  <a:moveTo>
                    <a:pt x="3865" y="1430"/>
                  </a:moveTo>
                  <a:cubicBezTo>
                    <a:pt x="5189" y="1430"/>
                    <a:pt x="6287" y="2541"/>
                    <a:pt x="6287" y="3865"/>
                  </a:cubicBezTo>
                  <a:cubicBezTo>
                    <a:pt x="6287" y="5241"/>
                    <a:pt x="5189" y="6287"/>
                    <a:pt x="3865" y="6287"/>
                  </a:cubicBezTo>
                  <a:cubicBezTo>
                    <a:pt x="2542" y="6287"/>
                    <a:pt x="1430" y="5241"/>
                    <a:pt x="1430" y="3865"/>
                  </a:cubicBezTo>
                  <a:cubicBezTo>
                    <a:pt x="1430" y="2541"/>
                    <a:pt x="2542" y="1430"/>
                    <a:pt x="3865" y="1430"/>
                  </a:cubicBezTo>
                  <a:close/>
                  <a:moveTo>
                    <a:pt x="3865" y="0"/>
                  </a:moveTo>
                  <a:cubicBezTo>
                    <a:pt x="1708" y="0"/>
                    <a:pt x="0" y="1708"/>
                    <a:pt x="0" y="3865"/>
                  </a:cubicBezTo>
                  <a:cubicBezTo>
                    <a:pt x="0" y="6009"/>
                    <a:pt x="1708" y="7769"/>
                    <a:pt x="3865" y="7769"/>
                  </a:cubicBezTo>
                  <a:cubicBezTo>
                    <a:pt x="6009" y="7769"/>
                    <a:pt x="7717" y="6009"/>
                    <a:pt x="7717" y="3865"/>
                  </a:cubicBezTo>
                  <a:cubicBezTo>
                    <a:pt x="7717" y="1708"/>
                    <a:pt x="6009" y="0"/>
                    <a:pt x="3865" y="0"/>
                  </a:cubicBezTo>
                  <a:close/>
                </a:path>
              </a:pathLst>
            </a:custGeom>
            <a:solidFill>
              <a:schemeClr val="accent3"/>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50" name="Google Shape;570;p27">
              <a:extLst>
                <a:ext uri="{FF2B5EF4-FFF2-40B4-BE49-F238E27FC236}">
                  <a16:creationId xmlns:a16="http://schemas.microsoft.com/office/drawing/2014/main" id="{1D80BD4C-514B-4C3F-9044-4B92E1B038C3}"/>
                </a:ext>
              </a:extLst>
            </p:cNvPr>
            <p:cNvSpPr/>
            <p:nvPr/>
          </p:nvSpPr>
          <p:spPr>
            <a:xfrm>
              <a:off x="2894646" y="4821907"/>
              <a:ext cx="658432" cy="768142"/>
            </a:xfrm>
            <a:custGeom>
              <a:avLst/>
              <a:gdLst/>
              <a:ahLst/>
              <a:cxnLst/>
              <a:rect l="l" t="t" r="r" b="b"/>
              <a:pathLst>
                <a:path w="11913" h="13898" extrusionOk="0">
                  <a:moveTo>
                    <a:pt x="1" y="0"/>
                  </a:moveTo>
                  <a:lnTo>
                    <a:pt x="1" y="10853"/>
                  </a:lnTo>
                  <a:cubicBezTo>
                    <a:pt x="1" y="12507"/>
                    <a:pt x="1205" y="13897"/>
                    <a:pt x="2648" y="13897"/>
                  </a:cubicBezTo>
                  <a:lnTo>
                    <a:pt x="9265" y="13897"/>
                  </a:lnTo>
                  <a:cubicBezTo>
                    <a:pt x="10695" y="13897"/>
                    <a:pt x="11912" y="12507"/>
                    <a:pt x="11912" y="10853"/>
                  </a:cubicBezTo>
                  <a:lnTo>
                    <a:pt x="11912" y="0"/>
                  </a:lnTo>
                  <a:close/>
                </a:path>
              </a:pathLst>
            </a:custGeom>
            <a:solidFill>
              <a:schemeClr val="lt2"/>
            </a:solidFill>
            <a:ln>
              <a:noFill/>
            </a:ln>
          </p:spPr>
          <p:txBody>
            <a:bodyPr spcFirstLastPara="1" wrap="square" lIns="91425" tIns="91425" rIns="91425" bIns="91425" anchor="ctr" anchorCtr="0">
              <a:noAutofit/>
            </a:bodyPr>
            <a:lstStyle/>
            <a:p>
              <a:endParaRPr sz="1350" dirty="0">
                <a:solidFill>
                  <a:prstClr val="black"/>
                </a:solidFill>
                <a:latin typeface="Times New Roman" panose="02020603050405020304" pitchFamily="18" charset="0"/>
              </a:endParaRPr>
            </a:p>
          </p:txBody>
        </p:sp>
        <p:sp>
          <p:nvSpPr>
            <p:cNvPr id="251" name="Google Shape;571;p27">
              <a:extLst>
                <a:ext uri="{FF2B5EF4-FFF2-40B4-BE49-F238E27FC236}">
                  <a16:creationId xmlns:a16="http://schemas.microsoft.com/office/drawing/2014/main" id="{46BE8CA5-CDE1-4274-918B-09322F831DB0}"/>
                </a:ext>
              </a:extLst>
            </p:cNvPr>
            <p:cNvSpPr/>
            <p:nvPr/>
          </p:nvSpPr>
          <p:spPr>
            <a:xfrm>
              <a:off x="2927587" y="4821907"/>
              <a:ext cx="625491" cy="768142"/>
            </a:xfrm>
            <a:custGeom>
              <a:avLst/>
              <a:gdLst/>
              <a:ahLst/>
              <a:cxnLst/>
              <a:rect l="l" t="t" r="r" b="b"/>
              <a:pathLst>
                <a:path w="11317" h="13898" extrusionOk="0">
                  <a:moveTo>
                    <a:pt x="9768" y="0"/>
                  </a:moveTo>
                  <a:lnTo>
                    <a:pt x="9768" y="9860"/>
                  </a:lnTo>
                  <a:cubicBezTo>
                    <a:pt x="9768" y="11462"/>
                    <a:pt x="8669" y="12785"/>
                    <a:pt x="7174" y="12785"/>
                  </a:cubicBezTo>
                  <a:lnTo>
                    <a:pt x="609" y="12785"/>
                  </a:lnTo>
                  <a:cubicBezTo>
                    <a:pt x="397" y="12785"/>
                    <a:pt x="172" y="12785"/>
                    <a:pt x="0" y="12732"/>
                  </a:cubicBezTo>
                  <a:lnTo>
                    <a:pt x="0" y="12732"/>
                  </a:lnTo>
                  <a:cubicBezTo>
                    <a:pt x="503" y="13394"/>
                    <a:pt x="1218" y="13897"/>
                    <a:pt x="2052" y="13897"/>
                  </a:cubicBezTo>
                  <a:lnTo>
                    <a:pt x="8669" y="13897"/>
                  </a:lnTo>
                  <a:cubicBezTo>
                    <a:pt x="10099" y="13897"/>
                    <a:pt x="11316" y="12507"/>
                    <a:pt x="11316" y="10853"/>
                  </a:cubicBezTo>
                  <a:lnTo>
                    <a:pt x="11316" y="0"/>
                  </a:lnTo>
                  <a:close/>
                </a:path>
              </a:pathLst>
            </a:custGeom>
            <a:solidFill>
              <a:schemeClr val="accen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nvGrpSpPr>
            <p:cNvPr id="252" name="Google Shape;572;p27">
              <a:extLst>
                <a:ext uri="{FF2B5EF4-FFF2-40B4-BE49-F238E27FC236}">
                  <a16:creationId xmlns:a16="http://schemas.microsoft.com/office/drawing/2014/main" id="{B70FF2C3-E679-4C50-9037-629C23F46791}"/>
                </a:ext>
              </a:extLst>
            </p:cNvPr>
            <p:cNvGrpSpPr/>
            <p:nvPr/>
          </p:nvGrpSpPr>
          <p:grpSpPr>
            <a:xfrm>
              <a:off x="3041664" y="5111577"/>
              <a:ext cx="320455" cy="156580"/>
              <a:chOff x="2774143" y="4536556"/>
              <a:chExt cx="320455" cy="156580"/>
            </a:xfrm>
          </p:grpSpPr>
          <p:sp>
            <p:nvSpPr>
              <p:cNvPr id="256" name="Google Shape;573;p27">
                <a:extLst>
                  <a:ext uri="{FF2B5EF4-FFF2-40B4-BE49-F238E27FC236}">
                    <a16:creationId xmlns:a16="http://schemas.microsoft.com/office/drawing/2014/main" id="{1120E790-167B-44C9-ABF2-B9A6CC919A9C}"/>
                  </a:ext>
                </a:extLst>
              </p:cNvPr>
              <p:cNvSpPr/>
              <p:nvPr/>
            </p:nvSpPr>
            <p:spPr>
              <a:xfrm>
                <a:off x="2774143" y="4562865"/>
                <a:ext cx="112751" cy="98104"/>
              </a:xfrm>
              <a:custGeom>
                <a:avLst/>
                <a:gdLst/>
                <a:ahLst/>
                <a:cxnLst/>
                <a:rect l="l" t="t" r="r" b="b"/>
                <a:pathLst>
                  <a:path w="2040" h="1775" extrusionOk="0">
                    <a:moveTo>
                      <a:pt x="292" y="1"/>
                    </a:moveTo>
                    <a:cubicBezTo>
                      <a:pt x="173" y="1"/>
                      <a:pt x="94" y="14"/>
                      <a:pt x="67" y="27"/>
                    </a:cubicBezTo>
                    <a:cubicBezTo>
                      <a:pt x="27" y="40"/>
                      <a:pt x="1" y="67"/>
                      <a:pt x="1" y="107"/>
                    </a:cubicBezTo>
                    <a:cubicBezTo>
                      <a:pt x="1" y="146"/>
                      <a:pt x="27" y="173"/>
                      <a:pt x="54" y="186"/>
                    </a:cubicBezTo>
                    <a:cubicBezTo>
                      <a:pt x="94" y="199"/>
                      <a:pt x="147" y="212"/>
                      <a:pt x="226" y="212"/>
                    </a:cubicBezTo>
                    <a:cubicBezTo>
                      <a:pt x="279" y="226"/>
                      <a:pt x="319" y="239"/>
                      <a:pt x="345" y="252"/>
                    </a:cubicBezTo>
                    <a:cubicBezTo>
                      <a:pt x="385" y="265"/>
                      <a:pt x="411" y="292"/>
                      <a:pt x="451" y="358"/>
                    </a:cubicBezTo>
                    <a:lnTo>
                      <a:pt x="835" y="887"/>
                    </a:lnTo>
                    <a:lnTo>
                      <a:pt x="782" y="967"/>
                    </a:lnTo>
                    <a:lnTo>
                      <a:pt x="729" y="1033"/>
                    </a:lnTo>
                    <a:lnTo>
                      <a:pt x="636" y="1165"/>
                    </a:lnTo>
                    <a:cubicBezTo>
                      <a:pt x="597" y="1205"/>
                      <a:pt x="544" y="1271"/>
                      <a:pt x="477" y="1364"/>
                    </a:cubicBezTo>
                    <a:cubicBezTo>
                      <a:pt x="464" y="1390"/>
                      <a:pt x="438" y="1404"/>
                      <a:pt x="411" y="1417"/>
                    </a:cubicBezTo>
                    <a:cubicBezTo>
                      <a:pt x="385" y="1430"/>
                      <a:pt x="358" y="1443"/>
                      <a:pt x="319" y="1443"/>
                    </a:cubicBezTo>
                    <a:cubicBezTo>
                      <a:pt x="266" y="1443"/>
                      <a:pt x="213" y="1457"/>
                      <a:pt x="173" y="1470"/>
                    </a:cubicBezTo>
                    <a:cubicBezTo>
                      <a:pt x="120" y="1483"/>
                      <a:pt x="94" y="1509"/>
                      <a:pt x="94" y="1562"/>
                    </a:cubicBezTo>
                    <a:cubicBezTo>
                      <a:pt x="94" y="1576"/>
                      <a:pt x="94" y="1602"/>
                      <a:pt x="107" y="1615"/>
                    </a:cubicBezTo>
                    <a:cubicBezTo>
                      <a:pt x="120" y="1629"/>
                      <a:pt x="133" y="1642"/>
                      <a:pt x="147" y="1642"/>
                    </a:cubicBezTo>
                    <a:cubicBezTo>
                      <a:pt x="160" y="1655"/>
                      <a:pt x="186" y="1655"/>
                      <a:pt x="199" y="1668"/>
                    </a:cubicBezTo>
                    <a:lnTo>
                      <a:pt x="385" y="1668"/>
                    </a:lnTo>
                    <a:cubicBezTo>
                      <a:pt x="438" y="1655"/>
                      <a:pt x="491" y="1655"/>
                      <a:pt x="544" y="1655"/>
                    </a:cubicBezTo>
                    <a:cubicBezTo>
                      <a:pt x="570" y="1655"/>
                      <a:pt x="597" y="1655"/>
                      <a:pt x="623" y="1668"/>
                    </a:cubicBezTo>
                    <a:lnTo>
                      <a:pt x="822" y="1668"/>
                    </a:lnTo>
                    <a:cubicBezTo>
                      <a:pt x="848" y="1668"/>
                      <a:pt x="888" y="1655"/>
                      <a:pt x="927" y="1655"/>
                    </a:cubicBezTo>
                    <a:cubicBezTo>
                      <a:pt x="954" y="1642"/>
                      <a:pt x="980" y="1615"/>
                      <a:pt x="980" y="1562"/>
                    </a:cubicBezTo>
                    <a:cubicBezTo>
                      <a:pt x="980" y="1549"/>
                      <a:pt x="967" y="1536"/>
                      <a:pt x="954" y="1509"/>
                    </a:cubicBezTo>
                    <a:cubicBezTo>
                      <a:pt x="927" y="1483"/>
                      <a:pt x="874" y="1470"/>
                      <a:pt x="808" y="1470"/>
                    </a:cubicBezTo>
                    <a:cubicBezTo>
                      <a:pt x="769" y="1470"/>
                      <a:pt x="755" y="1470"/>
                      <a:pt x="742" y="1457"/>
                    </a:cubicBezTo>
                    <a:cubicBezTo>
                      <a:pt x="742" y="1457"/>
                      <a:pt x="729" y="1443"/>
                      <a:pt x="729" y="1430"/>
                    </a:cubicBezTo>
                    <a:cubicBezTo>
                      <a:pt x="729" y="1417"/>
                      <a:pt x="742" y="1404"/>
                      <a:pt x="755" y="1377"/>
                    </a:cubicBezTo>
                    <a:cubicBezTo>
                      <a:pt x="782" y="1351"/>
                      <a:pt x="795" y="1324"/>
                      <a:pt x="808" y="1311"/>
                    </a:cubicBezTo>
                    <a:cubicBezTo>
                      <a:pt x="835" y="1271"/>
                      <a:pt x="861" y="1245"/>
                      <a:pt x="888" y="1218"/>
                    </a:cubicBezTo>
                    <a:cubicBezTo>
                      <a:pt x="901" y="1179"/>
                      <a:pt x="941" y="1139"/>
                      <a:pt x="980" y="1086"/>
                    </a:cubicBezTo>
                    <a:cubicBezTo>
                      <a:pt x="1007" y="1126"/>
                      <a:pt x="1047" y="1165"/>
                      <a:pt x="1086" y="1218"/>
                    </a:cubicBezTo>
                    <a:cubicBezTo>
                      <a:pt x="1113" y="1258"/>
                      <a:pt x="1152" y="1298"/>
                      <a:pt x="1179" y="1337"/>
                    </a:cubicBezTo>
                    <a:cubicBezTo>
                      <a:pt x="1205" y="1377"/>
                      <a:pt x="1219" y="1417"/>
                      <a:pt x="1245" y="1457"/>
                    </a:cubicBezTo>
                    <a:cubicBezTo>
                      <a:pt x="1258" y="1483"/>
                      <a:pt x="1272" y="1496"/>
                      <a:pt x="1272" y="1509"/>
                    </a:cubicBezTo>
                    <a:cubicBezTo>
                      <a:pt x="1272" y="1536"/>
                      <a:pt x="1258" y="1549"/>
                      <a:pt x="1258" y="1549"/>
                    </a:cubicBezTo>
                    <a:lnTo>
                      <a:pt x="1205" y="1562"/>
                    </a:lnTo>
                    <a:cubicBezTo>
                      <a:pt x="1179" y="1576"/>
                      <a:pt x="1166" y="1589"/>
                      <a:pt x="1152" y="1602"/>
                    </a:cubicBezTo>
                    <a:cubicBezTo>
                      <a:pt x="1152" y="1629"/>
                      <a:pt x="1152" y="1642"/>
                      <a:pt x="1152" y="1655"/>
                    </a:cubicBezTo>
                    <a:cubicBezTo>
                      <a:pt x="1152" y="1682"/>
                      <a:pt x="1166" y="1708"/>
                      <a:pt x="1179" y="1734"/>
                    </a:cubicBezTo>
                    <a:cubicBezTo>
                      <a:pt x="1219" y="1761"/>
                      <a:pt x="1258" y="1774"/>
                      <a:pt x="1324" y="1774"/>
                    </a:cubicBezTo>
                    <a:cubicBezTo>
                      <a:pt x="1364" y="1774"/>
                      <a:pt x="1404" y="1774"/>
                      <a:pt x="1444" y="1761"/>
                    </a:cubicBezTo>
                    <a:lnTo>
                      <a:pt x="1708" y="1761"/>
                    </a:lnTo>
                    <a:cubicBezTo>
                      <a:pt x="1761" y="1774"/>
                      <a:pt x="1814" y="1774"/>
                      <a:pt x="1867" y="1774"/>
                    </a:cubicBezTo>
                    <a:cubicBezTo>
                      <a:pt x="1907" y="1774"/>
                      <a:pt x="1947" y="1761"/>
                      <a:pt x="1986" y="1761"/>
                    </a:cubicBezTo>
                    <a:cubicBezTo>
                      <a:pt x="2013" y="1748"/>
                      <a:pt x="2039" y="1721"/>
                      <a:pt x="2039" y="1668"/>
                    </a:cubicBezTo>
                    <a:cubicBezTo>
                      <a:pt x="2039" y="1642"/>
                      <a:pt x="2013" y="1615"/>
                      <a:pt x="1986" y="1602"/>
                    </a:cubicBezTo>
                    <a:cubicBezTo>
                      <a:pt x="1960" y="1589"/>
                      <a:pt x="1933" y="1576"/>
                      <a:pt x="1880" y="1576"/>
                    </a:cubicBezTo>
                    <a:lnTo>
                      <a:pt x="1774" y="1576"/>
                    </a:lnTo>
                    <a:cubicBezTo>
                      <a:pt x="1735" y="1562"/>
                      <a:pt x="1708" y="1562"/>
                      <a:pt x="1669" y="1549"/>
                    </a:cubicBezTo>
                    <a:cubicBezTo>
                      <a:pt x="1655" y="1536"/>
                      <a:pt x="1629" y="1536"/>
                      <a:pt x="1602" y="1509"/>
                    </a:cubicBezTo>
                    <a:cubicBezTo>
                      <a:pt x="1589" y="1496"/>
                      <a:pt x="1563" y="1457"/>
                      <a:pt x="1523" y="1417"/>
                    </a:cubicBezTo>
                    <a:cubicBezTo>
                      <a:pt x="1483" y="1364"/>
                      <a:pt x="1430" y="1298"/>
                      <a:pt x="1364" y="1218"/>
                    </a:cubicBezTo>
                    <a:cubicBezTo>
                      <a:pt x="1298" y="1126"/>
                      <a:pt x="1219" y="1020"/>
                      <a:pt x="1126" y="887"/>
                    </a:cubicBezTo>
                    <a:cubicBezTo>
                      <a:pt x="1179" y="808"/>
                      <a:pt x="1219" y="742"/>
                      <a:pt x="1272" y="676"/>
                    </a:cubicBezTo>
                    <a:cubicBezTo>
                      <a:pt x="1311" y="609"/>
                      <a:pt x="1364" y="543"/>
                      <a:pt x="1430" y="464"/>
                    </a:cubicBezTo>
                    <a:cubicBezTo>
                      <a:pt x="1470" y="424"/>
                      <a:pt x="1510" y="384"/>
                      <a:pt x="1549" y="371"/>
                    </a:cubicBezTo>
                    <a:cubicBezTo>
                      <a:pt x="1576" y="358"/>
                      <a:pt x="1629" y="345"/>
                      <a:pt x="1682" y="345"/>
                    </a:cubicBezTo>
                    <a:lnTo>
                      <a:pt x="1933" y="345"/>
                    </a:lnTo>
                    <a:cubicBezTo>
                      <a:pt x="1960" y="345"/>
                      <a:pt x="1986" y="332"/>
                      <a:pt x="1999" y="318"/>
                    </a:cubicBezTo>
                    <a:cubicBezTo>
                      <a:pt x="2013" y="292"/>
                      <a:pt x="2013" y="279"/>
                      <a:pt x="2013" y="252"/>
                    </a:cubicBezTo>
                    <a:cubicBezTo>
                      <a:pt x="2013" y="173"/>
                      <a:pt x="1986" y="133"/>
                      <a:pt x="1933" y="133"/>
                    </a:cubicBezTo>
                    <a:lnTo>
                      <a:pt x="1245" y="133"/>
                    </a:lnTo>
                    <a:cubicBezTo>
                      <a:pt x="1192" y="133"/>
                      <a:pt x="1152" y="146"/>
                      <a:pt x="1126" y="159"/>
                    </a:cubicBezTo>
                    <a:cubicBezTo>
                      <a:pt x="1086" y="186"/>
                      <a:pt x="1073" y="212"/>
                      <a:pt x="1073" y="252"/>
                    </a:cubicBezTo>
                    <a:cubicBezTo>
                      <a:pt x="1073" y="279"/>
                      <a:pt x="1086" y="305"/>
                      <a:pt x="1099" y="318"/>
                    </a:cubicBezTo>
                    <a:cubicBezTo>
                      <a:pt x="1126" y="332"/>
                      <a:pt x="1139" y="332"/>
                      <a:pt x="1152" y="345"/>
                    </a:cubicBezTo>
                    <a:cubicBezTo>
                      <a:pt x="1166" y="345"/>
                      <a:pt x="1179" y="358"/>
                      <a:pt x="1179" y="358"/>
                    </a:cubicBezTo>
                    <a:cubicBezTo>
                      <a:pt x="1179" y="371"/>
                      <a:pt x="1166" y="398"/>
                      <a:pt x="1139" y="437"/>
                    </a:cubicBezTo>
                    <a:cubicBezTo>
                      <a:pt x="1126" y="464"/>
                      <a:pt x="1099" y="504"/>
                      <a:pt x="1073" y="543"/>
                    </a:cubicBezTo>
                    <a:lnTo>
                      <a:pt x="980" y="689"/>
                    </a:lnTo>
                    <a:cubicBezTo>
                      <a:pt x="941" y="636"/>
                      <a:pt x="901" y="583"/>
                      <a:pt x="861" y="530"/>
                    </a:cubicBezTo>
                    <a:cubicBezTo>
                      <a:pt x="835" y="490"/>
                      <a:pt x="808" y="437"/>
                      <a:pt x="782" y="411"/>
                    </a:cubicBezTo>
                    <a:cubicBezTo>
                      <a:pt x="755" y="371"/>
                      <a:pt x="729" y="332"/>
                      <a:pt x="716" y="305"/>
                    </a:cubicBezTo>
                    <a:cubicBezTo>
                      <a:pt x="702" y="279"/>
                      <a:pt x="702" y="265"/>
                      <a:pt x="702" y="252"/>
                    </a:cubicBezTo>
                    <a:cubicBezTo>
                      <a:pt x="702" y="239"/>
                      <a:pt x="702" y="226"/>
                      <a:pt x="729" y="226"/>
                    </a:cubicBezTo>
                    <a:lnTo>
                      <a:pt x="808" y="226"/>
                    </a:lnTo>
                    <a:cubicBezTo>
                      <a:pt x="848" y="226"/>
                      <a:pt x="888" y="212"/>
                      <a:pt x="901" y="186"/>
                    </a:cubicBezTo>
                    <a:cubicBezTo>
                      <a:pt x="927" y="173"/>
                      <a:pt x="941" y="146"/>
                      <a:pt x="941" y="120"/>
                    </a:cubicBezTo>
                    <a:cubicBezTo>
                      <a:pt x="941" y="107"/>
                      <a:pt x="941" y="93"/>
                      <a:pt x="927" y="80"/>
                    </a:cubicBezTo>
                    <a:cubicBezTo>
                      <a:pt x="927" y="67"/>
                      <a:pt x="927" y="54"/>
                      <a:pt x="901" y="40"/>
                    </a:cubicBezTo>
                    <a:cubicBezTo>
                      <a:pt x="901" y="27"/>
                      <a:pt x="874" y="27"/>
                      <a:pt x="848" y="14"/>
                    </a:cubicBezTo>
                    <a:cubicBezTo>
                      <a:pt x="822" y="1"/>
                      <a:pt x="782" y="1"/>
                      <a:pt x="729" y="1"/>
                    </a:cubicBezTo>
                    <a:close/>
                  </a:path>
                </a:pathLst>
              </a:custGeom>
              <a:solidFill>
                <a:srgbClr val="233E49"/>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57" name="Google Shape;574;p27">
                <a:extLst>
                  <a:ext uri="{FF2B5EF4-FFF2-40B4-BE49-F238E27FC236}">
                    <a16:creationId xmlns:a16="http://schemas.microsoft.com/office/drawing/2014/main" id="{88A7C46A-1524-4E67-88DD-E496954265FE}"/>
                  </a:ext>
                </a:extLst>
              </p:cNvPr>
              <p:cNvSpPr/>
              <p:nvPr/>
            </p:nvSpPr>
            <p:spPr>
              <a:xfrm>
                <a:off x="2897782" y="4536556"/>
                <a:ext cx="65882" cy="66600"/>
              </a:xfrm>
              <a:custGeom>
                <a:avLst/>
                <a:gdLst/>
                <a:ahLst/>
                <a:cxnLst/>
                <a:rect l="l" t="t" r="r" b="b"/>
                <a:pathLst>
                  <a:path w="1192" h="1205" extrusionOk="0">
                    <a:moveTo>
                      <a:pt x="596" y="0"/>
                    </a:moveTo>
                    <a:cubicBezTo>
                      <a:pt x="557" y="0"/>
                      <a:pt x="530" y="13"/>
                      <a:pt x="504" y="40"/>
                    </a:cubicBezTo>
                    <a:cubicBezTo>
                      <a:pt x="477" y="53"/>
                      <a:pt x="477" y="80"/>
                      <a:pt x="477" y="106"/>
                    </a:cubicBezTo>
                    <a:cubicBezTo>
                      <a:pt x="477" y="159"/>
                      <a:pt x="477" y="212"/>
                      <a:pt x="477" y="278"/>
                    </a:cubicBezTo>
                    <a:cubicBezTo>
                      <a:pt x="477" y="331"/>
                      <a:pt x="477" y="410"/>
                      <a:pt x="477" y="490"/>
                    </a:cubicBezTo>
                    <a:lnTo>
                      <a:pt x="93" y="490"/>
                    </a:lnTo>
                    <a:cubicBezTo>
                      <a:pt x="67" y="490"/>
                      <a:pt x="54" y="503"/>
                      <a:pt x="27" y="516"/>
                    </a:cubicBezTo>
                    <a:cubicBezTo>
                      <a:pt x="1" y="543"/>
                      <a:pt x="1" y="569"/>
                      <a:pt x="1" y="609"/>
                    </a:cubicBezTo>
                    <a:cubicBezTo>
                      <a:pt x="1" y="649"/>
                      <a:pt x="1" y="688"/>
                      <a:pt x="27" y="702"/>
                    </a:cubicBezTo>
                    <a:cubicBezTo>
                      <a:pt x="54" y="728"/>
                      <a:pt x="80" y="728"/>
                      <a:pt x="93" y="728"/>
                    </a:cubicBezTo>
                    <a:lnTo>
                      <a:pt x="252" y="728"/>
                    </a:lnTo>
                    <a:cubicBezTo>
                      <a:pt x="318" y="728"/>
                      <a:pt x="398" y="728"/>
                      <a:pt x="477" y="715"/>
                    </a:cubicBezTo>
                    <a:lnTo>
                      <a:pt x="477" y="715"/>
                    </a:lnTo>
                    <a:cubicBezTo>
                      <a:pt x="477" y="781"/>
                      <a:pt x="464" y="860"/>
                      <a:pt x="464" y="940"/>
                    </a:cubicBezTo>
                    <a:cubicBezTo>
                      <a:pt x="464" y="1006"/>
                      <a:pt x="464" y="1072"/>
                      <a:pt x="464" y="1112"/>
                    </a:cubicBezTo>
                    <a:cubicBezTo>
                      <a:pt x="464" y="1125"/>
                      <a:pt x="477" y="1152"/>
                      <a:pt x="490" y="1165"/>
                    </a:cubicBezTo>
                    <a:cubicBezTo>
                      <a:pt x="517" y="1191"/>
                      <a:pt x="543" y="1205"/>
                      <a:pt x="583" y="1205"/>
                    </a:cubicBezTo>
                    <a:cubicBezTo>
                      <a:pt x="636" y="1205"/>
                      <a:pt x="662" y="1191"/>
                      <a:pt x="689" y="1165"/>
                    </a:cubicBezTo>
                    <a:cubicBezTo>
                      <a:pt x="702" y="1138"/>
                      <a:pt x="715" y="1125"/>
                      <a:pt x="715" y="1112"/>
                    </a:cubicBezTo>
                    <a:lnTo>
                      <a:pt x="715" y="715"/>
                    </a:lnTo>
                    <a:lnTo>
                      <a:pt x="1086" y="715"/>
                    </a:lnTo>
                    <a:cubicBezTo>
                      <a:pt x="1112" y="715"/>
                      <a:pt x="1139" y="715"/>
                      <a:pt x="1165" y="688"/>
                    </a:cubicBezTo>
                    <a:cubicBezTo>
                      <a:pt x="1179" y="662"/>
                      <a:pt x="1192" y="635"/>
                      <a:pt x="1192" y="596"/>
                    </a:cubicBezTo>
                    <a:cubicBezTo>
                      <a:pt x="1192" y="543"/>
                      <a:pt x="1192" y="516"/>
                      <a:pt x="1165" y="503"/>
                    </a:cubicBezTo>
                    <a:cubicBezTo>
                      <a:pt x="1152" y="477"/>
                      <a:pt x="1139" y="477"/>
                      <a:pt x="1112" y="477"/>
                    </a:cubicBezTo>
                    <a:lnTo>
                      <a:pt x="940" y="477"/>
                    </a:lnTo>
                    <a:cubicBezTo>
                      <a:pt x="874" y="490"/>
                      <a:pt x="808" y="490"/>
                      <a:pt x="715" y="490"/>
                    </a:cubicBezTo>
                    <a:lnTo>
                      <a:pt x="715" y="278"/>
                    </a:lnTo>
                    <a:cubicBezTo>
                      <a:pt x="715" y="212"/>
                      <a:pt x="729" y="159"/>
                      <a:pt x="729" y="106"/>
                    </a:cubicBezTo>
                    <a:cubicBezTo>
                      <a:pt x="729" y="80"/>
                      <a:pt x="715" y="53"/>
                      <a:pt x="689" y="40"/>
                    </a:cubicBezTo>
                    <a:cubicBezTo>
                      <a:pt x="662" y="13"/>
                      <a:pt x="636" y="0"/>
                      <a:pt x="596" y="0"/>
                    </a:cubicBezTo>
                    <a:close/>
                  </a:path>
                </a:pathLst>
              </a:custGeom>
              <a:solidFill>
                <a:srgbClr val="233E49"/>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58" name="Google Shape;575;p27">
                <a:extLst>
                  <a:ext uri="{FF2B5EF4-FFF2-40B4-BE49-F238E27FC236}">
                    <a16:creationId xmlns:a16="http://schemas.microsoft.com/office/drawing/2014/main" id="{BADDB4E0-619F-41C3-9B5E-847A331F9A0D}"/>
                  </a:ext>
                </a:extLst>
              </p:cNvPr>
              <p:cNvSpPr/>
              <p:nvPr/>
            </p:nvSpPr>
            <p:spPr>
              <a:xfrm>
                <a:off x="2967311" y="4565794"/>
                <a:ext cx="127287" cy="127342"/>
              </a:xfrm>
              <a:custGeom>
                <a:avLst/>
                <a:gdLst/>
                <a:ahLst/>
                <a:cxnLst/>
                <a:rect l="l" t="t" r="r" b="b"/>
                <a:pathLst>
                  <a:path w="2303" h="2304" extrusionOk="0">
                    <a:moveTo>
                      <a:pt x="225" y="1"/>
                    </a:moveTo>
                    <a:cubicBezTo>
                      <a:pt x="172" y="1"/>
                      <a:pt x="119" y="14"/>
                      <a:pt x="66" y="40"/>
                    </a:cubicBezTo>
                    <a:cubicBezTo>
                      <a:pt x="27" y="54"/>
                      <a:pt x="0" y="80"/>
                      <a:pt x="0" y="133"/>
                    </a:cubicBezTo>
                    <a:cubicBezTo>
                      <a:pt x="0" y="173"/>
                      <a:pt x="27" y="199"/>
                      <a:pt x="79" y="212"/>
                    </a:cubicBezTo>
                    <a:cubicBezTo>
                      <a:pt x="119" y="212"/>
                      <a:pt x="199" y="226"/>
                      <a:pt x="291" y="226"/>
                    </a:cubicBezTo>
                    <a:lnTo>
                      <a:pt x="371" y="226"/>
                    </a:lnTo>
                    <a:cubicBezTo>
                      <a:pt x="384" y="226"/>
                      <a:pt x="397" y="239"/>
                      <a:pt x="424" y="239"/>
                    </a:cubicBezTo>
                    <a:cubicBezTo>
                      <a:pt x="437" y="252"/>
                      <a:pt x="450" y="252"/>
                      <a:pt x="450" y="279"/>
                    </a:cubicBezTo>
                    <a:cubicBezTo>
                      <a:pt x="463" y="292"/>
                      <a:pt x="477" y="305"/>
                      <a:pt x="490" y="331"/>
                    </a:cubicBezTo>
                    <a:lnTo>
                      <a:pt x="1231" y="1655"/>
                    </a:lnTo>
                    <a:cubicBezTo>
                      <a:pt x="1191" y="1734"/>
                      <a:pt x="1165" y="1801"/>
                      <a:pt x="1125" y="1854"/>
                    </a:cubicBezTo>
                    <a:cubicBezTo>
                      <a:pt x="1099" y="1906"/>
                      <a:pt x="1059" y="1946"/>
                      <a:pt x="1019" y="1986"/>
                    </a:cubicBezTo>
                    <a:cubicBezTo>
                      <a:pt x="993" y="2012"/>
                      <a:pt x="953" y="2039"/>
                      <a:pt x="913" y="2065"/>
                    </a:cubicBezTo>
                    <a:cubicBezTo>
                      <a:pt x="874" y="2079"/>
                      <a:pt x="821" y="2092"/>
                      <a:pt x="781" y="2092"/>
                    </a:cubicBezTo>
                    <a:cubicBezTo>
                      <a:pt x="715" y="2092"/>
                      <a:pt x="649" y="2079"/>
                      <a:pt x="609" y="2039"/>
                    </a:cubicBezTo>
                    <a:cubicBezTo>
                      <a:pt x="556" y="2012"/>
                      <a:pt x="529" y="1973"/>
                      <a:pt x="529" y="1933"/>
                    </a:cubicBezTo>
                    <a:cubicBezTo>
                      <a:pt x="529" y="1906"/>
                      <a:pt x="543" y="1893"/>
                      <a:pt x="556" y="1867"/>
                    </a:cubicBezTo>
                    <a:cubicBezTo>
                      <a:pt x="556" y="1854"/>
                      <a:pt x="582" y="1840"/>
                      <a:pt x="609" y="1840"/>
                    </a:cubicBezTo>
                    <a:lnTo>
                      <a:pt x="649" y="1840"/>
                    </a:lnTo>
                    <a:cubicBezTo>
                      <a:pt x="662" y="1827"/>
                      <a:pt x="675" y="1827"/>
                      <a:pt x="702" y="1814"/>
                    </a:cubicBezTo>
                    <a:cubicBezTo>
                      <a:pt x="715" y="1814"/>
                      <a:pt x="728" y="1801"/>
                      <a:pt x="728" y="1787"/>
                    </a:cubicBezTo>
                    <a:cubicBezTo>
                      <a:pt x="741" y="1761"/>
                      <a:pt x="754" y="1748"/>
                      <a:pt x="754" y="1721"/>
                    </a:cubicBezTo>
                    <a:cubicBezTo>
                      <a:pt x="754" y="1681"/>
                      <a:pt x="728" y="1655"/>
                      <a:pt x="702" y="1629"/>
                    </a:cubicBezTo>
                    <a:cubicBezTo>
                      <a:pt x="675" y="1615"/>
                      <a:pt x="649" y="1602"/>
                      <a:pt x="609" y="1602"/>
                    </a:cubicBezTo>
                    <a:cubicBezTo>
                      <a:pt x="582" y="1602"/>
                      <a:pt x="543" y="1615"/>
                      <a:pt x="516" y="1629"/>
                    </a:cubicBezTo>
                    <a:cubicBezTo>
                      <a:pt x="477" y="1642"/>
                      <a:pt x="450" y="1655"/>
                      <a:pt x="424" y="1681"/>
                    </a:cubicBezTo>
                    <a:cubicBezTo>
                      <a:pt x="397" y="1708"/>
                      <a:pt x="371" y="1748"/>
                      <a:pt x="357" y="1787"/>
                    </a:cubicBezTo>
                    <a:cubicBezTo>
                      <a:pt x="344" y="1827"/>
                      <a:pt x="331" y="1880"/>
                      <a:pt x="331" y="1933"/>
                    </a:cubicBezTo>
                    <a:cubicBezTo>
                      <a:pt x="331" y="1986"/>
                      <a:pt x="344" y="2039"/>
                      <a:pt x="371" y="2092"/>
                    </a:cubicBezTo>
                    <a:cubicBezTo>
                      <a:pt x="397" y="2131"/>
                      <a:pt x="424" y="2171"/>
                      <a:pt x="463" y="2198"/>
                    </a:cubicBezTo>
                    <a:cubicBezTo>
                      <a:pt x="503" y="2237"/>
                      <a:pt x="543" y="2264"/>
                      <a:pt x="582" y="2277"/>
                    </a:cubicBezTo>
                    <a:cubicBezTo>
                      <a:pt x="635" y="2290"/>
                      <a:pt x="688" y="2304"/>
                      <a:pt x="741" y="2304"/>
                    </a:cubicBezTo>
                    <a:cubicBezTo>
                      <a:pt x="847" y="2304"/>
                      <a:pt x="927" y="2277"/>
                      <a:pt x="1006" y="2237"/>
                    </a:cubicBezTo>
                    <a:cubicBezTo>
                      <a:pt x="1085" y="2198"/>
                      <a:pt x="1165" y="2145"/>
                      <a:pt x="1244" y="2052"/>
                    </a:cubicBezTo>
                    <a:cubicBezTo>
                      <a:pt x="1297" y="1986"/>
                      <a:pt x="1350" y="1906"/>
                      <a:pt x="1403" y="1801"/>
                    </a:cubicBezTo>
                    <a:cubicBezTo>
                      <a:pt x="1443" y="1695"/>
                      <a:pt x="1496" y="1589"/>
                      <a:pt x="1535" y="1443"/>
                    </a:cubicBezTo>
                    <a:lnTo>
                      <a:pt x="1919" y="371"/>
                    </a:lnTo>
                    <a:cubicBezTo>
                      <a:pt x="1932" y="331"/>
                      <a:pt x="1959" y="305"/>
                      <a:pt x="1972" y="305"/>
                    </a:cubicBezTo>
                    <a:cubicBezTo>
                      <a:pt x="1999" y="292"/>
                      <a:pt x="2038" y="279"/>
                      <a:pt x="2091" y="279"/>
                    </a:cubicBezTo>
                    <a:cubicBezTo>
                      <a:pt x="2144" y="279"/>
                      <a:pt x="2197" y="265"/>
                      <a:pt x="2237" y="252"/>
                    </a:cubicBezTo>
                    <a:cubicBezTo>
                      <a:pt x="2277" y="252"/>
                      <a:pt x="2303" y="212"/>
                      <a:pt x="2303" y="173"/>
                    </a:cubicBezTo>
                    <a:cubicBezTo>
                      <a:pt x="2303" y="133"/>
                      <a:pt x="2277" y="106"/>
                      <a:pt x="2237" y="93"/>
                    </a:cubicBezTo>
                    <a:cubicBezTo>
                      <a:pt x="2197" y="80"/>
                      <a:pt x="2157" y="67"/>
                      <a:pt x="2091" y="67"/>
                    </a:cubicBezTo>
                    <a:lnTo>
                      <a:pt x="1469" y="67"/>
                    </a:lnTo>
                    <a:cubicBezTo>
                      <a:pt x="1403" y="67"/>
                      <a:pt x="1377" y="80"/>
                      <a:pt x="1350" y="93"/>
                    </a:cubicBezTo>
                    <a:cubicBezTo>
                      <a:pt x="1337" y="106"/>
                      <a:pt x="1337" y="133"/>
                      <a:pt x="1337" y="173"/>
                    </a:cubicBezTo>
                    <a:cubicBezTo>
                      <a:pt x="1337" y="199"/>
                      <a:pt x="1337" y="226"/>
                      <a:pt x="1363" y="252"/>
                    </a:cubicBezTo>
                    <a:cubicBezTo>
                      <a:pt x="1390" y="265"/>
                      <a:pt x="1443" y="279"/>
                      <a:pt x="1496" y="279"/>
                    </a:cubicBezTo>
                    <a:cubicBezTo>
                      <a:pt x="1562" y="279"/>
                      <a:pt x="1602" y="292"/>
                      <a:pt x="1615" y="305"/>
                    </a:cubicBezTo>
                    <a:cubicBezTo>
                      <a:pt x="1628" y="305"/>
                      <a:pt x="1641" y="318"/>
                      <a:pt x="1641" y="345"/>
                    </a:cubicBezTo>
                    <a:cubicBezTo>
                      <a:pt x="1641" y="384"/>
                      <a:pt x="1628" y="424"/>
                      <a:pt x="1615" y="490"/>
                    </a:cubicBezTo>
                    <a:lnTo>
                      <a:pt x="1324" y="1364"/>
                    </a:lnTo>
                    <a:lnTo>
                      <a:pt x="807" y="384"/>
                    </a:lnTo>
                    <a:cubicBezTo>
                      <a:pt x="794" y="358"/>
                      <a:pt x="794" y="331"/>
                      <a:pt x="781" y="318"/>
                    </a:cubicBezTo>
                    <a:cubicBezTo>
                      <a:pt x="781" y="292"/>
                      <a:pt x="781" y="279"/>
                      <a:pt x="781" y="265"/>
                    </a:cubicBezTo>
                    <a:cubicBezTo>
                      <a:pt x="781" y="239"/>
                      <a:pt x="781" y="226"/>
                      <a:pt x="781" y="226"/>
                    </a:cubicBezTo>
                    <a:cubicBezTo>
                      <a:pt x="794" y="226"/>
                      <a:pt x="807" y="212"/>
                      <a:pt x="821" y="212"/>
                    </a:cubicBezTo>
                    <a:cubicBezTo>
                      <a:pt x="874" y="212"/>
                      <a:pt x="900" y="199"/>
                      <a:pt x="927" y="186"/>
                    </a:cubicBezTo>
                    <a:cubicBezTo>
                      <a:pt x="940" y="159"/>
                      <a:pt x="953" y="133"/>
                      <a:pt x="953" y="106"/>
                    </a:cubicBezTo>
                    <a:cubicBezTo>
                      <a:pt x="953" y="80"/>
                      <a:pt x="940" y="54"/>
                      <a:pt x="913" y="40"/>
                    </a:cubicBezTo>
                    <a:cubicBezTo>
                      <a:pt x="900" y="14"/>
                      <a:pt x="860" y="1"/>
                      <a:pt x="794" y="1"/>
                    </a:cubicBezTo>
                    <a:close/>
                  </a:path>
                </a:pathLst>
              </a:custGeom>
              <a:solidFill>
                <a:srgbClr val="233E49"/>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sp>
          <p:nvSpPr>
            <p:cNvPr id="253" name="Google Shape;576;p27">
              <a:extLst>
                <a:ext uri="{FF2B5EF4-FFF2-40B4-BE49-F238E27FC236}">
                  <a16:creationId xmlns:a16="http://schemas.microsoft.com/office/drawing/2014/main" id="{50ED4864-BADE-4436-8E46-6281E44C4D4E}"/>
                </a:ext>
              </a:extLst>
            </p:cNvPr>
            <p:cNvSpPr/>
            <p:nvPr/>
          </p:nvSpPr>
          <p:spPr>
            <a:xfrm>
              <a:off x="3028510" y="5577559"/>
              <a:ext cx="389985" cy="49024"/>
            </a:xfrm>
            <a:custGeom>
              <a:avLst/>
              <a:gdLst/>
              <a:ahLst/>
              <a:cxnLst/>
              <a:rect l="l" t="t" r="r" b="b"/>
              <a:pathLst>
                <a:path w="7056" h="887" extrusionOk="0">
                  <a:moveTo>
                    <a:pt x="1" y="0"/>
                  </a:moveTo>
                  <a:lnTo>
                    <a:pt x="1" y="887"/>
                  </a:lnTo>
                  <a:lnTo>
                    <a:pt x="7055" y="887"/>
                  </a:lnTo>
                  <a:lnTo>
                    <a:pt x="7055" y="0"/>
                  </a:lnTo>
                  <a:close/>
                </a:path>
              </a:pathLst>
            </a:custGeom>
            <a:solidFill>
              <a:srgbClr val="8D7DFF"/>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sp>
        <p:nvSpPr>
          <p:cNvPr id="255" name="Google Shape;578;p27">
            <a:extLst>
              <a:ext uri="{FF2B5EF4-FFF2-40B4-BE49-F238E27FC236}">
                <a16:creationId xmlns:a16="http://schemas.microsoft.com/office/drawing/2014/main" id="{27AAD147-CCE9-43EB-8C97-269689984BB9}"/>
              </a:ext>
            </a:extLst>
          </p:cNvPr>
          <p:cNvSpPr/>
          <p:nvPr/>
        </p:nvSpPr>
        <p:spPr>
          <a:xfrm>
            <a:off x="2481833" y="4814987"/>
            <a:ext cx="199290" cy="123525"/>
          </a:xfrm>
          <a:custGeom>
            <a:avLst/>
            <a:gdLst/>
            <a:ahLst/>
            <a:cxnLst/>
            <a:rect l="l" t="t" r="r" b="b"/>
            <a:pathLst>
              <a:path w="4806" h="2979" extrusionOk="0">
                <a:moveTo>
                  <a:pt x="1" y="1"/>
                </a:moveTo>
                <a:lnTo>
                  <a:pt x="1" y="2978"/>
                </a:lnTo>
                <a:lnTo>
                  <a:pt x="4805" y="2978"/>
                </a:lnTo>
                <a:lnTo>
                  <a:pt x="4805" y="1"/>
                </a:lnTo>
                <a:close/>
              </a:path>
            </a:pathLst>
          </a:custGeom>
          <a:solidFill>
            <a:srgbClr val="CCCCCC"/>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grpSp>
        <p:nvGrpSpPr>
          <p:cNvPr id="2" name="Group 1">
            <a:extLst>
              <a:ext uri="{FF2B5EF4-FFF2-40B4-BE49-F238E27FC236}">
                <a16:creationId xmlns:a16="http://schemas.microsoft.com/office/drawing/2014/main" id="{F72B040B-9D26-4535-81AC-224AA70D44B5}"/>
              </a:ext>
            </a:extLst>
          </p:cNvPr>
          <p:cNvGrpSpPr/>
          <p:nvPr userDrawn="1"/>
        </p:nvGrpSpPr>
        <p:grpSpPr>
          <a:xfrm>
            <a:off x="1143624" y="4221408"/>
            <a:ext cx="6992606" cy="923681"/>
            <a:chOff x="1524301" y="5626805"/>
            <a:chExt cx="9320239" cy="1231195"/>
          </a:xfrm>
        </p:grpSpPr>
        <p:sp>
          <p:nvSpPr>
            <p:cNvPr id="254" name="Google Shape;577;p27">
              <a:extLst>
                <a:ext uri="{FF2B5EF4-FFF2-40B4-BE49-F238E27FC236}">
                  <a16:creationId xmlns:a16="http://schemas.microsoft.com/office/drawing/2014/main" id="{1F1FE917-12C4-4F03-BFC9-63C483556F98}"/>
                </a:ext>
              </a:extLst>
            </p:cNvPr>
            <p:cNvSpPr/>
            <p:nvPr/>
          </p:nvSpPr>
          <p:spPr>
            <a:xfrm>
              <a:off x="3307961" y="6403010"/>
              <a:ext cx="265628" cy="451390"/>
            </a:xfrm>
            <a:custGeom>
              <a:avLst/>
              <a:gdLst/>
              <a:ahLst/>
              <a:cxnLst/>
              <a:rect l="l" t="t" r="r" b="b"/>
              <a:pathLst>
                <a:path w="4806" h="8167" extrusionOk="0">
                  <a:moveTo>
                    <a:pt x="1" y="1"/>
                  </a:moveTo>
                  <a:lnTo>
                    <a:pt x="1" y="8167"/>
                  </a:lnTo>
                  <a:lnTo>
                    <a:pt x="4805" y="8167"/>
                  </a:lnTo>
                  <a:lnTo>
                    <a:pt x="4805" y="1"/>
                  </a:lnTo>
                  <a:close/>
                </a:path>
              </a:pathLst>
            </a:custGeom>
            <a:solidFill>
              <a:srgbClr val="CECCBC"/>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nvGrpSpPr>
            <p:cNvPr id="285" name="Google Shape;579;p27">
              <a:extLst>
                <a:ext uri="{FF2B5EF4-FFF2-40B4-BE49-F238E27FC236}">
                  <a16:creationId xmlns:a16="http://schemas.microsoft.com/office/drawing/2014/main" id="{F0A4A0F2-3BA1-43AA-88EB-3A3835904711}"/>
                </a:ext>
              </a:extLst>
            </p:cNvPr>
            <p:cNvGrpSpPr/>
            <p:nvPr userDrawn="1"/>
          </p:nvGrpSpPr>
          <p:grpSpPr>
            <a:xfrm>
              <a:off x="1524301" y="5626805"/>
              <a:ext cx="9320239" cy="1231195"/>
              <a:chOff x="929285" y="5051507"/>
              <a:chExt cx="7315206" cy="1231195"/>
            </a:xfrm>
          </p:grpSpPr>
          <p:sp>
            <p:nvSpPr>
              <p:cNvPr id="286" name="Google Shape;580;p27">
                <a:extLst>
                  <a:ext uri="{FF2B5EF4-FFF2-40B4-BE49-F238E27FC236}">
                    <a16:creationId xmlns:a16="http://schemas.microsoft.com/office/drawing/2014/main" id="{41EFCC98-A095-43FA-9417-A6F1AEA0054D}"/>
                  </a:ext>
                </a:extLst>
              </p:cNvPr>
              <p:cNvSpPr/>
              <p:nvPr/>
            </p:nvSpPr>
            <p:spPr>
              <a:xfrm>
                <a:off x="929285" y="5051507"/>
                <a:ext cx="7315206" cy="420715"/>
              </a:xfrm>
              <a:custGeom>
                <a:avLst/>
                <a:gdLst/>
                <a:ahLst/>
                <a:cxnLst/>
                <a:rect l="l" t="t" r="r" b="b"/>
                <a:pathLst>
                  <a:path w="132354" h="7612" extrusionOk="0">
                    <a:moveTo>
                      <a:pt x="1" y="1"/>
                    </a:moveTo>
                    <a:lnTo>
                      <a:pt x="1" y="7611"/>
                    </a:lnTo>
                    <a:lnTo>
                      <a:pt x="132353" y="7611"/>
                    </a:lnTo>
                    <a:lnTo>
                      <a:pt x="132353" y="1"/>
                    </a:lnTo>
                    <a:close/>
                  </a:path>
                </a:pathLst>
              </a:custGeom>
              <a:solidFill>
                <a:srgbClr val="EFEDD8"/>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87" name="Google Shape;581;p27">
                <a:extLst>
                  <a:ext uri="{FF2B5EF4-FFF2-40B4-BE49-F238E27FC236}">
                    <a16:creationId xmlns:a16="http://schemas.microsoft.com/office/drawing/2014/main" id="{D7EF2A30-CDEB-4316-B82F-97D3363F3C90}"/>
                  </a:ext>
                </a:extLst>
              </p:cNvPr>
              <p:cNvSpPr/>
              <p:nvPr/>
            </p:nvSpPr>
            <p:spPr>
              <a:xfrm>
                <a:off x="929285" y="5051507"/>
                <a:ext cx="7315206" cy="133919"/>
              </a:xfrm>
              <a:custGeom>
                <a:avLst/>
                <a:gdLst/>
                <a:ahLst/>
                <a:cxnLst/>
                <a:rect l="l" t="t" r="r" b="b"/>
                <a:pathLst>
                  <a:path w="132354" h="2423" extrusionOk="0">
                    <a:moveTo>
                      <a:pt x="1" y="1"/>
                    </a:moveTo>
                    <a:lnTo>
                      <a:pt x="1" y="2423"/>
                    </a:lnTo>
                    <a:lnTo>
                      <a:pt x="132353" y="2423"/>
                    </a:lnTo>
                    <a:lnTo>
                      <a:pt x="132353" y="1"/>
                    </a:lnTo>
                    <a:close/>
                  </a:path>
                </a:pathLst>
              </a:custGeom>
              <a:solidFill>
                <a:srgbClr val="FFFEF6"/>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88" name="Google Shape;582;p27">
                <a:extLst>
                  <a:ext uri="{FF2B5EF4-FFF2-40B4-BE49-F238E27FC236}">
                    <a16:creationId xmlns:a16="http://schemas.microsoft.com/office/drawing/2014/main" id="{66FDB582-0AAC-4537-A858-44B9EF57CE38}"/>
                  </a:ext>
                </a:extLst>
              </p:cNvPr>
              <p:cNvSpPr/>
              <p:nvPr/>
            </p:nvSpPr>
            <p:spPr>
              <a:xfrm>
                <a:off x="6668743" y="5831311"/>
                <a:ext cx="264854" cy="451390"/>
              </a:xfrm>
              <a:custGeom>
                <a:avLst/>
                <a:gdLst/>
                <a:ahLst/>
                <a:cxnLst/>
                <a:rect l="l" t="t" r="r" b="b"/>
                <a:pathLst>
                  <a:path w="4792" h="8167" extrusionOk="0">
                    <a:moveTo>
                      <a:pt x="1" y="1"/>
                    </a:moveTo>
                    <a:lnTo>
                      <a:pt x="1" y="8167"/>
                    </a:lnTo>
                    <a:lnTo>
                      <a:pt x="4792" y="8167"/>
                    </a:lnTo>
                    <a:lnTo>
                      <a:pt x="4792" y="1"/>
                    </a:lnTo>
                    <a:close/>
                  </a:path>
                </a:pathLst>
              </a:custGeom>
              <a:solidFill>
                <a:srgbClr val="CECCBC"/>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89" name="Google Shape;583;p27">
                <a:extLst>
                  <a:ext uri="{FF2B5EF4-FFF2-40B4-BE49-F238E27FC236}">
                    <a16:creationId xmlns:a16="http://schemas.microsoft.com/office/drawing/2014/main" id="{AF50AB12-F2CA-445B-94F4-44131992E871}"/>
                  </a:ext>
                </a:extLst>
              </p:cNvPr>
              <p:cNvSpPr/>
              <p:nvPr/>
            </p:nvSpPr>
            <p:spPr>
              <a:xfrm>
                <a:off x="6668743" y="5831311"/>
                <a:ext cx="264854" cy="164649"/>
              </a:xfrm>
              <a:custGeom>
                <a:avLst/>
                <a:gdLst/>
                <a:ahLst/>
                <a:cxnLst/>
                <a:rect l="l" t="t" r="r" b="b"/>
                <a:pathLst>
                  <a:path w="4792" h="2979" extrusionOk="0">
                    <a:moveTo>
                      <a:pt x="1" y="1"/>
                    </a:moveTo>
                    <a:lnTo>
                      <a:pt x="1" y="2978"/>
                    </a:lnTo>
                    <a:lnTo>
                      <a:pt x="4792" y="2978"/>
                    </a:lnTo>
                    <a:lnTo>
                      <a:pt x="4792" y="1"/>
                    </a:lnTo>
                    <a:close/>
                  </a:path>
                </a:pathLst>
              </a:custGeom>
              <a:solidFill>
                <a:srgbClr val="CCCCCC"/>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90" name="Google Shape;584;p27">
                <a:extLst>
                  <a:ext uri="{FF2B5EF4-FFF2-40B4-BE49-F238E27FC236}">
                    <a16:creationId xmlns:a16="http://schemas.microsoft.com/office/drawing/2014/main" id="{1AF2C5CE-3EDE-4127-8D0F-59AB322B7B55}"/>
                  </a:ext>
                </a:extLst>
              </p:cNvPr>
              <p:cNvSpPr/>
              <p:nvPr/>
            </p:nvSpPr>
            <p:spPr>
              <a:xfrm>
                <a:off x="1654207" y="5472167"/>
                <a:ext cx="5864644" cy="359200"/>
              </a:xfrm>
              <a:custGeom>
                <a:avLst/>
                <a:gdLst/>
                <a:ahLst/>
                <a:cxnLst/>
                <a:rect l="l" t="t" r="r" b="b"/>
                <a:pathLst>
                  <a:path w="106109" h="6499" extrusionOk="0">
                    <a:moveTo>
                      <a:pt x="1" y="0"/>
                    </a:moveTo>
                    <a:lnTo>
                      <a:pt x="1" y="6499"/>
                    </a:lnTo>
                    <a:lnTo>
                      <a:pt x="106108" y="6499"/>
                    </a:lnTo>
                    <a:lnTo>
                      <a:pt x="106108" y="0"/>
                    </a:lnTo>
                    <a:close/>
                  </a:path>
                </a:pathLst>
              </a:custGeom>
              <a:solidFill>
                <a:srgbClr val="CECCBC"/>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91" name="Google Shape;585;p27">
                <a:extLst>
                  <a:ext uri="{FF2B5EF4-FFF2-40B4-BE49-F238E27FC236}">
                    <a16:creationId xmlns:a16="http://schemas.microsoft.com/office/drawing/2014/main" id="{ED751F2E-938C-441D-80EA-F8BB05A93F91}"/>
                  </a:ext>
                </a:extLst>
              </p:cNvPr>
              <p:cNvSpPr/>
              <p:nvPr/>
            </p:nvSpPr>
            <p:spPr>
              <a:xfrm>
                <a:off x="1654207" y="5472167"/>
                <a:ext cx="5864644" cy="176311"/>
              </a:xfrm>
              <a:custGeom>
                <a:avLst/>
                <a:gdLst/>
                <a:ahLst/>
                <a:cxnLst/>
                <a:rect l="l" t="t" r="r" b="b"/>
                <a:pathLst>
                  <a:path w="106109" h="3190" extrusionOk="0">
                    <a:moveTo>
                      <a:pt x="1" y="0"/>
                    </a:moveTo>
                    <a:lnTo>
                      <a:pt x="1" y="3190"/>
                    </a:lnTo>
                    <a:lnTo>
                      <a:pt x="106108" y="3190"/>
                    </a:lnTo>
                    <a:lnTo>
                      <a:pt x="106108" y="0"/>
                    </a:lnTo>
                    <a:close/>
                  </a:path>
                </a:pathLst>
              </a:custGeom>
              <a:solidFill>
                <a:srgbClr val="B7B7B7"/>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grpSp>
    </p:spTree>
    <p:extLst>
      <p:ext uri="{BB962C8B-B14F-4D97-AF65-F5344CB8AC3E}">
        <p14:creationId xmlns:p14="http://schemas.microsoft.com/office/powerpoint/2010/main" val="401534115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30"/>
                                        </p:tgtEl>
                                      </p:cBhvr>
                                      <p:by x="150000" y="150000"/>
                                    </p:animScale>
                                  </p:childTnLst>
                                </p:cTn>
                              </p:par>
                              <p:par>
                                <p:cTn id="7" presetID="6" presetClass="emph" presetSubtype="0" repeatCount="indefinite" fill="hold" nodeType="withEffect">
                                  <p:stCondLst>
                                    <p:cond delay="0"/>
                                  </p:stCondLst>
                                  <p:childTnLst>
                                    <p:animScale>
                                      <p:cBhvr>
                                        <p:cTn id="8" dur="1000" fill="hold"/>
                                        <p:tgtEl>
                                          <p:spTgt spid="49"/>
                                        </p:tgtEl>
                                      </p:cBhvr>
                                      <p:by x="150000" y="150000"/>
                                    </p:animScale>
                                  </p:childTnLst>
                                </p:cTn>
                              </p:par>
                              <p:par>
                                <p:cTn id="9" presetID="6" presetClass="emph" presetSubtype="0" repeatCount="indefinite" fill="hold" grpId="0" nodeType="withEffect">
                                  <p:stCondLst>
                                    <p:cond delay="0"/>
                                  </p:stCondLst>
                                  <p:childTnLst>
                                    <p:animScale>
                                      <p:cBhvr>
                                        <p:cTn id="10" dur="1000" fill="hold"/>
                                        <p:tgtEl>
                                          <p:spTgt spid="47"/>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33"/>
                                        </p:tgtEl>
                                      </p:cBhvr>
                                      <p:by x="150000" y="150000"/>
                                    </p:animScale>
                                  </p:childTnLst>
                                </p:cTn>
                              </p:par>
                              <p:par>
                                <p:cTn id="13" presetID="6" presetClass="emph" presetSubtype="0" repeatCount="indefinite" fill="hold" nodeType="withEffect">
                                  <p:stCondLst>
                                    <p:cond delay="0"/>
                                  </p:stCondLst>
                                  <p:childTnLst>
                                    <p:animScale>
                                      <p:cBhvr>
                                        <p:cTn id="14" dur="1000" fill="hold"/>
                                        <p:tgtEl>
                                          <p:spTgt spid="44"/>
                                        </p:tgtEl>
                                      </p:cBhvr>
                                      <p:by x="150000" y="150000"/>
                                    </p:animScale>
                                  </p:childTnLst>
                                </p:cTn>
                              </p:par>
                              <p:par>
                                <p:cTn id="15" presetID="6" presetClass="emph" presetSubtype="0" repeatCount="indefinite" fill="hold" grpId="0" nodeType="withEffect">
                                  <p:stCondLst>
                                    <p:cond delay="0"/>
                                  </p:stCondLst>
                                  <p:childTnLst>
                                    <p:animScale>
                                      <p:cBhvr>
                                        <p:cTn id="16" dur="1000" fill="hold"/>
                                        <p:tgtEl>
                                          <p:spTgt spid="48"/>
                                        </p:tgtEl>
                                      </p:cBhvr>
                                      <p:by x="150000" y="150000"/>
                                    </p:animScale>
                                  </p:childTnLst>
                                </p:cTn>
                              </p:par>
                              <p:par>
                                <p:cTn id="17" presetID="2" presetClass="entr" presetSubtype="4" fill="hold" nodeType="withEffect">
                                  <p:stCondLst>
                                    <p:cond delay="0"/>
                                  </p:stCondLst>
                                  <p:childTnLst>
                                    <p:set>
                                      <p:cBhvr>
                                        <p:cTn id="18" dur="1" fill="hold">
                                          <p:stCondLst>
                                            <p:cond delay="0"/>
                                          </p:stCondLst>
                                        </p:cTn>
                                        <p:tgtEl>
                                          <p:spTgt spid="2"/>
                                        </p:tgtEl>
                                        <p:attrNameLst>
                                          <p:attrName>style.visibility</p:attrName>
                                        </p:attrNameLst>
                                      </p:cBhvr>
                                      <p:to>
                                        <p:strVal val="visible"/>
                                      </p:to>
                                    </p:set>
                                    <p:anim calcmode="lin" valueType="num">
                                      <p:cBhvr additive="base">
                                        <p:cTn id="19" dur="500" fill="hold"/>
                                        <p:tgtEl>
                                          <p:spTgt spid="2"/>
                                        </p:tgtEl>
                                        <p:attrNameLst>
                                          <p:attrName>ppt_x</p:attrName>
                                        </p:attrNameLst>
                                      </p:cBhvr>
                                      <p:tavLst>
                                        <p:tav tm="0">
                                          <p:val>
                                            <p:strVal val="#ppt_x"/>
                                          </p:val>
                                        </p:tav>
                                        <p:tav tm="100000">
                                          <p:val>
                                            <p:strVal val="#ppt_x"/>
                                          </p:val>
                                        </p:tav>
                                      </p:tavLst>
                                    </p:anim>
                                    <p:anim calcmode="lin" valueType="num">
                                      <p:cBhvr additive="base">
                                        <p:cTn id="20" dur="500" fill="hold"/>
                                        <p:tgtEl>
                                          <p:spTgt spid="2"/>
                                        </p:tgtEl>
                                        <p:attrNameLst>
                                          <p:attrName>ppt_y</p:attrName>
                                        </p:attrNameLst>
                                      </p:cBhvr>
                                      <p:tavLst>
                                        <p:tav tm="0">
                                          <p:val>
                                            <p:strVal val="1+#ppt_h/2"/>
                                          </p:val>
                                        </p:tav>
                                        <p:tav tm="100000">
                                          <p:val>
                                            <p:strVal val="#ppt_y"/>
                                          </p:val>
                                        </p:tav>
                                      </p:tavLst>
                                    </p:anim>
                                  </p:childTnLst>
                                </p:cTn>
                              </p:par>
                            </p:childTnLst>
                          </p:cTn>
                        </p:par>
                        <p:par>
                          <p:cTn id="21" fill="hold">
                            <p:stCondLst>
                              <p:cond delay="1000"/>
                            </p:stCondLst>
                            <p:childTnLst>
                              <p:par>
                                <p:cTn id="22" presetID="2" presetClass="entr" presetSubtype="8" fill="hold" nodeType="afterEffect">
                                  <p:stCondLst>
                                    <p:cond delay="0"/>
                                  </p:stCondLst>
                                  <p:childTnLst>
                                    <p:set>
                                      <p:cBhvr>
                                        <p:cTn id="23" dur="1" fill="hold">
                                          <p:stCondLst>
                                            <p:cond delay="0"/>
                                          </p:stCondLst>
                                        </p:cTn>
                                        <p:tgtEl>
                                          <p:spTgt spid="292"/>
                                        </p:tgtEl>
                                        <p:attrNameLst>
                                          <p:attrName>style.visibility</p:attrName>
                                        </p:attrNameLst>
                                      </p:cBhvr>
                                      <p:to>
                                        <p:strVal val="visible"/>
                                      </p:to>
                                    </p:set>
                                    <p:anim calcmode="lin" valueType="num">
                                      <p:cBhvr additive="base">
                                        <p:cTn id="24" dur="500" fill="hold"/>
                                        <p:tgtEl>
                                          <p:spTgt spid="292"/>
                                        </p:tgtEl>
                                        <p:attrNameLst>
                                          <p:attrName>ppt_x</p:attrName>
                                        </p:attrNameLst>
                                      </p:cBhvr>
                                      <p:tavLst>
                                        <p:tav tm="0">
                                          <p:val>
                                            <p:strVal val="0-#ppt_w/2"/>
                                          </p:val>
                                        </p:tav>
                                        <p:tav tm="100000">
                                          <p:val>
                                            <p:strVal val="#ppt_x"/>
                                          </p:val>
                                        </p:tav>
                                      </p:tavLst>
                                    </p:anim>
                                    <p:anim calcmode="lin" valueType="num">
                                      <p:cBhvr additive="base">
                                        <p:cTn id="25" dur="500" fill="hold"/>
                                        <p:tgtEl>
                                          <p:spTgt spid="292"/>
                                        </p:tgtEl>
                                        <p:attrNameLst>
                                          <p:attrName>ppt_y</p:attrName>
                                        </p:attrNameLst>
                                      </p:cBhvr>
                                      <p:tavLst>
                                        <p:tav tm="0">
                                          <p:val>
                                            <p:strVal val="#ppt_y"/>
                                          </p:val>
                                        </p:tav>
                                        <p:tav tm="100000">
                                          <p:val>
                                            <p:strVal val="#ppt_y"/>
                                          </p:val>
                                        </p:tav>
                                      </p:tavLst>
                                    </p:anim>
                                  </p:childTnLst>
                                </p:cTn>
                              </p:par>
                            </p:childTnLst>
                          </p:cTn>
                        </p:par>
                        <p:par>
                          <p:cTn id="26" fill="hold">
                            <p:stCondLst>
                              <p:cond delay="1500"/>
                            </p:stCondLst>
                            <p:childTnLst>
                              <p:par>
                                <p:cTn id="27" presetID="2" presetClass="entr" presetSubtype="2" fill="hold" nodeType="afterEffect">
                                  <p:stCondLst>
                                    <p:cond delay="0"/>
                                  </p:stCondLst>
                                  <p:childTnLst>
                                    <p:set>
                                      <p:cBhvr>
                                        <p:cTn id="28" dur="1" fill="hold">
                                          <p:stCondLst>
                                            <p:cond delay="0"/>
                                          </p:stCondLst>
                                        </p:cTn>
                                        <p:tgtEl>
                                          <p:spTgt spid="153"/>
                                        </p:tgtEl>
                                        <p:attrNameLst>
                                          <p:attrName>style.visibility</p:attrName>
                                        </p:attrNameLst>
                                      </p:cBhvr>
                                      <p:to>
                                        <p:strVal val="visible"/>
                                      </p:to>
                                    </p:set>
                                    <p:anim calcmode="lin" valueType="num">
                                      <p:cBhvr additive="base">
                                        <p:cTn id="29" dur="500" fill="hold"/>
                                        <p:tgtEl>
                                          <p:spTgt spid="153"/>
                                        </p:tgtEl>
                                        <p:attrNameLst>
                                          <p:attrName>ppt_x</p:attrName>
                                        </p:attrNameLst>
                                      </p:cBhvr>
                                      <p:tavLst>
                                        <p:tav tm="0">
                                          <p:val>
                                            <p:strVal val="1+#ppt_w/2"/>
                                          </p:val>
                                        </p:tav>
                                        <p:tav tm="100000">
                                          <p:val>
                                            <p:strVal val="#ppt_x"/>
                                          </p:val>
                                        </p:tav>
                                      </p:tavLst>
                                    </p:anim>
                                    <p:anim calcmode="lin" valueType="num">
                                      <p:cBhvr additive="base">
                                        <p:cTn id="30" dur="500" fill="hold"/>
                                        <p:tgtEl>
                                          <p:spTgt spid="153"/>
                                        </p:tgtEl>
                                        <p:attrNameLst>
                                          <p:attrName>ppt_y</p:attrName>
                                        </p:attrNameLst>
                                      </p:cBhvr>
                                      <p:tavLst>
                                        <p:tav tm="0">
                                          <p:val>
                                            <p:strVal val="#ppt_y"/>
                                          </p:val>
                                        </p:tav>
                                        <p:tav tm="100000">
                                          <p:val>
                                            <p:strVal val="#ppt_y"/>
                                          </p:val>
                                        </p:tav>
                                      </p:tavLst>
                                    </p:anim>
                                  </p:childTnLst>
                                </p:cTn>
                              </p:par>
                            </p:childTnLst>
                          </p:cTn>
                        </p:par>
                        <p:par>
                          <p:cTn id="31" fill="hold">
                            <p:stCondLst>
                              <p:cond delay="2000"/>
                            </p:stCondLst>
                            <p:childTnLst>
                              <p:par>
                                <p:cTn id="32" presetID="10" presetClass="entr" presetSubtype="0" fill="hold" nodeType="afterEffect">
                                  <p:stCondLst>
                                    <p:cond delay="0"/>
                                  </p:stCondLst>
                                  <p:childTnLst>
                                    <p:set>
                                      <p:cBhvr>
                                        <p:cTn id="33" dur="1" fill="hold">
                                          <p:stCondLst>
                                            <p:cond delay="0"/>
                                          </p:stCondLst>
                                        </p:cTn>
                                        <p:tgtEl>
                                          <p:spTgt spid="147"/>
                                        </p:tgtEl>
                                        <p:attrNameLst>
                                          <p:attrName>style.visibility</p:attrName>
                                        </p:attrNameLst>
                                      </p:cBhvr>
                                      <p:to>
                                        <p:strVal val="visible"/>
                                      </p:to>
                                    </p:set>
                                    <p:animEffect transition="in" filter="fade">
                                      <p:cBhvr>
                                        <p:cTn id="34" dur="500"/>
                                        <p:tgtEl>
                                          <p:spTgt spid="1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 grpId="0" animBg="1"/>
      <p:bldP spid="48" grpId="0" animBg="1"/>
    </p:bldLst>
  </p:timing>
</p:sldLayout>
</file>

<file path=ppt/slideLayouts/slideLayout121.xml><?xml version="1.0" encoding="utf-8"?>
<p:sldLayout xmlns:a="http://schemas.openxmlformats.org/drawingml/2006/main" xmlns:r="http://schemas.openxmlformats.org/officeDocument/2006/relationships" xmlns:p="http://schemas.openxmlformats.org/presentationml/2006/main" preserve="1" userDrawn="1">
  <p:cSld name="7_Title and Content">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297023" y="164692"/>
            <a:ext cx="8712950" cy="4681543"/>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accent6">
                <a:lumMod val="75000"/>
              </a:schemeClr>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endParaRPr sz="1350" dirty="0">
                <a:solidFill>
                  <a:prstClr val="black"/>
                </a:solidFill>
                <a:latin typeface="Times New Roman" panose="02020603050405020304" pitchFamily="18" charset="0"/>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349391" y="661836"/>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150354" y="680331"/>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168122" y="742296"/>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393811" y="710860"/>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151248" y="688672"/>
            <a:ext cx="335912"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348498" y="1122388"/>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49460" y="1140883"/>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167228" y="1202847"/>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392918" y="1171412"/>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150353" y="1149223"/>
            <a:ext cx="335912"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347604" y="1582939"/>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48567" y="1601434"/>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166334" y="1663399"/>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392025" y="1631963"/>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49460" y="1609774"/>
            <a:ext cx="335912"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346711" y="2043490"/>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47673" y="2061986"/>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165441" y="2123950"/>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391130" y="2092515"/>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48567" y="2070326"/>
            <a:ext cx="335912"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345817" y="2504042"/>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46779" y="2522537"/>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164548" y="2584501"/>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390237" y="2553066"/>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47674" y="2530877"/>
            <a:ext cx="335912"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344924" y="2964593"/>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45886" y="2983088"/>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163654" y="3045053"/>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389344" y="3013617"/>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46779" y="2991429"/>
            <a:ext cx="335912"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344030" y="3425145"/>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44993" y="3443640"/>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162760" y="3505604"/>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388450" y="3474169"/>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45886" y="3451980"/>
            <a:ext cx="335912"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343137" y="3885696"/>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44100" y="3904191"/>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161867" y="3966156"/>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387556" y="3934720"/>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44993" y="3912531"/>
            <a:ext cx="335912"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342243" y="4346247"/>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43205" y="4364743"/>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160973" y="4426707"/>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386663" y="4395272"/>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44099" y="4373083"/>
            <a:ext cx="335912"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2319402" y="817835"/>
            <a:ext cx="4163971" cy="3549164"/>
          </a:xfrm>
          <a:prstGeom prst="rect">
            <a:avLst/>
          </a:prstGeom>
          <a:solidFill>
            <a:srgbClr val="FFE285"/>
          </a:solidFill>
          <a:ln>
            <a:noFill/>
          </a:ln>
        </p:spPr>
        <p:txBody>
          <a:bodyPr spcFirstLastPara="1" wrap="square" lIns="68569" tIns="68569" rIns="68569" bIns="68569" anchor="ctr" anchorCtr="0">
            <a:noAutofit/>
          </a:bodyPr>
          <a:lstStyle/>
          <a:p>
            <a:endParaRPr sz="375" dirty="0">
              <a:solidFill>
                <a:prstClr val="black"/>
              </a:solidFill>
              <a:latin typeface="Times New Roman" panose="02020603050405020304" pitchFamily="18" charset="0"/>
            </a:endParaRPr>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109020" y="579882"/>
            <a:ext cx="963357" cy="100291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2"/>
          </a:solidFill>
          <a:ln>
            <a:noFill/>
          </a:ln>
        </p:spPr>
        <p:txBody>
          <a:bodyPr spcFirstLastPara="1" wrap="square" lIns="68569" tIns="68569" rIns="68569" bIns="68569" anchor="ctr" anchorCtr="0">
            <a:noAutofit/>
          </a:bodyPr>
          <a:lstStyle/>
          <a:p>
            <a:endParaRPr sz="375">
              <a:solidFill>
                <a:prstClr val="black"/>
              </a:solidFill>
              <a:latin typeface="Times New Roman" panose="02020603050405020304" pitchFamily="18" charset="0"/>
            </a:endParaRPr>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5732065" y="772338"/>
            <a:ext cx="1160589" cy="832447"/>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1"/>
          </a:solidFill>
          <a:ln>
            <a:noFill/>
          </a:ln>
        </p:spPr>
        <p:txBody>
          <a:bodyPr spcFirstLastPara="1" wrap="square" lIns="68569" tIns="68569" rIns="68569" bIns="68569" anchor="ctr" anchorCtr="0">
            <a:noAutofit/>
          </a:bodyPr>
          <a:lstStyle/>
          <a:p>
            <a:endParaRPr sz="375">
              <a:solidFill>
                <a:prstClr val="black"/>
              </a:solidFill>
              <a:latin typeface="Times New Roman" panose="02020603050405020304" pitchFamily="18" charset="0"/>
            </a:endParaRPr>
          </a:p>
        </p:txBody>
      </p:sp>
      <p:grpSp>
        <p:nvGrpSpPr>
          <p:cNvPr id="100" name="Google Shape;211;p3">
            <a:extLst>
              <a:ext uri="{FF2B5EF4-FFF2-40B4-BE49-F238E27FC236}">
                <a16:creationId xmlns:a16="http://schemas.microsoft.com/office/drawing/2014/main" id="{3EE8E1EA-42BA-40F4-91B8-92E720E0C7B3}"/>
              </a:ext>
            </a:extLst>
          </p:cNvPr>
          <p:cNvGrpSpPr/>
          <p:nvPr userDrawn="1"/>
        </p:nvGrpSpPr>
        <p:grpSpPr>
          <a:xfrm>
            <a:off x="772900" y="1186379"/>
            <a:ext cx="333322" cy="298986"/>
            <a:chOff x="2495125" y="2142250"/>
            <a:chExt cx="444275" cy="398525"/>
          </a:xfrm>
        </p:grpSpPr>
        <p:sp>
          <p:nvSpPr>
            <p:cNvPr id="101" name="Google Shape;212;p3">
              <a:extLst>
                <a:ext uri="{FF2B5EF4-FFF2-40B4-BE49-F238E27FC236}">
                  <a16:creationId xmlns:a16="http://schemas.microsoft.com/office/drawing/2014/main" id="{535446D6-A2F2-4960-9F20-4FD2FC844655}"/>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endParaRPr sz="1350" dirty="0">
                <a:solidFill>
                  <a:prstClr val="black"/>
                </a:solidFill>
                <a:latin typeface="Times New Roman" panose="02020603050405020304" pitchFamily="18" charset="0"/>
              </a:endParaRPr>
            </a:p>
          </p:txBody>
        </p:sp>
        <p:sp>
          <p:nvSpPr>
            <p:cNvPr id="102" name="Google Shape;213;p3">
              <a:extLst>
                <a:ext uri="{FF2B5EF4-FFF2-40B4-BE49-F238E27FC236}">
                  <a16:creationId xmlns:a16="http://schemas.microsoft.com/office/drawing/2014/main" id="{E3877D8C-8D49-48AE-983D-46B3D4C316AA}"/>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grpSp>
        <p:nvGrpSpPr>
          <p:cNvPr id="103" name="Google Shape;214;p3">
            <a:extLst>
              <a:ext uri="{FF2B5EF4-FFF2-40B4-BE49-F238E27FC236}">
                <a16:creationId xmlns:a16="http://schemas.microsoft.com/office/drawing/2014/main" id="{6B26BBFF-8A4A-4D77-8E20-7565D314876E}"/>
              </a:ext>
            </a:extLst>
          </p:cNvPr>
          <p:cNvGrpSpPr/>
          <p:nvPr userDrawn="1"/>
        </p:nvGrpSpPr>
        <p:grpSpPr>
          <a:xfrm>
            <a:off x="7923582" y="3780148"/>
            <a:ext cx="218607" cy="211096"/>
            <a:chOff x="3243875" y="2372825"/>
            <a:chExt cx="291375" cy="281375"/>
          </a:xfrm>
        </p:grpSpPr>
        <p:sp>
          <p:nvSpPr>
            <p:cNvPr id="104" name="Google Shape;215;p3">
              <a:extLst>
                <a:ext uri="{FF2B5EF4-FFF2-40B4-BE49-F238E27FC236}">
                  <a16:creationId xmlns:a16="http://schemas.microsoft.com/office/drawing/2014/main" id="{5905416B-3780-49A3-85AC-E7AB8A365E53}"/>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05" name="Google Shape;216;p3">
              <a:extLst>
                <a:ext uri="{FF2B5EF4-FFF2-40B4-BE49-F238E27FC236}">
                  <a16:creationId xmlns:a16="http://schemas.microsoft.com/office/drawing/2014/main" id="{B31BA3B0-0DA2-4CD9-AB3D-C2DF62186FC9}"/>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06" name="Google Shape;217;p3">
              <a:extLst>
                <a:ext uri="{FF2B5EF4-FFF2-40B4-BE49-F238E27FC236}">
                  <a16:creationId xmlns:a16="http://schemas.microsoft.com/office/drawing/2014/main" id="{367F9544-3ED4-4D1E-8702-43837309CF8C}"/>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07" name="Google Shape;218;p3">
              <a:extLst>
                <a:ext uri="{FF2B5EF4-FFF2-40B4-BE49-F238E27FC236}">
                  <a16:creationId xmlns:a16="http://schemas.microsoft.com/office/drawing/2014/main" id="{8C773ACC-4F47-4265-AF08-3AAA1BA820F1}"/>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08" name="Google Shape;219;p3">
              <a:extLst>
                <a:ext uri="{FF2B5EF4-FFF2-40B4-BE49-F238E27FC236}">
                  <a16:creationId xmlns:a16="http://schemas.microsoft.com/office/drawing/2014/main" id="{1E75251D-8191-4F83-B19D-C278B5C567D2}"/>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09" name="Google Shape;220;p3">
              <a:extLst>
                <a:ext uri="{FF2B5EF4-FFF2-40B4-BE49-F238E27FC236}">
                  <a16:creationId xmlns:a16="http://schemas.microsoft.com/office/drawing/2014/main" id="{CD244239-4494-4523-A92A-04BBF5524A62}"/>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10" name="Google Shape;221;p3">
              <a:extLst>
                <a:ext uri="{FF2B5EF4-FFF2-40B4-BE49-F238E27FC236}">
                  <a16:creationId xmlns:a16="http://schemas.microsoft.com/office/drawing/2014/main" id="{C8D2A7B8-8AEC-4A7B-A85D-C49CFD031893}"/>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sz="1350" dirty="0">
                <a:solidFill>
                  <a:prstClr val="black"/>
                </a:solidFill>
                <a:latin typeface="Times New Roman" panose="02020603050405020304" pitchFamily="18" charset="0"/>
              </a:endParaRPr>
            </a:p>
          </p:txBody>
        </p:sp>
        <p:sp>
          <p:nvSpPr>
            <p:cNvPr id="111" name="Google Shape;222;p3">
              <a:extLst>
                <a:ext uri="{FF2B5EF4-FFF2-40B4-BE49-F238E27FC236}">
                  <a16:creationId xmlns:a16="http://schemas.microsoft.com/office/drawing/2014/main" id="{1BEBBF71-61D7-45D6-BB70-B4B6FDBF84CF}"/>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12" name="Google Shape;223;p3">
              <a:extLst>
                <a:ext uri="{FF2B5EF4-FFF2-40B4-BE49-F238E27FC236}">
                  <a16:creationId xmlns:a16="http://schemas.microsoft.com/office/drawing/2014/main" id="{1C8DD35C-E26B-4702-B102-151D077CFA0B}"/>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13" name="Google Shape;224;p3">
              <a:extLst>
                <a:ext uri="{FF2B5EF4-FFF2-40B4-BE49-F238E27FC236}">
                  <a16:creationId xmlns:a16="http://schemas.microsoft.com/office/drawing/2014/main" id="{FAEA3EBF-3AF4-48CF-B780-2C24192864A7}"/>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grpSp>
        <p:nvGrpSpPr>
          <p:cNvPr id="114" name="Google Shape;225;p3">
            <a:extLst>
              <a:ext uri="{FF2B5EF4-FFF2-40B4-BE49-F238E27FC236}">
                <a16:creationId xmlns:a16="http://schemas.microsoft.com/office/drawing/2014/main" id="{8349EE9D-865C-4187-8F2A-C8D67A315C95}"/>
              </a:ext>
            </a:extLst>
          </p:cNvPr>
          <p:cNvGrpSpPr/>
          <p:nvPr userDrawn="1"/>
        </p:nvGrpSpPr>
        <p:grpSpPr>
          <a:xfrm>
            <a:off x="8086725" y="536311"/>
            <a:ext cx="125049" cy="126470"/>
            <a:chOff x="4954425" y="2036375"/>
            <a:chExt cx="166675" cy="168575"/>
          </a:xfrm>
        </p:grpSpPr>
        <p:sp>
          <p:nvSpPr>
            <p:cNvPr id="115" name="Google Shape;226;p3">
              <a:extLst>
                <a:ext uri="{FF2B5EF4-FFF2-40B4-BE49-F238E27FC236}">
                  <a16:creationId xmlns:a16="http://schemas.microsoft.com/office/drawing/2014/main" id="{C3E893B2-B741-45D1-AA70-EFBF2C1CCB32}"/>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16" name="Google Shape;227;p3">
              <a:extLst>
                <a:ext uri="{FF2B5EF4-FFF2-40B4-BE49-F238E27FC236}">
                  <a16:creationId xmlns:a16="http://schemas.microsoft.com/office/drawing/2014/main" id="{4806DF11-E7A6-4BCA-864C-D4BB12AF1B79}"/>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sp>
        <p:nvSpPr>
          <p:cNvPr id="117" name="Google Shape;228;p3">
            <a:extLst>
              <a:ext uri="{FF2B5EF4-FFF2-40B4-BE49-F238E27FC236}">
                <a16:creationId xmlns:a16="http://schemas.microsoft.com/office/drawing/2014/main" id="{DE8A01B2-77F0-42CA-BCD0-4D9A98E4E84B}"/>
              </a:ext>
            </a:extLst>
          </p:cNvPr>
          <p:cNvSpPr/>
          <p:nvPr userDrawn="1"/>
        </p:nvSpPr>
        <p:spPr>
          <a:xfrm>
            <a:off x="1183176" y="2699166"/>
            <a:ext cx="89375" cy="60919"/>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18" name="Google Shape;229;p3">
            <a:extLst>
              <a:ext uri="{FF2B5EF4-FFF2-40B4-BE49-F238E27FC236}">
                <a16:creationId xmlns:a16="http://schemas.microsoft.com/office/drawing/2014/main" id="{040941FA-39DE-4897-9957-4F8E125A8F2C}"/>
              </a:ext>
            </a:extLst>
          </p:cNvPr>
          <p:cNvSpPr/>
          <p:nvPr userDrawn="1"/>
        </p:nvSpPr>
        <p:spPr>
          <a:xfrm>
            <a:off x="7387629" y="2917298"/>
            <a:ext cx="65273" cy="46458"/>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grpSp>
        <p:nvGrpSpPr>
          <p:cNvPr id="119" name="Google Shape;230;p3">
            <a:extLst>
              <a:ext uri="{FF2B5EF4-FFF2-40B4-BE49-F238E27FC236}">
                <a16:creationId xmlns:a16="http://schemas.microsoft.com/office/drawing/2014/main" id="{39E1EAF3-ED4F-4E40-A591-87F74A538B8E}"/>
              </a:ext>
            </a:extLst>
          </p:cNvPr>
          <p:cNvGrpSpPr/>
          <p:nvPr userDrawn="1"/>
        </p:nvGrpSpPr>
        <p:grpSpPr>
          <a:xfrm>
            <a:off x="956428" y="4157405"/>
            <a:ext cx="125049" cy="126470"/>
            <a:chOff x="4954425" y="2036375"/>
            <a:chExt cx="166675" cy="168575"/>
          </a:xfrm>
        </p:grpSpPr>
        <p:sp>
          <p:nvSpPr>
            <p:cNvPr id="120" name="Google Shape;231;p3">
              <a:extLst>
                <a:ext uri="{FF2B5EF4-FFF2-40B4-BE49-F238E27FC236}">
                  <a16:creationId xmlns:a16="http://schemas.microsoft.com/office/drawing/2014/main" id="{637B9622-5D72-4988-A025-9DDD451CEE63}"/>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21" name="Google Shape;232;p3">
              <a:extLst>
                <a:ext uri="{FF2B5EF4-FFF2-40B4-BE49-F238E27FC236}">
                  <a16:creationId xmlns:a16="http://schemas.microsoft.com/office/drawing/2014/main" id="{90AFE972-DB48-45E9-9EE9-E273CE0A3941}"/>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grpSp>
        <p:nvGrpSpPr>
          <p:cNvPr id="122" name="Google Shape;769;p31">
            <a:extLst>
              <a:ext uri="{FF2B5EF4-FFF2-40B4-BE49-F238E27FC236}">
                <a16:creationId xmlns:a16="http://schemas.microsoft.com/office/drawing/2014/main" id="{9BC6E0ED-AB1D-4836-B4E8-0379D97072CC}"/>
              </a:ext>
            </a:extLst>
          </p:cNvPr>
          <p:cNvGrpSpPr/>
          <p:nvPr userDrawn="1"/>
        </p:nvGrpSpPr>
        <p:grpSpPr>
          <a:xfrm>
            <a:off x="1911881" y="2691891"/>
            <a:ext cx="1950262" cy="1891956"/>
            <a:chOff x="5641385" y="2381306"/>
            <a:chExt cx="2599446" cy="2521829"/>
          </a:xfrm>
        </p:grpSpPr>
        <p:sp>
          <p:nvSpPr>
            <p:cNvPr id="123" name="Google Shape;770;p31">
              <a:extLst>
                <a:ext uri="{FF2B5EF4-FFF2-40B4-BE49-F238E27FC236}">
                  <a16:creationId xmlns:a16="http://schemas.microsoft.com/office/drawing/2014/main" id="{54FBC327-7229-4E48-B70D-221E3B4ABBD6}"/>
                </a:ext>
              </a:extLst>
            </p:cNvPr>
            <p:cNvSpPr/>
            <p:nvPr/>
          </p:nvSpPr>
          <p:spPr>
            <a:xfrm>
              <a:off x="5715495" y="4459755"/>
              <a:ext cx="2364987" cy="361232"/>
            </a:xfrm>
            <a:custGeom>
              <a:avLst/>
              <a:gdLst/>
              <a:ahLst/>
              <a:cxnLst/>
              <a:rect l="l" t="t" r="r" b="b"/>
              <a:pathLst>
                <a:path w="38516" h="5883" extrusionOk="0">
                  <a:moveTo>
                    <a:pt x="19191" y="1"/>
                  </a:moveTo>
                  <a:cubicBezTo>
                    <a:pt x="8537" y="1"/>
                    <a:pt x="0" y="1379"/>
                    <a:pt x="0" y="2925"/>
                  </a:cubicBezTo>
                  <a:cubicBezTo>
                    <a:pt x="0" y="4471"/>
                    <a:pt x="8537" y="5882"/>
                    <a:pt x="19191" y="5882"/>
                  </a:cubicBezTo>
                  <a:cubicBezTo>
                    <a:pt x="29811" y="5882"/>
                    <a:pt x="38516" y="4471"/>
                    <a:pt x="38516" y="2925"/>
                  </a:cubicBezTo>
                  <a:cubicBezTo>
                    <a:pt x="38516" y="1379"/>
                    <a:pt x="29811" y="1"/>
                    <a:pt x="19191" y="1"/>
                  </a:cubicBezTo>
                  <a:close/>
                </a:path>
              </a:pathLst>
            </a:custGeom>
            <a:solidFill>
              <a:schemeClr val="l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nvGrpSpPr>
            <p:cNvPr id="124" name="Google Shape;771;p31">
              <a:extLst>
                <a:ext uri="{FF2B5EF4-FFF2-40B4-BE49-F238E27FC236}">
                  <a16:creationId xmlns:a16="http://schemas.microsoft.com/office/drawing/2014/main" id="{735A0EF3-CD49-4849-A6D0-53FADD84C85D}"/>
                </a:ext>
              </a:extLst>
            </p:cNvPr>
            <p:cNvGrpSpPr/>
            <p:nvPr/>
          </p:nvGrpSpPr>
          <p:grpSpPr>
            <a:xfrm flipH="1">
              <a:off x="6793275" y="3690844"/>
              <a:ext cx="1447557" cy="1002468"/>
              <a:chOff x="4799733" y="3457797"/>
              <a:chExt cx="2301388" cy="1593766"/>
            </a:xfrm>
          </p:grpSpPr>
          <p:sp>
            <p:nvSpPr>
              <p:cNvPr id="179" name="Google Shape;772;p31">
                <a:extLst>
                  <a:ext uri="{FF2B5EF4-FFF2-40B4-BE49-F238E27FC236}">
                    <a16:creationId xmlns:a16="http://schemas.microsoft.com/office/drawing/2014/main" id="{F854EEEE-60A7-4C8E-8953-E8769EEC5813}"/>
                  </a:ext>
                </a:extLst>
              </p:cNvPr>
              <p:cNvSpPr/>
              <p:nvPr/>
            </p:nvSpPr>
            <p:spPr>
              <a:xfrm>
                <a:off x="5512937" y="4441437"/>
                <a:ext cx="134693" cy="122202"/>
              </a:xfrm>
              <a:custGeom>
                <a:avLst/>
                <a:gdLst/>
                <a:ahLst/>
                <a:cxnLst/>
                <a:rect l="l" t="t" r="r" b="b"/>
                <a:pathLst>
                  <a:path w="2437" h="2211" extrusionOk="0">
                    <a:moveTo>
                      <a:pt x="1" y="1"/>
                    </a:moveTo>
                    <a:lnTo>
                      <a:pt x="1" y="715"/>
                    </a:lnTo>
                    <a:lnTo>
                      <a:pt x="1" y="1271"/>
                    </a:lnTo>
                    <a:lnTo>
                      <a:pt x="1" y="2211"/>
                    </a:lnTo>
                    <a:lnTo>
                      <a:pt x="2436" y="1112"/>
                    </a:lnTo>
                    <a:lnTo>
                      <a:pt x="1" y="1"/>
                    </a:lnTo>
                    <a:close/>
                  </a:path>
                </a:pathLst>
              </a:custGeom>
              <a:solidFill>
                <a:srgbClr val="F09C4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80" name="Google Shape;773;p31">
                <a:extLst>
                  <a:ext uri="{FF2B5EF4-FFF2-40B4-BE49-F238E27FC236}">
                    <a16:creationId xmlns:a16="http://schemas.microsoft.com/office/drawing/2014/main" id="{3A64CB13-0C6D-4353-9509-7D271A41CDF4}"/>
                  </a:ext>
                </a:extLst>
              </p:cNvPr>
              <p:cNvSpPr/>
              <p:nvPr/>
            </p:nvSpPr>
            <p:spPr>
              <a:xfrm>
                <a:off x="5671673" y="4450943"/>
                <a:ext cx="91527" cy="79091"/>
              </a:xfrm>
              <a:custGeom>
                <a:avLst/>
                <a:gdLst/>
                <a:ahLst/>
                <a:cxnLst/>
                <a:rect l="l" t="t" r="r" b="b"/>
                <a:pathLst>
                  <a:path w="1656" h="1431" extrusionOk="0">
                    <a:moveTo>
                      <a:pt x="1" y="1"/>
                    </a:moveTo>
                    <a:lnTo>
                      <a:pt x="1" y="1430"/>
                    </a:lnTo>
                    <a:lnTo>
                      <a:pt x="1655" y="1430"/>
                    </a:lnTo>
                    <a:lnTo>
                      <a:pt x="1655" y="1"/>
                    </a:lnTo>
                    <a:close/>
                  </a:path>
                </a:pathLst>
              </a:custGeom>
              <a:solidFill>
                <a:srgbClr val="F9CF72"/>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81" name="Google Shape;774;p31">
                <a:extLst>
                  <a:ext uri="{FF2B5EF4-FFF2-40B4-BE49-F238E27FC236}">
                    <a16:creationId xmlns:a16="http://schemas.microsoft.com/office/drawing/2014/main" id="{CA6E3753-A1B1-4953-8CA7-64699041E7E4}"/>
                  </a:ext>
                </a:extLst>
              </p:cNvPr>
              <p:cNvSpPr/>
              <p:nvPr/>
            </p:nvSpPr>
            <p:spPr>
              <a:xfrm>
                <a:off x="5670236" y="4448014"/>
                <a:ext cx="92246" cy="80528"/>
              </a:xfrm>
              <a:custGeom>
                <a:avLst/>
                <a:gdLst/>
                <a:ahLst/>
                <a:cxnLst/>
                <a:rect l="l" t="t" r="r" b="b"/>
                <a:pathLst>
                  <a:path w="1669" h="1457" extrusionOk="0">
                    <a:moveTo>
                      <a:pt x="239" y="1"/>
                    </a:moveTo>
                    <a:cubicBezTo>
                      <a:pt x="146" y="1"/>
                      <a:pt x="80" y="14"/>
                      <a:pt x="53" y="27"/>
                    </a:cubicBezTo>
                    <a:cubicBezTo>
                      <a:pt x="14" y="40"/>
                      <a:pt x="0" y="54"/>
                      <a:pt x="0" y="93"/>
                    </a:cubicBezTo>
                    <a:cubicBezTo>
                      <a:pt x="0" y="120"/>
                      <a:pt x="14" y="146"/>
                      <a:pt x="40" y="160"/>
                    </a:cubicBezTo>
                    <a:cubicBezTo>
                      <a:pt x="80" y="173"/>
                      <a:pt x="120" y="173"/>
                      <a:pt x="186" y="173"/>
                    </a:cubicBezTo>
                    <a:cubicBezTo>
                      <a:pt x="225" y="186"/>
                      <a:pt x="265" y="186"/>
                      <a:pt x="292" y="199"/>
                    </a:cubicBezTo>
                    <a:cubicBezTo>
                      <a:pt x="305" y="212"/>
                      <a:pt x="345" y="239"/>
                      <a:pt x="371" y="292"/>
                    </a:cubicBezTo>
                    <a:lnTo>
                      <a:pt x="689" y="729"/>
                    </a:lnTo>
                    <a:lnTo>
                      <a:pt x="636" y="795"/>
                    </a:lnTo>
                    <a:lnTo>
                      <a:pt x="596" y="861"/>
                    </a:lnTo>
                    <a:lnTo>
                      <a:pt x="517" y="954"/>
                    </a:lnTo>
                    <a:cubicBezTo>
                      <a:pt x="490" y="993"/>
                      <a:pt x="450" y="1046"/>
                      <a:pt x="398" y="1126"/>
                    </a:cubicBezTo>
                    <a:cubicBezTo>
                      <a:pt x="371" y="1139"/>
                      <a:pt x="358" y="1152"/>
                      <a:pt x="331" y="1165"/>
                    </a:cubicBezTo>
                    <a:cubicBezTo>
                      <a:pt x="318" y="1179"/>
                      <a:pt x="292" y="1179"/>
                      <a:pt x="265" y="1192"/>
                    </a:cubicBezTo>
                    <a:cubicBezTo>
                      <a:pt x="212" y="1192"/>
                      <a:pt x="173" y="1205"/>
                      <a:pt x="133" y="1218"/>
                    </a:cubicBezTo>
                    <a:cubicBezTo>
                      <a:pt x="93" y="1232"/>
                      <a:pt x="80" y="1245"/>
                      <a:pt x="80" y="1285"/>
                    </a:cubicBezTo>
                    <a:cubicBezTo>
                      <a:pt x="80" y="1298"/>
                      <a:pt x="80" y="1324"/>
                      <a:pt x="80" y="1337"/>
                    </a:cubicBezTo>
                    <a:cubicBezTo>
                      <a:pt x="93" y="1337"/>
                      <a:pt x="106" y="1351"/>
                      <a:pt x="120" y="1351"/>
                    </a:cubicBezTo>
                    <a:cubicBezTo>
                      <a:pt x="133" y="1364"/>
                      <a:pt x="146" y="1364"/>
                      <a:pt x="159" y="1364"/>
                    </a:cubicBezTo>
                    <a:lnTo>
                      <a:pt x="556" y="1364"/>
                    </a:lnTo>
                    <a:cubicBezTo>
                      <a:pt x="570" y="1364"/>
                      <a:pt x="583" y="1377"/>
                      <a:pt x="609" y="1377"/>
                    </a:cubicBezTo>
                    <a:lnTo>
                      <a:pt x="675" y="1377"/>
                    </a:lnTo>
                    <a:cubicBezTo>
                      <a:pt x="702" y="1377"/>
                      <a:pt x="728" y="1364"/>
                      <a:pt x="755" y="1364"/>
                    </a:cubicBezTo>
                    <a:cubicBezTo>
                      <a:pt x="781" y="1351"/>
                      <a:pt x="808" y="1324"/>
                      <a:pt x="808" y="1298"/>
                    </a:cubicBezTo>
                    <a:cubicBezTo>
                      <a:pt x="808" y="1285"/>
                      <a:pt x="795" y="1258"/>
                      <a:pt x="781" y="1245"/>
                    </a:cubicBezTo>
                    <a:cubicBezTo>
                      <a:pt x="768" y="1218"/>
                      <a:pt x="715" y="1218"/>
                      <a:pt x="662" y="1218"/>
                    </a:cubicBezTo>
                    <a:cubicBezTo>
                      <a:pt x="636" y="1218"/>
                      <a:pt x="609" y="1205"/>
                      <a:pt x="609" y="1205"/>
                    </a:cubicBezTo>
                    <a:cubicBezTo>
                      <a:pt x="609" y="1192"/>
                      <a:pt x="596" y="1192"/>
                      <a:pt x="596" y="1179"/>
                    </a:cubicBezTo>
                    <a:cubicBezTo>
                      <a:pt x="596" y="1179"/>
                      <a:pt x="609" y="1152"/>
                      <a:pt x="623" y="1139"/>
                    </a:cubicBezTo>
                    <a:cubicBezTo>
                      <a:pt x="636" y="1112"/>
                      <a:pt x="649" y="1099"/>
                      <a:pt x="662" y="1086"/>
                    </a:cubicBezTo>
                    <a:cubicBezTo>
                      <a:pt x="689" y="1046"/>
                      <a:pt x="702" y="1020"/>
                      <a:pt x="728" y="993"/>
                    </a:cubicBezTo>
                    <a:cubicBezTo>
                      <a:pt x="742" y="980"/>
                      <a:pt x="768" y="940"/>
                      <a:pt x="808" y="887"/>
                    </a:cubicBezTo>
                    <a:cubicBezTo>
                      <a:pt x="834" y="927"/>
                      <a:pt x="861" y="967"/>
                      <a:pt x="887" y="1007"/>
                    </a:cubicBezTo>
                    <a:cubicBezTo>
                      <a:pt x="914" y="1033"/>
                      <a:pt x="940" y="1073"/>
                      <a:pt x="967" y="1112"/>
                    </a:cubicBezTo>
                    <a:cubicBezTo>
                      <a:pt x="980" y="1139"/>
                      <a:pt x="1006" y="1165"/>
                      <a:pt x="1020" y="1192"/>
                    </a:cubicBezTo>
                    <a:cubicBezTo>
                      <a:pt x="1033" y="1218"/>
                      <a:pt x="1046" y="1232"/>
                      <a:pt x="1046" y="1245"/>
                    </a:cubicBezTo>
                    <a:cubicBezTo>
                      <a:pt x="1046" y="1258"/>
                      <a:pt x="1033" y="1271"/>
                      <a:pt x="1033" y="1285"/>
                    </a:cubicBezTo>
                    <a:lnTo>
                      <a:pt x="993" y="1285"/>
                    </a:lnTo>
                    <a:cubicBezTo>
                      <a:pt x="967" y="1298"/>
                      <a:pt x="953" y="1311"/>
                      <a:pt x="953" y="1324"/>
                    </a:cubicBezTo>
                    <a:cubicBezTo>
                      <a:pt x="940" y="1337"/>
                      <a:pt x="940" y="1351"/>
                      <a:pt x="940" y="1364"/>
                    </a:cubicBezTo>
                    <a:cubicBezTo>
                      <a:pt x="940" y="1377"/>
                      <a:pt x="953" y="1404"/>
                      <a:pt x="967" y="1430"/>
                    </a:cubicBezTo>
                    <a:cubicBezTo>
                      <a:pt x="993" y="1443"/>
                      <a:pt x="1033" y="1457"/>
                      <a:pt x="1086" y="1457"/>
                    </a:cubicBezTo>
                    <a:lnTo>
                      <a:pt x="1536" y="1457"/>
                    </a:lnTo>
                    <a:cubicBezTo>
                      <a:pt x="1575" y="1457"/>
                      <a:pt x="1602" y="1457"/>
                      <a:pt x="1628" y="1443"/>
                    </a:cubicBezTo>
                    <a:cubicBezTo>
                      <a:pt x="1655" y="1443"/>
                      <a:pt x="1668" y="1417"/>
                      <a:pt x="1668" y="1377"/>
                    </a:cubicBezTo>
                    <a:cubicBezTo>
                      <a:pt x="1668" y="1351"/>
                      <a:pt x="1655" y="1337"/>
                      <a:pt x="1628" y="1324"/>
                    </a:cubicBezTo>
                    <a:cubicBezTo>
                      <a:pt x="1615" y="1311"/>
                      <a:pt x="1589" y="1298"/>
                      <a:pt x="1549" y="1298"/>
                    </a:cubicBezTo>
                    <a:lnTo>
                      <a:pt x="1456" y="1298"/>
                    </a:lnTo>
                    <a:cubicBezTo>
                      <a:pt x="1430" y="1298"/>
                      <a:pt x="1403" y="1285"/>
                      <a:pt x="1364" y="1271"/>
                    </a:cubicBezTo>
                    <a:cubicBezTo>
                      <a:pt x="1350" y="1271"/>
                      <a:pt x="1337" y="1258"/>
                      <a:pt x="1324" y="1245"/>
                    </a:cubicBezTo>
                    <a:cubicBezTo>
                      <a:pt x="1311" y="1232"/>
                      <a:pt x="1284" y="1205"/>
                      <a:pt x="1245" y="1165"/>
                    </a:cubicBezTo>
                    <a:cubicBezTo>
                      <a:pt x="1218" y="1126"/>
                      <a:pt x="1178" y="1073"/>
                      <a:pt x="1125" y="1007"/>
                    </a:cubicBezTo>
                    <a:cubicBezTo>
                      <a:pt x="1073" y="927"/>
                      <a:pt x="1006" y="835"/>
                      <a:pt x="927" y="729"/>
                    </a:cubicBezTo>
                    <a:cubicBezTo>
                      <a:pt x="967" y="676"/>
                      <a:pt x="1006" y="610"/>
                      <a:pt x="1046" y="557"/>
                    </a:cubicBezTo>
                    <a:cubicBezTo>
                      <a:pt x="1073" y="504"/>
                      <a:pt x="1125" y="451"/>
                      <a:pt x="1165" y="385"/>
                    </a:cubicBezTo>
                    <a:cubicBezTo>
                      <a:pt x="1205" y="345"/>
                      <a:pt x="1245" y="318"/>
                      <a:pt x="1271" y="305"/>
                    </a:cubicBezTo>
                    <a:cubicBezTo>
                      <a:pt x="1298" y="292"/>
                      <a:pt x="1337" y="292"/>
                      <a:pt x="1390" y="292"/>
                    </a:cubicBezTo>
                    <a:cubicBezTo>
                      <a:pt x="1430" y="292"/>
                      <a:pt x="1509" y="279"/>
                      <a:pt x="1589" y="279"/>
                    </a:cubicBezTo>
                    <a:cubicBezTo>
                      <a:pt x="1615" y="279"/>
                      <a:pt x="1628" y="279"/>
                      <a:pt x="1642" y="265"/>
                    </a:cubicBezTo>
                    <a:cubicBezTo>
                      <a:pt x="1655" y="239"/>
                      <a:pt x="1655" y="226"/>
                      <a:pt x="1655" y="212"/>
                    </a:cubicBezTo>
                    <a:cubicBezTo>
                      <a:pt x="1655" y="146"/>
                      <a:pt x="1642" y="120"/>
                      <a:pt x="1589" y="120"/>
                    </a:cubicBezTo>
                    <a:lnTo>
                      <a:pt x="1020" y="120"/>
                    </a:lnTo>
                    <a:cubicBezTo>
                      <a:pt x="980" y="120"/>
                      <a:pt x="953" y="120"/>
                      <a:pt x="927" y="133"/>
                    </a:cubicBezTo>
                    <a:cubicBezTo>
                      <a:pt x="900" y="146"/>
                      <a:pt x="887" y="173"/>
                      <a:pt x="887" y="212"/>
                    </a:cubicBezTo>
                    <a:cubicBezTo>
                      <a:pt x="887" y="226"/>
                      <a:pt x="887" y="252"/>
                      <a:pt x="914" y="265"/>
                    </a:cubicBezTo>
                    <a:cubicBezTo>
                      <a:pt x="927" y="265"/>
                      <a:pt x="940" y="279"/>
                      <a:pt x="953" y="279"/>
                    </a:cubicBezTo>
                    <a:cubicBezTo>
                      <a:pt x="953" y="292"/>
                      <a:pt x="967" y="292"/>
                      <a:pt x="967" y="305"/>
                    </a:cubicBezTo>
                    <a:cubicBezTo>
                      <a:pt x="967" y="305"/>
                      <a:pt x="953" y="332"/>
                      <a:pt x="940" y="358"/>
                    </a:cubicBezTo>
                    <a:cubicBezTo>
                      <a:pt x="927" y="385"/>
                      <a:pt x="900" y="411"/>
                      <a:pt x="874" y="451"/>
                    </a:cubicBezTo>
                    <a:lnTo>
                      <a:pt x="808" y="570"/>
                    </a:lnTo>
                    <a:cubicBezTo>
                      <a:pt x="768" y="517"/>
                      <a:pt x="742" y="477"/>
                      <a:pt x="715" y="437"/>
                    </a:cubicBezTo>
                    <a:cubicBezTo>
                      <a:pt x="689" y="398"/>
                      <a:pt x="662" y="371"/>
                      <a:pt x="636" y="332"/>
                    </a:cubicBezTo>
                    <a:cubicBezTo>
                      <a:pt x="623" y="305"/>
                      <a:pt x="596" y="279"/>
                      <a:pt x="596" y="252"/>
                    </a:cubicBezTo>
                    <a:cubicBezTo>
                      <a:pt x="583" y="239"/>
                      <a:pt x="570" y="226"/>
                      <a:pt x="570" y="212"/>
                    </a:cubicBezTo>
                    <a:cubicBezTo>
                      <a:pt x="570" y="199"/>
                      <a:pt x="583" y="186"/>
                      <a:pt x="596" y="186"/>
                    </a:cubicBezTo>
                    <a:lnTo>
                      <a:pt x="662" y="186"/>
                    </a:lnTo>
                    <a:cubicBezTo>
                      <a:pt x="702" y="186"/>
                      <a:pt x="728" y="173"/>
                      <a:pt x="742" y="160"/>
                    </a:cubicBezTo>
                    <a:cubicBezTo>
                      <a:pt x="755" y="133"/>
                      <a:pt x="768" y="120"/>
                      <a:pt x="768" y="107"/>
                    </a:cubicBezTo>
                    <a:cubicBezTo>
                      <a:pt x="768" y="93"/>
                      <a:pt x="768" y="80"/>
                      <a:pt x="768" y="67"/>
                    </a:cubicBezTo>
                    <a:cubicBezTo>
                      <a:pt x="768" y="54"/>
                      <a:pt x="755" y="40"/>
                      <a:pt x="742" y="40"/>
                    </a:cubicBezTo>
                    <a:cubicBezTo>
                      <a:pt x="728" y="27"/>
                      <a:pt x="715" y="14"/>
                      <a:pt x="689" y="14"/>
                    </a:cubicBezTo>
                    <a:cubicBezTo>
                      <a:pt x="675" y="1"/>
                      <a:pt x="636" y="1"/>
                      <a:pt x="596" y="1"/>
                    </a:cubicBezTo>
                    <a:close/>
                  </a:path>
                </a:pathLst>
              </a:custGeom>
              <a:solidFill>
                <a:srgbClr val="F09C4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82" name="Google Shape;775;p31">
                <a:extLst>
                  <a:ext uri="{FF2B5EF4-FFF2-40B4-BE49-F238E27FC236}">
                    <a16:creationId xmlns:a16="http://schemas.microsoft.com/office/drawing/2014/main" id="{3E292DF2-70CE-4152-8475-FBB7C5053487}"/>
                  </a:ext>
                </a:extLst>
              </p:cNvPr>
              <p:cNvSpPr/>
              <p:nvPr/>
            </p:nvSpPr>
            <p:spPr>
              <a:xfrm>
                <a:off x="5668799" y="4448014"/>
                <a:ext cx="100260" cy="84895"/>
              </a:xfrm>
              <a:custGeom>
                <a:avLst/>
                <a:gdLst/>
                <a:ahLst/>
                <a:cxnLst/>
                <a:rect l="l" t="t" r="r" b="b"/>
                <a:pathLst>
                  <a:path w="1814" h="1536" extrusionOk="0">
                    <a:moveTo>
                      <a:pt x="768" y="107"/>
                    </a:moveTo>
                    <a:lnTo>
                      <a:pt x="768" y="160"/>
                    </a:lnTo>
                    <a:lnTo>
                      <a:pt x="662" y="160"/>
                    </a:lnTo>
                    <a:cubicBezTo>
                      <a:pt x="609" y="160"/>
                      <a:pt x="556" y="212"/>
                      <a:pt x="556" y="265"/>
                    </a:cubicBezTo>
                    <a:cubicBezTo>
                      <a:pt x="556" y="265"/>
                      <a:pt x="609" y="265"/>
                      <a:pt x="609" y="332"/>
                    </a:cubicBezTo>
                    <a:cubicBezTo>
                      <a:pt x="609" y="332"/>
                      <a:pt x="609" y="385"/>
                      <a:pt x="662" y="385"/>
                    </a:cubicBezTo>
                    <a:cubicBezTo>
                      <a:pt x="662" y="437"/>
                      <a:pt x="715" y="490"/>
                      <a:pt x="715" y="490"/>
                    </a:cubicBezTo>
                    <a:cubicBezTo>
                      <a:pt x="768" y="543"/>
                      <a:pt x="768" y="596"/>
                      <a:pt x="821" y="662"/>
                    </a:cubicBezTo>
                    <a:lnTo>
                      <a:pt x="887" y="715"/>
                    </a:lnTo>
                    <a:lnTo>
                      <a:pt x="993" y="543"/>
                    </a:lnTo>
                    <a:cubicBezTo>
                      <a:pt x="993" y="490"/>
                      <a:pt x="1046" y="437"/>
                      <a:pt x="1046" y="437"/>
                    </a:cubicBezTo>
                    <a:cubicBezTo>
                      <a:pt x="1046" y="385"/>
                      <a:pt x="1099" y="385"/>
                      <a:pt x="1099" y="332"/>
                    </a:cubicBezTo>
                    <a:cubicBezTo>
                      <a:pt x="1099" y="265"/>
                      <a:pt x="1046" y="265"/>
                      <a:pt x="1046" y="265"/>
                    </a:cubicBezTo>
                    <a:lnTo>
                      <a:pt x="993" y="265"/>
                    </a:lnTo>
                    <a:lnTo>
                      <a:pt x="993" y="212"/>
                    </a:lnTo>
                    <a:lnTo>
                      <a:pt x="1654" y="212"/>
                    </a:lnTo>
                    <a:lnTo>
                      <a:pt x="1654" y="265"/>
                    </a:lnTo>
                    <a:lnTo>
                      <a:pt x="1324" y="265"/>
                    </a:lnTo>
                    <a:cubicBezTo>
                      <a:pt x="1271" y="332"/>
                      <a:pt x="1218" y="332"/>
                      <a:pt x="1218" y="385"/>
                    </a:cubicBezTo>
                    <a:cubicBezTo>
                      <a:pt x="1151" y="437"/>
                      <a:pt x="1099" y="490"/>
                      <a:pt x="1046" y="543"/>
                    </a:cubicBezTo>
                    <a:cubicBezTo>
                      <a:pt x="993" y="596"/>
                      <a:pt x="993" y="662"/>
                      <a:pt x="940" y="715"/>
                    </a:cubicBezTo>
                    <a:lnTo>
                      <a:pt x="940" y="768"/>
                    </a:lnTo>
                    <a:lnTo>
                      <a:pt x="940" y="821"/>
                    </a:lnTo>
                    <a:cubicBezTo>
                      <a:pt x="993" y="927"/>
                      <a:pt x="1099" y="993"/>
                      <a:pt x="1151" y="1099"/>
                    </a:cubicBezTo>
                    <a:cubicBezTo>
                      <a:pt x="1218" y="1152"/>
                      <a:pt x="1218" y="1205"/>
                      <a:pt x="1271" y="1258"/>
                    </a:cubicBezTo>
                    <a:cubicBezTo>
                      <a:pt x="1324" y="1258"/>
                      <a:pt x="1324" y="1324"/>
                      <a:pt x="1324" y="1324"/>
                    </a:cubicBezTo>
                    <a:cubicBezTo>
                      <a:pt x="1376" y="1324"/>
                      <a:pt x="1376" y="1377"/>
                      <a:pt x="1429" y="1377"/>
                    </a:cubicBezTo>
                    <a:lnTo>
                      <a:pt x="1601" y="1377"/>
                    </a:lnTo>
                    <a:cubicBezTo>
                      <a:pt x="1654" y="1377"/>
                      <a:pt x="1654" y="1430"/>
                      <a:pt x="1654" y="1430"/>
                    </a:cubicBezTo>
                    <a:lnTo>
                      <a:pt x="1099" y="1430"/>
                    </a:lnTo>
                    <a:lnTo>
                      <a:pt x="1046" y="1377"/>
                    </a:lnTo>
                    <a:lnTo>
                      <a:pt x="1099" y="1377"/>
                    </a:lnTo>
                    <a:cubicBezTo>
                      <a:pt x="1151" y="1377"/>
                      <a:pt x="1151" y="1324"/>
                      <a:pt x="1151" y="1258"/>
                    </a:cubicBezTo>
                    <a:lnTo>
                      <a:pt x="1151" y="1205"/>
                    </a:lnTo>
                    <a:cubicBezTo>
                      <a:pt x="1099" y="1152"/>
                      <a:pt x="1099" y="1152"/>
                      <a:pt x="1099" y="1099"/>
                    </a:cubicBezTo>
                    <a:cubicBezTo>
                      <a:pt x="1046" y="1099"/>
                      <a:pt x="1046" y="1046"/>
                      <a:pt x="993" y="993"/>
                    </a:cubicBezTo>
                    <a:cubicBezTo>
                      <a:pt x="993" y="993"/>
                      <a:pt x="940" y="927"/>
                      <a:pt x="940" y="874"/>
                    </a:cubicBezTo>
                    <a:lnTo>
                      <a:pt x="887" y="821"/>
                    </a:lnTo>
                    <a:lnTo>
                      <a:pt x="821" y="874"/>
                    </a:lnTo>
                    <a:cubicBezTo>
                      <a:pt x="768" y="927"/>
                      <a:pt x="768" y="993"/>
                      <a:pt x="715" y="993"/>
                    </a:cubicBezTo>
                    <a:cubicBezTo>
                      <a:pt x="715" y="1046"/>
                      <a:pt x="715" y="1046"/>
                      <a:pt x="662" y="1099"/>
                    </a:cubicBezTo>
                    <a:lnTo>
                      <a:pt x="662" y="1152"/>
                    </a:lnTo>
                    <a:cubicBezTo>
                      <a:pt x="609" y="1152"/>
                      <a:pt x="609" y="1152"/>
                      <a:pt x="609" y="1205"/>
                    </a:cubicBezTo>
                    <a:lnTo>
                      <a:pt x="609" y="1258"/>
                    </a:lnTo>
                    <a:cubicBezTo>
                      <a:pt x="662" y="1324"/>
                      <a:pt x="662" y="1324"/>
                      <a:pt x="715" y="1324"/>
                    </a:cubicBezTo>
                    <a:lnTo>
                      <a:pt x="821" y="1324"/>
                    </a:lnTo>
                    <a:cubicBezTo>
                      <a:pt x="768" y="1324"/>
                      <a:pt x="768" y="1377"/>
                      <a:pt x="715" y="1377"/>
                    </a:cubicBezTo>
                    <a:lnTo>
                      <a:pt x="662" y="1377"/>
                    </a:lnTo>
                    <a:lnTo>
                      <a:pt x="609" y="1324"/>
                    </a:lnTo>
                    <a:lnTo>
                      <a:pt x="225" y="1324"/>
                    </a:lnTo>
                    <a:cubicBezTo>
                      <a:pt x="278" y="1324"/>
                      <a:pt x="278" y="1324"/>
                      <a:pt x="331" y="1258"/>
                    </a:cubicBezTo>
                    <a:lnTo>
                      <a:pt x="437" y="1258"/>
                    </a:lnTo>
                    <a:lnTo>
                      <a:pt x="490" y="1205"/>
                    </a:lnTo>
                    <a:cubicBezTo>
                      <a:pt x="556" y="1099"/>
                      <a:pt x="609" y="1046"/>
                      <a:pt x="609" y="1046"/>
                    </a:cubicBezTo>
                    <a:cubicBezTo>
                      <a:pt x="662" y="993"/>
                      <a:pt x="662" y="927"/>
                      <a:pt x="715" y="927"/>
                    </a:cubicBezTo>
                    <a:cubicBezTo>
                      <a:pt x="715" y="927"/>
                      <a:pt x="715" y="874"/>
                      <a:pt x="768" y="874"/>
                    </a:cubicBezTo>
                    <a:lnTo>
                      <a:pt x="768" y="821"/>
                    </a:lnTo>
                    <a:lnTo>
                      <a:pt x="821" y="768"/>
                    </a:lnTo>
                    <a:lnTo>
                      <a:pt x="490" y="265"/>
                    </a:lnTo>
                    <a:cubicBezTo>
                      <a:pt x="437" y="265"/>
                      <a:pt x="437" y="212"/>
                      <a:pt x="384" y="160"/>
                    </a:cubicBezTo>
                    <a:lnTo>
                      <a:pt x="106" y="160"/>
                    </a:lnTo>
                    <a:lnTo>
                      <a:pt x="106" y="107"/>
                    </a:lnTo>
                    <a:close/>
                    <a:moveTo>
                      <a:pt x="106" y="1"/>
                    </a:moveTo>
                    <a:cubicBezTo>
                      <a:pt x="53" y="54"/>
                      <a:pt x="0" y="107"/>
                      <a:pt x="0" y="107"/>
                    </a:cubicBezTo>
                    <a:cubicBezTo>
                      <a:pt x="0" y="160"/>
                      <a:pt x="53" y="212"/>
                      <a:pt x="53" y="265"/>
                    </a:cubicBezTo>
                    <a:lnTo>
                      <a:pt x="331" y="265"/>
                    </a:lnTo>
                    <a:cubicBezTo>
                      <a:pt x="331" y="332"/>
                      <a:pt x="331" y="332"/>
                      <a:pt x="384" y="385"/>
                    </a:cubicBezTo>
                    <a:lnTo>
                      <a:pt x="662" y="768"/>
                    </a:lnTo>
                    <a:lnTo>
                      <a:pt x="662" y="821"/>
                    </a:lnTo>
                    <a:cubicBezTo>
                      <a:pt x="662" y="821"/>
                      <a:pt x="609" y="821"/>
                      <a:pt x="609" y="874"/>
                    </a:cubicBezTo>
                    <a:lnTo>
                      <a:pt x="556" y="927"/>
                    </a:lnTo>
                    <a:cubicBezTo>
                      <a:pt x="490" y="993"/>
                      <a:pt x="437" y="1046"/>
                      <a:pt x="384" y="1099"/>
                    </a:cubicBezTo>
                    <a:lnTo>
                      <a:pt x="384" y="1152"/>
                    </a:lnTo>
                    <a:lnTo>
                      <a:pt x="331" y="1152"/>
                    </a:lnTo>
                    <a:cubicBezTo>
                      <a:pt x="278" y="1152"/>
                      <a:pt x="225" y="1152"/>
                      <a:pt x="159" y="1205"/>
                    </a:cubicBezTo>
                    <a:cubicBezTo>
                      <a:pt x="106" y="1205"/>
                      <a:pt x="53" y="1258"/>
                      <a:pt x="53" y="1324"/>
                    </a:cubicBezTo>
                    <a:cubicBezTo>
                      <a:pt x="53" y="1377"/>
                      <a:pt x="53" y="1377"/>
                      <a:pt x="106" y="1430"/>
                    </a:cubicBezTo>
                    <a:lnTo>
                      <a:pt x="159" y="1430"/>
                    </a:lnTo>
                    <a:cubicBezTo>
                      <a:pt x="159" y="1483"/>
                      <a:pt x="225" y="1483"/>
                      <a:pt x="225" y="1483"/>
                    </a:cubicBezTo>
                    <a:lnTo>
                      <a:pt x="715" y="1483"/>
                    </a:lnTo>
                    <a:cubicBezTo>
                      <a:pt x="768" y="1483"/>
                      <a:pt x="821" y="1483"/>
                      <a:pt x="821" y="1430"/>
                    </a:cubicBezTo>
                    <a:cubicBezTo>
                      <a:pt x="887" y="1430"/>
                      <a:pt x="940" y="1377"/>
                      <a:pt x="940" y="1324"/>
                    </a:cubicBezTo>
                    <a:cubicBezTo>
                      <a:pt x="940" y="1258"/>
                      <a:pt x="887" y="1258"/>
                      <a:pt x="887" y="1258"/>
                    </a:cubicBezTo>
                    <a:cubicBezTo>
                      <a:pt x="821" y="1205"/>
                      <a:pt x="821" y="1205"/>
                      <a:pt x="768" y="1205"/>
                    </a:cubicBezTo>
                    <a:lnTo>
                      <a:pt x="768" y="1152"/>
                    </a:lnTo>
                    <a:cubicBezTo>
                      <a:pt x="768" y="1099"/>
                      <a:pt x="821" y="1099"/>
                      <a:pt x="821" y="1099"/>
                    </a:cubicBezTo>
                    <a:cubicBezTo>
                      <a:pt x="821" y="1046"/>
                      <a:pt x="887" y="1046"/>
                      <a:pt x="887" y="1046"/>
                    </a:cubicBezTo>
                    <a:lnTo>
                      <a:pt x="887" y="1099"/>
                    </a:lnTo>
                    <a:cubicBezTo>
                      <a:pt x="940" y="1099"/>
                      <a:pt x="940" y="1152"/>
                      <a:pt x="993" y="1152"/>
                    </a:cubicBezTo>
                    <a:cubicBezTo>
                      <a:pt x="993" y="1205"/>
                      <a:pt x="993" y="1258"/>
                      <a:pt x="1046" y="1258"/>
                    </a:cubicBezTo>
                    <a:cubicBezTo>
                      <a:pt x="993" y="1258"/>
                      <a:pt x="993" y="1324"/>
                      <a:pt x="940" y="1324"/>
                    </a:cubicBezTo>
                    <a:lnTo>
                      <a:pt x="940" y="1430"/>
                    </a:lnTo>
                    <a:cubicBezTo>
                      <a:pt x="940" y="1430"/>
                      <a:pt x="940" y="1483"/>
                      <a:pt x="993" y="1483"/>
                    </a:cubicBezTo>
                    <a:cubicBezTo>
                      <a:pt x="1046" y="1536"/>
                      <a:pt x="1099" y="1536"/>
                      <a:pt x="1151" y="1536"/>
                    </a:cubicBezTo>
                    <a:lnTo>
                      <a:pt x="1707" y="1536"/>
                    </a:lnTo>
                    <a:cubicBezTo>
                      <a:pt x="1760" y="1536"/>
                      <a:pt x="1813" y="1483"/>
                      <a:pt x="1813" y="1430"/>
                    </a:cubicBezTo>
                    <a:cubicBezTo>
                      <a:pt x="1813" y="1377"/>
                      <a:pt x="1760" y="1324"/>
                      <a:pt x="1707" y="1324"/>
                    </a:cubicBezTo>
                    <a:cubicBezTo>
                      <a:pt x="1707" y="1258"/>
                      <a:pt x="1654" y="1258"/>
                      <a:pt x="1601" y="1258"/>
                    </a:cubicBezTo>
                    <a:lnTo>
                      <a:pt x="1429" y="1258"/>
                    </a:lnTo>
                    <a:cubicBezTo>
                      <a:pt x="1429" y="1205"/>
                      <a:pt x="1376" y="1205"/>
                      <a:pt x="1376" y="1152"/>
                    </a:cubicBezTo>
                    <a:cubicBezTo>
                      <a:pt x="1324" y="1099"/>
                      <a:pt x="1271" y="1046"/>
                      <a:pt x="1218" y="993"/>
                    </a:cubicBezTo>
                    <a:cubicBezTo>
                      <a:pt x="1218" y="927"/>
                      <a:pt x="1099" y="874"/>
                      <a:pt x="1046" y="768"/>
                    </a:cubicBezTo>
                    <a:cubicBezTo>
                      <a:pt x="1099" y="715"/>
                      <a:pt x="1099" y="662"/>
                      <a:pt x="1151" y="596"/>
                    </a:cubicBezTo>
                    <a:cubicBezTo>
                      <a:pt x="1218" y="596"/>
                      <a:pt x="1218" y="543"/>
                      <a:pt x="1271" y="490"/>
                    </a:cubicBezTo>
                    <a:cubicBezTo>
                      <a:pt x="1324" y="437"/>
                      <a:pt x="1324" y="437"/>
                      <a:pt x="1376" y="385"/>
                    </a:cubicBezTo>
                    <a:lnTo>
                      <a:pt x="1654" y="385"/>
                    </a:lnTo>
                    <a:cubicBezTo>
                      <a:pt x="1707" y="385"/>
                      <a:pt x="1707" y="385"/>
                      <a:pt x="1707" y="332"/>
                    </a:cubicBezTo>
                    <a:lnTo>
                      <a:pt x="1760" y="332"/>
                    </a:lnTo>
                    <a:lnTo>
                      <a:pt x="1760" y="265"/>
                    </a:lnTo>
                    <a:lnTo>
                      <a:pt x="1760" y="160"/>
                    </a:lnTo>
                    <a:cubicBezTo>
                      <a:pt x="1760" y="160"/>
                      <a:pt x="1760" y="107"/>
                      <a:pt x="1707" y="107"/>
                    </a:cubicBezTo>
                    <a:lnTo>
                      <a:pt x="940" y="107"/>
                    </a:lnTo>
                    <a:cubicBezTo>
                      <a:pt x="887" y="160"/>
                      <a:pt x="887" y="212"/>
                      <a:pt x="887" y="265"/>
                    </a:cubicBezTo>
                    <a:cubicBezTo>
                      <a:pt x="887" y="265"/>
                      <a:pt x="887" y="332"/>
                      <a:pt x="940" y="332"/>
                    </a:cubicBezTo>
                    <a:lnTo>
                      <a:pt x="940" y="385"/>
                    </a:lnTo>
                    <a:cubicBezTo>
                      <a:pt x="940" y="385"/>
                      <a:pt x="940" y="437"/>
                      <a:pt x="887" y="437"/>
                    </a:cubicBezTo>
                    <a:lnTo>
                      <a:pt x="887" y="490"/>
                    </a:lnTo>
                    <a:cubicBezTo>
                      <a:pt x="821" y="490"/>
                      <a:pt x="821" y="437"/>
                      <a:pt x="821" y="437"/>
                    </a:cubicBezTo>
                    <a:cubicBezTo>
                      <a:pt x="768" y="385"/>
                      <a:pt x="768" y="385"/>
                      <a:pt x="768" y="332"/>
                    </a:cubicBezTo>
                    <a:cubicBezTo>
                      <a:pt x="715" y="332"/>
                      <a:pt x="715" y="332"/>
                      <a:pt x="715" y="265"/>
                    </a:cubicBezTo>
                    <a:cubicBezTo>
                      <a:pt x="768" y="265"/>
                      <a:pt x="821" y="265"/>
                      <a:pt x="821" y="212"/>
                    </a:cubicBezTo>
                    <a:cubicBezTo>
                      <a:pt x="887" y="212"/>
                      <a:pt x="887" y="160"/>
                      <a:pt x="887" y="160"/>
                    </a:cubicBezTo>
                    <a:lnTo>
                      <a:pt x="887" y="107"/>
                    </a:lnTo>
                    <a:lnTo>
                      <a:pt x="887" y="54"/>
                    </a:lnTo>
                    <a:lnTo>
                      <a:pt x="821" y="54"/>
                    </a:lnTo>
                    <a:cubicBezTo>
                      <a:pt x="821" y="1"/>
                      <a:pt x="821" y="1"/>
                      <a:pt x="768" y="1"/>
                    </a:cubicBezTo>
                    <a:close/>
                  </a:path>
                </a:pathLst>
              </a:custGeom>
              <a:solidFill>
                <a:srgbClr val="F09C4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83" name="Google Shape;776;p31">
                <a:extLst>
                  <a:ext uri="{FF2B5EF4-FFF2-40B4-BE49-F238E27FC236}">
                    <a16:creationId xmlns:a16="http://schemas.microsoft.com/office/drawing/2014/main" id="{E8A500DB-B210-4DFF-A20D-666636286385}"/>
                  </a:ext>
                </a:extLst>
              </p:cNvPr>
              <p:cNvSpPr/>
              <p:nvPr/>
            </p:nvSpPr>
            <p:spPr>
              <a:xfrm>
                <a:off x="4799733" y="3864528"/>
                <a:ext cx="1237772" cy="1187034"/>
              </a:xfrm>
              <a:custGeom>
                <a:avLst/>
                <a:gdLst/>
                <a:ahLst/>
                <a:cxnLst/>
                <a:rect l="l" t="t" r="r" b="b"/>
                <a:pathLst>
                  <a:path w="22395" h="21477" extrusionOk="0">
                    <a:moveTo>
                      <a:pt x="17201" y="8638"/>
                    </a:moveTo>
                    <a:cubicBezTo>
                      <a:pt x="17575" y="8638"/>
                      <a:pt x="17951" y="8924"/>
                      <a:pt x="17987" y="9340"/>
                    </a:cubicBezTo>
                    <a:lnTo>
                      <a:pt x="18318" y="16672"/>
                    </a:lnTo>
                    <a:cubicBezTo>
                      <a:pt x="18371" y="17228"/>
                      <a:pt x="17868" y="17718"/>
                      <a:pt x="17273" y="17718"/>
                    </a:cubicBezTo>
                    <a:lnTo>
                      <a:pt x="9821" y="17612"/>
                    </a:lnTo>
                    <a:cubicBezTo>
                      <a:pt x="9212" y="17612"/>
                      <a:pt x="8881" y="16844"/>
                      <a:pt x="9331" y="16447"/>
                    </a:cubicBezTo>
                    <a:lnTo>
                      <a:pt x="16717" y="8837"/>
                    </a:lnTo>
                    <a:cubicBezTo>
                      <a:pt x="16855" y="8699"/>
                      <a:pt x="17028" y="8638"/>
                      <a:pt x="17201" y="8638"/>
                    </a:cubicBezTo>
                    <a:close/>
                    <a:moveTo>
                      <a:pt x="20125" y="1"/>
                    </a:moveTo>
                    <a:cubicBezTo>
                      <a:pt x="19697" y="1"/>
                      <a:pt x="19262" y="159"/>
                      <a:pt x="18927" y="512"/>
                    </a:cubicBezTo>
                    <a:lnTo>
                      <a:pt x="993" y="18711"/>
                    </a:lnTo>
                    <a:cubicBezTo>
                      <a:pt x="0" y="19756"/>
                      <a:pt x="781" y="21477"/>
                      <a:pt x="2264" y="21477"/>
                    </a:cubicBezTo>
                    <a:lnTo>
                      <a:pt x="20303" y="21477"/>
                    </a:lnTo>
                    <a:cubicBezTo>
                      <a:pt x="21508" y="21477"/>
                      <a:pt x="22395" y="20537"/>
                      <a:pt x="22395" y="19425"/>
                    </a:cubicBezTo>
                    <a:lnTo>
                      <a:pt x="21786" y="1558"/>
                    </a:lnTo>
                    <a:cubicBezTo>
                      <a:pt x="21786" y="611"/>
                      <a:pt x="20967" y="1"/>
                      <a:pt x="20125" y="1"/>
                    </a:cubicBezTo>
                    <a:close/>
                  </a:path>
                </a:pathLst>
              </a:custGeom>
              <a:solidFill>
                <a:schemeClr val="lt2"/>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84" name="Google Shape;777;p31">
                <a:extLst>
                  <a:ext uri="{FF2B5EF4-FFF2-40B4-BE49-F238E27FC236}">
                    <a16:creationId xmlns:a16="http://schemas.microsoft.com/office/drawing/2014/main" id="{E44028BD-ABE9-4D77-8E13-8D81364C0687}"/>
                  </a:ext>
                </a:extLst>
              </p:cNvPr>
              <p:cNvSpPr/>
              <p:nvPr/>
            </p:nvSpPr>
            <p:spPr>
              <a:xfrm>
                <a:off x="4845828" y="3874532"/>
                <a:ext cx="1027082" cy="1046648"/>
              </a:xfrm>
              <a:custGeom>
                <a:avLst/>
                <a:gdLst/>
                <a:ahLst/>
                <a:cxnLst/>
                <a:rect l="l" t="t" r="r" b="b"/>
                <a:pathLst>
                  <a:path w="18583" h="18937" extrusionOk="0">
                    <a:moveTo>
                      <a:pt x="18477" y="0"/>
                    </a:moveTo>
                    <a:cubicBezTo>
                      <a:pt x="18305" y="119"/>
                      <a:pt x="18199" y="225"/>
                      <a:pt x="18093" y="331"/>
                    </a:cubicBezTo>
                    <a:lnTo>
                      <a:pt x="159" y="18530"/>
                    </a:lnTo>
                    <a:cubicBezTo>
                      <a:pt x="106" y="18649"/>
                      <a:pt x="53" y="18702"/>
                      <a:pt x="0" y="18755"/>
                    </a:cubicBezTo>
                    <a:lnTo>
                      <a:pt x="0" y="18808"/>
                    </a:lnTo>
                    <a:cubicBezTo>
                      <a:pt x="80" y="18894"/>
                      <a:pt x="189" y="18937"/>
                      <a:pt x="293" y="18937"/>
                    </a:cubicBezTo>
                    <a:cubicBezTo>
                      <a:pt x="397" y="18937"/>
                      <a:pt x="497" y="18894"/>
                      <a:pt x="556" y="18808"/>
                    </a:cubicBezTo>
                    <a:lnTo>
                      <a:pt x="18477" y="556"/>
                    </a:lnTo>
                    <a:cubicBezTo>
                      <a:pt x="18583" y="384"/>
                      <a:pt x="18583" y="172"/>
                      <a:pt x="18477" y="0"/>
                    </a:cubicBezTo>
                    <a:close/>
                  </a:path>
                </a:pathLst>
              </a:custGeom>
              <a:solidFill>
                <a:schemeClr val="accen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85" name="Google Shape;778;p31">
                <a:extLst>
                  <a:ext uri="{FF2B5EF4-FFF2-40B4-BE49-F238E27FC236}">
                    <a16:creationId xmlns:a16="http://schemas.microsoft.com/office/drawing/2014/main" id="{237C9002-05C8-4A2E-93E1-71F680200424}"/>
                  </a:ext>
                </a:extLst>
              </p:cNvPr>
              <p:cNvSpPr/>
              <p:nvPr/>
            </p:nvSpPr>
            <p:spPr>
              <a:xfrm>
                <a:off x="5818028" y="3941796"/>
                <a:ext cx="76107" cy="67374"/>
              </a:xfrm>
              <a:custGeom>
                <a:avLst/>
                <a:gdLst/>
                <a:ahLst/>
                <a:cxnLst/>
                <a:rect l="l" t="t" r="r" b="b"/>
                <a:pathLst>
                  <a:path w="1377" h="1219" extrusionOk="0">
                    <a:moveTo>
                      <a:pt x="0" y="1"/>
                    </a:moveTo>
                    <a:lnTo>
                      <a:pt x="0" y="160"/>
                    </a:lnTo>
                    <a:lnTo>
                      <a:pt x="1218" y="1219"/>
                    </a:lnTo>
                    <a:lnTo>
                      <a:pt x="1324" y="1219"/>
                    </a:lnTo>
                    <a:cubicBezTo>
                      <a:pt x="1376" y="1152"/>
                      <a:pt x="1376" y="1099"/>
                      <a:pt x="1324" y="1047"/>
                    </a:cubicBezTo>
                    <a:lnTo>
                      <a:pt x="172" y="1"/>
                    </a:lnTo>
                    <a:close/>
                  </a:path>
                </a:pathLst>
              </a:custGeom>
              <a:solidFill>
                <a:srgbClr val="EDD56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86" name="Google Shape;779;p31">
                <a:extLst>
                  <a:ext uri="{FF2B5EF4-FFF2-40B4-BE49-F238E27FC236}">
                    <a16:creationId xmlns:a16="http://schemas.microsoft.com/office/drawing/2014/main" id="{F7CB1473-EE54-4CB9-8AFD-2741D2347015}"/>
                  </a:ext>
                </a:extLst>
              </p:cNvPr>
              <p:cNvSpPr/>
              <p:nvPr/>
            </p:nvSpPr>
            <p:spPr>
              <a:xfrm>
                <a:off x="5647575" y="4112967"/>
                <a:ext cx="76107" cy="69585"/>
              </a:xfrm>
              <a:custGeom>
                <a:avLst/>
                <a:gdLst/>
                <a:ahLst/>
                <a:cxnLst/>
                <a:rect l="l" t="t" r="r" b="b"/>
                <a:pathLst>
                  <a:path w="1377" h="1259" extrusionOk="0">
                    <a:moveTo>
                      <a:pt x="86" y="1"/>
                    </a:moveTo>
                    <a:cubicBezTo>
                      <a:pt x="66" y="1"/>
                      <a:pt x="53" y="14"/>
                      <a:pt x="53" y="41"/>
                    </a:cubicBezTo>
                    <a:cubicBezTo>
                      <a:pt x="0" y="107"/>
                      <a:pt x="0" y="160"/>
                      <a:pt x="53" y="160"/>
                    </a:cubicBezTo>
                    <a:lnTo>
                      <a:pt x="1205" y="1258"/>
                    </a:lnTo>
                    <a:lnTo>
                      <a:pt x="1377" y="1258"/>
                    </a:lnTo>
                    <a:cubicBezTo>
                      <a:pt x="1377" y="1205"/>
                      <a:pt x="1377" y="1152"/>
                      <a:pt x="1324" y="1100"/>
                    </a:cubicBezTo>
                    <a:lnTo>
                      <a:pt x="159" y="41"/>
                    </a:lnTo>
                    <a:cubicBezTo>
                      <a:pt x="133" y="14"/>
                      <a:pt x="106" y="1"/>
                      <a:pt x="86" y="1"/>
                    </a:cubicBezTo>
                    <a:close/>
                  </a:path>
                </a:pathLst>
              </a:custGeom>
              <a:solidFill>
                <a:srgbClr val="EDD56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87" name="Google Shape;780;p31">
                <a:extLst>
                  <a:ext uri="{FF2B5EF4-FFF2-40B4-BE49-F238E27FC236}">
                    <a16:creationId xmlns:a16="http://schemas.microsoft.com/office/drawing/2014/main" id="{1270F571-E266-4846-AA40-84B6ADACF443}"/>
                  </a:ext>
                </a:extLst>
              </p:cNvPr>
              <p:cNvSpPr/>
              <p:nvPr/>
            </p:nvSpPr>
            <p:spPr>
              <a:xfrm>
                <a:off x="5775580" y="3984243"/>
                <a:ext cx="54883" cy="49080"/>
              </a:xfrm>
              <a:custGeom>
                <a:avLst/>
                <a:gdLst/>
                <a:ahLst/>
                <a:cxnLst/>
                <a:rect l="l" t="t" r="r" b="b"/>
                <a:pathLst>
                  <a:path w="993" h="888" extrusionOk="0">
                    <a:moveTo>
                      <a:pt x="53" y="1"/>
                    </a:moveTo>
                    <a:cubicBezTo>
                      <a:pt x="0" y="54"/>
                      <a:pt x="0" y="54"/>
                      <a:pt x="53" y="120"/>
                    </a:cubicBezTo>
                    <a:lnTo>
                      <a:pt x="874" y="887"/>
                    </a:lnTo>
                    <a:lnTo>
                      <a:pt x="993" y="887"/>
                    </a:lnTo>
                    <a:lnTo>
                      <a:pt x="993" y="781"/>
                    </a:lnTo>
                    <a:lnTo>
                      <a:pt x="106" y="1"/>
                    </a:lnTo>
                    <a:close/>
                  </a:path>
                </a:pathLst>
              </a:custGeom>
              <a:solidFill>
                <a:srgbClr val="EDD56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88" name="Google Shape;781;p31">
                <a:extLst>
                  <a:ext uri="{FF2B5EF4-FFF2-40B4-BE49-F238E27FC236}">
                    <a16:creationId xmlns:a16="http://schemas.microsoft.com/office/drawing/2014/main" id="{66003CAD-52D8-4830-8C9F-89DC91466739}"/>
                  </a:ext>
                </a:extLst>
              </p:cNvPr>
              <p:cNvSpPr/>
              <p:nvPr/>
            </p:nvSpPr>
            <p:spPr>
              <a:xfrm>
                <a:off x="5736062" y="4024646"/>
                <a:ext cx="54938" cy="50351"/>
              </a:xfrm>
              <a:custGeom>
                <a:avLst/>
                <a:gdLst/>
                <a:ahLst/>
                <a:cxnLst/>
                <a:rect l="l" t="t" r="r" b="b"/>
                <a:pathLst>
                  <a:path w="994" h="911" extrusionOk="0">
                    <a:moveTo>
                      <a:pt x="73" y="1"/>
                    </a:moveTo>
                    <a:cubicBezTo>
                      <a:pt x="54" y="1"/>
                      <a:pt x="27" y="17"/>
                      <a:pt x="1" y="50"/>
                    </a:cubicBezTo>
                    <a:lnTo>
                      <a:pt x="1" y="103"/>
                    </a:lnTo>
                    <a:lnTo>
                      <a:pt x="874" y="871"/>
                    </a:lnTo>
                    <a:cubicBezTo>
                      <a:pt x="901" y="898"/>
                      <a:pt x="914" y="911"/>
                      <a:pt x="929" y="911"/>
                    </a:cubicBezTo>
                    <a:cubicBezTo>
                      <a:pt x="944" y="911"/>
                      <a:pt x="960" y="898"/>
                      <a:pt x="993" y="871"/>
                    </a:cubicBezTo>
                    <a:lnTo>
                      <a:pt x="993" y="818"/>
                    </a:lnTo>
                    <a:lnTo>
                      <a:pt x="107" y="50"/>
                    </a:lnTo>
                    <a:cubicBezTo>
                      <a:pt x="107" y="17"/>
                      <a:pt x="93" y="1"/>
                      <a:pt x="73" y="1"/>
                    </a:cubicBezTo>
                    <a:close/>
                  </a:path>
                </a:pathLst>
              </a:custGeom>
              <a:solidFill>
                <a:srgbClr val="EDD56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89" name="Google Shape;782;p31">
                <a:extLst>
                  <a:ext uri="{FF2B5EF4-FFF2-40B4-BE49-F238E27FC236}">
                    <a16:creationId xmlns:a16="http://schemas.microsoft.com/office/drawing/2014/main" id="{B2BA155A-3FE4-43A4-95B4-E80185A9DBF7}"/>
                  </a:ext>
                </a:extLst>
              </p:cNvPr>
              <p:cNvSpPr/>
              <p:nvPr/>
            </p:nvSpPr>
            <p:spPr>
              <a:xfrm>
                <a:off x="5695826" y="4066927"/>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20" y="0"/>
                    </a:lnTo>
                    <a:close/>
                  </a:path>
                </a:pathLst>
              </a:custGeom>
              <a:solidFill>
                <a:srgbClr val="EDD56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90" name="Google Shape;783;p31">
                <a:extLst>
                  <a:ext uri="{FF2B5EF4-FFF2-40B4-BE49-F238E27FC236}">
                    <a16:creationId xmlns:a16="http://schemas.microsoft.com/office/drawing/2014/main" id="{30E537BB-4E0A-4665-A7B9-DF88B39E9A09}"/>
                  </a:ext>
                </a:extLst>
              </p:cNvPr>
              <p:cNvSpPr/>
              <p:nvPr/>
            </p:nvSpPr>
            <p:spPr>
              <a:xfrm>
                <a:off x="5604409" y="4158344"/>
                <a:ext cx="54883" cy="48361"/>
              </a:xfrm>
              <a:custGeom>
                <a:avLst/>
                <a:gdLst/>
                <a:ahLst/>
                <a:cxnLst/>
                <a:rect l="l" t="t" r="r" b="b"/>
                <a:pathLst>
                  <a:path w="993" h="875" extrusionOk="0">
                    <a:moveTo>
                      <a:pt x="66" y="1"/>
                    </a:moveTo>
                    <a:cubicBezTo>
                      <a:pt x="0" y="54"/>
                      <a:pt x="0" y="54"/>
                      <a:pt x="66" y="106"/>
                    </a:cubicBezTo>
                    <a:lnTo>
                      <a:pt x="887" y="874"/>
                    </a:lnTo>
                    <a:lnTo>
                      <a:pt x="993" y="874"/>
                    </a:lnTo>
                    <a:lnTo>
                      <a:pt x="993" y="768"/>
                    </a:lnTo>
                    <a:lnTo>
                      <a:pt x="119" y="1"/>
                    </a:lnTo>
                    <a:close/>
                  </a:path>
                </a:pathLst>
              </a:custGeom>
              <a:solidFill>
                <a:srgbClr val="EDD56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91" name="Google Shape;784;p31">
                <a:extLst>
                  <a:ext uri="{FF2B5EF4-FFF2-40B4-BE49-F238E27FC236}">
                    <a16:creationId xmlns:a16="http://schemas.microsoft.com/office/drawing/2014/main" id="{0B357D3C-EDF2-401D-AFC3-3D88771217FC}"/>
                  </a:ext>
                </a:extLst>
              </p:cNvPr>
              <p:cNvSpPr/>
              <p:nvPr/>
            </p:nvSpPr>
            <p:spPr>
              <a:xfrm>
                <a:off x="5564891" y="4198580"/>
                <a:ext cx="54938" cy="50517"/>
              </a:xfrm>
              <a:custGeom>
                <a:avLst/>
                <a:gdLst/>
                <a:ahLst/>
                <a:cxnLst/>
                <a:rect l="l" t="t" r="r" b="b"/>
                <a:pathLst>
                  <a:path w="994" h="914" extrusionOk="0">
                    <a:moveTo>
                      <a:pt x="87" y="1"/>
                    </a:moveTo>
                    <a:cubicBezTo>
                      <a:pt x="70" y="1"/>
                      <a:pt x="54" y="14"/>
                      <a:pt x="54" y="40"/>
                    </a:cubicBezTo>
                    <a:cubicBezTo>
                      <a:pt x="1" y="40"/>
                      <a:pt x="1" y="93"/>
                      <a:pt x="54" y="93"/>
                    </a:cubicBezTo>
                    <a:lnTo>
                      <a:pt x="887" y="874"/>
                    </a:lnTo>
                    <a:cubicBezTo>
                      <a:pt x="914" y="901"/>
                      <a:pt x="927" y="914"/>
                      <a:pt x="940" y="914"/>
                    </a:cubicBezTo>
                    <a:cubicBezTo>
                      <a:pt x="954" y="914"/>
                      <a:pt x="967" y="901"/>
                      <a:pt x="993" y="874"/>
                    </a:cubicBezTo>
                    <a:lnTo>
                      <a:pt x="993" y="808"/>
                    </a:lnTo>
                    <a:lnTo>
                      <a:pt x="120" y="40"/>
                    </a:lnTo>
                    <a:cubicBezTo>
                      <a:pt x="120" y="14"/>
                      <a:pt x="103" y="1"/>
                      <a:pt x="87" y="1"/>
                    </a:cubicBezTo>
                    <a:close/>
                  </a:path>
                </a:pathLst>
              </a:custGeom>
              <a:solidFill>
                <a:srgbClr val="EDD56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92" name="Google Shape;785;p31">
                <a:extLst>
                  <a:ext uri="{FF2B5EF4-FFF2-40B4-BE49-F238E27FC236}">
                    <a16:creationId xmlns:a16="http://schemas.microsoft.com/office/drawing/2014/main" id="{E7FA9937-7A99-4D4D-B4C3-75D6C83A7388}"/>
                  </a:ext>
                </a:extLst>
              </p:cNvPr>
              <p:cNvSpPr/>
              <p:nvPr/>
            </p:nvSpPr>
            <p:spPr>
              <a:xfrm>
                <a:off x="5525373" y="4240254"/>
                <a:ext cx="54938" cy="49080"/>
              </a:xfrm>
              <a:custGeom>
                <a:avLst/>
                <a:gdLst/>
                <a:ahLst/>
                <a:cxnLst/>
                <a:rect l="l" t="t" r="r" b="b"/>
                <a:pathLst>
                  <a:path w="994" h="888" extrusionOk="0">
                    <a:moveTo>
                      <a:pt x="1" y="1"/>
                    </a:moveTo>
                    <a:lnTo>
                      <a:pt x="1" y="120"/>
                    </a:lnTo>
                    <a:lnTo>
                      <a:pt x="888" y="888"/>
                    </a:lnTo>
                    <a:lnTo>
                      <a:pt x="994" y="888"/>
                    </a:lnTo>
                    <a:cubicBezTo>
                      <a:pt x="994" y="888"/>
                      <a:pt x="994" y="835"/>
                      <a:pt x="941" y="782"/>
                    </a:cubicBezTo>
                    <a:lnTo>
                      <a:pt x="107" y="1"/>
                    </a:lnTo>
                    <a:close/>
                  </a:path>
                </a:pathLst>
              </a:custGeom>
              <a:solidFill>
                <a:srgbClr val="EDD56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93" name="Google Shape;786;p31">
                <a:extLst>
                  <a:ext uri="{FF2B5EF4-FFF2-40B4-BE49-F238E27FC236}">
                    <a16:creationId xmlns:a16="http://schemas.microsoft.com/office/drawing/2014/main" id="{AFAF38D6-83F1-435B-B8B4-2E31A364AE50}"/>
                  </a:ext>
                </a:extLst>
              </p:cNvPr>
              <p:cNvSpPr/>
              <p:nvPr/>
            </p:nvSpPr>
            <p:spPr>
              <a:xfrm>
                <a:off x="5433956" y="4331726"/>
                <a:ext cx="57868" cy="49080"/>
              </a:xfrm>
              <a:custGeom>
                <a:avLst/>
                <a:gdLst/>
                <a:ahLst/>
                <a:cxnLst/>
                <a:rect l="l" t="t" r="r" b="b"/>
                <a:pathLst>
                  <a:path w="1047" h="888" extrusionOk="0">
                    <a:moveTo>
                      <a:pt x="53" y="0"/>
                    </a:moveTo>
                    <a:cubicBezTo>
                      <a:pt x="0" y="53"/>
                      <a:pt x="0" y="53"/>
                      <a:pt x="53" y="119"/>
                    </a:cubicBezTo>
                    <a:lnTo>
                      <a:pt x="940" y="887"/>
                    </a:lnTo>
                    <a:lnTo>
                      <a:pt x="993" y="887"/>
                    </a:lnTo>
                    <a:cubicBezTo>
                      <a:pt x="1046" y="887"/>
                      <a:pt x="1046" y="834"/>
                      <a:pt x="993" y="781"/>
                    </a:cubicBezTo>
                    <a:lnTo>
                      <a:pt x="173" y="0"/>
                    </a:lnTo>
                    <a:close/>
                  </a:path>
                </a:pathLst>
              </a:custGeom>
              <a:solidFill>
                <a:srgbClr val="EDD56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94" name="Google Shape;787;p31">
                <a:extLst>
                  <a:ext uri="{FF2B5EF4-FFF2-40B4-BE49-F238E27FC236}">
                    <a16:creationId xmlns:a16="http://schemas.microsoft.com/office/drawing/2014/main" id="{209D6F8F-3D6C-4410-A1E9-FF14B2C03814}"/>
                  </a:ext>
                </a:extLst>
              </p:cNvPr>
              <p:cNvSpPr/>
              <p:nvPr/>
            </p:nvSpPr>
            <p:spPr>
              <a:xfrm>
                <a:off x="5394438" y="4372128"/>
                <a:ext cx="54938" cy="50351"/>
              </a:xfrm>
              <a:custGeom>
                <a:avLst/>
                <a:gdLst/>
                <a:ahLst/>
                <a:cxnLst/>
                <a:rect l="l" t="t" r="r" b="b"/>
                <a:pathLst>
                  <a:path w="994" h="911" extrusionOk="0">
                    <a:moveTo>
                      <a:pt x="80" y="1"/>
                    </a:moveTo>
                    <a:cubicBezTo>
                      <a:pt x="67" y="1"/>
                      <a:pt x="54" y="17"/>
                      <a:pt x="54" y="50"/>
                    </a:cubicBezTo>
                    <a:cubicBezTo>
                      <a:pt x="1" y="50"/>
                      <a:pt x="1" y="103"/>
                      <a:pt x="54" y="103"/>
                    </a:cubicBezTo>
                    <a:lnTo>
                      <a:pt x="888" y="871"/>
                    </a:lnTo>
                    <a:cubicBezTo>
                      <a:pt x="914" y="897"/>
                      <a:pt x="940" y="910"/>
                      <a:pt x="960" y="910"/>
                    </a:cubicBezTo>
                    <a:cubicBezTo>
                      <a:pt x="980" y="910"/>
                      <a:pt x="993" y="897"/>
                      <a:pt x="993" y="871"/>
                    </a:cubicBezTo>
                    <a:lnTo>
                      <a:pt x="993" y="818"/>
                    </a:lnTo>
                    <a:lnTo>
                      <a:pt x="107" y="50"/>
                    </a:lnTo>
                    <a:cubicBezTo>
                      <a:pt x="107" y="17"/>
                      <a:pt x="93" y="1"/>
                      <a:pt x="80" y="1"/>
                    </a:cubicBezTo>
                    <a:close/>
                  </a:path>
                </a:pathLst>
              </a:custGeom>
              <a:solidFill>
                <a:srgbClr val="EDD56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95" name="Google Shape;788;p31">
                <a:extLst>
                  <a:ext uri="{FF2B5EF4-FFF2-40B4-BE49-F238E27FC236}">
                    <a16:creationId xmlns:a16="http://schemas.microsoft.com/office/drawing/2014/main" id="{2E14871B-0005-4363-8024-41CDC33D64EB}"/>
                  </a:ext>
                </a:extLst>
              </p:cNvPr>
              <p:cNvSpPr/>
              <p:nvPr/>
            </p:nvSpPr>
            <p:spPr>
              <a:xfrm>
                <a:off x="5354975" y="4414354"/>
                <a:ext cx="54883" cy="48361"/>
              </a:xfrm>
              <a:custGeom>
                <a:avLst/>
                <a:gdLst/>
                <a:ahLst/>
                <a:cxnLst/>
                <a:rect l="l" t="t" r="r" b="b"/>
                <a:pathLst>
                  <a:path w="993" h="875" extrusionOk="0">
                    <a:moveTo>
                      <a:pt x="0" y="1"/>
                    </a:moveTo>
                    <a:cubicBezTo>
                      <a:pt x="0" y="54"/>
                      <a:pt x="0" y="54"/>
                      <a:pt x="53" y="107"/>
                    </a:cubicBezTo>
                    <a:lnTo>
                      <a:pt x="874" y="874"/>
                    </a:lnTo>
                    <a:lnTo>
                      <a:pt x="993" y="874"/>
                    </a:lnTo>
                    <a:lnTo>
                      <a:pt x="993" y="769"/>
                    </a:lnTo>
                    <a:lnTo>
                      <a:pt x="106" y="1"/>
                    </a:lnTo>
                    <a:close/>
                  </a:path>
                </a:pathLst>
              </a:custGeom>
              <a:solidFill>
                <a:srgbClr val="EDD56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96" name="Google Shape;789;p31">
                <a:extLst>
                  <a:ext uri="{FF2B5EF4-FFF2-40B4-BE49-F238E27FC236}">
                    <a16:creationId xmlns:a16="http://schemas.microsoft.com/office/drawing/2014/main" id="{F9A04849-BAA8-4BEC-9B26-B9A9265C5443}"/>
                  </a:ext>
                </a:extLst>
              </p:cNvPr>
              <p:cNvSpPr/>
              <p:nvPr/>
            </p:nvSpPr>
            <p:spPr>
              <a:xfrm>
                <a:off x="5266433" y="4505826"/>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06" y="0"/>
                    </a:lnTo>
                    <a:close/>
                  </a:path>
                </a:pathLst>
              </a:custGeom>
              <a:solidFill>
                <a:srgbClr val="EDD56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97" name="Google Shape;790;p31">
                <a:extLst>
                  <a:ext uri="{FF2B5EF4-FFF2-40B4-BE49-F238E27FC236}">
                    <a16:creationId xmlns:a16="http://schemas.microsoft.com/office/drawing/2014/main" id="{F3EF5BE9-1D37-4493-BB7B-BBC6B28E94B5}"/>
                  </a:ext>
                </a:extLst>
              </p:cNvPr>
              <p:cNvSpPr/>
              <p:nvPr/>
            </p:nvSpPr>
            <p:spPr>
              <a:xfrm>
                <a:off x="5223986" y="4546063"/>
                <a:ext cx="57868" cy="50517"/>
              </a:xfrm>
              <a:custGeom>
                <a:avLst/>
                <a:gdLst/>
                <a:ahLst/>
                <a:cxnLst/>
                <a:rect l="l" t="t" r="r" b="b"/>
                <a:pathLst>
                  <a:path w="1047" h="914" extrusionOk="0">
                    <a:moveTo>
                      <a:pt x="87" y="0"/>
                    </a:moveTo>
                    <a:cubicBezTo>
                      <a:pt x="67" y="0"/>
                      <a:pt x="54" y="13"/>
                      <a:pt x="54" y="40"/>
                    </a:cubicBezTo>
                    <a:cubicBezTo>
                      <a:pt x="1" y="40"/>
                      <a:pt x="1" y="93"/>
                      <a:pt x="54" y="93"/>
                    </a:cubicBezTo>
                    <a:lnTo>
                      <a:pt x="874" y="874"/>
                    </a:lnTo>
                    <a:cubicBezTo>
                      <a:pt x="901" y="900"/>
                      <a:pt x="931" y="913"/>
                      <a:pt x="954" y="913"/>
                    </a:cubicBezTo>
                    <a:cubicBezTo>
                      <a:pt x="977" y="913"/>
                      <a:pt x="994" y="900"/>
                      <a:pt x="994" y="874"/>
                    </a:cubicBezTo>
                    <a:cubicBezTo>
                      <a:pt x="1047" y="874"/>
                      <a:pt x="1047" y="808"/>
                      <a:pt x="994" y="808"/>
                    </a:cubicBezTo>
                    <a:lnTo>
                      <a:pt x="160" y="40"/>
                    </a:lnTo>
                    <a:cubicBezTo>
                      <a:pt x="133" y="13"/>
                      <a:pt x="107" y="0"/>
                      <a:pt x="87" y="0"/>
                    </a:cubicBezTo>
                    <a:close/>
                  </a:path>
                </a:pathLst>
              </a:custGeom>
              <a:solidFill>
                <a:srgbClr val="EDD56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98" name="Google Shape;791;p31">
                <a:extLst>
                  <a:ext uri="{FF2B5EF4-FFF2-40B4-BE49-F238E27FC236}">
                    <a16:creationId xmlns:a16="http://schemas.microsoft.com/office/drawing/2014/main" id="{1C71BCFA-7DC6-4E85-9435-CEC8DE763738}"/>
                  </a:ext>
                </a:extLst>
              </p:cNvPr>
              <p:cNvSpPr/>
              <p:nvPr/>
            </p:nvSpPr>
            <p:spPr>
              <a:xfrm>
                <a:off x="5183804" y="4587736"/>
                <a:ext cx="54883" cy="49080"/>
              </a:xfrm>
              <a:custGeom>
                <a:avLst/>
                <a:gdLst/>
                <a:ahLst/>
                <a:cxnLst/>
                <a:rect l="l" t="t" r="r" b="b"/>
                <a:pathLst>
                  <a:path w="993" h="888" extrusionOk="0">
                    <a:moveTo>
                      <a:pt x="66" y="1"/>
                    </a:moveTo>
                    <a:cubicBezTo>
                      <a:pt x="0" y="54"/>
                      <a:pt x="0" y="120"/>
                      <a:pt x="66" y="120"/>
                    </a:cubicBezTo>
                    <a:lnTo>
                      <a:pt x="887" y="887"/>
                    </a:lnTo>
                    <a:lnTo>
                      <a:pt x="993" y="887"/>
                    </a:lnTo>
                    <a:lnTo>
                      <a:pt x="993" y="782"/>
                    </a:lnTo>
                    <a:lnTo>
                      <a:pt x="119" y="1"/>
                    </a:lnTo>
                    <a:close/>
                  </a:path>
                </a:pathLst>
              </a:custGeom>
              <a:solidFill>
                <a:srgbClr val="EDD56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99" name="Google Shape;792;p31">
                <a:extLst>
                  <a:ext uri="{FF2B5EF4-FFF2-40B4-BE49-F238E27FC236}">
                    <a16:creationId xmlns:a16="http://schemas.microsoft.com/office/drawing/2014/main" id="{4D23DD00-30F8-465A-A4CF-EFAA11ABF39B}"/>
                  </a:ext>
                </a:extLst>
              </p:cNvPr>
              <p:cNvSpPr/>
              <p:nvPr/>
            </p:nvSpPr>
            <p:spPr>
              <a:xfrm>
                <a:off x="5095980" y="4679208"/>
                <a:ext cx="54938" cy="49024"/>
              </a:xfrm>
              <a:custGeom>
                <a:avLst/>
                <a:gdLst/>
                <a:ahLst/>
                <a:cxnLst/>
                <a:rect l="l" t="t" r="r" b="b"/>
                <a:pathLst>
                  <a:path w="994" h="887" extrusionOk="0">
                    <a:moveTo>
                      <a:pt x="1" y="0"/>
                    </a:moveTo>
                    <a:lnTo>
                      <a:pt x="1" y="119"/>
                    </a:lnTo>
                    <a:lnTo>
                      <a:pt x="874" y="887"/>
                    </a:lnTo>
                    <a:lnTo>
                      <a:pt x="993" y="887"/>
                    </a:lnTo>
                    <a:cubicBezTo>
                      <a:pt x="993" y="887"/>
                      <a:pt x="993" y="834"/>
                      <a:pt x="927" y="781"/>
                    </a:cubicBezTo>
                    <a:lnTo>
                      <a:pt x="107" y="0"/>
                    </a:lnTo>
                    <a:close/>
                  </a:path>
                </a:pathLst>
              </a:custGeom>
              <a:solidFill>
                <a:srgbClr val="EDD56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00" name="Google Shape;793;p31">
                <a:extLst>
                  <a:ext uri="{FF2B5EF4-FFF2-40B4-BE49-F238E27FC236}">
                    <a16:creationId xmlns:a16="http://schemas.microsoft.com/office/drawing/2014/main" id="{42DA9856-4448-43EC-9FE5-265665745E1C}"/>
                  </a:ext>
                </a:extLst>
              </p:cNvPr>
              <p:cNvSpPr/>
              <p:nvPr/>
            </p:nvSpPr>
            <p:spPr>
              <a:xfrm>
                <a:off x="5055744" y="4719611"/>
                <a:ext cx="54938" cy="50351"/>
              </a:xfrm>
              <a:custGeom>
                <a:avLst/>
                <a:gdLst/>
                <a:ahLst/>
                <a:cxnLst/>
                <a:rect l="l" t="t" r="r" b="b"/>
                <a:pathLst>
                  <a:path w="994" h="911" extrusionOk="0">
                    <a:moveTo>
                      <a:pt x="41" y="0"/>
                    </a:moveTo>
                    <a:cubicBezTo>
                      <a:pt x="17" y="0"/>
                      <a:pt x="1" y="17"/>
                      <a:pt x="1" y="50"/>
                    </a:cubicBezTo>
                    <a:lnTo>
                      <a:pt x="1" y="103"/>
                    </a:lnTo>
                    <a:lnTo>
                      <a:pt x="888" y="871"/>
                    </a:lnTo>
                    <a:cubicBezTo>
                      <a:pt x="888" y="897"/>
                      <a:pt x="901" y="910"/>
                      <a:pt x="914" y="910"/>
                    </a:cubicBezTo>
                    <a:cubicBezTo>
                      <a:pt x="927" y="910"/>
                      <a:pt x="941" y="897"/>
                      <a:pt x="941" y="871"/>
                    </a:cubicBezTo>
                    <a:cubicBezTo>
                      <a:pt x="993" y="871"/>
                      <a:pt x="993" y="818"/>
                      <a:pt x="941" y="818"/>
                    </a:cubicBezTo>
                    <a:lnTo>
                      <a:pt x="120" y="50"/>
                    </a:lnTo>
                    <a:cubicBezTo>
                      <a:pt x="93" y="17"/>
                      <a:pt x="64" y="0"/>
                      <a:pt x="41" y="0"/>
                    </a:cubicBezTo>
                    <a:close/>
                  </a:path>
                </a:pathLst>
              </a:custGeom>
              <a:solidFill>
                <a:srgbClr val="EDD56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01" name="Google Shape;794;p31">
                <a:extLst>
                  <a:ext uri="{FF2B5EF4-FFF2-40B4-BE49-F238E27FC236}">
                    <a16:creationId xmlns:a16="http://schemas.microsoft.com/office/drawing/2014/main" id="{FCD3B74B-7950-48D3-851C-D9F296F1980C}"/>
                  </a:ext>
                </a:extLst>
              </p:cNvPr>
              <p:cNvSpPr/>
              <p:nvPr/>
            </p:nvSpPr>
            <p:spPr>
              <a:xfrm>
                <a:off x="5013352" y="4761837"/>
                <a:ext cx="54883" cy="48361"/>
              </a:xfrm>
              <a:custGeom>
                <a:avLst/>
                <a:gdLst/>
                <a:ahLst/>
                <a:cxnLst/>
                <a:rect l="l" t="t" r="r" b="b"/>
                <a:pathLst>
                  <a:path w="993" h="875" extrusionOk="0">
                    <a:moveTo>
                      <a:pt x="53" y="1"/>
                    </a:moveTo>
                    <a:cubicBezTo>
                      <a:pt x="0" y="54"/>
                      <a:pt x="0" y="107"/>
                      <a:pt x="53" y="107"/>
                    </a:cubicBezTo>
                    <a:lnTo>
                      <a:pt x="887" y="874"/>
                    </a:lnTo>
                    <a:lnTo>
                      <a:pt x="993" y="874"/>
                    </a:lnTo>
                    <a:lnTo>
                      <a:pt x="993" y="768"/>
                    </a:lnTo>
                    <a:lnTo>
                      <a:pt x="106" y="1"/>
                    </a:lnTo>
                    <a:close/>
                  </a:path>
                </a:pathLst>
              </a:custGeom>
              <a:solidFill>
                <a:srgbClr val="EDD56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02" name="Google Shape;795;p31">
                <a:extLst>
                  <a:ext uri="{FF2B5EF4-FFF2-40B4-BE49-F238E27FC236}">
                    <a16:creationId xmlns:a16="http://schemas.microsoft.com/office/drawing/2014/main" id="{E42274F8-8BDE-44C5-80CC-9156BEC44DE9}"/>
                  </a:ext>
                </a:extLst>
              </p:cNvPr>
              <p:cNvSpPr/>
              <p:nvPr/>
            </p:nvSpPr>
            <p:spPr>
              <a:xfrm>
                <a:off x="4924809" y="4853309"/>
                <a:ext cx="54938" cy="48306"/>
              </a:xfrm>
              <a:custGeom>
                <a:avLst/>
                <a:gdLst/>
                <a:ahLst/>
                <a:cxnLst/>
                <a:rect l="l" t="t" r="r" b="b"/>
                <a:pathLst>
                  <a:path w="994" h="874" extrusionOk="0">
                    <a:moveTo>
                      <a:pt x="1" y="0"/>
                    </a:moveTo>
                    <a:lnTo>
                      <a:pt x="1" y="106"/>
                    </a:lnTo>
                    <a:lnTo>
                      <a:pt x="887" y="874"/>
                    </a:lnTo>
                    <a:lnTo>
                      <a:pt x="993" y="874"/>
                    </a:lnTo>
                    <a:lnTo>
                      <a:pt x="993" y="768"/>
                    </a:lnTo>
                    <a:lnTo>
                      <a:pt x="120" y="0"/>
                    </a:lnTo>
                    <a:close/>
                  </a:path>
                </a:pathLst>
              </a:custGeom>
              <a:solidFill>
                <a:srgbClr val="EDD56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03" name="Google Shape;796;p31">
                <a:extLst>
                  <a:ext uri="{FF2B5EF4-FFF2-40B4-BE49-F238E27FC236}">
                    <a16:creationId xmlns:a16="http://schemas.microsoft.com/office/drawing/2014/main" id="{977D4C15-B4AA-4951-BD17-F19DD249F837}"/>
                  </a:ext>
                </a:extLst>
              </p:cNvPr>
              <p:cNvSpPr/>
              <p:nvPr/>
            </p:nvSpPr>
            <p:spPr>
              <a:xfrm>
                <a:off x="4885346" y="4893490"/>
                <a:ext cx="54883" cy="51291"/>
              </a:xfrm>
              <a:custGeom>
                <a:avLst/>
                <a:gdLst/>
                <a:ahLst/>
                <a:cxnLst/>
                <a:rect l="l" t="t" r="r" b="b"/>
                <a:pathLst>
                  <a:path w="993" h="928" extrusionOk="0">
                    <a:moveTo>
                      <a:pt x="53" y="1"/>
                    </a:moveTo>
                    <a:cubicBezTo>
                      <a:pt x="40" y="1"/>
                      <a:pt x="26" y="14"/>
                      <a:pt x="0" y="41"/>
                    </a:cubicBezTo>
                    <a:lnTo>
                      <a:pt x="0" y="94"/>
                    </a:lnTo>
                    <a:lnTo>
                      <a:pt x="887" y="874"/>
                    </a:lnTo>
                    <a:cubicBezTo>
                      <a:pt x="887" y="927"/>
                      <a:pt x="940" y="927"/>
                      <a:pt x="940" y="927"/>
                    </a:cubicBezTo>
                    <a:cubicBezTo>
                      <a:pt x="993" y="874"/>
                      <a:pt x="993" y="808"/>
                      <a:pt x="940" y="808"/>
                    </a:cubicBezTo>
                    <a:lnTo>
                      <a:pt x="106" y="41"/>
                    </a:lnTo>
                    <a:cubicBezTo>
                      <a:pt x="79" y="14"/>
                      <a:pt x="66" y="1"/>
                      <a:pt x="53" y="1"/>
                    </a:cubicBezTo>
                    <a:close/>
                  </a:path>
                </a:pathLst>
              </a:custGeom>
              <a:solidFill>
                <a:srgbClr val="EDD56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04" name="Google Shape;797;p31">
                <a:extLst>
                  <a:ext uri="{FF2B5EF4-FFF2-40B4-BE49-F238E27FC236}">
                    <a16:creationId xmlns:a16="http://schemas.microsoft.com/office/drawing/2014/main" id="{D06F808D-4D4F-4C28-AAE4-372B745ECB76}"/>
                  </a:ext>
                </a:extLst>
              </p:cNvPr>
              <p:cNvSpPr/>
              <p:nvPr/>
            </p:nvSpPr>
            <p:spPr>
              <a:xfrm>
                <a:off x="5480051" y="4287068"/>
                <a:ext cx="76107" cy="68645"/>
              </a:xfrm>
              <a:custGeom>
                <a:avLst/>
                <a:gdLst/>
                <a:ahLst/>
                <a:cxnLst/>
                <a:rect l="l" t="t" r="r" b="b"/>
                <a:pathLst>
                  <a:path w="1377" h="1242" extrusionOk="0">
                    <a:moveTo>
                      <a:pt x="80" y="1"/>
                    </a:moveTo>
                    <a:cubicBezTo>
                      <a:pt x="53" y="1"/>
                      <a:pt x="27" y="14"/>
                      <a:pt x="0" y="41"/>
                    </a:cubicBezTo>
                    <a:lnTo>
                      <a:pt x="0" y="147"/>
                    </a:lnTo>
                    <a:lnTo>
                      <a:pt x="1205" y="1192"/>
                    </a:lnTo>
                    <a:cubicBezTo>
                      <a:pt x="1205" y="1225"/>
                      <a:pt x="1218" y="1242"/>
                      <a:pt x="1239" y="1242"/>
                    </a:cubicBezTo>
                    <a:cubicBezTo>
                      <a:pt x="1261" y="1242"/>
                      <a:pt x="1291" y="1225"/>
                      <a:pt x="1324" y="1192"/>
                    </a:cubicBezTo>
                    <a:cubicBezTo>
                      <a:pt x="1377" y="1192"/>
                      <a:pt x="1377" y="1139"/>
                      <a:pt x="1324" y="1086"/>
                    </a:cubicBezTo>
                    <a:lnTo>
                      <a:pt x="159" y="41"/>
                    </a:lnTo>
                    <a:cubicBezTo>
                      <a:pt x="133" y="14"/>
                      <a:pt x="106" y="1"/>
                      <a:pt x="80" y="1"/>
                    </a:cubicBezTo>
                    <a:close/>
                  </a:path>
                </a:pathLst>
              </a:custGeom>
              <a:solidFill>
                <a:srgbClr val="EDD56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05" name="Google Shape;798;p31">
                <a:extLst>
                  <a:ext uri="{FF2B5EF4-FFF2-40B4-BE49-F238E27FC236}">
                    <a16:creationId xmlns:a16="http://schemas.microsoft.com/office/drawing/2014/main" id="{D2BA24A8-C9DC-4FB5-A6B6-9B81690DE639}"/>
                  </a:ext>
                </a:extLst>
              </p:cNvPr>
              <p:cNvSpPr/>
              <p:nvPr/>
            </p:nvSpPr>
            <p:spPr>
              <a:xfrm>
                <a:off x="5308880" y="4459731"/>
                <a:ext cx="76107" cy="69530"/>
              </a:xfrm>
              <a:custGeom>
                <a:avLst/>
                <a:gdLst/>
                <a:ahLst/>
                <a:cxnLst/>
                <a:rect l="l" t="t" r="r" b="b"/>
                <a:pathLst>
                  <a:path w="1377" h="1258" extrusionOk="0">
                    <a:moveTo>
                      <a:pt x="53" y="0"/>
                    </a:moveTo>
                    <a:cubicBezTo>
                      <a:pt x="0" y="53"/>
                      <a:pt x="0" y="120"/>
                      <a:pt x="53" y="173"/>
                    </a:cubicBezTo>
                    <a:lnTo>
                      <a:pt x="1218" y="1218"/>
                    </a:lnTo>
                    <a:cubicBezTo>
                      <a:pt x="1244" y="1245"/>
                      <a:pt x="1271" y="1258"/>
                      <a:pt x="1291" y="1258"/>
                    </a:cubicBezTo>
                    <a:cubicBezTo>
                      <a:pt x="1311" y="1258"/>
                      <a:pt x="1324" y="1245"/>
                      <a:pt x="1324" y="1218"/>
                    </a:cubicBezTo>
                    <a:cubicBezTo>
                      <a:pt x="1377" y="1165"/>
                      <a:pt x="1377" y="1112"/>
                      <a:pt x="1324" y="1112"/>
                    </a:cubicBezTo>
                    <a:lnTo>
                      <a:pt x="172" y="0"/>
                    </a:lnTo>
                    <a:close/>
                  </a:path>
                </a:pathLst>
              </a:custGeom>
              <a:solidFill>
                <a:srgbClr val="EDD56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06" name="Google Shape;799;p31">
                <a:extLst>
                  <a:ext uri="{FF2B5EF4-FFF2-40B4-BE49-F238E27FC236}">
                    <a16:creationId xmlns:a16="http://schemas.microsoft.com/office/drawing/2014/main" id="{50C2B5D8-882A-4E64-862C-4513602D44ED}"/>
                  </a:ext>
                </a:extLst>
              </p:cNvPr>
              <p:cNvSpPr/>
              <p:nvPr/>
            </p:nvSpPr>
            <p:spPr>
              <a:xfrm>
                <a:off x="5138428" y="4631621"/>
                <a:ext cx="79036" cy="68811"/>
              </a:xfrm>
              <a:custGeom>
                <a:avLst/>
                <a:gdLst/>
                <a:ahLst/>
                <a:cxnLst/>
                <a:rect l="l" t="t" r="r" b="b"/>
                <a:pathLst>
                  <a:path w="1430" h="1245" extrusionOk="0">
                    <a:moveTo>
                      <a:pt x="134" y="1"/>
                    </a:moveTo>
                    <a:cubicBezTo>
                      <a:pt x="106" y="1"/>
                      <a:pt x="80" y="14"/>
                      <a:pt x="53" y="40"/>
                    </a:cubicBezTo>
                    <a:cubicBezTo>
                      <a:pt x="0" y="93"/>
                      <a:pt x="53" y="146"/>
                      <a:pt x="53" y="146"/>
                    </a:cubicBezTo>
                    <a:lnTo>
                      <a:pt x="1271" y="1245"/>
                    </a:lnTo>
                    <a:lnTo>
                      <a:pt x="1377" y="1245"/>
                    </a:lnTo>
                    <a:cubicBezTo>
                      <a:pt x="1430" y="1192"/>
                      <a:pt x="1430" y="1139"/>
                      <a:pt x="1377" y="1086"/>
                    </a:cubicBezTo>
                    <a:lnTo>
                      <a:pt x="225" y="40"/>
                    </a:lnTo>
                    <a:cubicBezTo>
                      <a:pt x="192" y="14"/>
                      <a:pt x="163" y="1"/>
                      <a:pt x="134" y="1"/>
                    </a:cubicBezTo>
                    <a:close/>
                  </a:path>
                </a:pathLst>
              </a:custGeom>
              <a:solidFill>
                <a:srgbClr val="EDD56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07" name="Google Shape;800;p31">
                <a:extLst>
                  <a:ext uri="{FF2B5EF4-FFF2-40B4-BE49-F238E27FC236}">
                    <a16:creationId xmlns:a16="http://schemas.microsoft.com/office/drawing/2014/main" id="{3E8EA5DF-553D-40B7-8582-4C67204A077F}"/>
                  </a:ext>
                </a:extLst>
              </p:cNvPr>
              <p:cNvSpPr/>
              <p:nvPr/>
            </p:nvSpPr>
            <p:spPr>
              <a:xfrm>
                <a:off x="4970904" y="4805003"/>
                <a:ext cx="76107" cy="68811"/>
              </a:xfrm>
              <a:custGeom>
                <a:avLst/>
                <a:gdLst/>
                <a:ahLst/>
                <a:cxnLst/>
                <a:rect l="l" t="t" r="r" b="b"/>
                <a:pathLst>
                  <a:path w="1377" h="1245" extrusionOk="0">
                    <a:moveTo>
                      <a:pt x="87" y="1"/>
                    </a:moveTo>
                    <a:cubicBezTo>
                      <a:pt x="67" y="1"/>
                      <a:pt x="53" y="14"/>
                      <a:pt x="53" y="40"/>
                    </a:cubicBezTo>
                    <a:cubicBezTo>
                      <a:pt x="1" y="40"/>
                      <a:pt x="1" y="93"/>
                      <a:pt x="53" y="159"/>
                    </a:cubicBezTo>
                    <a:lnTo>
                      <a:pt x="1205" y="1205"/>
                    </a:lnTo>
                    <a:cubicBezTo>
                      <a:pt x="1238" y="1231"/>
                      <a:pt x="1268" y="1245"/>
                      <a:pt x="1289" y="1245"/>
                    </a:cubicBezTo>
                    <a:cubicBezTo>
                      <a:pt x="1311" y="1245"/>
                      <a:pt x="1324" y="1231"/>
                      <a:pt x="1324" y="1205"/>
                    </a:cubicBezTo>
                    <a:cubicBezTo>
                      <a:pt x="1377" y="1205"/>
                      <a:pt x="1377" y="1152"/>
                      <a:pt x="1324" y="1086"/>
                    </a:cubicBezTo>
                    <a:lnTo>
                      <a:pt x="159" y="40"/>
                    </a:lnTo>
                    <a:cubicBezTo>
                      <a:pt x="133" y="14"/>
                      <a:pt x="106" y="1"/>
                      <a:pt x="87" y="1"/>
                    </a:cubicBezTo>
                    <a:close/>
                  </a:path>
                </a:pathLst>
              </a:custGeom>
              <a:solidFill>
                <a:srgbClr val="EDD56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08" name="Google Shape;801;p31">
                <a:extLst>
                  <a:ext uri="{FF2B5EF4-FFF2-40B4-BE49-F238E27FC236}">
                    <a16:creationId xmlns:a16="http://schemas.microsoft.com/office/drawing/2014/main" id="{0B0C6E18-FA4F-42EA-83DB-7541420F71BD}"/>
                  </a:ext>
                </a:extLst>
              </p:cNvPr>
              <p:cNvSpPr/>
              <p:nvPr/>
            </p:nvSpPr>
            <p:spPr>
              <a:xfrm>
                <a:off x="5818028" y="4746472"/>
                <a:ext cx="1121428" cy="305090"/>
              </a:xfrm>
              <a:custGeom>
                <a:avLst/>
                <a:gdLst/>
                <a:ahLst/>
                <a:cxnLst/>
                <a:rect l="l" t="t" r="r" b="b"/>
                <a:pathLst>
                  <a:path w="20290" h="5520" extrusionOk="0">
                    <a:moveTo>
                      <a:pt x="2316" y="1"/>
                    </a:moveTo>
                    <a:cubicBezTo>
                      <a:pt x="1046" y="1"/>
                      <a:pt x="0" y="940"/>
                      <a:pt x="0" y="2092"/>
                    </a:cubicBezTo>
                    <a:lnTo>
                      <a:pt x="0" y="3534"/>
                    </a:lnTo>
                    <a:cubicBezTo>
                      <a:pt x="0" y="4633"/>
                      <a:pt x="1046" y="5520"/>
                      <a:pt x="2316" y="5520"/>
                    </a:cubicBezTo>
                    <a:lnTo>
                      <a:pt x="20290" y="5520"/>
                    </a:lnTo>
                    <a:lnTo>
                      <a:pt x="20290" y="4408"/>
                    </a:lnTo>
                    <a:lnTo>
                      <a:pt x="20290" y="1099"/>
                    </a:lnTo>
                    <a:lnTo>
                      <a:pt x="20290" y="1"/>
                    </a:lnTo>
                    <a:close/>
                  </a:path>
                </a:pathLst>
              </a:custGeom>
              <a:solidFill>
                <a:schemeClr val="accent3"/>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09" name="Google Shape;802;p31">
                <a:extLst>
                  <a:ext uri="{FF2B5EF4-FFF2-40B4-BE49-F238E27FC236}">
                    <a16:creationId xmlns:a16="http://schemas.microsoft.com/office/drawing/2014/main" id="{2C744340-D0B6-4A32-9374-2C03ADAA76E3}"/>
                  </a:ext>
                </a:extLst>
              </p:cNvPr>
              <p:cNvSpPr/>
              <p:nvPr/>
            </p:nvSpPr>
            <p:spPr>
              <a:xfrm>
                <a:off x="5979692" y="4746472"/>
                <a:ext cx="1121428" cy="305090"/>
              </a:xfrm>
              <a:custGeom>
                <a:avLst/>
                <a:gdLst/>
                <a:ahLst/>
                <a:cxnLst/>
                <a:rect l="l" t="t" r="r" b="b"/>
                <a:pathLst>
                  <a:path w="20290" h="5520" extrusionOk="0">
                    <a:moveTo>
                      <a:pt x="2263" y="1"/>
                    </a:moveTo>
                    <a:cubicBezTo>
                      <a:pt x="993" y="1"/>
                      <a:pt x="0" y="940"/>
                      <a:pt x="0" y="2092"/>
                    </a:cubicBezTo>
                    <a:lnTo>
                      <a:pt x="0" y="3534"/>
                    </a:lnTo>
                    <a:cubicBezTo>
                      <a:pt x="0" y="4633"/>
                      <a:pt x="993" y="5520"/>
                      <a:pt x="2263" y="5520"/>
                    </a:cubicBezTo>
                    <a:lnTo>
                      <a:pt x="20290" y="5520"/>
                    </a:lnTo>
                    <a:lnTo>
                      <a:pt x="20290" y="4408"/>
                    </a:lnTo>
                    <a:lnTo>
                      <a:pt x="2144" y="4408"/>
                    </a:lnTo>
                    <a:cubicBezTo>
                      <a:pt x="1707" y="4408"/>
                      <a:pt x="1324" y="3971"/>
                      <a:pt x="1324" y="3468"/>
                    </a:cubicBezTo>
                    <a:lnTo>
                      <a:pt x="1324" y="2039"/>
                    </a:lnTo>
                    <a:cubicBezTo>
                      <a:pt x="1324" y="1602"/>
                      <a:pt x="1707" y="1099"/>
                      <a:pt x="2144" y="1099"/>
                    </a:cubicBezTo>
                    <a:lnTo>
                      <a:pt x="20290" y="1099"/>
                    </a:lnTo>
                    <a:lnTo>
                      <a:pt x="20290" y="1"/>
                    </a:lnTo>
                    <a:close/>
                  </a:path>
                </a:pathLst>
              </a:custGeom>
              <a:solidFill>
                <a:schemeClr val="accent4"/>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10" name="Google Shape;803;p31">
                <a:extLst>
                  <a:ext uri="{FF2B5EF4-FFF2-40B4-BE49-F238E27FC236}">
                    <a16:creationId xmlns:a16="http://schemas.microsoft.com/office/drawing/2014/main" id="{97C0CE84-7B4E-4CCE-8FD7-3CF2B21B0C70}"/>
                  </a:ext>
                </a:extLst>
              </p:cNvPr>
              <p:cNvSpPr/>
              <p:nvPr/>
            </p:nvSpPr>
            <p:spPr>
              <a:xfrm>
                <a:off x="6052814" y="4807214"/>
                <a:ext cx="1011717" cy="182944"/>
              </a:xfrm>
              <a:custGeom>
                <a:avLst/>
                <a:gdLst/>
                <a:ahLst/>
                <a:cxnLst/>
                <a:rect l="l" t="t" r="r" b="b"/>
                <a:pathLst>
                  <a:path w="18305" h="3310" extrusionOk="0">
                    <a:moveTo>
                      <a:pt x="821" y="0"/>
                    </a:moveTo>
                    <a:cubicBezTo>
                      <a:pt x="331" y="0"/>
                      <a:pt x="1" y="503"/>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11" name="Google Shape;804;p31">
                <a:extLst>
                  <a:ext uri="{FF2B5EF4-FFF2-40B4-BE49-F238E27FC236}">
                    <a16:creationId xmlns:a16="http://schemas.microsoft.com/office/drawing/2014/main" id="{5CB17839-65D7-47C8-BF37-55E75E502ADC}"/>
                  </a:ext>
                </a:extLst>
              </p:cNvPr>
              <p:cNvSpPr/>
              <p:nvPr/>
            </p:nvSpPr>
            <p:spPr>
              <a:xfrm>
                <a:off x="6052814" y="4898630"/>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12" name="Google Shape;805;p31">
                <a:extLst>
                  <a:ext uri="{FF2B5EF4-FFF2-40B4-BE49-F238E27FC236}">
                    <a16:creationId xmlns:a16="http://schemas.microsoft.com/office/drawing/2014/main" id="{157D8A5C-00ED-4A80-AEEF-FF9582C5B4A5}"/>
                  </a:ext>
                </a:extLst>
              </p:cNvPr>
              <p:cNvSpPr/>
              <p:nvPr/>
            </p:nvSpPr>
            <p:spPr>
              <a:xfrm>
                <a:off x="5818028" y="4137120"/>
                <a:ext cx="1121428" cy="304372"/>
              </a:xfrm>
              <a:custGeom>
                <a:avLst/>
                <a:gdLst/>
                <a:ahLst/>
                <a:cxnLst/>
                <a:rect l="l" t="t" r="r" b="b"/>
                <a:pathLst>
                  <a:path w="20290" h="5507" extrusionOk="0">
                    <a:moveTo>
                      <a:pt x="2316" y="1"/>
                    </a:moveTo>
                    <a:cubicBezTo>
                      <a:pt x="1046" y="1"/>
                      <a:pt x="0" y="927"/>
                      <a:pt x="0" y="2092"/>
                    </a:cubicBezTo>
                    <a:lnTo>
                      <a:pt x="0" y="3521"/>
                    </a:lnTo>
                    <a:cubicBezTo>
                      <a:pt x="0" y="4633"/>
                      <a:pt x="1046" y="5507"/>
                      <a:pt x="2316" y="5507"/>
                    </a:cubicBezTo>
                    <a:lnTo>
                      <a:pt x="20290" y="5507"/>
                    </a:lnTo>
                    <a:lnTo>
                      <a:pt x="20290" y="4408"/>
                    </a:lnTo>
                    <a:lnTo>
                      <a:pt x="20290" y="1099"/>
                    </a:lnTo>
                    <a:lnTo>
                      <a:pt x="20290" y="1"/>
                    </a:lnTo>
                    <a:close/>
                  </a:path>
                </a:pathLst>
              </a:custGeom>
              <a:solidFill>
                <a:srgbClr val="3FB6D6"/>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13" name="Google Shape;806;p31">
                <a:extLst>
                  <a:ext uri="{FF2B5EF4-FFF2-40B4-BE49-F238E27FC236}">
                    <a16:creationId xmlns:a16="http://schemas.microsoft.com/office/drawing/2014/main" id="{F318FE11-06EA-4D17-AD18-5A6A3449ECD1}"/>
                  </a:ext>
                </a:extLst>
              </p:cNvPr>
              <p:cNvSpPr/>
              <p:nvPr/>
            </p:nvSpPr>
            <p:spPr>
              <a:xfrm>
                <a:off x="5979692" y="4137120"/>
                <a:ext cx="1121428" cy="304372"/>
              </a:xfrm>
              <a:custGeom>
                <a:avLst/>
                <a:gdLst/>
                <a:ahLst/>
                <a:cxnLst/>
                <a:rect l="l" t="t" r="r" b="b"/>
                <a:pathLst>
                  <a:path w="20290" h="5507" extrusionOk="0">
                    <a:moveTo>
                      <a:pt x="2263" y="1"/>
                    </a:moveTo>
                    <a:cubicBezTo>
                      <a:pt x="993" y="1"/>
                      <a:pt x="0" y="927"/>
                      <a:pt x="0" y="2092"/>
                    </a:cubicBezTo>
                    <a:lnTo>
                      <a:pt x="0" y="3521"/>
                    </a:lnTo>
                    <a:cubicBezTo>
                      <a:pt x="0" y="4633"/>
                      <a:pt x="993" y="5507"/>
                      <a:pt x="2263" y="5507"/>
                    </a:cubicBezTo>
                    <a:lnTo>
                      <a:pt x="20290" y="5507"/>
                    </a:lnTo>
                    <a:lnTo>
                      <a:pt x="20290" y="4408"/>
                    </a:lnTo>
                    <a:lnTo>
                      <a:pt x="2144" y="4408"/>
                    </a:lnTo>
                    <a:cubicBezTo>
                      <a:pt x="1707" y="4408"/>
                      <a:pt x="1324" y="3971"/>
                      <a:pt x="1324" y="3468"/>
                    </a:cubicBezTo>
                    <a:lnTo>
                      <a:pt x="1324" y="2039"/>
                    </a:lnTo>
                    <a:cubicBezTo>
                      <a:pt x="1324" y="1589"/>
                      <a:pt x="1707" y="1099"/>
                      <a:pt x="2144" y="1099"/>
                    </a:cubicBezTo>
                    <a:lnTo>
                      <a:pt x="20290" y="1099"/>
                    </a:lnTo>
                    <a:lnTo>
                      <a:pt x="20290" y="1"/>
                    </a:lnTo>
                    <a:close/>
                  </a:path>
                </a:pathLst>
              </a:custGeom>
              <a:solidFill>
                <a:schemeClr val="accent2"/>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14" name="Google Shape;807;p31">
                <a:extLst>
                  <a:ext uri="{FF2B5EF4-FFF2-40B4-BE49-F238E27FC236}">
                    <a16:creationId xmlns:a16="http://schemas.microsoft.com/office/drawing/2014/main" id="{AC617E18-C9A4-4561-8372-E77866C5E8A4}"/>
                  </a:ext>
                </a:extLst>
              </p:cNvPr>
              <p:cNvSpPr/>
              <p:nvPr/>
            </p:nvSpPr>
            <p:spPr>
              <a:xfrm>
                <a:off x="6052814" y="4197862"/>
                <a:ext cx="1011717" cy="182944"/>
              </a:xfrm>
              <a:custGeom>
                <a:avLst/>
                <a:gdLst/>
                <a:ahLst/>
                <a:cxnLst/>
                <a:rect l="l" t="t" r="r" b="b"/>
                <a:pathLst>
                  <a:path w="18305" h="3310" extrusionOk="0">
                    <a:moveTo>
                      <a:pt x="821" y="0"/>
                    </a:moveTo>
                    <a:cubicBezTo>
                      <a:pt x="331" y="0"/>
                      <a:pt x="1" y="490"/>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15" name="Google Shape;808;p31">
                <a:extLst>
                  <a:ext uri="{FF2B5EF4-FFF2-40B4-BE49-F238E27FC236}">
                    <a16:creationId xmlns:a16="http://schemas.microsoft.com/office/drawing/2014/main" id="{597C1522-09EE-497E-A546-21408671C88A}"/>
                  </a:ext>
                </a:extLst>
              </p:cNvPr>
              <p:cNvSpPr/>
              <p:nvPr/>
            </p:nvSpPr>
            <p:spPr>
              <a:xfrm>
                <a:off x="6052814" y="4289278"/>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16" name="Google Shape;809;p31">
                <a:extLst>
                  <a:ext uri="{FF2B5EF4-FFF2-40B4-BE49-F238E27FC236}">
                    <a16:creationId xmlns:a16="http://schemas.microsoft.com/office/drawing/2014/main" id="{B9790C46-8F90-43AB-A40D-A02313A1FE36}"/>
                  </a:ext>
                </a:extLst>
              </p:cNvPr>
              <p:cNvSpPr/>
              <p:nvPr/>
            </p:nvSpPr>
            <p:spPr>
              <a:xfrm>
                <a:off x="5878714" y="4441437"/>
                <a:ext cx="1122202" cy="305090"/>
              </a:xfrm>
              <a:custGeom>
                <a:avLst/>
                <a:gdLst/>
                <a:ahLst/>
                <a:cxnLst/>
                <a:rect l="l" t="t" r="r" b="b"/>
                <a:pathLst>
                  <a:path w="20304" h="5520" extrusionOk="0">
                    <a:moveTo>
                      <a:pt x="1" y="1"/>
                    </a:moveTo>
                    <a:lnTo>
                      <a:pt x="1" y="1112"/>
                    </a:lnTo>
                    <a:lnTo>
                      <a:pt x="1" y="4421"/>
                    </a:lnTo>
                    <a:lnTo>
                      <a:pt x="1" y="5520"/>
                    </a:lnTo>
                    <a:lnTo>
                      <a:pt x="18146" y="5520"/>
                    </a:lnTo>
                    <a:cubicBezTo>
                      <a:pt x="19417" y="5520"/>
                      <a:pt x="20303" y="4633"/>
                      <a:pt x="20303" y="3534"/>
                    </a:cubicBezTo>
                    <a:lnTo>
                      <a:pt x="20303" y="2105"/>
                    </a:lnTo>
                    <a:cubicBezTo>
                      <a:pt x="20303" y="940"/>
                      <a:pt x="19417" y="1"/>
                      <a:pt x="18146" y="1"/>
                    </a:cubicBezTo>
                    <a:close/>
                  </a:path>
                </a:pathLst>
              </a:custGeom>
              <a:solidFill>
                <a:schemeClr val="accent6"/>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17" name="Google Shape;810;p31">
                <a:extLst>
                  <a:ext uri="{FF2B5EF4-FFF2-40B4-BE49-F238E27FC236}">
                    <a16:creationId xmlns:a16="http://schemas.microsoft.com/office/drawing/2014/main" id="{C2FD0F4C-FE02-4A94-9F7C-A4359310E2BB}"/>
                  </a:ext>
                </a:extLst>
              </p:cNvPr>
              <p:cNvSpPr/>
              <p:nvPr/>
            </p:nvSpPr>
            <p:spPr>
              <a:xfrm>
                <a:off x="5723626" y="4441437"/>
                <a:ext cx="1121484" cy="305090"/>
              </a:xfrm>
              <a:custGeom>
                <a:avLst/>
                <a:gdLst/>
                <a:ahLst/>
                <a:cxnLst/>
                <a:rect l="l" t="t" r="r" b="b"/>
                <a:pathLst>
                  <a:path w="20291" h="5520" extrusionOk="0">
                    <a:moveTo>
                      <a:pt x="1" y="1"/>
                    </a:moveTo>
                    <a:lnTo>
                      <a:pt x="1" y="1112"/>
                    </a:lnTo>
                    <a:lnTo>
                      <a:pt x="18199" y="1112"/>
                    </a:lnTo>
                    <a:cubicBezTo>
                      <a:pt x="18636" y="1112"/>
                      <a:pt x="18967" y="1602"/>
                      <a:pt x="18967" y="2039"/>
                    </a:cubicBezTo>
                    <a:lnTo>
                      <a:pt x="18967" y="3481"/>
                    </a:lnTo>
                    <a:cubicBezTo>
                      <a:pt x="18967" y="3971"/>
                      <a:pt x="18636" y="4421"/>
                      <a:pt x="18199" y="4421"/>
                    </a:cubicBezTo>
                    <a:lnTo>
                      <a:pt x="1" y="4421"/>
                    </a:lnTo>
                    <a:lnTo>
                      <a:pt x="1" y="5520"/>
                    </a:lnTo>
                    <a:lnTo>
                      <a:pt x="18093" y="5520"/>
                    </a:lnTo>
                    <a:cubicBezTo>
                      <a:pt x="19351" y="5520"/>
                      <a:pt x="20290" y="4633"/>
                      <a:pt x="20290" y="3534"/>
                    </a:cubicBezTo>
                    <a:lnTo>
                      <a:pt x="20290" y="2105"/>
                    </a:lnTo>
                    <a:cubicBezTo>
                      <a:pt x="20290" y="940"/>
                      <a:pt x="19351" y="1"/>
                      <a:pt x="18093" y="1"/>
                    </a:cubicBezTo>
                    <a:close/>
                  </a:path>
                </a:pathLst>
              </a:custGeom>
              <a:solidFill>
                <a:srgbClr val="EE1D69"/>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18" name="Google Shape;811;p31">
                <a:extLst>
                  <a:ext uri="{FF2B5EF4-FFF2-40B4-BE49-F238E27FC236}">
                    <a16:creationId xmlns:a16="http://schemas.microsoft.com/office/drawing/2014/main" id="{BB2A69A5-2D49-4B85-A645-93DAE0CC5D71}"/>
                  </a:ext>
                </a:extLst>
              </p:cNvPr>
              <p:cNvSpPr/>
              <p:nvPr/>
            </p:nvSpPr>
            <p:spPr>
              <a:xfrm>
                <a:off x="5760215" y="4502897"/>
                <a:ext cx="1011717" cy="182944"/>
              </a:xfrm>
              <a:custGeom>
                <a:avLst/>
                <a:gdLst/>
                <a:ahLst/>
                <a:cxnLst/>
                <a:rect l="l" t="t" r="r" b="b"/>
                <a:pathLst>
                  <a:path w="18305" h="3310" extrusionOk="0">
                    <a:moveTo>
                      <a:pt x="0" y="0"/>
                    </a:moveTo>
                    <a:lnTo>
                      <a:pt x="0" y="3309"/>
                    </a:lnTo>
                    <a:lnTo>
                      <a:pt x="17537" y="3309"/>
                    </a:lnTo>
                    <a:cubicBezTo>
                      <a:pt x="18027" y="3309"/>
                      <a:pt x="18305" y="2859"/>
                      <a:pt x="18305" y="2369"/>
                    </a:cubicBezTo>
                    <a:lnTo>
                      <a:pt x="18305" y="927"/>
                    </a:lnTo>
                    <a:cubicBezTo>
                      <a:pt x="18305" y="490"/>
                      <a:pt x="18027" y="0"/>
                      <a:pt x="17537" y="0"/>
                    </a:cubicBezTo>
                    <a:close/>
                  </a:path>
                </a:pathLst>
              </a:custGeom>
              <a:solidFill>
                <a:srgbClr val="FEFEF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19" name="Google Shape;812;p31">
                <a:extLst>
                  <a:ext uri="{FF2B5EF4-FFF2-40B4-BE49-F238E27FC236}">
                    <a16:creationId xmlns:a16="http://schemas.microsoft.com/office/drawing/2014/main" id="{0385A1DD-AED6-4BBF-818D-F6805D362168}"/>
                  </a:ext>
                </a:extLst>
              </p:cNvPr>
              <p:cNvSpPr/>
              <p:nvPr/>
            </p:nvSpPr>
            <p:spPr>
              <a:xfrm>
                <a:off x="5760215" y="4594314"/>
                <a:ext cx="1011717" cy="91527"/>
              </a:xfrm>
              <a:custGeom>
                <a:avLst/>
                <a:gdLst/>
                <a:ahLst/>
                <a:cxnLst/>
                <a:rect l="l" t="t" r="r" b="b"/>
                <a:pathLst>
                  <a:path w="18305" h="1656" extrusionOk="0">
                    <a:moveTo>
                      <a:pt x="0" y="1"/>
                    </a:moveTo>
                    <a:lnTo>
                      <a:pt x="0" y="1655"/>
                    </a:lnTo>
                    <a:lnTo>
                      <a:pt x="17537" y="1655"/>
                    </a:lnTo>
                    <a:cubicBezTo>
                      <a:pt x="18027" y="1655"/>
                      <a:pt x="18305" y="1205"/>
                      <a:pt x="18305" y="715"/>
                    </a:cubicBezTo>
                    <a:lnTo>
                      <a:pt x="18305" y="1"/>
                    </a:lnTo>
                    <a:close/>
                  </a:path>
                </a:pathLst>
              </a:custGeom>
              <a:solidFill>
                <a:srgbClr val="E3E8DD"/>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20" name="Google Shape;813;p31">
                <a:extLst>
                  <a:ext uri="{FF2B5EF4-FFF2-40B4-BE49-F238E27FC236}">
                    <a16:creationId xmlns:a16="http://schemas.microsoft.com/office/drawing/2014/main" id="{88640C6F-0822-47FA-83C1-A54B8B33A937}"/>
                  </a:ext>
                </a:extLst>
              </p:cNvPr>
              <p:cNvSpPr/>
              <p:nvPr/>
            </p:nvSpPr>
            <p:spPr>
              <a:xfrm>
                <a:off x="5485910" y="4847726"/>
                <a:ext cx="200077" cy="203836"/>
              </a:xfrm>
              <a:custGeom>
                <a:avLst/>
                <a:gdLst/>
                <a:ahLst/>
                <a:cxnLst/>
                <a:rect l="l" t="t" r="r" b="b"/>
                <a:pathLst>
                  <a:path w="3620" h="3688" extrusionOk="0">
                    <a:moveTo>
                      <a:pt x="1020" y="0"/>
                    </a:moveTo>
                    <a:cubicBezTo>
                      <a:pt x="495" y="0"/>
                      <a:pt x="74" y="143"/>
                      <a:pt x="0" y="485"/>
                    </a:cubicBezTo>
                    <a:lnTo>
                      <a:pt x="1152" y="3688"/>
                    </a:lnTo>
                    <a:lnTo>
                      <a:pt x="3468" y="1305"/>
                    </a:lnTo>
                    <a:cubicBezTo>
                      <a:pt x="3619" y="602"/>
                      <a:pt x="2099" y="0"/>
                      <a:pt x="1020" y="0"/>
                    </a:cubicBezTo>
                    <a:close/>
                  </a:path>
                </a:pathLst>
              </a:custGeom>
              <a:solidFill>
                <a:srgbClr val="EDD56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21" name="Google Shape;814;p31">
                <a:extLst>
                  <a:ext uri="{FF2B5EF4-FFF2-40B4-BE49-F238E27FC236}">
                    <a16:creationId xmlns:a16="http://schemas.microsoft.com/office/drawing/2014/main" id="{BD360D69-2C70-49AD-8B64-6D2EF00DEDDE}"/>
                  </a:ext>
                </a:extLst>
              </p:cNvPr>
              <p:cNvSpPr/>
              <p:nvPr/>
            </p:nvSpPr>
            <p:spPr>
              <a:xfrm>
                <a:off x="5528302" y="4988168"/>
                <a:ext cx="64445" cy="63395"/>
              </a:xfrm>
              <a:custGeom>
                <a:avLst/>
                <a:gdLst/>
                <a:ahLst/>
                <a:cxnLst/>
                <a:rect l="l" t="t" r="r" b="b"/>
                <a:pathLst>
                  <a:path w="1166" h="1147" extrusionOk="0">
                    <a:moveTo>
                      <a:pt x="349" y="0"/>
                    </a:moveTo>
                    <a:cubicBezTo>
                      <a:pt x="216" y="0"/>
                      <a:pt x="102" y="26"/>
                      <a:pt x="1" y="88"/>
                    </a:cubicBezTo>
                    <a:lnTo>
                      <a:pt x="385" y="1147"/>
                    </a:lnTo>
                    <a:lnTo>
                      <a:pt x="1166" y="313"/>
                    </a:lnTo>
                    <a:cubicBezTo>
                      <a:pt x="1046" y="207"/>
                      <a:pt x="835" y="88"/>
                      <a:pt x="663" y="35"/>
                    </a:cubicBezTo>
                    <a:cubicBezTo>
                      <a:pt x="547" y="13"/>
                      <a:pt x="444" y="0"/>
                      <a:pt x="349" y="0"/>
                    </a:cubicBezTo>
                    <a:close/>
                  </a:path>
                </a:pathLst>
              </a:custGeom>
              <a:solidFill>
                <a:srgbClr val="233E49"/>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22" name="Google Shape;815;p31">
                <a:extLst>
                  <a:ext uri="{FF2B5EF4-FFF2-40B4-BE49-F238E27FC236}">
                    <a16:creationId xmlns:a16="http://schemas.microsoft.com/office/drawing/2014/main" id="{D538E562-E7F8-47EA-B6D7-EA2C06E79A74}"/>
                  </a:ext>
                </a:extLst>
              </p:cNvPr>
              <p:cNvSpPr/>
              <p:nvPr/>
            </p:nvSpPr>
            <p:spPr>
              <a:xfrm>
                <a:off x="5644646" y="4085222"/>
                <a:ext cx="228265" cy="152158"/>
              </a:xfrm>
              <a:custGeom>
                <a:avLst/>
                <a:gdLst/>
                <a:ahLst/>
                <a:cxnLst/>
                <a:rect l="l" t="t" r="r" b="b"/>
                <a:pathLst>
                  <a:path w="4130" h="2753" extrusionOk="0">
                    <a:moveTo>
                      <a:pt x="768" y="0"/>
                    </a:moveTo>
                    <a:cubicBezTo>
                      <a:pt x="543" y="0"/>
                      <a:pt x="384" y="106"/>
                      <a:pt x="331" y="278"/>
                    </a:cubicBezTo>
                    <a:lnTo>
                      <a:pt x="53" y="1602"/>
                    </a:lnTo>
                    <a:cubicBezTo>
                      <a:pt x="0" y="1654"/>
                      <a:pt x="53" y="1760"/>
                      <a:pt x="53" y="1866"/>
                    </a:cubicBezTo>
                    <a:cubicBezTo>
                      <a:pt x="106" y="1932"/>
                      <a:pt x="159" y="1985"/>
                      <a:pt x="265" y="2038"/>
                    </a:cubicBezTo>
                    <a:lnTo>
                      <a:pt x="331" y="2038"/>
                    </a:lnTo>
                    <a:lnTo>
                      <a:pt x="3362" y="2753"/>
                    </a:lnTo>
                    <a:cubicBezTo>
                      <a:pt x="3415" y="2753"/>
                      <a:pt x="3521" y="2753"/>
                      <a:pt x="3640" y="2700"/>
                    </a:cubicBezTo>
                    <a:cubicBezTo>
                      <a:pt x="3693" y="2647"/>
                      <a:pt x="3746" y="2594"/>
                      <a:pt x="3799" y="2475"/>
                    </a:cubicBezTo>
                    <a:lnTo>
                      <a:pt x="4077" y="1204"/>
                    </a:lnTo>
                    <a:cubicBezTo>
                      <a:pt x="4130" y="993"/>
                      <a:pt x="4024" y="821"/>
                      <a:pt x="3799" y="768"/>
                    </a:cubicBezTo>
                    <a:lnTo>
                      <a:pt x="768" y="0"/>
                    </a:lnTo>
                    <a:close/>
                  </a:path>
                </a:pathLst>
              </a:custGeom>
              <a:solidFill>
                <a:srgbClr val="EE1D69"/>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23" name="Google Shape;816;p31">
                <a:extLst>
                  <a:ext uri="{FF2B5EF4-FFF2-40B4-BE49-F238E27FC236}">
                    <a16:creationId xmlns:a16="http://schemas.microsoft.com/office/drawing/2014/main" id="{7CEB205C-EECD-4753-A3E2-172F4BF78B7C}"/>
                  </a:ext>
                </a:extLst>
              </p:cNvPr>
              <p:cNvSpPr/>
              <p:nvPr/>
            </p:nvSpPr>
            <p:spPr>
              <a:xfrm>
                <a:off x="5644646" y="4137120"/>
                <a:ext cx="215829" cy="100260"/>
              </a:xfrm>
              <a:custGeom>
                <a:avLst/>
                <a:gdLst/>
                <a:ahLst/>
                <a:cxnLst/>
                <a:rect l="l" t="t" r="r" b="b"/>
                <a:pathLst>
                  <a:path w="3905" h="1814" extrusionOk="0">
                    <a:moveTo>
                      <a:pt x="159" y="1"/>
                    </a:moveTo>
                    <a:lnTo>
                      <a:pt x="53" y="663"/>
                    </a:lnTo>
                    <a:cubicBezTo>
                      <a:pt x="0" y="715"/>
                      <a:pt x="53" y="821"/>
                      <a:pt x="53" y="927"/>
                    </a:cubicBezTo>
                    <a:cubicBezTo>
                      <a:pt x="106" y="993"/>
                      <a:pt x="159" y="1046"/>
                      <a:pt x="265" y="1099"/>
                    </a:cubicBezTo>
                    <a:lnTo>
                      <a:pt x="331" y="1099"/>
                    </a:lnTo>
                    <a:lnTo>
                      <a:pt x="3362" y="1814"/>
                    </a:lnTo>
                    <a:cubicBezTo>
                      <a:pt x="3415" y="1814"/>
                      <a:pt x="3521" y="1814"/>
                      <a:pt x="3640" y="1761"/>
                    </a:cubicBezTo>
                    <a:cubicBezTo>
                      <a:pt x="3693" y="1708"/>
                      <a:pt x="3746" y="1655"/>
                      <a:pt x="3799" y="1536"/>
                    </a:cubicBezTo>
                    <a:lnTo>
                      <a:pt x="3905" y="927"/>
                    </a:lnTo>
                    <a:lnTo>
                      <a:pt x="159" y="1"/>
                    </a:lnTo>
                    <a:close/>
                  </a:path>
                </a:pathLst>
              </a:custGeom>
              <a:solidFill>
                <a:srgbClr val="D4145A"/>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24" name="Google Shape;817;p31">
                <a:extLst>
                  <a:ext uri="{FF2B5EF4-FFF2-40B4-BE49-F238E27FC236}">
                    <a16:creationId xmlns:a16="http://schemas.microsoft.com/office/drawing/2014/main" id="{4194502E-AF13-4627-A776-CDA3D84EE592}"/>
                  </a:ext>
                </a:extLst>
              </p:cNvPr>
              <p:cNvSpPr/>
              <p:nvPr/>
            </p:nvSpPr>
            <p:spPr>
              <a:xfrm>
                <a:off x="5629280" y="4231521"/>
                <a:ext cx="209971" cy="688388"/>
              </a:xfrm>
              <a:custGeom>
                <a:avLst/>
                <a:gdLst/>
                <a:ahLst/>
                <a:cxnLst/>
                <a:rect l="l" t="t" r="r" b="b"/>
                <a:pathLst>
                  <a:path w="3799" h="12455" extrusionOk="0">
                    <a:moveTo>
                      <a:pt x="2753" y="0"/>
                    </a:moveTo>
                    <a:lnTo>
                      <a:pt x="0" y="11528"/>
                    </a:lnTo>
                    <a:lnTo>
                      <a:pt x="874" y="12454"/>
                    </a:lnTo>
                    <a:lnTo>
                      <a:pt x="3799" y="278"/>
                    </a:lnTo>
                    <a:lnTo>
                      <a:pt x="2753" y="0"/>
                    </a:lnTo>
                    <a:close/>
                  </a:path>
                </a:pathLst>
              </a:custGeom>
              <a:solidFill>
                <a:srgbClr val="309AB7"/>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25" name="Google Shape;818;p31">
                <a:extLst>
                  <a:ext uri="{FF2B5EF4-FFF2-40B4-BE49-F238E27FC236}">
                    <a16:creationId xmlns:a16="http://schemas.microsoft.com/office/drawing/2014/main" id="{27BBCB0A-86B3-4A13-9F04-94D9B17FB22C}"/>
                  </a:ext>
                </a:extLst>
              </p:cNvPr>
              <p:cNvSpPr/>
              <p:nvPr/>
            </p:nvSpPr>
            <p:spPr>
              <a:xfrm>
                <a:off x="5559032" y="4216156"/>
                <a:ext cx="222462" cy="685459"/>
              </a:xfrm>
              <a:custGeom>
                <a:avLst/>
                <a:gdLst/>
                <a:ahLst/>
                <a:cxnLst/>
                <a:rect l="l" t="t" r="r" b="b"/>
                <a:pathLst>
                  <a:path w="4025" h="12402" extrusionOk="0">
                    <a:moveTo>
                      <a:pt x="2754" y="0"/>
                    </a:moveTo>
                    <a:lnTo>
                      <a:pt x="1" y="11475"/>
                    </a:lnTo>
                    <a:lnTo>
                      <a:pt x="437" y="12402"/>
                    </a:lnTo>
                    <a:lnTo>
                      <a:pt x="1271" y="11806"/>
                    </a:lnTo>
                    <a:lnTo>
                      <a:pt x="4024" y="278"/>
                    </a:lnTo>
                    <a:lnTo>
                      <a:pt x="2754" y="0"/>
                    </a:lnTo>
                    <a:close/>
                  </a:path>
                </a:pathLst>
              </a:custGeom>
              <a:solidFill>
                <a:srgbClr val="16607A"/>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26" name="Google Shape;819;p31">
                <a:extLst>
                  <a:ext uri="{FF2B5EF4-FFF2-40B4-BE49-F238E27FC236}">
                    <a16:creationId xmlns:a16="http://schemas.microsoft.com/office/drawing/2014/main" id="{3AA1370E-FB07-4236-9E8C-3F319E67A9A2}"/>
                  </a:ext>
                </a:extLst>
              </p:cNvPr>
              <p:cNvSpPr/>
              <p:nvPr/>
            </p:nvSpPr>
            <p:spPr>
              <a:xfrm>
                <a:off x="5485910" y="4200791"/>
                <a:ext cx="225336" cy="673741"/>
              </a:xfrm>
              <a:custGeom>
                <a:avLst/>
                <a:gdLst/>
                <a:ahLst/>
                <a:cxnLst/>
                <a:rect l="l" t="t" r="r" b="b"/>
                <a:pathLst>
                  <a:path w="4077" h="12190" extrusionOk="0">
                    <a:moveTo>
                      <a:pt x="2925" y="0"/>
                    </a:moveTo>
                    <a:lnTo>
                      <a:pt x="0" y="12190"/>
                    </a:lnTo>
                    <a:lnTo>
                      <a:pt x="0" y="12190"/>
                    </a:lnTo>
                    <a:lnTo>
                      <a:pt x="1324" y="11753"/>
                    </a:lnTo>
                    <a:lnTo>
                      <a:pt x="4077" y="278"/>
                    </a:lnTo>
                    <a:lnTo>
                      <a:pt x="2925" y="0"/>
                    </a:lnTo>
                    <a:close/>
                  </a:path>
                </a:pathLst>
              </a:custGeom>
              <a:solidFill>
                <a:srgbClr val="309AB7"/>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27" name="Google Shape;820;p31">
                <a:extLst>
                  <a:ext uri="{FF2B5EF4-FFF2-40B4-BE49-F238E27FC236}">
                    <a16:creationId xmlns:a16="http://schemas.microsoft.com/office/drawing/2014/main" id="{CCF0D91D-5B0C-4627-9233-F6DF37E84BAC}"/>
                  </a:ext>
                </a:extLst>
              </p:cNvPr>
              <p:cNvSpPr/>
              <p:nvPr/>
            </p:nvSpPr>
            <p:spPr>
              <a:xfrm>
                <a:off x="5616845" y="4167132"/>
                <a:ext cx="240701" cy="161720"/>
              </a:xfrm>
              <a:custGeom>
                <a:avLst/>
                <a:gdLst/>
                <a:ahLst/>
                <a:cxnLst/>
                <a:rect l="l" t="t" r="r" b="b"/>
                <a:pathLst>
                  <a:path w="4355" h="2926" extrusionOk="0">
                    <a:moveTo>
                      <a:pt x="834" y="0"/>
                    </a:moveTo>
                    <a:cubicBezTo>
                      <a:pt x="715" y="0"/>
                      <a:pt x="609" y="0"/>
                      <a:pt x="556" y="53"/>
                    </a:cubicBezTo>
                    <a:cubicBezTo>
                      <a:pt x="437" y="120"/>
                      <a:pt x="384" y="225"/>
                      <a:pt x="331" y="278"/>
                    </a:cubicBezTo>
                    <a:lnTo>
                      <a:pt x="53" y="1655"/>
                    </a:lnTo>
                    <a:cubicBezTo>
                      <a:pt x="0" y="1880"/>
                      <a:pt x="106" y="2105"/>
                      <a:pt x="331" y="2105"/>
                    </a:cubicBezTo>
                    <a:lnTo>
                      <a:pt x="3534" y="2925"/>
                    </a:lnTo>
                    <a:cubicBezTo>
                      <a:pt x="3746" y="2925"/>
                      <a:pt x="3971" y="2819"/>
                      <a:pt x="4024" y="2594"/>
                    </a:cubicBezTo>
                    <a:lnTo>
                      <a:pt x="4302" y="1271"/>
                    </a:lnTo>
                    <a:cubicBezTo>
                      <a:pt x="4355" y="1165"/>
                      <a:pt x="4302" y="1046"/>
                      <a:pt x="4249" y="940"/>
                    </a:cubicBezTo>
                    <a:cubicBezTo>
                      <a:pt x="4196" y="887"/>
                      <a:pt x="4143" y="834"/>
                      <a:pt x="4077" y="834"/>
                    </a:cubicBezTo>
                    <a:lnTo>
                      <a:pt x="4024" y="781"/>
                    </a:lnTo>
                    <a:lnTo>
                      <a:pt x="834" y="0"/>
                    </a:lnTo>
                    <a:close/>
                  </a:path>
                </a:pathLst>
              </a:custGeom>
              <a:solidFill>
                <a:srgbClr val="DDDDDD"/>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28" name="Google Shape;821;p31">
                <a:extLst>
                  <a:ext uri="{FF2B5EF4-FFF2-40B4-BE49-F238E27FC236}">
                    <a16:creationId xmlns:a16="http://schemas.microsoft.com/office/drawing/2014/main" id="{D665E1B2-D4F5-494A-A373-12D73EAD5FB1}"/>
                  </a:ext>
                </a:extLst>
              </p:cNvPr>
              <p:cNvSpPr/>
              <p:nvPr/>
            </p:nvSpPr>
            <p:spPr>
              <a:xfrm>
                <a:off x="5629280" y="4167132"/>
                <a:ext cx="228265" cy="106837"/>
              </a:xfrm>
              <a:custGeom>
                <a:avLst/>
                <a:gdLst/>
                <a:ahLst/>
                <a:cxnLst/>
                <a:rect l="l" t="t" r="r" b="b"/>
                <a:pathLst>
                  <a:path w="4130" h="1933" extrusionOk="0">
                    <a:moveTo>
                      <a:pt x="609" y="0"/>
                    </a:moveTo>
                    <a:cubicBezTo>
                      <a:pt x="490" y="0"/>
                      <a:pt x="384" y="0"/>
                      <a:pt x="331" y="53"/>
                    </a:cubicBezTo>
                    <a:cubicBezTo>
                      <a:pt x="212" y="120"/>
                      <a:pt x="159" y="225"/>
                      <a:pt x="106" y="278"/>
                    </a:cubicBezTo>
                    <a:lnTo>
                      <a:pt x="0" y="940"/>
                    </a:lnTo>
                    <a:lnTo>
                      <a:pt x="3918" y="1933"/>
                    </a:lnTo>
                    <a:lnTo>
                      <a:pt x="4077" y="1271"/>
                    </a:lnTo>
                    <a:cubicBezTo>
                      <a:pt x="4130" y="1165"/>
                      <a:pt x="4077" y="1046"/>
                      <a:pt x="4024" y="940"/>
                    </a:cubicBezTo>
                    <a:cubicBezTo>
                      <a:pt x="3971" y="887"/>
                      <a:pt x="3918" y="834"/>
                      <a:pt x="3852" y="834"/>
                    </a:cubicBezTo>
                    <a:lnTo>
                      <a:pt x="3799" y="781"/>
                    </a:lnTo>
                    <a:lnTo>
                      <a:pt x="609" y="0"/>
                    </a:lnTo>
                    <a:close/>
                  </a:path>
                </a:pathLst>
              </a:custGeom>
              <a:solidFill>
                <a:srgbClr val="FAFBED"/>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29" name="Google Shape;822;p31">
                <a:extLst>
                  <a:ext uri="{FF2B5EF4-FFF2-40B4-BE49-F238E27FC236}">
                    <a16:creationId xmlns:a16="http://schemas.microsoft.com/office/drawing/2014/main" id="{7638DBB5-77AB-477A-9DD9-F9CADA2F2B13}"/>
                  </a:ext>
                </a:extLst>
              </p:cNvPr>
              <p:cNvSpPr/>
              <p:nvPr/>
            </p:nvSpPr>
            <p:spPr>
              <a:xfrm>
                <a:off x="5626351" y="4160499"/>
                <a:ext cx="243630" cy="80584"/>
              </a:xfrm>
              <a:custGeom>
                <a:avLst/>
                <a:gdLst/>
                <a:ahLst/>
                <a:cxnLst/>
                <a:rect l="l" t="t" r="r" b="b"/>
                <a:pathLst>
                  <a:path w="4408" h="1458" extrusionOk="0">
                    <a:moveTo>
                      <a:pt x="263" y="0"/>
                    </a:moveTo>
                    <a:cubicBezTo>
                      <a:pt x="159" y="0"/>
                      <a:pt x="53" y="87"/>
                      <a:pt x="53" y="173"/>
                    </a:cubicBezTo>
                    <a:cubicBezTo>
                      <a:pt x="0" y="345"/>
                      <a:pt x="106" y="504"/>
                      <a:pt x="212" y="504"/>
                    </a:cubicBezTo>
                    <a:lnTo>
                      <a:pt x="4077" y="1444"/>
                    </a:lnTo>
                    <a:cubicBezTo>
                      <a:pt x="4106" y="1454"/>
                      <a:pt x="4134" y="1458"/>
                      <a:pt x="4160" y="1458"/>
                    </a:cubicBezTo>
                    <a:cubicBezTo>
                      <a:pt x="4277" y="1458"/>
                      <a:pt x="4364" y="1372"/>
                      <a:pt x="4408" y="1285"/>
                    </a:cubicBezTo>
                    <a:cubicBezTo>
                      <a:pt x="4408" y="1113"/>
                      <a:pt x="4355" y="1007"/>
                      <a:pt x="4183" y="954"/>
                    </a:cubicBezTo>
                    <a:lnTo>
                      <a:pt x="331" y="15"/>
                    </a:lnTo>
                    <a:cubicBezTo>
                      <a:pt x="309" y="5"/>
                      <a:pt x="286" y="0"/>
                      <a:pt x="263" y="0"/>
                    </a:cubicBezTo>
                    <a:close/>
                  </a:path>
                </a:pathLst>
              </a:custGeom>
              <a:solidFill>
                <a:srgbClr val="233E49"/>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30" name="Google Shape;823;p31">
                <a:extLst>
                  <a:ext uri="{FF2B5EF4-FFF2-40B4-BE49-F238E27FC236}">
                    <a16:creationId xmlns:a16="http://schemas.microsoft.com/office/drawing/2014/main" id="{194525C9-9686-4EE4-B064-D6CE5BAD6212}"/>
                  </a:ext>
                </a:extLst>
              </p:cNvPr>
              <p:cNvSpPr/>
              <p:nvPr/>
            </p:nvSpPr>
            <p:spPr>
              <a:xfrm>
                <a:off x="5604409" y="4252690"/>
                <a:ext cx="244349" cy="79865"/>
              </a:xfrm>
              <a:custGeom>
                <a:avLst/>
                <a:gdLst/>
                <a:ahLst/>
                <a:cxnLst/>
                <a:rect l="l" t="t" r="r" b="b"/>
                <a:pathLst>
                  <a:path w="4421" h="1445" extrusionOk="0">
                    <a:moveTo>
                      <a:pt x="331" y="1"/>
                    </a:moveTo>
                    <a:cubicBezTo>
                      <a:pt x="225" y="1"/>
                      <a:pt x="66" y="54"/>
                      <a:pt x="66" y="226"/>
                    </a:cubicBezTo>
                    <a:cubicBezTo>
                      <a:pt x="0" y="332"/>
                      <a:pt x="119" y="491"/>
                      <a:pt x="225" y="491"/>
                    </a:cubicBezTo>
                    <a:lnTo>
                      <a:pt x="4090" y="1430"/>
                    </a:lnTo>
                    <a:cubicBezTo>
                      <a:pt x="4119" y="1440"/>
                      <a:pt x="4147" y="1444"/>
                      <a:pt x="4173" y="1444"/>
                    </a:cubicBezTo>
                    <a:cubicBezTo>
                      <a:pt x="4290" y="1444"/>
                      <a:pt x="4378" y="1358"/>
                      <a:pt x="4421" y="1271"/>
                    </a:cubicBezTo>
                    <a:cubicBezTo>
                      <a:pt x="4421" y="1099"/>
                      <a:pt x="4368" y="994"/>
                      <a:pt x="4196" y="941"/>
                    </a:cubicBezTo>
                    <a:lnTo>
                      <a:pt x="331" y="1"/>
                    </a:lnTo>
                    <a:close/>
                  </a:path>
                </a:pathLst>
              </a:custGeom>
              <a:solidFill>
                <a:srgbClr val="233E49"/>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31" name="Google Shape;824;p31">
                <a:extLst>
                  <a:ext uri="{FF2B5EF4-FFF2-40B4-BE49-F238E27FC236}">
                    <a16:creationId xmlns:a16="http://schemas.microsoft.com/office/drawing/2014/main" id="{9BC71FEA-8A2F-4DE7-ACA6-7327832F3D83}"/>
                  </a:ext>
                </a:extLst>
              </p:cNvPr>
              <p:cNvSpPr/>
              <p:nvPr/>
            </p:nvSpPr>
            <p:spPr>
              <a:xfrm>
                <a:off x="6376144" y="3457797"/>
                <a:ext cx="158072" cy="233903"/>
              </a:xfrm>
              <a:custGeom>
                <a:avLst/>
                <a:gdLst/>
                <a:ahLst/>
                <a:cxnLst/>
                <a:rect l="l" t="t" r="r" b="b"/>
                <a:pathLst>
                  <a:path w="2860" h="4232" extrusionOk="0">
                    <a:moveTo>
                      <a:pt x="2381" y="0"/>
                    </a:moveTo>
                    <a:cubicBezTo>
                      <a:pt x="2298" y="0"/>
                      <a:pt x="2214" y="33"/>
                      <a:pt x="2145" y="102"/>
                    </a:cubicBezTo>
                    <a:cubicBezTo>
                      <a:pt x="2039" y="155"/>
                      <a:pt x="1" y="1532"/>
                      <a:pt x="384" y="3901"/>
                    </a:cubicBezTo>
                    <a:cubicBezTo>
                      <a:pt x="437" y="4073"/>
                      <a:pt x="596" y="4231"/>
                      <a:pt x="821" y="4231"/>
                    </a:cubicBezTo>
                    <a:lnTo>
                      <a:pt x="874" y="4231"/>
                    </a:lnTo>
                    <a:cubicBezTo>
                      <a:pt x="1099" y="4179"/>
                      <a:pt x="1258" y="3954"/>
                      <a:pt x="1205" y="3742"/>
                    </a:cubicBezTo>
                    <a:cubicBezTo>
                      <a:pt x="927" y="1968"/>
                      <a:pt x="2528" y="817"/>
                      <a:pt x="2581" y="817"/>
                    </a:cubicBezTo>
                    <a:cubicBezTo>
                      <a:pt x="2806" y="645"/>
                      <a:pt x="2859" y="380"/>
                      <a:pt x="2701" y="208"/>
                    </a:cubicBezTo>
                    <a:cubicBezTo>
                      <a:pt x="2629" y="73"/>
                      <a:pt x="2506" y="0"/>
                      <a:pt x="2381" y="0"/>
                    </a:cubicBezTo>
                    <a:close/>
                  </a:path>
                </a:pathLst>
              </a:custGeom>
              <a:solidFill>
                <a:schemeClr val="accent2"/>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32" name="Google Shape;825;p31">
                <a:extLst>
                  <a:ext uri="{FF2B5EF4-FFF2-40B4-BE49-F238E27FC236}">
                    <a16:creationId xmlns:a16="http://schemas.microsoft.com/office/drawing/2014/main" id="{2AA52B43-83FE-4EB5-803E-C1C85CECEEF3}"/>
                  </a:ext>
                </a:extLst>
              </p:cNvPr>
              <p:cNvSpPr/>
              <p:nvPr/>
            </p:nvSpPr>
            <p:spPr>
              <a:xfrm>
                <a:off x="6180820" y="3609734"/>
                <a:ext cx="527497" cy="527442"/>
              </a:xfrm>
              <a:custGeom>
                <a:avLst/>
                <a:gdLst/>
                <a:ahLst/>
                <a:cxnLst/>
                <a:rect l="l" t="t" r="r" b="b"/>
                <a:pathLst>
                  <a:path w="9544" h="9543" extrusionOk="0">
                    <a:moveTo>
                      <a:pt x="4739" y="0"/>
                    </a:moveTo>
                    <a:cubicBezTo>
                      <a:pt x="2145" y="0"/>
                      <a:pt x="1" y="2144"/>
                      <a:pt x="1" y="4791"/>
                    </a:cubicBezTo>
                    <a:cubicBezTo>
                      <a:pt x="1" y="7385"/>
                      <a:pt x="2145" y="9543"/>
                      <a:pt x="4739" y="9543"/>
                    </a:cubicBezTo>
                    <a:cubicBezTo>
                      <a:pt x="7386" y="9543"/>
                      <a:pt x="9543" y="7385"/>
                      <a:pt x="9543" y="4791"/>
                    </a:cubicBezTo>
                    <a:cubicBezTo>
                      <a:pt x="9543" y="2144"/>
                      <a:pt x="7386" y="0"/>
                      <a:pt x="4739" y="0"/>
                    </a:cubicBezTo>
                    <a:close/>
                  </a:path>
                </a:pathLst>
              </a:custGeom>
              <a:solidFill>
                <a:schemeClr val="accent6"/>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33" name="Google Shape;826;p31">
                <a:extLst>
                  <a:ext uri="{FF2B5EF4-FFF2-40B4-BE49-F238E27FC236}">
                    <a16:creationId xmlns:a16="http://schemas.microsoft.com/office/drawing/2014/main" id="{61599DE9-3E0C-45AC-B0D7-7897B14E6713}"/>
                  </a:ext>
                </a:extLst>
              </p:cNvPr>
              <p:cNvSpPr/>
              <p:nvPr/>
            </p:nvSpPr>
            <p:spPr>
              <a:xfrm>
                <a:off x="6241562" y="3659421"/>
                <a:ext cx="207815" cy="145692"/>
              </a:xfrm>
              <a:custGeom>
                <a:avLst/>
                <a:gdLst/>
                <a:ahLst/>
                <a:cxnLst/>
                <a:rect l="l" t="t" r="r" b="b"/>
                <a:pathLst>
                  <a:path w="3760" h="2636" extrusionOk="0">
                    <a:moveTo>
                      <a:pt x="2633" y="1"/>
                    </a:moveTo>
                    <a:cubicBezTo>
                      <a:pt x="2247" y="1"/>
                      <a:pt x="1778" y="140"/>
                      <a:pt x="1324" y="425"/>
                    </a:cubicBezTo>
                    <a:cubicBezTo>
                      <a:pt x="450" y="914"/>
                      <a:pt x="0" y="1748"/>
                      <a:pt x="278" y="2238"/>
                    </a:cubicBezTo>
                    <a:cubicBezTo>
                      <a:pt x="439" y="2509"/>
                      <a:pt x="746" y="2635"/>
                      <a:pt x="1120" y="2635"/>
                    </a:cubicBezTo>
                    <a:cubicBezTo>
                      <a:pt x="1513" y="2635"/>
                      <a:pt x="1981" y="2496"/>
                      <a:pt x="2436" y="2238"/>
                    </a:cubicBezTo>
                    <a:cubicBezTo>
                      <a:pt x="3309" y="1695"/>
                      <a:pt x="3759" y="861"/>
                      <a:pt x="3428" y="372"/>
                    </a:cubicBezTo>
                    <a:cubicBezTo>
                      <a:pt x="3293" y="127"/>
                      <a:pt x="3000" y="1"/>
                      <a:pt x="2633" y="1"/>
                    </a:cubicBezTo>
                    <a:close/>
                  </a:path>
                </a:pathLst>
              </a:custGeom>
              <a:solidFill>
                <a:schemeClr val="accent5"/>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34" name="Google Shape;827;p31">
                <a:extLst>
                  <a:ext uri="{FF2B5EF4-FFF2-40B4-BE49-F238E27FC236}">
                    <a16:creationId xmlns:a16="http://schemas.microsoft.com/office/drawing/2014/main" id="{9CDD23C3-2179-46CF-9AA6-1159DB3C045A}"/>
                  </a:ext>
                </a:extLst>
              </p:cNvPr>
              <p:cNvSpPr/>
              <p:nvPr/>
            </p:nvSpPr>
            <p:spPr>
              <a:xfrm>
                <a:off x="6189608" y="3719445"/>
                <a:ext cx="518709" cy="417731"/>
              </a:xfrm>
              <a:custGeom>
                <a:avLst/>
                <a:gdLst/>
                <a:ahLst/>
                <a:cxnLst/>
                <a:rect l="l" t="t" r="r" b="b"/>
                <a:pathLst>
                  <a:path w="9385" h="7558" extrusionOk="0">
                    <a:moveTo>
                      <a:pt x="8445" y="0"/>
                    </a:moveTo>
                    <a:lnTo>
                      <a:pt x="8445" y="0"/>
                    </a:lnTo>
                    <a:cubicBezTo>
                      <a:pt x="8551" y="437"/>
                      <a:pt x="8603" y="821"/>
                      <a:pt x="8603" y="1271"/>
                    </a:cubicBezTo>
                    <a:cubicBezTo>
                      <a:pt x="8603" y="3918"/>
                      <a:pt x="6512" y="6009"/>
                      <a:pt x="3865" y="6009"/>
                    </a:cubicBezTo>
                    <a:cubicBezTo>
                      <a:pt x="2264" y="6009"/>
                      <a:pt x="887" y="5242"/>
                      <a:pt x="1" y="4024"/>
                    </a:cubicBezTo>
                    <a:lnTo>
                      <a:pt x="1" y="4024"/>
                    </a:lnTo>
                    <a:cubicBezTo>
                      <a:pt x="556" y="6062"/>
                      <a:pt x="2436" y="7558"/>
                      <a:pt x="4580" y="7558"/>
                    </a:cubicBezTo>
                    <a:cubicBezTo>
                      <a:pt x="7227" y="7558"/>
                      <a:pt x="9384" y="5400"/>
                      <a:pt x="9384" y="2806"/>
                    </a:cubicBezTo>
                    <a:cubicBezTo>
                      <a:pt x="9384" y="1761"/>
                      <a:pt x="9053" y="821"/>
                      <a:pt x="8445" y="0"/>
                    </a:cubicBezTo>
                    <a:close/>
                  </a:path>
                </a:pathLst>
              </a:custGeom>
              <a:solidFill>
                <a:schemeClr val="accent6"/>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sp>
          <p:nvSpPr>
            <p:cNvPr id="125" name="Google Shape;828;p31">
              <a:extLst>
                <a:ext uri="{FF2B5EF4-FFF2-40B4-BE49-F238E27FC236}">
                  <a16:creationId xmlns:a16="http://schemas.microsoft.com/office/drawing/2014/main" id="{A70B9403-A100-4DF3-A073-60C10F4D733E}"/>
                </a:ext>
              </a:extLst>
            </p:cNvPr>
            <p:cNvSpPr/>
            <p:nvPr/>
          </p:nvSpPr>
          <p:spPr>
            <a:xfrm>
              <a:off x="5641385" y="4715193"/>
              <a:ext cx="204624" cy="152288"/>
            </a:xfrm>
            <a:custGeom>
              <a:avLst/>
              <a:gdLst/>
              <a:ahLst/>
              <a:cxnLst/>
              <a:rect l="l" t="t" r="r" b="b"/>
              <a:pathLst>
                <a:path w="6588" h="4903" extrusionOk="0">
                  <a:moveTo>
                    <a:pt x="4067" y="1"/>
                  </a:moveTo>
                  <a:lnTo>
                    <a:pt x="2790" y="2790"/>
                  </a:lnTo>
                  <a:lnTo>
                    <a:pt x="404" y="3059"/>
                  </a:lnTo>
                  <a:cubicBezTo>
                    <a:pt x="135" y="3059"/>
                    <a:pt x="0" y="3496"/>
                    <a:pt x="269" y="3630"/>
                  </a:cubicBezTo>
                  <a:lnTo>
                    <a:pt x="2924" y="4739"/>
                  </a:lnTo>
                  <a:cubicBezTo>
                    <a:pt x="3134" y="4850"/>
                    <a:pt x="3343" y="4903"/>
                    <a:pt x="3545" y="4903"/>
                  </a:cubicBezTo>
                  <a:cubicBezTo>
                    <a:pt x="3892" y="4903"/>
                    <a:pt x="4215" y="4747"/>
                    <a:pt x="4470" y="4471"/>
                  </a:cubicBezTo>
                  <a:lnTo>
                    <a:pt x="6588" y="1547"/>
                  </a:lnTo>
                  <a:lnTo>
                    <a:pt x="4067" y="1"/>
                  </a:lnTo>
                  <a:close/>
                </a:path>
              </a:pathLst>
            </a:custGeom>
            <a:solidFill>
              <a:srgbClr val="D4145A"/>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26" name="Google Shape;829;p31">
              <a:extLst>
                <a:ext uri="{FF2B5EF4-FFF2-40B4-BE49-F238E27FC236}">
                  <a16:creationId xmlns:a16="http://schemas.microsoft.com/office/drawing/2014/main" id="{C17D1B13-7913-4AAE-8E40-0C36BEE29ABC}"/>
                </a:ext>
              </a:extLst>
            </p:cNvPr>
            <p:cNvSpPr/>
            <p:nvPr/>
          </p:nvSpPr>
          <p:spPr>
            <a:xfrm>
              <a:off x="5767676" y="4250752"/>
              <a:ext cx="622196" cy="512492"/>
            </a:xfrm>
            <a:custGeom>
              <a:avLst/>
              <a:gdLst/>
              <a:ahLst/>
              <a:cxnLst/>
              <a:rect l="l" t="t" r="r" b="b"/>
              <a:pathLst>
                <a:path w="20032" h="16500" extrusionOk="0">
                  <a:moveTo>
                    <a:pt x="16674" y="1"/>
                  </a:moveTo>
                  <a:cubicBezTo>
                    <a:pt x="15991" y="1"/>
                    <a:pt x="15283" y="187"/>
                    <a:pt x="14688" y="536"/>
                  </a:cubicBezTo>
                  <a:lnTo>
                    <a:pt x="3765" y="7392"/>
                  </a:lnTo>
                  <a:cubicBezTo>
                    <a:pt x="3496" y="7661"/>
                    <a:pt x="3227" y="7929"/>
                    <a:pt x="2925" y="8366"/>
                  </a:cubicBezTo>
                  <a:lnTo>
                    <a:pt x="1" y="14954"/>
                  </a:lnTo>
                  <a:lnTo>
                    <a:pt x="2522" y="16500"/>
                  </a:lnTo>
                  <a:lnTo>
                    <a:pt x="6588" y="11021"/>
                  </a:lnTo>
                  <a:lnTo>
                    <a:pt x="9949" y="10316"/>
                  </a:lnTo>
                  <a:lnTo>
                    <a:pt x="15528" y="8938"/>
                  </a:lnTo>
                  <a:cubicBezTo>
                    <a:pt x="16671" y="8635"/>
                    <a:pt x="17780" y="8098"/>
                    <a:pt x="18620" y="7089"/>
                  </a:cubicBezTo>
                  <a:cubicBezTo>
                    <a:pt x="19023" y="6686"/>
                    <a:pt x="19326" y="6115"/>
                    <a:pt x="19595" y="5577"/>
                  </a:cubicBezTo>
                  <a:cubicBezTo>
                    <a:pt x="19864" y="5006"/>
                    <a:pt x="20032" y="4434"/>
                    <a:pt x="20032" y="3896"/>
                  </a:cubicBezTo>
                  <a:lnTo>
                    <a:pt x="20032" y="3460"/>
                  </a:lnTo>
                  <a:cubicBezTo>
                    <a:pt x="20032" y="2048"/>
                    <a:pt x="19191" y="804"/>
                    <a:pt x="17914" y="233"/>
                  </a:cubicBezTo>
                  <a:cubicBezTo>
                    <a:pt x="17535" y="76"/>
                    <a:pt x="17110" y="1"/>
                    <a:pt x="16674" y="1"/>
                  </a:cubicBezTo>
                  <a:close/>
                </a:path>
              </a:pathLst>
            </a:custGeom>
            <a:solidFill>
              <a:srgbClr val="758CC9"/>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27" name="Google Shape;830;p31">
              <a:extLst>
                <a:ext uri="{FF2B5EF4-FFF2-40B4-BE49-F238E27FC236}">
                  <a16:creationId xmlns:a16="http://schemas.microsoft.com/office/drawing/2014/main" id="{DA17CC1B-2AEF-4DE5-80AD-524C115CC8B8}"/>
                </a:ext>
              </a:extLst>
            </p:cNvPr>
            <p:cNvSpPr/>
            <p:nvPr/>
          </p:nvSpPr>
          <p:spPr>
            <a:xfrm>
              <a:off x="5767676" y="4250752"/>
              <a:ext cx="622196" cy="512492"/>
            </a:xfrm>
            <a:custGeom>
              <a:avLst/>
              <a:gdLst/>
              <a:ahLst/>
              <a:cxnLst/>
              <a:rect l="l" t="t" r="r" b="b"/>
              <a:pathLst>
                <a:path w="20032" h="16500" extrusionOk="0">
                  <a:moveTo>
                    <a:pt x="16674" y="1"/>
                  </a:moveTo>
                  <a:cubicBezTo>
                    <a:pt x="15991" y="1"/>
                    <a:pt x="15283" y="187"/>
                    <a:pt x="14688" y="536"/>
                  </a:cubicBezTo>
                  <a:lnTo>
                    <a:pt x="3765" y="7392"/>
                  </a:lnTo>
                  <a:cubicBezTo>
                    <a:pt x="3496" y="7661"/>
                    <a:pt x="3227" y="7929"/>
                    <a:pt x="2925" y="8366"/>
                  </a:cubicBezTo>
                  <a:lnTo>
                    <a:pt x="1" y="14954"/>
                  </a:lnTo>
                  <a:lnTo>
                    <a:pt x="1110" y="15659"/>
                  </a:lnTo>
                  <a:lnTo>
                    <a:pt x="2522" y="16500"/>
                  </a:lnTo>
                  <a:lnTo>
                    <a:pt x="6588" y="11021"/>
                  </a:lnTo>
                  <a:lnTo>
                    <a:pt x="9949" y="10316"/>
                  </a:lnTo>
                  <a:lnTo>
                    <a:pt x="15528" y="8938"/>
                  </a:lnTo>
                  <a:cubicBezTo>
                    <a:pt x="16368" y="8770"/>
                    <a:pt x="17208" y="8366"/>
                    <a:pt x="18049" y="7661"/>
                  </a:cubicBezTo>
                  <a:cubicBezTo>
                    <a:pt x="18183" y="7526"/>
                    <a:pt x="18351" y="7392"/>
                    <a:pt x="18620" y="7089"/>
                  </a:cubicBezTo>
                  <a:cubicBezTo>
                    <a:pt x="19023" y="6686"/>
                    <a:pt x="19326" y="6115"/>
                    <a:pt x="19595" y="5577"/>
                  </a:cubicBezTo>
                  <a:cubicBezTo>
                    <a:pt x="19864" y="5006"/>
                    <a:pt x="20032" y="4434"/>
                    <a:pt x="20032" y="3896"/>
                  </a:cubicBezTo>
                  <a:lnTo>
                    <a:pt x="20032" y="3460"/>
                  </a:lnTo>
                  <a:cubicBezTo>
                    <a:pt x="20032" y="2048"/>
                    <a:pt x="19191" y="804"/>
                    <a:pt x="17914" y="233"/>
                  </a:cubicBezTo>
                  <a:cubicBezTo>
                    <a:pt x="17535" y="76"/>
                    <a:pt x="17110" y="1"/>
                    <a:pt x="16674" y="1"/>
                  </a:cubicBezTo>
                  <a:close/>
                </a:path>
              </a:pathLst>
            </a:custGeom>
            <a:solidFill>
              <a:srgbClr val="BDB8FF"/>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28" name="Google Shape;831;p31">
              <a:extLst>
                <a:ext uri="{FF2B5EF4-FFF2-40B4-BE49-F238E27FC236}">
                  <a16:creationId xmlns:a16="http://schemas.microsoft.com/office/drawing/2014/main" id="{EC56F751-8FC7-479A-954B-AD1EDABEC02B}"/>
                </a:ext>
              </a:extLst>
            </p:cNvPr>
            <p:cNvSpPr/>
            <p:nvPr/>
          </p:nvSpPr>
          <p:spPr>
            <a:xfrm>
              <a:off x="5802121" y="4428136"/>
              <a:ext cx="435338" cy="335107"/>
            </a:xfrm>
            <a:custGeom>
              <a:avLst/>
              <a:gdLst/>
              <a:ahLst/>
              <a:cxnLst/>
              <a:rect l="l" t="t" r="r" b="b"/>
              <a:pathLst>
                <a:path w="14016" h="10789" extrusionOk="0">
                  <a:moveTo>
                    <a:pt x="11630" y="0"/>
                  </a:moveTo>
                  <a:lnTo>
                    <a:pt x="5479" y="2521"/>
                  </a:lnTo>
                  <a:cubicBezTo>
                    <a:pt x="4471" y="2924"/>
                    <a:pt x="3496" y="3764"/>
                    <a:pt x="2958" y="4739"/>
                  </a:cubicBezTo>
                  <a:cubicBezTo>
                    <a:pt x="2118" y="6151"/>
                    <a:pt x="976" y="7966"/>
                    <a:pt x="1" y="9948"/>
                  </a:cubicBezTo>
                  <a:lnTo>
                    <a:pt x="1413" y="10789"/>
                  </a:lnTo>
                  <a:lnTo>
                    <a:pt x="5479" y="5310"/>
                  </a:lnTo>
                  <a:lnTo>
                    <a:pt x="8840" y="4605"/>
                  </a:lnTo>
                  <a:lnTo>
                    <a:pt x="8974" y="4470"/>
                  </a:lnTo>
                  <a:cubicBezTo>
                    <a:pt x="9109" y="4067"/>
                    <a:pt x="9512" y="3764"/>
                    <a:pt x="9815" y="3630"/>
                  </a:cubicBezTo>
                  <a:lnTo>
                    <a:pt x="14016" y="1815"/>
                  </a:lnTo>
                  <a:cubicBezTo>
                    <a:pt x="13176" y="1244"/>
                    <a:pt x="12335" y="706"/>
                    <a:pt x="11630" y="0"/>
                  </a:cubicBezTo>
                  <a:close/>
                </a:path>
              </a:pathLst>
            </a:custGeom>
            <a:solidFill>
              <a:srgbClr val="8D7DFF"/>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29" name="Google Shape;832;p31">
              <a:extLst>
                <a:ext uri="{FF2B5EF4-FFF2-40B4-BE49-F238E27FC236}">
                  <a16:creationId xmlns:a16="http://schemas.microsoft.com/office/drawing/2014/main" id="{75BB84C9-5E17-4D93-88B9-CB532641DB8B}"/>
                </a:ext>
              </a:extLst>
            </p:cNvPr>
            <p:cNvSpPr/>
            <p:nvPr/>
          </p:nvSpPr>
          <p:spPr>
            <a:xfrm>
              <a:off x="5993172" y="3849238"/>
              <a:ext cx="435338" cy="325727"/>
            </a:xfrm>
            <a:custGeom>
              <a:avLst/>
              <a:gdLst/>
              <a:ahLst/>
              <a:cxnLst/>
              <a:rect l="l" t="t" r="r" b="b"/>
              <a:pathLst>
                <a:path w="14016" h="10487" extrusionOk="0">
                  <a:moveTo>
                    <a:pt x="11156" y="0"/>
                  </a:moveTo>
                  <a:cubicBezTo>
                    <a:pt x="10333" y="0"/>
                    <a:pt x="9506" y="386"/>
                    <a:pt x="8974" y="1128"/>
                  </a:cubicBezTo>
                  <a:lnTo>
                    <a:pt x="6050" y="5598"/>
                  </a:lnTo>
                  <a:lnTo>
                    <a:pt x="1849" y="2943"/>
                  </a:lnTo>
                  <a:lnTo>
                    <a:pt x="0" y="5598"/>
                  </a:lnTo>
                  <a:lnTo>
                    <a:pt x="5344" y="10102"/>
                  </a:lnTo>
                  <a:cubicBezTo>
                    <a:pt x="5736" y="10352"/>
                    <a:pt x="6156" y="10486"/>
                    <a:pt x="6566" y="10486"/>
                  </a:cubicBezTo>
                  <a:cubicBezTo>
                    <a:pt x="7034" y="10486"/>
                    <a:pt x="7488" y="10310"/>
                    <a:pt x="7865" y="9934"/>
                  </a:cubicBezTo>
                  <a:lnTo>
                    <a:pt x="13040" y="4489"/>
                  </a:lnTo>
                  <a:cubicBezTo>
                    <a:pt x="13881" y="3649"/>
                    <a:pt x="14015" y="2372"/>
                    <a:pt x="13444" y="1397"/>
                  </a:cubicBezTo>
                  <a:cubicBezTo>
                    <a:pt x="12937" y="453"/>
                    <a:pt x="12048" y="0"/>
                    <a:pt x="11156" y="0"/>
                  </a:cubicBezTo>
                  <a:close/>
                </a:path>
              </a:pathLst>
            </a:custGeom>
            <a:solidFill>
              <a:srgbClr val="F6E5AC"/>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30" name="Google Shape;833;p31">
              <a:extLst>
                <a:ext uri="{FF2B5EF4-FFF2-40B4-BE49-F238E27FC236}">
                  <a16:creationId xmlns:a16="http://schemas.microsoft.com/office/drawing/2014/main" id="{A6EE7E8A-4681-4646-87BB-9B2AD79329FF}"/>
                </a:ext>
              </a:extLst>
            </p:cNvPr>
            <p:cNvSpPr/>
            <p:nvPr/>
          </p:nvSpPr>
          <p:spPr>
            <a:xfrm>
              <a:off x="6106945" y="3870700"/>
              <a:ext cx="178533" cy="304824"/>
            </a:xfrm>
            <a:custGeom>
              <a:avLst/>
              <a:gdLst/>
              <a:ahLst/>
              <a:cxnLst/>
              <a:rect l="l" t="t" r="r" b="b"/>
              <a:pathLst>
                <a:path w="5748" h="9814" extrusionOk="0">
                  <a:moveTo>
                    <a:pt x="5748" y="0"/>
                  </a:moveTo>
                  <a:lnTo>
                    <a:pt x="5748" y="0"/>
                  </a:lnTo>
                  <a:cubicBezTo>
                    <a:pt x="5580" y="168"/>
                    <a:pt x="5445" y="303"/>
                    <a:pt x="5311" y="437"/>
                  </a:cubicBezTo>
                  <a:lnTo>
                    <a:pt x="2387" y="4907"/>
                  </a:lnTo>
                  <a:lnTo>
                    <a:pt x="1" y="3529"/>
                  </a:lnTo>
                  <a:lnTo>
                    <a:pt x="1" y="7999"/>
                  </a:lnTo>
                  <a:lnTo>
                    <a:pt x="1681" y="9411"/>
                  </a:lnTo>
                  <a:cubicBezTo>
                    <a:pt x="1950" y="9545"/>
                    <a:pt x="2219" y="9680"/>
                    <a:pt x="2387" y="9814"/>
                  </a:cubicBezTo>
                  <a:lnTo>
                    <a:pt x="4067" y="3932"/>
                  </a:lnTo>
                  <a:cubicBezTo>
                    <a:pt x="4471" y="2521"/>
                    <a:pt x="5042" y="1277"/>
                    <a:pt x="5748" y="0"/>
                  </a:cubicBezTo>
                  <a:close/>
                </a:path>
              </a:pathLst>
            </a:custGeom>
            <a:solidFill>
              <a:schemeClr val="accen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31" name="Google Shape;834;p31">
              <a:extLst>
                <a:ext uri="{FF2B5EF4-FFF2-40B4-BE49-F238E27FC236}">
                  <a16:creationId xmlns:a16="http://schemas.microsoft.com/office/drawing/2014/main" id="{1DB59D19-38B6-4726-BEDD-14A2C98A1364}"/>
                </a:ext>
              </a:extLst>
            </p:cNvPr>
            <p:cNvSpPr/>
            <p:nvPr/>
          </p:nvSpPr>
          <p:spPr>
            <a:xfrm>
              <a:off x="6175836" y="3779880"/>
              <a:ext cx="439532" cy="506031"/>
            </a:xfrm>
            <a:custGeom>
              <a:avLst/>
              <a:gdLst/>
              <a:ahLst/>
              <a:cxnLst/>
              <a:rect l="l" t="t" r="r" b="b"/>
              <a:pathLst>
                <a:path w="14151" h="16292" extrusionOk="0">
                  <a:moveTo>
                    <a:pt x="9109" y="0"/>
                  </a:moveTo>
                  <a:lnTo>
                    <a:pt x="5042" y="572"/>
                  </a:lnTo>
                  <a:cubicBezTo>
                    <a:pt x="3664" y="2387"/>
                    <a:pt x="2521" y="4605"/>
                    <a:pt x="1849" y="6856"/>
                  </a:cubicBezTo>
                  <a:lnTo>
                    <a:pt x="1" y="13444"/>
                  </a:lnTo>
                  <a:cubicBezTo>
                    <a:pt x="1406" y="14452"/>
                    <a:pt x="4559" y="16292"/>
                    <a:pt x="8376" y="16292"/>
                  </a:cubicBezTo>
                  <a:cubicBezTo>
                    <a:pt x="8759" y="16292"/>
                    <a:pt x="9150" y="16273"/>
                    <a:pt x="9546" y="16233"/>
                  </a:cubicBezTo>
                  <a:cubicBezTo>
                    <a:pt x="11092" y="16099"/>
                    <a:pt x="12470" y="15696"/>
                    <a:pt x="14016" y="14990"/>
                  </a:cubicBezTo>
                  <a:lnTo>
                    <a:pt x="14150" y="7831"/>
                  </a:lnTo>
                  <a:cubicBezTo>
                    <a:pt x="14150" y="5310"/>
                    <a:pt x="13175" y="2924"/>
                    <a:pt x="11361" y="1412"/>
                  </a:cubicBezTo>
                  <a:cubicBezTo>
                    <a:pt x="10655" y="841"/>
                    <a:pt x="9815" y="269"/>
                    <a:pt x="9109" y="0"/>
                  </a:cubicBezTo>
                  <a:close/>
                </a:path>
              </a:pathLst>
            </a:custGeom>
            <a:solidFill>
              <a:schemeClr val="lt2"/>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32" name="Google Shape;835;p31">
              <a:extLst>
                <a:ext uri="{FF2B5EF4-FFF2-40B4-BE49-F238E27FC236}">
                  <a16:creationId xmlns:a16="http://schemas.microsoft.com/office/drawing/2014/main" id="{C778F81F-EA7E-43D9-AE92-F11656DE69B5}"/>
                </a:ext>
              </a:extLst>
            </p:cNvPr>
            <p:cNvSpPr/>
            <p:nvPr/>
          </p:nvSpPr>
          <p:spPr>
            <a:xfrm>
              <a:off x="6446215" y="3823706"/>
              <a:ext cx="169153" cy="460404"/>
            </a:xfrm>
            <a:custGeom>
              <a:avLst/>
              <a:gdLst/>
              <a:ahLst/>
              <a:cxnLst/>
              <a:rect l="l" t="t" r="r" b="b"/>
              <a:pathLst>
                <a:path w="5446" h="14823" extrusionOk="0">
                  <a:moveTo>
                    <a:pt x="2656" y="1"/>
                  </a:moveTo>
                  <a:cubicBezTo>
                    <a:pt x="1546" y="404"/>
                    <a:pt x="706" y="1244"/>
                    <a:pt x="404" y="3496"/>
                  </a:cubicBezTo>
                  <a:cubicBezTo>
                    <a:pt x="0" y="5714"/>
                    <a:pt x="538" y="9075"/>
                    <a:pt x="706" y="11327"/>
                  </a:cubicBezTo>
                  <a:lnTo>
                    <a:pt x="841" y="14822"/>
                  </a:lnTo>
                  <a:cubicBezTo>
                    <a:pt x="2387" y="14688"/>
                    <a:pt x="3765" y="14285"/>
                    <a:pt x="5311" y="13579"/>
                  </a:cubicBezTo>
                  <a:lnTo>
                    <a:pt x="5445" y="6420"/>
                  </a:lnTo>
                  <a:lnTo>
                    <a:pt x="5445" y="6286"/>
                  </a:lnTo>
                  <a:cubicBezTo>
                    <a:pt x="5445" y="3765"/>
                    <a:pt x="4336" y="1513"/>
                    <a:pt x="2656" y="1"/>
                  </a:cubicBezTo>
                  <a:close/>
                </a:path>
              </a:pathLst>
            </a:custGeom>
            <a:solidFill>
              <a:schemeClr val="accen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33" name="Google Shape;836;p31">
              <a:extLst>
                <a:ext uri="{FF2B5EF4-FFF2-40B4-BE49-F238E27FC236}">
                  <a16:creationId xmlns:a16="http://schemas.microsoft.com/office/drawing/2014/main" id="{C5763E02-946B-4BB3-889D-9B67A0F991C6}"/>
                </a:ext>
              </a:extLst>
            </p:cNvPr>
            <p:cNvSpPr/>
            <p:nvPr/>
          </p:nvSpPr>
          <p:spPr>
            <a:xfrm>
              <a:off x="6123655" y="4195040"/>
              <a:ext cx="501093" cy="361229"/>
            </a:xfrm>
            <a:custGeom>
              <a:avLst/>
              <a:gdLst/>
              <a:ahLst/>
              <a:cxnLst/>
              <a:rect l="l" t="t" r="r" b="b"/>
              <a:pathLst>
                <a:path w="16133" h="11630" extrusionOk="0">
                  <a:moveTo>
                    <a:pt x="1681" y="1"/>
                  </a:moveTo>
                  <a:lnTo>
                    <a:pt x="303" y="5177"/>
                  </a:lnTo>
                  <a:cubicBezTo>
                    <a:pt x="0" y="5748"/>
                    <a:pt x="303" y="6454"/>
                    <a:pt x="706" y="6991"/>
                  </a:cubicBezTo>
                  <a:cubicBezTo>
                    <a:pt x="1681" y="7832"/>
                    <a:pt x="2521" y="8537"/>
                    <a:pt x="3664" y="9243"/>
                  </a:cubicBezTo>
                  <a:cubicBezTo>
                    <a:pt x="5747" y="10655"/>
                    <a:pt x="8134" y="11629"/>
                    <a:pt x="10654" y="11629"/>
                  </a:cubicBezTo>
                  <a:cubicBezTo>
                    <a:pt x="12066" y="11629"/>
                    <a:pt x="13612" y="11495"/>
                    <a:pt x="14990" y="10789"/>
                  </a:cubicBezTo>
                  <a:cubicBezTo>
                    <a:pt x="15696" y="10487"/>
                    <a:pt x="16133" y="9815"/>
                    <a:pt x="16133" y="9109"/>
                  </a:cubicBezTo>
                  <a:lnTo>
                    <a:pt x="16133" y="8537"/>
                  </a:lnTo>
                  <a:lnTo>
                    <a:pt x="15696" y="1547"/>
                  </a:lnTo>
                  <a:cubicBezTo>
                    <a:pt x="14150" y="2253"/>
                    <a:pt x="12772" y="2656"/>
                    <a:pt x="11226" y="2790"/>
                  </a:cubicBezTo>
                  <a:cubicBezTo>
                    <a:pt x="10830" y="2830"/>
                    <a:pt x="10439" y="2849"/>
                    <a:pt x="10056" y="2849"/>
                  </a:cubicBezTo>
                  <a:cubicBezTo>
                    <a:pt x="6239" y="2849"/>
                    <a:pt x="3086" y="1009"/>
                    <a:pt x="1681" y="1"/>
                  </a:cubicBezTo>
                  <a:close/>
                </a:path>
              </a:pathLst>
            </a:custGeom>
            <a:solidFill>
              <a:srgbClr val="BDB8FF"/>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34" name="Google Shape;837;p31">
              <a:extLst>
                <a:ext uri="{FF2B5EF4-FFF2-40B4-BE49-F238E27FC236}">
                  <a16:creationId xmlns:a16="http://schemas.microsoft.com/office/drawing/2014/main" id="{A86FEA51-7C91-41CF-9FBE-0E63E3FAA2AA}"/>
                </a:ext>
              </a:extLst>
            </p:cNvPr>
            <p:cNvSpPr/>
            <p:nvPr/>
          </p:nvSpPr>
          <p:spPr>
            <a:xfrm>
              <a:off x="6319893" y="3623306"/>
              <a:ext cx="143063" cy="253078"/>
            </a:xfrm>
            <a:custGeom>
              <a:avLst/>
              <a:gdLst/>
              <a:ahLst/>
              <a:cxnLst/>
              <a:rect l="l" t="t" r="r" b="b"/>
              <a:pathLst>
                <a:path w="4606" h="8148" extrusionOk="0">
                  <a:moveTo>
                    <a:pt x="4067" y="0"/>
                  </a:moveTo>
                  <a:lnTo>
                    <a:pt x="1" y="269"/>
                  </a:lnTo>
                  <a:lnTo>
                    <a:pt x="404" y="5882"/>
                  </a:lnTo>
                  <a:lnTo>
                    <a:pt x="404" y="6285"/>
                  </a:lnTo>
                  <a:cubicBezTo>
                    <a:pt x="560" y="7347"/>
                    <a:pt x="1413" y="8147"/>
                    <a:pt x="2423" y="8147"/>
                  </a:cubicBezTo>
                  <a:cubicBezTo>
                    <a:pt x="2500" y="8147"/>
                    <a:pt x="2577" y="8143"/>
                    <a:pt x="2656" y="8133"/>
                  </a:cubicBezTo>
                  <a:cubicBezTo>
                    <a:pt x="3765" y="7965"/>
                    <a:pt x="4605" y="6991"/>
                    <a:pt x="4471" y="5882"/>
                  </a:cubicBezTo>
                  <a:lnTo>
                    <a:pt x="4471" y="5613"/>
                  </a:lnTo>
                  <a:lnTo>
                    <a:pt x="4067" y="0"/>
                  </a:lnTo>
                  <a:close/>
                </a:path>
              </a:pathLst>
            </a:custGeom>
            <a:solidFill>
              <a:srgbClr val="A67C52"/>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35" name="Google Shape;838;p31">
              <a:extLst>
                <a:ext uri="{FF2B5EF4-FFF2-40B4-BE49-F238E27FC236}">
                  <a16:creationId xmlns:a16="http://schemas.microsoft.com/office/drawing/2014/main" id="{F54AE7A5-5033-41F9-86C1-3D07F40BDC7C}"/>
                </a:ext>
              </a:extLst>
            </p:cNvPr>
            <p:cNvSpPr/>
            <p:nvPr/>
          </p:nvSpPr>
          <p:spPr>
            <a:xfrm>
              <a:off x="5802125" y="4764263"/>
              <a:ext cx="234920" cy="138872"/>
            </a:xfrm>
            <a:custGeom>
              <a:avLst/>
              <a:gdLst/>
              <a:ahLst/>
              <a:cxnLst/>
              <a:rect l="l" t="t" r="r" b="b"/>
              <a:pathLst>
                <a:path w="6420" h="4389" extrusionOk="0">
                  <a:moveTo>
                    <a:pt x="4201" y="1"/>
                  </a:moveTo>
                  <a:lnTo>
                    <a:pt x="2790" y="2084"/>
                  </a:lnTo>
                  <a:lnTo>
                    <a:pt x="404" y="2084"/>
                  </a:lnTo>
                  <a:cubicBezTo>
                    <a:pt x="135" y="2084"/>
                    <a:pt x="0" y="2387"/>
                    <a:pt x="269" y="2521"/>
                  </a:cubicBezTo>
                  <a:lnTo>
                    <a:pt x="2655" y="4202"/>
                  </a:lnTo>
                  <a:cubicBezTo>
                    <a:pt x="2912" y="4322"/>
                    <a:pt x="3162" y="4389"/>
                    <a:pt x="3399" y="4389"/>
                  </a:cubicBezTo>
                  <a:cubicBezTo>
                    <a:pt x="3690" y="4389"/>
                    <a:pt x="3961" y="4289"/>
                    <a:pt x="4201" y="4067"/>
                  </a:cubicBezTo>
                  <a:lnTo>
                    <a:pt x="6420" y="1815"/>
                  </a:lnTo>
                  <a:lnTo>
                    <a:pt x="4201" y="1"/>
                  </a:lnTo>
                  <a:close/>
                </a:path>
              </a:pathLst>
            </a:custGeom>
            <a:solidFill>
              <a:srgbClr val="D4145A"/>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36" name="Google Shape;839;p31">
              <a:extLst>
                <a:ext uri="{FF2B5EF4-FFF2-40B4-BE49-F238E27FC236}">
                  <a16:creationId xmlns:a16="http://schemas.microsoft.com/office/drawing/2014/main" id="{9C8CEC7E-7E06-445A-B527-3BEA8B5A928C}"/>
                </a:ext>
              </a:extLst>
            </p:cNvPr>
            <p:cNvSpPr/>
            <p:nvPr/>
          </p:nvSpPr>
          <p:spPr>
            <a:xfrm>
              <a:off x="5950371" y="4370395"/>
              <a:ext cx="674377" cy="457578"/>
            </a:xfrm>
            <a:custGeom>
              <a:avLst/>
              <a:gdLst/>
              <a:ahLst/>
              <a:cxnLst/>
              <a:rect l="l" t="t" r="r" b="b"/>
              <a:pathLst>
                <a:path w="21712" h="14732" extrusionOk="0">
                  <a:moveTo>
                    <a:pt x="18347" y="1"/>
                  </a:moveTo>
                  <a:cubicBezTo>
                    <a:pt x="17839" y="1"/>
                    <a:pt x="17322" y="109"/>
                    <a:pt x="16805" y="313"/>
                  </a:cubicBezTo>
                  <a:lnTo>
                    <a:pt x="13713" y="1725"/>
                  </a:lnTo>
                  <a:lnTo>
                    <a:pt x="5042" y="5489"/>
                  </a:lnTo>
                  <a:cubicBezTo>
                    <a:pt x="4739" y="5623"/>
                    <a:pt x="4336" y="5926"/>
                    <a:pt x="4201" y="6329"/>
                  </a:cubicBezTo>
                  <a:lnTo>
                    <a:pt x="4067" y="6464"/>
                  </a:lnTo>
                  <a:lnTo>
                    <a:pt x="0" y="12917"/>
                  </a:lnTo>
                  <a:lnTo>
                    <a:pt x="2219" y="14731"/>
                  </a:lnTo>
                  <a:lnTo>
                    <a:pt x="7260" y="9556"/>
                  </a:lnTo>
                  <a:lnTo>
                    <a:pt x="16368" y="8715"/>
                  </a:lnTo>
                  <a:cubicBezTo>
                    <a:pt x="17645" y="8715"/>
                    <a:pt x="18754" y="8144"/>
                    <a:pt x="19729" y="7438"/>
                  </a:cubicBezTo>
                  <a:cubicBezTo>
                    <a:pt x="20569" y="6598"/>
                    <a:pt x="21275" y="5489"/>
                    <a:pt x="21712" y="4380"/>
                  </a:cubicBezTo>
                  <a:lnTo>
                    <a:pt x="21712" y="3540"/>
                  </a:lnTo>
                  <a:cubicBezTo>
                    <a:pt x="21712" y="2263"/>
                    <a:pt x="21140" y="1154"/>
                    <a:pt x="20031" y="448"/>
                  </a:cubicBezTo>
                  <a:cubicBezTo>
                    <a:pt x="19493" y="143"/>
                    <a:pt x="18927" y="1"/>
                    <a:pt x="18347" y="1"/>
                  </a:cubicBezTo>
                  <a:close/>
                </a:path>
              </a:pathLst>
            </a:custGeom>
            <a:solidFill>
              <a:srgbClr val="758CC9"/>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37" name="Google Shape;840;p31">
              <a:extLst>
                <a:ext uri="{FF2B5EF4-FFF2-40B4-BE49-F238E27FC236}">
                  <a16:creationId xmlns:a16="http://schemas.microsoft.com/office/drawing/2014/main" id="{99538C3F-E84B-4792-B050-D36076E7BF35}"/>
                </a:ext>
              </a:extLst>
            </p:cNvPr>
            <p:cNvSpPr/>
            <p:nvPr/>
          </p:nvSpPr>
          <p:spPr>
            <a:xfrm>
              <a:off x="6428479" y="4371762"/>
              <a:ext cx="196269" cy="273515"/>
            </a:xfrm>
            <a:custGeom>
              <a:avLst/>
              <a:gdLst/>
              <a:ahLst/>
              <a:cxnLst/>
              <a:rect l="l" t="t" r="r" b="b"/>
              <a:pathLst>
                <a:path w="6319" h="8806" extrusionOk="0">
                  <a:moveTo>
                    <a:pt x="2790" y="0"/>
                  </a:moveTo>
                  <a:cubicBezTo>
                    <a:pt x="2386" y="0"/>
                    <a:pt x="1949" y="0"/>
                    <a:pt x="1546" y="269"/>
                  </a:cubicBezTo>
                  <a:cubicBezTo>
                    <a:pt x="1546" y="2219"/>
                    <a:pt x="1277" y="4202"/>
                    <a:pt x="840" y="6016"/>
                  </a:cubicBezTo>
                  <a:cubicBezTo>
                    <a:pt x="706" y="6857"/>
                    <a:pt x="437" y="7697"/>
                    <a:pt x="135" y="8537"/>
                  </a:cubicBezTo>
                  <a:lnTo>
                    <a:pt x="0" y="8806"/>
                  </a:lnTo>
                  <a:lnTo>
                    <a:pt x="0" y="8806"/>
                  </a:lnTo>
                  <a:lnTo>
                    <a:pt x="975" y="8671"/>
                  </a:lnTo>
                  <a:cubicBezTo>
                    <a:pt x="2252" y="8671"/>
                    <a:pt x="3361" y="8100"/>
                    <a:pt x="4336" y="7394"/>
                  </a:cubicBezTo>
                  <a:cubicBezTo>
                    <a:pt x="5176" y="6554"/>
                    <a:pt x="5882" y="5445"/>
                    <a:pt x="6319" y="4336"/>
                  </a:cubicBezTo>
                  <a:lnTo>
                    <a:pt x="6319" y="3496"/>
                  </a:lnTo>
                  <a:lnTo>
                    <a:pt x="6319" y="2924"/>
                  </a:lnTo>
                  <a:cubicBezTo>
                    <a:pt x="6150" y="1950"/>
                    <a:pt x="5613" y="975"/>
                    <a:pt x="4638" y="404"/>
                  </a:cubicBezTo>
                  <a:cubicBezTo>
                    <a:pt x="4067" y="135"/>
                    <a:pt x="3495" y="0"/>
                    <a:pt x="2958" y="0"/>
                  </a:cubicBezTo>
                  <a:close/>
                </a:path>
              </a:pathLst>
            </a:custGeom>
            <a:solidFill>
              <a:srgbClr val="8D7DFF"/>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38" name="Google Shape;841;p31">
              <a:extLst>
                <a:ext uri="{FF2B5EF4-FFF2-40B4-BE49-F238E27FC236}">
                  <a16:creationId xmlns:a16="http://schemas.microsoft.com/office/drawing/2014/main" id="{018B6AAF-29AF-4169-8FA6-11092FF31312}"/>
                </a:ext>
              </a:extLst>
            </p:cNvPr>
            <p:cNvSpPr/>
            <p:nvPr/>
          </p:nvSpPr>
          <p:spPr>
            <a:xfrm>
              <a:off x="6476498" y="3874086"/>
              <a:ext cx="226552" cy="540508"/>
            </a:xfrm>
            <a:custGeom>
              <a:avLst/>
              <a:gdLst/>
              <a:ahLst/>
              <a:cxnLst/>
              <a:rect l="l" t="t" r="r" b="b"/>
              <a:pathLst>
                <a:path w="7294" h="17402" extrusionOk="0">
                  <a:moveTo>
                    <a:pt x="2720" y="0"/>
                  </a:moveTo>
                  <a:cubicBezTo>
                    <a:pt x="2021" y="0"/>
                    <a:pt x="1314" y="296"/>
                    <a:pt x="840" y="900"/>
                  </a:cubicBezTo>
                  <a:cubicBezTo>
                    <a:pt x="269" y="1740"/>
                    <a:pt x="0" y="2849"/>
                    <a:pt x="403" y="3958"/>
                  </a:cubicBezTo>
                  <a:lnTo>
                    <a:pt x="5445" y="17267"/>
                  </a:lnTo>
                  <a:lnTo>
                    <a:pt x="5445" y="17401"/>
                  </a:lnTo>
                  <a:lnTo>
                    <a:pt x="7293" y="16998"/>
                  </a:lnTo>
                  <a:cubicBezTo>
                    <a:pt x="6856" y="11385"/>
                    <a:pt x="6150" y="5504"/>
                    <a:pt x="4907" y="1572"/>
                  </a:cubicBezTo>
                  <a:cubicBezTo>
                    <a:pt x="4580" y="532"/>
                    <a:pt x="3657" y="0"/>
                    <a:pt x="2720" y="0"/>
                  </a:cubicBezTo>
                  <a:close/>
                </a:path>
              </a:pathLst>
            </a:custGeom>
            <a:solidFill>
              <a:schemeClr val="lt2"/>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39" name="Google Shape;842;p31">
              <a:extLst>
                <a:ext uri="{FF2B5EF4-FFF2-40B4-BE49-F238E27FC236}">
                  <a16:creationId xmlns:a16="http://schemas.microsoft.com/office/drawing/2014/main" id="{6B7E2CE4-66DF-4667-80A5-6F266670AC17}"/>
                </a:ext>
              </a:extLst>
            </p:cNvPr>
            <p:cNvSpPr/>
            <p:nvPr/>
          </p:nvSpPr>
          <p:spPr>
            <a:xfrm>
              <a:off x="6645590" y="4402045"/>
              <a:ext cx="148281" cy="95013"/>
            </a:xfrm>
            <a:custGeom>
              <a:avLst/>
              <a:gdLst/>
              <a:ahLst/>
              <a:cxnLst/>
              <a:rect l="l" t="t" r="r" b="b"/>
              <a:pathLst>
                <a:path w="4774" h="3059" extrusionOk="0">
                  <a:moveTo>
                    <a:pt x="1849" y="0"/>
                  </a:moveTo>
                  <a:lnTo>
                    <a:pt x="1" y="403"/>
                  </a:lnTo>
                  <a:lnTo>
                    <a:pt x="303" y="1546"/>
                  </a:lnTo>
                  <a:cubicBezTo>
                    <a:pt x="572" y="2386"/>
                    <a:pt x="1412" y="3058"/>
                    <a:pt x="2252" y="3058"/>
                  </a:cubicBezTo>
                  <a:lnTo>
                    <a:pt x="4202" y="2386"/>
                  </a:lnTo>
                  <a:cubicBezTo>
                    <a:pt x="4773" y="2218"/>
                    <a:pt x="4773" y="1546"/>
                    <a:pt x="4202" y="1244"/>
                  </a:cubicBezTo>
                  <a:lnTo>
                    <a:pt x="1984" y="538"/>
                  </a:lnTo>
                  <a:cubicBezTo>
                    <a:pt x="1984" y="403"/>
                    <a:pt x="1984" y="135"/>
                    <a:pt x="1849" y="0"/>
                  </a:cubicBezTo>
                  <a:close/>
                </a:path>
              </a:pathLst>
            </a:custGeom>
            <a:solidFill>
              <a:srgbClr val="A67C52"/>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40" name="Google Shape;843;p31">
              <a:extLst>
                <a:ext uri="{FF2B5EF4-FFF2-40B4-BE49-F238E27FC236}">
                  <a16:creationId xmlns:a16="http://schemas.microsoft.com/office/drawing/2014/main" id="{8180CAFA-48DD-4FAC-9085-B474909E2D94}"/>
                </a:ext>
              </a:extLst>
            </p:cNvPr>
            <p:cNvSpPr/>
            <p:nvPr/>
          </p:nvSpPr>
          <p:spPr>
            <a:xfrm>
              <a:off x="6454570" y="3753790"/>
              <a:ext cx="4193" cy="26122"/>
            </a:xfrm>
            <a:custGeom>
              <a:avLst/>
              <a:gdLst/>
              <a:ahLst/>
              <a:cxnLst/>
              <a:rect l="l" t="t" r="r" b="b"/>
              <a:pathLst>
                <a:path w="135" h="841" extrusionOk="0">
                  <a:moveTo>
                    <a:pt x="0" y="0"/>
                  </a:moveTo>
                  <a:lnTo>
                    <a:pt x="0" y="0"/>
                  </a:lnTo>
                  <a:lnTo>
                    <a:pt x="135" y="840"/>
                  </a:lnTo>
                  <a:lnTo>
                    <a:pt x="135" y="840"/>
                  </a:lnTo>
                  <a:lnTo>
                    <a:pt x="135" y="840"/>
                  </a:lnTo>
                  <a:close/>
                </a:path>
              </a:pathLst>
            </a:custGeom>
            <a:solidFill>
              <a:srgbClr val="D2BDA8"/>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41" name="Google Shape;844;p31">
              <a:extLst>
                <a:ext uri="{FF2B5EF4-FFF2-40B4-BE49-F238E27FC236}">
                  <a16:creationId xmlns:a16="http://schemas.microsoft.com/office/drawing/2014/main" id="{2D421F8E-38A7-4C59-9ABB-134C050B52D1}"/>
                </a:ext>
              </a:extLst>
            </p:cNvPr>
            <p:cNvSpPr/>
            <p:nvPr/>
          </p:nvSpPr>
          <p:spPr>
            <a:xfrm>
              <a:off x="6458732" y="3779880"/>
              <a:ext cx="31" cy="31"/>
            </a:xfrm>
            <a:custGeom>
              <a:avLst/>
              <a:gdLst/>
              <a:ahLst/>
              <a:cxnLst/>
              <a:rect l="l" t="t" r="r" b="b"/>
              <a:pathLst>
                <a:path w="1" h="1" extrusionOk="0">
                  <a:moveTo>
                    <a:pt x="1" y="0"/>
                  </a:moveTo>
                  <a:lnTo>
                    <a:pt x="1" y="0"/>
                  </a:lnTo>
                  <a:lnTo>
                    <a:pt x="1" y="0"/>
                  </a:lnTo>
                  <a:close/>
                </a:path>
              </a:pathLst>
            </a:custGeom>
            <a:solidFill>
              <a:srgbClr val="CBAA7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42" name="Google Shape;845;p31">
              <a:extLst>
                <a:ext uri="{FF2B5EF4-FFF2-40B4-BE49-F238E27FC236}">
                  <a16:creationId xmlns:a16="http://schemas.microsoft.com/office/drawing/2014/main" id="{8A0DBC04-F1EF-41C2-8828-D7F2DC68206E}"/>
                </a:ext>
              </a:extLst>
            </p:cNvPr>
            <p:cNvSpPr/>
            <p:nvPr/>
          </p:nvSpPr>
          <p:spPr>
            <a:xfrm>
              <a:off x="6328248" y="3762114"/>
              <a:ext cx="4224" cy="21959"/>
            </a:xfrm>
            <a:custGeom>
              <a:avLst/>
              <a:gdLst/>
              <a:ahLst/>
              <a:cxnLst/>
              <a:rect l="l" t="t" r="r" b="b"/>
              <a:pathLst>
                <a:path w="136" h="707" extrusionOk="0">
                  <a:moveTo>
                    <a:pt x="1" y="1"/>
                  </a:moveTo>
                  <a:lnTo>
                    <a:pt x="135" y="707"/>
                  </a:lnTo>
                  <a:lnTo>
                    <a:pt x="135" y="707"/>
                  </a:lnTo>
                  <a:lnTo>
                    <a:pt x="1" y="1"/>
                  </a:lnTo>
                  <a:close/>
                </a:path>
              </a:pathLst>
            </a:custGeom>
            <a:solidFill>
              <a:srgbClr val="D2BDA8"/>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43" name="Google Shape;846;p31">
              <a:extLst>
                <a:ext uri="{FF2B5EF4-FFF2-40B4-BE49-F238E27FC236}">
                  <a16:creationId xmlns:a16="http://schemas.microsoft.com/office/drawing/2014/main" id="{D0888D44-7BD4-4121-82D0-1D520C7A800A}"/>
                </a:ext>
              </a:extLst>
            </p:cNvPr>
            <p:cNvSpPr/>
            <p:nvPr/>
          </p:nvSpPr>
          <p:spPr>
            <a:xfrm>
              <a:off x="6328248" y="3753790"/>
              <a:ext cx="130515" cy="56374"/>
            </a:xfrm>
            <a:custGeom>
              <a:avLst/>
              <a:gdLst/>
              <a:ahLst/>
              <a:cxnLst/>
              <a:rect l="l" t="t" r="r" b="b"/>
              <a:pathLst>
                <a:path w="4202" h="1815" extrusionOk="0">
                  <a:moveTo>
                    <a:pt x="4067" y="0"/>
                  </a:moveTo>
                  <a:cubicBezTo>
                    <a:pt x="2958" y="269"/>
                    <a:pt x="1681" y="269"/>
                    <a:pt x="303" y="269"/>
                  </a:cubicBezTo>
                  <a:lnTo>
                    <a:pt x="1" y="269"/>
                  </a:lnTo>
                  <a:lnTo>
                    <a:pt x="135" y="975"/>
                  </a:lnTo>
                  <a:cubicBezTo>
                    <a:pt x="572" y="1546"/>
                    <a:pt x="1278" y="1815"/>
                    <a:pt x="1984" y="1815"/>
                  </a:cubicBezTo>
                  <a:cubicBezTo>
                    <a:pt x="2656" y="1815"/>
                    <a:pt x="3362" y="1546"/>
                    <a:pt x="4202" y="840"/>
                  </a:cubicBezTo>
                  <a:lnTo>
                    <a:pt x="4067" y="0"/>
                  </a:lnTo>
                  <a:close/>
                </a:path>
              </a:pathLst>
            </a:custGeom>
            <a:solidFill>
              <a:srgbClr val="895C36"/>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44" name="Google Shape;847;p31">
              <a:extLst>
                <a:ext uri="{FF2B5EF4-FFF2-40B4-BE49-F238E27FC236}">
                  <a16:creationId xmlns:a16="http://schemas.microsoft.com/office/drawing/2014/main" id="{91504B71-DB7B-4698-9267-F00E8EA233B5}"/>
                </a:ext>
              </a:extLst>
            </p:cNvPr>
            <p:cNvSpPr/>
            <p:nvPr/>
          </p:nvSpPr>
          <p:spPr>
            <a:xfrm>
              <a:off x="5797959" y="2518871"/>
              <a:ext cx="1226595" cy="1243460"/>
            </a:xfrm>
            <a:custGeom>
              <a:avLst/>
              <a:gdLst/>
              <a:ahLst/>
              <a:cxnLst/>
              <a:rect l="l" t="t" r="r" b="b"/>
              <a:pathLst>
                <a:path w="39491" h="40034" extrusionOk="0">
                  <a:moveTo>
                    <a:pt x="19594" y="0"/>
                  </a:moveTo>
                  <a:cubicBezTo>
                    <a:pt x="10083" y="0"/>
                    <a:pt x="1815" y="7125"/>
                    <a:pt x="572" y="16502"/>
                  </a:cubicBezTo>
                  <a:cubicBezTo>
                    <a:pt x="1" y="20300"/>
                    <a:pt x="572" y="23795"/>
                    <a:pt x="1950" y="26887"/>
                  </a:cubicBezTo>
                  <a:cubicBezTo>
                    <a:pt x="2387" y="27996"/>
                    <a:pt x="2656" y="29240"/>
                    <a:pt x="2656" y="30517"/>
                  </a:cubicBezTo>
                  <a:cubicBezTo>
                    <a:pt x="2790" y="31357"/>
                    <a:pt x="2790" y="32063"/>
                    <a:pt x="2656" y="32903"/>
                  </a:cubicBezTo>
                  <a:lnTo>
                    <a:pt x="2656" y="33172"/>
                  </a:lnTo>
                  <a:lnTo>
                    <a:pt x="2656" y="33878"/>
                  </a:lnTo>
                  <a:cubicBezTo>
                    <a:pt x="3361" y="37373"/>
                    <a:pt x="9512" y="39894"/>
                    <a:pt x="16805" y="40028"/>
                  </a:cubicBezTo>
                  <a:cubicBezTo>
                    <a:pt x="16986" y="40032"/>
                    <a:pt x="17166" y="40034"/>
                    <a:pt x="17345" y="40034"/>
                  </a:cubicBezTo>
                  <a:cubicBezTo>
                    <a:pt x="23364" y="40034"/>
                    <a:pt x="27959" y="37855"/>
                    <a:pt x="31223" y="34852"/>
                  </a:cubicBezTo>
                  <a:cubicBezTo>
                    <a:pt x="31660" y="34987"/>
                    <a:pt x="32063" y="34987"/>
                    <a:pt x="32500" y="34987"/>
                  </a:cubicBezTo>
                  <a:cubicBezTo>
                    <a:pt x="35424" y="34987"/>
                    <a:pt x="37945" y="32600"/>
                    <a:pt x="37945" y="29542"/>
                  </a:cubicBezTo>
                  <a:cubicBezTo>
                    <a:pt x="37945" y="28399"/>
                    <a:pt x="37676" y="27425"/>
                    <a:pt x="37104" y="26584"/>
                  </a:cubicBezTo>
                  <a:cubicBezTo>
                    <a:pt x="38079" y="24366"/>
                    <a:pt x="38650" y="22249"/>
                    <a:pt x="38650" y="20569"/>
                  </a:cubicBezTo>
                  <a:cubicBezTo>
                    <a:pt x="39491" y="9646"/>
                    <a:pt x="30820" y="134"/>
                    <a:pt x="19594" y="0"/>
                  </a:cubicBezTo>
                  <a:close/>
                </a:path>
              </a:pathLst>
            </a:custGeom>
            <a:solidFill>
              <a:srgbClr val="A67C52"/>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45" name="Google Shape;848;p31">
              <a:extLst>
                <a:ext uri="{FF2B5EF4-FFF2-40B4-BE49-F238E27FC236}">
                  <a16:creationId xmlns:a16="http://schemas.microsoft.com/office/drawing/2014/main" id="{EF55652F-335C-4478-BCA6-70D09E0CA926}"/>
                </a:ext>
              </a:extLst>
            </p:cNvPr>
            <p:cNvSpPr/>
            <p:nvPr/>
          </p:nvSpPr>
          <p:spPr>
            <a:xfrm>
              <a:off x="5854333" y="3348735"/>
              <a:ext cx="1026164" cy="330945"/>
            </a:xfrm>
            <a:custGeom>
              <a:avLst/>
              <a:gdLst/>
              <a:ahLst/>
              <a:cxnLst/>
              <a:rect l="l" t="t" r="r" b="b"/>
              <a:pathLst>
                <a:path w="33038" h="10655" extrusionOk="0">
                  <a:moveTo>
                    <a:pt x="33038" y="7731"/>
                  </a:moveTo>
                  <a:cubicBezTo>
                    <a:pt x="32365" y="8134"/>
                    <a:pt x="31525" y="8269"/>
                    <a:pt x="30685" y="8269"/>
                  </a:cubicBezTo>
                  <a:cubicBezTo>
                    <a:pt x="30248" y="8269"/>
                    <a:pt x="29845" y="8269"/>
                    <a:pt x="29408" y="8134"/>
                  </a:cubicBezTo>
                  <a:cubicBezTo>
                    <a:pt x="28433" y="9109"/>
                    <a:pt x="27324" y="9949"/>
                    <a:pt x="26047" y="10655"/>
                  </a:cubicBezTo>
                  <a:lnTo>
                    <a:pt x="26047" y="10655"/>
                  </a:lnTo>
                  <a:cubicBezTo>
                    <a:pt x="27324" y="9949"/>
                    <a:pt x="28433" y="9109"/>
                    <a:pt x="29408" y="8134"/>
                  </a:cubicBezTo>
                  <a:cubicBezTo>
                    <a:pt x="29845" y="8269"/>
                    <a:pt x="30248" y="8269"/>
                    <a:pt x="30685" y="8269"/>
                  </a:cubicBezTo>
                  <a:cubicBezTo>
                    <a:pt x="31525" y="8269"/>
                    <a:pt x="32365" y="8134"/>
                    <a:pt x="33038" y="7731"/>
                  </a:cubicBezTo>
                  <a:close/>
                  <a:moveTo>
                    <a:pt x="0" y="1"/>
                  </a:moveTo>
                  <a:lnTo>
                    <a:pt x="0" y="1"/>
                  </a:lnTo>
                  <a:cubicBezTo>
                    <a:pt x="0" y="1"/>
                    <a:pt x="135" y="1"/>
                    <a:pt x="135" y="169"/>
                  </a:cubicBezTo>
                  <a:lnTo>
                    <a:pt x="135" y="303"/>
                  </a:lnTo>
                  <a:lnTo>
                    <a:pt x="135" y="169"/>
                  </a:lnTo>
                  <a:cubicBezTo>
                    <a:pt x="135" y="1"/>
                    <a:pt x="0" y="1"/>
                    <a:pt x="0" y="1"/>
                  </a:cubicBezTo>
                  <a:close/>
                </a:path>
              </a:pathLst>
            </a:custGeom>
            <a:solidFill>
              <a:srgbClr val="D2BDA8"/>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46" name="Google Shape;849;p31">
              <a:extLst>
                <a:ext uri="{FF2B5EF4-FFF2-40B4-BE49-F238E27FC236}">
                  <a16:creationId xmlns:a16="http://schemas.microsoft.com/office/drawing/2014/main" id="{BC4B70AF-7291-4186-B0C9-E23C3C98B633}"/>
                </a:ext>
              </a:extLst>
            </p:cNvPr>
            <p:cNvSpPr/>
            <p:nvPr/>
          </p:nvSpPr>
          <p:spPr>
            <a:xfrm>
              <a:off x="5854333" y="3127432"/>
              <a:ext cx="1122202" cy="552249"/>
            </a:xfrm>
            <a:custGeom>
              <a:avLst/>
              <a:gdLst/>
              <a:ahLst/>
              <a:cxnLst/>
              <a:rect l="l" t="t" r="r" b="b"/>
              <a:pathLst>
                <a:path w="36130" h="17780" extrusionOk="0">
                  <a:moveTo>
                    <a:pt x="6151" y="1547"/>
                  </a:moveTo>
                  <a:cubicBezTo>
                    <a:pt x="5613" y="2925"/>
                    <a:pt x="4067" y="5042"/>
                    <a:pt x="2387" y="5042"/>
                  </a:cubicBezTo>
                  <a:cubicBezTo>
                    <a:pt x="2118" y="5042"/>
                    <a:pt x="1681" y="5042"/>
                    <a:pt x="1412" y="4773"/>
                  </a:cubicBezTo>
                  <a:cubicBezTo>
                    <a:pt x="1109" y="5614"/>
                    <a:pt x="706" y="6588"/>
                    <a:pt x="0" y="7126"/>
                  </a:cubicBezTo>
                  <a:cubicBezTo>
                    <a:pt x="0" y="7126"/>
                    <a:pt x="135" y="7126"/>
                    <a:pt x="135" y="7294"/>
                  </a:cubicBezTo>
                  <a:lnTo>
                    <a:pt x="135" y="7428"/>
                  </a:lnTo>
                  <a:cubicBezTo>
                    <a:pt x="1815" y="6151"/>
                    <a:pt x="4201" y="4605"/>
                    <a:pt x="7159" y="3496"/>
                  </a:cubicBezTo>
                  <a:cubicBezTo>
                    <a:pt x="6588" y="2925"/>
                    <a:pt x="6722" y="2387"/>
                    <a:pt x="6151" y="1547"/>
                  </a:cubicBezTo>
                  <a:close/>
                  <a:moveTo>
                    <a:pt x="20166" y="1"/>
                  </a:moveTo>
                  <a:cubicBezTo>
                    <a:pt x="19594" y="841"/>
                    <a:pt x="18922" y="1547"/>
                    <a:pt x="18216" y="2253"/>
                  </a:cubicBezTo>
                  <a:cubicBezTo>
                    <a:pt x="18754" y="2253"/>
                    <a:pt x="19191" y="2522"/>
                    <a:pt x="19762" y="2656"/>
                  </a:cubicBezTo>
                  <a:cubicBezTo>
                    <a:pt x="23258" y="3933"/>
                    <a:pt x="25778" y="6991"/>
                    <a:pt x="26484" y="10789"/>
                  </a:cubicBezTo>
                  <a:cubicBezTo>
                    <a:pt x="26753" y="12739"/>
                    <a:pt x="26887" y="15259"/>
                    <a:pt x="26047" y="17780"/>
                  </a:cubicBezTo>
                  <a:cubicBezTo>
                    <a:pt x="27324" y="17074"/>
                    <a:pt x="28433" y="16234"/>
                    <a:pt x="29408" y="15259"/>
                  </a:cubicBezTo>
                  <a:cubicBezTo>
                    <a:pt x="29845" y="15394"/>
                    <a:pt x="30248" y="15394"/>
                    <a:pt x="30685" y="15394"/>
                  </a:cubicBezTo>
                  <a:cubicBezTo>
                    <a:pt x="31525" y="15394"/>
                    <a:pt x="32365" y="15259"/>
                    <a:pt x="33038" y="14856"/>
                  </a:cubicBezTo>
                  <a:cubicBezTo>
                    <a:pt x="34886" y="14016"/>
                    <a:pt x="36130" y="12033"/>
                    <a:pt x="36130" y="9949"/>
                  </a:cubicBezTo>
                  <a:cubicBezTo>
                    <a:pt x="36130" y="9378"/>
                    <a:pt x="35995" y="8806"/>
                    <a:pt x="35861" y="8269"/>
                  </a:cubicBezTo>
                  <a:cubicBezTo>
                    <a:pt x="34718" y="7832"/>
                    <a:pt x="34449" y="6286"/>
                    <a:pt x="33038" y="6017"/>
                  </a:cubicBezTo>
                  <a:cubicBezTo>
                    <a:pt x="32769" y="5882"/>
                    <a:pt x="32500" y="5882"/>
                    <a:pt x="32197" y="5882"/>
                  </a:cubicBezTo>
                  <a:cubicBezTo>
                    <a:pt x="31088" y="5882"/>
                    <a:pt x="30248" y="6286"/>
                    <a:pt x="29408" y="6857"/>
                  </a:cubicBezTo>
                  <a:cubicBezTo>
                    <a:pt x="28837" y="7126"/>
                    <a:pt x="28299" y="7294"/>
                    <a:pt x="27862" y="7294"/>
                  </a:cubicBezTo>
                  <a:cubicBezTo>
                    <a:pt x="27022" y="7294"/>
                    <a:pt x="26316" y="6857"/>
                    <a:pt x="25644" y="6017"/>
                  </a:cubicBezTo>
                  <a:cubicBezTo>
                    <a:pt x="25072" y="5042"/>
                    <a:pt x="25072" y="3933"/>
                    <a:pt x="25072" y="2925"/>
                  </a:cubicBezTo>
                  <a:cubicBezTo>
                    <a:pt x="25207" y="2387"/>
                    <a:pt x="25207" y="1816"/>
                    <a:pt x="25341" y="1412"/>
                  </a:cubicBezTo>
                  <a:lnTo>
                    <a:pt x="25341" y="1412"/>
                  </a:lnTo>
                  <a:cubicBezTo>
                    <a:pt x="25072" y="2085"/>
                    <a:pt x="24367" y="2522"/>
                    <a:pt x="23392" y="2522"/>
                  </a:cubicBezTo>
                  <a:cubicBezTo>
                    <a:pt x="21980" y="2522"/>
                    <a:pt x="20166" y="1681"/>
                    <a:pt x="20166" y="270"/>
                  </a:cubicBezTo>
                  <a:lnTo>
                    <a:pt x="20166" y="1"/>
                  </a:lnTo>
                  <a:close/>
                </a:path>
              </a:pathLst>
            </a:custGeom>
            <a:solidFill>
              <a:srgbClr val="895C36"/>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47" name="Google Shape;850;p31">
              <a:extLst>
                <a:ext uri="{FF2B5EF4-FFF2-40B4-BE49-F238E27FC236}">
                  <a16:creationId xmlns:a16="http://schemas.microsoft.com/office/drawing/2014/main" id="{9013B64D-20EC-4558-A812-437F86372639}"/>
                </a:ext>
              </a:extLst>
            </p:cNvPr>
            <p:cNvSpPr/>
            <p:nvPr/>
          </p:nvSpPr>
          <p:spPr>
            <a:xfrm>
              <a:off x="5641385" y="2381306"/>
              <a:ext cx="1491724" cy="1007776"/>
            </a:xfrm>
            <a:custGeom>
              <a:avLst/>
              <a:gdLst/>
              <a:ahLst/>
              <a:cxnLst/>
              <a:rect l="l" t="t" r="r" b="b"/>
              <a:pathLst>
                <a:path w="48027" h="32446" extrusionOk="0">
                  <a:moveTo>
                    <a:pt x="22214" y="0"/>
                  </a:moveTo>
                  <a:cubicBezTo>
                    <a:pt x="21954" y="0"/>
                    <a:pt x="21689" y="15"/>
                    <a:pt x="21409" y="60"/>
                  </a:cubicBezTo>
                  <a:cubicBezTo>
                    <a:pt x="21006" y="228"/>
                    <a:pt x="20569" y="228"/>
                    <a:pt x="20165" y="497"/>
                  </a:cubicBezTo>
                  <a:cubicBezTo>
                    <a:pt x="19897" y="766"/>
                    <a:pt x="19594" y="1337"/>
                    <a:pt x="19460" y="1471"/>
                  </a:cubicBezTo>
                  <a:cubicBezTo>
                    <a:pt x="18351" y="2177"/>
                    <a:pt x="15830" y="2177"/>
                    <a:pt x="14284" y="2749"/>
                  </a:cubicBezTo>
                  <a:cubicBezTo>
                    <a:pt x="13309" y="3152"/>
                    <a:pt x="8974" y="6782"/>
                    <a:pt x="10923" y="7790"/>
                  </a:cubicBezTo>
                  <a:cubicBezTo>
                    <a:pt x="9948" y="9033"/>
                    <a:pt x="8133" y="9033"/>
                    <a:pt x="6856" y="10008"/>
                  </a:cubicBezTo>
                  <a:cubicBezTo>
                    <a:pt x="5882" y="10714"/>
                    <a:pt x="4336" y="12831"/>
                    <a:pt x="6016" y="13503"/>
                  </a:cubicBezTo>
                  <a:cubicBezTo>
                    <a:pt x="5310" y="14209"/>
                    <a:pt x="4336" y="14344"/>
                    <a:pt x="3496" y="15049"/>
                  </a:cubicBezTo>
                  <a:cubicBezTo>
                    <a:pt x="2790" y="15755"/>
                    <a:pt x="2521" y="16730"/>
                    <a:pt x="2252" y="17704"/>
                  </a:cubicBezTo>
                  <a:cubicBezTo>
                    <a:pt x="1973" y="18478"/>
                    <a:pt x="1011" y="21987"/>
                    <a:pt x="2382" y="21987"/>
                  </a:cubicBezTo>
                  <a:cubicBezTo>
                    <a:pt x="2500" y="21987"/>
                    <a:pt x="2635" y="21961"/>
                    <a:pt x="2790" y="21906"/>
                  </a:cubicBezTo>
                  <a:lnTo>
                    <a:pt x="2790" y="21906"/>
                  </a:lnTo>
                  <a:cubicBezTo>
                    <a:pt x="975" y="22611"/>
                    <a:pt x="0" y="25569"/>
                    <a:pt x="706" y="27249"/>
                  </a:cubicBezTo>
                  <a:cubicBezTo>
                    <a:pt x="1244" y="28224"/>
                    <a:pt x="1950" y="28795"/>
                    <a:pt x="3092" y="28795"/>
                  </a:cubicBezTo>
                  <a:cubicBezTo>
                    <a:pt x="3198" y="28831"/>
                    <a:pt x="3325" y="28847"/>
                    <a:pt x="3462" y="28847"/>
                  </a:cubicBezTo>
                  <a:cubicBezTo>
                    <a:pt x="3846" y="28847"/>
                    <a:pt x="4307" y="28716"/>
                    <a:pt x="4605" y="28493"/>
                  </a:cubicBezTo>
                  <a:cubicBezTo>
                    <a:pt x="4605" y="29199"/>
                    <a:pt x="4773" y="29770"/>
                    <a:pt x="5042" y="30308"/>
                  </a:cubicBezTo>
                  <a:cubicBezTo>
                    <a:pt x="5431" y="31013"/>
                    <a:pt x="5851" y="31293"/>
                    <a:pt x="6256" y="31293"/>
                  </a:cubicBezTo>
                  <a:cubicBezTo>
                    <a:pt x="7145" y="31293"/>
                    <a:pt x="7968" y="29949"/>
                    <a:pt x="8268" y="28795"/>
                  </a:cubicBezTo>
                  <a:cubicBezTo>
                    <a:pt x="8578" y="28972"/>
                    <a:pt x="8892" y="29049"/>
                    <a:pt x="9203" y="29049"/>
                  </a:cubicBezTo>
                  <a:cubicBezTo>
                    <a:pt x="10854" y="29049"/>
                    <a:pt x="12441" y="26869"/>
                    <a:pt x="13007" y="25569"/>
                  </a:cubicBezTo>
                  <a:cubicBezTo>
                    <a:pt x="13713" y="26544"/>
                    <a:pt x="13309" y="27518"/>
                    <a:pt x="14855" y="27787"/>
                  </a:cubicBezTo>
                  <a:cubicBezTo>
                    <a:pt x="15083" y="27859"/>
                    <a:pt x="15332" y="27893"/>
                    <a:pt x="15592" y="27893"/>
                  </a:cubicBezTo>
                  <a:cubicBezTo>
                    <a:pt x="16906" y="27893"/>
                    <a:pt x="18534" y="27038"/>
                    <a:pt x="19460" y="25972"/>
                  </a:cubicBezTo>
                  <a:lnTo>
                    <a:pt x="19460" y="25972"/>
                  </a:lnTo>
                  <a:cubicBezTo>
                    <a:pt x="19191" y="26544"/>
                    <a:pt x="18888" y="27384"/>
                    <a:pt x="19191" y="27653"/>
                  </a:cubicBezTo>
                  <a:cubicBezTo>
                    <a:pt x="19464" y="28079"/>
                    <a:pt x="19996" y="28220"/>
                    <a:pt x="20547" y="28220"/>
                  </a:cubicBezTo>
                  <a:cubicBezTo>
                    <a:pt x="21082" y="28220"/>
                    <a:pt x="21633" y="28087"/>
                    <a:pt x="21980" y="27955"/>
                  </a:cubicBezTo>
                  <a:cubicBezTo>
                    <a:pt x="24098" y="27249"/>
                    <a:pt x="25778" y="25838"/>
                    <a:pt x="27022" y="24023"/>
                  </a:cubicBezTo>
                  <a:lnTo>
                    <a:pt x="27022" y="24023"/>
                  </a:lnTo>
                  <a:cubicBezTo>
                    <a:pt x="26852" y="25530"/>
                    <a:pt x="28679" y="26474"/>
                    <a:pt x="30227" y="26474"/>
                  </a:cubicBezTo>
                  <a:cubicBezTo>
                    <a:pt x="31130" y="26474"/>
                    <a:pt x="31937" y="26153"/>
                    <a:pt x="32197" y="25434"/>
                  </a:cubicBezTo>
                  <a:lnTo>
                    <a:pt x="32197" y="25434"/>
                  </a:lnTo>
                  <a:cubicBezTo>
                    <a:pt x="32063" y="26678"/>
                    <a:pt x="31660" y="28627"/>
                    <a:pt x="32500" y="30039"/>
                  </a:cubicBezTo>
                  <a:cubicBezTo>
                    <a:pt x="33185" y="30911"/>
                    <a:pt x="33922" y="31296"/>
                    <a:pt x="34718" y="31296"/>
                  </a:cubicBezTo>
                  <a:cubicBezTo>
                    <a:pt x="35210" y="31296"/>
                    <a:pt x="35725" y="31149"/>
                    <a:pt x="36264" y="30879"/>
                  </a:cubicBezTo>
                  <a:cubicBezTo>
                    <a:pt x="37110" y="30341"/>
                    <a:pt x="37975" y="29900"/>
                    <a:pt x="38949" y="29900"/>
                  </a:cubicBezTo>
                  <a:cubicBezTo>
                    <a:pt x="39253" y="29900"/>
                    <a:pt x="39566" y="29943"/>
                    <a:pt x="39894" y="30039"/>
                  </a:cubicBezTo>
                  <a:cubicBezTo>
                    <a:pt x="41440" y="30308"/>
                    <a:pt x="41742" y="32291"/>
                    <a:pt x="43254" y="32425"/>
                  </a:cubicBezTo>
                  <a:cubicBezTo>
                    <a:pt x="43343" y="32439"/>
                    <a:pt x="43432" y="32446"/>
                    <a:pt x="43520" y="32446"/>
                  </a:cubicBezTo>
                  <a:cubicBezTo>
                    <a:pt x="45121" y="32446"/>
                    <a:pt x="46716" y="30235"/>
                    <a:pt x="45506" y="28930"/>
                  </a:cubicBezTo>
                  <a:cubicBezTo>
                    <a:pt x="47321" y="28493"/>
                    <a:pt x="48027" y="25972"/>
                    <a:pt x="47758" y="24292"/>
                  </a:cubicBezTo>
                  <a:cubicBezTo>
                    <a:pt x="47624" y="23888"/>
                    <a:pt x="47758" y="23754"/>
                    <a:pt x="47624" y="23317"/>
                  </a:cubicBezTo>
                  <a:cubicBezTo>
                    <a:pt x="47321" y="23048"/>
                    <a:pt x="46615" y="23048"/>
                    <a:pt x="46615" y="22746"/>
                  </a:cubicBezTo>
                  <a:cubicBezTo>
                    <a:pt x="46481" y="22342"/>
                    <a:pt x="47456" y="20931"/>
                    <a:pt x="47456" y="20393"/>
                  </a:cubicBezTo>
                  <a:cubicBezTo>
                    <a:pt x="47888" y="18166"/>
                    <a:pt x="47334" y="12258"/>
                    <a:pt x="44200" y="12258"/>
                  </a:cubicBezTo>
                  <a:cubicBezTo>
                    <a:pt x="44166" y="12258"/>
                    <a:pt x="44130" y="12258"/>
                    <a:pt x="44095" y="12260"/>
                  </a:cubicBezTo>
                  <a:cubicBezTo>
                    <a:pt x="44095" y="10311"/>
                    <a:pt x="42145" y="7924"/>
                    <a:pt x="40734" y="6647"/>
                  </a:cubicBezTo>
                  <a:cubicBezTo>
                    <a:pt x="39894" y="5807"/>
                    <a:pt x="39490" y="5941"/>
                    <a:pt x="38516" y="5673"/>
                  </a:cubicBezTo>
                  <a:cubicBezTo>
                    <a:pt x="37373" y="5404"/>
                    <a:pt x="37944" y="5269"/>
                    <a:pt x="37239" y="4127"/>
                  </a:cubicBezTo>
                  <a:cubicBezTo>
                    <a:pt x="36527" y="2605"/>
                    <a:pt x="33432" y="994"/>
                    <a:pt x="31042" y="994"/>
                  </a:cubicBezTo>
                  <a:cubicBezTo>
                    <a:pt x="30159" y="994"/>
                    <a:pt x="29372" y="1214"/>
                    <a:pt x="28836" y="1740"/>
                  </a:cubicBezTo>
                  <a:cubicBezTo>
                    <a:pt x="27727" y="60"/>
                    <a:pt x="25610" y="60"/>
                    <a:pt x="23795" y="60"/>
                  </a:cubicBezTo>
                  <a:cubicBezTo>
                    <a:pt x="23235" y="60"/>
                    <a:pt x="22735" y="0"/>
                    <a:pt x="22214" y="0"/>
                  </a:cubicBezTo>
                  <a:close/>
                </a:path>
              </a:pathLst>
            </a:custGeom>
            <a:solidFill>
              <a:schemeClr val="accent5"/>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48" name="Google Shape;851;p31">
              <a:extLst>
                <a:ext uri="{FF2B5EF4-FFF2-40B4-BE49-F238E27FC236}">
                  <a16:creationId xmlns:a16="http://schemas.microsoft.com/office/drawing/2014/main" id="{6B314EA2-2C03-4489-97D0-5940D020374D}"/>
                </a:ext>
              </a:extLst>
            </p:cNvPr>
            <p:cNvSpPr/>
            <p:nvPr/>
          </p:nvSpPr>
          <p:spPr>
            <a:xfrm>
              <a:off x="5715495" y="3061677"/>
              <a:ext cx="8386" cy="5249"/>
            </a:xfrm>
            <a:custGeom>
              <a:avLst/>
              <a:gdLst/>
              <a:ahLst/>
              <a:cxnLst/>
              <a:rect l="l" t="t" r="r" b="b"/>
              <a:pathLst>
                <a:path w="270" h="169" extrusionOk="0">
                  <a:moveTo>
                    <a:pt x="269" y="1"/>
                  </a:moveTo>
                  <a:cubicBezTo>
                    <a:pt x="135" y="1"/>
                    <a:pt x="0" y="169"/>
                    <a:pt x="0" y="169"/>
                  </a:cubicBezTo>
                  <a:cubicBezTo>
                    <a:pt x="0" y="169"/>
                    <a:pt x="135" y="169"/>
                    <a:pt x="269" y="1"/>
                  </a:cubicBezTo>
                  <a:close/>
                </a:path>
              </a:pathLst>
            </a:custGeom>
            <a:solidFill>
              <a:srgbClr val="CDC4CA"/>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49" name="Google Shape;852;p31">
              <a:extLst>
                <a:ext uri="{FF2B5EF4-FFF2-40B4-BE49-F238E27FC236}">
                  <a16:creationId xmlns:a16="http://schemas.microsoft.com/office/drawing/2014/main" id="{C815BA55-51F2-4C11-921B-5A074A89E5E6}"/>
                </a:ext>
              </a:extLst>
            </p:cNvPr>
            <p:cNvSpPr/>
            <p:nvPr/>
          </p:nvSpPr>
          <p:spPr>
            <a:xfrm>
              <a:off x="6324086" y="3197379"/>
              <a:ext cx="96069" cy="52243"/>
            </a:xfrm>
            <a:custGeom>
              <a:avLst/>
              <a:gdLst/>
              <a:ahLst/>
              <a:cxnLst/>
              <a:rect l="l" t="t" r="r" b="b"/>
              <a:pathLst>
                <a:path w="3093" h="1682" extrusionOk="0">
                  <a:moveTo>
                    <a:pt x="3092" y="1"/>
                  </a:moveTo>
                  <a:lnTo>
                    <a:pt x="3092" y="1"/>
                  </a:lnTo>
                  <a:cubicBezTo>
                    <a:pt x="2118" y="673"/>
                    <a:pt x="1109" y="1244"/>
                    <a:pt x="0" y="1681"/>
                  </a:cubicBezTo>
                  <a:cubicBezTo>
                    <a:pt x="1109" y="1244"/>
                    <a:pt x="2252" y="673"/>
                    <a:pt x="3092" y="1"/>
                  </a:cubicBezTo>
                  <a:close/>
                </a:path>
              </a:pathLst>
            </a:custGeom>
            <a:solidFill>
              <a:srgbClr val="865F4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50" name="Google Shape;853;p31">
              <a:extLst>
                <a:ext uri="{FF2B5EF4-FFF2-40B4-BE49-F238E27FC236}">
                  <a16:creationId xmlns:a16="http://schemas.microsoft.com/office/drawing/2014/main" id="{BC3AF171-ACCA-4684-B20F-015ABA8C63EF}"/>
                </a:ext>
              </a:extLst>
            </p:cNvPr>
            <p:cNvSpPr/>
            <p:nvPr/>
          </p:nvSpPr>
          <p:spPr>
            <a:xfrm>
              <a:off x="6420124" y="3127432"/>
              <a:ext cx="221334" cy="78334"/>
            </a:xfrm>
            <a:custGeom>
              <a:avLst/>
              <a:gdLst/>
              <a:ahLst/>
              <a:cxnLst/>
              <a:rect l="l" t="t" r="r" b="b"/>
              <a:pathLst>
                <a:path w="7126" h="2522" extrusionOk="0">
                  <a:moveTo>
                    <a:pt x="1950" y="270"/>
                  </a:moveTo>
                  <a:cubicBezTo>
                    <a:pt x="1950" y="1681"/>
                    <a:pt x="3764" y="2522"/>
                    <a:pt x="5176" y="2522"/>
                  </a:cubicBezTo>
                  <a:cubicBezTo>
                    <a:pt x="6151" y="2522"/>
                    <a:pt x="6856" y="2085"/>
                    <a:pt x="7125" y="1412"/>
                  </a:cubicBezTo>
                  <a:lnTo>
                    <a:pt x="7125" y="1412"/>
                  </a:lnTo>
                  <a:cubicBezTo>
                    <a:pt x="6856" y="2085"/>
                    <a:pt x="6151" y="2522"/>
                    <a:pt x="5176" y="2522"/>
                  </a:cubicBezTo>
                  <a:cubicBezTo>
                    <a:pt x="3764" y="2522"/>
                    <a:pt x="1950" y="1681"/>
                    <a:pt x="1950" y="270"/>
                  </a:cubicBezTo>
                  <a:close/>
                  <a:moveTo>
                    <a:pt x="1950" y="1"/>
                  </a:moveTo>
                  <a:cubicBezTo>
                    <a:pt x="1378" y="841"/>
                    <a:pt x="706" y="1547"/>
                    <a:pt x="0" y="2253"/>
                  </a:cubicBezTo>
                  <a:lnTo>
                    <a:pt x="0" y="2253"/>
                  </a:lnTo>
                  <a:cubicBezTo>
                    <a:pt x="706" y="1547"/>
                    <a:pt x="1378" y="841"/>
                    <a:pt x="1950" y="1"/>
                  </a:cubicBezTo>
                  <a:close/>
                </a:path>
              </a:pathLst>
            </a:custGeom>
            <a:solidFill>
              <a:srgbClr val="6E472B"/>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51" name="Google Shape;854;p31">
              <a:extLst>
                <a:ext uri="{FF2B5EF4-FFF2-40B4-BE49-F238E27FC236}">
                  <a16:creationId xmlns:a16="http://schemas.microsoft.com/office/drawing/2014/main" id="{93685CFF-3B82-4A96-8A9E-93418E10F484}"/>
                </a:ext>
              </a:extLst>
            </p:cNvPr>
            <p:cNvSpPr/>
            <p:nvPr/>
          </p:nvSpPr>
          <p:spPr>
            <a:xfrm>
              <a:off x="6119462" y="3187999"/>
              <a:ext cx="126353" cy="61623"/>
            </a:xfrm>
            <a:custGeom>
              <a:avLst/>
              <a:gdLst/>
              <a:ahLst/>
              <a:cxnLst/>
              <a:rect l="l" t="t" r="r" b="b"/>
              <a:pathLst>
                <a:path w="4068" h="1984" extrusionOk="0">
                  <a:moveTo>
                    <a:pt x="3933" y="0"/>
                  </a:moveTo>
                  <a:cubicBezTo>
                    <a:pt x="3093" y="1143"/>
                    <a:pt x="1413" y="1983"/>
                    <a:pt x="1" y="1983"/>
                  </a:cubicBezTo>
                  <a:cubicBezTo>
                    <a:pt x="1413" y="1983"/>
                    <a:pt x="3093" y="1143"/>
                    <a:pt x="4068" y="0"/>
                  </a:cubicBezTo>
                  <a:close/>
                </a:path>
              </a:pathLst>
            </a:custGeom>
            <a:solidFill>
              <a:srgbClr val="865F4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52" name="Google Shape;855;p31">
              <a:extLst>
                <a:ext uri="{FF2B5EF4-FFF2-40B4-BE49-F238E27FC236}">
                  <a16:creationId xmlns:a16="http://schemas.microsoft.com/office/drawing/2014/main" id="{91A59F9D-AD18-48D3-B9E8-77BA0F1FD3C1}"/>
                </a:ext>
              </a:extLst>
            </p:cNvPr>
            <p:cNvSpPr/>
            <p:nvPr/>
          </p:nvSpPr>
          <p:spPr>
            <a:xfrm>
              <a:off x="5854333" y="3344573"/>
              <a:ext cx="31" cy="4193"/>
            </a:xfrm>
            <a:custGeom>
              <a:avLst/>
              <a:gdLst/>
              <a:ahLst/>
              <a:cxnLst/>
              <a:rect l="l" t="t" r="r" b="b"/>
              <a:pathLst>
                <a:path w="1" h="135" extrusionOk="0">
                  <a:moveTo>
                    <a:pt x="0" y="0"/>
                  </a:moveTo>
                  <a:lnTo>
                    <a:pt x="0" y="0"/>
                  </a:lnTo>
                  <a:lnTo>
                    <a:pt x="0" y="135"/>
                  </a:lnTo>
                  <a:lnTo>
                    <a:pt x="0" y="135"/>
                  </a:lnTo>
                  <a:close/>
                </a:path>
              </a:pathLst>
            </a:custGeom>
            <a:solidFill>
              <a:srgbClr val="A99286"/>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53" name="Google Shape;856;p31">
              <a:extLst>
                <a:ext uri="{FF2B5EF4-FFF2-40B4-BE49-F238E27FC236}">
                  <a16:creationId xmlns:a16="http://schemas.microsoft.com/office/drawing/2014/main" id="{9FA72179-C8DC-404E-86D0-508BA5E3EB2D}"/>
                </a:ext>
              </a:extLst>
            </p:cNvPr>
            <p:cNvSpPr/>
            <p:nvPr/>
          </p:nvSpPr>
          <p:spPr>
            <a:xfrm>
              <a:off x="5854333" y="3276272"/>
              <a:ext cx="43639" cy="72494"/>
            </a:xfrm>
            <a:custGeom>
              <a:avLst/>
              <a:gdLst/>
              <a:ahLst/>
              <a:cxnLst/>
              <a:rect l="l" t="t" r="r" b="b"/>
              <a:pathLst>
                <a:path w="1405" h="2334" extrusionOk="0">
                  <a:moveTo>
                    <a:pt x="1405" y="1"/>
                  </a:moveTo>
                  <a:lnTo>
                    <a:pt x="1405" y="1"/>
                  </a:lnTo>
                  <a:cubicBezTo>
                    <a:pt x="1103" y="837"/>
                    <a:pt x="701" y="1799"/>
                    <a:pt x="0" y="2199"/>
                  </a:cubicBezTo>
                  <a:lnTo>
                    <a:pt x="0" y="2334"/>
                  </a:lnTo>
                  <a:cubicBezTo>
                    <a:pt x="701" y="1800"/>
                    <a:pt x="1103" y="837"/>
                    <a:pt x="1405" y="1"/>
                  </a:cubicBezTo>
                  <a:close/>
                </a:path>
              </a:pathLst>
            </a:custGeom>
            <a:solidFill>
              <a:srgbClr val="6E472B"/>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54" name="Google Shape;857;p31">
              <a:extLst>
                <a:ext uri="{FF2B5EF4-FFF2-40B4-BE49-F238E27FC236}">
                  <a16:creationId xmlns:a16="http://schemas.microsoft.com/office/drawing/2014/main" id="{6A7442B2-7FE0-4334-9BAA-31050FC2AD82}"/>
                </a:ext>
              </a:extLst>
            </p:cNvPr>
            <p:cNvSpPr/>
            <p:nvPr/>
          </p:nvSpPr>
          <p:spPr>
            <a:xfrm>
              <a:off x="5659120" y="3179644"/>
              <a:ext cx="1465664" cy="208817"/>
            </a:xfrm>
            <a:custGeom>
              <a:avLst/>
              <a:gdLst/>
              <a:ahLst/>
              <a:cxnLst/>
              <a:rect l="l" t="t" r="r" b="b"/>
              <a:pathLst>
                <a:path w="47188" h="6723" extrusionOk="0">
                  <a:moveTo>
                    <a:pt x="45372" y="4470"/>
                  </a:moveTo>
                  <a:cubicBezTo>
                    <a:pt x="45204" y="5613"/>
                    <a:pt x="44095" y="6722"/>
                    <a:pt x="42986" y="6722"/>
                  </a:cubicBezTo>
                  <a:lnTo>
                    <a:pt x="42683" y="6722"/>
                  </a:lnTo>
                  <a:cubicBezTo>
                    <a:pt x="42549" y="6722"/>
                    <a:pt x="42280" y="6722"/>
                    <a:pt x="42146" y="6588"/>
                  </a:cubicBezTo>
                  <a:lnTo>
                    <a:pt x="42146" y="6588"/>
                  </a:lnTo>
                  <a:cubicBezTo>
                    <a:pt x="42280" y="6722"/>
                    <a:pt x="42549" y="6722"/>
                    <a:pt x="42683" y="6722"/>
                  </a:cubicBezTo>
                  <a:lnTo>
                    <a:pt x="42986" y="6722"/>
                  </a:lnTo>
                  <a:cubicBezTo>
                    <a:pt x="44095" y="6722"/>
                    <a:pt x="45204" y="5613"/>
                    <a:pt x="45372" y="4470"/>
                  </a:cubicBezTo>
                  <a:close/>
                  <a:moveTo>
                    <a:pt x="1" y="135"/>
                  </a:moveTo>
                  <a:cubicBezTo>
                    <a:pt x="1" y="706"/>
                    <a:pt x="1" y="1109"/>
                    <a:pt x="135" y="1546"/>
                  </a:cubicBezTo>
                  <a:cubicBezTo>
                    <a:pt x="673" y="2521"/>
                    <a:pt x="1379" y="3092"/>
                    <a:pt x="2521" y="3092"/>
                  </a:cubicBezTo>
                  <a:lnTo>
                    <a:pt x="2656" y="3092"/>
                  </a:lnTo>
                  <a:cubicBezTo>
                    <a:pt x="3059" y="3092"/>
                    <a:pt x="3630" y="3092"/>
                    <a:pt x="4034" y="2790"/>
                  </a:cubicBezTo>
                  <a:lnTo>
                    <a:pt x="4034" y="2790"/>
                  </a:lnTo>
                  <a:cubicBezTo>
                    <a:pt x="3630" y="3092"/>
                    <a:pt x="3059" y="3092"/>
                    <a:pt x="2656" y="3092"/>
                  </a:cubicBezTo>
                  <a:lnTo>
                    <a:pt x="2521" y="3092"/>
                  </a:lnTo>
                  <a:cubicBezTo>
                    <a:pt x="1379" y="3092"/>
                    <a:pt x="673" y="2521"/>
                    <a:pt x="135" y="1546"/>
                  </a:cubicBezTo>
                  <a:cubicBezTo>
                    <a:pt x="1" y="1109"/>
                    <a:pt x="1" y="706"/>
                    <a:pt x="1" y="135"/>
                  </a:cubicBezTo>
                  <a:close/>
                  <a:moveTo>
                    <a:pt x="47187" y="0"/>
                  </a:moveTo>
                  <a:cubicBezTo>
                    <a:pt x="47053" y="1412"/>
                    <a:pt x="46347" y="2924"/>
                    <a:pt x="44935" y="3227"/>
                  </a:cubicBezTo>
                  <a:lnTo>
                    <a:pt x="44935" y="3227"/>
                  </a:lnTo>
                  <a:cubicBezTo>
                    <a:pt x="46347" y="2924"/>
                    <a:pt x="47053" y="1412"/>
                    <a:pt x="47187" y="0"/>
                  </a:cubicBezTo>
                  <a:close/>
                </a:path>
              </a:pathLst>
            </a:custGeom>
            <a:solidFill>
              <a:srgbClr val="CDC4CA"/>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55" name="Google Shape;858;p31">
              <a:extLst>
                <a:ext uri="{FF2B5EF4-FFF2-40B4-BE49-F238E27FC236}">
                  <a16:creationId xmlns:a16="http://schemas.microsoft.com/office/drawing/2014/main" id="{FBAE211A-A539-4482-AC1D-05BE1FC5B5B7}"/>
                </a:ext>
              </a:extLst>
            </p:cNvPr>
            <p:cNvSpPr/>
            <p:nvPr/>
          </p:nvSpPr>
          <p:spPr>
            <a:xfrm>
              <a:off x="6968149" y="3384237"/>
              <a:ext cx="31" cy="31"/>
            </a:xfrm>
            <a:custGeom>
              <a:avLst/>
              <a:gdLst/>
              <a:ahLst/>
              <a:cxnLst/>
              <a:rect l="l" t="t" r="r" b="b"/>
              <a:pathLst>
                <a:path w="1" h="1" extrusionOk="0">
                  <a:moveTo>
                    <a:pt x="1" y="1"/>
                  </a:moveTo>
                  <a:lnTo>
                    <a:pt x="1" y="1"/>
                  </a:lnTo>
                  <a:lnTo>
                    <a:pt x="1" y="1"/>
                  </a:lnTo>
                  <a:lnTo>
                    <a:pt x="1" y="1"/>
                  </a:lnTo>
                  <a:close/>
                </a:path>
              </a:pathLst>
            </a:custGeom>
            <a:solidFill>
              <a:srgbClr val="865F4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56" name="Google Shape;859;p31">
              <a:extLst>
                <a:ext uri="{FF2B5EF4-FFF2-40B4-BE49-F238E27FC236}">
                  <a16:creationId xmlns:a16="http://schemas.microsoft.com/office/drawing/2014/main" id="{69136F04-B278-4651-91CE-B04F35DC8E10}"/>
                </a:ext>
              </a:extLst>
            </p:cNvPr>
            <p:cNvSpPr/>
            <p:nvPr/>
          </p:nvSpPr>
          <p:spPr>
            <a:xfrm>
              <a:off x="6880497" y="3314289"/>
              <a:ext cx="87683" cy="69978"/>
            </a:xfrm>
            <a:custGeom>
              <a:avLst/>
              <a:gdLst/>
              <a:ahLst/>
              <a:cxnLst/>
              <a:rect l="l" t="t" r="r" b="b"/>
              <a:pathLst>
                <a:path w="2823" h="2253" extrusionOk="0">
                  <a:moveTo>
                    <a:pt x="0" y="1"/>
                  </a:moveTo>
                  <a:cubicBezTo>
                    <a:pt x="1411" y="270"/>
                    <a:pt x="1680" y="1816"/>
                    <a:pt x="2823" y="2253"/>
                  </a:cubicBezTo>
                  <a:cubicBezTo>
                    <a:pt x="1680" y="1681"/>
                    <a:pt x="1411" y="270"/>
                    <a:pt x="0" y="1"/>
                  </a:cubicBezTo>
                  <a:close/>
                </a:path>
              </a:pathLst>
            </a:custGeom>
            <a:solidFill>
              <a:srgbClr val="6E472B"/>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57" name="Google Shape;860;p31">
              <a:extLst>
                <a:ext uri="{FF2B5EF4-FFF2-40B4-BE49-F238E27FC236}">
                  <a16:creationId xmlns:a16="http://schemas.microsoft.com/office/drawing/2014/main" id="{131FC39D-6FAE-4E39-91F9-5F67F8A05362}"/>
                </a:ext>
              </a:extLst>
            </p:cNvPr>
            <p:cNvSpPr/>
            <p:nvPr/>
          </p:nvSpPr>
          <p:spPr>
            <a:xfrm>
              <a:off x="5659120" y="2836212"/>
              <a:ext cx="1465664" cy="552249"/>
            </a:xfrm>
            <a:custGeom>
              <a:avLst/>
              <a:gdLst/>
              <a:ahLst/>
              <a:cxnLst/>
              <a:rect l="l" t="t" r="r" b="b"/>
              <a:pathLst>
                <a:path w="47188" h="17780" extrusionOk="0">
                  <a:moveTo>
                    <a:pt x="2084" y="7260"/>
                  </a:moveTo>
                  <a:cubicBezTo>
                    <a:pt x="2009" y="7294"/>
                    <a:pt x="1935" y="7334"/>
                    <a:pt x="1862" y="7377"/>
                  </a:cubicBezTo>
                  <a:lnTo>
                    <a:pt x="1862" y="7377"/>
                  </a:lnTo>
                  <a:cubicBezTo>
                    <a:pt x="1913" y="7328"/>
                    <a:pt x="1999" y="7260"/>
                    <a:pt x="2084" y="7260"/>
                  </a:cubicBezTo>
                  <a:close/>
                  <a:moveTo>
                    <a:pt x="28837" y="0"/>
                  </a:moveTo>
                  <a:cubicBezTo>
                    <a:pt x="28568" y="0"/>
                    <a:pt x="28400" y="0"/>
                    <a:pt x="28265" y="135"/>
                  </a:cubicBezTo>
                  <a:cubicBezTo>
                    <a:pt x="27156" y="1546"/>
                    <a:pt x="25745" y="2521"/>
                    <a:pt x="24064" y="3058"/>
                  </a:cubicBezTo>
                  <a:cubicBezTo>
                    <a:pt x="23661" y="3058"/>
                    <a:pt x="23090" y="3361"/>
                    <a:pt x="22518" y="3361"/>
                  </a:cubicBezTo>
                  <a:cubicBezTo>
                    <a:pt x="21981" y="3361"/>
                    <a:pt x="21544" y="3227"/>
                    <a:pt x="21275" y="2790"/>
                  </a:cubicBezTo>
                  <a:lnTo>
                    <a:pt x="21275" y="2655"/>
                  </a:lnTo>
                  <a:cubicBezTo>
                    <a:pt x="21140" y="2386"/>
                    <a:pt x="20838" y="2084"/>
                    <a:pt x="20569" y="2084"/>
                  </a:cubicBezTo>
                  <a:cubicBezTo>
                    <a:pt x="20435" y="2084"/>
                    <a:pt x="20300" y="2084"/>
                    <a:pt x="20166" y="2218"/>
                  </a:cubicBezTo>
                  <a:cubicBezTo>
                    <a:pt x="19326" y="2655"/>
                    <a:pt x="18317" y="3058"/>
                    <a:pt x="17477" y="3058"/>
                  </a:cubicBezTo>
                  <a:cubicBezTo>
                    <a:pt x="17343" y="3058"/>
                    <a:pt x="17074" y="2924"/>
                    <a:pt x="16939" y="2924"/>
                  </a:cubicBezTo>
                  <a:cubicBezTo>
                    <a:pt x="16099" y="2790"/>
                    <a:pt x="15797" y="2386"/>
                    <a:pt x="15662" y="2084"/>
                  </a:cubicBezTo>
                  <a:cubicBezTo>
                    <a:pt x="15528" y="1815"/>
                    <a:pt x="15259" y="1681"/>
                    <a:pt x="14956" y="1681"/>
                  </a:cubicBezTo>
                  <a:cubicBezTo>
                    <a:pt x="14822" y="1681"/>
                    <a:pt x="14553" y="1681"/>
                    <a:pt x="14419" y="1949"/>
                  </a:cubicBezTo>
                  <a:cubicBezTo>
                    <a:pt x="13847" y="2790"/>
                    <a:pt x="13007" y="3630"/>
                    <a:pt x="12032" y="4067"/>
                  </a:cubicBezTo>
                  <a:cubicBezTo>
                    <a:pt x="11058" y="4336"/>
                    <a:pt x="10083" y="4907"/>
                    <a:pt x="9377" y="5747"/>
                  </a:cubicBezTo>
                  <a:cubicBezTo>
                    <a:pt x="9075" y="6150"/>
                    <a:pt x="8672" y="6419"/>
                    <a:pt x="8403" y="6419"/>
                  </a:cubicBezTo>
                  <a:cubicBezTo>
                    <a:pt x="7966" y="6419"/>
                    <a:pt x="7562" y="6150"/>
                    <a:pt x="7126" y="5445"/>
                  </a:cubicBezTo>
                  <a:cubicBezTo>
                    <a:pt x="6991" y="5176"/>
                    <a:pt x="6857" y="4739"/>
                    <a:pt x="6857" y="4470"/>
                  </a:cubicBezTo>
                  <a:cubicBezTo>
                    <a:pt x="6722" y="4067"/>
                    <a:pt x="6420" y="3764"/>
                    <a:pt x="6151" y="3764"/>
                  </a:cubicBezTo>
                  <a:cubicBezTo>
                    <a:pt x="6017" y="3764"/>
                    <a:pt x="6017" y="3764"/>
                    <a:pt x="6017" y="3899"/>
                  </a:cubicBezTo>
                  <a:lnTo>
                    <a:pt x="5176" y="3899"/>
                  </a:lnTo>
                  <a:cubicBezTo>
                    <a:pt x="4034" y="3764"/>
                    <a:pt x="3361" y="3361"/>
                    <a:pt x="2790" y="2218"/>
                  </a:cubicBezTo>
                  <a:cubicBezTo>
                    <a:pt x="2656" y="1815"/>
                    <a:pt x="2656" y="1378"/>
                    <a:pt x="2656" y="840"/>
                  </a:cubicBezTo>
                  <a:cubicBezTo>
                    <a:pt x="2084" y="1546"/>
                    <a:pt x="1815" y="2218"/>
                    <a:pt x="1681" y="3058"/>
                  </a:cubicBezTo>
                  <a:cubicBezTo>
                    <a:pt x="1513" y="3495"/>
                    <a:pt x="1110" y="4907"/>
                    <a:pt x="1110" y="6016"/>
                  </a:cubicBezTo>
                  <a:cubicBezTo>
                    <a:pt x="1110" y="6708"/>
                    <a:pt x="1239" y="7400"/>
                    <a:pt x="1783" y="7427"/>
                  </a:cubicBezTo>
                  <a:lnTo>
                    <a:pt x="1783" y="7427"/>
                  </a:lnTo>
                  <a:cubicBezTo>
                    <a:pt x="707" y="8131"/>
                    <a:pt x="1" y="9774"/>
                    <a:pt x="1" y="11192"/>
                  </a:cubicBezTo>
                  <a:cubicBezTo>
                    <a:pt x="1" y="11763"/>
                    <a:pt x="1" y="12166"/>
                    <a:pt x="135" y="12603"/>
                  </a:cubicBezTo>
                  <a:cubicBezTo>
                    <a:pt x="673" y="13578"/>
                    <a:pt x="1379" y="14149"/>
                    <a:pt x="2521" y="14149"/>
                  </a:cubicBezTo>
                  <a:lnTo>
                    <a:pt x="2656" y="14149"/>
                  </a:lnTo>
                  <a:cubicBezTo>
                    <a:pt x="3059" y="14149"/>
                    <a:pt x="3630" y="14149"/>
                    <a:pt x="4034" y="13847"/>
                  </a:cubicBezTo>
                  <a:lnTo>
                    <a:pt x="4034" y="14284"/>
                  </a:lnTo>
                  <a:cubicBezTo>
                    <a:pt x="4034" y="14687"/>
                    <a:pt x="4202" y="15258"/>
                    <a:pt x="4471" y="15662"/>
                  </a:cubicBezTo>
                  <a:cubicBezTo>
                    <a:pt x="4874" y="16367"/>
                    <a:pt x="5311" y="16670"/>
                    <a:pt x="5714" y="16670"/>
                  </a:cubicBezTo>
                  <a:cubicBezTo>
                    <a:pt x="5882" y="16670"/>
                    <a:pt x="6151" y="16502"/>
                    <a:pt x="6285" y="16367"/>
                  </a:cubicBezTo>
                  <a:cubicBezTo>
                    <a:pt x="6991" y="15964"/>
                    <a:pt x="7394" y="14990"/>
                    <a:pt x="7697" y="14149"/>
                  </a:cubicBezTo>
                  <a:cubicBezTo>
                    <a:pt x="7966" y="14418"/>
                    <a:pt x="8403" y="14418"/>
                    <a:pt x="8672" y="14418"/>
                  </a:cubicBezTo>
                  <a:cubicBezTo>
                    <a:pt x="10352" y="14418"/>
                    <a:pt x="11898" y="12301"/>
                    <a:pt x="12436" y="10923"/>
                  </a:cubicBezTo>
                  <a:cubicBezTo>
                    <a:pt x="13007" y="11763"/>
                    <a:pt x="12873" y="12301"/>
                    <a:pt x="13444" y="12872"/>
                  </a:cubicBezTo>
                  <a:cubicBezTo>
                    <a:pt x="13578" y="13007"/>
                    <a:pt x="13847" y="13141"/>
                    <a:pt x="14284" y="13141"/>
                  </a:cubicBezTo>
                  <a:cubicBezTo>
                    <a:pt x="14419" y="13309"/>
                    <a:pt x="14688" y="13309"/>
                    <a:pt x="14822" y="13309"/>
                  </a:cubicBezTo>
                  <a:cubicBezTo>
                    <a:pt x="16234" y="13309"/>
                    <a:pt x="17914" y="12469"/>
                    <a:pt x="18889" y="11326"/>
                  </a:cubicBezTo>
                  <a:lnTo>
                    <a:pt x="18889" y="11326"/>
                  </a:lnTo>
                  <a:cubicBezTo>
                    <a:pt x="18620" y="11763"/>
                    <a:pt x="18485" y="12166"/>
                    <a:pt x="18485" y="12603"/>
                  </a:cubicBezTo>
                  <a:cubicBezTo>
                    <a:pt x="18485" y="12738"/>
                    <a:pt x="18620" y="12872"/>
                    <a:pt x="18620" y="13007"/>
                  </a:cubicBezTo>
                  <a:cubicBezTo>
                    <a:pt x="18889" y="13444"/>
                    <a:pt x="19326" y="13578"/>
                    <a:pt x="19863" y="13578"/>
                  </a:cubicBezTo>
                  <a:cubicBezTo>
                    <a:pt x="20435" y="13578"/>
                    <a:pt x="21006" y="13444"/>
                    <a:pt x="21409" y="13309"/>
                  </a:cubicBezTo>
                  <a:cubicBezTo>
                    <a:pt x="22518" y="12872"/>
                    <a:pt x="23527" y="12301"/>
                    <a:pt x="24501" y="11629"/>
                  </a:cubicBezTo>
                  <a:cubicBezTo>
                    <a:pt x="25207" y="10923"/>
                    <a:pt x="25879" y="10217"/>
                    <a:pt x="26451" y="9377"/>
                  </a:cubicBezTo>
                  <a:lnTo>
                    <a:pt x="26451" y="9646"/>
                  </a:lnTo>
                  <a:cubicBezTo>
                    <a:pt x="26451" y="11057"/>
                    <a:pt x="28265" y="11898"/>
                    <a:pt x="29677" y="11898"/>
                  </a:cubicBezTo>
                  <a:cubicBezTo>
                    <a:pt x="30652" y="11898"/>
                    <a:pt x="31357" y="11461"/>
                    <a:pt x="31626" y="10788"/>
                  </a:cubicBezTo>
                  <a:lnTo>
                    <a:pt x="31626" y="10788"/>
                  </a:lnTo>
                  <a:cubicBezTo>
                    <a:pt x="31492" y="11192"/>
                    <a:pt x="31492" y="11763"/>
                    <a:pt x="31357" y="12301"/>
                  </a:cubicBezTo>
                  <a:cubicBezTo>
                    <a:pt x="31357" y="13309"/>
                    <a:pt x="31357" y="14418"/>
                    <a:pt x="31929" y="15393"/>
                  </a:cubicBezTo>
                  <a:cubicBezTo>
                    <a:pt x="32601" y="16233"/>
                    <a:pt x="33307" y="16670"/>
                    <a:pt x="34147" y="16670"/>
                  </a:cubicBezTo>
                  <a:cubicBezTo>
                    <a:pt x="34584" y="16670"/>
                    <a:pt x="35122" y="16502"/>
                    <a:pt x="35693" y="16233"/>
                  </a:cubicBezTo>
                  <a:cubicBezTo>
                    <a:pt x="36533" y="15662"/>
                    <a:pt x="37373" y="15258"/>
                    <a:pt x="38482" y="15258"/>
                  </a:cubicBezTo>
                  <a:cubicBezTo>
                    <a:pt x="38785" y="15258"/>
                    <a:pt x="39054" y="15258"/>
                    <a:pt x="39323" y="15393"/>
                  </a:cubicBezTo>
                  <a:cubicBezTo>
                    <a:pt x="40734" y="15662"/>
                    <a:pt x="41003" y="17073"/>
                    <a:pt x="42146" y="17645"/>
                  </a:cubicBezTo>
                  <a:cubicBezTo>
                    <a:pt x="42280" y="17779"/>
                    <a:pt x="42549" y="17779"/>
                    <a:pt x="42683" y="17779"/>
                  </a:cubicBezTo>
                  <a:lnTo>
                    <a:pt x="42986" y="17779"/>
                  </a:lnTo>
                  <a:cubicBezTo>
                    <a:pt x="44095" y="17779"/>
                    <a:pt x="45204" y="16670"/>
                    <a:pt x="45372" y="15527"/>
                  </a:cubicBezTo>
                  <a:cubicBezTo>
                    <a:pt x="45372" y="15124"/>
                    <a:pt x="45204" y="14687"/>
                    <a:pt x="44935" y="14284"/>
                  </a:cubicBezTo>
                  <a:cubicBezTo>
                    <a:pt x="46347" y="13981"/>
                    <a:pt x="47053" y="12469"/>
                    <a:pt x="47187" y="11057"/>
                  </a:cubicBezTo>
                  <a:lnTo>
                    <a:pt x="47187" y="9646"/>
                  </a:lnTo>
                  <a:cubicBezTo>
                    <a:pt x="47053" y="9242"/>
                    <a:pt x="47187" y="9108"/>
                    <a:pt x="47053" y="8806"/>
                  </a:cubicBezTo>
                  <a:cubicBezTo>
                    <a:pt x="46750" y="8402"/>
                    <a:pt x="46044" y="8402"/>
                    <a:pt x="46044" y="8100"/>
                  </a:cubicBezTo>
                  <a:lnTo>
                    <a:pt x="46044" y="7965"/>
                  </a:lnTo>
                  <a:cubicBezTo>
                    <a:pt x="46044" y="7831"/>
                    <a:pt x="46044" y="7696"/>
                    <a:pt x="46212" y="7428"/>
                  </a:cubicBezTo>
                  <a:lnTo>
                    <a:pt x="46212" y="7428"/>
                  </a:lnTo>
                  <a:cubicBezTo>
                    <a:pt x="46044" y="7562"/>
                    <a:pt x="45775" y="7562"/>
                    <a:pt x="45641" y="7562"/>
                  </a:cubicBezTo>
                  <a:lnTo>
                    <a:pt x="45372" y="7562"/>
                  </a:lnTo>
                  <a:cubicBezTo>
                    <a:pt x="43826" y="7428"/>
                    <a:pt x="43524" y="5445"/>
                    <a:pt x="42011" y="5041"/>
                  </a:cubicBezTo>
                  <a:cubicBezTo>
                    <a:pt x="41709" y="5041"/>
                    <a:pt x="41440" y="4907"/>
                    <a:pt x="41171" y="4907"/>
                  </a:cubicBezTo>
                  <a:cubicBezTo>
                    <a:pt x="40028" y="4907"/>
                    <a:pt x="39188" y="5445"/>
                    <a:pt x="38348" y="5882"/>
                  </a:cubicBezTo>
                  <a:cubicBezTo>
                    <a:pt x="37810" y="6150"/>
                    <a:pt x="37239" y="6419"/>
                    <a:pt x="36802" y="6419"/>
                  </a:cubicBezTo>
                  <a:cubicBezTo>
                    <a:pt x="35962" y="6419"/>
                    <a:pt x="35290" y="6016"/>
                    <a:pt x="34584" y="5041"/>
                  </a:cubicBezTo>
                  <a:cubicBezTo>
                    <a:pt x="34012" y="4201"/>
                    <a:pt x="34012" y="3227"/>
                    <a:pt x="34012" y="2218"/>
                  </a:cubicBezTo>
                  <a:cubicBezTo>
                    <a:pt x="34012" y="1815"/>
                    <a:pt x="33744" y="1378"/>
                    <a:pt x="33307" y="1378"/>
                  </a:cubicBezTo>
                  <a:lnTo>
                    <a:pt x="33172" y="1546"/>
                  </a:lnTo>
                  <a:lnTo>
                    <a:pt x="32332" y="1546"/>
                  </a:lnTo>
                  <a:cubicBezTo>
                    <a:pt x="31223" y="1546"/>
                    <a:pt x="29946" y="1109"/>
                    <a:pt x="29408" y="269"/>
                  </a:cubicBezTo>
                  <a:cubicBezTo>
                    <a:pt x="29240" y="0"/>
                    <a:pt x="28971" y="0"/>
                    <a:pt x="28837" y="0"/>
                  </a:cubicBezTo>
                  <a:close/>
                </a:path>
              </a:pathLst>
            </a:custGeom>
            <a:solidFill>
              <a:schemeClr val="accent6"/>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58" name="Google Shape;861;p31">
              <a:extLst>
                <a:ext uri="{FF2B5EF4-FFF2-40B4-BE49-F238E27FC236}">
                  <a16:creationId xmlns:a16="http://schemas.microsoft.com/office/drawing/2014/main" id="{461FF0F9-5896-4560-8CB8-6C0C41CDF6D4}"/>
                </a:ext>
              </a:extLst>
            </p:cNvPr>
            <p:cNvSpPr/>
            <p:nvPr/>
          </p:nvSpPr>
          <p:spPr>
            <a:xfrm>
              <a:off x="6133036" y="3492792"/>
              <a:ext cx="178533" cy="122190"/>
            </a:xfrm>
            <a:custGeom>
              <a:avLst/>
              <a:gdLst/>
              <a:ahLst/>
              <a:cxnLst/>
              <a:rect l="l" t="t" r="r" b="b"/>
              <a:pathLst>
                <a:path w="5748" h="3934" extrusionOk="0">
                  <a:moveTo>
                    <a:pt x="5311" y="1"/>
                  </a:moveTo>
                  <a:cubicBezTo>
                    <a:pt x="5042" y="1"/>
                    <a:pt x="4740" y="270"/>
                    <a:pt x="4740" y="572"/>
                  </a:cubicBezTo>
                  <a:cubicBezTo>
                    <a:pt x="4740" y="1816"/>
                    <a:pt x="3765" y="2790"/>
                    <a:pt x="2522" y="2925"/>
                  </a:cubicBezTo>
                  <a:cubicBezTo>
                    <a:pt x="2407" y="2958"/>
                    <a:pt x="2293" y="2973"/>
                    <a:pt x="2179" y="2973"/>
                  </a:cubicBezTo>
                  <a:cubicBezTo>
                    <a:pt x="1723" y="2973"/>
                    <a:pt x="1271" y="2737"/>
                    <a:pt x="841" y="2522"/>
                  </a:cubicBezTo>
                  <a:cubicBezTo>
                    <a:pt x="802" y="2482"/>
                    <a:pt x="736" y="2466"/>
                    <a:pt x="660" y="2466"/>
                  </a:cubicBezTo>
                  <a:cubicBezTo>
                    <a:pt x="477" y="2466"/>
                    <a:pt x="230" y="2561"/>
                    <a:pt x="135" y="2656"/>
                  </a:cubicBezTo>
                  <a:cubicBezTo>
                    <a:pt x="1" y="2925"/>
                    <a:pt x="135" y="3227"/>
                    <a:pt x="270" y="3362"/>
                  </a:cubicBezTo>
                  <a:cubicBezTo>
                    <a:pt x="841" y="3765"/>
                    <a:pt x="1547" y="3933"/>
                    <a:pt x="2219" y="3933"/>
                  </a:cubicBezTo>
                  <a:lnTo>
                    <a:pt x="2656" y="3933"/>
                  </a:lnTo>
                  <a:cubicBezTo>
                    <a:pt x="4336" y="3765"/>
                    <a:pt x="5748" y="2253"/>
                    <a:pt x="5748" y="572"/>
                  </a:cubicBezTo>
                  <a:cubicBezTo>
                    <a:pt x="5748" y="270"/>
                    <a:pt x="5580" y="1"/>
                    <a:pt x="5311" y="1"/>
                  </a:cubicBezTo>
                  <a:close/>
                </a:path>
              </a:pathLst>
            </a:custGeom>
            <a:solidFill>
              <a:schemeClr val="dk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59" name="Google Shape;862;p31">
              <a:extLst>
                <a:ext uri="{FF2B5EF4-FFF2-40B4-BE49-F238E27FC236}">
                  <a16:creationId xmlns:a16="http://schemas.microsoft.com/office/drawing/2014/main" id="{FA6B455F-977B-4B36-A84A-B37881BE2563}"/>
                </a:ext>
              </a:extLst>
            </p:cNvPr>
            <p:cNvSpPr/>
            <p:nvPr/>
          </p:nvSpPr>
          <p:spPr>
            <a:xfrm>
              <a:off x="6337660" y="3256735"/>
              <a:ext cx="234908" cy="209376"/>
            </a:xfrm>
            <a:custGeom>
              <a:avLst/>
              <a:gdLst/>
              <a:ahLst/>
              <a:cxnLst/>
              <a:rect l="l" t="t" r="r" b="b"/>
              <a:pathLst>
                <a:path w="7563" h="6741" extrusionOk="0">
                  <a:moveTo>
                    <a:pt x="3777" y="0"/>
                  </a:moveTo>
                  <a:cubicBezTo>
                    <a:pt x="2799" y="0"/>
                    <a:pt x="1814" y="426"/>
                    <a:pt x="1109" y="1283"/>
                  </a:cubicBezTo>
                  <a:cubicBezTo>
                    <a:pt x="0" y="2694"/>
                    <a:pt x="269" y="4811"/>
                    <a:pt x="1681" y="6055"/>
                  </a:cubicBezTo>
                  <a:cubicBezTo>
                    <a:pt x="2312" y="6518"/>
                    <a:pt x="3048" y="6741"/>
                    <a:pt x="3773" y="6741"/>
                  </a:cubicBezTo>
                  <a:cubicBezTo>
                    <a:pt x="4785" y="6741"/>
                    <a:pt x="5773" y="6306"/>
                    <a:pt x="6419" y="5484"/>
                  </a:cubicBezTo>
                  <a:cubicBezTo>
                    <a:pt x="7562" y="3971"/>
                    <a:pt x="7394" y="1854"/>
                    <a:pt x="5882" y="745"/>
                  </a:cubicBezTo>
                  <a:cubicBezTo>
                    <a:pt x="5270" y="249"/>
                    <a:pt x="4525" y="0"/>
                    <a:pt x="3777" y="0"/>
                  </a:cubicBezTo>
                  <a:close/>
                </a:path>
              </a:pathLst>
            </a:custGeom>
            <a:solidFill>
              <a:schemeClr val="dk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60" name="Google Shape;863;p31">
              <a:extLst>
                <a:ext uri="{FF2B5EF4-FFF2-40B4-BE49-F238E27FC236}">
                  <a16:creationId xmlns:a16="http://schemas.microsoft.com/office/drawing/2014/main" id="{1541C5F9-30C1-4920-B005-4847AA260ADD}"/>
                </a:ext>
              </a:extLst>
            </p:cNvPr>
            <p:cNvSpPr/>
            <p:nvPr/>
          </p:nvSpPr>
          <p:spPr>
            <a:xfrm>
              <a:off x="6384622" y="3440611"/>
              <a:ext cx="266216" cy="134677"/>
            </a:xfrm>
            <a:custGeom>
              <a:avLst/>
              <a:gdLst/>
              <a:ahLst/>
              <a:cxnLst/>
              <a:rect l="l" t="t" r="r" b="b"/>
              <a:pathLst>
                <a:path w="8571" h="4336" extrusionOk="0">
                  <a:moveTo>
                    <a:pt x="4202" y="0"/>
                  </a:moveTo>
                  <a:cubicBezTo>
                    <a:pt x="1983" y="135"/>
                    <a:pt x="1" y="1110"/>
                    <a:pt x="169" y="2252"/>
                  </a:cubicBezTo>
                  <a:cubicBezTo>
                    <a:pt x="169" y="3496"/>
                    <a:pt x="1983" y="4336"/>
                    <a:pt x="4370" y="4336"/>
                  </a:cubicBezTo>
                  <a:cubicBezTo>
                    <a:pt x="6588" y="4202"/>
                    <a:pt x="8571" y="3227"/>
                    <a:pt x="8403" y="2084"/>
                  </a:cubicBezTo>
                  <a:cubicBezTo>
                    <a:pt x="8403" y="841"/>
                    <a:pt x="6588" y="0"/>
                    <a:pt x="4202" y="0"/>
                  </a:cubicBezTo>
                  <a:close/>
                </a:path>
              </a:pathLst>
            </a:custGeom>
            <a:solidFill>
              <a:schemeClr val="accent5"/>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61" name="Google Shape;864;p31">
              <a:extLst>
                <a:ext uri="{FF2B5EF4-FFF2-40B4-BE49-F238E27FC236}">
                  <a16:creationId xmlns:a16="http://schemas.microsoft.com/office/drawing/2014/main" id="{0AC89F5C-6032-42B3-BE34-1BF79B2939BD}"/>
                </a:ext>
              </a:extLst>
            </p:cNvPr>
            <p:cNvSpPr/>
            <p:nvPr/>
          </p:nvSpPr>
          <p:spPr>
            <a:xfrm>
              <a:off x="5893997" y="3288416"/>
              <a:ext cx="217172" cy="192914"/>
            </a:xfrm>
            <a:custGeom>
              <a:avLst/>
              <a:gdLst/>
              <a:ahLst/>
              <a:cxnLst/>
              <a:rect l="l" t="t" r="r" b="b"/>
              <a:pathLst>
                <a:path w="6992" h="6211" extrusionOk="0">
                  <a:moveTo>
                    <a:pt x="3413" y="1"/>
                  </a:moveTo>
                  <a:cubicBezTo>
                    <a:pt x="2734" y="1"/>
                    <a:pt x="2061" y="223"/>
                    <a:pt x="1513" y="699"/>
                  </a:cubicBezTo>
                  <a:cubicBezTo>
                    <a:pt x="135" y="1674"/>
                    <a:pt x="0" y="3623"/>
                    <a:pt x="975" y="5035"/>
                  </a:cubicBezTo>
                  <a:cubicBezTo>
                    <a:pt x="1593" y="5821"/>
                    <a:pt x="2470" y="6211"/>
                    <a:pt x="3371" y="6211"/>
                  </a:cubicBezTo>
                  <a:cubicBezTo>
                    <a:pt x="4088" y="6211"/>
                    <a:pt x="4819" y="5963"/>
                    <a:pt x="5445" y="5472"/>
                  </a:cubicBezTo>
                  <a:cubicBezTo>
                    <a:pt x="6722" y="4464"/>
                    <a:pt x="6991" y="2514"/>
                    <a:pt x="5882" y="1103"/>
                  </a:cubicBezTo>
                  <a:cubicBezTo>
                    <a:pt x="5230" y="393"/>
                    <a:pt x="4315" y="1"/>
                    <a:pt x="3413" y="1"/>
                  </a:cubicBezTo>
                  <a:close/>
                </a:path>
              </a:pathLst>
            </a:custGeom>
            <a:solidFill>
              <a:schemeClr val="dk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62" name="Google Shape;865;p31">
              <a:extLst>
                <a:ext uri="{FF2B5EF4-FFF2-40B4-BE49-F238E27FC236}">
                  <a16:creationId xmlns:a16="http://schemas.microsoft.com/office/drawing/2014/main" id="{26E29FF5-E604-4426-A4A5-A021519F55DF}"/>
                </a:ext>
              </a:extLst>
            </p:cNvPr>
            <p:cNvSpPr/>
            <p:nvPr/>
          </p:nvSpPr>
          <p:spPr>
            <a:xfrm>
              <a:off x="5880424" y="3458346"/>
              <a:ext cx="182727" cy="121569"/>
            </a:xfrm>
            <a:custGeom>
              <a:avLst/>
              <a:gdLst/>
              <a:ahLst/>
              <a:cxnLst/>
              <a:rect l="l" t="t" r="r" b="b"/>
              <a:pathLst>
                <a:path w="5883" h="3914" extrusionOk="0">
                  <a:moveTo>
                    <a:pt x="1950" y="1"/>
                  </a:moveTo>
                  <a:cubicBezTo>
                    <a:pt x="1278" y="1"/>
                    <a:pt x="572" y="135"/>
                    <a:pt x="1" y="270"/>
                  </a:cubicBezTo>
                  <a:cubicBezTo>
                    <a:pt x="135" y="1110"/>
                    <a:pt x="135" y="1816"/>
                    <a:pt x="1" y="2656"/>
                  </a:cubicBezTo>
                  <a:lnTo>
                    <a:pt x="1" y="2925"/>
                  </a:lnTo>
                  <a:lnTo>
                    <a:pt x="1" y="3631"/>
                  </a:lnTo>
                  <a:cubicBezTo>
                    <a:pt x="572" y="3899"/>
                    <a:pt x="1278" y="3899"/>
                    <a:pt x="1950" y="3899"/>
                  </a:cubicBezTo>
                  <a:cubicBezTo>
                    <a:pt x="2100" y="3909"/>
                    <a:pt x="2248" y="3914"/>
                    <a:pt x="2394" y="3914"/>
                  </a:cubicBezTo>
                  <a:cubicBezTo>
                    <a:pt x="4315" y="3914"/>
                    <a:pt x="5882" y="3115"/>
                    <a:pt x="5882" y="2085"/>
                  </a:cubicBezTo>
                  <a:cubicBezTo>
                    <a:pt x="5882" y="1513"/>
                    <a:pt x="5479" y="975"/>
                    <a:pt x="4773" y="673"/>
                  </a:cubicBezTo>
                  <a:cubicBezTo>
                    <a:pt x="4067" y="270"/>
                    <a:pt x="3093" y="1"/>
                    <a:pt x="2118" y="1"/>
                  </a:cubicBezTo>
                  <a:close/>
                </a:path>
              </a:pathLst>
            </a:custGeom>
            <a:solidFill>
              <a:schemeClr val="accent5"/>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63" name="Google Shape;866;p31">
              <a:extLst>
                <a:ext uri="{FF2B5EF4-FFF2-40B4-BE49-F238E27FC236}">
                  <a16:creationId xmlns:a16="http://schemas.microsoft.com/office/drawing/2014/main" id="{B6D859BE-ABC8-4A42-B5B8-2D610C015540}"/>
                </a:ext>
              </a:extLst>
            </p:cNvPr>
            <p:cNvSpPr/>
            <p:nvPr/>
          </p:nvSpPr>
          <p:spPr>
            <a:xfrm>
              <a:off x="5858495" y="3818488"/>
              <a:ext cx="248481" cy="358775"/>
            </a:xfrm>
            <a:custGeom>
              <a:avLst/>
              <a:gdLst/>
              <a:ahLst/>
              <a:cxnLst/>
              <a:rect l="l" t="t" r="r" b="b"/>
              <a:pathLst>
                <a:path w="8000" h="11551" extrusionOk="0">
                  <a:moveTo>
                    <a:pt x="1" y="1"/>
                  </a:moveTo>
                  <a:lnTo>
                    <a:pt x="1" y="9815"/>
                  </a:lnTo>
                  <a:cubicBezTo>
                    <a:pt x="1" y="10251"/>
                    <a:pt x="135" y="10520"/>
                    <a:pt x="438" y="10655"/>
                  </a:cubicBezTo>
                  <a:cubicBezTo>
                    <a:pt x="1508" y="11271"/>
                    <a:pt x="2617" y="11551"/>
                    <a:pt x="3747" y="11551"/>
                  </a:cubicBezTo>
                  <a:cubicBezTo>
                    <a:pt x="4958" y="11551"/>
                    <a:pt x="6193" y="11229"/>
                    <a:pt x="7428" y="10655"/>
                  </a:cubicBezTo>
                  <a:cubicBezTo>
                    <a:pt x="7865" y="10520"/>
                    <a:pt x="8000" y="10251"/>
                    <a:pt x="8000" y="9815"/>
                  </a:cubicBezTo>
                  <a:lnTo>
                    <a:pt x="8000" y="1"/>
                  </a:lnTo>
                  <a:cubicBezTo>
                    <a:pt x="8000" y="707"/>
                    <a:pt x="6185" y="1144"/>
                    <a:pt x="4067" y="1144"/>
                  </a:cubicBezTo>
                  <a:cubicBezTo>
                    <a:pt x="1816" y="1144"/>
                    <a:pt x="1" y="707"/>
                    <a:pt x="1" y="1"/>
                  </a:cubicBezTo>
                  <a:close/>
                </a:path>
              </a:pathLst>
            </a:custGeom>
            <a:solidFill>
              <a:srgbClr val="74E2ED"/>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64" name="Google Shape;867;p31">
              <a:extLst>
                <a:ext uri="{FF2B5EF4-FFF2-40B4-BE49-F238E27FC236}">
                  <a16:creationId xmlns:a16="http://schemas.microsoft.com/office/drawing/2014/main" id="{B1310A9B-D552-4383-9D6A-72133004D72A}"/>
                </a:ext>
              </a:extLst>
            </p:cNvPr>
            <p:cNvSpPr/>
            <p:nvPr/>
          </p:nvSpPr>
          <p:spPr>
            <a:xfrm>
              <a:off x="5858495" y="3818488"/>
              <a:ext cx="248481" cy="357036"/>
            </a:xfrm>
            <a:custGeom>
              <a:avLst/>
              <a:gdLst/>
              <a:ahLst/>
              <a:cxnLst/>
              <a:rect l="l" t="t" r="r" b="b"/>
              <a:pathLst>
                <a:path w="8000" h="11495" extrusionOk="0">
                  <a:moveTo>
                    <a:pt x="8000" y="1"/>
                  </a:moveTo>
                  <a:lnTo>
                    <a:pt x="8000" y="1"/>
                  </a:lnTo>
                  <a:lnTo>
                    <a:pt x="8000" y="5210"/>
                  </a:lnTo>
                  <a:lnTo>
                    <a:pt x="8000" y="5210"/>
                  </a:lnTo>
                  <a:lnTo>
                    <a:pt x="8000" y="1"/>
                  </a:lnTo>
                  <a:close/>
                  <a:moveTo>
                    <a:pt x="1" y="1"/>
                  </a:moveTo>
                  <a:lnTo>
                    <a:pt x="1" y="9815"/>
                  </a:lnTo>
                  <a:cubicBezTo>
                    <a:pt x="1" y="10251"/>
                    <a:pt x="135" y="10520"/>
                    <a:pt x="438" y="10655"/>
                  </a:cubicBezTo>
                  <a:cubicBezTo>
                    <a:pt x="1547" y="11361"/>
                    <a:pt x="2656" y="11495"/>
                    <a:pt x="3799" y="11495"/>
                  </a:cubicBezTo>
                  <a:cubicBezTo>
                    <a:pt x="4908" y="11495"/>
                    <a:pt x="6185" y="11226"/>
                    <a:pt x="7428" y="10655"/>
                  </a:cubicBezTo>
                  <a:cubicBezTo>
                    <a:pt x="7865" y="10520"/>
                    <a:pt x="8000" y="10251"/>
                    <a:pt x="8000" y="9815"/>
                  </a:cubicBezTo>
                  <a:lnTo>
                    <a:pt x="8000" y="9680"/>
                  </a:lnTo>
                  <a:lnTo>
                    <a:pt x="8000" y="9680"/>
                  </a:lnTo>
                  <a:lnTo>
                    <a:pt x="8000" y="9815"/>
                  </a:lnTo>
                  <a:cubicBezTo>
                    <a:pt x="8000" y="10251"/>
                    <a:pt x="7865" y="10520"/>
                    <a:pt x="7428" y="10655"/>
                  </a:cubicBezTo>
                  <a:cubicBezTo>
                    <a:pt x="6185" y="11226"/>
                    <a:pt x="4908" y="11495"/>
                    <a:pt x="3799" y="11495"/>
                  </a:cubicBezTo>
                  <a:cubicBezTo>
                    <a:pt x="2656" y="11495"/>
                    <a:pt x="1547" y="11361"/>
                    <a:pt x="438" y="10655"/>
                  </a:cubicBezTo>
                  <a:cubicBezTo>
                    <a:pt x="135" y="10520"/>
                    <a:pt x="1" y="10251"/>
                    <a:pt x="1" y="9815"/>
                  </a:cubicBezTo>
                  <a:lnTo>
                    <a:pt x="1" y="1"/>
                  </a:lnTo>
                  <a:close/>
                </a:path>
              </a:pathLst>
            </a:custGeom>
            <a:solidFill>
              <a:srgbClr val="E7BBA8"/>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65" name="Google Shape;868;p31">
              <a:extLst>
                <a:ext uri="{FF2B5EF4-FFF2-40B4-BE49-F238E27FC236}">
                  <a16:creationId xmlns:a16="http://schemas.microsoft.com/office/drawing/2014/main" id="{258B552B-85A8-43D5-A6E8-31D6364C1A76}"/>
                </a:ext>
              </a:extLst>
            </p:cNvPr>
            <p:cNvSpPr/>
            <p:nvPr/>
          </p:nvSpPr>
          <p:spPr>
            <a:xfrm>
              <a:off x="6106945" y="3980311"/>
              <a:ext cx="31" cy="138870"/>
            </a:xfrm>
            <a:custGeom>
              <a:avLst/>
              <a:gdLst/>
              <a:ahLst/>
              <a:cxnLst/>
              <a:rect l="l" t="t" r="r" b="b"/>
              <a:pathLst>
                <a:path w="1" h="4471" extrusionOk="0">
                  <a:moveTo>
                    <a:pt x="1" y="0"/>
                  </a:moveTo>
                  <a:lnTo>
                    <a:pt x="1" y="4470"/>
                  </a:lnTo>
                  <a:lnTo>
                    <a:pt x="1" y="4470"/>
                  </a:lnTo>
                  <a:close/>
                </a:path>
              </a:pathLst>
            </a:custGeom>
            <a:solidFill>
              <a:srgbClr val="DB9F5F"/>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66" name="Google Shape;869;p31">
              <a:extLst>
                <a:ext uri="{FF2B5EF4-FFF2-40B4-BE49-F238E27FC236}">
                  <a16:creationId xmlns:a16="http://schemas.microsoft.com/office/drawing/2014/main" id="{34CE13F7-D3FE-4868-A8C9-832F0B502D83}"/>
                </a:ext>
              </a:extLst>
            </p:cNvPr>
            <p:cNvSpPr/>
            <p:nvPr/>
          </p:nvSpPr>
          <p:spPr>
            <a:xfrm>
              <a:off x="6080855" y="3827899"/>
              <a:ext cx="26122" cy="12548"/>
            </a:xfrm>
            <a:custGeom>
              <a:avLst/>
              <a:gdLst/>
              <a:ahLst/>
              <a:cxnLst/>
              <a:rect l="l" t="t" r="r" b="b"/>
              <a:pathLst>
                <a:path w="841" h="404" extrusionOk="0">
                  <a:moveTo>
                    <a:pt x="841" y="0"/>
                  </a:moveTo>
                  <a:cubicBezTo>
                    <a:pt x="841" y="0"/>
                    <a:pt x="730" y="0"/>
                    <a:pt x="709" y="101"/>
                  </a:cubicBezTo>
                  <a:lnTo>
                    <a:pt x="709" y="101"/>
                  </a:lnTo>
                  <a:cubicBezTo>
                    <a:pt x="763" y="68"/>
                    <a:pt x="807" y="34"/>
                    <a:pt x="841" y="0"/>
                  </a:cubicBezTo>
                  <a:close/>
                  <a:moveTo>
                    <a:pt x="709" y="101"/>
                  </a:moveTo>
                  <a:lnTo>
                    <a:pt x="709" y="101"/>
                  </a:lnTo>
                  <a:cubicBezTo>
                    <a:pt x="609" y="164"/>
                    <a:pt x="476" y="227"/>
                    <a:pt x="317" y="289"/>
                  </a:cubicBezTo>
                  <a:lnTo>
                    <a:pt x="317" y="289"/>
                  </a:lnTo>
                  <a:cubicBezTo>
                    <a:pt x="469" y="248"/>
                    <a:pt x="605" y="215"/>
                    <a:pt x="706" y="135"/>
                  </a:cubicBezTo>
                  <a:cubicBezTo>
                    <a:pt x="706" y="122"/>
                    <a:pt x="707" y="111"/>
                    <a:pt x="709" y="101"/>
                  </a:cubicBezTo>
                  <a:close/>
                  <a:moveTo>
                    <a:pt x="317" y="289"/>
                  </a:moveTo>
                  <a:cubicBezTo>
                    <a:pt x="216" y="317"/>
                    <a:pt x="108" y="350"/>
                    <a:pt x="0" y="404"/>
                  </a:cubicBezTo>
                  <a:cubicBezTo>
                    <a:pt x="115" y="366"/>
                    <a:pt x="221" y="328"/>
                    <a:pt x="317" y="289"/>
                  </a:cubicBezTo>
                  <a:close/>
                </a:path>
              </a:pathLst>
            </a:custGeom>
            <a:solidFill>
              <a:srgbClr val="E7BBA8"/>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67" name="Google Shape;870;p31">
              <a:extLst>
                <a:ext uri="{FF2B5EF4-FFF2-40B4-BE49-F238E27FC236}">
                  <a16:creationId xmlns:a16="http://schemas.microsoft.com/office/drawing/2014/main" id="{93AFD013-D85E-43B9-8E95-BBA33BD9EC6E}"/>
                </a:ext>
              </a:extLst>
            </p:cNvPr>
            <p:cNvSpPr/>
            <p:nvPr/>
          </p:nvSpPr>
          <p:spPr>
            <a:xfrm>
              <a:off x="5858495" y="3827899"/>
              <a:ext cx="248481" cy="347625"/>
            </a:xfrm>
            <a:custGeom>
              <a:avLst/>
              <a:gdLst/>
              <a:ahLst/>
              <a:cxnLst/>
              <a:rect l="l" t="t" r="r" b="b"/>
              <a:pathLst>
                <a:path w="8000" h="11192" extrusionOk="0">
                  <a:moveTo>
                    <a:pt x="1" y="0"/>
                  </a:moveTo>
                  <a:lnTo>
                    <a:pt x="1" y="9512"/>
                  </a:lnTo>
                  <a:cubicBezTo>
                    <a:pt x="1" y="9948"/>
                    <a:pt x="135" y="10217"/>
                    <a:pt x="438" y="10352"/>
                  </a:cubicBezTo>
                  <a:cubicBezTo>
                    <a:pt x="1547" y="11058"/>
                    <a:pt x="2656" y="11192"/>
                    <a:pt x="3799" y="11192"/>
                  </a:cubicBezTo>
                  <a:cubicBezTo>
                    <a:pt x="4908" y="11192"/>
                    <a:pt x="6185" y="10923"/>
                    <a:pt x="7428" y="10352"/>
                  </a:cubicBezTo>
                  <a:cubicBezTo>
                    <a:pt x="7865" y="10217"/>
                    <a:pt x="8000" y="9948"/>
                    <a:pt x="8000" y="9512"/>
                  </a:cubicBezTo>
                  <a:lnTo>
                    <a:pt x="8000" y="9377"/>
                  </a:lnTo>
                  <a:lnTo>
                    <a:pt x="8000" y="4907"/>
                  </a:lnTo>
                  <a:lnTo>
                    <a:pt x="8000" y="0"/>
                  </a:lnTo>
                  <a:cubicBezTo>
                    <a:pt x="7865" y="135"/>
                    <a:pt x="7563" y="269"/>
                    <a:pt x="7159" y="404"/>
                  </a:cubicBezTo>
                  <a:lnTo>
                    <a:pt x="7025" y="404"/>
                  </a:lnTo>
                  <a:lnTo>
                    <a:pt x="7025" y="538"/>
                  </a:lnTo>
                  <a:lnTo>
                    <a:pt x="7025" y="7831"/>
                  </a:lnTo>
                  <a:cubicBezTo>
                    <a:pt x="7025" y="8268"/>
                    <a:pt x="6857" y="8537"/>
                    <a:pt x="6588" y="8671"/>
                  </a:cubicBezTo>
                  <a:cubicBezTo>
                    <a:pt x="5613" y="9243"/>
                    <a:pt x="4773" y="9646"/>
                    <a:pt x="3799" y="9646"/>
                  </a:cubicBezTo>
                  <a:cubicBezTo>
                    <a:pt x="2958" y="9646"/>
                    <a:pt x="2253" y="9377"/>
                    <a:pt x="1412" y="8806"/>
                  </a:cubicBezTo>
                  <a:cubicBezTo>
                    <a:pt x="1143" y="8537"/>
                    <a:pt x="975" y="8268"/>
                    <a:pt x="975" y="7831"/>
                  </a:cubicBezTo>
                  <a:lnTo>
                    <a:pt x="975" y="538"/>
                  </a:lnTo>
                  <a:lnTo>
                    <a:pt x="975" y="404"/>
                  </a:lnTo>
                  <a:lnTo>
                    <a:pt x="707" y="404"/>
                  </a:lnTo>
                  <a:cubicBezTo>
                    <a:pt x="438" y="269"/>
                    <a:pt x="135" y="135"/>
                    <a:pt x="1" y="0"/>
                  </a:cubicBezTo>
                  <a:close/>
                </a:path>
              </a:pathLst>
            </a:custGeom>
            <a:solidFill>
              <a:srgbClr val="3FB6D6"/>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68" name="Google Shape;871;p31">
              <a:extLst>
                <a:ext uri="{FF2B5EF4-FFF2-40B4-BE49-F238E27FC236}">
                  <a16:creationId xmlns:a16="http://schemas.microsoft.com/office/drawing/2014/main" id="{A802342B-8757-4330-B820-2707940E809E}"/>
                </a:ext>
              </a:extLst>
            </p:cNvPr>
            <p:cNvSpPr/>
            <p:nvPr/>
          </p:nvSpPr>
          <p:spPr>
            <a:xfrm>
              <a:off x="5858495" y="3784042"/>
              <a:ext cx="248481" cy="69978"/>
            </a:xfrm>
            <a:custGeom>
              <a:avLst/>
              <a:gdLst/>
              <a:ahLst/>
              <a:cxnLst/>
              <a:rect l="l" t="t" r="r" b="b"/>
              <a:pathLst>
                <a:path w="8000" h="2253" extrusionOk="0">
                  <a:moveTo>
                    <a:pt x="4067" y="1"/>
                  </a:moveTo>
                  <a:cubicBezTo>
                    <a:pt x="1816" y="1"/>
                    <a:pt x="1" y="572"/>
                    <a:pt x="1" y="1110"/>
                  </a:cubicBezTo>
                  <a:cubicBezTo>
                    <a:pt x="1" y="1412"/>
                    <a:pt x="135" y="1547"/>
                    <a:pt x="438" y="1681"/>
                  </a:cubicBezTo>
                  <a:cubicBezTo>
                    <a:pt x="572" y="1816"/>
                    <a:pt x="841" y="1816"/>
                    <a:pt x="975" y="1816"/>
                  </a:cubicBezTo>
                  <a:lnTo>
                    <a:pt x="975" y="1950"/>
                  </a:lnTo>
                  <a:cubicBezTo>
                    <a:pt x="1681" y="2118"/>
                    <a:pt x="2824" y="2253"/>
                    <a:pt x="4067" y="2253"/>
                  </a:cubicBezTo>
                  <a:cubicBezTo>
                    <a:pt x="5177" y="2253"/>
                    <a:pt x="6319" y="2118"/>
                    <a:pt x="7025" y="1950"/>
                  </a:cubicBezTo>
                  <a:lnTo>
                    <a:pt x="7025" y="1816"/>
                  </a:lnTo>
                  <a:cubicBezTo>
                    <a:pt x="7159" y="1816"/>
                    <a:pt x="7428" y="1816"/>
                    <a:pt x="7563" y="1681"/>
                  </a:cubicBezTo>
                  <a:cubicBezTo>
                    <a:pt x="7865" y="1547"/>
                    <a:pt x="8000" y="1412"/>
                    <a:pt x="8000" y="1110"/>
                  </a:cubicBezTo>
                  <a:cubicBezTo>
                    <a:pt x="8000" y="572"/>
                    <a:pt x="6185" y="1"/>
                    <a:pt x="4067" y="1"/>
                  </a:cubicBezTo>
                  <a:close/>
                </a:path>
              </a:pathLst>
            </a:custGeom>
            <a:solidFill>
              <a:srgbClr val="3FB6D6"/>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69" name="Google Shape;872;p31">
              <a:extLst>
                <a:ext uri="{FF2B5EF4-FFF2-40B4-BE49-F238E27FC236}">
                  <a16:creationId xmlns:a16="http://schemas.microsoft.com/office/drawing/2014/main" id="{B164154F-640C-4FE2-9B8D-FFF7D3ACF03C}"/>
                </a:ext>
              </a:extLst>
            </p:cNvPr>
            <p:cNvSpPr/>
            <p:nvPr/>
          </p:nvSpPr>
          <p:spPr>
            <a:xfrm>
              <a:off x="5872069" y="3797616"/>
              <a:ext cx="221334" cy="42832"/>
            </a:xfrm>
            <a:custGeom>
              <a:avLst/>
              <a:gdLst/>
              <a:ahLst/>
              <a:cxnLst/>
              <a:rect l="l" t="t" r="r" b="b"/>
              <a:pathLst>
                <a:path w="7126" h="1379" extrusionOk="0">
                  <a:moveTo>
                    <a:pt x="3630" y="1"/>
                  </a:moveTo>
                  <a:cubicBezTo>
                    <a:pt x="1816" y="1"/>
                    <a:pt x="404" y="538"/>
                    <a:pt x="1" y="1244"/>
                  </a:cubicBezTo>
                  <a:cubicBezTo>
                    <a:pt x="135" y="1379"/>
                    <a:pt x="404" y="1379"/>
                    <a:pt x="538" y="1379"/>
                  </a:cubicBezTo>
                  <a:cubicBezTo>
                    <a:pt x="841" y="975"/>
                    <a:pt x="2084" y="538"/>
                    <a:pt x="3630" y="538"/>
                  </a:cubicBezTo>
                  <a:cubicBezTo>
                    <a:pt x="3899" y="404"/>
                    <a:pt x="4067" y="270"/>
                    <a:pt x="4202" y="1"/>
                  </a:cubicBezTo>
                  <a:close/>
                  <a:moveTo>
                    <a:pt x="4605" y="1"/>
                  </a:moveTo>
                  <a:cubicBezTo>
                    <a:pt x="4336" y="270"/>
                    <a:pt x="3899" y="404"/>
                    <a:pt x="3630" y="538"/>
                  </a:cubicBezTo>
                  <a:cubicBezTo>
                    <a:pt x="5042" y="538"/>
                    <a:pt x="6286" y="975"/>
                    <a:pt x="6588" y="1379"/>
                  </a:cubicBezTo>
                  <a:cubicBezTo>
                    <a:pt x="6722" y="1379"/>
                    <a:pt x="6991" y="1379"/>
                    <a:pt x="7126" y="1244"/>
                  </a:cubicBezTo>
                  <a:cubicBezTo>
                    <a:pt x="6722" y="673"/>
                    <a:pt x="5882" y="270"/>
                    <a:pt x="4605" y="1"/>
                  </a:cubicBezTo>
                  <a:close/>
                </a:path>
              </a:pathLst>
            </a:custGeom>
            <a:solidFill>
              <a:schemeClr val="dk2"/>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70" name="Google Shape;873;p31">
              <a:extLst>
                <a:ext uri="{FF2B5EF4-FFF2-40B4-BE49-F238E27FC236}">
                  <a16:creationId xmlns:a16="http://schemas.microsoft.com/office/drawing/2014/main" id="{AE076CD5-EDF3-4A3E-8FFC-4EEC0695697F}"/>
                </a:ext>
              </a:extLst>
            </p:cNvPr>
            <p:cNvSpPr/>
            <p:nvPr/>
          </p:nvSpPr>
          <p:spPr>
            <a:xfrm>
              <a:off x="5888779" y="3814326"/>
              <a:ext cx="187914" cy="39695"/>
            </a:xfrm>
            <a:custGeom>
              <a:avLst/>
              <a:gdLst/>
              <a:ahLst/>
              <a:cxnLst/>
              <a:rect l="l" t="t" r="r" b="b"/>
              <a:pathLst>
                <a:path w="6050" h="1278" extrusionOk="0">
                  <a:moveTo>
                    <a:pt x="3092" y="0"/>
                  </a:moveTo>
                  <a:cubicBezTo>
                    <a:pt x="1546" y="0"/>
                    <a:pt x="303" y="437"/>
                    <a:pt x="0" y="841"/>
                  </a:cubicBezTo>
                  <a:lnTo>
                    <a:pt x="0" y="975"/>
                  </a:lnTo>
                  <a:cubicBezTo>
                    <a:pt x="706" y="1143"/>
                    <a:pt x="1849" y="1278"/>
                    <a:pt x="3092" y="1278"/>
                  </a:cubicBezTo>
                  <a:cubicBezTo>
                    <a:pt x="4202" y="1278"/>
                    <a:pt x="5344" y="1143"/>
                    <a:pt x="6050" y="975"/>
                  </a:cubicBezTo>
                  <a:lnTo>
                    <a:pt x="6050" y="841"/>
                  </a:lnTo>
                  <a:cubicBezTo>
                    <a:pt x="5748" y="437"/>
                    <a:pt x="4504" y="0"/>
                    <a:pt x="3092" y="0"/>
                  </a:cubicBezTo>
                  <a:close/>
                </a:path>
              </a:pathLst>
            </a:custGeom>
            <a:solidFill>
              <a:schemeClr val="dk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71" name="Google Shape;874;p31">
              <a:extLst>
                <a:ext uri="{FF2B5EF4-FFF2-40B4-BE49-F238E27FC236}">
                  <a16:creationId xmlns:a16="http://schemas.microsoft.com/office/drawing/2014/main" id="{C246D750-4F88-44F1-B651-143545F8DCDF}"/>
                </a:ext>
              </a:extLst>
            </p:cNvPr>
            <p:cNvSpPr/>
            <p:nvPr/>
          </p:nvSpPr>
          <p:spPr>
            <a:xfrm>
              <a:off x="5737423" y="3468130"/>
              <a:ext cx="217141" cy="311781"/>
            </a:xfrm>
            <a:custGeom>
              <a:avLst/>
              <a:gdLst/>
              <a:ahLst/>
              <a:cxnLst/>
              <a:rect l="l" t="t" r="r" b="b"/>
              <a:pathLst>
                <a:path w="6991" h="10038" extrusionOk="0">
                  <a:moveTo>
                    <a:pt x="2740" y="1"/>
                  </a:moveTo>
                  <a:cubicBezTo>
                    <a:pt x="2423" y="1"/>
                    <a:pt x="2107" y="33"/>
                    <a:pt x="1815" y="89"/>
                  </a:cubicBezTo>
                  <a:cubicBezTo>
                    <a:pt x="1378" y="89"/>
                    <a:pt x="672" y="89"/>
                    <a:pt x="404" y="224"/>
                  </a:cubicBezTo>
                  <a:cubicBezTo>
                    <a:pt x="1244" y="795"/>
                    <a:pt x="2353" y="358"/>
                    <a:pt x="2790" y="1635"/>
                  </a:cubicBezTo>
                  <a:cubicBezTo>
                    <a:pt x="3059" y="2610"/>
                    <a:pt x="2655" y="3181"/>
                    <a:pt x="2084" y="3719"/>
                  </a:cubicBezTo>
                  <a:cubicBezTo>
                    <a:pt x="1815" y="4021"/>
                    <a:pt x="1513" y="4156"/>
                    <a:pt x="1109" y="4425"/>
                  </a:cubicBezTo>
                  <a:cubicBezTo>
                    <a:pt x="135" y="5265"/>
                    <a:pt x="0" y="6811"/>
                    <a:pt x="1109" y="7651"/>
                  </a:cubicBezTo>
                  <a:cubicBezTo>
                    <a:pt x="1590" y="8132"/>
                    <a:pt x="2258" y="8293"/>
                    <a:pt x="2924" y="8293"/>
                  </a:cubicBezTo>
                  <a:cubicBezTo>
                    <a:pt x="3422" y="8293"/>
                    <a:pt x="3919" y="8203"/>
                    <a:pt x="4336" y="8088"/>
                  </a:cubicBezTo>
                  <a:cubicBezTo>
                    <a:pt x="4455" y="8064"/>
                    <a:pt x="4569" y="8052"/>
                    <a:pt x="4675" y="8052"/>
                  </a:cubicBezTo>
                  <a:cubicBezTo>
                    <a:pt x="5318" y="8052"/>
                    <a:pt x="5714" y="8476"/>
                    <a:pt x="5714" y="9197"/>
                  </a:cubicBezTo>
                  <a:lnTo>
                    <a:pt x="5714" y="10037"/>
                  </a:lnTo>
                  <a:cubicBezTo>
                    <a:pt x="5882" y="9768"/>
                    <a:pt x="6285" y="9466"/>
                    <a:pt x="6419" y="9197"/>
                  </a:cubicBezTo>
                  <a:cubicBezTo>
                    <a:pt x="6856" y="8626"/>
                    <a:pt x="6991" y="8222"/>
                    <a:pt x="6722" y="7517"/>
                  </a:cubicBezTo>
                  <a:cubicBezTo>
                    <a:pt x="6285" y="6676"/>
                    <a:pt x="5310" y="6676"/>
                    <a:pt x="4739" y="6105"/>
                  </a:cubicBezTo>
                  <a:cubicBezTo>
                    <a:pt x="3764" y="5399"/>
                    <a:pt x="5176" y="4727"/>
                    <a:pt x="5579" y="4021"/>
                  </a:cubicBezTo>
                  <a:cubicBezTo>
                    <a:pt x="5882" y="3450"/>
                    <a:pt x="5714" y="2610"/>
                    <a:pt x="5579" y="2038"/>
                  </a:cubicBezTo>
                  <a:cubicBezTo>
                    <a:pt x="5445" y="1198"/>
                    <a:pt x="4873" y="660"/>
                    <a:pt x="4033" y="224"/>
                  </a:cubicBezTo>
                  <a:cubicBezTo>
                    <a:pt x="3639" y="66"/>
                    <a:pt x="3188" y="1"/>
                    <a:pt x="2740" y="1"/>
                  </a:cubicBezTo>
                  <a:close/>
                </a:path>
              </a:pathLst>
            </a:custGeom>
            <a:solidFill>
              <a:schemeClr val="lt2"/>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72" name="Google Shape;875;p31">
              <a:extLst>
                <a:ext uri="{FF2B5EF4-FFF2-40B4-BE49-F238E27FC236}">
                  <a16:creationId xmlns:a16="http://schemas.microsoft.com/office/drawing/2014/main" id="{54BBFEEF-E539-4BED-BC87-677771587652}"/>
                </a:ext>
              </a:extLst>
            </p:cNvPr>
            <p:cNvSpPr/>
            <p:nvPr/>
          </p:nvSpPr>
          <p:spPr>
            <a:xfrm>
              <a:off x="5771869" y="3709933"/>
              <a:ext cx="143032" cy="43888"/>
            </a:xfrm>
            <a:custGeom>
              <a:avLst/>
              <a:gdLst/>
              <a:ahLst/>
              <a:cxnLst/>
              <a:rect l="l" t="t" r="r" b="b"/>
              <a:pathLst>
                <a:path w="4605" h="1413" extrusionOk="0">
                  <a:moveTo>
                    <a:pt x="1815" y="437"/>
                  </a:moveTo>
                  <a:lnTo>
                    <a:pt x="1815" y="437"/>
                  </a:lnTo>
                  <a:lnTo>
                    <a:pt x="1815" y="437"/>
                  </a:lnTo>
                  <a:lnTo>
                    <a:pt x="1815" y="437"/>
                  </a:lnTo>
                  <a:close/>
                  <a:moveTo>
                    <a:pt x="3227" y="303"/>
                  </a:moveTo>
                  <a:lnTo>
                    <a:pt x="3227" y="303"/>
                  </a:lnTo>
                  <a:lnTo>
                    <a:pt x="3227" y="303"/>
                  </a:lnTo>
                  <a:close/>
                  <a:moveTo>
                    <a:pt x="3227" y="303"/>
                  </a:moveTo>
                  <a:lnTo>
                    <a:pt x="3227" y="303"/>
                  </a:lnTo>
                  <a:lnTo>
                    <a:pt x="3227" y="303"/>
                  </a:lnTo>
                  <a:close/>
                  <a:moveTo>
                    <a:pt x="3630" y="303"/>
                  </a:moveTo>
                  <a:cubicBezTo>
                    <a:pt x="4201" y="303"/>
                    <a:pt x="4605" y="706"/>
                    <a:pt x="4605" y="1412"/>
                  </a:cubicBezTo>
                  <a:cubicBezTo>
                    <a:pt x="4605" y="706"/>
                    <a:pt x="4201" y="303"/>
                    <a:pt x="3630" y="303"/>
                  </a:cubicBezTo>
                  <a:close/>
                  <a:moveTo>
                    <a:pt x="3630" y="303"/>
                  </a:moveTo>
                  <a:lnTo>
                    <a:pt x="3630" y="303"/>
                  </a:lnTo>
                  <a:lnTo>
                    <a:pt x="3630" y="303"/>
                  </a:lnTo>
                  <a:lnTo>
                    <a:pt x="3630" y="303"/>
                  </a:lnTo>
                  <a:close/>
                  <a:moveTo>
                    <a:pt x="0" y="1"/>
                  </a:moveTo>
                  <a:cubicBezTo>
                    <a:pt x="572" y="303"/>
                    <a:pt x="1109" y="437"/>
                    <a:pt x="1815" y="437"/>
                  </a:cubicBezTo>
                  <a:cubicBezTo>
                    <a:pt x="1109" y="437"/>
                    <a:pt x="572" y="303"/>
                    <a:pt x="0" y="1"/>
                  </a:cubicBezTo>
                  <a:close/>
                </a:path>
              </a:pathLst>
            </a:custGeom>
            <a:solidFill>
              <a:srgbClr val="FAF2D5"/>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73" name="Google Shape;876;p31">
              <a:extLst>
                <a:ext uri="{FF2B5EF4-FFF2-40B4-BE49-F238E27FC236}">
                  <a16:creationId xmlns:a16="http://schemas.microsoft.com/office/drawing/2014/main" id="{2B3773D8-C799-43E8-8C86-5169C737CE05}"/>
                </a:ext>
              </a:extLst>
            </p:cNvPr>
            <p:cNvSpPr/>
            <p:nvPr/>
          </p:nvSpPr>
          <p:spPr>
            <a:xfrm>
              <a:off x="5749940" y="3583612"/>
              <a:ext cx="191051" cy="196300"/>
            </a:xfrm>
            <a:custGeom>
              <a:avLst/>
              <a:gdLst/>
              <a:ahLst/>
              <a:cxnLst/>
              <a:rect l="l" t="t" r="r" b="b"/>
              <a:pathLst>
                <a:path w="6151" h="6320" extrusionOk="0">
                  <a:moveTo>
                    <a:pt x="1681" y="1"/>
                  </a:moveTo>
                  <a:lnTo>
                    <a:pt x="1681" y="1"/>
                  </a:lnTo>
                  <a:cubicBezTo>
                    <a:pt x="1412" y="303"/>
                    <a:pt x="1110" y="438"/>
                    <a:pt x="706" y="707"/>
                  </a:cubicBezTo>
                  <a:cubicBezTo>
                    <a:pt x="269" y="1144"/>
                    <a:pt x="1" y="1849"/>
                    <a:pt x="1" y="2387"/>
                  </a:cubicBezTo>
                  <a:cubicBezTo>
                    <a:pt x="1" y="2958"/>
                    <a:pt x="135" y="3664"/>
                    <a:pt x="706" y="3933"/>
                  </a:cubicBezTo>
                  <a:lnTo>
                    <a:pt x="706" y="4068"/>
                  </a:lnTo>
                  <a:cubicBezTo>
                    <a:pt x="1278" y="4370"/>
                    <a:pt x="1815" y="4504"/>
                    <a:pt x="2521" y="4504"/>
                  </a:cubicBezTo>
                  <a:cubicBezTo>
                    <a:pt x="2958" y="4504"/>
                    <a:pt x="3361" y="4504"/>
                    <a:pt x="3933" y="4370"/>
                  </a:cubicBezTo>
                  <a:lnTo>
                    <a:pt x="4336" y="4370"/>
                  </a:lnTo>
                  <a:cubicBezTo>
                    <a:pt x="4907" y="4370"/>
                    <a:pt x="5311" y="4773"/>
                    <a:pt x="5311" y="5479"/>
                  </a:cubicBezTo>
                  <a:lnTo>
                    <a:pt x="5311" y="5614"/>
                  </a:lnTo>
                  <a:lnTo>
                    <a:pt x="5311" y="6319"/>
                  </a:lnTo>
                  <a:cubicBezTo>
                    <a:pt x="5479" y="6050"/>
                    <a:pt x="5882" y="5748"/>
                    <a:pt x="6016" y="5479"/>
                  </a:cubicBezTo>
                  <a:cubicBezTo>
                    <a:pt x="6151" y="4202"/>
                    <a:pt x="4638" y="3664"/>
                    <a:pt x="4638" y="3664"/>
                  </a:cubicBezTo>
                  <a:cubicBezTo>
                    <a:pt x="1547" y="2958"/>
                    <a:pt x="1412" y="1144"/>
                    <a:pt x="1681" y="1"/>
                  </a:cubicBezTo>
                  <a:close/>
                </a:path>
              </a:pathLst>
            </a:custGeom>
            <a:solidFill>
              <a:schemeClr val="accen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74" name="Google Shape;877;p31">
              <a:extLst>
                <a:ext uri="{FF2B5EF4-FFF2-40B4-BE49-F238E27FC236}">
                  <a16:creationId xmlns:a16="http://schemas.microsoft.com/office/drawing/2014/main" id="{D40E385E-8D1B-4C97-B697-5CAEFBD04599}"/>
                </a:ext>
              </a:extLst>
            </p:cNvPr>
            <p:cNvSpPr/>
            <p:nvPr/>
          </p:nvSpPr>
          <p:spPr>
            <a:xfrm>
              <a:off x="5984817" y="3614951"/>
              <a:ext cx="91876" cy="199406"/>
            </a:xfrm>
            <a:custGeom>
              <a:avLst/>
              <a:gdLst/>
              <a:ahLst/>
              <a:cxnLst/>
              <a:rect l="l" t="t" r="r" b="b"/>
              <a:pathLst>
                <a:path w="2958" h="6420" extrusionOk="0">
                  <a:moveTo>
                    <a:pt x="1950" y="0"/>
                  </a:moveTo>
                  <a:lnTo>
                    <a:pt x="1815" y="135"/>
                  </a:lnTo>
                  <a:cubicBezTo>
                    <a:pt x="1412" y="403"/>
                    <a:pt x="841" y="538"/>
                    <a:pt x="572" y="975"/>
                  </a:cubicBezTo>
                  <a:cubicBezTo>
                    <a:pt x="572" y="1109"/>
                    <a:pt x="437" y="1244"/>
                    <a:pt x="437" y="1378"/>
                  </a:cubicBezTo>
                  <a:cubicBezTo>
                    <a:pt x="135" y="1815"/>
                    <a:pt x="135" y="2353"/>
                    <a:pt x="135" y="2790"/>
                  </a:cubicBezTo>
                  <a:cubicBezTo>
                    <a:pt x="269" y="3495"/>
                    <a:pt x="841" y="4033"/>
                    <a:pt x="975" y="4605"/>
                  </a:cubicBezTo>
                  <a:cubicBezTo>
                    <a:pt x="1110" y="5310"/>
                    <a:pt x="572" y="6016"/>
                    <a:pt x="0" y="6419"/>
                  </a:cubicBezTo>
                  <a:cubicBezTo>
                    <a:pt x="572" y="6151"/>
                    <a:pt x="1110" y="6016"/>
                    <a:pt x="1546" y="5714"/>
                  </a:cubicBezTo>
                  <a:cubicBezTo>
                    <a:pt x="1681" y="5579"/>
                    <a:pt x="1950" y="5445"/>
                    <a:pt x="2118" y="5310"/>
                  </a:cubicBezTo>
                  <a:cubicBezTo>
                    <a:pt x="2387" y="5041"/>
                    <a:pt x="2656" y="4739"/>
                    <a:pt x="2790" y="4201"/>
                  </a:cubicBezTo>
                  <a:cubicBezTo>
                    <a:pt x="2958" y="3495"/>
                    <a:pt x="2252" y="3059"/>
                    <a:pt x="1815" y="2655"/>
                  </a:cubicBezTo>
                  <a:cubicBezTo>
                    <a:pt x="841" y="1681"/>
                    <a:pt x="1546" y="840"/>
                    <a:pt x="1950" y="0"/>
                  </a:cubicBezTo>
                  <a:close/>
                </a:path>
              </a:pathLst>
            </a:custGeom>
            <a:solidFill>
              <a:schemeClr val="lt2"/>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75" name="Google Shape;878;p31">
              <a:extLst>
                <a:ext uri="{FF2B5EF4-FFF2-40B4-BE49-F238E27FC236}">
                  <a16:creationId xmlns:a16="http://schemas.microsoft.com/office/drawing/2014/main" id="{9F7138B4-2364-403C-83EA-A5046722AF43}"/>
                </a:ext>
              </a:extLst>
            </p:cNvPr>
            <p:cNvSpPr/>
            <p:nvPr/>
          </p:nvSpPr>
          <p:spPr>
            <a:xfrm>
              <a:off x="5984817" y="3645204"/>
              <a:ext cx="74140" cy="169153"/>
            </a:xfrm>
            <a:custGeom>
              <a:avLst/>
              <a:gdLst/>
              <a:ahLst/>
              <a:cxnLst/>
              <a:rect l="l" t="t" r="r" b="b"/>
              <a:pathLst>
                <a:path w="2387" h="5446" extrusionOk="0">
                  <a:moveTo>
                    <a:pt x="572" y="1"/>
                  </a:moveTo>
                  <a:lnTo>
                    <a:pt x="572" y="1"/>
                  </a:lnTo>
                  <a:cubicBezTo>
                    <a:pt x="568" y="24"/>
                    <a:pt x="565" y="47"/>
                    <a:pt x="561" y="70"/>
                  </a:cubicBezTo>
                  <a:lnTo>
                    <a:pt x="561" y="70"/>
                  </a:lnTo>
                  <a:cubicBezTo>
                    <a:pt x="568" y="47"/>
                    <a:pt x="572" y="24"/>
                    <a:pt x="572" y="1"/>
                  </a:cubicBezTo>
                  <a:close/>
                  <a:moveTo>
                    <a:pt x="561" y="70"/>
                  </a:moveTo>
                  <a:lnTo>
                    <a:pt x="561" y="70"/>
                  </a:lnTo>
                  <a:cubicBezTo>
                    <a:pt x="530" y="181"/>
                    <a:pt x="437" y="293"/>
                    <a:pt x="437" y="404"/>
                  </a:cubicBezTo>
                  <a:cubicBezTo>
                    <a:pt x="269" y="707"/>
                    <a:pt x="135" y="1110"/>
                    <a:pt x="135" y="1379"/>
                  </a:cubicBezTo>
                  <a:lnTo>
                    <a:pt x="135" y="1816"/>
                  </a:lnTo>
                  <a:cubicBezTo>
                    <a:pt x="269" y="2521"/>
                    <a:pt x="841" y="3059"/>
                    <a:pt x="975" y="3631"/>
                  </a:cubicBezTo>
                  <a:lnTo>
                    <a:pt x="975" y="3899"/>
                  </a:lnTo>
                  <a:cubicBezTo>
                    <a:pt x="975" y="4202"/>
                    <a:pt x="841" y="4605"/>
                    <a:pt x="572" y="4908"/>
                  </a:cubicBezTo>
                  <a:cubicBezTo>
                    <a:pt x="437" y="5177"/>
                    <a:pt x="269" y="5311"/>
                    <a:pt x="0" y="5445"/>
                  </a:cubicBezTo>
                  <a:cubicBezTo>
                    <a:pt x="572" y="5177"/>
                    <a:pt x="1110" y="5042"/>
                    <a:pt x="1546" y="4740"/>
                  </a:cubicBezTo>
                  <a:cubicBezTo>
                    <a:pt x="1681" y="4605"/>
                    <a:pt x="1950" y="4471"/>
                    <a:pt x="2118" y="4336"/>
                  </a:cubicBezTo>
                  <a:cubicBezTo>
                    <a:pt x="2387" y="3227"/>
                    <a:pt x="1412" y="2387"/>
                    <a:pt x="1412" y="2387"/>
                  </a:cubicBezTo>
                  <a:cubicBezTo>
                    <a:pt x="595" y="1700"/>
                    <a:pt x="445" y="887"/>
                    <a:pt x="561" y="70"/>
                  </a:cubicBezTo>
                  <a:close/>
                </a:path>
              </a:pathLst>
            </a:custGeom>
            <a:solidFill>
              <a:schemeClr val="accen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76" name="Google Shape;879;p31">
              <a:extLst>
                <a:ext uri="{FF2B5EF4-FFF2-40B4-BE49-F238E27FC236}">
                  <a16:creationId xmlns:a16="http://schemas.microsoft.com/office/drawing/2014/main" id="{3D4D5DFF-3C49-4816-82FB-23A8C5A3BE4E}"/>
                </a:ext>
              </a:extLst>
            </p:cNvPr>
            <p:cNvSpPr/>
            <p:nvPr/>
          </p:nvSpPr>
          <p:spPr>
            <a:xfrm>
              <a:off x="5972300" y="3370663"/>
              <a:ext cx="73084" cy="78334"/>
            </a:xfrm>
            <a:custGeom>
              <a:avLst/>
              <a:gdLst/>
              <a:ahLst/>
              <a:cxnLst/>
              <a:rect l="l" t="t" r="r" b="b"/>
              <a:pathLst>
                <a:path w="2353" h="2522" extrusionOk="0">
                  <a:moveTo>
                    <a:pt x="1244" y="1"/>
                  </a:moveTo>
                  <a:cubicBezTo>
                    <a:pt x="538" y="1"/>
                    <a:pt x="0" y="572"/>
                    <a:pt x="0" y="1278"/>
                  </a:cubicBezTo>
                  <a:cubicBezTo>
                    <a:pt x="0" y="1984"/>
                    <a:pt x="538" y="2521"/>
                    <a:pt x="1244" y="2521"/>
                  </a:cubicBezTo>
                  <a:cubicBezTo>
                    <a:pt x="1815" y="2521"/>
                    <a:pt x="2353" y="1984"/>
                    <a:pt x="2353" y="1278"/>
                  </a:cubicBezTo>
                  <a:cubicBezTo>
                    <a:pt x="2353" y="572"/>
                    <a:pt x="1815" y="1"/>
                    <a:pt x="1244" y="1"/>
                  </a:cubicBezTo>
                  <a:close/>
                </a:path>
              </a:pathLst>
            </a:custGeom>
            <a:solidFill>
              <a:srgbClr val="FFFFFF"/>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77" name="Google Shape;880;p31">
              <a:extLst>
                <a:ext uri="{FF2B5EF4-FFF2-40B4-BE49-F238E27FC236}">
                  <a16:creationId xmlns:a16="http://schemas.microsoft.com/office/drawing/2014/main" id="{BA6734D9-17BA-4695-8A23-F827A9EBF40E}"/>
                </a:ext>
              </a:extLst>
            </p:cNvPr>
            <p:cNvSpPr/>
            <p:nvPr/>
          </p:nvSpPr>
          <p:spPr>
            <a:xfrm>
              <a:off x="6398196" y="3353953"/>
              <a:ext cx="74140" cy="73115"/>
            </a:xfrm>
            <a:custGeom>
              <a:avLst/>
              <a:gdLst/>
              <a:ahLst/>
              <a:cxnLst/>
              <a:rect l="l" t="t" r="r" b="b"/>
              <a:pathLst>
                <a:path w="2387" h="2354" extrusionOk="0">
                  <a:moveTo>
                    <a:pt x="1110" y="1"/>
                  </a:moveTo>
                  <a:cubicBezTo>
                    <a:pt x="404" y="1"/>
                    <a:pt x="0" y="539"/>
                    <a:pt x="0" y="1110"/>
                  </a:cubicBezTo>
                  <a:cubicBezTo>
                    <a:pt x="0" y="1816"/>
                    <a:pt x="404" y="2354"/>
                    <a:pt x="1110" y="2354"/>
                  </a:cubicBezTo>
                  <a:cubicBezTo>
                    <a:pt x="1815" y="2354"/>
                    <a:pt x="2387" y="1816"/>
                    <a:pt x="2387" y="1110"/>
                  </a:cubicBezTo>
                  <a:cubicBezTo>
                    <a:pt x="2387" y="539"/>
                    <a:pt x="1815" y="1"/>
                    <a:pt x="1110" y="1"/>
                  </a:cubicBezTo>
                  <a:close/>
                </a:path>
              </a:pathLst>
            </a:custGeom>
            <a:solidFill>
              <a:srgbClr val="FFFFFF"/>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78" name="Google Shape;881;p31">
              <a:extLst>
                <a:ext uri="{FF2B5EF4-FFF2-40B4-BE49-F238E27FC236}">
                  <a16:creationId xmlns:a16="http://schemas.microsoft.com/office/drawing/2014/main" id="{2F8C6642-4A15-47F7-93E0-02DBA4E3FEDB}"/>
                </a:ext>
              </a:extLst>
            </p:cNvPr>
            <p:cNvSpPr/>
            <p:nvPr/>
          </p:nvSpPr>
          <p:spPr>
            <a:xfrm>
              <a:off x="5949809" y="4373187"/>
              <a:ext cx="674377" cy="457578"/>
            </a:xfrm>
            <a:custGeom>
              <a:avLst/>
              <a:gdLst/>
              <a:ahLst/>
              <a:cxnLst/>
              <a:rect l="l" t="t" r="r" b="b"/>
              <a:pathLst>
                <a:path w="21712" h="14732" extrusionOk="0">
                  <a:moveTo>
                    <a:pt x="18426" y="1"/>
                  </a:moveTo>
                  <a:cubicBezTo>
                    <a:pt x="17914" y="1"/>
                    <a:pt x="17394" y="109"/>
                    <a:pt x="16939" y="313"/>
                  </a:cubicBezTo>
                  <a:lnTo>
                    <a:pt x="16805" y="313"/>
                  </a:lnTo>
                  <a:lnTo>
                    <a:pt x="13713" y="1725"/>
                  </a:lnTo>
                  <a:lnTo>
                    <a:pt x="9243" y="3674"/>
                  </a:lnTo>
                  <a:lnTo>
                    <a:pt x="5042" y="5489"/>
                  </a:lnTo>
                  <a:cubicBezTo>
                    <a:pt x="4739" y="5623"/>
                    <a:pt x="4336" y="5926"/>
                    <a:pt x="4201" y="6329"/>
                  </a:cubicBezTo>
                  <a:lnTo>
                    <a:pt x="4067" y="6464"/>
                  </a:lnTo>
                  <a:lnTo>
                    <a:pt x="0" y="12917"/>
                  </a:lnTo>
                  <a:lnTo>
                    <a:pt x="2219" y="14731"/>
                  </a:lnTo>
                  <a:lnTo>
                    <a:pt x="7260" y="9556"/>
                  </a:lnTo>
                  <a:lnTo>
                    <a:pt x="15393" y="8850"/>
                  </a:lnTo>
                  <a:lnTo>
                    <a:pt x="16368" y="8715"/>
                  </a:lnTo>
                  <a:cubicBezTo>
                    <a:pt x="17645" y="8715"/>
                    <a:pt x="18754" y="8144"/>
                    <a:pt x="19729" y="7438"/>
                  </a:cubicBezTo>
                  <a:cubicBezTo>
                    <a:pt x="20569" y="6598"/>
                    <a:pt x="21275" y="5489"/>
                    <a:pt x="21712" y="4380"/>
                  </a:cubicBezTo>
                  <a:lnTo>
                    <a:pt x="21712" y="3540"/>
                  </a:lnTo>
                  <a:lnTo>
                    <a:pt x="21712" y="2968"/>
                  </a:lnTo>
                  <a:cubicBezTo>
                    <a:pt x="21543" y="1994"/>
                    <a:pt x="21006" y="1019"/>
                    <a:pt x="20031" y="448"/>
                  </a:cubicBezTo>
                  <a:cubicBezTo>
                    <a:pt x="19583" y="143"/>
                    <a:pt x="19010" y="1"/>
                    <a:pt x="18426" y="1"/>
                  </a:cubicBezTo>
                  <a:close/>
                </a:path>
              </a:pathLst>
            </a:custGeom>
            <a:solidFill>
              <a:srgbClr val="BDB8FF"/>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sp>
        <p:nvSpPr>
          <p:cNvPr id="236" name="TextBox 235">
            <a:extLst>
              <a:ext uri="{FF2B5EF4-FFF2-40B4-BE49-F238E27FC236}">
                <a16:creationId xmlns:a16="http://schemas.microsoft.com/office/drawing/2014/main" id="{BD5E5673-0E4E-473F-B799-62CE61F371DC}"/>
              </a:ext>
            </a:extLst>
          </p:cNvPr>
          <p:cNvSpPr txBox="1"/>
          <p:nvPr userDrawn="1"/>
        </p:nvSpPr>
        <p:spPr>
          <a:xfrm>
            <a:off x="3251712" y="1179490"/>
            <a:ext cx="2795056" cy="4074192"/>
          </a:xfrm>
          <a:prstGeom prst="rect">
            <a:avLst/>
          </a:prstGeom>
          <a:noFill/>
        </p:spPr>
        <p:txBody>
          <a:bodyPr wrap="square" rtlCol="0">
            <a:spAutoFit/>
          </a:bodyPr>
          <a:lstStyle/>
          <a:p>
            <a:pPr algn="ctr"/>
            <a:r>
              <a:rPr lang="vi-VN" sz="8625" dirty="0">
                <a:solidFill>
                  <a:srgbClr val="002D89">
                    <a:lumMod val="50000"/>
                  </a:srgbClr>
                </a:solidFill>
                <a:latin typeface="UTM Cookies"/>
              </a:rPr>
              <a:t>KHÁM PHÁ</a:t>
            </a:r>
          </a:p>
        </p:txBody>
      </p:sp>
    </p:spTree>
    <p:extLst>
      <p:ext uri="{BB962C8B-B14F-4D97-AF65-F5344CB8AC3E}">
        <p14:creationId xmlns:p14="http://schemas.microsoft.com/office/powerpoint/2010/main" val="78884259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100"/>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117"/>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119"/>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114"/>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118"/>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103"/>
                                        </p:tgtEl>
                                      </p:cBhvr>
                                      <p:by x="150000" y="150000"/>
                                    </p:animScale>
                                  </p:childTnLst>
                                </p:cTn>
                              </p:par>
                              <p:par>
                                <p:cTn id="17" presetID="16" presetClass="entr" presetSubtype="21"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Effect transition="in" filter="barn(inVertical)">
                                      <p:cBhvr>
                                        <p:cTn id="19" dur="500"/>
                                        <p:tgtEl>
                                          <p:spTgt spid="98"/>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99"/>
                                        </p:tgtEl>
                                        <p:attrNameLst>
                                          <p:attrName>style.visibility</p:attrName>
                                        </p:attrNameLst>
                                      </p:cBhvr>
                                      <p:to>
                                        <p:strVal val="visible"/>
                                      </p:to>
                                    </p:set>
                                    <p:animEffect transition="in" filter="barn(inVertical)">
                                      <p:cBhvr>
                                        <p:cTn id="22" dur="500"/>
                                        <p:tgtEl>
                                          <p:spTgt spid="99"/>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97"/>
                                        </p:tgtEl>
                                        <p:attrNameLst>
                                          <p:attrName>style.visibility</p:attrName>
                                        </p:attrNameLst>
                                      </p:cBhvr>
                                      <p:to>
                                        <p:strVal val="visible"/>
                                      </p:to>
                                    </p:set>
                                    <p:animEffect transition="in" filter="fade">
                                      <p:cBhvr>
                                        <p:cTn id="26" dur="500"/>
                                        <p:tgtEl>
                                          <p:spTgt spid="97"/>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122"/>
                                        </p:tgtEl>
                                        <p:attrNameLst>
                                          <p:attrName>style.visibility</p:attrName>
                                        </p:attrNameLst>
                                      </p:cBhvr>
                                      <p:to>
                                        <p:strVal val="visible"/>
                                      </p:to>
                                    </p:set>
                                    <p:anim calcmode="lin" valueType="num">
                                      <p:cBhvr>
                                        <p:cTn id="30" dur="1000" fill="hold"/>
                                        <p:tgtEl>
                                          <p:spTgt spid="122"/>
                                        </p:tgtEl>
                                        <p:attrNameLst>
                                          <p:attrName>ppt_w</p:attrName>
                                        </p:attrNameLst>
                                      </p:cBhvr>
                                      <p:tavLst>
                                        <p:tav tm="0">
                                          <p:val>
                                            <p:fltVal val="0"/>
                                          </p:val>
                                        </p:tav>
                                        <p:tav tm="100000">
                                          <p:val>
                                            <p:strVal val="#ppt_w"/>
                                          </p:val>
                                        </p:tav>
                                      </p:tavLst>
                                    </p:anim>
                                    <p:anim calcmode="lin" valueType="num">
                                      <p:cBhvr>
                                        <p:cTn id="31" dur="1000" fill="hold"/>
                                        <p:tgtEl>
                                          <p:spTgt spid="122"/>
                                        </p:tgtEl>
                                        <p:attrNameLst>
                                          <p:attrName>ppt_h</p:attrName>
                                        </p:attrNameLst>
                                      </p:cBhvr>
                                      <p:tavLst>
                                        <p:tav tm="0">
                                          <p:val>
                                            <p:fltVal val="0"/>
                                          </p:val>
                                        </p:tav>
                                        <p:tav tm="100000">
                                          <p:val>
                                            <p:strVal val="#ppt_h"/>
                                          </p:val>
                                        </p:tav>
                                      </p:tavLst>
                                    </p:anim>
                                    <p:anim calcmode="lin" valueType="num">
                                      <p:cBhvr>
                                        <p:cTn id="32" dur="1000" fill="hold"/>
                                        <p:tgtEl>
                                          <p:spTgt spid="122"/>
                                        </p:tgtEl>
                                        <p:attrNameLst>
                                          <p:attrName>style.rotation</p:attrName>
                                        </p:attrNameLst>
                                      </p:cBhvr>
                                      <p:tavLst>
                                        <p:tav tm="0">
                                          <p:val>
                                            <p:fltVal val="90"/>
                                          </p:val>
                                        </p:tav>
                                        <p:tav tm="100000">
                                          <p:val>
                                            <p:fltVal val="0"/>
                                          </p:val>
                                        </p:tav>
                                      </p:tavLst>
                                    </p:anim>
                                    <p:animEffect transition="in" filter="fade">
                                      <p:cBhvr>
                                        <p:cTn id="33" dur="1000"/>
                                        <p:tgtEl>
                                          <p:spTgt spid="122"/>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236"/>
                                        </p:tgtEl>
                                        <p:attrNameLst>
                                          <p:attrName>style.visibility</p:attrName>
                                        </p:attrNameLst>
                                      </p:cBhvr>
                                      <p:to>
                                        <p:strVal val="visible"/>
                                      </p:to>
                                    </p:set>
                                    <p:animEffect transition="in" filter="randombar(horizontal)">
                                      <p:cBhvr>
                                        <p:cTn id="37" dur="500"/>
                                        <p:tgtEl>
                                          <p:spTgt spid="2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117" grpId="0" animBg="1"/>
      <p:bldP spid="118" grpId="0" animBg="1"/>
      <p:bldP spid="236" grpId="0"/>
    </p:bldLst>
  </p:timing>
</p:sldLayout>
</file>

<file path=ppt/slideLayouts/slideLayout122.xml><?xml version="1.0" encoding="utf-8"?>
<p:sldLayout xmlns:a="http://schemas.openxmlformats.org/drawingml/2006/main" xmlns:r="http://schemas.openxmlformats.org/officeDocument/2006/relationships" xmlns:p="http://schemas.openxmlformats.org/presentationml/2006/main" preserve="1" userDrawn="1">
  <p:cSld name="8_Title and Content">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297023" y="164692"/>
            <a:ext cx="8712950" cy="4681543"/>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accent6">
                <a:lumMod val="75000"/>
              </a:schemeClr>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endParaRPr sz="1350" dirty="0">
                <a:solidFill>
                  <a:prstClr val="black"/>
                </a:solidFill>
                <a:latin typeface="Times New Roman" panose="02020603050405020304" pitchFamily="18" charset="0"/>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349391" y="661836"/>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150354" y="680331"/>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168122" y="742296"/>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393811" y="710860"/>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151248" y="688672"/>
            <a:ext cx="335912"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348498" y="1122388"/>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49460" y="1140883"/>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167228" y="1202847"/>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392918" y="1171412"/>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150353" y="1149223"/>
            <a:ext cx="335912"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347604" y="1582939"/>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48567" y="1601434"/>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166334" y="1663399"/>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392025" y="1631963"/>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49460" y="1609774"/>
            <a:ext cx="335912"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346711" y="2043490"/>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47673" y="2061986"/>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165441" y="2123950"/>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391130" y="2092515"/>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48567" y="2070326"/>
            <a:ext cx="335912"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345817" y="2504042"/>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46779" y="2522537"/>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164548" y="2584501"/>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390237" y="2553066"/>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47674" y="2530877"/>
            <a:ext cx="335912"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344924" y="2964593"/>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45886" y="2983088"/>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163654" y="3045053"/>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389344" y="3013617"/>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46779" y="2991429"/>
            <a:ext cx="335912"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344030" y="3425145"/>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44993" y="3443640"/>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162760" y="3505604"/>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388450" y="3474169"/>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45886" y="3451980"/>
            <a:ext cx="335912"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343137" y="3885696"/>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44100" y="3904191"/>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161867" y="3966156"/>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387556" y="3934720"/>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44993" y="3912531"/>
            <a:ext cx="335912"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342243" y="4346247"/>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43205" y="4364743"/>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160973" y="4426707"/>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386663" y="4395272"/>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44099" y="4373083"/>
            <a:ext cx="335912"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2319402" y="817835"/>
            <a:ext cx="4163971" cy="3549164"/>
          </a:xfrm>
          <a:prstGeom prst="rect">
            <a:avLst/>
          </a:prstGeom>
          <a:solidFill>
            <a:schemeClr val="accent6">
              <a:lumMod val="40000"/>
              <a:lumOff val="60000"/>
            </a:schemeClr>
          </a:solidFill>
          <a:ln>
            <a:noFill/>
          </a:ln>
        </p:spPr>
        <p:txBody>
          <a:bodyPr spcFirstLastPara="1" wrap="square" lIns="68569" tIns="68569" rIns="68569" bIns="68569" anchor="ctr" anchorCtr="0">
            <a:noAutofit/>
          </a:bodyPr>
          <a:lstStyle/>
          <a:p>
            <a:endParaRPr sz="375" dirty="0">
              <a:solidFill>
                <a:prstClr val="black"/>
              </a:solidFill>
              <a:latin typeface="Times New Roman" panose="02020603050405020304" pitchFamily="18" charset="0"/>
            </a:endParaRPr>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109020" y="579882"/>
            <a:ext cx="963357" cy="100291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4">
              <a:lumMod val="60000"/>
              <a:lumOff val="40000"/>
            </a:schemeClr>
          </a:solidFill>
          <a:ln>
            <a:noFill/>
          </a:ln>
        </p:spPr>
        <p:txBody>
          <a:bodyPr spcFirstLastPara="1" wrap="square" lIns="68569" tIns="68569" rIns="68569" bIns="68569" anchor="ctr" anchorCtr="0">
            <a:noAutofit/>
          </a:bodyPr>
          <a:lstStyle/>
          <a:p>
            <a:endParaRPr sz="375">
              <a:solidFill>
                <a:prstClr val="black"/>
              </a:solidFill>
              <a:latin typeface="Times New Roman" panose="02020603050405020304" pitchFamily="18" charset="0"/>
            </a:endParaRPr>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5732065" y="772338"/>
            <a:ext cx="1160589" cy="832447"/>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92D050"/>
          </a:solidFill>
          <a:ln>
            <a:noFill/>
          </a:ln>
        </p:spPr>
        <p:txBody>
          <a:bodyPr spcFirstLastPara="1" wrap="square" lIns="68569" tIns="68569" rIns="68569" bIns="68569" anchor="ctr" anchorCtr="0">
            <a:noAutofit/>
          </a:bodyPr>
          <a:lstStyle/>
          <a:p>
            <a:endParaRPr sz="375">
              <a:solidFill>
                <a:prstClr val="black"/>
              </a:solidFill>
              <a:latin typeface="Times New Roman" panose="02020603050405020304" pitchFamily="18" charset="0"/>
            </a:endParaRPr>
          </a:p>
        </p:txBody>
      </p:sp>
      <p:grpSp>
        <p:nvGrpSpPr>
          <p:cNvPr id="236" name="Google Shape;631;p30">
            <a:extLst>
              <a:ext uri="{FF2B5EF4-FFF2-40B4-BE49-F238E27FC236}">
                <a16:creationId xmlns:a16="http://schemas.microsoft.com/office/drawing/2014/main" id="{CD1EBE97-8F9B-460E-9BC5-FD02CD5043DA}"/>
              </a:ext>
            </a:extLst>
          </p:cNvPr>
          <p:cNvGrpSpPr/>
          <p:nvPr userDrawn="1"/>
        </p:nvGrpSpPr>
        <p:grpSpPr>
          <a:xfrm>
            <a:off x="5756408" y="2717573"/>
            <a:ext cx="982609" cy="1865200"/>
            <a:chOff x="961250" y="234750"/>
            <a:chExt cx="1222525" cy="2320700"/>
          </a:xfrm>
        </p:grpSpPr>
        <p:sp>
          <p:nvSpPr>
            <p:cNvPr id="237" name="Google Shape;632;p30">
              <a:extLst>
                <a:ext uri="{FF2B5EF4-FFF2-40B4-BE49-F238E27FC236}">
                  <a16:creationId xmlns:a16="http://schemas.microsoft.com/office/drawing/2014/main" id="{687291A7-7C04-436D-8909-2F2DB91394D5}"/>
                </a:ext>
              </a:extLst>
            </p:cNvPr>
            <p:cNvSpPr/>
            <p:nvPr/>
          </p:nvSpPr>
          <p:spPr>
            <a:xfrm>
              <a:off x="1529225" y="1558100"/>
              <a:ext cx="189075" cy="241150"/>
            </a:xfrm>
            <a:custGeom>
              <a:avLst/>
              <a:gdLst/>
              <a:ahLst/>
              <a:cxnLst/>
              <a:rect l="l" t="t" r="r" b="b"/>
              <a:pathLst>
                <a:path w="7563" h="9646" extrusionOk="0">
                  <a:moveTo>
                    <a:pt x="2353" y="0"/>
                  </a:moveTo>
                  <a:cubicBezTo>
                    <a:pt x="1378" y="0"/>
                    <a:pt x="404" y="572"/>
                    <a:pt x="135" y="1681"/>
                  </a:cubicBezTo>
                  <a:cubicBezTo>
                    <a:pt x="0" y="2252"/>
                    <a:pt x="0" y="2790"/>
                    <a:pt x="269" y="3361"/>
                  </a:cubicBezTo>
                  <a:lnTo>
                    <a:pt x="3496" y="9646"/>
                  </a:lnTo>
                  <a:lnTo>
                    <a:pt x="7562" y="7562"/>
                  </a:lnTo>
                  <a:lnTo>
                    <a:pt x="6857" y="4907"/>
                  </a:lnTo>
                  <a:cubicBezTo>
                    <a:pt x="6722" y="3932"/>
                    <a:pt x="6285" y="3092"/>
                    <a:pt x="5580" y="2252"/>
                  </a:cubicBezTo>
                  <a:cubicBezTo>
                    <a:pt x="5042" y="1546"/>
                    <a:pt x="4336" y="840"/>
                    <a:pt x="3496" y="269"/>
                  </a:cubicBezTo>
                  <a:cubicBezTo>
                    <a:pt x="3059" y="135"/>
                    <a:pt x="2790" y="0"/>
                    <a:pt x="2353" y="0"/>
                  </a:cubicBezTo>
                  <a:close/>
                </a:path>
              </a:pathLst>
            </a:custGeom>
            <a:solidFill>
              <a:srgbClr val="D07752"/>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38" name="Google Shape;633;p30">
              <a:extLst>
                <a:ext uri="{FF2B5EF4-FFF2-40B4-BE49-F238E27FC236}">
                  <a16:creationId xmlns:a16="http://schemas.microsoft.com/office/drawing/2014/main" id="{F72938D2-902A-4133-8C58-B3B12FE4D0FF}"/>
                </a:ext>
              </a:extLst>
            </p:cNvPr>
            <p:cNvSpPr/>
            <p:nvPr/>
          </p:nvSpPr>
          <p:spPr>
            <a:xfrm>
              <a:off x="1647700" y="1816875"/>
              <a:ext cx="206725" cy="252400"/>
            </a:xfrm>
            <a:custGeom>
              <a:avLst/>
              <a:gdLst/>
              <a:ahLst/>
              <a:cxnLst/>
              <a:rect l="l" t="t" r="r" b="b"/>
              <a:pathLst>
                <a:path w="8269" h="10096" extrusionOk="0">
                  <a:moveTo>
                    <a:pt x="3361" y="1"/>
                  </a:moveTo>
                  <a:lnTo>
                    <a:pt x="0" y="1816"/>
                  </a:lnTo>
                  <a:lnTo>
                    <a:pt x="3664" y="8840"/>
                  </a:lnTo>
                  <a:cubicBezTo>
                    <a:pt x="3933" y="9377"/>
                    <a:pt x="4336" y="9814"/>
                    <a:pt x="5042" y="9949"/>
                  </a:cubicBezTo>
                  <a:cubicBezTo>
                    <a:pt x="5363" y="10052"/>
                    <a:pt x="5703" y="10095"/>
                    <a:pt x="6048" y="10095"/>
                  </a:cubicBezTo>
                  <a:cubicBezTo>
                    <a:pt x="6607" y="10095"/>
                    <a:pt x="7177" y="9981"/>
                    <a:pt x="7697" y="9814"/>
                  </a:cubicBezTo>
                  <a:cubicBezTo>
                    <a:pt x="8134" y="9680"/>
                    <a:pt x="8268" y="9109"/>
                    <a:pt x="7865" y="8974"/>
                  </a:cubicBezTo>
                  <a:lnTo>
                    <a:pt x="5176" y="7697"/>
                  </a:lnTo>
                  <a:lnTo>
                    <a:pt x="3361" y="1"/>
                  </a:lnTo>
                  <a:close/>
                </a:path>
              </a:pathLst>
            </a:custGeom>
            <a:solidFill>
              <a:srgbClr val="A67C52"/>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39" name="Google Shape;634;p30">
              <a:extLst>
                <a:ext uri="{FF2B5EF4-FFF2-40B4-BE49-F238E27FC236}">
                  <a16:creationId xmlns:a16="http://schemas.microsoft.com/office/drawing/2014/main" id="{3C26E551-6E6B-4C61-AA82-0348436BF92C}"/>
                </a:ext>
              </a:extLst>
            </p:cNvPr>
            <p:cNvSpPr/>
            <p:nvPr/>
          </p:nvSpPr>
          <p:spPr>
            <a:xfrm>
              <a:off x="1598975" y="1737350"/>
              <a:ext cx="164700" cy="132500"/>
            </a:xfrm>
            <a:custGeom>
              <a:avLst/>
              <a:gdLst/>
              <a:ahLst/>
              <a:cxnLst/>
              <a:rect l="l" t="t" r="r" b="b"/>
              <a:pathLst>
                <a:path w="6588" h="5300" extrusionOk="0">
                  <a:moveTo>
                    <a:pt x="5457" y="0"/>
                  </a:moveTo>
                  <a:cubicBezTo>
                    <a:pt x="5352" y="0"/>
                    <a:pt x="5252" y="38"/>
                    <a:pt x="5176" y="123"/>
                  </a:cubicBezTo>
                  <a:lnTo>
                    <a:pt x="4772" y="392"/>
                  </a:lnTo>
                  <a:lnTo>
                    <a:pt x="706" y="2476"/>
                  </a:lnTo>
                  <a:lnTo>
                    <a:pt x="0" y="2778"/>
                  </a:lnTo>
                  <a:lnTo>
                    <a:pt x="1412" y="5299"/>
                  </a:lnTo>
                  <a:lnTo>
                    <a:pt x="1949" y="4997"/>
                  </a:lnTo>
                  <a:lnTo>
                    <a:pt x="5310" y="3182"/>
                  </a:lnTo>
                  <a:lnTo>
                    <a:pt x="6150" y="2778"/>
                  </a:lnTo>
                  <a:cubicBezTo>
                    <a:pt x="6453" y="2644"/>
                    <a:pt x="6587" y="2341"/>
                    <a:pt x="6453" y="2073"/>
                  </a:cubicBezTo>
                  <a:lnTo>
                    <a:pt x="6016" y="527"/>
                  </a:lnTo>
                  <a:cubicBezTo>
                    <a:pt x="6016" y="238"/>
                    <a:pt x="5723" y="0"/>
                    <a:pt x="5457" y="0"/>
                  </a:cubicBezTo>
                  <a:close/>
                </a:path>
              </a:pathLst>
            </a:custGeom>
            <a:solidFill>
              <a:schemeClr val="accent3"/>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40" name="Google Shape;635;p30">
              <a:extLst>
                <a:ext uri="{FF2B5EF4-FFF2-40B4-BE49-F238E27FC236}">
                  <a16:creationId xmlns:a16="http://schemas.microsoft.com/office/drawing/2014/main" id="{D302D271-50D4-4155-9A69-E249459AC0E2}"/>
                </a:ext>
              </a:extLst>
            </p:cNvPr>
            <p:cNvSpPr/>
            <p:nvPr/>
          </p:nvSpPr>
          <p:spPr>
            <a:xfrm>
              <a:off x="1287250" y="1496000"/>
              <a:ext cx="392400" cy="420700"/>
            </a:xfrm>
            <a:custGeom>
              <a:avLst/>
              <a:gdLst/>
              <a:ahLst/>
              <a:cxnLst/>
              <a:rect l="l" t="t" r="r" b="b"/>
              <a:pathLst>
                <a:path w="15696" h="16828" extrusionOk="0">
                  <a:moveTo>
                    <a:pt x="8715" y="0"/>
                  </a:moveTo>
                  <a:cubicBezTo>
                    <a:pt x="8144" y="0"/>
                    <a:pt x="7563" y="77"/>
                    <a:pt x="6991" y="232"/>
                  </a:cubicBezTo>
                  <a:cubicBezTo>
                    <a:pt x="4201" y="1207"/>
                    <a:pt x="2118" y="4030"/>
                    <a:pt x="840" y="9475"/>
                  </a:cubicBezTo>
                  <a:cubicBezTo>
                    <a:pt x="437" y="11155"/>
                    <a:pt x="135" y="12836"/>
                    <a:pt x="0" y="14516"/>
                  </a:cubicBezTo>
                  <a:lnTo>
                    <a:pt x="0" y="15087"/>
                  </a:lnTo>
                  <a:cubicBezTo>
                    <a:pt x="1465" y="15986"/>
                    <a:pt x="3690" y="16828"/>
                    <a:pt x="6887" y="16828"/>
                  </a:cubicBezTo>
                  <a:cubicBezTo>
                    <a:pt x="9191" y="16828"/>
                    <a:pt x="12000" y="16390"/>
                    <a:pt x="15393" y="15222"/>
                  </a:cubicBezTo>
                  <a:cubicBezTo>
                    <a:pt x="15259" y="14382"/>
                    <a:pt x="15259" y="13407"/>
                    <a:pt x="15259" y="12432"/>
                  </a:cubicBezTo>
                  <a:cubicBezTo>
                    <a:pt x="15695" y="7660"/>
                    <a:pt x="15259" y="3593"/>
                    <a:pt x="12469" y="1375"/>
                  </a:cubicBezTo>
                  <a:cubicBezTo>
                    <a:pt x="11465" y="467"/>
                    <a:pt x="10121" y="0"/>
                    <a:pt x="8715" y="0"/>
                  </a:cubicBezTo>
                  <a:close/>
                </a:path>
              </a:pathLst>
            </a:custGeom>
            <a:solidFill>
              <a:srgbClr val="FFFFFF"/>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41" name="Google Shape;636;p30">
              <a:extLst>
                <a:ext uri="{FF2B5EF4-FFF2-40B4-BE49-F238E27FC236}">
                  <a16:creationId xmlns:a16="http://schemas.microsoft.com/office/drawing/2014/main" id="{9F9D9497-4024-4862-BFC9-C7AB537B839F}"/>
                </a:ext>
              </a:extLst>
            </p:cNvPr>
            <p:cNvSpPr/>
            <p:nvPr/>
          </p:nvSpPr>
          <p:spPr>
            <a:xfrm>
              <a:off x="1567025" y="1904250"/>
              <a:ext cx="4225" cy="25"/>
            </a:xfrm>
            <a:custGeom>
              <a:avLst/>
              <a:gdLst/>
              <a:ahLst/>
              <a:cxnLst/>
              <a:rect l="l" t="t" r="r" b="b"/>
              <a:pathLst>
                <a:path w="169" h="1" extrusionOk="0">
                  <a:moveTo>
                    <a:pt x="169" y="1"/>
                  </a:moveTo>
                  <a:lnTo>
                    <a:pt x="1" y="1"/>
                  </a:lnTo>
                  <a:lnTo>
                    <a:pt x="1" y="1"/>
                  </a:lnTo>
                  <a:lnTo>
                    <a:pt x="169" y="1"/>
                  </a:lnTo>
                  <a:close/>
                </a:path>
              </a:pathLst>
            </a:custGeom>
            <a:solidFill>
              <a:srgbClr val="E3E8F4"/>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42" name="Google Shape;637;p30">
              <a:extLst>
                <a:ext uri="{FF2B5EF4-FFF2-40B4-BE49-F238E27FC236}">
                  <a16:creationId xmlns:a16="http://schemas.microsoft.com/office/drawing/2014/main" id="{A06D0AAE-A1CB-44E4-8A77-73002D3A2F0E}"/>
                </a:ext>
              </a:extLst>
            </p:cNvPr>
            <p:cNvSpPr/>
            <p:nvPr/>
          </p:nvSpPr>
          <p:spPr>
            <a:xfrm>
              <a:off x="1567025" y="1575725"/>
              <a:ext cx="7600" cy="328550"/>
            </a:xfrm>
            <a:custGeom>
              <a:avLst/>
              <a:gdLst/>
              <a:ahLst/>
              <a:cxnLst/>
              <a:rect l="l" t="t" r="r" b="b"/>
              <a:pathLst>
                <a:path w="304" h="13142" extrusionOk="0">
                  <a:moveTo>
                    <a:pt x="303" y="1"/>
                  </a:moveTo>
                  <a:lnTo>
                    <a:pt x="301" y="241"/>
                  </a:lnTo>
                  <a:lnTo>
                    <a:pt x="303" y="135"/>
                  </a:lnTo>
                  <a:lnTo>
                    <a:pt x="303" y="1"/>
                  </a:lnTo>
                  <a:close/>
                  <a:moveTo>
                    <a:pt x="301" y="241"/>
                  </a:moveTo>
                  <a:lnTo>
                    <a:pt x="1" y="13142"/>
                  </a:lnTo>
                  <a:lnTo>
                    <a:pt x="169" y="13142"/>
                  </a:lnTo>
                  <a:lnTo>
                    <a:pt x="301" y="241"/>
                  </a:lnTo>
                  <a:close/>
                </a:path>
              </a:pathLst>
            </a:custGeom>
            <a:solidFill>
              <a:srgbClr val="E3E8F4"/>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43" name="Google Shape;638;p30">
              <a:extLst>
                <a:ext uri="{FF2B5EF4-FFF2-40B4-BE49-F238E27FC236}">
                  <a16:creationId xmlns:a16="http://schemas.microsoft.com/office/drawing/2014/main" id="{DFDED29A-A543-4DDB-8E9E-20A5DAF07B51}"/>
                </a:ext>
              </a:extLst>
            </p:cNvPr>
            <p:cNvSpPr/>
            <p:nvPr/>
          </p:nvSpPr>
          <p:spPr>
            <a:xfrm>
              <a:off x="1462000" y="1915175"/>
              <a:ext cx="49600" cy="3400"/>
            </a:xfrm>
            <a:custGeom>
              <a:avLst/>
              <a:gdLst/>
              <a:ahLst/>
              <a:cxnLst/>
              <a:rect l="l" t="t" r="r" b="b"/>
              <a:pathLst>
                <a:path w="1984" h="136" extrusionOk="0">
                  <a:moveTo>
                    <a:pt x="1" y="135"/>
                  </a:moveTo>
                  <a:lnTo>
                    <a:pt x="1" y="135"/>
                  </a:lnTo>
                  <a:lnTo>
                    <a:pt x="1" y="135"/>
                  </a:lnTo>
                  <a:lnTo>
                    <a:pt x="1" y="135"/>
                  </a:lnTo>
                  <a:close/>
                  <a:moveTo>
                    <a:pt x="1984" y="1"/>
                  </a:moveTo>
                  <a:cubicBezTo>
                    <a:pt x="1278" y="1"/>
                    <a:pt x="707" y="135"/>
                    <a:pt x="1" y="135"/>
                  </a:cubicBezTo>
                  <a:cubicBezTo>
                    <a:pt x="707" y="135"/>
                    <a:pt x="1278" y="1"/>
                    <a:pt x="1984" y="1"/>
                  </a:cubicBezTo>
                  <a:close/>
                </a:path>
              </a:pathLst>
            </a:custGeom>
            <a:solidFill>
              <a:srgbClr val="E3E8F4"/>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44" name="Google Shape;639;p30">
              <a:extLst>
                <a:ext uri="{FF2B5EF4-FFF2-40B4-BE49-F238E27FC236}">
                  <a16:creationId xmlns:a16="http://schemas.microsoft.com/office/drawing/2014/main" id="{891958B6-954E-4DF4-A06C-FBC9E416A9BE}"/>
                </a:ext>
              </a:extLst>
            </p:cNvPr>
            <p:cNvSpPr/>
            <p:nvPr/>
          </p:nvSpPr>
          <p:spPr>
            <a:xfrm>
              <a:off x="1462000" y="1533725"/>
              <a:ext cx="73975" cy="384850"/>
            </a:xfrm>
            <a:custGeom>
              <a:avLst/>
              <a:gdLst/>
              <a:ahLst/>
              <a:cxnLst/>
              <a:rect l="l" t="t" r="r" b="b"/>
              <a:pathLst>
                <a:path w="2959" h="15394" extrusionOk="0">
                  <a:moveTo>
                    <a:pt x="1681" y="1"/>
                  </a:moveTo>
                  <a:cubicBezTo>
                    <a:pt x="1547" y="404"/>
                    <a:pt x="1547" y="841"/>
                    <a:pt x="1412" y="1244"/>
                  </a:cubicBezTo>
                  <a:cubicBezTo>
                    <a:pt x="841" y="4605"/>
                    <a:pt x="169" y="10083"/>
                    <a:pt x="1" y="15393"/>
                  </a:cubicBezTo>
                  <a:cubicBezTo>
                    <a:pt x="707" y="15393"/>
                    <a:pt x="1278" y="15259"/>
                    <a:pt x="1984" y="15259"/>
                  </a:cubicBezTo>
                  <a:cubicBezTo>
                    <a:pt x="2253" y="10923"/>
                    <a:pt x="2521" y="5445"/>
                    <a:pt x="2958" y="1815"/>
                  </a:cubicBezTo>
                  <a:cubicBezTo>
                    <a:pt x="2118" y="1547"/>
                    <a:pt x="1681" y="706"/>
                    <a:pt x="1681" y="1"/>
                  </a:cubicBezTo>
                  <a:close/>
                </a:path>
              </a:pathLst>
            </a:custGeom>
            <a:solidFill>
              <a:srgbClr val="E3E8F4"/>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45" name="Google Shape;640;p30">
              <a:extLst>
                <a:ext uri="{FF2B5EF4-FFF2-40B4-BE49-F238E27FC236}">
                  <a16:creationId xmlns:a16="http://schemas.microsoft.com/office/drawing/2014/main" id="{356FBE5B-403A-46D2-8289-CDE62AC8E1C8}"/>
                </a:ext>
              </a:extLst>
            </p:cNvPr>
            <p:cNvSpPr/>
            <p:nvPr/>
          </p:nvSpPr>
          <p:spPr>
            <a:xfrm>
              <a:off x="1602325" y="1519450"/>
              <a:ext cx="3375" cy="14300"/>
            </a:xfrm>
            <a:custGeom>
              <a:avLst/>
              <a:gdLst/>
              <a:ahLst/>
              <a:cxnLst/>
              <a:rect l="l" t="t" r="r" b="b"/>
              <a:pathLst>
                <a:path w="135" h="572" extrusionOk="0">
                  <a:moveTo>
                    <a:pt x="135" y="0"/>
                  </a:moveTo>
                  <a:lnTo>
                    <a:pt x="0" y="572"/>
                  </a:lnTo>
                  <a:lnTo>
                    <a:pt x="135" y="572"/>
                  </a:lnTo>
                  <a:lnTo>
                    <a:pt x="135" y="0"/>
                  </a:lnTo>
                  <a:close/>
                </a:path>
              </a:pathLst>
            </a:custGeom>
            <a:solidFill>
              <a:srgbClr val="E3E8F4"/>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46" name="Google Shape;641;p30">
              <a:extLst>
                <a:ext uri="{FF2B5EF4-FFF2-40B4-BE49-F238E27FC236}">
                  <a16:creationId xmlns:a16="http://schemas.microsoft.com/office/drawing/2014/main" id="{6E21DD77-A145-4889-AAF0-D687CBC0C68E}"/>
                </a:ext>
              </a:extLst>
            </p:cNvPr>
            <p:cNvSpPr/>
            <p:nvPr/>
          </p:nvSpPr>
          <p:spPr>
            <a:xfrm>
              <a:off x="1571225" y="1533725"/>
              <a:ext cx="34475" cy="370550"/>
            </a:xfrm>
            <a:custGeom>
              <a:avLst/>
              <a:gdLst/>
              <a:ahLst/>
              <a:cxnLst/>
              <a:rect l="l" t="t" r="r" b="b"/>
              <a:pathLst>
                <a:path w="1379" h="14822" extrusionOk="0">
                  <a:moveTo>
                    <a:pt x="1244" y="1"/>
                  </a:moveTo>
                  <a:cubicBezTo>
                    <a:pt x="1244" y="841"/>
                    <a:pt x="841" y="1379"/>
                    <a:pt x="135" y="1681"/>
                  </a:cubicBezTo>
                  <a:lnTo>
                    <a:pt x="1" y="14822"/>
                  </a:lnTo>
                  <a:cubicBezTo>
                    <a:pt x="404" y="14822"/>
                    <a:pt x="841" y="14688"/>
                    <a:pt x="1379" y="14553"/>
                  </a:cubicBezTo>
                  <a:lnTo>
                    <a:pt x="1379" y="1"/>
                  </a:lnTo>
                  <a:close/>
                </a:path>
              </a:pathLst>
            </a:custGeom>
            <a:solidFill>
              <a:srgbClr val="E3E8F4"/>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47" name="Google Shape;642;p30">
              <a:extLst>
                <a:ext uri="{FF2B5EF4-FFF2-40B4-BE49-F238E27FC236}">
                  <a16:creationId xmlns:a16="http://schemas.microsoft.com/office/drawing/2014/main" id="{0FCB9DE3-0F3D-4CBE-8A4E-9ECE8EC5924A}"/>
                </a:ext>
              </a:extLst>
            </p:cNvPr>
            <p:cNvSpPr/>
            <p:nvPr/>
          </p:nvSpPr>
          <p:spPr>
            <a:xfrm>
              <a:off x="1518300" y="1953825"/>
              <a:ext cx="252100" cy="447225"/>
            </a:xfrm>
            <a:custGeom>
              <a:avLst/>
              <a:gdLst/>
              <a:ahLst/>
              <a:cxnLst/>
              <a:rect l="l" t="t" r="r" b="b"/>
              <a:pathLst>
                <a:path w="10084" h="17889" extrusionOk="0">
                  <a:moveTo>
                    <a:pt x="6588" y="1"/>
                  </a:moveTo>
                  <a:lnTo>
                    <a:pt x="4639" y="1547"/>
                  </a:lnTo>
                  <a:lnTo>
                    <a:pt x="2118" y="3496"/>
                  </a:lnTo>
                  <a:lnTo>
                    <a:pt x="1110" y="4202"/>
                  </a:lnTo>
                  <a:lnTo>
                    <a:pt x="975" y="4336"/>
                  </a:lnTo>
                  <a:lnTo>
                    <a:pt x="1110" y="4336"/>
                  </a:lnTo>
                  <a:lnTo>
                    <a:pt x="1950" y="5580"/>
                  </a:lnTo>
                  <a:lnTo>
                    <a:pt x="4773" y="9378"/>
                  </a:lnTo>
                  <a:lnTo>
                    <a:pt x="1681" y="12739"/>
                  </a:lnTo>
                  <a:lnTo>
                    <a:pt x="572" y="13982"/>
                  </a:lnTo>
                  <a:cubicBezTo>
                    <a:pt x="135" y="14553"/>
                    <a:pt x="1" y="15394"/>
                    <a:pt x="437" y="15965"/>
                  </a:cubicBezTo>
                  <a:lnTo>
                    <a:pt x="1547" y="17645"/>
                  </a:lnTo>
                  <a:cubicBezTo>
                    <a:pt x="1659" y="17814"/>
                    <a:pt x="1848" y="17889"/>
                    <a:pt x="2040" y="17889"/>
                  </a:cubicBezTo>
                  <a:cubicBezTo>
                    <a:pt x="2306" y="17889"/>
                    <a:pt x="2578" y="17745"/>
                    <a:pt x="2656" y="17511"/>
                  </a:cubicBezTo>
                  <a:lnTo>
                    <a:pt x="3227" y="15394"/>
                  </a:lnTo>
                  <a:lnTo>
                    <a:pt x="3361" y="15394"/>
                  </a:lnTo>
                  <a:lnTo>
                    <a:pt x="8840" y="12302"/>
                  </a:lnTo>
                  <a:cubicBezTo>
                    <a:pt x="9680" y="11764"/>
                    <a:pt x="10083" y="10789"/>
                    <a:pt x="9814" y="9781"/>
                  </a:cubicBezTo>
                  <a:lnTo>
                    <a:pt x="6722" y="1"/>
                  </a:lnTo>
                  <a:close/>
                </a:path>
              </a:pathLst>
            </a:custGeom>
            <a:solidFill>
              <a:schemeClr val="accent4"/>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48" name="Google Shape;643;p30">
              <a:extLst>
                <a:ext uri="{FF2B5EF4-FFF2-40B4-BE49-F238E27FC236}">
                  <a16:creationId xmlns:a16="http://schemas.microsoft.com/office/drawing/2014/main" id="{719DC071-233A-4152-8329-C8E64F89D460}"/>
                </a:ext>
              </a:extLst>
            </p:cNvPr>
            <p:cNvSpPr/>
            <p:nvPr/>
          </p:nvSpPr>
          <p:spPr>
            <a:xfrm>
              <a:off x="1518300" y="2272275"/>
              <a:ext cx="84050" cy="128775"/>
            </a:xfrm>
            <a:custGeom>
              <a:avLst/>
              <a:gdLst/>
              <a:ahLst/>
              <a:cxnLst/>
              <a:rect l="l" t="t" r="r" b="b"/>
              <a:pathLst>
                <a:path w="3362" h="5151" extrusionOk="0">
                  <a:moveTo>
                    <a:pt x="1681" y="1"/>
                  </a:moveTo>
                  <a:lnTo>
                    <a:pt x="572" y="1244"/>
                  </a:lnTo>
                  <a:cubicBezTo>
                    <a:pt x="135" y="1815"/>
                    <a:pt x="1" y="2656"/>
                    <a:pt x="437" y="3227"/>
                  </a:cubicBezTo>
                  <a:lnTo>
                    <a:pt x="1547" y="4907"/>
                  </a:lnTo>
                  <a:cubicBezTo>
                    <a:pt x="1659" y="5076"/>
                    <a:pt x="1848" y="5151"/>
                    <a:pt x="2040" y="5151"/>
                  </a:cubicBezTo>
                  <a:cubicBezTo>
                    <a:pt x="2306" y="5151"/>
                    <a:pt x="2578" y="5007"/>
                    <a:pt x="2656" y="4773"/>
                  </a:cubicBezTo>
                  <a:lnTo>
                    <a:pt x="3227" y="2656"/>
                  </a:lnTo>
                  <a:lnTo>
                    <a:pt x="3361" y="2656"/>
                  </a:lnTo>
                  <a:cubicBezTo>
                    <a:pt x="2790" y="1815"/>
                    <a:pt x="2252" y="841"/>
                    <a:pt x="1681" y="1"/>
                  </a:cubicBezTo>
                  <a:close/>
                </a:path>
              </a:pathLst>
            </a:custGeom>
            <a:solidFill>
              <a:schemeClr val="accent3"/>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49" name="Google Shape;644;p30">
              <a:extLst>
                <a:ext uri="{FF2B5EF4-FFF2-40B4-BE49-F238E27FC236}">
                  <a16:creationId xmlns:a16="http://schemas.microsoft.com/office/drawing/2014/main" id="{D99063E4-8047-4A9A-83F0-3913338153F6}"/>
                </a:ext>
              </a:extLst>
            </p:cNvPr>
            <p:cNvSpPr/>
            <p:nvPr/>
          </p:nvSpPr>
          <p:spPr>
            <a:xfrm>
              <a:off x="1266250" y="1990050"/>
              <a:ext cx="357100" cy="513300"/>
            </a:xfrm>
            <a:custGeom>
              <a:avLst/>
              <a:gdLst/>
              <a:ahLst/>
              <a:cxnLst/>
              <a:rect l="l" t="t" r="r" b="b"/>
              <a:pathLst>
                <a:path w="14284" h="20532" extrusionOk="0">
                  <a:moveTo>
                    <a:pt x="1295" y="1"/>
                  </a:moveTo>
                  <a:cubicBezTo>
                    <a:pt x="838" y="1"/>
                    <a:pt x="400" y="388"/>
                    <a:pt x="269" y="938"/>
                  </a:cubicBezTo>
                  <a:cubicBezTo>
                    <a:pt x="0" y="5542"/>
                    <a:pt x="3932" y="12399"/>
                    <a:pt x="10519" y="20532"/>
                  </a:cubicBezTo>
                  <a:lnTo>
                    <a:pt x="14284" y="19961"/>
                  </a:lnTo>
                  <a:lnTo>
                    <a:pt x="14015" y="19826"/>
                  </a:lnTo>
                  <a:lnTo>
                    <a:pt x="8839" y="3862"/>
                  </a:lnTo>
                  <a:cubicBezTo>
                    <a:pt x="8839" y="3593"/>
                    <a:pt x="8537" y="3291"/>
                    <a:pt x="8402" y="3156"/>
                  </a:cubicBezTo>
                  <a:lnTo>
                    <a:pt x="1680" y="98"/>
                  </a:lnTo>
                  <a:cubicBezTo>
                    <a:pt x="1555" y="31"/>
                    <a:pt x="1424" y="1"/>
                    <a:pt x="1295" y="1"/>
                  </a:cubicBezTo>
                  <a:close/>
                </a:path>
              </a:pathLst>
            </a:custGeom>
            <a:solidFill>
              <a:schemeClr val="accent4"/>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50" name="Google Shape;645;p30">
              <a:extLst>
                <a:ext uri="{FF2B5EF4-FFF2-40B4-BE49-F238E27FC236}">
                  <a16:creationId xmlns:a16="http://schemas.microsoft.com/office/drawing/2014/main" id="{0E554B2F-BF11-40A2-97D2-0FDB1AEB641B}"/>
                </a:ext>
              </a:extLst>
            </p:cNvPr>
            <p:cNvSpPr/>
            <p:nvPr/>
          </p:nvSpPr>
          <p:spPr>
            <a:xfrm>
              <a:off x="1272950" y="1873175"/>
              <a:ext cx="420150" cy="227725"/>
            </a:xfrm>
            <a:custGeom>
              <a:avLst/>
              <a:gdLst/>
              <a:ahLst/>
              <a:cxnLst/>
              <a:rect l="l" t="t" r="r" b="b"/>
              <a:pathLst>
                <a:path w="16806" h="9109" extrusionOk="0">
                  <a:moveTo>
                    <a:pt x="572" y="0"/>
                  </a:moveTo>
                  <a:lnTo>
                    <a:pt x="169" y="2790"/>
                  </a:lnTo>
                  <a:cubicBezTo>
                    <a:pt x="1" y="3933"/>
                    <a:pt x="1" y="5042"/>
                    <a:pt x="1" y="6285"/>
                  </a:cubicBezTo>
                  <a:lnTo>
                    <a:pt x="1" y="6857"/>
                  </a:lnTo>
                  <a:lnTo>
                    <a:pt x="8403" y="8974"/>
                  </a:lnTo>
                  <a:cubicBezTo>
                    <a:pt x="8571" y="9108"/>
                    <a:pt x="8705" y="9108"/>
                    <a:pt x="8974" y="9108"/>
                  </a:cubicBezTo>
                  <a:lnTo>
                    <a:pt x="11764" y="8806"/>
                  </a:lnTo>
                  <a:lnTo>
                    <a:pt x="12470" y="8671"/>
                  </a:lnTo>
                  <a:lnTo>
                    <a:pt x="14856" y="6453"/>
                  </a:lnTo>
                  <a:lnTo>
                    <a:pt x="16402" y="5042"/>
                  </a:lnTo>
                  <a:cubicBezTo>
                    <a:pt x="16671" y="4773"/>
                    <a:pt x="16805" y="4336"/>
                    <a:pt x="16671" y="4067"/>
                  </a:cubicBezTo>
                  <a:lnTo>
                    <a:pt x="16536" y="3227"/>
                  </a:lnTo>
                  <a:lnTo>
                    <a:pt x="16133" y="1110"/>
                  </a:lnTo>
                  <a:cubicBezTo>
                    <a:pt x="15965" y="841"/>
                    <a:pt x="15965" y="572"/>
                    <a:pt x="15965" y="135"/>
                  </a:cubicBezTo>
                  <a:cubicBezTo>
                    <a:pt x="12572" y="1303"/>
                    <a:pt x="9763" y="1741"/>
                    <a:pt x="7459" y="1741"/>
                  </a:cubicBezTo>
                  <a:cubicBezTo>
                    <a:pt x="4262" y="1741"/>
                    <a:pt x="2037" y="899"/>
                    <a:pt x="572" y="0"/>
                  </a:cubicBezTo>
                  <a:close/>
                </a:path>
              </a:pathLst>
            </a:custGeom>
            <a:solidFill>
              <a:schemeClr val="accent4"/>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51" name="Google Shape;646;p30">
              <a:extLst>
                <a:ext uri="{FF2B5EF4-FFF2-40B4-BE49-F238E27FC236}">
                  <a16:creationId xmlns:a16="http://schemas.microsoft.com/office/drawing/2014/main" id="{6503A830-067E-43A5-B647-8F98FA6CC23D}"/>
                </a:ext>
              </a:extLst>
            </p:cNvPr>
            <p:cNvSpPr/>
            <p:nvPr/>
          </p:nvSpPr>
          <p:spPr>
            <a:xfrm>
              <a:off x="1560325" y="2072300"/>
              <a:ext cx="119325" cy="200000"/>
            </a:xfrm>
            <a:custGeom>
              <a:avLst/>
              <a:gdLst/>
              <a:ahLst/>
              <a:cxnLst/>
              <a:rect l="l" t="t" r="r" b="b"/>
              <a:pathLst>
                <a:path w="4773" h="8000" extrusionOk="0">
                  <a:moveTo>
                    <a:pt x="1815" y="1"/>
                  </a:moveTo>
                  <a:lnTo>
                    <a:pt x="975" y="706"/>
                  </a:lnTo>
                  <a:lnTo>
                    <a:pt x="269" y="841"/>
                  </a:lnTo>
                  <a:lnTo>
                    <a:pt x="1815" y="2824"/>
                  </a:lnTo>
                  <a:lnTo>
                    <a:pt x="1815" y="1"/>
                  </a:lnTo>
                  <a:close/>
                  <a:moveTo>
                    <a:pt x="3932" y="1412"/>
                  </a:moveTo>
                  <a:cubicBezTo>
                    <a:pt x="3226" y="2118"/>
                    <a:pt x="2655" y="2689"/>
                    <a:pt x="2252" y="3227"/>
                  </a:cubicBezTo>
                  <a:lnTo>
                    <a:pt x="2117" y="3362"/>
                  </a:lnTo>
                  <a:lnTo>
                    <a:pt x="3092" y="4639"/>
                  </a:lnTo>
                  <a:lnTo>
                    <a:pt x="0" y="8000"/>
                  </a:lnTo>
                  <a:lnTo>
                    <a:pt x="0" y="8000"/>
                  </a:lnTo>
                  <a:lnTo>
                    <a:pt x="3798" y="5479"/>
                  </a:lnTo>
                  <a:cubicBezTo>
                    <a:pt x="4470" y="5042"/>
                    <a:pt x="4772" y="4202"/>
                    <a:pt x="4638" y="3530"/>
                  </a:cubicBezTo>
                  <a:lnTo>
                    <a:pt x="4067" y="1412"/>
                  </a:lnTo>
                  <a:cubicBezTo>
                    <a:pt x="4067" y="1412"/>
                    <a:pt x="4067" y="1547"/>
                    <a:pt x="3932" y="1547"/>
                  </a:cubicBezTo>
                  <a:lnTo>
                    <a:pt x="3932" y="1412"/>
                  </a:lnTo>
                  <a:close/>
                </a:path>
              </a:pathLst>
            </a:custGeom>
            <a:solidFill>
              <a:schemeClr val="accent3"/>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52" name="Google Shape;647;p30">
              <a:extLst>
                <a:ext uri="{FF2B5EF4-FFF2-40B4-BE49-F238E27FC236}">
                  <a16:creationId xmlns:a16="http://schemas.microsoft.com/office/drawing/2014/main" id="{DF84C57A-2063-4AAB-ABAA-2320913DF64F}"/>
                </a:ext>
              </a:extLst>
            </p:cNvPr>
            <p:cNvSpPr/>
            <p:nvPr/>
          </p:nvSpPr>
          <p:spPr>
            <a:xfrm>
              <a:off x="1493925" y="1994601"/>
              <a:ext cx="111775" cy="108425"/>
            </a:xfrm>
            <a:custGeom>
              <a:avLst/>
              <a:gdLst/>
              <a:ahLst/>
              <a:cxnLst/>
              <a:rect l="l" t="t" r="r" b="b"/>
              <a:pathLst>
                <a:path w="4471" h="4337" extrusionOk="0">
                  <a:moveTo>
                    <a:pt x="4471" y="1"/>
                  </a:moveTo>
                  <a:cubicBezTo>
                    <a:pt x="4068" y="841"/>
                    <a:pt x="3496" y="1379"/>
                    <a:pt x="3093" y="1950"/>
                  </a:cubicBezTo>
                  <a:cubicBezTo>
                    <a:pt x="2656" y="2219"/>
                    <a:pt x="2387" y="2522"/>
                    <a:pt x="2085" y="2790"/>
                  </a:cubicBezTo>
                  <a:cubicBezTo>
                    <a:pt x="707" y="3765"/>
                    <a:pt x="1" y="4336"/>
                    <a:pt x="135" y="4336"/>
                  </a:cubicBezTo>
                  <a:lnTo>
                    <a:pt x="2925" y="4034"/>
                  </a:lnTo>
                  <a:lnTo>
                    <a:pt x="3631" y="3899"/>
                  </a:lnTo>
                  <a:lnTo>
                    <a:pt x="4471" y="3194"/>
                  </a:lnTo>
                  <a:lnTo>
                    <a:pt x="4471" y="1"/>
                  </a:lnTo>
                  <a:close/>
                </a:path>
              </a:pathLst>
            </a:custGeom>
            <a:solidFill>
              <a:schemeClr val="accent3"/>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53" name="Google Shape;648;p30">
              <a:extLst>
                <a:ext uri="{FF2B5EF4-FFF2-40B4-BE49-F238E27FC236}">
                  <a16:creationId xmlns:a16="http://schemas.microsoft.com/office/drawing/2014/main" id="{F9B2B0E4-B837-452D-9FDA-3D4DD7D1D0B7}"/>
                </a:ext>
              </a:extLst>
            </p:cNvPr>
            <p:cNvSpPr/>
            <p:nvPr/>
          </p:nvSpPr>
          <p:spPr>
            <a:xfrm>
              <a:off x="1529225" y="2489050"/>
              <a:ext cx="153775" cy="66400"/>
            </a:xfrm>
            <a:custGeom>
              <a:avLst/>
              <a:gdLst/>
              <a:ahLst/>
              <a:cxnLst/>
              <a:rect l="l" t="t" r="r" b="b"/>
              <a:pathLst>
                <a:path w="6151" h="2656" extrusionOk="0">
                  <a:moveTo>
                    <a:pt x="3765" y="1"/>
                  </a:moveTo>
                  <a:lnTo>
                    <a:pt x="0" y="572"/>
                  </a:lnTo>
                  <a:cubicBezTo>
                    <a:pt x="538" y="1278"/>
                    <a:pt x="1110" y="1815"/>
                    <a:pt x="1681" y="2521"/>
                  </a:cubicBezTo>
                  <a:lnTo>
                    <a:pt x="5311" y="2656"/>
                  </a:lnTo>
                  <a:cubicBezTo>
                    <a:pt x="5882" y="2656"/>
                    <a:pt x="6151" y="1984"/>
                    <a:pt x="5714" y="1547"/>
                  </a:cubicBezTo>
                  <a:lnTo>
                    <a:pt x="3765" y="1"/>
                  </a:lnTo>
                  <a:close/>
                </a:path>
              </a:pathLst>
            </a:custGeom>
            <a:solidFill>
              <a:schemeClr val="accent3"/>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54" name="Google Shape;649;p30">
              <a:extLst>
                <a:ext uri="{FF2B5EF4-FFF2-40B4-BE49-F238E27FC236}">
                  <a16:creationId xmlns:a16="http://schemas.microsoft.com/office/drawing/2014/main" id="{A7A1E2E4-93B6-4ACB-8A08-DCB30F05A025}"/>
                </a:ext>
              </a:extLst>
            </p:cNvPr>
            <p:cNvSpPr/>
            <p:nvPr/>
          </p:nvSpPr>
          <p:spPr>
            <a:xfrm>
              <a:off x="1500650" y="1379125"/>
              <a:ext cx="112625" cy="203350"/>
            </a:xfrm>
            <a:custGeom>
              <a:avLst/>
              <a:gdLst/>
              <a:ahLst/>
              <a:cxnLst/>
              <a:rect l="l" t="t" r="r" b="b"/>
              <a:pathLst>
                <a:path w="4505" h="8134" extrusionOk="0">
                  <a:moveTo>
                    <a:pt x="572" y="1"/>
                  </a:moveTo>
                  <a:lnTo>
                    <a:pt x="303" y="3933"/>
                  </a:lnTo>
                  <a:lnTo>
                    <a:pt x="135" y="5882"/>
                  </a:lnTo>
                  <a:cubicBezTo>
                    <a:pt x="1" y="7025"/>
                    <a:pt x="841" y="7999"/>
                    <a:pt x="1984" y="8134"/>
                  </a:cubicBezTo>
                  <a:cubicBezTo>
                    <a:pt x="3093" y="8134"/>
                    <a:pt x="4067" y="7294"/>
                    <a:pt x="4067" y="6185"/>
                  </a:cubicBezTo>
                  <a:lnTo>
                    <a:pt x="4202" y="5042"/>
                  </a:lnTo>
                  <a:lnTo>
                    <a:pt x="4504" y="303"/>
                  </a:lnTo>
                  <a:lnTo>
                    <a:pt x="572" y="1"/>
                  </a:lnTo>
                  <a:close/>
                </a:path>
              </a:pathLst>
            </a:custGeom>
            <a:solidFill>
              <a:srgbClr val="A67C52"/>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55" name="Google Shape;650;p30">
              <a:extLst>
                <a:ext uri="{FF2B5EF4-FFF2-40B4-BE49-F238E27FC236}">
                  <a16:creationId xmlns:a16="http://schemas.microsoft.com/office/drawing/2014/main" id="{50BBEB0A-8D24-4CBF-AE3E-0D240D2D426E}"/>
                </a:ext>
              </a:extLst>
            </p:cNvPr>
            <p:cNvSpPr/>
            <p:nvPr/>
          </p:nvSpPr>
          <p:spPr>
            <a:xfrm>
              <a:off x="1059550" y="406000"/>
              <a:ext cx="1015850" cy="1068100"/>
            </a:xfrm>
            <a:custGeom>
              <a:avLst/>
              <a:gdLst/>
              <a:ahLst/>
              <a:cxnLst/>
              <a:rect l="l" t="t" r="r" b="b"/>
              <a:pathLst>
                <a:path w="40634" h="42724" extrusionOk="0">
                  <a:moveTo>
                    <a:pt x="20385" y="1"/>
                  </a:moveTo>
                  <a:cubicBezTo>
                    <a:pt x="20223" y="1"/>
                    <a:pt x="20060" y="3"/>
                    <a:pt x="19897" y="7"/>
                  </a:cubicBezTo>
                  <a:cubicBezTo>
                    <a:pt x="9545" y="276"/>
                    <a:pt x="1681" y="8846"/>
                    <a:pt x="437" y="19197"/>
                  </a:cubicBezTo>
                  <a:cubicBezTo>
                    <a:pt x="0" y="22424"/>
                    <a:pt x="303" y="25650"/>
                    <a:pt x="1277" y="28574"/>
                  </a:cubicBezTo>
                  <a:cubicBezTo>
                    <a:pt x="841" y="29414"/>
                    <a:pt x="572" y="30523"/>
                    <a:pt x="841" y="31532"/>
                  </a:cubicBezTo>
                  <a:cubicBezTo>
                    <a:pt x="1143" y="33884"/>
                    <a:pt x="3092" y="35565"/>
                    <a:pt x="5478" y="35733"/>
                  </a:cubicBezTo>
                  <a:cubicBezTo>
                    <a:pt x="9377" y="39934"/>
                    <a:pt x="15696" y="42723"/>
                    <a:pt x="24098" y="42723"/>
                  </a:cubicBezTo>
                  <a:cubicBezTo>
                    <a:pt x="30382" y="42723"/>
                    <a:pt x="35592" y="39766"/>
                    <a:pt x="36835" y="36002"/>
                  </a:cubicBezTo>
                  <a:cubicBezTo>
                    <a:pt x="37104" y="35430"/>
                    <a:pt x="37272" y="34893"/>
                    <a:pt x="37272" y="34187"/>
                  </a:cubicBezTo>
                  <a:lnTo>
                    <a:pt x="37272" y="32641"/>
                  </a:lnTo>
                  <a:cubicBezTo>
                    <a:pt x="37407" y="31532"/>
                    <a:pt x="37810" y="30389"/>
                    <a:pt x="38381" y="29280"/>
                  </a:cubicBezTo>
                  <a:cubicBezTo>
                    <a:pt x="39793" y="26490"/>
                    <a:pt x="40633" y="23398"/>
                    <a:pt x="40633" y="20037"/>
                  </a:cubicBezTo>
                  <a:cubicBezTo>
                    <a:pt x="40633" y="9007"/>
                    <a:pt x="31492" y="1"/>
                    <a:pt x="20385" y="1"/>
                  </a:cubicBezTo>
                  <a:close/>
                </a:path>
              </a:pathLst>
            </a:custGeom>
            <a:solidFill>
              <a:srgbClr val="A67C52"/>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56" name="Google Shape;651;p30">
              <a:extLst>
                <a:ext uri="{FF2B5EF4-FFF2-40B4-BE49-F238E27FC236}">
                  <a16:creationId xmlns:a16="http://schemas.microsoft.com/office/drawing/2014/main" id="{D3BFEAA0-88DE-428B-977B-6A1CC4196EFA}"/>
                </a:ext>
              </a:extLst>
            </p:cNvPr>
            <p:cNvSpPr/>
            <p:nvPr/>
          </p:nvSpPr>
          <p:spPr>
            <a:xfrm>
              <a:off x="1077200" y="1176625"/>
              <a:ext cx="651175" cy="297475"/>
            </a:xfrm>
            <a:custGeom>
              <a:avLst/>
              <a:gdLst/>
              <a:ahLst/>
              <a:cxnLst/>
              <a:rect l="l" t="t" r="r" b="b"/>
              <a:pathLst>
                <a:path w="26047" h="11899" extrusionOk="0">
                  <a:moveTo>
                    <a:pt x="26047" y="11764"/>
                  </a:moveTo>
                  <a:cubicBezTo>
                    <a:pt x="25207" y="11764"/>
                    <a:pt x="24366" y="11898"/>
                    <a:pt x="23392" y="11898"/>
                  </a:cubicBezTo>
                  <a:cubicBezTo>
                    <a:pt x="22686" y="11898"/>
                    <a:pt x="21980" y="11898"/>
                    <a:pt x="21274" y="11764"/>
                  </a:cubicBezTo>
                  <a:lnTo>
                    <a:pt x="21274" y="11764"/>
                  </a:lnTo>
                  <a:cubicBezTo>
                    <a:pt x="21980" y="11898"/>
                    <a:pt x="22686" y="11898"/>
                    <a:pt x="23392" y="11898"/>
                  </a:cubicBezTo>
                  <a:cubicBezTo>
                    <a:pt x="24366" y="11898"/>
                    <a:pt x="25207" y="11764"/>
                    <a:pt x="26047" y="11764"/>
                  </a:cubicBezTo>
                  <a:lnTo>
                    <a:pt x="26047" y="11764"/>
                  </a:lnTo>
                  <a:close/>
                  <a:moveTo>
                    <a:pt x="0" y="1"/>
                  </a:moveTo>
                  <a:cubicBezTo>
                    <a:pt x="0" y="135"/>
                    <a:pt x="0" y="404"/>
                    <a:pt x="135" y="707"/>
                  </a:cubicBezTo>
                  <a:cubicBezTo>
                    <a:pt x="269" y="2219"/>
                    <a:pt x="1109" y="3362"/>
                    <a:pt x="2386" y="4068"/>
                  </a:cubicBezTo>
                  <a:cubicBezTo>
                    <a:pt x="1109" y="3362"/>
                    <a:pt x="269" y="2219"/>
                    <a:pt x="135" y="707"/>
                  </a:cubicBezTo>
                  <a:cubicBezTo>
                    <a:pt x="0" y="404"/>
                    <a:pt x="0" y="135"/>
                    <a:pt x="0" y="1"/>
                  </a:cubicBezTo>
                  <a:close/>
                </a:path>
              </a:pathLst>
            </a:custGeom>
            <a:solidFill>
              <a:srgbClr val="E4D7CB"/>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57" name="Google Shape;652;p30">
              <a:extLst>
                <a:ext uri="{FF2B5EF4-FFF2-40B4-BE49-F238E27FC236}">
                  <a16:creationId xmlns:a16="http://schemas.microsoft.com/office/drawing/2014/main" id="{E788FED8-91C2-4885-9A0F-FA359E57B1FC}"/>
                </a:ext>
              </a:extLst>
            </p:cNvPr>
            <p:cNvSpPr/>
            <p:nvPr/>
          </p:nvSpPr>
          <p:spPr>
            <a:xfrm>
              <a:off x="1560325" y="1467350"/>
              <a:ext cx="48750" cy="3375"/>
            </a:xfrm>
            <a:custGeom>
              <a:avLst/>
              <a:gdLst/>
              <a:ahLst/>
              <a:cxnLst/>
              <a:rect l="l" t="t" r="r" b="b"/>
              <a:pathLst>
                <a:path w="1950" h="135" extrusionOk="0">
                  <a:moveTo>
                    <a:pt x="0" y="0"/>
                  </a:moveTo>
                  <a:cubicBezTo>
                    <a:pt x="571" y="135"/>
                    <a:pt x="1277" y="135"/>
                    <a:pt x="1949" y="135"/>
                  </a:cubicBezTo>
                  <a:lnTo>
                    <a:pt x="1949" y="135"/>
                  </a:lnTo>
                  <a:cubicBezTo>
                    <a:pt x="1277" y="135"/>
                    <a:pt x="571" y="135"/>
                    <a:pt x="0" y="0"/>
                  </a:cubicBezTo>
                  <a:close/>
                </a:path>
              </a:pathLst>
            </a:custGeom>
            <a:solidFill>
              <a:srgbClr val="845934"/>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58" name="Google Shape;653;p30">
              <a:extLst>
                <a:ext uri="{FF2B5EF4-FFF2-40B4-BE49-F238E27FC236}">
                  <a16:creationId xmlns:a16="http://schemas.microsoft.com/office/drawing/2014/main" id="{218819E8-AEA7-4F3F-A4AF-EA2AAE328B3F}"/>
                </a:ext>
              </a:extLst>
            </p:cNvPr>
            <p:cNvSpPr/>
            <p:nvPr/>
          </p:nvSpPr>
          <p:spPr>
            <a:xfrm>
              <a:off x="1077200" y="1078325"/>
              <a:ext cx="651175" cy="395775"/>
            </a:xfrm>
            <a:custGeom>
              <a:avLst/>
              <a:gdLst/>
              <a:ahLst/>
              <a:cxnLst/>
              <a:rect l="l" t="t" r="r" b="b"/>
              <a:pathLst>
                <a:path w="26047" h="15831" extrusionOk="0">
                  <a:moveTo>
                    <a:pt x="3798" y="1"/>
                  </a:moveTo>
                  <a:cubicBezTo>
                    <a:pt x="2521" y="1"/>
                    <a:pt x="1681" y="572"/>
                    <a:pt x="1109" y="1278"/>
                  </a:cubicBezTo>
                  <a:cubicBezTo>
                    <a:pt x="437" y="2252"/>
                    <a:pt x="135" y="3362"/>
                    <a:pt x="0" y="3798"/>
                  </a:cubicBezTo>
                  <a:lnTo>
                    <a:pt x="0" y="3933"/>
                  </a:lnTo>
                  <a:cubicBezTo>
                    <a:pt x="0" y="4067"/>
                    <a:pt x="0" y="4336"/>
                    <a:pt x="135" y="4639"/>
                  </a:cubicBezTo>
                  <a:cubicBezTo>
                    <a:pt x="269" y="6151"/>
                    <a:pt x="1109" y="7294"/>
                    <a:pt x="2386" y="8000"/>
                  </a:cubicBezTo>
                  <a:cubicBezTo>
                    <a:pt x="3092" y="8403"/>
                    <a:pt x="3932" y="8672"/>
                    <a:pt x="4772" y="8840"/>
                  </a:cubicBezTo>
                  <a:cubicBezTo>
                    <a:pt x="7999" y="12335"/>
                    <a:pt x="12872" y="14856"/>
                    <a:pt x="19325" y="15561"/>
                  </a:cubicBezTo>
                  <a:cubicBezTo>
                    <a:pt x="19896" y="15696"/>
                    <a:pt x="20602" y="15696"/>
                    <a:pt x="21274" y="15696"/>
                  </a:cubicBezTo>
                  <a:cubicBezTo>
                    <a:pt x="21980" y="15830"/>
                    <a:pt x="22686" y="15830"/>
                    <a:pt x="23392" y="15830"/>
                  </a:cubicBezTo>
                  <a:cubicBezTo>
                    <a:pt x="24366" y="15830"/>
                    <a:pt x="25207" y="15696"/>
                    <a:pt x="26047" y="15696"/>
                  </a:cubicBezTo>
                  <a:lnTo>
                    <a:pt x="25912" y="15561"/>
                  </a:lnTo>
                  <a:cubicBezTo>
                    <a:pt x="18922" y="14856"/>
                    <a:pt x="12872" y="10655"/>
                    <a:pt x="9377" y="4639"/>
                  </a:cubicBezTo>
                  <a:lnTo>
                    <a:pt x="8402" y="2958"/>
                  </a:lnTo>
                  <a:lnTo>
                    <a:pt x="8402" y="4202"/>
                  </a:lnTo>
                  <a:cubicBezTo>
                    <a:pt x="7428" y="2387"/>
                    <a:pt x="6722" y="270"/>
                    <a:pt x="4336" y="1"/>
                  </a:cubicBezTo>
                  <a:close/>
                </a:path>
              </a:pathLst>
            </a:custGeom>
            <a:solidFill>
              <a:srgbClr val="94694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59" name="Google Shape;654;p30">
              <a:extLst>
                <a:ext uri="{FF2B5EF4-FFF2-40B4-BE49-F238E27FC236}">
                  <a16:creationId xmlns:a16="http://schemas.microsoft.com/office/drawing/2014/main" id="{D690D892-E82D-4D5B-988E-5A924B304C6C}"/>
                </a:ext>
              </a:extLst>
            </p:cNvPr>
            <p:cNvSpPr/>
            <p:nvPr/>
          </p:nvSpPr>
          <p:spPr>
            <a:xfrm>
              <a:off x="1230950" y="1480775"/>
              <a:ext cx="280650" cy="704150"/>
            </a:xfrm>
            <a:custGeom>
              <a:avLst/>
              <a:gdLst/>
              <a:ahLst/>
              <a:cxnLst/>
              <a:rect l="l" t="t" r="r" b="b"/>
              <a:pathLst>
                <a:path w="11226" h="28166" extrusionOk="0">
                  <a:moveTo>
                    <a:pt x="11107" y="0"/>
                  </a:moveTo>
                  <a:cubicBezTo>
                    <a:pt x="2938" y="0"/>
                    <a:pt x="838" y="13777"/>
                    <a:pt x="303" y="19898"/>
                  </a:cubicBezTo>
                  <a:cubicBezTo>
                    <a:pt x="0" y="22687"/>
                    <a:pt x="1546" y="25645"/>
                    <a:pt x="4202" y="26888"/>
                  </a:cubicBezTo>
                  <a:cubicBezTo>
                    <a:pt x="4907" y="27191"/>
                    <a:pt x="5613" y="27459"/>
                    <a:pt x="6319" y="27594"/>
                  </a:cubicBezTo>
                  <a:cubicBezTo>
                    <a:pt x="7159" y="27863"/>
                    <a:pt x="8134" y="28031"/>
                    <a:pt x="8705" y="28165"/>
                  </a:cubicBezTo>
                  <a:cubicBezTo>
                    <a:pt x="9411" y="28165"/>
                    <a:pt x="9949" y="27594"/>
                    <a:pt x="9814" y="26888"/>
                  </a:cubicBezTo>
                  <a:cubicBezTo>
                    <a:pt x="8403" y="19898"/>
                    <a:pt x="9814" y="8975"/>
                    <a:pt x="10654" y="3362"/>
                  </a:cubicBezTo>
                  <a:cubicBezTo>
                    <a:pt x="10923" y="1413"/>
                    <a:pt x="11226" y="1"/>
                    <a:pt x="11226" y="1"/>
                  </a:cubicBezTo>
                  <a:cubicBezTo>
                    <a:pt x="11186" y="1"/>
                    <a:pt x="11146" y="0"/>
                    <a:pt x="11107" y="0"/>
                  </a:cubicBezTo>
                  <a:close/>
                </a:path>
              </a:pathLst>
            </a:custGeom>
            <a:solidFill>
              <a:schemeClr val="accent5"/>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60" name="Google Shape;655;p30">
              <a:extLst>
                <a:ext uri="{FF2B5EF4-FFF2-40B4-BE49-F238E27FC236}">
                  <a16:creationId xmlns:a16="http://schemas.microsoft.com/office/drawing/2014/main" id="{DBE0DFD8-8D8F-41CC-B4ED-CB5CACE685A9}"/>
                </a:ext>
              </a:extLst>
            </p:cNvPr>
            <p:cNvSpPr/>
            <p:nvPr/>
          </p:nvSpPr>
          <p:spPr>
            <a:xfrm>
              <a:off x="1235312" y="1480800"/>
              <a:ext cx="273100" cy="689825"/>
            </a:xfrm>
            <a:custGeom>
              <a:avLst/>
              <a:gdLst/>
              <a:ahLst/>
              <a:cxnLst/>
              <a:rect l="l" t="t" r="r" b="b"/>
              <a:pathLst>
                <a:path w="10924" h="27593" extrusionOk="0">
                  <a:moveTo>
                    <a:pt x="10789" y="0"/>
                  </a:moveTo>
                  <a:cubicBezTo>
                    <a:pt x="8806" y="0"/>
                    <a:pt x="7126" y="840"/>
                    <a:pt x="5882" y="2252"/>
                  </a:cubicBezTo>
                  <a:cubicBezTo>
                    <a:pt x="6017" y="2118"/>
                    <a:pt x="6151" y="2118"/>
                    <a:pt x="6420" y="1983"/>
                  </a:cubicBezTo>
                  <a:cubicBezTo>
                    <a:pt x="6723" y="1983"/>
                    <a:pt x="6857" y="1815"/>
                    <a:pt x="7126" y="1815"/>
                  </a:cubicBezTo>
                  <a:cubicBezTo>
                    <a:pt x="8269" y="1815"/>
                    <a:pt x="9243" y="2655"/>
                    <a:pt x="9378" y="3932"/>
                  </a:cubicBezTo>
                  <a:lnTo>
                    <a:pt x="9378" y="4201"/>
                  </a:lnTo>
                  <a:cubicBezTo>
                    <a:pt x="9378" y="4638"/>
                    <a:pt x="9243" y="5176"/>
                    <a:pt x="8941" y="5613"/>
                  </a:cubicBezTo>
                  <a:lnTo>
                    <a:pt x="4740" y="10789"/>
                  </a:lnTo>
                  <a:lnTo>
                    <a:pt x="2219" y="8402"/>
                  </a:lnTo>
                  <a:cubicBezTo>
                    <a:pt x="841" y="12469"/>
                    <a:pt x="270" y="16939"/>
                    <a:pt x="1" y="19897"/>
                  </a:cubicBezTo>
                  <a:lnTo>
                    <a:pt x="1" y="20468"/>
                  </a:lnTo>
                  <a:cubicBezTo>
                    <a:pt x="1" y="23123"/>
                    <a:pt x="1379" y="25644"/>
                    <a:pt x="3900" y="26887"/>
                  </a:cubicBezTo>
                  <a:cubicBezTo>
                    <a:pt x="4605" y="27190"/>
                    <a:pt x="5311" y="27458"/>
                    <a:pt x="6017" y="27593"/>
                  </a:cubicBezTo>
                  <a:cubicBezTo>
                    <a:pt x="6588" y="15964"/>
                    <a:pt x="8672" y="8134"/>
                    <a:pt x="10352" y="3361"/>
                  </a:cubicBezTo>
                  <a:cubicBezTo>
                    <a:pt x="10621" y="1412"/>
                    <a:pt x="10924" y="0"/>
                    <a:pt x="10924" y="0"/>
                  </a:cubicBezTo>
                  <a:close/>
                </a:path>
              </a:pathLst>
            </a:custGeom>
            <a:solidFill>
              <a:schemeClr val="accent6"/>
            </a:solidFill>
            <a:ln>
              <a:noFill/>
            </a:ln>
          </p:spPr>
          <p:txBody>
            <a:bodyPr spcFirstLastPara="1" wrap="square" lIns="91425" tIns="91425" rIns="91425" bIns="91425" anchor="ctr" anchorCtr="0">
              <a:noAutofit/>
            </a:bodyPr>
            <a:lstStyle/>
            <a:p>
              <a:endParaRPr sz="1350" dirty="0">
                <a:solidFill>
                  <a:prstClr val="black"/>
                </a:solidFill>
                <a:latin typeface="Times New Roman" panose="02020603050405020304" pitchFamily="18" charset="0"/>
              </a:endParaRPr>
            </a:p>
          </p:txBody>
        </p:sp>
        <p:sp>
          <p:nvSpPr>
            <p:cNvPr id="261" name="Google Shape;656;p30">
              <a:extLst>
                <a:ext uri="{FF2B5EF4-FFF2-40B4-BE49-F238E27FC236}">
                  <a16:creationId xmlns:a16="http://schemas.microsoft.com/office/drawing/2014/main" id="{D5827388-1C85-4A58-B2FA-393667CA1DFD}"/>
                </a:ext>
              </a:extLst>
            </p:cNvPr>
            <p:cNvSpPr/>
            <p:nvPr/>
          </p:nvSpPr>
          <p:spPr>
            <a:xfrm>
              <a:off x="1605675" y="1516075"/>
              <a:ext cx="158000" cy="639125"/>
            </a:xfrm>
            <a:custGeom>
              <a:avLst/>
              <a:gdLst/>
              <a:ahLst/>
              <a:cxnLst/>
              <a:rect l="l" t="t" r="r" b="b"/>
              <a:pathLst>
                <a:path w="6320" h="25565" extrusionOk="0">
                  <a:moveTo>
                    <a:pt x="1" y="1"/>
                  </a:moveTo>
                  <a:lnTo>
                    <a:pt x="1" y="25342"/>
                  </a:lnTo>
                  <a:cubicBezTo>
                    <a:pt x="1" y="25499"/>
                    <a:pt x="105" y="25564"/>
                    <a:pt x="218" y="25564"/>
                  </a:cubicBezTo>
                  <a:cubicBezTo>
                    <a:pt x="298" y="25564"/>
                    <a:pt x="382" y="25532"/>
                    <a:pt x="438" y="25476"/>
                  </a:cubicBezTo>
                  <a:cubicBezTo>
                    <a:pt x="841" y="24938"/>
                    <a:pt x="1412" y="24367"/>
                    <a:pt x="2118" y="23661"/>
                  </a:cubicBezTo>
                  <a:cubicBezTo>
                    <a:pt x="3093" y="22821"/>
                    <a:pt x="4202" y="21981"/>
                    <a:pt x="5479" y="21578"/>
                  </a:cubicBezTo>
                  <a:cubicBezTo>
                    <a:pt x="5479" y="21578"/>
                    <a:pt x="6319" y="2656"/>
                    <a:pt x="303" y="135"/>
                  </a:cubicBezTo>
                  <a:cubicBezTo>
                    <a:pt x="135" y="1"/>
                    <a:pt x="135" y="1"/>
                    <a:pt x="1" y="1"/>
                  </a:cubicBezTo>
                  <a:close/>
                </a:path>
              </a:pathLst>
            </a:custGeom>
            <a:solidFill>
              <a:schemeClr val="accent5"/>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62" name="Google Shape;657;p30">
              <a:extLst>
                <a:ext uri="{FF2B5EF4-FFF2-40B4-BE49-F238E27FC236}">
                  <a16:creationId xmlns:a16="http://schemas.microsoft.com/office/drawing/2014/main" id="{5B4F96A0-8CA6-4C62-B834-A0E213FD3632}"/>
                </a:ext>
              </a:extLst>
            </p:cNvPr>
            <p:cNvSpPr/>
            <p:nvPr/>
          </p:nvSpPr>
          <p:spPr>
            <a:xfrm>
              <a:off x="1742650" y="1988275"/>
              <a:ext cx="25" cy="56325"/>
            </a:xfrm>
            <a:custGeom>
              <a:avLst/>
              <a:gdLst/>
              <a:ahLst/>
              <a:cxnLst/>
              <a:rect l="l" t="t" r="r" b="b"/>
              <a:pathLst>
                <a:path w="1" h="2253" extrusionOk="0">
                  <a:moveTo>
                    <a:pt x="0" y="1"/>
                  </a:moveTo>
                  <a:lnTo>
                    <a:pt x="0" y="2253"/>
                  </a:lnTo>
                  <a:lnTo>
                    <a:pt x="0" y="2253"/>
                  </a:lnTo>
                  <a:close/>
                </a:path>
              </a:pathLst>
            </a:custGeom>
            <a:solidFill>
              <a:srgbClr val="9D684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63" name="Google Shape;658;p30">
              <a:extLst>
                <a:ext uri="{FF2B5EF4-FFF2-40B4-BE49-F238E27FC236}">
                  <a16:creationId xmlns:a16="http://schemas.microsoft.com/office/drawing/2014/main" id="{0507FA8D-8E87-443C-99AF-671C53542CEE}"/>
                </a:ext>
              </a:extLst>
            </p:cNvPr>
            <p:cNvSpPr/>
            <p:nvPr/>
          </p:nvSpPr>
          <p:spPr>
            <a:xfrm>
              <a:off x="1612719" y="1526520"/>
              <a:ext cx="129425" cy="584825"/>
            </a:xfrm>
            <a:custGeom>
              <a:avLst/>
              <a:gdLst/>
              <a:ahLst/>
              <a:cxnLst/>
              <a:rect l="l" t="t" r="r" b="b"/>
              <a:pathLst>
                <a:path w="5177" h="23393" extrusionOk="0">
                  <a:moveTo>
                    <a:pt x="0" y="1"/>
                  </a:moveTo>
                  <a:lnTo>
                    <a:pt x="0" y="1"/>
                  </a:lnTo>
                  <a:cubicBezTo>
                    <a:pt x="975" y="4067"/>
                    <a:pt x="2924" y="14587"/>
                    <a:pt x="1815" y="23392"/>
                  </a:cubicBezTo>
                  <a:cubicBezTo>
                    <a:pt x="1950" y="23392"/>
                    <a:pt x="1950" y="23392"/>
                    <a:pt x="1950" y="23258"/>
                  </a:cubicBezTo>
                  <a:cubicBezTo>
                    <a:pt x="2655" y="22686"/>
                    <a:pt x="3361" y="22149"/>
                    <a:pt x="4336" y="21712"/>
                  </a:cubicBezTo>
                  <a:cubicBezTo>
                    <a:pt x="4605" y="21577"/>
                    <a:pt x="4874" y="21443"/>
                    <a:pt x="5176" y="21309"/>
                  </a:cubicBezTo>
                  <a:lnTo>
                    <a:pt x="5176" y="20872"/>
                  </a:lnTo>
                  <a:lnTo>
                    <a:pt x="5176" y="18620"/>
                  </a:lnTo>
                  <a:cubicBezTo>
                    <a:pt x="5176" y="13310"/>
                    <a:pt x="4605" y="1984"/>
                    <a:pt x="0" y="1"/>
                  </a:cubicBezTo>
                  <a:close/>
                </a:path>
              </a:pathLst>
            </a:custGeom>
            <a:solidFill>
              <a:schemeClr val="accent6"/>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64" name="Google Shape;659;p30">
              <a:extLst>
                <a:ext uri="{FF2B5EF4-FFF2-40B4-BE49-F238E27FC236}">
                  <a16:creationId xmlns:a16="http://schemas.microsoft.com/office/drawing/2014/main" id="{F17AF54C-CB24-4BAD-A65B-FA98A922A07F}"/>
                </a:ext>
              </a:extLst>
            </p:cNvPr>
            <p:cNvSpPr/>
            <p:nvPr/>
          </p:nvSpPr>
          <p:spPr>
            <a:xfrm>
              <a:off x="1672050" y="1203050"/>
              <a:ext cx="133625" cy="120650"/>
            </a:xfrm>
            <a:custGeom>
              <a:avLst/>
              <a:gdLst/>
              <a:ahLst/>
              <a:cxnLst/>
              <a:rect l="l" t="t" r="r" b="b"/>
              <a:pathLst>
                <a:path w="5345" h="4826" extrusionOk="0">
                  <a:moveTo>
                    <a:pt x="910" y="0"/>
                  </a:moveTo>
                  <a:cubicBezTo>
                    <a:pt x="707" y="0"/>
                    <a:pt x="536" y="125"/>
                    <a:pt x="438" y="322"/>
                  </a:cubicBezTo>
                  <a:cubicBezTo>
                    <a:pt x="1" y="2170"/>
                    <a:pt x="841" y="3851"/>
                    <a:pt x="2522" y="4523"/>
                  </a:cubicBezTo>
                  <a:cubicBezTo>
                    <a:pt x="2959" y="4691"/>
                    <a:pt x="3362" y="4825"/>
                    <a:pt x="3799" y="4825"/>
                  </a:cubicBezTo>
                  <a:cubicBezTo>
                    <a:pt x="4202" y="4825"/>
                    <a:pt x="4505" y="4825"/>
                    <a:pt x="4908" y="4691"/>
                  </a:cubicBezTo>
                  <a:cubicBezTo>
                    <a:pt x="5210" y="4523"/>
                    <a:pt x="5345" y="4254"/>
                    <a:pt x="5210" y="3985"/>
                  </a:cubicBezTo>
                  <a:cubicBezTo>
                    <a:pt x="5072" y="3874"/>
                    <a:pt x="4864" y="3649"/>
                    <a:pt x="4721" y="3649"/>
                  </a:cubicBezTo>
                  <a:cubicBezTo>
                    <a:pt x="4690" y="3649"/>
                    <a:pt x="4662" y="3659"/>
                    <a:pt x="4639" y="3683"/>
                  </a:cubicBezTo>
                  <a:cubicBezTo>
                    <a:pt x="4353" y="3767"/>
                    <a:pt x="4034" y="3809"/>
                    <a:pt x="3719" y="3809"/>
                  </a:cubicBezTo>
                  <a:cubicBezTo>
                    <a:pt x="3404" y="3809"/>
                    <a:pt x="3093" y="3767"/>
                    <a:pt x="2824" y="3683"/>
                  </a:cubicBezTo>
                  <a:cubicBezTo>
                    <a:pt x="1681" y="3145"/>
                    <a:pt x="1144" y="1868"/>
                    <a:pt x="1413" y="624"/>
                  </a:cubicBezTo>
                  <a:cubicBezTo>
                    <a:pt x="1547" y="322"/>
                    <a:pt x="1278" y="53"/>
                    <a:pt x="1144" y="53"/>
                  </a:cubicBezTo>
                  <a:cubicBezTo>
                    <a:pt x="1063" y="17"/>
                    <a:pt x="984" y="0"/>
                    <a:pt x="910" y="0"/>
                  </a:cubicBezTo>
                  <a:close/>
                </a:path>
              </a:pathLst>
            </a:custGeom>
            <a:solidFill>
              <a:schemeClr val="dk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65" name="Google Shape;660;p30">
              <a:extLst>
                <a:ext uri="{FF2B5EF4-FFF2-40B4-BE49-F238E27FC236}">
                  <a16:creationId xmlns:a16="http://schemas.microsoft.com/office/drawing/2014/main" id="{F41BCDDB-02E2-4379-9B6C-BF9A4AB166B5}"/>
                </a:ext>
              </a:extLst>
            </p:cNvPr>
            <p:cNvSpPr/>
            <p:nvPr/>
          </p:nvSpPr>
          <p:spPr>
            <a:xfrm>
              <a:off x="1511575" y="981325"/>
              <a:ext cx="189075" cy="169625"/>
            </a:xfrm>
            <a:custGeom>
              <a:avLst/>
              <a:gdLst/>
              <a:ahLst/>
              <a:cxnLst/>
              <a:rect l="l" t="t" r="r" b="b"/>
              <a:pathLst>
                <a:path w="7563" h="6785" extrusionOk="0">
                  <a:moveTo>
                    <a:pt x="3765" y="0"/>
                  </a:moveTo>
                  <a:cubicBezTo>
                    <a:pt x="3349" y="0"/>
                    <a:pt x="2927" y="80"/>
                    <a:pt x="2521" y="251"/>
                  </a:cubicBezTo>
                  <a:cubicBezTo>
                    <a:pt x="841" y="957"/>
                    <a:pt x="1" y="2906"/>
                    <a:pt x="706" y="4586"/>
                  </a:cubicBezTo>
                  <a:cubicBezTo>
                    <a:pt x="1218" y="5968"/>
                    <a:pt x="2489" y="6785"/>
                    <a:pt x="3808" y="6785"/>
                  </a:cubicBezTo>
                  <a:cubicBezTo>
                    <a:pt x="4222" y="6785"/>
                    <a:pt x="4641" y="6704"/>
                    <a:pt x="5042" y="6536"/>
                  </a:cubicBezTo>
                  <a:cubicBezTo>
                    <a:pt x="6722" y="5830"/>
                    <a:pt x="7563" y="3881"/>
                    <a:pt x="6857" y="2066"/>
                  </a:cubicBezTo>
                  <a:cubicBezTo>
                    <a:pt x="6322" y="791"/>
                    <a:pt x="5071" y="0"/>
                    <a:pt x="3765" y="0"/>
                  </a:cubicBezTo>
                  <a:close/>
                </a:path>
              </a:pathLst>
            </a:custGeom>
            <a:solidFill>
              <a:schemeClr val="dk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66" name="Google Shape;661;p30">
              <a:extLst>
                <a:ext uri="{FF2B5EF4-FFF2-40B4-BE49-F238E27FC236}">
                  <a16:creationId xmlns:a16="http://schemas.microsoft.com/office/drawing/2014/main" id="{3BD418D7-B418-4700-99C2-41F3F8254F23}"/>
                </a:ext>
              </a:extLst>
            </p:cNvPr>
            <p:cNvSpPr/>
            <p:nvPr/>
          </p:nvSpPr>
          <p:spPr>
            <a:xfrm>
              <a:off x="1416625" y="1104875"/>
              <a:ext cx="217650" cy="119550"/>
            </a:xfrm>
            <a:custGeom>
              <a:avLst/>
              <a:gdLst/>
              <a:ahLst/>
              <a:cxnLst/>
              <a:rect l="l" t="t" r="r" b="b"/>
              <a:pathLst>
                <a:path w="8706" h="4782" extrusionOk="0">
                  <a:moveTo>
                    <a:pt x="2895" y="0"/>
                  </a:moveTo>
                  <a:cubicBezTo>
                    <a:pt x="1591" y="0"/>
                    <a:pt x="571" y="433"/>
                    <a:pt x="303" y="1190"/>
                  </a:cubicBezTo>
                  <a:cubicBezTo>
                    <a:pt x="1" y="2300"/>
                    <a:pt x="1413" y="3711"/>
                    <a:pt x="3664" y="4417"/>
                  </a:cubicBezTo>
                  <a:cubicBezTo>
                    <a:pt x="4472" y="4662"/>
                    <a:pt x="5267" y="4782"/>
                    <a:pt x="5964" y="4782"/>
                  </a:cubicBezTo>
                  <a:cubicBezTo>
                    <a:pt x="7180" y="4782"/>
                    <a:pt x="8098" y="4416"/>
                    <a:pt x="8269" y="3711"/>
                  </a:cubicBezTo>
                  <a:cubicBezTo>
                    <a:pt x="8706" y="2568"/>
                    <a:pt x="7160" y="1056"/>
                    <a:pt x="5042" y="350"/>
                  </a:cubicBezTo>
                  <a:cubicBezTo>
                    <a:pt x="4294" y="112"/>
                    <a:pt x="3558" y="0"/>
                    <a:pt x="2895" y="0"/>
                  </a:cubicBezTo>
                  <a:close/>
                </a:path>
              </a:pathLst>
            </a:custGeom>
            <a:solidFill>
              <a:schemeClr val="accent5"/>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67" name="Google Shape;662;p30">
              <a:extLst>
                <a:ext uri="{FF2B5EF4-FFF2-40B4-BE49-F238E27FC236}">
                  <a16:creationId xmlns:a16="http://schemas.microsoft.com/office/drawing/2014/main" id="{C385EF22-3CB8-4019-BA32-53F3E992EEB1}"/>
                </a:ext>
              </a:extLst>
            </p:cNvPr>
            <p:cNvSpPr/>
            <p:nvPr/>
          </p:nvSpPr>
          <p:spPr>
            <a:xfrm>
              <a:off x="1851025" y="1079925"/>
              <a:ext cx="161350" cy="143875"/>
            </a:xfrm>
            <a:custGeom>
              <a:avLst/>
              <a:gdLst/>
              <a:ahLst/>
              <a:cxnLst/>
              <a:rect l="l" t="t" r="r" b="b"/>
              <a:pathLst>
                <a:path w="6454" h="5755" extrusionOk="0">
                  <a:moveTo>
                    <a:pt x="3263" y="0"/>
                  </a:moveTo>
                  <a:cubicBezTo>
                    <a:pt x="2615" y="0"/>
                    <a:pt x="1959" y="214"/>
                    <a:pt x="1412" y="642"/>
                  </a:cubicBezTo>
                  <a:cubicBezTo>
                    <a:pt x="135" y="1617"/>
                    <a:pt x="1" y="3432"/>
                    <a:pt x="975" y="4709"/>
                  </a:cubicBezTo>
                  <a:cubicBezTo>
                    <a:pt x="1597" y="5406"/>
                    <a:pt x="2451" y="5755"/>
                    <a:pt x="3277" y="5755"/>
                  </a:cubicBezTo>
                  <a:cubicBezTo>
                    <a:pt x="3924" y="5755"/>
                    <a:pt x="4555" y="5541"/>
                    <a:pt x="5042" y="5112"/>
                  </a:cubicBezTo>
                  <a:cubicBezTo>
                    <a:pt x="6285" y="4003"/>
                    <a:pt x="6453" y="2188"/>
                    <a:pt x="5445" y="1046"/>
                  </a:cubicBezTo>
                  <a:cubicBezTo>
                    <a:pt x="4899" y="349"/>
                    <a:pt x="4088" y="0"/>
                    <a:pt x="3263" y="0"/>
                  </a:cubicBezTo>
                  <a:close/>
                </a:path>
              </a:pathLst>
            </a:custGeom>
            <a:solidFill>
              <a:schemeClr val="dk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68" name="Google Shape;663;p30">
              <a:extLst>
                <a:ext uri="{FF2B5EF4-FFF2-40B4-BE49-F238E27FC236}">
                  <a16:creationId xmlns:a16="http://schemas.microsoft.com/office/drawing/2014/main" id="{F5423D84-0684-4C1F-A0C2-6E662B7A7DBE}"/>
                </a:ext>
              </a:extLst>
            </p:cNvPr>
            <p:cNvSpPr/>
            <p:nvPr/>
          </p:nvSpPr>
          <p:spPr>
            <a:xfrm>
              <a:off x="1861100" y="1212125"/>
              <a:ext cx="130275" cy="93925"/>
            </a:xfrm>
            <a:custGeom>
              <a:avLst/>
              <a:gdLst/>
              <a:ahLst/>
              <a:cxnLst/>
              <a:rect l="l" t="t" r="r" b="b"/>
              <a:pathLst>
                <a:path w="5211" h="3757" extrusionOk="0">
                  <a:moveTo>
                    <a:pt x="2706" y="1"/>
                  </a:moveTo>
                  <a:cubicBezTo>
                    <a:pt x="2286" y="1"/>
                    <a:pt x="1900" y="43"/>
                    <a:pt x="1547" y="127"/>
                  </a:cubicBezTo>
                  <a:cubicBezTo>
                    <a:pt x="841" y="396"/>
                    <a:pt x="303" y="665"/>
                    <a:pt x="169" y="1236"/>
                  </a:cubicBezTo>
                  <a:cubicBezTo>
                    <a:pt x="1" y="2211"/>
                    <a:pt x="1412" y="3320"/>
                    <a:pt x="3362" y="3757"/>
                  </a:cubicBezTo>
                  <a:lnTo>
                    <a:pt x="4773" y="3757"/>
                  </a:lnTo>
                  <a:cubicBezTo>
                    <a:pt x="5042" y="3185"/>
                    <a:pt x="5210" y="2648"/>
                    <a:pt x="5210" y="1942"/>
                  </a:cubicBezTo>
                  <a:lnTo>
                    <a:pt x="5210" y="396"/>
                  </a:lnTo>
                  <a:cubicBezTo>
                    <a:pt x="4908" y="261"/>
                    <a:pt x="4639" y="261"/>
                    <a:pt x="4202" y="127"/>
                  </a:cubicBezTo>
                  <a:lnTo>
                    <a:pt x="4068" y="127"/>
                  </a:lnTo>
                  <a:cubicBezTo>
                    <a:pt x="3580" y="43"/>
                    <a:pt x="3126" y="1"/>
                    <a:pt x="2706" y="1"/>
                  </a:cubicBezTo>
                  <a:close/>
                </a:path>
              </a:pathLst>
            </a:custGeom>
            <a:solidFill>
              <a:schemeClr val="accent5"/>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69" name="Google Shape;664;p30">
              <a:extLst>
                <a:ext uri="{FF2B5EF4-FFF2-40B4-BE49-F238E27FC236}">
                  <a16:creationId xmlns:a16="http://schemas.microsoft.com/office/drawing/2014/main" id="{89ABBB3D-561C-4A6D-83AF-8DB2D236FE5B}"/>
                </a:ext>
              </a:extLst>
            </p:cNvPr>
            <p:cNvSpPr/>
            <p:nvPr/>
          </p:nvSpPr>
          <p:spPr>
            <a:xfrm>
              <a:off x="1609050" y="1010500"/>
              <a:ext cx="70600" cy="61000"/>
            </a:xfrm>
            <a:custGeom>
              <a:avLst/>
              <a:gdLst/>
              <a:ahLst/>
              <a:cxnLst/>
              <a:rect l="l" t="t" r="r" b="b"/>
              <a:pathLst>
                <a:path w="2824" h="2440" extrusionOk="0">
                  <a:moveTo>
                    <a:pt x="1429" y="0"/>
                  </a:moveTo>
                  <a:cubicBezTo>
                    <a:pt x="1232" y="0"/>
                    <a:pt x="1029" y="60"/>
                    <a:pt x="841" y="193"/>
                  </a:cubicBezTo>
                  <a:cubicBezTo>
                    <a:pt x="168" y="462"/>
                    <a:pt x="0" y="1168"/>
                    <a:pt x="303" y="1739"/>
                  </a:cubicBezTo>
                  <a:cubicBezTo>
                    <a:pt x="580" y="2224"/>
                    <a:pt x="1000" y="2439"/>
                    <a:pt x="1421" y="2439"/>
                  </a:cubicBezTo>
                  <a:cubicBezTo>
                    <a:pt x="1612" y="2439"/>
                    <a:pt x="1804" y="2394"/>
                    <a:pt x="1983" y="2310"/>
                  </a:cubicBezTo>
                  <a:cubicBezTo>
                    <a:pt x="2521" y="1873"/>
                    <a:pt x="2823" y="1168"/>
                    <a:pt x="2387" y="630"/>
                  </a:cubicBezTo>
                  <a:cubicBezTo>
                    <a:pt x="2206" y="247"/>
                    <a:pt x="1830" y="0"/>
                    <a:pt x="1429" y="0"/>
                  </a:cubicBezTo>
                  <a:close/>
                </a:path>
              </a:pathLst>
            </a:custGeom>
            <a:solidFill>
              <a:srgbClr val="FFFFFF"/>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70" name="Google Shape;665;p30">
              <a:extLst>
                <a:ext uri="{FF2B5EF4-FFF2-40B4-BE49-F238E27FC236}">
                  <a16:creationId xmlns:a16="http://schemas.microsoft.com/office/drawing/2014/main" id="{0182B3EE-9155-4759-8BCA-B58AC723AA41}"/>
                </a:ext>
              </a:extLst>
            </p:cNvPr>
            <p:cNvSpPr/>
            <p:nvPr/>
          </p:nvSpPr>
          <p:spPr>
            <a:xfrm>
              <a:off x="1920775" y="1096000"/>
              <a:ext cx="70600" cy="61125"/>
            </a:xfrm>
            <a:custGeom>
              <a:avLst/>
              <a:gdLst/>
              <a:ahLst/>
              <a:cxnLst/>
              <a:rect l="l" t="t" r="r" b="b"/>
              <a:pathLst>
                <a:path w="2824" h="2445" extrusionOk="0">
                  <a:moveTo>
                    <a:pt x="1432" y="1"/>
                  </a:moveTo>
                  <a:cubicBezTo>
                    <a:pt x="1231" y="1"/>
                    <a:pt x="1028" y="45"/>
                    <a:pt x="840" y="134"/>
                  </a:cubicBezTo>
                  <a:cubicBezTo>
                    <a:pt x="303" y="571"/>
                    <a:pt x="0" y="1243"/>
                    <a:pt x="437" y="1814"/>
                  </a:cubicBezTo>
                  <a:cubicBezTo>
                    <a:pt x="617" y="2197"/>
                    <a:pt x="1054" y="2444"/>
                    <a:pt x="1494" y="2444"/>
                  </a:cubicBezTo>
                  <a:cubicBezTo>
                    <a:pt x="1711" y="2444"/>
                    <a:pt x="1929" y="2384"/>
                    <a:pt x="2117" y="2251"/>
                  </a:cubicBezTo>
                  <a:cubicBezTo>
                    <a:pt x="2655" y="1949"/>
                    <a:pt x="2823" y="1109"/>
                    <a:pt x="2521" y="571"/>
                  </a:cubicBezTo>
                  <a:cubicBezTo>
                    <a:pt x="2250" y="187"/>
                    <a:pt x="1843" y="1"/>
                    <a:pt x="1432" y="1"/>
                  </a:cubicBezTo>
                  <a:close/>
                </a:path>
              </a:pathLst>
            </a:custGeom>
            <a:solidFill>
              <a:srgbClr val="FFFFFF"/>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71" name="Google Shape;666;p30">
              <a:extLst>
                <a:ext uri="{FF2B5EF4-FFF2-40B4-BE49-F238E27FC236}">
                  <a16:creationId xmlns:a16="http://schemas.microsoft.com/office/drawing/2014/main" id="{61C7DA74-2D1A-4B52-A21F-46D56DF26BDE}"/>
                </a:ext>
              </a:extLst>
            </p:cNvPr>
            <p:cNvSpPr/>
            <p:nvPr/>
          </p:nvSpPr>
          <p:spPr>
            <a:xfrm>
              <a:off x="961250" y="236825"/>
              <a:ext cx="1222525" cy="946550"/>
            </a:xfrm>
            <a:custGeom>
              <a:avLst/>
              <a:gdLst/>
              <a:ahLst/>
              <a:cxnLst/>
              <a:rect l="l" t="t" r="r" b="b"/>
              <a:pathLst>
                <a:path w="48901" h="37862" extrusionOk="0">
                  <a:moveTo>
                    <a:pt x="22449" y="0"/>
                  </a:moveTo>
                  <a:cubicBezTo>
                    <a:pt x="20136" y="0"/>
                    <a:pt x="17807" y="494"/>
                    <a:pt x="15561" y="1329"/>
                  </a:cubicBezTo>
                  <a:cubicBezTo>
                    <a:pt x="13309" y="2169"/>
                    <a:pt x="11360" y="3547"/>
                    <a:pt x="9679" y="5228"/>
                  </a:cubicBezTo>
                  <a:cubicBezTo>
                    <a:pt x="8839" y="5934"/>
                    <a:pt x="8133" y="6639"/>
                    <a:pt x="7428" y="7480"/>
                  </a:cubicBezTo>
                  <a:lnTo>
                    <a:pt x="7428" y="7614"/>
                  </a:lnTo>
                  <a:cubicBezTo>
                    <a:pt x="6184" y="8891"/>
                    <a:pt x="5209" y="10269"/>
                    <a:pt x="4235" y="11815"/>
                  </a:cubicBezTo>
                  <a:cubicBezTo>
                    <a:pt x="3663" y="12521"/>
                    <a:pt x="3092" y="13361"/>
                    <a:pt x="3092" y="14201"/>
                  </a:cubicBezTo>
                  <a:cubicBezTo>
                    <a:pt x="3798" y="13932"/>
                    <a:pt x="4369" y="13227"/>
                    <a:pt x="5075" y="12924"/>
                  </a:cubicBezTo>
                  <a:lnTo>
                    <a:pt x="5075" y="12924"/>
                  </a:lnTo>
                  <a:cubicBezTo>
                    <a:pt x="2823" y="16016"/>
                    <a:pt x="1849" y="20083"/>
                    <a:pt x="1277" y="23847"/>
                  </a:cubicBezTo>
                  <a:cubicBezTo>
                    <a:pt x="0" y="32417"/>
                    <a:pt x="4638" y="37593"/>
                    <a:pt x="4638" y="37593"/>
                  </a:cubicBezTo>
                  <a:lnTo>
                    <a:pt x="4638" y="37458"/>
                  </a:lnTo>
                  <a:cubicBezTo>
                    <a:pt x="4773" y="37022"/>
                    <a:pt x="5075" y="35912"/>
                    <a:pt x="5747" y="34938"/>
                  </a:cubicBezTo>
                  <a:cubicBezTo>
                    <a:pt x="6349" y="34221"/>
                    <a:pt x="7146" y="33603"/>
                    <a:pt x="8327" y="33603"/>
                  </a:cubicBezTo>
                  <a:cubicBezTo>
                    <a:pt x="8531" y="33603"/>
                    <a:pt x="8746" y="33621"/>
                    <a:pt x="8974" y="33661"/>
                  </a:cubicBezTo>
                  <a:cubicBezTo>
                    <a:pt x="11360" y="33930"/>
                    <a:pt x="12066" y="36047"/>
                    <a:pt x="13040" y="37862"/>
                  </a:cubicBezTo>
                  <a:cubicBezTo>
                    <a:pt x="13175" y="34938"/>
                    <a:pt x="13175" y="31980"/>
                    <a:pt x="14317" y="29191"/>
                  </a:cubicBezTo>
                  <a:cubicBezTo>
                    <a:pt x="14721" y="27779"/>
                    <a:pt x="15695" y="26368"/>
                    <a:pt x="16536" y="25124"/>
                  </a:cubicBezTo>
                  <a:cubicBezTo>
                    <a:pt x="17376" y="24149"/>
                    <a:pt x="18922" y="22603"/>
                    <a:pt x="20031" y="22032"/>
                  </a:cubicBezTo>
                  <a:lnTo>
                    <a:pt x="20031" y="22032"/>
                  </a:lnTo>
                  <a:cubicBezTo>
                    <a:pt x="20031" y="22603"/>
                    <a:pt x="19762" y="23175"/>
                    <a:pt x="19628" y="23847"/>
                  </a:cubicBezTo>
                  <a:cubicBezTo>
                    <a:pt x="19493" y="24553"/>
                    <a:pt x="19493" y="25258"/>
                    <a:pt x="19493" y="25964"/>
                  </a:cubicBezTo>
                  <a:cubicBezTo>
                    <a:pt x="19493" y="27376"/>
                    <a:pt x="19493" y="28619"/>
                    <a:pt x="19896" y="29896"/>
                  </a:cubicBezTo>
                  <a:cubicBezTo>
                    <a:pt x="22283" y="28888"/>
                    <a:pt x="25240" y="27914"/>
                    <a:pt x="27458" y="26368"/>
                  </a:cubicBezTo>
                  <a:cubicBezTo>
                    <a:pt x="29273" y="25124"/>
                    <a:pt x="32231" y="22469"/>
                    <a:pt x="32365" y="19948"/>
                  </a:cubicBezTo>
                  <a:lnTo>
                    <a:pt x="32365" y="19948"/>
                  </a:lnTo>
                  <a:cubicBezTo>
                    <a:pt x="32365" y="22032"/>
                    <a:pt x="32500" y="24284"/>
                    <a:pt x="31962" y="26368"/>
                  </a:cubicBezTo>
                  <a:cubicBezTo>
                    <a:pt x="31525" y="28048"/>
                    <a:pt x="30550" y="29594"/>
                    <a:pt x="29710" y="31140"/>
                  </a:cubicBezTo>
                  <a:cubicBezTo>
                    <a:pt x="30083" y="31267"/>
                    <a:pt x="30516" y="31324"/>
                    <a:pt x="30981" y="31324"/>
                  </a:cubicBezTo>
                  <a:cubicBezTo>
                    <a:pt x="32613" y="31324"/>
                    <a:pt x="34627" y="30618"/>
                    <a:pt x="35726" y="29728"/>
                  </a:cubicBezTo>
                  <a:cubicBezTo>
                    <a:pt x="37272" y="28216"/>
                    <a:pt x="38247" y="26233"/>
                    <a:pt x="39356" y="24553"/>
                  </a:cubicBezTo>
                  <a:lnTo>
                    <a:pt x="39356" y="24553"/>
                  </a:lnTo>
                  <a:cubicBezTo>
                    <a:pt x="38684" y="26536"/>
                    <a:pt x="38818" y="28619"/>
                    <a:pt x="37675" y="30569"/>
                  </a:cubicBezTo>
                  <a:cubicBezTo>
                    <a:pt x="36566" y="32552"/>
                    <a:pt x="34617" y="33795"/>
                    <a:pt x="32802" y="34938"/>
                  </a:cubicBezTo>
                  <a:cubicBezTo>
                    <a:pt x="33065" y="34955"/>
                    <a:pt x="33332" y="34963"/>
                    <a:pt x="33603" y="34963"/>
                  </a:cubicBezTo>
                  <a:cubicBezTo>
                    <a:pt x="35483" y="34963"/>
                    <a:pt x="37535" y="34584"/>
                    <a:pt x="39356" y="34232"/>
                  </a:cubicBezTo>
                  <a:cubicBezTo>
                    <a:pt x="41608" y="33930"/>
                    <a:pt x="43994" y="32955"/>
                    <a:pt x="45674" y="31409"/>
                  </a:cubicBezTo>
                  <a:cubicBezTo>
                    <a:pt x="48195" y="29325"/>
                    <a:pt x="48195" y="27208"/>
                    <a:pt x="48464" y="26099"/>
                  </a:cubicBezTo>
                  <a:cubicBezTo>
                    <a:pt x="48766" y="24284"/>
                    <a:pt x="48598" y="22469"/>
                    <a:pt x="48060" y="20789"/>
                  </a:cubicBezTo>
                  <a:cubicBezTo>
                    <a:pt x="47355" y="18806"/>
                    <a:pt x="46783" y="16856"/>
                    <a:pt x="45674" y="15176"/>
                  </a:cubicBezTo>
                  <a:lnTo>
                    <a:pt x="45674" y="15176"/>
                  </a:lnTo>
                  <a:lnTo>
                    <a:pt x="45809" y="15310"/>
                  </a:lnTo>
                  <a:cubicBezTo>
                    <a:pt x="46514" y="15445"/>
                    <a:pt x="46918" y="15747"/>
                    <a:pt x="47355" y="16151"/>
                  </a:cubicBezTo>
                  <a:cubicBezTo>
                    <a:pt x="47926" y="16587"/>
                    <a:pt x="48329" y="17125"/>
                    <a:pt x="48901" y="17697"/>
                  </a:cubicBezTo>
                  <a:lnTo>
                    <a:pt x="48901" y="17562"/>
                  </a:lnTo>
                  <a:cubicBezTo>
                    <a:pt x="48901" y="16453"/>
                    <a:pt x="48060" y="14605"/>
                    <a:pt x="47623" y="13630"/>
                  </a:cubicBezTo>
                  <a:cubicBezTo>
                    <a:pt x="46918" y="12084"/>
                    <a:pt x="45674" y="11109"/>
                    <a:pt x="44700" y="9866"/>
                  </a:cubicBezTo>
                  <a:cubicBezTo>
                    <a:pt x="42523" y="7007"/>
                    <a:pt x="39718" y="4682"/>
                    <a:pt x="35981" y="4682"/>
                  </a:cubicBezTo>
                  <a:cubicBezTo>
                    <a:pt x="35853" y="4682"/>
                    <a:pt x="35723" y="4684"/>
                    <a:pt x="35592" y="4690"/>
                  </a:cubicBezTo>
                  <a:cubicBezTo>
                    <a:pt x="35020" y="4690"/>
                    <a:pt x="34180" y="4690"/>
                    <a:pt x="33642" y="4388"/>
                  </a:cubicBezTo>
                  <a:cubicBezTo>
                    <a:pt x="32802" y="4119"/>
                    <a:pt x="32096" y="3278"/>
                    <a:pt x="31525" y="2707"/>
                  </a:cubicBezTo>
                  <a:cubicBezTo>
                    <a:pt x="30113" y="1867"/>
                    <a:pt x="28735" y="1161"/>
                    <a:pt x="27189" y="758"/>
                  </a:cubicBezTo>
                  <a:cubicBezTo>
                    <a:pt x="25638" y="236"/>
                    <a:pt x="24047" y="0"/>
                    <a:pt x="22449" y="0"/>
                  </a:cubicBezTo>
                  <a:close/>
                </a:path>
              </a:pathLst>
            </a:custGeom>
            <a:solidFill>
              <a:schemeClr val="lt2"/>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72" name="Google Shape;667;p30">
              <a:extLst>
                <a:ext uri="{FF2B5EF4-FFF2-40B4-BE49-F238E27FC236}">
                  <a16:creationId xmlns:a16="http://schemas.microsoft.com/office/drawing/2014/main" id="{1165ADB0-7380-4ED7-BB9B-BE4D5E2D1E99}"/>
                </a:ext>
              </a:extLst>
            </p:cNvPr>
            <p:cNvSpPr/>
            <p:nvPr/>
          </p:nvSpPr>
          <p:spPr>
            <a:xfrm>
              <a:off x="989800" y="234750"/>
              <a:ext cx="1193975" cy="706225"/>
            </a:xfrm>
            <a:custGeom>
              <a:avLst/>
              <a:gdLst/>
              <a:ahLst/>
              <a:cxnLst/>
              <a:rect l="l" t="t" r="r" b="b"/>
              <a:pathLst>
                <a:path w="47759" h="28249" extrusionOk="0">
                  <a:moveTo>
                    <a:pt x="21409" y="1"/>
                  </a:moveTo>
                  <a:cubicBezTo>
                    <a:pt x="19588" y="1"/>
                    <a:pt x="17826" y="343"/>
                    <a:pt x="16079" y="888"/>
                  </a:cubicBezTo>
                  <a:lnTo>
                    <a:pt x="16079" y="888"/>
                  </a:lnTo>
                  <a:cubicBezTo>
                    <a:pt x="17867" y="391"/>
                    <a:pt x="19609" y="135"/>
                    <a:pt x="21409" y="135"/>
                  </a:cubicBezTo>
                  <a:cubicBezTo>
                    <a:pt x="22955" y="135"/>
                    <a:pt x="24501" y="269"/>
                    <a:pt x="26047" y="841"/>
                  </a:cubicBezTo>
                  <a:cubicBezTo>
                    <a:pt x="24501" y="269"/>
                    <a:pt x="22955" y="1"/>
                    <a:pt x="21409" y="1"/>
                  </a:cubicBezTo>
                  <a:close/>
                  <a:moveTo>
                    <a:pt x="26048" y="841"/>
                  </a:moveTo>
                  <a:cubicBezTo>
                    <a:pt x="27594" y="1244"/>
                    <a:pt x="28971" y="1950"/>
                    <a:pt x="30383" y="2790"/>
                  </a:cubicBezTo>
                  <a:cubicBezTo>
                    <a:pt x="28971" y="1815"/>
                    <a:pt x="27594" y="1244"/>
                    <a:pt x="26048" y="841"/>
                  </a:cubicBezTo>
                  <a:close/>
                  <a:moveTo>
                    <a:pt x="16079" y="888"/>
                  </a:moveTo>
                  <a:cubicBezTo>
                    <a:pt x="15531" y="1040"/>
                    <a:pt x="14978" y="1215"/>
                    <a:pt x="14419" y="1412"/>
                  </a:cubicBezTo>
                  <a:cubicBezTo>
                    <a:pt x="13293" y="1832"/>
                    <a:pt x="12243" y="2387"/>
                    <a:pt x="11264" y="3046"/>
                  </a:cubicBezTo>
                  <a:lnTo>
                    <a:pt x="11264" y="3046"/>
                  </a:lnTo>
                  <a:cubicBezTo>
                    <a:pt x="12276" y="2387"/>
                    <a:pt x="13360" y="1832"/>
                    <a:pt x="14553" y="1412"/>
                  </a:cubicBezTo>
                  <a:cubicBezTo>
                    <a:pt x="15061" y="1223"/>
                    <a:pt x="15569" y="1047"/>
                    <a:pt x="16079" y="888"/>
                  </a:cubicBezTo>
                  <a:close/>
                  <a:moveTo>
                    <a:pt x="30383" y="2790"/>
                  </a:moveTo>
                  <a:lnTo>
                    <a:pt x="30383" y="2790"/>
                  </a:lnTo>
                  <a:cubicBezTo>
                    <a:pt x="30954" y="3361"/>
                    <a:pt x="31660" y="4202"/>
                    <a:pt x="32500" y="4471"/>
                  </a:cubicBezTo>
                  <a:cubicBezTo>
                    <a:pt x="31660" y="4202"/>
                    <a:pt x="30954" y="3227"/>
                    <a:pt x="30383" y="2790"/>
                  </a:cubicBezTo>
                  <a:close/>
                  <a:moveTo>
                    <a:pt x="11264" y="3046"/>
                  </a:moveTo>
                  <a:lnTo>
                    <a:pt x="11264" y="3046"/>
                  </a:lnTo>
                  <a:cubicBezTo>
                    <a:pt x="10251" y="3706"/>
                    <a:pt x="9310" y="4471"/>
                    <a:pt x="8403" y="5311"/>
                  </a:cubicBezTo>
                  <a:cubicBezTo>
                    <a:pt x="8148" y="5565"/>
                    <a:pt x="7894" y="5837"/>
                    <a:pt x="7640" y="6114"/>
                  </a:cubicBezTo>
                  <a:lnTo>
                    <a:pt x="7640" y="6114"/>
                  </a:lnTo>
                  <a:cubicBezTo>
                    <a:pt x="7925" y="5841"/>
                    <a:pt x="8222" y="5576"/>
                    <a:pt x="8537" y="5311"/>
                  </a:cubicBezTo>
                  <a:cubicBezTo>
                    <a:pt x="9378" y="4471"/>
                    <a:pt x="10285" y="3706"/>
                    <a:pt x="11264" y="3046"/>
                  </a:cubicBezTo>
                  <a:close/>
                  <a:moveTo>
                    <a:pt x="7640" y="6114"/>
                  </a:moveTo>
                  <a:cubicBezTo>
                    <a:pt x="7166" y="6566"/>
                    <a:pt x="6726" y="7038"/>
                    <a:pt x="6286" y="7563"/>
                  </a:cubicBezTo>
                  <a:cubicBezTo>
                    <a:pt x="6737" y="7111"/>
                    <a:pt x="7188" y="6605"/>
                    <a:pt x="7640" y="6114"/>
                  </a:cubicBezTo>
                  <a:close/>
                  <a:moveTo>
                    <a:pt x="32500" y="4471"/>
                  </a:moveTo>
                  <a:lnTo>
                    <a:pt x="32500" y="4471"/>
                  </a:lnTo>
                  <a:cubicBezTo>
                    <a:pt x="32769" y="4605"/>
                    <a:pt x="33173" y="4773"/>
                    <a:pt x="33744" y="4773"/>
                  </a:cubicBezTo>
                  <a:lnTo>
                    <a:pt x="34584" y="4773"/>
                  </a:lnTo>
                  <a:cubicBezTo>
                    <a:pt x="38382" y="4773"/>
                    <a:pt x="41306" y="6991"/>
                    <a:pt x="43558" y="9949"/>
                  </a:cubicBezTo>
                  <a:cubicBezTo>
                    <a:pt x="41306" y="6991"/>
                    <a:pt x="38382" y="4605"/>
                    <a:pt x="34584" y="4605"/>
                  </a:cubicBezTo>
                  <a:lnTo>
                    <a:pt x="33744" y="4605"/>
                  </a:lnTo>
                  <a:cubicBezTo>
                    <a:pt x="33173" y="4605"/>
                    <a:pt x="32769" y="4605"/>
                    <a:pt x="32500" y="4471"/>
                  </a:cubicBezTo>
                  <a:close/>
                  <a:moveTo>
                    <a:pt x="6286" y="7563"/>
                  </a:moveTo>
                  <a:cubicBezTo>
                    <a:pt x="5042" y="8974"/>
                    <a:pt x="4067" y="10352"/>
                    <a:pt x="3093" y="11898"/>
                  </a:cubicBezTo>
                  <a:cubicBezTo>
                    <a:pt x="4067" y="10352"/>
                    <a:pt x="5042" y="8974"/>
                    <a:pt x="6286" y="7697"/>
                  </a:cubicBezTo>
                  <a:lnTo>
                    <a:pt x="6286" y="7563"/>
                  </a:lnTo>
                  <a:close/>
                  <a:moveTo>
                    <a:pt x="46482" y="13714"/>
                  </a:moveTo>
                  <a:lnTo>
                    <a:pt x="46482" y="13714"/>
                  </a:lnTo>
                  <a:cubicBezTo>
                    <a:pt x="46919" y="14688"/>
                    <a:pt x="47759" y="16671"/>
                    <a:pt x="47759" y="17780"/>
                  </a:cubicBezTo>
                  <a:lnTo>
                    <a:pt x="47759" y="17645"/>
                  </a:lnTo>
                  <a:cubicBezTo>
                    <a:pt x="47759" y="16536"/>
                    <a:pt x="46919" y="14688"/>
                    <a:pt x="46482" y="13714"/>
                  </a:cubicBezTo>
                  <a:close/>
                  <a:moveTo>
                    <a:pt x="3909" y="13040"/>
                  </a:moveTo>
                  <a:lnTo>
                    <a:pt x="3909" y="13040"/>
                  </a:lnTo>
                  <a:cubicBezTo>
                    <a:pt x="1674" y="16128"/>
                    <a:pt x="705" y="20179"/>
                    <a:pt x="135" y="23795"/>
                  </a:cubicBezTo>
                  <a:cubicBezTo>
                    <a:pt x="2" y="25456"/>
                    <a:pt x="1" y="26854"/>
                    <a:pt x="1" y="28248"/>
                  </a:cubicBezTo>
                  <a:lnTo>
                    <a:pt x="1" y="28248"/>
                  </a:lnTo>
                  <a:cubicBezTo>
                    <a:pt x="1" y="26854"/>
                    <a:pt x="2" y="25457"/>
                    <a:pt x="135" y="23930"/>
                  </a:cubicBezTo>
                  <a:cubicBezTo>
                    <a:pt x="705" y="20179"/>
                    <a:pt x="1674" y="16128"/>
                    <a:pt x="3909" y="13040"/>
                  </a:cubicBezTo>
                  <a:close/>
                </a:path>
              </a:pathLst>
            </a:custGeom>
            <a:solidFill>
              <a:srgbClr val="FAF2D5"/>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73" name="Google Shape;668;p30">
              <a:extLst>
                <a:ext uri="{FF2B5EF4-FFF2-40B4-BE49-F238E27FC236}">
                  <a16:creationId xmlns:a16="http://schemas.microsoft.com/office/drawing/2014/main" id="{CBB68A9B-8AB9-42DA-9B5E-6D17EBD9957D}"/>
                </a:ext>
              </a:extLst>
            </p:cNvPr>
            <p:cNvSpPr/>
            <p:nvPr/>
          </p:nvSpPr>
          <p:spPr>
            <a:xfrm>
              <a:off x="989800" y="238125"/>
              <a:ext cx="1193975" cy="935175"/>
            </a:xfrm>
            <a:custGeom>
              <a:avLst/>
              <a:gdLst/>
              <a:ahLst/>
              <a:cxnLst/>
              <a:rect l="l" t="t" r="r" b="b"/>
              <a:pathLst>
                <a:path w="47759" h="37407" extrusionOk="0">
                  <a:moveTo>
                    <a:pt x="21409" y="0"/>
                  </a:moveTo>
                  <a:cubicBezTo>
                    <a:pt x="19057" y="0"/>
                    <a:pt x="16805" y="437"/>
                    <a:pt x="14419" y="1277"/>
                  </a:cubicBezTo>
                  <a:cubicBezTo>
                    <a:pt x="12167" y="2117"/>
                    <a:pt x="10218" y="3495"/>
                    <a:pt x="8537" y="5176"/>
                  </a:cubicBezTo>
                  <a:cubicBezTo>
                    <a:pt x="7697" y="5882"/>
                    <a:pt x="6991" y="6587"/>
                    <a:pt x="6286" y="7428"/>
                  </a:cubicBezTo>
                  <a:lnTo>
                    <a:pt x="6286" y="7562"/>
                  </a:lnTo>
                  <a:cubicBezTo>
                    <a:pt x="5042" y="8839"/>
                    <a:pt x="4067" y="10217"/>
                    <a:pt x="3093" y="11763"/>
                  </a:cubicBezTo>
                  <a:cubicBezTo>
                    <a:pt x="2521" y="12469"/>
                    <a:pt x="1950" y="13309"/>
                    <a:pt x="1950" y="14149"/>
                  </a:cubicBezTo>
                  <a:cubicBezTo>
                    <a:pt x="2656" y="13880"/>
                    <a:pt x="3227" y="13175"/>
                    <a:pt x="3933" y="12872"/>
                  </a:cubicBezTo>
                  <a:lnTo>
                    <a:pt x="3933" y="12872"/>
                  </a:lnTo>
                  <a:cubicBezTo>
                    <a:pt x="1681" y="15964"/>
                    <a:pt x="707" y="20031"/>
                    <a:pt x="135" y="23795"/>
                  </a:cubicBezTo>
                  <a:cubicBezTo>
                    <a:pt x="1" y="25341"/>
                    <a:pt x="1" y="26752"/>
                    <a:pt x="1" y="28164"/>
                  </a:cubicBezTo>
                  <a:cubicBezTo>
                    <a:pt x="404" y="33609"/>
                    <a:pt x="3093" y="36970"/>
                    <a:pt x="3496" y="37406"/>
                  </a:cubicBezTo>
                  <a:cubicBezTo>
                    <a:pt x="3496" y="37406"/>
                    <a:pt x="3765" y="36129"/>
                    <a:pt x="4471" y="35020"/>
                  </a:cubicBezTo>
                  <a:cubicBezTo>
                    <a:pt x="4202" y="33205"/>
                    <a:pt x="4202" y="31222"/>
                    <a:pt x="4471" y="28836"/>
                  </a:cubicBezTo>
                  <a:cubicBezTo>
                    <a:pt x="5042" y="25341"/>
                    <a:pt x="5882" y="21577"/>
                    <a:pt x="8134" y="18619"/>
                  </a:cubicBezTo>
                  <a:lnTo>
                    <a:pt x="8134" y="18619"/>
                  </a:lnTo>
                  <a:cubicBezTo>
                    <a:pt x="7294" y="18922"/>
                    <a:pt x="6857" y="19459"/>
                    <a:pt x="6151" y="19896"/>
                  </a:cubicBezTo>
                  <a:cubicBezTo>
                    <a:pt x="6151" y="19056"/>
                    <a:pt x="6722" y="18216"/>
                    <a:pt x="7126" y="17510"/>
                  </a:cubicBezTo>
                  <a:cubicBezTo>
                    <a:pt x="8134" y="16099"/>
                    <a:pt x="9109" y="14721"/>
                    <a:pt x="10218" y="13443"/>
                  </a:cubicBezTo>
                  <a:cubicBezTo>
                    <a:pt x="12470" y="10923"/>
                    <a:pt x="14856" y="8671"/>
                    <a:pt x="18049" y="7562"/>
                  </a:cubicBezTo>
                  <a:cubicBezTo>
                    <a:pt x="20166" y="6722"/>
                    <a:pt x="22418" y="6318"/>
                    <a:pt x="24636" y="6318"/>
                  </a:cubicBezTo>
                  <a:cubicBezTo>
                    <a:pt x="26182" y="6318"/>
                    <a:pt x="27593" y="6453"/>
                    <a:pt x="28971" y="6991"/>
                  </a:cubicBezTo>
                  <a:cubicBezTo>
                    <a:pt x="30517" y="7428"/>
                    <a:pt x="31929" y="7999"/>
                    <a:pt x="33172" y="8839"/>
                  </a:cubicBezTo>
                  <a:cubicBezTo>
                    <a:pt x="33744" y="9377"/>
                    <a:pt x="34450" y="10217"/>
                    <a:pt x="35155" y="10520"/>
                  </a:cubicBezTo>
                  <a:cubicBezTo>
                    <a:pt x="35424" y="10654"/>
                    <a:pt x="35861" y="10654"/>
                    <a:pt x="36264" y="10654"/>
                  </a:cubicBezTo>
                  <a:lnTo>
                    <a:pt x="37105" y="10654"/>
                  </a:lnTo>
                  <a:cubicBezTo>
                    <a:pt x="38920" y="10654"/>
                    <a:pt x="41037" y="11897"/>
                    <a:pt x="42717" y="13175"/>
                  </a:cubicBezTo>
                  <a:cubicBezTo>
                    <a:pt x="44398" y="14418"/>
                    <a:pt x="45641" y="15695"/>
                    <a:pt x="45641" y="15695"/>
                  </a:cubicBezTo>
                  <a:cubicBezTo>
                    <a:pt x="46481" y="16099"/>
                    <a:pt x="46918" y="16804"/>
                    <a:pt x="47624" y="17510"/>
                  </a:cubicBezTo>
                  <a:lnTo>
                    <a:pt x="47759" y="17645"/>
                  </a:lnTo>
                  <a:lnTo>
                    <a:pt x="47759" y="17510"/>
                  </a:lnTo>
                  <a:cubicBezTo>
                    <a:pt x="47759" y="16401"/>
                    <a:pt x="46918" y="14553"/>
                    <a:pt x="46481" y="13578"/>
                  </a:cubicBezTo>
                  <a:cubicBezTo>
                    <a:pt x="45776" y="12032"/>
                    <a:pt x="44532" y="11057"/>
                    <a:pt x="43558" y="9814"/>
                  </a:cubicBezTo>
                  <a:cubicBezTo>
                    <a:pt x="41306" y="6856"/>
                    <a:pt x="38382" y="4638"/>
                    <a:pt x="34584" y="4638"/>
                  </a:cubicBezTo>
                  <a:lnTo>
                    <a:pt x="33744" y="4638"/>
                  </a:lnTo>
                  <a:cubicBezTo>
                    <a:pt x="33172" y="4638"/>
                    <a:pt x="32769" y="4470"/>
                    <a:pt x="32500" y="4336"/>
                  </a:cubicBezTo>
                  <a:cubicBezTo>
                    <a:pt x="31660" y="4067"/>
                    <a:pt x="30954" y="3226"/>
                    <a:pt x="30383" y="2655"/>
                  </a:cubicBezTo>
                  <a:cubicBezTo>
                    <a:pt x="28971" y="1815"/>
                    <a:pt x="27593" y="1109"/>
                    <a:pt x="26047" y="706"/>
                  </a:cubicBezTo>
                  <a:cubicBezTo>
                    <a:pt x="24501" y="134"/>
                    <a:pt x="22955" y="0"/>
                    <a:pt x="21409" y="0"/>
                  </a:cubicBezTo>
                  <a:close/>
                </a:path>
              </a:pathLst>
            </a:custGeom>
            <a:solidFill>
              <a:schemeClr val="accen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74" name="Google Shape;669;p30">
              <a:extLst>
                <a:ext uri="{FF2B5EF4-FFF2-40B4-BE49-F238E27FC236}">
                  <a16:creationId xmlns:a16="http://schemas.microsoft.com/office/drawing/2014/main" id="{D1976D00-D8BE-4CA0-8F85-F6054E10FEF5}"/>
                </a:ext>
              </a:extLst>
            </p:cNvPr>
            <p:cNvSpPr/>
            <p:nvPr/>
          </p:nvSpPr>
          <p:spPr>
            <a:xfrm>
              <a:off x="1070475" y="1736225"/>
              <a:ext cx="244525" cy="252075"/>
            </a:xfrm>
            <a:custGeom>
              <a:avLst/>
              <a:gdLst/>
              <a:ahLst/>
              <a:cxnLst/>
              <a:rect l="l" t="t" r="r" b="b"/>
              <a:pathLst>
                <a:path w="9781" h="10083" extrusionOk="0">
                  <a:moveTo>
                    <a:pt x="6856" y="0"/>
                  </a:moveTo>
                  <a:lnTo>
                    <a:pt x="3227" y="7865"/>
                  </a:lnTo>
                  <a:lnTo>
                    <a:pt x="404" y="8570"/>
                  </a:lnTo>
                  <a:cubicBezTo>
                    <a:pt x="0" y="8705"/>
                    <a:pt x="0" y="9243"/>
                    <a:pt x="269" y="9411"/>
                  </a:cubicBezTo>
                  <a:cubicBezTo>
                    <a:pt x="1109" y="9814"/>
                    <a:pt x="2084" y="10083"/>
                    <a:pt x="3059" y="10083"/>
                  </a:cubicBezTo>
                  <a:cubicBezTo>
                    <a:pt x="3630" y="10083"/>
                    <a:pt x="4201" y="9814"/>
                    <a:pt x="4605" y="9411"/>
                  </a:cubicBezTo>
                  <a:lnTo>
                    <a:pt x="9780" y="2823"/>
                  </a:lnTo>
                  <a:lnTo>
                    <a:pt x="6856" y="0"/>
                  </a:lnTo>
                  <a:close/>
                </a:path>
              </a:pathLst>
            </a:custGeom>
            <a:solidFill>
              <a:srgbClr val="A67C52"/>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75" name="Google Shape;670;p30">
              <a:extLst>
                <a:ext uri="{FF2B5EF4-FFF2-40B4-BE49-F238E27FC236}">
                  <a16:creationId xmlns:a16="http://schemas.microsoft.com/office/drawing/2014/main" id="{AAD4584A-C92B-40ED-85E4-18603B7D99A4}"/>
                </a:ext>
              </a:extLst>
            </p:cNvPr>
            <p:cNvSpPr/>
            <p:nvPr/>
          </p:nvSpPr>
          <p:spPr>
            <a:xfrm>
              <a:off x="1272950" y="1526175"/>
              <a:ext cx="203375" cy="224350"/>
            </a:xfrm>
            <a:custGeom>
              <a:avLst/>
              <a:gdLst/>
              <a:ahLst/>
              <a:cxnLst/>
              <a:rect l="l" t="t" r="r" b="b"/>
              <a:pathLst>
                <a:path w="8135"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227"/>
                    <a:pt x="8134" y="2689"/>
                    <a:pt x="8000" y="2117"/>
                  </a:cubicBezTo>
                  <a:cubicBezTo>
                    <a:pt x="7865" y="840"/>
                    <a:pt x="6891" y="0"/>
                    <a:pt x="5748" y="0"/>
                  </a:cubicBezTo>
                  <a:close/>
                </a:path>
              </a:pathLst>
            </a:custGeom>
            <a:solidFill>
              <a:srgbClr val="D07752"/>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76" name="Google Shape;671;p30">
              <a:extLst>
                <a:ext uri="{FF2B5EF4-FFF2-40B4-BE49-F238E27FC236}">
                  <a16:creationId xmlns:a16="http://schemas.microsoft.com/office/drawing/2014/main" id="{AC2D758F-DC55-4116-B68B-1B04B362DB59}"/>
                </a:ext>
              </a:extLst>
            </p:cNvPr>
            <p:cNvSpPr/>
            <p:nvPr/>
          </p:nvSpPr>
          <p:spPr>
            <a:xfrm>
              <a:off x="1272950" y="1526175"/>
              <a:ext cx="200000" cy="224350"/>
            </a:xfrm>
            <a:custGeom>
              <a:avLst/>
              <a:gdLst/>
              <a:ahLst/>
              <a:cxnLst/>
              <a:rect l="l" t="t" r="r" b="b"/>
              <a:pathLst>
                <a:path w="8000"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361"/>
                    <a:pt x="8000" y="2823"/>
                    <a:pt x="8000" y="2386"/>
                  </a:cubicBezTo>
                  <a:lnTo>
                    <a:pt x="8000" y="2117"/>
                  </a:lnTo>
                  <a:cubicBezTo>
                    <a:pt x="7865" y="840"/>
                    <a:pt x="6891" y="0"/>
                    <a:pt x="5748" y="0"/>
                  </a:cubicBezTo>
                  <a:close/>
                </a:path>
              </a:pathLst>
            </a:custGeom>
            <a:solidFill>
              <a:schemeClr val="accent5"/>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77" name="Google Shape;672;p30">
              <a:extLst>
                <a:ext uri="{FF2B5EF4-FFF2-40B4-BE49-F238E27FC236}">
                  <a16:creationId xmlns:a16="http://schemas.microsoft.com/office/drawing/2014/main" id="{9DCA2443-E86C-480E-80ED-43C0CBF77CCE}"/>
                </a:ext>
              </a:extLst>
            </p:cNvPr>
            <p:cNvSpPr/>
            <p:nvPr/>
          </p:nvSpPr>
          <p:spPr>
            <a:xfrm>
              <a:off x="1220875" y="1659450"/>
              <a:ext cx="153775" cy="156625"/>
            </a:xfrm>
            <a:custGeom>
              <a:avLst/>
              <a:gdLst/>
              <a:ahLst/>
              <a:cxnLst/>
              <a:rect l="l" t="t" r="r" b="b"/>
              <a:pathLst>
                <a:path w="6151" h="6265" extrusionOk="0">
                  <a:moveTo>
                    <a:pt x="1484" y="1"/>
                  </a:moveTo>
                  <a:cubicBezTo>
                    <a:pt x="1237" y="1"/>
                    <a:pt x="1007" y="116"/>
                    <a:pt x="840" y="282"/>
                  </a:cubicBezTo>
                  <a:lnTo>
                    <a:pt x="135" y="1693"/>
                  </a:lnTo>
                  <a:cubicBezTo>
                    <a:pt x="0" y="1962"/>
                    <a:pt x="0" y="2231"/>
                    <a:pt x="269" y="2534"/>
                  </a:cubicBezTo>
                  <a:lnTo>
                    <a:pt x="840" y="3071"/>
                  </a:lnTo>
                  <a:lnTo>
                    <a:pt x="4067" y="6163"/>
                  </a:lnTo>
                  <a:cubicBezTo>
                    <a:pt x="4134" y="6230"/>
                    <a:pt x="4235" y="6264"/>
                    <a:pt x="4357" y="6264"/>
                  </a:cubicBezTo>
                  <a:cubicBezTo>
                    <a:pt x="4478" y="6264"/>
                    <a:pt x="4621" y="6230"/>
                    <a:pt x="4773" y="6163"/>
                  </a:cubicBezTo>
                  <a:lnTo>
                    <a:pt x="6016" y="4920"/>
                  </a:lnTo>
                  <a:cubicBezTo>
                    <a:pt x="6151" y="4617"/>
                    <a:pt x="6151" y="4348"/>
                    <a:pt x="6016" y="4080"/>
                  </a:cubicBezTo>
                  <a:lnTo>
                    <a:pt x="2084" y="416"/>
                  </a:lnTo>
                  <a:lnTo>
                    <a:pt x="1949" y="147"/>
                  </a:lnTo>
                  <a:cubicBezTo>
                    <a:pt x="1795" y="45"/>
                    <a:pt x="1636" y="1"/>
                    <a:pt x="1484" y="1"/>
                  </a:cubicBezTo>
                  <a:close/>
                </a:path>
              </a:pathLst>
            </a:custGeom>
            <a:solidFill>
              <a:schemeClr val="accent3"/>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grpSp>
        <p:nvGrpSpPr>
          <p:cNvPr id="278" name="Google Shape;211;p3">
            <a:extLst>
              <a:ext uri="{FF2B5EF4-FFF2-40B4-BE49-F238E27FC236}">
                <a16:creationId xmlns:a16="http://schemas.microsoft.com/office/drawing/2014/main" id="{C0855F1D-93D4-4849-83E1-706E437C7250}"/>
              </a:ext>
            </a:extLst>
          </p:cNvPr>
          <p:cNvGrpSpPr/>
          <p:nvPr userDrawn="1"/>
        </p:nvGrpSpPr>
        <p:grpSpPr>
          <a:xfrm>
            <a:off x="772900" y="1186379"/>
            <a:ext cx="333322" cy="298986"/>
            <a:chOff x="2495125" y="2142250"/>
            <a:chExt cx="444275" cy="398525"/>
          </a:xfrm>
        </p:grpSpPr>
        <p:sp>
          <p:nvSpPr>
            <p:cNvPr id="279" name="Google Shape;212;p3">
              <a:extLst>
                <a:ext uri="{FF2B5EF4-FFF2-40B4-BE49-F238E27FC236}">
                  <a16:creationId xmlns:a16="http://schemas.microsoft.com/office/drawing/2014/main" id="{DC5C5AA7-5761-4B23-B999-8F5CA61CD038}"/>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endParaRPr sz="1350" dirty="0">
                <a:solidFill>
                  <a:prstClr val="black"/>
                </a:solidFill>
                <a:latin typeface="Times New Roman" panose="02020603050405020304" pitchFamily="18" charset="0"/>
              </a:endParaRPr>
            </a:p>
          </p:txBody>
        </p:sp>
        <p:sp>
          <p:nvSpPr>
            <p:cNvPr id="280" name="Google Shape;213;p3">
              <a:extLst>
                <a:ext uri="{FF2B5EF4-FFF2-40B4-BE49-F238E27FC236}">
                  <a16:creationId xmlns:a16="http://schemas.microsoft.com/office/drawing/2014/main" id="{1933B0D6-ABFA-4CD7-A762-19337F9750DD}"/>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grpSp>
        <p:nvGrpSpPr>
          <p:cNvPr id="281" name="Google Shape;214;p3">
            <a:extLst>
              <a:ext uri="{FF2B5EF4-FFF2-40B4-BE49-F238E27FC236}">
                <a16:creationId xmlns:a16="http://schemas.microsoft.com/office/drawing/2014/main" id="{1EFB947C-860E-4AA2-A5A2-1CEEEFC38B34}"/>
              </a:ext>
            </a:extLst>
          </p:cNvPr>
          <p:cNvGrpSpPr/>
          <p:nvPr userDrawn="1"/>
        </p:nvGrpSpPr>
        <p:grpSpPr>
          <a:xfrm>
            <a:off x="7923582" y="3780148"/>
            <a:ext cx="218607" cy="211096"/>
            <a:chOff x="3243875" y="2372825"/>
            <a:chExt cx="291375" cy="281375"/>
          </a:xfrm>
        </p:grpSpPr>
        <p:sp>
          <p:nvSpPr>
            <p:cNvPr id="282" name="Google Shape;215;p3">
              <a:extLst>
                <a:ext uri="{FF2B5EF4-FFF2-40B4-BE49-F238E27FC236}">
                  <a16:creationId xmlns:a16="http://schemas.microsoft.com/office/drawing/2014/main" id="{C65D7529-17F2-4B75-9EE5-9962A69A62E0}"/>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83" name="Google Shape;216;p3">
              <a:extLst>
                <a:ext uri="{FF2B5EF4-FFF2-40B4-BE49-F238E27FC236}">
                  <a16:creationId xmlns:a16="http://schemas.microsoft.com/office/drawing/2014/main" id="{ED87057F-C031-4FD4-AEAE-03C05BB98CB0}"/>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84" name="Google Shape;217;p3">
              <a:extLst>
                <a:ext uri="{FF2B5EF4-FFF2-40B4-BE49-F238E27FC236}">
                  <a16:creationId xmlns:a16="http://schemas.microsoft.com/office/drawing/2014/main" id="{EC906738-C714-4EE5-8058-2D4A7FC7EF88}"/>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85" name="Google Shape;218;p3">
              <a:extLst>
                <a:ext uri="{FF2B5EF4-FFF2-40B4-BE49-F238E27FC236}">
                  <a16:creationId xmlns:a16="http://schemas.microsoft.com/office/drawing/2014/main" id="{687DAB77-1E27-4D0D-A65D-B3FE2D9B10B4}"/>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86" name="Google Shape;219;p3">
              <a:extLst>
                <a:ext uri="{FF2B5EF4-FFF2-40B4-BE49-F238E27FC236}">
                  <a16:creationId xmlns:a16="http://schemas.microsoft.com/office/drawing/2014/main" id="{127CCC19-FE1C-4E46-AE9B-2984F6773562}"/>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87" name="Google Shape;220;p3">
              <a:extLst>
                <a:ext uri="{FF2B5EF4-FFF2-40B4-BE49-F238E27FC236}">
                  <a16:creationId xmlns:a16="http://schemas.microsoft.com/office/drawing/2014/main" id="{4DB673E6-ADD0-4ECB-BF9F-B808D5311F72}"/>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88" name="Google Shape;221;p3">
              <a:extLst>
                <a:ext uri="{FF2B5EF4-FFF2-40B4-BE49-F238E27FC236}">
                  <a16:creationId xmlns:a16="http://schemas.microsoft.com/office/drawing/2014/main" id="{4781CA03-AD08-441C-BAB7-0E1690E88D0C}"/>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sz="1350" dirty="0">
                <a:solidFill>
                  <a:prstClr val="black"/>
                </a:solidFill>
                <a:latin typeface="Times New Roman" panose="02020603050405020304" pitchFamily="18" charset="0"/>
              </a:endParaRPr>
            </a:p>
          </p:txBody>
        </p:sp>
        <p:sp>
          <p:nvSpPr>
            <p:cNvPr id="289" name="Google Shape;222;p3">
              <a:extLst>
                <a:ext uri="{FF2B5EF4-FFF2-40B4-BE49-F238E27FC236}">
                  <a16:creationId xmlns:a16="http://schemas.microsoft.com/office/drawing/2014/main" id="{E0816258-217F-404D-BD3D-3293E29FD889}"/>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90" name="Google Shape;223;p3">
              <a:extLst>
                <a:ext uri="{FF2B5EF4-FFF2-40B4-BE49-F238E27FC236}">
                  <a16:creationId xmlns:a16="http://schemas.microsoft.com/office/drawing/2014/main" id="{84FF6178-746C-46CA-9180-258EC4BBA4FC}"/>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91" name="Google Shape;224;p3">
              <a:extLst>
                <a:ext uri="{FF2B5EF4-FFF2-40B4-BE49-F238E27FC236}">
                  <a16:creationId xmlns:a16="http://schemas.microsoft.com/office/drawing/2014/main" id="{C906BB92-3EA7-4E09-8BCD-0337F3A9BB74}"/>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grpSp>
        <p:nvGrpSpPr>
          <p:cNvPr id="292" name="Google Shape;225;p3">
            <a:extLst>
              <a:ext uri="{FF2B5EF4-FFF2-40B4-BE49-F238E27FC236}">
                <a16:creationId xmlns:a16="http://schemas.microsoft.com/office/drawing/2014/main" id="{925CC097-8D38-4AEA-9306-D2D703E51FEC}"/>
              </a:ext>
            </a:extLst>
          </p:cNvPr>
          <p:cNvGrpSpPr/>
          <p:nvPr userDrawn="1"/>
        </p:nvGrpSpPr>
        <p:grpSpPr>
          <a:xfrm>
            <a:off x="8086725" y="536311"/>
            <a:ext cx="125049" cy="126470"/>
            <a:chOff x="4954425" y="2036375"/>
            <a:chExt cx="166675" cy="168575"/>
          </a:xfrm>
        </p:grpSpPr>
        <p:sp>
          <p:nvSpPr>
            <p:cNvPr id="293" name="Google Shape;226;p3">
              <a:extLst>
                <a:ext uri="{FF2B5EF4-FFF2-40B4-BE49-F238E27FC236}">
                  <a16:creationId xmlns:a16="http://schemas.microsoft.com/office/drawing/2014/main" id="{A73811B4-DAE8-43F2-9242-512369E61B47}"/>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94" name="Google Shape;227;p3">
              <a:extLst>
                <a:ext uri="{FF2B5EF4-FFF2-40B4-BE49-F238E27FC236}">
                  <a16:creationId xmlns:a16="http://schemas.microsoft.com/office/drawing/2014/main" id="{1CAC2284-EF0A-4A64-8112-C2F502014E3A}"/>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sp>
        <p:nvSpPr>
          <p:cNvPr id="295" name="Google Shape;228;p3">
            <a:extLst>
              <a:ext uri="{FF2B5EF4-FFF2-40B4-BE49-F238E27FC236}">
                <a16:creationId xmlns:a16="http://schemas.microsoft.com/office/drawing/2014/main" id="{8DF4CFA5-C6E8-4AA5-9916-0D14D265DA7D}"/>
              </a:ext>
            </a:extLst>
          </p:cNvPr>
          <p:cNvSpPr/>
          <p:nvPr userDrawn="1"/>
        </p:nvSpPr>
        <p:spPr>
          <a:xfrm>
            <a:off x="1183176" y="2699166"/>
            <a:ext cx="89375" cy="60919"/>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296" name="Google Shape;229;p3">
            <a:extLst>
              <a:ext uri="{FF2B5EF4-FFF2-40B4-BE49-F238E27FC236}">
                <a16:creationId xmlns:a16="http://schemas.microsoft.com/office/drawing/2014/main" id="{262FDB6E-6024-4D2F-A6EC-321BB317347C}"/>
              </a:ext>
            </a:extLst>
          </p:cNvPr>
          <p:cNvSpPr/>
          <p:nvPr userDrawn="1"/>
        </p:nvSpPr>
        <p:spPr>
          <a:xfrm>
            <a:off x="7387629" y="2917298"/>
            <a:ext cx="65273" cy="46458"/>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grpSp>
        <p:nvGrpSpPr>
          <p:cNvPr id="297" name="Google Shape;230;p3">
            <a:extLst>
              <a:ext uri="{FF2B5EF4-FFF2-40B4-BE49-F238E27FC236}">
                <a16:creationId xmlns:a16="http://schemas.microsoft.com/office/drawing/2014/main" id="{BD5ADFCE-F28A-43D5-9CFF-31FD0A1CC4F9}"/>
              </a:ext>
            </a:extLst>
          </p:cNvPr>
          <p:cNvGrpSpPr/>
          <p:nvPr userDrawn="1"/>
        </p:nvGrpSpPr>
        <p:grpSpPr>
          <a:xfrm>
            <a:off x="956428" y="4157405"/>
            <a:ext cx="125049" cy="126470"/>
            <a:chOff x="4954425" y="2036375"/>
            <a:chExt cx="166675" cy="168575"/>
          </a:xfrm>
        </p:grpSpPr>
        <p:sp>
          <p:nvSpPr>
            <p:cNvPr id="298" name="Google Shape;231;p3">
              <a:extLst>
                <a:ext uri="{FF2B5EF4-FFF2-40B4-BE49-F238E27FC236}">
                  <a16:creationId xmlns:a16="http://schemas.microsoft.com/office/drawing/2014/main" id="{1C1774AA-9741-486B-B8FC-9393CAEDB27F}"/>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99" name="Google Shape;232;p3">
              <a:extLst>
                <a:ext uri="{FF2B5EF4-FFF2-40B4-BE49-F238E27FC236}">
                  <a16:creationId xmlns:a16="http://schemas.microsoft.com/office/drawing/2014/main" id="{A241E20B-C148-4F65-8446-94D31CB41FFF}"/>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sp>
        <p:nvSpPr>
          <p:cNvPr id="138" name="TextBox 137">
            <a:extLst>
              <a:ext uri="{FF2B5EF4-FFF2-40B4-BE49-F238E27FC236}">
                <a16:creationId xmlns:a16="http://schemas.microsoft.com/office/drawing/2014/main" id="{F3E5FC39-98FC-4CBA-B958-5F648514C390}"/>
              </a:ext>
            </a:extLst>
          </p:cNvPr>
          <p:cNvSpPr txBox="1"/>
          <p:nvPr userDrawn="1"/>
        </p:nvSpPr>
        <p:spPr>
          <a:xfrm>
            <a:off x="2670058" y="1142133"/>
            <a:ext cx="3389700" cy="4074192"/>
          </a:xfrm>
          <a:prstGeom prst="rect">
            <a:avLst/>
          </a:prstGeom>
          <a:noFill/>
        </p:spPr>
        <p:txBody>
          <a:bodyPr wrap="square" rtlCol="0">
            <a:spAutoFit/>
          </a:bodyPr>
          <a:lstStyle/>
          <a:p>
            <a:pPr algn="ctr"/>
            <a:r>
              <a:rPr lang="vi-VN" sz="8625" dirty="0">
                <a:solidFill>
                  <a:srgbClr val="C00000"/>
                </a:solidFill>
                <a:latin typeface="UTM Cookies"/>
              </a:rPr>
              <a:t>HOẠT ĐỘNG</a:t>
            </a:r>
          </a:p>
        </p:txBody>
      </p:sp>
    </p:spTree>
    <p:extLst>
      <p:ext uri="{BB962C8B-B14F-4D97-AF65-F5344CB8AC3E}">
        <p14:creationId xmlns:p14="http://schemas.microsoft.com/office/powerpoint/2010/main" val="152202732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278"/>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295"/>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297"/>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292"/>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296"/>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281"/>
                                        </p:tgtEl>
                                      </p:cBhvr>
                                      <p:by x="150000" y="150000"/>
                                    </p:animScale>
                                  </p:childTnLst>
                                </p:cTn>
                              </p:par>
                              <p:par>
                                <p:cTn id="17" presetID="16" presetClass="entr" presetSubtype="21"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Effect transition="in" filter="barn(inVertical)">
                                      <p:cBhvr>
                                        <p:cTn id="19" dur="500"/>
                                        <p:tgtEl>
                                          <p:spTgt spid="98"/>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99"/>
                                        </p:tgtEl>
                                        <p:attrNameLst>
                                          <p:attrName>style.visibility</p:attrName>
                                        </p:attrNameLst>
                                      </p:cBhvr>
                                      <p:to>
                                        <p:strVal val="visible"/>
                                      </p:to>
                                    </p:set>
                                    <p:animEffect transition="in" filter="barn(inVertical)">
                                      <p:cBhvr>
                                        <p:cTn id="22" dur="500"/>
                                        <p:tgtEl>
                                          <p:spTgt spid="99"/>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97"/>
                                        </p:tgtEl>
                                        <p:attrNameLst>
                                          <p:attrName>style.visibility</p:attrName>
                                        </p:attrNameLst>
                                      </p:cBhvr>
                                      <p:to>
                                        <p:strVal val="visible"/>
                                      </p:to>
                                    </p:set>
                                    <p:animEffect transition="in" filter="fade">
                                      <p:cBhvr>
                                        <p:cTn id="26" dur="500"/>
                                        <p:tgtEl>
                                          <p:spTgt spid="97"/>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236"/>
                                        </p:tgtEl>
                                        <p:attrNameLst>
                                          <p:attrName>style.visibility</p:attrName>
                                        </p:attrNameLst>
                                      </p:cBhvr>
                                      <p:to>
                                        <p:strVal val="visible"/>
                                      </p:to>
                                    </p:set>
                                    <p:anim calcmode="lin" valueType="num">
                                      <p:cBhvr>
                                        <p:cTn id="30" dur="1000" fill="hold"/>
                                        <p:tgtEl>
                                          <p:spTgt spid="236"/>
                                        </p:tgtEl>
                                        <p:attrNameLst>
                                          <p:attrName>ppt_w</p:attrName>
                                        </p:attrNameLst>
                                      </p:cBhvr>
                                      <p:tavLst>
                                        <p:tav tm="0">
                                          <p:val>
                                            <p:fltVal val="0"/>
                                          </p:val>
                                        </p:tav>
                                        <p:tav tm="100000">
                                          <p:val>
                                            <p:strVal val="#ppt_w"/>
                                          </p:val>
                                        </p:tav>
                                      </p:tavLst>
                                    </p:anim>
                                    <p:anim calcmode="lin" valueType="num">
                                      <p:cBhvr>
                                        <p:cTn id="31" dur="1000" fill="hold"/>
                                        <p:tgtEl>
                                          <p:spTgt spid="236"/>
                                        </p:tgtEl>
                                        <p:attrNameLst>
                                          <p:attrName>ppt_h</p:attrName>
                                        </p:attrNameLst>
                                      </p:cBhvr>
                                      <p:tavLst>
                                        <p:tav tm="0">
                                          <p:val>
                                            <p:fltVal val="0"/>
                                          </p:val>
                                        </p:tav>
                                        <p:tav tm="100000">
                                          <p:val>
                                            <p:strVal val="#ppt_h"/>
                                          </p:val>
                                        </p:tav>
                                      </p:tavLst>
                                    </p:anim>
                                    <p:anim calcmode="lin" valueType="num">
                                      <p:cBhvr>
                                        <p:cTn id="32" dur="1000" fill="hold"/>
                                        <p:tgtEl>
                                          <p:spTgt spid="236"/>
                                        </p:tgtEl>
                                        <p:attrNameLst>
                                          <p:attrName>style.rotation</p:attrName>
                                        </p:attrNameLst>
                                      </p:cBhvr>
                                      <p:tavLst>
                                        <p:tav tm="0">
                                          <p:val>
                                            <p:fltVal val="90"/>
                                          </p:val>
                                        </p:tav>
                                        <p:tav tm="100000">
                                          <p:val>
                                            <p:fltVal val="0"/>
                                          </p:val>
                                        </p:tav>
                                      </p:tavLst>
                                    </p:anim>
                                    <p:animEffect transition="in" filter="fade">
                                      <p:cBhvr>
                                        <p:cTn id="33" dur="1000"/>
                                        <p:tgtEl>
                                          <p:spTgt spid="236"/>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138"/>
                                        </p:tgtEl>
                                        <p:attrNameLst>
                                          <p:attrName>style.visibility</p:attrName>
                                        </p:attrNameLst>
                                      </p:cBhvr>
                                      <p:to>
                                        <p:strVal val="visible"/>
                                      </p:to>
                                    </p:set>
                                    <p:animEffect transition="in" filter="randombar(horizontal)">
                                      <p:cBhvr>
                                        <p:cTn id="37" dur="500"/>
                                        <p:tgtEl>
                                          <p:spTgt spid="13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295" grpId="0" animBg="1"/>
      <p:bldP spid="296" grpId="0" animBg="1"/>
      <p:bldP spid="138" grpId="0"/>
    </p:bldLst>
  </p:timing>
</p:sldLayout>
</file>

<file path=ppt/slideLayouts/slideLayout123.xml><?xml version="1.0" encoding="utf-8"?>
<p:sldLayout xmlns:a="http://schemas.openxmlformats.org/drawingml/2006/main" xmlns:r="http://schemas.openxmlformats.org/officeDocument/2006/relationships" xmlns:p="http://schemas.openxmlformats.org/presentationml/2006/main" preserve="1" userDrawn="1">
  <p:cSld name="14_Title and Content">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297023" y="164692"/>
            <a:ext cx="8712950" cy="4681543"/>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accent6">
                <a:lumMod val="75000"/>
              </a:schemeClr>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endParaRPr sz="1350" dirty="0">
                <a:solidFill>
                  <a:prstClr val="black"/>
                </a:solidFill>
                <a:latin typeface="Times New Roman" panose="02020603050405020304" pitchFamily="18" charset="0"/>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349391" y="661836"/>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150354" y="680331"/>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168122" y="742296"/>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393811" y="710860"/>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151248" y="688672"/>
            <a:ext cx="335912"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348498" y="1122388"/>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49460" y="1140883"/>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167228" y="1202847"/>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392918" y="1171412"/>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150353" y="1149223"/>
            <a:ext cx="335912"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347604" y="1582939"/>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48567" y="1601434"/>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166334" y="1663399"/>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392025" y="1631963"/>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49460" y="1609774"/>
            <a:ext cx="335912"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346711" y="2043490"/>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47673" y="2061986"/>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165441" y="2123950"/>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391130" y="2092515"/>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48567" y="2070326"/>
            <a:ext cx="335912"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345817" y="2504042"/>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46779" y="2522537"/>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164548" y="2584501"/>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390237" y="2553066"/>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47674" y="2530877"/>
            <a:ext cx="335912"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344924" y="2964593"/>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45886" y="2983088"/>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163654" y="3045053"/>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389344" y="3013617"/>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46779" y="2991429"/>
            <a:ext cx="335912"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344030" y="3425145"/>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44993" y="3443640"/>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162760" y="3505604"/>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388450" y="3474169"/>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45886" y="3451980"/>
            <a:ext cx="335912"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343137" y="3885696"/>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44100" y="3904191"/>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161867" y="3966156"/>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387556" y="3934720"/>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44993" y="3912531"/>
            <a:ext cx="335912"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342243" y="4346247"/>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43205" y="4364743"/>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160973" y="4426707"/>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386663" y="4395272"/>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44099" y="4373083"/>
            <a:ext cx="335912"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2319402" y="817835"/>
            <a:ext cx="4163971" cy="3549164"/>
          </a:xfrm>
          <a:prstGeom prst="rect">
            <a:avLst/>
          </a:prstGeom>
          <a:solidFill>
            <a:schemeClr val="accent5">
              <a:lumMod val="40000"/>
              <a:lumOff val="60000"/>
            </a:schemeClr>
          </a:solidFill>
          <a:ln>
            <a:noFill/>
          </a:ln>
        </p:spPr>
        <p:txBody>
          <a:bodyPr spcFirstLastPara="1" wrap="square" lIns="68569" tIns="68569" rIns="68569" bIns="68569" anchor="ctr" anchorCtr="0">
            <a:noAutofit/>
          </a:bodyPr>
          <a:lstStyle/>
          <a:p>
            <a:endParaRPr sz="375" dirty="0">
              <a:solidFill>
                <a:prstClr val="black"/>
              </a:solidFill>
              <a:latin typeface="Times New Roman" panose="02020603050405020304" pitchFamily="18" charset="0"/>
            </a:endParaRPr>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109020" y="579882"/>
            <a:ext cx="963357" cy="100291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C00000"/>
          </a:solidFill>
          <a:ln>
            <a:noFill/>
          </a:ln>
        </p:spPr>
        <p:txBody>
          <a:bodyPr spcFirstLastPara="1" wrap="square" lIns="68569" tIns="68569" rIns="68569" bIns="68569" anchor="ctr" anchorCtr="0">
            <a:noAutofit/>
          </a:bodyPr>
          <a:lstStyle/>
          <a:p>
            <a:endParaRPr sz="375">
              <a:solidFill>
                <a:prstClr val="black"/>
              </a:solidFill>
              <a:latin typeface="Times New Roman" panose="02020603050405020304" pitchFamily="18" charset="0"/>
            </a:endParaRPr>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5732065" y="772338"/>
            <a:ext cx="1160589" cy="832447"/>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002060"/>
          </a:solidFill>
          <a:ln>
            <a:noFill/>
          </a:ln>
        </p:spPr>
        <p:txBody>
          <a:bodyPr spcFirstLastPara="1" wrap="square" lIns="68569" tIns="68569" rIns="68569" bIns="68569" anchor="ctr" anchorCtr="0">
            <a:noAutofit/>
          </a:bodyPr>
          <a:lstStyle/>
          <a:p>
            <a:endParaRPr sz="375">
              <a:solidFill>
                <a:prstClr val="black"/>
              </a:solidFill>
              <a:latin typeface="Times New Roman" panose="02020603050405020304" pitchFamily="18" charset="0"/>
            </a:endParaRPr>
          </a:p>
        </p:txBody>
      </p:sp>
      <p:grpSp>
        <p:nvGrpSpPr>
          <p:cNvPr id="138" name="Google Shape;939;p32">
            <a:extLst>
              <a:ext uri="{FF2B5EF4-FFF2-40B4-BE49-F238E27FC236}">
                <a16:creationId xmlns:a16="http://schemas.microsoft.com/office/drawing/2014/main" id="{4E1A926E-6662-419E-9E55-EA22A881A7F7}"/>
              </a:ext>
            </a:extLst>
          </p:cNvPr>
          <p:cNvGrpSpPr/>
          <p:nvPr userDrawn="1"/>
        </p:nvGrpSpPr>
        <p:grpSpPr>
          <a:xfrm>
            <a:off x="1653930" y="2963755"/>
            <a:ext cx="1480912" cy="1515532"/>
            <a:chOff x="2718975" y="493050"/>
            <a:chExt cx="2013175" cy="2066600"/>
          </a:xfrm>
        </p:grpSpPr>
        <p:sp>
          <p:nvSpPr>
            <p:cNvPr id="139" name="Google Shape;940;p32">
              <a:extLst>
                <a:ext uri="{FF2B5EF4-FFF2-40B4-BE49-F238E27FC236}">
                  <a16:creationId xmlns:a16="http://schemas.microsoft.com/office/drawing/2014/main" id="{86F0682C-B277-4309-975F-A0C04F8F30C6}"/>
                </a:ext>
              </a:extLst>
            </p:cNvPr>
            <p:cNvSpPr/>
            <p:nvPr/>
          </p:nvSpPr>
          <p:spPr>
            <a:xfrm>
              <a:off x="3297025" y="2415950"/>
              <a:ext cx="962925" cy="143700"/>
            </a:xfrm>
            <a:custGeom>
              <a:avLst/>
              <a:gdLst/>
              <a:ahLst/>
              <a:cxnLst/>
              <a:rect l="l" t="t" r="r" b="b"/>
              <a:pathLst>
                <a:path w="38517" h="5748" extrusionOk="0">
                  <a:moveTo>
                    <a:pt x="19326" y="1"/>
                  </a:moveTo>
                  <a:cubicBezTo>
                    <a:pt x="8672" y="1"/>
                    <a:pt x="1" y="1379"/>
                    <a:pt x="1" y="2925"/>
                  </a:cubicBezTo>
                  <a:cubicBezTo>
                    <a:pt x="1" y="4471"/>
                    <a:pt x="8672" y="5748"/>
                    <a:pt x="19326" y="5748"/>
                  </a:cubicBezTo>
                  <a:cubicBezTo>
                    <a:pt x="29946" y="5748"/>
                    <a:pt x="38516" y="4471"/>
                    <a:pt x="38516" y="2925"/>
                  </a:cubicBezTo>
                  <a:cubicBezTo>
                    <a:pt x="38516" y="1379"/>
                    <a:pt x="29946" y="1"/>
                    <a:pt x="19326" y="1"/>
                  </a:cubicBezTo>
                  <a:close/>
                </a:path>
              </a:pathLst>
            </a:custGeom>
            <a:solidFill>
              <a:schemeClr val="l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40" name="Google Shape;941;p32">
              <a:extLst>
                <a:ext uri="{FF2B5EF4-FFF2-40B4-BE49-F238E27FC236}">
                  <a16:creationId xmlns:a16="http://schemas.microsoft.com/office/drawing/2014/main" id="{FE326C58-C67D-4FF9-963A-4D9950D4B3B3}"/>
                </a:ext>
              </a:extLst>
            </p:cNvPr>
            <p:cNvSpPr/>
            <p:nvPr/>
          </p:nvSpPr>
          <p:spPr>
            <a:xfrm>
              <a:off x="3853250" y="2190975"/>
              <a:ext cx="381500" cy="366800"/>
            </a:xfrm>
            <a:custGeom>
              <a:avLst/>
              <a:gdLst/>
              <a:ahLst/>
              <a:cxnLst/>
              <a:rect l="l" t="t" r="r" b="b"/>
              <a:pathLst>
                <a:path w="15260" h="14672" extrusionOk="0">
                  <a:moveTo>
                    <a:pt x="4963" y="1"/>
                  </a:moveTo>
                  <a:cubicBezTo>
                    <a:pt x="4854" y="1"/>
                    <a:pt x="4745" y="9"/>
                    <a:pt x="4639" y="26"/>
                  </a:cubicBezTo>
                  <a:cubicBezTo>
                    <a:pt x="3362" y="161"/>
                    <a:pt x="2387" y="732"/>
                    <a:pt x="1681" y="1438"/>
                  </a:cubicBezTo>
                  <a:cubicBezTo>
                    <a:pt x="1144" y="1975"/>
                    <a:pt x="572" y="2816"/>
                    <a:pt x="303" y="3824"/>
                  </a:cubicBezTo>
                  <a:cubicBezTo>
                    <a:pt x="1" y="4664"/>
                    <a:pt x="303" y="5773"/>
                    <a:pt x="1144" y="6345"/>
                  </a:cubicBezTo>
                  <a:lnTo>
                    <a:pt x="10789" y="13738"/>
                  </a:lnTo>
                  <a:lnTo>
                    <a:pt x="11629" y="14444"/>
                  </a:lnTo>
                  <a:cubicBezTo>
                    <a:pt x="11764" y="14595"/>
                    <a:pt x="11940" y="14671"/>
                    <a:pt x="12117" y="14671"/>
                  </a:cubicBezTo>
                  <a:cubicBezTo>
                    <a:pt x="12293" y="14671"/>
                    <a:pt x="12470" y="14595"/>
                    <a:pt x="12604" y="14444"/>
                  </a:cubicBezTo>
                  <a:lnTo>
                    <a:pt x="12739" y="14310"/>
                  </a:lnTo>
                  <a:lnTo>
                    <a:pt x="15125" y="12495"/>
                  </a:lnTo>
                  <a:cubicBezTo>
                    <a:pt x="15259" y="12361"/>
                    <a:pt x="15259" y="11924"/>
                    <a:pt x="14990" y="11924"/>
                  </a:cubicBezTo>
                  <a:lnTo>
                    <a:pt x="13175" y="11655"/>
                  </a:lnTo>
                  <a:lnTo>
                    <a:pt x="13041" y="11655"/>
                  </a:lnTo>
                  <a:lnTo>
                    <a:pt x="6857" y="1135"/>
                  </a:lnTo>
                  <a:cubicBezTo>
                    <a:pt x="6505" y="401"/>
                    <a:pt x="5716" y="1"/>
                    <a:pt x="4963" y="1"/>
                  </a:cubicBezTo>
                  <a:close/>
                </a:path>
              </a:pathLst>
            </a:custGeom>
            <a:solidFill>
              <a:srgbClr val="EBBB73"/>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41" name="Google Shape;942;p32">
              <a:extLst>
                <a:ext uri="{FF2B5EF4-FFF2-40B4-BE49-F238E27FC236}">
                  <a16:creationId xmlns:a16="http://schemas.microsoft.com/office/drawing/2014/main" id="{93F05A58-172A-4C8D-ADA3-0C77ADDADAF0}"/>
                </a:ext>
              </a:extLst>
            </p:cNvPr>
            <p:cNvSpPr/>
            <p:nvPr/>
          </p:nvSpPr>
          <p:spPr>
            <a:xfrm>
              <a:off x="3975925" y="2373950"/>
              <a:ext cx="195800" cy="181500"/>
            </a:xfrm>
            <a:custGeom>
              <a:avLst/>
              <a:gdLst/>
              <a:ahLst/>
              <a:cxnLst/>
              <a:rect l="l" t="t" r="r" b="b"/>
              <a:pathLst>
                <a:path w="7832" h="7260" extrusionOk="0">
                  <a:moveTo>
                    <a:pt x="1816" y="0"/>
                  </a:moveTo>
                  <a:cubicBezTo>
                    <a:pt x="1547" y="135"/>
                    <a:pt x="1412" y="404"/>
                    <a:pt x="1110" y="538"/>
                  </a:cubicBezTo>
                  <a:cubicBezTo>
                    <a:pt x="841" y="975"/>
                    <a:pt x="572" y="1378"/>
                    <a:pt x="270" y="1681"/>
                  </a:cubicBezTo>
                  <a:cubicBezTo>
                    <a:pt x="135" y="1681"/>
                    <a:pt x="135" y="1815"/>
                    <a:pt x="1" y="1950"/>
                  </a:cubicBezTo>
                  <a:lnTo>
                    <a:pt x="5882" y="6419"/>
                  </a:lnTo>
                  <a:lnTo>
                    <a:pt x="6722" y="7125"/>
                  </a:lnTo>
                  <a:cubicBezTo>
                    <a:pt x="6857" y="7260"/>
                    <a:pt x="6991" y="7260"/>
                    <a:pt x="7159" y="7260"/>
                  </a:cubicBezTo>
                  <a:cubicBezTo>
                    <a:pt x="7294" y="7260"/>
                    <a:pt x="7563" y="7260"/>
                    <a:pt x="7697" y="7125"/>
                  </a:cubicBezTo>
                  <a:lnTo>
                    <a:pt x="7832" y="6991"/>
                  </a:lnTo>
                  <a:cubicBezTo>
                    <a:pt x="6588" y="5310"/>
                    <a:pt x="4202" y="2521"/>
                    <a:pt x="1816" y="0"/>
                  </a:cubicBezTo>
                  <a:close/>
                </a:path>
              </a:pathLst>
            </a:custGeom>
            <a:solidFill>
              <a:srgbClr val="E2A253"/>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42" name="Google Shape;943;p32">
              <a:extLst>
                <a:ext uri="{FF2B5EF4-FFF2-40B4-BE49-F238E27FC236}">
                  <a16:creationId xmlns:a16="http://schemas.microsoft.com/office/drawing/2014/main" id="{AEA51228-7E6A-4ED4-9C9B-D2E2CC0BD1D6}"/>
                </a:ext>
              </a:extLst>
            </p:cNvPr>
            <p:cNvSpPr/>
            <p:nvPr/>
          </p:nvSpPr>
          <p:spPr>
            <a:xfrm>
              <a:off x="3366775" y="2190975"/>
              <a:ext cx="381475" cy="366800"/>
            </a:xfrm>
            <a:custGeom>
              <a:avLst/>
              <a:gdLst/>
              <a:ahLst/>
              <a:cxnLst/>
              <a:rect l="l" t="t" r="r" b="b"/>
              <a:pathLst>
                <a:path w="15259" h="14672" extrusionOk="0">
                  <a:moveTo>
                    <a:pt x="10330" y="1"/>
                  </a:moveTo>
                  <a:cubicBezTo>
                    <a:pt x="9576" y="1"/>
                    <a:pt x="8784" y="401"/>
                    <a:pt x="8403" y="1135"/>
                  </a:cubicBezTo>
                  <a:lnTo>
                    <a:pt x="2252" y="11655"/>
                  </a:lnTo>
                  <a:lnTo>
                    <a:pt x="2118" y="11655"/>
                  </a:lnTo>
                  <a:lnTo>
                    <a:pt x="269" y="11924"/>
                  </a:lnTo>
                  <a:cubicBezTo>
                    <a:pt x="0" y="11924"/>
                    <a:pt x="0" y="12361"/>
                    <a:pt x="135" y="12495"/>
                  </a:cubicBezTo>
                  <a:lnTo>
                    <a:pt x="2387" y="14175"/>
                  </a:lnTo>
                  <a:lnTo>
                    <a:pt x="2656" y="14444"/>
                  </a:lnTo>
                  <a:cubicBezTo>
                    <a:pt x="2807" y="14595"/>
                    <a:pt x="2983" y="14671"/>
                    <a:pt x="3155" y="14671"/>
                  </a:cubicBezTo>
                  <a:cubicBezTo>
                    <a:pt x="3328" y="14671"/>
                    <a:pt x="3496" y="14595"/>
                    <a:pt x="3630" y="14444"/>
                  </a:cubicBezTo>
                  <a:lnTo>
                    <a:pt x="4470" y="13738"/>
                  </a:lnTo>
                  <a:lnTo>
                    <a:pt x="14284" y="6345"/>
                  </a:lnTo>
                  <a:cubicBezTo>
                    <a:pt x="14990" y="5773"/>
                    <a:pt x="15259" y="4664"/>
                    <a:pt x="14990" y="3824"/>
                  </a:cubicBezTo>
                  <a:cubicBezTo>
                    <a:pt x="14721" y="2984"/>
                    <a:pt x="14284" y="2278"/>
                    <a:pt x="13881" y="1707"/>
                  </a:cubicBezTo>
                  <a:cubicBezTo>
                    <a:pt x="13041" y="866"/>
                    <a:pt x="12032" y="161"/>
                    <a:pt x="10654" y="26"/>
                  </a:cubicBezTo>
                  <a:cubicBezTo>
                    <a:pt x="10548" y="9"/>
                    <a:pt x="10440" y="1"/>
                    <a:pt x="10330" y="1"/>
                  </a:cubicBezTo>
                  <a:close/>
                </a:path>
              </a:pathLst>
            </a:custGeom>
            <a:solidFill>
              <a:srgbClr val="EBBB73"/>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43" name="Google Shape;944;p32">
              <a:extLst>
                <a:ext uri="{FF2B5EF4-FFF2-40B4-BE49-F238E27FC236}">
                  <a16:creationId xmlns:a16="http://schemas.microsoft.com/office/drawing/2014/main" id="{DD28A33D-03B5-4CF8-872C-9932FEF06FED}"/>
                </a:ext>
              </a:extLst>
            </p:cNvPr>
            <p:cNvSpPr/>
            <p:nvPr/>
          </p:nvSpPr>
          <p:spPr>
            <a:xfrm>
              <a:off x="3426425" y="2377300"/>
              <a:ext cx="199150" cy="178150"/>
            </a:xfrm>
            <a:custGeom>
              <a:avLst/>
              <a:gdLst/>
              <a:ahLst/>
              <a:cxnLst/>
              <a:rect l="l" t="t" r="r" b="b"/>
              <a:pathLst>
                <a:path w="7966" h="7126" extrusionOk="0">
                  <a:moveTo>
                    <a:pt x="6151" y="1"/>
                  </a:moveTo>
                  <a:cubicBezTo>
                    <a:pt x="3933" y="2387"/>
                    <a:pt x="1412" y="5042"/>
                    <a:pt x="1" y="6722"/>
                  </a:cubicBezTo>
                  <a:lnTo>
                    <a:pt x="270" y="6991"/>
                  </a:lnTo>
                  <a:cubicBezTo>
                    <a:pt x="404" y="7126"/>
                    <a:pt x="706" y="7126"/>
                    <a:pt x="841" y="7126"/>
                  </a:cubicBezTo>
                  <a:cubicBezTo>
                    <a:pt x="975" y="7126"/>
                    <a:pt x="1110" y="7126"/>
                    <a:pt x="1244" y="6991"/>
                  </a:cubicBezTo>
                  <a:lnTo>
                    <a:pt x="2084" y="6285"/>
                  </a:lnTo>
                  <a:lnTo>
                    <a:pt x="7966" y="1816"/>
                  </a:lnTo>
                  <a:cubicBezTo>
                    <a:pt x="7697" y="1681"/>
                    <a:pt x="7563" y="1412"/>
                    <a:pt x="7428" y="1110"/>
                  </a:cubicBezTo>
                  <a:lnTo>
                    <a:pt x="6991" y="706"/>
                  </a:lnTo>
                  <a:cubicBezTo>
                    <a:pt x="6722" y="404"/>
                    <a:pt x="6454" y="135"/>
                    <a:pt x="6151" y="1"/>
                  </a:cubicBezTo>
                  <a:close/>
                </a:path>
              </a:pathLst>
            </a:custGeom>
            <a:solidFill>
              <a:srgbClr val="E2A253"/>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44" name="Google Shape;945;p32">
              <a:extLst>
                <a:ext uri="{FF2B5EF4-FFF2-40B4-BE49-F238E27FC236}">
                  <a16:creationId xmlns:a16="http://schemas.microsoft.com/office/drawing/2014/main" id="{7E473B28-F0B1-4222-BFBD-D3DC90AB3D26}"/>
                </a:ext>
              </a:extLst>
            </p:cNvPr>
            <p:cNvSpPr/>
            <p:nvPr/>
          </p:nvSpPr>
          <p:spPr>
            <a:xfrm>
              <a:off x="3366775" y="2482325"/>
              <a:ext cx="111775" cy="75450"/>
            </a:xfrm>
            <a:custGeom>
              <a:avLst/>
              <a:gdLst/>
              <a:ahLst/>
              <a:cxnLst/>
              <a:rect l="l" t="t" r="r" b="b"/>
              <a:pathLst>
                <a:path w="4471" h="3018" extrusionOk="0">
                  <a:moveTo>
                    <a:pt x="2118" y="1"/>
                  </a:moveTo>
                  <a:lnTo>
                    <a:pt x="269" y="270"/>
                  </a:lnTo>
                  <a:cubicBezTo>
                    <a:pt x="0" y="270"/>
                    <a:pt x="0" y="707"/>
                    <a:pt x="135" y="841"/>
                  </a:cubicBezTo>
                  <a:lnTo>
                    <a:pt x="2656" y="2790"/>
                  </a:lnTo>
                  <a:cubicBezTo>
                    <a:pt x="2807" y="2941"/>
                    <a:pt x="2983" y="3017"/>
                    <a:pt x="3155" y="3017"/>
                  </a:cubicBezTo>
                  <a:cubicBezTo>
                    <a:pt x="3328" y="3017"/>
                    <a:pt x="3496" y="2941"/>
                    <a:pt x="3630" y="2790"/>
                  </a:cubicBezTo>
                  <a:lnTo>
                    <a:pt x="4470" y="2084"/>
                  </a:lnTo>
                  <a:lnTo>
                    <a:pt x="2118" y="1"/>
                  </a:lnTo>
                  <a:close/>
                </a:path>
              </a:pathLst>
            </a:custGeom>
            <a:solidFill>
              <a:schemeClr val="accent6"/>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45" name="Google Shape;946;p32">
              <a:extLst>
                <a:ext uri="{FF2B5EF4-FFF2-40B4-BE49-F238E27FC236}">
                  <a16:creationId xmlns:a16="http://schemas.microsoft.com/office/drawing/2014/main" id="{ADD02867-7745-483B-A79E-3BC899B1DF55}"/>
                </a:ext>
              </a:extLst>
            </p:cNvPr>
            <p:cNvSpPr/>
            <p:nvPr/>
          </p:nvSpPr>
          <p:spPr>
            <a:xfrm>
              <a:off x="4122975" y="2482325"/>
              <a:ext cx="111775" cy="75450"/>
            </a:xfrm>
            <a:custGeom>
              <a:avLst/>
              <a:gdLst/>
              <a:ahLst/>
              <a:cxnLst/>
              <a:rect l="l" t="t" r="r" b="b"/>
              <a:pathLst>
                <a:path w="4471" h="3018" extrusionOk="0">
                  <a:moveTo>
                    <a:pt x="2386" y="1"/>
                  </a:moveTo>
                  <a:lnTo>
                    <a:pt x="0" y="2084"/>
                  </a:lnTo>
                  <a:lnTo>
                    <a:pt x="840" y="2790"/>
                  </a:lnTo>
                  <a:cubicBezTo>
                    <a:pt x="975" y="2941"/>
                    <a:pt x="1151" y="3017"/>
                    <a:pt x="1328" y="3017"/>
                  </a:cubicBezTo>
                  <a:cubicBezTo>
                    <a:pt x="1504" y="3017"/>
                    <a:pt x="1681" y="2941"/>
                    <a:pt x="1815" y="2790"/>
                  </a:cubicBezTo>
                  <a:lnTo>
                    <a:pt x="4336" y="841"/>
                  </a:lnTo>
                  <a:cubicBezTo>
                    <a:pt x="4470" y="707"/>
                    <a:pt x="4470" y="270"/>
                    <a:pt x="4201" y="270"/>
                  </a:cubicBezTo>
                  <a:lnTo>
                    <a:pt x="2386" y="1"/>
                  </a:lnTo>
                  <a:close/>
                </a:path>
              </a:pathLst>
            </a:custGeom>
            <a:solidFill>
              <a:schemeClr val="accent6"/>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46" name="Google Shape;947;p32">
              <a:extLst>
                <a:ext uri="{FF2B5EF4-FFF2-40B4-BE49-F238E27FC236}">
                  <a16:creationId xmlns:a16="http://schemas.microsoft.com/office/drawing/2014/main" id="{ECBECAB9-3A80-4E81-9F61-F5AB5A32E080}"/>
                </a:ext>
              </a:extLst>
            </p:cNvPr>
            <p:cNvSpPr/>
            <p:nvPr/>
          </p:nvSpPr>
          <p:spPr>
            <a:xfrm>
              <a:off x="3559175" y="1745975"/>
              <a:ext cx="473075" cy="611225"/>
            </a:xfrm>
            <a:custGeom>
              <a:avLst/>
              <a:gdLst/>
              <a:ahLst/>
              <a:cxnLst/>
              <a:rect l="l" t="t" r="r" b="b"/>
              <a:pathLst>
                <a:path w="18923" h="24449" extrusionOk="0">
                  <a:moveTo>
                    <a:pt x="9163" y="1"/>
                  </a:moveTo>
                  <a:cubicBezTo>
                    <a:pt x="7538" y="1"/>
                    <a:pt x="5920" y="545"/>
                    <a:pt x="4639" y="1593"/>
                  </a:cubicBezTo>
                  <a:lnTo>
                    <a:pt x="4504" y="1593"/>
                  </a:lnTo>
                  <a:cubicBezTo>
                    <a:pt x="2387" y="3274"/>
                    <a:pt x="1412" y="5929"/>
                    <a:pt x="1816" y="8449"/>
                  </a:cubicBezTo>
                  <a:cubicBezTo>
                    <a:pt x="2253" y="11373"/>
                    <a:pt x="1984" y="14331"/>
                    <a:pt x="975" y="16986"/>
                  </a:cubicBezTo>
                  <a:lnTo>
                    <a:pt x="438" y="18532"/>
                  </a:lnTo>
                  <a:cubicBezTo>
                    <a:pt x="1" y="19641"/>
                    <a:pt x="438" y="21053"/>
                    <a:pt x="1412" y="21758"/>
                  </a:cubicBezTo>
                  <a:lnTo>
                    <a:pt x="4639" y="23977"/>
                  </a:lnTo>
                  <a:cubicBezTo>
                    <a:pt x="4969" y="24224"/>
                    <a:pt x="5411" y="24449"/>
                    <a:pt x="5874" y="24449"/>
                  </a:cubicBezTo>
                  <a:cubicBezTo>
                    <a:pt x="5977" y="24449"/>
                    <a:pt x="6081" y="24438"/>
                    <a:pt x="6185" y="24413"/>
                  </a:cubicBezTo>
                  <a:lnTo>
                    <a:pt x="12066" y="24279"/>
                  </a:lnTo>
                  <a:cubicBezTo>
                    <a:pt x="12470" y="24279"/>
                    <a:pt x="13041" y="24145"/>
                    <a:pt x="13444" y="23708"/>
                  </a:cubicBezTo>
                  <a:lnTo>
                    <a:pt x="17511" y="20918"/>
                  </a:lnTo>
                  <a:cubicBezTo>
                    <a:pt x="18486" y="20212"/>
                    <a:pt x="18922" y="18801"/>
                    <a:pt x="18351" y="17692"/>
                  </a:cubicBezTo>
                  <a:lnTo>
                    <a:pt x="17376" y="15305"/>
                  </a:lnTo>
                  <a:cubicBezTo>
                    <a:pt x="16536" y="13222"/>
                    <a:pt x="16099" y="10701"/>
                    <a:pt x="16267" y="8315"/>
                  </a:cubicBezTo>
                  <a:lnTo>
                    <a:pt x="16267" y="7475"/>
                  </a:lnTo>
                  <a:cubicBezTo>
                    <a:pt x="16402" y="4820"/>
                    <a:pt x="14990" y="2299"/>
                    <a:pt x="12604" y="887"/>
                  </a:cubicBezTo>
                  <a:cubicBezTo>
                    <a:pt x="11540" y="291"/>
                    <a:pt x="10350" y="1"/>
                    <a:pt x="9163" y="1"/>
                  </a:cubicBezTo>
                  <a:close/>
                </a:path>
              </a:pathLst>
            </a:custGeom>
            <a:solidFill>
              <a:schemeClr val="accent4"/>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47" name="Google Shape;948;p32">
              <a:extLst>
                <a:ext uri="{FF2B5EF4-FFF2-40B4-BE49-F238E27FC236}">
                  <a16:creationId xmlns:a16="http://schemas.microsoft.com/office/drawing/2014/main" id="{B7C06D9E-3A47-4324-B8FE-4A51A2CAA9AA}"/>
                </a:ext>
              </a:extLst>
            </p:cNvPr>
            <p:cNvSpPr/>
            <p:nvPr/>
          </p:nvSpPr>
          <p:spPr>
            <a:xfrm>
              <a:off x="3597825" y="2020200"/>
              <a:ext cx="14325" cy="111775"/>
            </a:xfrm>
            <a:custGeom>
              <a:avLst/>
              <a:gdLst/>
              <a:ahLst/>
              <a:cxnLst/>
              <a:rect l="l" t="t" r="r" b="b"/>
              <a:pathLst>
                <a:path w="573" h="4471" extrusionOk="0">
                  <a:moveTo>
                    <a:pt x="572" y="1"/>
                  </a:moveTo>
                  <a:cubicBezTo>
                    <a:pt x="572" y="1547"/>
                    <a:pt x="270" y="3093"/>
                    <a:pt x="1" y="4471"/>
                  </a:cubicBezTo>
                  <a:lnTo>
                    <a:pt x="1" y="4471"/>
                  </a:lnTo>
                  <a:cubicBezTo>
                    <a:pt x="270" y="3093"/>
                    <a:pt x="572" y="1547"/>
                    <a:pt x="572" y="1"/>
                  </a:cubicBezTo>
                  <a:close/>
                </a:path>
              </a:pathLst>
            </a:custGeom>
            <a:solidFill>
              <a:srgbClr val="CACCD9"/>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48" name="Google Shape;949;p32">
              <a:extLst>
                <a:ext uri="{FF2B5EF4-FFF2-40B4-BE49-F238E27FC236}">
                  <a16:creationId xmlns:a16="http://schemas.microsoft.com/office/drawing/2014/main" id="{0E41DDDB-0B85-4B64-AD7C-5B42DC471236}"/>
                </a:ext>
              </a:extLst>
            </p:cNvPr>
            <p:cNvSpPr/>
            <p:nvPr/>
          </p:nvSpPr>
          <p:spPr>
            <a:xfrm>
              <a:off x="3595030" y="1907045"/>
              <a:ext cx="59700" cy="252100"/>
            </a:xfrm>
            <a:custGeom>
              <a:avLst/>
              <a:gdLst/>
              <a:ahLst/>
              <a:cxnLst/>
              <a:rect l="l" t="t" r="r" b="b"/>
              <a:pathLst>
                <a:path w="2388" h="10084" extrusionOk="0">
                  <a:moveTo>
                    <a:pt x="438" y="1"/>
                  </a:moveTo>
                  <a:cubicBezTo>
                    <a:pt x="270" y="1"/>
                    <a:pt x="135" y="303"/>
                    <a:pt x="135" y="1009"/>
                  </a:cubicBezTo>
                  <a:cubicBezTo>
                    <a:pt x="135" y="1278"/>
                    <a:pt x="135" y="1681"/>
                    <a:pt x="270" y="2118"/>
                  </a:cubicBezTo>
                  <a:cubicBezTo>
                    <a:pt x="438" y="2959"/>
                    <a:pt x="438" y="3799"/>
                    <a:pt x="572" y="4639"/>
                  </a:cubicBezTo>
                  <a:cubicBezTo>
                    <a:pt x="572" y="6185"/>
                    <a:pt x="270" y="7731"/>
                    <a:pt x="1" y="9109"/>
                  </a:cubicBezTo>
                  <a:cubicBezTo>
                    <a:pt x="270" y="9243"/>
                    <a:pt x="1816" y="9949"/>
                    <a:pt x="1950" y="9949"/>
                  </a:cubicBezTo>
                  <a:cubicBezTo>
                    <a:pt x="2118" y="10084"/>
                    <a:pt x="2253" y="10084"/>
                    <a:pt x="2387" y="10084"/>
                  </a:cubicBezTo>
                  <a:cubicBezTo>
                    <a:pt x="1816" y="2690"/>
                    <a:pt x="841" y="1"/>
                    <a:pt x="438" y="1"/>
                  </a:cubicBezTo>
                  <a:close/>
                </a:path>
              </a:pathLst>
            </a:custGeom>
            <a:solidFill>
              <a:schemeClr val="accent3"/>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49" name="Google Shape;950;p32">
              <a:extLst>
                <a:ext uri="{FF2B5EF4-FFF2-40B4-BE49-F238E27FC236}">
                  <a16:creationId xmlns:a16="http://schemas.microsoft.com/office/drawing/2014/main" id="{B8270323-2185-4ABB-9F1A-91DD7D23EB43}"/>
                </a:ext>
              </a:extLst>
            </p:cNvPr>
            <p:cNvSpPr/>
            <p:nvPr/>
          </p:nvSpPr>
          <p:spPr>
            <a:xfrm>
              <a:off x="3965850" y="1984925"/>
              <a:ext cx="31100" cy="147050"/>
            </a:xfrm>
            <a:custGeom>
              <a:avLst/>
              <a:gdLst/>
              <a:ahLst/>
              <a:cxnLst/>
              <a:rect l="l" t="t" r="r" b="b"/>
              <a:pathLst>
                <a:path w="1244" h="5882" extrusionOk="0">
                  <a:moveTo>
                    <a:pt x="0" y="0"/>
                  </a:moveTo>
                  <a:cubicBezTo>
                    <a:pt x="0" y="1983"/>
                    <a:pt x="404" y="3933"/>
                    <a:pt x="1109" y="5747"/>
                  </a:cubicBezTo>
                  <a:lnTo>
                    <a:pt x="1109" y="5747"/>
                  </a:lnTo>
                  <a:lnTo>
                    <a:pt x="1244" y="5882"/>
                  </a:lnTo>
                  <a:lnTo>
                    <a:pt x="1109" y="5747"/>
                  </a:lnTo>
                  <a:cubicBezTo>
                    <a:pt x="404" y="3933"/>
                    <a:pt x="0" y="1983"/>
                    <a:pt x="0" y="0"/>
                  </a:cubicBezTo>
                  <a:close/>
                </a:path>
              </a:pathLst>
            </a:custGeom>
            <a:solidFill>
              <a:srgbClr val="CACCD9"/>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50" name="Google Shape;951;p32">
              <a:extLst>
                <a:ext uri="{FF2B5EF4-FFF2-40B4-BE49-F238E27FC236}">
                  <a16:creationId xmlns:a16="http://schemas.microsoft.com/office/drawing/2014/main" id="{BE578E9C-33B5-45A4-911F-23A5E521093B}"/>
                </a:ext>
              </a:extLst>
            </p:cNvPr>
            <p:cNvSpPr/>
            <p:nvPr/>
          </p:nvSpPr>
          <p:spPr>
            <a:xfrm>
              <a:off x="3877625" y="1852175"/>
              <a:ext cx="115975" cy="308375"/>
            </a:xfrm>
            <a:custGeom>
              <a:avLst/>
              <a:gdLst/>
              <a:ahLst/>
              <a:cxnLst/>
              <a:rect l="l" t="t" r="r" b="b"/>
              <a:pathLst>
                <a:path w="4639" h="12335" extrusionOk="0">
                  <a:moveTo>
                    <a:pt x="841" y="0"/>
                  </a:moveTo>
                  <a:cubicBezTo>
                    <a:pt x="303" y="0"/>
                    <a:pt x="0" y="269"/>
                    <a:pt x="169" y="1109"/>
                  </a:cubicBezTo>
                  <a:cubicBezTo>
                    <a:pt x="841" y="4336"/>
                    <a:pt x="1143" y="8537"/>
                    <a:pt x="1278" y="12335"/>
                  </a:cubicBezTo>
                  <a:cubicBezTo>
                    <a:pt x="1546" y="12167"/>
                    <a:pt x="1849" y="12032"/>
                    <a:pt x="2252" y="12032"/>
                  </a:cubicBezTo>
                  <a:cubicBezTo>
                    <a:pt x="2252" y="11898"/>
                    <a:pt x="4504" y="11192"/>
                    <a:pt x="4638" y="11057"/>
                  </a:cubicBezTo>
                  <a:cubicBezTo>
                    <a:pt x="3933" y="9243"/>
                    <a:pt x="3529" y="7293"/>
                    <a:pt x="3529" y="5310"/>
                  </a:cubicBezTo>
                  <a:cubicBezTo>
                    <a:pt x="3361" y="4907"/>
                    <a:pt x="3361" y="4470"/>
                    <a:pt x="3529" y="4067"/>
                  </a:cubicBezTo>
                  <a:lnTo>
                    <a:pt x="3529" y="3227"/>
                  </a:lnTo>
                  <a:lnTo>
                    <a:pt x="3529" y="2924"/>
                  </a:lnTo>
                  <a:cubicBezTo>
                    <a:pt x="3529" y="1244"/>
                    <a:pt x="1849" y="0"/>
                    <a:pt x="841" y="0"/>
                  </a:cubicBezTo>
                  <a:close/>
                </a:path>
              </a:pathLst>
            </a:custGeom>
            <a:solidFill>
              <a:schemeClr val="accent3"/>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51" name="Google Shape;952;p32">
              <a:extLst>
                <a:ext uri="{FF2B5EF4-FFF2-40B4-BE49-F238E27FC236}">
                  <a16:creationId xmlns:a16="http://schemas.microsoft.com/office/drawing/2014/main" id="{4C518626-E4A3-4EB8-9670-E68DE27C7024}"/>
                </a:ext>
              </a:extLst>
            </p:cNvPr>
            <p:cNvSpPr/>
            <p:nvPr/>
          </p:nvSpPr>
          <p:spPr>
            <a:xfrm>
              <a:off x="3486075" y="2128600"/>
              <a:ext cx="622625" cy="372375"/>
            </a:xfrm>
            <a:custGeom>
              <a:avLst/>
              <a:gdLst/>
              <a:ahLst/>
              <a:cxnLst/>
              <a:rect l="l" t="t" r="r" b="b"/>
              <a:pathLst>
                <a:path w="24905" h="14895" extrusionOk="0">
                  <a:moveTo>
                    <a:pt x="20300" y="0"/>
                  </a:moveTo>
                  <a:cubicBezTo>
                    <a:pt x="17304" y="1203"/>
                    <a:pt x="14432" y="1916"/>
                    <a:pt x="11618" y="1916"/>
                  </a:cubicBezTo>
                  <a:cubicBezTo>
                    <a:pt x="9161" y="1916"/>
                    <a:pt x="6749" y="1372"/>
                    <a:pt x="4336" y="135"/>
                  </a:cubicBezTo>
                  <a:lnTo>
                    <a:pt x="1" y="9108"/>
                  </a:lnTo>
                  <a:cubicBezTo>
                    <a:pt x="62" y="9108"/>
                    <a:pt x="527" y="8879"/>
                    <a:pt x="1241" y="8879"/>
                  </a:cubicBezTo>
                  <a:cubicBezTo>
                    <a:pt x="2095" y="8879"/>
                    <a:pt x="3305" y="9208"/>
                    <a:pt x="4605" y="10654"/>
                  </a:cubicBezTo>
                  <a:lnTo>
                    <a:pt x="5042" y="11058"/>
                  </a:lnTo>
                  <a:cubicBezTo>
                    <a:pt x="6420" y="13041"/>
                    <a:pt x="8537" y="14419"/>
                    <a:pt x="10924" y="14721"/>
                  </a:cubicBezTo>
                  <a:cubicBezTo>
                    <a:pt x="11577" y="14826"/>
                    <a:pt x="12267" y="14894"/>
                    <a:pt x="12972" y="14894"/>
                  </a:cubicBezTo>
                  <a:cubicBezTo>
                    <a:pt x="14986" y="14894"/>
                    <a:pt x="17122" y="14336"/>
                    <a:pt x="18889" y="12469"/>
                  </a:cubicBezTo>
                  <a:cubicBezTo>
                    <a:pt x="19326" y="12200"/>
                    <a:pt x="19595" y="11764"/>
                    <a:pt x="19864" y="11495"/>
                  </a:cubicBezTo>
                  <a:cubicBezTo>
                    <a:pt x="20166" y="11192"/>
                    <a:pt x="20435" y="10789"/>
                    <a:pt x="20704" y="10352"/>
                  </a:cubicBezTo>
                  <a:cubicBezTo>
                    <a:pt x="21531" y="9549"/>
                    <a:pt x="22640" y="8675"/>
                    <a:pt x="23713" y="8675"/>
                  </a:cubicBezTo>
                  <a:cubicBezTo>
                    <a:pt x="24121" y="8675"/>
                    <a:pt x="24525" y="8802"/>
                    <a:pt x="24905" y="9108"/>
                  </a:cubicBezTo>
                  <a:lnTo>
                    <a:pt x="20300" y="0"/>
                  </a:lnTo>
                  <a:close/>
                </a:path>
              </a:pathLst>
            </a:custGeom>
            <a:solidFill>
              <a:schemeClr val="accent4"/>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52" name="Google Shape;953;p32">
              <a:extLst>
                <a:ext uri="{FF2B5EF4-FFF2-40B4-BE49-F238E27FC236}">
                  <a16:creationId xmlns:a16="http://schemas.microsoft.com/office/drawing/2014/main" id="{375A0294-045B-4F57-9300-F65929A5A1AF}"/>
                </a:ext>
              </a:extLst>
            </p:cNvPr>
            <p:cNvSpPr/>
            <p:nvPr/>
          </p:nvSpPr>
          <p:spPr>
            <a:xfrm>
              <a:off x="3486075" y="2131950"/>
              <a:ext cx="111775" cy="224375"/>
            </a:xfrm>
            <a:custGeom>
              <a:avLst/>
              <a:gdLst/>
              <a:ahLst/>
              <a:cxnLst/>
              <a:rect l="l" t="t" r="r" b="b"/>
              <a:pathLst>
                <a:path w="4471" h="8975" extrusionOk="0">
                  <a:moveTo>
                    <a:pt x="4336" y="1"/>
                  </a:moveTo>
                  <a:lnTo>
                    <a:pt x="1" y="8974"/>
                  </a:lnTo>
                  <a:lnTo>
                    <a:pt x="1" y="8974"/>
                  </a:lnTo>
                  <a:lnTo>
                    <a:pt x="4336" y="1"/>
                  </a:lnTo>
                  <a:lnTo>
                    <a:pt x="4471" y="1"/>
                  </a:lnTo>
                  <a:lnTo>
                    <a:pt x="4471" y="1"/>
                  </a:lnTo>
                  <a:close/>
                </a:path>
              </a:pathLst>
            </a:custGeom>
            <a:solidFill>
              <a:srgbClr val="BAC5E4"/>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53" name="Google Shape;954;p32">
              <a:extLst>
                <a:ext uri="{FF2B5EF4-FFF2-40B4-BE49-F238E27FC236}">
                  <a16:creationId xmlns:a16="http://schemas.microsoft.com/office/drawing/2014/main" id="{BE78E60F-BE5F-405F-95D2-22E34C03D440}"/>
                </a:ext>
              </a:extLst>
            </p:cNvPr>
            <p:cNvSpPr/>
            <p:nvPr/>
          </p:nvSpPr>
          <p:spPr>
            <a:xfrm>
              <a:off x="3597825" y="2131950"/>
              <a:ext cx="25" cy="25"/>
            </a:xfrm>
            <a:custGeom>
              <a:avLst/>
              <a:gdLst/>
              <a:ahLst/>
              <a:cxnLst/>
              <a:rect l="l" t="t" r="r" b="b"/>
              <a:pathLst>
                <a:path w="1" h="1" extrusionOk="0">
                  <a:moveTo>
                    <a:pt x="1" y="1"/>
                  </a:moveTo>
                  <a:lnTo>
                    <a:pt x="1" y="1"/>
                  </a:lnTo>
                  <a:lnTo>
                    <a:pt x="1" y="1"/>
                  </a:lnTo>
                  <a:lnTo>
                    <a:pt x="1" y="1"/>
                  </a:lnTo>
                  <a:close/>
                </a:path>
              </a:pathLst>
            </a:custGeom>
            <a:solidFill>
              <a:srgbClr val="949EC2"/>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54" name="Google Shape;955;p32">
              <a:extLst>
                <a:ext uri="{FF2B5EF4-FFF2-40B4-BE49-F238E27FC236}">
                  <a16:creationId xmlns:a16="http://schemas.microsoft.com/office/drawing/2014/main" id="{B2349C7C-9B55-4EEA-89B3-753189FEC384}"/>
                </a:ext>
              </a:extLst>
            </p:cNvPr>
            <p:cNvSpPr/>
            <p:nvPr/>
          </p:nvSpPr>
          <p:spPr>
            <a:xfrm>
              <a:off x="3486075" y="2131950"/>
              <a:ext cx="160525" cy="231100"/>
            </a:xfrm>
            <a:custGeom>
              <a:avLst/>
              <a:gdLst/>
              <a:ahLst/>
              <a:cxnLst/>
              <a:rect l="l" t="t" r="r" b="b"/>
              <a:pathLst>
                <a:path w="6421" h="9244" extrusionOk="0">
                  <a:moveTo>
                    <a:pt x="4336" y="1"/>
                  </a:moveTo>
                  <a:lnTo>
                    <a:pt x="1" y="8974"/>
                  </a:lnTo>
                  <a:cubicBezTo>
                    <a:pt x="135" y="8974"/>
                    <a:pt x="539" y="8706"/>
                    <a:pt x="1244" y="8706"/>
                  </a:cubicBezTo>
                  <a:cubicBezTo>
                    <a:pt x="1816" y="8706"/>
                    <a:pt x="2387" y="8840"/>
                    <a:pt x="3059" y="9243"/>
                  </a:cubicBezTo>
                  <a:cubicBezTo>
                    <a:pt x="3362" y="5882"/>
                    <a:pt x="4471" y="3093"/>
                    <a:pt x="6420" y="841"/>
                  </a:cubicBezTo>
                  <a:cubicBezTo>
                    <a:pt x="5748" y="707"/>
                    <a:pt x="5042" y="438"/>
                    <a:pt x="4471" y="1"/>
                  </a:cubicBezTo>
                  <a:close/>
                </a:path>
              </a:pathLst>
            </a:custGeom>
            <a:solidFill>
              <a:schemeClr val="accent3"/>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55" name="Google Shape;956;p32">
              <a:extLst>
                <a:ext uri="{FF2B5EF4-FFF2-40B4-BE49-F238E27FC236}">
                  <a16:creationId xmlns:a16="http://schemas.microsoft.com/office/drawing/2014/main" id="{520DA718-FDBB-4BD2-8BF0-9CA9868E416E}"/>
                </a:ext>
              </a:extLst>
            </p:cNvPr>
            <p:cNvSpPr/>
            <p:nvPr/>
          </p:nvSpPr>
          <p:spPr>
            <a:xfrm>
              <a:off x="3996925" y="2131950"/>
              <a:ext cx="111775" cy="224375"/>
            </a:xfrm>
            <a:custGeom>
              <a:avLst/>
              <a:gdLst/>
              <a:ahLst/>
              <a:cxnLst/>
              <a:rect l="l" t="t" r="r" b="b"/>
              <a:pathLst>
                <a:path w="4471" h="8975" extrusionOk="0">
                  <a:moveTo>
                    <a:pt x="1" y="1"/>
                  </a:moveTo>
                  <a:lnTo>
                    <a:pt x="1" y="1"/>
                  </a:lnTo>
                  <a:lnTo>
                    <a:pt x="4471" y="8974"/>
                  </a:lnTo>
                  <a:lnTo>
                    <a:pt x="4471" y="8974"/>
                  </a:lnTo>
                  <a:close/>
                </a:path>
              </a:pathLst>
            </a:custGeom>
            <a:solidFill>
              <a:srgbClr val="BAC5E4"/>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56" name="Google Shape;957;p32">
              <a:extLst>
                <a:ext uri="{FF2B5EF4-FFF2-40B4-BE49-F238E27FC236}">
                  <a16:creationId xmlns:a16="http://schemas.microsoft.com/office/drawing/2014/main" id="{B2D2C12E-200E-42C0-9CB6-32AEB0EC3662}"/>
                </a:ext>
              </a:extLst>
            </p:cNvPr>
            <p:cNvSpPr/>
            <p:nvPr/>
          </p:nvSpPr>
          <p:spPr>
            <a:xfrm>
              <a:off x="3993575" y="2128600"/>
              <a:ext cx="3375" cy="3375"/>
            </a:xfrm>
            <a:custGeom>
              <a:avLst/>
              <a:gdLst/>
              <a:ahLst/>
              <a:cxnLst/>
              <a:rect l="l" t="t" r="r" b="b"/>
              <a:pathLst>
                <a:path w="135" h="135" extrusionOk="0">
                  <a:moveTo>
                    <a:pt x="0" y="0"/>
                  </a:moveTo>
                  <a:lnTo>
                    <a:pt x="0" y="135"/>
                  </a:lnTo>
                  <a:lnTo>
                    <a:pt x="135" y="135"/>
                  </a:lnTo>
                  <a:lnTo>
                    <a:pt x="0" y="0"/>
                  </a:lnTo>
                  <a:close/>
                </a:path>
              </a:pathLst>
            </a:custGeom>
            <a:solidFill>
              <a:srgbClr val="949EC2"/>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57" name="Google Shape;958;p32">
              <a:extLst>
                <a:ext uri="{FF2B5EF4-FFF2-40B4-BE49-F238E27FC236}">
                  <a16:creationId xmlns:a16="http://schemas.microsoft.com/office/drawing/2014/main" id="{DC9D3593-7232-4EF5-B495-B7A00FBF325F}"/>
                </a:ext>
              </a:extLst>
            </p:cNvPr>
            <p:cNvSpPr/>
            <p:nvPr/>
          </p:nvSpPr>
          <p:spPr>
            <a:xfrm>
              <a:off x="3933925" y="2128600"/>
              <a:ext cx="59675" cy="24400"/>
            </a:xfrm>
            <a:custGeom>
              <a:avLst/>
              <a:gdLst/>
              <a:ahLst/>
              <a:cxnLst/>
              <a:rect l="l" t="t" r="r" b="b"/>
              <a:pathLst>
                <a:path w="2387" h="976" extrusionOk="0">
                  <a:moveTo>
                    <a:pt x="2386" y="0"/>
                  </a:moveTo>
                  <a:lnTo>
                    <a:pt x="2386" y="0"/>
                  </a:lnTo>
                  <a:cubicBezTo>
                    <a:pt x="2324" y="33"/>
                    <a:pt x="2262" y="64"/>
                    <a:pt x="2200" y="95"/>
                  </a:cubicBezTo>
                  <a:lnTo>
                    <a:pt x="2200" y="95"/>
                  </a:lnTo>
                  <a:cubicBezTo>
                    <a:pt x="2300" y="53"/>
                    <a:pt x="2366" y="20"/>
                    <a:pt x="2386" y="0"/>
                  </a:cubicBezTo>
                  <a:close/>
                  <a:moveTo>
                    <a:pt x="2200" y="95"/>
                  </a:moveTo>
                  <a:lnTo>
                    <a:pt x="2200" y="95"/>
                  </a:lnTo>
                  <a:cubicBezTo>
                    <a:pt x="1632" y="332"/>
                    <a:pt x="0" y="861"/>
                    <a:pt x="0" y="975"/>
                  </a:cubicBezTo>
                  <a:cubicBezTo>
                    <a:pt x="654" y="726"/>
                    <a:pt x="1423" y="477"/>
                    <a:pt x="2200" y="95"/>
                  </a:cubicBezTo>
                  <a:close/>
                </a:path>
              </a:pathLst>
            </a:custGeom>
            <a:solidFill>
              <a:srgbClr val="2E3463"/>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58" name="Google Shape;959;p32">
              <a:extLst>
                <a:ext uri="{FF2B5EF4-FFF2-40B4-BE49-F238E27FC236}">
                  <a16:creationId xmlns:a16="http://schemas.microsoft.com/office/drawing/2014/main" id="{FCE84438-A020-49AA-9771-FCC57744A802}"/>
                </a:ext>
              </a:extLst>
            </p:cNvPr>
            <p:cNvSpPr/>
            <p:nvPr/>
          </p:nvSpPr>
          <p:spPr>
            <a:xfrm>
              <a:off x="3933925" y="2128600"/>
              <a:ext cx="174775" cy="237800"/>
            </a:xfrm>
            <a:custGeom>
              <a:avLst/>
              <a:gdLst/>
              <a:ahLst/>
              <a:cxnLst/>
              <a:rect l="l" t="t" r="r" b="b"/>
              <a:pathLst>
                <a:path w="6991" h="9512" extrusionOk="0">
                  <a:moveTo>
                    <a:pt x="2386" y="0"/>
                  </a:moveTo>
                  <a:cubicBezTo>
                    <a:pt x="1546" y="437"/>
                    <a:pt x="706" y="706"/>
                    <a:pt x="0" y="975"/>
                  </a:cubicBezTo>
                  <a:cubicBezTo>
                    <a:pt x="2252" y="2656"/>
                    <a:pt x="3227" y="5748"/>
                    <a:pt x="3798" y="9512"/>
                  </a:cubicBezTo>
                  <a:cubicBezTo>
                    <a:pt x="4336" y="9108"/>
                    <a:pt x="5042" y="8672"/>
                    <a:pt x="5747" y="8672"/>
                  </a:cubicBezTo>
                  <a:cubicBezTo>
                    <a:pt x="6151" y="8672"/>
                    <a:pt x="6588" y="8840"/>
                    <a:pt x="6991" y="9108"/>
                  </a:cubicBezTo>
                  <a:lnTo>
                    <a:pt x="2521" y="135"/>
                  </a:lnTo>
                  <a:lnTo>
                    <a:pt x="2386" y="135"/>
                  </a:lnTo>
                  <a:lnTo>
                    <a:pt x="2386" y="0"/>
                  </a:lnTo>
                  <a:close/>
                </a:path>
              </a:pathLst>
            </a:custGeom>
            <a:solidFill>
              <a:schemeClr val="accent3"/>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59" name="Google Shape;960;p32">
              <a:extLst>
                <a:ext uri="{FF2B5EF4-FFF2-40B4-BE49-F238E27FC236}">
                  <a16:creationId xmlns:a16="http://schemas.microsoft.com/office/drawing/2014/main" id="{03918BCF-4665-4000-8A7F-BAD72050685D}"/>
                </a:ext>
              </a:extLst>
            </p:cNvPr>
            <p:cNvSpPr/>
            <p:nvPr/>
          </p:nvSpPr>
          <p:spPr>
            <a:xfrm>
              <a:off x="3801175" y="2093300"/>
              <a:ext cx="108400" cy="238650"/>
            </a:xfrm>
            <a:custGeom>
              <a:avLst/>
              <a:gdLst/>
              <a:ahLst/>
              <a:cxnLst/>
              <a:rect l="l" t="t" r="r" b="b"/>
              <a:pathLst>
                <a:path w="4336" h="9546" extrusionOk="0">
                  <a:moveTo>
                    <a:pt x="4336" y="1"/>
                  </a:moveTo>
                  <a:lnTo>
                    <a:pt x="403" y="169"/>
                  </a:lnTo>
                  <a:lnTo>
                    <a:pt x="0" y="7731"/>
                  </a:lnTo>
                  <a:cubicBezTo>
                    <a:pt x="0" y="8000"/>
                    <a:pt x="135" y="8403"/>
                    <a:pt x="403" y="8706"/>
                  </a:cubicBezTo>
                  <a:cubicBezTo>
                    <a:pt x="1244" y="9546"/>
                    <a:pt x="2521" y="9411"/>
                    <a:pt x="3361" y="9546"/>
                  </a:cubicBezTo>
                  <a:cubicBezTo>
                    <a:pt x="3899" y="9546"/>
                    <a:pt x="4201" y="8974"/>
                    <a:pt x="3899" y="8403"/>
                  </a:cubicBezTo>
                  <a:lnTo>
                    <a:pt x="2084" y="7025"/>
                  </a:lnTo>
                  <a:lnTo>
                    <a:pt x="4336" y="1"/>
                  </a:lnTo>
                  <a:close/>
                </a:path>
              </a:pathLst>
            </a:custGeom>
            <a:solidFill>
              <a:srgbClr val="EBBB73"/>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60" name="Google Shape;961;p32">
              <a:extLst>
                <a:ext uri="{FF2B5EF4-FFF2-40B4-BE49-F238E27FC236}">
                  <a16:creationId xmlns:a16="http://schemas.microsoft.com/office/drawing/2014/main" id="{A19C359B-F0DD-4D01-9729-66F5974AD58E}"/>
                </a:ext>
              </a:extLst>
            </p:cNvPr>
            <p:cNvSpPr/>
            <p:nvPr/>
          </p:nvSpPr>
          <p:spPr>
            <a:xfrm>
              <a:off x="3814600" y="1806800"/>
              <a:ext cx="147075" cy="241175"/>
            </a:xfrm>
            <a:custGeom>
              <a:avLst/>
              <a:gdLst/>
              <a:ahLst/>
              <a:cxnLst/>
              <a:rect l="l" t="t" r="r" b="b"/>
              <a:pathLst>
                <a:path w="5883" h="9647" extrusionOk="0">
                  <a:moveTo>
                    <a:pt x="2824" y="0"/>
                  </a:moveTo>
                  <a:cubicBezTo>
                    <a:pt x="1984" y="0"/>
                    <a:pt x="1144" y="404"/>
                    <a:pt x="707" y="1378"/>
                  </a:cubicBezTo>
                  <a:cubicBezTo>
                    <a:pt x="438" y="1681"/>
                    <a:pt x="438" y="2084"/>
                    <a:pt x="438" y="2387"/>
                  </a:cubicBezTo>
                  <a:lnTo>
                    <a:pt x="1" y="9646"/>
                  </a:lnTo>
                  <a:lnTo>
                    <a:pt x="4370" y="9512"/>
                  </a:lnTo>
                  <a:lnTo>
                    <a:pt x="5613" y="5176"/>
                  </a:lnTo>
                  <a:cubicBezTo>
                    <a:pt x="5748" y="4605"/>
                    <a:pt x="5882" y="4201"/>
                    <a:pt x="5882" y="3630"/>
                  </a:cubicBezTo>
                  <a:cubicBezTo>
                    <a:pt x="5882" y="2790"/>
                    <a:pt x="5479" y="1815"/>
                    <a:pt x="4908" y="1109"/>
                  </a:cubicBezTo>
                  <a:cubicBezTo>
                    <a:pt x="4504" y="269"/>
                    <a:pt x="3664" y="0"/>
                    <a:pt x="2824" y="0"/>
                  </a:cubicBezTo>
                  <a:close/>
                </a:path>
              </a:pathLst>
            </a:custGeom>
            <a:solidFill>
              <a:schemeClr val="accent3"/>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61" name="Google Shape;962;p32">
              <a:extLst>
                <a:ext uri="{FF2B5EF4-FFF2-40B4-BE49-F238E27FC236}">
                  <a16:creationId xmlns:a16="http://schemas.microsoft.com/office/drawing/2014/main" id="{562D14E3-66C3-436E-8BFC-1081C86BF1C8}"/>
                </a:ext>
              </a:extLst>
            </p:cNvPr>
            <p:cNvSpPr/>
            <p:nvPr/>
          </p:nvSpPr>
          <p:spPr>
            <a:xfrm>
              <a:off x="3807875" y="2044575"/>
              <a:ext cx="140350" cy="52950"/>
            </a:xfrm>
            <a:custGeom>
              <a:avLst/>
              <a:gdLst/>
              <a:ahLst/>
              <a:cxnLst/>
              <a:rect l="l" t="t" r="r" b="b"/>
              <a:pathLst>
                <a:path w="5614" h="2118" extrusionOk="0">
                  <a:moveTo>
                    <a:pt x="5614" y="1"/>
                  </a:moveTo>
                  <a:lnTo>
                    <a:pt x="135" y="135"/>
                  </a:lnTo>
                  <a:lnTo>
                    <a:pt x="1" y="2118"/>
                  </a:lnTo>
                  <a:lnTo>
                    <a:pt x="4336" y="1950"/>
                  </a:lnTo>
                  <a:lnTo>
                    <a:pt x="5614" y="1"/>
                  </a:lnTo>
                  <a:close/>
                </a:path>
              </a:pathLst>
            </a:custGeom>
            <a:solidFill>
              <a:schemeClr val="dk2"/>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62" name="Google Shape;963;p32">
              <a:extLst>
                <a:ext uri="{FF2B5EF4-FFF2-40B4-BE49-F238E27FC236}">
                  <a16:creationId xmlns:a16="http://schemas.microsoft.com/office/drawing/2014/main" id="{B7821707-35BA-4100-AE96-D2C83EA58467}"/>
                </a:ext>
              </a:extLst>
            </p:cNvPr>
            <p:cNvSpPr/>
            <p:nvPr/>
          </p:nvSpPr>
          <p:spPr>
            <a:xfrm>
              <a:off x="3618850" y="2044575"/>
              <a:ext cx="143700" cy="48750"/>
            </a:xfrm>
            <a:custGeom>
              <a:avLst/>
              <a:gdLst/>
              <a:ahLst/>
              <a:cxnLst/>
              <a:rect l="l" t="t" r="r" b="b"/>
              <a:pathLst>
                <a:path w="5748" h="1950" extrusionOk="0">
                  <a:moveTo>
                    <a:pt x="0" y="1"/>
                  </a:moveTo>
                  <a:lnTo>
                    <a:pt x="1412" y="1950"/>
                  </a:lnTo>
                  <a:lnTo>
                    <a:pt x="5747" y="1950"/>
                  </a:lnTo>
                  <a:lnTo>
                    <a:pt x="5478" y="1"/>
                  </a:lnTo>
                  <a:close/>
                </a:path>
              </a:pathLst>
            </a:custGeom>
            <a:solidFill>
              <a:schemeClr val="dk2"/>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63" name="Google Shape;964;p32">
              <a:extLst>
                <a:ext uri="{FF2B5EF4-FFF2-40B4-BE49-F238E27FC236}">
                  <a16:creationId xmlns:a16="http://schemas.microsoft.com/office/drawing/2014/main" id="{8E05BF23-8AB3-4FB7-BFE9-2AF0C1DC7341}"/>
                </a:ext>
              </a:extLst>
            </p:cNvPr>
            <p:cNvSpPr/>
            <p:nvPr/>
          </p:nvSpPr>
          <p:spPr>
            <a:xfrm>
              <a:off x="3612125" y="1806800"/>
              <a:ext cx="143700" cy="237800"/>
            </a:xfrm>
            <a:custGeom>
              <a:avLst/>
              <a:gdLst/>
              <a:ahLst/>
              <a:cxnLst/>
              <a:rect l="l" t="t" r="r" b="b"/>
              <a:pathLst>
                <a:path w="5748" h="9512" extrusionOk="0">
                  <a:moveTo>
                    <a:pt x="3059" y="0"/>
                  </a:moveTo>
                  <a:cubicBezTo>
                    <a:pt x="2218" y="0"/>
                    <a:pt x="1546" y="269"/>
                    <a:pt x="975" y="975"/>
                  </a:cubicBezTo>
                  <a:cubicBezTo>
                    <a:pt x="403" y="1815"/>
                    <a:pt x="0" y="2790"/>
                    <a:pt x="0" y="3899"/>
                  </a:cubicBezTo>
                  <a:cubicBezTo>
                    <a:pt x="0" y="4336"/>
                    <a:pt x="135" y="4739"/>
                    <a:pt x="135" y="5042"/>
                  </a:cubicBezTo>
                  <a:lnTo>
                    <a:pt x="1378" y="9512"/>
                  </a:lnTo>
                  <a:lnTo>
                    <a:pt x="5747" y="9512"/>
                  </a:lnTo>
                  <a:lnTo>
                    <a:pt x="5579" y="2521"/>
                  </a:lnTo>
                  <a:cubicBezTo>
                    <a:pt x="5579" y="2084"/>
                    <a:pt x="5445" y="1815"/>
                    <a:pt x="5310" y="1378"/>
                  </a:cubicBezTo>
                  <a:cubicBezTo>
                    <a:pt x="4907" y="538"/>
                    <a:pt x="3899" y="0"/>
                    <a:pt x="3059" y="0"/>
                  </a:cubicBezTo>
                  <a:close/>
                </a:path>
              </a:pathLst>
            </a:custGeom>
            <a:solidFill>
              <a:schemeClr val="accent3"/>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64" name="Google Shape;965;p32">
              <a:extLst>
                <a:ext uri="{FF2B5EF4-FFF2-40B4-BE49-F238E27FC236}">
                  <a16:creationId xmlns:a16="http://schemas.microsoft.com/office/drawing/2014/main" id="{5CF38F30-90D7-4FEF-9DA0-987E76A17AEA}"/>
                </a:ext>
              </a:extLst>
            </p:cNvPr>
            <p:cNvSpPr/>
            <p:nvPr/>
          </p:nvSpPr>
          <p:spPr>
            <a:xfrm>
              <a:off x="3654125" y="2093300"/>
              <a:ext cx="105050" cy="238650"/>
            </a:xfrm>
            <a:custGeom>
              <a:avLst/>
              <a:gdLst/>
              <a:ahLst/>
              <a:cxnLst/>
              <a:rect l="l" t="t" r="r" b="b"/>
              <a:pathLst>
                <a:path w="4202" h="9546" extrusionOk="0">
                  <a:moveTo>
                    <a:pt x="269" y="1"/>
                  </a:moveTo>
                  <a:lnTo>
                    <a:pt x="2084" y="7025"/>
                  </a:lnTo>
                  <a:lnTo>
                    <a:pt x="269" y="8403"/>
                  </a:lnTo>
                  <a:cubicBezTo>
                    <a:pt x="1" y="8974"/>
                    <a:pt x="269" y="9546"/>
                    <a:pt x="841" y="9546"/>
                  </a:cubicBezTo>
                  <a:cubicBezTo>
                    <a:pt x="1681" y="9411"/>
                    <a:pt x="2925" y="9546"/>
                    <a:pt x="3765" y="8840"/>
                  </a:cubicBezTo>
                  <a:cubicBezTo>
                    <a:pt x="4067" y="8571"/>
                    <a:pt x="4202" y="8134"/>
                    <a:pt x="4202" y="7731"/>
                  </a:cubicBezTo>
                  <a:lnTo>
                    <a:pt x="4067" y="1"/>
                  </a:lnTo>
                  <a:close/>
                </a:path>
              </a:pathLst>
            </a:custGeom>
            <a:solidFill>
              <a:srgbClr val="EBBB73"/>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65" name="Google Shape;966;p32">
              <a:extLst>
                <a:ext uri="{FF2B5EF4-FFF2-40B4-BE49-F238E27FC236}">
                  <a16:creationId xmlns:a16="http://schemas.microsoft.com/office/drawing/2014/main" id="{337D2F4F-B070-42C9-8EA6-CDEF4931C7AF}"/>
                </a:ext>
              </a:extLst>
            </p:cNvPr>
            <p:cNvSpPr/>
            <p:nvPr/>
          </p:nvSpPr>
          <p:spPr>
            <a:xfrm>
              <a:off x="3706225" y="1631200"/>
              <a:ext cx="119325" cy="203350"/>
            </a:xfrm>
            <a:custGeom>
              <a:avLst/>
              <a:gdLst/>
              <a:ahLst/>
              <a:cxnLst/>
              <a:rect l="l" t="t" r="r" b="b"/>
              <a:pathLst>
                <a:path w="4773" h="8134" extrusionOk="0">
                  <a:moveTo>
                    <a:pt x="3933" y="0"/>
                  </a:moveTo>
                  <a:lnTo>
                    <a:pt x="0" y="437"/>
                  </a:lnTo>
                  <a:lnTo>
                    <a:pt x="0" y="1277"/>
                  </a:lnTo>
                  <a:lnTo>
                    <a:pt x="572" y="5210"/>
                  </a:lnTo>
                  <a:lnTo>
                    <a:pt x="572" y="6319"/>
                  </a:lnTo>
                  <a:cubicBezTo>
                    <a:pt x="706" y="7428"/>
                    <a:pt x="1681" y="8133"/>
                    <a:pt x="2823" y="8133"/>
                  </a:cubicBezTo>
                  <a:cubicBezTo>
                    <a:pt x="3933" y="7999"/>
                    <a:pt x="4773" y="7024"/>
                    <a:pt x="4638" y="5882"/>
                  </a:cubicBezTo>
                  <a:lnTo>
                    <a:pt x="4504" y="4907"/>
                  </a:lnTo>
                  <a:lnTo>
                    <a:pt x="4067" y="840"/>
                  </a:lnTo>
                  <a:lnTo>
                    <a:pt x="3933" y="0"/>
                  </a:lnTo>
                  <a:close/>
                </a:path>
              </a:pathLst>
            </a:custGeom>
            <a:solidFill>
              <a:srgbClr val="EBBB73"/>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66" name="Google Shape;967;p32">
              <a:extLst>
                <a:ext uri="{FF2B5EF4-FFF2-40B4-BE49-F238E27FC236}">
                  <a16:creationId xmlns:a16="http://schemas.microsoft.com/office/drawing/2014/main" id="{2A60D103-6178-4EEF-8631-09CF0C12991E}"/>
                </a:ext>
              </a:extLst>
            </p:cNvPr>
            <p:cNvSpPr/>
            <p:nvPr/>
          </p:nvSpPr>
          <p:spPr>
            <a:xfrm>
              <a:off x="3717150" y="1729500"/>
              <a:ext cx="101675" cy="42025"/>
            </a:xfrm>
            <a:custGeom>
              <a:avLst/>
              <a:gdLst/>
              <a:ahLst/>
              <a:cxnLst/>
              <a:rect l="l" t="t" r="r" b="b"/>
              <a:pathLst>
                <a:path w="4067" h="1681" extrusionOk="0">
                  <a:moveTo>
                    <a:pt x="4067" y="0"/>
                  </a:moveTo>
                  <a:cubicBezTo>
                    <a:pt x="2924" y="135"/>
                    <a:pt x="1815" y="135"/>
                    <a:pt x="706" y="135"/>
                  </a:cubicBezTo>
                  <a:lnTo>
                    <a:pt x="0" y="135"/>
                  </a:lnTo>
                  <a:lnTo>
                    <a:pt x="135" y="1278"/>
                  </a:lnTo>
                  <a:cubicBezTo>
                    <a:pt x="706" y="1546"/>
                    <a:pt x="1378" y="1681"/>
                    <a:pt x="1950" y="1681"/>
                  </a:cubicBezTo>
                  <a:cubicBezTo>
                    <a:pt x="2790" y="1681"/>
                    <a:pt x="3496" y="1412"/>
                    <a:pt x="4067" y="975"/>
                  </a:cubicBezTo>
                  <a:lnTo>
                    <a:pt x="4067" y="0"/>
                  </a:lnTo>
                  <a:close/>
                </a:path>
              </a:pathLst>
            </a:custGeom>
            <a:solidFill>
              <a:srgbClr val="E2A253"/>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67" name="Google Shape;968;p32">
              <a:extLst>
                <a:ext uri="{FF2B5EF4-FFF2-40B4-BE49-F238E27FC236}">
                  <a16:creationId xmlns:a16="http://schemas.microsoft.com/office/drawing/2014/main" id="{8B6B7A52-6939-47BC-9E36-15E369D4399F}"/>
                </a:ext>
              </a:extLst>
            </p:cNvPr>
            <p:cNvSpPr/>
            <p:nvPr/>
          </p:nvSpPr>
          <p:spPr>
            <a:xfrm>
              <a:off x="3891900" y="493050"/>
              <a:ext cx="840250" cy="1409575"/>
            </a:xfrm>
            <a:custGeom>
              <a:avLst/>
              <a:gdLst/>
              <a:ahLst/>
              <a:cxnLst/>
              <a:rect l="l" t="t" r="r" b="b"/>
              <a:pathLst>
                <a:path w="33610" h="56383" extrusionOk="0">
                  <a:moveTo>
                    <a:pt x="18315" y="1"/>
                  </a:moveTo>
                  <a:cubicBezTo>
                    <a:pt x="15526" y="1"/>
                    <a:pt x="12803" y="587"/>
                    <a:pt x="10520" y="1835"/>
                  </a:cubicBezTo>
                  <a:cubicBezTo>
                    <a:pt x="10352" y="1835"/>
                    <a:pt x="10218" y="2003"/>
                    <a:pt x="10083" y="2137"/>
                  </a:cubicBezTo>
                  <a:cubicBezTo>
                    <a:pt x="7159" y="3818"/>
                    <a:pt x="4908" y="6607"/>
                    <a:pt x="3362" y="9699"/>
                  </a:cubicBezTo>
                  <a:cubicBezTo>
                    <a:pt x="135" y="16421"/>
                    <a:pt x="1" y="24252"/>
                    <a:pt x="2118" y="31411"/>
                  </a:cubicBezTo>
                  <a:cubicBezTo>
                    <a:pt x="3799" y="37695"/>
                    <a:pt x="6991" y="43711"/>
                    <a:pt x="11193" y="48753"/>
                  </a:cubicBezTo>
                  <a:cubicBezTo>
                    <a:pt x="12470" y="50299"/>
                    <a:pt x="13881" y="51710"/>
                    <a:pt x="15259" y="53088"/>
                  </a:cubicBezTo>
                  <a:cubicBezTo>
                    <a:pt x="17376" y="54937"/>
                    <a:pt x="19326" y="56180"/>
                    <a:pt x="22115" y="56315"/>
                  </a:cubicBezTo>
                  <a:cubicBezTo>
                    <a:pt x="22454" y="56360"/>
                    <a:pt x="22799" y="56383"/>
                    <a:pt x="23145" y="56383"/>
                  </a:cubicBezTo>
                  <a:cubicBezTo>
                    <a:pt x="25103" y="56383"/>
                    <a:pt x="27120" y="55659"/>
                    <a:pt x="28434" y="54231"/>
                  </a:cubicBezTo>
                  <a:lnTo>
                    <a:pt x="28434" y="54231"/>
                  </a:lnTo>
                  <a:cubicBezTo>
                    <a:pt x="28305" y="54257"/>
                    <a:pt x="28180" y="54270"/>
                    <a:pt x="28060" y="54270"/>
                  </a:cubicBezTo>
                  <a:cubicBezTo>
                    <a:pt x="26356" y="54270"/>
                    <a:pt x="25487" y="51734"/>
                    <a:pt x="25644" y="50164"/>
                  </a:cubicBezTo>
                  <a:cubicBezTo>
                    <a:pt x="26047" y="47644"/>
                    <a:pt x="28165" y="45963"/>
                    <a:pt x="29677" y="44148"/>
                  </a:cubicBezTo>
                  <a:cubicBezTo>
                    <a:pt x="31358" y="42165"/>
                    <a:pt x="32366" y="39645"/>
                    <a:pt x="31929" y="37124"/>
                  </a:cubicBezTo>
                  <a:cubicBezTo>
                    <a:pt x="31526" y="35175"/>
                    <a:pt x="30517" y="33629"/>
                    <a:pt x="29980" y="31814"/>
                  </a:cubicBezTo>
                  <a:cubicBezTo>
                    <a:pt x="29677" y="30974"/>
                    <a:pt x="28837" y="28319"/>
                    <a:pt x="29408" y="27478"/>
                  </a:cubicBezTo>
                  <a:lnTo>
                    <a:pt x="29408" y="27478"/>
                  </a:lnTo>
                  <a:cubicBezTo>
                    <a:pt x="30390" y="28579"/>
                    <a:pt x="31292" y="30364"/>
                    <a:pt x="32931" y="30364"/>
                  </a:cubicBezTo>
                  <a:cubicBezTo>
                    <a:pt x="33144" y="30364"/>
                    <a:pt x="33370" y="30334"/>
                    <a:pt x="33609" y="30268"/>
                  </a:cubicBezTo>
                  <a:lnTo>
                    <a:pt x="33609" y="30268"/>
                  </a:lnTo>
                  <a:cubicBezTo>
                    <a:pt x="33599" y="30270"/>
                    <a:pt x="33588" y="30272"/>
                    <a:pt x="33576" y="30272"/>
                  </a:cubicBezTo>
                  <a:cubicBezTo>
                    <a:pt x="32992" y="30272"/>
                    <a:pt x="31792" y="26899"/>
                    <a:pt x="31660" y="26504"/>
                  </a:cubicBezTo>
                  <a:cubicBezTo>
                    <a:pt x="30954" y="23983"/>
                    <a:pt x="31089" y="21462"/>
                    <a:pt x="31223" y="18942"/>
                  </a:cubicBezTo>
                  <a:cubicBezTo>
                    <a:pt x="31358" y="16421"/>
                    <a:pt x="31526" y="14035"/>
                    <a:pt x="31223" y="11514"/>
                  </a:cubicBezTo>
                  <a:cubicBezTo>
                    <a:pt x="30685" y="8153"/>
                    <a:pt x="29274" y="4792"/>
                    <a:pt x="26619" y="2675"/>
                  </a:cubicBezTo>
                  <a:cubicBezTo>
                    <a:pt x="24502" y="995"/>
                    <a:pt x="21846" y="154"/>
                    <a:pt x="19191" y="20"/>
                  </a:cubicBezTo>
                  <a:cubicBezTo>
                    <a:pt x="18899" y="7"/>
                    <a:pt x="18607" y="1"/>
                    <a:pt x="18315" y="1"/>
                  </a:cubicBezTo>
                  <a:close/>
                </a:path>
              </a:pathLst>
            </a:custGeom>
            <a:solidFill>
              <a:srgbClr val="FFEC9D"/>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68" name="Google Shape;969;p32">
              <a:extLst>
                <a:ext uri="{FF2B5EF4-FFF2-40B4-BE49-F238E27FC236}">
                  <a16:creationId xmlns:a16="http://schemas.microsoft.com/office/drawing/2014/main" id="{548747E1-6539-4474-B690-A9CB6E6D7989}"/>
                </a:ext>
              </a:extLst>
            </p:cNvPr>
            <p:cNvSpPr/>
            <p:nvPr/>
          </p:nvSpPr>
          <p:spPr>
            <a:xfrm>
              <a:off x="4056600" y="538900"/>
              <a:ext cx="304175" cy="1172975"/>
            </a:xfrm>
            <a:custGeom>
              <a:avLst/>
              <a:gdLst/>
              <a:ahLst/>
              <a:cxnLst/>
              <a:rect l="l" t="t" r="r" b="b"/>
              <a:pathLst>
                <a:path w="12167" h="46919" extrusionOk="0">
                  <a:moveTo>
                    <a:pt x="3932" y="1"/>
                  </a:moveTo>
                  <a:cubicBezTo>
                    <a:pt x="3764" y="1"/>
                    <a:pt x="3630" y="169"/>
                    <a:pt x="3495" y="303"/>
                  </a:cubicBezTo>
                  <a:cubicBezTo>
                    <a:pt x="2084" y="1009"/>
                    <a:pt x="975" y="1984"/>
                    <a:pt x="0" y="3093"/>
                  </a:cubicBezTo>
                  <a:cubicBezTo>
                    <a:pt x="1815" y="4202"/>
                    <a:pt x="3630" y="5345"/>
                    <a:pt x="5445" y="6723"/>
                  </a:cubicBezTo>
                  <a:cubicBezTo>
                    <a:pt x="4336" y="6050"/>
                    <a:pt x="3495" y="5614"/>
                    <a:pt x="2252" y="5614"/>
                  </a:cubicBezTo>
                  <a:lnTo>
                    <a:pt x="1949" y="5614"/>
                  </a:lnTo>
                  <a:cubicBezTo>
                    <a:pt x="3764" y="7160"/>
                    <a:pt x="6285" y="7865"/>
                    <a:pt x="8268" y="9546"/>
                  </a:cubicBezTo>
                  <a:cubicBezTo>
                    <a:pt x="8806" y="10083"/>
                    <a:pt x="9377" y="10655"/>
                    <a:pt x="9948" y="11226"/>
                  </a:cubicBezTo>
                  <a:cubicBezTo>
                    <a:pt x="9814" y="10789"/>
                    <a:pt x="9814" y="10252"/>
                    <a:pt x="9814" y="9680"/>
                  </a:cubicBezTo>
                  <a:cubicBezTo>
                    <a:pt x="9242" y="6319"/>
                    <a:pt x="7696" y="2958"/>
                    <a:pt x="5041" y="841"/>
                  </a:cubicBezTo>
                  <a:cubicBezTo>
                    <a:pt x="4605" y="572"/>
                    <a:pt x="4336" y="303"/>
                    <a:pt x="3932" y="1"/>
                  </a:cubicBezTo>
                  <a:close/>
                  <a:moveTo>
                    <a:pt x="10217" y="25073"/>
                  </a:moveTo>
                  <a:cubicBezTo>
                    <a:pt x="9948" y="25644"/>
                    <a:pt x="9646" y="26216"/>
                    <a:pt x="9242" y="26888"/>
                  </a:cubicBezTo>
                  <a:lnTo>
                    <a:pt x="9108" y="27056"/>
                  </a:lnTo>
                  <a:cubicBezTo>
                    <a:pt x="9814" y="27896"/>
                    <a:pt x="10486" y="28568"/>
                    <a:pt x="11494" y="28568"/>
                  </a:cubicBezTo>
                  <a:cubicBezTo>
                    <a:pt x="11763" y="28568"/>
                    <a:pt x="11898" y="28568"/>
                    <a:pt x="12166" y="28434"/>
                  </a:cubicBezTo>
                  <a:cubicBezTo>
                    <a:pt x="11629" y="28434"/>
                    <a:pt x="10654" y="26048"/>
                    <a:pt x="10217" y="25073"/>
                  </a:cubicBezTo>
                  <a:close/>
                  <a:moveTo>
                    <a:pt x="10217" y="34618"/>
                  </a:moveTo>
                  <a:cubicBezTo>
                    <a:pt x="9948" y="35592"/>
                    <a:pt x="9108" y="36433"/>
                    <a:pt x="8268" y="36970"/>
                  </a:cubicBezTo>
                  <a:cubicBezTo>
                    <a:pt x="7562" y="37273"/>
                    <a:pt x="6991" y="37407"/>
                    <a:pt x="6150" y="37407"/>
                  </a:cubicBezTo>
                  <a:lnTo>
                    <a:pt x="5445" y="37407"/>
                  </a:lnTo>
                  <a:cubicBezTo>
                    <a:pt x="4336" y="39222"/>
                    <a:pt x="2924" y="40903"/>
                    <a:pt x="1412" y="42449"/>
                  </a:cubicBezTo>
                  <a:cubicBezTo>
                    <a:pt x="2386" y="43995"/>
                    <a:pt x="3495" y="45541"/>
                    <a:pt x="4605" y="46919"/>
                  </a:cubicBezTo>
                  <a:cubicBezTo>
                    <a:pt x="5445" y="45104"/>
                    <a:pt x="6991" y="43692"/>
                    <a:pt x="8268" y="42314"/>
                  </a:cubicBezTo>
                  <a:cubicBezTo>
                    <a:pt x="9948" y="40331"/>
                    <a:pt x="10923" y="37811"/>
                    <a:pt x="10352" y="35290"/>
                  </a:cubicBezTo>
                  <a:cubicBezTo>
                    <a:pt x="10352" y="35021"/>
                    <a:pt x="10352" y="34887"/>
                    <a:pt x="10217" y="34618"/>
                  </a:cubicBezTo>
                  <a:close/>
                </a:path>
              </a:pathLst>
            </a:custGeom>
            <a:solidFill>
              <a:srgbClr val="EDD56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69" name="Google Shape;970;p32">
              <a:extLst>
                <a:ext uri="{FF2B5EF4-FFF2-40B4-BE49-F238E27FC236}">
                  <a16:creationId xmlns:a16="http://schemas.microsoft.com/office/drawing/2014/main" id="{E39C8106-1F31-4C6A-83AA-519F66B4BA9C}"/>
                </a:ext>
              </a:extLst>
            </p:cNvPr>
            <p:cNvSpPr/>
            <p:nvPr/>
          </p:nvSpPr>
          <p:spPr>
            <a:xfrm>
              <a:off x="2718975" y="714525"/>
              <a:ext cx="861250" cy="1396700"/>
            </a:xfrm>
            <a:custGeom>
              <a:avLst/>
              <a:gdLst/>
              <a:ahLst/>
              <a:cxnLst/>
              <a:rect l="l" t="t" r="r" b="b"/>
              <a:pathLst>
                <a:path w="34450" h="55868" extrusionOk="0">
                  <a:moveTo>
                    <a:pt x="0" y="28971"/>
                  </a:moveTo>
                  <a:lnTo>
                    <a:pt x="0" y="28971"/>
                  </a:lnTo>
                  <a:cubicBezTo>
                    <a:pt x="15" y="28978"/>
                    <a:pt x="30" y="28984"/>
                    <a:pt x="46" y="28987"/>
                  </a:cubicBezTo>
                  <a:lnTo>
                    <a:pt x="46" y="28987"/>
                  </a:lnTo>
                  <a:cubicBezTo>
                    <a:pt x="31" y="28981"/>
                    <a:pt x="15" y="28976"/>
                    <a:pt x="0" y="28971"/>
                  </a:cubicBezTo>
                  <a:close/>
                  <a:moveTo>
                    <a:pt x="16805" y="0"/>
                  </a:moveTo>
                  <a:cubicBezTo>
                    <a:pt x="14149" y="0"/>
                    <a:pt x="11494" y="538"/>
                    <a:pt x="9243" y="1949"/>
                  </a:cubicBezTo>
                  <a:cubicBezTo>
                    <a:pt x="6453" y="3899"/>
                    <a:pt x="4638" y="7125"/>
                    <a:pt x="3932" y="10486"/>
                  </a:cubicBezTo>
                  <a:cubicBezTo>
                    <a:pt x="3361" y="12872"/>
                    <a:pt x="3361" y="15393"/>
                    <a:pt x="3227" y="17779"/>
                  </a:cubicBezTo>
                  <a:cubicBezTo>
                    <a:pt x="3227" y="20300"/>
                    <a:pt x="3092" y="22820"/>
                    <a:pt x="2252" y="25341"/>
                  </a:cubicBezTo>
                  <a:cubicBezTo>
                    <a:pt x="2123" y="25728"/>
                    <a:pt x="696" y="28989"/>
                    <a:pt x="75" y="28989"/>
                  </a:cubicBezTo>
                  <a:cubicBezTo>
                    <a:pt x="65" y="28989"/>
                    <a:pt x="55" y="28988"/>
                    <a:pt x="46" y="28987"/>
                  </a:cubicBezTo>
                  <a:lnTo>
                    <a:pt x="46" y="28987"/>
                  </a:lnTo>
                  <a:cubicBezTo>
                    <a:pt x="319" y="29079"/>
                    <a:pt x="578" y="29120"/>
                    <a:pt x="825" y="29120"/>
                  </a:cubicBezTo>
                  <a:cubicBezTo>
                    <a:pt x="2344" y="29120"/>
                    <a:pt x="3389" y="27540"/>
                    <a:pt x="4336" y="26450"/>
                  </a:cubicBezTo>
                  <a:lnTo>
                    <a:pt x="4336" y="26450"/>
                  </a:lnTo>
                  <a:cubicBezTo>
                    <a:pt x="4907" y="27425"/>
                    <a:pt x="3932" y="29945"/>
                    <a:pt x="3496" y="30786"/>
                  </a:cubicBezTo>
                  <a:cubicBezTo>
                    <a:pt x="2823" y="32466"/>
                    <a:pt x="1681" y="34012"/>
                    <a:pt x="1277" y="35827"/>
                  </a:cubicBezTo>
                  <a:cubicBezTo>
                    <a:pt x="572" y="38516"/>
                    <a:pt x="1277" y="41036"/>
                    <a:pt x="2823" y="43120"/>
                  </a:cubicBezTo>
                  <a:cubicBezTo>
                    <a:pt x="4201" y="44935"/>
                    <a:pt x="6184" y="46918"/>
                    <a:pt x="6319" y="49438"/>
                  </a:cubicBezTo>
                  <a:cubicBezTo>
                    <a:pt x="6443" y="50994"/>
                    <a:pt x="5502" y="53385"/>
                    <a:pt x="3682" y="53385"/>
                  </a:cubicBezTo>
                  <a:cubicBezTo>
                    <a:pt x="3536" y="53385"/>
                    <a:pt x="3384" y="53370"/>
                    <a:pt x="3227" y="53337"/>
                  </a:cubicBezTo>
                  <a:lnTo>
                    <a:pt x="3227" y="53337"/>
                  </a:lnTo>
                  <a:cubicBezTo>
                    <a:pt x="4773" y="55017"/>
                    <a:pt x="7159" y="55858"/>
                    <a:pt x="9377" y="55858"/>
                  </a:cubicBezTo>
                  <a:cubicBezTo>
                    <a:pt x="9517" y="55864"/>
                    <a:pt x="9655" y="55868"/>
                    <a:pt x="9792" y="55868"/>
                  </a:cubicBezTo>
                  <a:cubicBezTo>
                    <a:pt x="12407" y="55868"/>
                    <a:pt x="14396" y="54665"/>
                    <a:pt x="16536" y="53068"/>
                  </a:cubicBezTo>
                  <a:cubicBezTo>
                    <a:pt x="18787" y="51253"/>
                    <a:pt x="21006" y="49136"/>
                    <a:pt x="22989" y="46750"/>
                  </a:cubicBezTo>
                  <a:cubicBezTo>
                    <a:pt x="26618" y="42549"/>
                    <a:pt x="29408" y="37810"/>
                    <a:pt x="31391" y="32634"/>
                  </a:cubicBezTo>
                  <a:cubicBezTo>
                    <a:pt x="33911" y="25610"/>
                    <a:pt x="34449" y="17779"/>
                    <a:pt x="31794" y="10923"/>
                  </a:cubicBezTo>
                  <a:cubicBezTo>
                    <a:pt x="30550" y="7696"/>
                    <a:pt x="28568" y="4739"/>
                    <a:pt x="25778" y="2655"/>
                  </a:cubicBezTo>
                  <a:cubicBezTo>
                    <a:pt x="25207" y="2386"/>
                    <a:pt x="24669" y="1949"/>
                    <a:pt x="24098" y="1681"/>
                  </a:cubicBezTo>
                  <a:cubicBezTo>
                    <a:pt x="21846" y="538"/>
                    <a:pt x="19325" y="0"/>
                    <a:pt x="16805" y="0"/>
                  </a:cubicBezTo>
                  <a:close/>
                </a:path>
              </a:pathLst>
            </a:custGeom>
            <a:solidFill>
              <a:srgbClr val="FFEC9D"/>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70" name="Google Shape;971;p32">
              <a:extLst>
                <a:ext uri="{FF2B5EF4-FFF2-40B4-BE49-F238E27FC236}">
                  <a16:creationId xmlns:a16="http://schemas.microsoft.com/office/drawing/2014/main" id="{59805321-2B20-4A22-B7EE-118F0F0AFEBE}"/>
                </a:ext>
              </a:extLst>
            </p:cNvPr>
            <p:cNvSpPr/>
            <p:nvPr/>
          </p:nvSpPr>
          <p:spPr>
            <a:xfrm>
              <a:off x="3135725" y="1369050"/>
              <a:ext cx="315100" cy="514225"/>
            </a:xfrm>
            <a:custGeom>
              <a:avLst/>
              <a:gdLst/>
              <a:ahLst/>
              <a:cxnLst/>
              <a:rect l="l" t="t" r="r" b="b"/>
              <a:pathLst>
                <a:path w="12604" h="20569" extrusionOk="0">
                  <a:moveTo>
                    <a:pt x="975" y="0"/>
                  </a:moveTo>
                  <a:cubicBezTo>
                    <a:pt x="706" y="572"/>
                    <a:pt x="269" y="840"/>
                    <a:pt x="135" y="840"/>
                  </a:cubicBezTo>
                  <a:lnTo>
                    <a:pt x="0" y="840"/>
                  </a:lnTo>
                  <a:cubicBezTo>
                    <a:pt x="437" y="975"/>
                    <a:pt x="706" y="1109"/>
                    <a:pt x="840" y="1109"/>
                  </a:cubicBezTo>
                  <a:cubicBezTo>
                    <a:pt x="1277" y="1109"/>
                    <a:pt x="1546" y="975"/>
                    <a:pt x="1949" y="840"/>
                  </a:cubicBezTo>
                  <a:cubicBezTo>
                    <a:pt x="1546" y="572"/>
                    <a:pt x="1277" y="269"/>
                    <a:pt x="975" y="0"/>
                  </a:cubicBezTo>
                  <a:close/>
                  <a:moveTo>
                    <a:pt x="3932" y="1950"/>
                  </a:moveTo>
                  <a:cubicBezTo>
                    <a:pt x="3798" y="2252"/>
                    <a:pt x="3630" y="2521"/>
                    <a:pt x="3630" y="2655"/>
                  </a:cubicBezTo>
                  <a:cubicBezTo>
                    <a:pt x="3495" y="2790"/>
                    <a:pt x="3495" y="2924"/>
                    <a:pt x="3361" y="3092"/>
                  </a:cubicBezTo>
                  <a:cubicBezTo>
                    <a:pt x="3630" y="2790"/>
                    <a:pt x="3932" y="2386"/>
                    <a:pt x="4201" y="2084"/>
                  </a:cubicBezTo>
                  <a:cubicBezTo>
                    <a:pt x="4067" y="2084"/>
                    <a:pt x="3932" y="2084"/>
                    <a:pt x="3932" y="1950"/>
                  </a:cubicBezTo>
                  <a:close/>
                  <a:moveTo>
                    <a:pt x="2958" y="3932"/>
                  </a:moveTo>
                  <a:lnTo>
                    <a:pt x="2958" y="3932"/>
                  </a:lnTo>
                  <a:cubicBezTo>
                    <a:pt x="2386" y="5176"/>
                    <a:pt x="1681" y="6453"/>
                    <a:pt x="1277" y="7831"/>
                  </a:cubicBezTo>
                  <a:cubicBezTo>
                    <a:pt x="571" y="10352"/>
                    <a:pt x="1277" y="12872"/>
                    <a:pt x="2958" y="14990"/>
                  </a:cubicBezTo>
                  <a:cubicBezTo>
                    <a:pt x="4201" y="16670"/>
                    <a:pt x="5882" y="18485"/>
                    <a:pt x="6319" y="20569"/>
                  </a:cubicBezTo>
                  <a:cubicBezTo>
                    <a:pt x="8671" y="17779"/>
                    <a:pt x="10788" y="14687"/>
                    <a:pt x="12603" y="11326"/>
                  </a:cubicBezTo>
                  <a:cubicBezTo>
                    <a:pt x="11494" y="10789"/>
                    <a:pt x="10520" y="9948"/>
                    <a:pt x="9679" y="9243"/>
                  </a:cubicBezTo>
                  <a:cubicBezTo>
                    <a:pt x="9511" y="9243"/>
                    <a:pt x="9377" y="9377"/>
                    <a:pt x="9242" y="9512"/>
                  </a:cubicBezTo>
                  <a:cubicBezTo>
                    <a:pt x="8537" y="9814"/>
                    <a:pt x="7831" y="9948"/>
                    <a:pt x="7159" y="9948"/>
                  </a:cubicBezTo>
                  <a:cubicBezTo>
                    <a:pt x="4773" y="9948"/>
                    <a:pt x="2655" y="7966"/>
                    <a:pt x="2655" y="5445"/>
                  </a:cubicBezTo>
                  <a:cubicBezTo>
                    <a:pt x="2655" y="4907"/>
                    <a:pt x="2790" y="4470"/>
                    <a:pt x="2958" y="3932"/>
                  </a:cubicBezTo>
                  <a:close/>
                </a:path>
              </a:pathLst>
            </a:custGeom>
            <a:solidFill>
              <a:srgbClr val="EDD56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71" name="Google Shape;972;p32">
              <a:extLst>
                <a:ext uri="{FF2B5EF4-FFF2-40B4-BE49-F238E27FC236}">
                  <a16:creationId xmlns:a16="http://schemas.microsoft.com/office/drawing/2014/main" id="{153086B4-590F-4CE6-8033-0ABD1149B7B0}"/>
                </a:ext>
              </a:extLst>
            </p:cNvPr>
            <p:cNvSpPr/>
            <p:nvPr/>
          </p:nvSpPr>
          <p:spPr>
            <a:xfrm>
              <a:off x="3198725" y="661575"/>
              <a:ext cx="1124250" cy="1071300"/>
            </a:xfrm>
            <a:custGeom>
              <a:avLst/>
              <a:gdLst/>
              <a:ahLst/>
              <a:cxnLst/>
              <a:rect l="l" t="t" r="r" b="b"/>
              <a:pathLst>
                <a:path w="44970" h="42852" extrusionOk="0">
                  <a:moveTo>
                    <a:pt x="21443" y="1"/>
                  </a:moveTo>
                  <a:cubicBezTo>
                    <a:pt x="9512" y="1"/>
                    <a:pt x="1" y="9680"/>
                    <a:pt x="1" y="21443"/>
                  </a:cubicBezTo>
                  <a:cubicBezTo>
                    <a:pt x="1" y="24670"/>
                    <a:pt x="707" y="27593"/>
                    <a:pt x="1816" y="30383"/>
                  </a:cubicBezTo>
                  <a:cubicBezTo>
                    <a:pt x="841" y="31089"/>
                    <a:pt x="135" y="32366"/>
                    <a:pt x="135" y="33744"/>
                  </a:cubicBezTo>
                  <a:cubicBezTo>
                    <a:pt x="135" y="36265"/>
                    <a:pt x="2253" y="38247"/>
                    <a:pt x="4639" y="38247"/>
                  </a:cubicBezTo>
                  <a:cubicBezTo>
                    <a:pt x="5613" y="38247"/>
                    <a:pt x="6454" y="37945"/>
                    <a:pt x="7159" y="37542"/>
                  </a:cubicBezTo>
                  <a:cubicBezTo>
                    <a:pt x="10924" y="40903"/>
                    <a:pt x="15965" y="42852"/>
                    <a:pt x="21443" y="42852"/>
                  </a:cubicBezTo>
                  <a:cubicBezTo>
                    <a:pt x="29274" y="42852"/>
                    <a:pt x="35996" y="38651"/>
                    <a:pt x="39760" y="32500"/>
                  </a:cubicBezTo>
                  <a:lnTo>
                    <a:pt x="40465" y="32500"/>
                  </a:lnTo>
                  <a:cubicBezTo>
                    <a:pt x="42852" y="32500"/>
                    <a:pt x="44969" y="30551"/>
                    <a:pt x="44969" y="28030"/>
                  </a:cubicBezTo>
                  <a:cubicBezTo>
                    <a:pt x="44969" y="26484"/>
                    <a:pt x="43961" y="24938"/>
                    <a:pt x="42717" y="24233"/>
                  </a:cubicBezTo>
                  <a:cubicBezTo>
                    <a:pt x="42717" y="23258"/>
                    <a:pt x="42852" y="22418"/>
                    <a:pt x="42852" y="21443"/>
                  </a:cubicBezTo>
                  <a:cubicBezTo>
                    <a:pt x="42852" y="9680"/>
                    <a:pt x="33206" y="1"/>
                    <a:pt x="21443" y="1"/>
                  </a:cubicBezTo>
                  <a:close/>
                </a:path>
              </a:pathLst>
            </a:custGeom>
            <a:solidFill>
              <a:srgbClr val="EBBB73"/>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72" name="Google Shape;973;p32">
              <a:extLst>
                <a:ext uri="{FF2B5EF4-FFF2-40B4-BE49-F238E27FC236}">
                  <a16:creationId xmlns:a16="http://schemas.microsoft.com/office/drawing/2014/main" id="{7D879F0C-F3A7-4D49-A9AD-4DD859D495A5}"/>
                </a:ext>
              </a:extLst>
            </p:cNvPr>
            <p:cNvSpPr/>
            <p:nvPr/>
          </p:nvSpPr>
          <p:spPr>
            <a:xfrm>
              <a:off x="3352500" y="1064050"/>
              <a:ext cx="830150" cy="259650"/>
            </a:xfrm>
            <a:custGeom>
              <a:avLst/>
              <a:gdLst/>
              <a:ahLst/>
              <a:cxnLst/>
              <a:rect l="l" t="t" r="r" b="b"/>
              <a:pathLst>
                <a:path w="33206" h="10386" extrusionOk="0">
                  <a:moveTo>
                    <a:pt x="21711" y="0"/>
                  </a:moveTo>
                  <a:cubicBezTo>
                    <a:pt x="21577" y="841"/>
                    <a:pt x="20333" y="1681"/>
                    <a:pt x="19056" y="2823"/>
                  </a:cubicBezTo>
                  <a:cubicBezTo>
                    <a:pt x="20468" y="2823"/>
                    <a:pt x="21711" y="2958"/>
                    <a:pt x="22854" y="3227"/>
                  </a:cubicBezTo>
                  <a:cubicBezTo>
                    <a:pt x="22854" y="2689"/>
                    <a:pt x="22551" y="1983"/>
                    <a:pt x="22417" y="1412"/>
                  </a:cubicBezTo>
                  <a:cubicBezTo>
                    <a:pt x="22283" y="1009"/>
                    <a:pt x="21711" y="572"/>
                    <a:pt x="21711" y="0"/>
                  </a:cubicBezTo>
                  <a:close/>
                  <a:moveTo>
                    <a:pt x="0" y="6184"/>
                  </a:moveTo>
                  <a:cubicBezTo>
                    <a:pt x="168" y="6453"/>
                    <a:pt x="571" y="7730"/>
                    <a:pt x="1008" y="8839"/>
                  </a:cubicBezTo>
                  <a:cubicBezTo>
                    <a:pt x="1412" y="8402"/>
                    <a:pt x="1849" y="7999"/>
                    <a:pt x="2252" y="7730"/>
                  </a:cubicBezTo>
                  <a:cubicBezTo>
                    <a:pt x="1546" y="7428"/>
                    <a:pt x="706" y="6890"/>
                    <a:pt x="0" y="6184"/>
                  </a:cubicBezTo>
                  <a:close/>
                  <a:moveTo>
                    <a:pt x="29408" y="437"/>
                  </a:moveTo>
                  <a:cubicBezTo>
                    <a:pt x="28567" y="1681"/>
                    <a:pt x="27324" y="2958"/>
                    <a:pt x="26047" y="4067"/>
                  </a:cubicBezTo>
                  <a:lnTo>
                    <a:pt x="25912" y="4067"/>
                  </a:lnTo>
                  <a:cubicBezTo>
                    <a:pt x="29004" y="5344"/>
                    <a:pt x="31525" y="7293"/>
                    <a:pt x="33205" y="10385"/>
                  </a:cubicBezTo>
                  <a:lnTo>
                    <a:pt x="33205" y="9680"/>
                  </a:lnTo>
                  <a:cubicBezTo>
                    <a:pt x="33071" y="8571"/>
                    <a:pt x="32769" y="7428"/>
                    <a:pt x="32365" y="6319"/>
                  </a:cubicBezTo>
                  <a:cubicBezTo>
                    <a:pt x="31525" y="4369"/>
                    <a:pt x="30248" y="2521"/>
                    <a:pt x="29408" y="437"/>
                  </a:cubicBezTo>
                  <a:close/>
                </a:path>
              </a:pathLst>
            </a:custGeom>
            <a:solidFill>
              <a:srgbClr val="E6AC60"/>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73" name="Google Shape;974;p32">
              <a:extLst>
                <a:ext uri="{FF2B5EF4-FFF2-40B4-BE49-F238E27FC236}">
                  <a16:creationId xmlns:a16="http://schemas.microsoft.com/office/drawing/2014/main" id="{7956E721-7885-44EC-93C9-29AF40104545}"/>
                </a:ext>
              </a:extLst>
            </p:cNvPr>
            <p:cNvSpPr/>
            <p:nvPr/>
          </p:nvSpPr>
          <p:spPr>
            <a:xfrm>
              <a:off x="4266650" y="1267375"/>
              <a:ext cx="56325" cy="94975"/>
            </a:xfrm>
            <a:custGeom>
              <a:avLst/>
              <a:gdLst/>
              <a:ahLst/>
              <a:cxnLst/>
              <a:rect l="l" t="t" r="r" b="b"/>
              <a:pathLst>
                <a:path w="2253" h="3799" extrusionOk="0">
                  <a:moveTo>
                    <a:pt x="1" y="1"/>
                  </a:moveTo>
                  <a:cubicBezTo>
                    <a:pt x="1244" y="707"/>
                    <a:pt x="2252" y="2253"/>
                    <a:pt x="2252" y="3798"/>
                  </a:cubicBezTo>
                  <a:cubicBezTo>
                    <a:pt x="2252" y="2118"/>
                    <a:pt x="1244" y="707"/>
                    <a:pt x="1" y="1"/>
                  </a:cubicBezTo>
                  <a:close/>
                </a:path>
              </a:pathLst>
            </a:custGeom>
            <a:solidFill>
              <a:srgbClr val="F0D390"/>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74" name="Google Shape;975;p32">
              <a:extLst>
                <a:ext uri="{FF2B5EF4-FFF2-40B4-BE49-F238E27FC236}">
                  <a16:creationId xmlns:a16="http://schemas.microsoft.com/office/drawing/2014/main" id="{CEB963D2-A019-4E38-BFF8-C0C2161238BD}"/>
                </a:ext>
              </a:extLst>
            </p:cNvPr>
            <p:cNvSpPr/>
            <p:nvPr/>
          </p:nvSpPr>
          <p:spPr>
            <a:xfrm>
              <a:off x="4210350" y="1463150"/>
              <a:ext cx="52950" cy="10950"/>
            </a:xfrm>
            <a:custGeom>
              <a:avLst/>
              <a:gdLst/>
              <a:ahLst/>
              <a:cxnLst/>
              <a:rect l="l" t="t" r="r" b="b"/>
              <a:pathLst>
                <a:path w="2118" h="438" extrusionOk="0">
                  <a:moveTo>
                    <a:pt x="2117" y="1"/>
                  </a:moveTo>
                  <a:lnTo>
                    <a:pt x="2117" y="1"/>
                  </a:lnTo>
                  <a:cubicBezTo>
                    <a:pt x="1412" y="303"/>
                    <a:pt x="706" y="437"/>
                    <a:pt x="0" y="437"/>
                  </a:cubicBezTo>
                  <a:cubicBezTo>
                    <a:pt x="841" y="437"/>
                    <a:pt x="1412" y="303"/>
                    <a:pt x="2117" y="1"/>
                  </a:cubicBezTo>
                  <a:close/>
                </a:path>
              </a:pathLst>
            </a:custGeom>
            <a:solidFill>
              <a:srgbClr val="E7BD6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75" name="Google Shape;976;p32">
              <a:extLst>
                <a:ext uri="{FF2B5EF4-FFF2-40B4-BE49-F238E27FC236}">
                  <a16:creationId xmlns:a16="http://schemas.microsoft.com/office/drawing/2014/main" id="{527EC3E6-0763-49D0-BA24-85035B9573D7}"/>
                </a:ext>
              </a:extLst>
            </p:cNvPr>
            <p:cNvSpPr/>
            <p:nvPr/>
          </p:nvSpPr>
          <p:spPr>
            <a:xfrm>
              <a:off x="4192700" y="1243000"/>
              <a:ext cx="130275" cy="231100"/>
            </a:xfrm>
            <a:custGeom>
              <a:avLst/>
              <a:gdLst/>
              <a:ahLst/>
              <a:cxnLst/>
              <a:rect l="l" t="t" r="r" b="b"/>
              <a:pathLst>
                <a:path w="5211" h="9244" extrusionOk="0">
                  <a:moveTo>
                    <a:pt x="2958" y="1"/>
                  </a:moveTo>
                  <a:cubicBezTo>
                    <a:pt x="2118" y="1413"/>
                    <a:pt x="1143" y="2925"/>
                    <a:pt x="1" y="4336"/>
                  </a:cubicBezTo>
                  <a:cubicBezTo>
                    <a:pt x="706" y="5882"/>
                    <a:pt x="706" y="7697"/>
                    <a:pt x="1" y="9243"/>
                  </a:cubicBezTo>
                  <a:lnTo>
                    <a:pt x="706" y="9243"/>
                  </a:lnTo>
                  <a:cubicBezTo>
                    <a:pt x="1412" y="9243"/>
                    <a:pt x="2118" y="9109"/>
                    <a:pt x="2824" y="8806"/>
                  </a:cubicBezTo>
                  <a:cubicBezTo>
                    <a:pt x="4067" y="7966"/>
                    <a:pt x="5042" y="6588"/>
                    <a:pt x="5210" y="5177"/>
                  </a:cubicBezTo>
                  <a:lnTo>
                    <a:pt x="5210" y="4773"/>
                  </a:lnTo>
                  <a:cubicBezTo>
                    <a:pt x="5210" y="3227"/>
                    <a:pt x="4202" y="1681"/>
                    <a:pt x="2958" y="976"/>
                  </a:cubicBezTo>
                  <a:lnTo>
                    <a:pt x="2958" y="1"/>
                  </a:lnTo>
                  <a:close/>
                </a:path>
              </a:pathLst>
            </a:custGeom>
            <a:solidFill>
              <a:srgbClr val="E6AC60"/>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76" name="Google Shape;977;p32">
              <a:extLst>
                <a:ext uri="{FF2B5EF4-FFF2-40B4-BE49-F238E27FC236}">
                  <a16:creationId xmlns:a16="http://schemas.microsoft.com/office/drawing/2014/main" id="{EE83BE8D-D17D-48E5-BDEF-F82A4C9A00E3}"/>
                </a:ext>
              </a:extLst>
            </p:cNvPr>
            <p:cNvSpPr/>
            <p:nvPr/>
          </p:nvSpPr>
          <p:spPr>
            <a:xfrm>
              <a:off x="3209650" y="1446350"/>
              <a:ext cx="10100" cy="21025"/>
            </a:xfrm>
            <a:custGeom>
              <a:avLst/>
              <a:gdLst/>
              <a:ahLst/>
              <a:cxnLst/>
              <a:rect l="l" t="t" r="r" b="b"/>
              <a:pathLst>
                <a:path w="404" h="841" extrusionOk="0">
                  <a:moveTo>
                    <a:pt x="404" y="0"/>
                  </a:moveTo>
                  <a:cubicBezTo>
                    <a:pt x="270" y="269"/>
                    <a:pt x="135" y="538"/>
                    <a:pt x="1" y="840"/>
                  </a:cubicBezTo>
                  <a:lnTo>
                    <a:pt x="135" y="840"/>
                  </a:lnTo>
                  <a:cubicBezTo>
                    <a:pt x="135" y="538"/>
                    <a:pt x="270" y="404"/>
                    <a:pt x="404" y="135"/>
                  </a:cubicBezTo>
                  <a:lnTo>
                    <a:pt x="404" y="0"/>
                  </a:lnTo>
                  <a:close/>
                </a:path>
              </a:pathLst>
            </a:custGeom>
            <a:solidFill>
              <a:srgbClr val="F0D390"/>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77" name="Google Shape;978;p32">
              <a:extLst>
                <a:ext uri="{FF2B5EF4-FFF2-40B4-BE49-F238E27FC236}">
                  <a16:creationId xmlns:a16="http://schemas.microsoft.com/office/drawing/2014/main" id="{8D40C63D-0482-47AA-9C48-04583E9AECE5}"/>
                </a:ext>
              </a:extLst>
            </p:cNvPr>
            <p:cNvSpPr/>
            <p:nvPr/>
          </p:nvSpPr>
          <p:spPr>
            <a:xfrm>
              <a:off x="3202100" y="1421125"/>
              <a:ext cx="38675" cy="83975"/>
            </a:xfrm>
            <a:custGeom>
              <a:avLst/>
              <a:gdLst/>
              <a:ahLst/>
              <a:cxnLst/>
              <a:rect l="l" t="t" r="r" b="b"/>
              <a:pathLst>
                <a:path w="1547" h="3359" extrusionOk="0">
                  <a:moveTo>
                    <a:pt x="1546" y="1"/>
                  </a:moveTo>
                  <a:cubicBezTo>
                    <a:pt x="1277" y="303"/>
                    <a:pt x="975" y="707"/>
                    <a:pt x="706" y="1009"/>
                  </a:cubicBezTo>
                  <a:lnTo>
                    <a:pt x="706" y="1144"/>
                  </a:lnTo>
                  <a:cubicBezTo>
                    <a:pt x="975" y="707"/>
                    <a:pt x="1277" y="438"/>
                    <a:pt x="1546" y="169"/>
                  </a:cubicBezTo>
                  <a:lnTo>
                    <a:pt x="1546" y="1"/>
                  </a:lnTo>
                  <a:close/>
                  <a:moveTo>
                    <a:pt x="303" y="1849"/>
                  </a:moveTo>
                  <a:cubicBezTo>
                    <a:pt x="192" y="2204"/>
                    <a:pt x="96" y="2514"/>
                    <a:pt x="43" y="2839"/>
                  </a:cubicBezTo>
                  <a:lnTo>
                    <a:pt x="43" y="2839"/>
                  </a:lnTo>
                  <a:cubicBezTo>
                    <a:pt x="104" y="2474"/>
                    <a:pt x="232" y="2123"/>
                    <a:pt x="437" y="1849"/>
                  </a:cubicBezTo>
                  <a:close/>
                  <a:moveTo>
                    <a:pt x="43" y="2839"/>
                  </a:moveTo>
                  <a:cubicBezTo>
                    <a:pt x="14" y="3011"/>
                    <a:pt x="0" y="3186"/>
                    <a:pt x="0" y="3358"/>
                  </a:cubicBezTo>
                  <a:lnTo>
                    <a:pt x="0" y="3358"/>
                  </a:lnTo>
                  <a:cubicBezTo>
                    <a:pt x="0" y="3176"/>
                    <a:pt x="16" y="3006"/>
                    <a:pt x="43" y="2839"/>
                  </a:cubicBezTo>
                  <a:close/>
                </a:path>
              </a:pathLst>
            </a:custGeom>
            <a:solidFill>
              <a:srgbClr val="E7BD6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78" name="Google Shape;979;p32">
              <a:extLst>
                <a:ext uri="{FF2B5EF4-FFF2-40B4-BE49-F238E27FC236}">
                  <a16:creationId xmlns:a16="http://schemas.microsoft.com/office/drawing/2014/main" id="{BE3D1C9A-770C-4C81-8A7B-E8BB39DCB010}"/>
                </a:ext>
              </a:extLst>
            </p:cNvPr>
            <p:cNvSpPr/>
            <p:nvPr/>
          </p:nvSpPr>
          <p:spPr>
            <a:xfrm>
              <a:off x="3202100" y="1320300"/>
              <a:ext cx="175625" cy="297475"/>
            </a:xfrm>
            <a:custGeom>
              <a:avLst/>
              <a:gdLst/>
              <a:ahLst/>
              <a:cxnLst/>
              <a:rect l="l" t="t" r="r" b="b"/>
              <a:pathLst>
                <a:path w="7025" h="11899" extrusionOk="0">
                  <a:moveTo>
                    <a:pt x="2655" y="1"/>
                  </a:moveTo>
                  <a:cubicBezTo>
                    <a:pt x="2655" y="1"/>
                    <a:pt x="2521" y="841"/>
                    <a:pt x="2521" y="1816"/>
                  </a:cubicBezTo>
                  <a:cubicBezTo>
                    <a:pt x="2655" y="2522"/>
                    <a:pt x="2958" y="3496"/>
                    <a:pt x="3495" y="4336"/>
                  </a:cubicBezTo>
                  <a:lnTo>
                    <a:pt x="3495" y="4471"/>
                  </a:lnTo>
                  <a:lnTo>
                    <a:pt x="3092" y="4471"/>
                  </a:lnTo>
                  <a:cubicBezTo>
                    <a:pt x="2655" y="4471"/>
                    <a:pt x="2118" y="4336"/>
                    <a:pt x="1546" y="4202"/>
                  </a:cubicBezTo>
                  <a:cubicBezTo>
                    <a:pt x="1277" y="4471"/>
                    <a:pt x="975" y="4740"/>
                    <a:pt x="706" y="5177"/>
                  </a:cubicBezTo>
                  <a:cubicBezTo>
                    <a:pt x="572" y="5446"/>
                    <a:pt x="437" y="5580"/>
                    <a:pt x="437" y="5882"/>
                  </a:cubicBezTo>
                  <a:cubicBezTo>
                    <a:pt x="135" y="6286"/>
                    <a:pt x="0" y="6857"/>
                    <a:pt x="0" y="7395"/>
                  </a:cubicBezTo>
                  <a:cubicBezTo>
                    <a:pt x="0" y="9916"/>
                    <a:pt x="2118" y="11898"/>
                    <a:pt x="4504" y="11898"/>
                  </a:cubicBezTo>
                  <a:cubicBezTo>
                    <a:pt x="4773" y="11898"/>
                    <a:pt x="5747" y="11764"/>
                    <a:pt x="6587" y="11462"/>
                  </a:cubicBezTo>
                  <a:cubicBezTo>
                    <a:pt x="6722" y="11327"/>
                    <a:pt x="6856" y="11193"/>
                    <a:pt x="7024" y="11193"/>
                  </a:cubicBezTo>
                  <a:cubicBezTo>
                    <a:pt x="6016" y="8672"/>
                    <a:pt x="2823" y="5580"/>
                    <a:pt x="5747" y="135"/>
                  </a:cubicBezTo>
                  <a:cubicBezTo>
                    <a:pt x="5882" y="135"/>
                    <a:pt x="5882" y="1"/>
                    <a:pt x="5882" y="1"/>
                  </a:cubicBezTo>
                  <a:cubicBezTo>
                    <a:pt x="5344" y="1"/>
                    <a:pt x="4773" y="135"/>
                    <a:pt x="4336" y="135"/>
                  </a:cubicBezTo>
                  <a:cubicBezTo>
                    <a:pt x="3361" y="135"/>
                    <a:pt x="2655" y="1"/>
                    <a:pt x="2655" y="1"/>
                  </a:cubicBezTo>
                  <a:close/>
                </a:path>
              </a:pathLst>
            </a:custGeom>
            <a:solidFill>
              <a:srgbClr val="E6AC60"/>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79" name="Google Shape;980;p32">
              <a:extLst>
                <a:ext uri="{FF2B5EF4-FFF2-40B4-BE49-F238E27FC236}">
                  <a16:creationId xmlns:a16="http://schemas.microsoft.com/office/drawing/2014/main" id="{1E77FE36-C89B-4203-8BE3-007B9EDC7F16}"/>
                </a:ext>
              </a:extLst>
            </p:cNvPr>
            <p:cNvSpPr/>
            <p:nvPr/>
          </p:nvSpPr>
          <p:spPr>
            <a:xfrm>
              <a:off x="3058425" y="530950"/>
              <a:ext cx="1320000" cy="898800"/>
            </a:xfrm>
            <a:custGeom>
              <a:avLst/>
              <a:gdLst/>
              <a:ahLst/>
              <a:cxnLst/>
              <a:rect l="l" t="t" r="r" b="b"/>
              <a:pathLst>
                <a:path w="52800" h="35952" extrusionOk="0">
                  <a:moveTo>
                    <a:pt x="27902" y="0"/>
                  </a:moveTo>
                  <a:cubicBezTo>
                    <a:pt x="27435" y="0"/>
                    <a:pt x="26964" y="17"/>
                    <a:pt x="26484" y="50"/>
                  </a:cubicBezTo>
                  <a:cubicBezTo>
                    <a:pt x="25643" y="184"/>
                    <a:pt x="24803" y="184"/>
                    <a:pt x="24097" y="487"/>
                  </a:cubicBezTo>
                  <a:cubicBezTo>
                    <a:pt x="23123" y="890"/>
                    <a:pt x="22686" y="1730"/>
                    <a:pt x="21846" y="2302"/>
                  </a:cubicBezTo>
                  <a:cubicBezTo>
                    <a:pt x="21679" y="2385"/>
                    <a:pt x="21470" y="2417"/>
                    <a:pt x="21236" y="2417"/>
                  </a:cubicBezTo>
                  <a:cubicBezTo>
                    <a:pt x="20716" y="2417"/>
                    <a:pt x="20073" y="2260"/>
                    <a:pt x="19493" y="2167"/>
                  </a:cubicBezTo>
                  <a:cubicBezTo>
                    <a:pt x="18653" y="2167"/>
                    <a:pt x="17645" y="2167"/>
                    <a:pt x="16670" y="2302"/>
                  </a:cubicBezTo>
                  <a:cubicBezTo>
                    <a:pt x="14721" y="2571"/>
                    <a:pt x="12906" y="3276"/>
                    <a:pt x="11494" y="4520"/>
                  </a:cubicBezTo>
                  <a:cubicBezTo>
                    <a:pt x="10654" y="5360"/>
                    <a:pt x="10083" y="6200"/>
                    <a:pt x="9411" y="7209"/>
                  </a:cubicBezTo>
                  <a:cubicBezTo>
                    <a:pt x="8839" y="7746"/>
                    <a:pt x="8133" y="8452"/>
                    <a:pt x="7730" y="9292"/>
                  </a:cubicBezTo>
                  <a:cubicBezTo>
                    <a:pt x="6722" y="10973"/>
                    <a:pt x="6319" y="13090"/>
                    <a:pt x="5882" y="14905"/>
                  </a:cubicBezTo>
                  <a:cubicBezTo>
                    <a:pt x="5209" y="17291"/>
                    <a:pt x="4067" y="19644"/>
                    <a:pt x="3092" y="21896"/>
                  </a:cubicBezTo>
                  <a:cubicBezTo>
                    <a:pt x="2252" y="23711"/>
                    <a:pt x="840" y="25391"/>
                    <a:pt x="0" y="27206"/>
                  </a:cubicBezTo>
                  <a:cubicBezTo>
                    <a:pt x="706" y="27071"/>
                    <a:pt x="1546" y="26668"/>
                    <a:pt x="2252" y="26366"/>
                  </a:cubicBezTo>
                  <a:lnTo>
                    <a:pt x="2252" y="26366"/>
                  </a:lnTo>
                  <a:cubicBezTo>
                    <a:pt x="1143" y="28483"/>
                    <a:pt x="1681" y="30298"/>
                    <a:pt x="2823" y="32113"/>
                  </a:cubicBezTo>
                  <a:cubicBezTo>
                    <a:pt x="3730" y="33552"/>
                    <a:pt x="6705" y="35952"/>
                    <a:pt x="8793" y="35952"/>
                  </a:cubicBezTo>
                  <a:cubicBezTo>
                    <a:pt x="8948" y="35952"/>
                    <a:pt x="9098" y="35938"/>
                    <a:pt x="9242" y="35910"/>
                  </a:cubicBezTo>
                  <a:cubicBezTo>
                    <a:pt x="7865" y="33928"/>
                    <a:pt x="8402" y="31575"/>
                    <a:pt x="8402" y="31575"/>
                  </a:cubicBezTo>
                  <a:lnTo>
                    <a:pt x="8402" y="31575"/>
                  </a:lnTo>
                  <a:cubicBezTo>
                    <a:pt x="8402" y="31575"/>
                    <a:pt x="9001" y="31616"/>
                    <a:pt x="9789" y="31616"/>
                  </a:cubicBezTo>
                  <a:cubicBezTo>
                    <a:pt x="11021" y="31616"/>
                    <a:pt x="12715" y="31516"/>
                    <a:pt x="13309" y="31004"/>
                  </a:cubicBezTo>
                  <a:cubicBezTo>
                    <a:pt x="12771" y="30298"/>
                    <a:pt x="11763" y="27509"/>
                    <a:pt x="11763" y="27508"/>
                  </a:cubicBezTo>
                  <a:lnTo>
                    <a:pt x="11763" y="27508"/>
                  </a:lnTo>
                  <a:cubicBezTo>
                    <a:pt x="13256" y="28983"/>
                    <a:pt x="14864" y="29421"/>
                    <a:pt x="16528" y="29421"/>
                  </a:cubicBezTo>
                  <a:cubicBezTo>
                    <a:pt x="17859" y="29421"/>
                    <a:pt x="19228" y="29140"/>
                    <a:pt x="20602" y="28886"/>
                  </a:cubicBezTo>
                  <a:cubicBezTo>
                    <a:pt x="21972" y="28609"/>
                    <a:pt x="23342" y="28323"/>
                    <a:pt x="24637" y="28323"/>
                  </a:cubicBezTo>
                  <a:cubicBezTo>
                    <a:pt x="25854" y="28323"/>
                    <a:pt x="27005" y="28575"/>
                    <a:pt x="28030" y="29323"/>
                  </a:cubicBezTo>
                  <a:cubicBezTo>
                    <a:pt x="27738" y="25005"/>
                    <a:pt x="33090" y="23291"/>
                    <a:pt x="33455" y="21392"/>
                  </a:cubicBezTo>
                  <a:lnTo>
                    <a:pt x="33455" y="21392"/>
                  </a:lnTo>
                  <a:cubicBezTo>
                    <a:pt x="33474" y="21862"/>
                    <a:pt x="33944" y="22234"/>
                    <a:pt x="34180" y="22736"/>
                  </a:cubicBezTo>
                  <a:cubicBezTo>
                    <a:pt x="34314" y="23307"/>
                    <a:pt x="34617" y="24013"/>
                    <a:pt x="34751" y="24685"/>
                  </a:cubicBezTo>
                  <a:cubicBezTo>
                    <a:pt x="34886" y="25828"/>
                    <a:pt x="34617" y="26937"/>
                    <a:pt x="33911" y="27777"/>
                  </a:cubicBezTo>
                  <a:cubicBezTo>
                    <a:pt x="35155" y="26803"/>
                    <a:pt x="36566" y="26366"/>
                    <a:pt x="37810" y="25257"/>
                  </a:cubicBezTo>
                  <a:cubicBezTo>
                    <a:pt x="39087" y="24282"/>
                    <a:pt x="40330" y="23005"/>
                    <a:pt x="41171" y="21761"/>
                  </a:cubicBezTo>
                  <a:cubicBezTo>
                    <a:pt x="42011" y="23711"/>
                    <a:pt x="43288" y="25693"/>
                    <a:pt x="44128" y="27643"/>
                  </a:cubicBezTo>
                  <a:cubicBezTo>
                    <a:pt x="44968" y="29458"/>
                    <a:pt x="45103" y="31844"/>
                    <a:pt x="44700" y="33659"/>
                  </a:cubicBezTo>
                  <a:cubicBezTo>
                    <a:pt x="46380" y="31709"/>
                    <a:pt x="47758" y="29323"/>
                    <a:pt x="49169" y="27206"/>
                  </a:cubicBezTo>
                  <a:cubicBezTo>
                    <a:pt x="50984" y="24282"/>
                    <a:pt x="51556" y="21761"/>
                    <a:pt x="51556" y="18400"/>
                  </a:cubicBezTo>
                  <a:cubicBezTo>
                    <a:pt x="51556" y="17291"/>
                    <a:pt x="51690" y="16283"/>
                    <a:pt x="51253" y="15308"/>
                  </a:cubicBezTo>
                  <a:lnTo>
                    <a:pt x="51253" y="15308"/>
                  </a:lnTo>
                  <a:cubicBezTo>
                    <a:pt x="51690" y="16014"/>
                    <a:pt x="52261" y="16585"/>
                    <a:pt x="52665" y="17123"/>
                  </a:cubicBezTo>
                  <a:cubicBezTo>
                    <a:pt x="52799" y="16014"/>
                    <a:pt x="52261" y="14771"/>
                    <a:pt x="51556" y="13762"/>
                  </a:cubicBezTo>
                  <a:cubicBezTo>
                    <a:pt x="50715" y="12519"/>
                    <a:pt x="49304" y="10973"/>
                    <a:pt x="48195" y="9864"/>
                  </a:cubicBezTo>
                  <a:cubicBezTo>
                    <a:pt x="46212" y="8183"/>
                    <a:pt x="43691" y="7478"/>
                    <a:pt x="41876" y="5932"/>
                  </a:cubicBezTo>
                  <a:cubicBezTo>
                    <a:pt x="42017" y="5918"/>
                    <a:pt x="42152" y="5912"/>
                    <a:pt x="42282" y="5912"/>
                  </a:cubicBezTo>
                  <a:cubicBezTo>
                    <a:pt x="43459" y="5912"/>
                    <a:pt x="44252" y="6435"/>
                    <a:pt x="45372" y="7041"/>
                  </a:cubicBezTo>
                  <a:cubicBezTo>
                    <a:pt x="41473" y="3982"/>
                    <a:pt x="36970" y="1730"/>
                    <a:pt x="32096" y="487"/>
                  </a:cubicBezTo>
                  <a:cubicBezTo>
                    <a:pt x="30703" y="158"/>
                    <a:pt x="29329" y="0"/>
                    <a:pt x="27902" y="0"/>
                  </a:cubicBezTo>
                  <a:close/>
                </a:path>
              </a:pathLst>
            </a:custGeom>
            <a:solidFill>
              <a:srgbClr val="FFEC9D"/>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80" name="Google Shape;981;p32">
              <a:extLst>
                <a:ext uri="{FF2B5EF4-FFF2-40B4-BE49-F238E27FC236}">
                  <a16:creationId xmlns:a16="http://schemas.microsoft.com/office/drawing/2014/main" id="{900BB52F-722C-4A63-833F-DE299C12AB92}"/>
                </a:ext>
              </a:extLst>
            </p:cNvPr>
            <p:cNvSpPr/>
            <p:nvPr/>
          </p:nvSpPr>
          <p:spPr>
            <a:xfrm>
              <a:off x="4266650" y="996350"/>
              <a:ext cx="80675" cy="246675"/>
            </a:xfrm>
            <a:custGeom>
              <a:avLst/>
              <a:gdLst/>
              <a:ahLst/>
              <a:cxnLst/>
              <a:rect l="l" t="t" r="r" b="b"/>
              <a:pathLst>
                <a:path w="3227" h="9867" extrusionOk="0">
                  <a:moveTo>
                    <a:pt x="3226" y="0"/>
                  </a:moveTo>
                  <a:cubicBezTo>
                    <a:pt x="3210" y="2555"/>
                    <a:pt x="2894" y="4614"/>
                    <a:pt x="1815" y="6641"/>
                  </a:cubicBezTo>
                  <a:lnTo>
                    <a:pt x="1815" y="6775"/>
                  </a:lnTo>
                  <a:cubicBezTo>
                    <a:pt x="2894" y="4617"/>
                    <a:pt x="3210" y="2555"/>
                    <a:pt x="3226" y="0"/>
                  </a:cubicBezTo>
                  <a:close/>
                  <a:moveTo>
                    <a:pt x="701" y="8765"/>
                  </a:moveTo>
                  <a:lnTo>
                    <a:pt x="701" y="8765"/>
                  </a:lnTo>
                  <a:cubicBezTo>
                    <a:pt x="402" y="9164"/>
                    <a:pt x="268" y="9432"/>
                    <a:pt x="0" y="9733"/>
                  </a:cubicBezTo>
                  <a:lnTo>
                    <a:pt x="0" y="9867"/>
                  </a:lnTo>
                  <a:cubicBezTo>
                    <a:pt x="268" y="9432"/>
                    <a:pt x="402" y="9164"/>
                    <a:pt x="701" y="8765"/>
                  </a:cubicBezTo>
                  <a:close/>
                </a:path>
              </a:pathLst>
            </a:custGeom>
            <a:solidFill>
              <a:srgbClr val="EDCE74"/>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81" name="Google Shape;982;p32">
              <a:extLst>
                <a:ext uri="{FF2B5EF4-FFF2-40B4-BE49-F238E27FC236}">
                  <a16:creationId xmlns:a16="http://schemas.microsoft.com/office/drawing/2014/main" id="{52AC4ACA-37F3-4522-8B02-DE49F94A3306}"/>
                </a:ext>
              </a:extLst>
            </p:cNvPr>
            <p:cNvSpPr/>
            <p:nvPr/>
          </p:nvSpPr>
          <p:spPr>
            <a:xfrm>
              <a:off x="4287650" y="1162350"/>
              <a:ext cx="24400" cy="48750"/>
            </a:xfrm>
            <a:custGeom>
              <a:avLst/>
              <a:gdLst/>
              <a:ahLst/>
              <a:cxnLst/>
              <a:rect l="l" t="t" r="r" b="b"/>
              <a:pathLst>
                <a:path w="976" h="1950" extrusionOk="0">
                  <a:moveTo>
                    <a:pt x="975" y="1"/>
                  </a:moveTo>
                  <a:cubicBezTo>
                    <a:pt x="706" y="706"/>
                    <a:pt x="404" y="1278"/>
                    <a:pt x="0" y="1950"/>
                  </a:cubicBezTo>
                  <a:cubicBezTo>
                    <a:pt x="404" y="1278"/>
                    <a:pt x="706" y="706"/>
                    <a:pt x="975" y="135"/>
                  </a:cubicBezTo>
                  <a:lnTo>
                    <a:pt x="975" y="1"/>
                  </a:lnTo>
                  <a:close/>
                </a:path>
              </a:pathLst>
            </a:custGeom>
            <a:solidFill>
              <a:srgbClr val="E5B94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82" name="Google Shape;983;p32">
              <a:extLst>
                <a:ext uri="{FF2B5EF4-FFF2-40B4-BE49-F238E27FC236}">
                  <a16:creationId xmlns:a16="http://schemas.microsoft.com/office/drawing/2014/main" id="{0A76BAB6-BB88-4B6A-A1C7-8217320C2884}"/>
                </a:ext>
              </a:extLst>
            </p:cNvPr>
            <p:cNvSpPr/>
            <p:nvPr/>
          </p:nvSpPr>
          <p:spPr>
            <a:xfrm>
              <a:off x="3759150" y="1134625"/>
              <a:ext cx="241150" cy="122700"/>
            </a:xfrm>
            <a:custGeom>
              <a:avLst/>
              <a:gdLst/>
              <a:ahLst/>
              <a:cxnLst/>
              <a:rect l="l" t="t" r="r" b="b"/>
              <a:pathLst>
                <a:path w="9646" h="4908" extrusionOk="0">
                  <a:moveTo>
                    <a:pt x="6588" y="404"/>
                  </a:moveTo>
                  <a:cubicBezTo>
                    <a:pt x="6722" y="404"/>
                    <a:pt x="6722" y="538"/>
                    <a:pt x="6722" y="538"/>
                  </a:cubicBezTo>
                  <a:cubicBezTo>
                    <a:pt x="6722" y="404"/>
                    <a:pt x="6722" y="404"/>
                    <a:pt x="6588" y="404"/>
                  </a:cubicBezTo>
                  <a:close/>
                  <a:moveTo>
                    <a:pt x="9646" y="1245"/>
                  </a:moveTo>
                  <a:lnTo>
                    <a:pt x="9646" y="1245"/>
                  </a:lnTo>
                  <a:cubicBezTo>
                    <a:pt x="8537" y="2219"/>
                    <a:pt x="6991" y="2656"/>
                    <a:pt x="5882" y="3630"/>
                  </a:cubicBezTo>
                  <a:cubicBezTo>
                    <a:pt x="7125" y="2656"/>
                    <a:pt x="8537" y="2219"/>
                    <a:pt x="9646" y="1245"/>
                  </a:cubicBezTo>
                  <a:close/>
                  <a:moveTo>
                    <a:pt x="2790" y="0"/>
                  </a:moveTo>
                  <a:lnTo>
                    <a:pt x="2790" y="0"/>
                  </a:lnTo>
                  <a:cubicBezTo>
                    <a:pt x="1379" y="1110"/>
                    <a:pt x="1" y="2656"/>
                    <a:pt x="1" y="4907"/>
                  </a:cubicBezTo>
                  <a:cubicBezTo>
                    <a:pt x="1" y="2656"/>
                    <a:pt x="1547" y="1110"/>
                    <a:pt x="2790" y="0"/>
                  </a:cubicBezTo>
                  <a:close/>
                </a:path>
              </a:pathLst>
            </a:custGeom>
            <a:solidFill>
              <a:srgbClr val="E3A84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83" name="Google Shape;984;p32">
              <a:extLst>
                <a:ext uri="{FF2B5EF4-FFF2-40B4-BE49-F238E27FC236}">
                  <a16:creationId xmlns:a16="http://schemas.microsoft.com/office/drawing/2014/main" id="{6D033E4D-BE1B-4631-9F19-45DBA61747BD}"/>
                </a:ext>
              </a:extLst>
            </p:cNvPr>
            <p:cNvSpPr/>
            <p:nvPr/>
          </p:nvSpPr>
          <p:spPr>
            <a:xfrm>
              <a:off x="3058425" y="1190075"/>
              <a:ext cx="56300" cy="21025"/>
            </a:xfrm>
            <a:custGeom>
              <a:avLst/>
              <a:gdLst/>
              <a:ahLst/>
              <a:cxnLst/>
              <a:rect l="l" t="t" r="r" b="b"/>
              <a:pathLst>
                <a:path w="2252" h="841" extrusionOk="0">
                  <a:moveTo>
                    <a:pt x="2252" y="1"/>
                  </a:moveTo>
                  <a:cubicBezTo>
                    <a:pt x="1546" y="303"/>
                    <a:pt x="706" y="706"/>
                    <a:pt x="0" y="841"/>
                  </a:cubicBezTo>
                  <a:cubicBezTo>
                    <a:pt x="706" y="706"/>
                    <a:pt x="1546" y="438"/>
                    <a:pt x="2252" y="169"/>
                  </a:cubicBezTo>
                  <a:lnTo>
                    <a:pt x="2252" y="1"/>
                  </a:lnTo>
                  <a:close/>
                </a:path>
              </a:pathLst>
            </a:custGeom>
            <a:solidFill>
              <a:srgbClr val="EDCE74"/>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84" name="Google Shape;985;p32">
              <a:extLst>
                <a:ext uri="{FF2B5EF4-FFF2-40B4-BE49-F238E27FC236}">
                  <a16:creationId xmlns:a16="http://schemas.microsoft.com/office/drawing/2014/main" id="{DE60CB05-A775-44C9-AB59-94B26AFB361C}"/>
                </a:ext>
              </a:extLst>
            </p:cNvPr>
            <p:cNvSpPr/>
            <p:nvPr/>
          </p:nvSpPr>
          <p:spPr>
            <a:xfrm>
              <a:off x="3671800" y="1239650"/>
              <a:ext cx="87375" cy="27750"/>
            </a:xfrm>
            <a:custGeom>
              <a:avLst/>
              <a:gdLst/>
              <a:ahLst/>
              <a:cxnLst/>
              <a:rect l="l" t="t" r="r" b="b"/>
              <a:pathLst>
                <a:path w="3495" h="1110" extrusionOk="0">
                  <a:moveTo>
                    <a:pt x="0" y="1"/>
                  </a:moveTo>
                  <a:lnTo>
                    <a:pt x="0" y="1"/>
                  </a:lnTo>
                  <a:cubicBezTo>
                    <a:pt x="1243" y="1"/>
                    <a:pt x="2520" y="270"/>
                    <a:pt x="3495" y="1110"/>
                  </a:cubicBezTo>
                  <a:lnTo>
                    <a:pt x="3495" y="975"/>
                  </a:lnTo>
                  <a:cubicBezTo>
                    <a:pt x="2520" y="270"/>
                    <a:pt x="1243" y="1"/>
                    <a:pt x="0" y="1"/>
                  </a:cubicBezTo>
                  <a:close/>
                </a:path>
              </a:pathLst>
            </a:custGeom>
            <a:solidFill>
              <a:srgbClr val="E3A84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85" name="Google Shape;986;p32">
              <a:extLst>
                <a:ext uri="{FF2B5EF4-FFF2-40B4-BE49-F238E27FC236}">
                  <a16:creationId xmlns:a16="http://schemas.microsoft.com/office/drawing/2014/main" id="{E3AADBFA-EB66-438B-9619-575A52353D2C}"/>
                </a:ext>
              </a:extLst>
            </p:cNvPr>
            <p:cNvSpPr/>
            <p:nvPr/>
          </p:nvSpPr>
          <p:spPr>
            <a:xfrm>
              <a:off x="3097075" y="1260650"/>
              <a:ext cx="136975" cy="157150"/>
            </a:xfrm>
            <a:custGeom>
              <a:avLst/>
              <a:gdLst/>
              <a:ahLst/>
              <a:cxnLst/>
              <a:rect l="l" t="t" r="r" b="b"/>
              <a:pathLst>
                <a:path w="5479" h="6286" extrusionOk="0">
                  <a:moveTo>
                    <a:pt x="3495" y="5176"/>
                  </a:moveTo>
                  <a:lnTo>
                    <a:pt x="3495" y="5176"/>
                  </a:lnTo>
                  <a:cubicBezTo>
                    <a:pt x="4067" y="5580"/>
                    <a:pt x="4773" y="6017"/>
                    <a:pt x="5478" y="6286"/>
                  </a:cubicBezTo>
                  <a:lnTo>
                    <a:pt x="5478" y="6286"/>
                  </a:lnTo>
                  <a:cubicBezTo>
                    <a:pt x="4773" y="6017"/>
                    <a:pt x="4067" y="5580"/>
                    <a:pt x="3495" y="5176"/>
                  </a:cubicBezTo>
                  <a:close/>
                  <a:moveTo>
                    <a:pt x="0" y="1"/>
                  </a:moveTo>
                  <a:cubicBezTo>
                    <a:pt x="135" y="975"/>
                    <a:pt x="571" y="1950"/>
                    <a:pt x="1277" y="2925"/>
                  </a:cubicBezTo>
                  <a:cubicBezTo>
                    <a:pt x="1546" y="3362"/>
                    <a:pt x="1983" y="3899"/>
                    <a:pt x="2521" y="4336"/>
                  </a:cubicBezTo>
                  <a:lnTo>
                    <a:pt x="2521" y="4336"/>
                  </a:lnTo>
                  <a:cubicBezTo>
                    <a:pt x="1983" y="3899"/>
                    <a:pt x="1546" y="3362"/>
                    <a:pt x="1277" y="2925"/>
                  </a:cubicBezTo>
                  <a:cubicBezTo>
                    <a:pt x="571" y="1950"/>
                    <a:pt x="135" y="975"/>
                    <a:pt x="0" y="1"/>
                  </a:cubicBezTo>
                  <a:close/>
                </a:path>
              </a:pathLst>
            </a:custGeom>
            <a:solidFill>
              <a:srgbClr val="EDCE74"/>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86" name="Google Shape;987;p32">
              <a:extLst>
                <a:ext uri="{FF2B5EF4-FFF2-40B4-BE49-F238E27FC236}">
                  <a16:creationId xmlns:a16="http://schemas.microsoft.com/office/drawing/2014/main" id="{5C380CE3-CD51-40AD-A9B5-3E8AC0738821}"/>
                </a:ext>
              </a:extLst>
            </p:cNvPr>
            <p:cNvSpPr/>
            <p:nvPr/>
          </p:nvSpPr>
          <p:spPr>
            <a:xfrm>
              <a:off x="3234025" y="1417775"/>
              <a:ext cx="6750" cy="3375"/>
            </a:xfrm>
            <a:custGeom>
              <a:avLst/>
              <a:gdLst/>
              <a:ahLst/>
              <a:cxnLst/>
              <a:rect l="l" t="t" r="r" b="b"/>
              <a:pathLst>
                <a:path w="270" h="135" extrusionOk="0">
                  <a:moveTo>
                    <a:pt x="0" y="1"/>
                  </a:moveTo>
                  <a:cubicBezTo>
                    <a:pt x="0" y="135"/>
                    <a:pt x="135" y="135"/>
                    <a:pt x="269" y="135"/>
                  </a:cubicBezTo>
                  <a:cubicBezTo>
                    <a:pt x="135" y="135"/>
                    <a:pt x="135" y="135"/>
                    <a:pt x="0" y="1"/>
                  </a:cubicBezTo>
                  <a:close/>
                </a:path>
              </a:pathLst>
            </a:custGeom>
            <a:solidFill>
              <a:srgbClr val="E5B94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87" name="Google Shape;988;p32">
              <a:extLst>
                <a:ext uri="{FF2B5EF4-FFF2-40B4-BE49-F238E27FC236}">
                  <a16:creationId xmlns:a16="http://schemas.microsoft.com/office/drawing/2014/main" id="{DC7587FD-34E5-4BEE-B2EE-FA19220BC59D}"/>
                </a:ext>
              </a:extLst>
            </p:cNvPr>
            <p:cNvSpPr/>
            <p:nvPr/>
          </p:nvSpPr>
          <p:spPr>
            <a:xfrm>
              <a:off x="4175900" y="1351525"/>
              <a:ext cx="16775" cy="24275"/>
            </a:xfrm>
            <a:custGeom>
              <a:avLst/>
              <a:gdLst/>
              <a:ahLst/>
              <a:cxnLst/>
              <a:rect l="l" t="t" r="r" b="b"/>
              <a:pathLst>
                <a:path w="671" h="971" extrusionOk="0">
                  <a:moveTo>
                    <a:pt x="670" y="1"/>
                  </a:moveTo>
                  <a:lnTo>
                    <a:pt x="670" y="1"/>
                  </a:lnTo>
                  <a:cubicBezTo>
                    <a:pt x="535" y="268"/>
                    <a:pt x="268" y="569"/>
                    <a:pt x="1" y="836"/>
                  </a:cubicBezTo>
                  <a:lnTo>
                    <a:pt x="1" y="970"/>
                  </a:lnTo>
                  <a:cubicBezTo>
                    <a:pt x="268" y="569"/>
                    <a:pt x="535" y="268"/>
                    <a:pt x="670" y="1"/>
                  </a:cubicBezTo>
                  <a:close/>
                </a:path>
              </a:pathLst>
            </a:custGeom>
            <a:solidFill>
              <a:srgbClr val="E3A84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88" name="Google Shape;989;p32">
              <a:extLst>
                <a:ext uri="{FF2B5EF4-FFF2-40B4-BE49-F238E27FC236}">
                  <a16:creationId xmlns:a16="http://schemas.microsoft.com/office/drawing/2014/main" id="{23D81141-76E8-413F-93DC-32E522F857BA}"/>
                </a:ext>
              </a:extLst>
            </p:cNvPr>
            <p:cNvSpPr/>
            <p:nvPr/>
          </p:nvSpPr>
          <p:spPr>
            <a:xfrm>
              <a:off x="4000300" y="1074975"/>
              <a:ext cx="161350" cy="147050"/>
            </a:xfrm>
            <a:custGeom>
              <a:avLst/>
              <a:gdLst/>
              <a:ahLst/>
              <a:cxnLst/>
              <a:rect l="l" t="t" r="r" b="b"/>
              <a:pathLst>
                <a:path w="6454" h="5882" extrusionOk="0">
                  <a:moveTo>
                    <a:pt x="3481" y="21"/>
                  </a:moveTo>
                  <a:cubicBezTo>
                    <a:pt x="2641" y="1258"/>
                    <a:pt x="1405" y="2526"/>
                    <a:pt x="135" y="3496"/>
                  </a:cubicBezTo>
                  <a:cubicBezTo>
                    <a:pt x="135" y="3630"/>
                    <a:pt x="0" y="3630"/>
                    <a:pt x="0" y="3630"/>
                  </a:cubicBezTo>
                  <a:lnTo>
                    <a:pt x="135" y="3630"/>
                  </a:lnTo>
                  <a:cubicBezTo>
                    <a:pt x="1405" y="2527"/>
                    <a:pt x="2641" y="1258"/>
                    <a:pt x="3481" y="21"/>
                  </a:cubicBezTo>
                  <a:close/>
                  <a:moveTo>
                    <a:pt x="3496" y="0"/>
                  </a:moveTo>
                  <a:cubicBezTo>
                    <a:pt x="4336" y="2084"/>
                    <a:pt x="5613" y="3932"/>
                    <a:pt x="6453" y="5882"/>
                  </a:cubicBezTo>
                  <a:cubicBezTo>
                    <a:pt x="5613" y="3932"/>
                    <a:pt x="4336" y="1950"/>
                    <a:pt x="3496" y="0"/>
                  </a:cubicBezTo>
                  <a:close/>
                </a:path>
              </a:pathLst>
            </a:custGeom>
            <a:solidFill>
              <a:srgbClr val="DE9A4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89" name="Google Shape;990;p32">
              <a:extLst>
                <a:ext uri="{FF2B5EF4-FFF2-40B4-BE49-F238E27FC236}">
                  <a16:creationId xmlns:a16="http://schemas.microsoft.com/office/drawing/2014/main" id="{0FC9BDC9-80FE-48A1-9B18-B333F387DA6F}"/>
                </a:ext>
              </a:extLst>
            </p:cNvPr>
            <p:cNvSpPr/>
            <p:nvPr/>
          </p:nvSpPr>
          <p:spPr>
            <a:xfrm>
              <a:off x="4266650" y="1239650"/>
              <a:ext cx="25" cy="3375"/>
            </a:xfrm>
            <a:custGeom>
              <a:avLst/>
              <a:gdLst/>
              <a:ahLst/>
              <a:cxnLst/>
              <a:rect l="l" t="t" r="r" b="b"/>
              <a:pathLst>
                <a:path w="1" h="135" extrusionOk="0">
                  <a:moveTo>
                    <a:pt x="0" y="1"/>
                  </a:moveTo>
                  <a:lnTo>
                    <a:pt x="0" y="1"/>
                  </a:lnTo>
                  <a:lnTo>
                    <a:pt x="0" y="135"/>
                  </a:lnTo>
                  <a:lnTo>
                    <a:pt x="0" y="135"/>
                  </a:lnTo>
                  <a:close/>
                </a:path>
              </a:pathLst>
            </a:custGeom>
            <a:solidFill>
              <a:srgbClr val="E8BD6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90" name="Google Shape;991;p32">
              <a:extLst>
                <a:ext uri="{FF2B5EF4-FFF2-40B4-BE49-F238E27FC236}">
                  <a16:creationId xmlns:a16="http://schemas.microsoft.com/office/drawing/2014/main" id="{868C0B39-2C6F-4A52-B14D-28B7041985C3}"/>
                </a:ext>
              </a:extLst>
            </p:cNvPr>
            <p:cNvSpPr/>
            <p:nvPr/>
          </p:nvSpPr>
          <p:spPr>
            <a:xfrm>
              <a:off x="3265100" y="1239650"/>
              <a:ext cx="1001575" cy="126050"/>
            </a:xfrm>
            <a:custGeom>
              <a:avLst/>
              <a:gdLst/>
              <a:ahLst/>
              <a:cxnLst/>
              <a:rect l="l" t="t" r="r" b="b"/>
              <a:pathLst>
                <a:path w="40063" h="5042" extrusionOk="0">
                  <a:moveTo>
                    <a:pt x="135" y="3227"/>
                  </a:moveTo>
                  <a:cubicBezTo>
                    <a:pt x="135" y="3227"/>
                    <a:pt x="841" y="3361"/>
                    <a:pt x="1816" y="3361"/>
                  </a:cubicBezTo>
                  <a:cubicBezTo>
                    <a:pt x="2253" y="3361"/>
                    <a:pt x="2824" y="3227"/>
                    <a:pt x="3362" y="3227"/>
                  </a:cubicBezTo>
                  <a:close/>
                  <a:moveTo>
                    <a:pt x="40062" y="1"/>
                  </a:moveTo>
                  <a:cubicBezTo>
                    <a:pt x="39224" y="1542"/>
                    <a:pt x="38253" y="3050"/>
                    <a:pt x="37114" y="4459"/>
                  </a:cubicBezTo>
                  <a:lnTo>
                    <a:pt x="37114" y="4459"/>
                  </a:lnTo>
                  <a:cubicBezTo>
                    <a:pt x="38253" y="3050"/>
                    <a:pt x="39224" y="1543"/>
                    <a:pt x="40062" y="135"/>
                  </a:cubicBezTo>
                  <a:lnTo>
                    <a:pt x="40062" y="1"/>
                  </a:lnTo>
                  <a:close/>
                  <a:moveTo>
                    <a:pt x="135" y="3227"/>
                  </a:moveTo>
                  <a:lnTo>
                    <a:pt x="135" y="3227"/>
                  </a:lnTo>
                  <a:cubicBezTo>
                    <a:pt x="135" y="3227"/>
                    <a:pt x="1" y="3900"/>
                    <a:pt x="1" y="5042"/>
                  </a:cubicBezTo>
                  <a:cubicBezTo>
                    <a:pt x="1" y="4068"/>
                    <a:pt x="135" y="3228"/>
                    <a:pt x="135" y="3227"/>
                  </a:cubicBezTo>
                  <a:close/>
                </a:path>
              </a:pathLst>
            </a:custGeom>
            <a:solidFill>
              <a:srgbClr val="DE9A4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91" name="Google Shape;992;p32">
              <a:extLst>
                <a:ext uri="{FF2B5EF4-FFF2-40B4-BE49-F238E27FC236}">
                  <a16:creationId xmlns:a16="http://schemas.microsoft.com/office/drawing/2014/main" id="{FDEC5419-D47E-4EDC-8657-89BCD3D011C6}"/>
                </a:ext>
              </a:extLst>
            </p:cNvPr>
            <p:cNvSpPr/>
            <p:nvPr/>
          </p:nvSpPr>
          <p:spPr>
            <a:xfrm>
              <a:off x="3240750" y="1421125"/>
              <a:ext cx="25" cy="4250"/>
            </a:xfrm>
            <a:custGeom>
              <a:avLst/>
              <a:gdLst/>
              <a:ahLst/>
              <a:cxnLst/>
              <a:rect l="l" t="t" r="r" b="b"/>
              <a:pathLst>
                <a:path w="1" h="170" extrusionOk="0">
                  <a:moveTo>
                    <a:pt x="0" y="1"/>
                  </a:moveTo>
                  <a:lnTo>
                    <a:pt x="0" y="1"/>
                  </a:lnTo>
                  <a:lnTo>
                    <a:pt x="0" y="169"/>
                  </a:lnTo>
                  <a:lnTo>
                    <a:pt x="0" y="1"/>
                  </a:lnTo>
                  <a:close/>
                </a:path>
              </a:pathLst>
            </a:custGeom>
            <a:solidFill>
              <a:srgbClr val="DFAA4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92" name="Google Shape;993;p32">
              <a:extLst>
                <a:ext uri="{FF2B5EF4-FFF2-40B4-BE49-F238E27FC236}">
                  <a16:creationId xmlns:a16="http://schemas.microsoft.com/office/drawing/2014/main" id="{A95A7CC2-C218-4A9C-A330-B75DF0C560A0}"/>
                </a:ext>
              </a:extLst>
            </p:cNvPr>
            <p:cNvSpPr/>
            <p:nvPr/>
          </p:nvSpPr>
          <p:spPr>
            <a:xfrm>
              <a:off x="3240750" y="1421125"/>
              <a:ext cx="48750" cy="10950"/>
            </a:xfrm>
            <a:custGeom>
              <a:avLst/>
              <a:gdLst/>
              <a:ahLst/>
              <a:cxnLst/>
              <a:rect l="l" t="t" r="r" b="b"/>
              <a:pathLst>
                <a:path w="1950" h="438" extrusionOk="0">
                  <a:moveTo>
                    <a:pt x="0" y="1"/>
                  </a:moveTo>
                  <a:lnTo>
                    <a:pt x="0" y="169"/>
                  </a:lnTo>
                  <a:cubicBezTo>
                    <a:pt x="572" y="303"/>
                    <a:pt x="1109" y="438"/>
                    <a:pt x="1546" y="438"/>
                  </a:cubicBezTo>
                  <a:cubicBezTo>
                    <a:pt x="1109" y="438"/>
                    <a:pt x="572" y="303"/>
                    <a:pt x="0" y="1"/>
                  </a:cubicBezTo>
                  <a:close/>
                  <a:moveTo>
                    <a:pt x="1949" y="303"/>
                  </a:moveTo>
                  <a:cubicBezTo>
                    <a:pt x="1815" y="438"/>
                    <a:pt x="1681" y="438"/>
                    <a:pt x="1546" y="438"/>
                  </a:cubicBezTo>
                  <a:lnTo>
                    <a:pt x="1949" y="438"/>
                  </a:lnTo>
                  <a:lnTo>
                    <a:pt x="1949" y="303"/>
                  </a:lnTo>
                  <a:close/>
                </a:path>
              </a:pathLst>
            </a:custGeom>
            <a:solidFill>
              <a:srgbClr val="DE9A4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93" name="Google Shape;994;p32">
              <a:extLst>
                <a:ext uri="{FF2B5EF4-FFF2-40B4-BE49-F238E27FC236}">
                  <a16:creationId xmlns:a16="http://schemas.microsoft.com/office/drawing/2014/main" id="{5EF0A9CE-5E1B-432E-8F0D-CB7FD2A8E31C}"/>
                </a:ext>
              </a:extLst>
            </p:cNvPr>
            <p:cNvSpPr/>
            <p:nvPr/>
          </p:nvSpPr>
          <p:spPr>
            <a:xfrm>
              <a:off x="3058425" y="819550"/>
              <a:ext cx="1316625" cy="612525"/>
            </a:xfrm>
            <a:custGeom>
              <a:avLst/>
              <a:gdLst/>
              <a:ahLst/>
              <a:cxnLst/>
              <a:rect l="l" t="t" r="r" b="b"/>
              <a:pathLst>
                <a:path w="52665" h="24501" extrusionOk="0">
                  <a:moveTo>
                    <a:pt x="49741" y="0"/>
                  </a:moveTo>
                  <a:lnTo>
                    <a:pt x="49741" y="0"/>
                  </a:lnTo>
                  <a:cubicBezTo>
                    <a:pt x="51690" y="6016"/>
                    <a:pt x="49035" y="14418"/>
                    <a:pt x="45809" y="15259"/>
                  </a:cubicBezTo>
                  <a:cubicBezTo>
                    <a:pt x="46077" y="13309"/>
                    <a:pt x="43422" y="8671"/>
                    <a:pt x="42582" y="6991"/>
                  </a:cubicBezTo>
                  <a:cubicBezTo>
                    <a:pt x="41742" y="4907"/>
                    <a:pt x="40498" y="3059"/>
                    <a:pt x="39658" y="975"/>
                  </a:cubicBezTo>
                  <a:cubicBezTo>
                    <a:pt x="38818" y="2218"/>
                    <a:pt x="37541" y="3495"/>
                    <a:pt x="36297" y="4605"/>
                  </a:cubicBezTo>
                  <a:cubicBezTo>
                    <a:pt x="35155" y="5579"/>
                    <a:pt x="33609" y="6016"/>
                    <a:pt x="32365" y="6991"/>
                  </a:cubicBezTo>
                  <a:cubicBezTo>
                    <a:pt x="33071" y="6151"/>
                    <a:pt x="33340" y="5041"/>
                    <a:pt x="33205" y="3899"/>
                  </a:cubicBezTo>
                  <a:cubicBezTo>
                    <a:pt x="33071" y="3361"/>
                    <a:pt x="32937" y="2521"/>
                    <a:pt x="32634" y="1949"/>
                  </a:cubicBezTo>
                  <a:cubicBezTo>
                    <a:pt x="32500" y="1546"/>
                    <a:pt x="31928" y="1109"/>
                    <a:pt x="31928" y="538"/>
                  </a:cubicBezTo>
                  <a:cubicBezTo>
                    <a:pt x="31659" y="2386"/>
                    <a:pt x="26349" y="4201"/>
                    <a:pt x="26484" y="8671"/>
                  </a:cubicBezTo>
                  <a:cubicBezTo>
                    <a:pt x="25509" y="7831"/>
                    <a:pt x="24232" y="7562"/>
                    <a:pt x="23123" y="7562"/>
                  </a:cubicBezTo>
                  <a:cubicBezTo>
                    <a:pt x="21846" y="7562"/>
                    <a:pt x="20468" y="7831"/>
                    <a:pt x="19056" y="8100"/>
                  </a:cubicBezTo>
                  <a:cubicBezTo>
                    <a:pt x="17813" y="8402"/>
                    <a:pt x="16401" y="8671"/>
                    <a:pt x="14990" y="8671"/>
                  </a:cubicBezTo>
                  <a:cubicBezTo>
                    <a:pt x="13309" y="8671"/>
                    <a:pt x="11763" y="8268"/>
                    <a:pt x="10251" y="6722"/>
                  </a:cubicBezTo>
                  <a:lnTo>
                    <a:pt x="10251" y="6722"/>
                  </a:lnTo>
                  <a:cubicBezTo>
                    <a:pt x="10385" y="6991"/>
                    <a:pt x="11225" y="9511"/>
                    <a:pt x="11763" y="10217"/>
                  </a:cubicBezTo>
                  <a:cubicBezTo>
                    <a:pt x="11225" y="10789"/>
                    <a:pt x="9679" y="10923"/>
                    <a:pt x="8570" y="10923"/>
                  </a:cubicBezTo>
                  <a:cubicBezTo>
                    <a:pt x="7562" y="10923"/>
                    <a:pt x="6890" y="10789"/>
                    <a:pt x="6890" y="10789"/>
                  </a:cubicBezTo>
                  <a:lnTo>
                    <a:pt x="6890" y="10789"/>
                  </a:lnTo>
                  <a:cubicBezTo>
                    <a:pt x="6890" y="10789"/>
                    <a:pt x="6319" y="13141"/>
                    <a:pt x="7865" y="15259"/>
                  </a:cubicBezTo>
                  <a:lnTo>
                    <a:pt x="7293" y="15259"/>
                  </a:lnTo>
                  <a:cubicBezTo>
                    <a:pt x="5613" y="15259"/>
                    <a:pt x="3361" y="13578"/>
                    <a:pt x="1983" y="12301"/>
                  </a:cubicBezTo>
                  <a:cubicBezTo>
                    <a:pt x="1277" y="13444"/>
                    <a:pt x="571" y="14553"/>
                    <a:pt x="0" y="15662"/>
                  </a:cubicBezTo>
                  <a:cubicBezTo>
                    <a:pt x="706" y="15527"/>
                    <a:pt x="1546" y="15124"/>
                    <a:pt x="2252" y="14822"/>
                  </a:cubicBezTo>
                  <a:lnTo>
                    <a:pt x="2252" y="14822"/>
                  </a:lnTo>
                  <a:cubicBezTo>
                    <a:pt x="1681" y="15830"/>
                    <a:pt x="1546" y="16670"/>
                    <a:pt x="1546" y="17645"/>
                  </a:cubicBezTo>
                  <a:cubicBezTo>
                    <a:pt x="1681" y="18619"/>
                    <a:pt x="2117" y="19594"/>
                    <a:pt x="2823" y="20569"/>
                  </a:cubicBezTo>
                  <a:cubicBezTo>
                    <a:pt x="3092" y="21006"/>
                    <a:pt x="3529" y="21543"/>
                    <a:pt x="4067" y="21980"/>
                  </a:cubicBezTo>
                  <a:cubicBezTo>
                    <a:pt x="4369" y="22249"/>
                    <a:pt x="4638" y="22552"/>
                    <a:pt x="5041" y="22820"/>
                  </a:cubicBezTo>
                  <a:cubicBezTo>
                    <a:pt x="5613" y="23224"/>
                    <a:pt x="6319" y="23661"/>
                    <a:pt x="7024" y="23930"/>
                  </a:cubicBezTo>
                  <a:cubicBezTo>
                    <a:pt x="7159" y="24064"/>
                    <a:pt x="7159" y="24064"/>
                    <a:pt x="7293" y="24064"/>
                  </a:cubicBezTo>
                  <a:cubicBezTo>
                    <a:pt x="7865" y="24366"/>
                    <a:pt x="8402" y="24501"/>
                    <a:pt x="8839" y="24501"/>
                  </a:cubicBezTo>
                  <a:cubicBezTo>
                    <a:pt x="8974" y="24501"/>
                    <a:pt x="9108" y="24501"/>
                    <a:pt x="9242" y="24366"/>
                  </a:cubicBezTo>
                  <a:cubicBezTo>
                    <a:pt x="8705" y="23526"/>
                    <a:pt x="8402" y="22552"/>
                    <a:pt x="8268" y="21846"/>
                  </a:cubicBezTo>
                  <a:cubicBezTo>
                    <a:pt x="8268" y="20703"/>
                    <a:pt x="8402" y="20031"/>
                    <a:pt x="8402" y="20031"/>
                  </a:cubicBezTo>
                  <a:lnTo>
                    <a:pt x="11629" y="20031"/>
                  </a:lnTo>
                  <a:cubicBezTo>
                    <a:pt x="12334" y="19863"/>
                    <a:pt x="13040" y="19728"/>
                    <a:pt x="13309" y="19460"/>
                  </a:cubicBezTo>
                  <a:cubicBezTo>
                    <a:pt x="12781" y="18767"/>
                    <a:pt x="11962" y="16195"/>
                    <a:pt x="11773" y="15974"/>
                  </a:cubicBezTo>
                  <a:lnTo>
                    <a:pt x="11773" y="15974"/>
                  </a:lnTo>
                  <a:cubicBezTo>
                    <a:pt x="12477" y="16675"/>
                    <a:pt x="13312" y="17209"/>
                    <a:pt x="14015" y="17510"/>
                  </a:cubicBezTo>
                  <a:cubicBezTo>
                    <a:pt x="14855" y="17779"/>
                    <a:pt x="15695" y="17914"/>
                    <a:pt x="16536" y="17914"/>
                  </a:cubicBezTo>
                  <a:cubicBezTo>
                    <a:pt x="17947" y="17914"/>
                    <a:pt x="19325" y="17645"/>
                    <a:pt x="20602" y="17342"/>
                  </a:cubicBezTo>
                  <a:cubicBezTo>
                    <a:pt x="22014" y="17073"/>
                    <a:pt x="23257" y="16805"/>
                    <a:pt x="24534" y="16805"/>
                  </a:cubicBezTo>
                  <a:cubicBezTo>
                    <a:pt x="25778" y="16805"/>
                    <a:pt x="27055" y="17073"/>
                    <a:pt x="28030" y="17779"/>
                  </a:cubicBezTo>
                  <a:lnTo>
                    <a:pt x="28030" y="17510"/>
                  </a:lnTo>
                  <a:cubicBezTo>
                    <a:pt x="28030" y="15259"/>
                    <a:pt x="29408" y="13713"/>
                    <a:pt x="30819" y="12603"/>
                  </a:cubicBezTo>
                  <a:cubicBezTo>
                    <a:pt x="32096" y="11461"/>
                    <a:pt x="33340" y="10621"/>
                    <a:pt x="33474" y="9780"/>
                  </a:cubicBezTo>
                  <a:cubicBezTo>
                    <a:pt x="33474" y="10352"/>
                    <a:pt x="34046" y="10789"/>
                    <a:pt x="34180" y="11192"/>
                  </a:cubicBezTo>
                  <a:cubicBezTo>
                    <a:pt x="34314" y="11763"/>
                    <a:pt x="34617" y="12469"/>
                    <a:pt x="34617" y="13007"/>
                  </a:cubicBezTo>
                  <a:cubicBezTo>
                    <a:pt x="34751" y="13007"/>
                    <a:pt x="34751" y="13007"/>
                    <a:pt x="34751" y="13141"/>
                  </a:cubicBezTo>
                  <a:lnTo>
                    <a:pt x="34751" y="13578"/>
                  </a:lnTo>
                  <a:cubicBezTo>
                    <a:pt x="34751" y="14553"/>
                    <a:pt x="34449" y="15393"/>
                    <a:pt x="33911" y="16233"/>
                  </a:cubicBezTo>
                  <a:cubicBezTo>
                    <a:pt x="35155" y="15259"/>
                    <a:pt x="36566" y="14822"/>
                    <a:pt x="37675" y="13847"/>
                  </a:cubicBezTo>
                  <a:cubicBezTo>
                    <a:pt x="37675" y="13847"/>
                    <a:pt x="37810" y="13847"/>
                    <a:pt x="37810" y="13713"/>
                  </a:cubicBezTo>
                  <a:cubicBezTo>
                    <a:pt x="39087" y="12738"/>
                    <a:pt x="40330" y="11461"/>
                    <a:pt x="41171" y="10217"/>
                  </a:cubicBezTo>
                  <a:cubicBezTo>
                    <a:pt x="42011" y="12167"/>
                    <a:pt x="43288" y="14149"/>
                    <a:pt x="44128" y="16099"/>
                  </a:cubicBezTo>
                  <a:cubicBezTo>
                    <a:pt x="44532" y="17208"/>
                    <a:pt x="44834" y="18351"/>
                    <a:pt x="44968" y="19460"/>
                  </a:cubicBezTo>
                  <a:cubicBezTo>
                    <a:pt x="44968" y="20434"/>
                    <a:pt x="44968" y="21274"/>
                    <a:pt x="44700" y="22115"/>
                  </a:cubicBezTo>
                  <a:cubicBezTo>
                    <a:pt x="44968" y="21846"/>
                    <a:pt x="45237" y="21543"/>
                    <a:pt x="45372" y="21274"/>
                  </a:cubicBezTo>
                  <a:cubicBezTo>
                    <a:pt x="46514" y="19863"/>
                    <a:pt x="47489" y="18351"/>
                    <a:pt x="48329" y="16805"/>
                  </a:cubicBezTo>
                  <a:cubicBezTo>
                    <a:pt x="48598" y="16502"/>
                    <a:pt x="48733" y="16233"/>
                    <a:pt x="49035" y="15830"/>
                  </a:cubicBezTo>
                  <a:lnTo>
                    <a:pt x="49169" y="15662"/>
                  </a:lnTo>
                  <a:cubicBezTo>
                    <a:pt x="49573" y="14990"/>
                    <a:pt x="49875" y="14418"/>
                    <a:pt x="50144" y="13713"/>
                  </a:cubicBezTo>
                  <a:cubicBezTo>
                    <a:pt x="51253" y="11629"/>
                    <a:pt x="51556" y="9511"/>
                    <a:pt x="51556" y="6856"/>
                  </a:cubicBezTo>
                  <a:lnTo>
                    <a:pt x="51556" y="4739"/>
                  </a:lnTo>
                  <a:cubicBezTo>
                    <a:pt x="51421" y="4470"/>
                    <a:pt x="51421" y="4201"/>
                    <a:pt x="51253" y="3764"/>
                  </a:cubicBezTo>
                  <a:lnTo>
                    <a:pt x="51253" y="3764"/>
                  </a:lnTo>
                  <a:cubicBezTo>
                    <a:pt x="51690" y="4470"/>
                    <a:pt x="52261" y="5041"/>
                    <a:pt x="52665" y="5579"/>
                  </a:cubicBezTo>
                  <a:lnTo>
                    <a:pt x="52665" y="5310"/>
                  </a:lnTo>
                  <a:cubicBezTo>
                    <a:pt x="52665" y="4201"/>
                    <a:pt x="52093" y="3059"/>
                    <a:pt x="51556" y="2218"/>
                  </a:cubicBezTo>
                  <a:cubicBezTo>
                    <a:pt x="51119" y="1546"/>
                    <a:pt x="50413" y="706"/>
                    <a:pt x="49741" y="0"/>
                  </a:cubicBezTo>
                  <a:close/>
                </a:path>
              </a:pathLst>
            </a:custGeom>
            <a:solidFill>
              <a:srgbClr val="EDD56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94" name="Google Shape;995;p32">
              <a:extLst>
                <a:ext uri="{FF2B5EF4-FFF2-40B4-BE49-F238E27FC236}">
                  <a16:creationId xmlns:a16="http://schemas.microsoft.com/office/drawing/2014/main" id="{F8847BEC-8771-435B-BF7B-4E735D0BFC85}"/>
                </a:ext>
              </a:extLst>
            </p:cNvPr>
            <p:cNvSpPr/>
            <p:nvPr/>
          </p:nvSpPr>
          <p:spPr>
            <a:xfrm>
              <a:off x="3664200" y="1449700"/>
              <a:ext cx="175650" cy="115150"/>
            </a:xfrm>
            <a:custGeom>
              <a:avLst/>
              <a:gdLst/>
              <a:ahLst/>
              <a:cxnLst/>
              <a:rect l="l" t="t" r="r" b="b"/>
              <a:pathLst>
                <a:path w="7026" h="4606" extrusionOk="0">
                  <a:moveTo>
                    <a:pt x="6319" y="1"/>
                  </a:moveTo>
                  <a:cubicBezTo>
                    <a:pt x="6017" y="1"/>
                    <a:pt x="5882" y="270"/>
                    <a:pt x="5882" y="538"/>
                  </a:cubicBezTo>
                  <a:cubicBezTo>
                    <a:pt x="6017" y="706"/>
                    <a:pt x="6017" y="975"/>
                    <a:pt x="6017" y="1110"/>
                  </a:cubicBezTo>
                  <a:cubicBezTo>
                    <a:pt x="6017" y="2521"/>
                    <a:pt x="4908" y="3630"/>
                    <a:pt x="3496" y="3630"/>
                  </a:cubicBezTo>
                  <a:cubicBezTo>
                    <a:pt x="2253" y="3630"/>
                    <a:pt x="1144" y="2656"/>
                    <a:pt x="976" y="1379"/>
                  </a:cubicBezTo>
                  <a:cubicBezTo>
                    <a:pt x="976" y="1110"/>
                    <a:pt x="707" y="975"/>
                    <a:pt x="438" y="975"/>
                  </a:cubicBezTo>
                  <a:cubicBezTo>
                    <a:pt x="135" y="975"/>
                    <a:pt x="1" y="1244"/>
                    <a:pt x="1" y="1547"/>
                  </a:cubicBezTo>
                  <a:cubicBezTo>
                    <a:pt x="303" y="3227"/>
                    <a:pt x="1681" y="4605"/>
                    <a:pt x="3496" y="4605"/>
                  </a:cubicBezTo>
                  <a:cubicBezTo>
                    <a:pt x="5479" y="4605"/>
                    <a:pt x="7025" y="3059"/>
                    <a:pt x="7025" y="1110"/>
                  </a:cubicBezTo>
                  <a:cubicBezTo>
                    <a:pt x="7025" y="841"/>
                    <a:pt x="7025" y="706"/>
                    <a:pt x="6857" y="404"/>
                  </a:cubicBezTo>
                  <a:cubicBezTo>
                    <a:pt x="6857" y="135"/>
                    <a:pt x="6588" y="1"/>
                    <a:pt x="6319" y="1"/>
                  </a:cubicBezTo>
                  <a:close/>
                </a:path>
              </a:pathLst>
            </a:custGeom>
            <a:solidFill>
              <a:schemeClr val="dk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95" name="Google Shape;996;p32">
              <a:extLst>
                <a:ext uri="{FF2B5EF4-FFF2-40B4-BE49-F238E27FC236}">
                  <a16:creationId xmlns:a16="http://schemas.microsoft.com/office/drawing/2014/main" id="{52A14F81-F171-4C7F-BFD5-8CB1A5683460}"/>
                </a:ext>
              </a:extLst>
            </p:cNvPr>
            <p:cNvSpPr/>
            <p:nvPr/>
          </p:nvSpPr>
          <p:spPr>
            <a:xfrm>
              <a:off x="3381050" y="1294800"/>
              <a:ext cx="231100" cy="168725"/>
            </a:xfrm>
            <a:custGeom>
              <a:avLst/>
              <a:gdLst/>
              <a:ahLst/>
              <a:cxnLst/>
              <a:rect l="l" t="t" r="r" b="b"/>
              <a:pathLst>
                <a:path w="9244" h="6749" extrusionOk="0">
                  <a:moveTo>
                    <a:pt x="5732" y="0"/>
                  </a:moveTo>
                  <a:cubicBezTo>
                    <a:pt x="4300" y="0"/>
                    <a:pt x="3026" y="940"/>
                    <a:pt x="2521" y="2264"/>
                  </a:cubicBezTo>
                  <a:cubicBezTo>
                    <a:pt x="2270" y="2342"/>
                    <a:pt x="2033" y="2374"/>
                    <a:pt x="1812" y="2374"/>
                  </a:cubicBezTo>
                  <a:cubicBezTo>
                    <a:pt x="794" y="2374"/>
                    <a:pt x="135" y="1693"/>
                    <a:pt x="135" y="1693"/>
                  </a:cubicBezTo>
                  <a:lnTo>
                    <a:pt x="135" y="1693"/>
                  </a:lnTo>
                  <a:cubicBezTo>
                    <a:pt x="1" y="4079"/>
                    <a:pt x="1681" y="4651"/>
                    <a:pt x="2656" y="4785"/>
                  </a:cubicBezTo>
                  <a:cubicBezTo>
                    <a:pt x="3059" y="5760"/>
                    <a:pt x="4202" y="6600"/>
                    <a:pt x="5445" y="6734"/>
                  </a:cubicBezTo>
                  <a:cubicBezTo>
                    <a:pt x="5544" y="6744"/>
                    <a:pt x="5642" y="6748"/>
                    <a:pt x="5740" y="6748"/>
                  </a:cubicBezTo>
                  <a:cubicBezTo>
                    <a:pt x="7438" y="6748"/>
                    <a:pt x="8950" y="5392"/>
                    <a:pt x="9109" y="3676"/>
                  </a:cubicBezTo>
                  <a:cubicBezTo>
                    <a:pt x="9243" y="1861"/>
                    <a:pt x="7832" y="181"/>
                    <a:pt x="6017" y="13"/>
                  </a:cubicBezTo>
                  <a:cubicBezTo>
                    <a:pt x="5921" y="4"/>
                    <a:pt x="5826" y="0"/>
                    <a:pt x="5732" y="0"/>
                  </a:cubicBezTo>
                  <a:close/>
                </a:path>
              </a:pathLst>
            </a:custGeom>
            <a:solidFill>
              <a:schemeClr val="dk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96" name="Google Shape;997;p32">
              <a:extLst>
                <a:ext uri="{FF2B5EF4-FFF2-40B4-BE49-F238E27FC236}">
                  <a16:creationId xmlns:a16="http://schemas.microsoft.com/office/drawing/2014/main" id="{69FE29CB-0F5D-4F41-B0E9-B79923F044E2}"/>
                </a:ext>
              </a:extLst>
            </p:cNvPr>
            <p:cNvSpPr/>
            <p:nvPr/>
          </p:nvSpPr>
          <p:spPr>
            <a:xfrm>
              <a:off x="3507100" y="1306025"/>
              <a:ext cx="59675" cy="59675"/>
            </a:xfrm>
            <a:custGeom>
              <a:avLst/>
              <a:gdLst/>
              <a:ahLst/>
              <a:cxnLst/>
              <a:rect l="l" t="t" r="r" b="b"/>
              <a:pathLst>
                <a:path w="2387" h="2387" extrusionOk="0">
                  <a:moveTo>
                    <a:pt x="1109" y="1"/>
                  </a:moveTo>
                  <a:cubicBezTo>
                    <a:pt x="403" y="1"/>
                    <a:pt x="0" y="572"/>
                    <a:pt x="0" y="1244"/>
                  </a:cubicBezTo>
                  <a:cubicBezTo>
                    <a:pt x="0" y="1950"/>
                    <a:pt x="403" y="2387"/>
                    <a:pt x="1109" y="2387"/>
                  </a:cubicBezTo>
                  <a:cubicBezTo>
                    <a:pt x="1815" y="2387"/>
                    <a:pt x="2386" y="1950"/>
                    <a:pt x="2386" y="1244"/>
                  </a:cubicBezTo>
                  <a:cubicBezTo>
                    <a:pt x="2386" y="572"/>
                    <a:pt x="1815" y="1"/>
                    <a:pt x="1109" y="1"/>
                  </a:cubicBezTo>
                  <a:close/>
                </a:path>
              </a:pathLst>
            </a:custGeom>
            <a:solidFill>
              <a:srgbClr val="FFFFFF"/>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97" name="Google Shape;998;p32">
              <a:extLst>
                <a:ext uri="{FF2B5EF4-FFF2-40B4-BE49-F238E27FC236}">
                  <a16:creationId xmlns:a16="http://schemas.microsoft.com/office/drawing/2014/main" id="{E733EEB6-CA51-47B3-B011-35A945F30FC5}"/>
                </a:ext>
              </a:extLst>
            </p:cNvPr>
            <p:cNvSpPr/>
            <p:nvPr/>
          </p:nvSpPr>
          <p:spPr>
            <a:xfrm>
              <a:off x="3877625" y="1246025"/>
              <a:ext cx="227725" cy="168650"/>
            </a:xfrm>
            <a:custGeom>
              <a:avLst/>
              <a:gdLst/>
              <a:ahLst/>
              <a:cxnLst/>
              <a:rect l="l" t="t" r="r" b="b"/>
              <a:pathLst>
                <a:path w="9109" h="6746" extrusionOk="0">
                  <a:moveTo>
                    <a:pt x="3549" y="0"/>
                  </a:moveTo>
                  <a:cubicBezTo>
                    <a:pt x="3443" y="0"/>
                    <a:pt x="3335" y="5"/>
                    <a:pt x="3227" y="14"/>
                  </a:cubicBezTo>
                  <a:cubicBezTo>
                    <a:pt x="1278" y="149"/>
                    <a:pt x="0" y="1695"/>
                    <a:pt x="169" y="3644"/>
                  </a:cubicBezTo>
                  <a:cubicBezTo>
                    <a:pt x="297" y="5409"/>
                    <a:pt x="1712" y="6745"/>
                    <a:pt x="3537" y="6745"/>
                  </a:cubicBezTo>
                  <a:cubicBezTo>
                    <a:pt x="3623" y="6745"/>
                    <a:pt x="3710" y="6742"/>
                    <a:pt x="3798" y="6736"/>
                  </a:cubicBezTo>
                  <a:cubicBezTo>
                    <a:pt x="5042" y="6602"/>
                    <a:pt x="6050" y="5761"/>
                    <a:pt x="6588" y="4652"/>
                  </a:cubicBezTo>
                  <a:cubicBezTo>
                    <a:pt x="7562" y="4652"/>
                    <a:pt x="9108" y="4081"/>
                    <a:pt x="8974" y="1560"/>
                  </a:cubicBezTo>
                  <a:lnTo>
                    <a:pt x="8974" y="1560"/>
                  </a:lnTo>
                  <a:cubicBezTo>
                    <a:pt x="8974" y="1561"/>
                    <a:pt x="8430" y="2279"/>
                    <a:pt x="7411" y="2279"/>
                  </a:cubicBezTo>
                  <a:cubicBezTo>
                    <a:pt x="7164" y="2279"/>
                    <a:pt x="6889" y="2237"/>
                    <a:pt x="6588" y="2132"/>
                  </a:cubicBezTo>
                  <a:cubicBezTo>
                    <a:pt x="6213" y="819"/>
                    <a:pt x="4966" y="0"/>
                    <a:pt x="3549" y="0"/>
                  </a:cubicBezTo>
                  <a:close/>
                </a:path>
              </a:pathLst>
            </a:custGeom>
            <a:solidFill>
              <a:schemeClr val="dk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98" name="Google Shape;999;p32">
              <a:extLst>
                <a:ext uri="{FF2B5EF4-FFF2-40B4-BE49-F238E27FC236}">
                  <a16:creationId xmlns:a16="http://schemas.microsoft.com/office/drawing/2014/main" id="{BB854CF8-D117-4B97-900E-1FF9BDAC94FE}"/>
                </a:ext>
              </a:extLst>
            </p:cNvPr>
            <p:cNvSpPr/>
            <p:nvPr/>
          </p:nvSpPr>
          <p:spPr>
            <a:xfrm>
              <a:off x="3916275" y="1264025"/>
              <a:ext cx="59675" cy="59675"/>
            </a:xfrm>
            <a:custGeom>
              <a:avLst/>
              <a:gdLst/>
              <a:ahLst/>
              <a:cxnLst/>
              <a:rect l="l" t="t" r="r" b="b"/>
              <a:pathLst>
                <a:path w="2387" h="2387" extrusionOk="0">
                  <a:moveTo>
                    <a:pt x="1143" y="0"/>
                  </a:moveTo>
                  <a:cubicBezTo>
                    <a:pt x="572" y="0"/>
                    <a:pt x="0" y="572"/>
                    <a:pt x="0" y="1244"/>
                  </a:cubicBezTo>
                  <a:cubicBezTo>
                    <a:pt x="0" y="1815"/>
                    <a:pt x="572" y="2386"/>
                    <a:pt x="1143" y="2386"/>
                  </a:cubicBezTo>
                  <a:cubicBezTo>
                    <a:pt x="1815" y="2386"/>
                    <a:pt x="2387" y="1815"/>
                    <a:pt x="2387" y="1244"/>
                  </a:cubicBezTo>
                  <a:cubicBezTo>
                    <a:pt x="2387" y="572"/>
                    <a:pt x="1815" y="0"/>
                    <a:pt x="1143" y="0"/>
                  </a:cubicBezTo>
                  <a:close/>
                </a:path>
              </a:pathLst>
            </a:custGeom>
            <a:solidFill>
              <a:srgbClr val="FFFFFF"/>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99" name="Google Shape;1000;p32">
              <a:extLst>
                <a:ext uri="{FF2B5EF4-FFF2-40B4-BE49-F238E27FC236}">
                  <a16:creationId xmlns:a16="http://schemas.microsoft.com/office/drawing/2014/main" id="{594A85AE-DD6F-43F3-B245-D04B1AC5499A}"/>
                </a:ext>
              </a:extLst>
            </p:cNvPr>
            <p:cNvSpPr/>
            <p:nvPr/>
          </p:nvSpPr>
          <p:spPr>
            <a:xfrm>
              <a:off x="3373500" y="1446350"/>
              <a:ext cx="206725" cy="105050"/>
            </a:xfrm>
            <a:custGeom>
              <a:avLst/>
              <a:gdLst/>
              <a:ahLst/>
              <a:cxnLst/>
              <a:rect l="l" t="t" r="r" b="b"/>
              <a:pathLst>
                <a:path w="8269" h="4202" extrusionOk="0">
                  <a:moveTo>
                    <a:pt x="4201" y="0"/>
                  </a:moveTo>
                  <a:cubicBezTo>
                    <a:pt x="1849" y="0"/>
                    <a:pt x="0" y="975"/>
                    <a:pt x="0" y="2084"/>
                  </a:cubicBezTo>
                  <a:cubicBezTo>
                    <a:pt x="0" y="3193"/>
                    <a:pt x="1849" y="4201"/>
                    <a:pt x="4201" y="4201"/>
                  </a:cubicBezTo>
                  <a:cubicBezTo>
                    <a:pt x="6453" y="4201"/>
                    <a:pt x="8268" y="3193"/>
                    <a:pt x="8268" y="2084"/>
                  </a:cubicBezTo>
                  <a:cubicBezTo>
                    <a:pt x="8268" y="975"/>
                    <a:pt x="6453" y="0"/>
                    <a:pt x="4201" y="0"/>
                  </a:cubicBezTo>
                  <a:close/>
                </a:path>
              </a:pathLst>
            </a:custGeom>
            <a:solidFill>
              <a:schemeClr val="accent6"/>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00" name="Google Shape;1001;p32">
              <a:extLst>
                <a:ext uri="{FF2B5EF4-FFF2-40B4-BE49-F238E27FC236}">
                  <a16:creationId xmlns:a16="http://schemas.microsoft.com/office/drawing/2014/main" id="{EB8F90F8-D523-4387-A32E-90083F58B62E}"/>
                </a:ext>
              </a:extLst>
            </p:cNvPr>
            <p:cNvSpPr/>
            <p:nvPr/>
          </p:nvSpPr>
          <p:spPr>
            <a:xfrm>
              <a:off x="3930550" y="1374500"/>
              <a:ext cx="213450" cy="111225"/>
            </a:xfrm>
            <a:custGeom>
              <a:avLst/>
              <a:gdLst/>
              <a:ahLst/>
              <a:cxnLst/>
              <a:rect l="l" t="t" r="r" b="b"/>
              <a:pathLst>
                <a:path w="8538" h="4449" extrusionOk="0">
                  <a:moveTo>
                    <a:pt x="4900" y="1"/>
                  </a:moveTo>
                  <a:cubicBezTo>
                    <a:pt x="4629" y="1"/>
                    <a:pt x="4350" y="17"/>
                    <a:pt x="4067" y="51"/>
                  </a:cubicBezTo>
                  <a:cubicBezTo>
                    <a:pt x="1681" y="354"/>
                    <a:pt x="1" y="1463"/>
                    <a:pt x="135" y="2706"/>
                  </a:cubicBezTo>
                  <a:cubicBezTo>
                    <a:pt x="251" y="3689"/>
                    <a:pt x="1735" y="4449"/>
                    <a:pt x="3561" y="4449"/>
                  </a:cubicBezTo>
                  <a:cubicBezTo>
                    <a:pt x="3856" y="4449"/>
                    <a:pt x="4161" y="4429"/>
                    <a:pt x="4471" y="4387"/>
                  </a:cubicBezTo>
                  <a:cubicBezTo>
                    <a:pt x="6723" y="4118"/>
                    <a:pt x="8537" y="3009"/>
                    <a:pt x="8403" y="1732"/>
                  </a:cubicBezTo>
                  <a:cubicBezTo>
                    <a:pt x="8286" y="764"/>
                    <a:pt x="6761" y="1"/>
                    <a:pt x="4900" y="1"/>
                  </a:cubicBezTo>
                  <a:close/>
                </a:path>
              </a:pathLst>
            </a:custGeom>
            <a:solidFill>
              <a:schemeClr val="accent6"/>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01" name="Google Shape;1002;p32">
              <a:extLst>
                <a:ext uri="{FF2B5EF4-FFF2-40B4-BE49-F238E27FC236}">
                  <a16:creationId xmlns:a16="http://schemas.microsoft.com/office/drawing/2014/main" id="{ADA22323-A815-4D9E-B7B8-06DA5C0E7193}"/>
                </a:ext>
              </a:extLst>
            </p:cNvPr>
            <p:cNvSpPr/>
            <p:nvPr/>
          </p:nvSpPr>
          <p:spPr>
            <a:xfrm>
              <a:off x="3597825" y="2131950"/>
              <a:ext cx="48775" cy="21050"/>
            </a:xfrm>
            <a:custGeom>
              <a:avLst/>
              <a:gdLst/>
              <a:ahLst/>
              <a:cxnLst/>
              <a:rect l="l" t="t" r="r" b="b"/>
              <a:pathLst>
                <a:path w="1951" h="842" extrusionOk="0">
                  <a:moveTo>
                    <a:pt x="1" y="1"/>
                  </a:moveTo>
                  <a:cubicBezTo>
                    <a:pt x="559" y="428"/>
                    <a:pt x="1245" y="694"/>
                    <a:pt x="1903" y="832"/>
                  </a:cubicBezTo>
                  <a:lnTo>
                    <a:pt x="1903" y="832"/>
                  </a:lnTo>
                  <a:cubicBezTo>
                    <a:pt x="1610" y="747"/>
                    <a:pt x="251" y="126"/>
                    <a:pt x="1" y="1"/>
                  </a:cubicBezTo>
                  <a:close/>
                  <a:moveTo>
                    <a:pt x="1903" y="832"/>
                  </a:moveTo>
                  <a:cubicBezTo>
                    <a:pt x="1925" y="838"/>
                    <a:pt x="1941" y="841"/>
                    <a:pt x="1950" y="841"/>
                  </a:cubicBezTo>
                  <a:cubicBezTo>
                    <a:pt x="1935" y="838"/>
                    <a:pt x="1919" y="835"/>
                    <a:pt x="1903" y="832"/>
                  </a:cubicBezTo>
                  <a:close/>
                </a:path>
              </a:pathLst>
            </a:custGeom>
            <a:solidFill>
              <a:srgbClr val="2E3463"/>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grpSp>
        <p:nvGrpSpPr>
          <p:cNvPr id="202" name="Google Shape;211;p3">
            <a:extLst>
              <a:ext uri="{FF2B5EF4-FFF2-40B4-BE49-F238E27FC236}">
                <a16:creationId xmlns:a16="http://schemas.microsoft.com/office/drawing/2014/main" id="{36C19A32-EB14-46B6-BE30-A420DB3A7F9C}"/>
              </a:ext>
            </a:extLst>
          </p:cNvPr>
          <p:cNvGrpSpPr/>
          <p:nvPr userDrawn="1"/>
        </p:nvGrpSpPr>
        <p:grpSpPr>
          <a:xfrm>
            <a:off x="772900" y="1186379"/>
            <a:ext cx="333322" cy="298986"/>
            <a:chOff x="2495125" y="2142250"/>
            <a:chExt cx="444275" cy="398525"/>
          </a:xfrm>
        </p:grpSpPr>
        <p:sp>
          <p:nvSpPr>
            <p:cNvPr id="203" name="Google Shape;212;p3">
              <a:extLst>
                <a:ext uri="{FF2B5EF4-FFF2-40B4-BE49-F238E27FC236}">
                  <a16:creationId xmlns:a16="http://schemas.microsoft.com/office/drawing/2014/main" id="{22119F67-39FE-47B8-97DB-A9DDAFCE3F72}"/>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endParaRPr sz="1350" dirty="0">
                <a:solidFill>
                  <a:prstClr val="black"/>
                </a:solidFill>
                <a:latin typeface="Times New Roman" panose="02020603050405020304" pitchFamily="18" charset="0"/>
              </a:endParaRPr>
            </a:p>
          </p:txBody>
        </p:sp>
        <p:sp>
          <p:nvSpPr>
            <p:cNvPr id="204" name="Google Shape;213;p3">
              <a:extLst>
                <a:ext uri="{FF2B5EF4-FFF2-40B4-BE49-F238E27FC236}">
                  <a16:creationId xmlns:a16="http://schemas.microsoft.com/office/drawing/2014/main" id="{95B9D80B-1308-40DE-B7AB-F51F061B728F}"/>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grpSp>
        <p:nvGrpSpPr>
          <p:cNvPr id="205" name="Google Shape;214;p3">
            <a:extLst>
              <a:ext uri="{FF2B5EF4-FFF2-40B4-BE49-F238E27FC236}">
                <a16:creationId xmlns:a16="http://schemas.microsoft.com/office/drawing/2014/main" id="{FF773F4A-00DE-480A-A1E4-267BF6A95F53}"/>
              </a:ext>
            </a:extLst>
          </p:cNvPr>
          <p:cNvGrpSpPr/>
          <p:nvPr userDrawn="1"/>
        </p:nvGrpSpPr>
        <p:grpSpPr>
          <a:xfrm>
            <a:off x="7923582" y="3780148"/>
            <a:ext cx="218607" cy="211096"/>
            <a:chOff x="3243875" y="2372825"/>
            <a:chExt cx="291375" cy="281375"/>
          </a:xfrm>
        </p:grpSpPr>
        <p:sp>
          <p:nvSpPr>
            <p:cNvPr id="206" name="Google Shape;215;p3">
              <a:extLst>
                <a:ext uri="{FF2B5EF4-FFF2-40B4-BE49-F238E27FC236}">
                  <a16:creationId xmlns:a16="http://schemas.microsoft.com/office/drawing/2014/main" id="{B061D21D-9962-482E-8B77-708CF59A3EB6}"/>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07" name="Google Shape;216;p3">
              <a:extLst>
                <a:ext uri="{FF2B5EF4-FFF2-40B4-BE49-F238E27FC236}">
                  <a16:creationId xmlns:a16="http://schemas.microsoft.com/office/drawing/2014/main" id="{204A213E-8F6F-4FC4-AB3D-8806D287E243}"/>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08" name="Google Shape;217;p3">
              <a:extLst>
                <a:ext uri="{FF2B5EF4-FFF2-40B4-BE49-F238E27FC236}">
                  <a16:creationId xmlns:a16="http://schemas.microsoft.com/office/drawing/2014/main" id="{75F3FCD1-BCD2-41A7-AF94-8CEC0F2FFE09}"/>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09" name="Google Shape;218;p3">
              <a:extLst>
                <a:ext uri="{FF2B5EF4-FFF2-40B4-BE49-F238E27FC236}">
                  <a16:creationId xmlns:a16="http://schemas.microsoft.com/office/drawing/2014/main" id="{EB1D663F-9A65-4AE5-82B7-355924900575}"/>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10" name="Google Shape;219;p3">
              <a:extLst>
                <a:ext uri="{FF2B5EF4-FFF2-40B4-BE49-F238E27FC236}">
                  <a16:creationId xmlns:a16="http://schemas.microsoft.com/office/drawing/2014/main" id="{A3231104-E2F1-474D-A57B-1B68E9AE6F33}"/>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11" name="Google Shape;220;p3">
              <a:extLst>
                <a:ext uri="{FF2B5EF4-FFF2-40B4-BE49-F238E27FC236}">
                  <a16:creationId xmlns:a16="http://schemas.microsoft.com/office/drawing/2014/main" id="{F5ADB79B-53AA-46AB-84C9-DB8354756BC7}"/>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12" name="Google Shape;221;p3">
              <a:extLst>
                <a:ext uri="{FF2B5EF4-FFF2-40B4-BE49-F238E27FC236}">
                  <a16:creationId xmlns:a16="http://schemas.microsoft.com/office/drawing/2014/main" id="{0EA0A449-FE2B-4948-8A13-06CFC25A3A68}"/>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sz="1350" dirty="0">
                <a:solidFill>
                  <a:prstClr val="black"/>
                </a:solidFill>
                <a:latin typeface="Times New Roman" panose="02020603050405020304" pitchFamily="18" charset="0"/>
              </a:endParaRPr>
            </a:p>
          </p:txBody>
        </p:sp>
        <p:sp>
          <p:nvSpPr>
            <p:cNvPr id="213" name="Google Shape;222;p3">
              <a:extLst>
                <a:ext uri="{FF2B5EF4-FFF2-40B4-BE49-F238E27FC236}">
                  <a16:creationId xmlns:a16="http://schemas.microsoft.com/office/drawing/2014/main" id="{FDF13A9C-A97B-44BE-9F23-62A6C5EDEC49}"/>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14" name="Google Shape;223;p3">
              <a:extLst>
                <a:ext uri="{FF2B5EF4-FFF2-40B4-BE49-F238E27FC236}">
                  <a16:creationId xmlns:a16="http://schemas.microsoft.com/office/drawing/2014/main" id="{ADA04C5F-ECF7-42DD-B1EB-83FC80EB7BDD}"/>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15" name="Google Shape;224;p3">
              <a:extLst>
                <a:ext uri="{FF2B5EF4-FFF2-40B4-BE49-F238E27FC236}">
                  <a16:creationId xmlns:a16="http://schemas.microsoft.com/office/drawing/2014/main" id="{EC7C5AD5-90D8-4F7D-9C2C-CFD820FC374A}"/>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grpSp>
        <p:nvGrpSpPr>
          <p:cNvPr id="216" name="Google Shape;225;p3">
            <a:extLst>
              <a:ext uri="{FF2B5EF4-FFF2-40B4-BE49-F238E27FC236}">
                <a16:creationId xmlns:a16="http://schemas.microsoft.com/office/drawing/2014/main" id="{06FC704C-BA05-45EE-B62B-22DABC82E899}"/>
              </a:ext>
            </a:extLst>
          </p:cNvPr>
          <p:cNvGrpSpPr/>
          <p:nvPr userDrawn="1"/>
        </p:nvGrpSpPr>
        <p:grpSpPr>
          <a:xfrm>
            <a:off x="8086725" y="536311"/>
            <a:ext cx="125049" cy="126470"/>
            <a:chOff x="4954425" y="2036375"/>
            <a:chExt cx="166675" cy="168575"/>
          </a:xfrm>
        </p:grpSpPr>
        <p:sp>
          <p:nvSpPr>
            <p:cNvPr id="217" name="Google Shape;226;p3">
              <a:extLst>
                <a:ext uri="{FF2B5EF4-FFF2-40B4-BE49-F238E27FC236}">
                  <a16:creationId xmlns:a16="http://schemas.microsoft.com/office/drawing/2014/main" id="{EE9E41F6-3648-44F1-A46C-BDD91F82AF1F}"/>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18" name="Google Shape;227;p3">
              <a:extLst>
                <a:ext uri="{FF2B5EF4-FFF2-40B4-BE49-F238E27FC236}">
                  <a16:creationId xmlns:a16="http://schemas.microsoft.com/office/drawing/2014/main" id="{A7D8C30C-9D8A-4F45-A5DD-F918DD863CF3}"/>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sp>
        <p:nvSpPr>
          <p:cNvPr id="219" name="Google Shape;228;p3">
            <a:extLst>
              <a:ext uri="{FF2B5EF4-FFF2-40B4-BE49-F238E27FC236}">
                <a16:creationId xmlns:a16="http://schemas.microsoft.com/office/drawing/2014/main" id="{EBE612EC-FC5F-4192-9E24-C046316489E0}"/>
              </a:ext>
            </a:extLst>
          </p:cNvPr>
          <p:cNvSpPr/>
          <p:nvPr userDrawn="1"/>
        </p:nvSpPr>
        <p:spPr>
          <a:xfrm>
            <a:off x="1183176" y="2699166"/>
            <a:ext cx="89375" cy="60919"/>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220" name="Google Shape;229;p3">
            <a:extLst>
              <a:ext uri="{FF2B5EF4-FFF2-40B4-BE49-F238E27FC236}">
                <a16:creationId xmlns:a16="http://schemas.microsoft.com/office/drawing/2014/main" id="{31BD3FA8-6E2A-4C65-9E9F-29FBB5C804BE}"/>
              </a:ext>
            </a:extLst>
          </p:cNvPr>
          <p:cNvSpPr/>
          <p:nvPr userDrawn="1"/>
        </p:nvSpPr>
        <p:spPr>
          <a:xfrm>
            <a:off x="7387629" y="2917298"/>
            <a:ext cx="65273" cy="46458"/>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grpSp>
        <p:nvGrpSpPr>
          <p:cNvPr id="221" name="Google Shape;230;p3">
            <a:extLst>
              <a:ext uri="{FF2B5EF4-FFF2-40B4-BE49-F238E27FC236}">
                <a16:creationId xmlns:a16="http://schemas.microsoft.com/office/drawing/2014/main" id="{69E37D2F-6DF5-4A21-A568-0E80AD7AD85B}"/>
              </a:ext>
            </a:extLst>
          </p:cNvPr>
          <p:cNvGrpSpPr/>
          <p:nvPr userDrawn="1"/>
        </p:nvGrpSpPr>
        <p:grpSpPr>
          <a:xfrm>
            <a:off x="956428" y="4157405"/>
            <a:ext cx="125049" cy="126470"/>
            <a:chOff x="4954425" y="2036375"/>
            <a:chExt cx="166675" cy="168575"/>
          </a:xfrm>
        </p:grpSpPr>
        <p:sp>
          <p:nvSpPr>
            <p:cNvPr id="222" name="Google Shape;231;p3">
              <a:extLst>
                <a:ext uri="{FF2B5EF4-FFF2-40B4-BE49-F238E27FC236}">
                  <a16:creationId xmlns:a16="http://schemas.microsoft.com/office/drawing/2014/main" id="{68E4F49D-2FDF-45EC-A2F0-64258873AC93}"/>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23" name="Google Shape;232;p3">
              <a:extLst>
                <a:ext uri="{FF2B5EF4-FFF2-40B4-BE49-F238E27FC236}">
                  <a16:creationId xmlns:a16="http://schemas.microsoft.com/office/drawing/2014/main" id="{424729EF-CCC4-4D87-A50A-4CA7DB6D3AA9}"/>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sp>
        <p:nvSpPr>
          <p:cNvPr id="224" name="TextBox 223">
            <a:extLst>
              <a:ext uri="{FF2B5EF4-FFF2-40B4-BE49-F238E27FC236}">
                <a16:creationId xmlns:a16="http://schemas.microsoft.com/office/drawing/2014/main" id="{93F46B3B-D663-4FBA-8528-CFD2F9C1E141}"/>
              </a:ext>
            </a:extLst>
          </p:cNvPr>
          <p:cNvSpPr txBox="1"/>
          <p:nvPr userDrawn="1"/>
        </p:nvSpPr>
        <p:spPr>
          <a:xfrm>
            <a:off x="2704108" y="1197729"/>
            <a:ext cx="3565300" cy="2746906"/>
          </a:xfrm>
          <a:prstGeom prst="rect">
            <a:avLst/>
          </a:prstGeom>
          <a:noFill/>
        </p:spPr>
        <p:txBody>
          <a:bodyPr wrap="square" rtlCol="0">
            <a:spAutoFit/>
          </a:bodyPr>
          <a:lstStyle/>
          <a:p>
            <a:pPr algn="ctr"/>
            <a:r>
              <a:rPr lang="vi-VN" sz="8625">
                <a:solidFill>
                  <a:srgbClr val="002060"/>
                </a:solidFill>
                <a:latin typeface="UTM Cookies"/>
              </a:rPr>
              <a:t>LUYỆN TẬP</a:t>
            </a:r>
            <a:endParaRPr lang="vi-VN" sz="8625" dirty="0">
              <a:solidFill>
                <a:srgbClr val="002060"/>
              </a:solidFill>
              <a:latin typeface="UTM Cookies"/>
            </a:endParaRPr>
          </a:p>
        </p:txBody>
      </p:sp>
    </p:spTree>
    <p:extLst>
      <p:ext uri="{BB962C8B-B14F-4D97-AF65-F5344CB8AC3E}">
        <p14:creationId xmlns:p14="http://schemas.microsoft.com/office/powerpoint/2010/main" val="104464501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202"/>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219"/>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221"/>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216"/>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220"/>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205"/>
                                        </p:tgtEl>
                                      </p:cBhvr>
                                      <p:by x="150000" y="150000"/>
                                    </p:animScale>
                                  </p:childTnLst>
                                </p:cTn>
                              </p:par>
                              <p:par>
                                <p:cTn id="17" presetID="16" presetClass="entr" presetSubtype="21"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Effect transition="in" filter="barn(inVertical)">
                                      <p:cBhvr>
                                        <p:cTn id="19" dur="500"/>
                                        <p:tgtEl>
                                          <p:spTgt spid="98"/>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99"/>
                                        </p:tgtEl>
                                        <p:attrNameLst>
                                          <p:attrName>style.visibility</p:attrName>
                                        </p:attrNameLst>
                                      </p:cBhvr>
                                      <p:to>
                                        <p:strVal val="visible"/>
                                      </p:to>
                                    </p:set>
                                    <p:animEffect transition="in" filter="barn(inVertical)">
                                      <p:cBhvr>
                                        <p:cTn id="22" dur="500"/>
                                        <p:tgtEl>
                                          <p:spTgt spid="99"/>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97"/>
                                        </p:tgtEl>
                                        <p:attrNameLst>
                                          <p:attrName>style.visibility</p:attrName>
                                        </p:attrNameLst>
                                      </p:cBhvr>
                                      <p:to>
                                        <p:strVal val="visible"/>
                                      </p:to>
                                    </p:set>
                                    <p:animEffect transition="in" filter="fade">
                                      <p:cBhvr>
                                        <p:cTn id="26" dur="500"/>
                                        <p:tgtEl>
                                          <p:spTgt spid="97"/>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138"/>
                                        </p:tgtEl>
                                        <p:attrNameLst>
                                          <p:attrName>style.visibility</p:attrName>
                                        </p:attrNameLst>
                                      </p:cBhvr>
                                      <p:to>
                                        <p:strVal val="visible"/>
                                      </p:to>
                                    </p:set>
                                    <p:anim calcmode="lin" valueType="num">
                                      <p:cBhvr>
                                        <p:cTn id="30" dur="1000" fill="hold"/>
                                        <p:tgtEl>
                                          <p:spTgt spid="138"/>
                                        </p:tgtEl>
                                        <p:attrNameLst>
                                          <p:attrName>ppt_w</p:attrName>
                                        </p:attrNameLst>
                                      </p:cBhvr>
                                      <p:tavLst>
                                        <p:tav tm="0">
                                          <p:val>
                                            <p:fltVal val="0"/>
                                          </p:val>
                                        </p:tav>
                                        <p:tav tm="100000">
                                          <p:val>
                                            <p:strVal val="#ppt_w"/>
                                          </p:val>
                                        </p:tav>
                                      </p:tavLst>
                                    </p:anim>
                                    <p:anim calcmode="lin" valueType="num">
                                      <p:cBhvr>
                                        <p:cTn id="31" dur="1000" fill="hold"/>
                                        <p:tgtEl>
                                          <p:spTgt spid="138"/>
                                        </p:tgtEl>
                                        <p:attrNameLst>
                                          <p:attrName>ppt_h</p:attrName>
                                        </p:attrNameLst>
                                      </p:cBhvr>
                                      <p:tavLst>
                                        <p:tav tm="0">
                                          <p:val>
                                            <p:fltVal val="0"/>
                                          </p:val>
                                        </p:tav>
                                        <p:tav tm="100000">
                                          <p:val>
                                            <p:strVal val="#ppt_h"/>
                                          </p:val>
                                        </p:tav>
                                      </p:tavLst>
                                    </p:anim>
                                    <p:anim calcmode="lin" valueType="num">
                                      <p:cBhvr>
                                        <p:cTn id="32" dur="1000" fill="hold"/>
                                        <p:tgtEl>
                                          <p:spTgt spid="138"/>
                                        </p:tgtEl>
                                        <p:attrNameLst>
                                          <p:attrName>style.rotation</p:attrName>
                                        </p:attrNameLst>
                                      </p:cBhvr>
                                      <p:tavLst>
                                        <p:tav tm="0">
                                          <p:val>
                                            <p:fltVal val="90"/>
                                          </p:val>
                                        </p:tav>
                                        <p:tav tm="100000">
                                          <p:val>
                                            <p:fltVal val="0"/>
                                          </p:val>
                                        </p:tav>
                                      </p:tavLst>
                                    </p:anim>
                                    <p:animEffect transition="in" filter="fade">
                                      <p:cBhvr>
                                        <p:cTn id="33" dur="1000"/>
                                        <p:tgtEl>
                                          <p:spTgt spid="138"/>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224"/>
                                        </p:tgtEl>
                                        <p:attrNameLst>
                                          <p:attrName>style.visibility</p:attrName>
                                        </p:attrNameLst>
                                      </p:cBhvr>
                                      <p:to>
                                        <p:strVal val="visible"/>
                                      </p:to>
                                    </p:set>
                                    <p:animEffect transition="in" filter="randombar(horizontal)">
                                      <p:cBhvr>
                                        <p:cTn id="37" dur="500"/>
                                        <p:tgtEl>
                                          <p:spTgt spid="2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219" grpId="0" animBg="1"/>
      <p:bldP spid="220" grpId="0" animBg="1"/>
      <p:bldP spid="224" grpId="0"/>
    </p:bldLst>
  </p:timing>
</p:sldLayout>
</file>

<file path=ppt/slideLayouts/slideLayout124.xml><?xml version="1.0" encoding="utf-8"?>
<p:sldLayout xmlns:a="http://schemas.openxmlformats.org/drawingml/2006/main" xmlns:r="http://schemas.openxmlformats.org/officeDocument/2006/relationships" xmlns:p="http://schemas.openxmlformats.org/presentationml/2006/main" preserve="1" userDrawn="1">
  <p:cSld name="16_Title and Content">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297023" y="164692"/>
            <a:ext cx="8712950" cy="4681543"/>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accent6">
                <a:lumMod val="75000"/>
              </a:schemeClr>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endParaRPr sz="1350" dirty="0">
                <a:solidFill>
                  <a:prstClr val="black"/>
                </a:solidFill>
                <a:latin typeface="Times New Roman" panose="02020603050405020304" pitchFamily="18" charset="0"/>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349391" y="661836"/>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150354" y="680331"/>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168122" y="742296"/>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393811" y="710860"/>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151248" y="688672"/>
            <a:ext cx="335912"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348498" y="1122388"/>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49460" y="1140883"/>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167228" y="1202847"/>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392918" y="1171412"/>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150353" y="1149223"/>
            <a:ext cx="335912"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347604" y="1582939"/>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48567" y="1601434"/>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166334" y="1663399"/>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392025" y="1631963"/>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49460" y="1609774"/>
            <a:ext cx="335912"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346711" y="2043490"/>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47673" y="2061986"/>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165441" y="2123950"/>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391130" y="2092515"/>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48567" y="2070326"/>
            <a:ext cx="335912"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345817" y="2504042"/>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46779" y="2522537"/>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164548" y="2584501"/>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390237" y="2553066"/>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47674" y="2530877"/>
            <a:ext cx="335912"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344924" y="2964593"/>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45886" y="2983088"/>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163654" y="3045053"/>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389344" y="3013617"/>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46779" y="2991429"/>
            <a:ext cx="335912"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344030" y="3425145"/>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44993" y="3443640"/>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162760" y="3505604"/>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388450" y="3474169"/>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45886" y="3451980"/>
            <a:ext cx="335912"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343137" y="3885696"/>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44100" y="3904191"/>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161867" y="3966156"/>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387556" y="3934720"/>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44993" y="3912531"/>
            <a:ext cx="335912"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342243" y="4346247"/>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43205" y="4364743"/>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160973" y="4426707"/>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386663" y="4395272"/>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44099" y="4373083"/>
            <a:ext cx="335912"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Tree>
    <p:extLst>
      <p:ext uri="{BB962C8B-B14F-4D97-AF65-F5344CB8AC3E}">
        <p14:creationId xmlns:p14="http://schemas.microsoft.com/office/powerpoint/2010/main" val="3018333983"/>
      </p:ext>
    </p:extLst>
  </p:cSld>
  <p:clrMapOvr>
    <a:masterClrMapping/>
  </p:clrMapOvr>
</p:sldLayout>
</file>

<file path=ppt/slideLayouts/slideLayout125.xml><?xml version="1.0" encoding="utf-8"?>
<p:sldLayout xmlns:a="http://schemas.openxmlformats.org/drawingml/2006/main" xmlns:r="http://schemas.openxmlformats.org/officeDocument/2006/relationships" xmlns:p="http://schemas.openxmlformats.org/presentationml/2006/main" preserve="1" userDrawn="1">
  <p:cSld name="5_Title Slide">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912FF248-73E2-4B5D-9669-D05536B13110}"/>
              </a:ext>
            </a:extLst>
          </p:cNvPr>
          <p:cNvGrpSpPr/>
          <p:nvPr userDrawn="1"/>
        </p:nvGrpSpPr>
        <p:grpSpPr>
          <a:xfrm>
            <a:off x="297023" y="164692"/>
            <a:ext cx="8712950" cy="4681543"/>
            <a:chOff x="395894" y="219519"/>
            <a:chExt cx="8518865" cy="4788281"/>
          </a:xfrm>
        </p:grpSpPr>
        <p:sp>
          <p:nvSpPr>
            <p:cNvPr id="8" name="Google Shape;993;p14">
              <a:extLst>
                <a:ext uri="{FF2B5EF4-FFF2-40B4-BE49-F238E27FC236}">
                  <a16:creationId xmlns:a16="http://schemas.microsoft.com/office/drawing/2014/main" id="{6F2E4380-9AAF-4929-8F62-F490FD06BB80}"/>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FFE285"/>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nvGrpSpPr>
            <p:cNvPr id="9" name="Google Shape;994;p14">
              <a:extLst>
                <a:ext uri="{FF2B5EF4-FFF2-40B4-BE49-F238E27FC236}">
                  <a16:creationId xmlns:a16="http://schemas.microsoft.com/office/drawing/2014/main" id="{05263AFC-D1B4-4D83-808E-9B96447708D3}"/>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E97D35D9-4A80-4E5E-AE99-A42260106314}"/>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9" name="Google Shape;996;p14">
                <a:extLst>
                  <a:ext uri="{FF2B5EF4-FFF2-40B4-BE49-F238E27FC236}">
                    <a16:creationId xmlns:a16="http://schemas.microsoft.com/office/drawing/2014/main" id="{F1D5A806-A58C-4FB9-9CB8-29884CE2006D}"/>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sp>
          <p:nvSpPr>
            <p:cNvPr id="10" name="Google Shape;997;p14">
              <a:extLst>
                <a:ext uri="{FF2B5EF4-FFF2-40B4-BE49-F238E27FC236}">
                  <a16:creationId xmlns:a16="http://schemas.microsoft.com/office/drawing/2014/main" id="{ED4A141D-52F2-416A-BB8C-6ABF536EB5BD}"/>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nvGrpSpPr>
            <p:cNvPr id="11" name="Google Shape;998;p14">
              <a:extLst>
                <a:ext uri="{FF2B5EF4-FFF2-40B4-BE49-F238E27FC236}">
                  <a16:creationId xmlns:a16="http://schemas.microsoft.com/office/drawing/2014/main" id="{233E8FF6-A58B-4C0A-8E03-7EBCEC1A722A}"/>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1B628C4E-2CC0-49FD-AE56-2DA39F0AEDC3}"/>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7" name="Google Shape;1000;p14">
                <a:extLst>
                  <a:ext uri="{FF2B5EF4-FFF2-40B4-BE49-F238E27FC236}">
                    <a16:creationId xmlns:a16="http://schemas.microsoft.com/office/drawing/2014/main" id="{B7905D3C-D345-41E1-9F8F-3DE9CB825DDB}"/>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grpSp>
          <p:nvGrpSpPr>
            <p:cNvPr id="12" name="Google Shape;1001;p14">
              <a:extLst>
                <a:ext uri="{FF2B5EF4-FFF2-40B4-BE49-F238E27FC236}">
                  <a16:creationId xmlns:a16="http://schemas.microsoft.com/office/drawing/2014/main" id="{9381F408-D6BF-4983-8522-FE74B038BAD1}"/>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313829AE-A03B-42DF-8C85-190282C1CC18}"/>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5" name="Google Shape;1003;p14">
                <a:extLst>
                  <a:ext uri="{FF2B5EF4-FFF2-40B4-BE49-F238E27FC236}">
                    <a16:creationId xmlns:a16="http://schemas.microsoft.com/office/drawing/2014/main" id="{92BB61BC-FAB6-4715-A9E7-CC0E8CEE0D5C}"/>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grpSp>
          <p:nvGrpSpPr>
            <p:cNvPr id="13" name="Google Shape;1004;p14">
              <a:extLst>
                <a:ext uri="{FF2B5EF4-FFF2-40B4-BE49-F238E27FC236}">
                  <a16:creationId xmlns:a16="http://schemas.microsoft.com/office/drawing/2014/main" id="{D079DC36-A197-4791-8A06-31AB6A7A8165}"/>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BFAD29E2-C19B-47AB-B438-BA439212A9D2}"/>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3" name="Google Shape;1006;p14">
                <a:extLst>
                  <a:ext uri="{FF2B5EF4-FFF2-40B4-BE49-F238E27FC236}">
                    <a16:creationId xmlns:a16="http://schemas.microsoft.com/office/drawing/2014/main" id="{DA309345-B33A-4CD0-9D4E-F69123E7E182}"/>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grpSp>
          <p:nvGrpSpPr>
            <p:cNvPr id="14" name="Google Shape;1007;p14">
              <a:extLst>
                <a:ext uri="{FF2B5EF4-FFF2-40B4-BE49-F238E27FC236}">
                  <a16:creationId xmlns:a16="http://schemas.microsoft.com/office/drawing/2014/main" id="{590C6090-7470-4DB3-8246-659CCC0F2A1A}"/>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611C93AB-AF4D-48EC-B180-BF93AED33FAD}"/>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1" name="Google Shape;1009;p14">
                <a:extLst>
                  <a:ext uri="{FF2B5EF4-FFF2-40B4-BE49-F238E27FC236}">
                    <a16:creationId xmlns:a16="http://schemas.microsoft.com/office/drawing/2014/main" id="{FC04491F-28E4-471E-8BA3-24A183402971}"/>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grpSp>
          <p:nvGrpSpPr>
            <p:cNvPr id="15" name="Google Shape;1010;p14">
              <a:extLst>
                <a:ext uri="{FF2B5EF4-FFF2-40B4-BE49-F238E27FC236}">
                  <a16:creationId xmlns:a16="http://schemas.microsoft.com/office/drawing/2014/main" id="{D54D7793-AF6A-4956-9B72-E4F3A35C4520}"/>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47A74F27-516B-4842-B2FD-3E800B67929D}"/>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9" name="Google Shape;1012;p14">
                <a:extLst>
                  <a:ext uri="{FF2B5EF4-FFF2-40B4-BE49-F238E27FC236}">
                    <a16:creationId xmlns:a16="http://schemas.microsoft.com/office/drawing/2014/main" id="{81691461-33B0-489D-A18A-AD91D59A1D21}"/>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sp>
          <p:nvSpPr>
            <p:cNvPr id="16" name="Google Shape;1013;p14">
              <a:extLst>
                <a:ext uri="{FF2B5EF4-FFF2-40B4-BE49-F238E27FC236}">
                  <a16:creationId xmlns:a16="http://schemas.microsoft.com/office/drawing/2014/main" id="{0EEF144F-B527-4080-AAEA-10B3E48E39A2}"/>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7" name="Google Shape;1014;p14">
              <a:extLst>
                <a:ext uri="{FF2B5EF4-FFF2-40B4-BE49-F238E27FC236}">
                  <a16:creationId xmlns:a16="http://schemas.microsoft.com/office/drawing/2014/main" id="{40F35D0D-CACF-4AB5-BE8A-E9FB73511388}"/>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endParaRPr sz="1350" dirty="0">
                <a:solidFill>
                  <a:prstClr val="black"/>
                </a:solidFill>
                <a:latin typeface="Times New Roman" panose="02020603050405020304" pitchFamily="18" charset="0"/>
              </a:endParaRPr>
            </a:p>
          </p:txBody>
        </p:sp>
      </p:grpSp>
      <p:grpSp>
        <p:nvGrpSpPr>
          <p:cNvPr id="30" name="Google Shape;1016;p14">
            <a:extLst>
              <a:ext uri="{FF2B5EF4-FFF2-40B4-BE49-F238E27FC236}">
                <a16:creationId xmlns:a16="http://schemas.microsoft.com/office/drawing/2014/main" id="{327BF5F6-D034-4620-B2B7-7F2179C531EB}"/>
              </a:ext>
            </a:extLst>
          </p:cNvPr>
          <p:cNvGrpSpPr/>
          <p:nvPr userDrawn="1"/>
        </p:nvGrpSpPr>
        <p:grpSpPr>
          <a:xfrm>
            <a:off x="742152" y="4235755"/>
            <a:ext cx="461552" cy="401778"/>
            <a:chOff x="2495125" y="2142250"/>
            <a:chExt cx="444275" cy="398525"/>
          </a:xfrm>
        </p:grpSpPr>
        <p:sp>
          <p:nvSpPr>
            <p:cNvPr id="31" name="Google Shape;1017;p14">
              <a:extLst>
                <a:ext uri="{FF2B5EF4-FFF2-40B4-BE49-F238E27FC236}">
                  <a16:creationId xmlns:a16="http://schemas.microsoft.com/office/drawing/2014/main" id="{F2F00FDD-D7D5-4809-82CF-73AA35BD05FE}"/>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32" name="Google Shape;1018;p14">
              <a:extLst>
                <a:ext uri="{FF2B5EF4-FFF2-40B4-BE49-F238E27FC236}">
                  <a16:creationId xmlns:a16="http://schemas.microsoft.com/office/drawing/2014/main" id="{5395EB15-BC66-42AE-A1EE-3E2823F5486A}"/>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3"/>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grpSp>
        <p:nvGrpSpPr>
          <p:cNvPr id="33" name="Google Shape;1019;p14">
            <a:extLst>
              <a:ext uri="{FF2B5EF4-FFF2-40B4-BE49-F238E27FC236}">
                <a16:creationId xmlns:a16="http://schemas.microsoft.com/office/drawing/2014/main" id="{D53CFA2D-5D0C-4A67-9094-88F183BFE612}"/>
              </a:ext>
            </a:extLst>
          </p:cNvPr>
          <p:cNvGrpSpPr/>
          <p:nvPr userDrawn="1"/>
        </p:nvGrpSpPr>
        <p:grpSpPr>
          <a:xfrm>
            <a:off x="7636017" y="320863"/>
            <a:ext cx="302706" cy="283672"/>
            <a:chOff x="3243875" y="2372825"/>
            <a:chExt cx="291375" cy="281375"/>
          </a:xfrm>
        </p:grpSpPr>
        <p:sp>
          <p:nvSpPr>
            <p:cNvPr id="34" name="Google Shape;1020;p14">
              <a:extLst>
                <a:ext uri="{FF2B5EF4-FFF2-40B4-BE49-F238E27FC236}">
                  <a16:creationId xmlns:a16="http://schemas.microsoft.com/office/drawing/2014/main" id="{30675EEE-C22B-4D00-94DF-E49C0A367512}"/>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35" name="Google Shape;1021;p14">
              <a:extLst>
                <a:ext uri="{FF2B5EF4-FFF2-40B4-BE49-F238E27FC236}">
                  <a16:creationId xmlns:a16="http://schemas.microsoft.com/office/drawing/2014/main" id="{E3DBEB34-9A0C-4ECA-A1F1-6D8B1FF89970}"/>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36" name="Google Shape;1022;p14">
              <a:extLst>
                <a:ext uri="{FF2B5EF4-FFF2-40B4-BE49-F238E27FC236}">
                  <a16:creationId xmlns:a16="http://schemas.microsoft.com/office/drawing/2014/main" id="{07CFEFDF-2E28-4483-834B-DA095CF3CE48}"/>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37" name="Google Shape;1023;p14">
              <a:extLst>
                <a:ext uri="{FF2B5EF4-FFF2-40B4-BE49-F238E27FC236}">
                  <a16:creationId xmlns:a16="http://schemas.microsoft.com/office/drawing/2014/main" id="{14506E96-EBA9-4C68-AF1F-8C4403B117FE}"/>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38" name="Google Shape;1024;p14">
              <a:extLst>
                <a:ext uri="{FF2B5EF4-FFF2-40B4-BE49-F238E27FC236}">
                  <a16:creationId xmlns:a16="http://schemas.microsoft.com/office/drawing/2014/main" id="{B2F2C8B1-350B-49EE-9CA4-D84F2E04689C}"/>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39" name="Google Shape;1025;p14">
              <a:extLst>
                <a:ext uri="{FF2B5EF4-FFF2-40B4-BE49-F238E27FC236}">
                  <a16:creationId xmlns:a16="http://schemas.microsoft.com/office/drawing/2014/main" id="{524642B7-86EC-4E65-B0EB-6949F77DB65F}"/>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40" name="Google Shape;1026;p14">
              <a:extLst>
                <a:ext uri="{FF2B5EF4-FFF2-40B4-BE49-F238E27FC236}">
                  <a16:creationId xmlns:a16="http://schemas.microsoft.com/office/drawing/2014/main" id="{DA2CC125-6131-46A3-AC36-26C92E5CD21A}"/>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41" name="Google Shape;1027;p14">
              <a:extLst>
                <a:ext uri="{FF2B5EF4-FFF2-40B4-BE49-F238E27FC236}">
                  <a16:creationId xmlns:a16="http://schemas.microsoft.com/office/drawing/2014/main" id="{5A24D573-ECDB-4ACD-87B3-20030C31E8D4}"/>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42" name="Google Shape;1028;p14">
              <a:extLst>
                <a:ext uri="{FF2B5EF4-FFF2-40B4-BE49-F238E27FC236}">
                  <a16:creationId xmlns:a16="http://schemas.microsoft.com/office/drawing/2014/main" id="{7E867DAA-A57F-489C-A045-9A1C1429277B}"/>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43" name="Google Shape;1029;p14">
              <a:extLst>
                <a:ext uri="{FF2B5EF4-FFF2-40B4-BE49-F238E27FC236}">
                  <a16:creationId xmlns:a16="http://schemas.microsoft.com/office/drawing/2014/main" id="{1DF03B23-6B1D-4056-9368-8D8F23721207}"/>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grpSp>
        <p:nvGrpSpPr>
          <p:cNvPr id="44" name="Google Shape;1030;p14">
            <a:extLst>
              <a:ext uri="{FF2B5EF4-FFF2-40B4-BE49-F238E27FC236}">
                <a16:creationId xmlns:a16="http://schemas.microsoft.com/office/drawing/2014/main" id="{AC4C02C6-8357-4A9D-9FE8-73BED3D677DA}"/>
              </a:ext>
            </a:extLst>
          </p:cNvPr>
          <p:cNvGrpSpPr/>
          <p:nvPr userDrawn="1"/>
        </p:nvGrpSpPr>
        <p:grpSpPr>
          <a:xfrm>
            <a:off x="8255919" y="782772"/>
            <a:ext cx="173157" cy="169951"/>
            <a:chOff x="4954425" y="2036375"/>
            <a:chExt cx="166675" cy="168575"/>
          </a:xfrm>
        </p:grpSpPr>
        <p:sp>
          <p:nvSpPr>
            <p:cNvPr id="45" name="Google Shape;1031;p14">
              <a:extLst>
                <a:ext uri="{FF2B5EF4-FFF2-40B4-BE49-F238E27FC236}">
                  <a16:creationId xmlns:a16="http://schemas.microsoft.com/office/drawing/2014/main" id="{7490645F-164B-43DC-B0C4-4E49ABCDCE60}"/>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46" name="Google Shape;1032;p14">
              <a:extLst>
                <a:ext uri="{FF2B5EF4-FFF2-40B4-BE49-F238E27FC236}">
                  <a16:creationId xmlns:a16="http://schemas.microsoft.com/office/drawing/2014/main" id="{F62C8C47-6F19-44BD-9FED-30D56890DF52}"/>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sp>
        <p:nvSpPr>
          <p:cNvPr id="47" name="Google Shape;1033;p14">
            <a:extLst>
              <a:ext uri="{FF2B5EF4-FFF2-40B4-BE49-F238E27FC236}">
                <a16:creationId xmlns:a16="http://schemas.microsoft.com/office/drawing/2014/main" id="{9C058F19-0AE8-4DE1-A824-EE065CCDBD8D}"/>
              </a:ext>
            </a:extLst>
          </p:cNvPr>
          <p:cNvSpPr/>
          <p:nvPr userDrawn="1"/>
        </p:nvSpPr>
        <p:spPr>
          <a:xfrm>
            <a:off x="1541495" y="4699964"/>
            <a:ext cx="123758" cy="81863"/>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2"/>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48" name="Google Shape;1034;p14">
            <a:extLst>
              <a:ext uri="{FF2B5EF4-FFF2-40B4-BE49-F238E27FC236}">
                <a16:creationId xmlns:a16="http://schemas.microsoft.com/office/drawing/2014/main" id="{F39F1339-6652-4316-AEAE-58755DC68066}"/>
              </a:ext>
            </a:extLst>
          </p:cNvPr>
          <p:cNvSpPr/>
          <p:nvPr userDrawn="1"/>
        </p:nvSpPr>
        <p:spPr>
          <a:xfrm>
            <a:off x="8249505" y="4637533"/>
            <a:ext cx="90383" cy="62431"/>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5"/>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grpSp>
        <p:nvGrpSpPr>
          <p:cNvPr id="49" name="Google Shape;1035;p14">
            <a:extLst>
              <a:ext uri="{FF2B5EF4-FFF2-40B4-BE49-F238E27FC236}">
                <a16:creationId xmlns:a16="http://schemas.microsoft.com/office/drawing/2014/main" id="{B0CF15ED-922C-4751-B1DA-9089B1988ECC}"/>
              </a:ext>
            </a:extLst>
          </p:cNvPr>
          <p:cNvGrpSpPr/>
          <p:nvPr userDrawn="1"/>
        </p:nvGrpSpPr>
        <p:grpSpPr>
          <a:xfrm>
            <a:off x="613232" y="3895452"/>
            <a:ext cx="173157" cy="169951"/>
            <a:chOff x="4954425" y="2036375"/>
            <a:chExt cx="166675" cy="168575"/>
          </a:xfrm>
        </p:grpSpPr>
        <p:sp>
          <p:nvSpPr>
            <p:cNvPr id="50" name="Google Shape;1036;p14">
              <a:extLst>
                <a:ext uri="{FF2B5EF4-FFF2-40B4-BE49-F238E27FC236}">
                  <a16:creationId xmlns:a16="http://schemas.microsoft.com/office/drawing/2014/main" id="{7EA6F03C-5B07-4131-89F4-3BAFB23D4AF0}"/>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51" name="Google Shape;1037;p14">
              <a:extLst>
                <a:ext uri="{FF2B5EF4-FFF2-40B4-BE49-F238E27FC236}">
                  <a16:creationId xmlns:a16="http://schemas.microsoft.com/office/drawing/2014/main" id="{C7913F77-486F-46A9-8AEC-4B7565FB4E4C}"/>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sp>
        <p:nvSpPr>
          <p:cNvPr id="96" name="Google Shape;1082;p14">
            <a:extLst>
              <a:ext uri="{FF2B5EF4-FFF2-40B4-BE49-F238E27FC236}">
                <a16:creationId xmlns:a16="http://schemas.microsoft.com/office/drawing/2014/main" id="{95018CA8-A1C2-47FD-890D-549D7B4AC236}"/>
              </a:ext>
            </a:extLst>
          </p:cNvPr>
          <p:cNvSpPr/>
          <p:nvPr userDrawn="1"/>
        </p:nvSpPr>
        <p:spPr>
          <a:xfrm>
            <a:off x="349391" y="661836"/>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97" name="Google Shape;1083;p14">
            <a:extLst>
              <a:ext uri="{FF2B5EF4-FFF2-40B4-BE49-F238E27FC236}">
                <a16:creationId xmlns:a16="http://schemas.microsoft.com/office/drawing/2014/main" id="{B936ECCA-F1FD-46EC-B26D-DE3BF7D0C273}"/>
              </a:ext>
            </a:extLst>
          </p:cNvPr>
          <p:cNvSpPr/>
          <p:nvPr userDrawn="1"/>
        </p:nvSpPr>
        <p:spPr>
          <a:xfrm>
            <a:off x="150354" y="680331"/>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98" name="Google Shape;1084;p14">
            <a:extLst>
              <a:ext uri="{FF2B5EF4-FFF2-40B4-BE49-F238E27FC236}">
                <a16:creationId xmlns:a16="http://schemas.microsoft.com/office/drawing/2014/main" id="{03D9643B-BC02-476E-ABF0-0F13D9275EA3}"/>
              </a:ext>
            </a:extLst>
          </p:cNvPr>
          <p:cNvSpPr/>
          <p:nvPr userDrawn="1"/>
        </p:nvSpPr>
        <p:spPr>
          <a:xfrm>
            <a:off x="168122" y="742296"/>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99" name="Google Shape;1085;p14">
            <a:extLst>
              <a:ext uri="{FF2B5EF4-FFF2-40B4-BE49-F238E27FC236}">
                <a16:creationId xmlns:a16="http://schemas.microsoft.com/office/drawing/2014/main" id="{E4F6C8FF-3CF3-45F6-8706-79866A8801F6}"/>
              </a:ext>
            </a:extLst>
          </p:cNvPr>
          <p:cNvSpPr/>
          <p:nvPr userDrawn="1"/>
        </p:nvSpPr>
        <p:spPr>
          <a:xfrm>
            <a:off x="393811" y="710860"/>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00" name="Google Shape;1086;p14">
            <a:extLst>
              <a:ext uri="{FF2B5EF4-FFF2-40B4-BE49-F238E27FC236}">
                <a16:creationId xmlns:a16="http://schemas.microsoft.com/office/drawing/2014/main" id="{1BF2058A-58A5-400D-B987-EA9281BD464C}"/>
              </a:ext>
            </a:extLst>
          </p:cNvPr>
          <p:cNvSpPr/>
          <p:nvPr userDrawn="1"/>
        </p:nvSpPr>
        <p:spPr>
          <a:xfrm>
            <a:off x="151248" y="688672"/>
            <a:ext cx="335912"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02" name="Google Shape;1082;p14">
            <a:extLst>
              <a:ext uri="{FF2B5EF4-FFF2-40B4-BE49-F238E27FC236}">
                <a16:creationId xmlns:a16="http://schemas.microsoft.com/office/drawing/2014/main" id="{3B878202-51EA-4466-A893-7046CA4B0564}"/>
              </a:ext>
            </a:extLst>
          </p:cNvPr>
          <p:cNvSpPr/>
          <p:nvPr userDrawn="1"/>
        </p:nvSpPr>
        <p:spPr>
          <a:xfrm>
            <a:off x="348498" y="1122388"/>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03" name="Google Shape;1083;p14">
            <a:extLst>
              <a:ext uri="{FF2B5EF4-FFF2-40B4-BE49-F238E27FC236}">
                <a16:creationId xmlns:a16="http://schemas.microsoft.com/office/drawing/2014/main" id="{8AE3EC7F-38CF-4238-A1D3-36A00E1CDB4B}"/>
              </a:ext>
            </a:extLst>
          </p:cNvPr>
          <p:cNvSpPr/>
          <p:nvPr userDrawn="1"/>
        </p:nvSpPr>
        <p:spPr>
          <a:xfrm>
            <a:off x="149460" y="1140883"/>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04" name="Google Shape;1084;p14">
            <a:extLst>
              <a:ext uri="{FF2B5EF4-FFF2-40B4-BE49-F238E27FC236}">
                <a16:creationId xmlns:a16="http://schemas.microsoft.com/office/drawing/2014/main" id="{A109E879-FF69-420F-8594-E4E350138FE4}"/>
              </a:ext>
            </a:extLst>
          </p:cNvPr>
          <p:cNvSpPr/>
          <p:nvPr userDrawn="1"/>
        </p:nvSpPr>
        <p:spPr>
          <a:xfrm>
            <a:off x="167228" y="1202847"/>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05" name="Google Shape;1085;p14">
            <a:extLst>
              <a:ext uri="{FF2B5EF4-FFF2-40B4-BE49-F238E27FC236}">
                <a16:creationId xmlns:a16="http://schemas.microsoft.com/office/drawing/2014/main" id="{D728BFA8-D828-48D9-B813-EB0070A3F849}"/>
              </a:ext>
            </a:extLst>
          </p:cNvPr>
          <p:cNvSpPr/>
          <p:nvPr userDrawn="1"/>
        </p:nvSpPr>
        <p:spPr>
          <a:xfrm>
            <a:off x="392918" y="1171412"/>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06" name="Google Shape;1086;p14">
            <a:extLst>
              <a:ext uri="{FF2B5EF4-FFF2-40B4-BE49-F238E27FC236}">
                <a16:creationId xmlns:a16="http://schemas.microsoft.com/office/drawing/2014/main" id="{AAD00854-B92E-4943-95A5-C96E52F3DCF3}"/>
              </a:ext>
            </a:extLst>
          </p:cNvPr>
          <p:cNvSpPr/>
          <p:nvPr userDrawn="1"/>
        </p:nvSpPr>
        <p:spPr>
          <a:xfrm>
            <a:off x="150353" y="1149223"/>
            <a:ext cx="335912"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07" name="Google Shape;1082;p14">
            <a:extLst>
              <a:ext uri="{FF2B5EF4-FFF2-40B4-BE49-F238E27FC236}">
                <a16:creationId xmlns:a16="http://schemas.microsoft.com/office/drawing/2014/main" id="{A9BB0978-9312-4447-80AB-41294A409ED1}"/>
              </a:ext>
            </a:extLst>
          </p:cNvPr>
          <p:cNvSpPr/>
          <p:nvPr userDrawn="1"/>
        </p:nvSpPr>
        <p:spPr>
          <a:xfrm>
            <a:off x="347604" y="1582939"/>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08" name="Google Shape;1083;p14">
            <a:extLst>
              <a:ext uri="{FF2B5EF4-FFF2-40B4-BE49-F238E27FC236}">
                <a16:creationId xmlns:a16="http://schemas.microsoft.com/office/drawing/2014/main" id="{61FF21EF-8FF4-4964-B264-5FF3E4B83CCE}"/>
              </a:ext>
            </a:extLst>
          </p:cNvPr>
          <p:cNvSpPr/>
          <p:nvPr userDrawn="1"/>
        </p:nvSpPr>
        <p:spPr>
          <a:xfrm>
            <a:off x="148567" y="1601434"/>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09" name="Google Shape;1084;p14">
            <a:extLst>
              <a:ext uri="{FF2B5EF4-FFF2-40B4-BE49-F238E27FC236}">
                <a16:creationId xmlns:a16="http://schemas.microsoft.com/office/drawing/2014/main" id="{2A3A52D1-7028-4394-92D4-70E60315E66B}"/>
              </a:ext>
            </a:extLst>
          </p:cNvPr>
          <p:cNvSpPr/>
          <p:nvPr userDrawn="1"/>
        </p:nvSpPr>
        <p:spPr>
          <a:xfrm>
            <a:off x="166334" y="1663399"/>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10" name="Google Shape;1085;p14">
            <a:extLst>
              <a:ext uri="{FF2B5EF4-FFF2-40B4-BE49-F238E27FC236}">
                <a16:creationId xmlns:a16="http://schemas.microsoft.com/office/drawing/2014/main" id="{2B402ED8-8890-4BBD-BD4A-317F62877C5F}"/>
              </a:ext>
            </a:extLst>
          </p:cNvPr>
          <p:cNvSpPr/>
          <p:nvPr userDrawn="1"/>
        </p:nvSpPr>
        <p:spPr>
          <a:xfrm>
            <a:off x="392025" y="1631963"/>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11" name="Google Shape;1086;p14">
            <a:extLst>
              <a:ext uri="{FF2B5EF4-FFF2-40B4-BE49-F238E27FC236}">
                <a16:creationId xmlns:a16="http://schemas.microsoft.com/office/drawing/2014/main" id="{4FDB29D0-7164-4DBA-A2E6-84221CCDCFD4}"/>
              </a:ext>
            </a:extLst>
          </p:cNvPr>
          <p:cNvSpPr/>
          <p:nvPr userDrawn="1"/>
        </p:nvSpPr>
        <p:spPr>
          <a:xfrm>
            <a:off x="149460" y="1609774"/>
            <a:ext cx="335912"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12" name="Google Shape;1082;p14">
            <a:extLst>
              <a:ext uri="{FF2B5EF4-FFF2-40B4-BE49-F238E27FC236}">
                <a16:creationId xmlns:a16="http://schemas.microsoft.com/office/drawing/2014/main" id="{76F446C8-2BE2-457E-A059-3FBDE50A2DAB}"/>
              </a:ext>
            </a:extLst>
          </p:cNvPr>
          <p:cNvSpPr/>
          <p:nvPr userDrawn="1"/>
        </p:nvSpPr>
        <p:spPr>
          <a:xfrm>
            <a:off x="346711" y="2043490"/>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13" name="Google Shape;1083;p14">
            <a:extLst>
              <a:ext uri="{FF2B5EF4-FFF2-40B4-BE49-F238E27FC236}">
                <a16:creationId xmlns:a16="http://schemas.microsoft.com/office/drawing/2014/main" id="{543F1EC7-1C51-46E0-ACF5-20C5F0905E39}"/>
              </a:ext>
            </a:extLst>
          </p:cNvPr>
          <p:cNvSpPr/>
          <p:nvPr userDrawn="1"/>
        </p:nvSpPr>
        <p:spPr>
          <a:xfrm>
            <a:off x="147673" y="2061986"/>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14" name="Google Shape;1084;p14">
            <a:extLst>
              <a:ext uri="{FF2B5EF4-FFF2-40B4-BE49-F238E27FC236}">
                <a16:creationId xmlns:a16="http://schemas.microsoft.com/office/drawing/2014/main" id="{4E6B9D33-57F3-4A75-9293-3C04278D772A}"/>
              </a:ext>
            </a:extLst>
          </p:cNvPr>
          <p:cNvSpPr/>
          <p:nvPr userDrawn="1"/>
        </p:nvSpPr>
        <p:spPr>
          <a:xfrm>
            <a:off x="165441" y="2123950"/>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15" name="Google Shape;1085;p14">
            <a:extLst>
              <a:ext uri="{FF2B5EF4-FFF2-40B4-BE49-F238E27FC236}">
                <a16:creationId xmlns:a16="http://schemas.microsoft.com/office/drawing/2014/main" id="{46B5E075-E226-4895-9493-A4CA9A703FD3}"/>
              </a:ext>
            </a:extLst>
          </p:cNvPr>
          <p:cNvSpPr/>
          <p:nvPr userDrawn="1"/>
        </p:nvSpPr>
        <p:spPr>
          <a:xfrm>
            <a:off x="391130" y="2092515"/>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16" name="Google Shape;1086;p14">
            <a:extLst>
              <a:ext uri="{FF2B5EF4-FFF2-40B4-BE49-F238E27FC236}">
                <a16:creationId xmlns:a16="http://schemas.microsoft.com/office/drawing/2014/main" id="{56534FCD-AD06-4E33-8FD5-4A0CA24C6414}"/>
              </a:ext>
            </a:extLst>
          </p:cNvPr>
          <p:cNvSpPr/>
          <p:nvPr userDrawn="1"/>
        </p:nvSpPr>
        <p:spPr>
          <a:xfrm>
            <a:off x="148567" y="2070326"/>
            <a:ext cx="335912"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17" name="Google Shape;1082;p14">
            <a:extLst>
              <a:ext uri="{FF2B5EF4-FFF2-40B4-BE49-F238E27FC236}">
                <a16:creationId xmlns:a16="http://schemas.microsoft.com/office/drawing/2014/main" id="{13F8C6C7-68B9-45D6-8F01-F8260F297A7E}"/>
              </a:ext>
            </a:extLst>
          </p:cNvPr>
          <p:cNvSpPr/>
          <p:nvPr userDrawn="1"/>
        </p:nvSpPr>
        <p:spPr>
          <a:xfrm>
            <a:off x="345817" y="2504042"/>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18" name="Google Shape;1083;p14">
            <a:extLst>
              <a:ext uri="{FF2B5EF4-FFF2-40B4-BE49-F238E27FC236}">
                <a16:creationId xmlns:a16="http://schemas.microsoft.com/office/drawing/2014/main" id="{3C93F6CB-9B31-4CE5-A4E7-7E978C24989B}"/>
              </a:ext>
            </a:extLst>
          </p:cNvPr>
          <p:cNvSpPr/>
          <p:nvPr userDrawn="1"/>
        </p:nvSpPr>
        <p:spPr>
          <a:xfrm>
            <a:off x="146779" y="2522537"/>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19" name="Google Shape;1084;p14">
            <a:extLst>
              <a:ext uri="{FF2B5EF4-FFF2-40B4-BE49-F238E27FC236}">
                <a16:creationId xmlns:a16="http://schemas.microsoft.com/office/drawing/2014/main" id="{73CA4133-52E1-4CA4-9B02-C32EF64DCA79}"/>
              </a:ext>
            </a:extLst>
          </p:cNvPr>
          <p:cNvSpPr/>
          <p:nvPr userDrawn="1"/>
        </p:nvSpPr>
        <p:spPr>
          <a:xfrm>
            <a:off x="164548" y="2584501"/>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20" name="Google Shape;1085;p14">
            <a:extLst>
              <a:ext uri="{FF2B5EF4-FFF2-40B4-BE49-F238E27FC236}">
                <a16:creationId xmlns:a16="http://schemas.microsoft.com/office/drawing/2014/main" id="{68B32AF3-395D-4C97-B3AC-6748065FE197}"/>
              </a:ext>
            </a:extLst>
          </p:cNvPr>
          <p:cNvSpPr/>
          <p:nvPr userDrawn="1"/>
        </p:nvSpPr>
        <p:spPr>
          <a:xfrm>
            <a:off x="390237" y="2553066"/>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21" name="Google Shape;1086;p14">
            <a:extLst>
              <a:ext uri="{FF2B5EF4-FFF2-40B4-BE49-F238E27FC236}">
                <a16:creationId xmlns:a16="http://schemas.microsoft.com/office/drawing/2014/main" id="{F2737C08-B20B-4DD3-8C2B-6D9629DF844C}"/>
              </a:ext>
            </a:extLst>
          </p:cNvPr>
          <p:cNvSpPr/>
          <p:nvPr userDrawn="1"/>
        </p:nvSpPr>
        <p:spPr>
          <a:xfrm>
            <a:off x="147674" y="2530877"/>
            <a:ext cx="335912"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22" name="Google Shape;1082;p14">
            <a:extLst>
              <a:ext uri="{FF2B5EF4-FFF2-40B4-BE49-F238E27FC236}">
                <a16:creationId xmlns:a16="http://schemas.microsoft.com/office/drawing/2014/main" id="{C67ED233-4DA4-4D61-B819-CA361C34FFD3}"/>
              </a:ext>
            </a:extLst>
          </p:cNvPr>
          <p:cNvSpPr/>
          <p:nvPr userDrawn="1"/>
        </p:nvSpPr>
        <p:spPr>
          <a:xfrm>
            <a:off x="344924" y="2964593"/>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23" name="Google Shape;1083;p14">
            <a:extLst>
              <a:ext uri="{FF2B5EF4-FFF2-40B4-BE49-F238E27FC236}">
                <a16:creationId xmlns:a16="http://schemas.microsoft.com/office/drawing/2014/main" id="{DB6F480F-12E0-4FF2-94FC-7455618F43E4}"/>
              </a:ext>
            </a:extLst>
          </p:cNvPr>
          <p:cNvSpPr/>
          <p:nvPr userDrawn="1"/>
        </p:nvSpPr>
        <p:spPr>
          <a:xfrm>
            <a:off x="145886" y="2983088"/>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24" name="Google Shape;1084;p14">
            <a:extLst>
              <a:ext uri="{FF2B5EF4-FFF2-40B4-BE49-F238E27FC236}">
                <a16:creationId xmlns:a16="http://schemas.microsoft.com/office/drawing/2014/main" id="{FB8875DE-94FC-4821-827E-F05F343D19DD}"/>
              </a:ext>
            </a:extLst>
          </p:cNvPr>
          <p:cNvSpPr/>
          <p:nvPr userDrawn="1"/>
        </p:nvSpPr>
        <p:spPr>
          <a:xfrm>
            <a:off x="163654" y="3045053"/>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25" name="Google Shape;1085;p14">
            <a:extLst>
              <a:ext uri="{FF2B5EF4-FFF2-40B4-BE49-F238E27FC236}">
                <a16:creationId xmlns:a16="http://schemas.microsoft.com/office/drawing/2014/main" id="{E65EE193-261C-47D2-90E2-CA9711A2BA94}"/>
              </a:ext>
            </a:extLst>
          </p:cNvPr>
          <p:cNvSpPr/>
          <p:nvPr userDrawn="1"/>
        </p:nvSpPr>
        <p:spPr>
          <a:xfrm>
            <a:off x="389344" y="3013617"/>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26" name="Google Shape;1086;p14">
            <a:extLst>
              <a:ext uri="{FF2B5EF4-FFF2-40B4-BE49-F238E27FC236}">
                <a16:creationId xmlns:a16="http://schemas.microsoft.com/office/drawing/2014/main" id="{750B5385-9383-49D9-B37E-8AFC31139A9F}"/>
              </a:ext>
            </a:extLst>
          </p:cNvPr>
          <p:cNvSpPr/>
          <p:nvPr userDrawn="1"/>
        </p:nvSpPr>
        <p:spPr>
          <a:xfrm>
            <a:off x="146779" y="2991429"/>
            <a:ext cx="335912"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27" name="Google Shape;1082;p14">
            <a:extLst>
              <a:ext uri="{FF2B5EF4-FFF2-40B4-BE49-F238E27FC236}">
                <a16:creationId xmlns:a16="http://schemas.microsoft.com/office/drawing/2014/main" id="{F3257D7D-B01D-4B31-A19B-AE3EC8A76CBF}"/>
              </a:ext>
            </a:extLst>
          </p:cNvPr>
          <p:cNvSpPr/>
          <p:nvPr userDrawn="1"/>
        </p:nvSpPr>
        <p:spPr>
          <a:xfrm>
            <a:off x="344030" y="3425145"/>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28" name="Google Shape;1083;p14">
            <a:extLst>
              <a:ext uri="{FF2B5EF4-FFF2-40B4-BE49-F238E27FC236}">
                <a16:creationId xmlns:a16="http://schemas.microsoft.com/office/drawing/2014/main" id="{8E8AEB58-46B0-42AC-876C-D39BC069B58E}"/>
              </a:ext>
            </a:extLst>
          </p:cNvPr>
          <p:cNvSpPr/>
          <p:nvPr userDrawn="1"/>
        </p:nvSpPr>
        <p:spPr>
          <a:xfrm>
            <a:off x="144993" y="3443640"/>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29" name="Google Shape;1084;p14">
            <a:extLst>
              <a:ext uri="{FF2B5EF4-FFF2-40B4-BE49-F238E27FC236}">
                <a16:creationId xmlns:a16="http://schemas.microsoft.com/office/drawing/2014/main" id="{98A058F8-5048-4E43-81F6-E2A9D68F5787}"/>
              </a:ext>
            </a:extLst>
          </p:cNvPr>
          <p:cNvSpPr/>
          <p:nvPr userDrawn="1"/>
        </p:nvSpPr>
        <p:spPr>
          <a:xfrm>
            <a:off x="162760" y="3505604"/>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30" name="Google Shape;1085;p14">
            <a:extLst>
              <a:ext uri="{FF2B5EF4-FFF2-40B4-BE49-F238E27FC236}">
                <a16:creationId xmlns:a16="http://schemas.microsoft.com/office/drawing/2014/main" id="{163FF619-D1D7-43D9-961D-4D8377AFE91D}"/>
              </a:ext>
            </a:extLst>
          </p:cNvPr>
          <p:cNvSpPr/>
          <p:nvPr userDrawn="1"/>
        </p:nvSpPr>
        <p:spPr>
          <a:xfrm>
            <a:off x="388450" y="3474169"/>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31" name="Google Shape;1086;p14">
            <a:extLst>
              <a:ext uri="{FF2B5EF4-FFF2-40B4-BE49-F238E27FC236}">
                <a16:creationId xmlns:a16="http://schemas.microsoft.com/office/drawing/2014/main" id="{B5048DB8-1C0A-4C5F-97C4-0B01226065BF}"/>
              </a:ext>
            </a:extLst>
          </p:cNvPr>
          <p:cNvSpPr/>
          <p:nvPr userDrawn="1"/>
        </p:nvSpPr>
        <p:spPr>
          <a:xfrm>
            <a:off x="145886" y="3451980"/>
            <a:ext cx="335912"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32" name="Google Shape;1082;p14">
            <a:extLst>
              <a:ext uri="{FF2B5EF4-FFF2-40B4-BE49-F238E27FC236}">
                <a16:creationId xmlns:a16="http://schemas.microsoft.com/office/drawing/2014/main" id="{09146345-B88A-4221-8479-754909293DEC}"/>
              </a:ext>
            </a:extLst>
          </p:cNvPr>
          <p:cNvSpPr/>
          <p:nvPr userDrawn="1"/>
        </p:nvSpPr>
        <p:spPr>
          <a:xfrm>
            <a:off x="343137" y="3885696"/>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33" name="Google Shape;1083;p14">
            <a:extLst>
              <a:ext uri="{FF2B5EF4-FFF2-40B4-BE49-F238E27FC236}">
                <a16:creationId xmlns:a16="http://schemas.microsoft.com/office/drawing/2014/main" id="{69A8F20E-CA52-4FFA-9E27-AAA9CA116197}"/>
              </a:ext>
            </a:extLst>
          </p:cNvPr>
          <p:cNvSpPr/>
          <p:nvPr userDrawn="1"/>
        </p:nvSpPr>
        <p:spPr>
          <a:xfrm>
            <a:off x="144100" y="3904191"/>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34" name="Google Shape;1084;p14">
            <a:extLst>
              <a:ext uri="{FF2B5EF4-FFF2-40B4-BE49-F238E27FC236}">
                <a16:creationId xmlns:a16="http://schemas.microsoft.com/office/drawing/2014/main" id="{EB5F0B58-A764-4EE5-8968-0C2DD1B536DE}"/>
              </a:ext>
            </a:extLst>
          </p:cNvPr>
          <p:cNvSpPr/>
          <p:nvPr userDrawn="1"/>
        </p:nvSpPr>
        <p:spPr>
          <a:xfrm>
            <a:off x="161867" y="3966156"/>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35" name="Google Shape;1085;p14">
            <a:extLst>
              <a:ext uri="{FF2B5EF4-FFF2-40B4-BE49-F238E27FC236}">
                <a16:creationId xmlns:a16="http://schemas.microsoft.com/office/drawing/2014/main" id="{5366DC7B-ACAB-4BCC-97E2-465D277AFFCF}"/>
              </a:ext>
            </a:extLst>
          </p:cNvPr>
          <p:cNvSpPr/>
          <p:nvPr userDrawn="1"/>
        </p:nvSpPr>
        <p:spPr>
          <a:xfrm>
            <a:off x="387556" y="3934720"/>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36" name="Google Shape;1086;p14">
            <a:extLst>
              <a:ext uri="{FF2B5EF4-FFF2-40B4-BE49-F238E27FC236}">
                <a16:creationId xmlns:a16="http://schemas.microsoft.com/office/drawing/2014/main" id="{0033D128-1983-4502-AB2A-1E6443704D03}"/>
              </a:ext>
            </a:extLst>
          </p:cNvPr>
          <p:cNvSpPr/>
          <p:nvPr userDrawn="1"/>
        </p:nvSpPr>
        <p:spPr>
          <a:xfrm>
            <a:off x="144993" y="3912531"/>
            <a:ext cx="335912"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37" name="Google Shape;1082;p14">
            <a:extLst>
              <a:ext uri="{FF2B5EF4-FFF2-40B4-BE49-F238E27FC236}">
                <a16:creationId xmlns:a16="http://schemas.microsoft.com/office/drawing/2014/main" id="{79616093-3DF5-4B1F-8962-5D6B7DDDE673}"/>
              </a:ext>
            </a:extLst>
          </p:cNvPr>
          <p:cNvSpPr/>
          <p:nvPr userDrawn="1"/>
        </p:nvSpPr>
        <p:spPr>
          <a:xfrm>
            <a:off x="342243" y="4346247"/>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38" name="Google Shape;1083;p14">
            <a:extLst>
              <a:ext uri="{FF2B5EF4-FFF2-40B4-BE49-F238E27FC236}">
                <a16:creationId xmlns:a16="http://schemas.microsoft.com/office/drawing/2014/main" id="{2D25397A-7136-493A-B17D-5C3117972727}"/>
              </a:ext>
            </a:extLst>
          </p:cNvPr>
          <p:cNvSpPr/>
          <p:nvPr userDrawn="1"/>
        </p:nvSpPr>
        <p:spPr>
          <a:xfrm>
            <a:off x="143205" y="4364743"/>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39" name="Google Shape;1084;p14">
            <a:extLst>
              <a:ext uri="{FF2B5EF4-FFF2-40B4-BE49-F238E27FC236}">
                <a16:creationId xmlns:a16="http://schemas.microsoft.com/office/drawing/2014/main" id="{E70275CF-BEEF-4134-8FC1-FA98BAD2A6F9}"/>
              </a:ext>
            </a:extLst>
          </p:cNvPr>
          <p:cNvSpPr/>
          <p:nvPr userDrawn="1"/>
        </p:nvSpPr>
        <p:spPr>
          <a:xfrm>
            <a:off x="160973" y="4426707"/>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40" name="Google Shape;1085;p14">
            <a:extLst>
              <a:ext uri="{FF2B5EF4-FFF2-40B4-BE49-F238E27FC236}">
                <a16:creationId xmlns:a16="http://schemas.microsoft.com/office/drawing/2014/main" id="{3E3D4E28-9C07-4484-A1DF-F77BBBFD1538}"/>
              </a:ext>
            </a:extLst>
          </p:cNvPr>
          <p:cNvSpPr/>
          <p:nvPr userDrawn="1"/>
        </p:nvSpPr>
        <p:spPr>
          <a:xfrm>
            <a:off x="386663" y="4395272"/>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41" name="Google Shape;1086;p14">
            <a:extLst>
              <a:ext uri="{FF2B5EF4-FFF2-40B4-BE49-F238E27FC236}">
                <a16:creationId xmlns:a16="http://schemas.microsoft.com/office/drawing/2014/main" id="{0BF03047-9E59-4CF4-B825-EA2C74E97B63}"/>
              </a:ext>
            </a:extLst>
          </p:cNvPr>
          <p:cNvSpPr/>
          <p:nvPr userDrawn="1"/>
        </p:nvSpPr>
        <p:spPr>
          <a:xfrm>
            <a:off x="144099" y="4373083"/>
            <a:ext cx="335912"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grpSp>
        <p:nvGrpSpPr>
          <p:cNvPr id="147" name="Google Shape;2356;p30">
            <a:extLst>
              <a:ext uri="{FF2B5EF4-FFF2-40B4-BE49-F238E27FC236}">
                <a16:creationId xmlns:a16="http://schemas.microsoft.com/office/drawing/2014/main" id="{FF3093F1-70FF-4A92-A939-256BC49F43A6}"/>
              </a:ext>
            </a:extLst>
          </p:cNvPr>
          <p:cNvGrpSpPr/>
          <p:nvPr userDrawn="1"/>
        </p:nvGrpSpPr>
        <p:grpSpPr>
          <a:xfrm>
            <a:off x="559253" y="1119051"/>
            <a:ext cx="7403185" cy="3580913"/>
            <a:chOff x="623255" y="927125"/>
            <a:chExt cx="7691377" cy="3871900"/>
          </a:xfrm>
          <a:solidFill>
            <a:srgbClr val="F35757"/>
          </a:solidFill>
        </p:grpSpPr>
        <p:sp>
          <p:nvSpPr>
            <p:cNvPr id="148" name="Google Shape;2357;p30">
              <a:extLst>
                <a:ext uri="{FF2B5EF4-FFF2-40B4-BE49-F238E27FC236}">
                  <a16:creationId xmlns:a16="http://schemas.microsoft.com/office/drawing/2014/main" id="{378B6936-B094-4FA3-9256-C7AF5859717D}"/>
                </a:ext>
              </a:extLst>
            </p:cNvPr>
            <p:cNvSpPr/>
            <p:nvPr/>
          </p:nvSpPr>
          <p:spPr>
            <a:xfrm>
              <a:off x="2977025" y="927125"/>
              <a:ext cx="3134100" cy="1481700"/>
            </a:xfrm>
            <a:prstGeom prst="ellipse">
              <a:avLst/>
            </a:prstGeom>
            <a:grp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nvGrpSpPr>
            <p:cNvPr id="149" name="Google Shape;2358;p30">
              <a:extLst>
                <a:ext uri="{FF2B5EF4-FFF2-40B4-BE49-F238E27FC236}">
                  <a16:creationId xmlns:a16="http://schemas.microsoft.com/office/drawing/2014/main" id="{FAD56BA3-21A7-4CCC-B7DB-AC61435A3A7D}"/>
                </a:ext>
              </a:extLst>
            </p:cNvPr>
            <p:cNvGrpSpPr/>
            <p:nvPr/>
          </p:nvGrpSpPr>
          <p:grpSpPr>
            <a:xfrm>
              <a:off x="623255" y="973375"/>
              <a:ext cx="7691377" cy="3825650"/>
              <a:chOff x="623255" y="973375"/>
              <a:chExt cx="7691377" cy="3825650"/>
            </a:xfrm>
            <a:grpFill/>
          </p:grpSpPr>
          <p:sp>
            <p:nvSpPr>
              <p:cNvPr id="150" name="Google Shape;2359;p30">
                <a:extLst>
                  <a:ext uri="{FF2B5EF4-FFF2-40B4-BE49-F238E27FC236}">
                    <a16:creationId xmlns:a16="http://schemas.microsoft.com/office/drawing/2014/main" id="{545757E5-2BB3-4409-8989-EF99146A7AC6}"/>
                  </a:ext>
                </a:extLst>
              </p:cNvPr>
              <p:cNvSpPr/>
              <p:nvPr/>
            </p:nvSpPr>
            <p:spPr>
              <a:xfrm>
                <a:off x="623255" y="973375"/>
                <a:ext cx="7691377" cy="3825650"/>
              </a:xfrm>
              <a:custGeom>
                <a:avLst/>
                <a:gdLst/>
                <a:ahLst/>
                <a:cxnLst/>
                <a:rect l="l" t="t" r="r" b="b"/>
                <a:pathLst>
                  <a:path w="19015" h="15544" extrusionOk="0">
                    <a:moveTo>
                      <a:pt x="8537" y="1"/>
                    </a:moveTo>
                    <a:cubicBezTo>
                      <a:pt x="8251" y="1"/>
                      <a:pt x="7939" y="81"/>
                      <a:pt x="7602" y="271"/>
                    </a:cubicBezTo>
                    <a:cubicBezTo>
                      <a:pt x="5479" y="1481"/>
                      <a:pt x="6004" y="4151"/>
                      <a:pt x="6004" y="4151"/>
                    </a:cubicBezTo>
                    <a:cubicBezTo>
                      <a:pt x="6004" y="4151"/>
                      <a:pt x="5636" y="4115"/>
                      <a:pt x="5091" y="4115"/>
                    </a:cubicBezTo>
                    <a:cubicBezTo>
                      <a:pt x="3665" y="4115"/>
                      <a:pt x="1024" y="4366"/>
                      <a:pt x="594" y="6183"/>
                    </a:cubicBezTo>
                    <a:cubicBezTo>
                      <a:pt x="1" y="8671"/>
                      <a:pt x="3470" y="10953"/>
                      <a:pt x="3470" y="10953"/>
                    </a:cubicBezTo>
                    <a:cubicBezTo>
                      <a:pt x="3470" y="10953"/>
                      <a:pt x="2420" y="14697"/>
                      <a:pt x="6369" y="15427"/>
                    </a:cubicBezTo>
                    <a:cubicBezTo>
                      <a:pt x="6807" y="15508"/>
                      <a:pt x="7209" y="15544"/>
                      <a:pt x="7578" y="15544"/>
                    </a:cubicBezTo>
                    <a:cubicBezTo>
                      <a:pt x="10550" y="15544"/>
                      <a:pt x="11345" y="13213"/>
                      <a:pt x="11345" y="13213"/>
                    </a:cubicBezTo>
                    <a:cubicBezTo>
                      <a:pt x="11345" y="13213"/>
                      <a:pt x="12272" y="13362"/>
                      <a:pt x="13464" y="13362"/>
                    </a:cubicBezTo>
                    <a:cubicBezTo>
                      <a:pt x="15500" y="13362"/>
                      <a:pt x="18307" y="12926"/>
                      <a:pt x="18581" y="10565"/>
                    </a:cubicBezTo>
                    <a:cubicBezTo>
                      <a:pt x="19014" y="6822"/>
                      <a:pt x="16389" y="5795"/>
                      <a:pt x="16389" y="5795"/>
                    </a:cubicBezTo>
                    <a:cubicBezTo>
                      <a:pt x="16389" y="5795"/>
                      <a:pt x="18718" y="2348"/>
                      <a:pt x="16389" y="613"/>
                    </a:cubicBezTo>
                    <a:cubicBezTo>
                      <a:pt x="15923" y="263"/>
                      <a:pt x="15420" y="123"/>
                      <a:pt x="14914" y="123"/>
                    </a:cubicBezTo>
                    <a:cubicBezTo>
                      <a:pt x="12914" y="123"/>
                      <a:pt x="10866" y="2303"/>
                      <a:pt x="10866" y="2303"/>
                    </a:cubicBezTo>
                    <a:cubicBezTo>
                      <a:pt x="10866" y="2303"/>
                      <a:pt x="10071" y="1"/>
                      <a:pt x="8537" y="1"/>
                    </a:cubicBezTo>
                    <a:close/>
                  </a:path>
                </a:pathLst>
              </a:custGeom>
              <a:grpFill/>
              <a:ln>
                <a:noFill/>
              </a:ln>
            </p:spPr>
            <p:txBody>
              <a:bodyPr spcFirstLastPara="1" wrap="square" lIns="91425" tIns="91425" rIns="91425" bIns="91425" anchor="ctr" anchorCtr="0">
                <a:noAutofit/>
              </a:bodyPr>
              <a:lstStyle/>
              <a:p>
                <a:endParaRPr sz="1350" dirty="0">
                  <a:solidFill>
                    <a:prstClr val="black"/>
                  </a:solidFill>
                  <a:latin typeface="Times New Roman" panose="02020603050405020304" pitchFamily="18" charset="0"/>
                </a:endParaRPr>
              </a:p>
            </p:txBody>
          </p:sp>
          <p:sp>
            <p:nvSpPr>
              <p:cNvPr id="151" name="Google Shape;2360;p30">
                <a:extLst>
                  <a:ext uri="{FF2B5EF4-FFF2-40B4-BE49-F238E27FC236}">
                    <a16:creationId xmlns:a16="http://schemas.microsoft.com/office/drawing/2014/main" id="{697B9033-8630-487B-BB45-593826617AE1}"/>
                  </a:ext>
                </a:extLst>
              </p:cNvPr>
              <p:cNvSpPr/>
              <p:nvPr/>
            </p:nvSpPr>
            <p:spPr>
              <a:xfrm>
                <a:off x="1878425" y="1185100"/>
                <a:ext cx="2028300" cy="1403400"/>
              </a:xfrm>
              <a:prstGeom prst="ellipse">
                <a:avLst/>
              </a:prstGeom>
              <a:grpFill/>
              <a:ln>
                <a:noFill/>
              </a:ln>
            </p:spPr>
            <p:txBody>
              <a:bodyPr spcFirstLastPara="1" wrap="square" lIns="91425" tIns="91425" rIns="91425" bIns="91425" anchor="ctr" anchorCtr="0">
                <a:noAutofit/>
              </a:bodyPr>
              <a:lstStyle/>
              <a:p>
                <a:endParaRPr sz="1350" dirty="0">
                  <a:solidFill>
                    <a:prstClr val="black"/>
                  </a:solidFill>
                  <a:latin typeface="Times New Roman" panose="02020603050405020304" pitchFamily="18" charset="0"/>
                </a:endParaRPr>
              </a:p>
            </p:txBody>
          </p:sp>
          <p:sp>
            <p:nvSpPr>
              <p:cNvPr id="152" name="Google Shape;2361;p30">
                <a:extLst>
                  <a:ext uri="{FF2B5EF4-FFF2-40B4-BE49-F238E27FC236}">
                    <a16:creationId xmlns:a16="http://schemas.microsoft.com/office/drawing/2014/main" id="{78FFD4CA-CF6A-48EF-B32F-21BB39865BE3}"/>
                  </a:ext>
                </a:extLst>
              </p:cNvPr>
              <p:cNvSpPr/>
              <p:nvPr/>
            </p:nvSpPr>
            <p:spPr>
              <a:xfrm>
                <a:off x="5585525" y="3231300"/>
                <a:ext cx="2028300" cy="1403400"/>
              </a:xfrm>
              <a:prstGeom prst="ellipse">
                <a:avLst/>
              </a:prstGeom>
              <a:grp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grpSp>
      <p:grpSp>
        <p:nvGrpSpPr>
          <p:cNvPr id="153" name="Google Shape;447;p27">
            <a:extLst>
              <a:ext uri="{FF2B5EF4-FFF2-40B4-BE49-F238E27FC236}">
                <a16:creationId xmlns:a16="http://schemas.microsoft.com/office/drawing/2014/main" id="{9368DEE6-4134-4E61-9FBC-094C8ED3D5D5}"/>
              </a:ext>
            </a:extLst>
          </p:cNvPr>
          <p:cNvGrpSpPr/>
          <p:nvPr userDrawn="1"/>
        </p:nvGrpSpPr>
        <p:grpSpPr>
          <a:xfrm>
            <a:off x="6296131" y="3036659"/>
            <a:ext cx="1726640" cy="1195694"/>
            <a:chOff x="4799733" y="3457797"/>
            <a:chExt cx="2301388" cy="1593766"/>
          </a:xfrm>
        </p:grpSpPr>
        <p:sp>
          <p:nvSpPr>
            <p:cNvPr id="154" name="Google Shape;448;p27">
              <a:extLst>
                <a:ext uri="{FF2B5EF4-FFF2-40B4-BE49-F238E27FC236}">
                  <a16:creationId xmlns:a16="http://schemas.microsoft.com/office/drawing/2014/main" id="{0301A587-8C68-4FD9-A8FC-970C849E2B95}"/>
                </a:ext>
              </a:extLst>
            </p:cNvPr>
            <p:cNvSpPr/>
            <p:nvPr/>
          </p:nvSpPr>
          <p:spPr>
            <a:xfrm>
              <a:off x="5512937" y="4441437"/>
              <a:ext cx="134693" cy="122202"/>
            </a:xfrm>
            <a:custGeom>
              <a:avLst/>
              <a:gdLst/>
              <a:ahLst/>
              <a:cxnLst/>
              <a:rect l="l" t="t" r="r" b="b"/>
              <a:pathLst>
                <a:path w="2437" h="2211" extrusionOk="0">
                  <a:moveTo>
                    <a:pt x="1" y="1"/>
                  </a:moveTo>
                  <a:lnTo>
                    <a:pt x="1" y="715"/>
                  </a:lnTo>
                  <a:lnTo>
                    <a:pt x="1" y="1271"/>
                  </a:lnTo>
                  <a:lnTo>
                    <a:pt x="1" y="2211"/>
                  </a:lnTo>
                  <a:lnTo>
                    <a:pt x="2436" y="1112"/>
                  </a:lnTo>
                  <a:lnTo>
                    <a:pt x="1" y="1"/>
                  </a:lnTo>
                  <a:close/>
                </a:path>
              </a:pathLst>
            </a:custGeom>
            <a:solidFill>
              <a:srgbClr val="F09C4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55" name="Google Shape;449;p27">
              <a:extLst>
                <a:ext uri="{FF2B5EF4-FFF2-40B4-BE49-F238E27FC236}">
                  <a16:creationId xmlns:a16="http://schemas.microsoft.com/office/drawing/2014/main" id="{0A2339AA-D2C6-4088-B2D1-038FD047A8DB}"/>
                </a:ext>
              </a:extLst>
            </p:cNvPr>
            <p:cNvSpPr/>
            <p:nvPr/>
          </p:nvSpPr>
          <p:spPr>
            <a:xfrm>
              <a:off x="5671673" y="4450943"/>
              <a:ext cx="91527" cy="79091"/>
            </a:xfrm>
            <a:custGeom>
              <a:avLst/>
              <a:gdLst/>
              <a:ahLst/>
              <a:cxnLst/>
              <a:rect l="l" t="t" r="r" b="b"/>
              <a:pathLst>
                <a:path w="1656" h="1431" extrusionOk="0">
                  <a:moveTo>
                    <a:pt x="1" y="1"/>
                  </a:moveTo>
                  <a:lnTo>
                    <a:pt x="1" y="1430"/>
                  </a:lnTo>
                  <a:lnTo>
                    <a:pt x="1655" y="1430"/>
                  </a:lnTo>
                  <a:lnTo>
                    <a:pt x="1655" y="1"/>
                  </a:lnTo>
                  <a:close/>
                </a:path>
              </a:pathLst>
            </a:custGeom>
            <a:solidFill>
              <a:srgbClr val="F9CF72"/>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56" name="Google Shape;450;p27">
              <a:extLst>
                <a:ext uri="{FF2B5EF4-FFF2-40B4-BE49-F238E27FC236}">
                  <a16:creationId xmlns:a16="http://schemas.microsoft.com/office/drawing/2014/main" id="{079FA416-221F-4C27-A885-A339B1E6CD0B}"/>
                </a:ext>
              </a:extLst>
            </p:cNvPr>
            <p:cNvSpPr/>
            <p:nvPr/>
          </p:nvSpPr>
          <p:spPr>
            <a:xfrm>
              <a:off x="5670236" y="4448014"/>
              <a:ext cx="92246" cy="80528"/>
            </a:xfrm>
            <a:custGeom>
              <a:avLst/>
              <a:gdLst/>
              <a:ahLst/>
              <a:cxnLst/>
              <a:rect l="l" t="t" r="r" b="b"/>
              <a:pathLst>
                <a:path w="1669" h="1457" extrusionOk="0">
                  <a:moveTo>
                    <a:pt x="239" y="1"/>
                  </a:moveTo>
                  <a:cubicBezTo>
                    <a:pt x="146" y="1"/>
                    <a:pt x="80" y="14"/>
                    <a:pt x="53" y="27"/>
                  </a:cubicBezTo>
                  <a:cubicBezTo>
                    <a:pt x="14" y="40"/>
                    <a:pt x="0" y="54"/>
                    <a:pt x="0" y="93"/>
                  </a:cubicBezTo>
                  <a:cubicBezTo>
                    <a:pt x="0" y="120"/>
                    <a:pt x="14" y="146"/>
                    <a:pt x="40" y="160"/>
                  </a:cubicBezTo>
                  <a:cubicBezTo>
                    <a:pt x="80" y="173"/>
                    <a:pt x="120" y="173"/>
                    <a:pt x="186" y="173"/>
                  </a:cubicBezTo>
                  <a:cubicBezTo>
                    <a:pt x="225" y="186"/>
                    <a:pt x="265" y="186"/>
                    <a:pt x="292" y="199"/>
                  </a:cubicBezTo>
                  <a:cubicBezTo>
                    <a:pt x="305" y="212"/>
                    <a:pt x="345" y="239"/>
                    <a:pt x="371" y="292"/>
                  </a:cubicBezTo>
                  <a:lnTo>
                    <a:pt x="689" y="729"/>
                  </a:lnTo>
                  <a:lnTo>
                    <a:pt x="636" y="795"/>
                  </a:lnTo>
                  <a:lnTo>
                    <a:pt x="596" y="861"/>
                  </a:lnTo>
                  <a:lnTo>
                    <a:pt x="517" y="954"/>
                  </a:lnTo>
                  <a:cubicBezTo>
                    <a:pt x="490" y="993"/>
                    <a:pt x="450" y="1046"/>
                    <a:pt x="398" y="1126"/>
                  </a:cubicBezTo>
                  <a:cubicBezTo>
                    <a:pt x="371" y="1139"/>
                    <a:pt x="358" y="1152"/>
                    <a:pt x="331" y="1165"/>
                  </a:cubicBezTo>
                  <a:cubicBezTo>
                    <a:pt x="318" y="1179"/>
                    <a:pt x="292" y="1179"/>
                    <a:pt x="265" y="1192"/>
                  </a:cubicBezTo>
                  <a:cubicBezTo>
                    <a:pt x="212" y="1192"/>
                    <a:pt x="173" y="1205"/>
                    <a:pt x="133" y="1218"/>
                  </a:cubicBezTo>
                  <a:cubicBezTo>
                    <a:pt x="93" y="1232"/>
                    <a:pt x="80" y="1245"/>
                    <a:pt x="80" y="1285"/>
                  </a:cubicBezTo>
                  <a:cubicBezTo>
                    <a:pt x="80" y="1298"/>
                    <a:pt x="80" y="1324"/>
                    <a:pt x="80" y="1337"/>
                  </a:cubicBezTo>
                  <a:cubicBezTo>
                    <a:pt x="93" y="1337"/>
                    <a:pt x="106" y="1351"/>
                    <a:pt x="120" y="1351"/>
                  </a:cubicBezTo>
                  <a:cubicBezTo>
                    <a:pt x="133" y="1364"/>
                    <a:pt x="146" y="1364"/>
                    <a:pt x="159" y="1364"/>
                  </a:cubicBezTo>
                  <a:lnTo>
                    <a:pt x="556" y="1364"/>
                  </a:lnTo>
                  <a:cubicBezTo>
                    <a:pt x="570" y="1364"/>
                    <a:pt x="583" y="1377"/>
                    <a:pt x="609" y="1377"/>
                  </a:cubicBezTo>
                  <a:lnTo>
                    <a:pt x="675" y="1377"/>
                  </a:lnTo>
                  <a:cubicBezTo>
                    <a:pt x="702" y="1377"/>
                    <a:pt x="728" y="1364"/>
                    <a:pt x="755" y="1364"/>
                  </a:cubicBezTo>
                  <a:cubicBezTo>
                    <a:pt x="781" y="1351"/>
                    <a:pt x="808" y="1324"/>
                    <a:pt x="808" y="1298"/>
                  </a:cubicBezTo>
                  <a:cubicBezTo>
                    <a:pt x="808" y="1285"/>
                    <a:pt x="795" y="1258"/>
                    <a:pt x="781" y="1245"/>
                  </a:cubicBezTo>
                  <a:cubicBezTo>
                    <a:pt x="768" y="1218"/>
                    <a:pt x="715" y="1218"/>
                    <a:pt x="662" y="1218"/>
                  </a:cubicBezTo>
                  <a:cubicBezTo>
                    <a:pt x="636" y="1218"/>
                    <a:pt x="609" y="1205"/>
                    <a:pt x="609" y="1205"/>
                  </a:cubicBezTo>
                  <a:cubicBezTo>
                    <a:pt x="609" y="1192"/>
                    <a:pt x="596" y="1192"/>
                    <a:pt x="596" y="1179"/>
                  </a:cubicBezTo>
                  <a:cubicBezTo>
                    <a:pt x="596" y="1179"/>
                    <a:pt x="609" y="1152"/>
                    <a:pt x="623" y="1139"/>
                  </a:cubicBezTo>
                  <a:cubicBezTo>
                    <a:pt x="636" y="1112"/>
                    <a:pt x="649" y="1099"/>
                    <a:pt x="662" y="1086"/>
                  </a:cubicBezTo>
                  <a:cubicBezTo>
                    <a:pt x="689" y="1046"/>
                    <a:pt x="702" y="1020"/>
                    <a:pt x="728" y="993"/>
                  </a:cubicBezTo>
                  <a:cubicBezTo>
                    <a:pt x="742" y="980"/>
                    <a:pt x="768" y="940"/>
                    <a:pt x="808" y="887"/>
                  </a:cubicBezTo>
                  <a:cubicBezTo>
                    <a:pt x="834" y="927"/>
                    <a:pt x="861" y="967"/>
                    <a:pt x="887" y="1007"/>
                  </a:cubicBezTo>
                  <a:cubicBezTo>
                    <a:pt x="914" y="1033"/>
                    <a:pt x="940" y="1073"/>
                    <a:pt x="967" y="1112"/>
                  </a:cubicBezTo>
                  <a:cubicBezTo>
                    <a:pt x="980" y="1139"/>
                    <a:pt x="1006" y="1165"/>
                    <a:pt x="1020" y="1192"/>
                  </a:cubicBezTo>
                  <a:cubicBezTo>
                    <a:pt x="1033" y="1218"/>
                    <a:pt x="1046" y="1232"/>
                    <a:pt x="1046" y="1245"/>
                  </a:cubicBezTo>
                  <a:cubicBezTo>
                    <a:pt x="1046" y="1258"/>
                    <a:pt x="1033" y="1271"/>
                    <a:pt x="1033" y="1285"/>
                  </a:cubicBezTo>
                  <a:lnTo>
                    <a:pt x="993" y="1285"/>
                  </a:lnTo>
                  <a:cubicBezTo>
                    <a:pt x="967" y="1298"/>
                    <a:pt x="953" y="1311"/>
                    <a:pt x="953" y="1324"/>
                  </a:cubicBezTo>
                  <a:cubicBezTo>
                    <a:pt x="940" y="1337"/>
                    <a:pt x="940" y="1351"/>
                    <a:pt x="940" y="1364"/>
                  </a:cubicBezTo>
                  <a:cubicBezTo>
                    <a:pt x="940" y="1377"/>
                    <a:pt x="953" y="1404"/>
                    <a:pt x="967" y="1430"/>
                  </a:cubicBezTo>
                  <a:cubicBezTo>
                    <a:pt x="993" y="1443"/>
                    <a:pt x="1033" y="1457"/>
                    <a:pt x="1086" y="1457"/>
                  </a:cubicBezTo>
                  <a:lnTo>
                    <a:pt x="1536" y="1457"/>
                  </a:lnTo>
                  <a:cubicBezTo>
                    <a:pt x="1575" y="1457"/>
                    <a:pt x="1602" y="1457"/>
                    <a:pt x="1628" y="1443"/>
                  </a:cubicBezTo>
                  <a:cubicBezTo>
                    <a:pt x="1655" y="1443"/>
                    <a:pt x="1668" y="1417"/>
                    <a:pt x="1668" y="1377"/>
                  </a:cubicBezTo>
                  <a:cubicBezTo>
                    <a:pt x="1668" y="1351"/>
                    <a:pt x="1655" y="1337"/>
                    <a:pt x="1628" y="1324"/>
                  </a:cubicBezTo>
                  <a:cubicBezTo>
                    <a:pt x="1615" y="1311"/>
                    <a:pt x="1589" y="1298"/>
                    <a:pt x="1549" y="1298"/>
                  </a:cubicBezTo>
                  <a:lnTo>
                    <a:pt x="1456" y="1298"/>
                  </a:lnTo>
                  <a:cubicBezTo>
                    <a:pt x="1430" y="1298"/>
                    <a:pt x="1403" y="1285"/>
                    <a:pt x="1364" y="1271"/>
                  </a:cubicBezTo>
                  <a:cubicBezTo>
                    <a:pt x="1350" y="1271"/>
                    <a:pt x="1337" y="1258"/>
                    <a:pt x="1324" y="1245"/>
                  </a:cubicBezTo>
                  <a:cubicBezTo>
                    <a:pt x="1311" y="1232"/>
                    <a:pt x="1284" y="1205"/>
                    <a:pt x="1245" y="1165"/>
                  </a:cubicBezTo>
                  <a:cubicBezTo>
                    <a:pt x="1218" y="1126"/>
                    <a:pt x="1178" y="1073"/>
                    <a:pt x="1125" y="1007"/>
                  </a:cubicBezTo>
                  <a:cubicBezTo>
                    <a:pt x="1073" y="927"/>
                    <a:pt x="1006" y="835"/>
                    <a:pt x="927" y="729"/>
                  </a:cubicBezTo>
                  <a:cubicBezTo>
                    <a:pt x="967" y="676"/>
                    <a:pt x="1006" y="610"/>
                    <a:pt x="1046" y="557"/>
                  </a:cubicBezTo>
                  <a:cubicBezTo>
                    <a:pt x="1073" y="504"/>
                    <a:pt x="1125" y="451"/>
                    <a:pt x="1165" y="385"/>
                  </a:cubicBezTo>
                  <a:cubicBezTo>
                    <a:pt x="1205" y="345"/>
                    <a:pt x="1245" y="318"/>
                    <a:pt x="1271" y="305"/>
                  </a:cubicBezTo>
                  <a:cubicBezTo>
                    <a:pt x="1298" y="292"/>
                    <a:pt x="1337" y="292"/>
                    <a:pt x="1390" y="292"/>
                  </a:cubicBezTo>
                  <a:cubicBezTo>
                    <a:pt x="1430" y="292"/>
                    <a:pt x="1509" y="279"/>
                    <a:pt x="1589" y="279"/>
                  </a:cubicBezTo>
                  <a:cubicBezTo>
                    <a:pt x="1615" y="279"/>
                    <a:pt x="1628" y="279"/>
                    <a:pt x="1642" y="265"/>
                  </a:cubicBezTo>
                  <a:cubicBezTo>
                    <a:pt x="1655" y="239"/>
                    <a:pt x="1655" y="226"/>
                    <a:pt x="1655" y="212"/>
                  </a:cubicBezTo>
                  <a:cubicBezTo>
                    <a:pt x="1655" y="146"/>
                    <a:pt x="1642" y="120"/>
                    <a:pt x="1589" y="120"/>
                  </a:cubicBezTo>
                  <a:lnTo>
                    <a:pt x="1020" y="120"/>
                  </a:lnTo>
                  <a:cubicBezTo>
                    <a:pt x="980" y="120"/>
                    <a:pt x="953" y="120"/>
                    <a:pt x="927" y="133"/>
                  </a:cubicBezTo>
                  <a:cubicBezTo>
                    <a:pt x="900" y="146"/>
                    <a:pt x="887" y="173"/>
                    <a:pt x="887" y="212"/>
                  </a:cubicBezTo>
                  <a:cubicBezTo>
                    <a:pt x="887" y="226"/>
                    <a:pt x="887" y="252"/>
                    <a:pt x="914" y="265"/>
                  </a:cubicBezTo>
                  <a:cubicBezTo>
                    <a:pt x="927" y="265"/>
                    <a:pt x="940" y="279"/>
                    <a:pt x="953" y="279"/>
                  </a:cubicBezTo>
                  <a:cubicBezTo>
                    <a:pt x="953" y="292"/>
                    <a:pt x="967" y="292"/>
                    <a:pt x="967" y="305"/>
                  </a:cubicBezTo>
                  <a:cubicBezTo>
                    <a:pt x="967" y="305"/>
                    <a:pt x="953" y="332"/>
                    <a:pt x="940" y="358"/>
                  </a:cubicBezTo>
                  <a:cubicBezTo>
                    <a:pt x="927" y="385"/>
                    <a:pt x="900" y="411"/>
                    <a:pt x="874" y="451"/>
                  </a:cubicBezTo>
                  <a:lnTo>
                    <a:pt x="808" y="570"/>
                  </a:lnTo>
                  <a:cubicBezTo>
                    <a:pt x="768" y="517"/>
                    <a:pt x="742" y="477"/>
                    <a:pt x="715" y="437"/>
                  </a:cubicBezTo>
                  <a:cubicBezTo>
                    <a:pt x="689" y="398"/>
                    <a:pt x="662" y="371"/>
                    <a:pt x="636" y="332"/>
                  </a:cubicBezTo>
                  <a:cubicBezTo>
                    <a:pt x="623" y="305"/>
                    <a:pt x="596" y="279"/>
                    <a:pt x="596" y="252"/>
                  </a:cubicBezTo>
                  <a:cubicBezTo>
                    <a:pt x="583" y="239"/>
                    <a:pt x="570" y="226"/>
                    <a:pt x="570" y="212"/>
                  </a:cubicBezTo>
                  <a:cubicBezTo>
                    <a:pt x="570" y="199"/>
                    <a:pt x="583" y="186"/>
                    <a:pt x="596" y="186"/>
                  </a:cubicBezTo>
                  <a:lnTo>
                    <a:pt x="662" y="186"/>
                  </a:lnTo>
                  <a:cubicBezTo>
                    <a:pt x="702" y="186"/>
                    <a:pt x="728" y="173"/>
                    <a:pt x="742" y="160"/>
                  </a:cubicBezTo>
                  <a:cubicBezTo>
                    <a:pt x="755" y="133"/>
                    <a:pt x="768" y="120"/>
                    <a:pt x="768" y="107"/>
                  </a:cubicBezTo>
                  <a:cubicBezTo>
                    <a:pt x="768" y="93"/>
                    <a:pt x="768" y="80"/>
                    <a:pt x="768" y="67"/>
                  </a:cubicBezTo>
                  <a:cubicBezTo>
                    <a:pt x="768" y="54"/>
                    <a:pt x="755" y="40"/>
                    <a:pt x="742" y="40"/>
                  </a:cubicBezTo>
                  <a:cubicBezTo>
                    <a:pt x="728" y="27"/>
                    <a:pt x="715" y="14"/>
                    <a:pt x="689" y="14"/>
                  </a:cubicBezTo>
                  <a:cubicBezTo>
                    <a:pt x="675" y="1"/>
                    <a:pt x="636" y="1"/>
                    <a:pt x="596" y="1"/>
                  </a:cubicBezTo>
                  <a:close/>
                </a:path>
              </a:pathLst>
            </a:custGeom>
            <a:solidFill>
              <a:srgbClr val="F09C4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57" name="Google Shape;451;p27">
              <a:extLst>
                <a:ext uri="{FF2B5EF4-FFF2-40B4-BE49-F238E27FC236}">
                  <a16:creationId xmlns:a16="http://schemas.microsoft.com/office/drawing/2014/main" id="{B2395859-C339-422A-B184-A814A384983F}"/>
                </a:ext>
              </a:extLst>
            </p:cNvPr>
            <p:cNvSpPr/>
            <p:nvPr/>
          </p:nvSpPr>
          <p:spPr>
            <a:xfrm>
              <a:off x="5668799" y="4448014"/>
              <a:ext cx="100260" cy="84895"/>
            </a:xfrm>
            <a:custGeom>
              <a:avLst/>
              <a:gdLst/>
              <a:ahLst/>
              <a:cxnLst/>
              <a:rect l="l" t="t" r="r" b="b"/>
              <a:pathLst>
                <a:path w="1814" h="1536" extrusionOk="0">
                  <a:moveTo>
                    <a:pt x="768" y="107"/>
                  </a:moveTo>
                  <a:lnTo>
                    <a:pt x="768" y="160"/>
                  </a:lnTo>
                  <a:lnTo>
                    <a:pt x="662" y="160"/>
                  </a:lnTo>
                  <a:cubicBezTo>
                    <a:pt x="609" y="160"/>
                    <a:pt x="556" y="212"/>
                    <a:pt x="556" y="265"/>
                  </a:cubicBezTo>
                  <a:cubicBezTo>
                    <a:pt x="556" y="265"/>
                    <a:pt x="609" y="265"/>
                    <a:pt x="609" y="332"/>
                  </a:cubicBezTo>
                  <a:cubicBezTo>
                    <a:pt x="609" y="332"/>
                    <a:pt x="609" y="385"/>
                    <a:pt x="662" y="385"/>
                  </a:cubicBezTo>
                  <a:cubicBezTo>
                    <a:pt x="662" y="437"/>
                    <a:pt x="715" y="490"/>
                    <a:pt x="715" y="490"/>
                  </a:cubicBezTo>
                  <a:cubicBezTo>
                    <a:pt x="768" y="543"/>
                    <a:pt x="768" y="596"/>
                    <a:pt x="821" y="662"/>
                  </a:cubicBezTo>
                  <a:lnTo>
                    <a:pt x="887" y="715"/>
                  </a:lnTo>
                  <a:lnTo>
                    <a:pt x="993" y="543"/>
                  </a:lnTo>
                  <a:cubicBezTo>
                    <a:pt x="993" y="490"/>
                    <a:pt x="1046" y="437"/>
                    <a:pt x="1046" y="437"/>
                  </a:cubicBezTo>
                  <a:cubicBezTo>
                    <a:pt x="1046" y="385"/>
                    <a:pt x="1099" y="385"/>
                    <a:pt x="1099" y="332"/>
                  </a:cubicBezTo>
                  <a:cubicBezTo>
                    <a:pt x="1099" y="265"/>
                    <a:pt x="1046" y="265"/>
                    <a:pt x="1046" y="265"/>
                  </a:cubicBezTo>
                  <a:lnTo>
                    <a:pt x="993" y="265"/>
                  </a:lnTo>
                  <a:lnTo>
                    <a:pt x="993" y="212"/>
                  </a:lnTo>
                  <a:lnTo>
                    <a:pt x="1654" y="212"/>
                  </a:lnTo>
                  <a:lnTo>
                    <a:pt x="1654" y="265"/>
                  </a:lnTo>
                  <a:lnTo>
                    <a:pt x="1324" y="265"/>
                  </a:lnTo>
                  <a:cubicBezTo>
                    <a:pt x="1271" y="332"/>
                    <a:pt x="1218" y="332"/>
                    <a:pt x="1218" y="385"/>
                  </a:cubicBezTo>
                  <a:cubicBezTo>
                    <a:pt x="1151" y="437"/>
                    <a:pt x="1099" y="490"/>
                    <a:pt x="1046" y="543"/>
                  </a:cubicBezTo>
                  <a:cubicBezTo>
                    <a:pt x="993" y="596"/>
                    <a:pt x="993" y="662"/>
                    <a:pt x="940" y="715"/>
                  </a:cubicBezTo>
                  <a:lnTo>
                    <a:pt x="940" y="768"/>
                  </a:lnTo>
                  <a:lnTo>
                    <a:pt x="940" y="821"/>
                  </a:lnTo>
                  <a:cubicBezTo>
                    <a:pt x="993" y="927"/>
                    <a:pt x="1099" y="993"/>
                    <a:pt x="1151" y="1099"/>
                  </a:cubicBezTo>
                  <a:cubicBezTo>
                    <a:pt x="1218" y="1152"/>
                    <a:pt x="1218" y="1205"/>
                    <a:pt x="1271" y="1258"/>
                  </a:cubicBezTo>
                  <a:cubicBezTo>
                    <a:pt x="1324" y="1258"/>
                    <a:pt x="1324" y="1324"/>
                    <a:pt x="1324" y="1324"/>
                  </a:cubicBezTo>
                  <a:cubicBezTo>
                    <a:pt x="1376" y="1324"/>
                    <a:pt x="1376" y="1377"/>
                    <a:pt x="1429" y="1377"/>
                  </a:cubicBezTo>
                  <a:lnTo>
                    <a:pt x="1601" y="1377"/>
                  </a:lnTo>
                  <a:cubicBezTo>
                    <a:pt x="1654" y="1377"/>
                    <a:pt x="1654" y="1430"/>
                    <a:pt x="1654" y="1430"/>
                  </a:cubicBezTo>
                  <a:lnTo>
                    <a:pt x="1099" y="1430"/>
                  </a:lnTo>
                  <a:lnTo>
                    <a:pt x="1046" y="1377"/>
                  </a:lnTo>
                  <a:lnTo>
                    <a:pt x="1099" y="1377"/>
                  </a:lnTo>
                  <a:cubicBezTo>
                    <a:pt x="1151" y="1377"/>
                    <a:pt x="1151" y="1324"/>
                    <a:pt x="1151" y="1258"/>
                  </a:cubicBezTo>
                  <a:lnTo>
                    <a:pt x="1151" y="1205"/>
                  </a:lnTo>
                  <a:cubicBezTo>
                    <a:pt x="1099" y="1152"/>
                    <a:pt x="1099" y="1152"/>
                    <a:pt x="1099" y="1099"/>
                  </a:cubicBezTo>
                  <a:cubicBezTo>
                    <a:pt x="1046" y="1099"/>
                    <a:pt x="1046" y="1046"/>
                    <a:pt x="993" y="993"/>
                  </a:cubicBezTo>
                  <a:cubicBezTo>
                    <a:pt x="993" y="993"/>
                    <a:pt x="940" y="927"/>
                    <a:pt x="940" y="874"/>
                  </a:cubicBezTo>
                  <a:lnTo>
                    <a:pt x="887" y="821"/>
                  </a:lnTo>
                  <a:lnTo>
                    <a:pt x="821" y="874"/>
                  </a:lnTo>
                  <a:cubicBezTo>
                    <a:pt x="768" y="927"/>
                    <a:pt x="768" y="993"/>
                    <a:pt x="715" y="993"/>
                  </a:cubicBezTo>
                  <a:cubicBezTo>
                    <a:pt x="715" y="1046"/>
                    <a:pt x="715" y="1046"/>
                    <a:pt x="662" y="1099"/>
                  </a:cubicBezTo>
                  <a:lnTo>
                    <a:pt x="662" y="1152"/>
                  </a:lnTo>
                  <a:cubicBezTo>
                    <a:pt x="609" y="1152"/>
                    <a:pt x="609" y="1152"/>
                    <a:pt x="609" y="1205"/>
                  </a:cubicBezTo>
                  <a:lnTo>
                    <a:pt x="609" y="1258"/>
                  </a:lnTo>
                  <a:cubicBezTo>
                    <a:pt x="662" y="1324"/>
                    <a:pt x="662" y="1324"/>
                    <a:pt x="715" y="1324"/>
                  </a:cubicBezTo>
                  <a:lnTo>
                    <a:pt x="821" y="1324"/>
                  </a:lnTo>
                  <a:cubicBezTo>
                    <a:pt x="768" y="1324"/>
                    <a:pt x="768" y="1377"/>
                    <a:pt x="715" y="1377"/>
                  </a:cubicBezTo>
                  <a:lnTo>
                    <a:pt x="662" y="1377"/>
                  </a:lnTo>
                  <a:lnTo>
                    <a:pt x="609" y="1324"/>
                  </a:lnTo>
                  <a:lnTo>
                    <a:pt x="225" y="1324"/>
                  </a:lnTo>
                  <a:cubicBezTo>
                    <a:pt x="278" y="1324"/>
                    <a:pt x="278" y="1324"/>
                    <a:pt x="331" y="1258"/>
                  </a:cubicBezTo>
                  <a:lnTo>
                    <a:pt x="437" y="1258"/>
                  </a:lnTo>
                  <a:lnTo>
                    <a:pt x="490" y="1205"/>
                  </a:lnTo>
                  <a:cubicBezTo>
                    <a:pt x="556" y="1099"/>
                    <a:pt x="609" y="1046"/>
                    <a:pt x="609" y="1046"/>
                  </a:cubicBezTo>
                  <a:cubicBezTo>
                    <a:pt x="662" y="993"/>
                    <a:pt x="662" y="927"/>
                    <a:pt x="715" y="927"/>
                  </a:cubicBezTo>
                  <a:cubicBezTo>
                    <a:pt x="715" y="927"/>
                    <a:pt x="715" y="874"/>
                    <a:pt x="768" y="874"/>
                  </a:cubicBezTo>
                  <a:lnTo>
                    <a:pt x="768" y="821"/>
                  </a:lnTo>
                  <a:lnTo>
                    <a:pt x="821" y="768"/>
                  </a:lnTo>
                  <a:lnTo>
                    <a:pt x="490" y="265"/>
                  </a:lnTo>
                  <a:cubicBezTo>
                    <a:pt x="437" y="265"/>
                    <a:pt x="437" y="212"/>
                    <a:pt x="384" y="160"/>
                  </a:cubicBezTo>
                  <a:lnTo>
                    <a:pt x="106" y="160"/>
                  </a:lnTo>
                  <a:lnTo>
                    <a:pt x="106" y="107"/>
                  </a:lnTo>
                  <a:close/>
                  <a:moveTo>
                    <a:pt x="106" y="1"/>
                  </a:moveTo>
                  <a:cubicBezTo>
                    <a:pt x="53" y="54"/>
                    <a:pt x="0" y="107"/>
                    <a:pt x="0" y="107"/>
                  </a:cubicBezTo>
                  <a:cubicBezTo>
                    <a:pt x="0" y="160"/>
                    <a:pt x="53" y="212"/>
                    <a:pt x="53" y="265"/>
                  </a:cubicBezTo>
                  <a:lnTo>
                    <a:pt x="331" y="265"/>
                  </a:lnTo>
                  <a:cubicBezTo>
                    <a:pt x="331" y="332"/>
                    <a:pt x="331" y="332"/>
                    <a:pt x="384" y="385"/>
                  </a:cubicBezTo>
                  <a:lnTo>
                    <a:pt x="662" y="768"/>
                  </a:lnTo>
                  <a:lnTo>
                    <a:pt x="662" y="821"/>
                  </a:lnTo>
                  <a:cubicBezTo>
                    <a:pt x="662" y="821"/>
                    <a:pt x="609" y="821"/>
                    <a:pt x="609" y="874"/>
                  </a:cubicBezTo>
                  <a:lnTo>
                    <a:pt x="556" y="927"/>
                  </a:lnTo>
                  <a:cubicBezTo>
                    <a:pt x="490" y="993"/>
                    <a:pt x="437" y="1046"/>
                    <a:pt x="384" y="1099"/>
                  </a:cubicBezTo>
                  <a:lnTo>
                    <a:pt x="384" y="1152"/>
                  </a:lnTo>
                  <a:lnTo>
                    <a:pt x="331" y="1152"/>
                  </a:lnTo>
                  <a:cubicBezTo>
                    <a:pt x="278" y="1152"/>
                    <a:pt x="225" y="1152"/>
                    <a:pt x="159" y="1205"/>
                  </a:cubicBezTo>
                  <a:cubicBezTo>
                    <a:pt x="106" y="1205"/>
                    <a:pt x="53" y="1258"/>
                    <a:pt x="53" y="1324"/>
                  </a:cubicBezTo>
                  <a:cubicBezTo>
                    <a:pt x="53" y="1377"/>
                    <a:pt x="53" y="1377"/>
                    <a:pt x="106" y="1430"/>
                  </a:cubicBezTo>
                  <a:lnTo>
                    <a:pt x="159" y="1430"/>
                  </a:lnTo>
                  <a:cubicBezTo>
                    <a:pt x="159" y="1483"/>
                    <a:pt x="225" y="1483"/>
                    <a:pt x="225" y="1483"/>
                  </a:cubicBezTo>
                  <a:lnTo>
                    <a:pt x="715" y="1483"/>
                  </a:lnTo>
                  <a:cubicBezTo>
                    <a:pt x="768" y="1483"/>
                    <a:pt x="821" y="1483"/>
                    <a:pt x="821" y="1430"/>
                  </a:cubicBezTo>
                  <a:cubicBezTo>
                    <a:pt x="887" y="1430"/>
                    <a:pt x="940" y="1377"/>
                    <a:pt x="940" y="1324"/>
                  </a:cubicBezTo>
                  <a:cubicBezTo>
                    <a:pt x="940" y="1258"/>
                    <a:pt x="887" y="1258"/>
                    <a:pt x="887" y="1258"/>
                  </a:cubicBezTo>
                  <a:cubicBezTo>
                    <a:pt x="821" y="1205"/>
                    <a:pt x="821" y="1205"/>
                    <a:pt x="768" y="1205"/>
                  </a:cubicBezTo>
                  <a:lnTo>
                    <a:pt x="768" y="1152"/>
                  </a:lnTo>
                  <a:cubicBezTo>
                    <a:pt x="768" y="1099"/>
                    <a:pt x="821" y="1099"/>
                    <a:pt x="821" y="1099"/>
                  </a:cubicBezTo>
                  <a:cubicBezTo>
                    <a:pt x="821" y="1046"/>
                    <a:pt x="887" y="1046"/>
                    <a:pt x="887" y="1046"/>
                  </a:cubicBezTo>
                  <a:lnTo>
                    <a:pt x="887" y="1099"/>
                  </a:lnTo>
                  <a:cubicBezTo>
                    <a:pt x="940" y="1099"/>
                    <a:pt x="940" y="1152"/>
                    <a:pt x="993" y="1152"/>
                  </a:cubicBezTo>
                  <a:cubicBezTo>
                    <a:pt x="993" y="1205"/>
                    <a:pt x="993" y="1258"/>
                    <a:pt x="1046" y="1258"/>
                  </a:cubicBezTo>
                  <a:cubicBezTo>
                    <a:pt x="993" y="1258"/>
                    <a:pt x="993" y="1324"/>
                    <a:pt x="940" y="1324"/>
                  </a:cubicBezTo>
                  <a:lnTo>
                    <a:pt x="940" y="1430"/>
                  </a:lnTo>
                  <a:cubicBezTo>
                    <a:pt x="940" y="1430"/>
                    <a:pt x="940" y="1483"/>
                    <a:pt x="993" y="1483"/>
                  </a:cubicBezTo>
                  <a:cubicBezTo>
                    <a:pt x="1046" y="1536"/>
                    <a:pt x="1099" y="1536"/>
                    <a:pt x="1151" y="1536"/>
                  </a:cubicBezTo>
                  <a:lnTo>
                    <a:pt x="1707" y="1536"/>
                  </a:lnTo>
                  <a:cubicBezTo>
                    <a:pt x="1760" y="1536"/>
                    <a:pt x="1813" y="1483"/>
                    <a:pt x="1813" y="1430"/>
                  </a:cubicBezTo>
                  <a:cubicBezTo>
                    <a:pt x="1813" y="1377"/>
                    <a:pt x="1760" y="1324"/>
                    <a:pt x="1707" y="1324"/>
                  </a:cubicBezTo>
                  <a:cubicBezTo>
                    <a:pt x="1707" y="1258"/>
                    <a:pt x="1654" y="1258"/>
                    <a:pt x="1601" y="1258"/>
                  </a:cubicBezTo>
                  <a:lnTo>
                    <a:pt x="1429" y="1258"/>
                  </a:lnTo>
                  <a:cubicBezTo>
                    <a:pt x="1429" y="1205"/>
                    <a:pt x="1376" y="1205"/>
                    <a:pt x="1376" y="1152"/>
                  </a:cubicBezTo>
                  <a:cubicBezTo>
                    <a:pt x="1324" y="1099"/>
                    <a:pt x="1271" y="1046"/>
                    <a:pt x="1218" y="993"/>
                  </a:cubicBezTo>
                  <a:cubicBezTo>
                    <a:pt x="1218" y="927"/>
                    <a:pt x="1099" y="874"/>
                    <a:pt x="1046" y="768"/>
                  </a:cubicBezTo>
                  <a:cubicBezTo>
                    <a:pt x="1099" y="715"/>
                    <a:pt x="1099" y="662"/>
                    <a:pt x="1151" y="596"/>
                  </a:cubicBezTo>
                  <a:cubicBezTo>
                    <a:pt x="1218" y="596"/>
                    <a:pt x="1218" y="543"/>
                    <a:pt x="1271" y="490"/>
                  </a:cubicBezTo>
                  <a:cubicBezTo>
                    <a:pt x="1324" y="437"/>
                    <a:pt x="1324" y="437"/>
                    <a:pt x="1376" y="385"/>
                  </a:cubicBezTo>
                  <a:lnTo>
                    <a:pt x="1654" y="385"/>
                  </a:lnTo>
                  <a:cubicBezTo>
                    <a:pt x="1707" y="385"/>
                    <a:pt x="1707" y="385"/>
                    <a:pt x="1707" y="332"/>
                  </a:cubicBezTo>
                  <a:lnTo>
                    <a:pt x="1760" y="332"/>
                  </a:lnTo>
                  <a:lnTo>
                    <a:pt x="1760" y="265"/>
                  </a:lnTo>
                  <a:lnTo>
                    <a:pt x="1760" y="160"/>
                  </a:lnTo>
                  <a:cubicBezTo>
                    <a:pt x="1760" y="160"/>
                    <a:pt x="1760" y="107"/>
                    <a:pt x="1707" y="107"/>
                  </a:cubicBezTo>
                  <a:lnTo>
                    <a:pt x="940" y="107"/>
                  </a:lnTo>
                  <a:cubicBezTo>
                    <a:pt x="887" y="160"/>
                    <a:pt x="887" y="212"/>
                    <a:pt x="887" y="265"/>
                  </a:cubicBezTo>
                  <a:cubicBezTo>
                    <a:pt x="887" y="265"/>
                    <a:pt x="887" y="332"/>
                    <a:pt x="940" y="332"/>
                  </a:cubicBezTo>
                  <a:lnTo>
                    <a:pt x="940" y="385"/>
                  </a:lnTo>
                  <a:cubicBezTo>
                    <a:pt x="940" y="385"/>
                    <a:pt x="940" y="437"/>
                    <a:pt x="887" y="437"/>
                  </a:cubicBezTo>
                  <a:lnTo>
                    <a:pt x="887" y="490"/>
                  </a:lnTo>
                  <a:cubicBezTo>
                    <a:pt x="821" y="490"/>
                    <a:pt x="821" y="437"/>
                    <a:pt x="821" y="437"/>
                  </a:cubicBezTo>
                  <a:cubicBezTo>
                    <a:pt x="768" y="385"/>
                    <a:pt x="768" y="385"/>
                    <a:pt x="768" y="332"/>
                  </a:cubicBezTo>
                  <a:cubicBezTo>
                    <a:pt x="715" y="332"/>
                    <a:pt x="715" y="332"/>
                    <a:pt x="715" y="265"/>
                  </a:cubicBezTo>
                  <a:cubicBezTo>
                    <a:pt x="768" y="265"/>
                    <a:pt x="821" y="265"/>
                    <a:pt x="821" y="212"/>
                  </a:cubicBezTo>
                  <a:cubicBezTo>
                    <a:pt x="887" y="212"/>
                    <a:pt x="887" y="160"/>
                    <a:pt x="887" y="160"/>
                  </a:cubicBezTo>
                  <a:lnTo>
                    <a:pt x="887" y="107"/>
                  </a:lnTo>
                  <a:lnTo>
                    <a:pt x="887" y="54"/>
                  </a:lnTo>
                  <a:lnTo>
                    <a:pt x="821" y="54"/>
                  </a:lnTo>
                  <a:cubicBezTo>
                    <a:pt x="821" y="1"/>
                    <a:pt x="821" y="1"/>
                    <a:pt x="768" y="1"/>
                  </a:cubicBezTo>
                  <a:close/>
                </a:path>
              </a:pathLst>
            </a:custGeom>
            <a:solidFill>
              <a:srgbClr val="F09C4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58" name="Google Shape;452;p27">
              <a:extLst>
                <a:ext uri="{FF2B5EF4-FFF2-40B4-BE49-F238E27FC236}">
                  <a16:creationId xmlns:a16="http://schemas.microsoft.com/office/drawing/2014/main" id="{2570E2EA-1611-45AF-B410-B8EAD8C13239}"/>
                </a:ext>
              </a:extLst>
            </p:cNvPr>
            <p:cNvSpPr/>
            <p:nvPr/>
          </p:nvSpPr>
          <p:spPr>
            <a:xfrm>
              <a:off x="4799733" y="3864528"/>
              <a:ext cx="1237772" cy="1187034"/>
            </a:xfrm>
            <a:custGeom>
              <a:avLst/>
              <a:gdLst/>
              <a:ahLst/>
              <a:cxnLst/>
              <a:rect l="l" t="t" r="r" b="b"/>
              <a:pathLst>
                <a:path w="22395" h="21477" extrusionOk="0">
                  <a:moveTo>
                    <a:pt x="17201" y="8638"/>
                  </a:moveTo>
                  <a:cubicBezTo>
                    <a:pt x="17575" y="8638"/>
                    <a:pt x="17951" y="8924"/>
                    <a:pt x="17987" y="9340"/>
                  </a:cubicBezTo>
                  <a:lnTo>
                    <a:pt x="18318" y="16672"/>
                  </a:lnTo>
                  <a:cubicBezTo>
                    <a:pt x="18371" y="17228"/>
                    <a:pt x="17868" y="17718"/>
                    <a:pt x="17273" y="17718"/>
                  </a:cubicBezTo>
                  <a:lnTo>
                    <a:pt x="9821" y="17612"/>
                  </a:lnTo>
                  <a:cubicBezTo>
                    <a:pt x="9212" y="17612"/>
                    <a:pt x="8881" y="16844"/>
                    <a:pt x="9331" y="16447"/>
                  </a:cubicBezTo>
                  <a:lnTo>
                    <a:pt x="16717" y="8837"/>
                  </a:lnTo>
                  <a:cubicBezTo>
                    <a:pt x="16855" y="8699"/>
                    <a:pt x="17028" y="8638"/>
                    <a:pt x="17201" y="8638"/>
                  </a:cubicBezTo>
                  <a:close/>
                  <a:moveTo>
                    <a:pt x="20125" y="1"/>
                  </a:moveTo>
                  <a:cubicBezTo>
                    <a:pt x="19697" y="1"/>
                    <a:pt x="19262" y="159"/>
                    <a:pt x="18927" y="512"/>
                  </a:cubicBezTo>
                  <a:lnTo>
                    <a:pt x="993" y="18711"/>
                  </a:lnTo>
                  <a:cubicBezTo>
                    <a:pt x="0" y="19756"/>
                    <a:pt x="781" y="21477"/>
                    <a:pt x="2264" y="21477"/>
                  </a:cubicBezTo>
                  <a:lnTo>
                    <a:pt x="20303" y="21477"/>
                  </a:lnTo>
                  <a:cubicBezTo>
                    <a:pt x="21508" y="21477"/>
                    <a:pt x="22395" y="20537"/>
                    <a:pt x="22395" y="19425"/>
                  </a:cubicBezTo>
                  <a:lnTo>
                    <a:pt x="21786" y="1558"/>
                  </a:lnTo>
                  <a:cubicBezTo>
                    <a:pt x="21786" y="611"/>
                    <a:pt x="20967" y="1"/>
                    <a:pt x="20125" y="1"/>
                  </a:cubicBezTo>
                  <a:close/>
                </a:path>
              </a:pathLst>
            </a:custGeom>
            <a:solidFill>
              <a:schemeClr val="lt2"/>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59" name="Google Shape;453;p27">
              <a:extLst>
                <a:ext uri="{FF2B5EF4-FFF2-40B4-BE49-F238E27FC236}">
                  <a16:creationId xmlns:a16="http://schemas.microsoft.com/office/drawing/2014/main" id="{60B9E5EF-9B22-42A6-879E-76D9CADF5E07}"/>
                </a:ext>
              </a:extLst>
            </p:cNvPr>
            <p:cNvSpPr/>
            <p:nvPr/>
          </p:nvSpPr>
          <p:spPr>
            <a:xfrm>
              <a:off x="4845828" y="3874532"/>
              <a:ext cx="1027082" cy="1046648"/>
            </a:xfrm>
            <a:custGeom>
              <a:avLst/>
              <a:gdLst/>
              <a:ahLst/>
              <a:cxnLst/>
              <a:rect l="l" t="t" r="r" b="b"/>
              <a:pathLst>
                <a:path w="18583" h="18937" extrusionOk="0">
                  <a:moveTo>
                    <a:pt x="18477" y="0"/>
                  </a:moveTo>
                  <a:cubicBezTo>
                    <a:pt x="18305" y="119"/>
                    <a:pt x="18199" y="225"/>
                    <a:pt x="18093" y="331"/>
                  </a:cubicBezTo>
                  <a:lnTo>
                    <a:pt x="159" y="18530"/>
                  </a:lnTo>
                  <a:cubicBezTo>
                    <a:pt x="106" y="18649"/>
                    <a:pt x="53" y="18702"/>
                    <a:pt x="0" y="18755"/>
                  </a:cubicBezTo>
                  <a:lnTo>
                    <a:pt x="0" y="18808"/>
                  </a:lnTo>
                  <a:cubicBezTo>
                    <a:pt x="80" y="18894"/>
                    <a:pt x="189" y="18937"/>
                    <a:pt x="293" y="18937"/>
                  </a:cubicBezTo>
                  <a:cubicBezTo>
                    <a:pt x="397" y="18937"/>
                    <a:pt x="497" y="18894"/>
                    <a:pt x="556" y="18808"/>
                  </a:cubicBezTo>
                  <a:lnTo>
                    <a:pt x="18477" y="556"/>
                  </a:lnTo>
                  <a:cubicBezTo>
                    <a:pt x="18583" y="384"/>
                    <a:pt x="18583" y="172"/>
                    <a:pt x="18477" y="0"/>
                  </a:cubicBezTo>
                  <a:close/>
                </a:path>
              </a:pathLst>
            </a:custGeom>
            <a:solidFill>
              <a:schemeClr val="accen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60" name="Google Shape;454;p27">
              <a:extLst>
                <a:ext uri="{FF2B5EF4-FFF2-40B4-BE49-F238E27FC236}">
                  <a16:creationId xmlns:a16="http://schemas.microsoft.com/office/drawing/2014/main" id="{E049AADD-731D-4B3A-80AB-4476C4458327}"/>
                </a:ext>
              </a:extLst>
            </p:cNvPr>
            <p:cNvSpPr/>
            <p:nvPr/>
          </p:nvSpPr>
          <p:spPr>
            <a:xfrm>
              <a:off x="5818028" y="3941796"/>
              <a:ext cx="76107" cy="67374"/>
            </a:xfrm>
            <a:custGeom>
              <a:avLst/>
              <a:gdLst/>
              <a:ahLst/>
              <a:cxnLst/>
              <a:rect l="l" t="t" r="r" b="b"/>
              <a:pathLst>
                <a:path w="1377" h="1219" extrusionOk="0">
                  <a:moveTo>
                    <a:pt x="0" y="1"/>
                  </a:moveTo>
                  <a:lnTo>
                    <a:pt x="0" y="160"/>
                  </a:lnTo>
                  <a:lnTo>
                    <a:pt x="1218" y="1219"/>
                  </a:lnTo>
                  <a:lnTo>
                    <a:pt x="1324" y="1219"/>
                  </a:lnTo>
                  <a:cubicBezTo>
                    <a:pt x="1376" y="1152"/>
                    <a:pt x="1376" y="1099"/>
                    <a:pt x="1324" y="1047"/>
                  </a:cubicBezTo>
                  <a:lnTo>
                    <a:pt x="172" y="1"/>
                  </a:lnTo>
                  <a:close/>
                </a:path>
              </a:pathLst>
            </a:custGeom>
            <a:solidFill>
              <a:schemeClr val="accen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61" name="Google Shape;455;p27">
              <a:extLst>
                <a:ext uri="{FF2B5EF4-FFF2-40B4-BE49-F238E27FC236}">
                  <a16:creationId xmlns:a16="http://schemas.microsoft.com/office/drawing/2014/main" id="{8CA9F57F-EA74-42A6-8BCF-2F02525A1B75}"/>
                </a:ext>
              </a:extLst>
            </p:cNvPr>
            <p:cNvSpPr/>
            <p:nvPr/>
          </p:nvSpPr>
          <p:spPr>
            <a:xfrm>
              <a:off x="5647575" y="4112967"/>
              <a:ext cx="76107" cy="69585"/>
            </a:xfrm>
            <a:custGeom>
              <a:avLst/>
              <a:gdLst/>
              <a:ahLst/>
              <a:cxnLst/>
              <a:rect l="l" t="t" r="r" b="b"/>
              <a:pathLst>
                <a:path w="1377" h="1259" extrusionOk="0">
                  <a:moveTo>
                    <a:pt x="86" y="1"/>
                  </a:moveTo>
                  <a:cubicBezTo>
                    <a:pt x="66" y="1"/>
                    <a:pt x="53" y="14"/>
                    <a:pt x="53" y="41"/>
                  </a:cubicBezTo>
                  <a:cubicBezTo>
                    <a:pt x="0" y="107"/>
                    <a:pt x="0" y="160"/>
                    <a:pt x="53" y="160"/>
                  </a:cubicBezTo>
                  <a:lnTo>
                    <a:pt x="1205" y="1258"/>
                  </a:lnTo>
                  <a:lnTo>
                    <a:pt x="1377" y="1258"/>
                  </a:lnTo>
                  <a:cubicBezTo>
                    <a:pt x="1377" y="1205"/>
                    <a:pt x="1377" y="1152"/>
                    <a:pt x="1324" y="1100"/>
                  </a:cubicBezTo>
                  <a:lnTo>
                    <a:pt x="159" y="41"/>
                  </a:lnTo>
                  <a:cubicBezTo>
                    <a:pt x="133" y="14"/>
                    <a:pt x="106" y="1"/>
                    <a:pt x="86" y="1"/>
                  </a:cubicBezTo>
                  <a:close/>
                </a:path>
              </a:pathLst>
            </a:custGeom>
            <a:solidFill>
              <a:srgbClr val="EDD56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62" name="Google Shape;456;p27">
              <a:extLst>
                <a:ext uri="{FF2B5EF4-FFF2-40B4-BE49-F238E27FC236}">
                  <a16:creationId xmlns:a16="http://schemas.microsoft.com/office/drawing/2014/main" id="{51051372-56DA-4CA0-B257-624B0BADC19D}"/>
                </a:ext>
              </a:extLst>
            </p:cNvPr>
            <p:cNvSpPr/>
            <p:nvPr/>
          </p:nvSpPr>
          <p:spPr>
            <a:xfrm>
              <a:off x="5775580" y="3984243"/>
              <a:ext cx="54883" cy="49080"/>
            </a:xfrm>
            <a:custGeom>
              <a:avLst/>
              <a:gdLst/>
              <a:ahLst/>
              <a:cxnLst/>
              <a:rect l="l" t="t" r="r" b="b"/>
              <a:pathLst>
                <a:path w="993" h="888" extrusionOk="0">
                  <a:moveTo>
                    <a:pt x="53" y="1"/>
                  </a:moveTo>
                  <a:cubicBezTo>
                    <a:pt x="0" y="54"/>
                    <a:pt x="0" y="54"/>
                    <a:pt x="53" y="120"/>
                  </a:cubicBezTo>
                  <a:lnTo>
                    <a:pt x="874" y="887"/>
                  </a:lnTo>
                  <a:lnTo>
                    <a:pt x="993" y="887"/>
                  </a:lnTo>
                  <a:lnTo>
                    <a:pt x="993" y="781"/>
                  </a:lnTo>
                  <a:lnTo>
                    <a:pt x="106" y="1"/>
                  </a:lnTo>
                  <a:close/>
                </a:path>
              </a:pathLst>
            </a:custGeom>
            <a:solidFill>
              <a:schemeClr val="accen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63" name="Google Shape;457;p27">
              <a:extLst>
                <a:ext uri="{FF2B5EF4-FFF2-40B4-BE49-F238E27FC236}">
                  <a16:creationId xmlns:a16="http://schemas.microsoft.com/office/drawing/2014/main" id="{190DD4E9-4E3C-4DCE-A288-A18247874E73}"/>
                </a:ext>
              </a:extLst>
            </p:cNvPr>
            <p:cNvSpPr/>
            <p:nvPr/>
          </p:nvSpPr>
          <p:spPr>
            <a:xfrm>
              <a:off x="5736062" y="4024646"/>
              <a:ext cx="54938" cy="50351"/>
            </a:xfrm>
            <a:custGeom>
              <a:avLst/>
              <a:gdLst/>
              <a:ahLst/>
              <a:cxnLst/>
              <a:rect l="l" t="t" r="r" b="b"/>
              <a:pathLst>
                <a:path w="994" h="911" extrusionOk="0">
                  <a:moveTo>
                    <a:pt x="73" y="1"/>
                  </a:moveTo>
                  <a:cubicBezTo>
                    <a:pt x="54" y="1"/>
                    <a:pt x="27" y="17"/>
                    <a:pt x="1" y="50"/>
                  </a:cubicBezTo>
                  <a:lnTo>
                    <a:pt x="1" y="103"/>
                  </a:lnTo>
                  <a:lnTo>
                    <a:pt x="874" y="871"/>
                  </a:lnTo>
                  <a:cubicBezTo>
                    <a:pt x="901" y="898"/>
                    <a:pt x="914" y="911"/>
                    <a:pt x="929" y="911"/>
                  </a:cubicBezTo>
                  <a:cubicBezTo>
                    <a:pt x="944" y="911"/>
                    <a:pt x="960" y="898"/>
                    <a:pt x="993" y="871"/>
                  </a:cubicBezTo>
                  <a:lnTo>
                    <a:pt x="993" y="818"/>
                  </a:lnTo>
                  <a:lnTo>
                    <a:pt x="107" y="50"/>
                  </a:lnTo>
                  <a:cubicBezTo>
                    <a:pt x="107" y="17"/>
                    <a:pt x="93" y="1"/>
                    <a:pt x="73" y="1"/>
                  </a:cubicBezTo>
                  <a:close/>
                </a:path>
              </a:pathLst>
            </a:custGeom>
            <a:solidFill>
              <a:schemeClr val="accen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64" name="Google Shape;458;p27">
              <a:extLst>
                <a:ext uri="{FF2B5EF4-FFF2-40B4-BE49-F238E27FC236}">
                  <a16:creationId xmlns:a16="http://schemas.microsoft.com/office/drawing/2014/main" id="{6977EABB-2FE1-4876-8F3A-616A486418FD}"/>
                </a:ext>
              </a:extLst>
            </p:cNvPr>
            <p:cNvSpPr/>
            <p:nvPr/>
          </p:nvSpPr>
          <p:spPr>
            <a:xfrm>
              <a:off x="5695826" y="4066927"/>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20" y="0"/>
                  </a:lnTo>
                  <a:close/>
                </a:path>
              </a:pathLst>
            </a:custGeom>
            <a:solidFill>
              <a:schemeClr val="accen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65" name="Google Shape;459;p27">
              <a:extLst>
                <a:ext uri="{FF2B5EF4-FFF2-40B4-BE49-F238E27FC236}">
                  <a16:creationId xmlns:a16="http://schemas.microsoft.com/office/drawing/2014/main" id="{21FD9FA5-1C4F-4A6A-A859-A2F9483412AB}"/>
                </a:ext>
              </a:extLst>
            </p:cNvPr>
            <p:cNvSpPr/>
            <p:nvPr/>
          </p:nvSpPr>
          <p:spPr>
            <a:xfrm>
              <a:off x="5604409" y="4158344"/>
              <a:ext cx="54883" cy="48361"/>
            </a:xfrm>
            <a:custGeom>
              <a:avLst/>
              <a:gdLst/>
              <a:ahLst/>
              <a:cxnLst/>
              <a:rect l="l" t="t" r="r" b="b"/>
              <a:pathLst>
                <a:path w="993" h="875" extrusionOk="0">
                  <a:moveTo>
                    <a:pt x="66" y="1"/>
                  </a:moveTo>
                  <a:cubicBezTo>
                    <a:pt x="0" y="54"/>
                    <a:pt x="0" y="54"/>
                    <a:pt x="66" y="106"/>
                  </a:cubicBezTo>
                  <a:lnTo>
                    <a:pt x="887" y="874"/>
                  </a:lnTo>
                  <a:lnTo>
                    <a:pt x="993" y="874"/>
                  </a:lnTo>
                  <a:lnTo>
                    <a:pt x="993" y="768"/>
                  </a:lnTo>
                  <a:lnTo>
                    <a:pt x="119" y="1"/>
                  </a:lnTo>
                  <a:close/>
                </a:path>
              </a:pathLst>
            </a:custGeom>
            <a:solidFill>
              <a:schemeClr val="accen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66" name="Google Shape;460;p27">
              <a:extLst>
                <a:ext uri="{FF2B5EF4-FFF2-40B4-BE49-F238E27FC236}">
                  <a16:creationId xmlns:a16="http://schemas.microsoft.com/office/drawing/2014/main" id="{BED00730-87C7-4E7E-93A3-EF34CD2D0B53}"/>
                </a:ext>
              </a:extLst>
            </p:cNvPr>
            <p:cNvSpPr/>
            <p:nvPr/>
          </p:nvSpPr>
          <p:spPr>
            <a:xfrm>
              <a:off x="5564891" y="4198580"/>
              <a:ext cx="54938" cy="50517"/>
            </a:xfrm>
            <a:custGeom>
              <a:avLst/>
              <a:gdLst/>
              <a:ahLst/>
              <a:cxnLst/>
              <a:rect l="l" t="t" r="r" b="b"/>
              <a:pathLst>
                <a:path w="994" h="914" extrusionOk="0">
                  <a:moveTo>
                    <a:pt x="87" y="1"/>
                  </a:moveTo>
                  <a:cubicBezTo>
                    <a:pt x="70" y="1"/>
                    <a:pt x="54" y="14"/>
                    <a:pt x="54" y="40"/>
                  </a:cubicBezTo>
                  <a:cubicBezTo>
                    <a:pt x="1" y="40"/>
                    <a:pt x="1" y="93"/>
                    <a:pt x="54" y="93"/>
                  </a:cubicBezTo>
                  <a:lnTo>
                    <a:pt x="887" y="874"/>
                  </a:lnTo>
                  <a:cubicBezTo>
                    <a:pt x="914" y="901"/>
                    <a:pt x="927" y="914"/>
                    <a:pt x="940" y="914"/>
                  </a:cubicBezTo>
                  <a:cubicBezTo>
                    <a:pt x="954" y="914"/>
                    <a:pt x="967" y="901"/>
                    <a:pt x="993" y="874"/>
                  </a:cubicBezTo>
                  <a:lnTo>
                    <a:pt x="993" y="808"/>
                  </a:lnTo>
                  <a:lnTo>
                    <a:pt x="120" y="40"/>
                  </a:lnTo>
                  <a:cubicBezTo>
                    <a:pt x="120" y="14"/>
                    <a:pt x="103" y="1"/>
                    <a:pt x="87" y="1"/>
                  </a:cubicBezTo>
                  <a:close/>
                </a:path>
              </a:pathLst>
            </a:custGeom>
            <a:solidFill>
              <a:schemeClr val="accen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67" name="Google Shape;461;p27">
              <a:extLst>
                <a:ext uri="{FF2B5EF4-FFF2-40B4-BE49-F238E27FC236}">
                  <a16:creationId xmlns:a16="http://schemas.microsoft.com/office/drawing/2014/main" id="{940E24E4-0A8A-4755-ACAF-F083F7BBEC15}"/>
                </a:ext>
              </a:extLst>
            </p:cNvPr>
            <p:cNvSpPr/>
            <p:nvPr/>
          </p:nvSpPr>
          <p:spPr>
            <a:xfrm>
              <a:off x="5525373" y="4240254"/>
              <a:ext cx="54938" cy="49080"/>
            </a:xfrm>
            <a:custGeom>
              <a:avLst/>
              <a:gdLst/>
              <a:ahLst/>
              <a:cxnLst/>
              <a:rect l="l" t="t" r="r" b="b"/>
              <a:pathLst>
                <a:path w="994" h="888" extrusionOk="0">
                  <a:moveTo>
                    <a:pt x="1" y="1"/>
                  </a:moveTo>
                  <a:lnTo>
                    <a:pt x="1" y="120"/>
                  </a:lnTo>
                  <a:lnTo>
                    <a:pt x="888" y="888"/>
                  </a:lnTo>
                  <a:lnTo>
                    <a:pt x="994" y="888"/>
                  </a:lnTo>
                  <a:cubicBezTo>
                    <a:pt x="994" y="888"/>
                    <a:pt x="994" y="835"/>
                    <a:pt x="941" y="782"/>
                  </a:cubicBezTo>
                  <a:lnTo>
                    <a:pt x="107" y="1"/>
                  </a:lnTo>
                  <a:close/>
                </a:path>
              </a:pathLst>
            </a:custGeom>
            <a:solidFill>
              <a:schemeClr val="accen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68" name="Google Shape;462;p27">
              <a:extLst>
                <a:ext uri="{FF2B5EF4-FFF2-40B4-BE49-F238E27FC236}">
                  <a16:creationId xmlns:a16="http://schemas.microsoft.com/office/drawing/2014/main" id="{B363DCC6-B233-43FD-B3A7-D975076A91DA}"/>
                </a:ext>
              </a:extLst>
            </p:cNvPr>
            <p:cNvSpPr/>
            <p:nvPr/>
          </p:nvSpPr>
          <p:spPr>
            <a:xfrm>
              <a:off x="5433956" y="4331726"/>
              <a:ext cx="57868" cy="49080"/>
            </a:xfrm>
            <a:custGeom>
              <a:avLst/>
              <a:gdLst/>
              <a:ahLst/>
              <a:cxnLst/>
              <a:rect l="l" t="t" r="r" b="b"/>
              <a:pathLst>
                <a:path w="1047" h="888" extrusionOk="0">
                  <a:moveTo>
                    <a:pt x="53" y="0"/>
                  </a:moveTo>
                  <a:cubicBezTo>
                    <a:pt x="0" y="53"/>
                    <a:pt x="0" y="53"/>
                    <a:pt x="53" y="119"/>
                  </a:cubicBezTo>
                  <a:lnTo>
                    <a:pt x="940" y="887"/>
                  </a:lnTo>
                  <a:lnTo>
                    <a:pt x="993" y="887"/>
                  </a:lnTo>
                  <a:cubicBezTo>
                    <a:pt x="1046" y="887"/>
                    <a:pt x="1046" y="834"/>
                    <a:pt x="993" y="781"/>
                  </a:cubicBezTo>
                  <a:lnTo>
                    <a:pt x="173" y="0"/>
                  </a:lnTo>
                  <a:close/>
                </a:path>
              </a:pathLst>
            </a:custGeom>
            <a:solidFill>
              <a:schemeClr val="accen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69" name="Google Shape;463;p27">
              <a:extLst>
                <a:ext uri="{FF2B5EF4-FFF2-40B4-BE49-F238E27FC236}">
                  <a16:creationId xmlns:a16="http://schemas.microsoft.com/office/drawing/2014/main" id="{6604F3DD-8E17-45F6-BD3A-46CE1EB135DC}"/>
                </a:ext>
              </a:extLst>
            </p:cNvPr>
            <p:cNvSpPr/>
            <p:nvPr/>
          </p:nvSpPr>
          <p:spPr>
            <a:xfrm>
              <a:off x="5394438" y="4372128"/>
              <a:ext cx="54938" cy="50351"/>
            </a:xfrm>
            <a:custGeom>
              <a:avLst/>
              <a:gdLst/>
              <a:ahLst/>
              <a:cxnLst/>
              <a:rect l="l" t="t" r="r" b="b"/>
              <a:pathLst>
                <a:path w="994" h="911" extrusionOk="0">
                  <a:moveTo>
                    <a:pt x="80" y="1"/>
                  </a:moveTo>
                  <a:cubicBezTo>
                    <a:pt x="67" y="1"/>
                    <a:pt x="54" y="17"/>
                    <a:pt x="54" y="50"/>
                  </a:cubicBezTo>
                  <a:cubicBezTo>
                    <a:pt x="1" y="50"/>
                    <a:pt x="1" y="103"/>
                    <a:pt x="54" y="103"/>
                  </a:cubicBezTo>
                  <a:lnTo>
                    <a:pt x="888" y="871"/>
                  </a:lnTo>
                  <a:cubicBezTo>
                    <a:pt x="914" y="897"/>
                    <a:pt x="940" y="910"/>
                    <a:pt x="960" y="910"/>
                  </a:cubicBezTo>
                  <a:cubicBezTo>
                    <a:pt x="980" y="910"/>
                    <a:pt x="993" y="897"/>
                    <a:pt x="993" y="871"/>
                  </a:cubicBezTo>
                  <a:lnTo>
                    <a:pt x="993" y="818"/>
                  </a:lnTo>
                  <a:lnTo>
                    <a:pt x="107" y="50"/>
                  </a:lnTo>
                  <a:cubicBezTo>
                    <a:pt x="107" y="17"/>
                    <a:pt x="93" y="1"/>
                    <a:pt x="80" y="1"/>
                  </a:cubicBezTo>
                  <a:close/>
                </a:path>
              </a:pathLst>
            </a:custGeom>
            <a:solidFill>
              <a:schemeClr val="accen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70" name="Google Shape;464;p27">
              <a:extLst>
                <a:ext uri="{FF2B5EF4-FFF2-40B4-BE49-F238E27FC236}">
                  <a16:creationId xmlns:a16="http://schemas.microsoft.com/office/drawing/2014/main" id="{A2888BAB-A80C-4A78-8E7F-92C85A5FF5EC}"/>
                </a:ext>
              </a:extLst>
            </p:cNvPr>
            <p:cNvSpPr/>
            <p:nvPr/>
          </p:nvSpPr>
          <p:spPr>
            <a:xfrm>
              <a:off x="5354975" y="4414354"/>
              <a:ext cx="54883" cy="48361"/>
            </a:xfrm>
            <a:custGeom>
              <a:avLst/>
              <a:gdLst/>
              <a:ahLst/>
              <a:cxnLst/>
              <a:rect l="l" t="t" r="r" b="b"/>
              <a:pathLst>
                <a:path w="993" h="875" extrusionOk="0">
                  <a:moveTo>
                    <a:pt x="0" y="1"/>
                  </a:moveTo>
                  <a:cubicBezTo>
                    <a:pt x="0" y="54"/>
                    <a:pt x="0" y="54"/>
                    <a:pt x="53" y="107"/>
                  </a:cubicBezTo>
                  <a:lnTo>
                    <a:pt x="874" y="874"/>
                  </a:lnTo>
                  <a:lnTo>
                    <a:pt x="993" y="874"/>
                  </a:lnTo>
                  <a:lnTo>
                    <a:pt x="993" y="769"/>
                  </a:lnTo>
                  <a:lnTo>
                    <a:pt x="106" y="1"/>
                  </a:lnTo>
                  <a:close/>
                </a:path>
              </a:pathLst>
            </a:custGeom>
            <a:solidFill>
              <a:schemeClr val="accen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71" name="Google Shape;465;p27">
              <a:extLst>
                <a:ext uri="{FF2B5EF4-FFF2-40B4-BE49-F238E27FC236}">
                  <a16:creationId xmlns:a16="http://schemas.microsoft.com/office/drawing/2014/main" id="{A795FDD6-335A-4D40-9908-28F17CC8D6D3}"/>
                </a:ext>
              </a:extLst>
            </p:cNvPr>
            <p:cNvSpPr/>
            <p:nvPr/>
          </p:nvSpPr>
          <p:spPr>
            <a:xfrm>
              <a:off x="5266433" y="4505826"/>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06" y="0"/>
                  </a:lnTo>
                  <a:close/>
                </a:path>
              </a:pathLst>
            </a:custGeom>
            <a:solidFill>
              <a:schemeClr val="accen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72" name="Google Shape;466;p27">
              <a:extLst>
                <a:ext uri="{FF2B5EF4-FFF2-40B4-BE49-F238E27FC236}">
                  <a16:creationId xmlns:a16="http://schemas.microsoft.com/office/drawing/2014/main" id="{40042A55-B58B-468F-8AC9-4029D6F180D8}"/>
                </a:ext>
              </a:extLst>
            </p:cNvPr>
            <p:cNvSpPr/>
            <p:nvPr/>
          </p:nvSpPr>
          <p:spPr>
            <a:xfrm>
              <a:off x="5223986" y="4546063"/>
              <a:ext cx="57868" cy="50517"/>
            </a:xfrm>
            <a:custGeom>
              <a:avLst/>
              <a:gdLst/>
              <a:ahLst/>
              <a:cxnLst/>
              <a:rect l="l" t="t" r="r" b="b"/>
              <a:pathLst>
                <a:path w="1047" h="914" extrusionOk="0">
                  <a:moveTo>
                    <a:pt x="87" y="0"/>
                  </a:moveTo>
                  <a:cubicBezTo>
                    <a:pt x="67" y="0"/>
                    <a:pt x="54" y="13"/>
                    <a:pt x="54" y="40"/>
                  </a:cubicBezTo>
                  <a:cubicBezTo>
                    <a:pt x="1" y="40"/>
                    <a:pt x="1" y="93"/>
                    <a:pt x="54" y="93"/>
                  </a:cubicBezTo>
                  <a:lnTo>
                    <a:pt x="874" y="874"/>
                  </a:lnTo>
                  <a:cubicBezTo>
                    <a:pt x="901" y="900"/>
                    <a:pt x="931" y="913"/>
                    <a:pt x="954" y="913"/>
                  </a:cubicBezTo>
                  <a:cubicBezTo>
                    <a:pt x="977" y="913"/>
                    <a:pt x="994" y="900"/>
                    <a:pt x="994" y="874"/>
                  </a:cubicBezTo>
                  <a:cubicBezTo>
                    <a:pt x="1047" y="874"/>
                    <a:pt x="1047" y="808"/>
                    <a:pt x="994" y="808"/>
                  </a:cubicBezTo>
                  <a:lnTo>
                    <a:pt x="160" y="40"/>
                  </a:lnTo>
                  <a:cubicBezTo>
                    <a:pt x="133" y="13"/>
                    <a:pt x="107" y="0"/>
                    <a:pt x="87" y="0"/>
                  </a:cubicBezTo>
                  <a:close/>
                </a:path>
              </a:pathLst>
            </a:custGeom>
            <a:solidFill>
              <a:schemeClr val="accen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73" name="Google Shape;467;p27">
              <a:extLst>
                <a:ext uri="{FF2B5EF4-FFF2-40B4-BE49-F238E27FC236}">
                  <a16:creationId xmlns:a16="http://schemas.microsoft.com/office/drawing/2014/main" id="{0A049FD1-0206-4832-8362-250EAFD47C6E}"/>
                </a:ext>
              </a:extLst>
            </p:cNvPr>
            <p:cNvSpPr/>
            <p:nvPr/>
          </p:nvSpPr>
          <p:spPr>
            <a:xfrm>
              <a:off x="5183804" y="4587736"/>
              <a:ext cx="54883" cy="49080"/>
            </a:xfrm>
            <a:custGeom>
              <a:avLst/>
              <a:gdLst/>
              <a:ahLst/>
              <a:cxnLst/>
              <a:rect l="l" t="t" r="r" b="b"/>
              <a:pathLst>
                <a:path w="993" h="888" extrusionOk="0">
                  <a:moveTo>
                    <a:pt x="66" y="1"/>
                  </a:moveTo>
                  <a:cubicBezTo>
                    <a:pt x="0" y="54"/>
                    <a:pt x="0" y="120"/>
                    <a:pt x="66" y="120"/>
                  </a:cubicBezTo>
                  <a:lnTo>
                    <a:pt x="887" y="887"/>
                  </a:lnTo>
                  <a:lnTo>
                    <a:pt x="993" y="887"/>
                  </a:lnTo>
                  <a:lnTo>
                    <a:pt x="993" y="782"/>
                  </a:lnTo>
                  <a:lnTo>
                    <a:pt x="119" y="1"/>
                  </a:lnTo>
                  <a:close/>
                </a:path>
              </a:pathLst>
            </a:custGeom>
            <a:solidFill>
              <a:schemeClr val="accen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74" name="Google Shape;468;p27">
              <a:extLst>
                <a:ext uri="{FF2B5EF4-FFF2-40B4-BE49-F238E27FC236}">
                  <a16:creationId xmlns:a16="http://schemas.microsoft.com/office/drawing/2014/main" id="{64E39DB6-ED2F-4FE9-924D-E116ED06E4DB}"/>
                </a:ext>
              </a:extLst>
            </p:cNvPr>
            <p:cNvSpPr/>
            <p:nvPr/>
          </p:nvSpPr>
          <p:spPr>
            <a:xfrm>
              <a:off x="5095980" y="4679208"/>
              <a:ext cx="54938" cy="49024"/>
            </a:xfrm>
            <a:custGeom>
              <a:avLst/>
              <a:gdLst/>
              <a:ahLst/>
              <a:cxnLst/>
              <a:rect l="l" t="t" r="r" b="b"/>
              <a:pathLst>
                <a:path w="994" h="887" extrusionOk="0">
                  <a:moveTo>
                    <a:pt x="1" y="0"/>
                  </a:moveTo>
                  <a:lnTo>
                    <a:pt x="1" y="119"/>
                  </a:lnTo>
                  <a:lnTo>
                    <a:pt x="874" y="887"/>
                  </a:lnTo>
                  <a:lnTo>
                    <a:pt x="993" y="887"/>
                  </a:lnTo>
                  <a:cubicBezTo>
                    <a:pt x="993" y="887"/>
                    <a:pt x="993" y="834"/>
                    <a:pt x="927" y="781"/>
                  </a:cubicBezTo>
                  <a:lnTo>
                    <a:pt x="107" y="0"/>
                  </a:lnTo>
                  <a:close/>
                </a:path>
              </a:pathLst>
            </a:custGeom>
            <a:solidFill>
              <a:schemeClr val="accen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75" name="Google Shape;469;p27">
              <a:extLst>
                <a:ext uri="{FF2B5EF4-FFF2-40B4-BE49-F238E27FC236}">
                  <a16:creationId xmlns:a16="http://schemas.microsoft.com/office/drawing/2014/main" id="{3FCDEC40-E622-4892-A767-C3B6EE2CF466}"/>
                </a:ext>
              </a:extLst>
            </p:cNvPr>
            <p:cNvSpPr/>
            <p:nvPr/>
          </p:nvSpPr>
          <p:spPr>
            <a:xfrm>
              <a:off x="5055744" y="4719611"/>
              <a:ext cx="54938" cy="50351"/>
            </a:xfrm>
            <a:custGeom>
              <a:avLst/>
              <a:gdLst/>
              <a:ahLst/>
              <a:cxnLst/>
              <a:rect l="l" t="t" r="r" b="b"/>
              <a:pathLst>
                <a:path w="994" h="911" extrusionOk="0">
                  <a:moveTo>
                    <a:pt x="41" y="0"/>
                  </a:moveTo>
                  <a:cubicBezTo>
                    <a:pt x="17" y="0"/>
                    <a:pt x="1" y="17"/>
                    <a:pt x="1" y="50"/>
                  </a:cubicBezTo>
                  <a:lnTo>
                    <a:pt x="1" y="103"/>
                  </a:lnTo>
                  <a:lnTo>
                    <a:pt x="888" y="871"/>
                  </a:lnTo>
                  <a:cubicBezTo>
                    <a:pt x="888" y="897"/>
                    <a:pt x="901" y="910"/>
                    <a:pt x="914" y="910"/>
                  </a:cubicBezTo>
                  <a:cubicBezTo>
                    <a:pt x="927" y="910"/>
                    <a:pt x="941" y="897"/>
                    <a:pt x="941" y="871"/>
                  </a:cubicBezTo>
                  <a:cubicBezTo>
                    <a:pt x="993" y="871"/>
                    <a:pt x="993" y="818"/>
                    <a:pt x="941" y="818"/>
                  </a:cubicBezTo>
                  <a:lnTo>
                    <a:pt x="120" y="50"/>
                  </a:lnTo>
                  <a:cubicBezTo>
                    <a:pt x="93" y="17"/>
                    <a:pt x="64" y="0"/>
                    <a:pt x="41" y="0"/>
                  </a:cubicBezTo>
                  <a:close/>
                </a:path>
              </a:pathLst>
            </a:custGeom>
            <a:solidFill>
              <a:schemeClr val="accen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76" name="Google Shape;470;p27">
              <a:extLst>
                <a:ext uri="{FF2B5EF4-FFF2-40B4-BE49-F238E27FC236}">
                  <a16:creationId xmlns:a16="http://schemas.microsoft.com/office/drawing/2014/main" id="{6A5181E6-12F9-4DEF-A4D3-CCF7C194B772}"/>
                </a:ext>
              </a:extLst>
            </p:cNvPr>
            <p:cNvSpPr/>
            <p:nvPr/>
          </p:nvSpPr>
          <p:spPr>
            <a:xfrm>
              <a:off x="5013352" y="4761837"/>
              <a:ext cx="54883" cy="48361"/>
            </a:xfrm>
            <a:custGeom>
              <a:avLst/>
              <a:gdLst/>
              <a:ahLst/>
              <a:cxnLst/>
              <a:rect l="l" t="t" r="r" b="b"/>
              <a:pathLst>
                <a:path w="993" h="875" extrusionOk="0">
                  <a:moveTo>
                    <a:pt x="53" y="1"/>
                  </a:moveTo>
                  <a:cubicBezTo>
                    <a:pt x="0" y="54"/>
                    <a:pt x="0" y="107"/>
                    <a:pt x="53" y="107"/>
                  </a:cubicBezTo>
                  <a:lnTo>
                    <a:pt x="887" y="874"/>
                  </a:lnTo>
                  <a:lnTo>
                    <a:pt x="993" y="874"/>
                  </a:lnTo>
                  <a:lnTo>
                    <a:pt x="993" y="768"/>
                  </a:lnTo>
                  <a:lnTo>
                    <a:pt x="106" y="1"/>
                  </a:lnTo>
                  <a:close/>
                </a:path>
              </a:pathLst>
            </a:custGeom>
            <a:solidFill>
              <a:schemeClr val="accen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77" name="Google Shape;471;p27">
              <a:extLst>
                <a:ext uri="{FF2B5EF4-FFF2-40B4-BE49-F238E27FC236}">
                  <a16:creationId xmlns:a16="http://schemas.microsoft.com/office/drawing/2014/main" id="{68162CBB-17A0-4FCF-8537-CD49EC44B0F4}"/>
                </a:ext>
              </a:extLst>
            </p:cNvPr>
            <p:cNvSpPr/>
            <p:nvPr/>
          </p:nvSpPr>
          <p:spPr>
            <a:xfrm>
              <a:off x="4924809" y="4853309"/>
              <a:ext cx="54938" cy="48306"/>
            </a:xfrm>
            <a:custGeom>
              <a:avLst/>
              <a:gdLst/>
              <a:ahLst/>
              <a:cxnLst/>
              <a:rect l="l" t="t" r="r" b="b"/>
              <a:pathLst>
                <a:path w="994" h="874" extrusionOk="0">
                  <a:moveTo>
                    <a:pt x="1" y="0"/>
                  </a:moveTo>
                  <a:lnTo>
                    <a:pt x="1" y="106"/>
                  </a:lnTo>
                  <a:lnTo>
                    <a:pt x="887" y="874"/>
                  </a:lnTo>
                  <a:lnTo>
                    <a:pt x="993" y="874"/>
                  </a:lnTo>
                  <a:lnTo>
                    <a:pt x="993" y="768"/>
                  </a:lnTo>
                  <a:lnTo>
                    <a:pt x="120" y="0"/>
                  </a:lnTo>
                  <a:close/>
                </a:path>
              </a:pathLst>
            </a:custGeom>
            <a:solidFill>
              <a:schemeClr val="accen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78" name="Google Shape;472;p27">
              <a:extLst>
                <a:ext uri="{FF2B5EF4-FFF2-40B4-BE49-F238E27FC236}">
                  <a16:creationId xmlns:a16="http://schemas.microsoft.com/office/drawing/2014/main" id="{8A4CEE83-408B-48F0-A642-5A4030608496}"/>
                </a:ext>
              </a:extLst>
            </p:cNvPr>
            <p:cNvSpPr/>
            <p:nvPr/>
          </p:nvSpPr>
          <p:spPr>
            <a:xfrm>
              <a:off x="4885346" y="4893490"/>
              <a:ext cx="54883" cy="51291"/>
            </a:xfrm>
            <a:custGeom>
              <a:avLst/>
              <a:gdLst/>
              <a:ahLst/>
              <a:cxnLst/>
              <a:rect l="l" t="t" r="r" b="b"/>
              <a:pathLst>
                <a:path w="993" h="928" extrusionOk="0">
                  <a:moveTo>
                    <a:pt x="53" y="1"/>
                  </a:moveTo>
                  <a:cubicBezTo>
                    <a:pt x="40" y="1"/>
                    <a:pt x="26" y="14"/>
                    <a:pt x="0" y="41"/>
                  </a:cubicBezTo>
                  <a:lnTo>
                    <a:pt x="0" y="94"/>
                  </a:lnTo>
                  <a:lnTo>
                    <a:pt x="887" y="874"/>
                  </a:lnTo>
                  <a:cubicBezTo>
                    <a:pt x="887" y="927"/>
                    <a:pt x="940" y="927"/>
                    <a:pt x="940" y="927"/>
                  </a:cubicBezTo>
                  <a:cubicBezTo>
                    <a:pt x="993" y="874"/>
                    <a:pt x="993" y="808"/>
                    <a:pt x="940" y="808"/>
                  </a:cubicBezTo>
                  <a:lnTo>
                    <a:pt x="106" y="41"/>
                  </a:lnTo>
                  <a:cubicBezTo>
                    <a:pt x="79" y="14"/>
                    <a:pt x="66" y="1"/>
                    <a:pt x="53" y="1"/>
                  </a:cubicBezTo>
                  <a:close/>
                </a:path>
              </a:pathLst>
            </a:custGeom>
            <a:solidFill>
              <a:schemeClr val="accen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79" name="Google Shape;473;p27">
              <a:extLst>
                <a:ext uri="{FF2B5EF4-FFF2-40B4-BE49-F238E27FC236}">
                  <a16:creationId xmlns:a16="http://schemas.microsoft.com/office/drawing/2014/main" id="{5894F585-4FE0-4D35-942A-765BFA1FE85D}"/>
                </a:ext>
              </a:extLst>
            </p:cNvPr>
            <p:cNvSpPr/>
            <p:nvPr/>
          </p:nvSpPr>
          <p:spPr>
            <a:xfrm>
              <a:off x="5480051" y="4287068"/>
              <a:ext cx="76107" cy="68645"/>
            </a:xfrm>
            <a:custGeom>
              <a:avLst/>
              <a:gdLst/>
              <a:ahLst/>
              <a:cxnLst/>
              <a:rect l="l" t="t" r="r" b="b"/>
              <a:pathLst>
                <a:path w="1377" h="1242" extrusionOk="0">
                  <a:moveTo>
                    <a:pt x="80" y="1"/>
                  </a:moveTo>
                  <a:cubicBezTo>
                    <a:pt x="53" y="1"/>
                    <a:pt x="27" y="14"/>
                    <a:pt x="0" y="41"/>
                  </a:cubicBezTo>
                  <a:lnTo>
                    <a:pt x="0" y="147"/>
                  </a:lnTo>
                  <a:lnTo>
                    <a:pt x="1205" y="1192"/>
                  </a:lnTo>
                  <a:cubicBezTo>
                    <a:pt x="1205" y="1225"/>
                    <a:pt x="1218" y="1242"/>
                    <a:pt x="1239" y="1242"/>
                  </a:cubicBezTo>
                  <a:cubicBezTo>
                    <a:pt x="1261" y="1242"/>
                    <a:pt x="1291" y="1225"/>
                    <a:pt x="1324" y="1192"/>
                  </a:cubicBezTo>
                  <a:cubicBezTo>
                    <a:pt x="1377" y="1192"/>
                    <a:pt x="1377" y="1139"/>
                    <a:pt x="1324" y="1086"/>
                  </a:cubicBezTo>
                  <a:lnTo>
                    <a:pt x="159" y="41"/>
                  </a:lnTo>
                  <a:cubicBezTo>
                    <a:pt x="133" y="14"/>
                    <a:pt x="106" y="1"/>
                    <a:pt x="80" y="1"/>
                  </a:cubicBezTo>
                  <a:close/>
                </a:path>
              </a:pathLst>
            </a:custGeom>
            <a:solidFill>
              <a:schemeClr val="accen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80" name="Google Shape;474;p27">
              <a:extLst>
                <a:ext uri="{FF2B5EF4-FFF2-40B4-BE49-F238E27FC236}">
                  <a16:creationId xmlns:a16="http://schemas.microsoft.com/office/drawing/2014/main" id="{9651F459-AD37-416E-83CD-7B2914534579}"/>
                </a:ext>
              </a:extLst>
            </p:cNvPr>
            <p:cNvSpPr/>
            <p:nvPr/>
          </p:nvSpPr>
          <p:spPr>
            <a:xfrm>
              <a:off x="5308880" y="4459731"/>
              <a:ext cx="76107" cy="69530"/>
            </a:xfrm>
            <a:custGeom>
              <a:avLst/>
              <a:gdLst/>
              <a:ahLst/>
              <a:cxnLst/>
              <a:rect l="l" t="t" r="r" b="b"/>
              <a:pathLst>
                <a:path w="1377" h="1258" extrusionOk="0">
                  <a:moveTo>
                    <a:pt x="53" y="0"/>
                  </a:moveTo>
                  <a:cubicBezTo>
                    <a:pt x="0" y="53"/>
                    <a:pt x="0" y="120"/>
                    <a:pt x="53" y="173"/>
                  </a:cubicBezTo>
                  <a:lnTo>
                    <a:pt x="1218" y="1218"/>
                  </a:lnTo>
                  <a:cubicBezTo>
                    <a:pt x="1244" y="1245"/>
                    <a:pt x="1271" y="1258"/>
                    <a:pt x="1291" y="1258"/>
                  </a:cubicBezTo>
                  <a:cubicBezTo>
                    <a:pt x="1311" y="1258"/>
                    <a:pt x="1324" y="1245"/>
                    <a:pt x="1324" y="1218"/>
                  </a:cubicBezTo>
                  <a:cubicBezTo>
                    <a:pt x="1377" y="1165"/>
                    <a:pt x="1377" y="1112"/>
                    <a:pt x="1324" y="1112"/>
                  </a:cubicBezTo>
                  <a:lnTo>
                    <a:pt x="172" y="0"/>
                  </a:lnTo>
                  <a:close/>
                </a:path>
              </a:pathLst>
            </a:custGeom>
            <a:solidFill>
              <a:schemeClr val="accen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81" name="Google Shape;475;p27">
              <a:extLst>
                <a:ext uri="{FF2B5EF4-FFF2-40B4-BE49-F238E27FC236}">
                  <a16:creationId xmlns:a16="http://schemas.microsoft.com/office/drawing/2014/main" id="{6F26A33A-A50F-4B34-A633-4A3211B9B12C}"/>
                </a:ext>
              </a:extLst>
            </p:cNvPr>
            <p:cNvSpPr/>
            <p:nvPr/>
          </p:nvSpPr>
          <p:spPr>
            <a:xfrm>
              <a:off x="5138428" y="4631621"/>
              <a:ext cx="79036" cy="68811"/>
            </a:xfrm>
            <a:custGeom>
              <a:avLst/>
              <a:gdLst/>
              <a:ahLst/>
              <a:cxnLst/>
              <a:rect l="l" t="t" r="r" b="b"/>
              <a:pathLst>
                <a:path w="1430" h="1245" extrusionOk="0">
                  <a:moveTo>
                    <a:pt x="134" y="1"/>
                  </a:moveTo>
                  <a:cubicBezTo>
                    <a:pt x="106" y="1"/>
                    <a:pt x="80" y="14"/>
                    <a:pt x="53" y="40"/>
                  </a:cubicBezTo>
                  <a:cubicBezTo>
                    <a:pt x="0" y="93"/>
                    <a:pt x="53" y="146"/>
                    <a:pt x="53" y="146"/>
                  </a:cubicBezTo>
                  <a:lnTo>
                    <a:pt x="1271" y="1245"/>
                  </a:lnTo>
                  <a:lnTo>
                    <a:pt x="1377" y="1245"/>
                  </a:lnTo>
                  <a:cubicBezTo>
                    <a:pt x="1430" y="1192"/>
                    <a:pt x="1430" y="1139"/>
                    <a:pt x="1377" y="1086"/>
                  </a:cubicBezTo>
                  <a:lnTo>
                    <a:pt x="225" y="40"/>
                  </a:lnTo>
                  <a:cubicBezTo>
                    <a:pt x="192" y="14"/>
                    <a:pt x="163" y="1"/>
                    <a:pt x="134" y="1"/>
                  </a:cubicBezTo>
                  <a:close/>
                </a:path>
              </a:pathLst>
            </a:custGeom>
            <a:solidFill>
              <a:schemeClr val="accen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82" name="Google Shape;476;p27">
              <a:extLst>
                <a:ext uri="{FF2B5EF4-FFF2-40B4-BE49-F238E27FC236}">
                  <a16:creationId xmlns:a16="http://schemas.microsoft.com/office/drawing/2014/main" id="{9F84191F-EF9E-4832-BE9D-F531B7DAA274}"/>
                </a:ext>
              </a:extLst>
            </p:cNvPr>
            <p:cNvSpPr/>
            <p:nvPr/>
          </p:nvSpPr>
          <p:spPr>
            <a:xfrm>
              <a:off x="4970904" y="4805003"/>
              <a:ext cx="76107" cy="68811"/>
            </a:xfrm>
            <a:custGeom>
              <a:avLst/>
              <a:gdLst/>
              <a:ahLst/>
              <a:cxnLst/>
              <a:rect l="l" t="t" r="r" b="b"/>
              <a:pathLst>
                <a:path w="1377" h="1245" extrusionOk="0">
                  <a:moveTo>
                    <a:pt x="87" y="1"/>
                  </a:moveTo>
                  <a:cubicBezTo>
                    <a:pt x="67" y="1"/>
                    <a:pt x="53" y="14"/>
                    <a:pt x="53" y="40"/>
                  </a:cubicBezTo>
                  <a:cubicBezTo>
                    <a:pt x="1" y="40"/>
                    <a:pt x="1" y="93"/>
                    <a:pt x="53" y="159"/>
                  </a:cubicBezTo>
                  <a:lnTo>
                    <a:pt x="1205" y="1205"/>
                  </a:lnTo>
                  <a:cubicBezTo>
                    <a:pt x="1238" y="1231"/>
                    <a:pt x="1268" y="1245"/>
                    <a:pt x="1289" y="1245"/>
                  </a:cubicBezTo>
                  <a:cubicBezTo>
                    <a:pt x="1311" y="1245"/>
                    <a:pt x="1324" y="1231"/>
                    <a:pt x="1324" y="1205"/>
                  </a:cubicBezTo>
                  <a:cubicBezTo>
                    <a:pt x="1377" y="1205"/>
                    <a:pt x="1377" y="1152"/>
                    <a:pt x="1324" y="1086"/>
                  </a:cubicBezTo>
                  <a:lnTo>
                    <a:pt x="159" y="40"/>
                  </a:lnTo>
                  <a:cubicBezTo>
                    <a:pt x="133" y="14"/>
                    <a:pt x="106" y="1"/>
                    <a:pt x="87" y="1"/>
                  </a:cubicBezTo>
                  <a:close/>
                </a:path>
              </a:pathLst>
            </a:custGeom>
            <a:solidFill>
              <a:schemeClr val="accen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83" name="Google Shape;477;p27">
              <a:extLst>
                <a:ext uri="{FF2B5EF4-FFF2-40B4-BE49-F238E27FC236}">
                  <a16:creationId xmlns:a16="http://schemas.microsoft.com/office/drawing/2014/main" id="{8BABFD7C-9A58-414E-A03F-B3CEF4950DE2}"/>
                </a:ext>
              </a:extLst>
            </p:cNvPr>
            <p:cNvSpPr/>
            <p:nvPr/>
          </p:nvSpPr>
          <p:spPr>
            <a:xfrm>
              <a:off x="5818028" y="4746472"/>
              <a:ext cx="1121428" cy="305090"/>
            </a:xfrm>
            <a:custGeom>
              <a:avLst/>
              <a:gdLst/>
              <a:ahLst/>
              <a:cxnLst/>
              <a:rect l="l" t="t" r="r" b="b"/>
              <a:pathLst>
                <a:path w="20290" h="5520" extrusionOk="0">
                  <a:moveTo>
                    <a:pt x="2316" y="1"/>
                  </a:moveTo>
                  <a:cubicBezTo>
                    <a:pt x="1046" y="1"/>
                    <a:pt x="0" y="940"/>
                    <a:pt x="0" y="2092"/>
                  </a:cubicBezTo>
                  <a:lnTo>
                    <a:pt x="0" y="3534"/>
                  </a:lnTo>
                  <a:cubicBezTo>
                    <a:pt x="0" y="4633"/>
                    <a:pt x="1046" y="5520"/>
                    <a:pt x="2316" y="5520"/>
                  </a:cubicBezTo>
                  <a:lnTo>
                    <a:pt x="20290" y="5520"/>
                  </a:lnTo>
                  <a:lnTo>
                    <a:pt x="20290" y="4408"/>
                  </a:lnTo>
                  <a:lnTo>
                    <a:pt x="20290" y="1099"/>
                  </a:lnTo>
                  <a:lnTo>
                    <a:pt x="20290" y="1"/>
                  </a:lnTo>
                  <a:close/>
                </a:path>
              </a:pathLst>
            </a:custGeom>
            <a:solidFill>
              <a:schemeClr val="accent3"/>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84" name="Google Shape;478;p27">
              <a:extLst>
                <a:ext uri="{FF2B5EF4-FFF2-40B4-BE49-F238E27FC236}">
                  <a16:creationId xmlns:a16="http://schemas.microsoft.com/office/drawing/2014/main" id="{A76879E2-D3AF-4216-8ECE-D3ADB73959E4}"/>
                </a:ext>
              </a:extLst>
            </p:cNvPr>
            <p:cNvSpPr/>
            <p:nvPr/>
          </p:nvSpPr>
          <p:spPr>
            <a:xfrm>
              <a:off x="5979692" y="4746472"/>
              <a:ext cx="1121428" cy="305090"/>
            </a:xfrm>
            <a:custGeom>
              <a:avLst/>
              <a:gdLst/>
              <a:ahLst/>
              <a:cxnLst/>
              <a:rect l="l" t="t" r="r" b="b"/>
              <a:pathLst>
                <a:path w="20290" h="5520" extrusionOk="0">
                  <a:moveTo>
                    <a:pt x="2263" y="1"/>
                  </a:moveTo>
                  <a:cubicBezTo>
                    <a:pt x="993" y="1"/>
                    <a:pt x="0" y="940"/>
                    <a:pt x="0" y="2092"/>
                  </a:cubicBezTo>
                  <a:lnTo>
                    <a:pt x="0" y="3534"/>
                  </a:lnTo>
                  <a:cubicBezTo>
                    <a:pt x="0" y="4633"/>
                    <a:pt x="993" y="5520"/>
                    <a:pt x="2263" y="5520"/>
                  </a:cubicBezTo>
                  <a:lnTo>
                    <a:pt x="20290" y="5520"/>
                  </a:lnTo>
                  <a:lnTo>
                    <a:pt x="20290" y="4408"/>
                  </a:lnTo>
                  <a:lnTo>
                    <a:pt x="2144" y="4408"/>
                  </a:lnTo>
                  <a:cubicBezTo>
                    <a:pt x="1707" y="4408"/>
                    <a:pt x="1324" y="3971"/>
                    <a:pt x="1324" y="3468"/>
                  </a:cubicBezTo>
                  <a:lnTo>
                    <a:pt x="1324" y="2039"/>
                  </a:lnTo>
                  <a:cubicBezTo>
                    <a:pt x="1324" y="1602"/>
                    <a:pt x="1707" y="1099"/>
                    <a:pt x="2144" y="1099"/>
                  </a:cubicBezTo>
                  <a:lnTo>
                    <a:pt x="20290" y="1099"/>
                  </a:lnTo>
                  <a:lnTo>
                    <a:pt x="20290" y="1"/>
                  </a:lnTo>
                  <a:close/>
                </a:path>
              </a:pathLst>
            </a:custGeom>
            <a:solidFill>
              <a:schemeClr val="accent4"/>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85" name="Google Shape;479;p27">
              <a:extLst>
                <a:ext uri="{FF2B5EF4-FFF2-40B4-BE49-F238E27FC236}">
                  <a16:creationId xmlns:a16="http://schemas.microsoft.com/office/drawing/2014/main" id="{55F81698-8966-405B-B8DF-DC60E71C69EF}"/>
                </a:ext>
              </a:extLst>
            </p:cNvPr>
            <p:cNvSpPr/>
            <p:nvPr/>
          </p:nvSpPr>
          <p:spPr>
            <a:xfrm>
              <a:off x="6052814" y="4807214"/>
              <a:ext cx="1011717" cy="182944"/>
            </a:xfrm>
            <a:custGeom>
              <a:avLst/>
              <a:gdLst/>
              <a:ahLst/>
              <a:cxnLst/>
              <a:rect l="l" t="t" r="r" b="b"/>
              <a:pathLst>
                <a:path w="18305" h="3310" extrusionOk="0">
                  <a:moveTo>
                    <a:pt x="821" y="0"/>
                  </a:moveTo>
                  <a:cubicBezTo>
                    <a:pt x="331" y="0"/>
                    <a:pt x="1" y="503"/>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86" name="Google Shape;480;p27">
              <a:extLst>
                <a:ext uri="{FF2B5EF4-FFF2-40B4-BE49-F238E27FC236}">
                  <a16:creationId xmlns:a16="http://schemas.microsoft.com/office/drawing/2014/main" id="{CA3E968B-3320-4B93-8C97-FFDD29B8E650}"/>
                </a:ext>
              </a:extLst>
            </p:cNvPr>
            <p:cNvSpPr/>
            <p:nvPr/>
          </p:nvSpPr>
          <p:spPr>
            <a:xfrm>
              <a:off x="6052814" y="4898630"/>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87" name="Google Shape;481;p27">
              <a:extLst>
                <a:ext uri="{FF2B5EF4-FFF2-40B4-BE49-F238E27FC236}">
                  <a16:creationId xmlns:a16="http://schemas.microsoft.com/office/drawing/2014/main" id="{291C66FF-B179-4723-B7A7-5E14C0A1978D}"/>
                </a:ext>
              </a:extLst>
            </p:cNvPr>
            <p:cNvSpPr/>
            <p:nvPr/>
          </p:nvSpPr>
          <p:spPr>
            <a:xfrm>
              <a:off x="5818028" y="4137120"/>
              <a:ext cx="1121428" cy="304372"/>
            </a:xfrm>
            <a:custGeom>
              <a:avLst/>
              <a:gdLst/>
              <a:ahLst/>
              <a:cxnLst/>
              <a:rect l="l" t="t" r="r" b="b"/>
              <a:pathLst>
                <a:path w="20290" h="5507" extrusionOk="0">
                  <a:moveTo>
                    <a:pt x="2316" y="1"/>
                  </a:moveTo>
                  <a:cubicBezTo>
                    <a:pt x="1046" y="1"/>
                    <a:pt x="0" y="927"/>
                    <a:pt x="0" y="2092"/>
                  </a:cubicBezTo>
                  <a:lnTo>
                    <a:pt x="0" y="3521"/>
                  </a:lnTo>
                  <a:cubicBezTo>
                    <a:pt x="0" y="4633"/>
                    <a:pt x="1046" y="5507"/>
                    <a:pt x="2316" y="5507"/>
                  </a:cubicBezTo>
                  <a:lnTo>
                    <a:pt x="20290" y="5507"/>
                  </a:lnTo>
                  <a:lnTo>
                    <a:pt x="20290" y="4408"/>
                  </a:lnTo>
                  <a:lnTo>
                    <a:pt x="20290" y="1099"/>
                  </a:lnTo>
                  <a:lnTo>
                    <a:pt x="20290" y="1"/>
                  </a:lnTo>
                  <a:close/>
                </a:path>
              </a:pathLst>
            </a:custGeom>
            <a:solidFill>
              <a:schemeClr val="dk2"/>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88" name="Google Shape;482;p27">
              <a:extLst>
                <a:ext uri="{FF2B5EF4-FFF2-40B4-BE49-F238E27FC236}">
                  <a16:creationId xmlns:a16="http://schemas.microsoft.com/office/drawing/2014/main" id="{ABE770CB-5BEA-40D7-8893-19839B809826}"/>
                </a:ext>
              </a:extLst>
            </p:cNvPr>
            <p:cNvSpPr/>
            <p:nvPr/>
          </p:nvSpPr>
          <p:spPr>
            <a:xfrm>
              <a:off x="5979692" y="4137120"/>
              <a:ext cx="1121428" cy="304372"/>
            </a:xfrm>
            <a:custGeom>
              <a:avLst/>
              <a:gdLst/>
              <a:ahLst/>
              <a:cxnLst/>
              <a:rect l="l" t="t" r="r" b="b"/>
              <a:pathLst>
                <a:path w="20290" h="5507" extrusionOk="0">
                  <a:moveTo>
                    <a:pt x="2263" y="1"/>
                  </a:moveTo>
                  <a:cubicBezTo>
                    <a:pt x="993" y="1"/>
                    <a:pt x="0" y="927"/>
                    <a:pt x="0" y="2092"/>
                  </a:cubicBezTo>
                  <a:lnTo>
                    <a:pt x="0" y="3521"/>
                  </a:lnTo>
                  <a:cubicBezTo>
                    <a:pt x="0" y="4633"/>
                    <a:pt x="993" y="5507"/>
                    <a:pt x="2263" y="5507"/>
                  </a:cubicBezTo>
                  <a:lnTo>
                    <a:pt x="20290" y="5507"/>
                  </a:lnTo>
                  <a:lnTo>
                    <a:pt x="20290" y="4408"/>
                  </a:lnTo>
                  <a:lnTo>
                    <a:pt x="2144" y="4408"/>
                  </a:lnTo>
                  <a:cubicBezTo>
                    <a:pt x="1707" y="4408"/>
                    <a:pt x="1324" y="3971"/>
                    <a:pt x="1324" y="3468"/>
                  </a:cubicBezTo>
                  <a:lnTo>
                    <a:pt x="1324" y="2039"/>
                  </a:lnTo>
                  <a:cubicBezTo>
                    <a:pt x="1324" y="1589"/>
                    <a:pt x="1707" y="1099"/>
                    <a:pt x="2144" y="1099"/>
                  </a:cubicBezTo>
                  <a:lnTo>
                    <a:pt x="20290" y="1099"/>
                  </a:lnTo>
                  <a:lnTo>
                    <a:pt x="20290" y="1"/>
                  </a:lnTo>
                  <a:close/>
                </a:path>
              </a:pathLst>
            </a:custGeom>
            <a:solidFill>
              <a:schemeClr val="accent2"/>
            </a:solidFill>
            <a:ln>
              <a:noFill/>
            </a:ln>
          </p:spPr>
          <p:txBody>
            <a:bodyPr spcFirstLastPara="1" wrap="square" lIns="91425" tIns="91425" rIns="91425" bIns="91425" anchor="ctr" anchorCtr="0">
              <a:noAutofit/>
            </a:bodyPr>
            <a:lstStyle/>
            <a:p>
              <a:endParaRPr sz="1350" dirty="0">
                <a:solidFill>
                  <a:prstClr val="black"/>
                </a:solidFill>
                <a:latin typeface="Times New Roman" panose="02020603050405020304" pitchFamily="18" charset="0"/>
              </a:endParaRPr>
            </a:p>
          </p:txBody>
        </p:sp>
        <p:sp>
          <p:nvSpPr>
            <p:cNvPr id="189" name="Google Shape;483;p27">
              <a:extLst>
                <a:ext uri="{FF2B5EF4-FFF2-40B4-BE49-F238E27FC236}">
                  <a16:creationId xmlns:a16="http://schemas.microsoft.com/office/drawing/2014/main" id="{BDE0DD92-9954-483D-9254-DF93389D6D10}"/>
                </a:ext>
              </a:extLst>
            </p:cNvPr>
            <p:cNvSpPr/>
            <p:nvPr/>
          </p:nvSpPr>
          <p:spPr>
            <a:xfrm>
              <a:off x="6052814" y="4197862"/>
              <a:ext cx="1011717" cy="182944"/>
            </a:xfrm>
            <a:custGeom>
              <a:avLst/>
              <a:gdLst/>
              <a:ahLst/>
              <a:cxnLst/>
              <a:rect l="l" t="t" r="r" b="b"/>
              <a:pathLst>
                <a:path w="18305" h="3310" extrusionOk="0">
                  <a:moveTo>
                    <a:pt x="821" y="0"/>
                  </a:moveTo>
                  <a:cubicBezTo>
                    <a:pt x="331" y="0"/>
                    <a:pt x="1" y="490"/>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90" name="Google Shape;484;p27">
              <a:extLst>
                <a:ext uri="{FF2B5EF4-FFF2-40B4-BE49-F238E27FC236}">
                  <a16:creationId xmlns:a16="http://schemas.microsoft.com/office/drawing/2014/main" id="{98E0769E-2EC9-413B-86D6-D6E6966C2609}"/>
                </a:ext>
              </a:extLst>
            </p:cNvPr>
            <p:cNvSpPr/>
            <p:nvPr/>
          </p:nvSpPr>
          <p:spPr>
            <a:xfrm>
              <a:off x="6052814" y="4289278"/>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91" name="Google Shape;485;p27">
              <a:extLst>
                <a:ext uri="{FF2B5EF4-FFF2-40B4-BE49-F238E27FC236}">
                  <a16:creationId xmlns:a16="http://schemas.microsoft.com/office/drawing/2014/main" id="{0A5FA524-2DF6-4965-9E8E-94B13171613C}"/>
                </a:ext>
              </a:extLst>
            </p:cNvPr>
            <p:cNvSpPr/>
            <p:nvPr/>
          </p:nvSpPr>
          <p:spPr>
            <a:xfrm>
              <a:off x="5878714" y="4441437"/>
              <a:ext cx="1122202" cy="305090"/>
            </a:xfrm>
            <a:custGeom>
              <a:avLst/>
              <a:gdLst/>
              <a:ahLst/>
              <a:cxnLst/>
              <a:rect l="l" t="t" r="r" b="b"/>
              <a:pathLst>
                <a:path w="20304" h="5520" extrusionOk="0">
                  <a:moveTo>
                    <a:pt x="1" y="1"/>
                  </a:moveTo>
                  <a:lnTo>
                    <a:pt x="1" y="1112"/>
                  </a:lnTo>
                  <a:lnTo>
                    <a:pt x="1" y="4421"/>
                  </a:lnTo>
                  <a:lnTo>
                    <a:pt x="1" y="5520"/>
                  </a:lnTo>
                  <a:lnTo>
                    <a:pt x="18146" y="5520"/>
                  </a:lnTo>
                  <a:cubicBezTo>
                    <a:pt x="19417" y="5520"/>
                    <a:pt x="20303" y="4633"/>
                    <a:pt x="20303" y="3534"/>
                  </a:cubicBezTo>
                  <a:lnTo>
                    <a:pt x="20303" y="2105"/>
                  </a:lnTo>
                  <a:cubicBezTo>
                    <a:pt x="20303" y="940"/>
                    <a:pt x="19417" y="1"/>
                    <a:pt x="18146" y="1"/>
                  </a:cubicBezTo>
                  <a:close/>
                </a:path>
              </a:pathLst>
            </a:custGeom>
            <a:solidFill>
              <a:schemeClr val="accent6"/>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92" name="Google Shape;486;p27">
              <a:extLst>
                <a:ext uri="{FF2B5EF4-FFF2-40B4-BE49-F238E27FC236}">
                  <a16:creationId xmlns:a16="http://schemas.microsoft.com/office/drawing/2014/main" id="{F509284B-876D-4A80-BA84-280F172E213B}"/>
                </a:ext>
              </a:extLst>
            </p:cNvPr>
            <p:cNvSpPr/>
            <p:nvPr/>
          </p:nvSpPr>
          <p:spPr>
            <a:xfrm>
              <a:off x="5723626" y="4441437"/>
              <a:ext cx="1121484" cy="305090"/>
            </a:xfrm>
            <a:custGeom>
              <a:avLst/>
              <a:gdLst/>
              <a:ahLst/>
              <a:cxnLst/>
              <a:rect l="l" t="t" r="r" b="b"/>
              <a:pathLst>
                <a:path w="20291" h="5520" extrusionOk="0">
                  <a:moveTo>
                    <a:pt x="1" y="1"/>
                  </a:moveTo>
                  <a:lnTo>
                    <a:pt x="1" y="1112"/>
                  </a:lnTo>
                  <a:lnTo>
                    <a:pt x="18199" y="1112"/>
                  </a:lnTo>
                  <a:cubicBezTo>
                    <a:pt x="18636" y="1112"/>
                    <a:pt x="18967" y="1602"/>
                    <a:pt x="18967" y="2039"/>
                  </a:cubicBezTo>
                  <a:lnTo>
                    <a:pt x="18967" y="3481"/>
                  </a:lnTo>
                  <a:cubicBezTo>
                    <a:pt x="18967" y="3971"/>
                    <a:pt x="18636" y="4421"/>
                    <a:pt x="18199" y="4421"/>
                  </a:cubicBezTo>
                  <a:lnTo>
                    <a:pt x="1" y="4421"/>
                  </a:lnTo>
                  <a:lnTo>
                    <a:pt x="1" y="5520"/>
                  </a:lnTo>
                  <a:lnTo>
                    <a:pt x="18093" y="5520"/>
                  </a:lnTo>
                  <a:cubicBezTo>
                    <a:pt x="19351" y="5520"/>
                    <a:pt x="20290" y="4633"/>
                    <a:pt x="20290" y="3534"/>
                  </a:cubicBezTo>
                  <a:lnTo>
                    <a:pt x="20290" y="2105"/>
                  </a:lnTo>
                  <a:cubicBezTo>
                    <a:pt x="20290" y="940"/>
                    <a:pt x="19351" y="1"/>
                    <a:pt x="18093" y="1"/>
                  </a:cubicBezTo>
                  <a:close/>
                </a:path>
              </a:pathLst>
            </a:custGeom>
            <a:solidFill>
              <a:schemeClr val="accent5"/>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93" name="Google Shape;487;p27">
              <a:extLst>
                <a:ext uri="{FF2B5EF4-FFF2-40B4-BE49-F238E27FC236}">
                  <a16:creationId xmlns:a16="http://schemas.microsoft.com/office/drawing/2014/main" id="{514DAC2C-F787-4F25-9A11-7B159FD88F5A}"/>
                </a:ext>
              </a:extLst>
            </p:cNvPr>
            <p:cNvSpPr/>
            <p:nvPr/>
          </p:nvSpPr>
          <p:spPr>
            <a:xfrm>
              <a:off x="5760215" y="4502897"/>
              <a:ext cx="1011717" cy="182944"/>
            </a:xfrm>
            <a:custGeom>
              <a:avLst/>
              <a:gdLst/>
              <a:ahLst/>
              <a:cxnLst/>
              <a:rect l="l" t="t" r="r" b="b"/>
              <a:pathLst>
                <a:path w="18305" h="3310" extrusionOk="0">
                  <a:moveTo>
                    <a:pt x="0" y="0"/>
                  </a:moveTo>
                  <a:lnTo>
                    <a:pt x="0" y="3309"/>
                  </a:lnTo>
                  <a:lnTo>
                    <a:pt x="17537" y="3309"/>
                  </a:lnTo>
                  <a:cubicBezTo>
                    <a:pt x="18027" y="3309"/>
                    <a:pt x="18305" y="2859"/>
                    <a:pt x="18305" y="2369"/>
                  </a:cubicBezTo>
                  <a:lnTo>
                    <a:pt x="18305" y="927"/>
                  </a:lnTo>
                  <a:cubicBezTo>
                    <a:pt x="18305" y="490"/>
                    <a:pt x="18027" y="0"/>
                    <a:pt x="17537" y="0"/>
                  </a:cubicBezTo>
                  <a:close/>
                </a:path>
              </a:pathLst>
            </a:custGeom>
            <a:solidFill>
              <a:srgbClr val="FEFEF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94" name="Google Shape;488;p27">
              <a:extLst>
                <a:ext uri="{FF2B5EF4-FFF2-40B4-BE49-F238E27FC236}">
                  <a16:creationId xmlns:a16="http://schemas.microsoft.com/office/drawing/2014/main" id="{43DA952A-51C1-4CD8-87AC-54EE952645F8}"/>
                </a:ext>
              </a:extLst>
            </p:cNvPr>
            <p:cNvSpPr/>
            <p:nvPr/>
          </p:nvSpPr>
          <p:spPr>
            <a:xfrm>
              <a:off x="5760215" y="4594314"/>
              <a:ext cx="1011717" cy="91527"/>
            </a:xfrm>
            <a:custGeom>
              <a:avLst/>
              <a:gdLst/>
              <a:ahLst/>
              <a:cxnLst/>
              <a:rect l="l" t="t" r="r" b="b"/>
              <a:pathLst>
                <a:path w="18305" h="1656" extrusionOk="0">
                  <a:moveTo>
                    <a:pt x="0" y="1"/>
                  </a:moveTo>
                  <a:lnTo>
                    <a:pt x="0" y="1655"/>
                  </a:lnTo>
                  <a:lnTo>
                    <a:pt x="17537" y="1655"/>
                  </a:lnTo>
                  <a:cubicBezTo>
                    <a:pt x="18027" y="1655"/>
                    <a:pt x="18305" y="1205"/>
                    <a:pt x="18305" y="715"/>
                  </a:cubicBezTo>
                  <a:lnTo>
                    <a:pt x="18305" y="1"/>
                  </a:lnTo>
                  <a:close/>
                </a:path>
              </a:pathLst>
            </a:custGeom>
            <a:solidFill>
              <a:srgbClr val="E3E8DD"/>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95" name="Google Shape;489;p27">
              <a:extLst>
                <a:ext uri="{FF2B5EF4-FFF2-40B4-BE49-F238E27FC236}">
                  <a16:creationId xmlns:a16="http://schemas.microsoft.com/office/drawing/2014/main" id="{F591E635-FEAB-4C3C-B9C6-EC29961A1ECB}"/>
                </a:ext>
              </a:extLst>
            </p:cNvPr>
            <p:cNvSpPr/>
            <p:nvPr/>
          </p:nvSpPr>
          <p:spPr>
            <a:xfrm>
              <a:off x="5485910" y="4847726"/>
              <a:ext cx="200077" cy="203836"/>
            </a:xfrm>
            <a:custGeom>
              <a:avLst/>
              <a:gdLst/>
              <a:ahLst/>
              <a:cxnLst/>
              <a:rect l="l" t="t" r="r" b="b"/>
              <a:pathLst>
                <a:path w="3620" h="3688" extrusionOk="0">
                  <a:moveTo>
                    <a:pt x="1020" y="0"/>
                  </a:moveTo>
                  <a:cubicBezTo>
                    <a:pt x="495" y="0"/>
                    <a:pt x="74" y="143"/>
                    <a:pt x="0" y="485"/>
                  </a:cubicBezTo>
                  <a:lnTo>
                    <a:pt x="1152" y="3688"/>
                  </a:lnTo>
                  <a:lnTo>
                    <a:pt x="3468" y="1305"/>
                  </a:lnTo>
                  <a:cubicBezTo>
                    <a:pt x="3619" y="602"/>
                    <a:pt x="2099" y="0"/>
                    <a:pt x="1020" y="0"/>
                  </a:cubicBezTo>
                  <a:close/>
                </a:path>
              </a:pathLst>
            </a:custGeom>
            <a:solidFill>
              <a:schemeClr val="accen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96" name="Google Shape;490;p27">
              <a:extLst>
                <a:ext uri="{FF2B5EF4-FFF2-40B4-BE49-F238E27FC236}">
                  <a16:creationId xmlns:a16="http://schemas.microsoft.com/office/drawing/2014/main" id="{E02F2ECF-691B-47FD-81C8-6B94B0BA2911}"/>
                </a:ext>
              </a:extLst>
            </p:cNvPr>
            <p:cNvSpPr/>
            <p:nvPr/>
          </p:nvSpPr>
          <p:spPr>
            <a:xfrm>
              <a:off x="5528302" y="4988168"/>
              <a:ext cx="64445" cy="63395"/>
            </a:xfrm>
            <a:custGeom>
              <a:avLst/>
              <a:gdLst/>
              <a:ahLst/>
              <a:cxnLst/>
              <a:rect l="l" t="t" r="r" b="b"/>
              <a:pathLst>
                <a:path w="1166" h="1147" extrusionOk="0">
                  <a:moveTo>
                    <a:pt x="349" y="0"/>
                  </a:moveTo>
                  <a:cubicBezTo>
                    <a:pt x="216" y="0"/>
                    <a:pt x="102" y="26"/>
                    <a:pt x="1" y="88"/>
                  </a:cubicBezTo>
                  <a:lnTo>
                    <a:pt x="385" y="1147"/>
                  </a:lnTo>
                  <a:lnTo>
                    <a:pt x="1166" y="313"/>
                  </a:lnTo>
                  <a:cubicBezTo>
                    <a:pt x="1046" y="207"/>
                    <a:pt x="835" y="88"/>
                    <a:pt x="663" y="35"/>
                  </a:cubicBezTo>
                  <a:cubicBezTo>
                    <a:pt x="547" y="13"/>
                    <a:pt x="444" y="0"/>
                    <a:pt x="349" y="0"/>
                  </a:cubicBezTo>
                  <a:close/>
                </a:path>
              </a:pathLst>
            </a:custGeom>
            <a:solidFill>
              <a:schemeClr val="dk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97" name="Google Shape;491;p27">
              <a:extLst>
                <a:ext uri="{FF2B5EF4-FFF2-40B4-BE49-F238E27FC236}">
                  <a16:creationId xmlns:a16="http://schemas.microsoft.com/office/drawing/2014/main" id="{A5A28937-704C-464F-98FE-88CACD065452}"/>
                </a:ext>
              </a:extLst>
            </p:cNvPr>
            <p:cNvSpPr/>
            <p:nvPr/>
          </p:nvSpPr>
          <p:spPr>
            <a:xfrm>
              <a:off x="5644646" y="4085222"/>
              <a:ext cx="228265" cy="152158"/>
            </a:xfrm>
            <a:custGeom>
              <a:avLst/>
              <a:gdLst/>
              <a:ahLst/>
              <a:cxnLst/>
              <a:rect l="l" t="t" r="r" b="b"/>
              <a:pathLst>
                <a:path w="4130" h="2753" extrusionOk="0">
                  <a:moveTo>
                    <a:pt x="768" y="0"/>
                  </a:moveTo>
                  <a:cubicBezTo>
                    <a:pt x="543" y="0"/>
                    <a:pt x="384" y="106"/>
                    <a:pt x="331" y="278"/>
                  </a:cubicBezTo>
                  <a:lnTo>
                    <a:pt x="53" y="1602"/>
                  </a:lnTo>
                  <a:cubicBezTo>
                    <a:pt x="0" y="1654"/>
                    <a:pt x="53" y="1760"/>
                    <a:pt x="53" y="1866"/>
                  </a:cubicBezTo>
                  <a:cubicBezTo>
                    <a:pt x="106" y="1932"/>
                    <a:pt x="159" y="1985"/>
                    <a:pt x="265" y="2038"/>
                  </a:cubicBezTo>
                  <a:lnTo>
                    <a:pt x="331" y="2038"/>
                  </a:lnTo>
                  <a:lnTo>
                    <a:pt x="3362" y="2753"/>
                  </a:lnTo>
                  <a:cubicBezTo>
                    <a:pt x="3415" y="2753"/>
                    <a:pt x="3521" y="2753"/>
                    <a:pt x="3640" y="2700"/>
                  </a:cubicBezTo>
                  <a:cubicBezTo>
                    <a:pt x="3693" y="2647"/>
                    <a:pt x="3746" y="2594"/>
                    <a:pt x="3799" y="2475"/>
                  </a:cubicBezTo>
                  <a:lnTo>
                    <a:pt x="4077" y="1204"/>
                  </a:lnTo>
                  <a:cubicBezTo>
                    <a:pt x="4130" y="993"/>
                    <a:pt x="4024" y="821"/>
                    <a:pt x="3799" y="768"/>
                  </a:cubicBezTo>
                  <a:lnTo>
                    <a:pt x="768" y="0"/>
                  </a:lnTo>
                  <a:close/>
                </a:path>
              </a:pathLst>
            </a:custGeom>
            <a:solidFill>
              <a:schemeClr val="accent5"/>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98" name="Google Shape;492;p27">
              <a:extLst>
                <a:ext uri="{FF2B5EF4-FFF2-40B4-BE49-F238E27FC236}">
                  <a16:creationId xmlns:a16="http://schemas.microsoft.com/office/drawing/2014/main" id="{4C5272C7-D691-460D-AF7C-E29527C98AC4}"/>
                </a:ext>
              </a:extLst>
            </p:cNvPr>
            <p:cNvSpPr/>
            <p:nvPr/>
          </p:nvSpPr>
          <p:spPr>
            <a:xfrm>
              <a:off x="5645836" y="4137120"/>
              <a:ext cx="215829" cy="100260"/>
            </a:xfrm>
            <a:custGeom>
              <a:avLst/>
              <a:gdLst/>
              <a:ahLst/>
              <a:cxnLst/>
              <a:rect l="l" t="t" r="r" b="b"/>
              <a:pathLst>
                <a:path w="3905" h="1814" extrusionOk="0">
                  <a:moveTo>
                    <a:pt x="159" y="1"/>
                  </a:moveTo>
                  <a:lnTo>
                    <a:pt x="53" y="663"/>
                  </a:lnTo>
                  <a:cubicBezTo>
                    <a:pt x="0" y="715"/>
                    <a:pt x="53" y="821"/>
                    <a:pt x="53" y="927"/>
                  </a:cubicBezTo>
                  <a:cubicBezTo>
                    <a:pt x="106" y="993"/>
                    <a:pt x="159" y="1046"/>
                    <a:pt x="265" y="1099"/>
                  </a:cubicBezTo>
                  <a:lnTo>
                    <a:pt x="331" y="1099"/>
                  </a:lnTo>
                  <a:lnTo>
                    <a:pt x="3362" y="1814"/>
                  </a:lnTo>
                  <a:cubicBezTo>
                    <a:pt x="3415" y="1814"/>
                    <a:pt x="3521" y="1814"/>
                    <a:pt x="3640" y="1761"/>
                  </a:cubicBezTo>
                  <a:cubicBezTo>
                    <a:pt x="3693" y="1708"/>
                    <a:pt x="3746" y="1655"/>
                    <a:pt x="3799" y="1536"/>
                  </a:cubicBezTo>
                  <a:lnTo>
                    <a:pt x="3905" y="927"/>
                  </a:lnTo>
                  <a:lnTo>
                    <a:pt x="159" y="1"/>
                  </a:lnTo>
                  <a:close/>
                </a:path>
              </a:pathLst>
            </a:custGeom>
            <a:solidFill>
              <a:schemeClr val="accent6"/>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99" name="Google Shape;493;p27">
              <a:extLst>
                <a:ext uri="{FF2B5EF4-FFF2-40B4-BE49-F238E27FC236}">
                  <a16:creationId xmlns:a16="http://schemas.microsoft.com/office/drawing/2014/main" id="{05038E9A-E454-4492-82BB-9FDEB648C086}"/>
                </a:ext>
              </a:extLst>
            </p:cNvPr>
            <p:cNvSpPr/>
            <p:nvPr/>
          </p:nvSpPr>
          <p:spPr>
            <a:xfrm>
              <a:off x="5629280" y="4231521"/>
              <a:ext cx="209971" cy="688388"/>
            </a:xfrm>
            <a:custGeom>
              <a:avLst/>
              <a:gdLst/>
              <a:ahLst/>
              <a:cxnLst/>
              <a:rect l="l" t="t" r="r" b="b"/>
              <a:pathLst>
                <a:path w="3799" h="12455" extrusionOk="0">
                  <a:moveTo>
                    <a:pt x="2753" y="0"/>
                  </a:moveTo>
                  <a:lnTo>
                    <a:pt x="0" y="11528"/>
                  </a:lnTo>
                  <a:lnTo>
                    <a:pt x="874" y="12454"/>
                  </a:lnTo>
                  <a:lnTo>
                    <a:pt x="3799" y="278"/>
                  </a:lnTo>
                  <a:lnTo>
                    <a:pt x="2753" y="0"/>
                  </a:lnTo>
                  <a:close/>
                </a:path>
              </a:pathLst>
            </a:custGeom>
            <a:solidFill>
              <a:schemeClr val="accent2"/>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00" name="Google Shape;494;p27">
              <a:extLst>
                <a:ext uri="{FF2B5EF4-FFF2-40B4-BE49-F238E27FC236}">
                  <a16:creationId xmlns:a16="http://schemas.microsoft.com/office/drawing/2014/main" id="{742D069C-DE57-4FAB-A021-8FD151CA235C}"/>
                </a:ext>
              </a:extLst>
            </p:cNvPr>
            <p:cNvSpPr/>
            <p:nvPr/>
          </p:nvSpPr>
          <p:spPr>
            <a:xfrm>
              <a:off x="5559032" y="4216156"/>
              <a:ext cx="222462" cy="685459"/>
            </a:xfrm>
            <a:custGeom>
              <a:avLst/>
              <a:gdLst/>
              <a:ahLst/>
              <a:cxnLst/>
              <a:rect l="l" t="t" r="r" b="b"/>
              <a:pathLst>
                <a:path w="4025" h="12402" extrusionOk="0">
                  <a:moveTo>
                    <a:pt x="2754" y="0"/>
                  </a:moveTo>
                  <a:lnTo>
                    <a:pt x="1" y="11475"/>
                  </a:lnTo>
                  <a:lnTo>
                    <a:pt x="437" y="12402"/>
                  </a:lnTo>
                  <a:lnTo>
                    <a:pt x="1271" y="11806"/>
                  </a:lnTo>
                  <a:lnTo>
                    <a:pt x="4024" y="278"/>
                  </a:lnTo>
                  <a:lnTo>
                    <a:pt x="2754" y="0"/>
                  </a:lnTo>
                  <a:close/>
                </a:path>
              </a:pathLst>
            </a:custGeom>
            <a:solidFill>
              <a:schemeClr val="dk2"/>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01" name="Google Shape;495;p27">
              <a:extLst>
                <a:ext uri="{FF2B5EF4-FFF2-40B4-BE49-F238E27FC236}">
                  <a16:creationId xmlns:a16="http://schemas.microsoft.com/office/drawing/2014/main" id="{27981ADF-5C21-4526-8F52-CC8B04A60578}"/>
                </a:ext>
              </a:extLst>
            </p:cNvPr>
            <p:cNvSpPr/>
            <p:nvPr/>
          </p:nvSpPr>
          <p:spPr>
            <a:xfrm>
              <a:off x="5485910" y="4200791"/>
              <a:ext cx="225336" cy="673741"/>
            </a:xfrm>
            <a:custGeom>
              <a:avLst/>
              <a:gdLst/>
              <a:ahLst/>
              <a:cxnLst/>
              <a:rect l="l" t="t" r="r" b="b"/>
              <a:pathLst>
                <a:path w="4077" h="12190" extrusionOk="0">
                  <a:moveTo>
                    <a:pt x="2925" y="0"/>
                  </a:moveTo>
                  <a:lnTo>
                    <a:pt x="0" y="12190"/>
                  </a:lnTo>
                  <a:lnTo>
                    <a:pt x="0" y="12190"/>
                  </a:lnTo>
                  <a:lnTo>
                    <a:pt x="1324" y="11753"/>
                  </a:lnTo>
                  <a:lnTo>
                    <a:pt x="4077" y="278"/>
                  </a:lnTo>
                  <a:lnTo>
                    <a:pt x="2925" y="0"/>
                  </a:lnTo>
                  <a:close/>
                </a:path>
              </a:pathLst>
            </a:custGeom>
            <a:solidFill>
              <a:schemeClr val="accent2"/>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02" name="Google Shape;496;p27">
              <a:extLst>
                <a:ext uri="{FF2B5EF4-FFF2-40B4-BE49-F238E27FC236}">
                  <a16:creationId xmlns:a16="http://schemas.microsoft.com/office/drawing/2014/main" id="{AD32BB56-298A-4E14-A1C3-7DF8DE415D66}"/>
                </a:ext>
              </a:extLst>
            </p:cNvPr>
            <p:cNvSpPr/>
            <p:nvPr/>
          </p:nvSpPr>
          <p:spPr>
            <a:xfrm>
              <a:off x="5616845" y="4167132"/>
              <a:ext cx="240701" cy="161720"/>
            </a:xfrm>
            <a:custGeom>
              <a:avLst/>
              <a:gdLst/>
              <a:ahLst/>
              <a:cxnLst/>
              <a:rect l="l" t="t" r="r" b="b"/>
              <a:pathLst>
                <a:path w="4355" h="2926" extrusionOk="0">
                  <a:moveTo>
                    <a:pt x="834" y="0"/>
                  </a:moveTo>
                  <a:cubicBezTo>
                    <a:pt x="715" y="0"/>
                    <a:pt x="609" y="0"/>
                    <a:pt x="556" y="53"/>
                  </a:cubicBezTo>
                  <a:cubicBezTo>
                    <a:pt x="437" y="120"/>
                    <a:pt x="384" y="225"/>
                    <a:pt x="331" y="278"/>
                  </a:cubicBezTo>
                  <a:lnTo>
                    <a:pt x="53" y="1655"/>
                  </a:lnTo>
                  <a:cubicBezTo>
                    <a:pt x="0" y="1880"/>
                    <a:pt x="106" y="2105"/>
                    <a:pt x="331" y="2105"/>
                  </a:cubicBezTo>
                  <a:lnTo>
                    <a:pt x="3534" y="2925"/>
                  </a:lnTo>
                  <a:cubicBezTo>
                    <a:pt x="3746" y="2925"/>
                    <a:pt x="3971" y="2819"/>
                    <a:pt x="4024" y="2594"/>
                  </a:cubicBezTo>
                  <a:lnTo>
                    <a:pt x="4302" y="1271"/>
                  </a:lnTo>
                  <a:cubicBezTo>
                    <a:pt x="4355" y="1165"/>
                    <a:pt x="4302" y="1046"/>
                    <a:pt x="4249" y="940"/>
                  </a:cubicBezTo>
                  <a:cubicBezTo>
                    <a:pt x="4196" y="887"/>
                    <a:pt x="4143" y="834"/>
                    <a:pt x="4077" y="834"/>
                  </a:cubicBezTo>
                  <a:lnTo>
                    <a:pt x="4024" y="781"/>
                  </a:lnTo>
                  <a:lnTo>
                    <a:pt x="834" y="0"/>
                  </a:lnTo>
                  <a:close/>
                </a:path>
              </a:pathLst>
            </a:custGeom>
            <a:solidFill>
              <a:srgbClr val="DDDDDD"/>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03" name="Google Shape;497;p27">
              <a:extLst>
                <a:ext uri="{FF2B5EF4-FFF2-40B4-BE49-F238E27FC236}">
                  <a16:creationId xmlns:a16="http://schemas.microsoft.com/office/drawing/2014/main" id="{CD80068C-4264-4ADA-8B18-8F64800BA4B6}"/>
                </a:ext>
              </a:extLst>
            </p:cNvPr>
            <p:cNvSpPr/>
            <p:nvPr/>
          </p:nvSpPr>
          <p:spPr>
            <a:xfrm>
              <a:off x="5629280" y="4167132"/>
              <a:ext cx="228265" cy="106837"/>
            </a:xfrm>
            <a:custGeom>
              <a:avLst/>
              <a:gdLst/>
              <a:ahLst/>
              <a:cxnLst/>
              <a:rect l="l" t="t" r="r" b="b"/>
              <a:pathLst>
                <a:path w="4130" h="1933" extrusionOk="0">
                  <a:moveTo>
                    <a:pt x="609" y="0"/>
                  </a:moveTo>
                  <a:cubicBezTo>
                    <a:pt x="490" y="0"/>
                    <a:pt x="384" y="0"/>
                    <a:pt x="331" y="53"/>
                  </a:cubicBezTo>
                  <a:cubicBezTo>
                    <a:pt x="212" y="120"/>
                    <a:pt x="159" y="225"/>
                    <a:pt x="106" y="278"/>
                  </a:cubicBezTo>
                  <a:lnTo>
                    <a:pt x="0" y="940"/>
                  </a:lnTo>
                  <a:lnTo>
                    <a:pt x="3918" y="1933"/>
                  </a:lnTo>
                  <a:lnTo>
                    <a:pt x="4077" y="1271"/>
                  </a:lnTo>
                  <a:cubicBezTo>
                    <a:pt x="4130" y="1165"/>
                    <a:pt x="4077" y="1046"/>
                    <a:pt x="4024" y="940"/>
                  </a:cubicBezTo>
                  <a:cubicBezTo>
                    <a:pt x="3971" y="887"/>
                    <a:pt x="3918" y="834"/>
                    <a:pt x="3852" y="834"/>
                  </a:cubicBezTo>
                  <a:lnTo>
                    <a:pt x="3799" y="781"/>
                  </a:lnTo>
                  <a:lnTo>
                    <a:pt x="609" y="0"/>
                  </a:lnTo>
                  <a:close/>
                </a:path>
              </a:pathLst>
            </a:custGeom>
            <a:solidFill>
              <a:srgbClr val="FAFBED"/>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04" name="Google Shape;498;p27">
              <a:extLst>
                <a:ext uri="{FF2B5EF4-FFF2-40B4-BE49-F238E27FC236}">
                  <a16:creationId xmlns:a16="http://schemas.microsoft.com/office/drawing/2014/main" id="{3F6C4494-4796-48A2-8886-1DCED0045D2E}"/>
                </a:ext>
              </a:extLst>
            </p:cNvPr>
            <p:cNvSpPr/>
            <p:nvPr/>
          </p:nvSpPr>
          <p:spPr>
            <a:xfrm>
              <a:off x="5626351" y="4160499"/>
              <a:ext cx="243630" cy="80584"/>
            </a:xfrm>
            <a:custGeom>
              <a:avLst/>
              <a:gdLst/>
              <a:ahLst/>
              <a:cxnLst/>
              <a:rect l="l" t="t" r="r" b="b"/>
              <a:pathLst>
                <a:path w="4408" h="1458" extrusionOk="0">
                  <a:moveTo>
                    <a:pt x="263" y="0"/>
                  </a:moveTo>
                  <a:cubicBezTo>
                    <a:pt x="159" y="0"/>
                    <a:pt x="53" y="87"/>
                    <a:pt x="53" y="173"/>
                  </a:cubicBezTo>
                  <a:cubicBezTo>
                    <a:pt x="0" y="345"/>
                    <a:pt x="106" y="504"/>
                    <a:pt x="212" y="504"/>
                  </a:cubicBezTo>
                  <a:lnTo>
                    <a:pt x="4077" y="1444"/>
                  </a:lnTo>
                  <a:cubicBezTo>
                    <a:pt x="4106" y="1454"/>
                    <a:pt x="4134" y="1458"/>
                    <a:pt x="4160" y="1458"/>
                  </a:cubicBezTo>
                  <a:cubicBezTo>
                    <a:pt x="4277" y="1458"/>
                    <a:pt x="4364" y="1372"/>
                    <a:pt x="4408" y="1285"/>
                  </a:cubicBezTo>
                  <a:cubicBezTo>
                    <a:pt x="4408" y="1113"/>
                    <a:pt x="4355" y="1007"/>
                    <a:pt x="4183" y="954"/>
                  </a:cubicBezTo>
                  <a:lnTo>
                    <a:pt x="331" y="15"/>
                  </a:lnTo>
                  <a:cubicBezTo>
                    <a:pt x="309" y="5"/>
                    <a:pt x="286" y="0"/>
                    <a:pt x="263" y="0"/>
                  </a:cubicBezTo>
                  <a:close/>
                </a:path>
              </a:pathLst>
            </a:custGeom>
            <a:solidFill>
              <a:schemeClr val="dk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05" name="Google Shape;499;p27">
              <a:extLst>
                <a:ext uri="{FF2B5EF4-FFF2-40B4-BE49-F238E27FC236}">
                  <a16:creationId xmlns:a16="http://schemas.microsoft.com/office/drawing/2014/main" id="{2674BDF2-8965-4D1E-807D-E6D106AFBFDA}"/>
                </a:ext>
              </a:extLst>
            </p:cNvPr>
            <p:cNvSpPr/>
            <p:nvPr/>
          </p:nvSpPr>
          <p:spPr>
            <a:xfrm>
              <a:off x="5604409" y="4254476"/>
              <a:ext cx="244349" cy="79865"/>
            </a:xfrm>
            <a:custGeom>
              <a:avLst/>
              <a:gdLst/>
              <a:ahLst/>
              <a:cxnLst/>
              <a:rect l="l" t="t" r="r" b="b"/>
              <a:pathLst>
                <a:path w="4421" h="1445" extrusionOk="0">
                  <a:moveTo>
                    <a:pt x="331" y="1"/>
                  </a:moveTo>
                  <a:cubicBezTo>
                    <a:pt x="225" y="1"/>
                    <a:pt x="66" y="54"/>
                    <a:pt x="66" y="226"/>
                  </a:cubicBezTo>
                  <a:cubicBezTo>
                    <a:pt x="0" y="332"/>
                    <a:pt x="119" y="491"/>
                    <a:pt x="225" y="491"/>
                  </a:cubicBezTo>
                  <a:lnTo>
                    <a:pt x="4090" y="1430"/>
                  </a:lnTo>
                  <a:cubicBezTo>
                    <a:pt x="4119" y="1440"/>
                    <a:pt x="4147" y="1444"/>
                    <a:pt x="4173" y="1444"/>
                  </a:cubicBezTo>
                  <a:cubicBezTo>
                    <a:pt x="4290" y="1444"/>
                    <a:pt x="4378" y="1358"/>
                    <a:pt x="4421" y="1271"/>
                  </a:cubicBezTo>
                  <a:cubicBezTo>
                    <a:pt x="4421" y="1099"/>
                    <a:pt x="4368" y="994"/>
                    <a:pt x="4196" y="941"/>
                  </a:cubicBezTo>
                  <a:lnTo>
                    <a:pt x="331" y="1"/>
                  </a:lnTo>
                  <a:close/>
                </a:path>
              </a:pathLst>
            </a:custGeom>
            <a:solidFill>
              <a:schemeClr val="dk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06" name="Google Shape;500;p27">
              <a:extLst>
                <a:ext uri="{FF2B5EF4-FFF2-40B4-BE49-F238E27FC236}">
                  <a16:creationId xmlns:a16="http://schemas.microsoft.com/office/drawing/2014/main" id="{138DF767-835B-4C1B-9DEF-B209F8AD9A0A}"/>
                </a:ext>
              </a:extLst>
            </p:cNvPr>
            <p:cNvSpPr/>
            <p:nvPr/>
          </p:nvSpPr>
          <p:spPr>
            <a:xfrm>
              <a:off x="6376144" y="3457797"/>
              <a:ext cx="158072" cy="233903"/>
            </a:xfrm>
            <a:custGeom>
              <a:avLst/>
              <a:gdLst/>
              <a:ahLst/>
              <a:cxnLst/>
              <a:rect l="l" t="t" r="r" b="b"/>
              <a:pathLst>
                <a:path w="2860" h="4232" extrusionOk="0">
                  <a:moveTo>
                    <a:pt x="2381" y="0"/>
                  </a:moveTo>
                  <a:cubicBezTo>
                    <a:pt x="2298" y="0"/>
                    <a:pt x="2214" y="33"/>
                    <a:pt x="2145" y="102"/>
                  </a:cubicBezTo>
                  <a:cubicBezTo>
                    <a:pt x="2039" y="155"/>
                    <a:pt x="1" y="1532"/>
                    <a:pt x="384" y="3901"/>
                  </a:cubicBezTo>
                  <a:cubicBezTo>
                    <a:pt x="437" y="4073"/>
                    <a:pt x="596" y="4231"/>
                    <a:pt x="821" y="4231"/>
                  </a:cubicBezTo>
                  <a:lnTo>
                    <a:pt x="874" y="4231"/>
                  </a:lnTo>
                  <a:cubicBezTo>
                    <a:pt x="1099" y="4179"/>
                    <a:pt x="1258" y="3954"/>
                    <a:pt x="1205" y="3742"/>
                  </a:cubicBezTo>
                  <a:cubicBezTo>
                    <a:pt x="927" y="1968"/>
                    <a:pt x="2528" y="817"/>
                    <a:pt x="2581" y="817"/>
                  </a:cubicBezTo>
                  <a:cubicBezTo>
                    <a:pt x="2806" y="645"/>
                    <a:pt x="2859" y="380"/>
                    <a:pt x="2701" y="208"/>
                  </a:cubicBezTo>
                  <a:cubicBezTo>
                    <a:pt x="2629" y="73"/>
                    <a:pt x="2506" y="0"/>
                    <a:pt x="2381" y="0"/>
                  </a:cubicBezTo>
                  <a:close/>
                </a:path>
              </a:pathLst>
            </a:custGeom>
            <a:solidFill>
              <a:srgbClr val="74E2ED"/>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07" name="Google Shape;501;p27">
              <a:extLst>
                <a:ext uri="{FF2B5EF4-FFF2-40B4-BE49-F238E27FC236}">
                  <a16:creationId xmlns:a16="http://schemas.microsoft.com/office/drawing/2014/main" id="{4CBA8055-B063-450A-8906-2CF185A9842D}"/>
                </a:ext>
              </a:extLst>
            </p:cNvPr>
            <p:cNvSpPr/>
            <p:nvPr/>
          </p:nvSpPr>
          <p:spPr>
            <a:xfrm>
              <a:off x="6180820" y="3609734"/>
              <a:ext cx="527497" cy="527442"/>
            </a:xfrm>
            <a:custGeom>
              <a:avLst/>
              <a:gdLst/>
              <a:ahLst/>
              <a:cxnLst/>
              <a:rect l="l" t="t" r="r" b="b"/>
              <a:pathLst>
                <a:path w="9544" h="9543" extrusionOk="0">
                  <a:moveTo>
                    <a:pt x="4739" y="0"/>
                  </a:moveTo>
                  <a:cubicBezTo>
                    <a:pt x="2145" y="0"/>
                    <a:pt x="1" y="2144"/>
                    <a:pt x="1" y="4791"/>
                  </a:cubicBezTo>
                  <a:cubicBezTo>
                    <a:pt x="1" y="7385"/>
                    <a:pt x="2145" y="9543"/>
                    <a:pt x="4739" y="9543"/>
                  </a:cubicBezTo>
                  <a:cubicBezTo>
                    <a:pt x="7386" y="9543"/>
                    <a:pt x="9543" y="7385"/>
                    <a:pt x="9543" y="4791"/>
                  </a:cubicBezTo>
                  <a:cubicBezTo>
                    <a:pt x="9543" y="2144"/>
                    <a:pt x="7386" y="0"/>
                    <a:pt x="4739" y="0"/>
                  </a:cubicBezTo>
                  <a:close/>
                </a:path>
              </a:pathLst>
            </a:custGeom>
            <a:solidFill>
              <a:schemeClr val="accent6"/>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08" name="Google Shape;502;p27">
              <a:extLst>
                <a:ext uri="{FF2B5EF4-FFF2-40B4-BE49-F238E27FC236}">
                  <a16:creationId xmlns:a16="http://schemas.microsoft.com/office/drawing/2014/main" id="{8CE6223A-D964-464F-86AC-CE5DDBF82B21}"/>
                </a:ext>
              </a:extLst>
            </p:cNvPr>
            <p:cNvSpPr/>
            <p:nvPr/>
          </p:nvSpPr>
          <p:spPr>
            <a:xfrm>
              <a:off x="6241562" y="3659421"/>
              <a:ext cx="207815" cy="145692"/>
            </a:xfrm>
            <a:custGeom>
              <a:avLst/>
              <a:gdLst/>
              <a:ahLst/>
              <a:cxnLst/>
              <a:rect l="l" t="t" r="r" b="b"/>
              <a:pathLst>
                <a:path w="3760" h="2636" extrusionOk="0">
                  <a:moveTo>
                    <a:pt x="2633" y="1"/>
                  </a:moveTo>
                  <a:cubicBezTo>
                    <a:pt x="2247" y="1"/>
                    <a:pt x="1778" y="140"/>
                    <a:pt x="1324" y="425"/>
                  </a:cubicBezTo>
                  <a:cubicBezTo>
                    <a:pt x="450" y="914"/>
                    <a:pt x="0" y="1748"/>
                    <a:pt x="278" y="2238"/>
                  </a:cubicBezTo>
                  <a:cubicBezTo>
                    <a:pt x="439" y="2509"/>
                    <a:pt x="746" y="2635"/>
                    <a:pt x="1120" y="2635"/>
                  </a:cubicBezTo>
                  <a:cubicBezTo>
                    <a:pt x="1513" y="2635"/>
                    <a:pt x="1981" y="2496"/>
                    <a:pt x="2436" y="2238"/>
                  </a:cubicBezTo>
                  <a:cubicBezTo>
                    <a:pt x="3309" y="1695"/>
                    <a:pt x="3759" y="861"/>
                    <a:pt x="3428" y="372"/>
                  </a:cubicBezTo>
                  <a:cubicBezTo>
                    <a:pt x="3293" y="127"/>
                    <a:pt x="3000" y="1"/>
                    <a:pt x="2633" y="1"/>
                  </a:cubicBezTo>
                  <a:close/>
                </a:path>
              </a:pathLst>
            </a:custGeom>
            <a:solidFill>
              <a:schemeClr val="accent5"/>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09" name="Google Shape;503;p27">
              <a:extLst>
                <a:ext uri="{FF2B5EF4-FFF2-40B4-BE49-F238E27FC236}">
                  <a16:creationId xmlns:a16="http://schemas.microsoft.com/office/drawing/2014/main" id="{B4196230-7B41-4113-B6A8-CC4C3ED43B0A}"/>
                </a:ext>
              </a:extLst>
            </p:cNvPr>
            <p:cNvSpPr/>
            <p:nvPr/>
          </p:nvSpPr>
          <p:spPr>
            <a:xfrm>
              <a:off x="6189608" y="3719445"/>
              <a:ext cx="518709" cy="417731"/>
            </a:xfrm>
            <a:custGeom>
              <a:avLst/>
              <a:gdLst/>
              <a:ahLst/>
              <a:cxnLst/>
              <a:rect l="l" t="t" r="r" b="b"/>
              <a:pathLst>
                <a:path w="9385" h="7558" extrusionOk="0">
                  <a:moveTo>
                    <a:pt x="8445" y="0"/>
                  </a:moveTo>
                  <a:lnTo>
                    <a:pt x="8445" y="0"/>
                  </a:lnTo>
                  <a:cubicBezTo>
                    <a:pt x="8551" y="437"/>
                    <a:pt x="8603" y="821"/>
                    <a:pt x="8603" y="1271"/>
                  </a:cubicBezTo>
                  <a:cubicBezTo>
                    <a:pt x="8603" y="3918"/>
                    <a:pt x="6512" y="6009"/>
                    <a:pt x="3865" y="6009"/>
                  </a:cubicBezTo>
                  <a:cubicBezTo>
                    <a:pt x="2264" y="6009"/>
                    <a:pt x="887" y="5242"/>
                    <a:pt x="1" y="4024"/>
                  </a:cubicBezTo>
                  <a:lnTo>
                    <a:pt x="1" y="4024"/>
                  </a:lnTo>
                  <a:cubicBezTo>
                    <a:pt x="556" y="6062"/>
                    <a:pt x="2436" y="7558"/>
                    <a:pt x="4580" y="7558"/>
                  </a:cubicBezTo>
                  <a:cubicBezTo>
                    <a:pt x="7227" y="7558"/>
                    <a:pt x="9384" y="5400"/>
                    <a:pt x="9384" y="2806"/>
                  </a:cubicBezTo>
                  <a:cubicBezTo>
                    <a:pt x="9384" y="1761"/>
                    <a:pt x="9053" y="821"/>
                    <a:pt x="8445" y="0"/>
                  </a:cubicBezTo>
                  <a:close/>
                </a:path>
              </a:pathLst>
            </a:custGeom>
            <a:solidFill>
              <a:srgbClr val="D4145A"/>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grpSp>
        <p:nvGrpSpPr>
          <p:cNvPr id="292" name="Group 291">
            <a:extLst>
              <a:ext uri="{FF2B5EF4-FFF2-40B4-BE49-F238E27FC236}">
                <a16:creationId xmlns:a16="http://schemas.microsoft.com/office/drawing/2014/main" id="{81AB7299-1143-40B8-A113-516BAE18D37E}"/>
              </a:ext>
            </a:extLst>
          </p:cNvPr>
          <p:cNvGrpSpPr/>
          <p:nvPr userDrawn="1"/>
        </p:nvGrpSpPr>
        <p:grpSpPr>
          <a:xfrm>
            <a:off x="1199183" y="2707053"/>
            <a:ext cx="1653691" cy="1514189"/>
            <a:chOff x="1598355" y="3608289"/>
            <a:chExt cx="2204156" cy="2018295"/>
          </a:xfrm>
        </p:grpSpPr>
        <p:grpSp>
          <p:nvGrpSpPr>
            <p:cNvPr id="211" name="Google Shape;505;p27">
              <a:extLst>
                <a:ext uri="{FF2B5EF4-FFF2-40B4-BE49-F238E27FC236}">
                  <a16:creationId xmlns:a16="http://schemas.microsoft.com/office/drawing/2014/main" id="{A42BCA09-07B9-4CBD-A2DF-E24B3C63BD62}"/>
                </a:ext>
              </a:extLst>
            </p:cNvPr>
            <p:cNvGrpSpPr/>
            <p:nvPr/>
          </p:nvGrpSpPr>
          <p:grpSpPr>
            <a:xfrm>
              <a:off x="1598355" y="4368136"/>
              <a:ext cx="868990" cy="1258447"/>
              <a:chOff x="3235834" y="3793115"/>
              <a:chExt cx="868990" cy="1258447"/>
            </a:xfrm>
          </p:grpSpPr>
          <p:sp>
            <p:nvSpPr>
              <p:cNvPr id="259" name="Google Shape;506;p27">
                <a:extLst>
                  <a:ext uri="{FF2B5EF4-FFF2-40B4-BE49-F238E27FC236}">
                    <a16:creationId xmlns:a16="http://schemas.microsoft.com/office/drawing/2014/main" id="{BD828A38-7FD5-4192-AFA1-0F8CBEA346BE}"/>
                  </a:ext>
                </a:extLst>
              </p:cNvPr>
              <p:cNvSpPr/>
              <p:nvPr/>
            </p:nvSpPr>
            <p:spPr>
              <a:xfrm>
                <a:off x="3236476" y="3795496"/>
                <a:ext cx="868347" cy="1256066"/>
              </a:xfrm>
              <a:custGeom>
                <a:avLst/>
                <a:gdLst/>
                <a:ahLst/>
                <a:cxnLst/>
                <a:rect l="l" t="t" r="r" b="b"/>
                <a:pathLst>
                  <a:path w="15711" h="22726" extrusionOk="0">
                    <a:moveTo>
                      <a:pt x="1099" y="1"/>
                    </a:moveTo>
                    <a:cubicBezTo>
                      <a:pt x="490" y="1"/>
                      <a:pt x="1" y="491"/>
                      <a:pt x="1" y="1099"/>
                    </a:cubicBezTo>
                    <a:lnTo>
                      <a:pt x="1" y="21614"/>
                    </a:lnTo>
                    <a:cubicBezTo>
                      <a:pt x="1" y="22223"/>
                      <a:pt x="490" y="22726"/>
                      <a:pt x="1099" y="22726"/>
                    </a:cubicBezTo>
                    <a:lnTo>
                      <a:pt x="14612" y="22726"/>
                    </a:lnTo>
                    <a:cubicBezTo>
                      <a:pt x="15221" y="22726"/>
                      <a:pt x="15711" y="22223"/>
                      <a:pt x="15711" y="21614"/>
                    </a:cubicBezTo>
                    <a:lnTo>
                      <a:pt x="15711" y="1099"/>
                    </a:lnTo>
                    <a:cubicBezTo>
                      <a:pt x="15711" y="491"/>
                      <a:pt x="15221" y="1"/>
                      <a:pt x="14612" y="1"/>
                    </a:cubicBezTo>
                    <a:close/>
                  </a:path>
                </a:pathLst>
              </a:custGeom>
              <a:solidFill>
                <a:srgbClr val="FFFFFF"/>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nvGrpSpPr>
              <p:cNvPr id="260" name="Google Shape;507;p27">
                <a:extLst>
                  <a:ext uri="{FF2B5EF4-FFF2-40B4-BE49-F238E27FC236}">
                    <a16:creationId xmlns:a16="http://schemas.microsoft.com/office/drawing/2014/main" id="{E29DCE97-F16B-4989-BDC3-AA1A5694BD20}"/>
                  </a:ext>
                </a:extLst>
              </p:cNvPr>
              <p:cNvGrpSpPr/>
              <p:nvPr/>
            </p:nvGrpSpPr>
            <p:grpSpPr>
              <a:xfrm>
                <a:off x="3235834" y="3793115"/>
                <a:ext cx="865418" cy="1258447"/>
                <a:chOff x="3235834" y="3793115"/>
                <a:chExt cx="865418" cy="1258447"/>
              </a:xfrm>
            </p:grpSpPr>
            <p:sp>
              <p:nvSpPr>
                <p:cNvPr id="261" name="Google Shape;508;p27">
                  <a:extLst>
                    <a:ext uri="{FF2B5EF4-FFF2-40B4-BE49-F238E27FC236}">
                      <a16:creationId xmlns:a16="http://schemas.microsoft.com/office/drawing/2014/main" id="{8AB76180-4FBF-46B5-AF84-3C5E2E574B03}"/>
                    </a:ext>
                  </a:extLst>
                </p:cNvPr>
                <p:cNvSpPr/>
                <p:nvPr/>
              </p:nvSpPr>
              <p:spPr>
                <a:xfrm>
                  <a:off x="3235834" y="3793115"/>
                  <a:ext cx="865418" cy="389985"/>
                </a:xfrm>
                <a:custGeom>
                  <a:avLst/>
                  <a:gdLst/>
                  <a:ahLst/>
                  <a:cxnLst/>
                  <a:rect l="l" t="t" r="r" b="b"/>
                  <a:pathLst>
                    <a:path w="15658" h="7056" extrusionOk="0">
                      <a:moveTo>
                        <a:pt x="1046" y="1"/>
                      </a:moveTo>
                      <a:cubicBezTo>
                        <a:pt x="437" y="1"/>
                        <a:pt x="1" y="491"/>
                        <a:pt x="1" y="1099"/>
                      </a:cubicBezTo>
                      <a:lnTo>
                        <a:pt x="1" y="7055"/>
                      </a:lnTo>
                      <a:lnTo>
                        <a:pt x="15658" y="7055"/>
                      </a:lnTo>
                      <a:lnTo>
                        <a:pt x="15658" y="1099"/>
                      </a:lnTo>
                      <a:cubicBezTo>
                        <a:pt x="15658" y="491"/>
                        <a:pt x="15168" y="1"/>
                        <a:pt x="14559" y="1"/>
                      </a:cubicBezTo>
                      <a:close/>
                    </a:path>
                  </a:pathLst>
                </a:custGeom>
                <a:solidFill>
                  <a:schemeClr val="accent5"/>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62" name="Google Shape;509;p27">
                  <a:extLst>
                    <a:ext uri="{FF2B5EF4-FFF2-40B4-BE49-F238E27FC236}">
                      <a16:creationId xmlns:a16="http://schemas.microsoft.com/office/drawing/2014/main" id="{D08CAE54-F59F-4A10-8D78-8262F1A9DB44}"/>
                    </a:ext>
                  </a:extLst>
                </p:cNvPr>
                <p:cNvSpPr/>
                <p:nvPr/>
              </p:nvSpPr>
              <p:spPr>
                <a:xfrm>
                  <a:off x="3306725" y="3905262"/>
                  <a:ext cx="719118" cy="182888"/>
                </a:xfrm>
                <a:custGeom>
                  <a:avLst/>
                  <a:gdLst/>
                  <a:ahLst/>
                  <a:cxnLst/>
                  <a:rect l="l" t="t" r="r" b="b"/>
                  <a:pathLst>
                    <a:path w="13011" h="3309" extrusionOk="0">
                      <a:moveTo>
                        <a:pt x="662" y="0"/>
                      </a:moveTo>
                      <a:cubicBezTo>
                        <a:pt x="278" y="0"/>
                        <a:pt x="0" y="278"/>
                        <a:pt x="0" y="662"/>
                      </a:cubicBezTo>
                      <a:lnTo>
                        <a:pt x="0" y="2647"/>
                      </a:lnTo>
                      <a:cubicBezTo>
                        <a:pt x="0" y="3031"/>
                        <a:pt x="278" y="3309"/>
                        <a:pt x="662" y="3309"/>
                      </a:cubicBezTo>
                      <a:lnTo>
                        <a:pt x="12349" y="3309"/>
                      </a:lnTo>
                      <a:cubicBezTo>
                        <a:pt x="12733" y="3309"/>
                        <a:pt x="13011" y="3031"/>
                        <a:pt x="13011" y="2647"/>
                      </a:cubicBezTo>
                      <a:lnTo>
                        <a:pt x="13011" y="662"/>
                      </a:lnTo>
                      <a:cubicBezTo>
                        <a:pt x="13011" y="278"/>
                        <a:pt x="12733" y="0"/>
                        <a:pt x="12349" y="0"/>
                      </a:cubicBezTo>
                      <a:close/>
                    </a:path>
                  </a:pathLst>
                </a:custGeom>
                <a:solidFill>
                  <a:srgbClr val="233E49"/>
                </a:solidFill>
                <a:ln w="9525" cap="flat" cmpd="sng">
                  <a:solidFill>
                    <a:srgbClr val="233E49"/>
                  </a:solidFill>
                  <a:prstDash val="solid"/>
                  <a:round/>
                  <a:headEnd type="none" w="sm" len="sm"/>
                  <a:tailEnd type="none" w="sm" len="sm"/>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63" name="Google Shape;510;p27">
                  <a:extLst>
                    <a:ext uri="{FF2B5EF4-FFF2-40B4-BE49-F238E27FC236}">
                      <a16:creationId xmlns:a16="http://schemas.microsoft.com/office/drawing/2014/main" id="{9DB1CFE6-09AD-4BAD-99EC-F2FB4357E9BE}"/>
                    </a:ext>
                  </a:extLst>
                </p:cNvPr>
                <p:cNvSpPr/>
                <p:nvPr/>
              </p:nvSpPr>
              <p:spPr>
                <a:xfrm>
                  <a:off x="3309654" y="4261478"/>
                  <a:ext cx="146355" cy="143426"/>
                </a:xfrm>
                <a:custGeom>
                  <a:avLst/>
                  <a:gdLst/>
                  <a:ahLst/>
                  <a:cxnLst/>
                  <a:rect l="l" t="t" r="r" b="b"/>
                  <a:pathLst>
                    <a:path w="2648" h="2595" extrusionOk="0">
                      <a:moveTo>
                        <a:pt x="556" y="1"/>
                      </a:moveTo>
                      <a:cubicBezTo>
                        <a:pt x="278" y="1"/>
                        <a:pt x="0" y="226"/>
                        <a:pt x="0" y="504"/>
                      </a:cubicBezTo>
                      <a:lnTo>
                        <a:pt x="0" y="2052"/>
                      </a:lnTo>
                      <a:cubicBezTo>
                        <a:pt x="0" y="2383"/>
                        <a:pt x="278" y="2595"/>
                        <a:pt x="556" y="2595"/>
                      </a:cubicBezTo>
                      <a:lnTo>
                        <a:pt x="2091" y="2595"/>
                      </a:lnTo>
                      <a:cubicBezTo>
                        <a:pt x="2369" y="2595"/>
                        <a:pt x="2647" y="2383"/>
                        <a:pt x="2647" y="2052"/>
                      </a:cubicBezTo>
                      <a:lnTo>
                        <a:pt x="2647" y="504"/>
                      </a:lnTo>
                      <a:cubicBezTo>
                        <a:pt x="2647" y="226"/>
                        <a:pt x="2369" y="1"/>
                        <a:pt x="2091" y="1"/>
                      </a:cubicBezTo>
                      <a:close/>
                    </a:path>
                  </a:pathLst>
                </a:custGeom>
                <a:solidFill>
                  <a:srgbClr val="EE1D69"/>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64" name="Google Shape;511;p27">
                  <a:extLst>
                    <a:ext uri="{FF2B5EF4-FFF2-40B4-BE49-F238E27FC236}">
                      <a16:creationId xmlns:a16="http://schemas.microsoft.com/office/drawing/2014/main" id="{70583FED-039A-47A5-B629-2D017A70CC66}"/>
                    </a:ext>
                  </a:extLst>
                </p:cNvPr>
                <p:cNvSpPr/>
                <p:nvPr/>
              </p:nvSpPr>
              <p:spPr>
                <a:xfrm>
                  <a:off x="3501275" y="4261478"/>
                  <a:ext cx="143426" cy="143426"/>
                </a:xfrm>
                <a:custGeom>
                  <a:avLst/>
                  <a:gdLst/>
                  <a:ahLst/>
                  <a:cxnLst/>
                  <a:rect l="l" t="t" r="r" b="b"/>
                  <a:pathLst>
                    <a:path w="2595" h="2595" extrusionOk="0">
                      <a:moveTo>
                        <a:pt x="557" y="1"/>
                      </a:moveTo>
                      <a:cubicBezTo>
                        <a:pt x="226" y="1"/>
                        <a:pt x="1" y="226"/>
                        <a:pt x="1" y="504"/>
                      </a:cubicBezTo>
                      <a:lnTo>
                        <a:pt x="1" y="2052"/>
                      </a:lnTo>
                      <a:cubicBezTo>
                        <a:pt x="1" y="2383"/>
                        <a:pt x="226" y="2595"/>
                        <a:pt x="557" y="2595"/>
                      </a:cubicBezTo>
                      <a:lnTo>
                        <a:pt x="2105" y="2595"/>
                      </a:lnTo>
                      <a:cubicBezTo>
                        <a:pt x="2383" y="2595"/>
                        <a:pt x="2595" y="2383"/>
                        <a:pt x="2595" y="2052"/>
                      </a:cubicBezTo>
                      <a:lnTo>
                        <a:pt x="2595" y="504"/>
                      </a:lnTo>
                      <a:cubicBezTo>
                        <a:pt x="2595" y="226"/>
                        <a:pt x="2383" y="1"/>
                        <a:pt x="2105" y="1"/>
                      </a:cubicBezTo>
                      <a:close/>
                    </a:path>
                  </a:pathLst>
                </a:custGeom>
                <a:solidFill>
                  <a:srgbClr val="CECCBC"/>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65" name="Google Shape;512;p27">
                  <a:extLst>
                    <a:ext uri="{FF2B5EF4-FFF2-40B4-BE49-F238E27FC236}">
                      <a16:creationId xmlns:a16="http://schemas.microsoft.com/office/drawing/2014/main" id="{D2C0D188-0581-496D-BB69-AB762A023099}"/>
                    </a:ext>
                  </a:extLst>
                </p:cNvPr>
                <p:cNvSpPr/>
                <p:nvPr/>
              </p:nvSpPr>
              <p:spPr>
                <a:xfrm>
                  <a:off x="3693670" y="4261478"/>
                  <a:ext cx="143426" cy="143426"/>
                </a:xfrm>
                <a:custGeom>
                  <a:avLst/>
                  <a:gdLst/>
                  <a:ahLst/>
                  <a:cxnLst/>
                  <a:rect l="l" t="t" r="r" b="b"/>
                  <a:pathLst>
                    <a:path w="2595" h="2595" extrusionOk="0">
                      <a:moveTo>
                        <a:pt x="490" y="1"/>
                      </a:moveTo>
                      <a:cubicBezTo>
                        <a:pt x="226" y="1"/>
                        <a:pt x="1" y="226"/>
                        <a:pt x="1" y="504"/>
                      </a:cubicBezTo>
                      <a:lnTo>
                        <a:pt x="1" y="2052"/>
                      </a:lnTo>
                      <a:cubicBezTo>
                        <a:pt x="1" y="2383"/>
                        <a:pt x="226" y="2595"/>
                        <a:pt x="490" y="2595"/>
                      </a:cubicBezTo>
                      <a:lnTo>
                        <a:pt x="2092" y="2595"/>
                      </a:lnTo>
                      <a:cubicBezTo>
                        <a:pt x="2370" y="2595"/>
                        <a:pt x="2595" y="2383"/>
                        <a:pt x="2595" y="2052"/>
                      </a:cubicBezTo>
                      <a:lnTo>
                        <a:pt x="2595" y="504"/>
                      </a:lnTo>
                      <a:cubicBezTo>
                        <a:pt x="2595" y="226"/>
                        <a:pt x="2370" y="1"/>
                        <a:pt x="2092" y="1"/>
                      </a:cubicBezTo>
                      <a:close/>
                    </a:path>
                  </a:pathLst>
                </a:custGeom>
                <a:solidFill>
                  <a:srgbClr val="CECCBC"/>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66" name="Google Shape;513;p27">
                  <a:extLst>
                    <a:ext uri="{FF2B5EF4-FFF2-40B4-BE49-F238E27FC236}">
                      <a16:creationId xmlns:a16="http://schemas.microsoft.com/office/drawing/2014/main" id="{76B17AE7-FC35-4694-9100-6C5B55E674A5}"/>
                    </a:ext>
                  </a:extLst>
                </p:cNvPr>
                <p:cNvSpPr/>
                <p:nvPr/>
              </p:nvSpPr>
              <p:spPr>
                <a:xfrm>
                  <a:off x="3309654" y="4453872"/>
                  <a:ext cx="146355" cy="143426"/>
                </a:xfrm>
                <a:custGeom>
                  <a:avLst/>
                  <a:gdLst/>
                  <a:ahLst/>
                  <a:cxnLst/>
                  <a:rect l="l" t="t" r="r" b="b"/>
                  <a:pathLst>
                    <a:path w="2648" h="2595" extrusionOk="0">
                      <a:moveTo>
                        <a:pt x="556" y="1"/>
                      </a:moveTo>
                      <a:cubicBezTo>
                        <a:pt x="278" y="1"/>
                        <a:pt x="0" y="226"/>
                        <a:pt x="0" y="556"/>
                      </a:cubicBezTo>
                      <a:lnTo>
                        <a:pt x="0" y="2092"/>
                      </a:lnTo>
                      <a:cubicBezTo>
                        <a:pt x="0" y="2370"/>
                        <a:pt x="278" y="2595"/>
                        <a:pt x="556" y="2595"/>
                      </a:cubicBezTo>
                      <a:lnTo>
                        <a:pt x="2091" y="2595"/>
                      </a:lnTo>
                      <a:cubicBezTo>
                        <a:pt x="2369" y="2595"/>
                        <a:pt x="2647" y="2370"/>
                        <a:pt x="2647" y="2092"/>
                      </a:cubicBezTo>
                      <a:lnTo>
                        <a:pt x="2647" y="556"/>
                      </a:lnTo>
                      <a:cubicBezTo>
                        <a:pt x="2647" y="226"/>
                        <a:pt x="2369" y="1"/>
                        <a:pt x="2091" y="1"/>
                      </a:cubicBezTo>
                      <a:close/>
                    </a:path>
                  </a:pathLst>
                </a:custGeom>
                <a:solidFill>
                  <a:srgbClr val="CECCBC"/>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67" name="Google Shape;514;p27">
                  <a:extLst>
                    <a:ext uri="{FF2B5EF4-FFF2-40B4-BE49-F238E27FC236}">
                      <a16:creationId xmlns:a16="http://schemas.microsoft.com/office/drawing/2014/main" id="{06563CF9-9334-4C03-9B26-6095F6C818E4}"/>
                    </a:ext>
                  </a:extLst>
                </p:cNvPr>
                <p:cNvSpPr/>
                <p:nvPr/>
              </p:nvSpPr>
              <p:spPr>
                <a:xfrm>
                  <a:off x="3501275" y="4453872"/>
                  <a:ext cx="143426" cy="143426"/>
                </a:xfrm>
                <a:custGeom>
                  <a:avLst/>
                  <a:gdLst/>
                  <a:ahLst/>
                  <a:cxnLst/>
                  <a:rect l="l" t="t" r="r" b="b"/>
                  <a:pathLst>
                    <a:path w="2595" h="2595" extrusionOk="0">
                      <a:moveTo>
                        <a:pt x="557" y="1"/>
                      </a:moveTo>
                      <a:cubicBezTo>
                        <a:pt x="226" y="1"/>
                        <a:pt x="1" y="226"/>
                        <a:pt x="1" y="556"/>
                      </a:cubicBezTo>
                      <a:lnTo>
                        <a:pt x="1" y="2092"/>
                      </a:lnTo>
                      <a:cubicBezTo>
                        <a:pt x="1" y="2370"/>
                        <a:pt x="226" y="2595"/>
                        <a:pt x="557" y="2595"/>
                      </a:cubicBezTo>
                      <a:lnTo>
                        <a:pt x="2105" y="2595"/>
                      </a:lnTo>
                      <a:cubicBezTo>
                        <a:pt x="2383" y="2595"/>
                        <a:pt x="2595" y="2370"/>
                        <a:pt x="2595" y="2092"/>
                      </a:cubicBezTo>
                      <a:lnTo>
                        <a:pt x="2595" y="556"/>
                      </a:lnTo>
                      <a:cubicBezTo>
                        <a:pt x="2595" y="226"/>
                        <a:pt x="2383" y="1"/>
                        <a:pt x="2105" y="1"/>
                      </a:cubicBezTo>
                      <a:close/>
                    </a:path>
                  </a:pathLst>
                </a:custGeom>
                <a:solidFill>
                  <a:srgbClr val="CECCBC"/>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68" name="Google Shape;515;p27">
                  <a:extLst>
                    <a:ext uri="{FF2B5EF4-FFF2-40B4-BE49-F238E27FC236}">
                      <a16:creationId xmlns:a16="http://schemas.microsoft.com/office/drawing/2014/main" id="{00A09FB6-1540-4742-BC12-1C40F843C573}"/>
                    </a:ext>
                  </a:extLst>
                </p:cNvPr>
                <p:cNvSpPr/>
                <p:nvPr/>
              </p:nvSpPr>
              <p:spPr>
                <a:xfrm>
                  <a:off x="3693670" y="4453872"/>
                  <a:ext cx="143426" cy="143426"/>
                </a:xfrm>
                <a:custGeom>
                  <a:avLst/>
                  <a:gdLst/>
                  <a:ahLst/>
                  <a:cxnLst/>
                  <a:rect l="l" t="t" r="r" b="b"/>
                  <a:pathLst>
                    <a:path w="2595" h="2595" extrusionOk="0">
                      <a:moveTo>
                        <a:pt x="490" y="1"/>
                      </a:moveTo>
                      <a:cubicBezTo>
                        <a:pt x="226" y="1"/>
                        <a:pt x="1" y="226"/>
                        <a:pt x="1" y="556"/>
                      </a:cubicBezTo>
                      <a:lnTo>
                        <a:pt x="1" y="2092"/>
                      </a:lnTo>
                      <a:cubicBezTo>
                        <a:pt x="1" y="2370"/>
                        <a:pt x="226" y="2595"/>
                        <a:pt x="490" y="2595"/>
                      </a:cubicBezTo>
                      <a:lnTo>
                        <a:pt x="2092" y="2595"/>
                      </a:lnTo>
                      <a:cubicBezTo>
                        <a:pt x="2370" y="2595"/>
                        <a:pt x="2595" y="2370"/>
                        <a:pt x="2595" y="2092"/>
                      </a:cubicBezTo>
                      <a:lnTo>
                        <a:pt x="2595" y="556"/>
                      </a:lnTo>
                      <a:cubicBezTo>
                        <a:pt x="2595" y="226"/>
                        <a:pt x="2370" y="1"/>
                        <a:pt x="2092" y="1"/>
                      </a:cubicBezTo>
                      <a:close/>
                    </a:path>
                  </a:pathLst>
                </a:custGeom>
                <a:solidFill>
                  <a:srgbClr val="CECCBC"/>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69" name="Google Shape;516;p27">
                  <a:extLst>
                    <a:ext uri="{FF2B5EF4-FFF2-40B4-BE49-F238E27FC236}">
                      <a16:creationId xmlns:a16="http://schemas.microsoft.com/office/drawing/2014/main" id="{B190F497-400D-4B46-B3AE-96032D54DFDA}"/>
                    </a:ext>
                  </a:extLst>
                </p:cNvPr>
                <p:cNvSpPr/>
                <p:nvPr/>
              </p:nvSpPr>
              <p:spPr>
                <a:xfrm>
                  <a:off x="3309654" y="4645549"/>
                  <a:ext cx="146355" cy="146355"/>
                </a:xfrm>
                <a:custGeom>
                  <a:avLst/>
                  <a:gdLst/>
                  <a:ahLst/>
                  <a:cxnLst/>
                  <a:rect l="l" t="t" r="r" b="b"/>
                  <a:pathLst>
                    <a:path w="2648" h="2648" extrusionOk="0">
                      <a:moveTo>
                        <a:pt x="556" y="0"/>
                      </a:moveTo>
                      <a:cubicBezTo>
                        <a:pt x="278" y="0"/>
                        <a:pt x="0" y="278"/>
                        <a:pt x="0" y="556"/>
                      </a:cubicBezTo>
                      <a:lnTo>
                        <a:pt x="0" y="2105"/>
                      </a:lnTo>
                      <a:cubicBezTo>
                        <a:pt x="0" y="2383"/>
                        <a:pt x="278" y="2647"/>
                        <a:pt x="556" y="2647"/>
                      </a:cubicBezTo>
                      <a:lnTo>
                        <a:pt x="2091" y="2647"/>
                      </a:lnTo>
                      <a:cubicBezTo>
                        <a:pt x="2369" y="2647"/>
                        <a:pt x="2647" y="2383"/>
                        <a:pt x="2647" y="2105"/>
                      </a:cubicBezTo>
                      <a:lnTo>
                        <a:pt x="2647" y="556"/>
                      </a:lnTo>
                      <a:cubicBezTo>
                        <a:pt x="2647" y="278"/>
                        <a:pt x="2369" y="0"/>
                        <a:pt x="2091" y="0"/>
                      </a:cubicBezTo>
                      <a:close/>
                    </a:path>
                  </a:pathLst>
                </a:custGeom>
                <a:solidFill>
                  <a:srgbClr val="EE1D69"/>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70" name="Google Shape;517;p27">
                  <a:extLst>
                    <a:ext uri="{FF2B5EF4-FFF2-40B4-BE49-F238E27FC236}">
                      <a16:creationId xmlns:a16="http://schemas.microsoft.com/office/drawing/2014/main" id="{1B2252C1-BAEB-4A32-8E90-3D383EA7B2E4}"/>
                    </a:ext>
                  </a:extLst>
                </p:cNvPr>
                <p:cNvSpPr/>
                <p:nvPr/>
              </p:nvSpPr>
              <p:spPr>
                <a:xfrm>
                  <a:off x="3501275" y="4645549"/>
                  <a:ext cx="143426" cy="146355"/>
                </a:xfrm>
                <a:custGeom>
                  <a:avLst/>
                  <a:gdLst/>
                  <a:ahLst/>
                  <a:cxnLst/>
                  <a:rect l="l" t="t" r="r" b="b"/>
                  <a:pathLst>
                    <a:path w="2595" h="2648" extrusionOk="0">
                      <a:moveTo>
                        <a:pt x="557" y="0"/>
                      </a:moveTo>
                      <a:cubicBezTo>
                        <a:pt x="226" y="0"/>
                        <a:pt x="1" y="278"/>
                        <a:pt x="1" y="556"/>
                      </a:cubicBezTo>
                      <a:lnTo>
                        <a:pt x="1" y="2105"/>
                      </a:lnTo>
                      <a:cubicBezTo>
                        <a:pt x="1" y="2383"/>
                        <a:pt x="226" y="2647"/>
                        <a:pt x="557" y="2647"/>
                      </a:cubicBezTo>
                      <a:lnTo>
                        <a:pt x="2105" y="2647"/>
                      </a:lnTo>
                      <a:cubicBezTo>
                        <a:pt x="2383" y="2647"/>
                        <a:pt x="2595" y="2383"/>
                        <a:pt x="2595" y="2105"/>
                      </a:cubicBezTo>
                      <a:lnTo>
                        <a:pt x="2595" y="556"/>
                      </a:lnTo>
                      <a:cubicBezTo>
                        <a:pt x="2595" y="278"/>
                        <a:pt x="2383" y="0"/>
                        <a:pt x="2105" y="0"/>
                      </a:cubicBezTo>
                      <a:close/>
                    </a:path>
                  </a:pathLst>
                </a:custGeom>
                <a:solidFill>
                  <a:srgbClr val="C1C1C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71" name="Google Shape;518;p27">
                  <a:extLst>
                    <a:ext uri="{FF2B5EF4-FFF2-40B4-BE49-F238E27FC236}">
                      <a16:creationId xmlns:a16="http://schemas.microsoft.com/office/drawing/2014/main" id="{7AD245D9-B2F3-4EB4-995D-CDC775197795}"/>
                    </a:ext>
                  </a:extLst>
                </p:cNvPr>
                <p:cNvSpPr/>
                <p:nvPr/>
              </p:nvSpPr>
              <p:spPr>
                <a:xfrm>
                  <a:off x="3693670" y="4645549"/>
                  <a:ext cx="143426" cy="146355"/>
                </a:xfrm>
                <a:custGeom>
                  <a:avLst/>
                  <a:gdLst/>
                  <a:ahLst/>
                  <a:cxnLst/>
                  <a:rect l="l" t="t" r="r" b="b"/>
                  <a:pathLst>
                    <a:path w="2595" h="2648" extrusionOk="0">
                      <a:moveTo>
                        <a:pt x="490" y="0"/>
                      </a:moveTo>
                      <a:cubicBezTo>
                        <a:pt x="226" y="0"/>
                        <a:pt x="1" y="278"/>
                        <a:pt x="1" y="556"/>
                      </a:cubicBezTo>
                      <a:lnTo>
                        <a:pt x="1" y="2105"/>
                      </a:lnTo>
                      <a:cubicBezTo>
                        <a:pt x="1" y="2383"/>
                        <a:pt x="226" y="2647"/>
                        <a:pt x="490" y="2647"/>
                      </a:cubicBezTo>
                      <a:lnTo>
                        <a:pt x="2092" y="2647"/>
                      </a:lnTo>
                      <a:cubicBezTo>
                        <a:pt x="2370" y="2647"/>
                        <a:pt x="2595" y="2383"/>
                        <a:pt x="2595" y="2105"/>
                      </a:cubicBezTo>
                      <a:lnTo>
                        <a:pt x="2595" y="556"/>
                      </a:lnTo>
                      <a:cubicBezTo>
                        <a:pt x="2595" y="278"/>
                        <a:pt x="2370" y="0"/>
                        <a:pt x="2092" y="0"/>
                      </a:cubicBezTo>
                      <a:close/>
                    </a:path>
                  </a:pathLst>
                </a:custGeom>
                <a:solidFill>
                  <a:srgbClr val="CECCBC"/>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72" name="Google Shape;519;p27">
                  <a:extLst>
                    <a:ext uri="{FF2B5EF4-FFF2-40B4-BE49-F238E27FC236}">
                      <a16:creationId xmlns:a16="http://schemas.microsoft.com/office/drawing/2014/main" id="{98A33EF0-520C-4B93-AE7C-E55930A5077E}"/>
                    </a:ext>
                  </a:extLst>
                </p:cNvPr>
                <p:cNvSpPr/>
                <p:nvPr/>
              </p:nvSpPr>
              <p:spPr>
                <a:xfrm>
                  <a:off x="3309654" y="4840873"/>
                  <a:ext cx="146355" cy="143426"/>
                </a:xfrm>
                <a:custGeom>
                  <a:avLst/>
                  <a:gdLst/>
                  <a:ahLst/>
                  <a:cxnLst/>
                  <a:rect l="l" t="t" r="r" b="b"/>
                  <a:pathLst>
                    <a:path w="2648" h="2595" extrusionOk="0">
                      <a:moveTo>
                        <a:pt x="556" y="0"/>
                      </a:moveTo>
                      <a:cubicBezTo>
                        <a:pt x="278" y="0"/>
                        <a:pt x="0" y="225"/>
                        <a:pt x="0" y="503"/>
                      </a:cubicBezTo>
                      <a:lnTo>
                        <a:pt x="0" y="2091"/>
                      </a:lnTo>
                      <a:cubicBezTo>
                        <a:pt x="0" y="2369"/>
                        <a:pt x="278" y="2594"/>
                        <a:pt x="556" y="2594"/>
                      </a:cubicBezTo>
                      <a:lnTo>
                        <a:pt x="2091" y="2594"/>
                      </a:lnTo>
                      <a:cubicBezTo>
                        <a:pt x="2369" y="2594"/>
                        <a:pt x="2647" y="2369"/>
                        <a:pt x="2647" y="2091"/>
                      </a:cubicBezTo>
                      <a:lnTo>
                        <a:pt x="2647" y="503"/>
                      </a:lnTo>
                      <a:cubicBezTo>
                        <a:pt x="2647" y="225"/>
                        <a:pt x="2369" y="0"/>
                        <a:pt x="2091" y="0"/>
                      </a:cubicBezTo>
                      <a:close/>
                    </a:path>
                  </a:pathLst>
                </a:custGeom>
                <a:solidFill>
                  <a:srgbClr val="EE1D69"/>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73" name="Google Shape;520;p27">
                  <a:extLst>
                    <a:ext uri="{FF2B5EF4-FFF2-40B4-BE49-F238E27FC236}">
                      <a16:creationId xmlns:a16="http://schemas.microsoft.com/office/drawing/2014/main" id="{BF34BFB8-E0F8-4561-BD25-835FE61E4027}"/>
                    </a:ext>
                  </a:extLst>
                </p:cNvPr>
                <p:cNvSpPr/>
                <p:nvPr/>
              </p:nvSpPr>
              <p:spPr>
                <a:xfrm>
                  <a:off x="3501275" y="4840873"/>
                  <a:ext cx="143426" cy="143426"/>
                </a:xfrm>
                <a:custGeom>
                  <a:avLst/>
                  <a:gdLst/>
                  <a:ahLst/>
                  <a:cxnLst/>
                  <a:rect l="l" t="t" r="r" b="b"/>
                  <a:pathLst>
                    <a:path w="2595" h="2595" extrusionOk="0">
                      <a:moveTo>
                        <a:pt x="557" y="0"/>
                      </a:moveTo>
                      <a:cubicBezTo>
                        <a:pt x="226" y="0"/>
                        <a:pt x="1" y="225"/>
                        <a:pt x="1" y="503"/>
                      </a:cubicBezTo>
                      <a:lnTo>
                        <a:pt x="1" y="2091"/>
                      </a:lnTo>
                      <a:cubicBezTo>
                        <a:pt x="1" y="2369"/>
                        <a:pt x="226" y="2594"/>
                        <a:pt x="557" y="2594"/>
                      </a:cubicBezTo>
                      <a:lnTo>
                        <a:pt x="2105" y="2594"/>
                      </a:lnTo>
                      <a:cubicBezTo>
                        <a:pt x="2383" y="2594"/>
                        <a:pt x="2595" y="2369"/>
                        <a:pt x="2595" y="2091"/>
                      </a:cubicBezTo>
                      <a:lnTo>
                        <a:pt x="2595" y="503"/>
                      </a:lnTo>
                      <a:cubicBezTo>
                        <a:pt x="2595" y="225"/>
                        <a:pt x="2383" y="0"/>
                        <a:pt x="2105" y="0"/>
                      </a:cubicBezTo>
                      <a:close/>
                    </a:path>
                  </a:pathLst>
                </a:custGeom>
                <a:solidFill>
                  <a:srgbClr val="CECCBC"/>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74" name="Google Shape;521;p27">
                  <a:extLst>
                    <a:ext uri="{FF2B5EF4-FFF2-40B4-BE49-F238E27FC236}">
                      <a16:creationId xmlns:a16="http://schemas.microsoft.com/office/drawing/2014/main" id="{2B528C3C-EA42-4CC7-9BAF-11A3DAC1CC9E}"/>
                    </a:ext>
                  </a:extLst>
                </p:cNvPr>
                <p:cNvSpPr/>
                <p:nvPr/>
              </p:nvSpPr>
              <p:spPr>
                <a:xfrm>
                  <a:off x="3693670" y="4840873"/>
                  <a:ext cx="143426" cy="143426"/>
                </a:xfrm>
                <a:custGeom>
                  <a:avLst/>
                  <a:gdLst/>
                  <a:ahLst/>
                  <a:cxnLst/>
                  <a:rect l="l" t="t" r="r" b="b"/>
                  <a:pathLst>
                    <a:path w="2595" h="2595" extrusionOk="0">
                      <a:moveTo>
                        <a:pt x="490" y="0"/>
                      </a:moveTo>
                      <a:cubicBezTo>
                        <a:pt x="226" y="0"/>
                        <a:pt x="1" y="225"/>
                        <a:pt x="1" y="503"/>
                      </a:cubicBezTo>
                      <a:lnTo>
                        <a:pt x="1" y="2091"/>
                      </a:lnTo>
                      <a:cubicBezTo>
                        <a:pt x="1" y="2369"/>
                        <a:pt x="226" y="2594"/>
                        <a:pt x="490" y="2594"/>
                      </a:cubicBezTo>
                      <a:lnTo>
                        <a:pt x="2092" y="2594"/>
                      </a:lnTo>
                      <a:cubicBezTo>
                        <a:pt x="2370" y="2594"/>
                        <a:pt x="2595" y="2369"/>
                        <a:pt x="2595" y="2091"/>
                      </a:cubicBezTo>
                      <a:lnTo>
                        <a:pt x="2595" y="503"/>
                      </a:lnTo>
                      <a:cubicBezTo>
                        <a:pt x="2595" y="225"/>
                        <a:pt x="2370" y="0"/>
                        <a:pt x="2092" y="0"/>
                      </a:cubicBezTo>
                      <a:close/>
                    </a:path>
                  </a:pathLst>
                </a:custGeom>
                <a:solidFill>
                  <a:srgbClr val="999999"/>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75" name="Google Shape;522;p27">
                  <a:extLst>
                    <a:ext uri="{FF2B5EF4-FFF2-40B4-BE49-F238E27FC236}">
                      <a16:creationId xmlns:a16="http://schemas.microsoft.com/office/drawing/2014/main" id="{4CEFEBD3-AAF5-4495-B2EE-5D6CE7E57676}"/>
                    </a:ext>
                  </a:extLst>
                </p:cNvPr>
                <p:cNvSpPr/>
                <p:nvPr/>
              </p:nvSpPr>
              <p:spPr>
                <a:xfrm>
                  <a:off x="3855335" y="4185426"/>
                  <a:ext cx="243685" cy="866136"/>
                </a:xfrm>
                <a:custGeom>
                  <a:avLst/>
                  <a:gdLst/>
                  <a:ahLst/>
                  <a:cxnLst/>
                  <a:rect l="l" t="t" r="r" b="b"/>
                  <a:pathLst>
                    <a:path w="4409" h="15671" extrusionOk="0">
                      <a:moveTo>
                        <a:pt x="2595" y="1377"/>
                      </a:moveTo>
                      <a:cubicBezTo>
                        <a:pt x="2926" y="1377"/>
                        <a:pt x="3137" y="1602"/>
                        <a:pt x="3137" y="1880"/>
                      </a:cubicBezTo>
                      <a:lnTo>
                        <a:pt x="3137" y="3428"/>
                      </a:lnTo>
                      <a:cubicBezTo>
                        <a:pt x="3137" y="3759"/>
                        <a:pt x="2926" y="3971"/>
                        <a:pt x="2595" y="3971"/>
                      </a:cubicBezTo>
                      <a:lnTo>
                        <a:pt x="1046" y="3971"/>
                      </a:lnTo>
                      <a:cubicBezTo>
                        <a:pt x="768" y="3971"/>
                        <a:pt x="543" y="3759"/>
                        <a:pt x="543" y="3428"/>
                      </a:cubicBezTo>
                      <a:lnTo>
                        <a:pt x="543" y="1880"/>
                      </a:lnTo>
                      <a:cubicBezTo>
                        <a:pt x="543" y="1602"/>
                        <a:pt x="768" y="1377"/>
                        <a:pt x="1046" y="1377"/>
                      </a:cubicBezTo>
                      <a:close/>
                      <a:moveTo>
                        <a:pt x="2595" y="4858"/>
                      </a:moveTo>
                      <a:cubicBezTo>
                        <a:pt x="2926" y="4858"/>
                        <a:pt x="3137" y="5083"/>
                        <a:pt x="3137" y="5413"/>
                      </a:cubicBezTo>
                      <a:lnTo>
                        <a:pt x="3137" y="6949"/>
                      </a:lnTo>
                      <a:cubicBezTo>
                        <a:pt x="3137" y="7227"/>
                        <a:pt x="2926" y="7452"/>
                        <a:pt x="2595" y="7452"/>
                      </a:cubicBezTo>
                      <a:lnTo>
                        <a:pt x="1046" y="7452"/>
                      </a:lnTo>
                      <a:cubicBezTo>
                        <a:pt x="768" y="7452"/>
                        <a:pt x="543" y="7227"/>
                        <a:pt x="543" y="6949"/>
                      </a:cubicBezTo>
                      <a:lnTo>
                        <a:pt x="543" y="5413"/>
                      </a:lnTo>
                      <a:cubicBezTo>
                        <a:pt x="543" y="5083"/>
                        <a:pt x="768" y="4858"/>
                        <a:pt x="1046" y="4858"/>
                      </a:cubicBezTo>
                      <a:close/>
                      <a:moveTo>
                        <a:pt x="2595" y="8325"/>
                      </a:moveTo>
                      <a:cubicBezTo>
                        <a:pt x="2926" y="8325"/>
                        <a:pt x="3137" y="8603"/>
                        <a:pt x="3137" y="8881"/>
                      </a:cubicBezTo>
                      <a:lnTo>
                        <a:pt x="3137" y="13950"/>
                      </a:lnTo>
                      <a:cubicBezTo>
                        <a:pt x="3137" y="14228"/>
                        <a:pt x="2926" y="14453"/>
                        <a:pt x="2595" y="14453"/>
                      </a:cubicBezTo>
                      <a:lnTo>
                        <a:pt x="1046" y="14453"/>
                      </a:lnTo>
                      <a:cubicBezTo>
                        <a:pt x="768" y="14453"/>
                        <a:pt x="543" y="14228"/>
                        <a:pt x="543" y="13950"/>
                      </a:cubicBezTo>
                      <a:lnTo>
                        <a:pt x="543" y="8881"/>
                      </a:lnTo>
                      <a:cubicBezTo>
                        <a:pt x="543" y="8603"/>
                        <a:pt x="768" y="8325"/>
                        <a:pt x="1046" y="8325"/>
                      </a:cubicBezTo>
                      <a:close/>
                      <a:moveTo>
                        <a:pt x="1" y="0"/>
                      </a:moveTo>
                      <a:lnTo>
                        <a:pt x="1" y="15671"/>
                      </a:lnTo>
                      <a:lnTo>
                        <a:pt x="3415" y="15671"/>
                      </a:lnTo>
                      <a:cubicBezTo>
                        <a:pt x="3521" y="15671"/>
                        <a:pt x="3693" y="15605"/>
                        <a:pt x="3799" y="15605"/>
                      </a:cubicBezTo>
                      <a:cubicBezTo>
                        <a:pt x="4183" y="15446"/>
                        <a:pt x="4408" y="15009"/>
                        <a:pt x="4408" y="14559"/>
                      </a:cubicBezTo>
                      <a:lnTo>
                        <a:pt x="4408" y="0"/>
                      </a:lnTo>
                      <a:close/>
                    </a:path>
                  </a:pathLst>
                </a:custGeom>
                <a:solidFill>
                  <a:srgbClr val="D9D9D9"/>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76" name="Google Shape;523;p27">
                  <a:extLst>
                    <a:ext uri="{FF2B5EF4-FFF2-40B4-BE49-F238E27FC236}">
                      <a16:creationId xmlns:a16="http://schemas.microsoft.com/office/drawing/2014/main" id="{88A17DD6-EFCA-4D13-B115-DD1BE0FE656C}"/>
                    </a:ext>
                  </a:extLst>
                </p:cNvPr>
                <p:cNvSpPr/>
                <p:nvPr/>
              </p:nvSpPr>
              <p:spPr>
                <a:xfrm>
                  <a:off x="3855335" y="3793115"/>
                  <a:ext cx="243685" cy="389985"/>
                </a:xfrm>
                <a:custGeom>
                  <a:avLst/>
                  <a:gdLst/>
                  <a:ahLst/>
                  <a:cxnLst/>
                  <a:rect l="l" t="t" r="r" b="b"/>
                  <a:pathLst>
                    <a:path w="4409" h="7056" extrusionOk="0">
                      <a:moveTo>
                        <a:pt x="1" y="1"/>
                      </a:moveTo>
                      <a:lnTo>
                        <a:pt x="1" y="1986"/>
                      </a:lnTo>
                      <a:lnTo>
                        <a:pt x="2423" y="1986"/>
                      </a:lnTo>
                      <a:cubicBezTo>
                        <a:pt x="2807" y="1986"/>
                        <a:pt x="3085" y="2264"/>
                        <a:pt x="3085" y="2648"/>
                      </a:cubicBezTo>
                      <a:lnTo>
                        <a:pt x="3085" y="4633"/>
                      </a:lnTo>
                      <a:cubicBezTo>
                        <a:pt x="3085" y="5017"/>
                        <a:pt x="2807" y="5295"/>
                        <a:pt x="2423" y="5295"/>
                      </a:cubicBezTo>
                      <a:lnTo>
                        <a:pt x="1" y="5295"/>
                      </a:lnTo>
                      <a:lnTo>
                        <a:pt x="1" y="7055"/>
                      </a:lnTo>
                      <a:lnTo>
                        <a:pt x="4408" y="7055"/>
                      </a:lnTo>
                      <a:lnTo>
                        <a:pt x="4408" y="1099"/>
                      </a:lnTo>
                      <a:cubicBezTo>
                        <a:pt x="4408" y="491"/>
                        <a:pt x="4024" y="1"/>
                        <a:pt x="3415" y="1"/>
                      </a:cubicBezTo>
                      <a:close/>
                    </a:path>
                  </a:pathLst>
                </a:custGeom>
                <a:solidFill>
                  <a:schemeClr val="accent6"/>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77" name="Google Shape;524;p27">
                  <a:extLst>
                    <a:ext uri="{FF2B5EF4-FFF2-40B4-BE49-F238E27FC236}">
                      <a16:creationId xmlns:a16="http://schemas.microsoft.com/office/drawing/2014/main" id="{D26EDB8F-0344-4746-BFE8-D4ADD6D80E52}"/>
                    </a:ext>
                  </a:extLst>
                </p:cNvPr>
                <p:cNvSpPr/>
                <p:nvPr/>
              </p:nvSpPr>
              <p:spPr>
                <a:xfrm>
                  <a:off x="3855335" y="3905262"/>
                  <a:ext cx="170508" cy="182888"/>
                </a:xfrm>
                <a:custGeom>
                  <a:avLst/>
                  <a:gdLst/>
                  <a:ahLst/>
                  <a:cxnLst/>
                  <a:rect l="l" t="t" r="r" b="b"/>
                  <a:pathLst>
                    <a:path w="3085" h="3309" extrusionOk="0">
                      <a:moveTo>
                        <a:pt x="1" y="0"/>
                      </a:moveTo>
                      <a:lnTo>
                        <a:pt x="1" y="768"/>
                      </a:lnTo>
                      <a:lnTo>
                        <a:pt x="1761" y="768"/>
                      </a:lnTo>
                      <a:lnTo>
                        <a:pt x="1761" y="2594"/>
                      </a:lnTo>
                      <a:lnTo>
                        <a:pt x="1" y="2594"/>
                      </a:lnTo>
                      <a:lnTo>
                        <a:pt x="1" y="3309"/>
                      </a:lnTo>
                      <a:lnTo>
                        <a:pt x="2423" y="3309"/>
                      </a:lnTo>
                      <a:cubicBezTo>
                        <a:pt x="2807" y="3309"/>
                        <a:pt x="3085" y="3031"/>
                        <a:pt x="3085" y="2647"/>
                      </a:cubicBezTo>
                      <a:lnTo>
                        <a:pt x="3085" y="662"/>
                      </a:lnTo>
                      <a:cubicBezTo>
                        <a:pt x="3085" y="278"/>
                        <a:pt x="2807" y="0"/>
                        <a:pt x="2423" y="0"/>
                      </a:cubicBezTo>
                      <a:close/>
                    </a:path>
                  </a:pathLst>
                </a:custGeom>
                <a:solidFill>
                  <a:srgbClr val="233E49"/>
                </a:solidFill>
                <a:ln w="9525" cap="flat" cmpd="sng">
                  <a:solidFill>
                    <a:srgbClr val="233E49"/>
                  </a:solidFill>
                  <a:prstDash val="solid"/>
                  <a:round/>
                  <a:headEnd type="none" w="sm" len="sm"/>
                  <a:tailEnd type="none" w="sm" len="sm"/>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78" name="Google Shape;525;p27">
                  <a:extLst>
                    <a:ext uri="{FF2B5EF4-FFF2-40B4-BE49-F238E27FC236}">
                      <a16:creationId xmlns:a16="http://schemas.microsoft.com/office/drawing/2014/main" id="{8631E4B7-01DE-475E-9735-B1AB33AC9E30}"/>
                    </a:ext>
                  </a:extLst>
                </p:cNvPr>
                <p:cNvSpPr/>
                <p:nvPr/>
              </p:nvSpPr>
              <p:spPr>
                <a:xfrm>
                  <a:off x="3723681" y="3945499"/>
                  <a:ext cx="35870" cy="100260"/>
                </a:xfrm>
                <a:custGeom>
                  <a:avLst/>
                  <a:gdLst/>
                  <a:ahLst/>
                  <a:cxnLst/>
                  <a:rect l="l" t="t" r="r" b="b"/>
                  <a:pathLst>
                    <a:path w="649" h="1814" extrusionOk="0">
                      <a:moveTo>
                        <a:pt x="80" y="0"/>
                      </a:moveTo>
                      <a:cubicBezTo>
                        <a:pt x="67" y="0"/>
                        <a:pt x="40" y="13"/>
                        <a:pt x="27" y="13"/>
                      </a:cubicBezTo>
                      <a:cubicBezTo>
                        <a:pt x="14" y="27"/>
                        <a:pt x="0" y="40"/>
                        <a:pt x="0" y="66"/>
                      </a:cubicBezTo>
                      <a:cubicBezTo>
                        <a:pt x="0" y="93"/>
                        <a:pt x="14" y="106"/>
                        <a:pt x="27" y="106"/>
                      </a:cubicBezTo>
                      <a:cubicBezTo>
                        <a:pt x="40" y="106"/>
                        <a:pt x="67" y="119"/>
                        <a:pt x="80" y="119"/>
                      </a:cubicBezTo>
                      <a:lnTo>
                        <a:pt x="278" y="119"/>
                      </a:lnTo>
                      <a:cubicBezTo>
                        <a:pt x="278" y="132"/>
                        <a:pt x="292" y="132"/>
                        <a:pt x="292" y="146"/>
                      </a:cubicBezTo>
                      <a:cubicBezTo>
                        <a:pt x="292" y="146"/>
                        <a:pt x="292" y="159"/>
                        <a:pt x="292" y="172"/>
                      </a:cubicBezTo>
                      <a:cubicBezTo>
                        <a:pt x="292" y="172"/>
                        <a:pt x="292" y="185"/>
                        <a:pt x="292" y="185"/>
                      </a:cubicBezTo>
                      <a:cubicBezTo>
                        <a:pt x="292" y="225"/>
                        <a:pt x="292" y="265"/>
                        <a:pt x="292" y="305"/>
                      </a:cubicBezTo>
                      <a:cubicBezTo>
                        <a:pt x="292" y="331"/>
                        <a:pt x="292" y="371"/>
                        <a:pt x="292" y="424"/>
                      </a:cubicBezTo>
                      <a:cubicBezTo>
                        <a:pt x="292" y="463"/>
                        <a:pt x="292" y="516"/>
                        <a:pt x="292" y="582"/>
                      </a:cubicBezTo>
                      <a:cubicBezTo>
                        <a:pt x="292" y="635"/>
                        <a:pt x="292" y="715"/>
                        <a:pt x="292" y="794"/>
                      </a:cubicBezTo>
                      <a:cubicBezTo>
                        <a:pt x="278" y="913"/>
                        <a:pt x="278" y="1006"/>
                        <a:pt x="278" y="1085"/>
                      </a:cubicBezTo>
                      <a:cubicBezTo>
                        <a:pt x="278" y="1165"/>
                        <a:pt x="278" y="1231"/>
                        <a:pt x="278" y="1284"/>
                      </a:cubicBezTo>
                      <a:cubicBezTo>
                        <a:pt x="278" y="1350"/>
                        <a:pt x="278" y="1403"/>
                        <a:pt x="265" y="1443"/>
                      </a:cubicBezTo>
                      <a:cubicBezTo>
                        <a:pt x="265" y="1496"/>
                        <a:pt x="265" y="1549"/>
                        <a:pt x="265" y="1602"/>
                      </a:cubicBezTo>
                      <a:cubicBezTo>
                        <a:pt x="265" y="1628"/>
                        <a:pt x="252" y="1641"/>
                        <a:pt x="239" y="1655"/>
                      </a:cubicBezTo>
                      <a:cubicBezTo>
                        <a:pt x="225" y="1668"/>
                        <a:pt x="212" y="1681"/>
                        <a:pt x="186" y="1694"/>
                      </a:cubicBezTo>
                      <a:lnTo>
                        <a:pt x="133" y="1694"/>
                      </a:lnTo>
                      <a:cubicBezTo>
                        <a:pt x="119" y="1694"/>
                        <a:pt x="93" y="1707"/>
                        <a:pt x="80" y="1707"/>
                      </a:cubicBezTo>
                      <a:lnTo>
                        <a:pt x="27" y="1707"/>
                      </a:lnTo>
                      <a:cubicBezTo>
                        <a:pt x="14" y="1721"/>
                        <a:pt x="0" y="1734"/>
                        <a:pt x="0" y="1760"/>
                      </a:cubicBezTo>
                      <a:cubicBezTo>
                        <a:pt x="0" y="1774"/>
                        <a:pt x="14" y="1787"/>
                        <a:pt x="27" y="1800"/>
                      </a:cubicBezTo>
                      <a:cubicBezTo>
                        <a:pt x="53" y="1800"/>
                        <a:pt x="80" y="1813"/>
                        <a:pt x="106" y="1813"/>
                      </a:cubicBezTo>
                      <a:lnTo>
                        <a:pt x="596" y="1813"/>
                      </a:lnTo>
                      <a:cubicBezTo>
                        <a:pt x="609" y="1813"/>
                        <a:pt x="622" y="1800"/>
                        <a:pt x="622" y="1800"/>
                      </a:cubicBezTo>
                      <a:cubicBezTo>
                        <a:pt x="636" y="1787"/>
                        <a:pt x="649" y="1774"/>
                        <a:pt x="649" y="1760"/>
                      </a:cubicBezTo>
                      <a:cubicBezTo>
                        <a:pt x="649" y="1734"/>
                        <a:pt x="636" y="1721"/>
                        <a:pt x="622" y="1707"/>
                      </a:cubicBezTo>
                      <a:cubicBezTo>
                        <a:pt x="609" y="1694"/>
                        <a:pt x="583" y="1694"/>
                        <a:pt x="569" y="1694"/>
                      </a:cubicBezTo>
                      <a:lnTo>
                        <a:pt x="424" y="1694"/>
                      </a:lnTo>
                      <a:lnTo>
                        <a:pt x="464" y="66"/>
                      </a:lnTo>
                      <a:cubicBezTo>
                        <a:pt x="464" y="40"/>
                        <a:pt x="450" y="27"/>
                        <a:pt x="450" y="13"/>
                      </a:cubicBezTo>
                      <a:cubicBezTo>
                        <a:pt x="450" y="0"/>
                        <a:pt x="437" y="0"/>
                        <a:pt x="411" y="0"/>
                      </a:cubicBezTo>
                      <a:close/>
                    </a:path>
                  </a:pathLst>
                </a:custGeom>
                <a:solidFill>
                  <a:srgbClr val="D2D2D2"/>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79" name="Google Shape;526;p27">
                  <a:extLst>
                    <a:ext uri="{FF2B5EF4-FFF2-40B4-BE49-F238E27FC236}">
                      <a16:creationId xmlns:a16="http://schemas.microsoft.com/office/drawing/2014/main" id="{842F1723-4926-49E7-B16D-FE61E9626743}"/>
                    </a:ext>
                  </a:extLst>
                </p:cNvPr>
                <p:cNvSpPr/>
                <p:nvPr/>
              </p:nvSpPr>
              <p:spPr>
                <a:xfrm>
                  <a:off x="3764636" y="3944007"/>
                  <a:ext cx="63671" cy="102471"/>
                </a:xfrm>
                <a:custGeom>
                  <a:avLst/>
                  <a:gdLst/>
                  <a:ahLst/>
                  <a:cxnLst/>
                  <a:rect l="l" t="t" r="r" b="b"/>
                  <a:pathLst>
                    <a:path w="1152" h="1854" extrusionOk="0">
                      <a:moveTo>
                        <a:pt x="596" y="1"/>
                      </a:moveTo>
                      <a:cubicBezTo>
                        <a:pt x="503" y="1"/>
                        <a:pt x="424" y="27"/>
                        <a:pt x="358" y="54"/>
                      </a:cubicBezTo>
                      <a:cubicBezTo>
                        <a:pt x="292" y="93"/>
                        <a:pt x="226" y="133"/>
                        <a:pt x="186" y="186"/>
                      </a:cubicBezTo>
                      <a:cubicBezTo>
                        <a:pt x="133" y="239"/>
                        <a:pt x="106" y="292"/>
                        <a:pt x="80" y="345"/>
                      </a:cubicBezTo>
                      <a:cubicBezTo>
                        <a:pt x="53" y="398"/>
                        <a:pt x="40" y="437"/>
                        <a:pt x="40" y="477"/>
                      </a:cubicBezTo>
                      <a:cubicBezTo>
                        <a:pt x="40" y="477"/>
                        <a:pt x="40" y="490"/>
                        <a:pt x="40" y="504"/>
                      </a:cubicBezTo>
                      <a:cubicBezTo>
                        <a:pt x="40" y="517"/>
                        <a:pt x="53" y="543"/>
                        <a:pt x="53" y="557"/>
                      </a:cubicBezTo>
                      <a:cubicBezTo>
                        <a:pt x="67" y="570"/>
                        <a:pt x="67" y="583"/>
                        <a:pt x="80" y="596"/>
                      </a:cubicBezTo>
                      <a:cubicBezTo>
                        <a:pt x="106" y="609"/>
                        <a:pt x="120" y="609"/>
                        <a:pt x="146" y="609"/>
                      </a:cubicBezTo>
                      <a:cubicBezTo>
                        <a:pt x="186" y="609"/>
                        <a:pt x="212" y="596"/>
                        <a:pt x="239" y="583"/>
                      </a:cubicBezTo>
                      <a:cubicBezTo>
                        <a:pt x="252" y="570"/>
                        <a:pt x="265" y="543"/>
                        <a:pt x="265" y="504"/>
                      </a:cubicBezTo>
                      <a:cubicBezTo>
                        <a:pt x="265" y="490"/>
                        <a:pt x="265" y="477"/>
                        <a:pt x="252" y="477"/>
                      </a:cubicBezTo>
                      <a:cubicBezTo>
                        <a:pt x="252" y="464"/>
                        <a:pt x="252" y="451"/>
                        <a:pt x="239" y="451"/>
                      </a:cubicBezTo>
                      <a:lnTo>
                        <a:pt x="226" y="424"/>
                      </a:lnTo>
                      <a:cubicBezTo>
                        <a:pt x="212" y="424"/>
                        <a:pt x="212" y="411"/>
                        <a:pt x="212" y="398"/>
                      </a:cubicBezTo>
                      <a:cubicBezTo>
                        <a:pt x="212" y="384"/>
                        <a:pt x="226" y="371"/>
                        <a:pt x="239" y="345"/>
                      </a:cubicBezTo>
                      <a:cubicBezTo>
                        <a:pt x="252" y="305"/>
                        <a:pt x="278" y="279"/>
                        <a:pt x="318" y="252"/>
                      </a:cubicBezTo>
                      <a:cubicBezTo>
                        <a:pt x="345" y="226"/>
                        <a:pt x="384" y="199"/>
                        <a:pt x="424" y="173"/>
                      </a:cubicBezTo>
                      <a:cubicBezTo>
                        <a:pt x="464" y="146"/>
                        <a:pt x="517" y="133"/>
                        <a:pt x="570" y="133"/>
                      </a:cubicBezTo>
                      <a:cubicBezTo>
                        <a:pt x="636" y="133"/>
                        <a:pt x="676" y="146"/>
                        <a:pt x="715" y="173"/>
                      </a:cubicBezTo>
                      <a:cubicBezTo>
                        <a:pt x="755" y="186"/>
                        <a:pt x="795" y="212"/>
                        <a:pt x="821" y="239"/>
                      </a:cubicBezTo>
                      <a:cubicBezTo>
                        <a:pt x="848" y="279"/>
                        <a:pt x="861" y="305"/>
                        <a:pt x="874" y="345"/>
                      </a:cubicBezTo>
                      <a:cubicBezTo>
                        <a:pt x="887" y="384"/>
                        <a:pt x="887" y="411"/>
                        <a:pt x="887" y="451"/>
                      </a:cubicBezTo>
                      <a:cubicBezTo>
                        <a:pt x="887" y="530"/>
                        <a:pt x="874" y="596"/>
                        <a:pt x="848" y="676"/>
                      </a:cubicBezTo>
                      <a:cubicBezTo>
                        <a:pt x="821" y="768"/>
                        <a:pt x="781" y="848"/>
                        <a:pt x="742" y="927"/>
                      </a:cubicBezTo>
                      <a:cubicBezTo>
                        <a:pt x="689" y="1007"/>
                        <a:pt x="636" y="1099"/>
                        <a:pt x="583" y="1179"/>
                      </a:cubicBezTo>
                      <a:cubicBezTo>
                        <a:pt x="530" y="1258"/>
                        <a:pt x="464" y="1337"/>
                        <a:pt x="398" y="1404"/>
                      </a:cubicBezTo>
                      <a:cubicBezTo>
                        <a:pt x="345" y="1470"/>
                        <a:pt x="278" y="1536"/>
                        <a:pt x="212" y="1602"/>
                      </a:cubicBezTo>
                      <a:cubicBezTo>
                        <a:pt x="159" y="1655"/>
                        <a:pt x="93" y="1708"/>
                        <a:pt x="53" y="1748"/>
                      </a:cubicBezTo>
                      <a:cubicBezTo>
                        <a:pt x="40" y="1761"/>
                        <a:pt x="27" y="1761"/>
                        <a:pt x="14" y="1774"/>
                      </a:cubicBezTo>
                      <a:cubicBezTo>
                        <a:pt x="1" y="1787"/>
                        <a:pt x="1" y="1787"/>
                        <a:pt x="1" y="1801"/>
                      </a:cubicBezTo>
                      <a:cubicBezTo>
                        <a:pt x="1" y="1814"/>
                        <a:pt x="1" y="1827"/>
                        <a:pt x="14" y="1840"/>
                      </a:cubicBezTo>
                      <a:cubicBezTo>
                        <a:pt x="27" y="1854"/>
                        <a:pt x="40" y="1854"/>
                        <a:pt x="67" y="1854"/>
                      </a:cubicBezTo>
                      <a:cubicBezTo>
                        <a:pt x="80" y="1854"/>
                        <a:pt x="106" y="1854"/>
                        <a:pt x="120" y="1840"/>
                      </a:cubicBezTo>
                      <a:cubicBezTo>
                        <a:pt x="146" y="1840"/>
                        <a:pt x="146" y="1840"/>
                        <a:pt x="159" y="1827"/>
                      </a:cubicBezTo>
                      <a:lnTo>
                        <a:pt x="676" y="1827"/>
                      </a:lnTo>
                      <a:cubicBezTo>
                        <a:pt x="715" y="1827"/>
                        <a:pt x="768" y="1827"/>
                        <a:pt x="808" y="1840"/>
                      </a:cubicBezTo>
                      <a:lnTo>
                        <a:pt x="953" y="1840"/>
                      </a:lnTo>
                      <a:cubicBezTo>
                        <a:pt x="967" y="1840"/>
                        <a:pt x="967" y="1827"/>
                        <a:pt x="980" y="1827"/>
                      </a:cubicBezTo>
                      <a:cubicBezTo>
                        <a:pt x="1006" y="1814"/>
                        <a:pt x="1020" y="1801"/>
                        <a:pt x="1020" y="1787"/>
                      </a:cubicBezTo>
                      <a:cubicBezTo>
                        <a:pt x="1059" y="1721"/>
                        <a:pt x="1099" y="1668"/>
                        <a:pt x="1112" y="1629"/>
                      </a:cubicBezTo>
                      <a:cubicBezTo>
                        <a:pt x="1139" y="1589"/>
                        <a:pt x="1152" y="1576"/>
                        <a:pt x="1152" y="1562"/>
                      </a:cubicBezTo>
                      <a:cubicBezTo>
                        <a:pt x="1152" y="1536"/>
                        <a:pt x="1139" y="1523"/>
                        <a:pt x="1126" y="1523"/>
                      </a:cubicBezTo>
                      <a:cubicBezTo>
                        <a:pt x="1112" y="1509"/>
                        <a:pt x="1099" y="1509"/>
                        <a:pt x="1086" y="1509"/>
                      </a:cubicBezTo>
                      <a:cubicBezTo>
                        <a:pt x="1059" y="1509"/>
                        <a:pt x="1046" y="1509"/>
                        <a:pt x="1033" y="1523"/>
                      </a:cubicBezTo>
                      <a:cubicBezTo>
                        <a:pt x="1020" y="1536"/>
                        <a:pt x="1020" y="1549"/>
                        <a:pt x="1006" y="1562"/>
                      </a:cubicBezTo>
                      <a:lnTo>
                        <a:pt x="953" y="1655"/>
                      </a:lnTo>
                      <a:cubicBezTo>
                        <a:pt x="940" y="1668"/>
                        <a:pt x="927" y="1682"/>
                        <a:pt x="914" y="1682"/>
                      </a:cubicBezTo>
                      <a:cubicBezTo>
                        <a:pt x="914" y="1695"/>
                        <a:pt x="901" y="1695"/>
                        <a:pt x="887" y="1695"/>
                      </a:cubicBezTo>
                      <a:lnTo>
                        <a:pt x="464" y="1695"/>
                      </a:lnTo>
                      <a:cubicBezTo>
                        <a:pt x="398" y="1695"/>
                        <a:pt x="345" y="1682"/>
                        <a:pt x="292" y="1682"/>
                      </a:cubicBezTo>
                      <a:cubicBezTo>
                        <a:pt x="331" y="1642"/>
                        <a:pt x="384" y="1602"/>
                        <a:pt x="437" y="1536"/>
                      </a:cubicBezTo>
                      <a:cubicBezTo>
                        <a:pt x="490" y="1483"/>
                        <a:pt x="543" y="1417"/>
                        <a:pt x="609" y="1351"/>
                      </a:cubicBezTo>
                      <a:cubicBezTo>
                        <a:pt x="662" y="1284"/>
                        <a:pt x="715" y="1218"/>
                        <a:pt x="768" y="1139"/>
                      </a:cubicBezTo>
                      <a:cubicBezTo>
                        <a:pt x="821" y="1073"/>
                        <a:pt x="874" y="993"/>
                        <a:pt x="914" y="914"/>
                      </a:cubicBezTo>
                      <a:cubicBezTo>
                        <a:pt x="953" y="834"/>
                        <a:pt x="993" y="768"/>
                        <a:pt x="1006" y="689"/>
                      </a:cubicBezTo>
                      <a:cubicBezTo>
                        <a:pt x="1033" y="609"/>
                        <a:pt x="1046" y="530"/>
                        <a:pt x="1046" y="451"/>
                      </a:cubicBezTo>
                      <a:cubicBezTo>
                        <a:pt x="1046" y="398"/>
                        <a:pt x="1046" y="332"/>
                        <a:pt x="1033" y="279"/>
                      </a:cubicBezTo>
                      <a:cubicBezTo>
                        <a:pt x="1006" y="226"/>
                        <a:pt x="980" y="173"/>
                        <a:pt x="953" y="133"/>
                      </a:cubicBezTo>
                      <a:cubicBezTo>
                        <a:pt x="914" y="93"/>
                        <a:pt x="861" y="67"/>
                        <a:pt x="808" y="40"/>
                      </a:cubicBezTo>
                      <a:cubicBezTo>
                        <a:pt x="755" y="14"/>
                        <a:pt x="676" y="1"/>
                        <a:pt x="596" y="1"/>
                      </a:cubicBezTo>
                      <a:close/>
                    </a:path>
                  </a:pathLst>
                </a:custGeom>
                <a:solidFill>
                  <a:srgbClr val="D2D2D2"/>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80" name="Google Shape;527;p27">
                  <a:extLst>
                    <a:ext uri="{FF2B5EF4-FFF2-40B4-BE49-F238E27FC236}">
                      <a16:creationId xmlns:a16="http://schemas.microsoft.com/office/drawing/2014/main" id="{2C1B97DE-EADC-4C49-8166-AF77F5C3197E}"/>
                    </a:ext>
                  </a:extLst>
                </p:cNvPr>
                <p:cNvSpPr/>
                <p:nvPr/>
              </p:nvSpPr>
              <p:spPr>
                <a:xfrm>
                  <a:off x="3829745" y="3991539"/>
                  <a:ext cx="65882" cy="57149"/>
                </a:xfrm>
                <a:custGeom>
                  <a:avLst/>
                  <a:gdLst/>
                  <a:ahLst/>
                  <a:cxnLst/>
                  <a:rect l="l" t="t" r="r" b="b"/>
                  <a:pathLst>
                    <a:path w="1192" h="1034" extrusionOk="0">
                      <a:moveTo>
                        <a:pt x="173" y="1"/>
                      </a:moveTo>
                      <a:cubicBezTo>
                        <a:pt x="93" y="1"/>
                        <a:pt x="53" y="1"/>
                        <a:pt x="27" y="14"/>
                      </a:cubicBezTo>
                      <a:cubicBezTo>
                        <a:pt x="14" y="27"/>
                        <a:pt x="0" y="41"/>
                        <a:pt x="0" y="67"/>
                      </a:cubicBezTo>
                      <a:cubicBezTo>
                        <a:pt x="0" y="80"/>
                        <a:pt x="14" y="107"/>
                        <a:pt x="27" y="107"/>
                      </a:cubicBezTo>
                      <a:cubicBezTo>
                        <a:pt x="53" y="120"/>
                        <a:pt x="80" y="120"/>
                        <a:pt x="120" y="120"/>
                      </a:cubicBezTo>
                      <a:cubicBezTo>
                        <a:pt x="159" y="120"/>
                        <a:pt x="186" y="133"/>
                        <a:pt x="199" y="147"/>
                      </a:cubicBezTo>
                      <a:cubicBezTo>
                        <a:pt x="212" y="147"/>
                        <a:pt x="239" y="173"/>
                        <a:pt x="265" y="199"/>
                      </a:cubicBezTo>
                      <a:lnTo>
                        <a:pt x="490" y="517"/>
                      </a:lnTo>
                      <a:lnTo>
                        <a:pt x="450" y="557"/>
                      </a:lnTo>
                      <a:lnTo>
                        <a:pt x="424" y="610"/>
                      </a:lnTo>
                      <a:lnTo>
                        <a:pt x="371" y="676"/>
                      </a:lnTo>
                      <a:cubicBezTo>
                        <a:pt x="345" y="702"/>
                        <a:pt x="318" y="742"/>
                        <a:pt x="278" y="795"/>
                      </a:cubicBezTo>
                      <a:cubicBezTo>
                        <a:pt x="265" y="808"/>
                        <a:pt x="252" y="822"/>
                        <a:pt x="239" y="835"/>
                      </a:cubicBezTo>
                      <a:cubicBezTo>
                        <a:pt x="225" y="835"/>
                        <a:pt x="199" y="835"/>
                        <a:pt x="186" y="848"/>
                      </a:cubicBezTo>
                      <a:cubicBezTo>
                        <a:pt x="146" y="848"/>
                        <a:pt x="120" y="848"/>
                        <a:pt x="93" y="861"/>
                      </a:cubicBezTo>
                      <a:cubicBezTo>
                        <a:pt x="67" y="874"/>
                        <a:pt x="53" y="888"/>
                        <a:pt x="53" y="914"/>
                      </a:cubicBezTo>
                      <a:cubicBezTo>
                        <a:pt x="53" y="927"/>
                        <a:pt x="53" y="941"/>
                        <a:pt x="53" y="941"/>
                      </a:cubicBezTo>
                      <a:cubicBezTo>
                        <a:pt x="67" y="954"/>
                        <a:pt x="67" y="954"/>
                        <a:pt x="80" y="967"/>
                      </a:cubicBezTo>
                      <a:lnTo>
                        <a:pt x="398" y="967"/>
                      </a:lnTo>
                      <a:cubicBezTo>
                        <a:pt x="398" y="967"/>
                        <a:pt x="411" y="967"/>
                        <a:pt x="424" y="980"/>
                      </a:cubicBezTo>
                      <a:lnTo>
                        <a:pt x="477" y="980"/>
                      </a:lnTo>
                      <a:cubicBezTo>
                        <a:pt x="490" y="980"/>
                        <a:pt x="517" y="967"/>
                        <a:pt x="530" y="967"/>
                      </a:cubicBezTo>
                      <a:cubicBezTo>
                        <a:pt x="556" y="954"/>
                        <a:pt x="570" y="941"/>
                        <a:pt x="570" y="914"/>
                      </a:cubicBezTo>
                      <a:cubicBezTo>
                        <a:pt x="570" y="901"/>
                        <a:pt x="556" y="901"/>
                        <a:pt x="556" y="888"/>
                      </a:cubicBezTo>
                      <a:cubicBezTo>
                        <a:pt x="543" y="861"/>
                        <a:pt x="503" y="861"/>
                        <a:pt x="464" y="861"/>
                      </a:cubicBezTo>
                      <a:cubicBezTo>
                        <a:pt x="450" y="861"/>
                        <a:pt x="437" y="861"/>
                        <a:pt x="424" y="848"/>
                      </a:cubicBezTo>
                      <a:cubicBezTo>
                        <a:pt x="424" y="848"/>
                        <a:pt x="424" y="848"/>
                        <a:pt x="424" y="835"/>
                      </a:cubicBezTo>
                      <a:cubicBezTo>
                        <a:pt x="424" y="835"/>
                        <a:pt x="424" y="822"/>
                        <a:pt x="437" y="808"/>
                      </a:cubicBezTo>
                      <a:cubicBezTo>
                        <a:pt x="450" y="782"/>
                        <a:pt x="464" y="782"/>
                        <a:pt x="464" y="769"/>
                      </a:cubicBezTo>
                      <a:cubicBezTo>
                        <a:pt x="490" y="742"/>
                        <a:pt x="503" y="729"/>
                        <a:pt x="517" y="702"/>
                      </a:cubicBezTo>
                      <a:cubicBezTo>
                        <a:pt x="530" y="689"/>
                        <a:pt x="543" y="663"/>
                        <a:pt x="570" y="636"/>
                      </a:cubicBezTo>
                      <a:cubicBezTo>
                        <a:pt x="583" y="649"/>
                        <a:pt x="609" y="676"/>
                        <a:pt x="623" y="716"/>
                      </a:cubicBezTo>
                      <a:cubicBezTo>
                        <a:pt x="649" y="742"/>
                        <a:pt x="662" y="755"/>
                        <a:pt x="689" y="782"/>
                      </a:cubicBezTo>
                      <a:cubicBezTo>
                        <a:pt x="702" y="808"/>
                        <a:pt x="715" y="835"/>
                        <a:pt x="728" y="848"/>
                      </a:cubicBezTo>
                      <a:cubicBezTo>
                        <a:pt x="728" y="861"/>
                        <a:pt x="742" y="874"/>
                        <a:pt x="742" y="888"/>
                      </a:cubicBezTo>
                      <a:cubicBezTo>
                        <a:pt x="742" y="901"/>
                        <a:pt x="742" y="901"/>
                        <a:pt x="728" y="914"/>
                      </a:cubicBezTo>
                      <a:lnTo>
                        <a:pt x="702" y="914"/>
                      </a:lnTo>
                      <a:cubicBezTo>
                        <a:pt x="689" y="914"/>
                        <a:pt x="675" y="927"/>
                        <a:pt x="675" y="941"/>
                      </a:cubicBezTo>
                      <a:cubicBezTo>
                        <a:pt x="675" y="954"/>
                        <a:pt x="662" y="967"/>
                        <a:pt x="662" y="967"/>
                      </a:cubicBezTo>
                      <a:cubicBezTo>
                        <a:pt x="662" y="980"/>
                        <a:pt x="675" y="994"/>
                        <a:pt x="689" y="1007"/>
                      </a:cubicBezTo>
                      <a:cubicBezTo>
                        <a:pt x="702" y="1033"/>
                        <a:pt x="728" y="1033"/>
                        <a:pt x="768" y="1033"/>
                      </a:cubicBezTo>
                      <a:lnTo>
                        <a:pt x="1086" y="1033"/>
                      </a:lnTo>
                      <a:cubicBezTo>
                        <a:pt x="1112" y="1033"/>
                        <a:pt x="1139" y="1033"/>
                        <a:pt x="1152" y="1020"/>
                      </a:cubicBezTo>
                      <a:cubicBezTo>
                        <a:pt x="1178" y="1020"/>
                        <a:pt x="1192" y="1007"/>
                        <a:pt x="1192" y="980"/>
                      </a:cubicBezTo>
                      <a:cubicBezTo>
                        <a:pt x="1192" y="954"/>
                        <a:pt x="1178" y="941"/>
                        <a:pt x="1165" y="941"/>
                      </a:cubicBezTo>
                      <a:cubicBezTo>
                        <a:pt x="1139" y="927"/>
                        <a:pt x="1125" y="927"/>
                        <a:pt x="1099" y="927"/>
                      </a:cubicBezTo>
                      <a:cubicBezTo>
                        <a:pt x="1073" y="927"/>
                        <a:pt x="1046" y="914"/>
                        <a:pt x="1033" y="914"/>
                      </a:cubicBezTo>
                      <a:cubicBezTo>
                        <a:pt x="1020" y="914"/>
                        <a:pt x="993" y="914"/>
                        <a:pt x="967" y="901"/>
                      </a:cubicBezTo>
                      <a:cubicBezTo>
                        <a:pt x="967" y="901"/>
                        <a:pt x="953" y="888"/>
                        <a:pt x="940" y="888"/>
                      </a:cubicBezTo>
                      <a:cubicBezTo>
                        <a:pt x="927" y="874"/>
                        <a:pt x="914" y="848"/>
                        <a:pt x="887" y="822"/>
                      </a:cubicBezTo>
                      <a:cubicBezTo>
                        <a:pt x="861" y="795"/>
                        <a:pt x="834" y="755"/>
                        <a:pt x="795" y="716"/>
                      </a:cubicBezTo>
                      <a:cubicBezTo>
                        <a:pt x="755" y="663"/>
                        <a:pt x="715" y="597"/>
                        <a:pt x="649" y="517"/>
                      </a:cubicBezTo>
                      <a:cubicBezTo>
                        <a:pt x="689" y="477"/>
                        <a:pt x="715" y="438"/>
                        <a:pt x="742" y="398"/>
                      </a:cubicBezTo>
                      <a:cubicBezTo>
                        <a:pt x="768" y="358"/>
                        <a:pt x="795" y="319"/>
                        <a:pt x="834" y="266"/>
                      </a:cubicBezTo>
                      <a:cubicBezTo>
                        <a:pt x="861" y="239"/>
                        <a:pt x="874" y="226"/>
                        <a:pt x="900" y="213"/>
                      </a:cubicBezTo>
                      <a:cubicBezTo>
                        <a:pt x="927" y="213"/>
                        <a:pt x="940" y="199"/>
                        <a:pt x="980" y="199"/>
                      </a:cubicBezTo>
                      <a:lnTo>
                        <a:pt x="1125" y="199"/>
                      </a:lnTo>
                      <a:cubicBezTo>
                        <a:pt x="1139" y="199"/>
                        <a:pt x="1152" y="186"/>
                        <a:pt x="1165" y="186"/>
                      </a:cubicBezTo>
                      <a:cubicBezTo>
                        <a:pt x="1178" y="173"/>
                        <a:pt x="1178" y="160"/>
                        <a:pt x="1178" y="147"/>
                      </a:cubicBezTo>
                      <a:cubicBezTo>
                        <a:pt x="1178" y="107"/>
                        <a:pt x="1165" y="80"/>
                        <a:pt x="1125" y="80"/>
                      </a:cubicBezTo>
                      <a:lnTo>
                        <a:pt x="728" y="80"/>
                      </a:lnTo>
                      <a:cubicBezTo>
                        <a:pt x="689" y="80"/>
                        <a:pt x="675" y="80"/>
                        <a:pt x="649" y="94"/>
                      </a:cubicBezTo>
                      <a:cubicBezTo>
                        <a:pt x="636" y="107"/>
                        <a:pt x="623" y="120"/>
                        <a:pt x="623" y="147"/>
                      </a:cubicBezTo>
                      <a:cubicBezTo>
                        <a:pt x="623" y="160"/>
                        <a:pt x="636" y="173"/>
                        <a:pt x="649" y="186"/>
                      </a:cubicBezTo>
                      <a:cubicBezTo>
                        <a:pt x="662" y="186"/>
                        <a:pt x="662" y="199"/>
                        <a:pt x="675" y="199"/>
                      </a:cubicBezTo>
                      <a:cubicBezTo>
                        <a:pt x="675" y="199"/>
                        <a:pt x="689" y="199"/>
                        <a:pt x="689" y="213"/>
                      </a:cubicBezTo>
                      <a:cubicBezTo>
                        <a:pt x="689" y="213"/>
                        <a:pt x="675" y="226"/>
                        <a:pt x="662" y="252"/>
                      </a:cubicBezTo>
                      <a:cubicBezTo>
                        <a:pt x="649" y="266"/>
                        <a:pt x="636" y="292"/>
                        <a:pt x="623" y="319"/>
                      </a:cubicBezTo>
                      <a:lnTo>
                        <a:pt x="570" y="398"/>
                      </a:lnTo>
                      <a:cubicBezTo>
                        <a:pt x="543" y="372"/>
                        <a:pt x="517" y="345"/>
                        <a:pt x="503" y="305"/>
                      </a:cubicBezTo>
                      <a:cubicBezTo>
                        <a:pt x="477" y="279"/>
                        <a:pt x="464" y="252"/>
                        <a:pt x="450" y="239"/>
                      </a:cubicBezTo>
                      <a:cubicBezTo>
                        <a:pt x="437" y="213"/>
                        <a:pt x="424" y="199"/>
                        <a:pt x="411" y="173"/>
                      </a:cubicBezTo>
                      <a:cubicBezTo>
                        <a:pt x="411" y="160"/>
                        <a:pt x="398" y="147"/>
                        <a:pt x="398" y="147"/>
                      </a:cubicBezTo>
                      <a:cubicBezTo>
                        <a:pt x="398" y="133"/>
                        <a:pt x="411" y="133"/>
                        <a:pt x="424" y="133"/>
                      </a:cubicBezTo>
                      <a:lnTo>
                        <a:pt x="477" y="133"/>
                      </a:lnTo>
                      <a:cubicBezTo>
                        <a:pt x="490" y="133"/>
                        <a:pt x="517" y="120"/>
                        <a:pt x="530" y="107"/>
                      </a:cubicBezTo>
                      <a:cubicBezTo>
                        <a:pt x="543" y="94"/>
                        <a:pt x="543" y="80"/>
                        <a:pt x="543" y="67"/>
                      </a:cubicBezTo>
                      <a:cubicBezTo>
                        <a:pt x="543" y="54"/>
                        <a:pt x="543" y="54"/>
                        <a:pt x="543" y="41"/>
                      </a:cubicBezTo>
                      <a:cubicBezTo>
                        <a:pt x="543" y="41"/>
                        <a:pt x="530" y="27"/>
                        <a:pt x="530" y="27"/>
                      </a:cubicBezTo>
                      <a:cubicBezTo>
                        <a:pt x="517" y="14"/>
                        <a:pt x="503" y="14"/>
                        <a:pt x="490" y="1"/>
                      </a:cubicBezTo>
                      <a:close/>
                    </a:path>
                  </a:pathLst>
                </a:custGeom>
                <a:solidFill>
                  <a:srgbClr val="D2D2D2"/>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81" name="Google Shape;528;p27">
                  <a:extLst>
                    <a:ext uri="{FF2B5EF4-FFF2-40B4-BE49-F238E27FC236}">
                      <a16:creationId xmlns:a16="http://schemas.microsoft.com/office/drawing/2014/main" id="{3BB91B02-6D7B-4EC1-B236-752097DC6F9F}"/>
                    </a:ext>
                  </a:extLst>
                </p:cNvPr>
                <p:cNvSpPr/>
                <p:nvPr/>
              </p:nvSpPr>
              <p:spPr>
                <a:xfrm>
                  <a:off x="3901430" y="3946218"/>
                  <a:ext cx="60023" cy="100260"/>
                </a:xfrm>
                <a:custGeom>
                  <a:avLst/>
                  <a:gdLst/>
                  <a:ahLst/>
                  <a:cxnLst/>
                  <a:rect l="l" t="t" r="r" b="b"/>
                  <a:pathLst>
                    <a:path w="1086" h="1814" extrusionOk="0">
                      <a:moveTo>
                        <a:pt x="861" y="0"/>
                      </a:moveTo>
                      <a:cubicBezTo>
                        <a:pt x="834" y="0"/>
                        <a:pt x="781" y="0"/>
                        <a:pt x="728" y="14"/>
                      </a:cubicBezTo>
                      <a:lnTo>
                        <a:pt x="530" y="14"/>
                      </a:lnTo>
                      <a:cubicBezTo>
                        <a:pt x="464" y="14"/>
                        <a:pt x="398" y="27"/>
                        <a:pt x="331" y="27"/>
                      </a:cubicBezTo>
                      <a:cubicBezTo>
                        <a:pt x="265" y="40"/>
                        <a:pt x="212" y="40"/>
                        <a:pt x="173" y="40"/>
                      </a:cubicBezTo>
                      <a:cubicBezTo>
                        <a:pt x="146" y="53"/>
                        <a:pt x="133" y="67"/>
                        <a:pt x="133" y="93"/>
                      </a:cubicBezTo>
                      <a:cubicBezTo>
                        <a:pt x="133" y="159"/>
                        <a:pt x="120" y="212"/>
                        <a:pt x="120" y="265"/>
                      </a:cubicBezTo>
                      <a:cubicBezTo>
                        <a:pt x="120" y="318"/>
                        <a:pt x="106" y="358"/>
                        <a:pt x="106" y="397"/>
                      </a:cubicBezTo>
                      <a:cubicBezTo>
                        <a:pt x="106" y="437"/>
                        <a:pt x="93" y="477"/>
                        <a:pt x="93" y="530"/>
                      </a:cubicBezTo>
                      <a:cubicBezTo>
                        <a:pt x="93" y="569"/>
                        <a:pt x="80" y="622"/>
                        <a:pt x="67" y="675"/>
                      </a:cubicBezTo>
                      <a:cubicBezTo>
                        <a:pt x="67" y="702"/>
                        <a:pt x="67" y="715"/>
                        <a:pt x="67" y="742"/>
                      </a:cubicBezTo>
                      <a:cubicBezTo>
                        <a:pt x="67" y="755"/>
                        <a:pt x="67" y="768"/>
                        <a:pt x="67" y="781"/>
                      </a:cubicBezTo>
                      <a:cubicBezTo>
                        <a:pt x="67" y="821"/>
                        <a:pt x="67" y="861"/>
                        <a:pt x="80" y="887"/>
                      </a:cubicBezTo>
                      <a:cubicBezTo>
                        <a:pt x="93" y="914"/>
                        <a:pt x="106" y="927"/>
                        <a:pt x="146" y="927"/>
                      </a:cubicBezTo>
                      <a:cubicBezTo>
                        <a:pt x="159" y="927"/>
                        <a:pt x="173" y="927"/>
                        <a:pt x="212" y="914"/>
                      </a:cubicBezTo>
                      <a:cubicBezTo>
                        <a:pt x="239" y="914"/>
                        <a:pt x="265" y="900"/>
                        <a:pt x="305" y="900"/>
                      </a:cubicBezTo>
                      <a:cubicBezTo>
                        <a:pt x="345" y="887"/>
                        <a:pt x="384" y="874"/>
                        <a:pt x="424" y="874"/>
                      </a:cubicBezTo>
                      <a:cubicBezTo>
                        <a:pt x="464" y="861"/>
                        <a:pt x="503" y="861"/>
                        <a:pt x="556" y="861"/>
                      </a:cubicBezTo>
                      <a:cubicBezTo>
                        <a:pt x="623" y="861"/>
                        <a:pt x="689" y="874"/>
                        <a:pt x="728" y="887"/>
                      </a:cubicBezTo>
                      <a:cubicBezTo>
                        <a:pt x="781" y="914"/>
                        <a:pt x="821" y="940"/>
                        <a:pt x="848" y="967"/>
                      </a:cubicBezTo>
                      <a:cubicBezTo>
                        <a:pt x="874" y="993"/>
                        <a:pt x="901" y="1033"/>
                        <a:pt x="914" y="1072"/>
                      </a:cubicBezTo>
                      <a:cubicBezTo>
                        <a:pt x="914" y="1112"/>
                        <a:pt x="927" y="1152"/>
                        <a:pt x="927" y="1192"/>
                      </a:cubicBezTo>
                      <a:cubicBezTo>
                        <a:pt x="927" y="1244"/>
                        <a:pt x="914" y="1311"/>
                        <a:pt x="887" y="1364"/>
                      </a:cubicBezTo>
                      <a:cubicBezTo>
                        <a:pt x="874" y="1430"/>
                        <a:pt x="834" y="1483"/>
                        <a:pt x="795" y="1522"/>
                      </a:cubicBezTo>
                      <a:cubicBezTo>
                        <a:pt x="742" y="1575"/>
                        <a:pt x="689" y="1615"/>
                        <a:pt x="623" y="1642"/>
                      </a:cubicBezTo>
                      <a:cubicBezTo>
                        <a:pt x="543" y="1668"/>
                        <a:pt x="464" y="1681"/>
                        <a:pt x="371" y="1681"/>
                      </a:cubicBezTo>
                      <a:lnTo>
                        <a:pt x="292" y="1681"/>
                      </a:lnTo>
                      <a:cubicBezTo>
                        <a:pt x="265" y="1668"/>
                        <a:pt x="239" y="1668"/>
                        <a:pt x="212" y="1655"/>
                      </a:cubicBezTo>
                      <a:cubicBezTo>
                        <a:pt x="199" y="1642"/>
                        <a:pt x="173" y="1642"/>
                        <a:pt x="159" y="1628"/>
                      </a:cubicBezTo>
                      <a:cubicBezTo>
                        <a:pt x="146" y="1615"/>
                        <a:pt x="146" y="1602"/>
                        <a:pt x="146" y="1589"/>
                      </a:cubicBezTo>
                      <a:cubicBezTo>
                        <a:pt x="146" y="1562"/>
                        <a:pt x="146" y="1549"/>
                        <a:pt x="159" y="1549"/>
                      </a:cubicBezTo>
                      <a:cubicBezTo>
                        <a:pt x="173" y="1536"/>
                        <a:pt x="199" y="1536"/>
                        <a:pt x="212" y="1536"/>
                      </a:cubicBezTo>
                      <a:cubicBezTo>
                        <a:pt x="226" y="1522"/>
                        <a:pt x="239" y="1522"/>
                        <a:pt x="252" y="1509"/>
                      </a:cubicBezTo>
                      <a:cubicBezTo>
                        <a:pt x="265" y="1496"/>
                        <a:pt x="278" y="1483"/>
                        <a:pt x="278" y="1456"/>
                      </a:cubicBezTo>
                      <a:cubicBezTo>
                        <a:pt x="278" y="1417"/>
                        <a:pt x="265" y="1390"/>
                        <a:pt x="239" y="1377"/>
                      </a:cubicBezTo>
                      <a:cubicBezTo>
                        <a:pt x="226" y="1364"/>
                        <a:pt x="199" y="1364"/>
                        <a:pt x="173" y="1364"/>
                      </a:cubicBezTo>
                      <a:cubicBezTo>
                        <a:pt x="146" y="1364"/>
                        <a:pt x="133" y="1364"/>
                        <a:pt x="106" y="1377"/>
                      </a:cubicBezTo>
                      <a:cubicBezTo>
                        <a:pt x="93" y="1390"/>
                        <a:pt x="67" y="1403"/>
                        <a:pt x="53" y="1417"/>
                      </a:cubicBezTo>
                      <a:cubicBezTo>
                        <a:pt x="40" y="1443"/>
                        <a:pt x="27" y="1456"/>
                        <a:pt x="14" y="1483"/>
                      </a:cubicBezTo>
                      <a:cubicBezTo>
                        <a:pt x="14" y="1509"/>
                        <a:pt x="1" y="1536"/>
                        <a:pt x="1" y="1562"/>
                      </a:cubicBezTo>
                      <a:cubicBezTo>
                        <a:pt x="1" y="1628"/>
                        <a:pt x="27" y="1681"/>
                        <a:pt x="53" y="1708"/>
                      </a:cubicBezTo>
                      <a:cubicBezTo>
                        <a:pt x="80" y="1747"/>
                        <a:pt x="120" y="1774"/>
                        <a:pt x="159" y="1787"/>
                      </a:cubicBezTo>
                      <a:cubicBezTo>
                        <a:pt x="199" y="1800"/>
                        <a:pt x="239" y="1814"/>
                        <a:pt x="278" y="1814"/>
                      </a:cubicBezTo>
                      <a:lnTo>
                        <a:pt x="371" y="1814"/>
                      </a:lnTo>
                      <a:cubicBezTo>
                        <a:pt x="503" y="1814"/>
                        <a:pt x="609" y="1800"/>
                        <a:pt x="689" y="1761"/>
                      </a:cubicBezTo>
                      <a:cubicBezTo>
                        <a:pt x="781" y="1721"/>
                        <a:pt x="861" y="1681"/>
                        <a:pt x="914" y="1615"/>
                      </a:cubicBezTo>
                      <a:cubicBezTo>
                        <a:pt x="980" y="1562"/>
                        <a:pt x="1020" y="1496"/>
                        <a:pt x="1046" y="1417"/>
                      </a:cubicBezTo>
                      <a:cubicBezTo>
                        <a:pt x="1073" y="1350"/>
                        <a:pt x="1086" y="1271"/>
                        <a:pt x="1086" y="1205"/>
                      </a:cubicBezTo>
                      <a:cubicBezTo>
                        <a:pt x="1086" y="1152"/>
                        <a:pt x="1086" y="1086"/>
                        <a:pt x="1059" y="1033"/>
                      </a:cubicBezTo>
                      <a:cubicBezTo>
                        <a:pt x="1046" y="967"/>
                        <a:pt x="1020" y="914"/>
                        <a:pt x="967" y="874"/>
                      </a:cubicBezTo>
                      <a:cubicBezTo>
                        <a:pt x="940" y="821"/>
                        <a:pt x="887" y="781"/>
                        <a:pt x="821" y="755"/>
                      </a:cubicBezTo>
                      <a:cubicBezTo>
                        <a:pt x="755" y="728"/>
                        <a:pt x="662" y="715"/>
                        <a:pt x="570" y="715"/>
                      </a:cubicBezTo>
                      <a:lnTo>
                        <a:pt x="464" y="715"/>
                      </a:lnTo>
                      <a:cubicBezTo>
                        <a:pt x="424" y="728"/>
                        <a:pt x="384" y="728"/>
                        <a:pt x="358" y="742"/>
                      </a:cubicBezTo>
                      <a:cubicBezTo>
                        <a:pt x="318" y="742"/>
                        <a:pt x="292" y="755"/>
                        <a:pt x="265" y="755"/>
                      </a:cubicBezTo>
                      <a:cubicBezTo>
                        <a:pt x="239" y="768"/>
                        <a:pt x="226" y="768"/>
                        <a:pt x="212" y="768"/>
                      </a:cubicBezTo>
                      <a:lnTo>
                        <a:pt x="292" y="199"/>
                      </a:lnTo>
                      <a:cubicBezTo>
                        <a:pt x="318" y="186"/>
                        <a:pt x="345" y="186"/>
                        <a:pt x="398" y="172"/>
                      </a:cubicBezTo>
                      <a:cubicBezTo>
                        <a:pt x="464" y="172"/>
                        <a:pt x="517" y="172"/>
                        <a:pt x="570" y="159"/>
                      </a:cubicBezTo>
                      <a:lnTo>
                        <a:pt x="874" y="159"/>
                      </a:lnTo>
                      <a:cubicBezTo>
                        <a:pt x="901" y="159"/>
                        <a:pt x="914" y="146"/>
                        <a:pt x="940" y="146"/>
                      </a:cubicBezTo>
                      <a:cubicBezTo>
                        <a:pt x="967" y="133"/>
                        <a:pt x="980" y="106"/>
                        <a:pt x="980" y="80"/>
                      </a:cubicBezTo>
                      <a:cubicBezTo>
                        <a:pt x="980" y="53"/>
                        <a:pt x="967" y="27"/>
                        <a:pt x="940" y="27"/>
                      </a:cubicBezTo>
                      <a:cubicBezTo>
                        <a:pt x="927" y="14"/>
                        <a:pt x="887" y="0"/>
                        <a:pt x="861" y="0"/>
                      </a:cubicBezTo>
                      <a:close/>
                    </a:path>
                  </a:pathLst>
                </a:custGeom>
                <a:solidFill>
                  <a:srgbClr val="D2D2D2"/>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82" name="Google Shape;529;p27">
                  <a:extLst>
                    <a:ext uri="{FF2B5EF4-FFF2-40B4-BE49-F238E27FC236}">
                      <a16:creationId xmlns:a16="http://schemas.microsoft.com/office/drawing/2014/main" id="{B1E317D3-7F61-4726-AFEC-3EE6B5BF7F5B}"/>
                    </a:ext>
                  </a:extLst>
                </p:cNvPr>
                <p:cNvSpPr/>
                <p:nvPr/>
              </p:nvSpPr>
              <p:spPr>
                <a:xfrm>
                  <a:off x="3885346" y="4261478"/>
                  <a:ext cx="143426" cy="143426"/>
                </a:xfrm>
                <a:custGeom>
                  <a:avLst/>
                  <a:gdLst/>
                  <a:ahLst/>
                  <a:cxnLst/>
                  <a:rect l="l" t="t" r="r" b="b"/>
                  <a:pathLst>
                    <a:path w="2595" h="2595" extrusionOk="0">
                      <a:moveTo>
                        <a:pt x="503" y="1"/>
                      </a:moveTo>
                      <a:cubicBezTo>
                        <a:pt x="225" y="1"/>
                        <a:pt x="0" y="226"/>
                        <a:pt x="0" y="504"/>
                      </a:cubicBezTo>
                      <a:lnTo>
                        <a:pt x="0" y="2052"/>
                      </a:lnTo>
                      <a:cubicBezTo>
                        <a:pt x="0" y="2383"/>
                        <a:pt x="225" y="2595"/>
                        <a:pt x="503" y="2595"/>
                      </a:cubicBezTo>
                      <a:lnTo>
                        <a:pt x="2052" y="2595"/>
                      </a:lnTo>
                      <a:cubicBezTo>
                        <a:pt x="2383" y="2595"/>
                        <a:pt x="2594" y="2383"/>
                        <a:pt x="2594" y="2052"/>
                      </a:cubicBezTo>
                      <a:lnTo>
                        <a:pt x="2594" y="504"/>
                      </a:lnTo>
                      <a:cubicBezTo>
                        <a:pt x="2594" y="226"/>
                        <a:pt x="2383" y="1"/>
                        <a:pt x="2052" y="1"/>
                      </a:cubicBezTo>
                      <a:close/>
                    </a:path>
                  </a:pathLst>
                </a:custGeom>
                <a:solidFill>
                  <a:srgbClr val="A0A0A0"/>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83" name="Google Shape;530;p27">
                  <a:extLst>
                    <a:ext uri="{FF2B5EF4-FFF2-40B4-BE49-F238E27FC236}">
                      <a16:creationId xmlns:a16="http://schemas.microsoft.com/office/drawing/2014/main" id="{A7276B4F-5A31-4A79-ADF0-3EE69A9D6BB2}"/>
                    </a:ext>
                  </a:extLst>
                </p:cNvPr>
                <p:cNvSpPr/>
                <p:nvPr/>
              </p:nvSpPr>
              <p:spPr>
                <a:xfrm>
                  <a:off x="3885346" y="4453872"/>
                  <a:ext cx="143426" cy="143426"/>
                </a:xfrm>
                <a:custGeom>
                  <a:avLst/>
                  <a:gdLst/>
                  <a:ahLst/>
                  <a:cxnLst/>
                  <a:rect l="l" t="t" r="r" b="b"/>
                  <a:pathLst>
                    <a:path w="2595" h="2595" extrusionOk="0">
                      <a:moveTo>
                        <a:pt x="503" y="1"/>
                      </a:moveTo>
                      <a:cubicBezTo>
                        <a:pt x="225" y="1"/>
                        <a:pt x="0" y="226"/>
                        <a:pt x="0" y="556"/>
                      </a:cubicBezTo>
                      <a:lnTo>
                        <a:pt x="0" y="2092"/>
                      </a:lnTo>
                      <a:cubicBezTo>
                        <a:pt x="0" y="2370"/>
                        <a:pt x="225" y="2595"/>
                        <a:pt x="503" y="2595"/>
                      </a:cubicBezTo>
                      <a:lnTo>
                        <a:pt x="2052" y="2595"/>
                      </a:lnTo>
                      <a:cubicBezTo>
                        <a:pt x="2383" y="2595"/>
                        <a:pt x="2594" y="2370"/>
                        <a:pt x="2594" y="2092"/>
                      </a:cubicBezTo>
                      <a:lnTo>
                        <a:pt x="2594" y="556"/>
                      </a:lnTo>
                      <a:cubicBezTo>
                        <a:pt x="2594" y="226"/>
                        <a:pt x="2383" y="1"/>
                        <a:pt x="2052" y="1"/>
                      </a:cubicBezTo>
                      <a:close/>
                    </a:path>
                  </a:pathLst>
                </a:custGeom>
                <a:solidFill>
                  <a:srgbClr val="A0A0A0"/>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84" name="Google Shape;531;p27">
                  <a:extLst>
                    <a:ext uri="{FF2B5EF4-FFF2-40B4-BE49-F238E27FC236}">
                      <a16:creationId xmlns:a16="http://schemas.microsoft.com/office/drawing/2014/main" id="{67393D13-484A-454D-87D9-E4A3469377EE}"/>
                    </a:ext>
                  </a:extLst>
                </p:cNvPr>
                <p:cNvSpPr/>
                <p:nvPr/>
              </p:nvSpPr>
              <p:spPr>
                <a:xfrm>
                  <a:off x="3885346" y="4645549"/>
                  <a:ext cx="143426" cy="338750"/>
                </a:xfrm>
                <a:custGeom>
                  <a:avLst/>
                  <a:gdLst/>
                  <a:ahLst/>
                  <a:cxnLst/>
                  <a:rect l="l" t="t" r="r" b="b"/>
                  <a:pathLst>
                    <a:path w="2595" h="6129" extrusionOk="0">
                      <a:moveTo>
                        <a:pt x="503" y="0"/>
                      </a:moveTo>
                      <a:cubicBezTo>
                        <a:pt x="225" y="0"/>
                        <a:pt x="0" y="278"/>
                        <a:pt x="0" y="556"/>
                      </a:cubicBezTo>
                      <a:lnTo>
                        <a:pt x="0" y="5625"/>
                      </a:lnTo>
                      <a:cubicBezTo>
                        <a:pt x="0" y="5903"/>
                        <a:pt x="225" y="6128"/>
                        <a:pt x="503" y="6128"/>
                      </a:cubicBezTo>
                      <a:lnTo>
                        <a:pt x="2052" y="6128"/>
                      </a:lnTo>
                      <a:cubicBezTo>
                        <a:pt x="2383" y="6128"/>
                        <a:pt x="2594" y="5903"/>
                        <a:pt x="2594" y="5625"/>
                      </a:cubicBezTo>
                      <a:lnTo>
                        <a:pt x="2594" y="556"/>
                      </a:lnTo>
                      <a:cubicBezTo>
                        <a:pt x="2594" y="278"/>
                        <a:pt x="2383" y="0"/>
                        <a:pt x="2052" y="0"/>
                      </a:cubicBezTo>
                      <a:close/>
                    </a:path>
                  </a:pathLst>
                </a:custGeom>
                <a:solidFill>
                  <a:srgbClr val="808080"/>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grpSp>
        <p:sp>
          <p:nvSpPr>
            <p:cNvPr id="212" name="Google Shape;532;p27">
              <a:extLst>
                <a:ext uri="{FF2B5EF4-FFF2-40B4-BE49-F238E27FC236}">
                  <a16:creationId xmlns:a16="http://schemas.microsoft.com/office/drawing/2014/main" id="{756B86EB-BDC9-496F-9803-D692702A2F57}"/>
                </a:ext>
              </a:extLst>
            </p:cNvPr>
            <p:cNvSpPr/>
            <p:nvPr/>
          </p:nvSpPr>
          <p:spPr>
            <a:xfrm>
              <a:off x="2415510" y="3608289"/>
              <a:ext cx="278008" cy="1899077"/>
            </a:xfrm>
            <a:custGeom>
              <a:avLst/>
              <a:gdLst/>
              <a:ahLst/>
              <a:cxnLst/>
              <a:rect l="l" t="t" r="r" b="b"/>
              <a:pathLst>
                <a:path w="5030" h="34360" extrusionOk="0">
                  <a:moveTo>
                    <a:pt x="1" y="1"/>
                  </a:moveTo>
                  <a:lnTo>
                    <a:pt x="1" y="34359"/>
                  </a:lnTo>
                  <a:lnTo>
                    <a:pt x="5030" y="34359"/>
                  </a:lnTo>
                  <a:lnTo>
                    <a:pt x="5030" y="1"/>
                  </a:lnTo>
                  <a:close/>
                </a:path>
              </a:pathLst>
            </a:custGeom>
            <a:solidFill>
              <a:schemeClr val="lt2"/>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13" name="Google Shape;533;p27">
              <a:extLst>
                <a:ext uri="{FF2B5EF4-FFF2-40B4-BE49-F238E27FC236}">
                  <a16:creationId xmlns:a16="http://schemas.microsoft.com/office/drawing/2014/main" id="{81E796A1-5BC5-4F50-9C7F-FE67D512F613}"/>
                </a:ext>
              </a:extLst>
            </p:cNvPr>
            <p:cNvSpPr/>
            <p:nvPr/>
          </p:nvSpPr>
          <p:spPr>
            <a:xfrm>
              <a:off x="2653282" y="3608289"/>
              <a:ext cx="40237" cy="1899077"/>
            </a:xfrm>
            <a:custGeom>
              <a:avLst/>
              <a:gdLst/>
              <a:ahLst/>
              <a:cxnLst/>
              <a:rect l="l" t="t" r="r" b="b"/>
              <a:pathLst>
                <a:path w="728" h="34360" extrusionOk="0">
                  <a:moveTo>
                    <a:pt x="0" y="1"/>
                  </a:moveTo>
                  <a:lnTo>
                    <a:pt x="0" y="34359"/>
                  </a:lnTo>
                  <a:lnTo>
                    <a:pt x="728" y="34359"/>
                  </a:lnTo>
                  <a:lnTo>
                    <a:pt x="728" y="1"/>
                  </a:lnTo>
                  <a:close/>
                </a:path>
              </a:pathLst>
            </a:custGeom>
            <a:solidFill>
              <a:srgbClr val="EDD56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14" name="Google Shape;534;p27">
              <a:extLst>
                <a:ext uri="{FF2B5EF4-FFF2-40B4-BE49-F238E27FC236}">
                  <a16:creationId xmlns:a16="http://schemas.microsoft.com/office/drawing/2014/main" id="{9A6AE7D0-D627-481B-A33D-812CA67904B9}"/>
                </a:ext>
              </a:extLst>
            </p:cNvPr>
            <p:cNvSpPr/>
            <p:nvPr/>
          </p:nvSpPr>
          <p:spPr>
            <a:xfrm>
              <a:off x="2510630" y="3669749"/>
              <a:ext cx="182888" cy="8843"/>
            </a:xfrm>
            <a:custGeom>
              <a:avLst/>
              <a:gdLst/>
              <a:ahLst/>
              <a:cxnLst/>
              <a:rect l="l" t="t" r="r" b="b"/>
              <a:pathLst>
                <a:path w="3309" h="160" extrusionOk="0">
                  <a:moveTo>
                    <a:pt x="0" y="1"/>
                  </a:moveTo>
                  <a:lnTo>
                    <a:pt x="0" y="159"/>
                  </a:lnTo>
                  <a:lnTo>
                    <a:pt x="3309" y="159"/>
                  </a:lnTo>
                  <a:lnTo>
                    <a:pt x="3309" y="1"/>
                  </a:lnTo>
                  <a:close/>
                </a:path>
              </a:pathLst>
            </a:custGeom>
            <a:solidFill>
              <a:srgbClr val="EDD56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15" name="Google Shape;535;p27">
              <a:extLst>
                <a:ext uri="{FF2B5EF4-FFF2-40B4-BE49-F238E27FC236}">
                  <a16:creationId xmlns:a16="http://schemas.microsoft.com/office/drawing/2014/main" id="{557306C8-242D-4DBA-8FB4-94849A3A1AFC}"/>
                </a:ext>
              </a:extLst>
            </p:cNvPr>
            <p:cNvSpPr/>
            <p:nvPr/>
          </p:nvSpPr>
          <p:spPr>
            <a:xfrm>
              <a:off x="2571316" y="3745856"/>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16" name="Google Shape;536;p27">
              <a:extLst>
                <a:ext uri="{FF2B5EF4-FFF2-40B4-BE49-F238E27FC236}">
                  <a16:creationId xmlns:a16="http://schemas.microsoft.com/office/drawing/2014/main" id="{37BD1422-08DB-40E3-9969-56CAB3BF27B8}"/>
                </a:ext>
              </a:extLst>
            </p:cNvPr>
            <p:cNvSpPr/>
            <p:nvPr/>
          </p:nvSpPr>
          <p:spPr>
            <a:xfrm>
              <a:off x="2571316" y="3848990"/>
              <a:ext cx="122202" cy="12491"/>
            </a:xfrm>
            <a:custGeom>
              <a:avLst/>
              <a:gdLst/>
              <a:ahLst/>
              <a:cxnLst/>
              <a:rect l="l" t="t" r="r" b="b"/>
              <a:pathLst>
                <a:path w="2211" h="226" extrusionOk="0">
                  <a:moveTo>
                    <a:pt x="1" y="0"/>
                  </a:moveTo>
                  <a:lnTo>
                    <a:pt x="1" y="225"/>
                  </a:lnTo>
                  <a:lnTo>
                    <a:pt x="2211" y="225"/>
                  </a:lnTo>
                  <a:lnTo>
                    <a:pt x="2211" y="0"/>
                  </a:lnTo>
                  <a:close/>
                </a:path>
              </a:pathLst>
            </a:custGeom>
            <a:solidFill>
              <a:srgbClr val="EDD56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17" name="Google Shape;537;p27">
              <a:extLst>
                <a:ext uri="{FF2B5EF4-FFF2-40B4-BE49-F238E27FC236}">
                  <a16:creationId xmlns:a16="http://schemas.microsoft.com/office/drawing/2014/main" id="{F8B6D48A-0D31-48F5-88FC-5D4331A434F5}"/>
                </a:ext>
              </a:extLst>
            </p:cNvPr>
            <p:cNvSpPr/>
            <p:nvPr/>
          </p:nvSpPr>
          <p:spPr>
            <a:xfrm>
              <a:off x="2571316" y="3955771"/>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DD56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18" name="Google Shape;538;p27">
              <a:extLst>
                <a:ext uri="{FF2B5EF4-FFF2-40B4-BE49-F238E27FC236}">
                  <a16:creationId xmlns:a16="http://schemas.microsoft.com/office/drawing/2014/main" id="{A451E4C8-67B5-4AB9-BC4B-F50ACFB56831}"/>
                </a:ext>
              </a:extLst>
            </p:cNvPr>
            <p:cNvSpPr/>
            <p:nvPr/>
          </p:nvSpPr>
          <p:spPr>
            <a:xfrm>
              <a:off x="2571316" y="4120365"/>
              <a:ext cx="122202" cy="9562"/>
            </a:xfrm>
            <a:custGeom>
              <a:avLst/>
              <a:gdLst/>
              <a:ahLst/>
              <a:cxnLst/>
              <a:rect l="l" t="t" r="r" b="b"/>
              <a:pathLst>
                <a:path w="2211" h="173" extrusionOk="0">
                  <a:moveTo>
                    <a:pt x="1" y="0"/>
                  </a:moveTo>
                  <a:lnTo>
                    <a:pt x="1" y="173"/>
                  </a:lnTo>
                  <a:lnTo>
                    <a:pt x="2211" y="173"/>
                  </a:lnTo>
                  <a:lnTo>
                    <a:pt x="2211" y="0"/>
                  </a:lnTo>
                  <a:close/>
                </a:path>
              </a:pathLst>
            </a:custGeom>
            <a:solidFill>
              <a:srgbClr val="EA781B"/>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19" name="Google Shape;539;p27">
              <a:extLst>
                <a:ext uri="{FF2B5EF4-FFF2-40B4-BE49-F238E27FC236}">
                  <a16:creationId xmlns:a16="http://schemas.microsoft.com/office/drawing/2014/main" id="{90304A48-6E5B-4376-AE6F-9F45056E29BA}"/>
                </a:ext>
              </a:extLst>
            </p:cNvPr>
            <p:cNvSpPr/>
            <p:nvPr/>
          </p:nvSpPr>
          <p:spPr>
            <a:xfrm>
              <a:off x="2571316" y="4227147"/>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A781B"/>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20" name="Google Shape;540;p27">
              <a:extLst>
                <a:ext uri="{FF2B5EF4-FFF2-40B4-BE49-F238E27FC236}">
                  <a16:creationId xmlns:a16="http://schemas.microsoft.com/office/drawing/2014/main" id="{D6204825-D4BE-488A-BAD7-A8F242BD5C95}"/>
                </a:ext>
              </a:extLst>
            </p:cNvPr>
            <p:cNvSpPr/>
            <p:nvPr/>
          </p:nvSpPr>
          <p:spPr>
            <a:xfrm>
              <a:off x="2571316" y="4333984"/>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21" name="Google Shape;541;p27">
              <a:extLst>
                <a:ext uri="{FF2B5EF4-FFF2-40B4-BE49-F238E27FC236}">
                  <a16:creationId xmlns:a16="http://schemas.microsoft.com/office/drawing/2014/main" id="{571064EF-0C69-47FB-9B3F-AB748AC09695}"/>
                </a:ext>
              </a:extLst>
            </p:cNvPr>
            <p:cNvSpPr/>
            <p:nvPr/>
          </p:nvSpPr>
          <p:spPr>
            <a:xfrm>
              <a:off x="2571316" y="4495649"/>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22" name="Google Shape;542;p27">
              <a:extLst>
                <a:ext uri="{FF2B5EF4-FFF2-40B4-BE49-F238E27FC236}">
                  <a16:creationId xmlns:a16="http://schemas.microsoft.com/office/drawing/2014/main" id="{AB9583F4-9E14-4948-B93B-30114C08478E}"/>
                </a:ext>
              </a:extLst>
            </p:cNvPr>
            <p:cNvSpPr/>
            <p:nvPr/>
          </p:nvSpPr>
          <p:spPr>
            <a:xfrm>
              <a:off x="2571316" y="4598782"/>
              <a:ext cx="122202" cy="12491"/>
            </a:xfrm>
            <a:custGeom>
              <a:avLst/>
              <a:gdLst/>
              <a:ahLst/>
              <a:cxnLst/>
              <a:rect l="l" t="t" r="r" b="b"/>
              <a:pathLst>
                <a:path w="2211" h="226" extrusionOk="0">
                  <a:moveTo>
                    <a:pt x="1" y="0"/>
                  </a:moveTo>
                  <a:lnTo>
                    <a:pt x="1" y="225"/>
                  </a:lnTo>
                  <a:lnTo>
                    <a:pt x="2211" y="225"/>
                  </a:lnTo>
                  <a:lnTo>
                    <a:pt x="2211" y="0"/>
                  </a:lnTo>
                  <a:close/>
                </a:path>
              </a:pathLst>
            </a:custGeom>
            <a:solidFill>
              <a:srgbClr val="EDD56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23" name="Google Shape;543;p27">
              <a:extLst>
                <a:ext uri="{FF2B5EF4-FFF2-40B4-BE49-F238E27FC236}">
                  <a16:creationId xmlns:a16="http://schemas.microsoft.com/office/drawing/2014/main" id="{38BAEA61-3FBB-46DD-BDFA-55BC2F3A01CB}"/>
                </a:ext>
              </a:extLst>
            </p:cNvPr>
            <p:cNvSpPr/>
            <p:nvPr/>
          </p:nvSpPr>
          <p:spPr>
            <a:xfrm>
              <a:off x="2571316" y="4705564"/>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A781B"/>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24" name="Google Shape;544;p27">
              <a:extLst>
                <a:ext uri="{FF2B5EF4-FFF2-40B4-BE49-F238E27FC236}">
                  <a16:creationId xmlns:a16="http://schemas.microsoft.com/office/drawing/2014/main" id="{C0A4EDB6-62E1-4DFF-B62C-5E263E10B5DD}"/>
                </a:ext>
              </a:extLst>
            </p:cNvPr>
            <p:cNvSpPr/>
            <p:nvPr/>
          </p:nvSpPr>
          <p:spPr>
            <a:xfrm>
              <a:off x="2571316" y="4867229"/>
              <a:ext cx="122202" cy="12491"/>
            </a:xfrm>
            <a:custGeom>
              <a:avLst/>
              <a:gdLst/>
              <a:ahLst/>
              <a:cxnLst/>
              <a:rect l="l" t="t" r="r" b="b"/>
              <a:pathLst>
                <a:path w="2211" h="226" extrusionOk="0">
                  <a:moveTo>
                    <a:pt x="1" y="1"/>
                  </a:moveTo>
                  <a:lnTo>
                    <a:pt x="1" y="226"/>
                  </a:lnTo>
                  <a:lnTo>
                    <a:pt x="2211" y="226"/>
                  </a:lnTo>
                  <a:lnTo>
                    <a:pt x="2211" y="1"/>
                  </a:lnTo>
                  <a:close/>
                </a:path>
              </a:pathLst>
            </a:custGeom>
            <a:solidFill>
              <a:srgbClr val="EA781B"/>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25" name="Google Shape;545;p27">
              <a:extLst>
                <a:ext uri="{FF2B5EF4-FFF2-40B4-BE49-F238E27FC236}">
                  <a16:creationId xmlns:a16="http://schemas.microsoft.com/office/drawing/2014/main" id="{A2251814-6D4A-43F9-9D21-F2924CF3BD4B}"/>
                </a:ext>
              </a:extLst>
            </p:cNvPr>
            <p:cNvSpPr/>
            <p:nvPr/>
          </p:nvSpPr>
          <p:spPr>
            <a:xfrm>
              <a:off x="2571316" y="4974010"/>
              <a:ext cx="122202" cy="8843"/>
            </a:xfrm>
            <a:custGeom>
              <a:avLst/>
              <a:gdLst/>
              <a:ahLst/>
              <a:cxnLst/>
              <a:rect l="l" t="t" r="r" b="b"/>
              <a:pathLst>
                <a:path w="2211" h="160" extrusionOk="0">
                  <a:moveTo>
                    <a:pt x="1" y="1"/>
                  </a:moveTo>
                  <a:lnTo>
                    <a:pt x="1" y="160"/>
                  </a:lnTo>
                  <a:lnTo>
                    <a:pt x="2211" y="160"/>
                  </a:lnTo>
                  <a:lnTo>
                    <a:pt x="2211" y="1"/>
                  </a:lnTo>
                  <a:close/>
                </a:path>
              </a:pathLst>
            </a:custGeom>
            <a:solidFill>
              <a:srgbClr val="EA781B"/>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26" name="Google Shape;546;p27">
              <a:extLst>
                <a:ext uri="{FF2B5EF4-FFF2-40B4-BE49-F238E27FC236}">
                  <a16:creationId xmlns:a16="http://schemas.microsoft.com/office/drawing/2014/main" id="{9CAD2FF1-0C28-48DD-8631-EB60EBA18E7D}"/>
                </a:ext>
              </a:extLst>
            </p:cNvPr>
            <p:cNvSpPr/>
            <p:nvPr/>
          </p:nvSpPr>
          <p:spPr>
            <a:xfrm>
              <a:off x="2571316" y="5080847"/>
              <a:ext cx="122202" cy="8843"/>
            </a:xfrm>
            <a:custGeom>
              <a:avLst/>
              <a:gdLst/>
              <a:ahLst/>
              <a:cxnLst/>
              <a:rect l="l" t="t" r="r" b="b"/>
              <a:pathLst>
                <a:path w="2211" h="160" extrusionOk="0">
                  <a:moveTo>
                    <a:pt x="1" y="0"/>
                  </a:moveTo>
                  <a:lnTo>
                    <a:pt x="1" y="159"/>
                  </a:lnTo>
                  <a:lnTo>
                    <a:pt x="2211" y="159"/>
                  </a:lnTo>
                  <a:lnTo>
                    <a:pt x="2211" y="0"/>
                  </a:lnTo>
                  <a:close/>
                </a:path>
              </a:pathLst>
            </a:custGeom>
            <a:solidFill>
              <a:srgbClr val="EA781B"/>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27" name="Google Shape;547;p27">
              <a:extLst>
                <a:ext uri="{FF2B5EF4-FFF2-40B4-BE49-F238E27FC236}">
                  <a16:creationId xmlns:a16="http://schemas.microsoft.com/office/drawing/2014/main" id="{A95F1797-8713-46FC-8BB5-6A9FC408FA82}"/>
                </a:ext>
              </a:extLst>
            </p:cNvPr>
            <p:cNvSpPr/>
            <p:nvPr/>
          </p:nvSpPr>
          <p:spPr>
            <a:xfrm>
              <a:off x="2571316" y="5242512"/>
              <a:ext cx="122202" cy="8843"/>
            </a:xfrm>
            <a:custGeom>
              <a:avLst/>
              <a:gdLst/>
              <a:ahLst/>
              <a:cxnLst/>
              <a:rect l="l" t="t" r="r" b="b"/>
              <a:pathLst>
                <a:path w="2211" h="160" extrusionOk="0">
                  <a:moveTo>
                    <a:pt x="1" y="0"/>
                  </a:moveTo>
                  <a:lnTo>
                    <a:pt x="1" y="159"/>
                  </a:lnTo>
                  <a:lnTo>
                    <a:pt x="2211" y="159"/>
                  </a:lnTo>
                  <a:lnTo>
                    <a:pt x="2211" y="0"/>
                  </a:lnTo>
                  <a:close/>
                </a:path>
              </a:pathLst>
            </a:custGeom>
            <a:solidFill>
              <a:srgbClr val="EA781B"/>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28" name="Google Shape;548;p27">
              <a:extLst>
                <a:ext uri="{FF2B5EF4-FFF2-40B4-BE49-F238E27FC236}">
                  <a16:creationId xmlns:a16="http://schemas.microsoft.com/office/drawing/2014/main" id="{ED31FC63-D703-4B59-8884-B6B31AFA0B6F}"/>
                </a:ext>
              </a:extLst>
            </p:cNvPr>
            <p:cNvSpPr/>
            <p:nvPr/>
          </p:nvSpPr>
          <p:spPr>
            <a:xfrm>
              <a:off x="2571316" y="5348575"/>
              <a:ext cx="122202" cy="9562"/>
            </a:xfrm>
            <a:custGeom>
              <a:avLst/>
              <a:gdLst/>
              <a:ahLst/>
              <a:cxnLst/>
              <a:rect l="l" t="t" r="r" b="b"/>
              <a:pathLst>
                <a:path w="2211" h="173" extrusionOk="0">
                  <a:moveTo>
                    <a:pt x="1" y="0"/>
                  </a:moveTo>
                  <a:lnTo>
                    <a:pt x="1" y="172"/>
                  </a:lnTo>
                  <a:lnTo>
                    <a:pt x="2211" y="172"/>
                  </a:lnTo>
                  <a:lnTo>
                    <a:pt x="2211" y="0"/>
                  </a:lnTo>
                  <a:close/>
                </a:path>
              </a:pathLst>
            </a:custGeom>
            <a:solidFill>
              <a:srgbClr val="EA781B"/>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29" name="Google Shape;549;p27">
              <a:extLst>
                <a:ext uri="{FF2B5EF4-FFF2-40B4-BE49-F238E27FC236}">
                  <a16:creationId xmlns:a16="http://schemas.microsoft.com/office/drawing/2014/main" id="{6933254A-2B66-4231-85FE-4A59FB922D9B}"/>
                </a:ext>
              </a:extLst>
            </p:cNvPr>
            <p:cNvSpPr/>
            <p:nvPr/>
          </p:nvSpPr>
          <p:spPr>
            <a:xfrm>
              <a:off x="2571316" y="5452427"/>
              <a:ext cx="122202" cy="12491"/>
            </a:xfrm>
            <a:custGeom>
              <a:avLst/>
              <a:gdLst/>
              <a:ahLst/>
              <a:cxnLst/>
              <a:rect l="l" t="t" r="r" b="b"/>
              <a:pathLst>
                <a:path w="2211" h="226" extrusionOk="0">
                  <a:moveTo>
                    <a:pt x="1" y="1"/>
                  </a:moveTo>
                  <a:lnTo>
                    <a:pt x="1" y="226"/>
                  </a:lnTo>
                  <a:lnTo>
                    <a:pt x="2211" y="226"/>
                  </a:lnTo>
                  <a:lnTo>
                    <a:pt x="2211" y="1"/>
                  </a:lnTo>
                  <a:close/>
                </a:path>
              </a:pathLst>
            </a:custGeom>
            <a:solidFill>
              <a:srgbClr val="EA781B"/>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30" name="Google Shape;550;p27">
              <a:extLst>
                <a:ext uri="{FF2B5EF4-FFF2-40B4-BE49-F238E27FC236}">
                  <a16:creationId xmlns:a16="http://schemas.microsoft.com/office/drawing/2014/main" id="{D8572276-64CC-425D-A478-F43E1A7C7328}"/>
                </a:ext>
              </a:extLst>
            </p:cNvPr>
            <p:cNvSpPr/>
            <p:nvPr/>
          </p:nvSpPr>
          <p:spPr>
            <a:xfrm>
              <a:off x="2510630" y="4041384"/>
              <a:ext cx="182888" cy="12491"/>
            </a:xfrm>
            <a:custGeom>
              <a:avLst/>
              <a:gdLst/>
              <a:ahLst/>
              <a:cxnLst/>
              <a:rect l="l" t="t" r="r" b="b"/>
              <a:pathLst>
                <a:path w="3309" h="226" extrusionOk="0">
                  <a:moveTo>
                    <a:pt x="0" y="0"/>
                  </a:moveTo>
                  <a:lnTo>
                    <a:pt x="0" y="225"/>
                  </a:lnTo>
                  <a:lnTo>
                    <a:pt x="3309" y="225"/>
                  </a:lnTo>
                  <a:lnTo>
                    <a:pt x="3309" y="0"/>
                  </a:lnTo>
                  <a:close/>
                </a:path>
              </a:pathLst>
            </a:custGeom>
            <a:solidFill>
              <a:srgbClr val="EDD56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31" name="Google Shape;551;p27">
              <a:extLst>
                <a:ext uri="{FF2B5EF4-FFF2-40B4-BE49-F238E27FC236}">
                  <a16:creationId xmlns:a16="http://schemas.microsoft.com/office/drawing/2014/main" id="{EA446A83-B25D-4578-A366-F5EED8714B4A}"/>
                </a:ext>
              </a:extLst>
            </p:cNvPr>
            <p:cNvSpPr/>
            <p:nvPr/>
          </p:nvSpPr>
          <p:spPr>
            <a:xfrm>
              <a:off x="2510630" y="4415894"/>
              <a:ext cx="182888" cy="9562"/>
            </a:xfrm>
            <a:custGeom>
              <a:avLst/>
              <a:gdLst/>
              <a:ahLst/>
              <a:cxnLst/>
              <a:rect l="l" t="t" r="r" b="b"/>
              <a:pathLst>
                <a:path w="3309" h="173" extrusionOk="0">
                  <a:moveTo>
                    <a:pt x="0" y="0"/>
                  </a:moveTo>
                  <a:lnTo>
                    <a:pt x="0" y="173"/>
                  </a:lnTo>
                  <a:lnTo>
                    <a:pt x="3309" y="173"/>
                  </a:lnTo>
                  <a:lnTo>
                    <a:pt x="3309" y="0"/>
                  </a:lnTo>
                  <a:close/>
                </a:path>
              </a:pathLst>
            </a:custGeom>
            <a:solidFill>
              <a:srgbClr val="EDD56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32" name="Google Shape;552;p27">
              <a:extLst>
                <a:ext uri="{FF2B5EF4-FFF2-40B4-BE49-F238E27FC236}">
                  <a16:creationId xmlns:a16="http://schemas.microsoft.com/office/drawing/2014/main" id="{4B465406-CCEB-41F6-9969-AAFE60350B4F}"/>
                </a:ext>
              </a:extLst>
            </p:cNvPr>
            <p:cNvSpPr/>
            <p:nvPr/>
          </p:nvSpPr>
          <p:spPr>
            <a:xfrm>
              <a:off x="2510630" y="4788248"/>
              <a:ext cx="182888" cy="8843"/>
            </a:xfrm>
            <a:custGeom>
              <a:avLst/>
              <a:gdLst/>
              <a:ahLst/>
              <a:cxnLst/>
              <a:rect l="l" t="t" r="r" b="b"/>
              <a:pathLst>
                <a:path w="3309" h="160" extrusionOk="0">
                  <a:moveTo>
                    <a:pt x="0" y="0"/>
                  </a:moveTo>
                  <a:lnTo>
                    <a:pt x="0" y="159"/>
                  </a:lnTo>
                  <a:lnTo>
                    <a:pt x="3309" y="159"/>
                  </a:lnTo>
                  <a:lnTo>
                    <a:pt x="3309" y="0"/>
                  </a:lnTo>
                  <a:close/>
                </a:path>
              </a:pathLst>
            </a:custGeom>
            <a:solidFill>
              <a:srgbClr val="EA781B"/>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33" name="Google Shape;553;p27">
              <a:extLst>
                <a:ext uri="{FF2B5EF4-FFF2-40B4-BE49-F238E27FC236}">
                  <a16:creationId xmlns:a16="http://schemas.microsoft.com/office/drawing/2014/main" id="{B07E5668-BE47-49D8-9F0D-CE8F181A746A}"/>
                </a:ext>
              </a:extLst>
            </p:cNvPr>
            <p:cNvSpPr/>
            <p:nvPr/>
          </p:nvSpPr>
          <p:spPr>
            <a:xfrm>
              <a:off x="2510630" y="5162757"/>
              <a:ext cx="182888" cy="9562"/>
            </a:xfrm>
            <a:custGeom>
              <a:avLst/>
              <a:gdLst/>
              <a:ahLst/>
              <a:cxnLst/>
              <a:rect l="l" t="t" r="r" b="b"/>
              <a:pathLst>
                <a:path w="3309" h="173" extrusionOk="0">
                  <a:moveTo>
                    <a:pt x="0" y="1"/>
                  </a:moveTo>
                  <a:lnTo>
                    <a:pt x="0" y="173"/>
                  </a:lnTo>
                  <a:lnTo>
                    <a:pt x="3309" y="173"/>
                  </a:lnTo>
                  <a:lnTo>
                    <a:pt x="3309" y="1"/>
                  </a:lnTo>
                  <a:close/>
                </a:path>
              </a:pathLst>
            </a:custGeom>
            <a:solidFill>
              <a:srgbClr val="EA781B"/>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34" name="Google Shape;554;p27">
              <a:extLst>
                <a:ext uri="{FF2B5EF4-FFF2-40B4-BE49-F238E27FC236}">
                  <a16:creationId xmlns:a16="http://schemas.microsoft.com/office/drawing/2014/main" id="{98052098-82D0-4C42-8D07-08E76756DAA9}"/>
                </a:ext>
              </a:extLst>
            </p:cNvPr>
            <p:cNvSpPr/>
            <p:nvPr/>
          </p:nvSpPr>
          <p:spPr>
            <a:xfrm>
              <a:off x="2598398" y="4303254"/>
              <a:ext cx="317526" cy="1058089"/>
            </a:xfrm>
            <a:custGeom>
              <a:avLst/>
              <a:gdLst/>
              <a:ahLst/>
              <a:cxnLst/>
              <a:rect l="l" t="t" r="r" b="b"/>
              <a:pathLst>
                <a:path w="5745" h="19144" extrusionOk="0">
                  <a:moveTo>
                    <a:pt x="3097" y="0"/>
                  </a:moveTo>
                  <a:lnTo>
                    <a:pt x="450" y="331"/>
                  </a:lnTo>
                  <a:cubicBezTo>
                    <a:pt x="67" y="2263"/>
                    <a:pt x="0" y="5466"/>
                    <a:pt x="397" y="8987"/>
                  </a:cubicBezTo>
                  <a:cubicBezTo>
                    <a:pt x="1047" y="14626"/>
                    <a:pt x="2590" y="19143"/>
                    <a:pt x="3848" y="19143"/>
                  </a:cubicBezTo>
                  <a:cubicBezTo>
                    <a:pt x="3872" y="19143"/>
                    <a:pt x="3895" y="19142"/>
                    <a:pt x="3918" y="19138"/>
                  </a:cubicBezTo>
                  <a:cubicBezTo>
                    <a:pt x="5242" y="18980"/>
                    <a:pt x="5744" y="14228"/>
                    <a:pt x="5083" y="8497"/>
                  </a:cubicBezTo>
                  <a:cubicBezTo>
                    <a:pt x="4633" y="4911"/>
                    <a:pt x="3918" y="1827"/>
                    <a:pt x="3097" y="0"/>
                  </a:cubicBezTo>
                  <a:close/>
                </a:path>
              </a:pathLst>
            </a:custGeom>
            <a:solidFill>
              <a:schemeClr val="accent3"/>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35" name="Google Shape;555;p27">
              <a:extLst>
                <a:ext uri="{FF2B5EF4-FFF2-40B4-BE49-F238E27FC236}">
                  <a16:creationId xmlns:a16="http://schemas.microsoft.com/office/drawing/2014/main" id="{DDCD966B-1DCF-45C6-988F-74F6AA004565}"/>
                </a:ext>
              </a:extLst>
            </p:cNvPr>
            <p:cNvSpPr/>
            <p:nvPr/>
          </p:nvSpPr>
          <p:spPr>
            <a:xfrm>
              <a:off x="2607905" y="4617077"/>
              <a:ext cx="286796" cy="744266"/>
            </a:xfrm>
            <a:custGeom>
              <a:avLst/>
              <a:gdLst/>
              <a:ahLst/>
              <a:cxnLst/>
              <a:rect l="l" t="t" r="r" b="b"/>
              <a:pathLst>
                <a:path w="5189" h="13466" extrusionOk="0">
                  <a:moveTo>
                    <a:pt x="0" y="0"/>
                  </a:moveTo>
                  <a:cubicBezTo>
                    <a:pt x="53" y="1059"/>
                    <a:pt x="106" y="2158"/>
                    <a:pt x="225" y="3309"/>
                  </a:cubicBezTo>
                  <a:cubicBezTo>
                    <a:pt x="875" y="8948"/>
                    <a:pt x="2418" y="13465"/>
                    <a:pt x="3676" y="13465"/>
                  </a:cubicBezTo>
                  <a:cubicBezTo>
                    <a:pt x="3700" y="13465"/>
                    <a:pt x="3723" y="13464"/>
                    <a:pt x="3746" y="13460"/>
                  </a:cubicBezTo>
                  <a:cubicBezTo>
                    <a:pt x="4686" y="13355"/>
                    <a:pt x="5189" y="10919"/>
                    <a:pt x="5189" y="7505"/>
                  </a:cubicBezTo>
                  <a:lnTo>
                    <a:pt x="5189" y="7505"/>
                  </a:lnTo>
                  <a:cubicBezTo>
                    <a:pt x="4695" y="7986"/>
                    <a:pt x="4237" y="8200"/>
                    <a:pt x="3813" y="8200"/>
                  </a:cubicBezTo>
                  <a:cubicBezTo>
                    <a:pt x="1860" y="8200"/>
                    <a:pt x="631" y="3676"/>
                    <a:pt x="0" y="0"/>
                  </a:cubicBezTo>
                  <a:close/>
                </a:path>
              </a:pathLst>
            </a:custGeom>
            <a:solidFill>
              <a:srgbClr val="BDB8FF"/>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36" name="Google Shape;556;p27">
              <a:extLst>
                <a:ext uri="{FF2B5EF4-FFF2-40B4-BE49-F238E27FC236}">
                  <a16:creationId xmlns:a16="http://schemas.microsoft.com/office/drawing/2014/main" id="{32CB2EA9-2433-46C6-8B28-BB719B1E6FEF}"/>
                </a:ext>
              </a:extLst>
            </p:cNvPr>
            <p:cNvSpPr/>
            <p:nvPr/>
          </p:nvSpPr>
          <p:spPr>
            <a:xfrm>
              <a:off x="2723474" y="4415452"/>
              <a:ext cx="101034" cy="247886"/>
            </a:xfrm>
            <a:custGeom>
              <a:avLst/>
              <a:gdLst/>
              <a:ahLst/>
              <a:cxnLst/>
              <a:rect l="l" t="t" r="r" b="b"/>
              <a:pathLst>
                <a:path w="1828" h="4485" extrusionOk="0">
                  <a:moveTo>
                    <a:pt x="561" y="1"/>
                  </a:moveTo>
                  <a:cubicBezTo>
                    <a:pt x="542" y="1"/>
                    <a:pt x="522" y="3"/>
                    <a:pt x="504" y="8"/>
                  </a:cubicBezTo>
                  <a:cubicBezTo>
                    <a:pt x="173" y="75"/>
                    <a:pt x="1" y="1120"/>
                    <a:pt x="226" y="2325"/>
                  </a:cubicBezTo>
                  <a:cubicBezTo>
                    <a:pt x="445" y="3561"/>
                    <a:pt x="914" y="4484"/>
                    <a:pt x="1244" y="4484"/>
                  </a:cubicBezTo>
                  <a:cubicBezTo>
                    <a:pt x="1253" y="4484"/>
                    <a:pt x="1262" y="4483"/>
                    <a:pt x="1271" y="4482"/>
                  </a:cubicBezTo>
                  <a:cubicBezTo>
                    <a:pt x="1655" y="4376"/>
                    <a:pt x="1827" y="3317"/>
                    <a:pt x="1602" y="2113"/>
                  </a:cubicBezTo>
                  <a:cubicBezTo>
                    <a:pt x="1388" y="955"/>
                    <a:pt x="935" y="1"/>
                    <a:pt x="561" y="1"/>
                  </a:cubicBezTo>
                  <a:close/>
                </a:path>
              </a:pathLst>
            </a:custGeom>
            <a:solidFill>
              <a:schemeClr val="accent4"/>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37" name="Google Shape;557;p27">
              <a:extLst>
                <a:ext uri="{FF2B5EF4-FFF2-40B4-BE49-F238E27FC236}">
                  <a16:creationId xmlns:a16="http://schemas.microsoft.com/office/drawing/2014/main" id="{F8C8A1F7-9E5D-43E5-A185-E58EA3A619AA}"/>
                </a:ext>
              </a:extLst>
            </p:cNvPr>
            <p:cNvSpPr/>
            <p:nvPr/>
          </p:nvSpPr>
          <p:spPr>
            <a:xfrm>
              <a:off x="2525221" y="3916253"/>
              <a:ext cx="396562" cy="371691"/>
            </a:xfrm>
            <a:custGeom>
              <a:avLst/>
              <a:gdLst/>
              <a:ahLst/>
              <a:cxnLst/>
              <a:rect l="l" t="t" r="r" b="b"/>
              <a:pathLst>
                <a:path w="7175" h="6725" extrusionOk="0">
                  <a:moveTo>
                    <a:pt x="993" y="1"/>
                  </a:moveTo>
                  <a:cubicBezTo>
                    <a:pt x="2317" y="2489"/>
                    <a:pt x="663" y="2595"/>
                    <a:pt x="332" y="4143"/>
                  </a:cubicBezTo>
                  <a:cubicBezTo>
                    <a:pt x="1" y="5679"/>
                    <a:pt x="1443" y="6724"/>
                    <a:pt x="1443" y="6724"/>
                  </a:cubicBezTo>
                  <a:lnTo>
                    <a:pt x="4580" y="6393"/>
                  </a:lnTo>
                  <a:cubicBezTo>
                    <a:pt x="7174" y="1430"/>
                    <a:pt x="994" y="1"/>
                    <a:pt x="993" y="1"/>
                  </a:cubicBezTo>
                  <a:close/>
                </a:path>
              </a:pathLst>
            </a:custGeom>
            <a:solidFill>
              <a:schemeClr val="accent4"/>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38" name="Google Shape;558;p27">
              <a:extLst>
                <a:ext uri="{FF2B5EF4-FFF2-40B4-BE49-F238E27FC236}">
                  <a16:creationId xmlns:a16="http://schemas.microsoft.com/office/drawing/2014/main" id="{3150328E-E438-446D-913A-0E053202E519}"/>
                </a:ext>
              </a:extLst>
            </p:cNvPr>
            <p:cNvSpPr/>
            <p:nvPr/>
          </p:nvSpPr>
          <p:spPr>
            <a:xfrm>
              <a:off x="2568387" y="4063935"/>
              <a:ext cx="246559" cy="224009"/>
            </a:xfrm>
            <a:custGeom>
              <a:avLst/>
              <a:gdLst/>
              <a:ahLst/>
              <a:cxnLst/>
              <a:rect l="l" t="t" r="r" b="b"/>
              <a:pathLst>
                <a:path w="4461" h="4053" extrusionOk="0">
                  <a:moveTo>
                    <a:pt x="3299" y="0"/>
                  </a:moveTo>
                  <a:cubicBezTo>
                    <a:pt x="3169" y="0"/>
                    <a:pt x="3085" y="164"/>
                    <a:pt x="3085" y="585"/>
                  </a:cubicBezTo>
                  <a:cubicBezTo>
                    <a:pt x="3069" y="1166"/>
                    <a:pt x="2954" y="1354"/>
                    <a:pt x="2792" y="1354"/>
                  </a:cubicBezTo>
                  <a:cubicBezTo>
                    <a:pt x="2490" y="1354"/>
                    <a:pt x="2027" y="703"/>
                    <a:pt x="1739" y="703"/>
                  </a:cubicBezTo>
                  <a:cubicBezTo>
                    <a:pt x="1652" y="703"/>
                    <a:pt x="1582" y="762"/>
                    <a:pt x="1536" y="916"/>
                  </a:cubicBezTo>
                  <a:cubicBezTo>
                    <a:pt x="1340" y="1528"/>
                    <a:pt x="1938" y="3037"/>
                    <a:pt x="1419" y="3037"/>
                  </a:cubicBezTo>
                  <a:cubicBezTo>
                    <a:pt x="1377" y="3037"/>
                    <a:pt x="1328" y="3027"/>
                    <a:pt x="1271" y="3007"/>
                  </a:cubicBezTo>
                  <a:cubicBezTo>
                    <a:pt x="708" y="2797"/>
                    <a:pt x="369" y="2411"/>
                    <a:pt x="211" y="2411"/>
                  </a:cubicBezTo>
                  <a:cubicBezTo>
                    <a:pt x="119" y="2411"/>
                    <a:pt x="87" y="2538"/>
                    <a:pt x="107" y="2901"/>
                  </a:cubicBezTo>
                  <a:cubicBezTo>
                    <a:pt x="107" y="3126"/>
                    <a:pt x="54" y="3285"/>
                    <a:pt x="1" y="3391"/>
                  </a:cubicBezTo>
                  <a:cubicBezTo>
                    <a:pt x="332" y="3841"/>
                    <a:pt x="662" y="4052"/>
                    <a:pt x="662" y="4052"/>
                  </a:cubicBezTo>
                  <a:lnTo>
                    <a:pt x="3799" y="3721"/>
                  </a:lnTo>
                  <a:cubicBezTo>
                    <a:pt x="4249" y="2848"/>
                    <a:pt x="4461" y="2067"/>
                    <a:pt x="4408" y="1352"/>
                  </a:cubicBezTo>
                  <a:cubicBezTo>
                    <a:pt x="4074" y="756"/>
                    <a:pt x="3580" y="0"/>
                    <a:pt x="3299" y="0"/>
                  </a:cubicBezTo>
                  <a:close/>
                </a:path>
              </a:pathLst>
            </a:custGeom>
            <a:solidFill>
              <a:schemeClr val="dk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39" name="Google Shape;559;p27">
              <a:extLst>
                <a:ext uri="{FF2B5EF4-FFF2-40B4-BE49-F238E27FC236}">
                  <a16:creationId xmlns:a16="http://schemas.microsoft.com/office/drawing/2014/main" id="{4E49B5C9-9DBF-4C87-9D7B-889A3BE664DE}"/>
                </a:ext>
              </a:extLst>
            </p:cNvPr>
            <p:cNvSpPr/>
            <p:nvPr/>
          </p:nvSpPr>
          <p:spPr>
            <a:xfrm>
              <a:off x="2586681" y="4259646"/>
              <a:ext cx="216603" cy="130382"/>
            </a:xfrm>
            <a:custGeom>
              <a:avLst/>
              <a:gdLst/>
              <a:ahLst/>
              <a:cxnLst/>
              <a:rect l="l" t="t" r="r" b="b"/>
              <a:pathLst>
                <a:path w="3919" h="2359" extrusionOk="0">
                  <a:moveTo>
                    <a:pt x="3604" y="1"/>
                  </a:moveTo>
                  <a:cubicBezTo>
                    <a:pt x="3580" y="1"/>
                    <a:pt x="3553" y="7"/>
                    <a:pt x="3521" y="22"/>
                  </a:cubicBezTo>
                  <a:lnTo>
                    <a:pt x="106" y="405"/>
                  </a:lnTo>
                  <a:cubicBezTo>
                    <a:pt x="54" y="405"/>
                    <a:pt x="1" y="458"/>
                    <a:pt x="1" y="511"/>
                  </a:cubicBezTo>
                  <a:lnTo>
                    <a:pt x="159" y="2232"/>
                  </a:lnTo>
                  <a:cubicBezTo>
                    <a:pt x="159" y="2309"/>
                    <a:pt x="223" y="2359"/>
                    <a:pt x="278" y="2359"/>
                  </a:cubicBezTo>
                  <a:cubicBezTo>
                    <a:pt x="298" y="2359"/>
                    <a:pt x="317" y="2352"/>
                    <a:pt x="331" y="2338"/>
                  </a:cubicBezTo>
                  <a:lnTo>
                    <a:pt x="3799" y="1954"/>
                  </a:lnTo>
                  <a:cubicBezTo>
                    <a:pt x="3852" y="1954"/>
                    <a:pt x="3918" y="1901"/>
                    <a:pt x="3918" y="1782"/>
                  </a:cubicBezTo>
                  <a:lnTo>
                    <a:pt x="3746" y="127"/>
                  </a:lnTo>
                  <a:cubicBezTo>
                    <a:pt x="3707" y="50"/>
                    <a:pt x="3669" y="1"/>
                    <a:pt x="3604" y="1"/>
                  </a:cubicBezTo>
                  <a:close/>
                </a:path>
              </a:pathLst>
            </a:custGeom>
            <a:solidFill>
              <a:srgbClr val="FFFFFF"/>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40" name="Google Shape;560;p27">
              <a:extLst>
                <a:ext uri="{FF2B5EF4-FFF2-40B4-BE49-F238E27FC236}">
                  <a16:creationId xmlns:a16="http://schemas.microsoft.com/office/drawing/2014/main" id="{B44B5DFA-7D80-4F1A-AE03-8FEAACEF2203}"/>
                </a:ext>
              </a:extLst>
            </p:cNvPr>
            <p:cNvSpPr/>
            <p:nvPr/>
          </p:nvSpPr>
          <p:spPr>
            <a:xfrm rot="41933">
              <a:off x="2590197" y="4314548"/>
              <a:ext cx="215526" cy="77273"/>
            </a:xfrm>
            <a:custGeom>
              <a:avLst/>
              <a:gdLst/>
              <a:ahLst/>
              <a:cxnLst/>
              <a:rect l="l" t="t" r="r" b="b"/>
              <a:pathLst>
                <a:path w="3866" h="1398" extrusionOk="0">
                  <a:moveTo>
                    <a:pt x="3746" y="0"/>
                  </a:moveTo>
                  <a:lnTo>
                    <a:pt x="1" y="437"/>
                  </a:lnTo>
                  <a:lnTo>
                    <a:pt x="106" y="1271"/>
                  </a:lnTo>
                  <a:cubicBezTo>
                    <a:pt x="106" y="1348"/>
                    <a:pt x="170" y="1398"/>
                    <a:pt x="225" y="1398"/>
                  </a:cubicBezTo>
                  <a:cubicBezTo>
                    <a:pt x="245" y="1398"/>
                    <a:pt x="264" y="1391"/>
                    <a:pt x="278" y="1377"/>
                  </a:cubicBezTo>
                  <a:lnTo>
                    <a:pt x="3746" y="993"/>
                  </a:lnTo>
                  <a:cubicBezTo>
                    <a:pt x="3799" y="993"/>
                    <a:pt x="3865" y="940"/>
                    <a:pt x="3865" y="821"/>
                  </a:cubicBezTo>
                  <a:lnTo>
                    <a:pt x="3746" y="0"/>
                  </a:lnTo>
                  <a:close/>
                </a:path>
              </a:pathLst>
            </a:custGeom>
            <a:solidFill>
              <a:srgbClr val="CCC4C5"/>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41" name="Google Shape;561;p27">
              <a:extLst>
                <a:ext uri="{FF2B5EF4-FFF2-40B4-BE49-F238E27FC236}">
                  <a16:creationId xmlns:a16="http://schemas.microsoft.com/office/drawing/2014/main" id="{D082B021-A386-43D4-99F1-601F9858A307}"/>
                </a:ext>
              </a:extLst>
            </p:cNvPr>
            <p:cNvSpPr/>
            <p:nvPr/>
          </p:nvSpPr>
          <p:spPr>
            <a:xfrm>
              <a:off x="2724193" y="5007670"/>
              <a:ext cx="239982" cy="242138"/>
            </a:xfrm>
            <a:custGeom>
              <a:avLst/>
              <a:gdLst/>
              <a:ahLst/>
              <a:cxnLst/>
              <a:rect l="l" t="t" r="r" b="b"/>
              <a:pathLst>
                <a:path w="4342" h="4381" extrusionOk="0">
                  <a:moveTo>
                    <a:pt x="2635" y="1"/>
                  </a:moveTo>
                  <a:lnTo>
                    <a:pt x="107" y="3085"/>
                  </a:lnTo>
                  <a:cubicBezTo>
                    <a:pt x="0" y="3839"/>
                    <a:pt x="1571" y="4380"/>
                    <a:pt x="2831" y="4380"/>
                  </a:cubicBezTo>
                  <a:cubicBezTo>
                    <a:pt x="3605" y="4380"/>
                    <a:pt x="4261" y="4177"/>
                    <a:pt x="4342" y="3693"/>
                  </a:cubicBezTo>
                  <a:lnTo>
                    <a:pt x="2635" y="1"/>
                  </a:lnTo>
                  <a:close/>
                </a:path>
              </a:pathLst>
            </a:custGeom>
            <a:solidFill>
              <a:srgbClr val="F9A984"/>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42" name="Google Shape;562;p27">
              <a:extLst>
                <a:ext uri="{FF2B5EF4-FFF2-40B4-BE49-F238E27FC236}">
                  <a16:creationId xmlns:a16="http://schemas.microsoft.com/office/drawing/2014/main" id="{AADD5680-A88B-4DB2-AB44-BE0289A3526C}"/>
                </a:ext>
              </a:extLst>
            </p:cNvPr>
            <p:cNvSpPr/>
            <p:nvPr/>
          </p:nvSpPr>
          <p:spPr>
            <a:xfrm>
              <a:off x="2730052" y="4358081"/>
              <a:ext cx="356326" cy="853756"/>
            </a:xfrm>
            <a:custGeom>
              <a:avLst/>
              <a:gdLst/>
              <a:ahLst/>
              <a:cxnLst/>
              <a:rect l="l" t="t" r="r" b="b"/>
              <a:pathLst>
                <a:path w="6447" h="15447" extrusionOk="0">
                  <a:moveTo>
                    <a:pt x="2198" y="1"/>
                  </a:moveTo>
                  <a:lnTo>
                    <a:pt x="1" y="14785"/>
                  </a:lnTo>
                  <a:lnTo>
                    <a:pt x="4236" y="15446"/>
                  </a:lnTo>
                  <a:lnTo>
                    <a:pt x="6446" y="610"/>
                  </a:lnTo>
                  <a:lnTo>
                    <a:pt x="2198" y="1"/>
                  </a:lnTo>
                  <a:close/>
                </a:path>
              </a:pathLst>
            </a:custGeom>
            <a:solidFill>
              <a:schemeClr val="dk2"/>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43" name="Google Shape;563;p27">
              <a:extLst>
                <a:ext uri="{FF2B5EF4-FFF2-40B4-BE49-F238E27FC236}">
                  <a16:creationId xmlns:a16="http://schemas.microsoft.com/office/drawing/2014/main" id="{8C0C76F0-1988-4F6C-B1A7-6BB1F602D357}"/>
                </a:ext>
              </a:extLst>
            </p:cNvPr>
            <p:cNvSpPr/>
            <p:nvPr/>
          </p:nvSpPr>
          <p:spPr>
            <a:xfrm>
              <a:off x="2842692" y="4373447"/>
              <a:ext cx="243685" cy="838391"/>
            </a:xfrm>
            <a:custGeom>
              <a:avLst/>
              <a:gdLst/>
              <a:ahLst/>
              <a:cxnLst/>
              <a:rect l="l" t="t" r="r" b="b"/>
              <a:pathLst>
                <a:path w="4409" h="15169" extrusionOk="0">
                  <a:moveTo>
                    <a:pt x="2198" y="1"/>
                  </a:moveTo>
                  <a:lnTo>
                    <a:pt x="1" y="14838"/>
                  </a:lnTo>
                  <a:lnTo>
                    <a:pt x="2198" y="15168"/>
                  </a:lnTo>
                  <a:lnTo>
                    <a:pt x="4408" y="332"/>
                  </a:lnTo>
                  <a:lnTo>
                    <a:pt x="2198" y="1"/>
                  </a:lnTo>
                  <a:close/>
                </a:path>
              </a:pathLst>
            </a:custGeom>
            <a:solidFill>
              <a:schemeClr val="dk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44" name="Google Shape;564;p27">
              <a:extLst>
                <a:ext uri="{FF2B5EF4-FFF2-40B4-BE49-F238E27FC236}">
                  <a16:creationId xmlns:a16="http://schemas.microsoft.com/office/drawing/2014/main" id="{D46CBBA8-F2A2-4830-919D-D6ACE170B776}"/>
                </a:ext>
              </a:extLst>
            </p:cNvPr>
            <p:cNvSpPr/>
            <p:nvPr/>
          </p:nvSpPr>
          <p:spPr>
            <a:xfrm>
              <a:off x="2846063" y="4187684"/>
              <a:ext cx="240314" cy="242083"/>
            </a:xfrm>
            <a:custGeom>
              <a:avLst/>
              <a:gdLst/>
              <a:ahLst/>
              <a:cxnLst/>
              <a:rect l="l" t="t" r="r" b="b"/>
              <a:pathLst>
                <a:path w="4348" h="4380" extrusionOk="0">
                  <a:moveTo>
                    <a:pt x="2587" y="0"/>
                  </a:moveTo>
                  <a:lnTo>
                    <a:pt x="99" y="3084"/>
                  </a:lnTo>
                  <a:cubicBezTo>
                    <a:pt x="0" y="3839"/>
                    <a:pt x="1569" y="4380"/>
                    <a:pt x="2830" y="4380"/>
                  </a:cubicBezTo>
                  <a:cubicBezTo>
                    <a:pt x="3604" y="4380"/>
                    <a:pt x="4262" y="4176"/>
                    <a:pt x="4347" y="3693"/>
                  </a:cubicBezTo>
                  <a:lnTo>
                    <a:pt x="2587" y="0"/>
                  </a:lnTo>
                  <a:close/>
                </a:path>
              </a:pathLst>
            </a:custGeom>
            <a:solidFill>
              <a:srgbClr val="FFE780"/>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45" name="Google Shape;565;p27">
              <a:extLst>
                <a:ext uri="{FF2B5EF4-FFF2-40B4-BE49-F238E27FC236}">
                  <a16:creationId xmlns:a16="http://schemas.microsoft.com/office/drawing/2014/main" id="{69E3D7B6-EC35-43DC-AE4B-2A815F0F7DB6}"/>
                </a:ext>
              </a:extLst>
            </p:cNvPr>
            <p:cNvSpPr/>
            <p:nvPr/>
          </p:nvSpPr>
          <p:spPr>
            <a:xfrm>
              <a:off x="2942952" y="4186493"/>
              <a:ext cx="79755" cy="77267"/>
            </a:xfrm>
            <a:custGeom>
              <a:avLst/>
              <a:gdLst/>
              <a:ahLst/>
              <a:cxnLst/>
              <a:rect l="l" t="t" r="r" b="b"/>
              <a:pathLst>
                <a:path w="1443" h="1398" extrusionOk="0">
                  <a:moveTo>
                    <a:pt x="834" y="0"/>
                  </a:moveTo>
                  <a:lnTo>
                    <a:pt x="0" y="1046"/>
                  </a:lnTo>
                  <a:cubicBezTo>
                    <a:pt x="172" y="1218"/>
                    <a:pt x="384" y="1324"/>
                    <a:pt x="662" y="1377"/>
                  </a:cubicBezTo>
                  <a:cubicBezTo>
                    <a:pt x="736" y="1391"/>
                    <a:pt x="811" y="1397"/>
                    <a:pt x="884" y="1397"/>
                  </a:cubicBezTo>
                  <a:cubicBezTo>
                    <a:pt x="1085" y="1397"/>
                    <a:pt x="1278" y="1348"/>
                    <a:pt x="1443" y="1271"/>
                  </a:cubicBezTo>
                  <a:lnTo>
                    <a:pt x="834" y="0"/>
                  </a:lnTo>
                  <a:close/>
                </a:path>
              </a:pathLst>
            </a:custGeom>
            <a:solidFill>
              <a:srgbClr val="233E49"/>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46" name="Google Shape;566;p27">
              <a:extLst>
                <a:ext uri="{FF2B5EF4-FFF2-40B4-BE49-F238E27FC236}">
                  <a16:creationId xmlns:a16="http://schemas.microsoft.com/office/drawing/2014/main" id="{695748A1-FD99-49B2-B64C-0CBCF95652DF}"/>
                </a:ext>
              </a:extLst>
            </p:cNvPr>
            <p:cNvSpPr/>
            <p:nvPr/>
          </p:nvSpPr>
          <p:spPr>
            <a:xfrm>
              <a:off x="2339458" y="4663117"/>
              <a:ext cx="777649" cy="963467"/>
            </a:xfrm>
            <a:custGeom>
              <a:avLst/>
              <a:gdLst/>
              <a:ahLst/>
              <a:cxnLst/>
              <a:rect l="l" t="t" r="r" b="b"/>
              <a:pathLst>
                <a:path w="14070" h="17432" extrusionOk="0">
                  <a:moveTo>
                    <a:pt x="0" y="1"/>
                  </a:moveTo>
                  <a:lnTo>
                    <a:pt x="0" y="13726"/>
                  </a:lnTo>
                  <a:cubicBezTo>
                    <a:pt x="0" y="15777"/>
                    <a:pt x="1377" y="17432"/>
                    <a:pt x="3097" y="17432"/>
                  </a:cubicBezTo>
                  <a:lnTo>
                    <a:pt x="10972" y="17432"/>
                  </a:lnTo>
                  <a:cubicBezTo>
                    <a:pt x="12693" y="17432"/>
                    <a:pt x="14069" y="15777"/>
                    <a:pt x="14069" y="13726"/>
                  </a:cubicBezTo>
                  <a:lnTo>
                    <a:pt x="14069" y="1"/>
                  </a:lnTo>
                  <a:close/>
                </a:path>
              </a:pathLst>
            </a:custGeom>
            <a:solidFill>
              <a:schemeClr val="accent2"/>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47" name="Google Shape;567;p27">
              <a:extLst>
                <a:ext uri="{FF2B5EF4-FFF2-40B4-BE49-F238E27FC236}">
                  <a16:creationId xmlns:a16="http://schemas.microsoft.com/office/drawing/2014/main" id="{B8EF1B35-EC9B-4BDF-94AC-D722F926DD8B}"/>
                </a:ext>
              </a:extLst>
            </p:cNvPr>
            <p:cNvSpPr/>
            <p:nvPr/>
          </p:nvSpPr>
          <p:spPr>
            <a:xfrm>
              <a:off x="2375983" y="4821897"/>
              <a:ext cx="741115" cy="804661"/>
            </a:xfrm>
            <a:custGeom>
              <a:avLst/>
              <a:gdLst/>
              <a:ahLst/>
              <a:cxnLst/>
              <a:rect l="l" t="t" r="r" b="b"/>
              <a:pathLst>
                <a:path w="13409" h="17432" extrusionOk="0">
                  <a:moveTo>
                    <a:pt x="11701" y="1"/>
                  </a:moveTo>
                  <a:lnTo>
                    <a:pt x="11701" y="12469"/>
                  </a:lnTo>
                  <a:cubicBezTo>
                    <a:pt x="11701" y="14507"/>
                    <a:pt x="10258" y="16161"/>
                    <a:pt x="8551" y="16161"/>
                  </a:cubicBezTo>
                  <a:lnTo>
                    <a:pt x="716" y="16161"/>
                  </a:lnTo>
                  <a:cubicBezTo>
                    <a:pt x="451" y="16161"/>
                    <a:pt x="226" y="16108"/>
                    <a:pt x="1" y="16042"/>
                  </a:cubicBezTo>
                  <a:lnTo>
                    <a:pt x="1" y="16042"/>
                  </a:lnTo>
                  <a:cubicBezTo>
                    <a:pt x="557" y="16876"/>
                    <a:pt x="1443" y="17432"/>
                    <a:pt x="2436" y="17432"/>
                  </a:cubicBezTo>
                  <a:lnTo>
                    <a:pt x="10311" y="17432"/>
                  </a:lnTo>
                  <a:cubicBezTo>
                    <a:pt x="12032" y="17432"/>
                    <a:pt x="13408" y="15777"/>
                    <a:pt x="13408" y="13726"/>
                  </a:cubicBezTo>
                  <a:lnTo>
                    <a:pt x="13408" y="1"/>
                  </a:lnTo>
                  <a:close/>
                </a:path>
              </a:pathLst>
            </a:custGeom>
            <a:solidFill>
              <a:schemeClr val="dk2"/>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48" name="Google Shape;568;p27">
              <a:extLst>
                <a:ext uri="{FF2B5EF4-FFF2-40B4-BE49-F238E27FC236}">
                  <a16:creationId xmlns:a16="http://schemas.microsoft.com/office/drawing/2014/main" id="{437A574E-5D46-4B2D-B081-522030A64E3F}"/>
                </a:ext>
              </a:extLst>
            </p:cNvPr>
            <p:cNvSpPr/>
            <p:nvPr/>
          </p:nvSpPr>
          <p:spPr>
            <a:xfrm>
              <a:off x="2433804" y="4873087"/>
              <a:ext cx="460897" cy="490908"/>
            </a:xfrm>
            <a:custGeom>
              <a:avLst/>
              <a:gdLst/>
              <a:ahLst/>
              <a:cxnLst/>
              <a:rect l="l" t="t" r="r" b="b"/>
              <a:pathLst>
                <a:path w="8339" h="8882" extrusionOk="0">
                  <a:moveTo>
                    <a:pt x="4196" y="1"/>
                  </a:moveTo>
                  <a:cubicBezTo>
                    <a:pt x="1880" y="1"/>
                    <a:pt x="0" y="1986"/>
                    <a:pt x="0" y="4421"/>
                  </a:cubicBezTo>
                  <a:cubicBezTo>
                    <a:pt x="0" y="6896"/>
                    <a:pt x="1880" y="8881"/>
                    <a:pt x="4196" y="8881"/>
                  </a:cubicBezTo>
                  <a:cubicBezTo>
                    <a:pt x="6459" y="8881"/>
                    <a:pt x="8339" y="6896"/>
                    <a:pt x="8339" y="4421"/>
                  </a:cubicBezTo>
                  <a:cubicBezTo>
                    <a:pt x="8339" y="1986"/>
                    <a:pt x="6459" y="1"/>
                    <a:pt x="4196" y="1"/>
                  </a:cubicBezTo>
                  <a:close/>
                </a:path>
              </a:pathLst>
            </a:custGeom>
            <a:solidFill>
              <a:schemeClr val="accent6"/>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49" name="Google Shape;569;p27">
              <a:extLst>
                <a:ext uri="{FF2B5EF4-FFF2-40B4-BE49-F238E27FC236}">
                  <a16:creationId xmlns:a16="http://schemas.microsoft.com/office/drawing/2014/main" id="{0B5EFB62-EEA1-4785-ADCF-50D9C22552BF}"/>
                </a:ext>
              </a:extLst>
            </p:cNvPr>
            <p:cNvSpPr/>
            <p:nvPr/>
          </p:nvSpPr>
          <p:spPr>
            <a:xfrm>
              <a:off x="3375992" y="4937477"/>
              <a:ext cx="426519" cy="429448"/>
            </a:xfrm>
            <a:custGeom>
              <a:avLst/>
              <a:gdLst/>
              <a:ahLst/>
              <a:cxnLst/>
              <a:rect l="l" t="t" r="r" b="b"/>
              <a:pathLst>
                <a:path w="7717" h="7770" extrusionOk="0">
                  <a:moveTo>
                    <a:pt x="3865" y="1430"/>
                  </a:moveTo>
                  <a:cubicBezTo>
                    <a:pt x="5189" y="1430"/>
                    <a:pt x="6287" y="2541"/>
                    <a:pt x="6287" y="3865"/>
                  </a:cubicBezTo>
                  <a:cubicBezTo>
                    <a:pt x="6287" y="5241"/>
                    <a:pt x="5189" y="6287"/>
                    <a:pt x="3865" y="6287"/>
                  </a:cubicBezTo>
                  <a:cubicBezTo>
                    <a:pt x="2542" y="6287"/>
                    <a:pt x="1430" y="5241"/>
                    <a:pt x="1430" y="3865"/>
                  </a:cubicBezTo>
                  <a:cubicBezTo>
                    <a:pt x="1430" y="2541"/>
                    <a:pt x="2542" y="1430"/>
                    <a:pt x="3865" y="1430"/>
                  </a:cubicBezTo>
                  <a:close/>
                  <a:moveTo>
                    <a:pt x="3865" y="0"/>
                  </a:moveTo>
                  <a:cubicBezTo>
                    <a:pt x="1708" y="0"/>
                    <a:pt x="0" y="1708"/>
                    <a:pt x="0" y="3865"/>
                  </a:cubicBezTo>
                  <a:cubicBezTo>
                    <a:pt x="0" y="6009"/>
                    <a:pt x="1708" y="7769"/>
                    <a:pt x="3865" y="7769"/>
                  </a:cubicBezTo>
                  <a:cubicBezTo>
                    <a:pt x="6009" y="7769"/>
                    <a:pt x="7717" y="6009"/>
                    <a:pt x="7717" y="3865"/>
                  </a:cubicBezTo>
                  <a:cubicBezTo>
                    <a:pt x="7717" y="1708"/>
                    <a:pt x="6009" y="0"/>
                    <a:pt x="3865" y="0"/>
                  </a:cubicBezTo>
                  <a:close/>
                </a:path>
              </a:pathLst>
            </a:custGeom>
            <a:solidFill>
              <a:schemeClr val="accent3"/>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50" name="Google Shape;570;p27">
              <a:extLst>
                <a:ext uri="{FF2B5EF4-FFF2-40B4-BE49-F238E27FC236}">
                  <a16:creationId xmlns:a16="http://schemas.microsoft.com/office/drawing/2014/main" id="{1D80BD4C-514B-4C3F-9044-4B92E1B038C3}"/>
                </a:ext>
              </a:extLst>
            </p:cNvPr>
            <p:cNvSpPr/>
            <p:nvPr/>
          </p:nvSpPr>
          <p:spPr>
            <a:xfrm>
              <a:off x="2894646" y="4821907"/>
              <a:ext cx="658432" cy="768142"/>
            </a:xfrm>
            <a:custGeom>
              <a:avLst/>
              <a:gdLst/>
              <a:ahLst/>
              <a:cxnLst/>
              <a:rect l="l" t="t" r="r" b="b"/>
              <a:pathLst>
                <a:path w="11913" h="13898" extrusionOk="0">
                  <a:moveTo>
                    <a:pt x="1" y="0"/>
                  </a:moveTo>
                  <a:lnTo>
                    <a:pt x="1" y="10853"/>
                  </a:lnTo>
                  <a:cubicBezTo>
                    <a:pt x="1" y="12507"/>
                    <a:pt x="1205" y="13897"/>
                    <a:pt x="2648" y="13897"/>
                  </a:cubicBezTo>
                  <a:lnTo>
                    <a:pt x="9265" y="13897"/>
                  </a:lnTo>
                  <a:cubicBezTo>
                    <a:pt x="10695" y="13897"/>
                    <a:pt x="11912" y="12507"/>
                    <a:pt x="11912" y="10853"/>
                  </a:cubicBezTo>
                  <a:lnTo>
                    <a:pt x="11912" y="0"/>
                  </a:lnTo>
                  <a:close/>
                </a:path>
              </a:pathLst>
            </a:custGeom>
            <a:solidFill>
              <a:schemeClr val="lt2"/>
            </a:solidFill>
            <a:ln>
              <a:noFill/>
            </a:ln>
          </p:spPr>
          <p:txBody>
            <a:bodyPr spcFirstLastPara="1" wrap="square" lIns="91425" tIns="91425" rIns="91425" bIns="91425" anchor="ctr" anchorCtr="0">
              <a:noAutofit/>
            </a:bodyPr>
            <a:lstStyle/>
            <a:p>
              <a:endParaRPr sz="1350" dirty="0">
                <a:solidFill>
                  <a:prstClr val="black"/>
                </a:solidFill>
                <a:latin typeface="Times New Roman" panose="02020603050405020304" pitchFamily="18" charset="0"/>
              </a:endParaRPr>
            </a:p>
          </p:txBody>
        </p:sp>
        <p:sp>
          <p:nvSpPr>
            <p:cNvPr id="251" name="Google Shape;571;p27">
              <a:extLst>
                <a:ext uri="{FF2B5EF4-FFF2-40B4-BE49-F238E27FC236}">
                  <a16:creationId xmlns:a16="http://schemas.microsoft.com/office/drawing/2014/main" id="{46BE8CA5-CDE1-4274-918B-09322F831DB0}"/>
                </a:ext>
              </a:extLst>
            </p:cNvPr>
            <p:cNvSpPr/>
            <p:nvPr/>
          </p:nvSpPr>
          <p:spPr>
            <a:xfrm>
              <a:off x="2927587" y="4821907"/>
              <a:ext cx="625491" cy="768142"/>
            </a:xfrm>
            <a:custGeom>
              <a:avLst/>
              <a:gdLst/>
              <a:ahLst/>
              <a:cxnLst/>
              <a:rect l="l" t="t" r="r" b="b"/>
              <a:pathLst>
                <a:path w="11317" h="13898" extrusionOk="0">
                  <a:moveTo>
                    <a:pt x="9768" y="0"/>
                  </a:moveTo>
                  <a:lnTo>
                    <a:pt x="9768" y="9860"/>
                  </a:lnTo>
                  <a:cubicBezTo>
                    <a:pt x="9768" y="11462"/>
                    <a:pt x="8669" y="12785"/>
                    <a:pt x="7174" y="12785"/>
                  </a:cubicBezTo>
                  <a:lnTo>
                    <a:pt x="609" y="12785"/>
                  </a:lnTo>
                  <a:cubicBezTo>
                    <a:pt x="397" y="12785"/>
                    <a:pt x="172" y="12785"/>
                    <a:pt x="0" y="12732"/>
                  </a:cubicBezTo>
                  <a:lnTo>
                    <a:pt x="0" y="12732"/>
                  </a:lnTo>
                  <a:cubicBezTo>
                    <a:pt x="503" y="13394"/>
                    <a:pt x="1218" y="13897"/>
                    <a:pt x="2052" y="13897"/>
                  </a:cubicBezTo>
                  <a:lnTo>
                    <a:pt x="8669" y="13897"/>
                  </a:lnTo>
                  <a:cubicBezTo>
                    <a:pt x="10099" y="13897"/>
                    <a:pt x="11316" y="12507"/>
                    <a:pt x="11316" y="10853"/>
                  </a:cubicBezTo>
                  <a:lnTo>
                    <a:pt x="11316" y="0"/>
                  </a:lnTo>
                  <a:close/>
                </a:path>
              </a:pathLst>
            </a:custGeom>
            <a:solidFill>
              <a:schemeClr val="accen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nvGrpSpPr>
            <p:cNvPr id="252" name="Google Shape;572;p27">
              <a:extLst>
                <a:ext uri="{FF2B5EF4-FFF2-40B4-BE49-F238E27FC236}">
                  <a16:creationId xmlns:a16="http://schemas.microsoft.com/office/drawing/2014/main" id="{B70FF2C3-E679-4C50-9037-629C23F46791}"/>
                </a:ext>
              </a:extLst>
            </p:cNvPr>
            <p:cNvGrpSpPr/>
            <p:nvPr/>
          </p:nvGrpSpPr>
          <p:grpSpPr>
            <a:xfrm>
              <a:off x="3041664" y="5111577"/>
              <a:ext cx="320455" cy="156580"/>
              <a:chOff x="2774143" y="4536556"/>
              <a:chExt cx="320455" cy="156580"/>
            </a:xfrm>
          </p:grpSpPr>
          <p:sp>
            <p:nvSpPr>
              <p:cNvPr id="256" name="Google Shape;573;p27">
                <a:extLst>
                  <a:ext uri="{FF2B5EF4-FFF2-40B4-BE49-F238E27FC236}">
                    <a16:creationId xmlns:a16="http://schemas.microsoft.com/office/drawing/2014/main" id="{1120E790-167B-44C9-ABF2-B9A6CC919A9C}"/>
                  </a:ext>
                </a:extLst>
              </p:cNvPr>
              <p:cNvSpPr/>
              <p:nvPr/>
            </p:nvSpPr>
            <p:spPr>
              <a:xfrm>
                <a:off x="2774143" y="4562865"/>
                <a:ext cx="112751" cy="98104"/>
              </a:xfrm>
              <a:custGeom>
                <a:avLst/>
                <a:gdLst/>
                <a:ahLst/>
                <a:cxnLst/>
                <a:rect l="l" t="t" r="r" b="b"/>
                <a:pathLst>
                  <a:path w="2040" h="1775" extrusionOk="0">
                    <a:moveTo>
                      <a:pt x="292" y="1"/>
                    </a:moveTo>
                    <a:cubicBezTo>
                      <a:pt x="173" y="1"/>
                      <a:pt x="94" y="14"/>
                      <a:pt x="67" y="27"/>
                    </a:cubicBezTo>
                    <a:cubicBezTo>
                      <a:pt x="27" y="40"/>
                      <a:pt x="1" y="67"/>
                      <a:pt x="1" y="107"/>
                    </a:cubicBezTo>
                    <a:cubicBezTo>
                      <a:pt x="1" y="146"/>
                      <a:pt x="27" y="173"/>
                      <a:pt x="54" y="186"/>
                    </a:cubicBezTo>
                    <a:cubicBezTo>
                      <a:pt x="94" y="199"/>
                      <a:pt x="147" y="212"/>
                      <a:pt x="226" y="212"/>
                    </a:cubicBezTo>
                    <a:cubicBezTo>
                      <a:pt x="279" y="226"/>
                      <a:pt x="319" y="239"/>
                      <a:pt x="345" y="252"/>
                    </a:cubicBezTo>
                    <a:cubicBezTo>
                      <a:pt x="385" y="265"/>
                      <a:pt x="411" y="292"/>
                      <a:pt x="451" y="358"/>
                    </a:cubicBezTo>
                    <a:lnTo>
                      <a:pt x="835" y="887"/>
                    </a:lnTo>
                    <a:lnTo>
                      <a:pt x="782" y="967"/>
                    </a:lnTo>
                    <a:lnTo>
                      <a:pt x="729" y="1033"/>
                    </a:lnTo>
                    <a:lnTo>
                      <a:pt x="636" y="1165"/>
                    </a:lnTo>
                    <a:cubicBezTo>
                      <a:pt x="597" y="1205"/>
                      <a:pt x="544" y="1271"/>
                      <a:pt x="477" y="1364"/>
                    </a:cubicBezTo>
                    <a:cubicBezTo>
                      <a:pt x="464" y="1390"/>
                      <a:pt x="438" y="1404"/>
                      <a:pt x="411" y="1417"/>
                    </a:cubicBezTo>
                    <a:cubicBezTo>
                      <a:pt x="385" y="1430"/>
                      <a:pt x="358" y="1443"/>
                      <a:pt x="319" y="1443"/>
                    </a:cubicBezTo>
                    <a:cubicBezTo>
                      <a:pt x="266" y="1443"/>
                      <a:pt x="213" y="1457"/>
                      <a:pt x="173" y="1470"/>
                    </a:cubicBezTo>
                    <a:cubicBezTo>
                      <a:pt x="120" y="1483"/>
                      <a:pt x="94" y="1509"/>
                      <a:pt x="94" y="1562"/>
                    </a:cubicBezTo>
                    <a:cubicBezTo>
                      <a:pt x="94" y="1576"/>
                      <a:pt x="94" y="1602"/>
                      <a:pt x="107" y="1615"/>
                    </a:cubicBezTo>
                    <a:cubicBezTo>
                      <a:pt x="120" y="1629"/>
                      <a:pt x="133" y="1642"/>
                      <a:pt x="147" y="1642"/>
                    </a:cubicBezTo>
                    <a:cubicBezTo>
                      <a:pt x="160" y="1655"/>
                      <a:pt x="186" y="1655"/>
                      <a:pt x="199" y="1668"/>
                    </a:cubicBezTo>
                    <a:lnTo>
                      <a:pt x="385" y="1668"/>
                    </a:lnTo>
                    <a:cubicBezTo>
                      <a:pt x="438" y="1655"/>
                      <a:pt x="491" y="1655"/>
                      <a:pt x="544" y="1655"/>
                    </a:cubicBezTo>
                    <a:cubicBezTo>
                      <a:pt x="570" y="1655"/>
                      <a:pt x="597" y="1655"/>
                      <a:pt x="623" y="1668"/>
                    </a:cubicBezTo>
                    <a:lnTo>
                      <a:pt x="822" y="1668"/>
                    </a:lnTo>
                    <a:cubicBezTo>
                      <a:pt x="848" y="1668"/>
                      <a:pt x="888" y="1655"/>
                      <a:pt x="927" y="1655"/>
                    </a:cubicBezTo>
                    <a:cubicBezTo>
                      <a:pt x="954" y="1642"/>
                      <a:pt x="980" y="1615"/>
                      <a:pt x="980" y="1562"/>
                    </a:cubicBezTo>
                    <a:cubicBezTo>
                      <a:pt x="980" y="1549"/>
                      <a:pt x="967" y="1536"/>
                      <a:pt x="954" y="1509"/>
                    </a:cubicBezTo>
                    <a:cubicBezTo>
                      <a:pt x="927" y="1483"/>
                      <a:pt x="874" y="1470"/>
                      <a:pt x="808" y="1470"/>
                    </a:cubicBezTo>
                    <a:cubicBezTo>
                      <a:pt x="769" y="1470"/>
                      <a:pt x="755" y="1470"/>
                      <a:pt x="742" y="1457"/>
                    </a:cubicBezTo>
                    <a:cubicBezTo>
                      <a:pt x="742" y="1457"/>
                      <a:pt x="729" y="1443"/>
                      <a:pt x="729" y="1430"/>
                    </a:cubicBezTo>
                    <a:cubicBezTo>
                      <a:pt x="729" y="1417"/>
                      <a:pt x="742" y="1404"/>
                      <a:pt x="755" y="1377"/>
                    </a:cubicBezTo>
                    <a:cubicBezTo>
                      <a:pt x="782" y="1351"/>
                      <a:pt x="795" y="1324"/>
                      <a:pt x="808" y="1311"/>
                    </a:cubicBezTo>
                    <a:cubicBezTo>
                      <a:pt x="835" y="1271"/>
                      <a:pt x="861" y="1245"/>
                      <a:pt x="888" y="1218"/>
                    </a:cubicBezTo>
                    <a:cubicBezTo>
                      <a:pt x="901" y="1179"/>
                      <a:pt x="941" y="1139"/>
                      <a:pt x="980" y="1086"/>
                    </a:cubicBezTo>
                    <a:cubicBezTo>
                      <a:pt x="1007" y="1126"/>
                      <a:pt x="1047" y="1165"/>
                      <a:pt x="1086" y="1218"/>
                    </a:cubicBezTo>
                    <a:cubicBezTo>
                      <a:pt x="1113" y="1258"/>
                      <a:pt x="1152" y="1298"/>
                      <a:pt x="1179" y="1337"/>
                    </a:cubicBezTo>
                    <a:cubicBezTo>
                      <a:pt x="1205" y="1377"/>
                      <a:pt x="1219" y="1417"/>
                      <a:pt x="1245" y="1457"/>
                    </a:cubicBezTo>
                    <a:cubicBezTo>
                      <a:pt x="1258" y="1483"/>
                      <a:pt x="1272" y="1496"/>
                      <a:pt x="1272" y="1509"/>
                    </a:cubicBezTo>
                    <a:cubicBezTo>
                      <a:pt x="1272" y="1536"/>
                      <a:pt x="1258" y="1549"/>
                      <a:pt x="1258" y="1549"/>
                    </a:cubicBezTo>
                    <a:lnTo>
                      <a:pt x="1205" y="1562"/>
                    </a:lnTo>
                    <a:cubicBezTo>
                      <a:pt x="1179" y="1576"/>
                      <a:pt x="1166" y="1589"/>
                      <a:pt x="1152" y="1602"/>
                    </a:cubicBezTo>
                    <a:cubicBezTo>
                      <a:pt x="1152" y="1629"/>
                      <a:pt x="1152" y="1642"/>
                      <a:pt x="1152" y="1655"/>
                    </a:cubicBezTo>
                    <a:cubicBezTo>
                      <a:pt x="1152" y="1682"/>
                      <a:pt x="1166" y="1708"/>
                      <a:pt x="1179" y="1734"/>
                    </a:cubicBezTo>
                    <a:cubicBezTo>
                      <a:pt x="1219" y="1761"/>
                      <a:pt x="1258" y="1774"/>
                      <a:pt x="1324" y="1774"/>
                    </a:cubicBezTo>
                    <a:cubicBezTo>
                      <a:pt x="1364" y="1774"/>
                      <a:pt x="1404" y="1774"/>
                      <a:pt x="1444" y="1761"/>
                    </a:cubicBezTo>
                    <a:lnTo>
                      <a:pt x="1708" y="1761"/>
                    </a:lnTo>
                    <a:cubicBezTo>
                      <a:pt x="1761" y="1774"/>
                      <a:pt x="1814" y="1774"/>
                      <a:pt x="1867" y="1774"/>
                    </a:cubicBezTo>
                    <a:cubicBezTo>
                      <a:pt x="1907" y="1774"/>
                      <a:pt x="1947" y="1761"/>
                      <a:pt x="1986" y="1761"/>
                    </a:cubicBezTo>
                    <a:cubicBezTo>
                      <a:pt x="2013" y="1748"/>
                      <a:pt x="2039" y="1721"/>
                      <a:pt x="2039" y="1668"/>
                    </a:cubicBezTo>
                    <a:cubicBezTo>
                      <a:pt x="2039" y="1642"/>
                      <a:pt x="2013" y="1615"/>
                      <a:pt x="1986" y="1602"/>
                    </a:cubicBezTo>
                    <a:cubicBezTo>
                      <a:pt x="1960" y="1589"/>
                      <a:pt x="1933" y="1576"/>
                      <a:pt x="1880" y="1576"/>
                    </a:cubicBezTo>
                    <a:lnTo>
                      <a:pt x="1774" y="1576"/>
                    </a:lnTo>
                    <a:cubicBezTo>
                      <a:pt x="1735" y="1562"/>
                      <a:pt x="1708" y="1562"/>
                      <a:pt x="1669" y="1549"/>
                    </a:cubicBezTo>
                    <a:cubicBezTo>
                      <a:pt x="1655" y="1536"/>
                      <a:pt x="1629" y="1536"/>
                      <a:pt x="1602" y="1509"/>
                    </a:cubicBezTo>
                    <a:cubicBezTo>
                      <a:pt x="1589" y="1496"/>
                      <a:pt x="1563" y="1457"/>
                      <a:pt x="1523" y="1417"/>
                    </a:cubicBezTo>
                    <a:cubicBezTo>
                      <a:pt x="1483" y="1364"/>
                      <a:pt x="1430" y="1298"/>
                      <a:pt x="1364" y="1218"/>
                    </a:cubicBezTo>
                    <a:cubicBezTo>
                      <a:pt x="1298" y="1126"/>
                      <a:pt x="1219" y="1020"/>
                      <a:pt x="1126" y="887"/>
                    </a:cubicBezTo>
                    <a:cubicBezTo>
                      <a:pt x="1179" y="808"/>
                      <a:pt x="1219" y="742"/>
                      <a:pt x="1272" y="676"/>
                    </a:cubicBezTo>
                    <a:cubicBezTo>
                      <a:pt x="1311" y="609"/>
                      <a:pt x="1364" y="543"/>
                      <a:pt x="1430" y="464"/>
                    </a:cubicBezTo>
                    <a:cubicBezTo>
                      <a:pt x="1470" y="424"/>
                      <a:pt x="1510" y="384"/>
                      <a:pt x="1549" y="371"/>
                    </a:cubicBezTo>
                    <a:cubicBezTo>
                      <a:pt x="1576" y="358"/>
                      <a:pt x="1629" y="345"/>
                      <a:pt x="1682" y="345"/>
                    </a:cubicBezTo>
                    <a:lnTo>
                      <a:pt x="1933" y="345"/>
                    </a:lnTo>
                    <a:cubicBezTo>
                      <a:pt x="1960" y="345"/>
                      <a:pt x="1986" y="332"/>
                      <a:pt x="1999" y="318"/>
                    </a:cubicBezTo>
                    <a:cubicBezTo>
                      <a:pt x="2013" y="292"/>
                      <a:pt x="2013" y="279"/>
                      <a:pt x="2013" y="252"/>
                    </a:cubicBezTo>
                    <a:cubicBezTo>
                      <a:pt x="2013" y="173"/>
                      <a:pt x="1986" y="133"/>
                      <a:pt x="1933" y="133"/>
                    </a:cubicBezTo>
                    <a:lnTo>
                      <a:pt x="1245" y="133"/>
                    </a:lnTo>
                    <a:cubicBezTo>
                      <a:pt x="1192" y="133"/>
                      <a:pt x="1152" y="146"/>
                      <a:pt x="1126" y="159"/>
                    </a:cubicBezTo>
                    <a:cubicBezTo>
                      <a:pt x="1086" y="186"/>
                      <a:pt x="1073" y="212"/>
                      <a:pt x="1073" y="252"/>
                    </a:cubicBezTo>
                    <a:cubicBezTo>
                      <a:pt x="1073" y="279"/>
                      <a:pt x="1086" y="305"/>
                      <a:pt x="1099" y="318"/>
                    </a:cubicBezTo>
                    <a:cubicBezTo>
                      <a:pt x="1126" y="332"/>
                      <a:pt x="1139" y="332"/>
                      <a:pt x="1152" y="345"/>
                    </a:cubicBezTo>
                    <a:cubicBezTo>
                      <a:pt x="1166" y="345"/>
                      <a:pt x="1179" y="358"/>
                      <a:pt x="1179" y="358"/>
                    </a:cubicBezTo>
                    <a:cubicBezTo>
                      <a:pt x="1179" y="371"/>
                      <a:pt x="1166" y="398"/>
                      <a:pt x="1139" y="437"/>
                    </a:cubicBezTo>
                    <a:cubicBezTo>
                      <a:pt x="1126" y="464"/>
                      <a:pt x="1099" y="504"/>
                      <a:pt x="1073" y="543"/>
                    </a:cubicBezTo>
                    <a:lnTo>
                      <a:pt x="980" y="689"/>
                    </a:lnTo>
                    <a:cubicBezTo>
                      <a:pt x="941" y="636"/>
                      <a:pt x="901" y="583"/>
                      <a:pt x="861" y="530"/>
                    </a:cubicBezTo>
                    <a:cubicBezTo>
                      <a:pt x="835" y="490"/>
                      <a:pt x="808" y="437"/>
                      <a:pt x="782" y="411"/>
                    </a:cubicBezTo>
                    <a:cubicBezTo>
                      <a:pt x="755" y="371"/>
                      <a:pt x="729" y="332"/>
                      <a:pt x="716" y="305"/>
                    </a:cubicBezTo>
                    <a:cubicBezTo>
                      <a:pt x="702" y="279"/>
                      <a:pt x="702" y="265"/>
                      <a:pt x="702" y="252"/>
                    </a:cubicBezTo>
                    <a:cubicBezTo>
                      <a:pt x="702" y="239"/>
                      <a:pt x="702" y="226"/>
                      <a:pt x="729" y="226"/>
                    </a:cubicBezTo>
                    <a:lnTo>
                      <a:pt x="808" y="226"/>
                    </a:lnTo>
                    <a:cubicBezTo>
                      <a:pt x="848" y="226"/>
                      <a:pt x="888" y="212"/>
                      <a:pt x="901" y="186"/>
                    </a:cubicBezTo>
                    <a:cubicBezTo>
                      <a:pt x="927" y="173"/>
                      <a:pt x="941" y="146"/>
                      <a:pt x="941" y="120"/>
                    </a:cubicBezTo>
                    <a:cubicBezTo>
                      <a:pt x="941" y="107"/>
                      <a:pt x="941" y="93"/>
                      <a:pt x="927" y="80"/>
                    </a:cubicBezTo>
                    <a:cubicBezTo>
                      <a:pt x="927" y="67"/>
                      <a:pt x="927" y="54"/>
                      <a:pt x="901" y="40"/>
                    </a:cubicBezTo>
                    <a:cubicBezTo>
                      <a:pt x="901" y="27"/>
                      <a:pt x="874" y="27"/>
                      <a:pt x="848" y="14"/>
                    </a:cubicBezTo>
                    <a:cubicBezTo>
                      <a:pt x="822" y="1"/>
                      <a:pt x="782" y="1"/>
                      <a:pt x="729" y="1"/>
                    </a:cubicBezTo>
                    <a:close/>
                  </a:path>
                </a:pathLst>
              </a:custGeom>
              <a:solidFill>
                <a:srgbClr val="233E49"/>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57" name="Google Shape;574;p27">
                <a:extLst>
                  <a:ext uri="{FF2B5EF4-FFF2-40B4-BE49-F238E27FC236}">
                    <a16:creationId xmlns:a16="http://schemas.microsoft.com/office/drawing/2014/main" id="{88A7C46A-1524-4E67-88DD-E496954265FE}"/>
                  </a:ext>
                </a:extLst>
              </p:cNvPr>
              <p:cNvSpPr/>
              <p:nvPr/>
            </p:nvSpPr>
            <p:spPr>
              <a:xfrm>
                <a:off x="2897782" y="4536556"/>
                <a:ext cx="65882" cy="66600"/>
              </a:xfrm>
              <a:custGeom>
                <a:avLst/>
                <a:gdLst/>
                <a:ahLst/>
                <a:cxnLst/>
                <a:rect l="l" t="t" r="r" b="b"/>
                <a:pathLst>
                  <a:path w="1192" h="1205" extrusionOk="0">
                    <a:moveTo>
                      <a:pt x="596" y="0"/>
                    </a:moveTo>
                    <a:cubicBezTo>
                      <a:pt x="557" y="0"/>
                      <a:pt x="530" y="13"/>
                      <a:pt x="504" y="40"/>
                    </a:cubicBezTo>
                    <a:cubicBezTo>
                      <a:pt x="477" y="53"/>
                      <a:pt x="477" y="80"/>
                      <a:pt x="477" y="106"/>
                    </a:cubicBezTo>
                    <a:cubicBezTo>
                      <a:pt x="477" y="159"/>
                      <a:pt x="477" y="212"/>
                      <a:pt x="477" y="278"/>
                    </a:cubicBezTo>
                    <a:cubicBezTo>
                      <a:pt x="477" y="331"/>
                      <a:pt x="477" y="410"/>
                      <a:pt x="477" y="490"/>
                    </a:cubicBezTo>
                    <a:lnTo>
                      <a:pt x="93" y="490"/>
                    </a:lnTo>
                    <a:cubicBezTo>
                      <a:pt x="67" y="490"/>
                      <a:pt x="54" y="503"/>
                      <a:pt x="27" y="516"/>
                    </a:cubicBezTo>
                    <a:cubicBezTo>
                      <a:pt x="1" y="543"/>
                      <a:pt x="1" y="569"/>
                      <a:pt x="1" y="609"/>
                    </a:cubicBezTo>
                    <a:cubicBezTo>
                      <a:pt x="1" y="649"/>
                      <a:pt x="1" y="688"/>
                      <a:pt x="27" y="702"/>
                    </a:cubicBezTo>
                    <a:cubicBezTo>
                      <a:pt x="54" y="728"/>
                      <a:pt x="80" y="728"/>
                      <a:pt x="93" y="728"/>
                    </a:cubicBezTo>
                    <a:lnTo>
                      <a:pt x="252" y="728"/>
                    </a:lnTo>
                    <a:cubicBezTo>
                      <a:pt x="318" y="728"/>
                      <a:pt x="398" y="728"/>
                      <a:pt x="477" y="715"/>
                    </a:cubicBezTo>
                    <a:lnTo>
                      <a:pt x="477" y="715"/>
                    </a:lnTo>
                    <a:cubicBezTo>
                      <a:pt x="477" y="781"/>
                      <a:pt x="464" y="860"/>
                      <a:pt x="464" y="940"/>
                    </a:cubicBezTo>
                    <a:cubicBezTo>
                      <a:pt x="464" y="1006"/>
                      <a:pt x="464" y="1072"/>
                      <a:pt x="464" y="1112"/>
                    </a:cubicBezTo>
                    <a:cubicBezTo>
                      <a:pt x="464" y="1125"/>
                      <a:pt x="477" y="1152"/>
                      <a:pt x="490" y="1165"/>
                    </a:cubicBezTo>
                    <a:cubicBezTo>
                      <a:pt x="517" y="1191"/>
                      <a:pt x="543" y="1205"/>
                      <a:pt x="583" y="1205"/>
                    </a:cubicBezTo>
                    <a:cubicBezTo>
                      <a:pt x="636" y="1205"/>
                      <a:pt x="662" y="1191"/>
                      <a:pt x="689" y="1165"/>
                    </a:cubicBezTo>
                    <a:cubicBezTo>
                      <a:pt x="702" y="1138"/>
                      <a:pt x="715" y="1125"/>
                      <a:pt x="715" y="1112"/>
                    </a:cubicBezTo>
                    <a:lnTo>
                      <a:pt x="715" y="715"/>
                    </a:lnTo>
                    <a:lnTo>
                      <a:pt x="1086" y="715"/>
                    </a:lnTo>
                    <a:cubicBezTo>
                      <a:pt x="1112" y="715"/>
                      <a:pt x="1139" y="715"/>
                      <a:pt x="1165" y="688"/>
                    </a:cubicBezTo>
                    <a:cubicBezTo>
                      <a:pt x="1179" y="662"/>
                      <a:pt x="1192" y="635"/>
                      <a:pt x="1192" y="596"/>
                    </a:cubicBezTo>
                    <a:cubicBezTo>
                      <a:pt x="1192" y="543"/>
                      <a:pt x="1192" y="516"/>
                      <a:pt x="1165" y="503"/>
                    </a:cubicBezTo>
                    <a:cubicBezTo>
                      <a:pt x="1152" y="477"/>
                      <a:pt x="1139" y="477"/>
                      <a:pt x="1112" y="477"/>
                    </a:cubicBezTo>
                    <a:lnTo>
                      <a:pt x="940" y="477"/>
                    </a:lnTo>
                    <a:cubicBezTo>
                      <a:pt x="874" y="490"/>
                      <a:pt x="808" y="490"/>
                      <a:pt x="715" y="490"/>
                    </a:cubicBezTo>
                    <a:lnTo>
                      <a:pt x="715" y="278"/>
                    </a:lnTo>
                    <a:cubicBezTo>
                      <a:pt x="715" y="212"/>
                      <a:pt x="729" y="159"/>
                      <a:pt x="729" y="106"/>
                    </a:cubicBezTo>
                    <a:cubicBezTo>
                      <a:pt x="729" y="80"/>
                      <a:pt x="715" y="53"/>
                      <a:pt x="689" y="40"/>
                    </a:cubicBezTo>
                    <a:cubicBezTo>
                      <a:pt x="662" y="13"/>
                      <a:pt x="636" y="0"/>
                      <a:pt x="596" y="0"/>
                    </a:cubicBezTo>
                    <a:close/>
                  </a:path>
                </a:pathLst>
              </a:custGeom>
              <a:solidFill>
                <a:srgbClr val="233E49"/>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58" name="Google Shape;575;p27">
                <a:extLst>
                  <a:ext uri="{FF2B5EF4-FFF2-40B4-BE49-F238E27FC236}">
                    <a16:creationId xmlns:a16="http://schemas.microsoft.com/office/drawing/2014/main" id="{BADDB4E0-619F-41C3-9B5E-847A331F9A0D}"/>
                  </a:ext>
                </a:extLst>
              </p:cNvPr>
              <p:cNvSpPr/>
              <p:nvPr/>
            </p:nvSpPr>
            <p:spPr>
              <a:xfrm>
                <a:off x="2967311" y="4565794"/>
                <a:ext cx="127287" cy="127342"/>
              </a:xfrm>
              <a:custGeom>
                <a:avLst/>
                <a:gdLst/>
                <a:ahLst/>
                <a:cxnLst/>
                <a:rect l="l" t="t" r="r" b="b"/>
                <a:pathLst>
                  <a:path w="2303" h="2304" extrusionOk="0">
                    <a:moveTo>
                      <a:pt x="225" y="1"/>
                    </a:moveTo>
                    <a:cubicBezTo>
                      <a:pt x="172" y="1"/>
                      <a:pt x="119" y="14"/>
                      <a:pt x="66" y="40"/>
                    </a:cubicBezTo>
                    <a:cubicBezTo>
                      <a:pt x="27" y="54"/>
                      <a:pt x="0" y="80"/>
                      <a:pt x="0" y="133"/>
                    </a:cubicBezTo>
                    <a:cubicBezTo>
                      <a:pt x="0" y="173"/>
                      <a:pt x="27" y="199"/>
                      <a:pt x="79" y="212"/>
                    </a:cubicBezTo>
                    <a:cubicBezTo>
                      <a:pt x="119" y="212"/>
                      <a:pt x="199" y="226"/>
                      <a:pt x="291" y="226"/>
                    </a:cubicBezTo>
                    <a:lnTo>
                      <a:pt x="371" y="226"/>
                    </a:lnTo>
                    <a:cubicBezTo>
                      <a:pt x="384" y="226"/>
                      <a:pt x="397" y="239"/>
                      <a:pt x="424" y="239"/>
                    </a:cubicBezTo>
                    <a:cubicBezTo>
                      <a:pt x="437" y="252"/>
                      <a:pt x="450" y="252"/>
                      <a:pt x="450" y="279"/>
                    </a:cubicBezTo>
                    <a:cubicBezTo>
                      <a:pt x="463" y="292"/>
                      <a:pt x="477" y="305"/>
                      <a:pt x="490" y="331"/>
                    </a:cubicBezTo>
                    <a:lnTo>
                      <a:pt x="1231" y="1655"/>
                    </a:lnTo>
                    <a:cubicBezTo>
                      <a:pt x="1191" y="1734"/>
                      <a:pt x="1165" y="1801"/>
                      <a:pt x="1125" y="1854"/>
                    </a:cubicBezTo>
                    <a:cubicBezTo>
                      <a:pt x="1099" y="1906"/>
                      <a:pt x="1059" y="1946"/>
                      <a:pt x="1019" y="1986"/>
                    </a:cubicBezTo>
                    <a:cubicBezTo>
                      <a:pt x="993" y="2012"/>
                      <a:pt x="953" y="2039"/>
                      <a:pt x="913" y="2065"/>
                    </a:cubicBezTo>
                    <a:cubicBezTo>
                      <a:pt x="874" y="2079"/>
                      <a:pt x="821" y="2092"/>
                      <a:pt x="781" y="2092"/>
                    </a:cubicBezTo>
                    <a:cubicBezTo>
                      <a:pt x="715" y="2092"/>
                      <a:pt x="649" y="2079"/>
                      <a:pt x="609" y="2039"/>
                    </a:cubicBezTo>
                    <a:cubicBezTo>
                      <a:pt x="556" y="2012"/>
                      <a:pt x="529" y="1973"/>
                      <a:pt x="529" y="1933"/>
                    </a:cubicBezTo>
                    <a:cubicBezTo>
                      <a:pt x="529" y="1906"/>
                      <a:pt x="543" y="1893"/>
                      <a:pt x="556" y="1867"/>
                    </a:cubicBezTo>
                    <a:cubicBezTo>
                      <a:pt x="556" y="1854"/>
                      <a:pt x="582" y="1840"/>
                      <a:pt x="609" y="1840"/>
                    </a:cubicBezTo>
                    <a:lnTo>
                      <a:pt x="649" y="1840"/>
                    </a:lnTo>
                    <a:cubicBezTo>
                      <a:pt x="662" y="1827"/>
                      <a:pt x="675" y="1827"/>
                      <a:pt x="702" y="1814"/>
                    </a:cubicBezTo>
                    <a:cubicBezTo>
                      <a:pt x="715" y="1814"/>
                      <a:pt x="728" y="1801"/>
                      <a:pt x="728" y="1787"/>
                    </a:cubicBezTo>
                    <a:cubicBezTo>
                      <a:pt x="741" y="1761"/>
                      <a:pt x="754" y="1748"/>
                      <a:pt x="754" y="1721"/>
                    </a:cubicBezTo>
                    <a:cubicBezTo>
                      <a:pt x="754" y="1681"/>
                      <a:pt x="728" y="1655"/>
                      <a:pt x="702" y="1629"/>
                    </a:cubicBezTo>
                    <a:cubicBezTo>
                      <a:pt x="675" y="1615"/>
                      <a:pt x="649" y="1602"/>
                      <a:pt x="609" y="1602"/>
                    </a:cubicBezTo>
                    <a:cubicBezTo>
                      <a:pt x="582" y="1602"/>
                      <a:pt x="543" y="1615"/>
                      <a:pt x="516" y="1629"/>
                    </a:cubicBezTo>
                    <a:cubicBezTo>
                      <a:pt x="477" y="1642"/>
                      <a:pt x="450" y="1655"/>
                      <a:pt x="424" y="1681"/>
                    </a:cubicBezTo>
                    <a:cubicBezTo>
                      <a:pt x="397" y="1708"/>
                      <a:pt x="371" y="1748"/>
                      <a:pt x="357" y="1787"/>
                    </a:cubicBezTo>
                    <a:cubicBezTo>
                      <a:pt x="344" y="1827"/>
                      <a:pt x="331" y="1880"/>
                      <a:pt x="331" y="1933"/>
                    </a:cubicBezTo>
                    <a:cubicBezTo>
                      <a:pt x="331" y="1986"/>
                      <a:pt x="344" y="2039"/>
                      <a:pt x="371" y="2092"/>
                    </a:cubicBezTo>
                    <a:cubicBezTo>
                      <a:pt x="397" y="2131"/>
                      <a:pt x="424" y="2171"/>
                      <a:pt x="463" y="2198"/>
                    </a:cubicBezTo>
                    <a:cubicBezTo>
                      <a:pt x="503" y="2237"/>
                      <a:pt x="543" y="2264"/>
                      <a:pt x="582" y="2277"/>
                    </a:cubicBezTo>
                    <a:cubicBezTo>
                      <a:pt x="635" y="2290"/>
                      <a:pt x="688" y="2304"/>
                      <a:pt x="741" y="2304"/>
                    </a:cubicBezTo>
                    <a:cubicBezTo>
                      <a:pt x="847" y="2304"/>
                      <a:pt x="927" y="2277"/>
                      <a:pt x="1006" y="2237"/>
                    </a:cubicBezTo>
                    <a:cubicBezTo>
                      <a:pt x="1085" y="2198"/>
                      <a:pt x="1165" y="2145"/>
                      <a:pt x="1244" y="2052"/>
                    </a:cubicBezTo>
                    <a:cubicBezTo>
                      <a:pt x="1297" y="1986"/>
                      <a:pt x="1350" y="1906"/>
                      <a:pt x="1403" y="1801"/>
                    </a:cubicBezTo>
                    <a:cubicBezTo>
                      <a:pt x="1443" y="1695"/>
                      <a:pt x="1496" y="1589"/>
                      <a:pt x="1535" y="1443"/>
                    </a:cubicBezTo>
                    <a:lnTo>
                      <a:pt x="1919" y="371"/>
                    </a:lnTo>
                    <a:cubicBezTo>
                      <a:pt x="1932" y="331"/>
                      <a:pt x="1959" y="305"/>
                      <a:pt x="1972" y="305"/>
                    </a:cubicBezTo>
                    <a:cubicBezTo>
                      <a:pt x="1999" y="292"/>
                      <a:pt x="2038" y="279"/>
                      <a:pt x="2091" y="279"/>
                    </a:cubicBezTo>
                    <a:cubicBezTo>
                      <a:pt x="2144" y="279"/>
                      <a:pt x="2197" y="265"/>
                      <a:pt x="2237" y="252"/>
                    </a:cubicBezTo>
                    <a:cubicBezTo>
                      <a:pt x="2277" y="252"/>
                      <a:pt x="2303" y="212"/>
                      <a:pt x="2303" y="173"/>
                    </a:cubicBezTo>
                    <a:cubicBezTo>
                      <a:pt x="2303" y="133"/>
                      <a:pt x="2277" y="106"/>
                      <a:pt x="2237" y="93"/>
                    </a:cubicBezTo>
                    <a:cubicBezTo>
                      <a:pt x="2197" y="80"/>
                      <a:pt x="2157" y="67"/>
                      <a:pt x="2091" y="67"/>
                    </a:cubicBezTo>
                    <a:lnTo>
                      <a:pt x="1469" y="67"/>
                    </a:lnTo>
                    <a:cubicBezTo>
                      <a:pt x="1403" y="67"/>
                      <a:pt x="1377" y="80"/>
                      <a:pt x="1350" y="93"/>
                    </a:cubicBezTo>
                    <a:cubicBezTo>
                      <a:pt x="1337" y="106"/>
                      <a:pt x="1337" y="133"/>
                      <a:pt x="1337" y="173"/>
                    </a:cubicBezTo>
                    <a:cubicBezTo>
                      <a:pt x="1337" y="199"/>
                      <a:pt x="1337" y="226"/>
                      <a:pt x="1363" y="252"/>
                    </a:cubicBezTo>
                    <a:cubicBezTo>
                      <a:pt x="1390" y="265"/>
                      <a:pt x="1443" y="279"/>
                      <a:pt x="1496" y="279"/>
                    </a:cubicBezTo>
                    <a:cubicBezTo>
                      <a:pt x="1562" y="279"/>
                      <a:pt x="1602" y="292"/>
                      <a:pt x="1615" y="305"/>
                    </a:cubicBezTo>
                    <a:cubicBezTo>
                      <a:pt x="1628" y="305"/>
                      <a:pt x="1641" y="318"/>
                      <a:pt x="1641" y="345"/>
                    </a:cubicBezTo>
                    <a:cubicBezTo>
                      <a:pt x="1641" y="384"/>
                      <a:pt x="1628" y="424"/>
                      <a:pt x="1615" y="490"/>
                    </a:cubicBezTo>
                    <a:lnTo>
                      <a:pt x="1324" y="1364"/>
                    </a:lnTo>
                    <a:lnTo>
                      <a:pt x="807" y="384"/>
                    </a:lnTo>
                    <a:cubicBezTo>
                      <a:pt x="794" y="358"/>
                      <a:pt x="794" y="331"/>
                      <a:pt x="781" y="318"/>
                    </a:cubicBezTo>
                    <a:cubicBezTo>
                      <a:pt x="781" y="292"/>
                      <a:pt x="781" y="279"/>
                      <a:pt x="781" y="265"/>
                    </a:cubicBezTo>
                    <a:cubicBezTo>
                      <a:pt x="781" y="239"/>
                      <a:pt x="781" y="226"/>
                      <a:pt x="781" y="226"/>
                    </a:cubicBezTo>
                    <a:cubicBezTo>
                      <a:pt x="794" y="226"/>
                      <a:pt x="807" y="212"/>
                      <a:pt x="821" y="212"/>
                    </a:cubicBezTo>
                    <a:cubicBezTo>
                      <a:pt x="874" y="212"/>
                      <a:pt x="900" y="199"/>
                      <a:pt x="927" y="186"/>
                    </a:cubicBezTo>
                    <a:cubicBezTo>
                      <a:pt x="940" y="159"/>
                      <a:pt x="953" y="133"/>
                      <a:pt x="953" y="106"/>
                    </a:cubicBezTo>
                    <a:cubicBezTo>
                      <a:pt x="953" y="80"/>
                      <a:pt x="940" y="54"/>
                      <a:pt x="913" y="40"/>
                    </a:cubicBezTo>
                    <a:cubicBezTo>
                      <a:pt x="900" y="14"/>
                      <a:pt x="860" y="1"/>
                      <a:pt x="794" y="1"/>
                    </a:cubicBezTo>
                    <a:close/>
                  </a:path>
                </a:pathLst>
              </a:custGeom>
              <a:solidFill>
                <a:srgbClr val="233E49"/>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sp>
          <p:nvSpPr>
            <p:cNvPr id="253" name="Google Shape;576;p27">
              <a:extLst>
                <a:ext uri="{FF2B5EF4-FFF2-40B4-BE49-F238E27FC236}">
                  <a16:creationId xmlns:a16="http://schemas.microsoft.com/office/drawing/2014/main" id="{50ED4864-BADE-4436-8E46-6281E44C4D4E}"/>
                </a:ext>
              </a:extLst>
            </p:cNvPr>
            <p:cNvSpPr/>
            <p:nvPr/>
          </p:nvSpPr>
          <p:spPr>
            <a:xfrm>
              <a:off x="3028510" y="5577559"/>
              <a:ext cx="389985" cy="49024"/>
            </a:xfrm>
            <a:custGeom>
              <a:avLst/>
              <a:gdLst/>
              <a:ahLst/>
              <a:cxnLst/>
              <a:rect l="l" t="t" r="r" b="b"/>
              <a:pathLst>
                <a:path w="7056" h="887" extrusionOk="0">
                  <a:moveTo>
                    <a:pt x="1" y="0"/>
                  </a:moveTo>
                  <a:lnTo>
                    <a:pt x="1" y="887"/>
                  </a:lnTo>
                  <a:lnTo>
                    <a:pt x="7055" y="887"/>
                  </a:lnTo>
                  <a:lnTo>
                    <a:pt x="7055" y="0"/>
                  </a:lnTo>
                  <a:close/>
                </a:path>
              </a:pathLst>
            </a:custGeom>
            <a:solidFill>
              <a:srgbClr val="8D7DFF"/>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sp>
        <p:nvSpPr>
          <p:cNvPr id="255" name="Google Shape;578;p27">
            <a:extLst>
              <a:ext uri="{FF2B5EF4-FFF2-40B4-BE49-F238E27FC236}">
                <a16:creationId xmlns:a16="http://schemas.microsoft.com/office/drawing/2014/main" id="{27AAD147-CCE9-43EB-8C97-269689984BB9}"/>
              </a:ext>
            </a:extLst>
          </p:cNvPr>
          <p:cNvSpPr/>
          <p:nvPr/>
        </p:nvSpPr>
        <p:spPr>
          <a:xfrm>
            <a:off x="2481833" y="4814987"/>
            <a:ext cx="199290" cy="123525"/>
          </a:xfrm>
          <a:custGeom>
            <a:avLst/>
            <a:gdLst/>
            <a:ahLst/>
            <a:cxnLst/>
            <a:rect l="l" t="t" r="r" b="b"/>
            <a:pathLst>
              <a:path w="4806" h="2979" extrusionOk="0">
                <a:moveTo>
                  <a:pt x="1" y="1"/>
                </a:moveTo>
                <a:lnTo>
                  <a:pt x="1" y="2978"/>
                </a:lnTo>
                <a:lnTo>
                  <a:pt x="4805" y="2978"/>
                </a:lnTo>
                <a:lnTo>
                  <a:pt x="4805" y="1"/>
                </a:lnTo>
                <a:close/>
              </a:path>
            </a:pathLst>
          </a:custGeom>
          <a:solidFill>
            <a:srgbClr val="CCCCCC"/>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grpSp>
        <p:nvGrpSpPr>
          <p:cNvPr id="2" name="Group 1">
            <a:extLst>
              <a:ext uri="{FF2B5EF4-FFF2-40B4-BE49-F238E27FC236}">
                <a16:creationId xmlns:a16="http://schemas.microsoft.com/office/drawing/2014/main" id="{F72B040B-9D26-4535-81AC-224AA70D44B5}"/>
              </a:ext>
            </a:extLst>
          </p:cNvPr>
          <p:cNvGrpSpPr/>
          <p:nvPr userDrawn="1"/>
        </p:nvGrpSpPr>
        <p:grpSpPr>
          <a:xfrm>
            <a:off x="1143624" y="4221408"/>
            <a:ext cx="6992606" cy="923681"/>
            <a:chOff x="1524301" y="5626805"/>
            <a:chExt cx="9320239" cy="1231195"/>
          </a:xfrm>
        </p:grpSpPr>
        <p:sp>
          <p:nvSpPr>
            <p:cNvPr id="254" name="Google Shape;577;p27">
              <a:extLst>
                <a:ext uri="{FF2B5EF4-FFF2-40B4-BE49-F238E27FC236}">
                  <a16:creationId xmlns:a16="http://schemas.microsoft.com/office/drawing/2014/main" id="{1F1FE917-12C4-4F03-BFC9-63C483556F98}"/>
                </a:ext>
              </a:extLst>
            </p:cNvPr>
            <p:cNvSpPr/>
            <p:nvPr/>
          </p:nvSpPr>
          <p:spPr>
            <a:xfrm>
              <a:off x="3307961" y="6403010"/>
              <a:ext cx="265628" cy="451390"/>
            </a:xfrm>
            <a:custGeom>
              <a:avLst/>
              <a:gdLst/>
              <a:ahLst/>
              <a:cxnLst/>
              <a:rect l="l" t="t" r="r" b="b"/>
              <a:pathLst>
                <a:path w="4806" h="8167" extrusionOk="0">
                  <a:moveTo>
                    <a:pt x="1" y="1"/>
                  </a:moveTo>
                  <a:lnTo>
                    <a:pt x="1" y="8167"/>
                  </a:lnTo>
                  <a:lnTo>
                    <a:pt x="4805" y="8167"/>
                  </a:lnTo>
                  <a:lnTo>
                    <a:pt x="4805" y="1"/>
                  </a:lnTo>
                  <a:close/>
                </a:path>
              </a:pathLst>
            </a:custGeom>
            <a:solidFill>
              <a:srgbClr val="CECCBC"/>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nvGrpSpPr>
            <p:cNvPr id="285" name="Google Shape;579;p27">
              <a:extLst>
                <a:ext uri="{FF2B5EF4-FFF2-40B4-BE49-F238E27FC236}">
                  <a16:creationId xmlns:a16="http://schemas.microsoft.com/office/drawing/2014/main" id="{F0A4A0F2-3BA1-43AA-88EB-3A3835904711}"/>
                </a:ext>
              </a:extLst>
            </p:cNvPr>
            <p:cNvGrpSpPr/>
            <p:nvPr userDrawn="1"/>
          </p:nvGrpSpPr>
          <p:grpSpPr>
            <a:xfrm>
              <a:off x="1524301" y="5626805"/>
              <a:ext cx="9320239" cy="1231195"/>
              <a:chOff x="929285" y="5051507"/>
              <a:chExt cx="7315206" cy="1231195"/>
            </a:xfrm>
          </p:grpSpPr>
          <p:sp>
            <p:nvSpPr>
              <p:cNvPr id="286" name="Google Shape;580;p27">
                <a:extLst>
                  <a:ext uri="{FF2B5EF4-FFF2-40B4-BE49-F238E27FC236}">
                    <a16:creationId xmlns:a16="http://schemas.microsoft.com/office/drawing/2014/main" id="{41EFCC98-A095-43FA-9417-A6F1AEA0054D}"/>
                  </a:ext>
                </a:extLst>
              </p:cNvPr>
              <p:cNvSpPr/>
              <p:nvPr/>
            </p:nvSpPr>
            <p:spPr>
              <a:xfrm>
                <a:off x="929285" y="5051507"/>
                <a:ext cx="7315206" cy="420715"/>
              </a:xfrm>
              <a:custGeom>
                <a:avLst/>
                <a:gdLst/>
                <a:ahLst/>
                <a:cxnLst/>
                <a:rect l="l" t="t" r="r" b="b"/>
                <a:pathLst>
                  <a:path w="132354" h="7612" extrusionOk="0">
                    <a:moveTo>
                      <a:pt x="1" y="1"/>
                    </a:moveTo>
                    <a:lnTo>
                      <a:pt x="1" y="7611"/>
                    </a:lnTo>
                    <a:lnTo>
                      <a:pt x="132353" y="7611"/>
                    </a:lnTo>
                    <a:lnTo>
                      <a:pt x="132353" y="1"/>
                    </a:lnTo>
                    <a:close/>
                  </a:path>
                </a:pathLst>
              </a:custGeom>
              <a:solidFill>
                <a:srgbClr val="EFEDD8"/>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87" name="Google Shape;581;p27">
                <a:extLst>
                  <a:ext uri="{FF2B5EF4-FFF2-40B4-BE49-F238E27FC236}">
                    <a16:creationId xmlns:a16="http://schemas.microsoft.com/office/drawing/2014/main" id="{D7EF2A30-CDEB-4316-B82F-97D3363F3C90}"/>
                  </a:ext>
                </a:extLst>
              </p:cNvPr>
              <p:cNvSpPr/>
              <p:nvPr/>
            </p:nvSpPr>
            <p:spPr>
              <a:xfrm>
                <a:off x="929285" y="5051507"/>
                <a:ext cx="7315206" cy="133919"/>
              </a:xfrm>
              <a:custGeom>
                <a:avLst/>
                <a:gdLst/>
                <a:ahLst/>
                <a:cxnLst/>
                <a:rect l="l" t="t" r="r" b="b"/>
                <a:pathLst>
                  <a:path w="132354" h="2423" extrusionOk="0">
                    <a:moveTo>
                      <a:pt x="1" y="1"/>
                    </a:moveTo>
                    <a:lnTo>
                      <a:pt x="1" y="2423"/>
                    </a:lnTo>
                    <a:lnTo>
                      <a:pt x="132353" y="2423"/>
                    </a:lnTo>
                    <a:lnTo>
                      <a:pt x="132353" y="1"/>
                    </a:lnTo>
                    <a:close/>
                  </a:path>
                </a:pathLst>
              </a:custGeom>
              <a:solidFill>
                <a:srgbClr val="FFFEF6"/>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88" name="Google Shape;582;p27">
                <a:extLst>
                  <a:ext uri="{FF2B5EF4-FFF2-40B4-BE49-F238E27FC236}">
                    <a16:creationId xmlns:a16="http://schemas.microsoft.com/office/drawing/2014/main" id="{66FDB582-0AAC-4537-A858-44B9EF57CE38}"/>
                  </a:ext>
                </a:extLst>
              </p:cNvPr>
              <p:cNvSpPr/>
              <p:nvPr/>
            </p:nvSpPr>
            <p:spPr>
              <a:xfrm>
                <a:off x="6668743" y="5831311"/>
                <a:ext cx="264854" cy="451390"/>
              </a:xfrm>
              <a:custGeom>
                <a:avLst/>
                <a:gdLst/>
                <a:ahLst/>
                <a:cxnLst/>
                <a:rect l="l" t="t" r="r" b="b"/>
                <a:pathLst>
                  <a:path w="4792" h="8167" extrusionOk="0">
                    <a:moveTo>
                      <a:pt x="1" y="1"/>
                    </a:moveTo>
                    <a:lnTo>
                      <a:pt x="1" y="8167"/>
                    </a:lnTo>
                    <a:lnTo>
                      <a:pt x="4792" y="8167"/>
                    </a:lnTo>
                    <a:lnTo>
                      <a:pt x="4792" y="1"/>
                    </a:lnTo>
                    <a:close/>
                  </a:path>
                </a:pathLst>
              </a:custGeom>
              <a:solidFill>
                <a:srgbClr val="CECCBC"/>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89" name="Google Shape;583;p27">
                <a:extLst>
                  <a:ext uri="{FF2B5EF4-FFF2-40B4-BE49-F238E27FC236}">
                    <a16:creationId xmlns:a16="http://schemas.microsoft.com/office/drawing/2014/main" id="{AF50AB12-F2CA-445B-94F4-44131992E871}"/>
                  </a:ext>
                </a:extLst>
              </p:cNvPr>
              <p:cNvSpPr/>
              <p:nvPr/>
            </p:nvSpPr>
            <p:spPr>
              <a:xfrm>
                <a:off x="6668743" y="5831311"/>
                <a:ext cx="264854" cy="164649"/>
              </a:xfrm>
              <a:custGeom>
                <a:avLst/>
                <a:gdLst/>
                <a:ahLst/>
                <a:cxnLst/>
                <a:rect l="l" t="t" r="r" b="b"/>
                <a:pathLst>
                  <a:path w="4792" h="2979" extrusionOk="0">
                    <a:moveTo>
                      <a:pt x="1" y="1"/>
                    </a:moveTo>
                    <a:lnTo>
                      <a:pt x="1" y="2978"/>
                    </a:lnTo>
                    <a:lnTo>
                      <a:pt x="4792" y="2978"/>
                    </a:lnTo>
                    <a:lnTo>
                      <a:pt x="4792" y="1"/>
                    </a:lnTo>
                    <a:close/>
                  </a:path>
                </a:pathLst>
              </a:custGeom>
              <a:solidFill>
                <a:srgbClr val="CCCCCC"/>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90" name="Google Shape;584;p27">
                <a:extLst>
                  <a:ext uri="{FF2B5EF4-FFF2-40B4-BE49-F238E27FC236}">
                    <a16:creationId xmlns:a16="http://schemas.microsoft.com/office/drawing/2014/main" id="{1AF2C5CE-3EDE-4127-8D0F-59AB322B7B55}"/>
                  </a:ext>
                </a:extLst>
              </p:cNvPr>
              <p:cNvSpPr/>
              <p:nvPr/>
            </p:nvSpPr>
            <p:spPr>
              <a:xfrm>
                <a:off x="1654207" y="5472167"/>
                <a:ext cx="5864644" cy="359200"/>
              </a:xfrm>
              <a:custGeom>
                <a:avLst/>
                <a:gdLst/>
                <a:ahLst/>
                <a:cxnLst/>
                <a:rect l="l" t="t" r="r" b="b"/>
                <a:pathLst>
                  <a:path w="106109" h="6499" extrusionOk="0">
                    <a:moveTo>
                      <a:pt x="1" y="0"/>
                    </a:moveTo>
                    <a:lnTo>
                      <a:pt x="1" y="6499"/>
                    </a:lnTo>
                    <a:lnTo>
                      <a:pt x="106108" y="6499"/>
                    </a:lnTo>
                    <a:lnTo>
                      <a:pt x="106108" y="0"/>
                    </a:lnTo>
                    <a:close/>
                  </a:path>
                </a:pathLst>
              </a:custGeom>
              <a:solidFill>
                <a:srgbClr val="CECCBC"/>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91" name="Google Shape;585;p27">
                <a:extLst>
                  <a:ext uri="{FF2B5EF4-FFF2-40B4-BE49-F238E27FC236}">
                    <a16:creationId xmlns:a16="http://schemas.microsoft.com/office/drawing/2014/main" id="{ED751F2E-938C-441D-80EA-F8BB05A93F91}"/>
                  </a:ext>
                </a:extLst>
              </p:cNvPr>
              <p:cNvSpPr/>
              <p:nvPr/>
            </p:nvSpPr>
            <p:spPr>
              <a:xfrm>
                <a:off x="1654207" y="5472167"/>
                <a:ext cx="5864644" cy="176311"/>
              </a:xfrm>
              <a:custGeom>
                <a:avLst/>
                <a:gdLst/>
                <a:ahLst/>
                <a:cxnLst/>
                <a:rect l="l" t="t" r="r" b="b"/>
                <a:pathLst>
                  <a:path w="106109" h="3190" extrusionOk="0">
                    <a:moveTo>
                      <a:pt x="1" y="0"/>
                    </a:moveTo>
                    <a:lnTo>
                      <a:pt x="1" y="3190"/>
                    </a:lnTo>
                    <a:lnTo>
                      <a:pt x="106108" y="3190"/>
                    </a:lnTo>
                    <a:lnTo>
                      <a:pt x="106108" y="0"/>
                    </a:lnTo>
                    <a:close/>
                  </a:path>
                </a:pathLst>
              </a:custGeom>
              <a:solidFill>
                <a:srgbClr val="B7B7B7"/>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grpSp>
    </p:spTree>
    <p:extLst>
      <p:ext uri="{BB962C8B-B14F-4D97-AF65-F5344CB8AC3E}">
        <p14:creationId xmlns:p14="http://schemas.microsoft.com/office/powerpoint/2010/main" val="124054572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30"/>
                                        </p:tgtEl>
                                      </p:cBhvr>
                                      <p:by x="150000" y="150000"/>
                                    </p:animScale>
                                  </p:childTnLst>
                                </p:cTn>
                              </p:par>
                              <p:par>
                                <p:cTn id="7" presetID="6" presetClass="emph" presetSubtype="0" repeatCount="indefinite" fill="hold" nodeType="withEffect">
                                  <p:stCondLst>
                                    <p:cond delay="0"/>
                                  </p:stCondLst>
                                  <p:childTnLst>
                                    <p:animScale>
                                      <p:cBhvr>
                                        <p:cTn id="8" dur="1000" fill="hold"/>
                                        <p:tgtEl>
                                          <p:spTgt spid="49"/>
                                        </p:tgtEl>
                                      </p:cBhvr>
                                      <p:by x="150000" y="150000"/>
                                    </p:animScale>
                                  </p:childTnLst>
                                </p:cTn>
                              </p:par>
                              <p:par>
                                <p:cTn id="9" presetID="6" presetClass="emph" presetSubtype="0" repeatCount="indefinite" fill="hold" grpId="0" nodeType="withEffect">
                                  <p:stCondLst>
                                    <p:cond delay="0"/>
                                  </p:stCondLst>
                                  <p:childTnLst>
                                    <p:animScale>
                                      <p:cBhvr>
                                        <p:cTn id="10" dur="1000" fill="hold"/>
                                        <p:tgtEl>
                                          <p:spTgt spid="47"/>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33"/>
                                        </p:tgtEl>
                                      </p:cBhvr>
                                      <p:by x="150000" y="150000"/>
                                    </p:animScale>
                                  </p:childTnLst>
                                </p:cTn>
                              </p:par>
                              <p:par>
                                <p:cTn id="13" presetID="6" presetClass="emph" presetSubtype="0" repeatCount="indefinite" fill="hold" nodeType="withEffect">
                                  <p:stCondLst>
                                    <p:cond delay="0"/>
                                  </p:stCondLst>
                                  <p:childTnLst>
                                    <p:animScale>
                                      <p:cBhvr>
                                        <p:cTn id="14" dur="1000" fill="hold"/>
                                        <p:tgtEl>
                                          <p:spTgt spid="44"/>
                                        </p:tgtEl>
                                      </p:cBhvr>
                                      <p:by x="150000" y="150000"/>
                                    </p:animScale>
                                  </p:childTnLst>
                                </p:cTn>
                              </p:par>
                              <p:par>
                                <p:cTn id="15" presetID="6" presetClass="emph" presetSubtype="0" repeatCount="indefinite" fill="hold" grpId="0" nodeType="withEffect">
                                  <p:stCondLst>
                                    <p:cond delay="0"/>
                                  </p:stCondLst>
                                  <p:childTnLst>
                                    <p:animScale>
                                      <p:cBhvr>
                                        <p:cTn id="16" dur="1000" fill="hold"/>
                                        <p:tgtEl>
                                          <p:spTgt spid="48"/>
                                        </p:tgtEl>
                                      </p:cBhvr>
                                      <p:by x="150000" y="150000"/>
                                    </p:animScale>
                                  </p:childTnLst>
                                </p:cTn>
                              </p:par>
                              <p:par>
                                <p:cTn id="17" presetID="2" presetClass="entr" presetSubtype="4" fill="hold" nodeType="withEffect">
                                  <p:stCondLst>
                                    <p:cond delay="0"/>
                                  </p:stCondLst>
                                  <p:childTnLst>
                                    <p:set>
                                      <p:cBhvr>
                                        <p:cTn id="18" dur="1" fill="hold">
                                          <p:stCondLst>
                                            <p:cond delay="0"/>
                                          </p:stCondLst>
                                        </p:cTn>
                                        <p:tgtEl>
                                          <p:spTgt spid="2"/>
                                        </p:tgtEl>
                                        <p:attrNameLst>
                                          <p:attrName>style.visibility</p:attrName>
                                        </p:attrNameLst>
                                      </p:cBhvr>
                                      <p:to>
                                        <p:strVal val="visible"/>
                                      </p:to>
                                    </p:set>
                                    <p:anim calcmode="lin" valueType="num">
                                      <p:cBhvr additive="base">
                                        <p:cTn id="19" dur="500" fill="hold"/>
                                        <p:tgtEl>
                                          <p:spTgt spid="2"/>
                                        </p:tgtEl>
                                        <p:attrNameLst>
                                          <p:attrName>ppt_x</p:attrName>
                                        </p:attrNameLst>
                                      </p:cBhvr>
                                      <p:tavLst>
                                        <p:tav tm="0">
                                          <p:val>
                                            <p:strVal val="#ppt_x"/>
                                          </p:val>
                                        </p:tav>
                                        <p:tav tm="100000">
                                          <p:val>
                                            <p:strVal val="#ppt_x"/>
                                          </p:val>
                                        </p:tav>
                                      </p:tavLst>
                                    </p:anim>
                                    <p:anim calcmode="lin" valueType="num">
                                      <p:cBhvr additive="base">
                                        <p:cTn id="20" dur="500" fill="hold"/>
                                        <p:tgtEl>
                                          <p:spTgt spid="2"/>
                                        </p:tgtEl>
                                        <p:attrNameLst>
                                          <p:attrName>ppt_y</p:attrName>
                                        </p:attrNameLst>
                                      </p:cBhvr>
                                      <p:tavLst>
                                        <p:tav tm="0">
                                          <p:val>
                                            <p:strVal val="1+#ppt_h/2"/>
                                          </p:val>
                                        </p:tav>
                                        <p:tav tm="100000">
                                          <p:val>
                                            <p:strVal val="#ppt_y"/>
                                          </p:val>
                                        </p:tav>
                                      </p:tavLst>
                                    </p:anim>
                                  </p:childTnLst>
                                </p:cTn>
                              </p:par>
                            </p:childTnLst>
                          </p:cTn>
                        </p:par>
                        <p:par>
                          <p:cTn id="21" fill="hold">
                            <p:stCondLst>
                              <p:cond delay="1000"/>
                            </p:stCondLst>
                            <p:childTnLst>
                              <p:par>
                                <p:cTn id="22" presetID="2" presetClass="entr" presetSubtype="8" fill="hold" nodeType="afterEffect">
                                  <p:stCondLst>
                                    <p:cond delay="0"/>
                                  </p:stCondLst>
                                  <p:childTnLst>
                                    <p:set>
                                      <p:cBhvr>
                                        <p:cTn id="23" dur="1" fill="hold">
                                          <p:stCondLst>
                                            <p:cond delay="0"/>
                                          </p:stCondLst>
                                        </p:cTn>
                                        <p:tgtEl>
                                          <p:spTgt spid="292"/>
                                        </p:tgtEl>
                                        <p:attrNameLst>
                                          <p:attrName>style.visibility</p:attrName>
                                        </p:attrNameLst>
                                      </p:cBhvr>
                                      <p:to>
                                        <p:strVal val="visible"/>
                                      </p:to>
                                    </p:set>
                                    <p:anim calcmode="lin" valueType="num">
                                      <p:cBhvr additive="base">
                                        <p:cTn id="24" dur="500" fill="hold"/>
                                        <p:tgtEl>
                                          <p:spTgt spid="292"/>
                                        </p:tgtEl>
                                        <p:attrNameLst>
                                          <p:attrName>ppt_x</p:attrName>
                                        </p:attrNameLst>
                                      </p:cBhvr>
                                      <p:tavLst>
                                        <p:tav tm="0">
                                          <p:val>
                                            <p:strVal val="0-#ppt_w/2"/>
                                          </p:val>
                                        </p:tav>
                                        <p:tav tm="100000">
                                          <p:val>
                                            <p:strVal val="#ppt_x"/>
                                          </p:val>
                                        </p:tav>
                                      </p:tavLst>
                                    </p:anim>
                                    <p:anim calcmode="lin" valueType="num">
                                      <p:cBhvr additive="base">
                                        <p:cTn id="25" dur="500" fill="hold"/>
                                        <p:tgtEl>
                                          <p:spTgt spid="292"/>
                                        </p:tgtEl>
                                        <p:attrNameLst>
                                          <p:attrName>ppt_y</p:attrName>
                                        </p:attrNameLst>
                                      </p:cBhvr>
                                      <p:tavLst>
                                        <p:tav tm="0">
                                          <p:val>
                                            <p:strVal val="#ppt_y"/>
                                          </p:val>
                                        </p:tav>
                                        <p:tav tm="100000">
                                          <p:val>
                                            <p:strVal val="#ppt_y"/>
                                          </p:val>
                                        </p:tav>
                                      </p:tavLst>
                                    </p:anim>
                                  </p:childTnLst>
                                </p:cTn>
                              </p:par>
                            </p:childTnLst>
                          </p:cTn>
                        </p:par>
                        <p:par>
                          <p:cTn id="26" fill="hold">
                            <p:stCondLst>
                              <p:cond delay="1500"/>
                            </p:stCondLst>
                            <p:childTnLst>
                              <p:par>
                                <p:cTn id="27" presetID="2" presetClass="entr" presetSubtype="2" fill="hold" nodeType="afterEffect">
                                  <p:stCondLst>
                                    <p:cond delay="0"/>
                                  </p:stCondLst>
                                  <p:childTnLst>
                                    <p:set>
                                      <p:cBhvr>
                                        <p:cTn id="28" dur="1" fill="hold">
                                          <p:stCondLst>
                                            <p:cond delay="0"/>
                                          </p:stCondLst>
                                        </p:cTn>
                                        <p:tgtEl>
                                          <p:spTgt spid="153"/>
                                        </p:tgtEl>
                                        <p:attrNameLst>
                                          <p:attrName>style.visibility</p:attrName>
                                        </p:attrNameLst>
                                      </p:cBhvr>
                                      <p:to>
                                        <p:strVal val="visible"/>
                                      </p:to>
                                    </p:set>
                                    <p:anim calcmode="lin" valueType="num">
                                      <p:cBhvr additive="base">
                                        <p:cTn id="29" dur="500" fill="hold"/>
                                        <p:tgtEl>
                                          <p:spTgt spid="153"/>
                                        </p:tgtEl>
                                        <p:attrNameLst>
                                          <p:attrName>ppt_x</p:attrName>
                                        </p:attrNameLst>
                                      </p:cBhvr>
                                      <p:tavLst>
                                        <p:tav tm="0">
                                          <p:val>
                                            <p:strVal val="1+#ppt_w/2"/>
                                          </p:val>
                                        </p:tav>
                                        <p:tav tm="100000">
                                          <p:val>
                                            <p:strVal val="#ppt_x"/>
                                          </p:val>
                                        </p:tav>
                                      </p:tavLst>
                                    </p:anim>
                                    <p:anim calcmode="lin" valueType="num">
                                      <p:cBhvr additive="base">
                                        <p:cTn id="30" dur="500" fill="hold"/>
                                        <p:tgtEl>
                                          <p:spTgt spid="153"/>
                                        </p:tgtEl>
                                        <p:attrNameLst>
                                          <p:attrName>ppt_y</p:attrName>
                                        </p:attrNameLst>
                                      </p:cBhvr>
                                      <p:tavLst>
                                        <p:tav tm="0">
                                          <p:val>
                                            <p:strVal val="#ppt_y"/>
                                          </p:val>
                                        </p:tav>
                                        <p:tav tm="100000">
                                          <p:val>
                                            <p:strVal val="#ppt_y"/>
                                          </p:val>
                                        </p:tav>
                                      </p:tavLst>
                                    </p:anim>
                                  </p:childTnLst>
                                </p:cTn>
                              </p:par>
                            </p:childTnLst>
                          </p:cTn>
                        </p:par>
                        <p:par>
                          <p:cTn id="31" fill="hold">
                            <p:stCondLst>
                              <p:cond delay="2000"/>
                            </p:stCondLst>
                            <p:childTnLst>
                              <p:par>
                                <p:cTn id="32" presetID="10" presetClass="entr" presetSubtype="0" fill="hold" nodeType="afterEffect">
                                  <p:stCondLst>
                                    <p:cond delay="0"/>
                                  </p:stCondLst>
                                  <p:childTnLst>
                                    <p:set>
                                      <p:cBhvr>
                                        <p:cTn id="33" dur="1" fill="hold">
                                          <p:stCondLst>
                                            <p:cond delay="0"/>
                                          </p:stCondLst>
                                        </p:cTn>
                                        <p:tgtEl>
                                          <p:spTgt spid="147"/>
                                        </p:tgtEl>
                                        <p:attrNameLst>
                                          <p:attrName>style.visibility</p:attrName>
                                        </p:attrNameLst>
                                      </p:cBhvr>
                                      <p:to>
                                        <p:strVal val="visible"/>
                                      </p:to>
                                    </p:set>
                                    <p:animEffect transition="in" filter="fade">
                                      <p:cBhvr>
                                        <p:cTn id="34" dur="500"/>
                                        <p:tgtEl>
                                          <p:spTgt spid="1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 grpId="0" animBg="1"/>
      <p:bldP spid="48" grpId="0" animBg="1"/>
    </p:bldLst>
  </p:timing>
</p:sldLayout>
</file>

<file path=ppt/slideLayouts/slideLayout126.xml><?xml version="1.0" encoding="utf-8"?>
<p:sldLayout xmlns:a="http://schemas.openxmlformats.org/drawingml/2006/main" xmlns:r="http://schemas.openxmlformats.org/officeDocument/2006/relationships" xmlns:p="http://schemas.openxmlformats.org/presentationml/2006/main" preserve="1" userDrawn="1">
  <p:cSld name="17_Title and Content">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297023" y="164692"/>
            <a:ext cx="8712950" cy="4681543"/>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FFE285"/>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endParaRPr sz="1350" dirty="0">
                <a:solidFill>
                  <a:prstClr val="black"/>
                </a:solidFill>
                <a:latin typeface="Times New Roman" panose="02020603050405020304" pitchFamily="18" charset="0"/>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349391" y="661836"/>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150354" y="680331"/>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168122" y="742296"/>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393811" y="710860"/>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151248" y="688672"/>
            <a:ext cx="335912"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348498" y="1122388"/>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49460" y="1140883"/>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167228" y="1202847"/>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392918" y="1171412"/>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150353" y="1149223"/>
            <a:ext cx="335912"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347604" y="1582939"/>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48567" y="1601434"/>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166334" y="1663399"/>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392025" y="1631963"/>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49460" y="1609774"/>
            <a:ext cx="335912"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346711" y="2043490"/>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47673" y="2061986"/>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165441" y="2123950"/>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391130" y="2092515"/>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48567" y="2070326"/>
            <a:ext cx="335912"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345817" y="2504042"/>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46779" y="2522537"/>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164548" y="2584501"/>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390237" y="2553066"/>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47674" y="2530877"/>
            <a:ext cx="335912"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344924" y="2964593"/>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45886" y="2983088"/>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163654" y="3045053"/>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389344" y="3013617"/>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46779" y="2991429"/>
            <a:ext cx="335912"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344030" y="3425145"/>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44993" y="3443640"/>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162760" y="3505604"/>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388450" y="3474169"/>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45886" y="3451980"/>
            <a:ext cx="335912"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343137" y="3885696"/>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44100" y="3904191"/>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161867" y="3966156"/>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387556" y="3934720"/>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44993" y="3912531"/>
            <a:ext cx="335912"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342243" y="4346247"/>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43205" y="4364743"/>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160973" y="4426707"/>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386663" y="4395272"/>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44099" y="4373083"/>
            <a:ext cx="335912"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2319402" y="817835"/>
            <a:ext cx="4163971" cy="3549164"/>
          </a:xfrm>
          <a:prstGeom prst="rect">
            <a:avLst/>
          </a:prstGeom>
          <a:solidFill>
            <a:srgbClr val="FFE285"/>
          </a:solidFill>
          <a:ln>
            <a:noFill/>
          </a:ln>
        </p:spPr>
        <p:txBody>
          <a:bodyPr spcFirstLastPara="1" wrap="square" lIns="68569" tIns="68569" rIns="68569" bIns="68569" anchor="ctr" anchorCtr="0">
            <a:noAutofit/>
          </a:bodyPr>
          <a:lstStyle/>
          <a:p>
            <a:endParaRPr sz="375" dirty="0">
              <a:solidFill>
                <a:prstClr val="black"/>
              </a:solidFill>
              <a:latin typeface="Times New Roman" panose="02020603050405020304" pitchFamily="18" charset="0"/>
            </a:endParaRPr>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109020" y="579882"/>
            <a:ext cx="963357" cy="100291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2"/>
          </a:solidFill>
          <a:ln>
            <a:noFill/>
          </a:ln>
        </p:spPr>
        <p:txBody>
          <a:bodyPr spcFirstLastPara="1" wrap="square" lIns="68569" tIns="68569" rIns="68569" bIns="68569" anchor="ctr" anchorCtr="0">
            <a:noAutofit/>
          </a:bodyPr>
          <a:lstStyle/>
          <a:p>
            <a:endParaRPr sz="375">
              <a:solidFill>
                <a:prstClr val="black"/>
              </a:solidFill>
              <a:latin typeface="Times New Roman" panose="02020603050405020304" pitchFamily="18" charset="0"/>
            </a:endParaRPr>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5732065" y="772338"/>
            <a:ext cx="1160589" cy="832447"/>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1"/>
          </a:solidFill>
          <a:ln>
            <a:noFill/>
          </a:ln>
        </p:spPr>
        <p:txBody>
          <a:bodyPr spcFirstLastPara="1" wrap="square" lIns="68569" tIns="68569" rIns="68569" bIns="68569" anchor="ctr" anchorCtr="0">
            <a:noAutofit/>
          </a:bodyPr>
          <a:lstStyle/>
          <a:p>
            <a:endParaRPr sz="375">
              <a:solidFill>
                <a:prstClr val="black"/>
              </a:solidFill>
              <a:latin typeface="Times New Roman" panose="02020603050405020304" pitchFamily="18" charset="0"/>
            </a:endParaRPr>
          </a:p>
        </p:txBody>
      </p:sp>
      <p:grpSp>
        <p:nvGrpSpPr>
          <p:cNvPr id="100" name="Google Shape;211;p3">
            <a:extLst>
              <a:ext uri="{FF2B5EF4-FFF2-40B4-BE49-F238E27FC236}">
                <a16:creationId xmlns:a16="http://schemas.microsoft.com/office/drawing/2014/main" id="{3EE8E1EA-42BA-40F4-91B8-92E720E0C7B3}"/>
              </a:ext>
            </a:extLst>
          </p:cNvPr>
          <p:cNvGrpSpPr/>
          <p:nvPr userDrawn="1"/>
        </p:nvGrpSpPr>
        <p:grpSpPr>
          <a:xfrm>
            <a:off x="772900" y="1186379"/>
            <a:ext cx="333322" cy="298986"/>
            <a:chOff x="2495125" y="2142250"/>
            <a:chExt cx="444275" cy="398525"/>
          </a:xfrm>
        </p:grpSpPr>
        <p:sp>
          <p:nvSpPr>
            <p:cNvPr id="101" name="Google Shape;212;p3">
              <a:extLst>
                <a:ext uri="{FF2B5EF4-FFF2-40B4-BE49-F238E27FC236}">
                  <a16:creationId xmlns:a16="http://schemas.microsoft.com/office/drawing/2014/main" id="{535446D6-A2F2-4960-9F20-4FD2FC844655}"/>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endParaRPr sz="1350" dirty="0">
                <a:solidFill>
                  <a:prstClr val="black"/>
                </a:solidFill>
                <a:latin typeface="Times New Roman" panose="02020603050405020304" pitchFamily="18" charset="0"/>
              </a:endParaRPr>
            </a:p>
          </p:txBody>
        </p:sp>
        <p:sp>
          <p:nvSpPr>
            <p:cNvPr id="102" name="Google Shape;213;p3">
              <a:extLst>
                <a:ext uri="{FF2B5EF4-FFF2-40B4-BE49-F238E27FC236}">
                  <a16:creationId xmlns:a16="http://schemas.microsoft.com/office/drawing/2014/main" id="{E3877D8C-8D49-48AE-983D-46B3D4C316AA}"/>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grpSp>
        <p:nvGrpSpPr>
          <p:cNvPr id="103" name="Google Shape;214;p3">
            <a:extLst>
              <a:ext uri="{FF2B5EF4-FFF2-40B4-BE49-F238E27FC236}">
                <a16:creationId xmlns:a16="http://schemas.microsoft.com/office/drawing/2014/main" id="{6B26BBFF-8A4A-4D77-8E20-7565D314876E}"/>
              </a:ext>
            </a:extLst>
          </p:cNvPr>
          <p:cNvGrpSpPr/>
          <p:nvPr userDrawn="1"/>
        </p:nvGrpSpPr>
        <p:grpSpPr>
          <a:xfrm>
            <a:off x="7923582" y="3780148"/>
            <a:ext cx="218607" cy="211096"/>
            <a:chOff x="3243875" y="2372825"/>
            <a:chExt cx="291375" cy="281375"/>
          </a:xfrm>
        </p:grpSpPr>
        <p:sp>
          <p:nvSpPr>
            <p:cNvPr id="104" name="Google Shape;215;p3">
              <a:extLst>
                <a:ext uri="{FF2B5EF4-FFF2-40B4-BE49-F238E27FC236}">
                  <a16:creationId xmlns:a16="http://schemas.microsoft.com/office/drawing/2014/main" id="{5905416B-3780-49A3-85AC-E7AB8A365E53}"/>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05" name="Google Shape;216;p3">
              <a:extLst>
                <a:ext uri="{FF2B5EF4-FFF2-40B4-BE49-F238E27FC236}">
                  <a16:creationId xmlns:a16="http://schemas.microsoft.com/office/drawing/2014/main" id="{B31BA3B0-0DA2-4CD9-AB3D-C2DF62186FC9}"/>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06" name="Google Shape;217;p3">
              <a:extLst>
                <a:ext uri="{FF2B5EF4-FFF2-40B4-BE49-F238E27FC236}">
                  <a16:creationId xmlns:a16="http://schemas.microsoft.com/office/drawing/2014/main" id="{367F9544-3ED4-4D1E-8702-43837309CF8C}"/>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07" name="Google Shape;218;p3">
              <a:extLst>
                <a:ext uri="{FF2B5EF4-FFF2-40B4-BE49-F238E27FC236}">
                  <a16:creationId xmlns:a16="http://schemas.microsoft.com/office/drawing/2014/main" id="{8C773ACC-4F47-4265-AF08-3AAA1BA820F1}"/>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08" name="Google Shape;219;p3">
              <a:extLst>
                <a:ext uri="{FF2B5EF4-FFF2-40B4-BE49-F238E27FC236}">
                  <a16:creationId xmlns:a16="http://schemas.microsoft.com/office/drawing/2014/main" id="{1E75251D-8191-4F83-B19D-C278B5C567D2}"/>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09" name="Google Shape;220;p3">
              <a:extLst>
                <a:ext uri="{FF2B5EF4-FFF2-40B4-BE49-F238E27FC236}">
                  <a16:creationId xmlns:a16="http://schemas.microsoft.com/office/drawing/2014/main" id="{CD244239-4494-4523-A92A-04BBF5524A62}"/>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10" name="Google Shape;221;p3">
              <a:extLst>
                <a:ext uri="{FF2B5EF4-FFF2-40B4-BE49-F238E27FC236}">
                  <a16:creationId xmlns:a16="http://schemas.microsoft.com/office/drawing/2014/main" id="{C8D2A7B8-8AEC-4A7B-A85D-C49CFD031893}"/>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sz="1350" dirty="0">
                <a:solidFill>
                  <a:prstClr val="black"/>
                </a:solidFill>
                <a:latin typeface="Times New Roman" panose="02020603050405020304" pitchFamily="18" charset="0"/>
              </a:endParaRPr>
            </a:p>
          </p:txBody>
        </p:sp>
        <p:sp>
          <p:nvSpPr>
            <p:cNvPr id="111" name="Google Shape;222;p3">
              <a:extLst>
                <a:ext uri="{FF2B5EF4-FFF2-40B4-BE49-F238E27FC236}">
                  <a16:creationId xmlns:a16="http://schemas.microsoft.com/office/drawing/2014/main" id="{1BEBBF71-61D7-45D6-BB70-B4B6FDBF84CF}"/>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12" name="Google Shape;223;p3">
              <a:extLst>
                <a:ext uri="{FF2B5EF4-FFF2-40B4-BE49-F238E27FC236}">
                  <a16:creationId xmlns:a16="http://schemas.microsoft.com/office/drawing/2014/main" id="{1C8DD35C-E26B-4702-B102-151D077CFA0B}"/>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13" name="Google Shape;224;p3">
              <a:extLst>
                <a:ext uri="{FF2B5EF4-FFF2-40B4-BE49-F238E27FC236}">
                  <a16:creationId xmlns:a16="http://schemas.microsoft.com/office/drawing/2014/main" id="{FAEA3EBF-3AF4-48CF-B780-2C24192864A7}"/>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grpSp>
        <p:nvGrpSpPr>
          <p:cNvPr id="114" name="Google Shape;225;p3">
            <a:extLst>
              <a:ext uri="{FF2B5EF4-FFF2-40B4-BE49-F238E27FC236}">
                <a16:creationId xmlns:a16="http://schemas.microsoft.com/office/drawing/2014/main" id="{8349EE9D-865C-4187-8F2A-C8D67A315C95}"/>
              </a:ext>
            </a:extLst>
          </p:cNvPr>
          <p:cNvGrpSpPr/>
          <p:nvPr userDrawn="1"/>
        </p:nvGrpSpPr>
        <p:grpSpPr>
          <a:xfrm>
            <a:off x="8086725" y="536311"/>
            <a:ext cx="125049" cy="126470"/>
            <a:chOff x="4954425" y="2036375"/>
            <a:chExt cx="166675" cy="168575"/>
          </a:xfrm>
        </p:grpSpPr>
        <p:sp>
          <p:nvSpPr>
            <p:cNvPr id="115" name="Google Shape;226;p3">
              <a:extLst>
                <a:ext uri="{FF2B5EF4-FFF2-40B4-BE49-F238E27FC236}">
                  <a16:creationId xmlns:a16="http://schemas.microsoft.com/office/drawing/2014/main" id="{C3E893B2-B741-45D1-AA70-EFBF2C1CCB32}"/>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16" name="Google Shape;227;p3">
              <a:extLst>
                <a:ext uri="{FF2B5EF4-FFF2-40B4-BE49-F238E27FC236}">
                  <a16:creationId xmlns:a16="http://schemas.microsoft.com/office/drawing/2014/main" id="{4806DF11-E7A6-4BCA-864C-D4BB12AF1B79}"/>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sp>
        <p:nvSpPr>
          <p:cNvPr id="117" name="Google Shape;228;p3">
            <a:extLst>
              <a:ext uri="{FF2B5EF4-FFF2-40B4-BE49-F238E27FC236}">
                <a16:creationId xmlns:a16="http://schemas.microsoft.com/office/drawing/2014/main" id="{DE8A01B2-77F0-42CA-BCD0-4D9A98E4E84B}"/>
              </a:ext>
            </a:extLst>
          </p:cNvPr>
          <p:cNvSpPr/>
          <p:nvPr userDrawn="1"/>
        </p:nvSpPr>
        <p:spPr>
          <a:xfrm>
            <a:off x="1183176" y="2699166"/>
            <a:ext cx="89375" cy="60919"/>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18" name="Google Shape;229;p3">
            <a:extLst>
              <a:ext uri="{FF2B5EF4-FFF2-40B4-BE49-F238E27FC236}">
                <a16:creationId xmlns:a16="http://schemas.microsoft.com/office/drawing/2014/main" id="{040941FA-39DE-4897-9957-4F8E125A8F2C}"/>
              </a:ext>
            </a:extLst>
          </p:cNvPr>
          <p:cNvSpPr/>
          <p:nvPr userDrawn="1"/>
        </p:nvSpPr>
        <p:spPr>
          <a:xfrm>
            <a:off x="7387629" y="2917298"/>
            <a:ext cx="65273" cy="46458"/>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grpSp>
        <p:nvGrpSpPr>
          <p:cNvPr id="119" name="Google Shape;230;p3">
            <a:extLst>
              <a:ext uri="{FF2B5EF4-FFF2-40B4-BE49-F238E27FC236}">
                <a16:creationId xmlns:a16="http://schemas.microsoft.com/office/drawing/2014/main" id="{39E1EAF3-ED4F-4E40-A591-87F74A538B8E}"/>
              </a:ext>
            </a:extLst>
          </p:cNvPr>
          <p:cNvGrpSpPr/>
          <p:nvPr userDrawn="1"/>
        </p:nvGrpSpPr>
        <p:grpSpPr>
          <a:xfrm>
            <a:off x="956428" y="4157405"/>
            <a:ext cx="125049" cy="126470"/>
            <a:chOff x="4954425" y="2036375"/>
            <a:chExt cx="166675" cy="168575"/>
          </a:xfrm>
        </p:grpSpPr>
        <p:sp>
          <p:nvSpPr>
            <p:cNvPr id="120" name="Google Shape;231;p3">
              <a:extLst>
                <a:ext uri="{FF2B5EF4-FFF2-40B4-BE49-F238E27FC236}">
                  <a16:creationId xmlns:a16="http://schemas.microsoft.com/office/drawing/2014/main" id="{637B9622-5D72-4988-A025-9DDD451CEE63}"/>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21" name="Google Shape;232;p3">
              <a:extLst>
                <a:ext uri="{FF2B5EF4-FFF2-40B4-BE49-F238E27FC236}">
                  <a16:creationId xmlns:a16="http://schemas.microsoft.com/office/drawing/2014/main" id="{90AFE972-DB48-45E9-9EE9-E273CE0A3941}"/>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grpSp>
        <p:nvGrpSpPr>
          <p:cNvPr id="122" name="Google Shape;769;p31">
            <a:extLst>
              <a:ext uri="{FF2B5EF4-FFF2-40B4-BE49-F238E27FC236}">
                <a16:creationId xmlns:a16="http://schemas.microsoft.com/office/drawing/2014/main" id="{9BC6E0ED-AB1D-4836-B4E8-0379D97072CC}"/>
              </a:ext>
            </a:extLst>
          </p:cNvPr>
          <p:cNvGrpSpPr/>
          <p:nvPr userDrawn="1"/>
        </p:nvGrpSpPr>
        <p:grpSpPr>
          <a:xfrm>
            <a:off x="1911881" y="2691891"/>
            <a:ext cx="1950262" cy="1891956"/>
            <a:chOff x="5641385" y="2381306"/>
            <a:chExt cx="2599446" cy="2521829"/>
          </a:xfrm>
        </p:grpSpPr>
        <p:sp>
          <p:nvSpPr>
            <p:cNvPr id="123" name="Google Shape;770;p31">
              <a:extLst>
                <a:ext uri="{FF2B5EF4-FFF2-40B4-BE49-F238E27FC236}">
                  <a16:creationId xmlns:a16="http://schemas.microsoft.com/office/drawing/2014/main" id="{54FBC327-7229-4E48-B70D-221E3B4ABBD6}"/>
                </a:ext>
              </a:extLst>
            </p:cNvPr>
            <p:cNvSpPr/>
            <p:nvPr/>
          </p:nvSpPr>
          <p:spPr>
            <a:xfrm>
              <a:off x="5715495" y="4459755"/>
              <a:ext cx="2364987" cy="361232"/>
            </a:xfrm>
            <a:custGeom>
              <a:avLst/>
              <a:gdLst/>
              <a:ahLst/>
              <a:cxnLst/>
              <a:rect l="l" t="t" r="r" b="b"/>
              <a:pathLst>
                <a:path w="38516" h="5883" extrusionOk="0">
                  <a:moveTo>
                    <a:pt x="19191" y="1"/>
                  </a:moveTo>
                  <a:cubicBezTo>
                    <a:pt x="8537" y="1"/>
                    <a:pt x="0" y="1379"/>
                    <a:pt x="0" y="2925"/>
                  </a:cubicBezTo>
                  <a:cubicBezTo>
                    <a:pt x="0" y="4471"/>
                    <a:pt x="8537" y="5882"/>
                    <a:pt x="19191" y="5882"/>
                  </a:cubicBezTo>
                  <a:cubicBezTo>
                    <a:pt x="29811" y="5882"/>
                    <a:pt x="38516" y="4471"/>
                    <a:pt x="38516" y="2925"/>
                  </a:cubicBezTo>
                  <a:cubicBezTo>
                    <a:pt x="38516" y="1379"/>
                    <a:pt x="29811" y="1"/>
                    <a:pt x="19191" y="1"/>
                  </a:cubicBezTo>
                  <a:close/>
                </a:path>
              </a:pathLst>
            </a:custGeom>
            <a:solidFill>
              <a:schemeClr val="l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nvGrpSpPr>
            <p:cNvPr id="124" name="Google Shape;771;p31">
              <a:extLst>
                <a:ext uri="{FF2B5EF4-FFF2-40B4-BE49-F238E27FC236}">
                  <a16:creationId xmlns:a16="http://schemas.microsoft.com/office/drawing/2014/main" id="{735A0EF3-CD49-4849-A6D0-53FADD84C85D}"/>
                </a:ext>
              </a:extLst>
            </p:cNvPr>
            <p:cNvGrpSpPr/>
            <p:nvPr/>
          </p:nvGrpSpPr>
          <p:grpSpPr>
            <a:xfrm flipH="1">
              <a:off x="6793275" y="3690844"/>
              <a:ext cx="1447557" cy="1002468"/>
              <a:chOff x="4799733" y="3457797"/>
              <a:chExt cx="2301388" cy="1593766"/>
            </a:xfrm>
          </p:grpSpPr>
          <p:sp>
            <p:nvSpPr>
              <p:cNvPr id="179" name="Google Shape;772;p31">
                <a:extLst>
                  <a:ext uri="{FF2B5EF4-FFF2-40B4-BE49-F238E27FC236}">
                    <a16:creationId xmlns:a16="http://schemas.microsoft.com/office/drawing/2014/main" id="{F854EEEE-60A7-4C8E-8953-E8769EEC5813}"/>
                  </a:ext>
                </a:extLst>
              </p:cNvPr>
              <p:cNvSpPr/>
              <p:nvPr/>
            </p:nvSpPr>
            <p:spPr>
              <a:xfrm>
                <a:off x="5512937" y="4441437"/>
                <a:ext cx="134693" cy="122202"/>
              </a:xfrm>
              <a:custGeom>
                <a:avLst/>
                <a:gdLst/>
                <a:ahLst/>
                <a:cxnLst/>
                <a:rect l="l" t="t" r="r" b="b"/>
                <a:pathLst>
                  <a:path w="2437" h="2211" extrusionOk="0">
                    <a:moveTo>
                      <a:pt x="1" y="1"/>
                    </a:moveTo>
                    <a:lnTo>
                      <a:pt x="1" y="715"/>
                    </a:lnTo>
                    <a:lnTo>
                      <a:pt x="1" y="1271"/>
                    </a:lnTo>
                    <a:lnTo>
                      <a:pt x="1" y="2211"/>
                    </a:lnTo>
                    <a:lnTo>
                      <a:pt x="2436" y="1112"/>
                    </a:lnTo>
                    <a:lnTo>
                      <a:pt x="1" y="1"/>
                    </a:lnTo>
                    <a:close/>
                  </a:path>
                </a:pathLst>
              </a:custGeom>
              <a:solidFill>
                <a:srgbClr val="F09C4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80" name="Google Shape;773;p31">
                <a:extLst>
                  <a:ext uri="{FF2B5EF4-FFF2-40B4-BE49-F238E27FC236}">
                    <a16:creationId xmlns:a16="http://schemas.microsoft.com/office/drawing/2014/main" id="{3A64CB13-0C6D-4353-9509-7D271A41CDF4}"/>
                  </a:ext>
                </a:extLst>
              </p:cNvPr>
              <p:cNvSpPr/>
              <p:nvPr/>
            </p:nvSpPr>
            <p:spPr>
              <a:xfrm>
                <a:off x="5671673" y="4450943"/>
                <a:ext cx="91527" cy="79091"/>
              </a:xfrm>
              <a:custGeom>
                <a:avLst/>
                <a:gdLst/>
                <a:ahLst/>
                <a:cxnLst/>
                <a:rect l="l" t="t" r="r" b="b"/>
                <a:pathLst>
                  <a:path w="1656" h="1431" extrusionOk="0">
                    <a:moveTo>
                      <a:pt x="1" y="1"/>
                    </a:moveTo>
                    <a:lnTo>
                      <a:pt x="1" y="1430"/>
                    </a:lnTo>
                    <a:lnTo>
                      <a:pt x="1655" y="1430"/>
                    </a:lnTo>
                    <a:lnTo>
                      <a:pt x="1655" y="1"/>
                    </a:lnTo>
                    <a:close/>
                  </a:path>
                </a:pathLst>
              </a:custGeom>
              <a:solidFill>
                <a:srgbClr val="F9CF72"/>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81" name="Google Shape;774;p31">
                <a:extLst>
                  <a:ext uri="{FF2B5EF4-FFF2-40B4-BE49-F238E27FC236}">
                    <a16:creationId xmlns:a16="http://schemas.microsoft.com/office/drawing/2014/main" id="{CA6E3753-A1B1-4953-8CA7-64699041E7E4}"/>
                  </a:ext>
                </a:extLst>
              </p:cNvPr>
              <p:cNvSpPr/>
              <p:nvPr/>
            </p:nvSpPr>
            <p:spPr>
              <a:xfrm>
                <a:off x="5670236" y="4448014"/>
                <a:ext cx="92246" cy="80528"/>
              </a:xfrm>
              <a:custGeom>
                <a:avLst/>
                <a:gdLst/>
                <a:ahLst/>
                <a:cxnLst/>
                <a:rect l="l" t="t" r="r" b="b"/>
                <a:pathLst>
                  <a:path w="1669" h="1457" extrusionOk="0">
                    <a:moveTo>
                      <a:pt x="239" y="1"/>
                    </a:moveTo>
                    <a:cubicBezTo>
                      <a:pt x="146" y="1"/>
                      <a:pt x="80" y="14"/>
                      <a:pt x="53" y="27"/>
                    </a:cubicBezTo>
                    <a:cubicBezTo>
                      <a:pt x="14" y="40"/>
                      <a:pt x="0" y="54"/>
                      <a:pt x="0" y="93"/>
                    </a:cubicBezTo>
                    <a:cubicBezTo>
                      <a:pt x="0" y="120"/>
                      <a:pt x="14" y="146"/>
                      <a:pt x="40" y="160"/>
                    </a:cubicBezTo>
                    <a:cubicBezTo>
                      <a:pt x="80" y="173"/>
                      <a:pt x="120" y="173"/>
                      <a:pt x="186" y="173"/>
                    </a:cubicBezTo>
                    <a:cubicBezTo>
                      <a:pt x="225" y="186"/>
                      <a:pt x="265" y="186"/>
                      <a:pt x="292" y="199"/>
                    </a:cubicBezTo>
                    <a:cubicBezTo>
                      <a:pt x="305" y="212"/>
                      <a:pt x="345" y="239"/>
                      <a:pt x="371" y="292"/>
                    </a:cubicBezTo>
                    <a:lnTo>
                      <a:pt x="689" y="729"/>
                    </a:lnTo>
                    <a:lnTo>
                      <a:pt x="636" y="795"/>
                    </a:lnTo>
                    <a:lnTo>
                      <a:pt x="596" y="861"/>
                    </a:lnTo>
                    <a:lnTo>
                      <a:pt x="517" y="954"/>
                    </a:lnTo>
                    <a:cubicBezTo>
                      <a:pt x="490" y="993"/>
                      <a:pt x="450" y="1046"/>
                      <a:pt x="398" y="1126"/>
                    </a:cubicBezTo>
                    <a:cubicBezTo>
                      <a:pt x="371" y="1139"/>
                      <a:pt x="358" y="1152"/>
                      <a:pt x="331" y="1165"/>
                    </a:cubicBezTo>
                    <a:cubicBezTo>
                      <a:pt x="318" y="1179"/>
                      <a:pt x="292" y="1179"/>
                      <a:pt x="265" y="1192"/>
                    </a:cubicBezTo>
                    <a:cubicBezTo>
                      <a:pt x="212" y="1192"/>
                      <a:pt x="173" y="1205"/>
                      <a:pt x="133" y="1218"/>
                    </a:cubicBezTo>
                    <a:cubicBezTo>
                      <a:pt x="93" y="1232"/>
                      <a:pt x="80" y="1245"/>
                      <a:pt x="80" y="1285"/>
                    </a:cubicBezTo>
                    <a:cubicBezTo>
                      <a:pt x="80" y="1298"/>
                      <a:pt x="80" y="1324"/>
                      <a:pt x="80" y="1337"/>
                    </a:cubicBezTo>
                    <a:cubicBezTo>
                      <a:pt x="93" y="1337"/>
                      <a:pt x="106" y="1351"/>
                      <a:pt x="120" y="1351"/>
                    </a:cubicBezTo>
                    <a:cubicBezTo>
                      <a:pt x="133" y="1364"/>
                      <a:pt x="146" y="1364"/>
                      <a:pt x="159" y="1364"/>
                    </a:cubicBezTo>
                    <a:lnTo>
                      <a:pt x="556" y="1364"/>
                    </a:lnTo>
                    <a:cubicBezTo>
                      <a:pt x="570" y="1364"/>
                      <a:pt x="583" y="1377"/>
                      <a:pt x="609" y="1377"/>
                    </a:cubicBezTo>
                    <a:lnTo>
                      <a:pt x="675" y="1377"/>
                    </a:lnTo>
                    <a:cubicBezTo>
                      <a:pt x="702" y="1377"/>
                      <a:pt x="728" y="1364"/>
                      <a:pt x="755" y="1364"/>
                    </a:cubicBezTo>
                    <a:cubicBezTo>
                      <a:pt x="781" y="1351"/>
                      <a:pt x="808" y="1324"/>
                      <a:pt x="808" y="1298"/>
                    </a:cubicBezTo>
                    <a:cubicBezTo>
                      <a:pt x="808" y="1285"/>
                      <a:pt x="795" y="1258"/>
                      <a:pt x="781" y="1245"/>
                    </a:cubicBezTo>
                    <a:cubicBezTo>
                      <a:pt x="768" y="1218"/>
                      <a:pt x="715" y="1218"/>
                      <a:pt x="662" y="1218"/>
                    </a:cubicBezTo>
                    <a:cubicBezTo>
                      <a:pt x="636" y="1218"/>
                      <a:pt x="609" y="1205"/>
                      <a:pt x="609" y="1205"/>
                    </a:cubicBezTo>
                    <a:cubicBezTo>
                      <a:pt x="609" y="1192"/>
                      <a:pt x="596" y="1192"/>
                      <a:pt x="596" y="1179"/>
                    </a:cubicBezTo>
                    <a:cubicBezTo>
                      <a:pt x="596" y="1179"/>
                      <a:pt x="609" y="1152"/>
                      <a:pt x="623" y="1139"/>
                    </a:cubicBezTo>
                    <a:cubicBezTo>
                      <a:pt x="636" y="1112"/>
                      <a:pt x="649" y="1099"/>
                      <a:pt x="662" y="1086"/>
                    </a:cubicBezTo>
                    <a:cubicBezTo>
                      <a:pt x="689" y="1046"/>
                      <a:pt x="702" y="1020"/>
                      <a:pt x="728" y="993"/>
                    </a:cubicBezTo>
                    <a:cubicBezTo>
                      <a:pt x="742" y="980"/>
                      <a:pt x="768" y="940"/>
                      <a:pt x="808" y="887"/>
                    </a:cubicBezTo>
                    <a:cubicBezTo>
                      <a:pt x="834" y="927"/>
                      <a:pt x="861" y="967"/>
                      <a:pt x="887" y="1007"/>
                    </a:cubicBezTo>
                    <a:cubicBezTo>
                      <a:pt x="914" y="1033"/>
                      <a:pt x="940" y="1073"/>
                      <a:pt x="967" y="1112"/>
                    </a:cubicBezTo>
                    <a:cubicBezTo>
                      <a:pt x="980" y="1139"/>
                      <a:pt x="1006" y="1165"/>
                      <a:pt x="1020" y="1192"/>
                    </a:cubicBezTo>
                    <a:cubicBezTo>
                      <a:pt x="1033" y="1218"/>
                      <a:pt x="1046" y="1232"/>
                      <a:pt x="1046" y="1245"/>
                    </a:cubicBezTo>
                    <a:cubicBezTo>
                      <a:pt x="1046" y="1258"/>
                      <a:pt x="1033" y="1271"/>
                      <a:pt x="1033" y="1285"/>
                    </a:cubicBezTo>
                    <a:lnTo>
                      <a:pt x="993" y="1285"/>
                    </a:lnTo>
                    <a:cubicBezTo>
                      <a:pt x="967" y="1298"/>
                      <a:pt x="953" y="1311"/>
                      <a:pt x="953" y="1324"/>
                    </a:cubicBezTo>
                    <a:cubicBezTo>
                      <a:pt x="940" y="1337"/>
                      <a:pt x="940" y="1351"/>
                      <a:pt x="940" y="1364"/>
                    </a:cubicBezTo>
                    <a:cubicBezTo>
                      <a:pt x="940" y="1377"/>
                      <a:pt x="953" y="1404"/>
                      <a:pt x="967" y="1430"/>
                    </a:cubicBezTo>
                    <a:cubicBezTo>
                      <a:pt x="993" y="1443"/>
                      <a:pt x="1033" y="1457"/>
                      <a:pt x="1086" y="1457"/>
                    </a:cubicBezTo>
                    <a:lnTo>
                      <a:pt x="1536" y="1457"/>
                    </a:lnTo>
                    <a:cubicBezTo>
                      <a:pt x="1575" y="1457"/>
                      <a:pt x="1602" y="1457"/>
                      <a:pt x="1628" y="1443"/>
                    </a:cubicBezTo>
                    <a:cubicBezTo>
                      <a:pt x="1655" y="1443"/>
                      <a:pt x="1668" y="1417"/>
                      <a:pt x="1668" y="1377"/>
                    </a:cubicBezTo>
                    <a:cubicBezTo>
                      <a:pt x="1668" y="1351"/>
                      <a:pt x="1655" y="1337"/>
                      <a:pt x="1628" y="1324"/>
                    </a:cubicBezTo>
                    <a:cubicBezTo>
                      <a:pt x="1615" y="1311"/>
                      <a:pt x="1589" y="1298"/>
                      <a:pt x="1549" y="1298"/>
                    </a:cubicBezTo>
                    <a:lnTo>
                      <a:pt x="1456" y="1298"/>
                    </a:lnTo>
                    <a:cubicBezTo>
                      <a:pt x="1430" y="1298"/>
                      <a:pt x="1403" y="1285"/>
                      <a:pt x="1364" y="1271"/>
                    </a:cubicBezTo>
                    <a:cubicBezTo>
                      <a:pt x="1350" y="1271"/>
                      <a:pt x="1337" y="1258"/>
                      <a:pt x="1324" y="1245"/>
                    </a:cubicBezTo>
                    <a:cubicBezTo>
                      <a:pt x="1311" y="1232"/>
                      <a:pt x="1284" y="1205"/>
                      <a:pt x="1245" y="1165"/>
                    </a:cubicBezTo>
                    <a:cubicBezTo>
                      <a:pt x="1218" y="1126"/>
                      <a:pt x="1178" y="1073"/>
                      <a:pt x="1125" y="1007"/>
                    </a:cubicBezTo>
                    <a:cubicBezTo>
                      <a:pt x="1073" y="927"/>
                      <a:pt x="1006" y="835"/>
                      <a:pt x="927" y="729"/>
                    </a:cubicBezTo>
                    <a:cubicBezTo>
                      <a:pt x="967" y="676"/>
                      <a:pt x="1006" y="610"/>
                      <a:pt x="1046" y="557"/>
                    </a:cubicBezTo>
                    <a:cubicBezTo>
                      <a:pt x="1073" y="504"/>
                      <a:pt x="1125" y="451"/>
                      <a:pt x="1165" y="385"/>
                    </a:cubicBezTo>
                    <a:cubicBezTo>
                      <a:pt x="1205" y="345"/>
                      <a:pt x="1245" y="318"/>
                      <a:pt x="1271" y="305"/>
                    </a:cubicBezTo>
                    <a:cubicBezTo>
                      <a:pt x="1298" y="292"/>
                      <a:pt x="1337" y="292"/>
                      <a:pt x="1390" y="292"/>
                    </a:cubicBezTo>
                    <a:cubicBezTo>
                      <a:pt x="1430" y="292"/>
                      <a:pt x="1509" y="279"/>
                      <a:pt x="1589" y="279"/>
                    </a:cubicBezTo>
                    <a:cubicBezTo>
                      <a:pt x="1615" y="279"/>
                      <a:pt x="1628" y="279"/>
                      <a:pt x="1642" y="265"/>
                    </a:cubicBezTo>
                    <a:cubicBezTo>
                      <a:pt x="1655" y="239"/>
                      <a:pt x="1655" y="226"/>
                      <a:pt x="1655" y="212"/>
                    </a:cubicBezTo>
                    <a:cubicBezTo>
                      <a:pt x="1655" y="146"/>
                      <a:pt x="1642" y="120"/>
                      <a:pt x="1589" y="120"/>
                    </a:cubicBezTo>
                    <a:lnTo>
                      <a:pt x="1020" y="120"/>
                    </a:lnTo>
                    <a:cubicBezTo>
                      <a:pt x="980" y="120"/>
                      <a:pt x="953" y="120"/>
                      <a:pt x="927" y="133"/>
                    </a:cubicBezTo>
                    <a:cubicBezTo>
                      <a:pt x="900" y="146"/>
                      <a:pt x="887" y="173"/>
                      <a:pt x="887" y="212"/>
                    </a:cubicBezTo>
                    <a:cubicBezTo>
                      <a:pt x="887" y="226"/>
                      <a:pt x="887" y="252"/>
                      <a:pt x="914" y="265"/>
                    </a:cubicBezTo>
                    <a:cubicBezTo>
                      <a:pt x="927" y="265"/>
                      <a:pt x="940" y="279"/>
                      <a:pt x="953" y="279"/>
                    </a:cubicBezTo>
                    <a:cubicBezTo>
                      <a:pt x="953" y="292"/>
                      <a:pt x="967" y="292"/>
                      <a:pt x="967" y="305"/>
                    </a:cubicBezTo>
                    <a:cubicBezTo>
                      <a:pt x="967" y="305"/>
                      <a:pt x="953" y="332"/>
                      <a:pt x="940" y="358"/>
                    </a:cubicBezTo>
                    <a:cubicBezTo>
                      <a:pt x="927" y="385"/>
                      <a:pt x="900" y="411"/>
                      <a:pt x="874" y="451"/>
                    </a:cubicBezTo>
                    <a:lnTo>
                      <a:pt x="808" y="570"/>
                    </a:lnTo>
                    <a:cubicBezTo>
                      <a:pt x="768" y="517"/>
                      <a:pt x="742" y="477"/>
                      <a:pt x="715" y="437"/>
                    </a:cubicBezTo>
                    <a:cubicBezTo>
                      <a:pt x="689" y="398"/>
                      <a:pt x="662" y="371"/>
                      <a:pt x="636" y="332"/>
                    </a:cubicBezTo>
                    <a:cubicBezTo>
                      <a:pt x="623" y="305"/>
                      <a:pt x="596" y="279"/>
                      <a:pt x="596" y="252"/>
                    </a:cubicBezTo>
                    <a:cubicBezTo>
                      <a:pt x="583" y="239"/>
                      <a:pt x="570" y="226"/>
                      <a:pt x="570" y="212"/>
                    </a:cubicBezTo>
                    <a:cubicBezTo>
                      <a:pt x="570" y="199"/>
                      <a:pt x="583" y="186"/>
                      <a:pt x="596" y="186"/>
                    </a:cubicBezTo>
                    <a:lnTo>
                      <a:pt x="662" y="186"/>
                    </a:lnTo>
                    <a:cubicBezTo>
                      <a:pt x="702" y="186"/>
                      <a:pt x="728" y="173"/>
                      <a:pt x="742" y="160"/>
                    </a:cubicBezTo>
                    <a:cubicBezTo>
                      <a:pt x="755" y="133"/>
                      <a:pt x="768" y="120"/>
                      <a:pt x="768" y="107"/>
                    </a:cubicBezTo>
                    <a:cubicBezTo>
                      <a:pt x="768" y="93"/>
                      <a:pt x="768" y="80"/>
                      <a:pt x="768" y="67"/>
                    </a:cubicBezTo>
                    <a:cubicBezTo>
                      <a:pt x="768" y="54"/>
                      <a:pt x="755" y="40"/>
                      <a:pt x="742" y="40"/>
                    </a:cubicBezTo>
                    <a:cubicBezTo>
                      <a:pt x="728" y="27"/>
                      <a:pt x="715" y="14"/>
                      <a:pt x="689" y="14"/>
                    </a:cubicBezTo>
                    <a:cubicBezTo>
                      <a:pt x="675" y="1"/>
                      <a:pt x="636" y="1"/>
                      <a:pt x="596" y="1"/>
                    </a:cubicBezTo>
                    <a:close/>
                  </a:path>
                </a:pathLst>
              </a:custGeom>
              <a:solidFill>
                <a:srgbClr val="F09C4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82" name="Google Shape;775;p31">
                <a:extLst>
                  <a:ext uri="{FF2B5EF4-FFF2-40B4-BE49-F238E27FC236}">
                    <a16:creationId xmlns:a16="http://schemas.microsoft.com/office/drawing/2014/main" id="{3E292DF2-70CE-4152-8475-FBB7C5053487}"/>
                  </a:ext>
                </a:extLst>
              </p:cNvPr>
              <p:cNvSpPr/>
              <p:nvPr/>
            </p:nvSpPr>
            <p:spPr>
              <a:xfrm>
                <a:off x="5668799" y="4448014"/>
                <a:ext cx="100260" cy="84895"/>
              </a:xfrm>
              <a:custGeom>
                <a:avLst/>
                <a:gdLst/>
                <a:ahLst/>
                <a:cxnLst/>
                <a:rect l="l" t="t" r="r" b="b"/>
                <a:pathLst>
                  <a:path w="1814" h="1536" extrusionOk="0">
                    <a:moveTo>
                      <a:pt x="768" y="107"/>
                    </a:moveTo>
                    <a:lnTo>
                      <a:pt x="768" y="160"/>
                    </a:lnTo>
                    <a:lnTo>
                      <a:pt x="662" y="160"/>
                    </a:lnTo>
                    <a:cubicBezTo>
                      <a:pt x="609" y="160"/>
                      <a:pt x="556" y="212"/>
                      <a:pt x="556" y="265"/>
                    </a:cubicBezTo>
                    <a:cubicBezTo>
                      <a:pt x="556" y="265"/>
                      <a:pt x="609" y="265"/>
                      <a:pt x="609" y="332"/>
                    </a:cubicBezTo>
                    <a:cubicBezTo>
                      <a:pt x="609" y="332"/>
                      <a:pt x="609" y="385"/>
                      <a:pt x="662" y="385"/>
                    </a:cubicBezTo>
                    <a:cubicBezTo>
                      <a:pt x="662" y="437"/>
                      <a:pt x="715" y="490"/>
                      <a:pt x="715" y="490"/>
                    </a:cubicBezTo>
                    <a:cubicBezTo>
                      <a:pt x="768" y="543"/>
                      <a:pt x="768" y="596"/>
                      <a:pt x="821" y="662"/>
                    </a:cubicBezTo>
                    <a:lnTo>
                      <a:pt x="887" y="715"/>
                    </a:lnTo>
                    <a:lnTo>
                      <a:pt x="993" y="543"/>
                    </a:lnTo>
                    <a:cubicBezTo>
                      <a:pt x="993" y="490"/>
                      <a:pt x="1046" y="437"/>
                      <a:pt x="1046" y="437"/>
                    </a:cubicBezTo>
                    <a:cubicBezTo>
                      <a:pt x="1046" y="385"/>
                      <a:pt x="1099" y="385"/>
                      <a:pt x="1099" y="332"/>
                    </a:cubicBezTo>
                    <a:cubicBezTo>
                      <a:pt x="1099" y="265"/>
                      <a:pt x="1046" y="265"/>
                      <a:pt x="1046" y="265"/>
                    </a:cubicBezTo>
                    <a:lnTo>
                      <a:pt x="993" y="265"/>
                    </a:lnTo>
                    <a:lnTo>
                      <a:pt x="993" y="212"/>
                    </a:lnTo>
                    <a:lnTo>
                      <a:pt x="1654" y="212"/>
                    </a:lnTo>
                    <a:lnTo>
                      <a:pt x="1654" y="265"/>
                    </a:lnTo>
                    <a:lnTo>
                      <a:pt x="1324" y="265"/>
                    </a:lnTo>
                    <a:cubicBezTo>
                      <a:pt x="1271" y="332"/>
                      <a:pt x="1218" y="332"/>
                      <a:pt x="1218" y="385"/>
                    </a:cubicBezTo>
                    <a:cubicBezTo>
                      <a:pt x="1151" y="437"/>
                      <a:pt x="1099" y="490"/>
                      <a:pt x="1046" y="543"/>
                    </a:cubicBezTo>
                    <a:cubicBezTo>
                      <a:pt x="993" y="596"/>
                      <a:pt x="993" y="662"/>
                      <a:pt x="940" y="715"/>
                    </a:cubicBezTo>
                    <a:lnTo>
                      <a:pt x="940" y="768"/>
                    </a:lnTo>
                    <a:lnTo>
                      <a:pt x="940" y="821"/>
                    </a:lnTo>
                    <a:cubicBezTo>
                      <a:pt x="993" y="927"/>
                      <a:pt x="1099" y="993"/>
                      <a:pt x="1151" y="1099"/>
                    </a:cubicBezTo>
                    <a:cubicBezTo>
                      <a:pt x="1218" y="1152"/>
                      <a:pt x="1218" y="1205"/>
                      <a:pt x="1271" y="1258"/>
                    </a:cubicBezTo>
                    <a:cubicBezTo>
                      <a:pt x="1324" y="1258"/>
                      <a:pt x="1324" y="1324"/>
                      <a:pt x="1324" y="1324"/>
                    </a:cubicBezTo>
                    <a:cubicBezTo>
                      <a:pt x="1376" y="1324"/>
                      <a:pt x="1376" y="1377"/>
                      <a:pt x="1429" y="1377"/>
                    </a:cubicBezTo>
                    <a:lnTo>
                      <a:pt x="1601" y="1377"/>
                    </a:lnTo>
                    <a:cubicBezTo>
                      <a:pt x="1654" y="1377"/>
                      <a:pt x="1654" y="1430"/>
                      <a:pt x="1654" y="1430"/>
                    </a:cubicBezTo>
                    <a:lnTo>
                      <a:pt x="1099" y="1430"/>
                    </a:lnTo>
                    <a:lnTo>
                      <a:pt x="1046" y="1377"/>
                    </a:lnTo>
                    <a:lnTo>
                      <a:pt x="1099" y="1377"/>
                    </a:lnTo>
                    <a:cubicBezTo>
                      <a:pt x="1151" y="1377"/>
                      <a:pt x="1151" y="1324"/>
                      <a:pt x="1151" y="1258"/>
                    </a:cubicBezTo>
                    <a:lnTo>
                      <a:pt x="1151" y="1205"/>
                    </a:lnTo>
                    <a:cubicBezTo>
                      <a:pt x="1099" y="1152"/>
                      <a:pt x="1099" y="1152"/>
                      <a:pt x="1099" y="1099"/>
                    </a:cubicBezTo>
                    <a:cubicBezTo>
                      <a:pt x="1046" y="1099"/>
                      <a:pt x="1046" y="1046"/>
                      <a:pt x="993" y="993"/>
                    </a:cubicBezTo>
                    <a:cubicBezTo>
                      <a:pt x="993" y="993"/>
                      <a:pt x="940" y="927"/>
                      <a:pt x="940" y="874"/>
                    </a:cubicBezTo>
                    <a:lnTo>
                      <a:pt x="887" y="821"/>
                    </a:lnTo>
                    <a:lnTo>
                      <a:pt x="821" y="874"/>
                    </a:lnTo>
                    <a:cubicBezTo>
                      <a:pt x="768" y="927"/>
                      <a:pt x="768" y="993"/>
                      <a:pt x="715" y="993"/>
                    </a:cubicBezTo>
                    <a:cubicBezTo>
                      <a:pt x="715" y="1046"/>
                      <a:pt x="715" y="1046"/>
                      <a:pt x="662" y="1099"/>
                    </a:cubicBezTo>
                    <a:lnTo>
                      <a:pt x="662" y="1152"/>
                    </a:lnTo>
                    <a:cubicBezTo>
                      <a:pt x="609" y="1152"/>
                      <a:pt x="609" y="1152"/>
                      <a:pt x="609" y="1205"/>
                    </a:cubicBezTo>
                    <a:lnTo>
                      <a:pt x="609" y="1258"/>
                    </a:lnTo>
                    <a:cubicBezTo>
                      <a:pt x="662" y="1324"/>
                      <a:pt x="662" y="1324"/>
                      <a:pt x="715" y="1324"/>
                    </a:cubicBezTo>
                    <a:lnTo>
                      <a:pt x="821" y="1324"/>
                    </a:lnTo>
                    <a:cubicBezTo>
                      <a:pt x="768" y="1324"/>
                      <a:pt x="768" y="1377"/>
                      <a:pt x="715" y="1377"/>
                    </a:cubicBezTo>
                    <a:lnTo>
                      <a:pt x="662" y="1377"/>
                    </a:lnTo>
                    <a:lnTo>
                      <a:pt x="609" y="1324"/>
                    </a:lnTo>
                    <a:lnTo>
                      <a:pt x="225" y="1324"/>
                    </a:lnTo>
                    <a:cubicBezTo>
                      <a:pt x="278" y="1324"/>
                      <a:pt x="278" y="1324"/>
                      <a:pt x="331" y="1258"/>
                    </a:cubicBezTo>
                    <a:lnTo>
                      <a:pt x="437" y="1258"/>
                    </a:lnTo>
                    <a:lnTo>
                      <a:pt x="490" y="1205"/>
                    </a:lnTo>
                    <a:cubicBezTo>
                      <a:pt x="556" y="1099"/>
                      <a:pt x="609" y="1046"/>
                      <a:pt x="609" y="1046"/>
                    </a:cubicBezTo>
                    <a:cubicBezTo>
                      <a:pt x="662" y="993"/>
                      <a:pt x="662" y="927"/>
                      <a:pt x="715" y="927"/>
                    </a:cubicBezTo>
                    <a:cubicBezTo>
                      <a:pt x="715" y="927"/>
                      <a:pt x="715" y="874"/>
                      <a:pt x="768" y="874"/>
                    </a:cubicBezTo>
                    <a:lnTo>
                      <a:pt x="768" y="821"/>
                    </a:lnTo>
                    <a:lnTo>
                      <a:pt x="821" y="768"/>
                    </a:lnTo>
                    <a:lnTo>
                      <a:pt x="490" y="265"/>
                    </a:lnTo>
                    <a:cubicBezTo>
                      <a:pt x="437" y="265"/>
                      <a:pt x="437" y="212"/>
                      <a:pt x="384" y="160"/>
                    </a:cubicBezTo>
                    <a:lnTo>
                      <a:pt x="106" y="160"/>
                    </a:lnTo>
                    <a:lnTo>
                      <a:pt x="106" y="107"/>
                    </a:lnTo>
                    <a:close/>
                    <a:moveTo>
                      <a:pt x="106" y="1"/>
                    </a:moveTo>
                    <a:cubicBezTo>
                      <a:pt x="53" y="54"/>
                      <a:pt x="0" y="107"/>
                      <a:pt x="0" y="107"/>
                    </a:cubicBezTo>
                    <a:cubicBezTo>
                      <a:pt x="0" y="160"/>
                      <a:pt x="53" y="212"/>
                      <a:pt x="53" y="265"/>
                    </a:cubicBezTo>
                    <a:lnTo>
                      <a:pt x="331" y="265"/>
                    </a:lnTo>
                    <a:cubicBezTo>
                      <a:pt x="331" y="332"/>
                      <a:pt x="331" y="332"/>
                      <a:pt x="384" y="385"/>
                    </a:cubicBezTo>
                    <a:lnTo>
                      <a:pt x="662" y="768"/>
                    </a:lnTo>
                    <a:lnTo>
                      <a:pt x="662" y="821"/>
                    </a:lnTo>
                    <a:cubicBezTo>
                      <a:pt x="662" y="821"/>
                      <a:pt x="609" y="821"/>
                      <a:pt x="609" y="874"/>
                    </a:cubicBezTo>
                    <a:lnTo>
                      <a:pt x="556" y="927"/>
                    </a:lnTo>
                    <a:cubicBezTo>
                      <a:pt x="490" y="993"/>
                      <a:pt x="437" y="1046"/>
                      <a:pt x="384" y="1099"/>
                    </a:cubicBezTo>
                    <a:lnTo>
                      <a:pt x="384" y="1152"/>
                    </a:lnTo>
                    <a:lnTo>
                      <a:pt x="331" y="1152"/>
                    </a:lnTo>
                    <a:cubicBezTo>
                      <a:pt x="278" y="1152"/>
                      <a:pt x="225" y="1152"/>
                      <a:pt x="159" y="1205"/>
                    </a:cubicBezTo>
                    <a:cubicBezTo>
                      <a:pt x="106" y="1205"/>
                      <a:pt x="53" y="1258"/>
                      <a:pt x="53" y="1324"/>
                    </a:cubicBezTo>
                    <a:cubicBezTo>
                      <a:pt x="53" y="1377"/>
                      <a:pt x="53" y="1377"/>
                      <a:pt x="106" y="1430"/>
                    </a:cubicBezTo>
                    <a:lnTo>
                      <a:pt x="159" y="1430"/>
                    </a:lnTo>
                    <a:cubicBezTo>
                      <a:pt x="159" y="1483"/>
                      <a:pt x="225" y="1483"/>
                      <a:pt x="225" y="1483"/>
                    </a:cubicBezTo>
                    <a:lnTo>
                      <a:pt x="715" y="1483"/>
                    </a:lnTo>
                    <a:cubicBezTo>
                      <a:pt x="768" y="1483"/>
                      <a:pt x="821" y="1483"/>
                      <a:pt x="821" y="1430"/>
                    </a:cubicBezTo>
                    <a:cubicBezTo>
                      <a:pt x="887" y="1430"/>
                      <a:pt x="940" y="1377"/>
                      <a:pt x="940" y="1324"/>
                    </a:cubicBezTo>
                    <a:cubicBezTo>
                      <a:pt x="940" y="1258"/>
                      <a:pt x="887" y="1258"/>
                      <a:pt x="887" y="1258"/>
                    </a:cubicBezTo>
                    <a:cubicBezTo>
                      <a:pt x="821" y="1205"/>
                      <a:pt x="821" y="1205"/>
                      <a:pt x="768" y="1205"/>
                    </a:cubicBezTo>
                    <a:lnTo>
                      <a:pt x="768" y="1152"/>
                    </a:lnTo>
                    <a:cubicBezTo>
                      <a:pt x="768" y="1099"/>
                      <a:pt x="821" y="1099"/>
                      <a:pt x="821" y="1099"/>
                    </a:cubicBezTo>
                    <a:cubicBezTo>
                      <a:pt x="821" y="1046"/>
                      <a:pt x="887" y="1046"/>
                      <a:pt x="887" y="1046"/>
                    </a:cubicBezTo>
                    <a:lnTo>
                      <a:pt x="887" y="1099"/>
                    </a:lnTo>
                    <a:cubicBezTo>
                      <a:pt x="940" y="1099"/>
                      <a:pt x="940" y="1152"/>
                      <a:pt x="993" y="1152"/>
                    </a:cubicBezTo>
                    <a:cubicBezTo>
                      <a:pt x="993" y="1205"/>
                      <a:pt x="993" y="1258"/>
                      <a:pt x="1046" y="1258"/>
                    </a:cubicBezTo>
                    <a:cubicBezTo>
                      <a:pt x="993" y="1258"/>
                      <a:pt x="993" y="1324"/>
                      <a:pt x="940" y="1324"/>
                    </a:cubicBezTo>
                    <a:lnTo>
                      <a:pt x="940" y="1430"/>
                    </a:lnTo>
                    <a:cubicBezTo>
                      <a:pt x="940" y="1430"/>
                      <a:pt x="940" y="1483"/>
                      <a:pt x="993" y="1483"/>
                    </a:cubicBezTo>
                    <a:cubicBezTo>
                      <a:pt x="1046" y="1536"/>
                      <a:pt x="1099" y="1536"/>
                      <a:pt x="1151" y="1536"/>
                    </a:cubicBezTo>
                    <a:lnTo>
                      <a:pt x="1707" y="1536"/>
                    </a:lnTo>
                    <a:cubicBezTo>
                      <a:pt x="1760" y="1536"/>
                      <a:pt x="1813" y="1483"/>
                      <a:pt x="1813" y="1430"/>
                    </a:cubicBezTo>
                    <a:cubicBezTo>
                      <a:pt x="1813" y="1377"/>
                      <a:pt x="1760" y="1324"/>
                      <a:pt x="1707" y="1324"/>
                    </a:cubicBezTo>
                    <a:cubicBezTo>
                      <a:pt x="1707" y="1258"/>
                      <a:pt x="1654" y="1258"/>
                      <a:pt x="1601" y="1258"/>
                    </a:cubicBezTo>
                    <a:lnTo>
                      <a:pt x="1429" y="1258"/>
                    </a:lnTo>
                    <a:cubicBezTo>
                      <a:pt x="1429" y="1205"/>
                      <a:pt x="1376" y="1205"/>
                      <a:pt x="1376" y="1152"/>
                    </a:cubicBezTo>
                    <a:cubicBezTo>
                      <a:pt x="1324" y="1099"/>
                      <a:pt x="1271" y="1046"/>
                      <a:pt x="1218" y="993"/>
                    </a:cubicBezTo>
                    <a:cubicBezTo>
                      <a:pt x="1218" y="927"/>
                      <a:pt x="1099" y="874"/>
                      <a:pt x="1046" y="768"/>
                    </a:cubicBezTo>
                    <a:cubicBezTo>
                      <a:pt x="1099" y="715"/>
                      <a:pt x="1099" y="662"/>
                      <a:pt x="1151" y="596"/>
                    </a:cubicBezTo>
                    <a:cubicBezTo>
                      <a:pt x="1218" y="596"/>
                      <a:pt x="1218" y="543"/>
                      <a:pt x="1271" y="490"/>
                    </a:cubicBezTo>
                    <a:cubicBezTo>
                      <a:pt x="1324" y="437"/>
                      <a:pt x="1324" y="437"/>
                      <a:pt x="1376" y="385"/>
                    </a:cubicBezTo>
                    <a:lnTo>
                      <a:pt x="1654" y="385"/>
                    </a:lnTo>
                    <a:cubicBezTo>
                      <a:pt x="1707" y="385"/>
                      <a:pt x="1707" y="385"/>
                      <a:pt x="1707" y="332"/>
                    </a:cubicBezTo>
                    <a:lnTo>
                      <a:pt x="1760" y="332"/>
                    </a:lnTo>
                    <a:lnTo>
                      <a:pt x="1760" y="265"/>
                    </a:lnTo>
                    <a:lnTo>
                      <a:pt x="1760" y="160"/>
                    </a:lnTo>
                    <a:cubicBezTo>
                      <a:pt x="1760" y="160"/>
                      <a:pt x="1760" y="107"/>
                      <a:pt x="1707" y="107"/>
                    </a:cubicBezTo>
                    <a:lnTo>
                      <a:pt x="940" y="107"/>
                    </a:lnTo>
                    <a:cubicBezTo>
                      <a:pt x="887" y="160"/>
                      <a:pt x="887" y="212"/>
                      <a:pt x="887" y="265"/>
                    </a:cubicBezTo>
                    <a:cubicBezTo>
                      <a:pt x="887" y="265"/>
                      <a:pt x="887" y="332"/>
                      <a:pt x="940" y="332"/>
                    </a:cubicBezTo>
                    <a:lnTo>
                      <a:pt x="940" y="385"/>
                    </a:lnTo>
                    <a:cubicBezTo>
                      <a:pt x="940" y="385"/>
                      <a:pt x="940" y="437"/>
                      <a:pt x="887" y="437"/>
                    </a:cubicBezTo>
                    <a:lnTo>
                      <a:pt x="887" y="490"/>
                    </a:lnTo>
                    <a:cubicBezTo>
                      <a:pt x="821" y="490"/>
                      <a:pt x="821" y="437"/>
                      <a:pt x="821" y="437"/>
                    </a:cubicBezTo>
                    <a:cubicBezTo>
                      <a:pt x="768" y="385"/>
                      <a:pt x="768" y="385"/>
                      <a:pt x="768" y="332"/>
                    </a:cubicBezTo>
                    <a:cubicBezTo>
                      <a:pt x="715" y="332"/>
                      <a:pt x="715" y="332"/>
                      <a:pt x="715" y="265"/>
                    </a:cubicBezTo>
                    <a:cubicBezTo>
                      <a:pt x="768" y="265"/>
                      <a:pt x="821" y="265"/>
                      <a:pt x="821" y="212"/>
                    </a:cubicBezTo>
                    <a:cubicBezTo>
                      <a:pt x="887" y="212"/>
                      <a:pt x="887" y="160"/>
                      <a:pt x="887" y="160"/>
                    </a:cubicBezTo>
                    <a:lnTo>
                      <a:pt x="887" y="107"/>
                    </a:lnTo>
                    <a:lnTo>
                      <a:pt x="887" y="54"/>
                    </a:lnTo>
                    <a:lnTo>
                      <a:pt x="821" y="54"/>
                    </a:lnTo>
                    <a:cubicBezTo>
                      <a:pt x="821" y="1"/>
                      <a:pt x="821" y="1"/>
                      <a:pt x="768" y="1"/>
                    </a:cubicBezTo>
                    <a:close/>
                  </a:path>
                </a:pathLst>
              </a:custGeom>
              <a:solidFill>
                <a:srgbClr val="F09C4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83" name="Google Shape;776;p31">
                <a:extLst>
                  <a:ext uri="{FF2B5EF4-FFF2-40B4-BE49-F238E27FC236}">
                    <a16:creationId xmlns:a16="http://schemas.microsoft.com/office/drawing/2014/main" id="{E8A500DB-B210-4DFF-A20D-666636286385}"/>
                  </a:ext>
                </a:extLst>
              </p:cNvPr>
              <p:cNvSpPr/>
              <p:nvPr/>
            </p:nvSpPr>
            <p:spPr>
              <a:xfrm>
                <a:off x="4799733" y="3864528"/>
                <a:ext cx="1237772" cy="1187034"/>
              </a:xfrm>
              <a:custGeom>
                <a:avLst/>
                <a:gdLst/>
                <a:ahLst/>
                <a:cxnLst/>
                <a:rect l="l" t="t" r="r" b="b"/>
                <a:pathLst>
                  <a:path w="22395" h="21477" extrusionOk="0">
                    <a:moveTo>
                      <a:pt x="17201" y="8638"/>
                    </a:moveTo>
                    <a:cubicBezTo>
                      <a:pt x="17575" y="8638"/>
                      <a:pt x="17951" y="8924"/>
                      <a:pt x="17987" y="9340"/>
                    </a:cubicBezTo>
                    <a:lnTo>
                      <a:pt x="18318" y="16672"/>
                    </a:lnTo>
                    <a:cubicBezTo>
                      <a:pt x="18371" y="17228"/>
                      <a:pt x="17868" y="17718"/>
                      <a:pt x="17273" y="17718"/>
                    </a:cubicBezTo>
                    <a:lnTo>
                      <a:pt x="9821" y="17612"/>
                    </a:lnTo>
                    <a:cubicBezTo>
                      <a:pt x="9212" y="17612"/>
                      <a:pt x="8881" y="16844"/>
                      <a:pt x="9331" y="16447"/>
                    </a:cubicBezTo>
                    <a:lnTo>
                      <a:pt x="16717" y="8837"/>
                    </a:lnTo>
                    <a:cubicBezTo>
                      <a:pt x="16855" y="8699"/>
                      <a:pt x="17028" y="8638"/>
                      <a:pt x="17201" y="8638"/>
                    </a:cubicBezTo>
                    <a:close/>
                    <a:moveTo>
                      <a:pt x="20125" y="1"/>
                    </a:moveTo>
                    <a:cubicBezTo>
                      <a:pt x="19697" y="1"/>
                      <a:pt x="19262" y="159"/>
                      <a:pt x="18927" y="512"/>
                    </a:cubicBezTo>
                    <a:lnTo>
                      <a:pt x="993" y="18711"/>
                    </a:lnTo>
                    <a:cubicBezTo>
                      <a:pt x="0" y="19756"/>
                      <a:pt x="781" y="21477"/>
                      <a:pt x="2264" y="21477"/>
                    </a:cubicBezTo>
                    <a:lnTo>
                      <a:pt x="20303" y="21477"/>
                    </a:lnTo>
                    <a:cubicBezTo>
                      <a:pt x="21508" y="21477"/>
                      <a:pt x="22395" y="20537"/>
                      <a:pt x="22395" y="19425"/>
                    </a:cubicBezTo>
                    <a:lnTo>
                      <a:pt x="21786" y="1558"/>
                    </a:lnTo>
                    <a:cubicBezTo>
                      <a:pt x="21786" y="611"/>
                      <a:pt x="20967" y="1"/>
                      <a:pt x="20125" y="1"/>
                    </a:cubicBezTo>
                    <a:close/>
                  </a:path>
                </a:pathLst>
              </a:custGeom>
              <a:solidFill>
                <a:schemeClr val="lt2"/>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84" name="Google Shape;777;p31">
                <a:extLst>
                  <a:ext uri="{FF2B5EF4-FFF2-40B4-BE49-F238E27FC236}">
                    <a16:creationId xmlns:a16="http://schemas.microsoft.com/office/drawing/2014/main" id="{E44028BD-ABE9-4D77-8E13-8D81364C0687}"/>
                  </a:ext>
                </a:extLst>
              </p:cNvPr>
              <p:cNvSpPr/>
              <p:nvPr/>
            </p:nvSpPr>
            <p:spPr>
              <a:xfrm>
                <a:off x="4845828" y="3874532"/>
                <a:ext cx="1027082" cy="1046648"/>
              </a:xfrm>
              <a:custGeom>
                <a:avLst/>
                <a:gdLst/>
                <a:ahLst/>
                <a:cxnLst/>
                <a:rect l="l" t="t" r="r" b="b"/>
                <a:pathLst>
                  <a:path w="18583" h="18937" extrusionOk="0">
                    <a:moveTo>
                      <a:pt x="18477" y="0"/>
                    </a:moveTo>
                    <a:cubicBezTo>
                      <a:pt x="18305" y="119"/>
                      <a:pt x="18199" y="225"/>
                      <a:pt x="18093" y="331"/>
                    </a:cubicBezTo>
                    <a:lnTo>
                      <a:pt x="159" y="18530"/>
                    </a:lnTo>
                    <a:cubicBezTo>
                      <a:pt x="106" y="18649"/>
                      <a:pt x="53" y="18702"/>
                      <a:pt x="0" y="18755"/>
                    </a:cubicBezTo>
                    <a:lnTo>
                      <a:pt x="0" y="18808"/>
                    </a:lnTo>
                    <a:cubicBezTo>
                      <a:pt x="80" y="18894"/>
                      <a:pt x="189" y="18937"/>
                      <a:pt x="293" y="18937"/>
                    </a:cubicBezTo>
                    <a:cubicBezTo>
                      <a:pt x="397" y="18937"/>
                      <a:pt x="497" y="18894"/>
                      <a:pt x="556" y="18808"/>
                    </a:cubicBezTo>
                    <a:lnTo>
                      <a:pt x="18477" y="556"/>
                    </a:lnTo>
                    <a:cubicBezTo>
                      <a:pt x="18583" y="384"/>
                      <a:pt x="18583" y="172"/>
                      <a:pt x="18477" y="0"/>
                    </a:cubicBezTo>
                    <a:close/>
                  </a:path>
                </a:pathLst>
              </a:custGeom>
              <a:solidFill>
                <a:schemeClr val="accen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85" name="Google Shape;778;p31">
                <a:extLst>
                  <a:ext uri="{FF2B5EF4-FFF2-40B4-BE49-F238E27FC236}">
                    <a16:creationId xmlns:a16="http://schemas.microsoft.com/office/drawing/2014/main" id="{237C9002-05C8-4A2E-93E1-71F680200424}"/>
                  </a:ext>
                </a:extLst>
              </p:cNvPr>
              <p:cNvSpPr/>
              <p:nvPr/>
            </p:nvSpPr>
            <p:spPr>
              <a:xfrm>
                <a:off x="5818028" y="3941796"/>
                <a:ext cx="76107" cy="67374"/>
              </a:xfrm>
              <a:custGeom>
                <a:avLst/>
                <a:gdLst/>
                <a:ahLst/>
                <a:cxnLst/>
                <a:rect l="l" t="t" r="r" b="b"/>
                <a:pathLst>
                  <a:path w="1377" h="1219" extrusionOk="0">
                    <a:moveTo>
                      <a:pt x="0" y="1"/>
                    </a:moveTo>
                    <a:lnTo>
                      <a:pt x="0" y="160"/>
                    </a:lnTo>
                    <a:lnTo>
                      <a:pt x="1218" y="1219"/>
                    </a:lnTo>
                    <a:lnTo>
                      <a:pt x="1324" y="1219"/>
                    </a:lnTo>
                    <a:cubicBezTo>
                      <a:pt x="1376" y="1152"/>
                      <a:pt x="1376" y="1099"/>
                      <a:pt x="1324" y="1047"/>
                    </a:cubicBezTo>
                    <a:lnTo>
                      <a:pt x="172" y="1"/>
                    </a:lnTo>
                    <a:close/>
                  </a:path>
                </a:pathLst>
              </a:custGeom>
              <a:solidFill>
                <a:srgbClr val="EDD56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86" name="Google Shape;779;p31">
                <a:extLst>
                  <a:ext uri="{FF2B5EF4-FFF2-40B4-BE49-F238E27FC236}">
                    <a16:creationId xmlns:a16="http://schemas.microsoft.com/office/drawing/2014/main" id="{F7CB1473-EE54-4CB9-8AFD-2741D2347015}"/>
                  </a:ext>
                </a:extLst>
              </p:cNvPr>
              <p:cNvSpPr/>
              <p:nvPr/>
            </p:nvSpPr>
            <p:spPr>
              <a:xfrm>
                <a:off x="5647575" y="4112967"/>
                <a:ext cx="76107" cy="69585"/>
              </a:xfrm>
              <a:custGeom>
                <a:avLst/>
                <a:gdLst/>
                <a:ahLst/>
                <a:cxnLst/>
                <a:rect l="l" t="t" r="r" b="b"/>
                <a:pathLst>
                  <a:path w="1377" h="1259" extrusionOk="0">
                    <a:moveTo>
                      <a:pt x="86" y="1"/>
                    </a:moveTo>
                    <a:cubicBezTo>
                      <a:pt x="66" y="1"/>
                      <a:pt x="53" y="14"/>
                      <a:pt x="53" y="41"/>
                    </a:cubicBezTo>
                    <a:cubicBezTo>
                      <a:pt x="0" y="107"/>
                      <a:pt x="0" y="160"/>
                      <a:pt x="53" y="160"/>
                    </a:cubicBezTo>
                    <a:lnTo>
                      <a:pt x="1205" y="1258"/>
                    </a:lnTo>
                    <a:lnTo>
                      <a:pt x="1377" y="1258"/>
                    </a:lnTo>
                    <a:cubicBezTo>
                      <a:pt x="1377" y="1205"/>
                      <a:pt x="1377" y="1152"/>
                      <a:pt x="1324" y="1100"/>
                    </a:cubicBezTo>
                    <a:lnTo>
                      <a:pt x="159" y="41"/>
                    </a:lnTo>
                    <a:cubicBezTo>
                      <a:pt x="133" y="14"/>
                      <a:pt x="106" y="1"/>
                      <a:pt x="86" y="1"/>
                    </a:cubicBezTo>
                    <a:close/>
                  </a:path>
                </a:pathLst>
              </a:custGeom>
              <a:solidFill>
                <a:srgbClr val="EDD56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87" name="Google Shape;780;p31">
                <a:extLst>
                  <a:ext uri="{FF2B5EF4-FFF2-40B4-BE49-F238E27FC236}">
                    <a16:creationId xmlns:a16="http://schemas.microsoft.com/office/drawing/2014/main" id="{1270F571-E266-4846-AA40-84B6ADACF443}"/>
                  </a:ext>
                </a:extLst>
              </p:cNvPr>
              <p:cNvSpPr/>
              <p:nvPr/>
            </p:nvSpPr>
            <p:spPr>
              <a:xfrm>
                <a:off x="5775580" y="3984243"/>
                <a:ext cx="54883" cy="49080"/>
              </a:xfrm>
              <a:custGeom>
                <a:avLst/>
                <a:gdLst/>
                <a:ahLst/>
                <a:cxnLst/>
                <a:rect l="l" t="t" r="r" b="b"/>
                <a:pathLst>
                  <a:path w="993" h="888" extrusionOk="0">
                    <a:moveTo>
                      <a:pt x="53" y="1"/>
                    </a:moveTo>
                    <a:cubicBezTo>
                      <a:pt x="0" y="54"/>
                      <a:pt x="0" y="54"/>
                      <a:pt x="53" y="120"/>
                    </a:cubicBezTo>
                    <a:lnTo>
                      <a:pt x="874" y="887"/>
                    </a:lnTo>
                    <a:lnTo>
                      <a:pt x="993" y="887"/>
                    </a:lnTo>
                    <a:lnTo>
                      <a:pt x="993" y="781"/>
                    </a:lnTo>
                    <a:lnTo>
                      <a:pt x="106" y="1"/>
                    </a:lnTo>
                    <a:close/>
                  </a:path>
                </a:pathLst>
              </a:custGeom>
              <a:solidFill>
                <a:srgbClr val="EDD56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88" name="Google Shape;781;p31">
                <a:extLst>
                  <a:ext uri="{FF2B5EF4-FFF2-40B4-BE49-F238E27FC236}">
                    <a16:creationId xmlns:a16="http://schemas.microsoft.com/office/drawing/2014/main" id="{66003CAD-52D8-4830-8C9F-89DC91466739}"/>
                  </a:ext>
                </a:extLst>
              </p:cNvPr>
              <p:cNvSpPr/>
              <p:nvPr/>
            </p:nvSpPr>
            <p:spPr>
              <a:xfrm>
                <a:off x="5736062" y="4024646"/>
                <a:ext cx="54938" cy="50351"/>
              </a:xfrm>
              <a:custGeom>
                <a:avLst/>
                <a:gdLst/>
                <a:ahLst/>
                <a:cxnLst/>
                <a:rect l="l" t="t" r="r" b="b"/>
                <a:pathLst>
                  <a:path w="994" h="911" extrusionOk="0">
                    <a:moveTo>
                      <a:pt x="73" y="1"/>
                    </a:moveTo>
                    <a:cubicBezTo>
                      <a:pt x="54" y="1"/>
                      <a:pt x="27" y="17"/>
                      <a:pt x="1" y="50"/>
                    </a:cubicBezTo>
                    <a:lnTo>
                      <a:pt x="1" y="103"/>
                    </a:lnTo>
                    <a:lnTo>
                      <a:pt x="874" y="871"/>
                    </a:lnTo>
                    <a:cubicBezTo>
                      <a:pt x="901" y="898"/>
                      <a:pt x="914" y="911"/>
                      <a:pt x="929" y="911"/>
                    </a:cubicBezTo>
                    <a:cubicBezTo>
                      <a:pt x="944" y="911"/>
                      <a:pt x="960" y="898"/>
                      <a:pt x="993" y="871"/>
                    </a:cubicBezTo>
                    <a:lnTo>
                      <a:pt x="993" y="818"/>
                    </a:lnTo>
                    <a:lnTo>
                      <a:pt x="107" y="50"/>
                    </a:lnTo>
                    <a:cubicBezTo>
                      <a:pt x="107" y="17"/>
                      <a:pt x="93" y="1"/>
                      <a:pt x="73" y="1"/>
                    </a:cubicBezTo>
                    <a:close/>
                  </a:path>
                </a:pathLst>
              </a:custGeom>
              <a:solidFill>
                <a:srgbClr val="EDD56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89" name="Google Shape;782;p31">
                <a:extLst>
                  <a:ext uri="{FF2B5EF4-FFF2-40B4-BE49-F238E27FC236}">
                    <a16:creationId xmlns:a16="http://schemas.microsoft.com/office/drawing/2014/main" id="{B2BA155A-3FE4-43A4-95B4-E80185A9DBF7}"/>
                  </a:ext>
                </a:extLst>
              </p:cNvPr>
              <p:cNvSpPr/>
              <p:nvPr/>
            </p:nvSpPr>
            <p:spPr>
              <a:xfrm>
                <a:off x="5695826" y="4066927"/>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20" y="0"/>
                    </a:lnTo>
                    <a:close/>
                  </a:path>
                </a:pathLst>
              </a:custGeom>
              <a:solidFill>
                <a:srgbClr val="EDD56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90" name="Google Shape;783;p31">
                <a:extLst>
                  <a:ext uri="{FF2B5EF4-FFF2-40B4-BE49-F238E27FC236}">
                    <a16:creationId xmlns:a16="http://schemas.microsoft.com/office/drawing/2014/main" id="{30E537BB-4E0A-4665-A7B9-DF88B39E9A09}"/>
                  </a:ext>
                </a:extLst>
              </p:cNvPr>
              <p:cNvSpPr/>
              <p:nvPr/>
            </p:nvSpPr>
            <p:spPr>
              <a:xfrm>
                <a:off x="5604409" y="4158344"/>
                <a:ext cx="54883" cy="48361"/>
              </a:xfrm>
              <a:custGeom>
                <a:avLst/>
                <a:gdLst/>
                <a:ahLst/>
                <a:cxnLst/>
                <a:rect l="l" t="t" r="r" b="b"/>
                <a:pathLst>
                  <a:path w="993" h="875" extrusionOk="0">
                    <a:moveTo>
                      <a:pt x="66" y="1"/>
                    </a:moveTo>
                    <a:cubicBezTo>
                      <a:pt x="0" y="54"/>
                      <a:pt x="0" y="54"/>
                      <a:pt x="66" y="106"/>
                    </a:cubicBezTo>
                    <a:lnTo>
                      <a:pt x="887" y="874"/>
                    </a:lnTo>
                    <a:lnTo>
                      <a:pt x="993" y="874"/>
                    </a:lnTo>
                    <a:lnTo>
                      <a:pt x="993" y="768"/>
                    </a:lnTo>
                    <a:lnTo>
                      <a:pt x="119" y="1"/>
                    </a:lnTo>
                    <a:close/>
                  </a:path>
                </a:pathLst>
              </a:custGeom>
              <a:solidFill>
                <a:srgbClr val="EDD56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91" name="Google Shape;784;p31">
                <a:extLst>
                  <a:ext uri="{FF2B5EF4-FFF2-40B4-BE49-F238E27FC236}">
                    <a16:creationId xmlns:a16="http://schemas.microsoft.com/office/drawing/2014/main" id="{0B357D3C-EDF2-401D-AFC3-3D88771217FC}"/>
                  </a:ext>
                </a:extLst>
              </p:cNvPr>
              <p:cNvSpPr/>
              <p:nvPr/>
            </p:nvSpPr>
            <p:spPr>
              <a:xfrm>
                <a:off x="5564891" y="4198580"/>
                <a:ext cx="54938" cy="50517"/>
              </a:xfrm>
              <a:custGeom>
                <a:avLst/>
                <a:gdLst/>
                <a:ahLst/>
                <a:cxnLst/>
                <a:rect l="l" t="t" r="r" b="b"/>
                <a:pathLst>
                  <a:path w="994" h="914" extrusionOk="0">
                    <a:moveTo>
                      <a:pt x="87" y="1"/>
                    </a:moveTo>
                    <a:cubicBezTo>
                      <a:pt x="70" y="1"/>
                      <a:pt x="54" y="14"/>
                      <a:pt x="54" y="40"/>
                    </a:cubicBezTo>
                    <a:cubicBezTo>
                      <a:pt x="1" y="40"/>
                      <a:pt x="1" y="93"/>
                      <a:pt x="54" y="93"/>
                    </a:cubicBezTo>
                    <a:lnTo>
                      <a:pt x="887" y="874"/>
                    </a:lnTo>
                    <a:cubicBezTo>
                      <a:pt x="914" y="901"/>
                      <a:pt x="927" y="914"/>
                      <a:pt x="940" y="914"/>
                    </a:cubicBezTo>
                    <a:cubicBezTo>
                      <a:pt x="954" y="914"/>
                      <a:pt x="967" y="901"/>
                      <a:pt x="993" y="874"/>
                    </a:cubicBezTo>
                    <a:lnTo>
                      <a:pt x="993" y="808"/>
                    </a:lnTo>
                    <a:lnTo>
                      <a:pt x="120" y="40"/>
                    </a:lnTo>
                    <a:cubicBezTo>
                      <a:pt x="120" y="14"/>
                      <a:pt x="103" y="1"/>
                      <a:pt x="87" y="1"/>
                    </a:cubicBezTo>
                    <a:close/>
                  </a:path>
                </a:pathLst>
              </a:custGeom>
              <a:solidFill>
                <a:srgbClr val="EDD56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92" name="Google Shape;785;p31">
                <a:extLst>
                  <a:ext uri="{FF2B5EF4-FFF2-40B4-BE49-F238E27FC236}">
                    <a16:creationId xmlns:a16="http://schemas.microsoft.com/office/drawing/2014/main" id="{E7FA9937-7A99-4D4D-B4C3-75D6C83A7388}"/>
                  </a:ext>
                </a:extLst>
              </p:cNvPr>
              <p:cNvSpPr/>
              <p:nvPr/>
            </p:nvSpPr>
            <p:spPr>
              <a:xfrm>
                <a:off x="5525373" y="4240254"/>
                <a:ext cx="54938" cy="49080"/>
              </a:xfrm>
              <a:custGeom>
                <a:avLst/>
                <a:gdLst/>
                <a:ahLst/>
                <a:cxnLst/>
                <a:rect l="l" t="t" r="r" b="b"/>
                <a:pathLst>
                  <a:path w="994" h="888" extrusionOk="0">
                    <a:moveTo>
                      <a:pt x="1" y="1"/>
                    </a:moveTo>
                    <a:lnTo>
                      <a:pt x="1" y="120"/>
                    </a:lnTo>
                    <a:lnTo>
                      <a:pt x="888" y="888"/>
                    </a:lnTo>
                    <a:lnTo>
                      <a:pt x="994" y="888"/>
                    </a:lnTo>
                    <a:cubicBezTo>
                      <a:pt x="994" y="888"/>
                      <a:pt x="994" y="835"/>
                      <a:pt x="941" y="782"/>
                    </a:cubicBezTo>
                    <a:lnTo>
                      <a:pt x="107" y="1"/>
                    </a:lnTo>
                    <a:close/>
                  </a:path>
                </a:pathLst>
              </a:custGeom>
              <a:solidFill>
                <a:srgbClr val="EDD56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93" name="Google Shape;786;p31">
                <a:extLst>
                  <a:ext uri="{FF2B5EF4-FFF2-40B4-BE49-F238E27FC236}">
                    <a16:creationId xmlns:a16="http://schemas.microsoft.com/office/drawing/2014/main" id="{AFAF38D6-83F1-435B-B8B4-2E31A364AE50}"/>
                  </a:ext>
                </a:extLst>
              </p:cNvPr>
              <p:cNvSpPr/>
              <p:nvPr/>
            </p:nvSpPr>
            <p:spPr>
              <a:xfrm>
                <a:off x="5433956" y="4331726"/>
                <a:ext cx="57868" cy="49080"/>
              </a:xfrm>
              <a:custGeom>
                <a:avLst/>
                <a:gdLst/>
                <a:ahLst/>
                <a:cxnLst/>
                <a:rect l="l" t="t" r="r" b="b"/>
                <a:pathLst>
                  <a:path w="1047" h="888" extrusionOk="0">
                    <a:moveTo>
                      <a:pt x="53" y="0"/>
                    </a:moveTo>
                    <a:cubicBezTo>
                      <a:pt x="0" y="53"/>
                      <a:pt x="0" y="53"/>
                      <a:pt x="53" y="119"/>
                    </a:cubicBezTo>
                    <a:lnTo>
                      <a:pt x="940" y="887"/>
                    </a:lnTo>
                    <a:lnTo>
                      <a:pt x="993" y="887"/>
                    </a:lnTo>
                    <a:cubicBezTo>
                      <a:pt x="1046" y="887"/>
                      <a:pt x="1046" y="834"/>
                      <a:pt x="993" y="781"/>
                    </a:cubicBezTo>
                    <a:lnTo>
                      <a:pt x="173" y="0"/>
                    </a:lnTo>
                    <a:close/>
                  </a:path>
                </a:pathLst>
              </a:custGeom>
              <a:solidFill>
                <a:srgbClr val="EDD56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94" name="Google Shape;787;p31">
                <a:extLst>
                  <a:ext uri="{FF2B5EF4-FFF2-40B4-BE49-F238E27FC236}">
                    <a16:creationId xmlns:a16="http://schemas.microsoft.com/office/drawing/2014/main" id="{209D6F8F-3D6C-4410-A1E9-FF14B2C03814}"/>
                  </a:ext>
                </a:extLst>
              </p:cNvPr>
              <p:cNvSpPr/>
              <p:nvPr/>
            </p:nvSpPr>
            <p:spPr>
              <a:xfrm>
                <a:off x="5394438" y="4372128"/>
                <a:ext cx="54938" cy="50351"/>
              </a:xfrm>
              <a:custGeom>
                <a:avLst/>
                <a:gdLst/>
                <a:ahLst/>
                <a:cxnLst/>
                <a:rect l="l" t="t" r="r" b="b"/>
                <a:pathLst>
                  <a:path w="994" h="911" extrusionOk="0">
                    <a:moveTo>
                      <a:pt x="80" y="1"/>
                    </a:moveTo>
                    <a:cubicBezTo>
                      <a:pt x="67" y="1"/>
                      <a:pt x="54" y="17"/>
                      <a:pt x="54" y="50"/>
                    </a:cubicBezTo>
                    <a:cubicBezTo>
                      <a:pt x="1" y="50"/>
                      <a:pt x="1" y="103"/>
                      <a:pt x="54" y="103"/>
                    </a:cubicBezTo>
                    <a:lnTo>
                      <a:pt x="888" y="871"/>
                    </a:lnTo>
                    <a:cubicBezTo>
                      <a:pt x="914" y="897"/>
                      <a:pt x="940" y="910"/>
                      <a:pt x="960" y="910"/>
                    </a:cubicBezTo>
                    <a:cubicBezTo>
                      <a:pt x="980" y="910"/>
                      <a:pt x="993" y="897"/>
                      <a:pt x="993" y="871"/>
                    </a:cubicBezTo>
                    <a:lnTo>
                      <a:pt x="993" y="818"/>
                    </a:lnTo>
                    <a:lnTo>
                      <a:pt x="107" y="50"/>
                    </a:lnTo>
                    <a:cubicBezTo>
                      <a:pt x="107" y="17"/>
                      <a:pt x="93" y="1"/>
                      <a:pt x="80" y="1"/>
                    </a:cubicBezTo>
                    <a:close/>
                  </a:path>
                </a:pathLst>
              </a:custGeom>
              <a:solidFill>
                <a:srgbClr val="EDD56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95" name="Google Shape;788;p31">
                <a:extLst>
                  <a:ext uri="{FF2B5EF4-FFF2-40B4-BE49-F238E27FC236}">
                    <a16:creationId xmlns:a16="http://schemas.microsoft.com/office/drawing/2014/main" id="{2E14871B-0005-4363-8024-41CDC33D64EB}"/>
                  </a:ext>
                </a:extLst>
              </p:cNvPr>
              <p:cNvSpPr/>
              <p:nvPr/>
            </p:nvSpPr>
            <p:spPr>
              <a:xfrm>
                <a:off x="5354975" y="4414354"/>
                <a:ext cx="54883" cy="48361"/>
              </a:xfrm>
              <a:custGeom>
                <a:avLst/>
                <a:gdLst/>
                <a:ahLst/>
                <a:cxnLst/>
                <a:rect l="l" t="t" r="r" b="b"/>
                <a:pathLst>
                  <a:path w="993" h="875" extrusionOk="0">
                    <a:moveTo>
                      <a:pt x="0" y="1"/>
                    </a:moveTo>
                    <a:cubicBezTo>
                      <a:pt x="0" y="54"/>
                      <a:pt x="0" y="54"/>
                      <a:pt x="53" y="107"/>
                    </a:cubicBezTo>
                    <a:lnTo>
                      <a:pt x="874" y="874"/>
                    </a:lnTo>
                    <a:lnTo>
                      <a:pt x="993" y="874"/>
                    </a:lnTo>
                    <a:lnTo>
                      <a:pt x="993" y="769"/>
                    </a:lnTo>
                    <a:lnTo>
                      <a:pt x="106" y="1"/>
                    </a:lnTo>
                    <a:close/>
                  </a:path>
                </a:pathLst>
              </a:custGeom>
              <a:solidFill>
                <a:srgbClr val="EDD56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96" name="Google Shape;789;p31">
                <a:extLst>
                  <a:ext uri="{FF2B5EF4-FFF2-40B4-BE49-F238E27FC236}">
                    <a16:creationId xmlns:a16="http://schemas.microsoft.com/office/drawing/2014/main" id="{F9A04849-BAA8-4BEC-9B26-B9A9265C5443}"/>
                  </a:ext>
                </a:extLst>
              </p:cNvPr>
              <p:cNvSpPr/>
              <p:nvPr/>
            </p:nvSpPr>
            <p:spPr>
              <a:xfrm>
                <a:off x="5266433" y="4505826"/>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06" y="0"/>
                    </a:lnTo>
                    <a:close/>
                  </a:path>
                </a:pathLst>
              </a:custGeom>
              <a:solidFill>
                <a:srgbClr val="EDD56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97" name="Google Shape;790;p31">
                <a:extLst>
                  <a:ext uri="{FF2B5EF4-FFF2-40B4-BE49-F238E27FC236}">
                    <a16:creationId xmlns:a16="http://schemas.microsoft.com/office/drawing/2014/main" id="{F3EF5BE9-1D37-4493-BB7B-BBC6B28E94B5}"/>
                  </a:ext>
                </a:extLst>
              </p:cNvPr>
              <p:cNvSpPr/>
              <p:nvPr/>
            </p:nvSpPr>
            <p:spPr>
              <a:xfrm>
                <a:off x="5223986" y="4546063"/>
                <a:ext cx="57868" cy="50517"/>
              </a:xfrm>
              <a:custGeom>
                <a:avLst/>
                <a:gdLst/>
                <a:ahLst/>
                <a:cxnLst/>
                <a:rect l="l" t="t" r="r" b="b"/>
                <a:pathLst>
                  <a:path w="1047" h="914" extrusionOk="0">
                    <a:moveTo>
                      <a:pt x="87" y="0"/>
                    </a:moveTo>
                    <a:cubicBezTo>
                      <a:pt x="67" y="0"/>
                      <a:pt x="54" y="13"/>
                      <a:pt x="54" y="40"/>
                    </a:cubicBezTo>
                    <a:cubicBezTo>
                      <a:pt x="1" y="40"/>
                      <a:pt x="1" y="93"/>
                      <a:pt x="54" y="93"/>
                    </a:cubicBezTo>
                    <a:lnTo>
                      <a:pt x="874" y="874"/>
                    </a:lnTo>
                    <a:cubicBezTo>
                      <a:pt x="901" y="900"/>
                      <a:pt x="931" y="913"/>
                      <a:pt x="954" y="913"/>
                    </a:cubicBezTo>
                    <a:cubicBezTo>
                      <a:pt x="977" y="913"/>
                      <a:pt x="994" y="900"/>
                      <a:pt x="994" y="874"/>
                    </a:cubicBezTo>
                    <a:cubicBezTo>
                      <a:pt x="1047" y="874"/>
                      <a:pt x="1047" y="808"/>
                      <a:pt x="994" y="808"/>
                    </a:cubicBezTo>
                    <a:lnTo>
                      <a:pt x="160" y="40"/>
                    </a:lnTo>
                    <a:cubicBezTo>
                      <a:pt x="133" y="13"/>
                      <a:pt x="107" y="0"/>
                      <a:pt x="87" y="0"/>
                    </a:cubicBezTo>
                    <a:close/>
                  </a:path>
                </a:pathLst>
              </a:custGeom>
              <a:solidFill>
                <a:srgbClr val="EDD56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98" name="Google Shape;791;p31">
                <a:extLst>
                  <a:ext uri="{FF2B5EF4-FFF2-40B4-BE49-F238E27FC236}">
                    <a16:creationId xmlns:a16="http://schemas.microsoft.com/office/drawing/2014/main" id="{1C71BCFA-7DC6-4E85-9435-CEC8DE763738}"/>
                  </a:ext>
                </a:extLst>
              </p:cNvPr>
              <p:cNvSpPr/>
              <p:nvPr/>
            </p:nvSpPr>
            <p:spPr>
              <a:xfrm>
                <a:off x="5183804" y="4587736"/>
                <a:ext cx="54883" cy="49080"/>
              </a:xfrm>
              <a:custGeom>
                <a:avLst/>
                <a:gdLst/>
                <a:ahLst/>
                <a:cxnLst/>
                <a:rect l="l" t="t" r="r" b="b"/>
                <a:pathLst>
                  <a:path w="993" h="888" extrusionOk="0">
                    <a:moveTo>
                      <a:pt x="66" y="1"/>
                    </a:moveTo>
                    <a:cubicBezTo>
                      <a:pt x="0" y="54"/>
                      <a:pt x="0" y="120"/>
                      <a:pt x="66" y="120"/>
                    </a:cubicBezTo>
                    <a:lnTo>
                      <a:pt x="887" y="887"/>
                    </a:lnTo>
                    <a:lnTo>
                      <a:pt x="993" y="887"/>
                    </a:lnTo>
                    <a:lnTo>
                      <a:pt x="993" y="782"/>
                    </a:lnTo>
                    <a:lnTo>
                      <a:pt x="119" y="1"/>
                    </a:lnTo>
                    <a:close/>
                  </a:path>
                </a:pathLst>
              </a:custGeom>
              <a:solidFill>
                <a:srgbClr val="EDD56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99" name="Google Shape;792;p31">
                <a:extLst>
                  <a:ext uri="{FF2B5EF4-FFF2-40B4-BE49-F238E27FC236}">
                    <a16:creationId xmlns:a16="http://schemas.microsoft.com/office/drawing/2014/main" id="{4D23DD00-30F8-465A-A4CF-EFAA11ABF39B}"/>
                  </a:ext>
                </a:extLst>
              </p:cNvPr>
              <p:cNvSpPr/>
              <p:nvPr/>
            </p:nvSpPr>
            <p:spPr>
              <a:xfrm>
                <a:off x="5095980" y="4679208"/>
                <a:ext cx="54938" cy="49024"/>
              </a:xfrm>
              <a:custGeom>
                <a:avLst/>
                <a:gdLst/>
                <a:ahLst/>
                <a:cxnLst/>
                <a:rect l="l" t="t" r="r" b="b"/>
                <a:pathLst>
                  <a:path w="994" h="887" extrusionOk="0">
                    <a:moveTo>
                      <a:pt x="1" y="0"/>
                    </a:moveTo>
                    <a:lnTo>
                      <a:pt x="1" y="119"/>
                    </a:lnTo>
                    <a:lnTo>
                      <a:pt x="874" y="887"/>
                    </a:lnTo>
                    <a:lnTo>
                      <a:pt x="993" y="887"/>
                    </a:lnTo>
                    <a:cubicBezTo>
                      <a:pt x="993" y="887"/>
                      <a:pt x="993" y="834"/>
                      <a:pt x="927" y="781"/>
                    </a:cubicBezTo>
                    <a:lnTo>
                      <a:pt x="107" y="0"/>
                    </a:lnTo>
                    <a:close/>
                  </a:path>
                </a:pathLst>
              </a:custGeom>
              <a:solidFill>
                <a:srgbClr val="EDD56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00" name="Google Shape;793;p31">
                <a:extLst>
                  <a:ext uri="{FF2B5EF4-FFF2-40B4-BE49-F238E27FC236}">
                    <a16:creationId xmlns:a16="http://schemas.microsoft.com/office/drawing/2014/main" id="{42DA9856-4448-43EC-9FE5-265665745E1C}"/>
                  </a:ext>
                </a:extLst>
              </p:cNvPr>
              <p:cNvSpPr/>
              <p:nvPr/>
            </p:nvSpPr>
            <p:spPr>
              <a:xfrm>
                <a:off x="5055744" y="4719611"/>
                <a:ext cx="54938" cy="50351"/>
              </a:xfrm>
              <a:custGeom>
                <a:avLst/>
                <a:gdLst/>
                <a:ahLst/>
                <a:cxnLst/>
                <a:rect l="l" t="t" r="r" b="b"/>
                <a:pathLst>
                  <a:path w="994" h="911" extrusionOk="0">
                    <a:moveTo>
                      <a:pt x="41" y="0"/>
                    </a:moveTo>
                    <a:cubicBezTo>
                      <a:pt x="17" y="0"/>
                      <a:pt x="1" y="17"/>
                      <a:pt x="1" y="50"/>
                    </a:cubicBezTo>
                    <a:lnTo>
                      <a:pt x="1" y="103"/>
                    </a:lnTo>
                    <a:lnTo>
                      <a:pt x="888" y="871"/>
                    </a:lnTo>
                    <a:cubicBezTo>
                      <a:pt x="888" y="897"/>
                      <a:pt x="901" y="910"/>
                      <a:pt x="914" y="910"/>
                    </a:cubicBezTo>
                    <a:cubicBezTo>
                      <a:pt x="927" y="910"/>
                      <a:pt x="941" y="897"/>
                      <a:pt x="941" y="871"/>
                    </a:cubicBezTo>
                    <a:cubicBezTo>
                      <a:pt x="993" y="871"/>
                      <a:pt x="993" y="818"/>
                      <a:pt x="941" y="818"/>
                    </a:cubicBezTo>
                    <a:lnTo>
                      <a:pt x="120" y="50"/>
                    </a:lnTo>
                    <a:cubicBezTo>
                      <a:pt x="93" y="17"/>
                      <a:pt x="64" y="0"/>
                      <a:pt x="41" y="0"/>
                    </a:cubicBezTo>
                    <a:close/>
                  </a:path>
                </a:pathLst>
              </a:custGeom>
              <a:solidFill>
                <a:srgbClr val="EDD56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01" name="Google Shape;794;p31">
                <a:extLst>
                  <a:ext uri="{FF2B5EF4-FFF2-40B4-BE49-F238E27FC236}">
                    <a16:creationId xmlns:a16="http://schemas.microsoft.com/office/drawing/2014/main" id="{FCD3B74B-7950-48D3-851C-D9F296F1980C}"/>
                  </a:ext>
                </a:extLst>
              </p:cNvPr>
              <p:cNvSpPr/>
              <p:nvPr/>
            </p:nvSpPr>
            <p:spPr>
              <a:xfrm>
                <a:off x="5013352" y="4761837"/>
                <a:ext cx="54883" cy="48361"/>
              </a:xfrm>
              <a:custGeom>
                <a:avLst/>
                <a:gdLst/>
                <a:ahLst/>
                <a:cxnLst/>
                <a:rect l="l" t="t" r="r" b="b"/>
                <a:pathLst>
                  <a:path w="993" h="875" extrusionOk="0">
                    <a:moveTo>
                      <a:pt x="53" y="1"/>
                    </a:moveTo>
                    <a:cubicBezTo>
                      <a:pt x="0" y="54"/>
                      <a:pt x="0" y="107"/>
                      <a:pt x="53" y="107"/>
                    </a:cubicBezTo>
                    <a:lnTo>
                      <a:pt x="887" y="874"/>
                    </a:lnTo>
                    <a:lnTo>
                      <a:pt x="993" y="874"/>
                    </a:lnTo>
                    <a:lnTo>
                      <a:pt x="993" y="768"/>
                    </a:lnTo>
                    <a:lnTo>
                      <a:pt x="106" y="1"/>
                    </a:lnTo>
                    <a:close/>
                  </a:path>
                </a:pathLst>
              </a:custGeom>
              <a:solidFill>
                <a:srgbClr val="EDD56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02" name="Google Shape;795;p31">
                <a:extLst>
                  <a:ext uri="{FF2B5EF4-FFF2-40B4-BE49-F238E27FC236}">
                    <a16:creationId xmlns:a16="http://schemas.microsoft.com/office/drawing/2014/main" id="{E42274F8-8BDE-44C5-80CC-9156BEC44DE9}"/>
                  </a:ext>
                </a:extLst>
              </p:cNvPr>
              <p:cNvSpPr/>
              <p:nvPr/>
            </p:nvSpPr>
            <p:spPr>
              <a:xfrm>
                <a:off x="4924809" y="4853309"/>
                <a:ext cx="54938" cy="48306"/>
              </a:xfrm>
              <a:custGeom>
                <a:avLst/>
                <a:gdLst/>
                <a:ahLst/>
                <a:cxnLst/>
                <a:rect l="l" t="t" r="r" b="b"/>
                <a:pathLst>
                  <a:path w="994" h="874" extrusionOk="0">
                    <a:moveTo>
                      <a:pt x="1" y="0"/>
                    </a:moveTo>
                    <a:lnTo>
                      <a:pt x="1" y="106"/>
                    </a:lnTo>
                    <a:lnTo>
                      <a:pt x="887" y="874"/>
                    </a:lnTo>
                    <a:lnTo>
                      <a:pt x="993" y="874"/>
                    </a:lnTo>
                    <a:lnTo>
                      <a:pt x="993" y="768"/>
                    </a:lnTo>
                    <a:lnTo>
                      <a:pt x="120" y="0"/>
                    </a:lnTo>
                    <a:close/>
                  </a:path>
                </a:pathLst>
              </a:custGeom>
              <a:solidFill>
                <a:srgbClr val="EDD56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03" name="Google Shape;796;p31">
                <a:extLst>
                  <a:ext uri="{FF2B5EF4-FFF2-40B4-BE49-F238E27FC236}">
                    <a16:creationId xmlns:a16="http://schemas.microsoft.com/office/drawing/2014/main" id="{977D4C15-B4AA-4951-BD17-F19DD249F837}"/>
                  </a:ext>
                </a:extLst>
              </p:cNvPr>
              <p:cNvSpPr/>
              <p:nvPr/>
            </p:nvSpPr>
            <p:spPr>
              <a:xfrm>
                <a:off x="4885346" y="4893490"/>
                <a:ext cx="54883" cy="51291"/>
              </a:xfrm>
              <a:custGeom>
                <a:avLst/>
                <a:gdLst/>
                <a:ahLst/>
                <a:cxnLst/>
                <a:rect l="l" t="t" r="r" b="b"/>
                <a:pathLst>
                  <a:path w="993" h="928" extrusionOk="0">
                    <a:moveTo>
                      <a:pt x="53" y="1"/>
                    </a:moveTo>
                    <a:cubicBezTo>
                      <a:pt x="40" y="1"/>
                      <a:pt x="26" y="14"/>
                      <a:pt x="0" y="41"/>
                    </a:cubicBezTo>
                    <a:lnTo>
                      <a:pt x="0" y="94"/>
                    </a:lnTo>
                    <a:lnTo>
                      <a:pt x="887" y="874"/>
                    </a:lnTo>
                    <a:cubicBezTo>
                      <a:pt x="887" y="927"/>
                      <a:pt x="940" y="927"/>
                      <a:pt x="940" y="927"/>
                    </a:cubicBezTo>
                    <a:cubicBezTo>
                      <a:pt x="993" y="874"/>
                      <a:pt x="993" y="808"/>
                      <a:pt x="940" y="808"/>
                    </a:cubicBezTo>
                    <a:lnTo>
                      <a:pt x="106" y="41"/>
                    </a:lnTo>
                    <a:cubicBezTo>
                      <a:pt x="79" y="14"/>
                      <a:pt x="66" y="1"/>
                      <a:pt x="53" y="1"/>
                    </a:cubicBezTo>
                    <a:close/>
                  </a:path>
                </a:pathLst>
              </a:custGeom>
              <a:solidFill>
                <a:srgbClr val="EDD56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04" name="Google Shape;797;p31">
                <a:extLst>
                  <a:ext uri="{FF2B5EF4-FFF2-40B4-BE49-F238E27FC236}">
                    <a16:creationId xmlns:a16="http://schemas.microsoft.com/office/drawing/2014/main" id="{D06F808D-4D4F-4C28-AAE4-372B745ECB76}"/>
                  </a:ext>
                </a:extLst>
              </p:cNvPr>
              <p:cNvSpPr/>
              <p:nvPr/>
            </p:nvSpPr>
            <p:spPr>
              <a:xfrm>
                <a:off x="5480051" y="4287068"/>
                <a:ext cx="76107" cy="68645"/>
              </a:xfrm>
              <a:custGeom>
                <a:avLst/>
                <a:gdLst/>
                <a:ahLst/>
                <a:cxnLst/>
                <a:rect l="l" t="t" r="r" b="b"/>
                <a:pathLst>
                  <a:path w="1377" h="1242" extrusionOk="0">
                    <a:moveTo>
                      <a:pt x="80" y="1"/>
                    </a:moveTo>
                    <a:cubicBezTo>
                      <a:pt x="53" y="1"/>
                      <a:pt x="27" y="14"/>
                      <a:pt x="0" y="41"/>
                    </a:cubicBezTo>
                    <a:lnTo>
                      <a:pt x="0" y="147"/>
                    </a:lnTo>
                    <a:lnTo>
                      <a:pt x="1205" y="1192"/>
                    </a:lnTo>
                    <a:cubicBezTo>
                      <a:pt x="1205" y="1225"/>
                      <a:pt x="1218" y="1242"/>
                      <a:pt x="1239" y="1242"/>
                    </a:cubicBezTo>
                    <a:cubicBezTo>
                      <a:pt x="1261" y="1242"/>
                      <a:pt x="1291" y="1225"/>
                      <a:pt x="1324" y="1192"/>
                    </a:cubicBezTo>
                    <a:cubicBezTo>
                      <a:pt x="1377" y="1192"/>
                      <a:pt x="1377" y="1139"/>
                      <a:pt x="1324" y="1086"/>
                    </a:cubicBezTo>
                    <a:lnTo>
                      <a:pt x="159" y="41"/>
                    </a:lnTo>
                    <a:cubicBezTo>
                      <a:pt x="133" y="14"/>
                      <a:pt x="106" y="1"/>
                      <a:pt x="80" y="1"/>
                    </a:cubicBezTo>
                    <a:close/>
                  </a:path>
                </a:pathLst>
              </a:custGeom>
              <a:solidFill>
                <a:srgbClr val="EDD56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05" name="Google Shape;798;p31">
                <a:extLst>
                  <a:ext uri="{FF2B5EF4-FFF2-40B4-BE49-F238E27FC236}">
                    <a16:creationId xmlns:a16="http://schemas.microsoft.com/office/drawing/2014/main" id="{D2BA24A8-C9DC-4FB5-A6B6-9B81690DE639}"/>
                  </a:ext>
                </a:extLst>
              </p:cNvPr>
              <p:cNvSpPr/>
              <p:nvPr/>
            </p:nvSpPr>
            <p:spPr>
              <a:xfrm>
                <a:off x="5308880" y="4459731"/>
                <a:ext cx="76107" cy="69530"/>
              </a:xfrm>
              <a:custGeom>
                <a:avLst/>
                <a:gdLst/>
                <a:ahLst/>
                <a:cxnLst/>
                <a:rect l="l" t="t" r="r" b="b"/>
                <a:pathLst>
                  <a:path w="1377" h="1258" extrusionOk="0">
                    <a:moveTo>
                      <a:pt x="53" y="0"/>
                    </a:moveTo>
                    <a:cubicBezTo>
                      <a:pt x="0" y="53"/>
                      <a:pt x="0" y="120"/>
                      <a:pt x="53" y="173"/>
                    </a:cubicBezTo>
                    <a:lnTo>
                      <a:pt x="1218" y="1218"/>
                    </a:lnTo>
                    <a:cubicBezTo>
                      <a:pt x="1244" y="1245"/>
                      <a:pt x="1271" y="1258"/>
                      <a:pt x="1291" y="1258"/>
                    </a:cubicBezTo>
                    <a:cubicBezTo>
                      <a:pt x="1311" y="1258"/>
                      <a:pt x="1324" y="1245"/>
                      <a:pt x="1324" y="1218"/>
                    </a:cubicBezTo>
                    <a:cubicBezTo>
                      <a:pt x="1377" y="1165"/>
                      <a:pt x="1377" y="1112"/>
                      <a:pt x="1324" y="1112"/>
                    </a:cubicBezTo>
                    <a:lnTo>
                      <a:pt x="172" y="0"/>
                    </a:lnTo>
                    <a:close/>
                  </a:path>
                </a:pathLst>
              </a:custGeom>
              <a:solidFill>
                <a:srgbClr val="EDD56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06" name="Google Shape;799;p31">
                <a:extLst>
                  <a:ext uri="{FF2B5EF4-FFF2-40B4-BE49-F238E27FC236}">
                    <a16:creationId xmlns:a16="http://schemas.microsoft.com/office/drawing/2014/main" id="{50C2B5D8-882A-4E64-862C-4513602D44ED}"/>
                  </a:ext>
                </a:extLst>
              </p:cNvPr>
              <p:cNvSpPr/>
              <p:nvPr/>
            </p:nvSpPr>
            <p:spPr>
              <a:xfrm>
                <a:off x="5138428" y="4631621"/>
                <a:ext cx="79036" cy="68811"/>
              </a:xfrm>
              <a:custGeom>
                <a:avLst/>
                <a:gdLst/>
                <a:ahLst/>
                <a:cxnLst/>
                <a:rect l="l" t="t" r="r" b="b"/>
                <a:pathLst>
                  <a:path w="1430" h="1245" extrusionOk="0">
                    <a:moveTo>
                      <a:pt x="134" y="1"/>
                    </a:moveTo>
                    <a:cubicBezTo>
                      <a:pt x="106" y="1"/>
                      <a:pt x="80" y="14"/>
                      <a:pt x="53" y="40"/>
                    </a:cubicBezTo>
                    <a:cubicBezTo>
                      <a:pt x="0" y="93"/>
                      <a:pt x="53" y="146"/>
                      <a:pt x="53" y="146"/>
                    </a:cubicBezTo>
                    <a:lnTo>
                      <a:pt x="1271" y="1245"/>
                    </a:lnTo>
                    <a:lnTo>
                      <a:pt x="1377" y="1245"/>
                    </a:lnTo>
                    <a:cubicBezTo>
                      <a:pt x="1430" y="1192"/>
                      <a:pt x="1430" y="1139"/>
                      <a:pt x="1377" y="1086"/>
                    </a:cubicBezTo>
                    <a:lnTo>
                      <a:pt x="225" y="40"/>
                    </a:lnTo>
                    <a:cubicBezTo>
                      <a:pt x="192" y="14"/>
                      <a:pt x="163" y="1"/>
                      <a:pt x="134" y="1"/>
                    </a:cubicBezTo>
                    <a:close/>
                  </a:path>
                </a:pathLst>
              </a:custGeom>
              <a:solidFill>
                <a:srgbClr val="EDD56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07" name="Google Shape;800;p31">
                <a:extLst>
                  <a:ext uri="{FF2B5EF4-FFF2-40B4-BE49-F238E27FC236}">
                    <a16:creationId xmlns:a16="http://schemas.microsoft.com/office/drawing/2014/main" id="{3E8EA5DF-553D-40B7-8582-4C67204A077F}"/>
                  </a:ext>
                </a:extLst>
              </p:cNvPr>
              <p:cNvSpPr/>
              <p:nvPr/>
            </p:nvSpPr>
            <p:spPr>
              <a:xfrm>
                <a:off x="4970904" y="4805003"/>
                <a:ext cx="76107" cy="68811"/>
              </a:xfrm>
              <a:custGeom>
                <a:avLst/>
                <a:gdLst/>
                <a:ahLst/>
                <a:cxnLst/>
                <a:rect l="l" t="t" r="r" b="b"/>
                <a:pathLst>
                  <a:path w="1377" h="1245" extrusionOk="0">
                    <a:moveTo>
                      <a:pt x="87" y="1"/>
                    </a:moveTo>
                    <a:cubicBezTo>
                      <a:pt x="67" y="1"/>
                      <a:pt x="53" y="14"/>
                      <a:pt x="53" y="40"/>
                    </a:cubicBezTo>
                    <a:cubicBezTo>
                      <a:pt x="1" y="40"/>
                      <a:pt x="1" y="93"/>
                      <a:pt x="53" y="159"/>
                    </a:cubicBezTo>
                    <a:lnTo>
                      <a:pt x="1205" y="1205"/>
                    </a:lnTo>
                    <a:cubicBezTo>
                      <a:pt x="1238" y="1231"/>
                      <a:pt x="1268" y="1245"/>
                      <a:pt x="1289" y="1245"/>
                    </a:cubicBezTo>
                    <a:cubicBezTo>
                      <a:pt x="1311" y="1245"/>
                      <a:pt x="1324" y="1231"/>
                      <a:pt x="1324" y="1205"/>
                    </a:cubicBezTo>
                    <a:cubicBezTo>
                      <a:pt x="1377" y="1205"/>
                      <a:pt x="1377" y="1152"/>
                      <a:pt x="1324" y="1086"/>
                    </a:cubicBezTo>
                    <a:lnTo>
                      <a:pt x="159" y="40"/>
                    </a:lnTo>
                    <a:cubicBezTo>
                      <a:pt x="133" y="14"/>
                      <a:pt x="106" y="1"/>
                      <a:pt x="87" y="1"/>
                    </a:cubicBezTo>
                    <a:close/>
                  </a:path>
                </a:pathLst>
              </a:custGeom>
              <a:solidFill>
                <a:srgbClr val="EDD56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08" name="Google Shape;801;p31">
                <a:extLst>
                  <a:ext uri="{FF2B5EF4-FFF2-40B4-BE49-F238E27FC236}">
                    <a16:creationId xmlns:a16="http://schemas.microsoft.com/office/drawing/2014/main" id="{0B0C6E18-FA4F-42EA-83DB-7541420F71BD}"/>
                  </a:ext>
                </a:extLst>
              </p:cNvPr>
              <p:cNvSpPr/>
              <p:nvPr/>
            </p:nvSpPr>
            <p:spPr>
              <a:xfrm>
                <a:off x="5818028" y="4746472"/>
                <a:ext cx="1121428" cy="305090"/>
              </a:xfrm>
              <a:custGeom>
                <a:avLst/>
                <a:gdLst/>
                <a:ahLst/>
                <a:cxnLst/>
                <a:rect l="l" t="t" r="r" b="b"/>
                <a:pathLst>
                  <a:path w="20290" h="5520" extrusionOk="0">
                    <a:moveTo>
                      <a:pt x="2316" y="1"/>
                    </a:moveTo>
                    <a:cubicBezTo>
                      <a:pt x="1046" y="1"/>
                      <a:pt x="0" y="940"/>
                      <a:pt x="0" y="2092"/>
                    </a:cubicBezTo>
                    <a:lnTo>
                      <a:pt x="0" y="3534"/>
                    </a:lnTo>
                    <a:cubicBezTo>
                      <a:pt x="0" y="4633"/>
                      <a:pt x="1046" y="5520"/>
                      <a:pt x="2316" y="5520"/>
                    </a:cubicBezTo>
                    <a:lnTo>
                      <a:pt x="20290" y="5520"/>
                    </a:lnTo>
                    <a:lnTo>
                      <a:pt x="20290" y="4408"/>
                    </a:lnTo>
                    <a:lnTo>
                      <a:pt x="20290" y="1099"/>
                    </a:lnTo>
                    <a:lnTo>
                      <a:pt x="20290" y="1"/>
                    </a:lnTo>
                    <a:close/>
                  </a:path>
                </a:pathLst>
              </a:custGeom>
              <a:solidFill>
                <a:schemeClr val="accent3"/>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09" name="Google Shape;802;p31">
                <a:extLst>
                  <a:ext uri="{FF2B5EF4-FFF2-40B4-BE49-F238E27FC236}">
                    <a16:creationId xmlns:a16="http://schemas.microsoft.com/office/drawing/2014/main" id="{2C744340-D0B6-4A32-9374-2C03ADAA76E3}"/>
                  </a:ext>
                </a:extLst>
              </p:cNvPr>
              <p:cNvSpPr/>
              <p:nvPr/>
            </p:nvSpPr>
            <p:spPr>
              <a:xfrm>
                <a:off x="5979692" y="4746472"/>
                <a:ext cx="1121428" cy="305090"/>
              </a:xfrm>
              <a:custGeom>
                <a:avLst/>
                <a:gdLst/>
                <a:ahLst/>
                <a:cxnLst/>
                <a:rect l="l" t="t" r="r" b="b"/>
                <a:pathLst>
                  <a:path w="20290" h="5520" extrusionOk="0">
                    <a:moveTo>
                      <a:pt x="2263" y="1"/>
                    </a:moveTo>
                    <a:cubicBezTo>
                      <a:pt x="993" y="1"/>
                      <a:pt x="0" y="940"/>
                      <a:pt x="0" y="2092"/>
                    </a:cubicBezTo>
                    <a:lnTo>
                      <a:pt x="0" y="3534"/>
                    </a:lnTo>
                    <a:cubicBezTo>
                      <a:pt x="0" y="4633"/>
                      <a:pt x="993" y="5520"/>
                      <a:pt x="2263" y="5520"/>
                    </a:cubicBezTo>
                    <a:lnTo>
                      <a:pt x="20290" y="5520"/>
                    </a:lnTo>
                    <a:lnTo>
                      <a:pt x="20290" y="4408"/>
                    </a:lnTo>
                    <a:lnTo>
                      <a:pt x="2144" y="4408"/>
                    </a:lnTo>
                    <a:cubicBezTo>
                      <a:pt x="1707" y="4408"/>
                      <a:pt x="1324" y="3971"/>
                      <a:pt x="1324" y="3468"/>
                    </a:cubicBezTo>
                    <a:lnTo>
                      <a:pt x="1324" y="2039"/>
                    </a:lnTo>
                    <a:cubicBezTo>
                      <a:pt x="1324" y="1602"/>
                      <a:pt x="1707" y="1099"/>
                      <a:pt x="2144" y="1099"/>
                    </a:cubicBezTo>
                    <a:lnTo>
                      <a:pt x="20290" y="1099"/>
                    </a:lnTo>
                    <a:lnTo>
                      <a:pt x="20290" y="1"/>
                    </a:lnTo>
                    <a:close/>
                  </a:path>
                </a:pathLst>
              </a:custGeom>
              <a:solidFill>
                <a:schemeClr val="accent4"/>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10" name="Google Shape;803;p31">
                <a:extLst>
                  <a:ext uri="{FF2B5EF4-FFF2-40B4-BE49-F238E27FC236}">
                    <a16:creationId xmlns:a16="http://schemas.microsoft.com/office/drawing/2014/main" id="{97C0CE84-7B4E-4CCE-8FD7-3CF2B21B0C70}"/>
                  </a:ext>
                </a:extLst>
              </p:cNvPr>
              <p:cNvSpPr/>
              <p:nvPr/>
            </p:nvSpPr>
            <p:spPr>
              <a:xfrm>
                <a:off x="6052814" y="4807214"/>
                <a:ext cx="1011717" cy="182944"/>
              </a:xfrm>
              <a:custGeom>
                <a:avLst/>
                <a:gdLst/>
                <a:ahLst/>
                <a:cxnLst/>
                <a:rect l="l" t="t" r="r" b="b"/>
                <a:pathLst>
                  <a:path w="18305" h="3310" extrusionOk="0">
                    <a:moveTo>
                      <a:pt x="821" y="0"/>
                    </a:moveTo>
                    <a:cubicBezTo>
                      <a:pt x="331" y="0"/>
                      <a:pt x="1" y="503"/>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11" name="Google Shape;804;p31">
                <a:extLst>
                  <a:ext uri="{FF2B5EF4-FFF2-40B4-BE49-F238E27FC236}">
                    <a16:creationId xmlns:a16="http://schemas.microsoft.com/office/drawing/2014/main" id="{5CB17839-65D7-47C8-BF37-55E75E502ADC}"/>
                  </a:ext>
                </a:extLst>
              </p:cNvPr>
              <p:cNvSpPr/>
              <p:nvPr/>
            </p:nvSpPr>
            <p:spPr>
              <a:xfrm>
                <a:off x="6052814" y="4898630"/>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12" name="Google Shape;805;p31">
                <a:extLst>
                  <a:ext uri="{FF2B5EF4-FFF2-40B4-BE49-F238E27FC236}">
                    <a16:creationId xmlns:a16="http://schemas.microsoft.com/office/drawing/2014/main" id="{157D8A5C-00ED-4A80-AEEF-FF9582C5B4A5}"/>
                  </a:ext>
                </a:extLst>
              </p:cNvPr>
              <p:cNvSpPr/>
              <p:nvPr/>
            </p:nvSpPr>
            <p:spPr>
              <a:xfrm>
                <a:off x="5818028" y="4137120"/>
                <a:ext cx="1121428" cy="304372"/>
              </a:xfrm>
              <a:custGeom>
                <a:avLst/>
                <a:gdLst/>
                <a:ahLst/>
                <a:cxnLst/>
                <a:rect l="l" t="t" r="r" b="b"/>
                <a:pathLst>
                  <a:path w="20290" h="5507" extrusionOk="0">
                    <a:moveTo>
                      <a:pt x="2316" y="1"/>
                    </a:moveTo>
                    <a:cubicBezTo>
                      <a:pt x="1046" y="1"/>
                      <a:pt x="0" y="927"/>
                      <a:pt x="0" y="2092"/>
                    </a:cubicBezTo>
                    <a:lnTo>
                      <a:pt x="0" y="3521"/>
                    </a:lnTo>
                    <a:cubicBezTo>
                      <a:pt x="0" y="4633"/>
                      <a:pt x="1046" y="5507"/>
                      <a:pt x="2316" y="5507"/>
                    </a:cubicBezTo>
                    <a:lnTo>
                      <a:pt x="20290" y="5507"/>
                    </a:lnTo>
                    <a:lnTo>
                      <a:pt x="20290" y="4408"/>
                    </a:lnTo>
                    <a:lnTo>
                      <a:pt x="20290" y="1099"/>
                    </a:lnTo>
                    <a:lnTo>
                      <a:pt x="20290" y="1"/>
                    </a:lnTo>
                    <a:close/>
                  </a:path>
                </a:pathLst>
              </a:custGeom>
              <a:solidFill>
                <a:srgbClr val="3FB6D6"/>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13" name="Google Shape;806;p31">
                <a:extLst>
                  <a:ext uri="{FF2B5EF4-FFF2-40B4-BE49-F238E27FC236}">
                    <a16:creationId xmlns:a16="http://schemas.microsoft.com/office/drawing/2014/main" id="{F318FE11-06EA-4D17-AD18-5A6A3449ECD1}"/>
                  </a:ext>
                </a:extLst>
              </p:cNvPr>
              <p:cNvSpPr/>
              <p:nvPr/>
            </p:nvSpPr>
            <p:spPr>
              <a:xfrm>
                <a:off x="5979692" y="4137120"/>
                <a:ext cx="1121428" cy="304372"/>
              </a:xfrm>
              <a:custGeom>
                <a:avLst/>
                <a:gdLst/>
                <a:ahLst/>
                <a:cxnLst/>
                <a:rect l="l" t="t" r="r" b="b"/>
                <a:pathLst>
                  <a:path w="20290" h="5507" extrusionOk="0">
                    <a:moveTo>
                      <a:pt x="2263" y="1"/>
                    </a:moveTo>
                    <a:cubicBezTo>
                      <a:pt x="993" y="1"/>
                      <a:pt x="0" y="927"/>
                      <a:pt x="0" y="2092"/>
                    </a:cubicBezTo>
                    <a:lnTo>
                      <a:pt x="0" y="3521"/>
                    </a:lnTo>
                    <a:cubicBezTo>
                      <a:pt x="0" y="4633"/>
                      <a:pt x="993" y="5507"/>
                      <a:pt x="2263" y="5507"/>
                    </a:cubicBezTo>
                    <a:lnTo>
                      <a:pt x="20290" y="5507"/>
                    </a:lnTo>
                    <a:lnTo>
                      <a:pt x="20290" y="4408"/>
                    </a:lnTo>
                    <a:lnTo>
                      <a:pt x="2144" y="4408"/>
                    </a:lnTo>
                    <a:cubicBezTo>
                      <a:pt x="1707" y="4408"/>
                      <a:pt x="1324" y="3971"/>
                      <a:pt x="1324" y="3468"/>
                    </a:cubicBezTo>
                    <a:lnTo>
                      <a:pt x="1324" y="2039"/>
                    </a:lnTo>
                    <a:cubicBezTo>
                      <a:pt x="1324" y="1589"/>
                      <a:pt x="1707" y="1099"/>
                      <a:pt x="2144" y="1099"/>
                    </a:cubicBezTo>
                    <a:lnTo>
                      <a:pt x="20290" y="1099"/>
                    </a:lnTo>
                    <a:lnTo>
                      <a:pt x="20290" y="1"/>
                    </a:lnTo>
                    <a:close/>
                  </a:path>
                </a:pathLst>
              </a:custGeom>
              <a:solidFill>
                <a:schemeClr val="accent2"/>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14" name="Google Shape;807;p31">
                <a:extLst>
                  <a:ext uri="{FF2B5EF4-FFF2-40B4-BE49-F238E27FC236}">
                    <a16:creationId xmlns:a16="http://schemas.microsoft.com/office/drawing/2014/main" id="{AC617E18-C9A4-4561-8372-E77866C5E8A4}"/>
                  </a:ext>
                </a:extLst>
              </p:cNvPr>
              <p:cNvSpPr/>
              <p:nvPr/>
            </p:nvSpPr>
            <p:spPr>
              <a:xfrm>
                <a:off x="6052814" y="4197862"/>
                <a:ext cx="1011717" cy="182944"/>
              </a:xfrm>
              <a:custGeom>
                <a:avLst/>
                <a:gdLst/>
                <a:ahLst/>
                <a:cxnLst/>
                <a:rect l="l" t="t" r="r" b="b"/>
                <a:pathLst>
                  <a:path w="18305" h="3310" extrusionOk="0">
                    <a:moveTo>
                      <a:pt x="821" y="0"/>
                    </a:moveTo>
                    <a:cubicBezTo>
                      <a:pt x="331" y="0"/>
                      <a:pt x="1" y="490"/>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15" name="Google Shape;808;p31">
                <a:extLst>
                  <a:ext uri="{FF2B5EF4-FFF2-40B4-BE49-F238E27FC236}">
                    <a16:creationId xmlns:a16="http://schemas.microsoft.com/office/drawing/2014/main" id="{597C1522-09EE-497E-A546-21408671C88A}"/>
                  </a:ext>
                </a:extLst>
              </p:cNvPr>
              <p:cNvSpPr/>
              <p:nvPr/>
            </p:nvSpPr>
            <p:spPr>
              <a:xfrm>
                <a:off x="6052814" y="4289278"/>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16" name="Google Shape;809;p31">
                <a:extLst>
                  <a:ext uri="{FF2B5EF4-FFF2-40B4-BE49-F238E27FC236}">
                    <a16:creationId xmlns:a16="http://schemas.microsoft.com/office/drawing/2014/main" id="{B9790C46-8F90-43AB-A40D-A02313A1FE36}"/>
                  </a:ext>
                </a:extLst>
              </p:cNvPr>
              <p:cNvSpPr/>
              <p:nvPr/>
            </p:nvSpPr>
            <p:spPr>
              <a:xfrm>
                <a:off x="5878714" y="4441437"/>
                <a:ext cx="1122202" cy="305090"/>
              </a:xfrm>
              <a:custGeom>
                <a:avLst/>
                <a:gdLst/>
                <a:ahLst/>
                <a:cxnLst/>
                <a:rect l="l" t="t" r="r" b="b"/>
                <a:pathLst>
                  <a:path w="20304" h="5520" extrusionOk="0">
                    <a:moveTo>
                      <a:pt x="1" y="1"/>
                    </a:moveTo>
                    <a:lnTo>
                      <a:pt x="1" y="1112"/>
                    </a:lnTo>
                    <a:lnTo>
                      <a:pt x="1" y="4421"/>
                    </a:lnTo>
                    <a:lnTo>
                      <a:pt x="1" y="5520"/>
                    </a:lnTo>
                    <a:lnTo>
                      <a:pt x="18146" y="5520"/>
                    </a:lnTo>
                    <a:cubicBezTo>
                      <a:pt x="19417" y="5520"/>
                      <a:pt x="20303" y="4633"/>
                      <a:pt x="20303" y="3534"/>
                    </a:cubicBezTo>
                    <a:lnTo>
                      <a:pt x="20303" y="2105"/>
                    </a:lnTo>
                    <a:cubicBezTo>
                      <a:pt x="20303" y="940"/>
                      <a:pt x="19417" y="1"/>
                      <a:pt x="18146" y="1"/>
                    </a:cubicBezTo>
                    <a:close/>
                  </a:path>
                </a:pathLst>
              </a:custGeom>
              <a:solidFill>
                <a:schemeClr val="accent6"/>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17" name="Google Shape;810;p31">
                <a:extLst>
                  <a:ext uri="{FF2B5EF4-FFF2-40B4-BE49-F238E27FC236}">
                    <a16:creationId xmlns:a16="http://schemas.microsoft.com/office/drawing/2014/main" id="{C2FD0F4C-FE02-4A94-9F7C-A4359310E2BB}"/>
                  </a:ext>
                </a:extLst>
              </p:cNvPr>
              <p:cNvSpPr/>
              <p:nvPr/>
            </p:nvSpPr>
            <p:spPr>
              <a:xfrm>
                <a:off x="5723626" y="4441437"/>
                <a:ext cx="1121484" cy="305090"/>
              </a:xfrm>
              <a:custGeom>
                <a:avLst/>
                <a:gdLst/>
                <a:ahLst/>
                <a:cxnLst/>
                <a:rect l="l" t="t" r="r" b="b"/>
                <a:pathLst>
                  <a:path w="20291" h="5520" extrusionOk="0">
                    <a:moveTo>
                      <a:pt x="1" y="1"/>
                    </a:moveTo>
                    <a:lnTo>
                      <a:pt x="1" y="1112"/>
                    </a:lnTo>
                    <a:lnTo>
                      <a:pt x="18199" y="1112"/>
                    </a:lnTo>
                    <a:cubicBezTo>
                      <a:pt x="18636" y="1112"/>
                      <a:pt x="18967" y="1602"/>
                      <a:pt x="18967" y="2039"/>
                    </a:cubicBezTo>
                    <a:lnTo>
                      <a:pt x="18967" y="3481"/>
                    </a:lnTo>
                    <a:cubicBezTo>
                      <a:pt x="18967" y="3971"/>
                      <a:pt x="18636" y="4421"/>
                      <a:pt x="18199" y="4421"/>
                    </a:cubicBezTo>
                    <a:lnTo>
                      <a:pt x="1" y="4421"/>
                    </a:lnTo>
                    <a:lnTo>
                      <a:pt x="1" y="5520"/>
                    </a:lnTo>
                    <a:lnTo>
                      <a:pt x="18093" y="5520"/>
                    </a:lnTo>
                    <a:cubicBezTo>
                      <a:pt x="19351" y="5520"/>
                      <a:pt x="20290" y="4633"/>
                      <a:pt x="20290" y="3534"/>
                    </a:cubicBezTo>
                    <a:lnTo>
                      <a:pt x="20290" y="2105"/>
                    </a:lnTo>
                    <a:cubicBezTo>
                      <a:pt x="20290" y="940"/>
                      <a:pt x="19351" y="1"/>
                      <a:pt x="18093" y="1"/>
                    </a:cubicBezTo>
                    <a:close/>
                  </a:path>
                </a:pathLst>
              </a:custGeom>
              <a:solidFill>
                <a:srgbClr val="EE1D69"/>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18" name="Google Shape;811;p31">
                <a:extLst>
                  <a:ext uri="{FF2B5EF4-FFF2-40B4-BE49-F238E27FC236}">
                    <a16:creationId xmlns:a16="http://schemas.microsoft.com/office/drawing/2014/main" id="{BB2A69A5-2D49-4B85-A645-93DAE0CC5D71}"/>
                  </a:ext>
                </a:extLst>
              </p:cNvPr>
              <p:cNvSpPr/>
              <p:nvPr/>
            </p:nvSpPr>
            <p:spPr>
              <a:xfrm>
                <a:off x="5760215" y="4502897"/>
                <a:ext cx="1011717" cy="182944"/>
              </a:xfrm>
              <a:custGeom>
                <a:avLst/>
                <a:gdLst/>
                <a:ahLst/>
                <a:cxnLst/>
                <a:rect l="l" t="t" r="r" b="b"/>
                <a:pathLst>
                  <a:path w="18305" h="3310" extrusionOk="0">
                    <a:moveTo>
                      <a:pt x="0" y="0"/>
                    </a:moveTo>
                    <a:lnTo>
                      <a:pt x="0" y="3309"/>
                    </a:lnTo>
                    <a:lnTo>
                      <a:pt x="17537" y="3309"/>
                    </a:lnTo>
                    <a:cubicBezTo>
                      <a:pt x="18027" y="3309"/>
                      <a:pt x="18305" y="2859"/>
                      <a:pt x="18305" y="2369"/>
                    </a:cubicBezTo>
                    <a:lnTo>
                      <a:pt x="18305" y="927"/>
                    </a:lnTo>
                    <a:cubicBezTo>
                      <a:pt x="18305" y="490"/>
                      <a:pt x="18027" y="0"/>
                      <a:pt x="17537" y="0"/>
                    </a:cubicBezTo>
                    <a:close/>
                  </a:path>
                </a:pathLst>
              </a:custGeom>
              <a:solidFill>
                <a:srgbClr val="FEFEF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19" name="Google Shape;812;p31">
                <a:extLst>
                  <a:ext uri="{FF2B5EF4-FFF2-40B4-BE49-F238E27FC236}">
                    <a16:creationId xmlns:a16="http://schemas.microsoft.com/office/drawing/2014/main" id="{0385A1DD-AED6-4BBF-818D-F6805D362168}"/>
                  </a:ext>
                </a:extLst>
              </p:cNvPr>
              <p:cNvSpPr/>
              <p:nvPr/>
            </p:nvSpPr>
            <p:spPr>
              <a:xfrm>
                <a:off x="5760215" y="4594314"/>
                <a:ext cx="1011717" cy="91527"/>
              </a:xfrm>
              <a:custGeom>
                <a:avLst/>
                <a:gdLst/>
                <a:ahLst/>
                <a:cxnLst/>
                <a:rect l="l" t="t" r="r" b="b"/>
                <a:pathLst>
                  <a:path w="18305" h="1656" extrusionOk="0">
                    <a:moveTo>
                      <a:pt x="0" y="1"/>
                    </a:moveTo>
                    <a:lnTo>
                      <a:pt x="0" y="1655"/>
                    </a:lnTo>
                    <a:lnTo>
                      <a:pt x="17537" y="1655"/>
                    </a:lnTo>
                    <a:cubicBezTo>
                      <a:pt x="18027" y="1655"/>
                      <a:pt x="18305" y="1205"/>
                      <a:pt x="18305" y="715"/>
                    </a:cubicBezTo>
                    <a:lnTo>
                      <a:pt x="18305" y="1"/>
                    </a:lnTo>
                    <a:close/>
                  </a:path>
                </a:pathLst>
              </a:custGeom>
              <a:solidFill>
                <a:srgbClr val="E3E8DD"/>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20" name="Google Shape;813;p31">
                <a:extLst>
                  <a:ext uri="{FF2B5EF4-FFF2-40B4-BE49-F238E27FC236}">
                    <a16:creationId xmlns:a16="http://schemas.microsoft.com/office/drawing/2014/main" id="{88640C6F-0822-47FA-83C1-A54B8B33A937}"/>
                  </a:ext>
                </a:extLst>
              </p:cNvPr>
              <p:cNvSpPr/>
              <p:nvPr/>
            </p:nvSpPr>
            <p:spPr>
              <a:xfrm>
                <a:off x="5485910" y="4847726"/>
                <a:ext cx="200077" cy="203836"/>
              </a:xfrm>
              <a:custGeom>
                <a:avLst/>
                <a:gdLst/>
                <a:ahLst/>
                <a:cxnLst/>
                <a:rect l="l" t="t" r="r" b="b"/>
                <a:pathLst>
                  <a:path w="3620" h="3688" extrusionOk="0">
                    <a:moveTo>
                      <a:pt x="1020" y="0"/>
                    </a:moveTo>
                    <a:cubicBezTo>
                      <a:pt x="495" y="0"/>
                      <a:pt x="74" y="143"/>
                      <a:pt x="0" y="485"/>
                    </a:cubicBezTo>
                    <a:lnTo>
                      <a:pt x="1152" y="3688"/>
                    </a:lnTo>
                    <a:lnTo>
                      <a:pt x="3468" y="1305"/>
                    </a:lnTo>
                    <a:cubicBezTo>
                      <a:pt x="3619" y="602"/>
                      <a:pt x="2099" y="0"/>
                      <a:pt x="1020" y="0"/>
                    </a:cubicBezTo>
                    <a:close/>
                  </a:path>
                </a:pathLst>
              </a:custGeom>
              <a:solidFill>
                <a:srgbClr val="EDD56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21" name="Google Shape;814;p31">
                <a:extLst>
                  <a:ext uri="{FF2B5EF4-FFF2-40B4-BE49-F238E27FC236}">
                    <a16:creationId xmlns:a16="http://schemas.microsoft.com/office/drawing/2014/main" id="{BD360D69-2C70-49AD-8B64-6D2EF00DEDDE}"/>
                  </a:ext>
                </a:extLst>
              </p:cNvPr>
              <p:cNvSpPr/>
              <p:nvPr/>
            </p:nvSpPr>
            <p:spPr>
              <a:xfrm>
                <a:off x="5528302" y="4988168"/>
                <a:ext cx="64445" cy="63395"/>
              </a:xfrm>
              <a:custGeom>
                <a:avLst/>
                <a:gdLst/>
                <a:ahLst/>
                <a:cxnLst/>
                <a:rect l="l" t="t" r="r" b="b"/>
                <a:pathLst>
                  <a:path w="1166" h="1147" extrusionOk="0">
                    <a:moveTo>
                      <a:pt x="349" y="0"/>
                    </a:moveTo>
                    <a:cubicBezTo>
                      <a:pt x="216" y="0"/>
                      <a:pt x="102" y="26"/>
                      <a:pt x="1" y="88"/>
                    </a:cubicBezTo>
                    <a:lnTo>
                      <a:pt x="385" y="1147"/>
                    </a:lnTo>
                    <a:lnTo>
                      <a:pt x="1166" y="313"/>
                    </a:lnTo>
                    <a:cubicBezTo>
                      <a:pt x="1046" y="207"/>
                      <a:pt x="835" y="88"/>
                      <a:pt x="663" y="35"/>
                    </a:cubicBezTo>
                    <a:cubicBezTo>
                      <a:pt x="547" y="13"/>
                      <a:pt x="444" y="0"/>
                      <a:pt x="349" y="0"/>
                    </a:cubicBezTo>
                    <a:close/>
                  </a:path>
                </a:pathLst>
              </a:custGeom>
              <a:solidFill>
                <a:srgbClr val="233E49"/>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22" name="Google Shape;815;p31">
                <a:extLst>
                  <a:ext uri="{FF2B5EF4-FFF2-40B4-BE49-F238E27FC236}">
                    <a16:creationId xmlns:a16="http://schemas.microsoft.com/office/drawing/2014/main" id="{D538E562-E7F8-47EA-B6D7-EA2C06E79A74}"/>
                  </a:ext>
                </a:extLst>
              </p:cNvPr>
              <p:cNvSpPr/>
              <p:nvPr/>
            </p:nvSpPr>
            <p:spPr>
              <a:xfrm>
                <a:off x="5644646" y="4085222"/>
                <a:ext cx="228265" cy="152158"/>
              </a:xfrm>
              <a:custGeom>
                <a:avLst/>
                <a:gdLst/>
                <a:ahLst/>
                <a:cxnLst/>
                <a:rect l="l" t="t" r="r" b="b"/>
                <a:pathLst>
                  <a:path w="4130" h="2753" extrusionOk="0">
                    <a:moveTo>
                      <a:pt x="768" y="0"/>
                    </a:moveTo>
                    <a:cubicBezTo>
                      <a:pt x="543" y="0"/>
                      <a:pt x="384" y="106"/>
                      <a:pt x="331" y="278"/>
                    </a:cubicBezTo>
                    <a:lnTo>
                      <a:pt x="53" y="1602"/>
                    </a:lnTo>
                    <a:cubicBezTo>
                      <a:pt x="0" y="1654"/>
                      <a:pt x="53" y="1760"/>
                      <a:pt x="53" y="1866"/>
                    </a:cubicBezTo>
                    <a:cubicBezTo>
                      <a:pt x="106" y="1932"/>
                      <a:pt x="159" y="1985"/>
                      <a:pt x="265" y="2038"/>
                    </a:cubicBezTo>
                    <a:lnTo>
                      <a:pt x="331" y="2038"/>
                    </a:lnTo>
                    <a:lnTo>
                      <a:pt x="3362" y="2753"/>
                    </a:lnTo>
                    <a:cubicBezTo>
                      <a:pt x="3415" y="2753"/>
                      <a:pt x="3521" y="2753"/>
                      <a:pt x="3640" y="2700"/>
                    </a:cubicBezTo>
                    <a:cubicBezTo>
                      <a:pt x="3693" y="2647"/>
                      <a:pt x="3746" y="2594"/>
                      <a:pt x="3799" y="2475"/>
                    </a:cubicBezTo>
                    <a:lnTo>
                      <a:pt x="4077" y="1204"/>
                    </a:lnTo>
                    <a:cubicBezTo>
                      <a:pt x="4130" y="993"/>
                      <a:pt x="4024" y="821"/>
                      <a:pt x="3799" y="768"/>
                    </a:cubicBezTo>
                    <a:lnTo>
                      <a:pt x="768" y="0"/>
                    </a:lnTo>
                    <a:close/>
                  </a:path>
                </a:pathLst>
              </a:custGeom>
              <a:solidFill>
                <a:srgbClr val="EE1D69"/>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23" name="Google Shape;816;p31">
                <a:extLst>
                  <a:ext uri="{FF2B5EF4-FFF2-40B4-BE49-F238E27FC236}">
                    <a16:creationId xmlns:a16="http://schemas.microsoft.com/office/drawing/2014/main" id="{7CEB205C-EECD-4753-A3E2-172F4BF78B7C}"/>
                  </a:ext>
                </a:extLst>
              </p:cNvPr>
              <p:cNvSpPr/>
              <p:nvPr/>
            </p:nvSpPr>
            <p:spPr>
              <a:xfrm>
                <a:off x="5644646" y="4137120"/>
                <a:ext cx="215829" cy="100260"/>
              </a:xfrm>
              <a:custGeom>
                <a:avLst/>
                <a:gdLst/>
                <a:ahLst/>
                <a:cxnLst/>
                <a:rect l="l" t="t" r="r" b="b"/>
                <a:pathLst>
                  <a:path w="3905" h="1814" extrusionOk="0">
                    <a:moveTo>
                      <a:pt x="159" y="1"/>
                    </a:moveTo>
                    <a:lnTo>
                      <a:pt x="53" y="663"/>
                    </a:lnTo>
                    <a:cubicBezTo>
                      <a:pt x="0" y="715"/>
                      <a:pt x="53" y="821"/>
                      <a:pt x="53" y="927"/>
                    </a:cubicBezTo>
                    <a:cubicBezTo>
                      <a:pt x="106" y="993"/>
                      <a:pt x="159" y="1046"/>
                      <a:pt x="265" y="1099"/>
                    </a:cubicBezTo>
                    <a:lnTo>
                      <a:pt x="331" y="1099"/>
                    </a:lnTo>
                    <a:lnTo>
                      <a:pt x="3362" y="1814"/>
                    </a:lnTo>
                    <a:cubicBezTo>
                      <a:pt x="3415" y="1814"/>
                      <a:pt x="3521" y="1814"/>
                      <a:pt x="3640" y="1761"/>
                    </a:cubicBezTo>
                    <a:cubicBezTo>
                      <a:pt x="3693" y="1708"/>
                      <a:pt x="3746" y="1655"/>
                      <a:pt x="3799" y="1536"/>
                    </a:cubicBezTo>
                    <a:lnTo>
                      <a:pt x="3905" y="927"/>
                    </a:lnTo>
                    <a:lnTo>
                      <a:pt x="159" y="1"/>
                    </a:lnTo>
                    <a:close/>
                  </a:path>
                </a:pathLst>
              </a:custGeom>
              <a:solidFill>
                <a:srgbClr val="D4145A"/>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24" name="Google Shape;817;p31">
                <a:extLst>
                  <a:ext uri="{FF2B5EF4-FFF2-40B4-BE49-F238E27FC236}">
                    <a16:creationId xmlns:a16="http://schemas.microsoft.com/office/drawing/2014/main" id="{4194502E-AF13-4627-A776-CDA3D84EE592}"/>
                  </a:ext>
                </a:extLst>
              </p:cNvPr>
              <p:cNvSpPr/>
              <p:nvPr/>
            </p:nvSpPr>
            <p:spPr>
              <a:xfrm>
                <a:off x="5629280" y="4231521"/>
                <a:ext cx="209971" cy="688388"/>
              </a:xfrm>
              <a:custGeom>
                <a:avLst/>
                <a:gdLst/>
                <a:ahLst/>
                <a:cxnLst/>
                <a:rect l="l" t="t" r="r" b="b"/>
                <a:pathLst>
                  <a:path w="3799" h="12455" extrusionOk="0">
                    <a:moveTo>
                      <a:pt x="2753" y="0"/>
                    </a:moveTo>
                    <a:lnTo>
                      <a:pt x="0" y="11528"/>
                    </a:lnTo>
                    <a:lnTo>
                      <a:pt x="874" y="12454"/>
                    </a:lnTo>
                    <a:lnTo>
                      <a:pt x="3799" y="278"/>
                    </a:lnTo>
                    <a:lnTo>
                      <a:pt x="2753" y="0"/>
                    </a:lnTo>
                    <a:close/>
                  </a:path>
                </a:pathLst>
              </a:custGeom>
              <a:solidFill>
                <a:srgbClr val="309AB7"/>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25" name="Google Shape;818;p31">
                <a:extLst>
                  <a:ext uri="{FF2B5EF4-FFF2-40B4-BE49-F238E27FC236}">
                    <a16:creationId xmlns:a16="http://schemas.microsoft.com/office/drawing/2014/main" id="{27BBCB0A-86B3-4A13-9F04-94D9B17FB22C}"/>
                  </a:ext>
                </a:extLst>
              </p:cNvPr>
              <p:cNvSpPr/>
              <p:nvPr/>
            </p:nvSpPr>
            <p:spPr>
              <a:xfrm>
                <a:off x="5559032" y="4216156"/>
                <a:ext cx="222462" cy="685459"/>
              </a:xfrm>
              <a:custGeom>
                <a:avLst/>
                <a:gdLst/>
                <a:ahLst/>
                <a:cxnLst/>
                <a:rect l="l" t="t" r="r" b="b"/>
                <a:pathLst>
                  <a:path w="4025" h="12402" extrusionOk="0">
                    <a:moveTo>
                      <a:pt x="2754" y="0"/>
                    </a:moveTo>
                    <a:lnTo>
                      <a:pt x="1" y="11475"/>
                    </a:lnTo>
                    <a:lnTo>
                      <a:pt x="437" y="12402"/>
                    </a:lnTo>
                    <a:lnTo>
                      <a:pt x="1271" y="11806"/>
                    </a:lnTo>
                    <a:lnTo>
                      <a:pt x="4024" y="278"/>
                    </a:lnTo>
                    <a:lnTo>
                      <a:pt x="2754" y="0"/>
                    </a:lnTo>
                    <a:close/>
                  </a:path>
                </a:pathLst>
              </a:custGeom>
              <a:solidFill>
                <a:srgbClr val="16607A"/>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26" name="Google Shape;819;p31">
                <a:extLst>
                  <a:ext uri="{FF2B5EF4-FFF2-40B4-BE49-F238E27FC236}">
                    <a16:creationId xmlns:a16="http://schemas.microsoft.com/office/drawing/2014/main" id="{3AA1370E-FB07-4236-9E8C-3F319E67A9A2}"/>
                  </a:ext>
                </a:extLst>
              </p:cNvPr>
              <p:cNvSpPr/>
              <p:nvPr/>
            </p:nvSpPr>
            <p:spPr>
              <a:xfrm>
                <a:off x="5485910" y="4200791"/>
                <a:ext cx="225336" cy="673741"/>
              </a:xfrm>
              <a:custGeom>
                <a:avLst/>
                <a:gdLst/>
                <a:ahLst/>
                <a:cxnLst/>
                <a:rect l="l" t="t" r="r" b="b"/>
                <a:pathLst>
                  <a:path w="4077" h="12190" extrusionOk="0">
                    <a:moveTo>
                      <a:pt x="2925" y="0"/>
                    </a:moveTo>
                    <a:lnTo>
                      <a:pt x="0" y="12190"/>
                    </a:lnTo>
                    <a:lnTo>
                      <a:pt x="0" y="12190"/>
                    </a:lnTo>
                    <a:lnTo>
                      <a:pt x="1324" y="11753"/>
                    </a:lnTo>
                    <a:lnTo>
                      <a:pt x="4077" y="278"/>
                    </a:lnTo>
                    <a:lnTo>
                      <a:pt x="2925" y="0"/>
                    </a:lnTo>
                    <a:close/>
                  </a:path>
                </a:pathLst>
              </a:custGeom>
              <a:solidFill>
                <a:srgbClr val="309AB7"/>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27" name="Google Shape;820;p31">
                <a:extLst>
                  <a:ext uri="{FF2B5EF4-FFF2-40B4-BE49-F238E27FC236}">
                    <a16:creationId xmlns:a16="http://schemas.microsoft.com/office/drawing/2014/main" id="{CCF0D91D-5B0C-4627-9233-F6DF37E84BAC}"/>
                  </a:ext>
                </a:extLst>
              </p:cNvPr>
              <p:cNvSpPr/>
              <p:nvPr/>
            </p:nvSpPr>
            <p:spPr>
              <a:xfrm>
                <a:off x="5616845" y="4167132"/>
                <a:ext cx="240701" cy="161720"/>
              </a:xfrm>
              <a:custGeom>
                <a:avLst/>
                <a:gdLst/>
                <a:ahLst/>
                <a:cxnLst/>
                <a:rect l="l" t="t" r="r" b="b"/>
                <a:pathLst>
                  <a:path w="4355" h="2926" extrusionOk="0">
                    <a:moveTo>
                      <a:pt x="834" y="0"/>
                    </a:moveTo>
                    <a:cubicBezTo>
                      <a:pt x="715" y="0"/>
                      <a:pt x="609" y="0"/>
                      <a:pt x="556" y="53"/>
                    </a:cubicBezTo>
                    <a:cubicBezTo>
                      <a:pt x="437" y="120"/>
                      <a:pt x="384" y="225"/>
                      <a:pt x="331" y="278"/>
                    </a:cubicBezTo>
                    <a:lnTo>
                      <a:pt x="53" y="1655"/>
                    </a:lnTo>
                    <a:cubicBezTo>
                      <a:pt x="0" y="1880"/>
                      <a:pt x="106" y="2105"/>
                      <a:pt x="331" y="2105"/>
                    </a:cubicBezTo>
                    <a:lnTo>
                      <a:pt x="3534" y="2925"/>
                    </a:lnTo>
                    <a:cubicBezTo>
                      <a:pt x="3746" y="2925"/>
                      <a:pt x="3971" y="2819"/>
                      <a:pt x="4024" y="2594"/>
                    </a:cubicBezTo>
                    <a:lnTo>
                      <a:pt x="4302" y="1271"/>
                    </a:lnTo>
                    <a:cubicBezTo>
                      <a:pt x="4355" y="1165"/>
                      <a:pt x="4302" y="1046"/>
                      <a:pt x="4249" y="940"/>
                    </a:cubicBezTo>
                    <a:cubicBezTo>
                      <a:pt x="4196" y="887"/>
                      <a:pt x="4143" y="834"/>
                      <a:pt x="4077" y="834"/>
                    </a:cubicBezTo>
                    <a:lnTo>
                      <a:pt x="4024" y="781"/>
                    </a:lnTo>
                    <a:lnTo>
                      <a:pt x="834" y="0"/>
                    </a:lnTo>
                    <a:close/>
                  </a:path>
                </a:pathLst>
              </a:custGeom>
              <a:solidFill>
                <a:srgbClr val="DDDDDD"/>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28" name="Google Shape;821;p31">
                <a:extLst>
                  <a:ext uri="{FF2B5EF4-FFF2-40B4-BE49-F238E27FC236}">
                    <a16:creationId xmlns:a16="http://schemas.microsoft.com/office/drawing/2014/main" id="{D665E1B2-D4F5-494A-A373-12D73EAD5FB1}"/>
                  </a:ext>
                </a:extLst>
              </p:cNvPr>
              <p:cNvSpPr/>
              <p:nvPr/>
            </p:nvSpPr>
            <p:spPr>
              <a:xfrm>
                <a:off x="5629280" y="4167132"/>
                <a:ext cx="228265" cy="106837"/>
              </a:xfrm>
              <a:custGeom>
                <a:avLst/>
                <a:gdLst/>
                <a:ahLst/>
                <a:cxnLst/>
                <a:rect l="l" t="t" r="r" b="b"/>
                <a:pathLst>
                  <a:path w="4130" h="1933" extrusionOk="0">
                    <a:moveTo>
                      <a:pt x="609" y="0"/>
                    </a:moveTo>
                    <a:cubicBezTo>
                      <a:pt x="490" y="0"/>
                      <a:pt x="384" y="0"/>
                      <a:pt x="331" y="53"/>
                    </a:cubicBezTo>
                    <a:cubicBezTo>
                      <a:pt x="212" y="120"/>
                      <a:pt x="159" y="225"/>
                      <a:pt x="106" y="278"/>
                    </a:cubicBezTo>
                    <a:lnTo>
                      <a:pt x="0" y="940"/>
                    </a:lnTo>
                    <a:lnTo>
                      <a:pt x="3918" y="1933"/>
                    </a:lnTo>
                    <a:lnTo>
                      <a:pt x="4077" y="1271"/>
                    </a:lnTo>
                    <a:cubicBezTo>
                      <a:pt x="4130" y="1165"/>
                      <a:pt x="4077" y="1046"/>
                      <a:pt x="4024" y="940"/>
                    </a:cubicBezTo>
                    <a:cubicBezTo>
                      <a:pt x="3971" y="887"/>
                      <a:pt x="3918" y="834"/>
                      <a:pt x="3852" y="834"/>
                    </a:cubicBezTo>
                    <a:lnTo>
                      <a:pt x="3799" y="781"/>
                    </a:lnTo>
                    <a:lnTo>
                      <a:pt x="609" y="0"/>
                    </a:lnTo>
                    <a:close/>
                  </a:path>
                </a:pathLst>
              </a:custGeom>
              <a:solidFill>
                <a:srgbClr val="FAFBED"/>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29" name="Google Shape;822;p31">
                <a:extLst>
                  <a:ext uri="{FF2B5EF4-FFF2-40B4-BE49-F238E27FC236}">
                    <a16:creationId xmlns:a16="http://schemas.microsoft.com/office/drawing/2014/main" id="{7638DBB5-77AB-477A-9DD9-F9CADA2F2B13}"/>
                  </a:ext>
                </a:extLst>
              </p:cNvPr>
              <p:cNvSpPr/>
              <p:nvPr/>
            </p:nvSpPr>
            <p:spPr>
              <a:xfrm>
                <a:off x="5626351" y="4160499"/>
                <a:ext cx="243630" cy="80584"/>
              </a:xfrm>
              <a:custGeom>
                <a:avLst/>
                <a:gdLst/>
                <a:ahLst/>
                <a:cxnLst/>
                <a:rect l="l" t="t" r="r" b="b"/>
                <a:pathLst>
                  <a:path w="4408" h="1458" extrusionOk="0">
                    <a:moveTo>
                      <a:pt x="263" y="0"/>
                    </a:moveTo>
                    <a:cubicBezTo>
                      <a:pt x="159" y="0"/>
                      <a:pt x="53" y="87"/>
                      <a:pt x="53" y="173"/>
                    </a:cubicBezTo>
                    <a:cubicBezTo>
                      <a:pt x="0" y="345"/>
                      <a:pt x="106" y="504"/>
                      <a:pt x="212" y="504"/>
                    </a:cubicBezTo>
                    <a:lnTo>
                      <a:pt x="4077" y="1444"/>
                    </a:lnTo>
                    <a:cubicBezTo>
                      <a:pt x="4106" y="1454"/>
                      <a:pt x="4134" y="1458"/>
                      <a:pt x="4160" y="1458"/>
                    </a:cubicBezTo>
                    <a:cubicBezTo>
                      <a:pt x="4277" y="1458"/>
                      <a:pt x="4364" y="1372"/>
                      <a:pt x="4408" y="1285"/>
                    </a:cubicBezTo>
                    <a:cubicBezTo>
                      <a:pt x="4408" y="1113"/>
                      <a:pt x="4355" y="1007"/>
                      <a:pt x="4183" y="954"/>
                    </a:cubicBezTo>
                    <a:lnTo>
                      <a:pt x="331" y="15"/>
                    </a:lnTo>
                    <a:cubicBezTo>
                      <a:pt x="309" y="5"/>
                      <a:pt x="286" y="0"/>
                      <a:pt x="263" y="0"/>
                    </a:cubicBezTo>
                    <a:close/>
                  </a:path>
                </a:pathLst>
              </a:custGeom>
              <a:solidFill>
                <a:srgbClr val="233E49"/>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30" name="Google Shape;823;p31">
                <a:extLst>
                  <a:ext uri="{FF2B5EF4-FFF2-40B4-BE49-F238E27FC236}">
                    <a16:creationId xmlns:a16="http://schemas.microsoft.com/office/drawing/2014/main" id="{194525C9-9686-4EE4-B064-D6CE5BAD6212}"/>
                  </a:ext>
                </a:extLst>
              </p:cNvPr>
              <p:cNvSpPr/>
              <p:nvPr/>
            </p:nvSpPr>
            <p:spPr>
              <a:xfrm>
                <a:off x="5604409" y="4252690"/>
                <a:ext cx="244349" cy="79865"/>
              </a:xfrm>
              <a:custGeom>
                <a:avLst/>
                <a:gdLst/>
                <a:ahLst/>
                <a:cxnLst/>
                <a:rect l="l" t="t" r="r" b="b"/>
                <a:pathLst>
                  <a:path w="4421" h="1445" extrusionOk="0">
                    <a:moveTo>
                      <a:pt x="331" y="1"/>
                    </a:moveTo>
                    <a:cubicBezTo>
                      <a:pt x="225" y="1"/>
                      <a:pt x="66" y="54"/>
                      <a:pt x="66" y="226"/>
                    </a:cubicBezTo>
                    <a:cubicBezTo>
                      <a:pt x="0" y="332"/>
                      <a:pt x="119" y="491"/>
                      <a:pt x="225" y="491"/>
                    </a:cubicBezTo>
                    <a:lnTo>
                      <a:pt x="4090" y="1430"/>
                    </a:lnTo>
                    <a:cubicBezTo>
                      <a:pt x="4119" y="1440"/>
                      <a:pt x="4147" y="1444"/>
                      <a:pt x="4173" y="1444"/>
                    </a:cubicBezTo>
                    <a:cubicBezTo>
                      <a:pt x="4290" y="1444"/>
                      <a:pt x="4378" y="1358"/>
                      <a:pt x="4421" y="1271"/>
                    </a:cubicBezTo>
                    <a:cubicBezTo>
                      <a:pt x="4421" y="1099"/>
                      <a:pt x="4368" y="994"/>
                      <a:pt x="4196" y="941"/>
                    </a:cubicBezTo>
                    <a:lnTo>
                      <a:pt x="331" y="1"/>
                    </a:lnTo>
                    <a:close/>
                  </a:path>
                </a:pathLst>
              </a:custGeom>
              <a:solidFill>
                <a:srgbClr val="233E49"/>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31" name="Google Shape;824;p31">
                <a:extLst>
                  <a:ext uri="{FF2B5EF4-FFF2-40B4-BE49-F238E27FC236}">
                    <a16:creationId xmlns:a16="http://schemas.microsoft.com/office/drawing/2014/main" id="{9BC71FEA-8A2F-4DE7-ACA6-7327832F3D83}"/>
                  </a:ext>
                </a:extLst>
              </p:cNvPr>
              <p:cNvSpPr/>
              <p:nvPr/>
            </p:nvSpPr>
            <p:spPr>
              <a:xfrm>
                <a:off x="6376144" y="3457797"/>
                <a:ext cx="158072" cy="233903"/>
              </a:xfrm>
              <a:custGeom>
                <a:avLst/>
                <a:gdLst/>
                <a:ahLst/>
                <a:cxnLst/>
                <a:rect l="l" t="t" r="r" b="b"/>
                <a:pathLst>
                  <a:path w="2860" h="4232" extrusionOk="0">
                    <a:moveTo>
                      <a:pt x="2381" y="0"/>
                    </a:moveTo>
                    <a:cubicBezTo>
                      <a:pt x="2298" y="0"/>
                      <a:pt x="2214" y="33"/>
                      <a:pt x="2145" y="102"/>
                    </a:cubicBezTo>
                    <a:cubicBezTo>
                      <a:pt x="2039" y="155"/>
                      <a:pt x="1" y="1532"/>
                      <a:pt x="384" y="3901"/>
                    </a:cubicBezTo>
                    <a:cubicBezTo>
                      <a:pt x="437" y="4073"/>
                      <a:pt x="596" y="4231"/>
                      <a:pt x="821" y="4231"/>
                    </a:cubicBezTo>
                    <a:lnTo>
                      <a:pt x="874" y="4231"/>
                    </a:lnTo>
                    <a:cubicBezTo>
                      <a:pt x="1099" y="4179"/>
                      <a:pt x="1258" y="3954"/>
                      <a:pt x="1205" y="3742"/>
                    </a:cubicBezTo>
                    <a:cubicBezTo>
                      <a:pt x="927" y="1968"/>
                      <a:pt x="2528" y="817"/>
                      <a:pt x="2581" y="817"/>
                    </a:cubicBezTo>
                    <a:cubicBezTo>
                      <a:pt x="2806" y="645"/>
                      <a:pt x="2859" y="380"/>
                      <a:pt x="2701" y="208"/>
                    </a:cubicBezTo>
                    <a:cubicBezTo>
                      <a:pt x="2629" y="73"/>
                      <a:pt x="2506" y="0"/>
                      <a:pt x="2381" y="0"/>
                    </a:cubicBezTo>
                    <a:close/>
                  </a:path>
                </a:pathLst>
              </a:custGeom>
              <a:solidFill>
                <a:schemeClr val="accent2"/>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32" name="Google Shape;825;p31">
                <a:extLst>
                  <a:ext uri="{FF2B5EF4-FFF2-40B4-BE49-F238E27FC236}">
                    <a16:creationId xmlns:a16="http://schemas.microsoft.com/office/drawing/2014/main" id="{2AA52B43-83FE-4EB5-803E-C1C85CECEEF3}"/>
                  </a:ext>
                </a:extLst>
              </p:cNvPr>
              <p:cNvSpPr/>
              <p:nvPr/>
            </p:nvSpPr>
            <p:spPr>
              <a:xfrm>
                <a:off x="6180820" y="3609734"/>
                <a:ext cx="527497" cy="527442"/>
              </a:xfrm>
              <a:custGeom>
                <a:avLst/>
                <a:gdLst/>
                <a:ahLst/>
                <a:cxnLst/>
                <a:rect l="l" t="t" r="r" b="b"/>
                <a:pathLst>
                  <a:path w="9544" h="9543" extrusionOk="0">
                    <a:moveTo>
                      <a:pt x="4739" y="0"/>
                    </a:moveTo>
                    <a:cubicBezTo>
                      <a:pt x="2145" y="0"/>
                      <a:pt x="1" y="2144"/>
                      <a:pt x="1" y="4791"/>
                    </a:cubicBezTo>
                    <a:cubicBezTo>
                      <a:pt x="1" y="7385"/>
                      <a:pt x="2145" y="9543"/>
                      <a:pt x="4739" y="9543"/>
                    </a:cubicBezTo>
                    <a:cubicBezTo>
                      <a:pt x="7386" y="9543"/>
                      <a:pt x="9543" y="7385"/>
                      <a:pt x="9543" y="4791"/>
                    </a:cubicBezTo>
                    <a:cubicBezTo>
                      <a:pt x="9543" y="2144"/>
                      <a:pt x="7386" y="0"/>
                      <a:pt x="4739" y="0"/>
                    </a:cubicBezTo>
                    <a:close/>
                  </a:path>
                </a:pathLst>
              </a:custGeom>
              <a:solidFill>
                <a:schemeClr val="accent6"/>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33" name="Google Shape;826;p31">
                <a:extLst>
                  <a:ext uri="{FF2B5EF4-FFF2-40B4-BE49-F238E27FC236}">
                    <a16:creationId xmlns:a16="http://schemas.microsoft.com/office/drawing/2014/main" id="{61599DE9-3E0C-45AC-B0D7-7897B14E6713}"/>
                  </a:ext>
                </a:extLst>
              </p:cNvPr>
              <p:cNvSpPr/>
              <p:nvPr/>
            </p:nvSpPr>
            <p:spPr>
              <a:xfrm>
                <a:off x="6241562" y="3659421"/>
                <a:ext cx="207815" cy="145692"/>
              </a:xfrm>
              <a:custGeom>
                <a:avLst/>
                <a:gdLst/>
                <a:ahLst/>
                <a:cxnLst/>
                <a:rect l="l" t="t" r="r" b="b"/>
                <a:pathLst>
                  <a:path w="3760" h="2636" extrusionOk="0">
                    <a:moveTo>
                      <a:pt x="2633" y="1"/>
                    </a:moveTo>
                    <a:cubicBezTo>
                      <a:pt x="2247" y="1"/>
                      <a:pt x="1778" y="140"/>
                      <a:pt x="1324" y="425"/>
                    </a:cubicBezTo>
                    <a:cubicBezTo>
                      <a:pt x="450" y="914"/>
                      <a:pt x="0" y="1748"/>
                      <a:pt x="278" y="2238"/>
                    </a:cubicBezTo>
                    <a:cubicBezTo>
                      <a:pt x="439" y="2509"/>
                      <a:pt x="746" y="2635"/>
                      <a:pt x="1120" y="2635"/>
                    </a:cubicBezTo>
                    <a:cubicBezTo>
                      <a:pt x="1513" y="2635"/>
                      <a:pt x="1981" y="2496"/>
                      <a:pt x="2436" y="2238"/>
                    </a:cubicBezTo>
                    <a:cubicBezTo>
                      <a:pt x="3309" y="1695"/>
                      <a:pt x="3759" y="861"/>
                      <a:pt x="3428" y="372"/>
                    </a:cubicBezTo>
                    <a:cubicBezTo>
                      <a:pt x="3293" y="127"/>
                      <a:pt x="3000" y="1"/>
                      <a:pt x="2633" y="1"/>
                    </a:cubicBezTo>
                    <a:close/>
                  </a:path>
                </a:pathLst>
              </a:custGeom>
              <a:solidFill>
                <a:schemeClr val="accent5"/>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34" name="Google Shape;827;p31">
                <a:extLst>
                  <a:ext uri="{FF2B5EF4-FFF2-40B4-BE49-F238E27FC236}">
                    <a16:creationId xmlns:a16="http://schemas.microsoft.com/office/drawing/2014/main" id="{9CDD23C3-2179-46CF-9AA6-1159DB3C045A}"/>
                  </a:ext>
                </a:extLst>
              </p:cNvPr>
              <p:cNvSpPr/>
              <p:nvPr/>
            </p:nvSpPr>
            <p:spPr>
              <a:xfrm>
                <a:off x="6189608" y="3719445"/>
                <a:ext cx="518709" cy="417731"/>
              </a:xfrm>
              <a:custGeom>
                <a:avLst/>
                <a:gdLst/>
                <a:ahLst/>
                <a:cxnLst/>
                <a:rect l="l" t="t" r="r" b="b"/>
                <a:pathLst>
                  <a:path w="9385" h="7558" extrusionOk="0">
                    <a:moveTo>
                      <a:pt x="8445" y="0"/>
                    </a:moveTo>
                    <a:lnTo>
                      <a:pt x="8445" y="0"/>
                    </a:lnTo>
                    <a:cubicBezTo>
                      <a:pt x="8551" y="437"/>
                      <a:pt x="8603" y="821"/>
                      <a:pt x="8603" y="1271"/>
                    </a:cubicBezTo>
                    <a:cubicBezTo>
                      <a:pt x="8603" y="3918"/>
                      <a:pt x="6512" y="6009"/>
                      <a:pt x="3865" y="6009"/>
                    </a:cubicBezTo>
                    <a:cubicBezTo>
                      <a:pt x="2264" y="6009"/>
                      <a:pt x="887" y="5242"/>
                      <a:pt x="1" y="4024"/>
                    </a:cubicBezTo>
                    <a:lnTo>
                      <a:pt x="1" y="4024"/>
                    </a:lnTo>
                    <a:cubicBezTo>
                      <a:pt x="556" y="6062"/>
                      <a:pt x="2436" y="7558"/>
                      <a:pt x="4580" y="7558"/>
                    </a:cubicBezTo>
                    <a:cubicBezTo>
                      <a:pt x="7227" y="7558"/>
                      <a:pt x="9384" y="5400"/>
                      <a:pt x="9384" y="2806"/>
                    </a:cubicBezTo>
                    <a:cubicBezTo>
                      <a:pt x="9384" y="1761"/>
                      <a:pt x="9053" y="821"/>
                      <a:pt x="8445" y="0"/>
                    </a:cubicBezTo>
                    <a:close/>
                  </a:path>
                </a:pathLst>
              </a:custGeom>
              <a:solidFill>
                <a:schemeClr val="accent6"/>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sp>
          <p:nvSpPr>
            <p:cNvPr id="125" name="Google Shape;828;p31">
              <a:extLst>
                <a:ext uri="{FF2B5EF4-FFF2-40B4-BE49-F238E27FC236}">
                  <a16:creationId xmlns:a16="http://schemas.microsoft.com/office/drawing/2014/main" id="{A70B9403-A100-4DF3-A073-60C10F4D733E}"/>
                </a:ext>
              </a:extLst>
            </p:cNvPr>
            <p:cNvSpPr/>
            <p:nvPr/>
          </p:nvSpPr>
          <p:spPr>
            <a:xfrm>
              <a:off x="5641385" y="4715193"/>
              <a:ext cx="204624" cy="152288"/>
            </a:xfrm>
            <a:custGeom>
              <a:avLst/>
              <a:gdLst/>
              <a:ahLst/>
              <a:cxnLst/>
              <a:rect l="l" t="t" r="r" b="b"/>
              <a:pathLst>
                <a:path w="6588" h="4903" extrusionOk="0">
                  <a:moveTo>
                    <a:pt x="4067" y="1"/>
                  </a:moveTo>
                  <a:lnTo>
                    <a:pt x="2790" y="2790"/>
                  </a:lnTo>
                  <a:lnTo>
                    <a:pt x="404" y="3059"/>
                  </a:lnTo>
                  <a:cubicBezTo>
                    <a:pt x="135" y="3059"/>
                    <a:pt x="0" y="3496"/>
                    <a:pt x="269" y="3630"/>
                  </a:cubicBezTo>
                  <a:lnTo>
                    <a:pt x="2924" y="4739"/>
                  </a:lnTo>
                  <a:cubicBezTo>
                    <a:pt x="3134" y="4850"/>
                    <a:pt x="3343" y="4903"/>
                    <a:pt x="3545" y="4903"/>
                  </a:cubicBezTo>
                  <a:cubicBezTo>
                    <a:pt x="3892" y="4903"/>
                    <a:pt x="4215" y="4747"/>
                    <a:pt x="4470" y="4471"/>
                  </a:cubicBezTo>
                  <a:lnTo>
                    <a:pt x="6588" y="1547"/>
                  </a:lnTo>
                  <a:lnTo>
                    <a:pt x="4067" y="1"/>
                  </a:lnTo>
                  <a:close/>
                </a:path>
              </a:pathLst>
            </a:custGeom>
            <a:solidFill>
              <a:srgbClr val="D4145A"/>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26" name="Google Shape;829;p31">
              <a:extLst>
                <a:ext uri="{FF2B5EF4-FFF2-40B4-BE49-F238E27FC236}">
                  <a16:creationId xmlns:a16="http://schemas.microsoft.com/office/drawing/2014/main" id="{C17D1B13-7913-4AAE-8E40-0C36BEE29ABC}"/>
                </a:ext>
              </a:extLst>
            </p:cNvPr>
            <p:cNvSpPr/>
            <p:nvPr/>
          </p:nvSpPr>
          <p:spPr>
            <a:xfrm>
              <a:off x="5767676" y="4250752"/>
              <a:ext cx="622196" cy="512492"/>
            </a:xfrm>
            <a:custGeom>
              <a:avLst/>
              <a:gdLst/>
              <a:ahLst/>
              <a:cxnLst/>
              <a:rect l="l" t="t" r="r" b="b"/>
              <a:pathLst>
                <a:path w="20032" h="16500" extrusionOk="0">
                  <a:moveTo>
                    <a:pt x="16674" y="1"/>
                  </a:moveTo>
                  <a:cubicBezTo>
                    <a:pt x="15991" y="1"/>
                    <a:pt x="15283" y="187"/>
                    <a:pt x="14688" y="536"/>
                  </a:cubicBezTo>
                  <a:lnTo>
                    <a:pt x="3765" y="7392"/>
                  </a:lnTo>
                  <a:cubicBezTo>
                    <a:pt x="3496" y="7661"/>
                    <a:pt x="3227" y="7929"/>
                    <a:pt x="2925" y="8366"/>
                  </a:cubicBezTo>
                  <a:lnTo>
                    <a:pt x="1" y="14954"/>
                  </a:lnTo>
                  <a:lnTo>
                    <a:pt x="2522" y="16500"/>
                  </a:lnTo>
                  <a:lnTo>
                    <a:pt x="6588" y="11021"/>
                  </a:lnTo>
                  <a:lnTo>
                    <a:pt x="9949" y="10316"/>
                  </a:lnTo>
                  <a:lnTo>
                    <a:pt x="15528" y="8938"/>
                  </a:lnTo>
                  <a:cubicBezTo>
                    <a:pt x="16671" y="8635"/>
                    <a:pt x="17780" y="8098"/>
                    <a:pt x="18620" y="7089"/>
                  </a:cubicBezTo>
                  <a:cubicBezTo>
                    <a:pt x="19023" y="6686"/>
                    <a:pt x="19326" y="6115"/>
                    <a:pt x="19595" y="5577"/>
                  </a:cubicBezTo>
                  <a:cubicBezTo>
                    <a:pt x="19864" y="5006"/>
                    <a:pt x="20032" y="4434"/>
                    <a:pt x="20032" y="3896"/>
                  </a:cubicBezTo>
                  <a:lnTo>
                    <a:pt x="20032" y="3460"/>
                  </a:lnTo>
                  <a:cubicBezTo>
                    <a:pt x="20032" y="2048"/>
                    <a:pt x="19191" y="804"/>
                    <a:pt x="17914" y="233"/>
                  </a:cubicBezTo>
                  <a:cubicBezTo>
                    <a:pt x="17535" y="76"/>
                    <a:pt x="17110" y="1"/>
                    <a:pt x="16674" y="1"/>
                  </a:cubicBezTo>
                  <a:close/>
                </a:path>
              </a:pathLst>
            </a:custGeom>
            <a:solidFill>
              <a:srgbClr val="758CC9"/>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27" name="Google Shape;830;p31">
              <a:extLst>
                <a:ext uri="{FF2B5EF4-FFF2-40B4-BE49-F238E27FC236}">
                  <a16:creationId xmlns:a16="http://schemas.microsoft.com/office/drawing/2014/main" id="{DA17CC1B-2AEF-4DE5-80AD-524C115CC8B8}"/>
                </a:ext>
              </a:extLst>
            </p:cNvPr>
            <p:cNvSpPr/>
            <p:nvPr/>
          </p:nvSpPr>
          <p:spPr>
            <a:xfrm>
              <a:off x="5767676" y="4250752"/>
              <a:ext cx="622196" cy="512492"/>
            </a:xfrm>
            <a:custGeom>
              <a:avLst/>
              <a:gdLst/>
              <a:ahLst/>
              <a:cxnLst/>
              <a:rect l="l" t="t" r="r" b="b"/>
              <a:pathLst>
                <a:path w="20032" h="16500" extrusionOk="0">
                  <a:moveTo>
                    <a:pt x="16674" y="1"/>
                  </a:moveTo>
                  <a:cubicBezTo>
                    <a:pt x="15991" y="1"/>
                    <a:pt x="15283" y="187"/>
                    <a:pt x="14688" y="536"/>
                  </a:cubicBezTo>
                  <a:lnTo>
                    <a:pt x="3765" y="7392"/>
                  </a:lnTo>
                  <a:cubicBezTo>
                    <a:pt x="3496" y="7661"/>
                    <a:pt x="3227" y="7929"/>
                    <a:pt x="2925" y="8366"/>
                  </a:cubicBezTo>
                  <a:lnTo>
                    <a:pt x="1" y="14954"/>
                  </a:lnTo>
                  <a:lnTo>
                    <a:pt x="1110" y="15659"/>
                  </a:lnTo>
                  <a:lnTo>
                    <a:pt x="2522" y="16500"/>
                  </a:lnTo>
                  <a:lnTo>
                    <a:pt x="6588" y="11021"/>
                  </a:lnTo>
                  <a:lnTo>
                    <a:pt x="9949" y="10316"/>
                  </a:lnTo>
                  <a:lnTo>
                    <a:pt x="15528" y="8938"/>
                  </a:lnTo>
                  <a:cubicBezTo>
                    <a:pt x="16368" y="8770"/>
                    <a:pt x="17208" y="8366"/>
                    <a:pt x="18049" y="7661"/>
                  </a:cubicBezTo>
                  <a:cubicBezTo>
                    <a:pt x="18183" y="7526"/>
                    <a:pt x="18351" y="7392"/>
                    <a:pt x="18620" y="7089"/>
                  </a:cubicBezTo>
                  <a:cubicBezTo>
                    <a:pt x="19023" y="6686"/>
                    <a:pt x="19326" y="6115"/>
                    <a:pt x="19595" y="5577"/>
                  </a:cubicBezTo>
                  <a:cubicBezTo>
                    <a:pt x="19864" y="5006"/>
                    <a:pt x="20032" y="4434"/>
                    <a:pt x="20032" y="3896"/>
                  </a:cubicBezTo>
                  <a:lnTo>
                    <a:pt x="20032" y="3460"/>
                  </a:lnTo>
                  <a:cubicBezTo>
                    <a:pt x="20032" y="2048"/>
                    <a:pt x="19191" y="804"/>
                    <a:pt x="17914" y="233"/>
                  </a:cubicBezTo>
                  <a:cubicBezTo>
                    <a:pt x="17535" y="76"/>
                    <a:pt x="17110" y="1"/>
                    <a:pt x="16674" y="1"/>
                  </a:cubicBezTo>
                  <a:close/>
                </a:path>
              </a:pathLst>
            </a:custGeom>
            <a:solidFill>
              <a:srgbClr val="BDB8FF"/>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28" name="Google Shape;831;p31">
              <a:extLst>
                <a:ext uri="{FF2B5EF4-FFF2-40B4-BE49-F238E27FC236}">
                  <a16:creationId xmlns:a16="http://schemas.microsoft.com/office/drawing/2014/main" id="{EC56F751-8FC7-479A-954B-AD1EDABEC02B}"/>
                </a:ext>
              </a:extLst>
            </p:cNvPr>
            <p:cNvSpPr/>
            <p:nvPr/>
          </p:nvSpPr>
          <p:spPr>
            <a:xfrm>
              <a:off x="5802121" y="4428136"/>
              <a:ext cx="435338" cy="335107"/>
            </a:xfrm>
            <a:custGeom>
              <a:avLst/>
              <a:gdLst/>
              <a:ahLst/>
              <a:cxnLst/>
              <a:rect l="l" t="t" r="r" b="b"/>
              <a:pathLst>
                <a:path w="14016" h="10789" extrusionOk="0">
                  <a:moveTo>
                    <a:pt x="11630" y="0"/>
                  </a:moveTo>
                  <a:lnTo>
                    <a:pt x="5479" y="2521"/>
                  </a:lnTo>
                  <a:cubicBezTo>
                    <a:pt x="4471" y="2924"/>
                    <a:pt x="3496" y="3764"/>
                    <a:pt x="2958" y="4739"/>
                  </a:cubicBezTo>
                  <a:cubicBezTo>
                    <a:pt x="2118" y="6151"/>
                    <a:pt x="976" y="7966"/>
                    <a:pt x="1" y="9948"/>
                  </a:cubicBezTo>
                  <a:lnTo>
                    <a:pt x="1413" y="10789"/>
                  </a:lnTo>
                  <a:lnTo>
                    <a:pt x="5479" y="5310"/>
                  </a:lnTo>
                  <a:lnTo>
                    <a:pt x="8840" y="4605"/>
                  </a:lnTo>
                  <a:lnTo>
                    <a:pt x="8974" y="4470"/>
                  </a:lnTo>
                  <a:cubicBezTo>
                    <a:pt x="9109" y="4067"/>
                    <a:pt x="9512" y="3764"/>
                    <a:pt x="9815" y="3630"/>
                  </a:cubicBezTo>
                  <a:lnTo>
                    <a:pt x="14016" y="1815"/>
                  </a:lnTo>
                  <a:cubicBezTo>
                    <a:pt x="13176" y="1244"/>
                    <a:pt x="12335" y="706"/>
                    <a:pt x="11630" y="0"/>
                  </a:cubicBezTo>
                  <a:close/>
                </a:path>
              </a:pathLst>
            </a:custGeom>
            <a:solidFill>
              <a:srgbClr val="8D7DFF"/>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29" name="Google Shape;832;p31">
              <a:extLst>
                <a:ext uri="{FF2B5EF4-FFF2-40B4-BE49-F238E27FC236}">
                  <a16:creationId xmlns:a16="http://schemas.microsoft.com/office/drawing/2014/main" id="{75BB84C9-5E17-4D93-88B9-CB532641DB8B}"/>
                </a:ext>
              </a:extLst>
            </p:cNvPr>
            <p:cNvSpPr/>
            <p:nvPr/>
          </p:nvSpPr>
          <p:spPr>
            <a:xfrm>
              <a:off x="5993172" y="3849238"/>
              <a:ext cx="435338" cy="325727"/>
            </a:xfrm>
            <a:custGeom>
              <a:avLst/>
              <a:gdLst/>
              <a:ahLst/>
              <a:cxnLst/>
              <a:rect l="l" t="t" r="r" b="b"/>
              <a:pathLst>
                <a:path w="14016" h="10487" extrusionOk="0">
                  <a:moveTo>
                    <a:pt x="11156" y="0"/>
                  </a:moveTo>
                  <a:cubicBezTo>
                    <a:pt x="10333" y="0"/>
                    <a:pt x="9506" y="386"/>
                    <a:pt x="8974" y="1128"/>
                  </a:cubicBezTo>
                  <a:lnTo>
                    <a:pt x="6050" y="5598"/>
                  </a:lnTo>
                  <a:lnTo>
                    <a:pt x="1849" y="2943"/>
                  </a:lnTo>
                  <a:lnTo>
                    <a:pt x="0" y="5598"/>
                  </a:lnTo>
                  <a:lnTo>
                    <a:pt x="5344" y="10102"/>
                  </a:lnTo>
                  <a:cubicBezTo>
                    <a:pt x="5736" y="10352"/>
                    <a:pt x="6156" y="10486"/>
                    <a:pt x="6566" y="10486"/>
                  </a:cubicBezTo>
                  <a:cubicBezTo>
                    <a:pt x="7034" y="10486"/>
                    <a:pt x="7488" y="10310"/>
                    <a:pt x="7865" y="9934"/>
                  </a:cubicBezTo>
                  <a:lnTo>
                    <a:pt x="13040" y="4489"/>
                  </a:lnTo>
                  <a:cubicBezTo>
                    <a:pt x="13881" y="3649"/>
                    <a:pt x="14015" y="2372"/>
                    <a:pt x="13444" y="1397"/>
                  </a:cubicBezTo>
                  <a:cubicBezTo>
                    <a:pt x="12937" y="453"/>
                    <a:pt x="12048" y="0"/>
                    <a:pt x="11156" y="0"/>
                  </a:cubicBezTo>
                  <a:close/>
                </a:path>
              </a:pathLst>
            </a:custGeom>
            <a:solidFill>
              <a:srgbClr val="F6E5AC"/>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30" name="Google Shape;833;p31">
              <a:extLst>
                <a:ext uri="{FF2B5EF4-FFF2-40B4-BE49-F238E27FC236}">
                  <a16:creationId xmlns:a16="http://schemas.microsoft.com/office/drawing/2014/main" id="{A6EE7E8A-4681-4646-87BB-9B2AD79329FF}"/>
                </a:ext>
              </a:extLst>
            </p:cNvPr>
            <p:cNvSpPr/>
            <p:nvPr/>
          </p:nvSpPr>
          <p:spPr>
            <a:xfrm>
              <a:off x="6106945" y="3870700"/>
              <a:ext cx="178533" cy="304824"/>
            </a:xfrm>
            <a:custGeom>
              <a:avLst/>
              <a:gdLst/>
              <a:ahLst/>
              <a:cxnLst/>
              <a:rect l="l" t="t" r="r" b="b"/>
              <a:pathLst>
                <a:path w="5748" h="9814" extrusionOk="0">
                  <a:moveTo>
                    <a:pt x="5748" y="0"/>
                  </a:moveTo>
                  <a:lnTo>
                    <a:pt x="5748" y="0"/>
                  </a:lnTo>
                  <a:cubicBezTo>
                    <a:pt x="5580" y="168"/>
                    <a:pt x="5445" y="303"/>
                    <a:pt x="5311" y="437"/>
                  </a:cubicBezTo>
                  <a:lnTo>
                    <a:pt x="2387" y="4907"/>
                  </a:lnTo>
                  <a:lnTo>
                    <a:pt x="1" y="3529"/>
                  </a:lnTo>
                  <a:lnTo>
                    <a:pt x="1" y="7999"/>
                  </a:lnTo>
                  <a:lnTo>
                    <a:pt x="1681" y="9411"/>
                  </a:lnTo>
                  <a:cubicBezTo>
                    <a:pt x="1950" y="9545"/>
                    <a:pt x="2219" y="9680"/>
                    <a:pt x="2387" y="9814"/>
                  </a:cubicBezTo>
                  <a:lnTo>
                    <a:pt x="4067" y="3932"/>
                  </a:lnTo>
                  <a:cubicBezTo>
                    <a:pt x="4471" y="2521"/>
                    <a:pt x="5042" y="1277"/>
                    <a:pt x="5748" y="0"/>
                  </a:cubicBezTo>
                  <a:close/>
                </a:path>
              </a:pathLst>
            </a:custGeom>
            <a:solidFill>
              <a:schemeClr val="accen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31" name="Google Shape;834;p31">
              <a:extLst>
                <a:ext uri="{FF2B5EF4-FFF2-40B4-BE49-F238E27FC236}">
                  <a16:creationId xmlns:a16="http://schemas.microsoft.com/office/drawing/2014/main" id="{1DB59D19-38B6-4726-BEDD-14A2C98A1364}"/>
                </a:ext>
              </a:extLst>
            </p:cNvPr>
            <p:cNvSpPr/>
            <p:nvPr/>
          </p:nvSpPr>
          <p:spPr>
            <a:xfrm>
              <a:off x="6175836" y="3779880"/>
              <a:ext cx="439532" cy="506031"/>
            </a:xfrm>
            <a:custGeom>
              <a:avLst/>
              <a:gdLst/>
              <a:ahLst/>
              <a:cxnLst/>
              <a:rect l="l" t="t" r="r" b="b"/>
              <a:pathLst>
                <a:path w="14151" h="16292" extrusionOk="0">
                  <a:moveTo>
                    <a:pt x="9109" y="0"/>
                  </a:moveTo>
                  <a:lnTo>
                    <a:pt x="5042" y="572"/>
                  </a:lnTo>
                  <a:cubicBezTo>
                    <a:pt x="3664" y="2387"/>
                    <a:pt x="2521" y="4605"/>
                    <a:pt x="1849" y="6856"/>
                  </a:cubicBezTo>
                  <a:lnTo>
                    <a:pt x="1" y="13444"/>
                  </a:lnTo>
                  <a:cubicBezTo>
                    <a:pt x="1406" y="14452"/>
                    <a:pt x="4559" y="16292"/>
                    <a:pt x="8376" y="16292"/>
                  </a:cubicBezTo>
                  <a:cubicBezTo>
                    <a:pt x="8759" y="16292"/>
                    <a:pt x="9150" y="16273"/>
                    <a:pt x="9546" y="16233"/>
                  </a:cubicBezTo>
                  <a:cubicBezTo>
                    <a:pt x="11092" y="16099"/>
                    <a:pt x="12470" y="15696"/>
                    <a:pt x="14016" y="14990"/>
                  </a:cubicBezTo>
                  <a:lnTo>
                    <a:pt x="14150" y="7831"/>
                  </a:lnTo>
                  <a:cubicBezTo>
                    <a:pt x="14150" y="5310"/>
                    <a:pt x="13175" y="2924"/>
                    <a:pt x="11361" y="1412"/>
                  </a:cubicBezTo>
                  <a:cubicBezTo>
                    <a:pt x="10655" y="841"/>
                    <a:pt x="9815" y="269"/>
                    <a:pt x="9109" y="0"/>
                  </a:cubicBezTo>
                  <a:close/>
                </a:path>
              </a:pathLst>
            </a:custGeom>
            <a:solidFill>
              <a:schemeClr val="lt2"/>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32" name="Google Shape;835;p31">
              <a:extLst>
                <a:ext uri="{FF2B5EF4-FFF2-40B4-BE49-F238E27FC236}">
                  <a16:creationId xmlns:a16="http://schemas.microsoft.com/office/drawing/2014/main" id="{C778F81F-EA7E-43D9-AE92-F11656DE69B5}"/>
                </a:ext>
              </a:extLst>
            </p:cNvPr>
            <p:cNvSpPr/>
            <p:nvPr/>
          </p:nvSpPr>
          <p:spPr>
            <a:xfrm>
              <a:off x="6446215" y="3823706"/>
              <a:ext cx="169153" cy="460404"/>
            </a:xfrm>
            <a:custGeom>
              <a:avLst/>
              <a:gdLst/>
              <a:ahLst/>
              <a:cxnLst/>
              <a:rect l="l" t="t" r="r" b="b"/>
              <a:pathLst>
                <a:path w="5446" h="14823" extrusionOk="0">
                  <a:moveTo>
                    <a:pt x="2656" y="1"/>
                  </a:moveTo>
                  <a:cubicBezTo>
                    <a:pt x="1546" y="404"/>
                    <a:pt x="706" y="1244"/>
                    <a:pt x="404" y="3496"/>
                  </a:cubicBezTo>
                  <a:cubicBezTo>
                    <a:pt x="0" y="5714"/>
                    <a:pt x="538" y="9075"/>
                    <a:pt x="706" y="11327"/>
                  </a:cubicBezTo>
                  <a:lnTo>
                    <a:pt x="841" y="14822"/>
                  </a:lnTo>
                  <a:cubicBezTo>
                    <a:pt x="2387" y="14688"/>
                    <a:pt x="3765" y="14285"/>
                    <a:pt x="5311" y="13579"/>
                  </a:cubicBezTo>
                  <a:lnTo>
                    <a:pt x="5445" y="6420"/>
                  </a:lnTo>
                  <a:lnTo>
                    <a:pt x="5445" y="6286"/>
                  </a:lnTo>
                  <a:cubicBezTo>
                    <a:pt x="5445" y="3765"/>
                    <a:pt x="4336" y="1513"/>
                    <a:pt x="2656" y="1"/>
                  </a:cubicBezTo>
                  <a:close/>
                </a:path>
              </a:pathLst>
            </a:custGeom>
            <a:solidFill>
              <a:schemeClr val="accen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33" name="Google Shape;836;p31">
              <a:extLst>
                <a:ext uri="{FF2B5EF4-FFF2-40B4-BE49-F238E27FC236}">
                  <a16:creationId xmlns:a16="http://schemas.microsoft.com/office/drawing/2014/main" id="{C5763E02-946B-4BB3-889D-9B67A0F991C6}"/>
                </a:ext>
              </a:extLst>
            </p:cNvPr>
            <p:cNvSpPr/>
            <p:nvPr/>
          </p:nvSpPr>
          <p:spPr>
            <a:xfrm>
              <a:off x="6123655" y="4195040"/>
              <a:ext cx="501093" cy="361229"/>
            </a:xfrm>
            <a:custGeom>
              <a:avLst/>
              <a:gdLst/>
              <a:ahLst/>
              <a:cxnLst/>
              <a:rect l="l" t="t" r="r" b="b"/>
              <a:pathLst>
                <a:path w="16133" h="11630" extrusionOk="0">
                  <a:moveTo>
                    <a:pt x="1681" y="1"/>
                  </a:moveTo>
                  <a:lnTo>
                    <a:pt x="303" y="5177"/>
                  </a:lnTo>
                  <a:cubicBezTo>
                    <a:pt x="0" y="5748"/>
                    <a:pt x="303" y="6454"/>
                    <a:pt x="706" y="6991"/>
                  </a:cubicBezTo>
                  <a:cubicBezTo>
                    <a:pt x="1681" y="7832"/>
                    <a:pt x="2521" y="8537"/>
                    <a:pt x="3664" y="9243"/>
                  </a:cubicBezTo>
                  <a:cubicBezTo>
                    <a:pt x="5747" y="10655"/>
                    <a:pt x="8134" y="11629"/>
                    <a:pt x="10654" y="11629"/>
                  </a:cubicBezTo>
                  <a:cubicBezTo>
                    <a:pt x="12066" y="11629"/>
                    <a:pt x="13612" y="11495"/>
                    <a:pt x="14990" y="10789"/>
                  </a:cubicBezTo>
                  <a:cubicBezTo>
                    <a:pt x="15696" y="10487"/>
                    <a:pt x="16133" y="9815"/>
                    <a:pt x="16133" y="9109"/>
                  </a:cubicBezTo>
                  <a:lnTo>
                    <a:pt x="16133" y="8537"/>
                  </a:lnTo>
                  <a:lnTo>
                    <a:pt x="15696" y="1547"/>
                  </a:lnTo>
                  <a:cubicBezTo>
                    <a:pt x="14150" y="2253"/>
                    <a:pt x="12772" y="2656"/>
                    <a:pt x="11226" y="2790"/>
                  </a:cubicBezTo>
                  <a:cubicBezTo>
                    <a:pt x="10830" y="2830"/>
                    <a:pt x="10439" y="2849"/>
                    <a:pt x="10056" y="2849"/>
                  </a:cubicBezTo>
                  <a:cubicBezTo>
                    <a:pt x="6239" y="2849"/>
                    <a:pt x="3086" y="1009"/>
                    <a:pt x="1681" y="1"/>
                  </a:cubicBezTo>
                  <a:close/>
                </a:path>
              </a:pathLst>
            </a:custGeom>
            <a:solidFill>
              <a:srgbClr val="BDB8FF"/>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34" name="Google Shape;837;p31">
              <a:extLst>
                <a:ext uri="{FF2B5EF4-FFF2-40B4-BE49-F238E27FC236}">
                  <a16:creationId xmlns:a16="http://schemas.microsoft.com/office/drawing/2014/main" id="{A86FEA51-7C91-41CF-9FBE-0E63E3FAA2AA}"/>
                </a:ext>
              </a:extLst>
            </p:cNvPr>
            <p:cNvSpPr/>
            <p:nvPr/>
          </p:nvSpPr>
          <p:spPr>
            <a:xfrm>
              <a:off x="6319893" y="3623306"/>
              <a:ext cx="143063" cy="253078"/>
            </a:xfrm>
            <a:custGeom>
              <a:avLst/>
              <a:gdLst/>
              <a:ahLst/>
              <a:cxnLst/>
              <a:rect l="l" t="t" r="r" b="b"/>
              <a:pathLst>
                <a:path w="4606" h="8148" extrusionOk="0">
                  <a:moveTo>
                    <a:pt x="4067" y="0"/>
                  </a:moveTo>
                  <a:lnTo>
                    <a:pt x="1" y="269"/>
                  </a:lnTo>
                  <a:lnTo>
                    <a:pt x="404" y="5882"/>
                  </a:lnTo>
                  <a:lnTo>
                    <a:pt x="404" y="6285"/>
                  </a:lnTo>
                  <a:cubicBezTo>
                    <a:pt x="560" y="7347"/>
                    <a:pt x="1413" y="8147"/>
                    <a:pt x="2423" y="8147"/>
                  </a:cubicBezTo>
                  <a:cubicBezTo>
                    <a:pt x="2500" y="8147"/>
                    <a:pt x="2577" y="8143"/>
                    <a:pt x="2656" y="8133"/>
                  </a:cubicBezTo>
                  <a:cubicBezTo>
                    <a:pt x="3765" y="7965"/>
                    <a:pt x="4605" y="6991"/>
                    <a:pt x="4471" y="5882"/>
                  </a:cubicBezTo>
                  <a:lnTo>
                    <a:pt x="4471" y="5613"/>
                  </a:lnTo>
                  <a:lnTo>
                    <a:pt x="4067" y="0"/>
                  </a:lnTo>
                  <a:close/>
                </a:path>
              </a:pathLst>
            </a:custGeom>
            <a:solidFill>
              <a:srgbClr val="A67C52"/>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35" name="Google Shape;838;p31">
              <a:extLst>
                <a:ext uri="{FF2B5EF4-FFF2-40B4-BE49-F238E27FC236}">
                  <a16:creationId xmlns:a16="http://schemas.microsoft.com/office/drawing/2014/main" id="{F54AE7A5-5033-41F9-86C1-3D07F40BDC7C}"/>
                </a:ext>
              </a:extLst>
            </p:cNvPr>
            <p:cNvSpPr/>
            <p:nvPr/>
          </p:nvSpPr>
          <p:spPr>
            <a:xfrm>
              <a:off x="5802125" y="4764263"/>
              <a:ext cx="234920" cy="138872"/>
            </a:xfrm>
            <a:custGeom>
              <a:avLst/>
              <a:gdLst/>
              <a:ahLst/>
              <a:cxnLst/>
              <a:rect l="l" t="t" r="r" b="b"/>
              <a:pathLst>
                <a:path w="6420" h="4389" extrusionOk="0">
                  <a:moveTo>
                    <a:pt x="4201" y="1"/>
                  </a:moveTo>
                  <a:lnTo>
                    <a:pt x="2790" y="2084"/>
                  </a:lnTo>
                  <a:lnTo>
                    <a:pt x="404" y="2084"/>
                  </a:lnTo>
                  <a:cubicBezTo>
                    <a:pt x="135" y="2084"/>
                    <a:pt x="0" y="2387"/>
                    <a:pt x="269" y="2521"/>
                  </a:cubicBezTo>
                  <a:lnTo>
                    <a:pt x="2655" y="4202"/>
                  </a:lnTo>
                  <a:cubicBezTo>
                    <a:pt x="2912" y="4322"/>
                    <a:pt x="3162" y="4389"/>
                    <a:pt x="3399" y="4389"/>
                  </a:cubicBezTo>
                  <a:cubicBezTo>
                    <a:pt x="3690" y="4389"/>
                    <a:pt x="3961" y="4289"/>
                    <a:pt x="4201" y="4067"/>
                  </a:cubicBezTo>
                  <a:lnTo>
                    <a:pt x="6420" y="1815"/>
                  </a:lnTo>
                  <a:lnTo>
                    <a:pt x="4201" y="1"/>
                  </a:lnTo>
                  <a:close/>
                </a:path>
              </a:pathLst>
            </a:custGeom>
            <a:solidFill>
              <a:srgbClr val="D4145A"/>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36" name="Google Shape;839;p31">
              <a:extLst>
                <a:ext uri="{FF2B5EF4-FFF2-40B4-BE49-F238E27FC236}">
                  <a16:creationId xmlns:a16="http://schemas.microsoft.com/office/drawing/2014/main" id="{9C8CEC7E-7E06-445A-B527-3BEA8B5A928C}"/>
                </a:ext>
              </a:extLst>
            </p:cNvPr>
            <p:cNvSpPr/>
            <p:nvPr/>
          </p:nvSpPr>
          <p:spPr>
            <a:xfrm>
              <a:off x="5950371" y="4370395"/>
              <a:ext cx="674377" cy="457578"/>
            </a:xfrm>
            <a:custGeom>
              <a:avLst/>
              <a:gdLst/>
              <a:ahLst/>
              <a:cxnLst/>
              <a:rect l="l" t="t" r="r" b="b"/>
              <a:pathLst>
                <a:path w="21712" h="14732" extrusionOk="0">
                  <a:moveTo>
                    <a:pt x="18347" y="1"/>
                  </a:moveTo>
                  <a:cubicBezTo>
                    <a:pt x="17839" y="1"/>
                    <a:pt x="17322" y="109"/>
                    <a:pt x="16805" y="313"/>
                  </a:cubicBezTo>
                  <a:lnTo>
                    <a:pt x="13713" y="1725"/>
                  </a:lnTo>
                  <a:lnTo>
                    <a:pt x="5042" y="5489"/>
                  </a:lnTo>
                  <a:cubicBezTo>
                    <a:pt x="4739" y="5623"/>
                    <a:pt x="4336" y="5926"/>
                    <a:pt x="4201" y="6329"/>
                  </a:cubicBezTo>
                  <a:lnTo>
                    <a:pt x="4067" y="6464"/>
                  </a:lnTo>
                  <a:lnTo>
                    <a:pt x="0" y="12917"/>
                  </a:lnTo>
                  <a:lnTo>
                    <a:pt x="2219" y="14731"/>
                  </a:lnTo>
                  <a:lnTo>
                    <a:pt x="7260" y="9556"/>
                  </a:lnTo>
                  <a:lnTo>
                    <a:pt x="16368" y="8715"/>
                  </a:lnTo>
                  <a:cubicBezTo>
                    <a:pt x="17645" y="8715"/>
                    <a:pt x="18754" y="8144"/>
                    <a:pt x="19729" y="7438"/>
                  </a:cubicBezTo>
                  <a:cubicBezTo>
                    <a:pt x="20569" y="6598"/>
                    <a:pt x="21275" y="5489"/>
                    <a:pt x="21712" y="4380"/>
                  </a:cubicBezTo>
                  <a:lnTo>
                    <a:pt x="21712" y="3540"/>
                  </a:lnTo>
                  <a:cubicBezTo>
                    <a:pt x="21712" y="2263"/>
                    <a:pt x="21140" y="1154"/>
                    <a:pt x="20031" y="448"/>
                  </a:cubicBezTo>
                  <a:cubicBezTo>
                    <a:pt x="19493" y="143"/>
                    <a:pt x="18927" y="1"/>
                    <a:pt x="18347" y="1"/>
                  </a:cubicBezTo>
                  <a:close/>
                </a:path>
              </a:pathLst>
            </a:custGeom>
            <a:solidFill>
              <a:srgbClr val="758CC9"/>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37" name="Google Shape;840;p31">
              <a:extLst>
                <a:ext uri="{FF2B5EF4-FFF2-40B4-BE49-F238E27FC236}">
                  <a16:creationId xmlns:a16="http://schemas.microsoft.com/office/drawing/2014/main" id="{99538C3F-E84B-4792-B050-D36076E7BF35}"/>
                </a:ext>
              </a:extLst>
            </p:cNvPr>
            <p:cNvSpPr/>
            <p:nvPr/>
          </p:nvSpPr>
          <p:spPr>
            <a:xfrm>
              <a:off x="6428479" y="4371762"/>
              <a:ext cx="196269" cy="273515"/>
            </a:xfrm>
            <a:custGeom>
              <a:avLst/>
              <a:gdLst/>
              <a:ahLst/>
              <a:cxnLst/>
              <a:rect l="l" t="t" r="r" b="b"/>
              <a:pathLst>
                <a:path w="6319" h="8806" extrusionOk="0">
                  <a:moveTo>
                    <a:pt x="2790" y="0"/>
                  </a:moveTo>
                  <a:cubicBezTo>
                    <a:pt x="2386" y="0"/>
                    <a:pt x="1949" y="0"/>
                    <a:pt x="1546" y="269"/>
                  </a:cubicBezTo>
                  <a:cubicBezTo>
                    <a:pt x="1546" y="2219"/>
                    <a:pt x="1277" y="4202"/>
                    <a:pt x="840" y="6016"/>
                  </a:cubicBezTo>
                  <a:cubicBezTo>
                    <a:pt x="706" y="6857"/>
                    <a:pt x="437" y="7697"/>
                    <a:pt x="135" y="8537"/>
                  </a:cubicBezTo>
                  <a:lnTo>
                    <a:pt x="0" y="8806"/>
                  </a:lnTo>
                  <a:lnTo>
                    <a:pt x="0" y="8806"/>
                  </a:lnTo>
                  <a:lnTo>
                    <a:pt x="975" y="8671"/>
                  </a:lnTo>
                  <a:cubicBezTo>
                    <a:pt x="2252" y="8671"/>
                    <a:pt x="3361" y="8100"/>
                    <a:pt x="4336" y="7394"/>
                  </a:cubicBezTo>
                  <a:cubicBezTo>
                    <a:pt x="5176" y="6554"/>
                    <a:pt x="5882" y="5445"/>
                    <a:pt x="6319" y="4336"/>
                  </a:cubicBezTo>
                  <a:lnTo>
                    <a:pt x="6319" y="3496"/>
                  </a:lnTo>
                  <a:lnTo>
                    <a:pt x="6319" y="2924"/>
                  </a:lnTo>
                  <a:cubicBezTo>
                    <a:pt x="6150" y="1950"/>
                    <a:pt x="5613" y="975"/>
                    <a:pt x="4638" y="404"/>
                  </a:cubicBezTo>
                  <a:cubicBezTo>
                    <a:pt x="4067" y="135"/>
                    <a:pt x="3495" y="0"/>
                    <a:pt x="2958" y="0"/>
                  </a:cubicBezTo>
                  <a:close/>
                </a:path>
              </a:pathLst>
            </a:custGeom>
            <a:solidFill>
              <a:srgbClr val="8D7DFF"/>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38" name="Google Shape;841;p31">
              <a:extLst>
                <a:ext uri="{FF2B5EF4-FFF2-40B4-BE49-F238E27FC236}">
                  <a16:creationId xmlns:a16="http://schemas.microsoft.com/office/drawing/2014/main" id="{018B6AAF-29AF-4169-8FA6-11092FF31312}"/>
                </a:ext>
              </a:extLst>
            </p:cNvPr>
            <p:cNvSpPr/>
            <p:nvPr/>
          </p:nvSpPr>
          <p:spPr>
            <a:xfrm>
              <a:off x="6476498" y="3874086"/>
              <a:ext cx="226552" cy="540508"/>
            </a:xfrm>
            <a:custGeom>
              <a:avLst/>
              <a:gdLst/>
              <a:ahLst/>
              <a:cxnLst/>
              <a:rect l="l" t="t" r="r" b="b"/>
              <a:pathLst>
                <a:path w="7294" h="17402" extrusionOk="0">
                  <a:moveTo>
                    <a:pt x="2720" y="0"/>
                  </a:moveTo>
                  <a:cubicBezTo>
                    <a:pt x="2021" y="0"/>
                    <a:pt x="1314" y="296"/>
                    <a:pt x="840" y="900"/>
                  </a:cubicBezTo>
                  <a:cubicBezTo>
                    <a:pt x="269" y="1740"/>
                    <a:pt x="0" y="2849"/>
                    <a:pt x="403" y="3958"/>
                  </a:cubicBezTo>
                  <a:lnTo>
                    <a:pt x="5445" y="17267"/>
                  </a:lnTo>
                  <a:lnTo>
                    <a:pt x="5445" y="17401"/>
                  </a:lnTo>
                  <a:lnTo>
                    <a:pt x="7293" y="16998"/>
                  </a:lnTo>
                  <a:cubicBezTo>
                    <a:pt x="6856" y="11385"/>
                    <a:pt x="6150" y="5504"/>
                    <a:pt x="4907" y="1572"/>
                  </a:cubicBezTo>
                  <a:cubicBezTo>
                    <a:pt x="4580" y="532"/>
                    <a:pt x="3657" y="0"/>
                    <a:pt x="2720" y="0"/>
                  </a:cubicBezTo>
                  <a:close/>
                </a:path>
              </a:pathLst>
            </a:custGeom>
            <a:solidFill>
              <a:schemeClr val="lt2"/>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39" name="Google Shape;842;p31">
              <a:extLst>
                <a:ext uri="{FF2B5EF4-FFF2-40B4-BE49-F238E27FC236}">
                  <a16:creationId xmlns:a16="http://schemas.microsoft.com/office/drawing/2014/main" id="{6B7E2CE4-66DF-4667-80A5-6F266670AC17}"/>
                </a:ext>
              </a:extLst>
            </p:cNvPr>
            <p:cNvSpPr/>
            <p:nvPr/>
          </p:nvSpPr>
          <p:spPr>
            <a:xfrm>
              <a:off x="6645590" y="4402045"/>
              <a:ext cx="148281" cy="95013"/>
            </a:xfrm>
            <a:custGeom>
              <a:avLst/>
              <a:gdLst/>
              <a:ahLst/>
              <a:cxnLst/>
              <a:rect l="l" t="t" r="r" b="b"/>
              <a:pathLst>
                <a:path w="4774" h="3059" extrusionOk="0">
                  <a:moveTo>
                    <a:pt x="1849" y="0"/>
                  </a:moveTo>
                  <a:lnTo>
                    <a:pt x="1" y="403"/>
                  </a:lnTo>
                  <a:lnTo>
                    <a:pt x="303" y="1546"/>
                  </a:lnTo>
                  <a:cubicBezTo>
                    <a:pt x="572" y="2386"/>
                    <a:pt x="1412" y="3058"/>
                    <a:pt x="2252" y="3058"/>
                  </a:cubicBezTo>
                  <a:lnTo>
                    <a:pt x="4202" y="2386"/>
                  </a:lnTo>
                  <a:cubicBezTo>
                    <a:pt x="4773" y="2218"/>
                    <a:pt x="4773" y="1546"/>
                    <a:pt x="4202" y="1244"/>
                  </a:cubicBezTo>
                  <a:lnTo>
                    <a:pt x="1984" y="538"/>
                  </a:lnTo>
                  <a:cubicBezTo>
                    <a:pt x="1984" y="403"/>
                    <a:pt x="1984" y="135"/>
                    <a:pt x="1849" y="0"/>
                  </a:cubicBezTo>
                  <a:close/>
                </a:path>
              </a:pathLst>
            </a:custGeom>
            <a:solidFill>
              <a:srgbClr val="A67C52"/>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40" name="Google Shape;843;p31">
              <a:extLst>
                <a:ext uri="{FF2B5EF4-FFF2-40B4-BE49-F238E27FC236}">
                  <a16:creationId xmlns:a16="http://schemas.microsoft.com/office/drawing/2014/main" id="{8180CAFA-48DD-4FAC-9085-B474909E2D94}"/>
                </a:ext>
              </a:extLst>
            </p:cNvPr>
            <p:cNvSpPr/>
            <p:nvPr/>
          </p:nvSpPr>
          <p:spPr>
            <a:xfrm>
              <a:off x="6454570" y="3753790"/>
              <a:ext cx="4193" cy="26122"/>
            </a:xfrm>
            <a:custGeom>
              <a:avLst/>
              <a:gdLst/>
              <a:ahLst/>
              <a:cxnLst/>
              <a:rect l="l" t="t" r="r" b="b"/>
              <a:pathLst>
                <a:path w="135" h="841" extrusionOk="0">
                  <a:moveTo>
                    <a:pt x="0" y="0"/>
                  </a:moveTo>
                  <a:lnTo>
                    <a:pt x="0" y="0"/>
                  </a:lnTo>
                  <a:lnTo>
                    <a:pt x="135" y="840"/>
                  </a:lnTo>
                  <a:lnTo>
                    <a:pt x="135" y="840"/>
                  </a:lnTo>
                  <a:lnTo>
                    <a:pt x="135" y="840"/>
                  </a:lnTo>
                  <a:close/>
                </a:path>
              </a:pathLst>
            </a:custGeom>
            <a:solidFill>
              <a:srgbClr val="D2BDA8"/>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41" name="Google Shape;844;p31">
              <a:extLst>
                <a:ext uri="{FF2B5EF4-FFF2-40B4-BE49-F238E27FC236}">
                  <a16:creationId xmlns:a16="http://schemas.microsoft.com/office/drawing/2014/main" id="{2D421F8E-38A7-4C59-9ABB-134C050B52D1}"/>
                </a:ext>
              </a:extLst>
            </p:cNvPr>
            <p:cNvSpPr/>
            <p:nvPr/>
          </p:nvSpPr>
          <p:spPr>
            <a:xfrm>
              <a:off x="6458732" y="3779880"/>
              <a:ext cx="31" cy="31"/>
            </a:xfrm>
            <a:custGeom>
              <a:avLst/>
              <a:gdLst/>
              <a:ahLst/>
              <a:cxnLst/>
              <a:rect l="l" t="t" r="r" b="b"/>
              <a:pathLst>
                <a:path w="1" h="1" extrusionOk="0">
                  <a:moveTo>
                    <a:pt x="1" y="0"/>
                  </a:moveTo>
                  <a:lnTo>
                    <a:pt x="1" y="0"/>
                  </a:lnTo>
                  <a:lnTo>
                    <a:pt x="1" y="0"/>
                  </a:lnTo>
                  <a:close/>
                </a:path>
              </a:pathLst>
            </a:custGeom>
            <a:solidFill>
              <a:srgbClr val="CBAA7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42" name="Google Shape;845;p31">
              <a:extLst>
                <a:ext uri="{FF2B5EF4-FFF2-40B4-BE49-F238E27FC236}">
                  <a16:creationId xmlns:a16="http://schemas.microsoft.com/office/drawing/2014/main" id="{8A0DBC04-F1EF-41C2-8828-D7F2DC68206E}"/>
                </a:ext>
              </a:extLst>
            </p:cNvPr>
            <p:cNvSpPr/>
            <p:nvPr/>
          </p:nvSpPr>
          <p:spPr>
            <a:xfrm>
              <a:off x="6328248" y="3762114"/>
              <a:ext cx="4224" cy="21959"/>
            </a:xfrm>
            <a:custGeom>
              <a:avLst/>
              <a:gdLst/>
              <a:ahLst/>
              <a:cxnLst/>
              <a:rect l="l" t="t" r="r" b="b"/>
              <a:pathLst>
                <a:path w="136" h="707" extrusionOk="0">
                  <a:moveTo>
                    <a:pt x="1" y="1"/>
                  </a:moveTo>
                  <a:lnTo>
                    <a:pt x="135" y="707"/>
                  </a:lnTo>
                  <a:lnTo>
                    <a:pt x="135" y="707"/>
                  </a:lnTo>
                  <a:lnTo>
                    <a:pt x="1" y="1"/>
                  </a:lnTo>
                  <a:close/>
                </a:path>
              </a:pathLst>
            </a:custGeom>
            <a:solidFill>
              <a:srgbClr val="D2BDA8"/>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43" name="Google Shape;846;p31">
              <a:extLst>
                <a:ext uri="{FF2B5EF4-FFF2-40B4-BE49-F238E27FC236}">
                  <a16:creationId xmlns:a16="http://schemas.microsoft.com/office/drawing/2014/main" id="{D0888D44-7BD4-4121-82D0-1D520C7A800A}"/>
                </a:ext>
              </a:extLst>
            </p:cNvPr>
            <p:cNvSpPr/>
            <p:nvPr/>
          </p:nvSpPr>
          <p:spPr>
            <a:xfrm>
              <a:off x="6328248" y="3753790"/>
              <a:ext cx="130515" cy="56374"/>
            </a:xfrm>
            <a:custGeom>
              <a:avLst/>
              <a:gdLst/>
              <a:ahLst/>
              <a:cxnLst/>
              <a:rect l="l" t="t" r="r" b="b"/>
              <a:pathLst>
                <a:path w="4202" h="1815" extrusionOk="0">
                  <a:moveTo>
                    <a:pt x="4067" y="0"/>
                  </a:moveTo>
                  <a:cubicBezTo>
                    <a:pt x="2958" y="269"/>
                    <a:pt x="1681" y="269"/>
                    <a:pt x="303" y="269"/>
                  </a:cubicBezTo>
                  <a:lnTo>
                    <a:pt x="1" y="269"/>
                  </a:lnTo>
                  <a:lnTo>
                    <a:pt x="135" y="975"/>
                  </a:lnTo>
                  <a:cubicBezTo>
                    <a:pt x="572" y="1546"/>
                    <a:pt x="1278" y="1815"/>
                    <a:pt x="1984" y="1815"/>
                  </a:cubicBezTo>
                  <a:cubicBezTo>
                    <a:pt x="2656" y="1815"/>
                    <a:pt x="3362" y="1546"/>
                    <a:pt x="4202" y="840"/>
                  </a:cubicBezTo>
                  <a:lnTo>
                    <a:pt x="4067" y="0"/>
                  </a:lnTo>
                  <a:close/>
                </a:path>
              </a:pathLst>
            </a:custGeom>
            <a:solidFill>
              <a:srgbClr val="895C36"/>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44" name="Google Shape;847;p31">
              <a:extLst>
                <a:ext uri="{FF2B5EF4-FFF2-40B4-BE49-F238E27FC236}">
                  <a16:creationId xmlns:a16="http://schemas.microsoft.com/office/drawing/2014/main" id="{91504B71-DB7B-4698-9267-F00E8EA233B5}"/>
                </a:ext>
              </a:extLst>
            </p:cNvPr>
            <p:cNvSpPr/>
            <p:nvPr/>
          </p:nvSpPr>
          <p:spPr>
            <a:xfrm>
              <a:off x="5797959" y="2518871"/>
              <a:ext cx="1226595" cy="1243460"/>
            </a:xfrm>
            <a:custGeom>
              <a:avLst/>
              <a:gdLst/>
              <a:ahLst/>
              <a:cxnLst/>
              <a:rect l="l" t="t" r="r" b="b"/>
              <a:pathLst>
                <a:path w="39491" h="40034" extrusionOk="0">
                  <a:moveTo>
                    <a:pt x="19594" y="0"/>
                  </a:moveTo>
                  <a:cubicBezTo>
                    <a:pt x="10083" y="0"/>
                    <a:pt x="1815" y="7125"/>
                    <a:pt x="572" y="16502"/>
                  </a:cubicBezTo>
                  <a:cubicBezTo>
                    <a:pt x="1" y="20300"/>
                    <a:pt x="572" y="23795"/>
                    <a:pt x="1950" y="26887"/>
                  </a:cubicBezTo>
                  <a:cubicBezTo>
                    <a:pt x="2387" y="27996"/>
                    <a:pt x="2656" y="29240"/>
                    <a:pt x="2656" y="30517"/>
                  </a:cubicBezTo>
                  <a:cubicBezTo>
                    <a:pt x="2790" y="31357"/>
                    <a:pt x="2790" y="32063"/>
                    <a:pt x="2656" y="32903"/>
                  </a:cubicBezTo>
                  <a:lnTo>
                    <a:pt x="2656" y="33172"/>
                  </a:lnTo>
                  <a:lnTo>
                    <a:pt x="2656" y="33878"/>
                  </a:lnTo>
                  <a:cubicBezTo>
                    <a:pt x="3361" y="37373"/>
                    <a:pt x="9512" y="39894"/>
                    <a:pt x="16805" y="40028"/>
                  </a:cubicBezTo>
                  <a:cubicBezTo>
                    <a:pt x="16986" y="40032"/>
                    <a:pt x="17166" y="40034"/>
                    <a:pt x="17345" y="40034"/>
                  </a:cubicBezTo>
                  <a:cubicBezTo>
                    <a:pt x="23364" y="40034"/>
                    <a:pt x="27959" y="37855"/>
                    <a:pt x="31223" y="34852"/>
                  </a:cubicBezTo>
                  <a:cubicBezTo>
                    <a:pt x="31660" y="34987"/>
                    <a:pt x="32063" y="34987"/>
                    <a:pt x="32500" y="34987"/>
                  </a:cubicBezTo>
                  <a:cubicBezTo>
                    <a:pt x="35424" y="34987"/>
                    <a:pt x="37945" y="32600"/>
                    <a:pt x="37945" y="29542"/>
                  </a:cubicBezTo>
                  <a:cubicBezTo>
                    <a:pt x="37945" y="28399"/>
                    <a:pt x="37676" y="27425"/>
                    <a:pt x="37104" y="26584"/>
                  </a:cubicBezTo>
                  <a:cubicBezTo>
                    <a:pt x="38079" y="24366"/>
                    <a:pt x="38650" y="22249"/>
                    <a:pt x="38650" y="20569"/>
                  </a:cubicBezTo>
                  <a:cubicBezTo>
                    <a:pt x="39491" y="9646"/>
                    <a:pt x="30820" y="134"/>
                    <a:pt x="19594" y="0"/>
                  </a:cubicBezTo>
                  <a:close/>
                </a:path>
              </a:pathLst>
            </a:custGeom>
            <a:solidFill>
              <a:srgbClr val="A67C52"/>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45" name="Google Shape;848;p31">
              <a:extLst>
                <a:ext uri="{FF2B5EF4-FFF2-40B4-BE49-F238E27FC236}">
                  <a16:creationId xmlns:a16="http://schemas.microsoft.com/office/drawing/2014/main" id="{EF55652F-335C-4478-BCA6-70D09E0CA926}"/>
                </a:ext>
              </a:extLst>
            </p:cNvPr>
            <p:cNvSpPr/>
            <p:nvPr/>
          </p:nvSpPr>
          <p:spPr>
            <a:xfrm>
              <a:off x="5854333" y="3348735"/>
              <a:ext cx="1026164" cy="330945"/>
            </a:xfrm>
            <a:custGeom>
              <a:avLst/>
              <a:gdLst/>
              <a:ahLst/>
              <a:cxnLst/>
              <a:rect l="l" t="t" r="r" b="b"/>
              <a:pathLst>
                <a:path w="33038" h="10655" extrusionOk="0">
                  <a:moveTo>
                    <a:pt x="33038" y="7731"/>
                  </a:moveTo>
                  <a:cubicBezTo>
                    <a:pt x="32365" y="8134"/>
                    <a:pt x="31525" y="8269"/>
                    <a:pt x="30685" y="8269"/>
                  </a:cubicBezTo>
                  <a:cubicBezTo>
                    <a:pt x="30248" y="8269"/>
                    <a:pt x="29845" y="8269"/>
                    <a:pt x="29408" y="8134"/>
                  </a:cubicBezTo>
                  <a:cubicBezTo>
                    <a:pt x="28433" y="9109"/>
                    <a:pt x="27324" y="9949"/>
                    <a:pt x="26047" y="10655"/>
                  </a:cubicBezTo>
                  <a:lnTo>
                    <a:pt x="26047" y="10655"/>
                  </a:lnTo>
                  <a:cubicBezTo>
                    <a:pt x="27324" y="9949"/>
                    <a:pt x="28433" y="9109"/>
                    <a:pt x="29408" y="8134"/>
                  </a:cubicBezTo>
                  <a:cubicBezTo>
                    <a:pt x="29845" y="8269"/>
                    <a:pt x="30248" y="8269"/>
                    <a:pt x="30685" y="8269"/>
                  </a:cubicBezTo>
                  <a:cubicBezTo>
                    <a:pt x="31525" y="8269"/>
                    <a:pt x="32365" y="8134"/>
                    <a:pt x="33038" y="7731"/>
                  </a:cubicBezTo>
                  <a:close/>
                  <a:moveTo>
                    <a:pt x="0" y="1"/>
                  </a:moveTo>
                  <a:lnTo>
                    <a:pt x="0" y="1"/>
                  </a:lnTo>
                  <a:cubicBezTo>
                    <a:pt x="0" y="1"/>
                    <a:pt x="135" y="1"/>
                    <a:pt x="135" y="169"/>
                  </a:cubicBezTo>
                  <a:lnTo>
                    <a:pt x="135" y="303"/>
                  </a:lnTo>
                  <a:lnTo>
                    <a:pt x="135" y="169"/>
                  </a:lnTo>
                  <a:cubicBezTo>
                    <a:pt x="135" y="1"/>
                    <a:pt x="0" y="1"/>
                    <a:pt x="0" y="1"/>
                  </a:cubicBezTo>
                  <a:close/>
                </a:path>
              </a:pathLst>
            </a:custGeom>
            <a:solidFill>
              <a:srgbClr val="D2BDA8"/>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46" name="Google Shape;849;p31">
              <a:extLst>
                <a:ext uri="{FF2B5EF4-FFF2-40B4-BE49-F238E27FC236}">
                  <a16:creationId xmlns:a16="http://schemas.microsoft.com/office/drawing/2014/main" id="{BC4B70AF-7291-4186-B0C9-E23C3C98B633}"/>
                </a:ext>
              </a:extLst>
            </p:cNvPr>
            <p:cNvSpPr/>
            <p:nvPr/>
          </p:nvSpPr>
          <p:spPr>
            <a:xfrm>
              <a:off x="5854333" y="3127432"/>
              <a:ext cx="1122202" cy="552249"/>
            </a:xfrm>
            <a:custGeom>
              <a:avLst/>
              <a:gdLst/>
              <a:ahLst/>
              <a:cxnLst/>
              <a:rect l="l" t="t" r="r" b="b"/>
              <a:pathLst>
                <a:path w="36130" h="17780" extrusionOk="0">
                  <a:moveTo>
                    <a:pt x="6151" y="1547"/>
                  </a:moveTo>
                  <a:cubicBezTo>
                    <a:pt x="5613" y="2925"/>
                    <a:pt x="4067" y="5042"/>
                    <a:pt x="2387" y="5042"/>
                  </a:cubicBezTo>
                  <a:cubicBezTo>
                    <a:pt x="2118" y="5042"/>
                    <a:pt x="1681" y="5042"/>
                    <a:pt x="1412" y="4773"/>
                  </a:cubicBezTo>
                  <a:cubicBezTo>
                    <a:pt x="1109" y="5614"/>
                    <a:pt x="706" y="6588"/>
                    <a:pt x="0" y="7126"/>
                  </a:cubicBezTo>
                  <a:cubicBezTo>
                    <a:pt x="0" y="7126"/>
                    <a:pt x="135" y="7126"/>
                    <a:pt x="135" y="7294"/>
                  </a:cubicBezTo>
                  <a:lnTo>
                    <a:pt x="135" y="7428"/>
                  </a:lnTo>
                  <a:cubicBezTo>
                    <a:pt x="1815" y="6151"/>
                    <a:pt x="4201" y="4605"/>
                    <a:pt x="7159" y="3496"/>
                  </a:cubicBezTo>
                  <a:cubicBezTo>
                    <a:pt x="6588" y="2925"/>
                    <a:pt x="6722" y="2387"/>
                    <a:pt x="6151" y="1547"/>
                  </a:cubicBezTo>
                  <a:close/>
                  <a:moveTo>
                    <a:pt x="20166" y="1"/>
                  </a:moveTo>
                  <a:cubicBezTo>
                    <a:pt x="19594" y="841"/>
                    <a:pt x="18922" y="1547"/>
                    <a:pt x="18216" y="2253"/>
                  </a:cubicBezTo>
                  <a:cubicBezTo>
                    <a:pt x="18754" y="2253"/>
                    <a:pt x="19191" y="2522"/>
                    <a:pt x="19762" y="2656"/>
                  </a:cubicBezTo>
                  <a:cubicBezTo>
                    <a:pt x="23258" y="3933"/>
                    <a:pt x="25778" y="6991"/>
                    <a:pt x="26484" y="10789"/>
                  </a:cubicBezTo>
                  <a:cubicBezTo>
                    <a:pt x="26753" y="12739"/>
                    <a:pt x="26887" y="15259"/>
                    <a:pt x="26047" y="17780"/>
                  </a:cubicBezTo>
                  <a:cubicBezTo>
                    <a:pt x="27324" y="17074"/>
                    <a:pt x="28433" y="16234"/>
                    <a:pt x="29408" y="15259"/>
                  </a:cubicBezTo>
                  <a:cubicBezTo>
                    <a:pt x="29845" y="15394"/>
                    <a:pt x="30248" y="15394"/>
                    <a:pt x="30685" y="15394"/>
                  </a:cubicBezTo>
                  <a:cubicBezTo>
                    <a:pt x="31525" y="15394"/>
                    <a:pt x="32365" y="15259"/>
                    <a:pt x="33038" y="14856"/>
                  </a:cubicBezTo>
                  <a:cubicBezTo>
                    <a:pt x="34886" y="14016"/>
                    <a:pt x="36130" y="12033"/>
                    <a:pt x="36130" y="9949"/>
                  </a:cubicBezTo>
                  <a:cubicBezTo>
                    <a:pt x="36130" y="9378"/>
                    <a:pt x="35995" y="8806"/>
                    <a:pt x="35861" y="8269"/>
                  </a:cubicBezTo>
                  <a:cubicBezTo>
                    <a:pt x="34718" y="7832"/>
                    <a:pt x="34449" y="6286"/>
                    <a:pt x="33038" y="6017"/>
                  </a:cubicBezTo>
                  <a:cubicBezTo>
                    <a:pt x="32769" y="5882"/>
                    <a:pt x="32500" y="5882"/>
                    <a:pt x="32197" y="5882"/>
                  </a:cubicBezTo>
                  <a:cubicBezTo>
                    <a:pt x="31088" y="5882"/>
                    <a:pt x="30248" y="6286"/>
                    <a:pt x="29408" y="6857"/>
                  </a:cubicBezTo>
                  <a:cubicBezTo>
                    <a:pt x="28837" y="7126"/>
                    <a:pt x="28299" y="7294"/>
                    <a:pt x="27862" y="7294"/>
                  </a:cubicBezTo>
                  <a:cubicBezTo>
                    <a:pt x="27022" y="7294"/>
                    <a:pt x="26316" y="6857"/>
                    <a:pt x="25644" y="6017"/>
                  </a:cubicBezTo>
                  <a:cubicBezTo>
                    <a:pt x="25072" y="5042"/>
                    <a:pt x="25072" y="3933"/>
                    <a:pt x="25072" y="2925"/>
                  </a:cubicBezTo>
                  <a:cubicBezTo>
                    <a:pt x="25207" y="2387"/>
                    <a:pt x="25207" y="1816"/>
                    <a:pt x="25341" y="1412"/>
                  </a:cubicBezTo>
                  <a:lnTo>
                    <a:pt x="25341" y="1412"/>
                  </a:lnTo>
                  <a:cubicBezTo>
                    <a:pt x="25072" y="2085"/>
                    <a:pt x="24367" y="2522"/>
                    <a:pt x="23392" y="2522"/>
                  </a:cubicBezTo>
                  <a:cubicBezTo>
                    <a:pt x="21980" y="2522"/>
                    <a:pt x="20166" y="1681"/>
                    <a:pt x="20166" y="270"/>
                  </a:cubicBezTo>
                  <a:lnTo>
                    <a:pt x="20166" y="1"/>
                  </a:lnTo>
                  <a:close/>
                </a:path>
              </a:pathLst>
            </a:custGeom>
            <a:solidFill>
              <a:srgbClr val="895C36"/>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47" name="Google Shape;850;p31">
              <a:extLst>
                <a:ext uri="{FF2B5EF4-FFF2-40B4-BE49-F238E27FC236}">
                  <a16:creationId xmlns:a16="http://schemas.microsoft.com/office/drawing/2014/main" id="{9013B64D-20EC-4558-A812-437F86372639}"/>
                </a:ext>
              </a:extLst>
            </p:cNvPr>
            <p:cNvSpPr/>
            <p:nvPr/>
          </p:nvSpPr>
          <p:spPr>
            <a:xfrm>
              <a:off x="5641385" y="2381306"/>
              <a:ext cx="1491724" cy="1007776"/>
            </a:xfrm>
            <a:custGeom>
              <a:avLst/>
              <a:gdLst/>
              <a:ahLst/>
              <a:cxnLst/>
              <a:rect l="l" t="t" r="r" b="b"/>
              <a:pathLst>
                <a:path w="48027" h="32446" extrusionOk="0">
                  <a:moveTo>
                    <a:pt x="22214" y="0"/>
                  </a:moveTo>
                  <a:cubicBezTo>
                    <a:pt x="21954" y="0"/>
                    <a:pt x="21689" y="15"/>
                    <a:pt x="21409" y="60"/>
                  </a:cubicBezTo>
                  <a:cubicBezTo>
                    <a:pt x="21006" y="228"/>
                    <a:pt x="20569" y="228"/>
                    <a:pt x="20165" y="497"/>
                  </a:cubicBezTo>
                  <a:cubicBezTo>
                    <a:pt x="19897" y="766"/>
                    <a:pt x="19594" y="1337"/>
                    <a:pt x="19460" y="1471"/>
                  </a:cubicBezTo>
                  <a:cubicBezTo>
                    <a:pt x="18351" y="2177"/>
                    <a:pt x="15830" y="2177"/>
                    <a:pt x="14284" y="2749"/>
                  </a:cubicBezTo>
                  <a:cubicBezTo>
                    <a:pt x="13309" y="3152"/>
                    <a:pt x="8974" y="6782"/>
                    <a:pt x="10923" y="7790"/>
                  </a:cubicBezTo>
                  <a:cubicBezTo>
                    <a:pt x="9948" y="9033"/>
                    <a:pt x="8133" y="9033"/>
                    <a:pt x="6856" y="10008"/>
                  </a:cubicBezTo>
                  <a:cubicBezTo>
                    <a:pt x="5882" y="10714"/>
                    <a:pt x="4336" y="12831"/>
                    <a:pt x="6016" y="13503"/>
                  </a:cubicBezTo>
                  <a:cubicBezTo>
                    <a:pt x="5310" y="14209"/>
                    <a:pt x="4336" y="14344"/>
                    <a:pt x="3496" y="15049"/>
                  </a:cubicBezTo>
                  <a:cubicBezTo>
                    <a:pt x="2790" y="15755"/>
                    <a:pt x="2521" y="16730"/>
                    <a:pt x="2252" y="17704"/>
                  </a:cubicBezTo>
                  <a:cubicBezTo>
                    <a:pt x="1973" y="18478"/>
                    <a:pt x="1011" y="21987"/>
                    <a:pt x="2382" y="21987"/>
                  </a:cubicBezTo>
                  <a:cubicBezTo>
                    <a:pt x="2500" y="21987"/>
                    <a:pt x="2635" y="21961"/>
                    <a:pt x="2790" y="21906"/>
                  </a:cubicBezTo>
                  <a:lnTo>
                    <a:pt x="2790" y="21906"/>
                  </a:lnTo>
                  <a:cubicBezTo>
                    <a:pt x="975" y="22611"/>
                    <a:pt x="0" y="25569"/>
                    <a:pt x="706" y="27249"/>
                  </a:cubicBezTo>
                  <a:cubicBezTo>
                    <a:pt x="1244" y="28224"/>
                    <a:pt x="1950" y="28795"/>
                    <a:pt x="3092" y="28795"/>
                  </a:cubicBezTo>
                  <a:cubicBezTo>
                    <a:pt x="3198" y="28831"/>
                    <a:pt x="3325" y="28847"/>
                    <a:pt x="3462" y="28847"/>
                  </a:cubicBezTo>
                  <a:cubicBezTo>
                    <a:pt x="3846" y="28847"/>
                    <a:pt x="4307" y="28716"/>
                    <a:pt x="4605" y="28493"/>
                  </a:cubicBezTo>
                  <a:cubicBezTo>
                    <a:pt x="4605" y="29199"/>
                    <a:pt x="4773" y="29770"/>
                    <a:pt x="5042" y="30308"/>
                  </a:cubicBezTo>
                  <a:cubicBezTo>
                    <a:pt x="5431" y="31013"/>
                    <a:pt x="5851" y="31293"/>
                    <a:pt x="6256" y="31293"/>
                  </a:cubicBezTo>
                  <a:cubicBezTo>
                    <a:pt x="7145" y="31293"/>
                    <a:pt x="7968" y="29949"/>
                    <a:pt x="8268" y="28795"/>
                  </a:cubicBezTo>
                  <a:cubicBezTo>
                    <a:pt x="8578" y="28972"/>
                    <a:pt x="8892" y="29049"/>
                    <a:pt x="9203" y="29049"/>
                  </a:cubicBezTo>
                  <a:cubicBezTo>
                    <a:pt x="10854" y="29049"/>
                    <a:pt x="12441" y="26869"/>
                    <a:pt x="13007" y="25569"/>
                  </a:cubicBezTo>
                  <a:cubicBezTo>
                    <a:pt x="13713" y="26544"/>
                    <a:pt x="13309" y="27518"/>
                    <a:pt x="14855" y="27787"/>
                  </a:cubicBezTo>
                  <a:cubicBezTo>
                    <a:pt x="15083" y="27859"/>
                    <a:pt x="15332" y="27893"/>
                    <a:pt x="15592" y="27893"/>
                  </a:cubicBezTo>
                  <a:cubicBezTo>
                    <a:pt x="16906" y="27893"/>
                    <a:pt x="18534" y="27038"/>
                    <a:pt x="19460" y="25972"/>
                  </a:cubicBezTo>
                  <a:lnTo>
                    <a:pt x="19460" y="25972"/>
                  </a:lnTo>
                  <a:cubicBezTo>
                    <a:pt x="19191" y="26544"/>
                    <a:pt x="18888" y="27384"/>
                    <a:pt x="19191" y="27653"/>
                  </a:cubicBezTo>
                  <a:cubicBezTo>
                    <a:pt x="19464" y="28079"/>
                    <a:pt x="19996" y="28220"/>
                    <a:pt x="20547" y="28220"/>
                  </a:cubicBezTo>
                  <a:cubicBezTo>
                    <a:pt x="21082" y="28220"/>
                    <a:pt x="21633" y="28087"/>
                    <a:pt x="21980" y="27955"/>
                  </a:cubicBezTo>
                  <a:cubicBezTo>
                    <a:pt x="24098" y="27249"/>
                    <a:pt x="25778" y="25838"/>
                    <a:pt x="27022" y="24023"/>
                  </a:cubicBezTo>
                  <a:lnTo>
                    <a:pt x="27022" y="24023"/>
                  </a:lnTo>
                  <a:cubicBezTo>
                    <a:pt x="26852" y="25530"/>
                    <a:pt x="28679" y="26474"/>
                    <a:pt x="30227" y="26474"/>
                  </a:cubicBezTo>
                  <a:cubicBezTo>
                    <a:pt x="31130" y="26474"/>
                    <a:pt x="31937" y="26153"/>
                    <a:pt x="32197" y="25434"/>
                  </a:cubicBezTo>
                  <a:lnTo>
                    <a:pt x="32197" y="25434"/>
                  </a:lnTo>
                  <a:cubicBezTo>
                    <a:pt x="32063" y="26678"/>
                    <a:pt x="31660" y="28627"/>
                    <a:pt x="32500" y="30039"/>
                  </a:cubicBezTo>
                  <a:cubicBezTo>
                    <a:pt x="33185" y="30911"/>
                    <a:pt x="33922" y="31296"/>
                    <a:pt x="34718" y="31296"/>
                  </a:cubicBezTo>
                  <a:cubicBezTo>
                    <a:pt x="35210" y="31296"/>
                    <a:pt x="35725" y="31149"/>
                    <a:pt x="36264" y="30879"/>
                  </a:cubicBezTo>
                  <a:cubicBezTo>
                    <a:pt x="37110" y="30341"/>
                    <a:pt x="37975" y="29900"/>
                    <a:pt x="38949" y="29900"/>
                  </a:cubicBezTo>
                  <a:cubicBezTo>
                    <a:pt x="39253" y="29900"/>
                    <a:pt x="39566" y="29943"/>
                    <a:pt x="39894" y="30039"/>
                  </a:cubicBezTo>
                  <a:cubicBezTo>
                    <a:pt x="41440" y="30308"/>
                    <a:pt x="41742" y="32291"/>
                    <a:pt x="43254" y="32425"/>
                  </a:cubicBezTo>
                  <a:cubicBezTo>
                    <a:pt x="43343" y="32439"/>
                    <a:pt x="43432" y="32446"/>
                    <a:pt x="43520" y="32446"/>
                  </a:cubicBezTo>
                  <a:cubicBezTo>
                    <a:pt x="45121" y="32446"/>
                    <a:pt x="46716" y="30235"/>
                    <a:pt x="45506" y="28930"/>
                  </a:cubicBezTo>
                  <a:cubicBezTo>
                    <a:pt x="47321" y="28493"/>
                    <a:pt x="48027" y="25972"/>
                    <a:pt x="47758" y="24292"/>
                  </a:cubicBezTo>
                  <a:cubicBezTo>
                    <a:pt x="47624" y="23888"/>
                    <a:pt x="47758" y="23754"/>
                    <a:pt x="47624" y="23317"/>
                  </a:cubicBezTo>
                  <a:cubicBezTo>
                    <a:pt x="47321" y="23048"/>
                    <a:pt x="46615" y="23048"/>
                    <a:pt x="46615" y="22746"/>
                  </a:cubicBezTo>
                  <a:cubicBezTo>
                    <a:pt x="46481" y="22342"/>
                    <a:pt x="47456" y="20931"/>
                    <a:pt x="47456" y="20393"/>
                  </a:cubicBezTo>
                  <a:cubicBezTo>
                    <a:pt x="47888" y="18166"/>
                    <a:pt x="47334" y="12258"/>
                    <a:pt x="44200" y="12258"/>
                  </a:cubicBezTo>
                  <a:cubicBezTo>
                    <a:pt x="44166" y="12258"/>
                    <a:pt x="44130" y="12258"/>
                    <a:pt x="44095" y="12260"/>
                  </a:cubicBezTo>
                  <a:cubicBezTo>
                    <a:pt x="44095" y="10311"/>
                    <a:pt x="42145" y="7924"/>
                    <a:pt x="40734" y="6647"/>
                  </a:cubicBezTo>
                  <a:cubicBezTo>
                    <a:pt x="39894" y="5807"/>
                    <a:pt x="39490" y="5941"/>
                    <a:pt x="38516" y="5673"/>
                  </a:cubicBezTo>
                  <a:cubicBezTo>
                    <a:pt x="37373" y="5404"/>
                    <a:pt x="37944" y="5269"/>
                    <a:pt x="37239" y="4127"/>
                  </a:cubicBezTo>
                  <a:cubicBezTo>
                    <a:pt x="36527" y="2605"/>
                    <a:pt x="33432" y="994"/>
                    <a:pt x="31042" y="994"/>
                  </a:cubicBezTo>
                  <a:cubicBezTo>
                    <a:pt x="30159" y="994"/>
                    <a:pt x="29372" y="1214"/>
                    <a:pt x="28836" y="1740"/>
                  </a:cubicBezTo>
                  <a:cubicBezTo>
                    <a:pt x="27727" y="60"/>
                    <a:pt x="25610" y="60"/>
                    <a:pt x="23795" y="60"/>
                  </a:cubicBezTo>
                  <a:cubicBezTo>
                    <a:pt x="23235" y="60"/>
                    <a:pt x="22735" y="0"/>
                    <a:pt x="22214" y="0"/>
                  </a:cubicBezTo>
                  <a:close/>
                </a:path>
              </a:pathLst>
            </a:custGeom>
            <a:solidFill>
              <a:schemeClr val="accent5"/>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48" name="Google Shape;851;p31">
              <a:extLst>
                <a:ext uri="{FF2B5EF4-FFF2-40B4-BE49-F238E27FC236}">
                  <a16:creationId xmlns:a16="http://schemas.microsoft.com/office/drawing/2014/main" id="{6B314EA2-2C03-4489-97D0-5940D020374D}"/>
                </a:ext>
              </a:extLst>
            </p:cNvPr>
            <p:cNvSpPr/>
            <p:nvPr/>
          </p:nvSpPr>
          <p:spPr>
            <a:xfrm>
              <a:off x="5715495" y="3061677"/>
              <a:ext cx="8386" cy="5249"/>
            </a:xfrm>
            <a:custGeom>
              <a:avLst/>
              <a:gdLst/>
              <a:ahLst/>
              <a:cxnLst/>
              <a:rect l="l" t="t" r="r" b="b"/>
              <a:pathLst>
                <a:path w="270" h="169" extrusionOk="0">
                  <a:moveTo>
                    <a:pt x="269" y="1"/>
                  </a:moveTo>
                  <a:cubicBezTo>
                    <a:pt x="135" y="1"/>
                    <a:pt x="0" y="169"/>
                    <a:pt x="0" y="169"/>
                  </a:cubicBezTo>
                  <a:cubicBezTo>
                    <a:pt x="0" y="169"/>
                    <a:pt x="135" y="169"/>
                    <a:pt x="269" y="1"/>
                  </a:cubicBezTo>
                  <a:close/>
                </a:path>
              </a:pathLst>
            </a:custGeom>
            <a:solidFill>
              <a:srgbClr val="CDC4CA"/>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49" name="Google Shape;852;p31">
              <a:extLst>
                <a:ext uri="{FF2B5EF4-FFF2-40B4-BE49-F238E27FC236}">
                  <a16:creationId xmlns:a16="http://schemas.microsoft.com/office/drawing/2014/main" id="{C815BA55-51F2-4C11-921B-5A074A89E5E6}"/>
                </a:ext>
              </a:extLst>
            </p:cNvPr>
            <p:cNvSpPr/>
            <p:nvPr/>
          </p:nvSpPr>
          <p:spPr>
            <a:xfrm>
              <a:off x="6324086" y="3197379"/>
              <a:ext cx="96069" cy="52243"/>
            </a:xfrm>
            <a:custGeom>
              <a:avLst/>
              <a:gdLst/>
              <a:ahLst/>
              <a:cxnLst/>
              <a:rect l="l" t="t" r="r" b="b"/>
              <a:pathLst>
                <a:path w="3093" h="1682" extrusionOk="0">
                  <a:moveTo>
                    <a:pt x="3092" y="1"/>
                  </a:moveTo>
                  <a:lnTo>
                    <a:pt x="3092" y="1"/>
                  </a:lnTo>
                  <a:cubicBezTo>
                    <a:pt x="2118" y="673"/>
                    <a:pt x="1109" y="1244"/>
                    <a:pt x="0" y="1681"/>
                  </a:cubicBezTo>
                  <a:cubicBezTo>
                    <a:pt x="1109" y="1244"/>
                    <a:pt x="2252" y="673"/>
                    <a:pt x="3092" y="1"/>
                  </a:cubicBezTo>
                  <a:close/>
                </a:path>
              </a:pathLst>
            </a:custGeom>
            <a:solidFill>
              <a:srgbClr val="865F4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50" name="Google Shape;853;p31">
              <a:extLst>
                <a:ext uri="{FF2B5EF4-FFF2-40B4-BE49-F238E27FC236}">
                  <a16:creationId xmlns:a16="http://schemas.microsoft.com/office/drawing/2014/main" id="{BC3AF171-ACCA-4684-B20F-015ABA8C63EF}"/>
                </a:ext>
              </a:extLst>
            </p:cNvPr>
            <p:cNvSpPr/>
            <p:nvPr/>
          </p:nvSpPr>
          <p:spPr>
            <a:xfrm>
              <a:off x="6420124" y="3127432"/>
              <a:ext cx="221334" cy="78334"/>
            </a:xfrm>
            <a:custGeom>
              <a:avLst/>
              <a:gdLst/>
              <a:ahLst/>
              <a:cxnLst/>
              <a:rect l="l" t="t" r="r" b="b"/>
              <a:pathLst>
                <a:path w="7126" h="2522" extrusionOk="0">
                  <a:moveTo>
                    <a:pt x="1950" y="270"/>
                  </a:moveTo>
                  <a:cubicBezTo>
                    <a:pt x="1950" y="1681"/>
                    <a:pt x="3764" y="2522"/>
                    <a:pt x="5176" y="2522"/>
                  </a:cubicBezTo>
                  <a:cubicBezTo>
                    <a:pt x="6151" y="2522"/>
                    <a:pt x="6856" y="2085"/>
                    <a:pt x="7125" y="1412"/>
                  </a:cubicBezTo>
                  <a:lnTo>
                    <a:pt x="7125" y="1412"/>
                  </a:lnTo>
                  <a:cubicBezTo>
                    <a:pt x="6856" y="2085"/>
                    <a:pt x="6151" y="2522"/>
                    <a:pt x="5176" y="2522"/>
                  </a:cubicBezTo>
                  <a:cubicBezTo>
                    <a:pt x="3764" y="2522"/>
                    <a:pt x="1950" y="1681"/>
                    <a:pt x="1950" y="270"/>
                  </a:cubicBezTo>
                  <a:close/>
                  <a:moveTo>
                    <a:pt x="1950" y="1"/>
                  </a:moveTo>
                  <a:cubicBezTo>
                    <a:pt x="1378" y="841"/>
                    <a:pt x="706" y="1547"/>
                    <a:pt x="0" y="2253"/>
                  </a:cubicBezTo>
                  <a:lnTo>
                    <a:pt x="0" y="2253"/>
                  </a:lnTo>
                  <a:cubicBezTo>
                    <a:pt x="706" y="1547"/>
                    <a:pt x="1378" y="841"/>
                    <a:pt x="1950" y="1"/>
                  </a:cubicBezTo>
                  <a:close/>
                </a:path>
              </a:pathLst>
            </a:custGeom>
            <a:solidFill>
              <a:srgbClr val="6E472B"/>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51" name="Google Shape;854;p31">
              <a:extLst>
                <a:ext uri="{FF2B5EF4-FFF2-40B4-BE49-F238E27FC236}">
                  <a16:creationId xmlns:a16="http://schemas.microsoft.com/office/drawing/2014/main" id="{93685CFF-3B82-4A96-8A9E-93418E10F484}"/>
                </a:ext>
              </a:extLst>
            </p:cNvPr>
            <p:cNvSpPr/>
            <p:nvPr/>
          </p:nvSpPr>
          <p:spPr>
            <a:xfrm>
              <a:off x="6119462" y="3187999"/>
              <a:ext cx="126353" cy="61623"/>
            </a:xfrm>
            <a:custGeom>
              <a:avLst/>
              <a:gdLst/>
              <a:ahLst/>
              <a:cxnLst/>
              <a:rect l="l" t="t" r="r" b="b"/>
              <a:pathLst>
                <a:path w="4068" h="1984" extrusionOk="0">
                  <a:moveTo>
                    <a:pt x="3933" y="0"/>
                  </a:moveTo>
                  <a:cubicBezTo>
                    <a:pt x="3093" y="1143"/>
                    <a:pt x="1413" y="1983"/>
                    <a:pt x="1" y="1983"/>
                  </a:cubicBezTo>
                  <a:cubicBezTo>
                    <a:pt x="1413" y="1983"/>
                    <a:pt x="3093" y="1143"/>
                    <a:pt x="4068" y="0"/>
                  </a:cubicBezTo>
                  <a:close/>
                </a:path>
              </a:pathLst>
            </a:custGeom>
            <a:solidFill>
              <a:srgbClr val="865F4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52" name="Google Shape;855;p31">
              <a:extLst>
                <a:ext uri="{FF2B5EF4-FFF2-40B4-BE49-F238E27FC236}">
                  <a16:creationId xmlns:a16="http://schemas.microsoft.com/office/drawing/2014/main" id="{91A59F9D-AD18-48D3-B9E8-77BA0F1FD3C1}"/>
                </a:ext>
              </a:extLst>
            </p:cNvPr>
            <p:cNvSpPr/>
            <p:nvPr/>
          </p:nvSpPr>
          <p:spPr>
            <a:xfrm>
              <a:off x="5854333" y="3344573"/>
              <a:ext cx="31" cy="4193"/>
            </a:xfrm>
            <a:custGeom>
              <a:avLst/>
              <a:gdLst/>
              <a:ahLst/>
              <a:cxnLst/>
              <a:rect l="l" t="t" r="r" b="b"/>
              <a:pathLst>
                <a:path w="1" h="135" extrusionOk="0">
                  <a:moveTo>
                    <a:pt x="0" y="0"/>
                  </a:moveTo>
                  <a:lnTo>
                    <a:pt x="0" y="0"/>
                  </a:lnTo>
                  <a:lnTo>
                    <a:pt x="0" y="135"/>
                  </a:lnTo>
                  <a:lnTo>
                    <a:pt x="0" y="135"/>
                  </a:lnTo>
                  <a:close/>
                </a:path>
              </a:pathLst>
            </a:custGeom>
            <a:solidFill>
              <a:srgbClr val="A99286"/>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53" name="Google Shape;856;p31">
              <a:extLst>
                <a:ext uri="{FF2B5EF4-FFF2-40B4-BE49-F238E27FC236}">
                  <a16:creationId xmlns:a16="http://schemas.microsoft.com/office/drawing/2014/main" id="{9FA72179-C8DC-404E-86D0-508BA5E3EB2D}"/>
                </a:ext>
              </a:extLst>
            </p:cNvPr>
            <p:cNvSpPr/>
            <p:nvPr/>
          </p:nvSpPr>
          <p:spPr>
            <a:xfrm>
              <a:off x="5854333" y="3276272"/>
              <a:ext cx="43639" cy="72494"/>
            </a:xfrm>
            <a:custGeom>
              <a:avLst/>
              <a:gdLst/>
              <a:ahLst/>
              <a:cxnLst/>
              <a:rect l="l" t="t" r="r" b="b"/>
              <a:pathLst>
                <a:path w="1405" h="2334" extrusionOk="0">
                  <a:moveTo>
                    <a:pt x="1405" y="1"/>
                  </a:moveTo>
                  <a:lnTo>
                    <a:pt x="1405" y="1"/>
                  </a:lnTo>
                  <a:cubicBezTo>
                    <a:pt x="1103" y="837"/>
                    <a:pt x="701" y="1799"/>
                    <a:pt x="0" y="2199"/>
                  </a:cubicBezTo>
                  <a:lnTo>
                    <a:pt x="0" y="2334"/>
                  </a:lnTo>
                  <a:cubicBezTo>
                    <a:pt x="701" y="1800"/>
                    <a:pt x="1103" y="837"/>
                    <a:pt x="1405" y="1"/>
                  </a:cubicBezTo>
                  <a:close/>
                </a:path>
              </a:pathLst>
            </a:custGeom>
            <a:solidFill>
              <a:srgbClr val="6E472B"/>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54" name="Google Shape;857;p31">
              <a:extLst>
                <a:ext uri="{FF2B5EF4-FFF2-40B4-BE49-F238E27FC236}">
                  <a16:creationId xmlns:a16="http://schemas.microsoft.com/office/drawing/2014/main" id="{6A7442B2-7FE0-4334-9BAA-31050FC2AD82}"/>
                </a:ext>
              </a:extLst>
            </p:cNvPr>
            <p:cNvSpPr/>
            <p:nvPr/>
          </p:nvSpPr>
          <p:spPr>
            <a:xfrm>
              <a:off x="5659120" y="3179644"/>
              <a:ext cx="1465664" cy="208817"/>
            </a:xfrm>
            <a:custGeom>
              <a:avLst/>
              <a:gdLst/>
              <a:ahLst/>
              <a:cxnLst/>
              <a:rect l="l" t="t" r="r" b="b"/>
              <a:pathLst>
                <a:path w="47188" h="6723" extrusionOk="0">
                  <a:moveTo>
                    <a:pt x="45372" y="4470"/>
                  </a:moveTo>
                  <a:cubicBezTo>
                    <a:pt x="45204" y="5613"/>
                    <a:pt x="44095" y="6722"/>
                    <a:pt x="42986" y="6722"/>
                  </a:cubicBezTo>
                  <a:lnTo>
                    <a:pt x="42683" y="6722"/>
                  </a:lnTo>
                  <a:cubicBezTo>
                    <a:pt x="42549" y="6722"/>
                    <a:pt x="42280" y="6722"/>
                    <a:pt x="42146" y="6588"/>
                  </a:cubicBezTo>
                  <a:lnTo>
                    <a:pt x="42146" y="6588"/>
                  </a:lnTo>
                  <a:cubicBezTo>
                    <a:pt x="42280" y="6722"/>
                    <a:pt x="42549" y="6722"/>
                    <a:pt x="42683" y="6722"/>
                  </a:cubicBezTo>
                  <a:lnTo>
                    <a:pt x="42986" y="6722"/>
                  </a:lnTo>
                  <a:cubicBezTo>
                    <a:pt x="44095" y="6722"/>
                    <a:pt x="45204" y="5613"/>
                    <a:pt x="45372" y="4470"/>
                  </a:cubicBezTo>
                  <a:close/>
                  <a:moveTo>
                    <a:pt x="1" y="135"/>
                  </a:moveTo>
                  <a:cubicBezTo>
                    <a:pt x="1" y="706"/>
                    <a:pt x="1" y="1109"/>
                    <a:pt x="135" y="1546"/>
                  </a:cubicBezTo>
                  <a:cubicBezTo>
                    <a:pt x="673" y="2521"/>
                    <a:pt x="1379" y="3092"/>
                    <a:pt x="2521" y="3092"/>
                  </a:cubicBezTo>
                  <a:lnTo>
                    <a:pt x="2656" y="3092"/>
                  </a:lnTo>
                  <a:cubicBezTo>
                    <a:pt x="3059" y="3092"/>
                    <a:pt x="3630" y="3092"/>
                    <a:pt x="4034" y="2790"/>
                  </a:cubicBezTo>
                  <a:lnTo>
                    <a:pt x="4034" y="2790"/>
                  </a:lnTo>
                  <a:cubicBezTo>
                    <a:pt x="3630" y="3092"/>
                    <a:pt x="3059" y="3092"/>
                    <a:pt x="2656" y="3092"/>
                  </a:cubicBezTo>
                  <a:lnTo>
                    <a:pt x="2521" y="3092"/>
                  </a:lnTo>
                  <a:cubicBezTo>
                    <a:pt x="1379" y="3092"/>
                    <a:pt x="673" y="2521"/>
                    <a:pt x="135" y="1546"/>
                  </a:cubicBezTo>
                  <a:cubicBezTo>
                    <a:pt x="1" y="1109"/>
                    <a:pt x="1" y="706"/>
                    <a:pt x="1" y="135"/>
                  </a:cubicBezTo>
                  <a:close/>
                  <a:moveTo>
                    <a:pt x="47187" y="0"/>
                  </a:moveTo>
                  <a:cubicBezTo>
                    <a:pt x="47053" y="1412"/>
                    <a:pt x="46347" y="2924"/>
                    <a:pt x="44935" y="3227"/>
                  </a:cubicBezTo>
                  <a:lnTo>
                    <a:pt x="44935" y="3227"/>
                  </a:lnTo>
                  <a:cubicBezTo>
                    <a:pt x="46347" y="2924"/>
                    <a:pt x="47053" y="1412"/>
                    <a:pt x="47187" y="0"/>
                  </a:cubicBezTo>
                  <a:close/>
                </a:path>
              </a:pathLst>
            </a:custGeom>
            <a:solidFill>
              <a:srgbClr val="CDC4CA"/>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55" name="Google Shape;858;p31">
              <a:extLst>
                <a:ext uri="{FF2B5EF4-FFF2-40B4-BE49-F238E27FC236}">
                  <a16:creationId xmlns:a16="http://schemas.microsoft.com/office/drawing/2014/main" id="{FBAE211A-A539-4482-AC1D-05BE1FC5B5B7}"/>
                </a:ext>
              </a:extLst>
            </p:cNvPr>
            <p:cNvSpPr/>
            <p:nvPr/>
          </p:nvSpPr>
          <p:spPr>
            <a:xfrm>
              <a:off x="6968149" y="3384237"/>
              <a:ext cx="31" cy="31"/>
            </a:xfrm>
            <a:custGeom>
              <a:avLst/>
              <a:gdLst/>
              <a:ahLst/>
              <a:cxnLst/>
              <a:rect l="l" t="t" r="r" b="b"/>
              <a:pathLst>
                <a:path w="1" h="1" extrusionOk="0">
                  <a:moveTo>
                    <a:pt x="1" y="1"/>
                  </a:moveTo>
                  <a:lnTo>
                    <a:pt x="1" y="1"/>
                  </a:lnTo>
                  <a:lnTo>
                    <a:pt x="1" y="1"/>
                  </a:lnTo>
                  <a:lnTo>
                    <a:pt x="1" y="1"/>
                  </a:lnTo>
                  <a:close/>
                </a:path>
              </a:pathLst>
            </a:custGeom>
            <a:solidFill>
              <a:srgbClr val="865F4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56" name="Google Shape;859;p31">
              <a:extLst>
                <a:ext uri="{FF2B5EF4-FFF2-40B4-BE49-F238E27FC236}">
                  <a16:creationId xmlns:a16="http://schemas.microsoft.com/office/drawing/2014/main" id="{69136F04-B278-4651-91CE-B04F35DC8E10}"/>
                </a:ext>
              </a:extLst>
            </p:cNvPr>
            <p:cNvSpPr/>
            <p:nvPr/>
          </p:nvSpPr>
          <p:spPr>
            <a:xfrm>
              <a:off x="6880497" y="3314289"/>
              <a:ext cx="87683" cy="69978"/>
            </a:xfrm>
            <a:custGeom>
              <a:avLst/>
              <a:gdLst/>
              <a:ahLst/>
              <a:cxnLst/>
              <a:rect l="l" t="t" r="r" b="b"/>
              <a:pathLst>
                <a:path w="2823" h="2253" extrusionOk="0">
                  <a:moveTo>
                    <a:pt x="0" y="1"/>
                  </a:moveTo>
                  <a:cubicBezTo>
                    <a:pt x="1411" y="270"/>
                    <a:pt x="1680" y="1816"/>
                    <a:pt x="2823" y="2253"/>
                  </a:cubicBezTo>
                  <a:cubicBezTo>
                    <a:pt x="1680" y="1681"/>
                    <a:pt x="1411" y="270"/>
                    <a:pt x="0" y="1"/>
                  </a:cubicBezTo>
                  <a:close/>
                </a:path>
              </a:pathLst>
            </a:custGeom>
            <a:solidFill>
              <a:srgbClr val="6E472B"/>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57" name="Google Shape;860;p31">
              <a:extLst>
                <a:ext uri="{FF2B5EF4-FFF2-40B4-BE49-F238E27FC236}">
                  <a16:creationId xmlns:a16="http://schemas.microsoft.com/office/drawing/2014/main" id="{131FC39D-6FAE-4E39-91F9-5F67F8A05362}"/>
                </a:ext>
              </a:extLst>
            </p:cNvPr>
            <p:cNvSpPr/>
            <p:nvPr/>
          </p:nvSpPr>
          <p:spPr>
            <a:xfrm>
              <a:off x="5659120" y="2836212"/>
              <a:ext cx="1465664" cy="552249"/>
            </a:xfrm>
            <a:custGeom>
              <a:avLst/>
              <a:gdLst/>
              <a:ahLst/>
              <a:cxnLst/>
              <a:rect l="l" t="t" r="r" b="b"/>
              <a:pathLst>
                <a:path w="47188" h="17780" extrusionOk="0">
                  <a:moveTo>
                    <a:pt x="2084" y="7260"/>
                  </a:moveTo>
                  <a:cubicBezTo>
                    <a:pt x="2009" y="7294"/>
                    <a:pt x="1935" y="7334"/>
                    <a:pt x="1862" y="7377"/>
                  </a:cubicBezTo>
                  <a:lnTo>
                    <a:pt x="1862" y="7377"/>
                  </a:lnTo>
                  <a:cubicBezTo>
                    <a:pt x="1913" y="7328"/>
                    <a:pt x="1999" y="7260"/>
                    <a:pt x="2084" y="7260"/>
                  </a:cubicBezTo>
                  <a:close/>
                  <a:moveTo>
                    <a:pt x="28837" y="0"/>
                  </a:moveTo>
                  <a:cubicBezTo>
                    <a:pt x="28568" y="0"/>
                    <a:pt x="28400" y="0"/>
                    <a:pt x="28265" y="135"/>
                  </a:cubicBezTo>
                  <a:cubicBezTo>
                    <a:pt x="27156" y="1546"/>
                    <a:pt x="25745" y="2521"/>
                    <a:pt x="24064" y="3058"/>
                  </a:cubicBezTo>
                  <a:cubicBezTo>
                    <a:pt x="23661" y="3058"/>
                    <a:pt x="23090" y="3361"/>
                    <a:pt x="22518" y="3361"/>
                  </a:cubicBezTo>
                  <a:cubicBezTo>
                    <a:pt x="21981" y="3361"/>
                    <a:pt x="21544" y="3227"/>
                    <a:pt x="21275" y="2790"/>
                  </a:cubicBezTo>
                  <a:lnTo>
                    <a:pt x="21275" y="2655"/>
                  </a:lnTo>
                  <a:cubicBezTo>
                    <a:pt x="21140" y="2386"/>
                    <a:pt x="20838" y="2084"/>
                    <a:pt x="20569" y="2084"/>
                  </a:cubicBezTo>
                  <a:cubicBezTo>
                    <a:pt x="20435" y="2084"/>
                    <a:pt x="20300" y="2084"/>
                    <a:pt x="20166" y="2218"/>
                  </a:cubicBezTo>
                  <a:cubicBezTo>
                    <a:pt x="19326" y="2655"/>
                    <a:pt x="18317" y="3058"/>
                    <a:pt x="17477" y="3058"/>
                  </a:cubicBezTo>
                  <a:cubicBezTo>
                    <a:pt x="17343" y="3058"/>
                    <a:pt x="17074" y="2924"/>
                    <a:pt x="16939" y="2924"/>
                  </a:cubicBezTo>
                  <a:cubicBezTo>
                    <a:pt x="16099" y="2790"/>
                    <a:pt x="15797" y="2386"/>
                    <a:pt x="15662" y="2084"/>
                  </a:cubicBezTo>
                  <a:cubicBezTo>
                    <a:pt x="15528" y="1815"/>
                    <a:pt x="15259" y="1681"/>
                    <a:pt x="14956" y="1681"/>
                  </a:cubicBezTo>
                  <a:cubicBezTo>
                    <a:pt x="14822" y="1681"/>
                    <a:pt x="14553" y="1681"/>
                    <a:pt x="14419" y="1949"/>
                  </a:cubicBezTo>
                  <a:cubicBezTo>
                    <a:pt x="13847" y="2790"/>
                    <a:pt x="13007" y="3630"/>
                    <a:pt x="12032" y="4067"/>
                  </a:cubicBezTo>
                  <a:cubicBezTo>
                    <a:pt x="11058" y="4336"/>
                    <a:pt x="10083" y="4907"/>
                    <a:pt x="9377" y="5747"/>
                  </a:cubicBezTo>
                  <a:cubicBezTo>
                    <a:pt x="9075" y="6150"/>
                    <a:pt x="8672" y="6419"/>
                    <a:pt x="8403" y="6419"/>
                  </a:cubicBezTo>
                  <a:cubicBezTo>
                    <a:pt x="7966" y="6419"/>
                    <a:pt x="7562" y="6150"/>
                    <a:pt x="7126" y="5445"/>
                  </a:cubicBezTo>
                  <a:cubicBezTo>
                    <a:pt x="6991" y="5176"/>
                    <a:pt x="6857" y="4739"/>
                    <a:pt x="6857" y="4470"/>
                  </a:cubicBezTo>
                  <a:cubicBezTo>
                    <a:pt x="6722" y="4067"/>
                    <a:pt x="6420" y="3764"/>
                    <a:pt x="6151" y="3764"/>
                  </a:cubicBezTo>
                  <a:cubicBezTo>
                    <a:pt x="6017" y="3764"/>
                    <a:pt x="6017" y="3764"/>
                    <a:pt x="6017" y="3899"/>
                  </a:cubicBezTo>
                  <a:lnTo>
                    <a:pt x="5176" y="3899"/>
                  </a:lnTo>
                  <a:cubicBezTo>
                    <a:pt x="4034" y="3764"/>
                    <a:pt x="3361" y="3361"/>
                    <a:pt x="2790" y="2218"/>
                  </a:cubicBezTo>
                  <a:cubicBezTo>
                    <a:pt x="2656" y="1815"/>
                    <a:pt x="2656" y="1378"/>
                    <a:pt x="2656" y="840"/>
                  </a:cubicBezTo>
                  <a:cubicBezTo>
                    <a:pt x="2084" y="1546"/>
                    <a:pt x="1815" y="2218"/>
                    <a:pt x="1681" y="3058"/>
                  </a:cubicBezTo>
                  <a:cubicBezTo>
                    <a:pt x="1513" y="3495"/>
                    <a:pt x="1110" y="4907"/>
                    <a:pt x="1110" y="6016"/>
                  </a:cubicBezTo>
                  <a:cubicBezTo>
                    <a:pt x="1110" y="6708"/>
                    <a:pt x="1239" y="7400"/>
                    <a:pt x="1783" y="7427"/>
                  </a:cubicBezTo>
                  <a:lnTo>
                    <a:pt x="1783" y="7427"/>
                  </a:lnTo>
                  <a:cubicBezTo>
                    <a:pt x="707" y="8131"/>
                    <a:pt x="1" y="9774"/>
                    <a:pt x="1" y="11192"/>
                  </a:cubicBezTo>
                  <a:cubicBezTo>
                    <a:pt x="1" y="11763"/>
                    <a:pt x="1" y="12166"/>
                    <a:pt x="135" y="12603"/>
                  </a:cubicBezTo>
                  <a:cubicBezTo>
                    <a:pt x="673" y="13578"/>
                    <a:pt x="1379" y="14149"/>
                    <a:pt x="2521" y="14149"/>
                  </a:cubicBezTo>
                  <a:lnTo>
                    <a:pt x="2656" y="14149"/>
                  </a:lnTo>
                  <a:cubicBezTo>
                    <a:pt x="3059" y="14149"/>
                    <a:pt x="3630" y="14149"/>
                    <a:pt x="4034" y="13847"/>
                  </a:cubicBezTo>
                  <a:lnTo>
                    <a:pt x="4034" y="14284"/>
                  </a:lnTo>
                  <a:cubicBezTo>
                    <a:pt x="4034" y="14687"/>
                    <a:pt x="4202" y="15258"/>
                    <a:pt x="4471" y="15662"/>
                  </a:cubicBezTo>
                  <a:cubicBezTo>
                    <a:pt x="4874" y="16367"/>
                    <a:pt x="5311" y="16670"/>
                    <a:pt x="5714" y="16670"/>
                  </a:cubicBezTo>
                  <a:cubicBezTo>
                    <a:pt x="5882" y="16670"/>
                    <a:pt x="6151" y="16502"/>
                    <a:pt x="6285" y="16367"/>
                  </a:cubicBezTo>
                  <a:cubicBezTo>
                    <a:pt x="6991" y="15964"/>
                    <a:pt x="7394" y="14990"/>
                    <a:pt x="7697" y="14149"/>
                  </a:cubicBezTo>
                  <a:cubicBezTo>
                    <a:pt x="7966" y="14418"/>
                    <a:pt x="8403" y="14418"/>
                    <a:pt x="8672" y="14418"/>
                  </a:cubicBezTo>
                  <a:cubicBezTo>
                    <a:pt x="10352" y="14418"/>
                    <a:pt x="11898" y="12301"/>
                    <a:pt x="12436" y="10923"/>
                  </a:cubicBezTo>
                  <a:cubicBezTo>
                    <a:pt x="13007" y="11763"/>
                    <a:pt x="12873" y="12301"/>
                    <a:pt x="13444" y="12872"/>
                  </a:cubicBezTo>
                  <a:cubicBezTo>
                    <a:pt x="13578" y="13007"/>
                    <a:pt x="13847" y="13141"/>
                    <a:pt x="14284" y="13141"/>
                  </a:cubicBezTo>
                  <a:cubicBezTo>
                    <a:pt x="14419" y="13309"/>
                    <a:pt x="14688" y="13309"/>
                    <a:pt x="14822" y="13309"/>
                  </a:cubicBezTo>
                  <a:cubicBezTo>
                    <a:pt x="16234" y="13309"/>
                    <a:pt x="17914" y="12469"/>
                    <a:pt x="18889" y="11326"/>
                  </a:cubicBezTo>
                  <a:lnTo>
                    <a:pt x="18889" y="11326"/>
                  </a:lnTo>
                  <a:cubicBezTo>
                    <a:pt x="18620" y="11763"/>
                    <a:pt x="18485" y="12166"/>
                    <a:pt x="18485" y="12603"/>
                  </a:cubicBezTo>
                  <a:cubicBezTo>
                    <a:pt x="18485" y="12738"/>
                    <a:pt x="18620" y="12872"/>
                    <a:pt x="18620" y="13007"/>
                  </a:cubicBezTo>
                  <a:cubicBezTo>
                    <a:pt x="18889" y="13444"/>
                    <a:pt x="19326" y="13578"/>
                    <a:pt x="19863" y="13578"/>
                  </a:cubicBezTo>
                  <a:cubicBezTo>
                    <a:pt x="20435" y="13578"/>
                    <a:pt x="21006" y="13444"/>
                    <a:pt x="21409" y="13309"/>
                  </a:cubicBezTo>
                  <a:cubicBezTo>
                    <a:pt x="22518" y="12872"/>
                    <a:pt x="23527" y="12301"/>
                    <a:pt x="24501" y="11629"/>
                  </a:cubicBezTo>
                  <a:cubicBezTo>
                    <a:pt x="25207" y="10923"/>
                    <a:pt x="25879" y="10217"/>
                    <a:pt x="26451" y="9377"/>
                  </a:cubicBezTo>
                  <a:lnTo>
                    <a:pt x="26451" y="9646"/>
                  </a:lnTo>
                  <a:cubicBezTo>
                    <a:pt x="26451" y="11057"/>
                    <a:pt x="28265" y="11898"/>
                    <a:pt x="29677" y="11898"/>
                  </a:cubicBezTo>
                  <a:cubicBezTo>
                    <a:pt x="30652" y="11898"/>
                    <a:pt x="31357" y="11461"/>
                    <a:pt x="31626" y="10788"/>
                  </a:cubicBezTo>
                  <a:lnTo>
                    <a:pt x="31626" y="10788"/>
                  </a:lnTo>
                  <a:cubicBezTo>
                    <a:pt x="31492" y="11192"/>
                    <a:pt x="31492" y="11763"/>
                    <a:pt x="31357" y="12301"/>
                  </a:cubicBezTo>
                  <a:cubicBezTo>
                    <a:pt x="31357" y="13309"/>
                    <a:pt x="31357" y="14418"/>
                    <a:pt x="31929" y="15393"/>
                  </a:cubicBezTo>
                  <a:cubicBezTo>
                    <a:pt x="32601" y="16233"/>
                    <a:pt x="33307" y="16670"/>
                    <a:pt x="34147" y="16670"/>
                  </a:cubicBezTo>
                  <a:cubicBezTo>
                    <a:pt x="34584" y="16670"/>
                    <a:pt x="35122" y="16502"/>
                    <a:pt x="35693" y="16233"/>
                  </a:cubicBezTo>
                  <a:cubicBezTo>
                    <a:pt x="36533" y="15662"/>
                    <a:pt x="37373" y="15258"/>
                    <a:pt x="38482" y="15258"/>
                  </a:cubicBezTo>
                  <a:cubicBezTo>
                    <a:pt x="38785" y="15258"/>
                    <a:pt x="39054" y="15258"/>
                    <a:pt x="39323" y="15393"/>
                  </a:cubicBezTo>
                  <a:cubicBezTo>
                    <a:pt x="40734" y="15662"/>
                    <a:pt x="41003" y="17073"/>
                    <a:pt x="42146" y="17645"/>
                  </a:cubicBezTo>
                  <a:cubicBezTo>
                    <a:pt x="42280" y="17779"/>
                    <a:pt x="42549" y="17779"/>
                    <a:pt x="42683" y="17779"/>
                  </a:cubicBezTo>
                  <a:lnTo>
                    <a:pt x="42986" y="17779"/>
                  </a:lnTo>
                  <a:cubicBezTo>
                    <a:pt x="44095" y="17779"/>
                    <a:pt x="45204" y="16670"/>
                    <a:pt x="45372" y="15527"/>
                  </a:cubicBezTo>
                  <a:cubicBezTo>
                    <a:pt x="45372" y="15124"/>
                    <a:pt x="45204" y="14687"/>
                    <a:pt x="44935" y="14284"/>
                  </a:cubicBezTo>
                  <a:cubicBezTo>
                    <a:pt x="46347" y="13981"/>
                    <a:pt x="47053" y="12469"/>
                    <a:pt x="47187" y="11057"/>
                  </a:cubicBezTo>
                  <a:lnTo>
                    <a:pt x="47187" y="9646"/>
                  </a:lnTo>
                  <a:cubicBezTo>
                    <a:pt x="47053" y="9242"/>
                    <a:pt x="47187" y="9108"/>
                    <a:pt x="47053" y="8806"/>
                  </a:cubicBezTo>
                  <a:cubicBezTo>
                    <a:pt x="46750" y="8402"/>
                    <a:pt x="46044" y="8402"/>
                    <a:pt x="46044" y="8100"/>
                  </a:cubicBezTo>
                  <a:lnTo>
                    <a:pt x="46044" y="7965"/>
                  </a:lnTo>
                  <a:cubicBezTo>
                    <a:pt x="46044" y="7831"/>
                    <a:pt x="46044" y="7696"/>
                    <a:pt x="46212" y="7428"/>
                  </a:cubicBezTo>
                  <a:lnTo>
                    <a:pt x="46212" y="7428"/>
                  </a:lnTo>
                  <a:cubicBezTo>
                    <a:pt x="46044" y="7562"/>
                    <a:pt x="45775" y="7562"/>
                    <a:pt x="45641" y="7562"/>
                  </a:cubicBezTo>
                  <a:lnTo>
                    <a:pt x="45372" y="7562"/>
                  </a:lnTo>
                  <a:cubicBezTo>
                    <a:pt x="43826" y="7428"/>
                    <a:pt x="43524" y="5445"/>
                    <a:pt x="42011" y="5041"/>
                  </a:cubicBezTo>
                  <a:cubicBezTo>
                    <a:pt x="41709" y="5041"/>
                    <a:pt x="41440" y="4907"/>
                    <a:pt x="41171" y="4907"/>
                  </a:cubicBezTo>
                  <a:cubicBezTo>
                    <a:pt x="40028" y="4907"/>
                    <a:pt x="39188" y="5445"/>
                    <a:pt x="38348" y="5882"/>
                  </a:cubicBezTo>
                  <a:cubicBezTo>
                    <a:pt x="37810" y="6150"/>
                    <a:pt x="37239" y="6419"/>
                    <a:pt x="36802" y="6419"/>
                  </a:cubicBezTo>
                  <a:cubicBezTo>
                    <a:pt x="35962" y="6419"/>
                    <a:pt x="35290" y="6016"/>
                    <a:pt x="34584" y="5041"/>
                  </a:cubicBezTo>
                  <a:cubicBezTo>
                    <a:pt x="34012" y="4201"/>
                    <a:pt x="34012" y="3227"/>
                    <a:pt x="34012" y="2218"/>
                  </a:cubicBezTo>
                  <a:cubicBezTo>
                    <a:pt x="34012" y="1815"/>
                    <a:pt x="33744" y="1378"/>
                    <a:pt x="33307" y="1378"/>
                  </a:cubicBezTo>
                  <a:lnTo>
                    <a:pt x="33172" y="1546"/>
                  </a:lnTo>
                  <a:lnTo>
                    <a:pt x="32332" y="1546"/>
                  </a:lnTo>
                  <a:cubicBezTo>
                    <a:pt x="31223" y="1546"/>
                    <a:pt x="29946" y="1109"/>
                    <a:pt x="29408" y="269"/>
                  </a:cubicBezTo>
                  <a:cubicBezTo>
                    <a:pt x="29240" y="0"/>
                    <a:pt x="28971" y="0"/>
                    <a:pt x="28837" y="0"/>
                  </a:cubicBezTo>
                  <a:close/>
                </a:path>
              </a:pathLst>
            </a:custGeom>
            <a:solidFill>
              <a:schemeClr val="accent6"/>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58" name="Google Shape;861;p31">
              <a:extLst>
                <a:ext uri="{FF2B5EF4-FFF2-40B4-BE49-F238E27FC236}">
                  <a16:creationId xmlns:a16="http://schemas.microsoft.com/office/drawing/2014/main" id="{461FF0F9-5896-4560-8CB8-6C0C41CDF6D4}"/>
                </a:ext>
              </a:extLst>
            </p:cNvPr>
            <p:cNvSpPr/>
            <p:nvPr/>
          </p:nvSpPr>
          <p:spPr>
            <a:xfrm>
              <a:off x="6133036" y="3492792"/>
              <a:ext cx="178533" cy="122190"/>
            </a:xfrm>
            <a:custGeom>
              <a:avLst/>
              <a:gdLst/>
              <a:ahLst/>
              <a:cxnLst/>
              <a:rect l="l" t="t" r="r" b="b"/>
              <a:pathLst>
                <a:path w="5748" h="3934" extrusionOk="0">
                  <a:moveTo>
                    <a:pt x="5311" y="1"/>
                  </a:moveTo>
                  <a:cubicBezTo>
                    <a:pt x="5042" y="1"/>
                    <a:pt x="4740" y="270"/>
                    <a:pt x="4740" y="572"/>
                  </a:cubicBezTo>
                  <a:cubicBezTo>
                    <a:pt x="4740" y="1816"/>
                    <a:pt x="3765" y="2790"/>
                    <a:pt x="2522" y="2925"/>
                  </a:cubicBezTo>
                  <a:cubicBezTo>
                    <a:pt x="2407" y="2958"/>
                    <a:pt x="2293" y="2973"/>
                    <a:pt x="2179" y="2973"/>
                  </a:cubicBezTo>
                  <a:cubicBezTo>
                    <a:pt x="1723" y="2973"/>
                    <a:pt x="1271" y="2737"/>
                    <a:pt x="841" y="2522"/>
                  </a:cubicBezTo>
                  <a:cubicBezTo>
                    <a:pt x="802" y="2482"/>
                    <a:pt x="736" y="2466"/>
                    <a:pt x="660" y="2466"/>
                  </a:cubicBezTo>
                  <a:cubicBezTo>
                    <a:pt x="477" y="2466"/>
                    <a:pt x="230" y="2561"/>
                    <a:pt x="135" y="2656"/>
                  </a:cubicBezTo>
                  <a:cubicBezTo>
                    <a:pt x="1" y="2925"/>
                    <a:pt x="135" y="3227"/>
                    <a:pt x="270" y="3362"/>
                  </a:cubicBezTo>
                  <a:cubicBezTo>
                    <a:pt x="841" y="3765"/>
                    <a:pt x="1547" y="3933"/>
                    <a:pt x="2219" y="3933"/>
                  </a:cubicBezTo>
                  <a:lnTo>
                    <a:pt x="2656" y="3933"/>
                  </a:lnTo>
                  <a:cubicBezTo>
                    <a:pt x="4336" y="3765"/>
                    <a:pt x="5748" y="2253"/>
                    <a:pt x="5748" y="572"/>
                  </a:cubicBezTo>
                  <a:cubicBezTo>
                    <a:pt x="5748" y="270"/>
                    <a:pt x="5580" y="1"/>
                    <a:pt x="5311" y="1"/>
                  </a:cubicBezTo>
                  <a:close/>
                </a:path>
              </a:pathLst>
            </a:custGeom>
            <a:solidFill>
              <a:schemeClr val="dk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59" name="Google Shape;862;p31">
              <a:extLst>
                <a:ext uri="{FF2B5EF4-FFF2-40B4-BE49-F238E27FC236}">
                  <a16:creationId xmlns:a16="http://schemas.microsoft.com/office/drawing/2014/main" id="{FA6B455F-977B-4B36-A84A-B37881BE2563}"/>
                </a:ext>
              </a:extLst>
            </p:cNvPr>
            <p:cNvSpPr/>
            <p:nvPr/>
          </p:nvSpPr>
          <p:spPr>
            <a:xfrm>
              <a:off x="6337660" y="3256735"/>
              <a:ext cx="234908" cy="209376"/>
            </a:xfrm>
            <a:custGeom>
              <a:avLst/>
              <a:gdLst/>
              <a:ahLst/>
              <a:cxnLst/>
              <a:rect l="l" t="t" r="r" b="b"/>
              <a:pathLst>
                <a:path w="7563" h="6741" extrusionOk="0">
                  <a:moveTo>
                    <a:pt x="3777" y="0"/>
                  </a:moveTo>
                  <a:cubicBezTo>
                    <a:pt x="2799" y="0"/>
                    <a:pt x="1814" y="426"/>
                    <a:pt x="1109" y="1283"/>
                  </a:cubicBezTo>
                  <a:cubicBezTo>
                    <a:pt x="0" y="2694"/>
                    <a:pt x="269" y="4811"/>
                    <a:pt x="1681" y="6055"/>
                  </a:cubicBezTo>
                  <a:cubicBezTo>
                    <a:pt x="2312" y="6518"/>
                    <a:pt x="3048" y="6741"/>
                    <a:pt x="3773" y="6741"/>
                  </a:cubicBezTo>
                  <a:cubicBezTo>
                    <a:pt x="4785" y="6741"/>
                    <a:pt x="5773" y="6306"/>
                    <a:pt x="6419" y="5484"/>
                  </a:cubicBezTo>
                  <a:cubicBezTo>
                    <a:pt x="7562" y="3971"/>
                    <a:pt x="7394" y="1854"/>
                    <a:pt x="5882" y="745"/>
                  </a:cubicBezTo>
                  <a:cubicBezTo>
                    <a:pt x="5270" y="249"/>
                    <a:pt x="4525" y="0"/>
                    <a:pt x="3777" y="0"/>
                  </a:cubicBezTo>
                  <a:close/>
                </a:path>
              </a:pathLst>
            </a:custGeom>
            <a:solidFill>
              <a:schemeClr val="dk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60" name="Google Shape;863;p31">
              <a:extLst>
                <a:ext uri="{FF2B5EF4-FFF2-40B4-BE49-F238E27FC236}">
                  <a16:creationId xmlns:a16="http://schemas.microsoft.com/office/drawing/2014/main" id="{1541C5F9-30C1-4920-B005-4847AA260ADD}"/>
                </a:ext>
              </a:extLst>
            </p:cNvPr>
            <p:cNvSpPr/>
            <p:nvPr/>
          </p:nvSpPr>
          <p:spPr>
            <a:xfrm>
              <a:off x="6384622" y="3440611"/>
              <a:ext cx="266216" cy="134677"/>
            </a:xfrm>
            <a:custGeom>
              <a:avLst/>
              <a:gdLst/>
              <a:ahLst/>
              <a:cxnLst/>
              <a:rect l="l" t="t" r="r" b="b"/>
              <a:pathLst>
                <a:path w="8571" h="4336" extrusionOk="0">
                  <a:moveTo>
                    <a:pt x="4202" y="0"/>
                  </a:moveTo>
                  <a:cubicBezTo>
                    <a:pt x="1983" y="135"/>
                    <a:pt x="1" y="1110"/>
                    <a:pt x="169" y="2252"/>
                  </a:cubicBezTo>
                  <a:cubicBezTo>
                    <a:pt x="169" y="3496"/>
                    <a:pt x="1983" y="4336"/>
                    <a:pt x="4370" y="4336"/>
                  </a:cubicBezTo>
                  <a:cubicBezTo>
                    <a:pt x="6588" y="4202"/>
                    <a:pt x="8571" y="3227"/>
                    <a:pt x="8403" y="2084"/>
                  </a:cubicBezTo>
                  <a:cubicBezTo>
                    <a:pt x="8403" y="841"/>
                    <a:pt x="6588" y="0"/>
                    <a:pt x="4202" y="0"/>
                  </a:cubicBezTo>
                  <a:close/>
                </a:path>
              </a:pathLst>
            </a:custGeom>
            <a:solidFill>
              <a:schemeClr val="accent5"/>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61" name="Google Shape;864;p31">
              <a:extLst>
                <a:ext uri="{FF2B5EF4-FFF2-40B4-BE49-F238E27FC236}">
                  <a16:creationId xmlns:a16="http://schemas.microsoft.com/office/drawing/2014/main" id="{0AC89F5C-6032-42B3-BE34-1BF79B2939BD}"/>
                </a:ext>
              </a:extLst>
            </p:cNvPr>
            <p:cNvSpPr/>
            <p:nvPr/>
          </p:nvSpPr>
          <p:spPr>
            <a:xfrm>
              <a:off x="5893997" y="3288416"/>
              <a:ext cx="217172" cy="192914"/>
            </a:xfrm>
            <a:custGeom>
              <a:avLst/>
              <a:gdLst/>
              <a:ahLst/>
              <a:cxnLst/>
              <a:rect l="l" t="t" r="r" b="b"/>
              <a:pathLst>
                <a:path w="6992" h="6211" extrusionOk="0">
                  <a:moveTo>
                    <a:pt x="3413" y="1"/>
                  </a:moveTo>
                  <a:cubicBezTo>
                    <a:pt x="2734" y="1"/>
                    <a:pt x="2061" y="223"/>
                    <a:pt x="1513" y="699"/>
                  </a:cubicBezTo>
                  <a:cubicBezTo>
                    <a:pt x="135" y="1674"/>
                    <a:pt x="0" y="3623"/>
                    <a:pt x="975" y="5035"/>
                  </a:cubicBezTo>
                  <a:cubicBezTo>
                    <a:pt x="1593" y="5821"/>
                    <a:pt x="2470" y="6211"/>
                    <a:pt x="3371" y="6211"/>
                  </a:cubicBezTo>
                  <a:cubicBezTo>
                    <a:pt x="4088" y="6211"/>
                    <a:pt x="4819" y="5963"/>
                    <a:pt x="5445" y="5472"/>
                  </a:cubicBezTo>
                  <a:cubicBezTo>
                    <a:pt x="6722" y="4464"/>
                    <a:pt x="6991" y="2514"/>
                    <a:pt x="5882" y="1103"/>
                  </a:cubicBezTo>
                  <a:cubicBezTo>
                    <a:pt x="5230" y="393"/>
                    <a:pt x="4315" y="1"/>
                    <a:pt x="3413" y="1"/>
                  </a:cubicBezTo>
                  <a:close/>
                </a:path>
              </a:pathLst>
            </a:custGeom>
            <a:solidFill>
              <a:schemeClr val="dk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62" name="Google Shape;865;p31">
              <a:extLst>
                <a:ext uri="{FF2B5EF4-FFF2-40B4-BE49-F238E27FC236}">
                  <a16:creationId xmlns:a16="http://schemas.microsoft.com/office/drawing/2014/main" id="{26E29FF5-E604-4426-A4A5-A021519F55DF}"/>
                </a:ext>
              </a:extLst>
            </p:cNvPr>
            <p:cNvSpPr/>
            <p:nvPr/>
          </p:nvSpPr>
          <p:spPr>
            <a:xfrm>
              <a:off x="5880424" y="3458346"/>
              <a:ext cx="182727" cy="121569"/>
            </a:xfrm>
            <a:custGeom>
              <a:avLst/>
              <a:gdLst/>
              <a:ahLst/>
              <a:cxnLst/>
              <a:rect l="l" t="t" r="r" b="b"/>
              <a:pathLst>
                <a:path w="5883" h="3914" extrusionOk="0">
                  <a:moveTo>
                    <a:pt x="1950" y="1"/>
                  </a:moveTo>
                  <a:cubicBezTo>
                    <a:pt x="1278" y="1"/>
                    <a:pt x="572" y="135"/>
                    <a:pt x="1" y="270"/>
                  </a:cubicBezTo>
                  <a:cubicBezTo>
                    <a:pt x="135" y="1110"/>
                    <a:pt x="135" y="1816"/>
                    <a:pt x="1" y="2656"/>
                  </a:cubicBezTo>
                  <a:lnTo>
                    <a:pt x="1" y="2925"/>
                  </a:lnTo>
                  <a:lnTo>
                    <a:pt x="1" y="3631"/>
                  </a:lnTo>
                  <a:cubicBezTo>
                    <a:pt x="572" y="3899"/>
                    <a:pt x="1278" y="3899"/>
                    <a:pt x="1950" y="3899"/>
                  </a:cubicBezTo>
                  <a:cubicBezTo>
                    <a:pt x="2100" y="3909"/>
                    <a:pt x="2248" y="3914"/>
                    <a:pt x="2394" y="3914"/>
                  </a:cubicBezTo>
                  <a:cubicBezTo>
                    <a:pt x="4315" y="3914"/>
                    <a:pt x="5882" y="3115"/>
                    <a:pt x="5882" y="2085"/>
                  </a:cubicBezTo>
                  <a:cubicBezTo>
                    <a:pt x="5882" y="1513"/>
                    <a:pt x="5479" y="975"/>
                    <a:pt x="4773" y="673"/>
                  </a:cubicBezTo>
                  <a:cubicBezTo>
                    <a:pt x="4067" y="270"/>
                    <a:pt x="3093" y="1"/>
                    <a:pt x="2118" y="1"/>
                  </a:cubicBezTo>
                  <a:close/>
                </a:path>
              </a:pathLst>
            </a:custGeom>
            <a:solidFill>
              <a:schemeClr val="accent5"/>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63" name="Google Shape;866;p31">
              <a:extLst>
                <a:ext uri="{FF2B5EF4-FFF2-40B4-BE49-F238E27FC236}">
                  <a16:creationId xmlns:a16="http://schemas.microsoft.com/office/drawing/2014/main" id="{B6D859BE-ABC8-4A42-B5B8-2D610C015540}"/>
                </a:ext>
              </a:extLst>
            </p:cNvPr>
            <p:cNvSpPr/>
            <p:nvPr/>
          </p:nvSpPr>
          <p:spPr>
            <a:xfrm>
              <a:off x="5858495" y="3818488"/>
              <a:ext cx="248481" cy="358775"/>
            </a:xfrm>
            <a:custGeom>
              <a:avLst/>
              <a:gdLst/>
              <a:ahLst/>
              <a:cxnLst/>
              <a:rect l="l" t="t" r="r" b="b"/>
              <a:pathLst>
                <a:path w="8000" h="11551" extrusionOk="0">
                  <a:moveTo>
                    <a:pt x="1" y="1"/>
                  </a:moveTo>
                  <a:lnTo>
                    <a:pt x="1" y="9815"/>
                  </a:lnTo>
                  <a:cubicBezTo>
                    <a:pt x="1" y="10251"/>
                    <a:pt x="135" y="10520"/>
                    <a:pt x="438" y="10655"/>
                  </a:cubicBezTo>
                  <a:cubicBezTo>
                    <a:pt x="1508" y="11271"/>
                    <a:pt x="2617" y="11551"/>
                    <a:pt x="3747" y="11551"/>
                  </a:cubicBezTo>
                  <a:cubicBezTo>
                    <a:pt x="4958" y="11551"/>
                    <a:pt x="6193" y="11229"/>
                    <a:pt x="7428" y="10655"/>
                  </a:cubicBezTo>
                  <a:cubicBezTo>
                    <a:pt x="7865" y="10520"/>
                    <a:pt x="8000" y="10251"/>
                    <a:pt x="8000" y="9815"/>
                  </a:cubicBezTo>
                  <a:lnTo>
                    <a:pt x="8000" y="1"/>
                  </a:lnTo>
                  <a:cubicBezTo>
                    <a:pt x="8000" y="707"/>
                    <a:pt x="6185" y="1144"/>
                    <a:pt x="4067" y="1144"/>
                  </a:cubicBezTo>
                  <a:cubicBezTo>
                    <a:pt x="1816" y="1144"/>
                    <a:pt x="1" y="707"/>
                    <a:pt x="1" y="1"/>
                  </a:cubicBezTo>
                  <a:close/>
                </a:path>
              </a:pathLst>
            </a:custGeom>
            <a:solidFill>
              <a:srgbClr val="74E2ED"/>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64" name="Google Shape;867;p31">
              <a:extLst>
                <a:ext uri="{FF2B5EF4-FFF2-40B4-BE49-F238E27FC236}">
                  <a16:creationId xmlns:a16="http://schemas.microsoft.com/office/drawing/2014/main" id="{B1310A9B-D552-4383-9D6A-72133004D72A}"/>
                </a:ext>
              </a:extLst>
            </p:cNvPr>
            <p:cNvSpPr/>
            <p:nvPr/>
          </p:nvSpPr>
          <p:spPr>
            <a:xfrm>
              <a:off x="5858495" y="3818488"/>
              <a:ext cx="248481" cy="357036"/>
            </a:xfrm>
            <a:custGeom>
              <a:avLst/>
              <a:gdLst/>
              <a:ahLst/>
              <a:cxnLst/>
              <a:rect l="l" t="t" r="r" b="b"/>
              <a:pathLst>
                <a:path w="8000" h="11495" extrusionOk="0">
                  <a:moveTo>
                    <a:pt x="8000" y="1"/>
                  </a:moveTo>
                  <a:lnTo>
                    <a:pt x="8000" y="1"/>
                  </a:lnTo>
                  <a:lnTo>
                    <a:pt x="8000" y="5210"/>
                  </a:lnTo>
                  <a:lnTo>
                    <a:pt x="8000" y="5210"/>
                  </a:lnTo>
                  <a:lnTo>
                    <a:pt x="8000" y="1"/>
                  </a:lnTo>
                  <a:close/>
                  <a:moveTo>
                    <a:pt x="1" y="1"/>
                  </a:moveTo>
                  <a:lnTo>
                    <a:pt x="1" y="9815"/>
                  </a:lnTo>
                  <a:cubicBezTo>
                    <a:pt x="1" y="10251"/>
                    <a:pt x="135" y="10520"/>
                    <a:pt x="438" y="10655"/>
                  </a:cubicBezTo>
                  <a:cubicBezTo>
                    <a:pt x="1547" y="11361"/>
                    <a:pt x="2656" y="11495"/>
                    <a:pt x="3799" y="11495"/>
                  </a:cubicBezTo>
                  <a:cubicBezTo>
                    <a:pt x="4908" y="11495"/>
                    <a:pt x="6185" y="11226"/>
                    <a:pt x="7428" y="10655"/>
                  </a:cubicBezTo>
                  <a:cubicBezTo>
                    <a:pt x="7865" y="10520"/>
                    <a:pt x="8000" y="10251"/>
                    <a:pt x="8000" y="9815"/>
                  </a:cubicBezTo>
                  <a:lnTo>
                    <a:pt x="8000" y="9680"/>
                  </a:lnTo>
                  <a:lnTo>
                    <a:pt x="8000" y="9680"/>
                  </a:lnTo>
                  <a:lnTo>
                    <a:pt x="8000" y="9815"/>
                  </a:lnTo>
                  <a:cubicBezTo>
                    <a:pt x="8000" y="10251"/>
                    <a:pt x="7865" y="10520"/>
                    <a:pt x="7428" y="10655"/>
                  </a:cubicBezTo>
                  <a:cubicBezTo>
                    <a:pt x="6185" y="11226"/>
                    <a:pt x="4908" y="11495"/>
                    <a:pt x="3799" y="11495"/>
                  </a:cubicBezTo>
                  <a:cubicBezTo>
                    <a:pt x="2656" y="11495"/>
                    <a:pt x="1547" y="11361"/>
                    <a:pt x="438" y="10655"/>
                  </a:cubicBezTo>
                  <a:cubicBezTo>
                    <a:pt x="135" y="10520"/>
                    <a:pt x="1" y="10251"/>
                    <a:pt x="1" y="9815"/>
                  </a:cubicBezTo>
                  <a:lnTo>
                    <a:pt x="1" y="1"/>
                  </a:lnTo>
                  <a:close/>
                </a:path>
              </a:pathLst>
            </a:custGeom>
            <a:solidFill>
              <a:srgbClr val="E7BBA8"/>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65" name="Google Shape;868;p31">
              <a:extLst>
                <a:ext uri="{FF2B5EF4-FFF2-40B4-BE49-F238E27FC236}">
                  <a16:creationId xmlns:a16="http://schemas.microsoft.com/office/drawing/2014/main" id="{258B552B-85A8-43D5-A6E8-31D6364C1A76}"/>
                </a:ext>
              </a:extLst>
            </p:cNvPr>
            <p:cNvSpPr/>
            <p:nvPr/>
          </p:nvSpPr>
          <p:spPr>
            <a:xfrm>
              <a:off x="6106945" y="3980311"/>
              <a:ext cx="31" cy="138870"/>
            </a:xfrm>
            <a:custGeom>
              <a:avLst/>
              <a:gdLst/>
              <a:ahLst/>
              <a:cxnLst/>
              <a:rect l="l" t="t" r="r" b="b"/>
              <a:pathLst>
                <a:path w="1" h="4471" extrusionOk="0">
                  <a:moveTo>
                    <a:pt x="1" y="0"/>
                  </a:moveTo>
                  <a:lnTo>
                    <a:pt x="1" y="4470"/>
                  </a:lnTo>
                  <a:lnTo>
                    <a:pt x="1" y="4470"/>
                  </a:lnTo>
                  <a:close/>
                </a:path>
              </a:pathLst>
            </a:custGeom>
            <a:solidFill>
              <a:srgbClr val="DB9F5F"/>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66" name="Google Shape;869;p31">
              <a:extLst>
                <a:ext uri="{FF2B5EF4-FFF2-40B4-BE49-F238E27FC236}">
                  <a16:creationId xmlns:a16="http://schemas.microsoft.com/office/drawing/2014/main" id="{34CE13F7-D3FE-4868-A8C9-832F0B502D83}"/>
                </a:ext>
              </a:extLst>
            </p:cNvPr>
            <p:cNvSpPr/>
            <p:nvPr/>
          </p:nvSpPr>
          <p:spPr>
            <a:xfrm>
              <a:off x="6080855" y="3827899"/>
              <a:ext cx="26122" cy="12548"/>
            </a:xfrm>
            <a:custGeom>
              <a:avLst/>
              <a:gdLst/>
              <a:ahLst/>
              <a:cxnLst/>
              <a:rect l="l" t="t" r="r" b="b"/>
              <a:pathLst>
                <a:path w="841" h="404" extrusionOk="0">
                  <a:moveTo>
                    <a:pt x="841" y="0"/>
                  </a:moveTo>
                  <a:cubicBezTo>
                    <a:pt x="841" y="0"/>
                    <a:pt x="730" y="0"/>
                    <a:pt x="709" y="101"/>
                  </a:cubicBezTo>
                  <a:lnTo>
                    <a:pt x="709" y="101"/>
                  </a:lnTo>
                  <a:cubicBezTo>
                    <a:pt x="763" y="68"/>
                    <a:pt x="807" y="34"/>
                    <a:pt x="841" y="0"/>
                  </a:cubicBezTo>
                  <a:close/>
                  <a:moveTo>
                    <a:pt x="709" y="101"/>
                  </a:moveTo>
                  <a:lnTo>
                    <a:pt x="709" y="101"/>
                  </a:lnTo>
                  <a:cubicBezTo>
                    <a:pt x="609" y="164"/>
                    <a:pt x="476" y="227"/>
                    <a:pt x="317" y="289"/>
                  </a:cubicBezTo>
                  <a:lnTo>
                    <a:pt x="317" y="289"/>
                  </a:lnTo>
                  <a:cubicBezTo>
                    <a:pt x="469" y="248"/>
                    <a:pt x="605" y="215"/>
                    <a:pt x="706" y="135"/>
                  </a:cubicBezTo>
                  <a:cubicBezTo>
                    <a:pt x="706" y="122"/>
                    <a:pt x="707" y="111"/>
                    <a:pt x="709" y="101"/>
                  </a:cubicBezTo>
                  <a:close/>
                  <a:moveTo>
                    <a:pt x="317" y="289"/>
                  </a:moveTo>
                  <a:cubicBezTo>
                    <a:pt x="216" y="317"/>
                    <a:pt x="108" y="350"/>
                    <a:pt x="0" y="404"/>
                  </a:cubicBezTo>
                  <a:cubicBezTo>
                    <a:pt x="115" y="366"/>
                    <a:pt x="221" y="328"/>
                    <a:pt x="317" y="289"/>
                  </a:cubicBezTo>
                  <a:close/>
                </a:path>
              </a:pathLst>
            </a:custGeom>
            <a:solidFill>
              <a:srgbClr val="E7BBA8"/>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67" name="Google Shape;870;p31">
              <a:extLst>
                <a:ext uri="{FF2B5EF4-FFF2-40B4-BE49-F238E27FC236}">
                  <a16:creationId xmlns:a16="http://schemas.microsoft.com/office/drawing/2014/main" id="{93AFD013-D85E-43B9-8E95-BBA33BD9EC6E}"/>
                </a:ext>
              </a:extLst>
            </p:cNvPr>
            <p:cNvSpPr/>
            <p:nvPr/>
          </p:nvSpPr>
          <p:spPr>
            <a:xfrm>
              <a:off x="5858495" y="3827899"/>
              <a:ext cx="248481" cy="347625"/>
            </a:xfrm>
            <a:custGeom>
              <a:avLst/>
              <a:gdLst/>
              <a:ahLst/>
              <a:cxnLst/>
              <a:rect l="l" t="t" r="r" b="b"/>
              <a:pathLst>
                <a:path w="8000" h="11192" extrusionOk="0">
                  <a:moveTo>
                    <a:pt x="1" y="0"/>
                  </a:moveTo>
                  <a:lnTo>
                    <a:pt x="1" y="9512"/>
                  </a:lnTo>
                  <a:cubicBezTo>
                    <a:pt x="1" y="9948"/>
                    <a:pt x="135" y="10217"/>
                    <a:pt x="438" y="10352"/>
                  </a:cubicBezTo>
                  <a:cubicBezTo>
                    <a:pt x="1547" y="11058"/>
                    <a:pt x="2656" y="11192"/>
                    <a:pt x="3799" y="11192"/>
                  </a:cubicBezTo>
                  <a:cubicBezTo>
                    <a:pt x="4908" y="11192"/>
                    <a:pt x="6185" y="10923"/>
                    <a:pt x="7428" y="10352"/>
                  </a:cubicBezTo>
                  <a:cubicBezTo>
                    <a:pt x="7865" y="10217"/>
                    <a:pt x="8000" y="9948"/>
                    <a:pt x="8000" y="9512"/>
                  </a:cubicBezTo>
                  <a:lnTo>
                    <a:pt x="8000" y="9377"/>
                  </a:lnTo>
                  <a:lnTo>
                    <a:pt x="8000" y="4907"/>
                  </a:lnTo>
                  <a:lnTo>
                    <a:pt x="8000" y="0"/>
                  </a:lnTo>
                  <a:cubicBezTo>
                    <a:pt x="7865" y="135"/>
                    <a:pt x="7563" y="269"/>
                    <a:pt x="7159" y="404"/>
                  </a:cubicBezTo>
                  <a:lnTo>
                    <a:pt x="7025" y="404"/>
                  </a:lnTo>
                  <a:lnTo>
                    <a:pt x="7025" y="538"/>
                  </a:lnTo>
                  <a:lnTo>
                    <a:pt x="7025" y="7831"/>
                  </a:lnTo>
                  <a:cubicBezTo>
                    <a:pt x="7025" y="8268"/>
                    <a:pt x="6857" y="8537"/>
                    <a:pt x="6588" y="8671"/>
                  </a:cubicBezTo>
                  <a:cubicBezTo>
                    <a:pt x="5613" y="9243"/>
                    <a:pt x="4773" y="9646"/>
                    <a:pt x="3799" y="9646"/>
                  </a:cubicBezTo>
                  <a:cubicBezTo>
                    <a:pt x="2958" y="9646"/>
                    <a:pt x="2253" y="9377"/>
                    <a:pt x="1412" y="8806"/>
                  </a:cubicBezTo>
                  <a:cubicBezTo>
                    <a:pt x="1143" y="8537"/>
                    <a:pt x="975" y="8268"/>
                    <a:pt x="975" y="7831"/>
                  </a:cubicBezTo>
                  <a:lnTo>
                    <a:pt x="975" y="538"/>
                  </a:lnTo>
                  <a:lnTo>
                    <a:pt x="975" y="404"/>
                  </a:lnTo>
                  <a:lnTo>
                    <a:pt x="707" y="404"/>
                  </a:lnTo>
                  <a:cubicBezTo>
                    <a:pt x="438" y="269"/>
                    <a:pt x="135" y="135"/>
                    <a:pt x="1" y="0"/>
                  </a:cubicBezTo>
                  <a:close/>
                </a:path>
              </a:pathLst>
            </a:custGeom>
            <a:solidFill>
              <a:srgbClr val="3FB6D6"/>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68" name="Google Shape;871;p31">
              <a:extLst>
                <a:ext uri="{FF2B5EF4-FFF2-40B4-BE49-F238E27FC236}">
                  <a16:creationId xmlns:a16="http://schemas.microsoft.com/office/drawing/2014/main" id="{A802342B-8757-4330-B820-2707940E809E}"/>
                </a:ext>
              </a:extLst>
            </p:cNvPr>
            <p:cNvSpPr/>
            <p:nvPr/>
          </p:nvSpPr>
          <p:spPr>
            <a:xfrm>
              <a:off x="5858495" y="3784042"/>
              <a:ext cx="248481" cy="69978"/>
            </a:xfrm>
            <a:custGeom>
              <a:avLst/>
              <a:gdLst/>
              <a:ahLst/>
              <a:cxnLst/>
              <a:rect l="l" t="t" r="r" b="b"/>
              <a:pathLst>
                <a:path w="8000" h="2253" extrusionOk="0">
                  <a:moveTo>
                    <a:pt x="4067" y="1"/>
                  </a:moveTo>
                  <a:cubicBezTo>
                    <a:pt x="1816" y="1"/>
                    <a:pt x="1" y="572"/>
                    <a:pt x="1" y="1110"/>
                  </a:cubicBezTo>
                  <a:cubicBezTo>
                    <a:pt x="1" y="1412"/>
                    <a:pt x="135" y="1547"/>
                    <a:pt x="438" y="1681"/>
                  </a:cubicBezTo>
                  <a:cubicBezTo>
                    <a:pt x="572" y="1816"/>
                    <a:pt x="841" y="1816"/>
                    <a:pt x="975" y="1816"/>
                  </a:cubicBezTo>
                  <a:lnTo>
                    <a:pt x="975" y="1950"/>
                  </a:lnTo>
                  <a:cubicBezTo>
                    <a:pt x="1681" y="2118"/>
                    <a:pt x="2824" y="2253"/>
                    <a:pt x="4067" y="2253"/>
                  </a:cubicBezTo>
                  <a:cubicBezTo>
                    <a:pt x="5177" y="2253"/>
                    <a:pt x="6319" y="2118"/>
                    <a:pt x="7025" y="1950"/>
                  </a:cubicBezTo>
                  <a:lnTo>
                    <a:pt x="7025" y="1816"/>
                  </a:lnTo>
                  <a:cubicBezTo>
                    <a:pt x="7159" y="1816"/>
                    <a:pt x="7428" y="1816"/>
                    <a:pt x="7563" y="1681"/>
                  </a:cubicBezTo>
                  <a:cubicBezTo>
                    <a:pt x="7865" y="1547"/>
                    <a:pt x="8000" y="1412"/>
                    <a:pt x="8000" y="1110"/>
                  </a:cubicBezTo>
                  <a:cubicBezTo>
                    <a:pt x="8000" y="572"/>
                    <a:pt x="6185" y="1"/>
                    <a:pt x="4067" y="1"/>
                  </a:cubicBezTo>
                  <a:close/>
                </a:path>
              </a:pathLst>
            </a:custGeom>
            <a:solidFill>
              <a:srgbClr val="3FB6D6"/>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69" name="Google Shape;872;p31">
              <a:extLst>
                <a:ext uri="{FF2B5EF4-FFF2-40B4-BE49-F238E27FC236}">
                  <a16:creationId xmlns:a16="http://schemas.microsoft.com/office/drawing/2014/main" id="{B164154F-640C-4FE2-9B8D-FFF7D3ACF03C}"/>
                </a:ext>
              </a:extLst>
            </p:cNvPr>
            <p:cNvSpPr/>
            <p:nvPr/>
          </p:nvSpPr>
          <p:spPr>
            <a:xfrm>
              <a:off x="5872069" y="3797616"/>
              <a:ext cx="221334" cy="42832"/>
            </a:xfrm>
            <a:custGeom>
              <a:avLst/>
              <a:gdLst/>
              <a:ahLst/>
              <a:cxnLst/>
              <a:rect l="l" t="t" r="r" b="b"/>
              <a:pathLst>
                <a:path w="7126" h="1379" extrusionOk="0">
                  <a:moveTo>
                    <a:pt x="3630" y="1"/>
                  </a:moveTo>
                  <a:cubicBezTo>
                    <a:pt x="1816" y="1"/>
                    <a:pt x="404" y="538"/>
                    <a:pt x="1" y="1244"/>
                  </a:cubicBezTo>
                  <a:cubicBezTo>
                    <a:pt x="135" y="1379"/>
                    <a:pt x="404" y="1379"/>
                    <a:pt x="538" y="1379"/>
                  </a:cubicBezTo>
                  <a:cubicBezTo>
                    <a:pt x="841" y="975"/>
                    <a:pt x="2084" y="538"/>
                    <a:pt x="3630" y="538"/>
                  </a:cubicBezTo>
                  <a:cubicBezTo>
                    <a:pt x="3899" y="404"/>
                    <a:pt x="4067" y="270"/>
                    <a:pt x="4202" y="1"/>
                  </a:cubicBezTo>
                  <a:close/>
                  <a:moveTo>
                    <a:pt x="4605" y="1"/>
                  </a:moveTo>
                  <a:cubicBezTo>
                    <a:pt x="4336" y="270"/>
                    <a:pt x="3899" y="404"/>
                    <a:pt x="3630" y="538"/>
                  </a:cubicBezTo>
                  <a:cubicBezTo>
                    <a:pt x="5042" y="538"/>
                    <a:pt x="6286" y="975"/>
                    <a:pt x="6588" y="1379"/>
                  </a:cubicBezTo>
                  <a:cubicBezTo>
                    <a:pt x="6722" y="1379"/>
                    <a:pt x="6991" y="1379"/>
                    <a:pt x="7126" y="1244"/>
                  </a:cubicBezTo>
                  <a:cubicBezTo>
                    <a:pt x="6722" y="673"/>
                    <a:pt x="5882" y="270"/>
                    <a:pt x="4605" y="1"/>
                  </a:cubicBezTo>
                  <a:close/>
                </a:path>
              </a:pathLst>
            </a:custGeom>
            <a:solidFill>
              <a:schemeClr val="dk2"/>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70" name="Google Shape;873;p31">
              <a:extLst>
                <a:ext uri="{FF2B5EF4-FFF2-40B4-BE49-F238E27FC236}">
                  <a16:creationId xmlns:a16="http://schemas.microsoft.com/office/drawing/2014/main" id="{AE076CD5-EDF3-4A3E-8FFC-4EEC0695697F}"/>
                </a:ext>
              </a:extLst>
            </p:cNvPr>
            <p:cNvSpPr/>
            <p:nvPr/>
          </p:nvSpPr>
          <p:spPr>
            <a:xfrm>
              <a:off x="5888779" y="3814326"/>
              <a:ext cx="187914" cy="39695"/>
            </a:xfrm>
            <a:custGeom>
              <a:avLst/>
              <a:gdLst/>
              <a:ahLst/>
              <a:cxnLst/>
              <a:rect l="l" t="t" r="r" b="b"/>
              <a:pathLst>
                <a:path w="6050" h="1278" extrusionOk="0">
                  <a:moveTo>
                    <a:pt x="3092" y="0"/>
                  </a:moveTo>
                  <a:cubicBezTo>
                    <a:pt x="1546" y="0"/>
                    <a:pt x="303" y="437"/>
                    <a:pt x="0" y="841"/>
                  </a:cubicBezTo>
                  <a:lnTo>
                    <a:pt x="0" y="975"/>
                  </a:lnTo>
                  <a:cubicBezTo>
                    <a:pt x="706" y="1143"/>
                    <a:pt x="1849" y="1278"/>
                    <a:pt x="3092" y="1278"/>
                  </a:cubicBezTo>
                  <a:cubicBezTo>
                    <a:pt x="4202" y="1278"/>
                    <a:pt x="5344" y="1143"/>
                    <a:pt x="6050" y="975"/>
                  </a:cubicBezTo>
                  <a:lnTo>
                    <a:pt x="6050" y="841"/>
                  </a:lnTo>
                  <a:cubicBezTo>
                    <a:pt x="5748" y="437"/>
                    <a:pt x="4504" y="0"/>
                    <a:pt x="3092" y="0"/>
                  </a:cubicBezTo>
                  <a:close/>
                </a:path>
              </a:pathLst>
            </a:custGeom>
            <a:solidFill>
              <a:schemeClr val="dk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71" name="Google Shape;874;p31">
              <a:extLst>
                <a:ext uri="{FF2B5EF4-FFF2-40B4-BE49-F238E27FC236}">
                  <a16:creationId xmlns:a16="http://schemas.microsoft.com/office/drawing/2014/main" id="{C246D750-4F88-44F1-B651-143545F8DCDF}"/>
                </a:ext>
              </a:extLst>
            </p:cNvPr>
            <p:cNvSpPr/>
            <p:nvPr/>
          </p:nvSpPr>
          <p:spPr>
            <a:xfrm>
              <a:off x="5737423" y="3468130"/>
              <a:ext cx="217141" cy="311781"/>
            </a:xfrm>
            <a:custGeom>
              <a:avLst/>
              <a:gdLst/>
              <a:ahLst/>
              <a:cxnLst/>
              <a:rect l="l" t="t" r="r" b="b"/>
              <a:pathLst>
                <a:path w="6991" h="10038" extrusionOk="0">
                  <a:moveTo>
                    <a:pt x="2740" y="1"/>
                  </a:moveTo>
                  <a:cubicBezTo>
                    <a:pt x="2423" y="1"/>
                    <a:pt x="2107" y="33"/>
                    <a:pt x="1815" y="89"/>
                  </a:cubicBezTo>
                  <a:cubicBezTo>
                    <a:pt x="1378" y="89"/>
                    <a:pt x="672" y="89"/>
                    <a:pt x="404" y="224"/>
                  </a:cubicBezTo>
                  <a:cubicBezTo>
                    <a:pt x="1244" y="795"/>
                    <a:pt x="2353" y="358"/>
                    <a:pt x="2790" y="1635"/>
                  </a:cubicBezTo>
                  <a:cubicBezTo>
                    <a:pt x="3059" y="2610"/>
                    <a:pt x="2655" y="3181"/>
                    <a:pt x="2084" y="3719"/>
                  </a:cubicBezTo>
                  <a:cubicBezTo>
                    <a:pt x="1815" y="4021"/>
                    <a:pt x="1513" y="4156"/>
                    <a:pt x="1109" y="4425"/>
                  </a:cubicBezTo>
                  <a:cubicBezTo>
                    <a:pt x="135" y="5265"/>
                    <a:pt x="0" y="6811"/>
                    <a:pt x="1109" y="7651"/>
                  </a:cubicBezTo>
                  <a:cubicBezTo>
                    <a:pt x="1590" y="8132"/>
                    <a:pt x="2258" y="8293"/>
                    <a:pt x="2924" y="8293"/>
                  </a:cubicBezTo>
                  <a:cubicBezTo>
                    <a:pt x="3422" y="8293"/>
                    <a:pt x="3919" y="8203"/>
                    <a:pt x="4336" y="8088"/>
                  </a:cubicBezTo>
                  <a:cubicBezTo>
                    <a:pt x="4455" y="8064"/>
                    <a:pt x="4569" y="8052"/>
                    <a:pt x="4675" y="8052"/>
                  </a:cubicBezTo>
                  <a:cubicBezTo>
                    <a:pt x="5318" y="8052"/>
                    <a:pt x="5714" y="8476"/>
                    <a:pt x="5714" y="9197"/>
                  </a:cubicBezTo>
                  <a:lnTo>
                    <a:pt x="5714" y="10037"/>
                  </a:lnTo>
                  <a:cubicBezTo>
                    <a:pt x="5882" y="9768"/>
                    <a:pt x="6285" y="9466"/>
                    <a:pt x="6419" y="9197"/>
                  </a:cubicBezTo>
                  <a:cubicBezTo>
                    <a:pt x="6856" y="8626"/>
                    <a:pt x="6991" y="8222"/>
                    <a:pt x="6722" y="7517"/>
                  </a:cubicBezTo>
                  <a:cubicBezTo>
                    <a:pt x="6285" y="6676"/>
                    <a:pt x="5310" y="6676"/>
                    <a:pt x="4739" y="6105"/>
                  </a:cubicBezTo>
                  <a:cubicBezTo>
                    <a:pt x="3764" y="5399"/>
                    <a:pt x="5176" y="4727"/>
                    <a:pt x="5579" y="4021"/>
                  </a:cubicBezTo>
                  <a:cubicBezTo>
                    <a:pt x="5882" y="3450"/>
                    <a:pt x="5714" y="2610"/>
                    <a:pt x="5579" y="2038"/>
                  </a:cubicBezTo>
                  <a:cubicBezTo>
                    <a:pt x="5445" y="1198"/>
                    <a:pt x="4873" y="660"/>
                    <a:pt x="4033" y="224"/>
                  </a:cubicBezTo>
                  <a:cubicBezTo>
                    <a:pt x="3639" y="66"/>
                    <a:pt x="3188" y="1"/>
                    <a:pt x="2740" y="1"/>
                  </a:cubicBezTo>
                  <a:close/>
                </a:path>
              </a:pathLst>
            </a:custGeom>
            <a:solidFill>
              <a:schemeClr val="lt2"/>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72" name="Google Shape;875;p31">
              <a:extLst>
                <a:ext uri="{FF2B5EF4-FFF2-40B4-BE49-F238E27FC236}">
                  <a16:creationId xmlns:a16="http://schemas.microsoft.com/office/drawing/2014/main" id="{54BBFEEF-E539-4BED-BC87-677771587652}"/>
                </a:ext>
              </a:extLst>
            </p:cNvPr>
            <p:cNvSpPr/>
            <p:nvPr/>
          </p:nvSpPr>
          <p:spPr>
            <a:xfrm>
              <a:off x="5771869" y="3709933"/>
              <a:ext cx="143032" cy="43888"/>
            </a:xfrm>
            <a:custGeom>
              <a:avLst/>
              <a:gdLst/>
              <a:ahLst/>
              <a:cxnLst/>
              <a:rect l="l" t="t" r="r" b="b"/>
              <a:pathLst>
                <a:path w="4605" h="1413" extrusionOk="0">
                  <a:moveTo>
                    <a:pt x="1815" y="437"/>
                  </a:moveTo>
                  <a:lnTo>
                    <a:pt x="1815" y="437"/>
                  </a:lnTo>
                  <a:lnTo>
                    <a:pt x="1815" y="437"/>
                  </a:lnTo>
                  <a:lnTo>
                    <a:pt x="1815" y="437"/>
                  </a:lnTo>
                  <a:close/>
                  <a:moveTo>
                    <a:pt x="3227" y="303"/>
                  </a:moveTo>
                  <a:lnTo>
                    <a:pt x="3227" y="303"/>
                  </a:lnTo>
                  <a:lnTo>
                    <a:pt x="3227" y="303"/>
                  </a:lnTo>
                  <a:close/>
                  <a:moveTo>
                    <a:pt x="3227" y="303"/>
                  </a:moveTo>
                  <a:lnTo>
                    <a:pt x="3227" y="303"/>
                  </a:lnTo>
                  <a:lnTo>
                    <a:pt x="3227" y="303"/>
                  </a:lnTo>
                  <a:close/>
                  <a:moveTo>
                    <a:pt x="3630" y="303"/>
                  </a:moveTo>
                  <a:cubicBezTo>
                    <a:pt x="4201" y="303"/>
                    <a:pt x="4605" y="706"/>
                    <a:pt x="4605" y="1412"/>
                  </a:cubicBezTo>
                  <a:cubicBezTo>
                    <a:pt x="4605" y="706"/>
                    <a:pt x="4201" y="303"/>
                    <a:pt x="3630" y="303"/>
                  </a:cubicBezTo>
                  <a:close/>
                  <a:moveTo>
                    <a:pt x="3630" y="303"/>
                  </a:moveTo>
                  <a:lnTo>
                    <a:pt x="3630" y="303"/>
                  </a:lnTo>
                  <a:lnTo>
                    <a:pt x="3630" y="303"/>
                  </a:lnTo>
                  <a:lnTo>
                    <a:pt x="3630" y="303"/>
                  </a:lnTo>
                  <a:close/>
                  <a:moveTo>
                    <a:pt x="0" y="1"/>
                  </a:moveTo>
                  <a:cubicBezTo>
                    <a:pt x="572" y="303"/>
                    <a:pt x="1109" y="437"/>
                    <a:pt x="1815" y="437"/>
                  </a:cubicBezTo>
                  <a:cubicBezTo>
                    <a:pt x="1109" y="437"/>
                    <a:pt x="572" y="303"/>
                    <a:pt x="0" y="1"/>
                  </a:cubicBezTo>
                  <a:close/>
                </a:path>
              </a:pathLst>
            </a:custGeom>
            <a:solidFill>
              <a:srgbClr val="FAF2D5"/>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73" name="Google Shape;876;p31">
              <a:extLst>
                <a:ext uri="{FF2B5EF4-FFF2-40B4-BE49-F238E27FC236}">
                  <a16:creationId xmlns:a16="http://schemas.microsoft.com/office/drawing/2014/main" id="{2B3773D8-C799-43E8-8C86-5169C737CE05}"/>
                </a:ext>
              </a:extLst>
            </p:cNvPr>
            <p:cNvSpPr/>
            <p:nvPr/>
          </p:nvSpPr>
          <p:spPr>
            <a:xfrm>
              <a:off x="5749940" y="3583612"/>
              <a:ext cx="191051" cy="196300"/>
            </a:xfrm>
            <a:custGeom>
              <a:avLst/>
              <a:gdLst/>
              <a:ahLst/>
              <a:cxnLst/>
              <a:rect l="l" t="t" r="r" b="b"/>
              <a:pathLst>
                <a:path w="6151" h="6320" extrusionOk="0">
                  <a:moveTo>
                    <a:pt x="1681" y="1"/>
                  </a:moveTo>
                  <a:lnTo>
                    <a:pt x="1681" y="1"/>
                  </a:lnTo>
                  <a:cubicBezTo>
                    <a:pt x="1412" y="303"/>
                    <a:pt x="1110" y="438"/>
                    <a:pt x="706" y="707"/>
                  </a:cubicBezTo>
                  <a:cubicBezTo>
                    <a:pt x="269" y="1144"/>
                    <a:pt x="1" y="1849"/>
                    <a:pt x="1" y="2387"/>
                  </a:cubicBezTo>
                  <a:cubicBezTo>
                    <a:pt x="1" y="2958"/>
                    <a:pt x="135" y="3664"/>
                    <a:pt x="706" y="3933"/>
                  </a:cubicBezTo>
                  <a:lnTo>
                    <a:pt x="706" y="4068"/>
                  </a:lnTo>
                  <a:cubicBezTo>
                    <a:pt x="1278" y="4370"/>
                    <a:pt x="1815" y="4504"/>
                    <a:pt x="2521" y="4504"/>
                  </a:cubicBezTo>
                  <a:cubicBezTo>
                    <a:pt x="2958" y="4504"/>
                    <a:pt x="3361" y="4504"/>
                    <a:pt x="3933" y="4370"/>
                  </a:cubicBezTo>
                  <a:lnTo>
                    <a:pt x="4336" y="4370"/>
                  </a:lnTo>
                  <a:cubicBezTo>
                    <a:pt x="4907" y="4370"/>
                    <a:pt x="5311" y="4773"/>
                    <a:pt x="5311" y="5479"/>
                  </a:cubicBezTo>
                  <a:lnTo>
                    <a:pt x="5311" y="5614"/>
                  </a:lnTo>
                  <a:lnTo>
                    <a:pt x="5311" y="6319"/>
                  </a:lnTo>
                  <a:cubicBezTo>
                    <a:pt x="5479" y="6050"/>
                    <a:pt x="5882" y="5748"/>
                    <a:pt x="6016" y="5479"/>
                  </a:cubicBezTo>
                  <a:cubicBezTo>
                    <a:pt x="6151" y="4202"/>
                    <a:pt x="4638" y="3664"/>
                    <a:pt x="4638" y="3664"/>
                  </a:cubicBezTo>
                  <a:cubicBezTo>
                    <a:pt x="1547" y="2958"/>
                    <a:pt x="1412" y="1144"/>
                    <a:pt x="1681" y="1"/>
                  </a:cubicBezTo>
                  <a:close/>
                </a:path>
              </a:pathLst>
            </a:custGeom>
            <a:solidFill>
              <a:schemeClr val="accen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74" name="Google Shape;877;p31">
              <a:extLst>
                <a:ext uri="{FF2B5EF4-FFF2-40B4-BE49-F238E27FC236}">
                  <a16:creationId xmlns:a16="http://schemas.microsoft.com/office/drawing/2014/main" id="{D40E385E-8D1B-4C97-B697-5CAEFBD04599}"/>
                </a:ext>
              </a:extLst>
            </p:cNvPr>
            <p:cNvSpPr/>
            <p:nvPr/>
          </p:nvSpPr>
          <p:spPr>
            <a:xfrm>
              <a:off x="5984817" y="3614951"/>
              <a:ext cx="91876" cy="199406"/>
            </a:xfrm>
            <a:custGeom>
              <a:avLst/>
              <a:gdLst/>
              <a:ahLst/>
              <a:cxnLst/>
              <a:rect l="l" t="t" r="r" b="b"/>
              <a:pathLst>
                <a:path w="2958" h="6420" extrusionOk="0">
                  <a:moveTo>
                    <a:pt x="1950" y="0"/>
                  </a:moveTo>
                  <a:lnTo>
                    <a:pt x="1815" y="135"/>
                  </a:lnTo>
                  <a:cubicBezTo>
                    <a:pt x="1412" y="403"/>
                    <a:pt x="841" y="538"/>
                    <a:pt x="572" y="975"/>
                  </a:cubicBezTo>
                  <a:cubicBezTo>
                    <a:pt x="572" y="1109"/>
                    <a:pt x="437" y="1244"/>
                    <a:pt x="437" y="1378"/>
                  </a:cubicBezTo>
                  <a:cubicBezTo>
                    <a:pt x="135" y="1815"/>
                    <a:pt x="135" y="2353"/>
                    <a:pt x="135" y="2790"/>
                  </a:cubicBezTo>
                  <a:cubicBezTo>
                    <a:pt x="269" y="3495"/>
                    <a:pt x="841" y="4033"/>
                    <a:pt x="975" y="4605"/>
                  </a:cubicBezTo>
                  <a:cubicBezTo>
                    <a:pt x="1110" y="5310"/>
                    <a:pt x="572" y="6016"/>
                    <a:pt x="0" y="6419"/>
                  </a:cubicBezTo>
                  <a:cubicBezTo>
                    <a:pt x="572" y="6151"/>
                    <a:pt x="1110" y="6016"/>
                    <a:pt x="1546" y="5714"/>
                  </a:cubicBezTo>
                  <a:cubicBezTo>
                    <a:pt x="1681" y="5579"/>
                    <a:pt x="1950" y="5445"/>
                    <a:pt x="2118" y="5310"/>
                  </a:cubicBezTo>
                  <a:cubicBezTo>
                    <a:pt x="2387" y="5041"/>
                    <a:pt x="2656" y="4739"/>
                    <a:pt x="2790" y="4201"/>
                  </a:cubicBezTo>
                  <a:cubicBezTo>
                    <a:pt x="2958" y="3495"/>
                    <a:pt x="2252" y="3059"/>
                    <a:pt x="1815" y="2655"/>
                  </a:cubicBezTo>
                  <a:cubicBezTo>
                    <a:pt x="841" y="1681"/>
                    <a:pt x="1546" y="840"/>
                    <a:pt x="1950" y="0"/>
                  </a:cubicBezTo>
                  <a:close/>
                </a:path>
              </a:pathLst>
            </a:custGeom>
            <a:solidFill>
              <a:schemeClr val="lt2"/>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75" name="Google Shape;878;p31">
              <a:extLst>
                <a:ext uri="{FF2B5EF4-FFF2-40B4-BE49-F238E27FC236}">
                  <a16:creationId xmlns:a16="http://schemas.microsoft.com/office/drawing/2014/main" id="{9F7138B4-2364-403C-83EA-A5046722AF43}"/>
                </a:ext>
              </a:extLst>
            </p:cNvPr>
            <p:cNvSpPr/>
            <p:nvPr/>
          </p:nvSpPr>
          <p:spPr>
            <a:xfrm>
              <a:off x="5984817" y="3645204"/>
              <a:ext cx="74140" cy="169153"/>
            </a:xfrm>
            <a:custGeom>
              <a:avLst/>
              <a:gdLst/>
              <a:ahLst/>
              <a:cxnLst/>
              <a:rect l="l" t="t" r="r" b="b"/>
              <a:pathLst>
                <a:path w="2387" h="5446" extrusionOk="0">
                  <a:moveTo>
                    <a:pt x="572" y="1"/>
                  </a:moveTo>
                  <a:lnTo>
                    <a:pt x="572" y="1"/>
                  </a:lnTo>
                  <a:cubicBezTo>
                    <a:pt x="568" y="24"/>
                    <a:pt x="565" y="47"/>
                    <a:pt x="561" y="70"/>
                  </a:cubicBezTo>
                  <a:lnTo>
                    <a:pt x="561" y="70"/>
                  </a:lnTo>
                  <a:cubicBezTo>
                    <a:pt x="568" y="47"/>
                    <a:pt x="572" y="24"/>
                    <a:pt x="572" y="1"/>
                  </a:cubicBezTo>
                  <a:close/>
                  <a:moveTo>
                    <a:pt x="561" y="70"/>
                  </a:moveTo>
                  <a:lnTo>
                    <a:pt x="561" y="70"/>
                  </a:lnTo>
                  <a:cubicBezTo>
                    <a:pt x="530" y="181"/>
                    <a:pt x="437" y="293"/>
                    <a:pt x="437" y="404"/>
                  </a:cubicBezTo>
                  <a:cubicBezTo>
                    <a:pt x="269" y="707"/>
                    <a:pt x="135" y="1110"/>
                    <a:pt x="135" y="1379"/>
                  </a:cubicBezTo>
                  <a:lnTo>
                    <a:pt x="135" y="1816"/>
                  </a:lnTo>
                  <a:cubicBezTo>
                    <a:pt x="269" y="2521"/>
                    <a:pt x="841" y="3059"/>
                    <a:pt x="975" y="3631"/>
                  </a:cubicBezTo>
                  <a:lnTo>
                    <a:pt x="975" y="3899"/>
                  </a:lnTo>
                  <a:cubicBezTo>
                    <a:pt x="975" y="4202"/>
                    <a:pt x="841" y="4605"/>
                    <a:pt x="572" y="4908"/>
                  </a:cubicBezTo>
                  <a:cubicBezTo>
                    <a:pt x="437" y="5177"/>
                    <a:pt x="269" y="5311"/>
                    <a:pt x="0" y="5445"/>
                  </a:cubicBezTo>
                  <a:cubicBezTo>
                    <a:pt x="572" y="5177"/>
                    <a:pt x="1110" y="5042"/>
                    <a:pt x="1546" y="4740"/>
                  </a:cubicBezTo>
                  <a:cubicBezTo>
                    <a:pt x="1681" y="4605"/>
                    <a:pt x="1950" y="4471"/>
                    <a:pt x="2118" y="4336"/>
                  </a:cubicBezTo>
                  <a:cubicBezTo>
                    <a:pt x="2387" y="3227"/>
                    <a:pt x="1412" y="2387"/>
                    <a:pt x="1412" y="2387"/>
                  </a:cubicBezTo>
                  <a:cubicBezTo>
                    <a:pt x="595" y="1700"/>
                    <a:pt x="445" y="887"/>
                    <a:pt x="561" y="70"/>
                  </a:cubicBezTo>
                  <a:close/>
                </a:path>
              </a:pathLst>
            </a:custGeom>
            <a:solidFill>
              <a:schemeClr val="accen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76" name="Google Shape;879;p31">
              <a:extLst>
                <a:ext uri="{FF2B5EF4-FFF2-40B4-BE49-F238E27FC236}">
                  <a16:creationId xmlns:a16="http://schemas.microsoft.com/office/drawing/2014/main" id="{3D4D5DFF-3C49-4816-82FB-23A8C5A3BE4E}"/>
                </a:ext>
              </a:extLst>
            </p:cNvPr>
            <p:cNvSpPr/>
            <p:nvPr/>
          </p:nvSpPr>
          <p:spPr>
            <a:xfrm>
              <a:off x="5972300" y="3370663"/>
              <a:ext cx="73084" cy="78334"/>
            </a:xfrm>
            <a:custGeom>
              <a:avLst/>
              <a:gdLst/>
              <a:ahLst/>
              <a:cxnLst/>
              <a:rect l="l" t="t" r="r" b="b"/>
              <a:pathLst>
                <a:path w="2353" h="2522" extrusionOk="0">
                  <a:moveTo>
                    <a:pt x="1244" y="1"/>
                  </a:moveTo>
                  <a:cubicBezTo>
                    <a:pt x="538" y="1"/>
                    <a:pt x="0" y="572"/>
                    <a:pt x="0" y="1278"/>
                  </a:cubicBezTo>
                  <a:cubicBezTo>
                    <a:pt x="0" y="1984"/>
                    <a:pt x="538" y="2521"/>
                    <a:pt x="1244" y="2521"/>
                  </a:cubicBezTo>
                  <a:cubicBezTo>
                    <a:pt x="1815" y="2521"/>
                    <a:pt x="2353" y="1984"/>
                    <a:pt x="2353" y="1278"/>
                  </a:cubicBezTo>
                  <a:cubicBezTo>
                    <a:pt x="2353" y="572"/>
                    <a:pt x="1815" y="1"/>
                    <a:pt x="1244" y="1"/>
                  </a:cubicBezTo>
                  <a:close/>
                </a:path>
              </a:pathLst>
            </a:custGeom>
            <a:solidFill>
              <a:srgbClr val="FFFFFF"/>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77" name="Google Shape;880;p31">
              <a:extLst>
                <a:ext uri="{FF2B5EF4-FFF2-40B4-BE49-F238E27FC236}">
                  <a16:creationId xmlns:a16="http://schemas.microsoft.com/office/drawing/2014/main" id="{BA6734D9-17BA-4695-8A23-F827A9EBF40E}"/>
                </a:ext>
              </a:extLst>
            </p:cNvPr>
            <p:cNvSpPr/>
            <p:nvPr/>
          </p:nvSpPr>
          <p:spPr>
            <a:xfrm>
              <a:off x="6398196" y="3353953"/>
              <a:ext cx="74140" cy="73115"/>
            </a:xfrm>
            <a:custGeom>
              <a:avLst/>
              <a:gdLst/>
              <a:ahLst/>
              <a:cxnLst/>
              <a:rect l="l" t="t" r="r" b="b"/>
              <a:pathLst>
                <a:path w="2387" h="2354" extrusionOk="0">
                  <a:moveTo>
                    <a:pt x="1110" y="1"/>
                  </a:moveTo>
                  <a:cubicBezTo>
                    <a:pt x="404" y="1"/>
                    <a:pt x="0" y="539"/>
                    <a:pt x="0" y="1110"/>
                  </a:cubicBezTo>
                  <a:cubicBezTo>
                    <a:pt x="0" y="1816"/>
                    <a:pt x="404" y="2354"/>
                    <a:pt x="1110" y="2354"/>
                  </a:cubicBezTo>
                  <a:cubicBezTo>
                    <a:pt x="1815" y="2354"/>
                    <a:pt x="2387" y="1816"/>
                    <a:pt x="2387" y="1110"/>
                  </a:cubicBezTo>
                  <a:cubicBezTo>
                    <a:pt x="2387" y="539"/>
                    <a:pt x="1815" y="1"/>
                    <a:pt x="1110" y="1"/>
                  </a:cubicBezTo>
                  <a:close/>
                </a:path>
              </a:pathLst>
            </a:custGeom>
            <a:solidFill>
              <a:srgbClr val="FFFFFF"/>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78" name="Google Shape;881;p31">
              <a:extLst>
                <a:ext uri="{FF2B5EF4-FFF2-40B4-BE49-F238E27FC236}">
                  <a16:creationId xmlns:a16="http://schemas.microsoft.com/office/drawing/2014/main" id="{2F8C6642-4A15-47F7-93E0-02DBA4E3FEDB}"/>
                </a:ext>
              </a:extLst>
            </p:cNvPr>
            <p:cNvSpPr/>
            <p:nvPr/>
          </p:nvSpPr>
          <p:spPr>
            <a:xfrm>
              <a:off x="5949809" y="4373187"/>
              <a:ext cx="674377" cy="457578"/>
            </a:xfrm>
            <a:custGeom>
              <a:avLst/>
              <a:gdLst/>
              <a:ahLst/>
              <a:cxnLst/>
              <a:rect l="l" t="t" r="r" b="b"/>
              <a:pathLst>
                <a:path w="21712" h="14732" extrusionOk="0">
                  <a:moveTo>
                    <a:pt x="18426" y="1"/>
                  </a:moveTo>
                  <a:cubicBezTo>
                    <a:pt x="17914" y="1"/>
                    <a:pt x="17394" y="109"/>
                    <a:pt x="16939" y="313"/>
                  </a:cubicBezTo>
                  <a:lnTo>
                    <a:pt x="16805" y="313"/>
                  </a:lnTo>
                  <a:lnTo>
                    <a:pt x="13713" y="1725"/>
                  </a:lnTo>
                  <a:lnTo>
                    <a:pt x="9243" y="3674"/>
                  </a:lnTo>
                  <a:lnTo>
                    <a:pt x="5042" y="5489"/>
                  </a:lnTo>
                  <a:cubicBezTo>
                    <a:pt x="4739" y="5623"/>
                    <a:pt x="4336" y="5926"/>
                    <a:pt x="4201" y="6329"/>
                  </a:cubicBezTo>
                  <a:lnTo>
                    <a:pt x="4067" y="6464"/>
                  </a:lnTo>
                  <a:lnTo>
                    <a:pt x="0" y="12917"/>
                  </a:lnTo>
                  <a:lnTo>
                    <a:pt x="2219" y="14731"/>
                  </a:lnTo>
                  <a:lnTo>
                    <a:pt x="7260" y="9556"/>
                  </a:lnTo>
                  <a:lnTo>
                    <a:pt x="15393" y="8850"/>
                  </a:lnTo>
                  <a:lnTo>
                    <a:pt x="16368" y="8715"/>
                  </a:lnTo>
                  <a:cubicBezTo>
                    <a:pt x="17645" y="8715"/>
                    <a:pt x="18754" y="8144"/>
                    <a:pt x="19729" y="7438"/>
                  </a:cubicBezTo>
                  <a:cubicBezTo>
                    <a:pt x="20569" y="6598"/>
                    <a:pt x="21275" y="5489"/>
                    <a:pt x="21712" y="4380"/>
                  </a:cubicBezTo>
                  <a:lnTo>
                    <a:pt x="21712" y="3540"/>
                  </a:lnTo>
                  <a:lnTo>
                    <a:pt x="21712" y="2968"/>
                  </a:lnTo>
                  <a:cubicBezTo>
                    <a:pt x="21543" y="1994"/>
                    <a:pt x="21006" y="1019"/>
                    <a:pt x="20031" y="448"/>
                  </a:cubicBezTo>
                  <a:cubicBezTo>
                    <a:pt x="19583" y="143"/>
                    <a:pt x="19010" y="1"/>
                    <a:pt x="18426" y="1"/>
                  </a:cubicBezTo>
                  <a:close/>
                </a:path>
              </a:pathLst>
            </a:custGeom>
            <a:solidFill>
              <a:srgbClr val="BDB8FF"/>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sp>
        <p:nvSpPr>
          <p:cNvPr id="236" name="TextBox 235">
            <a:extLst>
              <a:ext uri="{FF2B5EF4-FFF2-40B4-BE49-F238E27FC236}">
                <a16:creationId xmlns:a16="http://schemas.microsoft.com/office/drawing/2014/main" id="{BD5E5673-0E4E-473F-B799-62CE61F371DC}"/>
              </a:ext>
            </a:extLst>
          </p:cNvPr>
          <p:cNvSpPr txBox="1"/>
          <p:nvPr userDrawn="1"/>
        </p:nvSpPr>
        <p:spPr>
          <a:xfrm>
            <a:off x="3251712" y="1179490"/>
            <a:ext cx="2795056" cy="4074192"/>
          </a:xfrm>
          <a:prstGeom prst="rect">
            <a:avLst/>
          </a:prstGeom>
          <a:noFill/>
        </p:spPr>
        <p:txBody>
          <a:bodyPr wrap="square" rtlCol="0">
            <a:spAutoFit/>
          </a:bodyPr>
          <a:lstStyle/>
          <a:p>
            <a:pPr algn="ctr"/>
            <a:r>
              <a:rPr lang="vi-VN" sz="8625" dirty="0">
                <a:solidFill>
                  <a:srgbClr val="002D89">
                    <a:lumMod val="50000"/>
                  </a:srgbClr>
                </a:solidFill>
                <a:latin typeface="UTM Cookies"/>
              </a:rPr>
              <a:t>KHÁM PHÁ</a:t>
            </a:r>
          </a:p>
        </p:txBody>
      </p:sp>
    </p:spTree>
    <p:extLst>
      <p:ext uri="{BB962C8B-B14F-4D97-AF65-F5344CB8AC3E}">
        <p14:creationId xmlns:p14="http://schemas.microsoft.com/office/powerpoint/2010/main" val="347922208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100"/>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117"/>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119"/>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114"/>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118"/>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103"/>
                                        </p:tgtEl>
                                      </p:cBhvr>
                                      <p:by x="150000" y="150000"/>
                                    </p:animScale>
                                  </p:childTnLst>
                                </p:cTn>
                              </p:par>
                              <p:par>
                                <p:cTn id="17" presetID="16" presetClass="entr" presetSubtype="21"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Effect transition="in" filter="barn(inVertical)">
                                      <p:cBhvr>
                                        <p:cTn id="19" dur="500"/>
                                        <p:tgtEl>
                                          <p:spTgt spid="98"/>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99"/>
                                        </p:tgtEl>
                                        <p:attrNameLst>
                                          <p:attrName>style.visibility</p:attrName>
                                        </p:attrNameLst>
                                      </p:cBhvr>
                                      <p:to>
                                        <p:strVal val="visible"/>
                                      </p:to>
                                    </p:set>
                                    <p:animEffect transition="in" filter="barn(inVertical)">
                                      <p:cBhvr>
                                        <p:cTn id="22" dur="500"/>
                                        <p:tgtEl>
                                          <p:spTgt spid="99"/>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97"/>
                                        </p:tgtEl>
                                        <p:attrNameLst>
                                          <p:attrName>style.visibility</p:attrName>
                                        </p:attrNameLst>
                                      </p:cBhvr>
                                      <p:to>
                                        <p:strVal val="visible"/>
                                      </p:to>
                                    </p:set>
                                    <p:animEffect transition="in" filter="fade">
                                      <p:cBhvr>
                                        <p:cTn id="26" dur="500"/>
                                        <p:tgtEl>
                                          <p:spTgt spid="97"/>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122"/>
                                        </p:tgtEl>
                                        <p:attrNameLst>
                                          <p:attrName>style.visibility</p:attrName>
                                        </p:attrNameLst>
                                      </p:cBhvr>
                                      <p:to>
                                        <p:strVal val="visible"/>
                                      </p:to>
                                    </p:set>
                                    <p:anim calcmode="lin" valueType="num">
                                      <p:cBhvr>
                                        <p:cTn id="30" dur="1000" fill="hold"/>
                                        <p:tgtEl>
                                          <p:spTgt spid="122"/>
                                        </p:tgtEl>
                                        <p:attrNameLst>
                                          <p:attrName>ppt_w</p:attrName>
                                        </p:attrNameLst>
                                      </p:cBhvr>
                                      <p:tavLst>
                                        <p:tav tm="0">
                                          <p:val>
                                            <p:fltVal val="0"/>
                                          </p:val>
                                        </p:tav>
                                        <p:tav tm="100000">
                                          <p:val>
                                            <p:strVal val="#ppt_w"/>
                                          </p:val>
                                        </p:tav>
                                      </p:tavLst>
                                    </p:anim>
                                    <p:anim calcmode="lin" valueType="num">
                                      <p:cBhvr>
                                        <p:cTn id="31" dur="1000" fill="hold"/>
                                        <p:tgtEl>
                                          <p:spTgt spid="122"/>
                                        </p:tgtEl>
                                        <p:attrNameLst>
                                          <p:attrName>ppt_h</p:attrName>
                                        </p:attrNameLst>
                                      </p:cBhvr>
                                      <p:tavLst>
                                        <p:tav tm="0">
                                          <p:val>
                                            <p:fltVal val="0"/>
                                          </p:val>
                                        </p:tav>
                                        <p:tav tm="100000">
                                          <p:val>
                                            <p:strVal val="#ppt_h"/>
                                          </p:val>
                                        </p:tav>
                                      </p:tavLst>
                                    </p:anim>
                                    <p:anim calcmode="lin" valueType="num">
                                      <p:cBhvr>
                                        <p:cTn id="32" dur="1000" fill="hold"/>
                                        <p:tgtEl>
                                          <p:spTgt spid="122"/>
                                        </p:tgtEl>
                                        <p:attrNameLst>
                                          <p:attrName>style.rotation</p:attrName>
                                        </p:attrNameLst>
                                      </p:cBhvr>
                                      <p:tavLst>
                                        <p:tav tm="0">
                                          <p:val>
                                            <p:fltVal val="90"/>
                                          </p:val>
                                        </p:tav>
                                        <p:tav tm="100000">
                                          <p:val>
                                            <p:fltVal val="0"/>
                                          </p:val>
                                        </p:tav>
                                      </p:tavLst>
                                    </p:anim>
                                    <p:animEffect transition="in" filter="fade">
                                      <p:cBhvr>
                                        <p:cTn id="33" dur="1000"/>
                                        <p:tgtEl>
                                          <p:spTgt spid="122"/>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236"/>
                                        </p:tgtEl>
                                        <p:attrNameLst>
                                          <p:attrName>style.visibility</p:attrName>
                                        </p:attrNameLst>
                                      </p:cBhvr>
                                      <p:to>
                                        <p:strVal val="visible"/>
                                      </p:to>
                                    </p:set>
                                    <p:animEffect transition="in" filter="randombar(horizontal)">
                                      <p:cBhvr>
                                        <p:cTn id="37" dur="500"/>
                                        <p:tgtEl>
                                          <p:spTgt spid="2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117" grpId="0" animBg="1"/>
      <p:bldP spid="118" grpId="0" animBg="1"/>
      <p:bldP spid="236" grpId="0"/>
    </p:bldLst>
  </p:timing>
</p:sldLayout>
</file>

<file path=ppt/slideLayouts/slideLayout127.xml><?xml version="1.0" encoding="utf-8"?>
<p:sldLayout xmlns:a="http://schemas.openxmlformats.org/drawingml/2006/main" xmlns:r="http://schemas.openxmlformats.org/officeDocument/2006/relationships" xmlns:p="http://schemas.openxmlformats.org/presentationml/2006/main" preserve="1" userDrawn="1">
  <p:cSld name="18_Title and Content">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297023" y="164692"/>
            <a:ext cx="8712950" cy="4681543"/>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FFE285"/>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endParaRPr sz="1350" dirty="0">
                <a:solidFill>
                  <a:prstClr val="black"/>
                </a:solidFill>
                <a:latin typeface="Times New Roman" panose="02020603050405020304" pitchFamily="18" charset="0"/>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349391" y="661836"/>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150354" y="680331"/>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168122" y="742296"/>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393811" y="710860"/>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151248" y="688672"/>
            <a:ext cx="335912"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348498" y="1122388"/>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49460" y="1140883"/>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167228" y="1202847"/>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392918" y="1171412"/>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150353" y="1149223"/>
            <a:ext cx="335912"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347604" y="1582939"/>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48567" y="1601434"/>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166334" y="1663399"/>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392025" y="1631963"/>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49460" y="1609774"/>
            <a:ext cx="335912"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346711" y="2043490"/>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47673" y="2061986"/>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165441" y="2123950"/>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391130" y="2092515"/>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48567" y="2070326"/>
            <a:ext cx="335912"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345817" y="2504042"/>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46779" y="2522537"/>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164548" y="2584501"/>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390237" y="2553066"/>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47674" y="2530877"/>
            <a:ext cx="335912"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344924" y="2964593"/>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45886" y="2983088"/>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163654" y="3045053"/>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389344" y="3013617"/>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46779" y="2991429"/>
            <a:ext cx="335912"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344030" y="3425145"/>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44993" y="3443640"/>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162760" y="3505604"/>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388450" y="3474169"/>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45886" y="3451980"/>
            <a:ext cx="335912"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343137" y="3885696"/>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44100" y="3904191"/>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161867" y="3966156"/>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387556" y="3934720"/>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44993" y="3912531"/>
            <a:ext cx="335912"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342243" y="4346247"/>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43205" y="4364743"/>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160973" y="4426707"/>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386663" y="4395272"/>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44099" y="4373083"/>
            <a:ext cx="335912"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2319402" y="817835"/>
            <a:ext cx="4163971" cy="3549164"/>
          </a:xfrm>
          <a:prstGeom prst="rect">
            <a:avLst/>
          </a:prstGeom>
          <a:solidFill>
            <a:schemeClr val="accent6">
              <a:lumMod val="40000"/>
              <a:lumOff val="60000"/>
            </a:schemeClr>
          </a:solidFill>
          <a:ln>
            <a:noFill/>
          </a:ln>
        </p:spPr>
        <p:txBody>
          <a:bodyPr spcFirstLastPara="1" wrap="square" lIns="68569" tIns="68569" rIns="68569" bIns="68569" anchor="ctr" anchorCtr="0">
            <a:noAutofit/>
          </a:bodyPr>
          <a:lstStyle/>
          <a:p>
            <a:endParaRPr sz="375" dirty="0">
              <a:solidFill>
                <a:prstClr val="black"/>
              </a:solidFill>
              <a:latin typeface="Times New Roman" panose="02020603050405020304" pitchFamily="18" charset="0"/>
            </a:endParaRPr>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109020" y="579882"/>
            <a:ext cx="963357" cy="100291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4">
              <a:lumMod val="60000"/>
              <a:lumOff val="40000"/>
            </a:schemeClr>
          </a:solidFill>
          <a:ln>
            <a:noFill/>
          </a:ln>
        </p:spPr>
        <p:txBody>
          <a:bodyPr spcFirstLastPara="1" wrap="square" lIns="68569" tIns="68569" rIns="68569" bIns="68569" anchor="ctr" anchorCtr="0">
            <a:noAutofit/>
          </a:bodyPr>
          <a:lstStyle/>
          <a:p>
            <a:endParaRPr sz="375">
              <a:solidFill>
                <a:prstClr val="black"/>
              </a:solidFill>
              <a:latin typeface="Times New Roman" panose="02020603050405020304" pitchFamily="18" charset="0"/>
            </a:endParaRPr>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5732065" y="772338"/>
            <a:ext cx="1160589" cy="832447"/>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92D050"/>
          </a:solidFill>
          <a:ln>
            <a:noFill/>
          </a:ln>
        </p:spPr>
        <p:txBody>
          <a:bodyPr spcFirstLastPara="1" wrap="square" lIns="68569" tIns="68569" rIns="68569" bIns="68569" anchor="ctr" anchorCtr="0">
            <a:noAutofit/>
          </a:bodyPr>
          <a:lstStyle/>
          <a:p>
            <a:endParaRPr sz="375">
              <a:solidFill>
                <a:prstClr val="black"/>
              </a:solidFill>
              <a:latin typeface="Times New Roman" panose="02020603050405020304" pitchFamily="18" charset="0"/>
            </a:endParaRPr>
          </a:p>
        </p:txBody>
      </p:sp>
      <p:grpSp>
        <p:nvGrpSpPr>
          <p:cNvPr id="236" name="Google Shape;631;p30">
            <a:extLst>
              <a:ext uri="{FF2B5EF4-FFF2-40B4-BE49-F238E27FC236}">
                <a16:creationId xmlns:a16="http://schemas.microsoft.com/office/drawing/2014/main" id="{CD1EBE97-8F9B-460E-9BC5-FD02CD5043DA}"/>
              </a:ext>
            </a:extLst>
          </p:cNvPr>
          <p:cNvGrpSpPr/>
          <p:nvPr userDrawn="1"/>
        </p:nvGrpSpPr>
        <p:grpSpPr>
          <a:xfrm>
            <a:off x="5756408" y="2717573"/>
            <a:ext cx="982609" cy="1865200"/>
            <a:chOff x="961250" y="234750"/>
            <a:chExt cx="1222525" cy="2320700"/>
          </a:xfrm>
        </p:grpSpPr>
        <p:sp>
          <p:nvSpPr>
            <p:cNvPr id="237" name="Google Shape;632;p30">
              <a:extLst>
                <a:ext uri="{FF2B5EF4-FFF2-40B4-BE49-F238E27FC236}">
                  <a16:creationId xmlns:a16="http://schemas.microsoft.com/office/drawing/2014/main" id="{687291A7-7C04-436D-8909-2F2DB91394D5}"/>
                </a:ext>
              </a:extLst>
            </p:cNvPr>
            <p:cNvSpPr/>
            <p:nvPr/>
          </p:nvSpPr>
          <p:spPr>
            <a:xfrm>
              <a:off x="1529225" y="1558100"/>
              <a:ext cx="189075" cy="241150"/>
            </a:xfrm>
            <a:custGeom>
              <a:avLst/>
              <a:gdLst/>
              <a:ahLst/>
              <a:cxnLst/>
              <a:rect l="l" t="t" r="r" b="b"/>
              <a:pathLst>
                <a:path w="7563" h="9646" extrusionOk="0">
                  <a:moveTo>
                    <a:pt x="2353" y="0"/>
                  </a:moveTo>
                  <a:cubicBezTo>
                    <a:pt x="1378" y="0"/>
                    <a:pt x="404" y="572"/>
                    <a:pt x="135" y="1681"/>
                  </a:cubicBezTo>
                  <a:cubicBezTo>
                    <a:pt x="0" y="2252"/>
                    <a:pt x="0" y="2790"/>
                    <a:pt x="269" y="3361"/>
                  </a:cubicBezTo>
                  <a:lnTo>
                    <a:pt x="3496" y="9646"/>
                  </a:lnTo>
                  <a:lnTo>
                    <a:pt x="7562" y="7562"/>
                  </a:lnTo>
                  <a:lnTo>
                    <a:pt x="6857" y="4907"/>
                  </a:lnTo>
                  <a:cubicBezTo>
                    <a:pt x="6722" y="3932"/>
                    <a:pt x="6285" y="3092"/>
                    <a:pt x="5580" y="2252"/>
                  </a:cubicBezTo>
                  <a:cubicBezTo>
                    <a:pt x="5042" y="1546"/>
                    <a:pt x="4336" y="840"/>
                    <a:pt x="3496" y="269"/>
                  </a:cubicBezTo>
                  <a:cubicBezTo>
                    <a:pt x="3059" y="135"/>
                    <a:pt x="2790" y="0"/>
                    <a:pt x="2353" y="0"/>
                  </a:cubicBezTo>
                  <a:close/>
                </a:path>
              </a:pathLst>
            </a:custGeom>
            <a:solidFill>
              <a:srgbClr val="D07752"/>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38" name="Google Shape;633;p30">
              <a:extLst>
                <a:ext uri="{FF2B5EF4-FFF2-40B4-BE49-F238E27FC236}">
                  <a16:creationId xmlns:a16="http://schemas.microsoft.com/office/drawing/2014/main" id="{F72938D2-902A-4133-8C58-B3B12FE4D0FF}"/>
                </a:ext>
              </a:extLst>
            </p:cNvPr>
            <p:cNvSpPr/>
            <p:nvPr/>
          </p:nvSpPr>
          <p:spPr>
            <a:xfrm>
              <a:off x="1647700" y="1816875"/>
              <a:ext cx="206725" cy="252400"/>
            </a:xfrm>
            <a:custGeom>
              <a:avLst/>
              <a:gdLst/>
              <a:ahLst/>
              <a:cxnLst/>
              <a:rect l="l" t="t" r="r" b="b"/>
              <a:pathLst>
                <a:path w="8269" h="10096" extrusionOk="0">
                  <a:moveTo>
                    <a:pt x="3361" y="1"/>
                  </a:moveTo>
                  <a:lnTo>
                    <a:pt x="0" y="1816"/>
                  </a:lnTo>
                  <a:lnTo>
                    <a:pt x="3664" y="8840"/>
                  </a:lnTo>
                  <a:cubicBezTo>
                    <a:pt x="3933" y="9377"/>
                    <a:pt x="4336" y="9814"/>
                    <a:pt x="5042" y="9949"/>
                  </a:cubicBezTo>
                  <a:cubicBezTo>
                    <a:pt x="5363" y="10052"/>
                    <a:pt x="5703" y="10095"/>
                    <a:pt x="6048" y="10095"/>
                  </a:cubicBezTo>
                  <a:cubicBezTo>
                    <a:pt x="6607" y="10095"/>
                    <a:pt x="7177" y="9981"/>
                    <a:pt x="7697" y="9814"/>
                  </a:cubicBezTo>
                  <a:cubicBezTo>
                    <a:pt x="8134" y="9680"/>
                    <a:pt x="8268" y="9109"/>
                    <a:pt x="7865" y="8974"/>
                  </a:cubicBezTo>
                  <a:lnTo>
                    <a:pt x="5176" y="7697"/>
                  </a:lnTo>
                  <a:lnTo>
                    <a:pt x="3361" y="1"/>
                  </a:lnTo>
                  <a:close/>
                </a:path>
              </a:pathLst>
            </a:custGeom>
            <a:solidFill>
              <a:srgbClr val="A67C52"/>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39" name="Google Shape;634;p30">
              <a:extLst>
                <a:ext uri="{FF2B5EF4-FFF2-40B4-BE49-F238E27FC236}">
                  <a16:creationId xmlns:a16="http://schemas.microsoft.com/office/drawing/2014/main" id="{3C26E551-6E6B-4C61-AA82-0348436BF92C}"/>
                </a:ext>
              </a:extLst>
            </p:cNvPr>
            <p:cNvSpPr/>
            <p:nvPr/>
          </p:nvSpPr>
          <p:spPr>
            <a:xfrm>
              <a:off x="1598975" y="1737350"/>
              <a:ext cx="164700" cy="132500"/>
            </a:xfrm>
            <a:custGeom>
              <a:avLst/>
              <a:gdLst/>
              <a:ahLst/>
              <a:cxnLst/>
              <a:rect l="l" t="t" r="r" b="b"/>
              <a:pathLst>
                <a:path w="6588" h="5300" extrusionOk="0">
                  <a:moveTo>
                    <a:pt x="5457" y="0"/>
                  </a:moveTo>
                  <a:cubicBezTo>
                    <a:pt x="5352" y="0"/>
                    <a:pt x="5252" y="38"/>
                    <a:pt x="5176" y="123"/>
                  </a:cubicBezTo>
                  <a:lnTo>
                    <a:pt x="4772" y="392"/>
                  </a:lnTo>
                  <a:lnTo>
                    <a:pt x="706" y="2476"/>
                  </a:lnTo>
                  <a:lnTo>
                    <a:pt x="0" y="2778"/>
                  </a:lnTo>
                  <a:lnTo>
                    <a:pt x="1412" y="5299"/>
                  </a:lnTo>
                  <a:lnTo>
                    <a:pt x="1949" y="4997"/>
                  </a:lnTo>
                  <a:lnTo>
                    <a:pt x="5310" y="3182"/>
                  </a:lnTo>
                  <a:lnTo>
                    <a:pt x="6150" y="2778"/>
                  </a:lnTo>
                  <a:cubicBezTo>
                    <a:pt x="6453" y="2644"/>
                    <a:pt x="6587" y="2341"/>
                    <a:pt x="6453" y="2073"/>
                  </a:cubicBezTo>
                  <a:lnTo>
                    <a:pt x="6016" y="527"/>
                  </a:lnTo>
                  <a:cubicBezTo>
                    <a:pt x="6016" y="238"/>
                    <a:pt x="5723" y="0"/>
                    <a:pt x="5457" y="0"/>
                  </a:cubicBezTo>
                  <a:close/>
                </a:path>
              </a:pathLst>
            </a:custGeom>
            <a:solidFill>
              <a:schemeClr val="accent3"/>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40" name="Google Shape;635;p30">
              <a:extLst>
                <a:ext uri="{FF2B5EF4-FFF2-40B4-BE49-F238E27FC236}">
                  <a16:creationId xmlns:a16="http://schemas.microsoft.com/office/drawing/2014/main" id="{D302D271-50D4-4155-9A69-E249459AC0E2}"/>
                </a:ext>
              </a:extLst>
            </p:cNvPr>
            <p:cNvSpPr/>
            <p:nvPr/>
          </p:nvSpPr>
          <p:spPr>
            <a:xfrm>
              <a:off x="1287250" y="1496000"/>
              <a:ext cx="392400" cy="420700"/>
            </a:xfrm>
            <a:custGeom>
              <a:avLst/>
              <a:gdLst/>
              <a:ahLst/>
              <a:cxnLst/>
              <a:rect l="l" t="t" r="r" b="b"/>
              <a:pathLst>
                <a:path w="15696" h="16828" extrusionOk="0">
                  <a:moveTo>
                    <a:pt x="8715" y="0"/>
                  </a:moveTo>
                  <a:cubicBezTo>
                    <a:pt x="8144" y="0"/>
                    <a:pt x="7563" y="77"/>
                    <a:pt x="6991" y="232"/>
                  </a:cubicBezTo>
                  <a:cubicBezTo>
                    <a:pt x="4201" y="1207"/>
                    <a:pt x="2118" y="4030"/>
                    <a:pt x="840" y="9475"/>
                  </a:cubicBezTo>
                  <a:cubicBezTo>
                    <a:pt x="437" y="11155"/>
                    <a:pt x="135" y="12836"/>
                    <a:pt x="0" y="14516"/>
                  </a:cubicBezTo>
                  <a:lnTo>
                    <a:pt x="0" y="15087"/>
                  </a:lnTo>
                  <a:cubicBezTo>
                    <a:pt x="1465" y="15986"/>
                    <a:pt x="3690" y="16828"/>
                    <a:pt x="6887" y="16828"/>
                  </a:cubicBezTo>
                  <a:cubicBezTo>
                    <a:pt x="9191" y="16828"/>
                    <a:pt x="12000" y="16390"/>
                    <a:pt x="15393" y="15222"/>
                  </a:cubicBezTo>
                  <a:cubicBezTo>
                    <a:pt x="15259" y="14382"/>
                    <a:pt x="15259" y="13407"/>
                    <a:pt x="15259" y="12432"/>
                  </a:cubicBezTo>
                  <a:cubicBezTo>
                    <a:pt x="15695" y="7660"/>
                    <a:pt x="15259" y="3593"/>
                    <a:pt x="12469" y="1375"/>
                  </a:cubicBezTo>
                  <a:cubicBezTo>
                    <a:pt x="11465" y="467"/>
                    <a:pt x="10121" y="0"/>
                    <a:pt x="8715" y="0"/>
                  </a:cubicBezTo>
                  <a:close/>
                </a:path>
              </a:pathLst>
            </a:custGeom>
            <a:solidFill>
              <a:srgbClr val="FFFFFF"/>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41" name="Google Shape;636;p30">
              <a:extLst>
                <a:ext uri="{FF2B5EF4-FFF2-40B4-BE49-F238E27FC236}">
                  <a16:creationId xmlns:a16="http://schemas.microsoft.com/office/drawing/2014/main" id="{9F9D9497-4024-4862-BFC9-C7AB537B839F}"/>
                </a:ext>
              </a:extLst>
            </p:cNvPr>
            <p:cNvSpPr/>
            <p:nvPr/>
          </p:nvSpPr>
          <p:spPr>
            <a:xfrm>
              <a:off x="1567025" y="1904250"/>
              <a:ext cx="4225" cy="25"/>
            </a:xfrm>
            <a:custGeom>
              <a:avLst/>
              <a:gdLst/>
              <a:ahLst/>
              <a:cxnLst/>
              <a:rect l="l" t="t" r="r" b="b"/>
              <a:pathLst>
                <a:path w="169" h="1" extrusionOk="0">
                  <a:moveTo>
                    <a:pt x="169" y="1"/>
                  </a:moveTo>
                  <a:lnTo>
                    <a:pt x="1" y="1"/>
                  </a:lnTo>
                  <a:lnTo>
                    <a:pt x="1" y="1"/>
                  </a:lnTo>
                  <a:lnTo>
                    <a:pt x="169" y="1"/>
                  </a:lnTo>
                  <a:close/>
                </a:path>
              </a:pathLst>
            </a:custGeom>
            <a:solidFill>
              <a:srgbClr val="E3E8F4"/>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42" name="Google Shape;637;p30">
              <a:extLst>
                <a:ext uri="{FF2B5EF4-FFF2-40B4-BE49-F238E27FC236}">
                  <a16:creationId xmlns:a16="http://schemas.microsoft.com/office/drawing/2014/main" id="{A06D0AAE-A1CB-44E4-8A77-73002D3A2F0E}"/>
                </a:ext>
              </a:extLst>
            </p:cNvPr>
            <p:cNvSpPr/>
            <p:nvPr/>
          </p:nvSpPr>
          <p:spPr>
            <a:xfrm>
              <a:off x="1567025" y="1575725"/>
              <a:ext cx="7600" cy="328550"/>
            </a:xfrm>
            <a:custGeom>
              <a:avLst/>
              <a:gdLst/>
              <a:ahLst/>
              <a:cxnLst/>
              <a:rect l="l" t="t" r="r" b="b"/>
              <a:pathLst>
                <a:path w="304" h="13142" extrusionOk="0">
                  <a:moveTo>
                    <a:pt x="303" y="1"/>
                  </a:moveTo>
                  <a:lnTo>
                    <a:pt x="301" y="241"/>
                  </a:lnTo>
                  <a:lnTo>
                    <a:pt x="303" y="135"/>
                  </a:lnTo>
                  <a:lnTo>
                    <a:pt x="303" y="1"/>
                  </a:lnTo>
                  <a:close/>
                  <a:moveTo>
                    <a:pt x="301" y="241"/>
                  </a:moveTo>
                  <a:lnTo>
                    <a:pt x="1" y="13142"/>
                  </a:lnTo>
                  <a:lnTo>
                    <a:pt x="169" y="13142"/>
                  </a:lnTo>
                  <a:lnTo>
                    <a:pt x="301" y="241"/>
                  </a:lnTo>
                  <a:close/>
                </a:path>
              </a:pathLst>
            </a:custGeom>
            <a:solidFill>
              <a:srgbClr val="E3E8F4"/>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43" name="Google Shape;638;p30">
              <a:extLst>
                <a:ext uri="{FF2B5EF4-FFF2-40B4-BE49-F238E27FC236}">
                  <a16:creationId xmlns:a16="http://schemas.microsoft.com/office/drawing/2014/main" id="{DFDED29A-A543-4DDB-8E9E-20A5DAF07B51}"/>
                </a:ext>
              </a:extLst>
            </p:cNvPr>
            <p:cNvSpPr/>
            <p:nvPr/>
          </p:nvSpPr>
          <p:spPr>
            <a:xfrm>
              <a:off x="1462000" y="1915175"/>
              <a:ext cx="49600" cy="3400"/>
            </a:xfrm>
            <a:custGeom>
              <a:avLst/>
              <a:gdLst/>
              <a:ahLst/>
              <a:cxnLst/>
              <a:rect l="l" t="t" r="r" b="b"/>
              <a:pathLst>
                <a:path w="1984" h="136" extrusionOk="0">
                  <a:moveTo>
                    <a:pt x="1" y="135"/>
                  </a:moveTo>
                  <a:lnTo>
                    <a:pt x="1" y="135"/>
                  </a:lnTo>
                  <a:lnTo>
                    <a:pt x="1" y="135"/>
                  </a:lnTo>
                  <a:lnTo>
                    <a:pt x="1" y="135"/>
                  </a:lnTo>
                  <a:close/>
                  <a:moveTo>
                    <a:pt x="1984" y="1"/>
                  </a:moveTo>
                  <a:cubicBezTo>
                    <a:pt x="1278" y="1"/>
                    <a:pt x="707" y="135"/>
                    <a:pt x="1" y="135"/>
                  </a:cubicBezTo>
                  <a:cubicBezTo>
                    <a:pt x="707" y="135"/>
                    <a:pt x="1278" y="1"/>
                    <a:pt x="1984" y="1"/>
                  </a:cubicBezTo>
                  <a:close/>
                </a:path>
              </a:pathLst>
            </a:custGeom>
            <a:solidFill>
              <a:srgbClr val="E3E8F4"/>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44" name="Google Shape;639;p30">
              <a:extLst>
                <a:ext uri="{FF2B5EF4-FFF2-40B4-BE49-F238E27FC236}">
                  <a16:creationId xmlns:a16="http://schemas.microsoft.com/office/drawing/2014/main" id="{891958B6-954E-4DF4-A06C-FBC9E416A9BE}"/>
                </a:ext>
              </a:extLst>
            </p:cNvPr>
            <p:cNvSpPr/>
            <p:nvPr/>
          </p:nvSpPr>
          <p:spPr>
            <a:xfrm>
              <a:off x="1462000" y="1533725"/>
              <a:ext cx="73975" cy="384850"/>
            </a:xfrm>
            <a:custGeom>
              <a:avLst/>
              <a:gdLst/>
              <a:ahLst/>
              <a:cxnLst/>
              <a:rect l="l" t="t" r="r" b="b"/>
              <a:pathLst>
                <a:path w="2959" h="15394" extrusionOk="0">
                  <a:moveTo>
                    <a:pt x="1681" y="1"/>
                  </a:moveTo>
                  <a:cubicBezTo>
                    <a:pt x="1547" y="404"/>
                    <a:pt x="1547" y="841"/>
                    <a:pt x="1412" y="1244"/>
                  </a:cubicBezTo>
                  <a:cubicBezTo>
                    <a:pt x="841" y="4605"/>
                    <a:pt x="169" y="10083"/>
                    <a:pt x="1" y="15393"/>
                  </a:cubicBezTo>
                  <a:cubicBezTo>
                    <a:pt x="707" y="15393"/>
                    <a:pt x="1278" y="15259"/>
                    <a:pt x="1984" y="15259"/>
                  </a:cubicBezTo>
                  <a:cubicBezTo>
                    <a:pt x="2253" y="10923"/>
                    <a:pt x="2521" y="5445"/>
                    <a:pt x="2958" y="1815"/>
                  </a:cubicBezTo>
                  <a:cubicBezTo>
                    <a:pt x="2118" y="1547"/>
                    <a:pt x="1681" y="706"/>
                    <a:pt x="1681" y="1"/>
                  </a:cubicBezTo>
                  <a:close/>
                </a:path>
              </a:pathLst>
            </a:custGeom>
            <a:solidFill>
              <a:srgbClr val="E3E8F4"/>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45" name="Google Shape;640;p30">
              <a:extLst>
                <a:ext uri="{FF2B5EF4-FFF2-40B4-BE49-F238E27FC236}">
                  <a16:creationId xmlns:a16="http://schemas.microsoft.com/office/drawing/2014/main" id="{356FBE5B-403A-46D2-8289-CDE62AC8E1C8}"/>
                </a:ext>
              </a:extLst>
            </p:cNvPr>
            <p:cNvSpPr/>
            <p:nvPr/>
          </p:nvSpPr>
          <p:spPr>
            <a:xfrm>
              <a:off x="1602325" y="1519450"/>
              <a:ext cx="3375" cy="14300"/>
            </a:xfrm>
            <a:custGeom>
              <a:avLst/>
              <a:gdLst/>
              <a:ahLst/>
              <a:cxnLst/>
              <a:rect l="l" t="t" r="r" b="b"/>
              <a:pathLst>
                <a:path w="135" h="572" extrusionOk="0">
                  <a:moveTo>
                    <a:pt x="135" y="0"/>
                  </a:moveTo>
                  <a:lnTo>
                    <a:pt x="0" y="572"/>
                  </a:lnTo>
                  <a:lnTo>
                    <a:pt x="135" y="572"/>
                  </a:lnTo>
                  <a:lnTo>
                    <a:pt x="135" y="0"/>
                  </a:lnTo>
                  <a:close/>
                </a:path>
              </a:pathLst>
            </a:custGeom>
            <a:solidFill>
              <a:srgbClr val="E3E8F4"/>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46" name="Google Shape;641;p30">
              <a:extLst>
                <a:ext uri="{FF2B5EF4-FFF2-40B4-BE49-F238E27FC236}">
                  <a16:creationId xmlns:a16="http://schemas.microsoft.com/office/drawing/2014/main" id="{6E21DD77-A145-4889-AAF0-D687CBC0C68E}"/>
                </a:ext>
              </a:extLst>
            </p:cNvPr>
            <p:cNvSpPr/>
            <p:nvPr/>
          </p:nvSpPr>
          <p:spPr>
            <a:xfrm>
              <a:off x="1571225" y="1533725"/>
              <a:ext cx="34475" cy="370550"/>
            </a:xfrm>
            <a:custGeom>
              <a:avLst/>
              <a:gdLst/>
              <a:ahLst/>
              <a:cxnLst/>
              <a:rect l="l" t="t" r="r" b="b"/>
              <a:pathLst>
                <a:path w="1379" h="14822" extrusionOk="0">
                  <a:moveTo>
                    <a:pt x="1244" y="1"/>
                  </a:moveTo>
                  <a:cubicBezTo>
                    <a:pt x="1244" y="841"/>
                    <a:pt x="841" y="1379"/>
                    <a:pt x="135" y="1681"/>
                  </a:cubicBezTo>
                  <a:lnTo>
                    <a:pt x="1" y="14822"/>
                  </a:lnTo>
                  <a:cubicBezTo>
                    <a:pt x="404" y="14822"/>
                    <a:pt x="841" y="14688"/>
                    <a:pt x="1379" y="14553"/>
                  </a:cubicBezTo>
                  <a:lnTo>
                    <a:pt x="1379" y="1"/>
                  </a:lnTo>
                  <a:close/>
                </a:path>
              </a:pathLst>
            </a:custGeom>
            <a:solidFill>
              <a:srgbClr val="E3E8F4"/>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47" name="Google Shape;642;p30">
              <a:extLst>
                <a:ext uri="{FF2B5EF4-FFF2-40B4-BE49-F238E27FC236}">
                  <a16:creationId xmlns:a16="http://schemas.microsoft.com/office/drawing/2014/main" id="{0FCB9DE3-0F3D-4CBE-8A4E-9ECE8EC5924A}"/>
                </a:ext>
              </a:extLst>
            </p:cNvPr>
            <p:cNvSpPr/>
            <p:nvPr/>
          </p:nvSpPr>
          <p:spPr>
            <a:xfrm>
              <a:off x="1518300" y="1953825"/>
              <a:ext cx="252100" cy="447225"/>
            </a:xfrm>
            <a:custGeom>
              <a:avLst/>
              <a:gdLst/>
              <a:ahLst/>
              <a:cxnLst/>
              <a:rect l="l" t="t" r="r" b="b"/>
              <a:pathLst>
                <a:path w="10084" h="17889" extrusionOk="0">
                  <a:moveTo>
                    <a:pt x="6588" y="1"/>
                  </a:moveTo>
                  <a:lnTo>
                    <a:pt x="4639" y="1547"/>
                  </a:lnTo>
                  <a:lnTo>
                    <a:pt x="2118" y="3496"/>
                  </a:lnTo>
                  <a:lnTo>
                    <a:pt x="1110" y="4202"/>
                  </a:lnTo>
                  <a:lnTo>
                    <a:pt x="975" y="4336"/>
                  </a:lnTo>
                  <a:lnTo>
                    <a:pt x="1110" y="4336"/>
                  </a:lnTo>
                  <a:lnTo>
                    <a:pt x="1950" y="5580"/>
                  </a:lnTo>
                  <a:lnTo>
                    <a:pt x="4773" y="9378"/>
                  </a:lnTo>
                  <a:lnTo>
                    <a:pt x="1681" y="12739"/>
                  </a:lnTo>
                  <a:lnTo>
                    <a:pt x="572" y="13982"/>
                  </a:lnTo>
                  <a:cubicBezTo>
                    <a:pt x="135" y="14553"/>
                    <a:pt x="1" y="15394"/>
                    <a:pt x="437" y="15965"/>
                  </a:cubicBezTo>
                  <a:lnTo>
                    <a:pt x="1547" y="17645"/>
                  </a:lnTo>
                  <a:cubicBezTo>
                    <a:pt x="1659" y="17814"/>
                    <a:pt x="1848" y="17889"/>
                    <a:pt x="2040" y="17889"/>
                  </a:cubicBezTo>
                  <a:cubicBezTo>
                    <a:pt x="2306" y="17889"/>
                    <a:pt x="2578" y="17745"/>
                    <a:pt x="2656" y="17511"/>
                  </a:cubicBezTo>
                  <a:lnTo>
                    <a:pt x="3227" y="15394"/>
                  </a:lnTo>
                  <a:lnTo>
                    <a:pt x="3361" y="15394"/>
                  </a:lnTo>
                  <a:lnTo>
                    <a:pt x="8840" y="12302"/>
                  </a:lnTo>
                  <a:cubicBezTo>
                    <a:pt x="9680" y="11764"/>
                    <a:pt x="10083" y="10789"/>
                    <a:pt x="9814" y="9781"/>
                  </a:cubicBezTo>
                  <a:lnTo>
                    <a:pt x="6722" y="1"/>
                  </a:lnTo>
                  <a:close/>
                </a:path>
              </a:pathLst>
            </a:custGeom>
            <a:solidFill>
              <a:schemeClr val="accent4"/>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48" name="Google Shape;643;p30">
              <a:extLst>
                <a:ext uri="{FF2B5EF4-FFF2-40B4-BE49-F238E27FC236}">
                  <a16:creationId xmlns:a16="http://schemas.microsoft.com/office/drawing/2014/main" id="{719DC071-233A-4152-8329-C8E64F89D460}"/>
                </a:ext>
              </a:extLst>
            </p:cNvPr>
            <p:cNvSpPr/>
            <p:nvPr/>
          </p:nvSpPr>
          <p:spPr>
            <a:xfrm>
              <a:off x="1518300" y="2272275"/>
              <a:ext cx="84050" cy="128775"/>
            </a:xfrm>
            <a:custGeom>
              <a:avLst/>
              <a:gdLst/>
              <a:ahLst/>
              <a:cxnLst/>
              <a:rect l="l" t="t" r="r" b="b"/>
              <a:pathLst>
                <a:path w="3362" h="5151" extrusionOk="0">
                  <a:moveTo>
                    <a:pt x="1681" y="1"/>
                  </a:moveTo>
                  <a:lnTo>
                    <a:pt x="572" y="1244"/>
                  </a:lnTo>
                  <a:cubicBezTo>
                    <a:pt x="135" y="1815"/>
                    <a:pt x="1" y="2656"/>
                    <a:pt x="437" y="3227"/>
                  </a:cubicBezTo>
                  <a:lnTo>
                    <a:pt x="1547" y="4907"/>
                  </a:lnTo>
                  <a:cubicBezTo>
                    <a:pt x="1659" y="5076"/>
                    <a:pt x="1848" y="5151"/>
                    <a:pt x="2040" y="5151"/>
                  </a:cubicBezTo>
                  <a:cubicBezTo>
                    <a:pt x="2306" y="5151"/>
                    <a:pt x="2578" y="5007"/>
                    <a:pt x="2656" y="4773"/>
                  </a:cubicBezTo>
                  <a:lnTo>
                    <a:pt x="3227" y="2656"/>
                  </a:lnTo>
                  <a:lnTo>
                    <a:pt x="3361" y="2656"/>
                  </a:lnTo>
                  <a:cubicBezTo>
                    <a:pt x="2790" y="1815"/>
                    <a:pt x="2252" y="841"/>
                    <a:pt x="1681" y="1"/>
                  </a:cubicBezTo>
                  <a:close/>
                </a:path>
              </a:pathLst>
            </a:custGeom>
            <a:solidFill>
              <a:schemeClr val="accent3"/>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49" name="Google Shape;644;p30">
              <a:extLst>
                <a:ext uri="{FF2B5EF4-FFF2-40B4-BE49-F238E27FC236}">
                  <a16:creationId xmlns:a16="http://schemas.microsoft.com/office/drawing/2014/main" id="{D99063E4-8047-4A9A-83F0-3913338153F6}"/>
                </a:ext>
              </a:extLst>
            </p:cNvPr>
            <p:cNvSpPr/>
            <p:nvPr/>
          </p:nvSpPr>
          <p:spPr>
            <a:xfrm>
              <a:off x="1266250" y="1990050"/>
              <a:ext cx="357100" cy="513300"/>
            </a:xfrm>
            <a:custGeom>
              <a:avLst/>
              <a:gdLst/>
              <a:ahLst/>
              <a:cxnLst/>
              <a:rect l="l" t="t" r="r" b="b"/>
              <a:pathLst>
                <a:path w="14284" h="20532" extrusionOk="0">
                  <a:moveTo>
                    <a:pt x="1295" y="1"/>
                  </a:moveTo>
                  <a:cubicBezTo>
                    <a:pt x="838" y="1"/>
                    <a:pt x="400" y="388"/>
                    <a:pt x="269" y="938"/>
                  </a:cubicBezTo>
                  <a:cubicBezTo>
                    <a:pt x="0" y="5542"/>
                    <a:pt x="3932" y="12399"/>
                    <a:pt x="10519" y="20532"/>
                  </a:cubicBezTo>
                  <a:lnTo>
                    <a:pt x="14284" y="19961"/>
                  </a:lnTo>
                  <a:lnTo>
                    <a:pt x="14015" y="19826"/>
                  </a:lnTo>
                  <a:lnTo>
                    <a:pt x="8839" y="3862"/>
                  </a:lnTo>
                  <a:cubicBezTo>
                    <a:pt x="8839" y="3593"/>
                    <a:pt x="8537" y="3291"/>
                    <a:pt x="8402" y="3156"/>
                  </a:cubicBezTo>
                  <a:lnTo>
                    <a:pt x="1680" y="98"/>
                  </a:lnTo>
                  <a:cubicBezTo>
                    <a:pt x="1555" y="31"/>
                    <a:pt x="1424" y="1"/>
                    <a:pt x="1295" y="1"/>
                  </a:cubicBezTo>
                  <a:close/>
                </a:path>
              </a:pathLst>
            </a:custGeom>
            <a:solidFill>
              <a:schemeClr val="accent4"/>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50" name="Google Shape;645;p30">
              <a:extLst>
                <a:ext uri="{FF2B5EF4-FFF2-40B4-BE49-F238E27FC236}">
                  <a16:creationId xmlns:a16="http://schemas.microsoft.com/office/drawing/2014/main" id="{0E554B2F-BF11-40A2-97D2-0FDB1AEB641B}"/>
                </a:ext>
              </a:extLst>
            </p:cNvPr>
            <p:cNvSpPr/>
            <p:nvPr/>
          </p:nvSpPr>
          <p:spPr>
            <a:xfrm>
              <a:off x="1272950" y="1873175"/>
              <a:ext cx="420150" cy="227725"/>
            </a:xfrm>
            <a:custGeom>
              <a:avLst/>
              <a:gdLst/>
              <a:ahLst/>
              <a:cxnLst/>
              <a:rect l="l" t="t" r="r" b="b"/>
              <a:pathLst>
                <a:path w="16806" h="9109" extrusionOk="0">
                  <a:moveTo>
                    <a:pt x="572" y="0"/>
                  </a:moveTo>
                  <a:lnTo>
                    <a:pt x="169" y="2790"/>
                  </a:lnTo>
                  <a:cubicBezTo>
                    <a:pt x="1" y="3933"/>
                    <a:pt x="1" y="5042"/>
                    <a:pt x="1" y="6285"/>
                  </a:cubicBezTo>
                  <a:lnTo>
                    <a:pt x="1" y="6857"/>
                  </a:lnTo>
                  <a:lnTo>
                    <a:pt x="8403" y="8974"/>
                  </a:lnTo>
                  <a:cubicBezTo>
                    <a:pt x="8571" y="9108"/>
                    <a:pt x="8705" y="9108"/>
                    <a:pt x="8974" y="9108"/>
                  </a:cubicBezTo>
                  <a:lnTo>
                    <a:pt x="11764" y="8806"/>
                  </a:lnTo>
                  <a:lnTo>
                    <a:pt x="12470" y="8671"/>
                  </a:lnTo>
                  <a:lnTo>
                    <a:pt x="14856" y="6453"/>
                  </a:lnTo>
                  <a:lnTo>
                    <a:pt x="16402" y="5042"/>
                  </a:lnTo>
                  <a:cubicBezTo>
                    <a:pt x="16671" y="4773"/>
                    <a:pt x="16805" y="4336"/>
                    <a:pt x="16671" y="4067"/>
                  </a:cubicBezTo>
                  <a:lnTo>
                    <a:pt x="16536" y="3227"/>
                  </a:lnTo>
                  <a:lnTo>
                    <a:pt x="16133" y="1110"/>
                  </a:lnTo>
                  <a:cubicBezTo>
                    <a:pt x="15965" y="841"/>
                    <a:pt x="15965" y="572"/>
                    <a:pt x="15965" y="135"/>
                  </a:cubicBezTo>
                  <a:cubicBezTo>
                    <a:pt x="12572" y="1303"/>
                    <a:pt x="9763" y="1741"/>
                    <a:pt x="7459" y="1741"/>
                  </a:cubicBezTo>
                  <a:cubicBezTo>
                    <a:pt x="4262" y="1741"/>
                    <a:pt x="2037" y="899"/>
                    <a:pt x="572" y="0"/>
                  </a:cubicBezTo>
                  <a:close/>
                </a:path>
              </a:pathLst>
            </a:custGeom>
            <a:solidFill>
              <a:schemeClr val="accent4"/>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51" name="Google Shape;646;p30">
              <a:extLst>
                <a:ext uri="{FF2B5EF4-FFF2-40B4-BE49-F238E27FC236}">
                  <a16:creationId xmlns:a16="http://schemas.microsoft.com/office/drawing/2014/main" id="{6503A830-067E-43A5-B647-8F98FA6CC23D}"/>
                </a:ext>
              </a:extLst>
            </p:cNvPr>
            <p:cNvSpPr/>
            <p:nvPr/>
          </p:nvSpPr>
          <p:spPr>
            <a:xfrm>
              <a:off x="1560325" y="2072300"/>
              <a:ext cx="119325" cy="200000"/>
            </a:xfrm>
            <a:custGeom>
              <a:avLst/>
              <a:gdLst/>
              <a:ahLst/>
              <a:cxnLst/>
              <a:rect l="l" t="t" r="r" b="b"/>
              <a:pathLst>
                <a:path w="4773" h="8000" extrusionOk="0">
                  <a:moveTo>
                    <a:pt x="1815" y="1"/>
                  </a:moveTo>
                  <a:lnTo>
                    <a:pt x="975" y="706"/>
                  </a:lnTo>
                  <a:lnTo>
                    <a:pt x="269" y="841"/>
                  </a:lnTo>
                  <a:lnTo>
                    <a:pt x="1815" y="2824"/>
                  </a:lnTo>
                  <a:lnTo>
                    <a:pt x="1815" y="1"/>
                  </a:lnTo>
                  <a:close/>
                  <a:moveTo>
                    <a:pt x="3932" y="1412"/>
                  </a:moveTo>
                  <a:cubicBezTo>
                    <a:pt x="3226" y="2118"/>
                    <a:pt x="2655" y="2689"/>
                    <a:pt x="2252" y="3227"/>
                  </a:cubicBezTo>
                  <a:lnTo>
                    <a:pt x="2117" y="3362"/>
                  </a:lnTo>
                  <a:lnTo>
                    <a:pt x="3092" y="4639"/>
                  </a:lnTo>
                  <a:lnTo>
                    <a:pt x="0" y="8000"/>
                  </a:lnTo>
                  <a:lnTo>
                    <a:pt x="0" y="8000"/>
                  </a:lnTo>
                  <a:lnTo>
                    <a:pt x="3798" y="5479"/>
                  </a:lnTo>
                  <a:cubicBezTo>
                    <a:pt x="4470" y="5042"/>
                    <a:pt x="4772" y="4202"/>
                    <a:pt x="4638" y="3530"/>
                  </a:cubicBezTo>
                  <a:lnTo>
                    <a:pt x="4067" y="1412"/>
                  </a:lnTo>
                  <a:cubicBezTo>
                    <a:pt x="4067" y="1412"/>
                    <a:pt x="4067" y="1547"/>
                    <a:pt x="3932" y="1547"/>
                  </a:cubicBezTo>
                  <a:lnTo>
                    <a:pt x="3932" y="1412"/>
                  </a:lnTo>
                  <a:close/>
                </a:path>
              </a:pathLst>
            </a:custGeom>
            <a:solidFill>
              <a:schemeClr val="accent3"/>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52" name="Google Shape;647;p30">
              <a:extLst>
                <a:ext uri="{FF2B5EF4-FFF2-40B4-BE49-F238E27FC236}">
                  <a16:creationId xmlns:a16="http://schemas.microsoft.com/office/drawing/2014/main" id="{DF84C57A-2063-4AAB-ABAA-2320913DF64F}"/>
                </a:ext>
              </a:extLst>
            </p:cNvPr>
            <p:cNvSpPr/>
            <p:nvPr/>
          </p:nvSpPr>
          <p:spPr>
            <a:xfrm>
              <a:off x="1493925" y="1994601"/>
              <a:ext cx="111775" cy="108425"/>
            </a:xfrm>
            <a:custGeom>
              <a:avLst/>
              <a:gdLst/>
              <a:ahLst/>
              <a:cxnLst/>
              <a:rect l="l" t="t" r="r" b="b"/>
              <a:pathLst>
                <a:path w="4471" h="4337" extrusionOk="0">
                  <a:moveTo>
                    <a:pt x="4471" y="1"/>
                  </a:moveTo>
                  <a:cubicBezTo>
                    <a:pt x="4068" y="841"/>
                    <a:pt x="3496" y="1379"/>
                    <a:pt x="3093" y="1950"/>
                  </a:cubicBezTo>
                  <a:cubicBezTo>
                    <a:pt x="2656" y="2219"/>
                    <a:pt x="2387" y="2522"/>
                    <a:pt x="2085" y="2790"/>
                  </a:cubicBezTo>
                  <a:cubicBezTo>
                    <a:pt x="707" y="3765"/>
                    <a:pt x="1" y="4336"/>
                    <a:pt x="135" y="4336"/>
                  </a:cubicBezTo>
                  <a:lnTo>
                    <a:pt x="2925" y="4034"/>
                  </a:lnTo>
                  <a:lnTo>
                    <a:pt x="3631" y="3899"/>
                  </a:lnTo>
                  <a:lnTo>
                    <a:pt x="4471" y="3194"/>
                  </a:lnTo>
                  <a:lnTo>
                    <a:pt x="4471" y="1"/>
                  </a:lnTo>
                  <a:close/>
                </a:path>
              </a:pathLst>
            </a:custGeom>
            <a:solidFill>
              <a:schemeClr val="accent3"/>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53" name="Google Shape;648;p30">
              <a:extLst>
                <a:ext uri="{FF2B5EF4-FFF2-40B4-BE49-F238E27FC236}">
                  <a16:creationId xmlns:a16="http://schemas.microsoft.com/office/drawing/2014/main" id="{F9B2B0E4-B837-452D-9FDA-3D4DD7D1D0B7}"/>
                </a:ext>
              </a:extLst>
            </p:cNvPr>
            <p:cNvSpPr/>
            <p:nvPr/>
          </p:nvSpPr>
          <p:spPr>
            <a:xfrm>
              <a:off x="1529225" y="2489050"/>
              <a:ext cx="153775" cy="66400"/>
            </a:xfrm>
            <a:custGeom>
              <a:avLst/>
              <a:gdLst/>
              <a:ahLst/>
              <a:cxnLst/>
              <a:rect l="l" t="t" r="r" b="b"/>
              <a:pathLst>
                <a:path w="6151" h="2656" extrusionOk="0">
                  <a:moveTo>
                    <a:pt x="3765" y="1"/>
                  </a:moveTo>
                  <a:lnTo>
                    <a:pt x="0" y="572"/>
                  </a:lnTo>
                  <a:cubicBezTo>
                    <a:pt x="538" y="1278"/>
                    <a:pt x="1110" y="1815"/>
                    <a:pt x="1681" y="2521"/>
                  </a:cubicBezTo>
                  <a:lnTo>
                    <a:pt x="5311" y="2656"/>
                  </a:lnTo>
                  <a:cubicBezTo>
                    <a:pt x="5882" y="2656"/>
                    <a:pt x="6151" y="1984"/>
                    <a:pt x="5714" y="1547"/>
                  </a:cubicBezTo>
                  <a:lnTo>
                    <a:pt x="3765" y="1"/>
                  </a:lnTo>
                  <a:close/>
                </a:path>
              </a:pathLst>
            </a:custGeom>
            <a:solidFill>
              <a:schemeClr val="accent3"/>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54" name="Google Shape;649;p30">
              <a:extLst>
                <a:ext uri="{FF2B5EF4-FFF2-40B4-BE49-F238E27FC236}">
                  <a16:creationId xmlns:a16="http://schemas.microsoft.com/office/drawing/2014/main" id="{A7A1E2E4-93B6-4ACB-8A08-DCB30F05A025}"/>
                </a:ext>
              </a:extLst>
            </p:cNvPr>
            <p:cNvSpPr/>
            <p:nvPr/>
          </p:nvSpPr>
          <p:spPr>
            <a:xfrm>
              <a:off x="1500650" y="1379125"/>
              <a:ext cx="112625" cy="203350"/>
            </a:xfrm>
            <a:custGeom>
              <a:avLst/>
              <a:gdLst/>
              <a:ahLst/>
              <a:cxnLst/>
              <a:rect l="l" t="t" r="r" b="b"/>
              <a:pathLst>
                <a:path w="4505" h="8134" extrusionOk="0">
                  <a:moveTo>
                    <a:pt x="572" y="1"/>
                  </a:moveTo>
                  <a:lnTo>
                    <a:pt x="303" y="3933"/>
                  </a:lnTo>
                  <a:lnTo>
                    <a:pt x="135" y="5882"/>
                  </a:lnTo>
                  <a:cubicBezTo>
                    <a:pt x="1" y="7025"/>
                    <a:pt x="841" y="7999"/>
                    <a:pt x="1984" y="8134"/>
                  </a:cubicBezTo>
                  <a:cubicBezTo>
                    <a:pt x="3093" y="8134"/>
                    <a:pt x="4067" y="7294"/>
                    <a:pt x="4067" y="6185"/>
                  </a:cubicBezTo>
                  <a:lnTo>
                    <a:pt x="4202" y="5042"/>
                  </a:lnTo>
                  <a:lnTo>
                    <a:pt x="4504" y="303"/>
                  </a:lnTo>
                  <a:lnTo>
                    <a:pt x="572" y="1"/>
                  </a:lnTo>
                  <a:close/>
                </a:path>
              </a:pathLst>
            </a:custGeom>
            <a:solidFill>
              <a:srgbClr val="A67C52"/>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55" name="Google Shape;650;p30">
              <a:extLst>
                <a:ext uri="{FF2B5EF4-FFF2-40B4-BE49-F238E27FC236}">
                  <a16:creationId xmlns:a16="http://schemas.microsoft.com/office/drawing/2014/main" id="{50BBEB0A-8D24-4CBF-AE3E-0D240D2D426E}"/>
                </a:ext>
              </a:extLst>
            </p:cNvPr>
            <p:cNvSpPr/>
            <p:nvPr/>
          </p:nvSpPr>
          <p:spPr>
            <a:xfrm>
              <a:off x="1059550" y="406000"/>
              <a:ext cx="1015850" cy="1068100"/>
            </a:xfrm>
            <a:custGeom>
              <a:avLst/>
              <a:gdLst/>
              <a:ahLst/>
              <a:cxnLst/>
              <a:rect l="l" t="t" r="r" b="b"/>
              <a:pathLst>
                <a:path w="40634" h="42724" extrusionOk="0">
                  <a:moveTo>
                    <a:pt x="20385" y="1"/>
                  </a:moveTo>
                  <a:cubicBezTo>
                    <a:pt x="20223" y="1"/>
                    <a:pt x="20060" y="3"/>
                    <a:pt x="19897" y="7"/>
                  </a:cubicBezTo>
                  <a:cubicBezTo>
                    <a:pt x="9545" y="276"/>
                    <a:pt x="1681" y="8846"/>
                    <a:pt x="437" y="19197"/>
                  </a:cubicBezTo>
                  <a:cubicBezTo>
                    <a:pt x="0" y="22424"/>
                    <a:pt x="303" y="25650"/>
                    <a:pt x="1277" y="28574"/>
                  </a:cubicBezTo>
                  <a:cubicBezTo>
                    <a:pt x="841" y="29414"/>
                    <a:pt x="572" y="30523"/>
                    <a:pt x="841" y="31532"/>
                  </a:cubicBezTo>
                  <a:cubicBezTo>
                    <a:pt x="1143" y="33884"/>
                    <a:pt x="3092" y="35565"/>
                    <a:pt x="5478" y="35733"/>
                  </a:cubicBezTo>
                  <a:cubicBezTo>
                    <a:pt x="9377" y="39934"/>
                    <a:pt x="15696" y="42723"/>
                    <a:pt x="24098" y="42723"/>
                  </a:cubicBezTo>
                  <a:cubicBezTo>
                    <a:pt x="30382" y="42723"/>
                    <a:pt x="35592" y="39766"/>
                    <a:pt x="36835" y="36002"/>
                  </a:cubicBezTo>
                  <a:cubicBezTo>
                    <a:pt x="37104" y="35430"/>
                    <a:pt x="37272" y="34893"/>
                    <a:pt x="37272" y="34187"/>
                  </a:cubicBezTo>
                  <a:lnTo>
                    <a:pt x="37272" y="32641"/>
                  </a:lnTo>
                  <a:cubicBezTo>
                    <a:pt x="37407" y="31532"/>
                    <a:pt x="37810" y="30389"/>
                    <a:pt x="38381" y="29280"/>
                  </a:cubicBezTo>
                  <a:cubicBezTo>
                    <a:pt x="39793" y="26490"/>
                    <a:pt x="40633" y="23398"/>
                    <a:pt x="40633" y="20037"/>
                  </a:cubicBezTo>
                  <a:cubicBezTo>
                    <a:pt x="40633" y="9007"/>
                    <a:pt x="31492" y="1"/>
                    <a:pt x="20385" y="1"/>
                  </a:cubicBezTo>
                  <a:close/>
                </a:path>
              </a:pathLst>
            </a:custGeom>
            <a:solidFill>
              <a:srgbClr val="A67C52"/>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56" name="Google Shape;651;p30">
              <a:extLst>
                <a:ext uri="{FF2B5EF4-FFF2-40B4-BE49-F238E27FC236}">
                  <a16:creationId xmlns:a16="http://schemas.microsoft.com/office/drawing/2014/main" id="{D3BFEAA0-88DE-428B-977B-6A1CC4196EFA}"/>
                </a:ext>
              </a:extLst>
            </p:cNvPr>
            <p:cNvSpPr/>
            <p:nvPr/>
          </p:nvSpPr>
          <p:spPr>
            <a:xfrm>
              <a:off x="1077200" y="1176625"/>
              <a:ext cx="651175" cy="297475"/>
            </a:xfrm>
            <a:custGeom>
              <a:avLst/>
              <a:gdLst/>
              <a:ahLst/>
              <a:cxnLst/>
              <a:rect l="l" t="t" r="r" b="b"/>
              <a:pathLst>
                <a:path w="26047" h="11899" extrusionOk="0">
                  <a:moveTo>
                    <a:pt x="26047" y="11764"/>
                  </a:moveTo>
                  <a:cubicBezTo>
                    <a:pt x="25207" y="11764"/>
                    <a:pt x="24366" y="11898"/>
                    <a:pt x="23392" y="11898"/>
                  </a:cubicBezTo>
                  <a:cubicBezTo>
                    <a:pt x="22686" y="11898"/>
                    <a:pt x="21980" y="11898"/>
                    <a:pt x="21274" y="11764"/>
                  </a:cubicBezTo>
                  <a:lnTo>
                    <a:pt x="21274" y="11764"/>
                  </a:lnTo>
                  <a:cubicBezTo>
                    <a:pt x="21980" y="11898"/>
                    <a:pt x="22686" y="11898"/>
                    <a:pt x="23392" y="11898"/>
                  </a:cubicBezTo>
                  <a:cubicBezTo>
                    <a:pt x="24366" y="11898"/>
                    <a:pt x="25207" y="11764"/>
                    <a:pt x="26047" y="11764"/>
                  </a:cubicBezTo>
                  <a:lnTo>
                    <a:pt x="26047" y="11764"/>
                  </a:lnTo>
                  <a:close/>
                  <a:moveTo>
                    <a:pt x="0" y="1"/>
                  </a:moveTo>
                  <a:cubicBezTo>
                    <a:pt x="0" y="135"/>
                    <a:pt x="0" y="404"/>
                    <a:pt x="135" y="707"/>
                  </a:cubicBezTo>
                  <a:cubicBezTo>
                    <a:pt x="269" y="2219"/>
                    <a:pt x="1109" y="3362"/>
                    <a:pt x="2386" y="4068"/>
                  </a:cubicBezTo>
                  <a:cubicBezTo>
                    <a:pt x="1109" y="3362"/>
                    <a:pt x="269" y="2219"/>
                    <a:pt x="135" y="707"/>
                  </a:cubicBezTo>
                  <a:cubicBezTo>
                    <a:pt x="0" y="404"/>
                    <a:pt x="0" y="135"/>
                    <a:pt x="0" y="1"/>
                  </a:cubicBezTo>
                  <a:close/>
                </a:path>
              </a:pathLst>
            </a:custGeom>
            <a:solidFill>
              <a:srgbClr val="E4D7CB"/>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57" name="Google Shape;652;p30">
              <a:extLst>
                <a:ext uri="{FF2B5EF4-FFF2-40B4-BE49-F238E27FC236}">
                  <a16:creationId xmlns:a16="http://schemas.microsoft.com/office/drawing/2014/main" id="{E788FED8-91C2-4885-9A0F-FA359E57B1FC}"/>
                </a:ext>
              </a:extLst>
            </p:cNvPr>
            <p:cNvSpPr/>
            <p:nvPr/>
          </p:nvSpPr>
          <p:spPr>
            <a:xfrm>
              <a:off x="1560325" y="1467350"/>
              <a:ext cx="48750" cy="3375"/>
            </a:xfrm>
            <a:custGeom>
              <a:avLst/>
              <a:gdLst/>
              <a:ahLst/>
              <a:cxnLst/>
              <a:rect l="l" t="t" r="r" b="b"/>
              <a:pathLst>
                <a:path w="1950" h="135" extrusionOk="0">
                  <a:moveTo>
                    <a:pt x="0" y="0"/>
                  </a:moveTo>
                  <a:cubicBezTo>
                    <a:pt x="571" y="135"/>
                    <a:pt x="1277" y="135"/>
                    <a:pt x="1949" y="135"/>
                  </a:cubicBezTo>
                  <a:lnTo>
                    <a:pt x="1949" y="135"/>
                  </a:lnTo>
                  <a:cubicBezTo>
                    <a:pt x="1277" y="135"/>
                    <a:pt x="571" y="135"/>
                    <a:pt x="0" y="0"/>
                  </a:cubicBezTo>
                  <a:close/>
                </a:path>
              </a:pathLst>
            </a:custGeom>
            <a:solidFill>
              <a:srgbClr val="845934"/>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58" name="Google Shape;653;p30">
              <a:extLst>
                <a:ext uri="{FF2B5EF4-FFF2-40B4-BE49-F238E27FC236}">
                  <a16:creationId xmlns:a16="http://schemas.microsoft.com/office/drawing/2014/main" id="{218819E8-AEA7-4F3F-A4AF-EA2AAE328B3F}"/>
                </a:ext>
              </a:extLst>
            </p:cNvPr>
            <p:cNvSpPr/>
            <p:nvPr/>
          </p:nvSpPr>
          <p:spPr>
            <a:xfrm>
              <a:off x="1077200" y="1078325"/>
              <a:ext cx="651175" cy="395775"/>
            </a:xfrm>
            <a:custGeom>
              <a:avLst/>
              <a:gdLst/>
              <a:ahLst/>
              <a:cxnLst/>
              <a:rect l="l" t="t" r="r" b="b"/>
              <a:pathLst>
                <a:path w="26047" h="15831" extrusionOk="0">
                  <a:moveTo>
                    <a:pt x="3798" y="1"/>
                  </a:moveTo>
                  <a:cubicBezTo>
                    <a:pt x="2521" y="1"/>
                    <a:pt x="1681" y="572"/>
                    <a:pt x="1109" y="1278"/>
                  </a:cubicBezTo>
                  <a:cubicBezTo>
                    <a:pt x="437" y="2252"/>
                    <a:pt x="135" y="3362"/>
                    <a:pt x="0" y="3798"/>
                  </a:cubicBezTo>
                  <a:lnTo>
                    <a:pt x="0" y="3933"/>
                  </a:lnTo>
                  <a:cubicBezTo>
                    <a:pt x="0" y="4067"/>
                    <a:pt x="0" y="4336"/>
                    <a:pt x="135" y="4639"/>
                  </a:cubicBezTo>
                  <a:cubicBezTo>
                    <a:pt x="269" y="6151"/>
                    <a:pt x="1109" y="7294"/>
                    <a:pt x="2386" y="8000"/>
                  </a:cubicBezTo>
                  <a:cubicBezTo>
                    <a:pt x="3092" y="8403"/>
                    <a:pt x="3932" y="8672"/>
                    <a:pt x="4772" y="8840"/>
                  </a:cubicBezTo>
                  <a:cubicBezTo>
                    <a:pt x="7999" y="12335"/>
                    <a:pt x="12872" y="14856"/>
                    <a:pt x="19325" y="15561"/>
                  </a:cubicBezTo>
                  <a:cubicBezTo>
                    <a:pt x="19896" y="15696"/>
                    <a:pt x="20602" y="15696"/>
                    <a:pt x="21274" y="15696"/>
                  </a:cubicBezTo>
                  <a:cubicBezTo>
                    <a:pt x="21980" y="15830"/>
                    <a:pt x="22686" y="15830"/>
                    <a:pt x="23392" y="15830"/>
                  </a:cubicBezTo>
                  <a:cubicBezTo>
                    <a:pt x="24366" y="15830"/>
                    <a:pt x="25207" y="15696"/>
                    <a:pt x="26047" y="15696"/>
                  </a:cubicBezTo>
                  <a:lnTo>
                    <a:pt x="25912" y="15561"/>
                  </a:lnTo>
                  <a:cubicBezTo>
                    <a:pt x="18922" y="14856"/>
                    <a:pt x="12872" y="10655"/>
                    <a:pt x="9377" y="4639"/>
                  </a:cubicBezTo>
                  <a:lnTo>
                    <a:pt x="8402" y="2958"/>
                  </a:lnTo>
                  <a:lnTo>
                    <a:pt x="8402" y="4202"/>
                  </a:lnTo>
                  <a:cubicBezTo>
                    <a:pt x="7428" y="2387"/>
                    <a:pt x="6722" y="270"/>
                    <a:pt x="4336" y="1"/>
                  </a:cubicBezTo>
                  <a:close/>
                </a:path>
              </a:pathLst>
            </a:custGeom>
            <a:solidFill>
              <a:srgbClr val="94694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59" name="Google Shape;654;p30">
              <a:extLst>
                <a:ext uri="{FF2B5EF4-FFF2-40B4-BE49-F238E27FC236}">
                  <a16:creationId xmlns:a16="http://schemas.microsoft.com/office/drawing/2014/main" id="{D690D892-E82D-4D5B-988E-5A924B304C6C}"/>
                </a:ext>
              </a:extLst>
            </p:cNvPr>
            <p:cNvSpPr/>
            <p:nvPr/>
          </p:nvSpPr>
          <p:spPr>
            <a:xfrm>
              <a:off x="1230950" y="1480775"/>
              <a:ext cx="280650" cy="704150"/>
            </a:xfrm>
            <a:custGeom>
              <a:avLst/>
              <a:gdLst/>
              <a:ahLst/>
              <a:cxnLst/>
              <a:rect l="l" t="t" r="r" b="b"/>
              <a:pathLst>
                <a:path w="11226" h="28166" extrusionOk="0">
                  <a:moveTo>
                    <a:pt x="11107" y="0"/>
                  </a:moveTo>
                  <a:cubicBezTo>
                    <a:pt x="2938" y="0"/>
                    <a:pt x="838" y="13777"/>
                    <a:pt x="303" y="19898"/>
                  </a:cubicBezTo>
                  <a:cubicBezTo>
                    <a:pt x="0" y="22687"/>
                    <a:pt x="1546" y="25645"/>
                    <a:pt x="4202" y="26888"/>
                  </a:cubicBezTo>
                  <a:cubicBezTo>
                    <a:pt x="4907" y="27191"/>
                    <a:pt x="5613" y="27459"/>
                    <a:pt x="6319" y="27594"/>
                  </a:cubicBezTo>
                  <a:cubicBezTo>
                    <a:pt x="7159" y="27863"/>
                    <a:pt x="8134" y="28031"/>
                    <a:pt x="8705" y="28165"/>
                  </a:cubicBezTo>
                  <a:cubicBezTo>
                    <a:pt x="9411" y="28165"/>
                    <a:pt x="9949" y="27594"/>
                    <a:pt x="9814" y="26888"/>
                  </a:cubicBezTo>
                  <a:cubicBezTo>
                    <a:pt x="8403" y="19898"/>
                    <a:pt x="9814" y="8975"/>
                    <a:pt x="10654" y="3362"/>
                  </a:cubicBezTo>
                  <a:cubicBezTo>
                    <a:pt x="10923" y="1413"/>
                    <a:pt x="11226" y="1"/>
                    <a:pt x="11226" y="1"/>
                  </a:cubicBezTo>
                  <a:cubicBezTo>
                    <a:pt x="11186" y="1"/>
                    <a:pt x="11146" y="0"/>
                    <a:pt x="11107" y="0"/>
                  </a:cubicBezTo>
                  <a:close/>
                </a:path>
              </a:pathLst>
            </a:custGeom>
            <a:solidFill>
              <a:schemeClr val="accent5"/>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60" name="Google Shape;655;p30">
              <a:extLst>
                <a:ext uri="{FF2B5EF4-FFF2-40B4-BE49-F238E27FC236}">
                  <a16:creationId xmlns:a16="http://schemas.microsoft.com/office/drawing/2014/main" id="{DBE0DFD8-8D8F-41CC-B4ED-CB5CACE685A9}"/>
                </a:ext>
              </a:extLst>
            </p:cNvPr>
            <p:cNvSpPr/>
            <p:nvPr/>
          </p:nvSpPr>
          <p:spPr>
            <a:xfrm>
              <a:off x="1235312" y="1480800"/>
              <a:ext cx="273100" cy="689825"/>
            </a:xfrm>
            <a:custGeom>
              <a:avLst/>
              <a:gdLst/>
              <a:ahLst/>
              <a:cxnLst/>
              <a:rect l="l" t="t" r="r" b="b"/>
              <a:pathLst>
                <a:path w="10924" h="27593" extrusionOk="0">
                  <a:moveTo>
                    <a:pt x="10789" y="0"/>
                  </a:moveTo>
                  <a:cubicBezTo>
                    <a:pt x="8806" y="0"/>
                    <a:pt x="7126" y="840"/>
                    <a:pt x="5882" y="2252"/>
                  </a:cubicBezTo>
                  <a:cubicBezTo>
                    <a:pt x="6017" y="2118"/>
                    <a:pt x="6151" y="2118"/>
                    <a:pt x="6420" y="1983"/>
                  </a:cubicBezTo>
                  <a:cubicBezTo>
                    <a:pt x="6723" y="1983"/>
                    <a:pt x="6857" y="1815"/>
                    <a:pt x="7126" y="1815"/>
                  </a:cubicBezTo>
                  <a:cubicBezTo>
                    <a:pt x="8269" y="1815"/>
                    <a:pt x="9243" y="2655"/>
                    <a:pt x="9378" y="3932"/>
                  </a:cubicBezTo>
                  <a:lnTo>
                    <a:pt x="9378" y="4201"/>
                  </a:lnTo>
                  <a:cubicBezTo>
                    <a:pt x="9378" y="4638"/>
                    <a:pt x="9243" y="5176"/>
                    <a:pt x="8941" y="5613"/>
                  </a:cubicBezTo>
                  <a:lnTo>
                    <a:pt x="4740" y="10789"/>
                  </a:lnTo>
                  <a:lnTo>
                    <a:pt x="2219" y="8402"/>
                  </a:lnTo>
                  <a:cubicBezTo>
                    <a:pt x="841" y="12469"/>
                    <a:pt x="270" y="16939"/>
                    <a:pt x="1" y="19897"/>
                  </a:cubicBezTo>
                  <a:lnTo>
                    <a:pt x="1" y="20468"/>
                  </a:lnTo>
                  <a:cubicBezTo>
                    <a:pt x="1" y="23123"/>
                    <a:pt x="1379" y="25644"/>
                    <a:pt x="3900" y="26887"/>
                  </a:cubicBezTo>
                  <a:cubicBezTo>
                    <a:pt x="4605" y="27190"/>
                    <a:pt x="5311" y="27458"/>
                    <a:pt x="6017" y="27593"/>
                  </a:cubicBezTo>
                  <a:cubicBezTo>
                    <a:pt x="6588" y="15964"/>
                    <a:pt x="8672" y="8134"/>
                    <a:pt x="10352" y="3361"/>
                  </a:cubicBezTo>
                  <a:cubicBezTo>
                    <a:pt x="10621" y="1412"/>
                    <a:pt x="10924" y="0"/>
                    <a:pt x="10924" y="0"/>
                  </a:cubicBezTo>
                  <a:close/>
                </a:path>
              </a:pathLst>
            </a:custGeom>
            <a:solidFill>
              <a:schemeClr val="accent6"/>
            </a:solidFill>
            <a:ln>
              <a:noFill/>
            </a:ln>
          </p:spPr>
          <p:txBody>
            <a:bodyPr spcFirstLastPara="1" wrap="square" lIns="91425" tIns="91425" rIns="91425" bIns="91425" anchor="ctr" anchorCtr="0">
              <a:noAutofit/>
            </a:bodyPr>
            <a:lstStyle/>
            <a:p>
              <a:endParaRPr sz="1350" dirty="0">
                <a:solidFill>
                  <a:prstClr val="black"/>
                </a:solidFill>
                <a:latin typeface="Times New Roman" panose="02020603050405020304" pitchFamily="18" charset="0"/>
              </a:endParaRPr>
            </a:p>
          </p:txBody>
        </p:sp>
        <p:sp>
          <p:nvSpPr>
            <p:cNvPr id="261" name="Google Shape;656;p30">
              <a:extLst>
                <a:ext uri="{FF2B5EF4-FFF2-40B4-BE49-F238E27FC236}">
                  <a16:creationId xmlns:a16="http://schemas.microsoft.com/office/drawing/2014/main" id="{D5827388-1C85-4A58-B2FA-393667CA1DFD}"/>
                </a:ext>
              </a:extLst>
            </p:cNvPr>
            <p:cNvSpPr/>
            <p:nvPr/>
          </p:nvSpPr>
          <p:spPr>
            <a:xfrm>
              <a:off x="1605675" y="1516075"/>
              <a:ext cx="158000" cy="639125"/>
            </a:xfrm>
            <a:custGeom>
              <a:avLst/>
              <a:gdLst/>
              <a:ahLst/>
              <a:cxnLst/>
              <a:rect l="l" t="t" r="r" b="b"/>
              <a:pathLst>
                <a:path w="6320" h="25565" extrusionOk="0">
                  <a:moveTo>
                    <a:pt x="1" y="1"/>
                  </a:moveTo>
                  <a:lnTo>
                    <a:pt x="1" y="25342"/>
                  </a:lnTo>
                  <a:cubicBezTo>
                    <a:pt x="1" y="25499"/>
                    <a:pt x="105" y="25564"/>
                    <a:pt x="218" y="25564"/>
                  </a:cubicBezTo>
                  <a:cubicBezTo>
                    <a:pt x="298" y="25564"/>
                    <a:pt x="382" y="25532"/>
                    <a:pt x="438" y="25476"/>
                  </a:cubicBezTo>
                  <a:cubicBezTo>
                    <a:pt x="841" y="24938"/>
                    <a:pt x="1412" y="24367"/>
                    <a:pt x="2118" y="23661"/>
                  </a:cubicBezTo>
                  <a:cubicBezTo>
                    <a:pt x="3093" y="22821"/>
                    <a:pt x="4202" y="21981"/>
                    <a:pt x="5479" y="21578"/>
                  </a:cubicBezTo>
                  <a:cubicBezTo>
                    <a:pt x="5479" y="21578"/>
                    <a:pt x="6319" y="2656"/>
                    <a:pt x="303" y="135"/>
                  </a:cubicBezTo>
                  <a:cubicBezTo>
                    <a:pt x="135" y="1"/>
                    <a:pt x="135" y="1"/>
                    <a:pt x="1" y="1"/>
                  </a:cubicBezTo>
                  <a:close/>
                </a:path>
              </a:pathLst>
            </a:custGeom>
            <a:solidFill>
              <a:schemeClr val="accent5"/>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62" name="Google Shape;657;p30">
              <a:extLst>
                <a:ext uri="{FF2B5EF4-FFF2-40B4-BE49-F238E27FC236}">
                  <a16:creationId xmlns:a16="http://schemas.microsoft.com/office/drawing/2014/main" id="{5B4F96A0-8CA6-4C62-B834-A0E213FD3632}"/>
                </a:ext>
              </a:extLst>
            </p:cNvPr>
            <p:cNvSpPr/>
            <p:nvPr/>
          </p:nvSpPr>
          <p:spPr>
            <a:xfrm>
              <a:off x="1742650" y="1988275"/>
              <a:ext cx="25" cy="56325"/>
            </a:xfrm>
            <a:custGeom>
              <a:avLst/>
              <a:gdLst/>
              <a:ahLst/>
              <a:cxnLst/>
              <a:rect l="l" t="t" r="r" b="b"/>
              <a:pathLst>
                <a:path w="1" h="2253" extrusionOk="0">
                  <a:moveTo>
                    <a:pt x="0" y="1"/>
                  </a:moveTo>
                  <a:lnTo>
                    <a:pt x="0" y="2253"/>
                  </a:lnTo>
                  <a:lnTo>
                    <a:pt x="0" y="2253"/>
                  </a:lnTo>
                  <a:close/>
                </a:path>
              </a:pathLst>
            </a:custGeom>
            <a:solidFill>
              <a:srgbClr val="9D684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63" name="Google Shape;658;p30">
              <a:extLst>
                <a:ext uri="{FF2B5EF4-FFF2-40B4-BE49-F238E27FC236}">
                  <a16:creationId xmlns:a16="http://schemas.microsoft.com/office/drawing/2014/main" id="{0507FA8D-8E87-443C-99AF-671C53542CEE}"/>
                </a:ext>
              </a:extLst>
            </p:cNvPr>
            <p:cNvSpPr/>
            <p:nvPr/>
          </p:nvSpPr>
          <p:spPr>
            <a:xfrm>
              <a:off x="1612719" y="1526520"/>
              <a:ext cx="129425" cy="584825"/>
            </a:xfrm>
            <a:custGeom>
              <a:avLst/>
              <a:gdLst/>
              <a:ahLst/>
              <a:cxnLst/>
              <a:rect l="l" t="t" r="r" b="b"/>
              <a:pathLst>
                <a:path w="5177" h="23393" extrusionOk="0">
                  <a:moveTo>
                    <a:pt x="0" y="1"/>
                  </a:moveTo>
                  <a:lnTo>
                    <a:pt x="0" y="1"/>
                  </a:lnTo>
                  <a:cubicBezTo>
                    <a:pt x="975" y="4067"/>
                    <a:pt x="2924" y="14587"/>
                    <a:pt x="1815" y="23392"/>
                  </a:cubicBezTo>
                  <a:cubicBezTo>
                    <a:pt x="1950" y="23392"/>
                    <a:pt x="1950" y="23392"/>
                    <a:pt x="1950" y="23258"/>
                  </a:cubicBezTo>
                  <a:cubicBezTo>
                    <a:pt x="2655" y="22686"/>
                    <a:pt x="3361" y="22149"/>
                    <a:pt x="4336" y="21712"/>
                  </a:cubicBezTo>
                  <a:cubicBezTo>
                    <a:pt x="4605" y="21577"/>
                    <a:pt x="4874" y="21443"/>
                    <a:pt x="5176" y="21309"/>
                  </a:cubicBezTo>
                  <a:lnTo>
                    <a:pt x="5176" y="20872"/>
                  </a:lnTo>
                  <a:lnTo>
                    <a:pt x="5176" y="18620"/>
                  </a:lnTo>
                  <a:cubicBezTo>
                    <a:pt x="5176" y="13310"/>
                    <a:pt x="4605" y="1984"/>
                    <a:pt x="0" y="1"/>
                  </a:cubicBezTo>
                  <a:close/>
                </a:path>
              </a:pathLst>
            </a:custGeom>
            <a:solidFill>
              <a:schemeClr val="accent6"/>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64" name="Google Shape;659;p30">
              <a:extLst>
                <a:ext uri="{FF2B5EF4-FFF2-40B4-BE49-F238E27FC236}">
                  <a16:creationId xmlns:a16="http://schemas.microsoft.com/office/drawing/2014/main" id="{F17AF54C-CB24-4BAD-A65B-FA98A922A07F}"/>
                </a:ext>
              </a:extLst>
            </p:cNvPr>
            <p:cNvSpPr/>
            <p:nvPr/>
          </p:nvSpPr>
          <p:spPr>
            <a:xfrm>
              <a:off x="1672050" y="1203050"/>
              <a:ext cx="133625" cy="120650"/>
            </a:xfrm>
            <a:custGeom>
              <a:avLst/>
              <a:gdLst/>
              <a:ahLst/>
              <a:cxnLst/>
              <a:rect l="l" t="t" r="r" b="b"/>
              <a:pathLst>
                <a:path w="5345" h="4826" extrusionOk="0">
                  <a:moveTo>
                    <a:pt x="910" y="0"/>
                  </a:moveTo>
                  <a:cubicBezTo>
                    <a:pt x="707" y="0"/>
                    <a:pt x="536" y="125"/>
                    <a:pt x="438" y="322"/>
                  </a:cubicBezTo>
                  <a:cubicBezTo>
                    <a:pt x="1" y="2170"/>
                    <a:pt x="841" y="3851"/>
                    <a:pt x="2522" y="4523"/>
                  </a:cubicBezTo>
                  <a:cubicBezTo>
                    <a:pt x="2959" y="4691"/>
                    <a:pt x="3362" y="4825"/>
                    <a:pt x="3799" y="4825"/>
                  </a:cubicBezTo>
                  <a:cubicBezTo>
                    <a:pt x="4202" y="4825"/>
                    <a:pt x="4505" y="4825"/>
                    <a:pt x="4908" y="4691"/>
                  </a:cubicBezTo>
                  <a:cubicBezTo>
                    <a:pt x="5210" y="4523"/>
                    <a:pt x="5345" y="4254"/>
                    <a:pt x="5210" y="3985"/>
                  </a:cubicBezTo>
                  <a:cubicBezTo>
                    <a:pt x="5072" y="3874"/>
                    <a:pt x="4864" y="3649"/>
                    <a:pt x="4721" y="3649"/>
                  </a:cubicBezTo>
                  <a:cubicBezTo>
                    <a:pt x="4690" y="3649"/>
                    <a:pt x="4662" y="3659"/>
                    <a:pt x="4639" y="3683"/>
                  </a:cubicBezTo>
                  <a:cubicBezTo>
                    <a:pt x="4353" y="3767"/>
                    <a:pt x="4034" y="3809"/>
                    <a:pt x="3719" y="3809"/>
                  </a:cubicBezTo>
                  <a:cubicBezTo>
                    <a:pt x="3404" y="3809"/>
                    <a:pt x="3093" y="3767"/>
                    <a:pt x="2824" y="3683"/>
                  </a:cubicBezTo>
                  <a:cubicBezTo>
                    <a:pt x="1681" y="3145"/>
                    <a:pt x="1144" y="1868"/>
                    <a:pt x="1413" y="624"/>
                  </a:cubicBezTo>
                  <a:cubicBezTo>
                    <a:pt x="1547" y="322"/>
                    <a:pt x="1278" y="53"/>
                    <a:pt x="1144" y="53"/>
                  </a:cubicBezTo>
                  <a:cubicBezTo>
                    <a:pt x="1063" y="17"/>
                    <a:pt x="984" y="0"/>
                    <a:pt x="910" y="0"/>
                  </a:cubicBezTo>
                  <a:close/>
                </a:path>
              </a:pathLst>
            </a:custGeom>
            <a:solidFill>
              <a:schemeClr val="dk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65" name="Google Shape;660;p30">
              <a:extLst>
                <a:ext uri="{FF2B5EF4-FFF2-40B4-BE49-F238E27FC236}">
                  <a16:creationId xmlns:a16="http://schemas.microsoft.com/office/drawing/2014/main" id="{F41BCDDB-02E2-4379-9B6C-BF9A4AB166B5}"/>
                </a:ext>
              </a:extLst>
            </p:cNvPr>
            <p:cNvSpPr/>
            <p:nvPr/>
          </p:nvSpPr>
          <p:spPr>
            <a:xfrm>
              <a:off x="1511575" y="981325"/>
              <a:ext cx="189075" cy="169625"/>
            </a:xfrm>
            <a:custGeom>
              <a:avLst/>
              <a:gdLst/>
              <a:ahLst/>
              <a:cxnLst/>
              <a:rect l="l" t="t" r="r" b="b"/>
              <a:pathLst>
                <a:path w="7563" h="6785" extrusionOk="0">
                  <a:moveTo>
                    <a:pt x="3765" y="0"/>
                  </a:moveTo>
                  <a:cubicBezTo>
                    <a:pt x="3349" y="0"/>
                    <a:pt x="2927" y="80"/>
                    <a:pt x="2521" y="251"/>
                  </a:cubicBezTo>
                  <a:cubicBezTo>
                    <a:pt x="841" y="957"/>
                    <a:pt x="1" y="2906"/>
                    <a:pt x="706" y="4586"/>
                  </a:cubicBezTo>
                  <a:cubicBezTo>
                    <a:pt x="1218" y="5968"/>
                    <a:pt x="2489" y="6785"/>
                    <a:pt x="3808" y="6785"/>
                  </a:cubicBezTo>
                  <a:cubicBezTo>
                    <a:pt x="4222" y="6785"/>
                    <a:pt x="4641" y="6704"/>
                    <a:pt x="5042" y="6536"/>
                  </a:cubicBezTo>
                  <a:cubicBezTo>
                    <a:pt x="6722" y="5830"/>
                    <a:pt x="7563" y="3881"/>
                    <a:pt x="6857" y="2066"/>
                  </a:cubicBezTo>
                  <a:cubicBezTo>
                    <a:pt x="6322" y="791"/>
                    <a:pt x="5071" y="0"/>
                    <a:pt x="3765" y="0"/>
                  </a:cubicBezTo>
                  <a:close/>
                </a:path>
              </a:pathLst>
            </a:custGeom>
            <a:solidFill>
              <a:schemeClr val="dk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66" name="Google Shape;661;p30">
              <a:extLst>
                <a:ext uri="{FF2B5EF4-FFF2-40B4-BE49-F238E27FC236}">
                  <a16:creationId xmlns:a16="http://schemas.microsoft.com/office/drawing/2014/main" id="{3BD418D7-B418-4700-99C2-41F3F8254F23}"/>
                </a:ext>
              </a:extLst>
            </p:cNvPr>
            <p:cNvSpPr/>
            <p:nvPr/>
          </p:nvSpPr>
          <p:spPr>
            <a:xfrm>
              <a:off x="1416625" y="1104875"/>
              <a:ext cx="217650" cy="119550"/>
            </a:xfrm>
            <a:custGeom>
              <a:avLst/>
              <a:gdLst/>
              <a:ahLst/>
              <a:cxnLst/>
              <a:rect l="l" t="t" r="r" b="b"/>
              <a:pathLst>
                <a:path w="8706" h="4782" extrusionOk="0">
                  <a:moveTo>
                    <a:pt x="2895" y="0"/>
                  </a:moveTo>
                  <a:cubicBezTo>
                    <a:pt x="1591" y="0"/>
                    <a:pt x="571" y="433"/>
                    <a:pt x="303" y="1190"/>
                  </a:cubicBezTo>
                  <a:cubicBezTo>
                    <a:pt x="1" y="2300"/>
                    <a:pt x="1413" y="3711"/>
                    <a:pt x="3664" y="4417"/>
                  </a:cubicBezTo>
                  <a:cubicBezTo>
                    <a:pt x="4472" y="4662"/>
                    <a:pt x="5267" y="4782"/>
                    <a:pt x="5964" y="4782"/>
                  </a:cubicBezTo>
                  <a:cubicBezTo>
                    <a:pt x="7180" y="4782"/>
                    <a:pt x="8098" y="4416"/>
                    <a:pt x="8269" y="3711"/>
                  </a:cubicBezTo>
                  <a:cubicBezTo>
                    <a:pt x="8706" y="2568"/>
                    <a:pt x="7160" y="1056"/>
                    <a:pt x="5042" y="350"/>
                  </a:cubicBezTo>
                  <a:cubicBezTo>
                    <a:pt x="4294" y="112"/>
                    <a:pt x="3558" y="0"/>
                    <a:pt x="2895" y="0"/>
                  </a:cubicBezTo>
                  <a:close/>
                </a:path>
              </a:pathLst>
            </a:custGeom>
            <a:solidFill>
              <a:schemeClr val="accent5"/>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67" name="Google Shape;662;p30">
              <a:extLst>
                <a:ext uri="{FF2B5EF4-FFF2-40B4-BE49-F238E27FC236}">
                  <a16:creationId xmlns:a16="http://schemas.microsoft.com/office/drawing/2014/main" id="{C385EF22-3CB8-4019-BA32-53F3E992EEB1}"/>
                </a:ext>
              </a:extLst>
            </p:cNvPr>
            <p:cNvSpPr/>
            <p:nvPr/>
          </p:nvSpPr>
          <p:spPr>
            <a:xfrm>
              <a:off x="1851025" y="1079925"/>
              <a:ext cx="161350" cy="143875"/>
            </a:xfrm>
            <a:custGeom>
              <a:avLst/>
              <a:gdLst/>
              <a:ahLst/>
              <a:cxnLst/>
              <a:rect l="l" t="t" r="r" b="b"/>
              <a:pathLst>
                <a:path w="6454" h="5755" extrusionOk="0">
                  <a:moveTo>
                    <a:pt x="3263" y="0"/>
                  </a:moveTo>
                  <a:cubicBezTo>
                    <a:pt x="2615" y="0"/>
                    <a:pt x="1959" y="214"/>
                    <a:pt x="1412" y="642"/>
                  </a:cubicBezTo>
                  <a:cubicBezTo>
                    <a:pt x="135" y="1617"/>
                    <a:pt x="1" y="3432"/>
                    <a:pt x="975" y="4709"/>
                  </a:cubicBezTo>
                  <a:cubicBezTo>
                    <a:pt x="1597" y="5406"/>
                    <a:pt x="2451" y="5755"/>
                    <a:pt x="3277" y="5755"/>
                  </a:cubicBezTo>
                  <a:cubicBezTo>
                    <a:pt x="3924" y="5755"/>
                    <a:pt x="4555" y="5541"/>
                    <a:pt x="5042" y="5112"/>
                  </a:cubicBezTo>
                  <a:cubicBezTo>
                    <a:pt x="6285" y="4003"/>
                    <a:pt x="6453" y="2188"/>
                    <a:pt x="5445" y="1046"/>
                  </a:cubicBezTo>
                  <a:cubicBezTo>
                    <a:pt x="4899" y="349"/>
                    <a:pt x="4088" y="0"/>
                    <a:pt x="3263" y="0"/>
                  </a:cubicBezTo>
                  <a:close/>
                </a:path>
              </a:pathLst>
            </a:custGeom>
            <a:solidFill>
              <a:schemeClr val="dk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68" name="Google Shape;663;p30">
              <a:extLst>
                <a:ext uri="{FF2B5EF4-FFF2-40B4-BE49-F238E27FC236}">
                  <a16:creationId xmlns:a16="http://schemas.microsoft.com/office/drawing/2014/main" id="{F5423D84-0684-4C1F-A0C2-6E662B7A7DBE}"/>
                </a:ext>
              </a:extLst>
            </p:cNvPr>
            <p:cNvSpPr/>
            <p:nvPr/>
          </p:nvSpPr>
          <p:spPr>
            <a:xfrm>
              <a:off x="1861100" y="1212125"/>
              <a:ext cx="130275" cy="93925"/>
            </a:xfrm>
            <a:custGeom>
              <a:avLst/>
              <a:gdLst/>
              <a:ahLst/>
              <a:cxnLst/>
              <a:rect l="l" t="t" r="r" b="b"/>
              <a:pathLst>
                <a:path w="5211" h="3757" extrusionOk="0">
                  <a:moveTo>
                    <a:pt x="2706" y="1"/>
                  </a:moveTo>
                  <a:cubicBezTo>
                    <a:pt x="2286" y="1"/>
                    <a:pt x="1900" y="43"/>
                    <a:pt x="1547" y="127"/>
                  </a:cubicBezTo>
                  <a:cubicBezTo>
                    <a:pt x="841" y="396"/>
                    <a:pt x="303" y="665"/>
                    <a:pt x="169" y="1236"/>
                  </a:cubicBezTo>
                  <a:cubicBezTo>
                    <a:pt x="1" y="2211"/>
                    <a:pt x="1412" y="3320"/>
                    <a:pt x="3362" y="3757"/>
                  </a:cubicBezTo>
                  <a:lnTo>
                    <a:pt x="4773" y="3757"/>
                  </a:lnTo>
                  <a:cubicBezTo>
                    <a:pt x="5042" y="3185"/>
                    <a:pt x="5210" y="2648"/>
                    <a:pt x="5210" y="1942"/>
                  </a:cubicBezTo>
                  <a:lnTo>
                    <a:pt x="5210" y="396"/>
                  </a:lnTo>
                  <a:cubicBezTo>
                    <a:pt x="4908" y="261"/>
                    <a:pt x="4639" y="261"/>
                    <a:pt x="4202" y="127"/>
                  </a:cubicBezTo>
                  <a:lnTo>
                    <a:pt x="4068" y="127"/>
                  </a:lnTo>
                  <a:cubicBezTo>
                    <a:pt x="3580" y="43"/>
                    <a:pt x="3126" y="1"/>
                    <a:pt x="2706" y="1"/>
                  </a:cubicBezTo>
                  <a:close/>
                </a:path>
              </a:pathLst>
            </a:custGeom>
            <a:solidFill>
              <a:schemeClr val="accent5"/>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69" name="Google Shape;664;p30">
              <a:extLst>
                <a:ext uri="{FF2B5EF4-FFF2-40B4-BE49-F238E27FC236}">
                  <a16:creationId xmlns:a16="http://schemas.microsoft.com/office/drawing/2014/main" id="{89ABBB3D-561C-4A6D-83AF-8DB2D236FE5B}"/>
                </a:ext>
              </a:extLst>
            </p:cNvPr>
            <p:cNvSpPr/>
            <p:nvPr/>
          </p:nvSpPr>
          <p:spPr>
            <a:xfrm>
              <a:off x="1609050" y="1010500"/>
              <a:ext cx="70600" cy="61000"/>
            </a:xfrm>
            <a:custGeom>
              <a:avLst/>
              <a:gdLst/>
              <a:ahLst/>
              <a:cxnLst/>
              <a:rect l="l" t="t" r="r" b="b"/>
              <a:pathLst>
                <a:path w="2824" h="2440" extrusionOk="0">
                  <a:moveTo>
                    <a:pt x="1429" y="0"/>
                  </a:moveTo>
                  <a:cubicBezTo>
                    <a:pt x="1232" y="0"/>
                    <a:pt x="1029" y="60"/>
                    <a:pt x="841" y="193"/>
                  </a:cubicBezTo>
                  <a:cubicBezTo>
                    <a:pt x="168" y="462"/>
                    <a:pt x="0" y="1168"/>
                    <a:pt x="303" y="1739"/>
                  </a:cubicBezTo>
                  <a:cubicBezTo>
                    <a:pt x="580" y="2224"/>
                    <a:pt x="1000" y="2439"/>
                    <a:pt x="1421" y="2439"/>
                  </a:cubicBezTo>
                  <a:cubicBezTo>
                    <a:pt x="1612" y="2439"/>
                    <a:pt x="1804" y="2394"/>
                    <a:pt x="1983" y="2310"/>
                  </a:cubicBezTo>
                  <a:cubicBezTo>
                    <a:pt x="2521" y="1873"/>
                    <a:pt x="2823" y="1168"/>
                    <a:pt x="2387" y="630"/>
                  </a:cubicBezTo>
                  <a:cubicBezTo>
                    <a:pt x="2206" y="247"/>
                    <a:pt x="1830" y="0"/>
                    <a:pt x="1429" y="0"/>
                  </a:cubicBezTo>
                  <a:close/>
                </a:path>
              </a:pathLst>
            </a:custGeom>
            <a:solidFill>
              <a:srgbClr val="FFFFFF"/>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70" name="Google Shape;665;p30">
              <a:extLst>
                <a:ext uri="{FF2B5EF4-FFF2-40B4-BE49-F238E27FC236}">
                  <a16:creationId xmlns:a16="http://schemas.microsoft.com/office/drawing/2014/main" id="{0182B3EE-9155-4759-8BCA-B58AC723AA41}"/>
                </a:ext>
              </a:extLst>
            </p:cNvPr>
            <p:cNvSpPr/>
            <p:nvPr/>
          </p:nvSpPr>
          <p:spPr>
            <a:xfrm>
              <a:off x="1920775" y="1096000"/>
              <a:ext cx="70600" cy="61125"/>
            </a:xfrm>
            <a:custGeom>
              <a:avLst/>
              <a:gdLst/>
              <a:ahLst/>
              <a:cxnLst/>
              <a:rect l="l" t="t" r="r" b="b"/>
              <a:pathLst>
                <a:path w="2824" h="2445" extrusionOk="0">
                  <a:moveTo>
                    <a:pt x="1432" y="1"/>
                  </a:moveTo>
                  <a:cubicBezTo>
                    <a:pt x="1231" y="1"/>
                    <a:pt x="1028" y="45"/>
                    <a:pt x="840" y="134"/>
                  </a:cubicBezTo>
                  <a:cubicBezTo>
                    <a:pt x="303" y="571"/>
                    <a:pt x="0" y="1243"/>
                    <a:pt x="437" y="1814"/>
                  </a:cubicBezTo>
                  <a:cubicBezTo>
                    <a:pt x="617" y="2197"/>
                    <a:pt x="1054" y="2444"/>
                    <a:pt x="1494" y="2444"/>
                  </a:cubicBezTo>
                  <a:cubicBezTo>
                    <a:pt x="1711" y="2444"/>
                    <a:pt x="1929" y="2384"/>
                    <a:pt x="2117" y="2251"/>
                  </a:cubicBezTo>
                  <a:cubicBezTo>
                    <a:pt x="2655" y="1949"/>
                    <a:pt x="2823" y="1109"/>
                    <a:pt x="2521" y="571"/>
                  </a:cubicBezTo>
                  <a:cubicBezTo>
                    <a:pt x="2250" y="187"/>
                    <a:pt x="1843" y="1"/>
                    <a:pt x="1432" y="1"/>
                  </a:cubicBezTo>
                  <a:close/>
                </a:path>
              </a:pathLst>
            </a:custGeom>
            <a:solidFill>
              <a:srgbClr val="FFFFFF"/>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71" name="Google Shape;666;p30">
              <a:extLst>
                <a:ext uri="{FF2B5EF4-FFF2-40B4-BE49-F238E27FC236}">
                  <a16:creationId xmlns:a16="http://schemas.microsoft.com/office/drawing/2014/main" id="{61C7DA74-2D1A-4B52-A21F-46D56DF26BDE}"/>
                </a:ext>
              </a:extLst>
            </p:cNvPr>
            <p:cNvSpPr/>
            <p:nvPr/>
          </p:nvSpPr>
          <p:spPr>
            <a:xfrm>
              <a:off x="961250" y="236825"/>
              <a:ext cx="1222525" cy="946550"/>
            </a:xfrm>
            <a:custGeom>
              <a:avLst/>
              <a:gdLst/>
              <a:ahLst/>
              <a:cxnLst/>
              <a:rect l="l" t="t" r="r" b="b"/>
              <a:pathLst>
                <a:path w="48901" h="37862" extrusionOk="0">
                  <a:moveTo>
                    <a:pt x="22449" y="0"/>
                  </a:moveTo>
                  <a:cubicBezTo>
                    <a:pt x="20136" y="0"/>
                    <a:pt x="17807" y="494"/>
                    <a:pt x="15561" y="1329"/>
                  </a:cubicBezTo>
                  <a:cubicBezTo>
                    <a:pt x="13309" y="2169"/>
                    <a:pt x="11360" y="3547"/>
                    <a:pt x="9679" y="5228"/>
                  </a:cubicBezTo>
                  <a:cubicBezTo>
                    <a:pt x="8839" y="5934"/>
                    <a:pt x="8133" y="6639"/>
                    <a:pt x="7428" y="7480"/>
                  </a:cubicBezTo>
                  <a:lnTo>
                    <a:pt x="7428" y="7614"/>
                  </a:lnTo>
                  <a:cubicBezTo>
                    <a:pt x="6184" y="8891"/>
                    <a:pt x="5209" y="10269"/>
                    <a:pt x="4235" y="11815"/>
                  </a:cubicBezTo>
                  <a:cubicBezTo>
                    <a:pt x="3663" y="12521"/>
                    <a:pt x="3092" y="13361"/>
                    <a:pt x="3092" y="14201"/>
                  </a:cubicBezTo>
                  <a:cubicBezTo>
                    <a:pt x="3798" y="13932"/>
                    <a:pt x="4369" y="13227"/>
                    <a:pt x="5075" y="12924"/>
                  </a:cubicBezTo>
                  <a:lnTo>
                    <a:pt x="5075" y="12924"/>
                  </a:lnTo>
                  <a:cubicBezTo>
                    <a:pt x="2823" y="16016"/>
                    <a:pt x="1849" y="20083"/>
                    <a:pt x="1277" y="23847"/>
                  </a:cubicBezTo>
                  <a:cubicBezTo>
                    <a:pt x="0" y="32417"/>
                    <a:pt x="4638" y="37593"/>
                    <a:pt x="4638" y="37593"/>
                  </a:cubicBezTo>
                  <a:lnTo>
                    <a:pt x="4638" y="37458"/>
                  </a:lnTo>
                  <a:cubicBezTo>
                    <a:pt x="4773" y="37022"/>
                    <a:pt x="5075" y="35912"/>
                    <a:pt x="5747" y="34938"/>
                  </a:cubicBezTo>
                  <a:cubicBezTo>
                    <a:pt x="6349" y="34221"/>
                    <a:pt x="7146" y="33603"/>
                    <a:pt x="8327" y="33603"/>
                  </a:cubicBezTo>
                  <a:cubicBezTo>
                    <a:pt x="8531" y="33603"/>
                    <a:pt x="8746" y="33621"/>
                    <a:pt x="8974" y="33661"/>
                  </a:cubicBezTo>
                  <a:cubicBezTo>
                    <a:pt x="11360" y="33930"/>
                    <a:pt x="12066" y="36047"/>
                    <a:pt x="13040" y="37862"/>
                  </a:cubicBezTo>
                  <a:cubicBezTo>
                    <a:pt x="13175" y="34938"/>
                    <a:pt x="13175" y="31980"/>
                    <a:pt x="14317" y="29191"/>
                  </a:cubicBezTo>
                  <a:cubicBezTo>
                    <a:pt x="14721" y="27779"/>
                    <a:pt x="15695" y="26368"/>
                    <a:pt x="16536" y="25124"/>
                  </a:cubicBezTo>
                  <a:cubicBezTo>
                    <a:pt x="17376" y="24149"/>
                    <a:pt x="18922" y="22603"/>
                    <a:pt x="20031" y="22032"/>
                  </a:cubicBezTo>
                  <a:lnTo>
                    <a:pt x="20031" y="22032"/>
                  </a:lnTo>
                  <a:cubicBezTo>
                    <a:pt x="20031" y="22603"/>
                    <a:pt x="19762" y="23175"/>
                    <a:pt x="19628" y="23847"/>
                  </a:cubicBezTo>
                  <a:cubicBezTo>
                    <a:pt x="19493" y="24553"/>
                    <a:pt x="19493" y="25258"/>
                    <a:pt x="19493" y="25964"/>
                  </a:cubicBezTo>
                  <a:cubicBezTo>
                    <a:pt x="19493" y="27376"/>
                    <a:pt x="19493" y="28619"/>
                    <a:pt x="19896" y="29896"/>
                  </a:cubicBezTo>
                  <a:cubicBezTo>
                    <a:pt x="22283" y="28888"/>
                    <a:pt x="25240" y="27914"/>
                    <a:pt x="27458" y="26368"/>
                  </a:cubicBezTo>
                  <a:cubicBezTo>
                    <a:pt x="29273" y="25124"/>
                    <a:pt x="32231" y="22469"/>
                    <a:pt x="32365" y="19948"/>
                  </a:cubicBezTo>
                  <a:lnTo>
                    <a:pt x="32365" y="19948"/>
                  </a:lnTo>
                  <a:cubicBezTo>
                    <a:pt x="32365" y="22032"/>
                    <a:pt x="32500" y="24284"/>
                    <a:pt x="31962" y="26368"/>
                  </a:cubicBezTo>
                  <a:cubicBezTo>
                    <a:pt x="31525" y="28048"/>
                    <a:pt x="30550" y="29594"/>
                    <a:pt x="29710" y="31140"/>
                  </a:cubicBezTo>
                  <a:cubicBezTo>
                    <a:pt x="30083" y="31267"/>
                    <a:pt x="30516" y="31324"/>
                    <a:pt x="30981" y="31324"/>
                  </a:cubicBezTo>
                  <a:cubicBezTo>
                    <a:pt x="32613" y="31324"/>
                    <a:pt x="34627" y="30618"/>
                    <a:pt x="35726" y="29728"/>
                  </a:cubicBezTo>
                  <a:cubicBezTo>
                    <a:pt x="37272" y="28216"/>
                    <a:pt x="38247" y="26233"/>
                    <a:pt x="39356" y="24553"/>
                  </a:cubicBezTo>
                  <a:lnTo>
                    <a:pt x="39356" y="24553"/>
                  </a:lnTo>
                  <a:cubicBezTo>
                    <a:pt x="38684" y="26536"/>
                    <a:pt x="38818" y="28619"/>
                    <a:pt x="37675" y="30569"/>
                  </a:cubicBezTo>
                  <a:cubicBezTo>
                    <a:pt x="36566" y="32552"/>
                    <a:pt x="34617" y="33795"/>
                    <a:pt x="32802" y="34938"/>
                  </a:cubicBezTo>
                  <a:cubicBezTo>
                    <a:pt x="33065" y="34955"/>
                    <a:pt x="33332" y="34963"/>
                    <a:pt x="33603" y="34963"/>
                  </a:cubicBezTo>
                  <a:cubicBezTo>
                    <a:pt x="35483" y="34963"/>
                    <a:pt x="37535" y="34584"/>
                    <a:pt x="39356" y="34232"/>
                  </a:cubicBezTo>
                  <a:cubicBezTo>
                    <a:pt x="41608" y="33930"/>
                    <a:pt x="43994" y="32955"/>
                    <a:pt x="45674" y="31409"/>
                  </a:cubicBezTo>
                  <a:cubicBezTo>
                    <a:pt x="48195" y="29325"/>
                    <a:pt x="48195" y="27208"/>
                    <a:pt x="48464" y="26099"/>
                  </a:cubicBezTo>
                  <a:cubicBezTo>
                    <a:pt x="48766" y="24284"/>
                    <a:pt x="48598" y="22469"/>
                    <a:pt x="48060" y="20789"/>
                  </a:cubicBezTo>
                  <a:cubicBezTo>
                    <a:pt x="47355" y="18806"/>
                    <a:pt x="46783" y="16856"/>
                    <a:pt x="45674" y="15176"/>
                  </a:cubicBezTo>
                  <a:lnTo>
                    <a:pt x="45674" y="15176"/>
                  </a:lnTo>
                  <a:lnTo>
                    <a:pt x="45809" y="15310"/>
                  </a:lnTo>
                  <a:cubicBezTo>
                    <a:pt x="46514" y="15445"/>
                    <a:pt x="46918" y="15747"/>
                    <a:pt x="47355" y="16151"/>
                  </a:cubicBezTo>
                  <a:cubicBezTo>
                    <a:pt x="47926" y="16587"/>
                    <a:pt x="48329" y="17125"/>
                    <a:pt x="48901" y="17697"/>
                  </a:cubicBezTo>
                  <a:lnTo>
                    <a:pt x="48901" y="17562"/>
                  </a:lnTo>
                  <a:cubicBezTo>
                    <a:pt x="48901" y="16453"/>
                    <a:pt x="48060" y="14605"/>
                    <a:pt x="47623" y="13630"/>
                  </a:cubicBezTo>
                  <a:cubicBezTo>
                    <a:pt x="46918" y="12084"/>
                    <a:pt x="45674" y="11109"/>
                    <a:pt x="44700" y="9866"/>
                  </a:cubicBezTo>
                  <a:cubicBezTo>
                    <a:pt x="42523" y="7007"/>
                    <a:pt x="39718" y="4682"/>
                    <a:pt x="35981" y="4682"/>
                  </a:cubicBezTo>
                  <a:cubicBezTo>
                    <a:pt x="35853" y="4682"/>
                    <a:pt x="35723" y="4684"/>
                    <a:pt x="35592" y="4690"/>
                  </a:cubicBezTo>
                  <a:cubicBezTo>
                    <a:pt x="35020" y="4690"/>
                    <a:pt x="34180" y="4690"/>
                    <a:pt x="33642" y="4388"/>
                  </a:cubicBezTo>
                  <a:cubicBezTo>
                    <a:pt x="32802" y="4119"/>
                    <a:pt x="32096" y="3278"/>
                    <a:pt x="31525" y="2707"/>
                  </a:cubicBezTo>
                  <a:cubicBezTo>
                    <a:pt x="30113" y="1867"/>
                    <a:pt x="28735" y="1161"/>
                    <a:pt x="27189" y="758"/>
                  </a:cubicBezTo>
                  <a:cubicBezTo>
                    <a:pt x="25638" y="236"/>
                    <a:pt x="24047" y="0"/>
                    <a:pt x="22449" y="0"/>
                  </a:cubicBezTo>
                  <a:close/>
                </a:path>
              </a:pathLst>
            </a:custGeom>
            <a:solidFill>
              <a:schemeClr val="lt2"/>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72" name="Google Shape;667;p30">
              <a:extLst>
                <a:ext uri="{FF2B5EF4-FFF2-40B4-BE49-F238E27FC236}">
                  <a16:creationId xmlns:a16="http://schemas.microsoft.com/office/drawing/2014/main" id="{1165ADB0-7380-4ED7-BB9B-BE4D5E2D1E99}"/>
                </a:ext>
              </a:extLst>
            </p:cNvPr>
            <p:cNvSpPr/>
            <p:nvPr/>
          </p:nvSpPr>
          <p:spPr>
            <a:xfrm>
              <a:off x="989800" y="234750"/>
              <a:ext cx="1193975" cy="706225"/>
            </a:xfrm>
            <a:custGeom>
              <a:avLst/>
              <a:gdLst/>
              <a:ahLst/>
              <a:cxnLst/>
              <a:rect l="l" t="t" r="r" b="b"/>
              <a:pathLst>
                <a:path w="47759" h="28249" extrusionOk="0">
                  <a:moveTo>
                    <a:pt x="21409" y="1"/>
                  </a:moveTo>
                  <a:cubicBezTo>
                    <a:pt x="19588" y="1"/>
                    <a:pt x="17826" y="343"/>
                    <a:pt x="16079" y="888"/>
                  </a:cubicBezTo>
                  <a:lnTo>
                    <a:pt x="16079" y="888"/>
                  </a:lnTo>
                  <a:cubicBezTo>
                    <a:pt x="17867" y="391"/>
                    <a:pt x="19609" y="135"/>
                    <a:pt x="21409" y="135"/>
                  </a:cubicBezTo>
                  <a:cubicBezTo>
                    <a:pt x="22955" y="135"/>
                    <a:pt x="24501" y="269"/>
                    <a:pt x="26047" y="841"/>
                  </a:cubicBezTo>
                  <a:cubicBezTo>
                    <a:pt x="24501" y="269"/>
                    <a:pt x="22955" y="1"/>
                    <a:pt x="21409" y="1"/>
                  </a:cubicBezTo>
                  <a:close/>
                  <a:moveTo>
                    <a:pt x="26048" y="841"/>
                  </a:moveTo>
                  <a:cubicBezTo>
                    <a:pt x="27594" y="1244"/>
                    <a:pt x="28971" y="1950"/>
                    <a:pt x="30383" y="2790"/>
                  </a:cubicBezTo>
                  <a:cubicBezTo>
                    <a:pt x="28971" y="1815"/>
                    <a:pt x="27594" y="1244"/>
                    <a:pt x="26048" y="841"/>
                  </a:cubicBezTo>
                  <a:close/>
                  <a:moveTo>
                    <a:pt x="16079" y="888"/>
                  </a:moveTo>
                  <a:cubicBezTo>
                    <a:pt x="15531" y="1040"/>
                    <a:pt x="14978" y="1215"/>
                    <a:pt x="14419" y="1412"/>
                  </a:cubicBezTo>
                  <a:cubicBezTo>
                    <a:pt x="13293" y="1832"/>
                    <a:pt x="12243" y="2387"/>
                    <a:pt x="11264" y="3046"/>
                  </a:cubicBezTo>
                  <a:lnTo>
                    <a:pt x="11264" y="3046"/>
                  </a:lnTo>
                  <a:cubicBezTo>
                    <a:pt x="12276" y="2387"/>
                    <a:pt x="13360" y="1832"/>
                    <a:pt x="14553" y="1412"/>
                  </a:cubicBezTo>
                  <a:cubicBezTo>
                    <a:pt x="15061" y="1223"/>
                    <a:pt x="15569" y="1047"/>
                    <a:pt x="16079" y="888"/>
                  </a:cubicBezTo>
                  <a:close/>
                  <a:moveTo>
                    <a:pt x="30383" y="2790"/>
                  </a:moveTo>
                  <a:lnTo>
                    <a:pt x="30383" y="2790"/>
                  </a:lnTo>
                  <a:cubicBezTo>
                    <a:pt x="30954" y="3361"/>
                    <a:pt x="31660" y="4202"/>
                    <a:pt x="32500" y="4471"/>
                  </a:cubicBezTo>
                  <a:cubicBezTo>
                    <a:pt x="31660" y="4202"/>
                    <a:pt x="30954" y="3227"/>
                    <a:pt x="30383" y="2790"/>
                  </a:cubicBezTo>
                  <a:close/>
                  <a:moveTo>
                    <a:pt x="11264" y="3046"/>
                  </a:moveTo>
                  <a:lnTo>
                    <a:pt x="11264" y="3046"/>
                  </a:lnTo>
                  <a:cubicBezTo>
                    <a:pt x="10251" y="3706"/>
                    <a:pt x="9310" y="4471"/>
                    <a:pt x="8403" y="5311"/>
                  </a:cubicBezTo>
                  <a:cubicBezTo>
                    <a:pt x="8148" y="5565"/>
                    <a:pt x="7894" y="5837"/>
                    <a:pt x="7640" y="6114"/>
                  </a:cubicBezTo>
                  <a:lnTo>
                    <a:pt x="7640" y="6114"/>
                  </a:lnTo>
                  <a:cubicBezTo>
                    <a:pt x="7925" y="5841"/>
                    <a:pt x="8222" y="5576"/>
                    <a:pt x="8537" y="5311"/>
                  </a:cubicBezTo>
                  <a:cubicBezTo>
                    <a:pt x="9378" y="4471"/>
                    <a:pt x="10285" y="3706"/>
                    <a:pt x="11264" y="3046"/>
                  </a:cubicBezTo>
                  <a:close/>
                  <a:moveTo>
                    <a:pt x="7640" y="6114"/>
                  </a:moveTo>
                  <a:cubicBezTo>
                    <a:pt x="7166" y="6566"/>
                    <a:pt x="6726" y="7038"/>
                    <a:pt x="6286" y="7563"/>
                  </a:cubicBezTo>
                  <a:cubicBezTo>
                    <a:pt x="6737" y="7111"/>
                    <a:pt x="7188" y="6605"/>
                    <a:pt x="7640" y="6114"/>
                  </a:cubicBezTo>
                  <a:close/>
                  <a:moveTo>
                    <a:pt x="32500" y="4471"/>
                  </a:moveTo>
                  <a:lnTo>
                    <a:pt x="32500" y="4471"/>
                  </a:lnTo>
                  <a:cubicBezTo>
                    <a:pt x="32769" y="4605"/>
                    <a:pt x="33173" y="4773"/>
                    <a:pt x="33744" y="4773"/>
                  </a:cubicBezTo>
                  <a:lnTo>
                    <a:pt x="34584" y="4773"/>
                  </a:lnTo>
                  <a:cubicBezTo>
                    <a:pt x="38382" y="4773"/>
                    <a:pt x="41306" y="6991"/>
                    <a:pt x="43558" y="9949"/>
                  </a:cubicBezTo>
                  <a:cubicBezTo>
                    <a:pt x="41306" y="6991"/>
                    <a:pt x="38382" y="4605"/>
                    <a:pt x="34584" y="4605"/>
                  </a:cubicBezTo>
                  <a:lnTo>
                    <a:pt x="33744" y="4605"/>
                  </a:lnTo>
                  <a:cubicBezTo>
                    <a:pt x="33173" y="4605"/>
                    <a:pt x="32769" y="4605"/>
                    <a:pt x="32500" y="4471"/>
                  </a:cubicBezTo>
                  <a:close/>
                  <a:moveTo>
                    <a:pt x="6286" y="7563"/>
                  </a:moveTo>
                  <a:cubicBezTo>
                    <a:pt x="5042" y="8974"/>
                    <a:pt x="4067" y="10352"/>
                    <a:pt x="3093" y="11898"/>
                  </a:cubicBezTo>
                  <a:cubicBezTo>
                    <a:pt x="4067" y="10352"/>
                    <a:pt x="5042" y="8974"/>
                    <a:pt x="6286" y="7697"/>
                  </a:cubicBezTo>
                  <a:lnTo>
                    <a:pt x="6286" y="7563"/>
                  </a:lnTo>
                  <a:close/>
                  <a:moveTo>
                    <a:pt x="46482" y="13714"/>
                  </a:moveTo>
                  <a:lnTo>
                    <a:pt x="46482" y="13714"/>
                  </a:lnTo>
                  <a:cubicBezTo>
                    <a:pt x="46919" y="14688"/>
                    <a:pt x="47759" y="16671"/>
                    <a:pt x="47759" y="17780"/>
                  </a:cubicBezTo>
                  <a:lnTo>
                    <a:pt x="47759" y="17645"/>
                  </a:lnTo>
                  <a:cubicBezTo>
                    <a:pt x="47759" y="16536"/>
                    <a:pt x="46919" y="14688"/>
                    <a:pt x="46482" y="13714"/>
                  </a:cubicBezTo>
                  <a:close/>
                  <a:moveTo>
                    <a:pt x="3909" y="13040"/>
                  </a:moveTo>
                  <a:lnTo>
                    <a:pt x="3909" y="13040"/>
                  </a:lnTo>
                  <a:cubicBezTo>
                    <a:pt x="1674" y="16128"/>
                    <a:pt x="705" y="20179"/>
                    <a:pt x="135" y="23795"/>
                  </a:cubicBezTo>
                  <a:cubicBezTo>
                    <a:pt x="2" y="25456"/>
                    <a:pt x="1" y="26854"/>
                    <a:pt x="1" y="28248"/>
                  </a:cubicBezTo>
                  <a:lnTo>
                    <a:pt x="1" y="28248"/>
                  </a:lnTo>
                  <a:cubicBezTo>
                    <a:pt x="1" y="26854"/>
                    <a:pt x="2" y="25457"/>
                    <a:pt x="135" y="23930"/>
                  </a:cubicBezTo>
                  <a:cubicBezTo>
                    <a:pt x="705" y="20179"/>
                    <a:pt x="1674" y="16128"/>
                    <a:pt x="3909" y="13040"/>
                  </a:cubicBezTo>
                  <a:close/>
                </a:path>
              </a:pathLst>
            </a:custGeom>
            <a:solidFill>
              <a:srgbClr val="FAF2D5"/>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73" name="Google Shape;668;p30">
              <a:extLst>
                <a:ext uri="{FF2B5EF4-FFF2-40B4-BE49-F238E27FC236}">
                  <a16:creationId xmlns:a16="http://schemas.microsoft.com/office/drawing/2014/main" id="{CBB68A9B-8AB9-42DA-9B5E-6D17EBD9957D}"/>
                </a:ext>
              </a:extLst>
            </p:cNvPr>
            <p:cNvSpPr/>
            <p:nvPr/>
          </p:nvSpPr>
          <p:spPr>
            <a:xfrm>
              <a:off x="989800" y="238125"/>
              <a:ext cx="1193975" cy="935175"/>
            </a:xfrm>
            <a:custGeom>
              <a:avLst/>
              <a:gdLst/>
              <a:ahLst/>
              <a:cxnLst/>
              <a:rect l="l" t="t" r="r" b="b"/>
              <a:pathLst>
                <a:path w="47759" h="37407" extrusionOk="0">
                  <a:moveTo>
                    <a:pt x="21409" y="0"/>
                  </a:moveTo>
                  <a:cubicBezTo>
                    <a:pt x="19057" y="0"/>
                    <a:pt x="16805" y="437"/>
                    <a:pt x="14419" y="1277"/>
                  </a:cubicBezTo>
                  <a:cubicBezTo>
                    <a:pt x="12167" y="2117"/>
                    <a:pt x="10218" y="3495"/>
                    <a:pt x="8537" y="5176"/>
                  </a:cubicBezTo>
                  <a:cubicBezTo>
                    <a:pt x="7697" y="5882"/>
                    <a:pt x="6991" y="6587"/>
                    <a:pt x="6286" y="7428"/>
                  </a:cubicBezTo>
                  <a:lnTo>
                    <a:pt x="6286" y="7562"/>
                  </a:lnTo>
                  <a:cubicBezTo>
                    <a:pt x="5042" y="8839"/>
                    <a:pt x="4067" y="10217"/>
                    <a:pt x="3093" y="11763"/>
                  </a:cubicBezTo>
                  <a:cubicBezTo>
                    <a:pt x="2521" y="12469"/>
                    <a:pt x="1950" y="13309"/>
                    <a:pt x="1950" y="14149"/>
                  </a:cubicBezTo>
                  <a:cubicBezTo>
                    <a:pt x="2656" y="13880"/>
                    <a:pt x="3227" y="13175"/>
                    <a:pt x="3933" y="12872"/>
                  </a:cubicBezTo>
                  <a:lnTo>
                    <a:pt x="3933" y="12872"/>
                  </a:lnTo>
                  <a:cubicBezTo>
                    <a:pt x="1681" y="15964"/>
                    <a:pt x="707" y="20031"/>
                    <a:pt x="135" y="23795"/>
                  </a:cubicBezTo>
                  <a:cubicBezTo>
                    <a:pt x="1" y="25341"/>
                    <a:pt x="1" y="26752"/>
                    <a:pt x="1" y="28164"/>
                  </a:cubicBezTo>
                  <a:cubicBezTo>
                    <a:pt x="404" y="33609"/>
                    <a:pt x="3093" y="36970"/>
                    <a:pt x="3496" y="37406"/>
                  </a:cubicBezTo>
                  <a:cubicBezTo>
                    <a:pt x="3496" y="37406"/>
                    <a:pt x="3765" y="36129"/>
                    <a:pt x="4471" y="35020"/>
                  </a:cubicBezTo>
                  <a:cubicBezTo>
                    <a:pt x="4202" y="33205"/>
                    <a:pt x="4202" y="31222"/>
                    <a:pt x="4471" y="28836"/>
                  </a:cubicBezTo>
                  <a:cubicBezTo>
                    <a:pt x="5042" y="25341"/>
                    <a:pt x="5882" y="21577"/>
                    <a:pt x="8134" y="18619"/>
                  </a:cubicBezTo>
                  <a:lnTo>
                    <a:pt x="8134" y="18619"/>
                  </a:lnTo>
                  <a:cubicBezTo>
                    <a:pt x="7294" y="18922"/>
                    <a:pt x="6857" y="19459"/>
                    <a:pt x="6151" y="19896"/>
                  </a:cubicBezTo>
                  <a:cubicBezTo>
                    <a:pt x="6151" y="19056"/>
                    <a:pt x="6722" y="18216"/>
                    <a:pt x="7126" y="17510"/>
                  </a:cubicBezTo>
                  <a:cubicBezTo>
                    <a:pt x="8134" y="16099"/>
                    <a:pt x="9109" y="14721"/>
                    <a:pt x="10218" y="13443"/>
                  </a:cubicBezTo>
                  <a:cubicBezTo>
                    <a:pt x="12470" y="10923"/>
                    <a:pt x="14856" y="8671"/>
                    <a:pt x="18049" y="7562"/>
                  </a:cubicBezTo>
                  <a:cubicBezTo>
                    <a:pt x="20166" y="6722"/>
                    <a:pt x="22418" y="6318"/>
                    <a:pt x="24636" y="6318"/>
                  </a:cubicBezTo>
                  <a:cubicBezTo>
                    <a:pt x="26182" y="6318"/>
                    <a:pt x="27593" y="6453"/>
                    <a:pt x="28971" y="6991"/>
                  </a:cubicBezTo>
                  <a:cubicBezTo>
                    <a:pt x="30517" y="7428"/>
                    <a:pt x="31929" y="7999"/>
                    <a:pt x="33172" y="8839"/>
                  </a:cubicBezTo>
                  <a:cubicBezTo>
                    <a:pt x="33744" y="9377"/>
                    <a:pt x="34450" y="10217"/>
                    <a:pt x="35155" y="10520"/>
                  </a:cubicBezTo>
                  <a:cubicBezTo>
                    <a:pt x="35424" y="10654"/>
                    <a:pt x="35861" y="10654"/>
                    <a:pt x="36264" y="10654"/>
                  </a:cubicBezTo>
                  <a:lnTo>
                    <a:pt x="37105" y="10654"/>
                  </a:lnTo>
                  <a:cubicBezTo>
                    <a:pt x="38920" y="10654"/>
                    <a:pt x="41037" y="11897"/>
                    <a:pt x="42717" y="13175"/>
                  </a:cubicBezTo>
                  <a:cubicBezTo>
                    <a:pt x="44398" y="14418"/>
                    <a:pt x="45641" y="15695"/>
                    <a:pt x="45641" y="15695"/>
                  </a:cubicBezTo>
                  <a:cubicBezTo>
                    <a:pt x="46481" y="16099"/>
                    <a:pt x="46918" y="16804"/>
                    <a:pt x="47624" y="17510"/>
                  </a:cubicBezTo>
                  <a:lnTo>
                    <a:pt x="47759" y="17645"/>
                  </a:lnTo>
                  <a:lnTo>
                    <a:pt x="47759" y="17510"/>
                  </a:lnTo>
                  <a:cubicBezTo>
                    <a:pt x="47759" y="16401"/>
                    <a:pt x="46918" y="14553"/>
                    <a:pt x="46481" y="13578"/>
                  </a:cubicBezTo>
                  <a:cubicBezTo>
                    <a:pt x="45776" y="12032"/>
                    <a:pt x="44532" y="11057"/>
                    <a:pt x="43558" y="9814"/>
                  </a:cubicBezTo>
                  <a:cubicBezTo>
                    <a:pt x="41306" y="6856"/>
                    <a:pt x="38382" y="4638"/>
                    <a:pt x="34584" y="4638"/>
                  </a:cubicBezTo>
                  <a:lnTo>
                    <a:pt x="33744" y="4638"/>
                  </a:lnTo>
                  <a:cubicBezTo>
                    <a:pt x="33172" y="4638"/>
                    <a:pt x="32769" y="4470"/>
                    <a:pt x="32500" y="4336"/>
                  </a:cubicBezTo>
                  <a:cubicBezTo>
                    <a:pt x="31660" y="4067"/>
                    <a:pt x="30954" y="3226"/>
                    <a:pt x="30383" y="2655"/>
                  </a:cubicBezTo>
                  <a:cubicBezTo>
                    <a:pt x="28971" y="1815"/>
                    <a:pt x="27593" y="1109"/>
                    <a:pt x="26047" y="706"/>
                  </a:cubicBezTo>
                  <a:cubicBezTo>
                    <a:pt x="24501" y="134"/>
                    <a:pt x="22955" y="0"/>
                    <a:pt x="21409" y="0"/>
                  </a:cubicBezTo>
                  <a:close/>
                </a:path>
              </a:pathLst>
            </a:custGeom>
            <a:solidFill>
              <a:schemeClr val="accen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74" name="Google Shape;669;p30">
              <a:extLst>
                <a:ext uri="{FF2B5EF4-FFF2-40B4-BE49-F238E27FC236}">
                  <a16:creationId xmlns:a16="http://schemas.microsoft.com/office/drawing/2014/main" id="{D1976D00-D8BE-4CA0-8F85-F6054E10FEF5}"/>
                </a:ext>
              </a:extLst>
            </p:cNvPr>
            <p:cNvSpPr/>
            <p:nvPr/>
          </p:nvSpPr>
          <p:spPr>
            <a:xfrm>
              <a:off x="1070475" y="1736225"/>
              <a:ext cx="244525" cy="252075"/>
            </a:xfrm>
            <a:custGeom>
              <a:avLst/>
              <a:gdLst/>
              <a:ahLst/>
              <a:cxnLst/>
              <a:rect l="l" t="t" r="r" b="b"/>
              <a:pathLst>
                <a:path w="9781" h="10083" extrusionOk="0">
                  <a:moveTo>
                    <a:pt x="6856" y="0"/>
                  </a:moveTo>
                  <a:lnTo>
                    <a:pt x="3227" y="7865"/>
                  </a:lnTo>
                  <a:lnTo>
                    <a:pt x="404" y="8570"/>
                  </a:lnTo>
                  <a:cubicBezTo>
                    <a:pt x="0" y="8705"/>
                    <a:pt x="0" y="9243"/>
                    <a:pt x="269" y="9411"/>
                  </a:cubicBezTo>
                  <a:cubicBezTo>
                    <a:pt x="1109" y="9814"/>
                    <a:pt x="2084" y="10083"/>
                    <a:pt x="3059" y="10083"/>
                  </a:cubicBezTo>
                  <a:cubicBezTo>
                    <a:pt x="3630" y="10083"/>
                    <a:pt x="4201" y="9814"/>
                    <a:pt x="4605" y="9411"/>
                  </a:cubicBezTo>
                  <a:lnTo>
                    <a:pt x="9780" y="2823"/>
                  </a:lnTo>
                  <a:lnTo>
                    <a:pt x="6856" y="0"/>
                  </a:lnTo>
                  <a:close/>
                </a:path>
              </a:pathLst>
            </a:custGeom>
            <a:solidFill>
              <a:srgbClr val="A67C52"/>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75" name="Google Shape;670;p30">
              <a:extLst>
                <a:ext uri="{FF2B5EF4-FFF2-40B4-BE49-F238E27FC236}">
                  <a16:creationId xmlns:a16="http://schemas.microsoft.com/office/drawing/2014/main" id="{AAD4584A-C92B-40ED-85E4-18603B7D99A4}"/>
                </a:ext>
              </a:extLst>
            </p:cNvPr>
            <p:cNvSpPr/>
            <p:nvPr/>
          </p:nvSpPr>
          <p:spPr>
            <a:xfrm>
              <a:off x="1272950" y="1526175"/>
              <a:ext cx="203375" cy="224350"/>
            </a:xfrm>
            <a:custGeom>
              <a:avLst/>
              <a:gdLst/>
              <a:ahLst/>
              <a:cxnLst/>
              <a:rect l="l" t="t" r="r" b="b"/>
              <a:pathLst>
                <a:path w="8135"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227"/>
                    <a:pt x="8134" y="2689"/>
                    <a:pt x="8000" y="2117"/>
                  </a:cubicBezTo>
                  <a:cubicBezTo>
                    <a:pt x="7865" y="840"/>
                    <a:pt x="6891" y="0"/>
                    <a:pt x="5748" y="0"/>
                  </a:cubicBezTo>
                  <a:close/>
                </a:path>
              </a:pathLst>
            </a:custGeom>
            <a:solidFill>
              <a:srgbClr val="D07752"/>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76" name="Google Shape;671;p30">
              <a:extLst>
                <a:ext uri="{FF2B5EF4-FFF2-40B4-BE49-F238E27FC236}">
                  <a16:creationId xmlns:a16="http://schemas.microsoft.com/office/drawing/2014/main" id="{AC2D758F-DC55-4116-B68B-1B04B362DB59}"/>
                </a:ext>
              </a:extLst>
            </p:cNvPr>
            <p:cNvSpPr/>
            <p:nvPr/>
          </p:nvSpPr>
          <p:spPr>
            <a:xfrm>
              <a:off x="1272950" y="1526175"/>
              <a:ext cx="200000" cy="224350"/>
            </a:xfrm>
            <a:custGeom>
              <a:avLst/>
              <a:gdLst/>
              <a:ahLst/>
              <a:cxnLst/>
              <a:rect l="l" t="t" r="r" b="b"/>
              <a:pathLst>
                <a:path w="8000"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361"/>
                    <a:pt x="8000" y="2823"/>
                    <a:pt x="8000" y="2386"/>
                  </a:cubicBezTo>
                  <a:lnTo>
                    <a:pt x="8000" y="2117"/>
                  </a:lnTo>
                  <a:cubicBezTo>
                    <a:pt x="7865" y="840"/>
                    <a:pt x="6891" y="0"/>
                    <a:pt x="5748" y="0"/>
                  </a:cubicBezTo>
                  <a:close/>
                </a:path>
              </a:pathLst>
            </a:custGeom>
            <a:solidFill>
              <a:schemeClr val="accent5"/>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77" name="Google Shape;672;p30">
              <a:extLst>
                <a:ext uri="{FF2B5EF4-FFF2-40B4-BE49-F238E27FC236}">
                  <a16:creationId xmlns:a16="http://schemas.microsoft.com/office/drawing/2014/main" id="{9DCA2443-E86C-480E-80ED-43C0CBF77CCE}"/>
                </a:ext>
              </a:extLst>
            </p:cNvPr>
            <p:cNvSpPr/>
            <p:nvPr/>
          </p:nvSpPr>
          <p:spPr>
            <a:xfrm>
              <a:off x="1220875" y="1659450"/>
              <a:ext cx="153775" cy="156625"/>
            </a:xfrm>
            <a:custGeom>
              <a:avLst/>
              <a:gdLst/>
              <a:ahLst/>
              <a:cxnLst/>
              <a:rect l="l" t="t" r="r" b="b"/>
              <a:pathLst>
                <a:path w="6151" h="6265" extrusionOk="0">
                  <a:moveTo>
                    <a:pt x="1484" y="1"/>
                  </a:moveTo>
                  <a:cubicBezTo>
                    <a:pt x="1237" y="1"/>
                    <a:pt x="1007" y="116"/>
                    <a:pt x="840" y="282"/>
                  </a:cubicBezTo>
                  <a:lnTo>
                    <a:pt x="135" y="1693"/>
                  </a:lnTo>
                  <a:cubicBezTo>
                    <a:pt x="0" y="1962"/>
                    <a:pt x="0" y="2231"/>
                    <a:pt x="269" y="2534"/>
                  </a:cubicBezTo>
                  <a:lnTo>
                    <a:pt x="840" y="3071"/>
                  </a:lnTo>
                  <a:lnTo>
                    <a:pt x="4067" y="6163"/>
                  </a:lnTo>
                  <a:cubicBezTo>
                    <a:pt x="4134" y="6230"/>
                    <a:pt x="4235" y="6264"/>
                    <a:pt x="4357" y="6264"/>
                  </a:cubicBezTo>
                  <a:cubicBezTo>
                    <a:pt x="4478" y="6264"/>
                    <a:pt x="4621" y="6230"/>
                    <a:pt x="4773" y="6163"/>
                  </a:cubicBezTo>
                  <a:lnTo>
                    <a:pt x="6016" y="4920"/>
                  </a:lnTo>
                  <a:cubicBezTo>
                    <a:pt x="6151" y="4617"/>
                    <a:pt x="6151" y="4348"/>
                    <a:pt x="6016" y="4080"/>
                  </a:cubicBezTo>
                  <a:lnTo>
                    <a:pt x="2084" y="416"/>
                  </a:lnTo>
                  <a:lnTo>
                    <a:pt x="1949" y="147"/>
                  </a:lnTo>
                  <a:cubicBezTo>
                    <a:pt x="1795" y="45"/>
                    <a:pt x="1636" y="1"/>
                    <a:pt x="1484" y="1"/>
                  </a:cubicBezTo>
                  <a:close/>
                </a:path>
              </a:pathLst>
            </a:custGeom>
            <a:solidFill>
              <a:schemeClr val="accent3"/>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grpSp>
        <p:nvGrpSpPr>
          <p:cNvPr id="278" name="Google Shape;211;p3">
            <a:extLst>
              <a:ext uri="{FF2B5EF4-FFF2-40B4-BE49-F238E27FC236}">
                <a16:creationId xmlns:a16="http://schemas.microsoft.com/office/drawing/2014/main" id="{C0855F1D-93D4-4849-83E1-706E437C7250}"/>
              </a:ext>
            </a:extLst>
          </p:cNvPr>
          <p:cNvGrpSpPr/>
          <p:nvPr userDrawn="1"/>
        </p:nvGrpSpPr>
        <p:grpSpPr>
          <a:xfrm>
            <a:off x="772900" y="1186379"/>
            <a:ext cx="333322" cy="298986"/>
            <a:chOff x="2495125" y="2142250"/>
            <a:chExt cx="444275" cy="398525"/>
          </a:xfrm>
        </p:grpSpPr>
        <p:sp>
          <p:nvSpPr>
            <p:cNvPr id="279" name="Google Shape;212;p3">
              <a:extLst>
                <a:ext uri="{FF2B5EF4-FFF2-40B4-BE49-F238E27FC236}">
                  <a16:creationId xmlns:a16="http://schemas.microsoft.com/office/drawing/2014/main" id="{DC5C5AA7-5761-4B23-B999-8F5CA61CD038}"/>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endParaRPr sz="1350" dirty="0">
                <a:solidFill>
                  <a:prstClr val="black"/>
                </a:solidFill>
                <a:latin typeface="Times New Roman" panose="02020603050405020304" pitchFamily="18" charset="0"/>
              </a:endParaRPr>
            </a:p>
          </p:txBody>
        </p:sp>
        <p:sp>
          <p:nvSpPr>
            <p:cNvPr id="280" name="Google Shape;213;p3">
              <a:extLst>
                <a:ext uri="{FF2B5EF4-FFF2-40B4-BE49-F238E27FC236}">
                  <a16:creationId xmlns:a16="http://schemas.microsoft.com/office/drawing/2014/main" id="{1933B0D6-ABFA-4CD7-A762-19337F9750DD}"/>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grpSp>
        <p:nvGrpSpPr>
          <p:cNvPr id="281" name="Google Shape;214;p3">
            <a:extLst>
              <a:ext uri="{FF2B5EF4-FFF2-40B4-BE49-F238E27FC236}">
                <a16:creationId xmlns:a16="http://schemas.microsoft.com/office/drawing/2014/main" id="{1EFB947C-860E-4AA2-A5A2-1CEEEFC38B34}"/>
              </a:ext>
            </a:extLst>
          </p:cNvPr>
          <p:cNvGrpSpPr/>
          <p:nvPr userDrawn="1"/>
        </p:nvGrpSpPr>
        <p:grpSpPr>
          <a:xfrm>
            <a:off x="7923582" y="3780148"/>
            <a:ext cx="218607" cy="211096"/>
            <a:chOff x="3243875" y="2372825"/>
            <a:chExt cx="291375" cy="281375"/>
          </a:xfrm>
        </p:grpSpPr>
        <p:sp>
          <p:nvSpPr>
            <p:cNvPr id="282" name="Google Shape;215;p3">
              <a:extLst>
                <a:ext uri="{FF2B5EF4-FFF2-40B4-BE49-F238E27FC236}">
                  <a16:creationId xmlns:a16="http://schemas.microsoft.com/office/drawing/2014/main" id="{C65D7529-17F2-4B75-9EE5-9962A69A62E0}"/>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83" name="Google Shape;216;p3">
              <a:extLst>
                <a:ext uri="{FF2B5EF4-FFF2-40B4-BE49-F238E27FC236}">
                  <a16:creationId xmlns:a16="http://schemas.microsoft.com/office/drawing/2014/main" id="{ED87057F-C031-4FD4-AEAE-03C05BB98CB0}"/>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84" name="Google Shape;217;p3">
              <a:extLst>
                <a:ext uri="{FF2B5EF4-FFF2-40B4-BE49-F238E27FC236}">
                  <a16:creationId xmlns:a16="http://schemas.microsoft.com/office/drawing/2014/main" id="{EC906738-C714-4EE5-8058-2D4A7FC7EF88}"/>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85" name="Google Shape;218;p3">
              <a:extLst>
                <a:ext uri="{FF2B5EF4-FFF2-40B4-BE49-F238E27FC236}">
                  <a16:creationId xmlns:a16="http://schemas.microsoft.com/office/drawing/2014/main" id="{687DAB77-1E27-4D0D-A65D-B3FE2D9B10B4}"/>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86" name="Google Shape;219;p3">
              <a:extLst>
                <a:ext uri="{FF2B5EF4-FFF2-40B4-BE49-F238E27FC236}">
                  <a16:creationId xmlns:a16="http://schemas.microsoft.com/office/drawing/2014/main" id="{127CCC19-FE1C-4E46-AE9B-2984F6773562}"/>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87" name="Google Shape;220;p3">
              <a:extLst>
                <a:ext uri="{FF2B5EF4-FFF2-40B4-BE49-F238E27FC236}">
                  <a16:creationId xmlns:a16="http://schemas.microsoft.com/office/drawing/2014/main" id="{4DB673E6-ADD0-4ECB-BF9F-B808D5311F72}"/>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88" name="Google Shape;221;p3">
              <a:extLst>
                <a:ext uri="{FF2B5EF4-FFF2-40B4-BE49-F238E27FC236}">
                  <a16:creationId xmlns:a16="http://schemas.microsoft.com/office/drawing/2014/main" id="{4781CA03-AD08-441C-BAB7-0E1690E88D0C}"/>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sz="1350" dirty="0">
                <a:solidFill>
                  <a:prstClr val="black"/>
                </a:solidFill>
                <a:latin typeface="Times New Roman" panose="02020603050405020304" pitchFamily="18" charset="0"/>
              </a:endParaRPr>
            </a:p>
          </p:txBody>
        </p:sp>
        <p:sp>
          <p:nvSpPr>
            <p:cNvPr id="289" name="Google Shape;222;p3">
              <a:extLst>
                <a:ext uri="{FF2B5EF4-FFF2-40B4-BE49-F238E27FC236}">
                  <a16:creationId xmlns:a16="http://schemas.microsoft.com/office/drawing/2014/main" id="{E0816258-217F-404D-BD3D-3293E29FD889}"/>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90" name="Google Shape;223;p3">
              <a:extLst>
                <a:ext uri="{FF2B5EF4-FFF2-40B4-BE49-F238E27FC236}">
                  <a16:creationId xmlns:a16="http://schemas.microsoft.com/office/drawing/2014/main" id="{84FF6178-746C-46CA-9180-258EC4BBA4FC}"/>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91" name="Google Shape;224;p3">
              <a:extLst>
                <a:ext uri="{FF2B5EF4-FFF2-40B4-BE49-F238E27FC236}">
                  <a16:creationId xmlns:a16="http://schemas.microsoft.com/office/drawing/2014/main" id="{C906BB92-3EA7-4E09-8BCD-0337F3A9BB74}"/>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grpSp>
        <p:nvGrpSpPr>
          <p:cNvPr id="292" name="Google Shape;225;p3">
            <a:extLst>
              <a:ext uri="{FF2B5EF4-FFF2-40B4-BE49-F238E27FC236}">
                <a16:creationId xmlns:a16="http://schemas.microsoft.com/office/drawing/2014/main" id="{925CC097-8D38-4AEA-9306-D2D703E51FEC}"/>
              </a:ext>
            </a:extLst>
          </p:cNvPr>
          <p:cNvGrpSpPr/>
          <p:nvPr userDrawn="1"/>
        </p:nvGrpSpPr>
        <p:grpSpPr>
          <a:xfrm>
            <a:off x="8086725" y="536311"/>
            <a:ext cx="125049" cy="126470"/>
            <a:chOff x="4954425" y="2036375"/>
            <a:chExt cx="166675" cy="168575"/>
          </a:xfrm>
        </p:grpSpPr>
        <p:sp>
          <p:nvSpPr>
            <p:cNvPr id="293" name="Google Shape;226;p3">
              <a:extLst>
                <a:ext uri="{FF2B5EF4-FFF2-40B4-BE49-F238E27FC236}">
                  <a16:creationId xmlns:a16="http://schemas.microsoft.com/office/drawing/2014/main" id="{A73811B4-DAE8-43F2-9242-512369E61B47}"/>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94" name="Google Shape;227;p3">
              <a:extLst>
                <a:ext uri="{FF2B5EF4-FFF2-40B4-BE49-F238E27FC236}">
                  <a16:creationId xmlns:a16="http://schemas.microsoft.com/office/drawing/2014/main" id="{1CAC2284-EF0A-4A64-8112-C2F502014E3A}"/>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sp>
        <p:nvSpPr>
          <p:cNvPr id="295" name="Google Shape;228;p3">
            <a:extLst>
              <a:ext uri="{FF2B5EF4-FFF2-40B4-BE49-F238E27FC236}">
                <a16:creationId xmlns:a16="http://schemas.microsoft.com/office/drawing/2014/main" id="{8DF4CFA5-C6E8-4AA5-9916-0D14D265DA7D}"/>
              </a:ext>
            </a:extLst>
          </p:cNvPr>
          <p:cNvSpPr/>
          <p:nvPr userDrawn="1"/>
        </p:nvSpPr>
        <p:spPr>
          <a:xfrm>
            <a:off x="1183176" y="2699166"/>
            <a:ext cx="89375" cy="60919"/>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296" name="Google Shape;229;p3">
            <a:extLst>
              <a:ext uri="{FF2B5EF4-FFF2-40B4-BE49-F238E27FC236}">
                <a16:creationId xmlns:a16="http://schemas.microsoft.com/office/drawing/2014/main" id="{262FDB6E-6024-4D2F-A6EC-321BB317347C}"/>
              </a:ext>
            </a:extLst>
          </p:cNvPr>
          <p:cNvSpPr/>
          <p:nvPr userDrawn="1"/>
        </p:nvSpPr>
        <p:spPr>
          <a:xfrm>
            <a:off x="7387629" y="2917298"/>
            <a:ext cx="65273" cy="46458"/>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grpSp>
        <p:nvGrpSpPr>
          <p:cNvPr id="297" name="Google Shape;230;p3">
            <a:extLst>
              <a:ext uri="{FF2B5EF4-FFF2-40B4-BE49-F238E27FC236}">
                <a16:creationId xmlns:a16="http://schemas.microsoft.com/office/drawing/2014/main" id="{BD5ADFCE-F28A-43D5-9CFF-31FD0A1CC4F9}"/>
              </a:ext>
            </a:extLst>
          </p:cNvPr>
          <p:cNvGrpSpPr/>
          <p:nvPr userDrawn="1"/>
        </p:nvGrpSpPr>
        <p:grpSpPr>
          <a:xfrm>
            <a:off x="956428" y="4157405"/>
            <a:ext cx="125049" cy="126470"/>
            <a:chOff x="4954425" y="2036375"/>
            <a:chExt cx="166675" cy="168575"/>
          </a:xfrm>
        </p:grpSpPr>
        <p:sp>
          <p:nvSpPr>
            <p:cNvPr id="298" name="Google Shape;231;p3">
              <a:extLst>
                <a:ext uri="{FF2B5EF4-FFF2-40B4-BE49-F238E27FC236}">
                  <a16:creationId xmlns:a16="http://schemas.microsoft.com/office/drawing/2014/main" id="{1C1774AA-9741-486B-B8FC-9393CAEDB27F}"/>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99" name="Google Shape;232;p3">
              <a:extLst>
                <a:ext uri="{FF2B5EF4-FFF2-40B4-BE49-F238E27FC236}">
                  <a16:creationId xmlns:a16="http://schemas.microsoft.com/office/drawing/2014/main" id="{A241E20B-C148-4F65-8446-94D31CB41FFF}"/>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sp>
        <p:nvSpPr>
          <p:cNvPr id="138" name="TextBox 137">
            <a:extLst>
              <a:ext uri="{FF2B5EF4-FFF2-40B4-BE49-F238E27FC236}">
                <a16:creationId xmlns:a16="http://schemas.microsoft.com/office/drawing/2014/main" id="{F3E5FC39-98FC-4CBA-B958-5F648514C390}"/>
              </a:ext>
            </a:extLst>
          </p:cNvPr>
          <p:cNvSpPr txBox="1"/>
          <p:nvPr userDrawn="1"/>
        </p:nvSpPr>
        <p:spPr>
          <a:xfrm>
            <a:off x="2670058" y="1142133"/>
            <a:ext cx="3389700" cy="4074192"/>
          </a:xfrm>
          <a:prstGeom prst="rect">
            <a:avLst/>
          </a:prstGeom>
          <a:noFill/>
        </p:spPr>
        <p:txBody>
          <a:bodyPr wrap="square" rtlCol="0">
            <a:spAutoFit/>
          </a:bodyPr>
          <a:lstStyle/>
          <a:p>
            <a:pPr algn="ctr"/>
            <a:r>
              <a:rPr lang="vi-VN" sz="8625" dirty="0">
                <a:solidFill>
                  <a:srgbClr val="C00000"/>
                </a:solidFill>
                <a:latin typeface="UTM Cookies"/>
              </a:rPr>
              <a:t>HOẠT ĐỘNG</a:t>
            </a:r>
          </a:p>
        </p:txBody>
      </p:sp>
    </p:spTree>
    <p:extLst>
      <p:ext uri="{BB962C8B-B14F-4D97-AF65-F5344CB8AC3E}">
        <p14:creationId xmlns:p14="http://schemas.microsoft.com/office/powerpoint/2010/main" val="90928844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278"/>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295"/>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297"/>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292"/>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296"/>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281"/>
                                        </p:tgtEl>
                                      </p:cBhvr>
                                      <p:by x="150000" y="150000"/>
                                    </p:animScale>
                                  </p:childTnLst>
                                </p:cTn>
                              </p:par>
                              <p:par>
                                <p:cTn id="17" presetID="16" presetClass="entr" presetSubtype="21"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Effect transition="in" filter="barn(inVertical)">
                                      <p:cBhvr>
                                        <p:cTn id="19" dur="500"/>
                                        <p:tgtEl>
                                          <p:spTgt spid="98"/>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99"/>
                                        </p:tgtEl>
                                        <p:attrNameLst>
                                          <p:attrName>style.visibility</p:attrName>
                                        </p:attrNameLst>
                                      </p:cBhvr>
                                      <p:to>
                                        <p:strVal val="visible"/>
                                      </p:to>
                                    </p:set>
                                    <p:animEffect transition="in" filter="barn(inVertical)">
                                      <p:cBhvr>
                                        <p:cTn id="22" dur="500"/>
                                        <p:tgtEl>
                                          <p:spTgt spid="99"/>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97"/>
                                        </p:tgtEl>
                                        <p:attrNameLst>
                                          <p:attrName>style.visibility</p:attrName>
                                        </p:attrNameLst>
                                      </p:cBhvr>
                                      <p:to>
                                        <p:strVal val="visible"/>
                                      </p:to>
                                    </p:set>
                                    <p:animEffect transition="in" filter="fade">
                                      <p:cBhvr>
                                        <p:cTn id="26" dur="500"/>
                                        <p:tgtEl>
                                          <p:spTgt spid="97"/>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236"/>
                                        </p:tgtEl>
                                        <p:attrNameLst>
                                          <p:attrName>style.visibility</p:attrName>
                                        </p:attrNameLst>
                                      </p:cBhvr>
                                      <p:to>
                                        <p:strVal val="visible"/>
                                      </p:to>
                                    </p:set>
                                    <p:anim calcmode="lin" valueType="num">
                                      <p:cBhvr>
                                        <p:cTn id="30" dur="1000" fill="hold"/>
                                        <p:tgtEl>
                                          <p:spTgt spid="236"/>
                                        </p:tgtEl>
                                        <p:attrNameLst>
                                          <p:attrName>ppt_w</p:attrName>
                                        </p:attrNameLst>
                                      </p:cBhvr>
                                      <p:tavLst>
                                        <p:tav tm="0">
                                          <p:val>
                                            <p:fltVal val="0"/>
                                          </p:val>
                                        </p:tav>
                                        <p:tav tm="100000">
                                          <p:val>
                                            <p:strVal val="#ppt_w"/>
                                          </p:val>
                                        </p:tav>
                                      </p:tavLst>
                                    </p:anim>
                                    <p:anim calcmode="lin" valueType="num">
                                      <p:cBhvr>
                                        <p:cTn id="31" dur="1000" fill="hold"/>
                                        <p:tgtEl>
                                          <p:spTgt spid="236"/>
                                        </p:tgtEl>
                                        <p:attrNameLst>
                                          <p:attrName>ppt_h</p:attrName>
                                        </p:attrNameLst>
                                      </p:cBhvr>
                                      <p:tavLst>
                                        <p:tav tm="0">
                                          <p:val>
                                            <p:fltVal val="0"/>
                                          </p:val>
                                        </p:tav>
                                        <p:tav tm="100000">
                                          <p:val>
                                            <p:strVal val="#ppt_h"/>
                                          </p:val>
                                        </p:tav>
                                      </p:tavLst>
                                    </p:anim>
                                    <p:anim calcmode="lin" valueType="num">
                                      <p:cBhvr>
                                        <p:cTn id="32" dur="1000" fill="hold"/>
                                        <p:tgtEl>
                                          <p:spTgt spid="236"/>
                                        </p:tgtEl>
                                        <p:attrNameLst>
                                          <p:attrName>style.rotation</p:attrName>
                                        </p:attrNameLst>
                                      </p:cBhvr>
                                      <p:tavLst>
                                        <p:tav tm="0">
                                          <p:val>
                                            <p:fltVal val="90"/>
                                          </p:val>
                                        </p:tav>
                                        <p:tav tm="100000">
                                          <p:val>
                                            <p:fltVal val="0"/>
                                          </p:val>
                                        </p:tav>
                                      </p:tavLst>
                                    </p:anim>
                                    <p:animEffect transition="in" filter="fade">
                                      <p:cBhvr>
                                        <p:cTn id="33" dur="1000"/>
                                        <p:tgtEl>
                                          <p:spTgt spid="236"/>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138"/>
                                        </p:tgtEl>
                                        <p:attrNameLst>
                                          <p:attrName>style.visibility</p:attrName>
                                        </p:attrNameLst>
                                      </p:cBhvr>
                                      <p:to>
                                        <p:strVal val="visible"/>
                                      </p:to>
                                    </p:set>
                                    <p:animEffect transition="in" filter="randombar(horizontal)">
                                      <p:cBhvr>
                                        <p:cTn id="37" dur="500"/>
                                        <p:tgtEl>
                                          <p:spTgt spid="13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295" grpId="0" animBg="1"/>
      <p:bldP spid="296" grpId="0" animBg="1"/>
      <p:bldP spid="138" grpId="0"/>
    </p:bldLst>
  </p:timing>
</p:sldLayout>
</file>

<file path=ppt/slideLayouts/slideLayout128.xml><?xml version="1.0" encoding="utf-8"?>
<p:sldLayout xmlns:a="http://schemas.openxmlformats.org/drawingml/2006/main" xmlns:r="http://schemas.openxmlformats.org/officeDocument/2006/relationships" xmlns:p="http://schemas.openxmlformats.org/presentationml/2006/main" preserve="1" userDrawn="1">
  <p:cSld name="19_Title and Content">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297023" y="164692"/>
            <a:ext cx="8712950" cy="4681543"/>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FFE285"/>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endParaRPr sz="1350" dirty="0">
                <a:solidFill>
                  <a:prstClr val="black"/>
                </a:solidFill>
                <a:latin typeface="Times New Roman" panose="02020603050405020304" pitchFamily="18" charset="0"/>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349391" y="661836"/>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150354" y="680331"/>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168122" y="742296"/>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393811" y="710860"/>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151248" y="688672"/>
            <a:ext cx="335912"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348498" y="1122388"/>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49460" y="1140883"/>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167228" y="1202847"/>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392918" y="1171412"/>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150353" y="1149223"/>
            <a:ext cx="335912"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347604" y="1582939"/>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48567" y="1601434"/>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166334" y="1663399"/>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392025" y="1631963"/>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49460" y="1609774"/>
            <a:ext cx="335912"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346711" y="2043490"/>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47673" y="2061986"/>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165441" y="2123950"/>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391130" y="2092515"/>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48567" y="2070326"/>
            <a:ext cx="335912"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345817" y="2504042"/>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46779" y="2522537"/>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164548" y="2584501"/>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390237" y="2553066"/>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47674" y="2530877"/>
            <a:ext cx="335912"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344924" y="2964593"/>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45886" y="2983088"/>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163654" y="3045053"/>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389344" y="3013617"/>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46779" y="2991429"/>
            <a:ext cx="335912"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344030" y="3425145"/>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44993" y="3443640"/>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162760" y="3505604"/>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388450" y="3474169"/>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45886" y="3451980"/>
            <a:ext cx="335912"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343137" y="3885696"/>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44100" y="3904191"/>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161867" y="3966156"/>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387556" y="3934720"/>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44993" y="3912531"/>
            <a:ext cx="335912"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342243" y="4346247"/>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43205" y="4364743"/>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160973" y="4426707"/>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386663" y="4395272"/>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44099" y="4373083"/>
            <a:ext cx="335912"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2319402" y="817835"/>
            <a:ext cx="4163971" cy="3549164"/>
          </a:xfrm>
          <a:prstGeom prst="rect">
            <a:avLst/>
          </a:prstGeom>
          <a:solidFill>
            <a:schemeClr val="accent5">
              <a:lumMod val="40000"/>
              <a:lumOff val="60000"/>
            </a:schemeClr>
          </a:solidFill>
          <a:ln>
            <a:noFill/>
          </a:ln>
        </p:spPr>
        <p:txBody>
          <a:bodyPr spcFirstLastPara="1" wrap="square" lIns="68569" tIns="68569" rIns="68569" bIns="68569" anchor="ctr" anchorCtr="0">
            <a:noAutofit/>
          </a:bodyPr>
          <a:lstStyle/>
          <a:p>
            <a:endParaRPr sz="375" dirty="0">
              <a:solidFill>
                <a:prstClr val="black"/>
              </a:solidFill>
              <a:latin typeface="Times New Roman" panose="02020603050405020304" pitchFamily="18" charset="0"/>
            </a:endParaRPr>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109020" y="579882"/>
            <a:ext cx="963357" cy="100291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C00000"/>
          </a:solidFill>
          <a:ln>
            <a:noFill/>
          </a:ln>
        </p:spPr>
        <p:txBody>
          <a:bodyPr spcFirstLastPara="1" wrap="square" lIns="68569" tIns="68569" rIns="68569" bIns="68569" anchor="ctr" anchorCtr="0">
            <a:noAutofit/>
          </a:bodyPr>
          <a:lstStyle/>
          <a:p>
            <a:endParaRPr sz="375">
              <a:solidFill>
                <a:prstClr val="black"/>
              </a:solidFill>
              <a:latin typeface="Times New Roman" panose="02020603050405020304" pitchFamily="18" charset="0"/>
            </a:endParaRPr>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5732065" y="772338"/>
            <a:ext cx="1160589" cy="832447"/>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002060"/>
          </a:solidFill>
          <a:ln>
            <a:noFill/>
          </a:ln>
        </p:spPr>
        <p:txBody>
          <a:bodyPr spcFirstLastPara="1" wrap="square" lIns="68569" tIns="68569" rIns="68569" bIns="68569" anchor="ctr" anchorCtr="0">
            <a:noAutofit/>
          </a:bodyPr>
          <a:lstStyle/>
          <a:p>
            <a:endParaRPr sz="375">
              <a:solidFill>
                <a:prstClr val="black"/>
              </a:solidFill>
              <a:latin typeface="Times New Roman" panose="02020603050405020304" pitchFamily="18" charset="0"/>
            </a:endParaRPr>
          </a:p>
        </p:txBody>
      </p:sp>
      <p:grpSp>
        <p:nvGrpSpPr>
          <p:cNvPr id="138" name="Google Shape;939;p32">
            <a:extLst>
              <a:ext uri="{FF2B5EF4-FFF2-40B4-BE49-F238E27FC236}">
                <a16:creationId xmlns:a16="http://schemas.microsoft.com/office/drawing/2014/main" id="{4E1A926E-6662-419E-9E55-EA22A881A7F7}"/>
              </a:ext>
            </a:extLst>
          </p:cNvPr>
          <p:cNvGrpSpPr/>
          <p:nvPr userDrawn="1"/>
        </p:nvGrpSpPr>
        <p:grpSpPr>
          <a:xfrm>
            <a:off x="1653930" y="2963755"/>
            <a:ext cx="1480912" cy="1515532"/>
            <a:chOff x="2718975" y="493050"/>
            <a:chExt cx="2013175" cy="2066600"/>
          </a:xfrm>
        </p:grpSpPr>
        <p:sp>
          <p:nvSpPr>
            <p:cNvPr id="139" name="Google Shape;940;p32">
              <a:extLst>
                <a:ext uri="{FF2B5EF4-FFF2-40B4-BE49-F238E27FC236}">
                  <a16:creationId xmlns:a16="http://schemas.microsoft.com/office/drawing/2014/main" id="{86F0682C-B277-4309-975F-A0C04F8F30C6}"/>
                </a:ext>
              </a:extLst>
            </p:cNvPr>
            <p:cNvSpPr/>
            <p:nvPr/>
          </p:nvSpPr>
          <p:spPr>
            <a:xfrm>
              <a:off x="3297025" y="2415950"/>
              <a:ext cx="962925" cy="143700"/>
            </a:xfrm>
            <a:custGeom>
              <a:avLst/>
              <a:gdLst/>
              <a:ahLst/>
              <a:cxnLst/>
              <a:rect l="l" t="t" r="r" b="b"/>
              <a:pathLst>
                <a:path w="38517" h="5748" extrusionOk="0">
                  <a:moveTo>
                    <a:pt x="19326" y="1"/>
                  </a:moveTo>
                  <a:cubicBezTo>
                    <a:pt x="8672" y="1"/>
                    <a:pt x="1" y="1379"/>
                    <a:pt x="1" y="2925"/>
                  </a:cubicBezTo>
                  <a:cubicBezTo>
                    <a:pt x="1" y="4471"/>
                    <a:pt x="8672" y="5748"/>
                    <a:pt x="19326" y="5748"/>
                  </a:cubicBezTo>
                  <a:cubicBezTo>
                    <a:pt x="29946" y="5748"/>
                    <a:pt x="38516" y="4471"/>
                    <a:pt x="38516" y="2925"/>
                  </a:cubicBezTo>
                  <a:cubicBezTo>
                    <a:pt x="38516" y="1379"/>
                    <a:pt x="29946" y="1"/>
                    <a:pt x="19326" y="1"/>
                  </a:cubicBezTo>
                  <a:close/>
                </a:path>
              </a:pathLst>
            </a:custGeom>
            <a:solidFill>
              <a:schemeClr val="l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40" name="Google Shape;941;p32">
              <a:extLst>
                <a:ext uri="{FF2B5EF4-FFF2-40B4-BE49-F238E27FC236}">
                  <a16:creationId xmlns:a16="http://schemas.microsoft.com/office/drawing/2014/main" id="{FE326C58-C67D-4FF9-963A-4D9950D4B3B3}"/>
                </a:ext>
              </a:extLst>
            </p:cNvPr>
            <p:cNvSpPr/>
            <p:nvPr/>
          </p:nvSpPr>
          <p:spPr>
            <a:xfrm>
              <a:off x="3853250" y="2190975"/>
              <a:ext cx="381500" cy="366800"/>
            </a:xfrm>
            <a:custGeom>
              <a:avLst/>
              <a:gdLst/>
              <a:ahLst/>
              <a:cxnLst/>
              <a:rect l="l" t="t" r="r" b="b"/>
              <a:pathLst>
                <a:path w="15260" h="14672" extrusionOk="0">
                  <a:moveTo>
                    <a:pt x="4963" y="1"/>
                  </a:moveTo>
                  <a:cubicBezTo>
                    <a:pt x="4854" y="1"/>
                    <a:pt x="4745" y="9"/>
                    <a:pt x="4639" y="26"/>
                  </a:cubicBezTo>
                  <a:cubicBezTo>
                    <a:pt x="3362" y="161"/>
                    <a:pt x="2387" y="732"/>
                    <a:pt x="1681" y="1438"/>
                  </a:cubicBezTo>
                  <a:cubicBezTo>
                    <a:pt x="1144" y="1975"/>
                    <a:pt x="572" y="2816"/>
                    <a:pt x="303" y="3824"/>
                  </a:cubicBezTo>
                  <a:cubicBezTo>
                    <a:pt x="1" y="4664"/>
                    <a:pt x="303" y="5773"/>
                    <a:pt x="1144" y="6345"/>
                  </a:cubicBezTo>
                  <a:lnTo>
                    <a:pt x="10789" y="13738"/>
                  </a:lnTo>
                  <a:lnTo>
                    <a:pt x="11629" y="14444"/>
                  </a:lnTo>
                  <a:cubicBezTo>
                    <a:pt x="11764" y="14595"/>
                    <a:pt x="11940" y="14671"/>
                    <a:pt x="12117" y="14671"/>
                  </a:cubicBezTo>
                  <a:cubicBezTo>
                    <a:pt x="12293" y="14671"/>
                    <a:pt x="12470" y="14595"/>
                    <a:pt x="12604" y="14444"/>
                  </a:cubicBezTo>
                  <a:lnTo>
                    <a:pt x="12739" y="14310"/>
                  </a:lnTo>
                  <a:lnTo>
                    <a:pt x="15125" y="12495"/>
                  </a:lnTo>
                  <a:cubicBezTo>
                    <a:pt x="15259" y="12361"/>
                    <a:pt x="15259" y="11924"/>
                    <a:pt x="14990" y="11924"/>
                  </a:cubicBezTo>
                  <a:lnTo>
                    <a:pt x="13175" y="11655"/>
                  </a:lnTo>
                  <a:lnTo>
                    <a:pt x="13041" y="11655"/>
                  </a:lnTo>
                  <a:lnTo>
                    <a:pt x="6857" y="1135"/>
                  </a:lnTo>
                  <a:cubicBezTo>
                    <a:pt x="6505" y="401"/>
                    <a:pt x="5716" y="1"/>
                    <a:pt x="4963" y="1"/>
                  </a:cubicBezTo>
                  <a:close/>
                </a:path>
              </a:pathLst>
            </a:custGeom>
            <a:solidFill>
              <a:srgbClr val="EBBB73"/>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41" name="Google Shape;942;p32">
              <a:extLst>
                <a:ext uri="{FF2B5EF4-FFF2-40B4-BE49-F238E27FC236}">
                  <a16:creationId xmlns:a16="http://schemas.microsoft.com/office/drawing/2014/main" id="{93F05A58-172A-4C8D-ADA3-0C77ADDADAF0}"/>
                </a:ext>
              </a:extLst>
            </p:cNvPr>
            <p:cNvSpPr/>
            <p:nvPr/>
          </p:nvSpPr>
          <p:spPr>
            <a:xfrm>
              <a:off x="3975925" y="2373950"/>
              <a:ext cx="195800" cy="181500"/>
            </a:xfrm>
            <a:custGeom>
              <a:avLst/>
              <a:gdLst/>
              <a:ahLst/>
              <a:cxnLst/>
              <a:rect l="l" t="t" r="r" b="b"/>
              <a:pathLst>
                <a:path w="7832" h="7260" extrusionOk="0">
                  <a:moveTo>
                    <a:pt x="1816" y="0"/>
                  </a:moveTo>
                  <a:cubicBezTo>
                    <a:pt x="1547" y="135"/>
                    <a:pt x="1412" y="404"/>
                    <a:pt x="1110" y="538"/>
                  </a:cubicBezTo>
                  <a:cubicBezTo>
                    <a:pt x="841" y="975"/>
                    <a:pt x="572" y="1378"/>
                    <a:pt x="270" y="1681"/>
                  </a:cubicBezTo>
                  <a:cubicBezTo>
                    <a:pt x="135" y="1681"/>
                    <a:pt x="135" y="1815"/>
                    <a:pt x="1" y="1950"/>
                  </a:cubicBezTo>
                  <a:lnTo>
                    <a:pt x="5882" y="6419"/>
                  </a:lnTo>
                  <a:lnTo>
                    <a:pt x="6722" y="7125"/>
                  </a:lnTo>
                  <a:cubicBezTo>
                    <a:pt x="6857" y="7260"/>
                    <a:pt x="6991" y="7260"/>
                    <a:pt x="7159" y="7260"/>
                  </a:cubicBezTo>
                  <a:cubicBezTo>
                    <a:pt x="7294" y="7260"/>
                    <a:pt x="7563" y="7260"/>
                    <a:pt x="7697" y="7125"/>
                  </a:cubicBezTo>
                  <a:lnTo>
                    <a:pt x="7832" y="6991"/>
                  </a:lnTo>
                  <a:cubicBezTo>
                    <a:pt x="6588" y="5310"/>
                    <a:pt x="4202" y="2521"/>
                    <a:pt x="1816" y="0"/>
                  </a:cubicBezTo>
                  <a:close/>
                </a:path>
              </a:pathLst>
            </a:custGeom>
            <a:solidFill>
              <a:srgbClr val="E2A253"/>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42" name="Google Shape;943;p32">
              <a:extLst>
                <a:ext uri="{FF2B5EF4-FFF2-40B4-BE49-F238E27FC236}">
                  <a16:creationId xmlns:a16="http://schemas.microsoft.com/office/drawing/2014/main" id="{AEA51228-7E6A-4ED4-9C9B-D2E2CC0BD1D6}"/>
                </a:ext>
              </a:extLst>
            </p:cNvPr>
            <p:cNvSpPr/>
            <p:nvPr/>
          </p:nvSpPr>
          <p:spPr>
            <a:xfrm>
              <a:off x="3366775" y="2190975"/>
              <a:ext cx="381475" cy="366800"/>
            </a:xfrm>
            <a:custGeom>
              <a:avLst/>
              <a:gdLst/>
              <a:ahLst/>
              <a:cxnLst/>
              <a:rect l="l" t="t" r="r" b="b"/>
              <a:pathLst>
                <a:path w="15259" h="14672" extrusionOk="0">
                  <a:moveTo>
                    <a:pt x="10330" y="1"/>
                  </a:moveTo>
                  <a:cubicBezTo>
                    <a:pt x="9576" y="1"/>
                    <a:pt x="8784" y="401"/>
                    <a:pt x="8403" y="1135"/>
                  </a:cubicBezTo>
                  <a:lnTo>
                    <a:pt x="2252" y="11655"/>
                  </a:lnTo>
                  <a:lnTo>
                    <a:pt x="2118" y="11655"/>
                  </a:lnTo>
                  <a:lnTo>
                    <a:pt x="269" y="11924"/>
                  </a:lnTo>
                  <a:cubicBezTo>
                    <a:pt x="0" y="11924"/>
                    <a:pt x="0" y="12361"/>
                    <a:pt x="135" y="12495"/>
                  </a:cubicBezTo>
                  <a:lnTo>
                    <a:pt x="2387" y="14175"/>
                  </a:lnTo>
                  <a:lnTo>
                    <a:pt x="2656" y="14444"/>
                  </a:lnTo>
                  <a:cubicBezTo>
                    <a:pt x="2807" y="14595"/>
                    <a:pt x="2983" y="14671"/>
                    <a:pt x="3155" y="14671"/>
                  </a:cubicBezTo>
                  <a:cubicBezTo>
                    <a:pt x="3328" y="14671"/>
                    <a:pt x="3496" y="14595"/>
                    <a:pt x="3630" y="14444"/>
                  </a:cubicBezTo>
                  <a:lnTo>
                    <a:pt x="4470" y="13738"/>
                  </a:lnTo>
                  <a:lnTo>
                    <a:pt x="14284" y="6345"/>
                  </a:lnTo>
                  <a:cubicBezTo>
                    <a:pt x="14990" y="5773"/>
                    <a:pt x="15259" y="4664"/>
                    <a:pt x="14990" y="3824"/>
                  </a:cubicBezTo>
                  <a:cubicBezTo>
                    <a:pt x="14721" y="2984"/>
                    <a:pt x="14284" y="2278"/>
                    <a:pt x="13881" y="1707"/>
                  </a:cubicBezTo>
                  <a:cubicBezTo>
                    <a:pt x="13041" y="866"/>
                    <a:pt x="12032" y="161"/>
                    <a:pt x="10654" y="26"/>
                  </a:cubicBezTo>
                  <a:cubicBezTo>
                    <a:pt x="10548" y="9"/>
                    <a:pt x="10440" y="1"/>
                    <a:pt x="10330" y="1"/>
                  </a:cubicBezTo>
                  <a:close/>
                </a:path>
              </a:pathLst>
            </a:custGeom>
            <a:solidFill>
              <a:srgbClr val="EBBB73"/>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43" name="Google Shape;944;p32">
              <a:extLst>
                <a:ext uri="{FF2B5EF4-FFF2-40B4-BE49-F238E27FC236}">
                  <a16:creationId xmlns:a16="http://schemas.microsoft.com/office/drawing/2014/main" id="{DD28A33D-03B5-4CF8-872C-9932FEF06FED}"/>
                </a:ext>
              </a:extLst>
            </p:cNvPr>
            <p:cNvSpPr/>
            <p:nvPr/>
          </p:nvSpPr>
          <p:spPr>
            <a:xfrm>
              <a:off x="3426425" y="2377300"/>
              <a:ext cx="199150" cy="178150"/>
            </a:xfrm>
            <a:custGeom>
              <a:avLst/>
              <a:gdLst/>
              <a:ahLst/>
              <a:cxnLst/>
              <a:rect l="l" t="t" r="r" b="b"/>
              <a:pathLst>
                <a:path w="7966" h="7126" extrusionOk="0">
                  <a:moveTo>
                    <a:pt x="6151" y="1"/>
                  </a:moveTo>
                  <a:cubicBezTo>
                    <a:pt x="3933" y="2387"/>
                    <a:pt x="1412" y="5042"/>
                    <a:pt x="1" y="6722"/>
                  </a:cubicBezTo>
                  <a:lnTo>
                    <a:pt x="270" y="6991"/>
                  </a:lnTo>
                  <a:cubicBezTo>
                    <a:pt x="404" y="7126"/>
                    <a:pt x="706" y="7126"/>
                    <a:pt x="841" y="7126"/>
                  </a:cubicBezTo>
                  <a:cubicBezTo>
                    <a:pt x="975" y="7126"/>
                    <a:pt x="1110" y="7126"/>
                    <a:pt x="1244" y="6991"/>
                  </a:cubicBezTo>
                  <a:lnTo>
                    <a:pt x="2084" y="6285"/>
                  </a:lnTo>
                  <a:lnTo>
                    <a:pt x="7966" y="1816"/>
                  </a:lnTo>
                  <a:cubicBezTo>
                    <a:pt x="7697" y="1681"/>
                    <a:pt x="7563" y="1412"/>
                    <a:pt x="7428" y="1110"/>
                  </a:cubicBezTo>
                  <a:lnTo>
                    <a:pt x="6991" y="706"/>
                  </a:lnTo>
                  <a:cubicBezTo>
                    <a:pt x="6722" y="404"/>
                    <a:pt x="6454" y="135"/>
                    <a:pt x="6151" y="1"/>
                  </a:cubicBezTo>
                  <a:close/>
                </a:path>
              </a:pathLst>
            </a:custGeom>
            <a:solidFill>
              <a:srgbClr val="E2A253"/>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44" name="Google Shape;945;p32">
              <a:extLst>
                <a:ext uri="{FF2B5EF4-FFF2-40B4-BE49-F238E27FC236}">
                  <a16:creationId xmlns:a16="http://schemas.microsoft.com/office/drawing/2014/main" id="{7E473B28-F0B1-4222-BFBD-D3DC90AB3D26}"/>
                </a:ext>
              </a:extLst>
            </p:cNvPr>
            <p:cNvSpPr/>
            <p:nvPr/>
          </p:nvSpPr>
          <p:spPr>
            <a:xfrm>
              <a:off x="3366775" y="2482325"/>
              <a:ext cx="111775" cy="75450"/>
            </a:xfrm>
            <a:custGeom>
              <a:avLst/>
              <a:gdLst/>
              <a:ahLst/>
              <a:cxnLst/>
              <a:rect l="l" t="t" r="r" b="b"/>
              <a:pathLst>
                <a:path w="4471" h="3018" extrusionOk="0">
                  <a:moveTo>
                    <a:pt x="2118" y="1"/>
                  </a:moveTo>
                  <a:lnTo>
                    <a:pt x="269" y="270"/>
                  </a:lnTo>
                  <a:cubicBezTo>
                    <a:pt x="0" y="270"/>
                    <a:pt x="0" y="707"/>
                    <a:pt x="135" y="841"/>
                  </a:cubicBezTo>
                  <a:lnTo>
                    <a:pt x="2656" y="2790"/>
                  </a:lnTo>
                  <a:cubicBezTo>
                    <a:pt x="2807" y="2941"/>
                    <a:pt x="2983" y="3017"/>
                    <a:pt x="3155" y="3017"/>
                  </a:cubicBezTo>
                  <a:cubicBezTo>
                    <a:pt x="3328" y="3017"/>
                    <a:pt x="3496" y="2941"/>
                    <a:pt x="3630" y="2790"/>
                  </a:cubicBezTo>
                  <a:lnTo>
                    <a:pt x="4470" y="2084"/>
                  </a:lnTo>
                  <a:lnTo>
                    <a:pt x="2118" y="1"/>
                  </a:lnTo>
                  <a:close/>
                </a:path>
              </a:pathLst>
            </a:custGeom>
            <a:solidFill>
              <a:schemeClr val="accent6"/>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45" name="Google Shape;946;p32">
              <a:extLst>
                <a:ext uri="{FF2B5EF4-FFF2-40B4-BE49-F238E27FC236}">
                  <a16:creationId xmlns:a16="http://schemas.microsoft.com/office/drawing/2014/main" id="{ADD02867-7745-483B-A79E-3BC899B1DF55}"/>
                </a:ext>
              </a:extLst>
            </p:cNvPr>
            <p:cNvSpPr/>
            <p:nvPr/>
          </p:nvSpPr>
          <p:spPr>
            <a:xfrm>
              <a:off x="4122975" y="2482325"/>
              <a:ext cx="111775" cy="75450"/>
            </a:xfrm>
            <a:custGeom>
              <a:avLst/>
              <a:gdLst/>
              <a:ahLst/>
              <a:cxnLst/>
              <a:rect l="l" t="t" r="r" b="b"/>
              <a:pathLst>
                <a:path w="4471" h="3018" extrusionOk="0">
                  <a:moveTo>
                    <a:pt x="2386" y="1"/>
                  </a:moveTo>
                  <a:lnTo>
                    <a:pt x="0" y="2084"/>
                  </a:lnTo>
                  <a:lnTo>
                    <a:pt x="840" y="2790"/>
                  </a:lnTo>
                  <a:cubicBezTo>
                    <a:pt x="975" y="2941"/>
                    <a:pt x="1151" y="3017"/>
                    <a:pt x="1328" y="3017"/>
                  </a:cubicBezTo>
                  <a:cubicBezTo>
                    <a:pt x="1504" y="3017"/>
                    <a:pt x="1681" y="2941"/>
                    <a:pt x="1815" y="2790"/>
                  </a:cubicBezTo>
                  <a:lnTo>
                    <a:pt x="4336" y="841"/>
                  </a:lnTo>
                  <a:cubicBezTo>
                    <a:pt x="4470" y="707"/>
                    <a:pt x="4470" y="270"/>
                    <a:pt x="4201" y="270"/>
                  </a:cubicBezTo>
                  <a:lnTo>
                    <a:pt x="2386" y="1"/>
                  </a:lnTo>
                  <a:close/>
                </a:path>
              </a:pathLst>
            </a:custGeom>
            <a:solidFill>
              <a:schemeClr val="accent6"/>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46" name="Google Shape;947;p32">
              <a:extLst>
                <a:ext uri="{FF2B5EF4-FFF2-40B4-BE49-F238E27FC236}">
                  <a16:creationId xmlns:a16="http://schemas.microsoft.com/office/drawing/2014/main" id="{ECBECAB9-3A80-4E81-9F61-F5AB5A32E080}"/>
                </a:ext>
              </a:extLst>
            </p:cNvPr>
            <p:cNvSpPr/>
            <p:nvPr/>
          </p:nvSpPr>
          <p:spPr>
            <a:xfrm>
              <a:off x="3559175" y="1745975"/>
              <a:ext cx="473075" cy="611225"/>
            </a:xfrm>
            <a:custGeom>
              <a:avLst/>
              <a:gdLst/>
              <a:ahLst/>
              <a:cxnLst/>
              <a:rect l="l" t="t" r="r" b="b"/>
              <a:pathLst>
                <a:path w="18923" h="24449" extrusionOk="0">
                  <a:moveTo>
                    <a:pt x="9163" y="1"/>
                  </a:moveTo>
                  <a:cubicBezTo>
                    <a:pt x="7538" y="1"/>
                    <a:pt x="5920" y="545"/>
                    <a:pt x="4639" y="1593"/>
                  </a:cubicBezTo>
                  <a:lnTo>
                    <a:pt x="4504" y="1593"/>
                  </a:lnTo>
                  <a:cubicBezTo>
                    <a:pt x="2387" y="3274"/>
                    <a:pt x="1412" y="5929"/>
                    <a:pt x="1816" y="8449"/>
                  </a:cubicBezTo>
                  <a:cubicBezTo>
                    <a:pt x="2253" y="11373"/>
                    <a:pt x="1984" y="14331"/>
                    <a:pt x="975" y="16986"/>
                  </a:cubicBezTo>
                  <a:lnTo>
                    <a:pt x="438" y="18532"/>
                  </a:lnTo>
                  <a:cubicBezTo>
                    <a:pt x="1" y="19641"/>
                    <a:pt x="438" y="21053"/>
                    <a:pt x="1412" y="21758"/>
                  </a:cubicBezTo>
                  <a:lnTo>
                    <a:pt x="4639" y="23977"/>
                  </a:lnTo>
                  <a:cubicBezTo>
                    <a:pt x="4969" y="24224"/>
                    <a:pt x="5411" y="24449"/>
                    <a:pt x="5874" y="24449"/>
                  </a:cubicBezTo>
                  <a:cubicBezTo>
                    <a:pt x="5977" y="24449"/>
                    <a:pt x="6081" y="24438"/>
                    <a:pt x="6185" y="24413"/>
                  </a:cubicBezTo>
                  <a:lnTo>
                    <a:pt x="12066" y="24279"/>
                  </a:lnTo>
                  <a:cubicBezTo>
                    <a:pt x="12470" y="24279"/>
                    <a:pt x="13041" y="24145"/>
                    <a:pt x="13444" y="23708"/>
                  </a:cubicBezTo>
                  <a:lnTo>
                    <a:pt x="17511" y="20918"/>
                  </a:lnTo>
                  <a:cubicBezTo>
                    <a:pt x="18486" y="20212"/>
                    <a:pt x="18922" y="18801"/>
                    <a:pt x="18351" y="17692"/>
                  </a:cubicBezTo>
                  <a:lnTo>
                    <a:pt x="17376" y="15305"/>
                  </a:lnTo>
                  <a:cubicBezTo>
                    <a:pt x="16536" y="13222"/>
                    <a:pt x="16099" y="10701"/>
                    <a:pt x="16267" y="8315"/>
                  </a:cubicBezTo>
                  <a:lnTo>
                    <a:pt x="16267" y="7475"/>
                  </a:lnTo>
                  <a:cubicBezTo>
                    <a:pt x="16402" y="4820"/>
                    <a:pt x="14990" y="2299"/>
                    <a:pt x="12604" y="887"/>
                  </a:cubicBezTo>
                  <a:cubicBezTo>
                    <a:pt x="11540" y="291"/>
                    <a:pt x="10350" y="1"/>
                    <a:pt x="9163" y="1"/>
                  </a:cubicBezTo>
                  <a:close/>
                </a:path>
              </a:pathLst>
            </a:custGeom>
            <a:solidFill>
              <a:schemeClr val="accent4"/>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47" name="Google Shape;948;p32">
              <a:extLst>
                <a:ext uri="{FF2B5EF4-FFF2-40B4-BE49-F238E27FC236}">
                  <a16:creationId xmlns:a16="http://schemas.microsoft.com/office/drawing/2014/main" id="{B7C06D9E-3A47-4324-B8FE-4A51A2CAA9AA}"/>
                </a:ext>
              </a:extLst>
            </p:cNvPr>
            <p:cNvSpPr/>
            <p:nvPr/>
          </p:nvSpPr>
          <p:spPr>
            <a:xfrm>
              <a:off x="3597825" y="2020200"/>
              <a:ext cx="14325" cy="111775"/>
            </a:xfrm>
            <a:custGeom>
              <a:avLst/>
              <a:gdLst/>
              <a:ahLst/>
              <a:cxnLst/>
              <a:rect l="l" t="t" r="r" b="b"/>
              <a:pathLst>
                <a:path w="573" h="4471" extrusionOk="0">
                  <a:moveTo>
                    <a:pt x="572" y="1"/>
                  </a:moveTo>
                  <a:cubicBezTo>
                    <a:pt x="572" y="1547"/>
                    <a:pt x="270" y="3093"/>
                    <a:pt x="1" y="4471"/>
                  </a:cubicBezTo>
                  <a:lnTo>
                    <a:pt x="1" y="4471"/>
                  </a:lnTo>
                  <a:cubicBezTo>
                    <a:pt x="270" y="3093"/>
                    <a:pt x="572" y="1547"/>
                    <a:pt x="572" y="1"/>
                  </a:cubicBezTo>
                  <a:close/>
                </a:path>
              </a:pathLst>
            </a:custGeom>
            <a:solidFill>
              <a:srgbClr val="CACCD9"/>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48" name="Google Shape;949;p32">
              <a:extLst>
                <a:ext uri="{FF2B5EF4-FFF2-40B4-BE49-F238E27FC236}">
                  <a16:creationId xmlns:a16="http://schemas.microsoft.com/office/drawing/2014/main" id="{0E41DDDB-0B85-4B64-AD7C-5B42DC471236}"/>
                </a:ext>
              </a:extLst>
            </p:cNvPr>
            <p:cNvSpPr/>
            <p:nvPr/>
          </p:nvSpPr>
          <p:spPr>
            <a:xfrm>
              <a:off x="3595030" y="1907045"/>
              <a:ext cx="59700" cy="252100"/>
            </a:xfrm>
            <a:custGeom>
              <a:avLst/>
              <a:gdLst/>
              <a:ahLst/>
              <a:cxnLst/>
              <a:rect l="l" t="t" r="r" b="b"/>
              <a:pathLst>
                <a:path w="2388" h="10084" extrusionOk="0">
                  <a:moveTo>
                    <a:pt x="438" y="1"/>
                  </a:moveTo>
                  <a:cubicBezTo>
                    <a:pt x="270" y="1"/>
                    <a:pt x="135" y="303"/>
                    <a:pt x="135" y="1009"/>
                  </a:cubicBezTo>
                  <a:cubicBezTo>
                    <a:pt x="135" y="1278"/>
                    <a:pt x="135" y="1681"/>
                    <a:pt x="270" y="2118"/>
                  </a:cubicBezTo>
                  <a:cubicBezTo>
                    <a:pt x="438" y="2959"/>
                    <a:pt x="438" y="3799"/>
                    <a:pt x="572" y="4639"/>
                  </a:cubicBezTo>
                  <a:cubicBezTo>
                    <a:pt x="572" y="6185"/>
                    <a:pt x="270" y="7731"/>
                    <a:pt x="1" y="9109"/>
                  </a:cubicBezTo>
                  <a:cubicBezTo>
                    <a:pt x="270" y="9243"/>
                    <a:pt x="1816" y="9949"/>
                    <a:pt x="1950" y="9949"/>
                  </a:cubicBezTo>
                  <a:cubicBezTo>
                    <a:pt x="2118" y="10084"/>
                    <a:pt x="2253" y="10084"/>
                    <a:pt x="2387" y="10084"/>
                  </a:cubicBezTo>
                  <a:cubicBezTo>
                    <a:pt x="1816" y="2690"/>
                    <a:pt x="841" y="1"/>
                    <a:pt x="438" y="1"/>
                  </a:cubicBezTo>
                  <a:close/>
                </a:path>
              </a:pathLst>
            </a:custGeom>
            <a:solidFill>
              <a:schemeClr val="accent3"/>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49" name="Google Shape;950;p32">
              <a:extLst>
                <a:ext uri="{FF2B5EF4-FFF2-40B4-BE49-F238E27FC236}">
                  <a16:creationId xmlns:a16="http://schemas.microsoft.com/office/drawing/2014/main" id="{B8270323-2185-4ABB-9F1A-91DD7D23EB43}"/>
                </a:ext>
              </a:extLst>
            </p:cNvPr>
            <p:cNvSpPr/>
            <p:nvPr/>
          </p:nvSpPr>
          <p:spPr>
            <a:xfrm>
              <a:off x="3965850" y="1984925"/>
              <a:ext cx="31100" cy="147050"/>
            </a:xfrm>
            <a:custGeom>
              <a:avLst/>
              <a:gdLst/>
              <a:ahLst/>
              <a:cxnLst/>
              <a:rect l="l" t="t" r="r" b="b"/>
              <a:pathLst>
                <a:path w="1244" h="5882" extrusionOk="0">
                  <a:moveTo>
                    <a:pt x="0" y="0"/>
                  </a:moveTo>
                  <a:cubicBezTo>
                    <a:pt x="0" y="1983"/>
                    <a:pt x="404" y="3933"/>
                    <a:pt x="1109" y="5747"/>
                  </a:cubicBezTo>
                  <a:lnTo>
                    <a:pt x="1109" y="5747"/>
                  </a:lnTo>
                  <a:lnTo>
                    <a:pt x="1244" y="5882"/>
                  </a:lnTo>
                  <a:lnTo>
                    <a:pt x="1109" y="5747"/>
                  </a:lnTo>
                  <a:cubicBezTo>
                    <a:pt x="404" y="3933"/>
                    <a:pt x="0" y="1983"/>
                    <a:pt x="0" y="0"/>
                  </a:cubicBezTo>
                  <a:close/>
                </a:path>
              </a:pathLst>
            </a:custGeom>
            <a:solidFill>
              <a:srgbClr val="CACCD9"/>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50" name="Google Shape;951;p32">
              <a:extLst>
                <a:ext uri="{FF2B5EF4-FFF2-40B4-BE49-F238E27FC236}">
                  <a16:creationId xmlns:a16="http://schemas.microsoft.com/office/drawing/2014/main" id="{BE578E9C-33B5-45A4-911F-23A5E521093B}"/>
                </a:ext>
              </a:extLst>
            </p:cNvPr>
            <p:cNvSpPr/>
            <p:nvPr/>
          </p:nvSpPr>
          <p:spPr>
            <a:xfrm>
              <a:off x="3877625" y="1852175"/>
              <a:ext cx="115975" cy="308375"/>
            </a:xfrm>
            <a:custGeom>
              <a:avLst/>
              <a:gdLst/>
              <a:ahLst/>
              <a:cxnLst/>
              <a:rect l="l" t="t" r="r" b="b"/>
              <a:pathLst>
                <a:path w="4639" h="12335" extrusionOk="0">
                  <a:moveTo>
                    <a:pt x="841" y="0"/>
                  </a:moveTo>
                  <a:cubicBezTo>
                    <a:pt x="303" y="0"/>
                    <a:pt x="0" y="269"/>
                    <a:pt x="169" y="1109"/>
                  </a:cubicBezTo>
                  <a:cubicBezTo>
                    <a:pt x="841" y="4336"/>
                    <a:pt x="1143" y="8537"/>
                    <a:pt x="1278" y="12335"/>
                  </a:cubicBezTo>
                  <a:cubicBezTo>
                    <a:pt x="1546" y="12167"/>
                    <a:pt x="1849" y="12032"/>
                    <a:pt x="2252" y="12032"/>
                  </a:cubicBezTo>
                  <a:cubicBezTo>
                    <a:pt x="2252" y="11898"/>
                    <a:pt x="4504" y="11192"/>
                    <a:pt x="4638" y="11057"/>
                  </a:cubicBezTo>
                  <a:cubicBezTo>
                    <a:pt x="3933" y="9243"/>
                    <a:pt x="3529" y="7293"/>
                    <a:pt x="3529" y="5310"/>
                  </a:cubicBezTo>
                  <a:cubicBezTo>
                    <a:pt x="3361" y="4907"/>
                    <a:pt x="3361" y="4470"/>
                    <a:pt x="3529" y="4067"/>
                  </a:cubicBezTo>
                  <a:lnTo>
                    <a:pt x="3529" y="3227"/>
                  </a:lnTo>
                  <a:lnTo>
                    <a:pt x="3529" y="2924"/>
                  </a:lnTo>
                  <a:cubicBezTo>
                    <a:pt x="3529" y="1244"/>
                    <a:pt x="1849" y="0"/>
                    <a:pt x="841" y="0"/>
                  </a:cubicBezTo>
                  <a:close/>
                </a:path>
              </a:pathLst>
            </a:custGeom>
            <a:solidFill>
              <a:schemeClr val="accent3"/>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51" name="Google Shape;952;p32">
              <a:extLst>
                <a:ext uri="{FF2B5EF4-FFF2-40B4-BE49-F238E27FC236}">
                  <a16:creationId xmlns:a16="http://schemas.microsoft.com/office/drawing/2014/main" id="{4C518626-E4A3-4EB8-9670-E68DE27C7024}"/>
                </a:ext>
              </a:extLst>
            </p:cNvPr>
            <p:cNvSpPr/>
            <p:nvPr/>
          </p:nvSpPr>
          <p:spPr>
            <a:xfrm>
              <a:off x="3486075" y="2128600"/>
              <a:ext cx="622625" cy="372375"/>
            </a:xfrm>
            <a:custGeom>
              <a:avLst/>
              <a:gdLst/>
              <a:ahLst/>
              <a:cxnLst/>
              <a:rect l="l" t="t" r="r" b="b"/>
              <a:pathLst>
                <a:path w="24905" h="14895" extrusionOk="0">
                  <a:moveTo>
                    <a:pt x="20300" y="0"/>
                  </a:moveTo>
                  <a:cubicBezTo>
                    <a:pt x="17304" y="1203"/>
                    <a:pt x="14432" y="1916"/>
                    <a:pt x="11618" y="1916"/>
                  </a:cubicBezTo>
                  <a:cubicBezTo>
                    <a:pt x="9161" y="1916"/>
                    <a:pt x="6749" y="1372"/>
                    <a:pt x="4336" y="135"/>
                  </a:cubicBezTo>
                  <a:lnTo>
                    <a:pt x="1" y="9108"/>
                  </a:lnTo>
                  <a:cubicBezTo>
                    <a:pt x="62" y="9108"/>
                    <a:pt x="527" y="8879"/>
                    <a:pt x="1241" y="8879"/>
                  </a:cubicBezTo>
                  <a:cubicBezTo>
                    <a:pt x="2095" y="8879"/>
                    <a:pt x="3305" y="9208"/>
                    <a:pt x="4605" y="10654"/>
                  </a:cubicBezTo>
                  <a:lnTo>
                    <a:pt x="5042" y="11058"/>
                  </a:lnTo>
                  <a:cubicBezTo>
                    <a:pt x="6420" y="13041"/>
                    <a:pt x="8537" y="14419"/>
                    <a:pt x="10924" y="14721"/>
                  </a:cubicBezTo>
                  <a:cubicBezTo>
                    <a:pt x="11577" y="14826"/>
                    <a:pt x="12267" y="14894"/>
                    <a:pt x="12972" y="14894"/>
                  </a:cubicBezTo>
                  <a:cubicBezTo>
                    <a:pt x="14986" y="14894"/>
                    <a:pt x="17122" y="14336"/>
                    <a:pt x="18889" y="12469"/>
                  </a:cubicBezTo>
                  <a:cubicBezTo>
                    <a:pt x="19326" y="12200"/>
                    <a:pt x="19595" y="11764"/>
                    <a:pt x="19864" y="11495"/>
                  </a:cubicBezTo>
                  <a:cubicBezTo>
                    <a:pt x="20166" y="11192"/>
                    <a:pt x="20435" y="10789"/>
                    <a:pt x="20704" y="10352"/>
                  </a:cubicBezTo>
                  <a:cubicBezTo>
                    <a:pt x="21531" y="9549"/>
                    <a:pt x="22640" y="8675"/>
                    <a:pt x="23713" y="8675"/>
                  </a:cubicBezTo>
                  <a:cubicBezTo>
                    <a:pt x="24121" y="8675"/>
                    <a:pt x="24525" y="8802"/>
                    <a:pt x="24905" y="9108"/>
                  </a:cubicBezTo>
                  <a:lnTo>
                    <a:pt x="20300" y="0"/>
                  </a:lnTo>
                  <a:close/>
                </a:path>
              </a:pathLst>
            </a:custGeom>
            <a:solidFill>
              <a:schemeClr val="accent4"/>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52" name="Google Shape;953;p32">
              <a:extLst>
                <a:ext uri="{FF2B5EF4-FFF2-40B4-BE49-F238E27FC236}">
                  <a16:creationId xmlns:a16="http://schemas.microsoft.com/office/drawing/2014/main" id="{375A0294-045B-4F57-9300-F65929A5A1AF}"/>
                </a:ext>
              </a:extLst>
            </p:cNvPr>
            <p:cNvSpPr/>
            <p:nvPr/>
          </p:nvSpPr>
          <p:spPr>
            <a:xfrm>
              <a:off x="3486075" y="2131950"/>
              <a:ext cx="111775" cy="224375"/>
            </a:xfrm>
            <a:custGeom>
              <a:avLst/>
              <a:gdLst/>
              <a:ahLst/>
              <a:cxnLst/>
              <a:rect l="l" t="t" r="r" b="b"/>
              <a:pathLst>
                <a:path w="4471" h="8975" extrusionOk="0">
                  <a:moveTo>
                    <a:pt x="4336" y="1"/>
                  </a:moveTo>
                  <a:lnTo>
                    <a:pt x="1" y="8974"/>
                  </a:lnTo>
                  <a:lnTo>
                    <a:pt x="1" y="8974"/>
                  </a:lnTo>
                  <a:lnTo>
                    <a:pt x="4336" y="1"/>
                  </a:lnTo>
                  <a:lnTo>
                    <a:pt x="4471" y="1"/>
                  </a:lnTo>
                  <a:lnTo>
                    <a:pt x="4471" y="1"/>
                  </a:lnTo>
                  <a:close/>
                </a:path>
              </a:pathLst>
            </a:custGeom>
            <a:solidFill>
              <a:srgbClr val="BAC5E4"/>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53" name="Google Shape;954;p32">
              <a:extLst>
                <a:ext uri="{FF2B5EF4-FFF2-40B4-BE49-F238E27FC236}">
                  <a16:creationId xmlns:a16="http://schemas.microsoft.com/office/drawing/2014/main" id="{BE78E60F-BE5F-405F-95D2-22E34C03D440}"/>
                </a:ext>
              </a:extLst>
            </p:cNvPr>
            <p:cNvSpPr/>
            <p:nvPr/>
          </p:nvSpPr>
          <p:spPr>
            <a:xfrm>
              <a:off x="3597825" y="2131950"/>
              <a:ext cx="25" cy="25"/>
            </a:xfrm>
            <a:custGeom>
              <a:avLst/>
              <a:gdLst/>
              <a:ahLst/>
              <a:cxnLst/>
              <a:rect l="l" t="t" r="r" b="b"/>
              <a:pathLst>
                <a:path w="1" h="1" extrusionOk="0">
                  <a:moveTo>
                    <a:pt x="1" y="1"/>
                  </a:moveTo>
                  <a:lnTo>
                    <a:pt x="1" y="1"/>
                  </a:lnTo>
                  <a:lnTo>
                    <a:pt x="1" y="1"/>
                  </a:lnTo>
                  <a:lnTo>
                    <a:pt x="1" y="1"/>
                  </a:lnTo>
                  <a:close/>
                </a:path>
              </a:pathLst>
            </a:custGeom>
            <a:solidFill>
              <a:srgbClr val="949EC2"/>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54" name="Google Shape;955;p32">
              <a:extLst>
                <a:ext uri="{FF2B5EF4-FFF2-40B4-BE49-F238E27FC236}">
                  <a16:creationId xmlns:a16="http://schemas.microsoft.com/office/drawing/2014/main" id="{B2349C7C-9B55-4EEA-89B3-753189FEC384}"/>
                </a:ext>
              </a:extLst>
            </p:cNvPr>
            <p:cNvSpPr/>
            <p:nvPr/>
          </p:nvSpPr>
          <p:spPr>
            <a:xfrm>
              <a:off x="3486075" y="2131950"/>
              <a:ext cx="160525" cy="231100"/>
            </a:xfrm>
            <a:custGeom>
              <a:avLst/>
              <a:gdLst/>
              <a:ahLst/>
              <a:cxnLst/>
              <a:rect l="l" t="t" r="r" b="b"/>
              <a:pathLst>
                <a:path w="6421" h="9244" extrusionOk="0">
                  <a:moveTo>
                    <a:pt x="4336" y="1"/>
                  </a:moveTo>
                  <a:lnTo>
                    <a:pt x="1" y="8974"/>
                  </a:lnTo>
                  <a:cubicBezTo>
                    <a:pt x="135" y="8974"/>
                    <a:pt x="539" y="8706"/>
                    <a:pt x="1244" y="8706"/>
                  </a:cubicBezTo>
                  <a:cubicBezTo>
                    <a:pt x="1816" y="8706"/>
                    <a:pt x="2387" y="8840"/>
                    <a:pt x="3059" y="9243"/>
                  </a:cubicBezTo>
                  <a:cubicBezTo>
                    <a:pt x="3362" y="5882"/>
                    <a:pt x="4471" y="3093"/>
                    <a:pt x="6420" y="841"/>
                  </a:cubicBezTo>
                  <a:cubicBezTo>
                    <a:pt x="5748" y="707"/>
                    <a:pt x="5042" y="438"/>
                    <a:pt x="4471" y="1"/>
                  </a:cubicBezTo>
                  <a:close/>
                </a:path>
              </a:pathLst>
            </a:custGeom>
            <a:solidFill>
              <a:schemeClr val="accent3"/>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55" name="Google Shape;956;p32">
              <a:extLst>
                <a:ext uri="{FF2B5EF4-FFF2-40B4-BE49-F238E27FC236}">
                  <a16:creationId xmlns:a16="http://schemas.microsoft.com/office/drawing/2014/main" id="{520DA718-FDBB-4BD2-8BF0-9CA9868E416E}"/>
                </a:ext>
              </a:extLst>
            </p:cNvPr>
            <p:cNvSpPr/>
            <p:nvPr/>
          </p:nvSpPr>
          <p:spPr>
            <a:xfrm>
              <a:off x="3996925" y="2131950"/>
              <a:ext cx="111775" cy="224375"/>
            </a:xfrm>
            <a:custGeom>
              <a:avLst/>
              <a:gdLst/>
              <a:ahLst/>
              <a:cxnLst/>
              <a:rect l="l" t="t" r="r" b="b"/>
              <a:pathLst>
                <a:path w="4471" h="8975" extrusionOk="0">
                  <a:moveTo>
                    <a:pt x="1" y="1"/>
                  </a:moveTo>
                  <a:lnTo>
                    <a:pt x="1" y="1"/>
                  </a:lnTo>
                  <a:lnTo>
                    <a:pt x="4471" y="8974"/>
                  </a:lnTo>
                  <a:lnTo>
                    <a:pt x="4471" y="8974"/>
                  </a:lnTo>
                  <a:close/>
                </a:path>
              </a:pathLst>
            </a:custGeom>
            <a:solidFill>
              <a:srgbClr val="BAC5E4"/>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56" name="Google Shape;957;p32">
              <a:extLst>
                <a:ext uri="{FF2B5EF4-FFF2-40B4-BE49-F238E27FC236}">
                  <a16:creationId xmlns:a16="http://schemas.microsoft.com/office/drawing/2014/main" id="{B2D2C12E-200E-42C0-9CB6-32AEB0EC3662}"/>
                </a:ext>
              </a:extLst>
            </p:cNvPr>
            <p:cNvSpPr/>
            <p:nvPr/>
          </p:nvSpPr>
          <p:spPr>
            <a:xfrm>
              <a:off x="3993575" y="2128600"/>
              <a:ext cx="3375" cy="3375"/>
            </a:xfrm>
            <a:custGeom>
              <a:avLst/>
              <a:gdLst/>
              <a:ahLst/>
              <a:cxnLst/>
              <a:rect l="l" t="t" r="r" b="b"/>
              <a:pathLst>
                <a:path w="135" h="135" extrusionOk="0">
                  <a:moveTo>
                    <a:pt x="0" y="0"/>
                  </a:moveTo>
                  <a:lnTo>
                    <a:pt x="0" y="135"/>
                  </a:lnTo>
                  <a:lnTo>
                    <a:pt x="135" y="135"/>
                  </a:lnTo>
                  <a:lnTo>
                    <a:pt x="0" y="0"/>
                  </a:lnTo>
                  <a:close/>
                </a:path>
              </a:pathLst>
            </a:custGeom>
            <a:solidFill>
              <a:srgbClr val="949EC2"/>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57" name="Google Shape;958;p32">
              <a:extLst>
                <a:ext uri="{FF2B5EF4-FFF2-40B4-BE49-F238E27FC236}">
                  <a16:creationId xmlns:a16="http://schemas.microsoft.com/office/drawing/2014/main" id="{DC9D3593-7232-4EF5-B495-B7A00FBF325F}"/>
                </a:ext>
              </a:extLst>
            </p:cNvPr>
            <p:cNvSpPr/>
            <p:nvPr/>
          </p:nvSpPr>
          <p:spPr>
            <a:xfrm>
              <a:off x="3933925" y="2128600"/>
              <a:ext cx="59675" cy="24400"/>
            </a:xfrm>
            <a:custGeom>
              <a:avLst/>
              <a:gdLst/>
              <a:ahLst/>
              <a:cxnLst/>
              <a:rect l="l" t="t" r="r" b="b"/>
              <a:pathLst>
                <a:path w="2387" h="976" extrusionOk="0">
                  <a:moveTo>
                    <a:pt x="2386" y="0"/>
                  </a:moveTo>
                  <a:lnTo>
                    <a:pt x="2386" y="0"/>
                  </a:lnTo>
                  <a:cubicBezTo>
                    <a:pt x="2324" y="33"/>
                    <a:pt x="2262" y="64"/>
                    <a:pt x="2200" y="95"/>
                  </a:cubicBezTo>
                  <a:lnTo>
                    <a:pt x="2200" y="95"/>
                  </a:lnTo>
                  <a:cubicBezTo>
                    <a:pt x="2300" y="53"/>
                    <a:pt x="2366" y="20"/>
                    <a:pt x="2386" y="0"/>
                  </a:cubicBezTo>
                  <a:close/>
                  <a:moveTo>
                    <a:pt x="2200" y="95"/>
                  </a:moveTo>
                  <a:lnTo>
                    <a:pt x="2200" y="95"/>
                  </a:lnTo>
                  <a:cubicBezTo>
                    <a:pt x="1632" y="332"/>
                    <a:pt x="0" y="861"/>
                    <a:pt x="0" y="975"/>
                  </a:cubicBezTo>
                  <a:cubicBezTo>
                    <a:pt x="654" y="726"/>
                    <a:pt x="1423" y="477"/>
                    <a:pt x="2200" y="95"/>
                  </a:cubicBezTo>
                  <a:close/>
                </a:path>
              </a:pathLst>
            </a:custGeom>
            <a:solidFill>
              <a:srgbClr val="2E3463"/>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58" name="Google Shape;959;p32">
              <a:extLst>
                <a:ext uri="{FF2B5EF4-FFF2-40B4-BE49-F238E27FC236}">
                  <a16:creationId xmlns:a16="http://schemas.microsoft.com/office/drawing/2014/main" id="{FCE84438-A020-49AA-9771-FCC57744A802}"/>
                </a:ext>
              </a:extLst>
            </p:cNvPr>
            <p:cNvSpPr/>
            <p:nvPr/>
          </p:nvSpPr>
          <p:spPr>
            <a:xfrm>
              <a:off x="3933925" y="2128600"/>
              <a:ext cx="174775" cy="237800"/>
            </a:xfrm>
            <a:custGeom>
              <a:avLst/>
              <a:gdLst/>
              <a:ahLst/>
              <a:cxnLst/>
              <a:rect l="l" t="t" r="r" b="b"/>
              <a:pathLst>
                <a:path w="6991" h="9512" extrusionOk="0">
                  <a:moveTo>
                    <a:pt x="2386" y="0"/>
                  </a:moveTo>
                  <a:cubicBezTo>
                    <a:pt x="1546" y="437"/>
                    <a:pt x="706" y="706"/>
                    <a:pt x="0" y="975"/>
                  </a:cubicBezTo>
                  <a:cubicBezTo>
                    <a:pt x="2252" y="2656"/>
                    <a:pt x="3227" y="5748"/>
                    <a:pt x="3798" y="9512"/>
                  </a:cubicBezTo>
                  <a:cubicBezTo>
                    <a:pt x="4336" y="9108"/>
                    <a:pt x="5042" y="8672"/>
                    <a:pt x="5747" y="8672"/>
                  </a:cubicBezTo>
                  <a:cubicBezTo>
                    <a:pt x="6151" y="8672"/>
                    <a:pt x="6588" y="8840"/>
                    <a:pt x="6991" y="9108"/>
                  </a:cubicBezTo>
                  <a:lnTo>
                    <a:pt x="2521" y="135"/>
                  </a:lnTo>
                  <a:lnTo>
                    <a:pt x="2386" y="135"/>
                  </a:lnTo>
                  <a:lnTo>
                    <a:pt x="2386" y="0"/>
                  </a:lnTo>
                  <a:close/>
                </a:path>
              </a:pathLst>
            </a:custGeom>
            <a:solidFill>
              <a:schemeClr val="accent3"/>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59" name="Google Shape;960;p32">
              <a:extLst>
                <a:ext uri="{FF2B5EF4-FFF2-40B4-BE49-F238E27FC236}">
                  <a16:creationId xmlns:a16="http://schemas.microsoft.com/office/drawing/2014/main" id="{03918BCF-4665-4000-8A7F-BAD72050685D}"/>
                </a:ext>
              </a:extLst>
            </p:cNvPr>
            <p:cNvSpPr/>
            <p:nvPr/>
          </p:nvSpPr>
          <p:spPr>
            <a:xfrm>
              <a:off x="3801175" y="2093300"/>
              <a:ext cx="108400" cy="238650"/>
            </a:xfrm>
            <a:custGeom>
              <a:avLst/>
              <a:gdLst/>
              <a:ahLst/>
              <a:cxnLst/>
              <a:rect l="l" t="t" r="r" b="b"/>
              <a:pathLst>
                <a:path w="4336" h="9546" extrusionOk="0">
                  <a:moveTo>
                    <a:pt x="4336" y="1"/>
                  </a:moveTo>
                  <a:lnTo>
                    <a:pt x="403" y="169"/>
                  </a:lnTo>
                  <a:lnTo>
                    <a:pt x="0" y="7731"/>
                  </a:lnTo>
                  <a:cubicBezTo>
                    <a:pt x="0" y="8000"/>
                    <a:pt x="135" y="8403"/>
                    <a:pt x="403" y="8706"/>
                  </a:cubicBezTo>
                  <a:cubicBezTo>
                    <a:pt x="1244" y="9546"/>
                    <a:pt x="2521" y="9411"/>
                    <a:pt x="3361" y="9546"/>
                  </a:cubicBezTo>
                  <a:cubicBezTo>
                    <a:pt x="3899" y="9546"/>
                    <a:pt x="4201" y="8974"/>
                    <a:pt x="3899" y="8403"/>
                  </a:cubicBezTo>
                  <a:lnTo>
                    <a:pt x="2084" y="7025"/>
                  </a:lnTo>
                  <a:lnTo>
                    <a:pt x="4336" y="1"/>
                  </a:lnTo>
                  <a:close/>
                </a:path>
              </a:pathLst>
            </a:custGeom>
            <a:solidFill>
              <a:srgbClr val="EBBB73"/>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60" name="Google Shape;961;p32">
              <a:extLst>
                <a:ext uri="{FF2B5EF4-FFF2-40B4-BE49-F238E27FC236}">
                  <a16:creationId xmlns:a16="http://schemas.microsoft.com/office/drawing/2014/main" id="{A19C359B-F0DD-4D01-9729-66F5974AD58E}"/>
                </a:ext>
              </a:extLst>
            </p:cNvPr>
            <p:cNvSpPr/>
            <p:nvPr/>
          </p:nvSpPr>
          <p:spPr>
            <a:xfrm>
              <a:off x="3814600" y="1806800"/>
              <a:ext cx="147075" cy="241175"/>
            </a:xfrm>
            <a:custGeom>
              <a:avLst/>
              <a:gdLst/>
              <a:ahLst/>
              <a:cxnLst/>
              <a:rect l="l" t="t" r="r" b="b"/>
              <a:pathLst>
                <a:path w="5883" h="9647" extrusionOk="0">
                  <a:moveTo>
                    <a:pt x="2824" y="0"/>
                  </a:moveTo>
                  <a:cubicBezTo>
                    <a:pt x="1984" y="0"/>
                    <a:pt x="1144" y="404"/>
                    <a:pt x="707" y="1378"/>
                  </a:cubicBezTo>
                  <a:cubicBezTo>
                    <a:pt x="438" y="1681"/>
                    <a:pt x="438" y="2084"/>
                    <a:pt x="438" y="2387"/>
                  </a:cubicBezTo>
                  <a:lnTo>
                    <a:pt x="1" y="9646"/>
                  </a:lnTo>
                  <a:lnTo>
                    <a:pt x="4370" y="9512"/>
                  </a:lnTo>
                  <a:lnTo>
                    <a:pt x="5613" y="5176"/>
                  </a:lnTo>
                  <a:cubicBezTo>
                    <a:pt x="5748" y="4605"/>
                    <a:pt x="5882" y="4201"/>
                    <a:pt x="5882" y="3630"/>
                  </a:cubicBezTo>
                  <a:cubicBezTo>
                    <a:pt x="5882" y="2790"/>
                    <a:pt x="5479" y="1815"/>
                    <a:pt x="4908" y="1109"/>
                  </a:cubicBezTo>
                  <a:cubicBezTo>
                    <a:pt x="4504" y="269"/>
                    <a:pt x="3664" y="0"/>
                    <a:pt x="2824" y="0"/>
                  </a:cubicBezTo>
                  <a:close/>
                </a:path>
              </a:pathLst>
            </a:custGeom>
            <a:solidFill>
              <a:schemeClr val="accent3"/>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61" name="Google Shape;962;p32">
              <a:extLst>
                <a:ext uri="{FF2B5EF4-FFF2-40B4-BE49-F238E27FC236}">
                  <a16:creationId xmlns:a16="http://schemas.microsoft.com/office/drawing/2014/main" id="{562D14E3-66C3-436E-8BFC-1081C86BF1C8}"/>
                </a:ext>
              </a:extLst>
            </p:cNvPr>
            <p:cNvSpPr/>
            <p:nvPr/>
          </p:nvSpPr>
          <p:spPr>
            <a:xfrm>
              <a:off x="3807875" y="2044575"/>
              <a:ext cx="140350" cy="52950"/>
            </a:xfrm>
            <a:custGeom>
              <a:avLst/>
              <a:gdLst/>
              <a:ahLst/>
              <a:cxnLst/>
              <a:rect l="l" t="t" r="r" b="b"/>
              <a:pathLst>
                <a:path w="5614" h="2118" extrusionOk="0">
                  <a:moveTo>
                    <a:pt x="5614" y="1"/>
                  </a:moveTo>
                  <a:lnTo>
                    <a:pt x="135" y="135"/>
                  </a:lnTo>
                  <a:lnTo>
                    <a:pt x="1" y="2118"/>
                  </a:lnTo>
                  <a:lnTo>
                    <a:pt x="4336" y="1950"/>
                  </a:lnTo>
                  <a:lnTo>
                    <a:pt x="5614" y="1"/>
                  </a:lnTo>
                  <a:close/>
                </a:path>
              </a:pathLst>
            </a:custGeom>
            <a:solidFill>
              <a:schemeClr val="dk2"/>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62" name="Google Shape;963;p32">
              <a:extLst>
                <a:ext uri="{FF2B5EF4-FFF2-40B4-BE49-F238E27FC236}">
                  <a16:creationId xmlns:a16="http://schemas.microsoft.com/office/drawing/2014/main" id="{B7821707-35BA-4100-AE96-D2C83EA58467}"/>
                </a:ext>
              </a:extLst>
            </p:cNvPr>
            <p:cNvSpPr/>
            <p:nvPr/>
          </p:nvSpPr>
          <p:spPr>
            <a:xfrm>
              <a:off x="3618850" y="2044575"/>
              <a:ext cx="143700" cy="48750"/>
            </a:xfrm>
            <a:custGeom>
              <a:avLst/>
              <a:gdLst/>
              <a:ahLst/>
              <a:cxnLst/>
              <a:rect l="l" t="t" r="r" b="b"/>
              <a:pathLst>
                <a:path w="5748" h="1950" extrusionOk="0">
                  <a:moveTo>
                    <a:pt x="0" y="1"/>
                  </a:moveTo>
                  <a:lnTo>
                    <a:pt x="1412" y="1950"/>
                  </a:lnTo>
                  <a:lnTo>
                    <a:pt x="5747" y="1950"/>
                  </a:lnTo>
                  <a:lnTo>
                    <a:pt x="5478" y="1"/>
                  </a:lnTo>
                  <a:close/>
                </a:path>
              </a:pathLst>
            </a:custGeom>
            <a:solidFill>
              <a:schemeClr val="dk2"/>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63" name="Google Shape;964;p32">
              <a:extLst>
                <a:ext uri="{FF2B5EF4-FFF2-40B4-BE49-F238E27FC236}">
                  <a16:creationId xmlns:a16="http://schemas.microsoft.com/office/drawing/2014/main" id="{8E05BF23-8AB3-4FB7-BFE9-2AF0C1DC7341}"/>
                </a:ext>
              </a:extLst>
            </p:cNvPr>
            <p:cNvSpPr/>
            <p:nvPr/>
          </p:nvSpPr>
          <p:spPr>
            <a:xfrm>
              <a:off x="3612125" y="1806800"/>
              <a:ext cx="143700" cy="237800"/>
            </a:xfrm>
            <a:custGeom>
              <a:avLst/>
              <a:gdLst/>
              <a:ahLst/>
              <a:cxnLst/>
              <a:rect l="l" t="t" r="r" b="b"/>
              <a:pathLst>
                <a:path w="5748" h="9512" extrusionOk="0">
                  <a:moveTo>
                    <a:pt x="3059" y="0"/>
                  </a:moveTo>
                  <a:cubicBezTo>
                    <a:pt x="2218" y="0"/>
                    <a:pt x="1546" y="269"/>
                    <a:pt x="975" y="975"/>
                  </a:cubicBezTo>
                  <a:cubicBezTo>
                    <a:pt x="403" y="1815"/>
                    <a:pt x="0" y="2790"/>
                    <a:pt x="0" y="3899"/>
                  </a:cubicBezTo>
                  <a:cubicBezTo>
                    <a:pt x="0" y="4336"/>
                    <a:pt x="135" y="4739"/>
                    <a:pt x="135" y="5042"/>
                  </a:cubicBezTo>
                  <a:lnTo>
                    <a:pt x="1378" y="9512"/>
                  </a:lnTo>
                  <a:lnTo>
                    <a:pt x="5747" y="9512"/>
                  </a:lnTo>
                  <a:lnTo>
                    <a:pt x="5579" y="2521"/>
                  </a:lnTo>
                  <a:cubicBezTo>
                    <a:pt x="5579" y="2084"/>
                    <a:pt x="5445" y="1815"/>
                    <a:pt x="5310" y="1378"/>
                  </a:cubicBezTo>
                  <a:cubicBezTo>
                    <a:pt x="4907" y="538"/>
                    <a:pt x="3899" y="0"/>
                    <a:pt x="3059" y="0"/>
                  </a:cubicBezTo>
                  <a:close/>
                </a:path>
              </a:pathLst>
            </a:custGeom>
            <a:solidFill>
              <a:schemeClr val="accent3"/>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64" name="Google Shape;965;p32">
              <a:extLst>
                <a:ext uri="{FF2B5EF4-FFF2-40B4-BE49-F238E27FC236}">
                  <a16:creationId xmlns:a16="http://schemas.microsoft.com/office/drawing/2014/main" id="{5CF38F30-90D7-4FEF-9DA0-987E76A17AEA}"/>
                </a:ext>
              </a:extLst>
            </p:cNvPr>
            <p:cNvSpPr/>
            <p:nvPr/>
          </p:nvSpPr>
          <p:spPr>
            <a:xfrm>
              <a:off x="3654125" y="2093300"/>
              <a:ext cx="105050" cy="238650"/>
            </a:xfrm>
            <a:custGeom>
              <a:avLst/>
              <a:gdLst/>
              <a:ahLst/>
              <a:cxnLst/>
              <a:rect l="l" t="t" r="r" b="b"/>
              <a:pathLst>
                <a:path w="4202" h="9546" extrusionOk="0">
                  <a:moveTo>
                    <a:pt x="269" y="1"/>
                  </a:moveTo>
                  <a:lnTo>
                    <a:pt x="2084" y="7025"/>
                  </a:lnTo>
                  <a:lnTo>
                    <a:pt x="269" y="8403"/>
                  </a:lnTo>
                  <a:cubicBezTo>
                    <a:pt x="1" y="8974"/>
                    <a:pt x="269" y="9546"/>
                    <a:pt x="841" y="9546"/>
                  </a:cubicBezTo>
                  <a:cubicBezTo>
                    <a:pt x="1681" y="9411"/>
                    <a:pt x="2925" y="9546"/>
                    <a:pt x="3765" y="8840"/>
                  </a:cubicBezTo>
                  <a:cubicBezTo>
                    <a:pt x="4067" y="8571"/>
                    <a:pt x="4202" y="8134"/>
                    <a:pt x="4202" y="7731"/>
                  </a:cubicBezTo>
                  <a:lnTo>
                    <a:pt x="4067" y="1"/>
                  </a:lnTo>
                  <a:close/>
                </a:path>
              </a:pathLst>
            </a:custGeom>
            <a:solidFill>
              <a:srgbClr val="EBBB73"/>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65" name="Google Shape;966;p32">
              <a:extLst>
                <a:ext uri="{FF2B5EF4-FFF2-40B4-BE49-F238E27FC236}">
                  <a16:creationId xmlns:a16="http://schemas.microsoft.com/office/drawing/2014/main" id="{337D2F4F-B070-42C9-8EA6-CDEF4931C7AF}"/>
                </a:ext>
              </a:extLst>
            </p:cNvPr>
            <p:cNvSpPr/>
            <p:nvPr/>
          </p:nvSpPr>
          <p:spPr>
            <a:xfrm>
              <a:off x="3706225" y="1631200"/>
              <a:ext cx="119325" cy="203350"/>
            </a:xfrm>
            <a:custGeom>
              <a:avLst/>
              <a:gdLst/>
              <a:ahLst/>
              <a:cxnLst/>
              <a:rect l="l" t="t" r="r" b="b"/>
              <a:pathLst>
                <a:path w="4773" h="8134" extrusionOk="0">
                  <a:moveTo>
                    <a:pt x="3933" y="0"/>
                  </a:moveTo>
                  <a:lnTo>
                    <a:pt x="0" y="437"/>
                  </a:lnTo>
                  <a:lnTo>
                    <a:pt x="0" y="1277"/>
                  </a:lnTo>
                  <a:lnTo>
                    <a:pt x="572" y="5210"/>
                  </a:lnTo>
                  <a:lnTo>
                    <a:pt x="572" y="6319"/>
                  </a:lnTo>
                  <a:cubicBezTo>
                    <a:pt x="706" y="7428"/>
                    <a:pt x="1681" y="8133"/>
                    <a:pt x="2823" y="8133"/>
                  </a:cubicBezTo>
                  <a:cubicBezTo>
                    <a:pt x="3933" y="7999"/>
                    <a:pt x="4773" y="7024"/>
                    <a:pt x="4638" y="5882"/>
                  </a:cubicBezTo>
                  <a:lnTo>
                    <a:pt x="4504" y="4907"/>
                  </a:lnTo>
                  <a:lnTo>
                    <a:pt x="4067" y="840"/>
                  </a:lnTo>
                  <a:lnTo>
                    <a:pt x="3933" y="0"/>
                  </a:lnTo>
                  <a:close/>
                </a:path>
              </a:pathLst>
            </a:custGeom>
            <a:solidFill>
              <a:srgbClr val="EBBB73"/>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66" name="Google Shape;967;p32">
              <a:extLst>
                <a:ext uri="{FF2B5EF4-FFF2-40B4-BE49-F238E27FC236}">
                  <a16:creationId xmlns:a16="http://schemas.microsoft.com/office/drawing/2014/main" id="{2A60D103-6178-4EEF-8631-09CF0C12991E}"/>
                </a:ext>
              </a:extLst>
            </p:cNvPr>
            <p:cNvSpPr/>
            <p:nvPr/>
          </p:nvSpPr>
          <p:spPr>
            <a:xfrm>
              <a:off x="3717150" y="1729500"/>
              <a:ext cx="101675" cy="42025"/>
            </a:xfrm>
            <a:custGeom>
              <a:avLst/>
              <a:gdLst/>
              <a:ahLst/>
              <a:cxnLst/>
              <a:rect l="l" t="t" r="r" b="b"/>
              <a:pathLst>
                <a:path w="4067" h="1681" extrusionOk="0">
                  <a:moveTo>
                    <a:pt x="4067" y="0"/>
                  </a:moveTo>
                  <a:cubicBezTo>
                    <a:pt x="2924" y="135"/>
                    <a:pt x="1815" y="135"/>
                    <a:pt x="706" y="135"/>
                  </a:cubicBezTo>
                  <a:lnTo>
                    <a:pt x="0" y="135"/>
                  </a:lnTo>
                  <a:lnTo>
                    <a:pt x="135" y="1278"/>
                  </a:lnTo>
                  <a:cubicBezTo>
                    <a:pt x="706" y="1546"/>
                    <a:pt x="1378" y="1681"/>
                    <a:pt x="1950" y="1681"/>
                  </a:cubicBezTo>
                  <a:cubicBezTo>
                    <a:pt x="2790" y="1681"/>
                    <a:pt x="3496" y="1412"/>
                    <a:pt x="4067" y="975"/>
                  </a:cubicBezTo>
                  <a:lnTo>
                    <a:pt x="4067" y="0"/>
                  </a:lnTo>
                  <a:close/>
                </a:path>
              </a:pathLst>
            </a:custGeom>
            <a:solidFill>
              <a:srgbClr val="E2A253"/>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67" name="Google Shape;968;p32">
              <a:extLst>
                <a:ext uri="{FF2B5EF4-FFF2-40B4-BE49-F238E27FC236}">
                  <a16:creationId xmlns:a16="http://schemas.microsoft.com/office/drawing/2014/main" id="{8B6B7A52-6939-47BC-9E36-15E369D4399F}"/>
                </a:ext>
              </a:extLst>
            </p:cNvPr>
            <p:cNvSpPr/>
            <p:nvPr/>
          </p:nvSpPr>
          <p:spPr>
            <a:xfrm>
              <a:off x="3891900" y="493050"/>
              <a:ext cx="840250" cy="1409575"/>
            </a:xfrm>
            <a:custGeom>
              <a:avLst/>
              <a:gdLst/>
              <a:ahLst/>
              <a:cxnLst/>
              <a:rect l="l" t="t" r="r" b="b"/>
              <a:pathLst>
                <a:path w="33610" h="56383" extrusionOk="0">
                  <a:moveTo>
                    <a:pt x="18315" y="1"/>
                  </a:moveTo>
                  <a:cubicBezTo>
                    <a:pt x="15526" y="1"/>
                    <a:pt x="12803" y="587"/>
                    <a:pt x="10520" y="1835"/>
                  </a:cubicBezTo>
                  <a:cubicBezTo>
                    <a:pt x="10352" y="1835"/>
                    <a:pt x="10218" y="2003"/>
                    <a:pt x="10083" y="2137"/>
                  </a:cubicBezTo>
                  <a:cubicBezTo>
                    <a:pt x="7159" y="3818"/>
                    <a:pt x="4908" y="6607"/>
                    <a:pt x="3362" y="9699"/>
                  </a:cubicBezTo>
                  <a:cubicBezTo>
                    <a:pt x="135" y="16421"/>
                    <a:pt x="1" y="24252"/>
                    <a:pt x="2118" y="31411"/>
                  </a:cubicBezTo>
                  <a:cubicBezTo>
                    <a:pt x="3799" y="37695"/>
                    <a:pt x="6991" y="43711"/>
                    <a:pt x="11193" y="48753"/>
                  </a:cubicBezTo>
                  <a:cubicBezTo>
                    <a:pt x="12470" y="50299"/>
                    <a:pt x="13881" y="51710"/>
                    <a:pt x="15259" y="53088"/>
                  </a:cubicBezTo>
                  <a:cubicBezTo>
                    <a:pt x="17376" y="54937"/>
                    <a:pt x="19326" y="56180"/>
                    <a:pt x="22115" y="56315"/>
                  </a:cubicBezTo>
                  <a:cubicBezTo>
                    <a:pt x="22454" y="56360"/>
                    <a:pt x="22799" y="56383"/>
                    <a:pt x="23145" y="56383"/>
                  </a:cubicBezTo>
                  <a:cubicBezTo>
                    <a:pt x="25103" y="56383"/>
                    <a:pt x="27120" y="55659"/>
                    <a:pt x="28434" y="54231"/>
                  </a:cubicBezTo>
                  <a:lnTo>
                    <a:pt x="28434" y="54231"/>
                  </a:lnTo>
                  <a:cubicBezTo>
                    <a:pt x="28305" y="54257"/>
                    <a:pt x="28180" y="54270"/>
                    <a:pt x="28060" y="54270"/>
                  </a:cubicBezTo>
                  <a:cubicBezTo>
                    <a:pt x="26356" y="54270"/>
                    <a:pt x="25487" y="51734"/>
                    <a:pt x="25644" y="50164"/>
                  </a:cubicBezTo>
                  <a:cubicBezTo>
                    <a:pt x="26047" y="47644"/>
                    <a:pt x="28165" y="45963"/>
                    <a:pt x="29677" y="44148"/>
                  </a:cubicBezTo>
                  <a:cubicBezTo>
                    <a:pt x="31358" y="42165"/>
                    <a:pt x="32366" y="39645"/>
                    <a:pt x="31929" y="37124"/>
                  </a:cubicBezTo>
                  <a:cubicBezTo>
                    <a:pt x="31526" y="35175"/>
                    <a:pt x="30517" y="33629"/>
                    <a:pt x="29980" y="31814"/>
                  </a:cubicBezTo>
                  <a:cubicBezTo>
                    <a:pt x="29677" y="30974"/>
                    <a:pt x="28837" y="28319"/>
                    <a:pt x="29408" y="27478"/>
                  </a:cubicBezTo>
                  <a:lnTo>
                    <a:pt x="29408" y="27478"/>
                  </a:lnTo>
                  <a:cubicBezTo>
                    <a:pt x="30390" y="28579"/>
                    <a:pt x="31292" y="30364"/>
                    <a:pt x="32931" y="30364"/>
                  </a:cubicBezTo>
                  <a:cubicBezTo>
                    <a:pt x="33144" y="30364"/>
                    <a:pt x="33370" y="30334"/>
                    <a:pt x="33609" y="30268"/>
                  </a:cubicBezTo>
                  <a:lnTo>
                    <a:pt x="33609" y="30268"/>
                  </a:lnTo>
                  <a:cubicBezTo>
                    <a:pt x="33599" y="30270"/>
                    <a:pt x="33588" y="30272"/>
                    <a:pt x="33576" y="30272"/>
                  </a:cubicBezTo>
                  <a:cubicBezTo>
                    <a:pt x="32992" y="30272"/>
                    <a:pt x="31792" y="26899"/>
                    <a:pt x="31660" y="26504"/>
                  </a:cubicBezTo>
                  <a:cubicBezTo>
                    <a:pt x="30954" y="23983"/>
                    <a:pt x="31089" y="21462"/>
                    <a:pt x="31223" y="18942"/>
                  </a:cubicBezTo>
                  <a:cubicBezTo>
                    <a:pt x="31358" y="16421"/>
                    <a:pt x="31526" y="14035"/>
                    <a:pt x="31223" y="11514"/>
                  </a:cubicBezTo>
                  <a:cubicBezTo>
                    <a:pt x="30685" y="8153"/>
                    <a:pt x="29274" y="4792"/>
                    <a:pt x="26619" y="2675"/>
                  </a:cubicBezTo>
                  <a:cubicBezTo>
                    <a:pt x="24502" y="995"/>
                    <a:pt x="21846" y="154"/>
                    <a:pt x="19191" y="20"/>
                  </a:cubicBezTo>
                  <a:cubicBezTo>
                    <a:pt x="18899" y="7"/>
                    <a:pt x="18607" y="1"/>
                    <a:pt x="18315" y="1"/>
                  </a:cubicBezTo>
                  <a:close/>
                </a:path>
              </a:pathLst>
            </a:custGeom>
            <a:solidFill>
              <a:srgbClr val="FFEC9D"/>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68" name="Google Shape;969;p32">
              <a:extLst>
                <a:ext uri="{FF2B5EF4-FFF2-40B4-BE49-F238E27FC236}">
                  <a16:creationId xmlns:a16="http://schemas.microsoft.com/office/drawing/2014/main" id="{548747E1-6539-4474-B690-A9CB6E6D7989}"/>
                </a:ext>
              </a:extLst>
            </p:cNvPr>
            <p:cNvSpPr/>
            <p:nvPr/>
          </p:nvSpPr>
          <p:spPr>
            <a:xfrm>
              <a:off x="4056600" y="538900"/>
              <a:ext cx="304175" cy="1172975"/>
            </a:xfrm>
            <a:custGeom>
              <a:avLst/>
              <a:gdLst/>
              <a:ahLst/>
              <a:cxnLst/>
              <a:rect l="l" t="t" r="r" b="b"/>
              <a:pathLst>
                <a:path w="12167" h="46919" extrusionOk="0">
                  <a:moveTo>
                    <a:pt x="3932" y="1"/>
                  </a:moveTo>
                  <a:cubicBezTo>
                    <a:pt x="3764" y="1"/>
                    <a:pt x="3630" y="169"/>
                    <a:pt x="3495" y="303"/>
                  </a:cubicBezTo>
                  <a:cubicBezTo>
                    <a:pt x="2084" y="1009"/>
                    <a:pt x="975" y="1984"/>
                    <a:pt x="0" y="3093"/>
                  </a:cubicBezTo>
                  <a:cubicBezTo>
                    <a:pt x="1815" y="4202"/>
                    <a:pt x="3630" y="5345"/>
                    <a:pt x="5445" y="6723"/>
                  </a:cubicBezTo>
                  <a:cubicBezTo>
                    <a:pt x="4336" y="6050"/>
                    <a:pt x="3495" y="5614"/>
                    <a:pt x="2252" y="5614"/>
                  </a:cubicBezTo>
                  <a:lnTo>
                    <a:pt x="1949" y="5614"/>
                  </a:lnTo>
                  <a:cubicBezTo>
                    <a:pt x="3764" y="7160"/>
                    <a:pt x="6285" y="7865"/>
                    <a:pt x="8268" y="9546"/>
                  </a:cubicBezTo>
                  <a:cubicBezTo>
                    <a:pt x="8806" y="10083"/>
                    <a:pt x="9377" y="10655"/>
                    <a:pt x="9948" y="11226"/>
                  </a:cubicBezTo>
                  <a:cubicBezTo>
                    <a:pt x="9814" y="10789"/>
                    <a:pt x="9814" y="10252"/>
                    <a:pt x="9814" y="9680"/>
                  </a:cubicBezTo>
                  <a:cubicBezTo>
                    <a:pt x="9242" y="6319"/>
                    <a:pt x="7696" y="2958"/>
                    <a:pt x="5041" y="841"/>
                  </a:cubicBezTo>
                  <a:cubicBezTo>
                    <a:pt x="4605" y="572"/>
                    <a:pt x="4336" y="303"/>
                    <a:pt x="3932" y="1"/>
                  </a:cubicBezTo>
                  <a:close/>
                  <a:moveTo>
                    <a:pt x="10217" y="25073"/>
                  </a:moveTo>
                  <a:cubicBezTo>
                    <a:pt x="9948" y="25644"/>
                    <a:pt x="9646" y="26216"/>
                    <a:pt x="9242" y="26888"/>
                  </a:cubicBezTo>
                  <a:lnTo>
                    <a:pt x="9108" y="27056"/>
                  </a:lnTo>
                  <a:cubicBezTo>
                    <a:pt x="9814" y="27896"/>
                    <a:pt x="10486" y="28568"/>
                    <a:pt x="11494" y="28568"/>
                  </a:cubicBezTo>
                  <a:cubicBezTo>
                    <a:pt x="11763" y="28568"/>
                    <a:pt x="11898" y="28568"/>
                    <a:pt x="12166" y="28434"/>
                  </a:cubicBezTo>
                  <a:cubicBezTo>
                    <a:pt x="11629" y="28434"/>
                    <a:pt x="10654" y="26048"/>
                    <a:pt x="10217" y="25073"/>
                  </a:cubicBezTo>
                  <a:close/>
                  <a:moveTo>
                    <a:pt x="10217" y="34618"/>
                  </a:moveTo>
                  <a:cubicBezTo>
                    <a:pt x="9948" y="35592"/>
                    <a:pt x="9108" y="36433"/>
                    <a:pt x="8268" y="36970"/>
                  </a:cubicBezTo>
                  <a:cubicBezTo>
                    <a:pt x="7562" y="37273"/>
                    <a:pt x="6991" y="37407"/>
                    <a:pt x="6150" y="37407"/>
                  </a:cubicBezTo>
                  <a:lnTo>
                    <a:pt x="5445" y="37407"/>
                  </a:lnTo>
                  <a:cubicBezTo>
                    <a:pt x="4336" y="39222"/>
                    <a:pt x="2924" y="40903"/>
                    <a:pt x="1412" y="42449"/>
                  </a:cubicBezTo>
                  <a:cubicBezTo>
                    <a:pt x="2386" y="43995"/>
                    <a:pt x="3495" y="45541"/>
                    <a:pt x="4605" y="46919"/>
                  </a:cubicBezTo>
                  <a:cubicBezTo>
                    <a:pt x="5445" y="45104"/>
                    <a:pt x="6991" y="43692"/>
                    <a:pt x="8268" y="42314"/>
                  </a:cubicBezTo>
                  <a:cubicBezTo>
                    <a:pt x="9948" y="40331"/>
                    <a:pt x="10923" y="37811"/>
                    <a:pt x="10352" y="35290"/>
                  </a:cubicBezTo>
                  <a:cubicBezTo>
                    <a:pt x="10352" y="35021"/>
                    <a:pt x="10352" y="34887"/>
                    <a:pt x="10217" y="34618"/>
                  </a:cubicBezTo>
                  <a:close/>
                </a:path>
              </a:pathLst>
            </a:custGeom>
            <a:solidFill>
              <a:srgbClr val="EDD56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69" name="Google Shape;970;p32">
              <a:extLst>
                <a:ext uri="{FF2B5EF4-FFF2-40B4-BE49-F238E27FC236}">
                  <a16:creationId xmlns:a16="http://schemas.microsoft.com/office/drawing/2014/main" id="{E39C8106-1F31-4C6A-83AA-519F66B4BA9C}"/>
                </a:ext>
              </a:extLst>
            </p:cNvPr>
            <p:cNvSpPr/>
            <p:nvPr/>
          </p:nvSpPr>
          <p:spPr>
            <a:xfrm>
              <a:off x="2718975" y="714525"/>
              <a:ext cx="861250" cy="1396700"/>
            </a:xfrm>
            <a:custGeom>
              <a:avLst/>
              <a:gdLst/>
              <a:ahLst/>
              <a:cxnLst/>
              <a:rect l="l" t="t" r="r" b="b"/>
              <a:pathLst>
                <a:path w="34450" h="55868" extrusionOk="0">
                  <a:moveTo>
                    <a:pt x="0" y="28971"/>
                  </a:moveTo>
                  <a:lnTo>
                    <a:pt x="0" y="28971"/>
                  </a:lnTo>
                  <a:cubicBezTo>
                    <a:pt x="15" y="28978"/>
                    <a:pt x="30" y="28984"/>
                    <a:pt x="46" y="28987"/>
                  </a:cubicBezTo>
                  <a:lnTo>
                    <a:pt x="46" y="28987"/>
                  </a:lnTo>
                  <a:cubicBezTo>
                    <a:pt x="31" y="28981"/>
                    <a:pt x="15" y="28976"/>
                    <a:pt x="0" y="28971"/>
                  </a:cubicBezTo>
                  <a:close/>
                  <a:moveTo>
                    <a:pt x="16805" y="0"/>
                  </a:moveTo>
                  <a:cubicBezTo>
                    <a:pt x="14149" y="0"/>
                    <a:pt x="11494" y="538"/>
                    <a:pt x="9243" y="1949"/>
                  </a:cubicBezTo>
                  <a:cubicBezTo>
                    <a:pt x="6453" y="3899"/>
                    <a:pt x="4638" y="7125"/>
                    <a:pt x="3932" y="10486"/>
                  </a:cubicBezTo>
                  <a:cubicBezTo>
                    <a:pt x="3361" y="12872"/>
                    <a:pt x="3361" y="15393"/>
                    <a:pt x="3227" y="17779"/>
                  </a:cubicBezTo>
                  <a:cubicBezTo>
                    <a:pt x="3227" y="20300"/>
                    <a:pt x="3092" y="22820"/>
                    <a:pt x="2252" y="25341"/>
                  </a:cubicBezTo>
                  <a:cubicBezTo>
                    <a:pt x="2123" y="25728"/>
                    <a:pt x="696" y="28989"/>
                    <a:pt x="75" y="28989"/>
                  </a:cubicBezTo>
                  <a:cubicBezTo>
                    <a:pt x="65" y="28989"/>
                    <a:pt x="55" y="28988"/>
                    <a:pt x="46" y="28987"/>
                  </a:cubicBezTo>
                  <a:lnTo>
                    <a:pt x="46" y="28987"/>
                  </a:lnTo>
                  <a:cubicBezTo>
                    <a:pt x="319" y="29079"/>
                    <a:pt x="578" y="29120"/>
                    <a:pt x="825" y="29120"/>
                  </a:cubicBezTo>
                  <a:cubicBezTo>
                    <a:pt x="2344" y="29120"/>
                    <a:pt x="3389" y="27540"/>
                    <a:pt x="4336" y="26450"/>
                  </a:cubicBezTo>
                  <a:lnTo>
                    <a:pt x="4336" y="26450"/>
                  </a:lnTo>
                  <a:cubicBezTo>
                    <a:pt x="4907" y="27425"/>
                    <a:pt x="3932" y="29945"/>
                    <a:pt x="3496" y="30786"/>
                  </a:cubicBezTo>
                  <a:cubicBezTo>
                    <a:pt x="2823" y="32466"/>
                    <a:pt x="1681" y="34012"/>
                    <a:pt x="1277" y="35827"/>
                  </a:cubicBezTo>
                  <a:cubicBezTo>
                    <a:pt x="572" y="38516"/>
                    <a:pt x="1277" y="41036"/>
                    <a:pt x="2823" y="43120"/>
                  </a:cubicBezTo>
                  <a:cubicBezTo>
                    <a:pt x="4201" y="44935"/>
                    <a:pt x="6184" y="46918"/>
                    <a:pt x="6319" y="49438"/>
                  </a:cubicBezTo>
                  <a:cubicBezTo>
                    <a:pt x="6443" y="50994"/>
                    <a:pt x="5502" y="53385"/>
                    <a:pt x="3682" y="53385"/>
                  </a:cubicBezTo>
                  <a:cubicBezTo>
                    <a:pt x="3536" y="53385"/>
                    <a:pt x="3384" y="53370"/>
                    <a:pt x="3227" y="53337"/>
                  </a:cubicBezTo>
                  <a:lnTo>
                    <a:pt x="3227" y="53337"/>
                  </a:lnTo>
                  <a:cubicBezTo>
                    <a:pt x="4773" y="55017"/>
                    <a:pt x="7159" y="55858"/>
                    <a:pt x="9377" y="55858"/>
                  </a:cubicBezTo>
                  <a:cubicBezTo>
                    <a:pt x="9517" y="55864"/>
                    <a:pt x="9655" y="55868"/>
                    <a:pt x="9792" y="55868"/>
                  </a:cubicBezTo>
                  <a:cubicBezTo>
                    <a:pt x="12407" y="55868"/>
                    <a:pt x="14396" y="54665"/>
                    <a:pt x="16536" y="53068"/>
                  </a:cubicBezTo>
                  <a:cubicBezTo>
                    <a:pt x="18787" y="51253"/>
                    <a:pt x="21006" y="49136"/>
                    <a:pt x="22989" y="46750"/>
                  </a:cubicBezTo>
                  <a:cubicBezTo>
                    <a:pt x="26618" y="42549"/>
                    <a:pt x="29408" y="37810"/>
                    <a:pt x="31391" y="32634"/>
                  </a:cubicBezTo>
                  <a:cubicBezTo>
                    <a:pt x="33911" y="25610"/>
                    <a:pt x="34449" y="17779"/>
                    <a:pt x="31794" y="10923"/>
                  </a:cubicBezTo>
                  <a:cubicBezTo>
                    <a:pt x="30550" y="7696"/>
                    <a:pt x="28568" y="4739"/>
                    <a:pt x="25778" y="2655"/>
                  </a:cubicBezTo>
                  <a:cubicBezTo>
                    <a:pt x="25207" y="2386"/>
                    <a:pt x="24669" y="1949"/>
                    <a:pt x="24098" y="1681"/>
                  </a:cubicBezTo>
                  <a:cubicBezTo>
                    <a:pt x="21846" y="538"/>
                    <a:pt x="19325" y="0"/>
                    <a:pt x="16805" y="0"/>
                  </a:cubicBezTo>
                  <a:close/>
                </a:path>
              </a:pathLst>
            </a:custGeom>
            <a:solidFill>
              <a:srgbClr val="FFEC9D"/>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70" name="Google Shape;971;p32">
              <a:extLst>
                <a:ext uri="{FF2B5EF4-FFF2-40B4-BE49-F238E27FC236}">
                  <a16:creationId xmlns:a16="http://schemas.microsoft.com/office/drawing/2014/main" id="{59805321-2B20-4A22-B7EE-118F0F0AFEBE}"/>
                </a:ext>
              </a:extLst>
            </p:cNvPr>
            <p:cNvSpPr/>
            <p:nvPr/>
          </p:nvSpPr>
          <p:spPr>
            <a:xfrm>
              <a:off x="3135725" y="1369050"/>
              <a:ext cx="315100" cy="514225"/>
            </a:xfrm>
            <a:custGeom>
              <a:avLst/>
              <a:gdLst/>
              <a:ahLst/>
              <a:cxnLst/>
              <a:rect l="l" t="t" r="r" b="b"/>
              <a:pathLst>
                <a:path w="12604" h="20569" extrusionOk="0">
                  <a:moveTo>
                    <a:pt x="975" y="0"/>
                  </a:moveTo>
                  <a:cubicBezTo>
                    <a:pt x="706" y="572"/>
                    <a:pt x="269" y="840"/>
                    <a:pt x="135" y="840"/>
                  </a:cubicBezTo>
                  <a:lnTo>
                    <a:pt x="0" y="840"/>
                  </a:lnTo>
                  <a:cubicBezTo>
                    <a:pt x="437" y="975"/>
                    <a:pt x="706" y="1109"/>
                    <a:pt x="840" y="1109"/>
                  </a:cubicBezTo>
                  <a:cubicBezTo>
                    <a:pt x="1277" y="1109"/>
                    <a:pt x="1546" y="975"/>
                    <a:pt x="1949" y="840"/>
                  </a:cubicBezTo>
                  <a:cubicBezTo>
                    <a:pt x="1546" y="572"/>
                    <a:pt x="1277" y="269"/>
                    <a:pt x="975" y="0"/>
                  </a:cubicBezTo>
                  <a:close/>
                  <a:moveTo>
                    <a:pt x="3932" y="1950"/>
                  </a:moveTo>
                  <a:cubicBezTo>
                    <a:pt x="3798" y="2252"/>
                    <a:pt x="3630" y="2521"/>
                    <a:pt x="3630" y="2655"/>
                  </a:cubicBezTo>
                  <a:cubicBezTo>
                    <a:pt x="3495" y="2790"/>
                    <a:pt x="3495" y="2924"/>
                    <a:pt x="3361" y="3092"/>
                  </a:cubicBezTo>
                  <a:cubicBezTo>
                    <a:pt x="3630" y="2790"/>
                    <a:pt x="3932" y="2386"/>
                    <a:pt x="4201" y="2084"/>
                  </a:cubicBezTo>
                  <a:cubicBezTo>
                    <a:pt x="4067" y="2084"/>
                    <a:pt x="3932" y="2084"/>
                    <a:pt x="3932" y="1950"/>
                  </a:cubicBezTo>
                  <a:close/>
                  <a:moveTo>
                    <a:pt x="2958" y="3932"/>
                  </a:moveTo>
                  <a:lnTo>
                    <a:pt x="2958" y="3932"/>
                  </a:lnTo>
                  <a:cubicBezTo>
                    <a:pt x="2386" y="5176"/>
                    <a:pt x="1681" y="6453"/>
                    <a:pt x="1277" y="7831"/>
                  </a:cubicBezTo>
                  <a:cubicBezTo>
                    <a:pt x="571" y="10352"/>
                    <a:pt x="1277" y="12872"/>
                    <a:pt x="2958" y="14990"/>
                  </a:cubicBezTo>
                  <a:cubicBezTo>
                    <a:pt x="4201" y="16670"/>
                    <a:pt x="5882" y="18485"/>
                    <a:pt x="6319" y="20569"/>
                  </a:cubicBezTo>
                  <a:cubicBezTo>
                    <a:pt x="8671" y="17779"/>
                    <a:pt x="10788" y="14687"/>
                    <a:pt x="12603" y="11326"/>
                  </a:cubicBezTo>
                  <a:cubicBezTo>
                    <a:pt x="11494" y="10789"/>
                    <a:pt x="10520" y="9948"/>
                    <a:pt x="9679" y="9243"/>
                  </a:cubicBezTo>
                  <a:cubicBezTo>
                    <a:pt x="9511" y="9243"/>
                    <a:pt x="9377" y="9377"/>
                    <a:pt x="9242" y="9512"/>
                  </a:cubicBezTo>
                  <a:cubicBezTo>
                    <a:pt x="8537" y="9814"/>
                    <a:pt x="7831" y="9948"/>
                    <a:pt x="7159" y="9948"/>
                  </a:cubicBezTo>
                  <a:cubicBezTo>
                    <a:pt x="4773" y="9948"/>
                    <a:pt x="2655" y="7966"/>
                    <a:pt x="2655" y="5445"/>
                  </a:cubicBezTo>
                  <a:cubicBezTo>
                    <a:pt x="2655" y="4907"/>
                    <a:pt x="2790" y="4470"/>
                    <a:pt x="2958" y="3932"/>
                  </a:cubicBezTo>
                  <a:close/>
                </a:path>
              </a:pathLst>
            </a:custGeom>
            <a:solidFill>
              <a:srgbClr val="EDD56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71" name="Google Shape;972;p32">
              <a:extLst>
                <a:ext uri="{FF2B5EF4-FFF2-40B4-BE49-F238E27FC236}">
                  <a16:creationId xmlns:a16="http://schemas.microsoft.com/office/drawing/2014/main" id="{153086B4-590F-4CE6-8033-0ABD1149B7B0}"/>
                </a:ext>
              </a:extLst>
            </p:cNvPr>
            <p:cNvSpPr/>
            <p:nvPr/>
          </p:nvSpPr>
          <p:spPr>
            <a:xfrm>
              <a:off x="3198725" y="661575"/>
              <a:ext cx="1124250" cy="1071300"/>
            </a:xfrm>
            <a:custGeom>
              <a:avLst/>
              <a:gdLst/>
              <a:ahLst/>
              <a:cxnLst/>
              <a:rect l="l" t="t" r="r" b="b"/>
              <a:pathLst>
                <a:path w="44970" h="42852" extrusionOk="0">
                  <a:moveTo>
                    <a:pt x="21443" y="1"/>
                  </a:moveTo>
                  <a:cubicBezTo>
                    <a:pt x="9512" y="1"/>
                    <a:pt x="1" y="9680"/>
                    <a:pt x="1" y="21443"/>
                  </a:cubicBezTo>
                  <a:cubicBezTo>
                    <a:pt x="1" y="24670"/>
                    <a:pt x="707" y="27593"/>
                    <a:pt x="1816" y="30383"/>
                  </a:cubicBezTo>
                  <a:cubicBezTo>
                    <a:pt x="841" y="31089"/>
                    <a:pt x="135" y="32366"/>
                    <a:pt x="135" y="33744"/>
                  </a:cubicBezTo>
                  <a:cubicBezTo>
                    <a:pt x="135" y="36265"/>
                    <a:pt x="2253" y="38247"/>
                    <a:pt x="4639" y="38247"/>
                  </a:cubicBezTo>
                  <a:cubicBezTo>
                    <a:pt x="5613" y="38247"/>
                    <a:pt x="6454" y="37945"/>
                    <a:pt x="7159" y="37542"/>
                  </a:cubicBezTo>
                  <a:cubicBezTo>
                    <a:pt x="10924" y="40903"/>
                    <a:pt x="15965" y="42852"/>
                    <a:pt x="21443" y="42852"/>
                  </a:cubicBezTo>
                  <a:cubicBezTo>
                    <a:pt x="29274" y="42852"/>
                    <a:pt x="35996" y="38651"/>
                    <a:pt x="39760" y="32500"/>
                  </a:cubicBezTo>
                  <a:lnTo>
                    <a:pt x="40465" y="32500"/>
                  </a:lnTo>
                  <a:cubicBezTo>
                    <a:pt x="42852" y="32500"/>
                    <a:pt x="44969" y="30551"/>
                    <a:pt x="44969" y="28030"/>
                  </a:cubicBezTo>
                  <a:cubicBezTo>
                    <a:pt x="44969" y="26484"/>
                    <a:pt x="43961" y="24938"/>
                    <a:pt x="42717" y="24233"/>
                  </a:cubicBezTo>
                  <a:cubicBezTo>
                    <a:pt x="42717" y="23258"/>
                    <a:pt x="42852" y="22418"/>
                    <a:pt x="42852" y="21443"/>
                  </a:cubicBezTo>
                  <a:cubicBezTo>
                    <a:pt x="42852" y="9680"/>
                    <a:pt x="33206" y="1"/>
                    <a:pt x="21443" y="1"/>
                  </a:cubicBezTo>
                  <a:close/>
                </a:path>
              </a:pathLst>
            </a:custGeom>
            <a:solidFill>
              <a:srgbClr val="EBBB73"/>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72" name="Google Shape;973;p32">
              <a:extLst>
                <a:ext uri="{FF2B5EF4-FFF2-40B4-BE49-F238E27FC236}">
                  <a16:creationId xmlns:a16="http://schemas.microsoft.com/office/drawing/2014/main" id="{7D879F0C-F3A7-4D49-A9AD-4DD859D495A5}"/>
                </a:ext>
              </a:extLst>
            </p:cNvPr>
            <p:cNvSpPr/>
            <p:nvPr/>
          </p:nvSpPr>
          <p:spPr>
            <a:xfrm>
              <a:off x="3352500" y="1064050"/>
              <a:ext cx="830150" cy="259650"/>
            </a:xfrm>
            <a:custGeom>
              <a:avLst/>
              <a:gdLst/>
              <a:ahLst/>
              <a:cxnLst/>
              <a:rect l="l" t="t" r="r" b="b"/>
              <a:pathLst>
                <a:path w="33206" h="10386" extrusionOk="0">
                  <a:moveTo>
                    <a:pt x="21711" y="0"/>
                  </a:moveTo>
                  <a:cubicBezTo>
                    <a:pt x="21577" y="841"/>
                    <a:pt x="20333" y="1681"/>
                    <a:pt x="19056" y="2823"/>
                  </a:cubicBezTo>
                  <a:cubicBezTo>
                    <a:pt x="20468" y="2823"/>
                    <a:pt x="21711" y="2958"/>
                    <a:pt x="22854" y="3227"/>
                  </a:cubicBezTo>
                  <a:cubicBezTo>
                    <a:pt x="22854" y="2689"/>
                    <a:pt x="22551" y="1983"/>
                    <a:pt x="22417" y="1412"/>
                  </a:cubicBezTo>
                  <a:cubicBezTo>
                    <a:pt x="22283" y="1009"/>
                    <a:pt x="21711" y="572"/>
                    <a:pt x="21711" y="0"/>
                  </a:cubicBezTo>
                  <a:close/>
                  <a:moveTo>
                    <a:pt x="0" y="6184"/>
                  </a:moveTo>
                  <a:cubicBezTo>
                    <a:pt x="168" y="6453"/>
                    <a:pt x="571" y="7730"/>
                    <a:pt x="1008" y="8839"/>
                  </a:cubicBezTo>
                  <a:cubicBezTo>
                    <a:pt x="1412" y="8402"/>
                    <a:pt x="1849" y="7999"/>
                    <a:pt x="2252" y="7730"/>
                  </a:cubicBezTo>
                  <a:cubicBezTo>
                    <a:pt x="1546" y="7428"/>
                    <a:pt x="706" y="6890"/>
                    <a:pt x="0" y="6184"/>
                  </a:cubicBezTo>
                  <a:close/>
                  <a:moveTo>
                    <a:pt x="29408" y="437"/>
                  </a:moveTo>
                  <a:cubicBezTo>
                    <a:pt x="28567" y="1681"/>
                    <a:pt x="27324" y="2958"/>
                    <a:pt x="26047" y="4067"/>
                  </a:cubicBezTo>
                  <a:lnTo>
                    <a:pt x="25912" y="4067"/>
                  </a:lnTo>
                  <a:cubicBezTo>
                    <a:pt x="29004" y="5344"/>
                    <a:pt x="31525" y="7293"/>
                    <a:pt x="33205" y="10385"/>
                  </a:cubicBezTo>
                  <a:lnTo>
                    <a:pt x="33205" y="9680"/>
                  </a:lnTo>
                  <a:cubicBezTo>
                    <a:pt x="33071" y="8571"/>
                    <a:pt x="32769" y="7428"/>
                    <a:pt x="32365" y="6319"/>
                  </a:cubicBezTo>
                  <a:cubicBezTo>
                    <a:pt x="31525" y="4369"/>
                    <a:pt x="30248" y="2521"/>
                    <a:pt x="29408" y="437"/>
                  </a:cubicBezTo>
                  <a:close/>
                </a:path>
              </a:pathLst>
            </a:custGeom>
            <a:solidFill>
              <a:srgbClr val="E6AC60"/>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73" name="Google Shape;974;p32">
              <a:extLst>
                <a:ext uri="{FF2B5EF4-FFF2-40B4-BE49-F238E27FC236}">
                  <a16:creationId xmlns:a16="http://schemas.microsoft.com/office/drawing/2014/main" id="{7956E721-7885-44EC-93C9-29AF40104545}"/>
                </a:ext>
              </a:extLst>
            </p:cNvPr>
            <p:cNvSpPr/>
            <p:nvPr/>
          </p:nvSpPr>
          <p:spPr>
            <a:xfrm>
              <a:off x="4266650" y="1267375"/>
              <a:ext cx="56325" cy="94975"/>
            </a:xfrm>
            <a:custGeom>
              <a:avLst/>
              <a:gdLst/>
              <a:ahLst/>
              <a:cxnLst/>
              <a:rect l="l" t="t" r="r" b="b"/>
              <a:pathLst>
                <a:path w="2253" h="3799" extrusionOk="0">
                  <a:moveTo>
                    <a:pt x="1" y="1"/>
                  </a:moveTo>
                  <a:cubicBezTo>
                    <a:pt x="1244" y="707"/>
                    <a:pt x="2252" y="2253"/>
                    <a:pt x="2252" y="3798"/>
                  </a:cubicBezTo>
                  <a:cubicBezTo>
                    <a:pt x="2252" y="2118"/>
                    <a:pt x="1244" y="707"/>
                    <a:pt x="1" y="1"/>
                  </a:cubicBezTo>
                  <a:close/>
                </a:path>
              </a:pathLst>
            </a:custGeom>
            <a:solidFill>
              <a:srgbClr val="F0D390"/>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74" name="Google Shape;975;p32">
              <a:extLst>
                <a:ext uri="{FF2B5EF4-FFF2-40B4-BE49-F238E27FC236}">
                  <a16:creationId xmlns:a16="http://schemas.microsoft.com/office/drawing/2014/main" id="{CEB963D2-A019-4E38-BFF8-C0C2161238BD}"/>
                </a:ext>
              </a:extLst>
            </p:cNvPr>
            <p:cNvSpPr/>
            <p:nvPr/>
          </p:nvSpPr>
          <p:spPr>
            <a:xfrm>
              <a:off x="4210350" y="1463150"/>
              <a:ext cx="52950" cy="10950"/>
            </a:xfrm>
            <a:custGeom>
              <a:avLst/>
              <a:gdLst/>
              <a:ahLst/>
              <a:cxnLst/>
              <a:rect l="l" t="t" r="r" b="b"/>
              <a:pathLst>
                <a:path w="2118" h="438" extrusionOk="0">
                  <a:moveTo>
                    <a:pt x="2117" y="1"/>
                  </a:moveTo>
                  <a:lnTo>
                    <a:pt x="2117" y="1"/>
                  </a:lnTo>
                  <a:cubicBezTo>
                    <a:pt x="1412" y="303"/>
                    <a:pt x="706" y="437"/>
                    <a:pt x="0" y="437"/>
                  </a:cubicBezTo>
                  <a:cubicBezTo>
                    <a:pt x="841" y="437"/>
                    <a:pt x="1412" y="303"/>
                    <a:pt x="2117" y="1"/>
                  </a:cubicBezTo>
                  <a:close/>
                </a:path>
              </a:pathLst>
            </a:custGeom>
            <a:solidFill>
              <a:srgbClr val="E7BD6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75" name="Google Shape;976;p32">
              <a:extLst>
                <a:ext uri="{FF2B5EF4-FFF2-40B4-BE49-F238E27FC236}">
                  <a16:creationId xmlns:a16="http://schemas.microsoft.com/office/drawing/2014/main" id="{527EC3E6-0763-49D0-BA24-85035B9573D7}"/>
                </a:ext>
              </a:extLst>
            </p:cNvPr>
            <p:cNvSpPr/>
            <p:nvPr/>
          </p:nvSpPr>
          <p:spPr>
            <a:xfrm>
              <a:off x="4192700" y="1243000"/>
              <a:ext cx="130275" cy="231100"/>
            </a:xfrm>
            <a:custGeom>
              <a:avLst/>
              <a:gdLst/>
              <a:ahLst/>
              <a:cxnLst/>
              <a:rect l="l" t="t" r="r" b="b"/>
              <a:pathLst>
                <a:path w="5211" h="9244" extrusionOk="0">
                  <a:moveTo>
                    <a:pt x="2958" y="1"/>
                  </a:moveTo>
                  <a:cubicBezTo>
                    <a:pt x="2118" y="1413"/>
                    <a:pt x="1143" y="2925"/>
                    <a:pt x="1" y="4336"/>
                  </a:cubicBezTo>
                  <a:cubicBezTo>
                    <a:pt x="706" y="5882"/>
                    <a:pt x="706" y="7697"/>
                    <a:pt x="1" y="9243"/>
                  </a:cubicBezTo>
                  <a:lnTo>
                    <a:pt x="706" y="9243"/>
                  </a:lnTo>
                  <a:cubicBezTo>
                    <a:pt x="1412" y="9243"/>
                    <a:pt x="2118" y="9109"/>
                    <a:pt x="2824" y="8806"/>
                  </a:cubicBezTo>
                  <a:cubicBezTo>
                    <a:pt x="4067" y="7966"/>
                    <a:pt x="5042" y="6588"/>
                    <a:pt x="5210" y="5177"/>
                  </a:cubicBezTo>
                  <a:lnTo>
                    <a:pt x="5210" y="4773"/>
                  </a:lnTo>
                  <a:cubicBezTo>
                    <a:pt x="5210" y="3227"/>
                    <a:pt x="4202" y="1681"/>
                    <a:pt x="2958" y="976"/>
                  </a:cubicBezTo>
                  <a:lnTo>
                    <a:pt x="2958" y="1"/>
                  </a:lnTo>
                  <a:close/>
                </a:path>
              </a:pathLst>
            </a:custGeom>
            <a:solidFill>
              <a:srgbClr val="E6AC60"/>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76" name="Google Shape;977;p32">
              <a:extLst>
                <a:ext uri="{FF2B5EF4-FFF2-40B4-BE49-F238E27FC236}">
                  <a16:creationId xmlns:a16="http://schemas.microsoft.com/office/drawing/2014/main" id="{EE83BE8D-D17D-48E5-BDEF-F82A4C9A00E3}"/>
                </a:ext>
              </a:extLst>
            </p:cNvPr>
            <p:cNvSpPr/>
            <p:nvPr/>
          </p:nvSpPr>
          <p:spPr>
            <a:xfrm>
              <a:off x="3209650" y="1446350"/>
              <a:ext cx="10100" cy="21025"/>
            </a:xfrm>
            <a:custGeom>
              <a:avLst/>
              <a:gdLst/>
              <a:ahLst/>
              <a:cxnLst/>
              <a:rect l="l" t="t" r="r" b="b"/>
              <a:pathLst>
                <a:path w="404" h="841" extrusionOk="0">
                  <a:moveTo>
                    <a:pt x="404" y="0"/>
                  </a:moveTo>
                  <a:cubicBezTo>
                    <a:pt x="270" y="269"/>
                    <a:pt x="135" y="538"/>
                    <a:pt x="1" y="840"/>
                  </a:cubicBezTo>
                  <a:lnTo>
                    <a:pt x="135" y="840"/>
                  </a:lnTo>
                  <a:cubicBezTo>
                    <a:pt x="135" y="538"/>
                    <a:pt x="270" y="404"/>
                    <a:pt x="404" y="135"/>
                  </a:cubicBezTo>
                  <a:lnTo>
                    <a:pt x="404" y="0"/>
                  </a:lnTo>
                  <a:close/>
                </a:path>
              </a:pathLst>
            </a:custGeom>
            <a:solidFill>
              <a:srgbClr val="F0D390"/>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77" name="Google Shape;978;p32">
              <a:extLst>
                <a:ext uri="{FF2B5EF4-FFF2-40B4-BE49-F238E27FC236}">
                  <a16:creationId xmlns:a16="http://schemas.microsoft.com/office/drawing/2014/main" id="{8D40C63D-0482-47AA-9C48-04583E9AECE5}"/>
                </a:ext>
              </a:extLst>
            </p:cNvPr>
            <p:cNvSpPr/>
            <p:nvPr/>
          </p:nvSpPr>
          <p:spPr>
            <a:xfrm>
              <a:off x="3202100" y="1421125"/>
              <a:ext cx="38675" cy="83975"/>
            </a:xfrm>
            <a:custGeom>
              <a:avLst/>
              <a:gdLst/>
              <a:ahLst/>
              <a:cxnLst/>
              <a:rect l="l" t="t" r="r" b="b"/>
              <a:pathLst>
                <a:path w="1547" h="3359" extrusionOk="0">
                  <a:moveTo>
                    <a:pt x="1546" y="1"/>
                  </a:moveTo>
                  <a:cubicBezTo>
                    <a:pt x="1277" y="303"/>
                    <a:pt x="975" y="707"/>
                    <a:pt x="706" y="1009"/>
                  </a:cubicBezTo>
                  <a:lnTo>
                    <a:pt x="706" y="1144"/>
                  </a:lnTo>
                  <a:cubicBezTo>
                    <a:pt x="975" y="707"/>
                    <a:pt x="1277" y="438"/>
                    <a:pt x="1546" y="169"/>
                  </a:cubicBezTo>
                  <a:lnTo>
                    <a:pt x="1546" y="1"/>
                  </a:lnTo>
                  <a:close/>
                  <a:moveTo>
                    <a:pt x="303" y="1849"/>
                  </a:moveTo>
                  <a:cubicBezTo>
                    <a:pt x="192" y="2204"/>
                    <a:pt x="96" y="2514"/>
                    <a:pt x="43" y="2839"/>
                  </a:cubicBezTo>
                  <a:lnTo>
                    <a:pt x="43" y="2839"/>
                  </a:lnTo>
                  <a:cubicBezTo>
                    <a:pt x="104" y="2474"/>
                    <a:pt x="232" y="2123"/>
                    <a:pt x="437" y="1849"/>
                  </a:cubicBezTo>
                  <a:close/>
                  <a:moveTo>
                    <a:pt x="43" y="2839"/>
                  </a:moveTo>
                  <a:cubicBezTo>
                    <a:pt x="14" y="3011"/>
                    <a:pt x="0" y="3186"/>
                    <a:pt x="0" y="3358"/>
                  </a:cubicBezTo>
                  <a:lnTo>
                    <a:pt x="0" y="3358"/>
                  </a:lnTo>
                  <a:cubicBezTo>
                    <a:pt x="0" y="3176"/>
                    <a:pt x="16" y="3006"/>
                    <a:pt x="43" y="2839"/>
                  </a:cubicBezTo>
                  <a:close/>
                </a:path>
              </a:pathLst>
            </a:custGeom>
            <a:solidFill>
              <a:srgbClr val="E7BD6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78" name="Google Shape;979;p32">
              <a:extLst>
                <a:ext uri="{FF2B5EF4-FFF2-40B4-BE49-F238E27FC236}">
                  <a16:creationId xmlns:a16="http://schemas.microsoft.com/office/drawing/2014/main" id="{BE3D1C9A-770C-4C81-8A7B-E8BB39DCB010}"/>
                </a:ext>
              </a:extLst>
            </p:cNvPr>
            <p:cNvSpPr/>
            <p:nvPr/>
          </p:nvSpPr>
          <p:spPr>
            <a:xfrm>
              <a:off x="3202100" y="1320300"/>
              <a:ext cx="175625" cy="297475"/>
            </a:xfrm>
            <a:custGeom>
              <a:avLst/>
              <a:gdLst/>
              <a:ahLst/>
              <a:cxnLst/>
              <a:rect l="l" t="t" r="r" b="b"/>
              <a:pathLst>
                <a:path w="7025" h="11899" extrusionOk="0">
                  <a:moveTo>
                    <a:pt x="2655" y="1"/>
                  </a:moveTo>
                  <a:cubicBezTo>
                    <a:pt x="2655" y="1"/>
                    <a:pt x="2521" y="841"/>
                    <a:pt x="2521" y="1816"/>
                  </a:cubicBezTo>
                  <a:cubicBezTo>
                    <a:pt x="2655" y="2522"/>
                    <a:pt x="2958" y="3496"/>
                    <a:pt x="3495" y="4336"/>
                  </a:cubicBezTo>
                  <a:lnTo>
                    <a:pt x="3495" y="4471"/>
                  </a:lnTo>
                  <a:lnTo>
                    <a:pt x="3092" y="4471"/>
                  </a:lnTo>
                  <a:cubicBezTo>
                    <a:pt x="2655" y="4471"/>
                    <a:pt x="2118" y="4336"/>
                    <a:pt x="1546" y="4202"/>
                  </a:cubicBezTo>
                  <a:cubicBezTo>
                    <a:pt x="1277" y="4471"/>
                    <a:pt x="975" y="4740"/>
                    <a:pt x="706" y="5177"/>
                  </a:cubicBezTo>
                  <a:cubicBezTo>
                    <a:pt x="572" y="5446"/>
                    <a:pt x="437" y="5580"/>
                    <a:pt x="437" y="5882"/>
                  </a:cubicBezTo>
                  <a:cubicBezTo>
                    <a:pt x="135" y="6286"/>
                    <a:pt x="0" y="6857"/>
                    <a:pt x="0" y="7395"/>
                  </a:cubicBezTo>
                  <a:cubicBezTo>
                    <a:pt x="0" y="9916"/>
                    <a:pt x="2118" y="11898"/>
                    <a:pt x="4504" y="11898"/>
                  </a:cubicBezTo>
                  <a:cubicBezTo>
                    <a:pt x="4773" y="11898"/>
                    <a:pt x="5747" y="11764"/>
                    <a:pt x="6587" y="11462"/>
                  </a:cubicBezTo>
                  <a:cubicBezTo>
                    <a:pt x="6722" y="11327"/>
                    <a:pt x="6856" y="11193"/>
                    <a:pt x="7024" y="11193"/>
                  </a:cubicBezTo>
                  <a:cubicBezTo>
                    <a:pt x="6016" y="8672"/>
                    <a:pt x="2823" y="5580"/>
                    <a:pt x="5747" y="135"/>
                  </a:cubicBezTo>
                  <a:cubicBezTo>
                    <a:pt x="5882" y="135"/>
                    <a:pt x="5882" y="1"/>
                    <a:pt x="5882" y="1"/>
                  </a:cubicBezTo>
                  <a:cubicBezTo>
                    <a:pt x="5344" y="1"/>
                    <a:pt x="4773" y="135"/>
                    <a:pt x="4336" y="135"/>
                  </a:cubicBezTo>
                  <a:cubicBezTo>
                    <a:pt x="3361" y="135"/>
                    <a:pt x="2655" y="1"/>
                    <a:pt x="2655" y="1"/>
                  </a:cubicBezTo>
                  <a:close/>
                </a:path>
              </a:pathLst>
            </a:custGeom>
            <a:solidFill>
              <a:srgbClr val="E6AC60"/>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79" name="Google Shape;980;p32">
              <a:extLst>
                <a:ext uri="{FF2B5EF4-FFF2-40B4-BE49-F238E27FC236}">
                  <a16:creationId xmlns:a16="http://schemas.microsoft.com/office/drawing/2014/main" id="{1E77FE36-C89B-4203-8BE3-007B9EDC7F16}"/>
                </a:ext>
              </a:extLst>
            </p:cNvPr>
            <p:cNvSpPr/>
            <p:nvPr/>
          </p:nvSpPr>
          <p:spPr>
            <a:xfrm>
              <a:off x="3058425" y="530950"/>
              <a:ext cx="1320000" cy="898800"/>
            </a:xfrm>
            <a:custGeom>
              <a:avLst/>
              <a:gdLst/>
              <a:ahLst/>
              <a:cxnLst/>
              <a:rect l="l" t="t" r="r" b="b"/>
              <a:pathLst>
                <a:path w="52800" h="35952" extrusionOk="0">
                  <a:moveTo>
                    <a:pt x="27902" y="0"/>
                  </a:moveTo>
                  <a:cubicBezTo>
                    <a:pt x="27435" y="0"/>
                    <a:pt x="26964" y="17"/>
                    <a:pt x="26484" y="50"/>
                  </a:cubicBezTo>
                  <a:cubicBezTo>
                    <a:pt x="25643" y="184"/>
                    <a:pt x="24803" y="184"/>
                    <a:pt x="24097" y="487"/>
                  </a:cubicBezTo>
                  <a:cubicBezTo>
                    <a:pt x="23123" y="890"/>
                    <a:pt x="22686" y="1730"/>
                    <a:pt x="21846" y="2302"/>
                  </a:cubicBezTo>
                  <a:cubicBezTo>
                    <a:pt x="21679" y="2385"/>
                    <a:pt x="21470" y="2417"/>
                    <a:pt x="21236" y="2417"/>
                  </a:cubicBezTo>
                  <a:cubicBezTo>
                    <a:pt x="20716" y="2417"/>
                    <a:pt x="20073" y="2260"/>
                    <a:pt x="19493" y="2167"/>
                  </a:cubicBezTo>
                  <a:cubicBezTo>
                    <a:pt x="18653" y="2167"/>
                    <a:pt x="17645" y="2167"/>
                    <a:pt x="16670" y="2302"/>
                  </a:cubicBezTo>
                  <a:cubicBezTo>
                    <a:pt x="14721" y="2571"/>
                    <a:pt x="12906" y="3276"/>
                    <a:pt x="11494" y="4520"/>
                  </a:cubicBezTo>
                  <a:cubicBezTo>
                    <a:pt x="10654" y="5360"/>
                    <a:pt x="10083" y="6200"/>
                    <a:pt x="9411" y="7209"/>
                  </a:cubicBezTo>
                  <a:cubicBezTo>
                    <a:pt x="8839" y="7746"/>
                    <a:pt x="8133" y="8452"/>
                    <a:pt x="7730" y="9292"/>
                  </a:cubicBezTo>
                  <a:cubicBezTo>
                    <a:pt x="6722" y="10973"/>
                    <a:pt x="6319" y="13090"/>
                    <a:pt x="5882" y="14905"/>
                  </a:cubicBezTo>
                  <a:cubicBezTo>
                    <a:pt x="5209" y="17291"/>
                    <a:pt x="4067" y="19644"/>
                    <a:pt x="3092" y="21896"/>
                  </a:cubicBezTo>
                  <a:cubicBezTo>
                    <a:pt x="2252" y="23711"/>
                    <a:pt x="840" y="25391"/>
                    <a:pt x="0" y="27206"/>
                  </a:cubicBezTo>
                  <a:cubicBezTo>
                    <a:pt x="706" y="27071"/>
                    <a:pt x="1546" y="26668"/>
                    <a:pt x="2252" y="26366"/>
                  </a:cubicBezTo>
                  <a:lnTo>
                    <a:pt x="2252" y="26366"/>
                  </a:lnTo>
                  <a:cubicBezTo>
                    <a:pt x="1143" y="28483"/>
                    <a:pt x="1681" y="30298"/>
                    <a:pt x="2823" y="32113"/>
                  </a:cubicBezTo>
                  <a:cubicBezTo>
                    <a:pt x="3730" y="33552"/>
                    <a:pt x="6705" y="35952"/>
                    <a:pt x="8793" y="35952"/>
                  </a:cubicBezTo>
                  <a:cubicBezTo>
                    <a:pt x="8948" y="35952"/>
                    <a:pt x="9098" y="35938"/>
                    <a:pt x="9242" y="35910"/>
                  </a:cubicBezTo>
                  <a:cubicBezTo>
                    <a:pt x="7865" y="33928"/>
                    <a:pt x="8402" y="31575"/>
                    <a:pt x="8402" y="31575"/>
                  </a:cubicBezTo>
                  <a:lnTo>
                    <a:pt x="8402" y="31575"/>
                  </a:lnTo>
                  <a:cubicBezTo>
                    <a:pt x="8402" y="31575"/>
                    <a:pt x="9001" y="31616"/>
                    <a:pt x="9789" y="31616"/>
                  </a:cubicBezTo>
                  <a:cubicBezTo>
                    <a:pt x="11021" y="31616"/>
                    <a:pt x="12715" y="31516"/>
                    <a:pt x="13309" y="31004"/>
                  </a:cubicBezTo>
                  <a:cubicBezTo>
                    <a:pt x="12771" y="30298"/>
                    <a:pt x="11763" y="27509"/>
                    <a:pt x="11763" y="27508"/>
                  </a:cubicBezTo>
                  <a:lnTo>
                    <a:pt x="11763" y="27508"/>
                  </a:lnTo>
                  <a:cubicBezTo>
                    <a:pt x="13256" y="28983"/>
                    <a:pt x="14864" y="29421"/>
                    <a:pt x="16528" y="29421"/>
                  </a:cubicBezTo>
                  <a:cubicBezTo>
                    <a:pt x="17859" y="29421"/>
                    <a:pt x="19228" y="29140"/>
                    <a:pt x="20602" y="28886"/>
                  </a:cubicBezTo>
                  <a:cubicBezTo>
                    <a:pt x="21972" y="28609"/>
                    <a:pt x="23342" y="28323"/>
                    <a:pt x="24637" y="28323"/>
                  </a:cubicBezTo>
                  <a:cubicBezTo>
                    <a:pt x="25854" y="28323"/>
                    <a:pt x="27005" y="28575"/>
                    <a:pt x="28030" y="29323"/>
                  </a:cubicBezTo>
                  <a:cubicBezTo>
                    <a:pt x="27738" y="25005"/>
                    <a:pt x="33090" y="23291"/>
                    <a:pt x="33455" y="21392"/>
                  </a:cubicBezTo>
                  <a:lnTo>
                    <a:pt x="33455" y="21392"/>
                  </a:lnTo>
                  <a:cubicBezTo>
                    <a:pt x="33474" y="21862"/>
                    <a:pt x="33944" y="22234"/>
                    <a:pt x="34180" y="22736"/>
                  </a:cubicBezTo>
                  <a:cubicBezTo>
                    <a:pt x="34314" y="23307"/>
                    <a:pt x="34617" y="24013"/>
                    <a:pt x="34751" y="24685"/>
                  </a:cubicBezTo>
                  <a:cubicBezTo>
                    <a:pt x="34886" y="25828"/>
                    <a:pt x="34617" y="26937"/>
                    <a:pt x="33911" y="27777"/>
                  </a:cubicBezTo>
                  <a:cubicBezTo>
                    <a:pt x="35155" y="26803"/>
                    <a:pt x="36566" y="26366"/>
                    <a:pt x="37810" y="25257"/>
                  </a:cubicBezTo>
                  <a:cubicBezTo>
                    <a:pt x="39087" y="24282"/>
                    <a:pt x="40330" y="23005"/>
                    <a:pt x="41171" y="21761"/>
                  </a:cubicBezTo>
                  <a:cubicBezTo>
                    <a:pt x="42011" y="23711"/>
                    <a:pt x="43288" y="25693"/>
                    <a:pt x="44128" y="27643"/>
                  </a:cubicBezTo>
                  <a:cubicBezTo>
                    <a:pt x="44968" y="29458"/>
                    <a:pt x="45103" y="31844"/>
                    <a:pt x="44700" y="33659"/>
                  </a:cubicBezTo>
                  <a:cubicBezTo>
                    <a:pt x="46380" y="31709"/>
                    <a:pt x="47758" y="29323"/>
                    <a:pt x="49169" y="27206"/>
                  </a:cubicBezTo>
                  <a:cubicBezTo>
                    <a:pt x="50984" y="24282"/>
                    <a:pt x="51556" y="21761"/>
                    <a:pt x="51556" y="18400"/>
                  </a:cubicBezTo>
                  <a:cubicBezTo>
                    <a:pt x="51556" y="17291"/>
                    <a:pt x="51690" y="16283"/>
                    <a:pt x="51253" y="15308"/>
                  </a:cubicBezTo>
                  <a:lnTo>
                    <a:pt x="51253" y="15308"/>
                  </a:lnTo>
                  <a:cubicBezTo>
                    <a:pt x="51690" y="16014"/>
                    <a:pt x="52261" y="16585"/>
                    <a:pt x="52665" y="17123"/>
                  </a:cubicBezTo>
                  <a:cubicBezTo>
                    <a:pt x="52799" y="16014"/>
                    <a:pt x="52261" y="14771"/>
                    <a:pt x="51556" y="13762"/>
                  </a:cubicBezTo>
                  <a:cubicBezTo>
                    <a:pt x="50715" y="12519"/>
                    <a:pt x="49304" y="10973"/>
                    <a:pt x="48195" y="9864"/>
                  </a:cubicBezTo>
                  <a:cubicBezTo>
                    <a:pt x="46212" y="8183"/>
                    <a:pt x="43691" y="7478"/>
                    <a:pt x="41876" y="5932"/>
                  </a:cubicBezTo>
                  <a:cubicBezTo>
                    <a:pt x="42017" y="5918"/>
                    <a:pt x="42152" y="5912"/>
                    <a:pt x="42282" y="5912"/>
                  </a:cubicBezTo>
                  <a:cubicBezTo>
                    <a:pt x="43459" y="5912"/>
                    <a:pt x="44252" y="6435"/>
                    <a:pt x="45372" y="7041"/>
                  </a:cubicBezTo>
                  <a:cubicBezTo>
                    <a:pt x="41473" y="3982"/>
                    <a:pt x="36970" y="1730"/>
                    <a:pt x="32096" y="487"/>
                  </a:cubicBezTo>
                  <a:cubicBezTo>
                    <a:pt x="30703" y="158"/>
                    <a:pt x="29329" y="0"/>
                    <a:pt x="27902" y="0"/>
                  </a:cubicBezTo>
                  <a:close/>
                </a:path>
              </a:pathLst>
            </a:custGeom>
            <a:solidFill>
              <a:srgbClr val="FFEC9D"/>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80" name="Google Shape;981;p32">
              <a:extLst>
                <a:ext uri="{FF2B5EF4-FFF2-40B4-BE49-F238E27FC236}">
                  <a16:creationId xmlns:a16="http://schemas.microsoft.com/office/drawing/2014/main" id="{900BB52F-722C-4A63-833F-DE299C12AB92}"/>
                </a:ext>
              </a:extLst>
            </p:cNvPr>
            <p:cNvSpPr/>
            <p:nvPr/>
          </p:nvSpPr>
          <p:spPr>
            <a:xfrm>
              <a:off x="4266650" y="996350"/>
              <a:ext cx="80675" cy="246675"/>
            </a:xfrm>
            <a:custGeom>
              <a:avLst/>
              <a:gdLst/>
              <a:ahLst/>
              <a:cxnLst/>
              <a:rect l="l" t="t" r="r" b="b"/>
              <a:pathLst>
                <a:path w="3227" h="9867" extrusionOk="0">
                  <a:moveTo>
                    <a:pt x="3226" y="0"/>
                  </a:moveTo>
                  <a:cubicBezTo>
                    <a:pt x="3210" y="2555"/>
                    <a:pt x="2894" y="4614"/>
                    <a:pt x="1815" y="6641"/>
                  </a:cubicBezTo>
                  <a:lnTo>
                    <a:pt x="1815" y="6775"/>
                  </a:lnTo>
                  <a:cubicBezTo>
                    <a:pt x="2894" y="4617"/>
                    <a:pt x="3210" y="2555"/>
                    <a:pt x="3226" y="0"/>
                  </a:cubicBezTo>
                  <a:close/>
                  <a:moveTo>
                    <a:pt x="701" y="8765"/>
                  </a:moveTo>
                  <a:lnTo>
                    <a:pt x="701" y="8765"/>
                  </a:lnTo>
                  <a:cubicBezTo>
                    <a:pt x="402" y="9164"/>
                    <a:pt x="268" y="9432"/>
                    <a:pt x="0" y="9733"/>
                  </a:cubicBezTo>
                  <a:lnTo>
                    <a:pt x="0" y="9867"/>
                  </a:lnTo>
                  <a:cubicBezTo>
                    <a:pt x="268" y="9432"/>
                    <a:pt x="402" y="9164"/>
                    <a:pt x="701" y="8765"/>
                  </a:cubicBezTo>
                  <a:close/>
                </a:path>
              </a:pathLst>
            </a:custGeom>
            <a:solidFill>
              <a:srgbClr val="EDCE74"/>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81" name="Google Shape;982;p32">
              <a:extLst>
                <a:ext uri="{FF2B5EF4-FFF2-40B4-BE49-F238E27FC236}">
                  <a16:creationId xmlns:a16="http://schemas.microsoft.com/office/drawing/2014/main" id="{52AC4ACA-37F3-4522-8B02-DE49F94A3306}"/>
                </a:ext>
              </a:extLst>
            </p:cNvPr>
            <p:cNvSpPr/>
            <p:nvPr/>
          </p:nvSpPr>
          <p:spPr>
            <a:xfrm>
              <a:off x="4287650" y="1162350"/>
              <a:ext cx="24400" cy="48750"/>
            </a:xfrm>
            <a:custGeom>
              <a:avLst/>
              <a:gdLst/>
              <a:ahLst/>
              <a:cxnLst/>
              <a:rect l="l" t="t" r="r" b="b"/>
              <a:pathLst>
                <a:path w="976" h="1950" extrusionOk="0">
                  <a:moveTo>
                    <a:pt x="975" y="1"/>
                  </a:moveTo>
                  <a:cubicBezTo>
                    <a:pt x="706" y="706"/>
                    <a:pt x="404" y="1278"/>
                    <a:pt x="0" y="1950"/>
                  </a:cubicBezTo>
                  <a:cubicBezTo>
                    <a:pt x="404" y="1278"/>
                    <a:pt x="706" y="706"/>
                    <a:pt x="975" y="135"/>
                  </a:cubicBezTo>
                  <a:lnTo>
                    <a:pt x="975" y="1"/>
                  </a:lnTo>
                  <a:close/>
                </a:path>
              </a:pathLst>
            </a:custGeom>
            <a:solidFill>
              <a:srgbClr val="E5B94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82" name="Google Shape;983;p32">
              <a:extLst>
                <a:ext uri="{FF2B5EF4-FFF2-40B4-BE49-F238E27FC236}">
                  <a16:creationId xmlns:a16="http://schemas.microsoft.com/office/drawing/2014/main" id="{0A76BAB6-BB88-4B6A-A1C7-8217320C2884}"/>
                </a:ext>
              </a:extLst>
            </p:cNvPr>
            <p:cNvSpPr/>
            <p:nvPr/>
          </p:nvSpPr>
          <p:spPr>
            <a:xfrm>
              <a:off x="3759150" y="1134625"/>
              <a:ext cx="241150" cy="122700"/>
            </a:xfrm>
            <a:custGeom>
              <a:avLst/>
              <a:gdLst/>
              <a:ahLst/>
              <a:cxnLst/>
              <a:rect l="l" t="t" r="r" b="b"/>
              <a:pathLst>
                <a:path w="9646" h="4908" extrusionOk="0">
                  <a:moveTo>
                    <a:pt x="6588" y="404"/>
                  </a:moveTo>
                  <a:cubicBezTo>
                    <a:pt x="6722" y="404"/>
                    <a:pt x="6722" y="538"/>
                    <a:pt x="6722" y="538"/>
                  </a:cubicBezTo>
                  <a:cubicBezTo>
                    <a:pt x="6722" y="404"/>
                    <a:pt x="6722" y="404"/>
                    <a:pt x="6588" y="404"/>
                  </a:cubicBezTo>
                  <a:close/>
                  <a:moveTo>
                    <a:pt x="9646" y="1245"/>
                  </a:moveTo>
                  <a:lnTo>
                    <a:pt x="9646" y="1245"/>
                  </a:lnTo>
                  <a:cubicBezTo>
                    <a:pt x="8537" y="2219"/>
                    <a:pt x="6991" y="2656"/>
                    <a:pt x="5882" y="3630"/>
                  </a:cubicBezTo>
                  <a:cubicBezTo>
                    <a:pt x="7125" y="2656"/>
                    <a:pt x="8537" y="2219"/>
                    <a:pt x="9646" y="1245"/>
                  </a:cubicBezTo>
                  <a:close/>
                  <a:moveTo>
                    <a:pt x="2790" y="0"/>
                  </a:moveTo>
                  <a:lnTo>
                    <a:pt x="2790" y="0"/>
                  </a:lnTo>
                  <a:cubicBezTo>
                    <a:pt x="1379" y="1110"/>
                    <a:pt x="1" y="2656"/>
                    <a:pt x="1" y="4907"/>
                  </a:cubicBezTo>
                  <a:cubicBezTo>
                    <a:pt x="1" y="2656"/>
                    <a:pt x="1547" y="1110"/>
                    <a:pt x="2790" y="0"/>
                  </a:cubicBezTo>
                  <a:close/>
                </a:path>
              </a:pathLst>
            </a:custGeom>
            <a:solidFill>
              <a:srgbClr val="E3A84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83" name="Google Shape;984;p32">
              <a:extLst>
                <a:ext uri="{FF2B5EF4-FFF2-40B4-BE49-F238E27FC236}">
                  <a16:creationId xmlns:a16="http://schemas.microsoft.com/office/drawing/2014/main" id="{6D033E4D-BE1B-4631-9F19-45DBA61747BD}"/>
                </a:ext>
              </a:extLst>
            </p:cNvPr>
            <p:cNvSpPr/>
            <p:nvPr/>
          </p:nvSpPr>
          <p:spPr>
            <a:xfrm>
              <a:off x="3058425" y="1190075"/>
              <a:ext cx="56300" cy="21025"/>
            </a:xfrm>
            <a:custGeom>
              <a:avLst/>
              <a:gdLst/>
              <a:ahLst/>
              <a:cxnLst/>
              <a:rect l="l" t="t" r="r" b="b"/>
              <a:pathLst>
                <a:path w="2252" h="841" extrusionOk="0">
                  <a:moveTo>
                    <a:pt x="2252" y="1"/>
                  </a:moveTo>
                  <a:cubicBezTo>
                    <a:pt x="1546" y="303"/>
                    <a:pt x="706" y="706"/>
                    <a:pt x="0" y="841"/>
                  </a:cubicBezTo>
                  <a:cubicBezTo>
                    <a:pt x="706" y="706"/>
                    <a:pt x="1546" y="438"/>
                    <a:pt x="2252" y="169"/>
                  </a:cubicBezTo>
                  <a:lnTo>
                    <a:pt x="2252" y="1"/>
                  </a:lnTo>
                  <a:close/>
                </a:path>
              </a:pathLst>
            </a:custGeom>
            <a:solidFill>
              <a:srgbClr val="EDCE74"/>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84" name="Google Shape;985;p32">
              <a:extLst>
                <a:ext uri="{FF2B5EF4-FFF2-40B4-BE49-F238E27FC236}">
                  <a16:creationId xmlns:a16="http://schemas.microsoft.com/office/drawing/2014/main" id="{DE60CB05-A775-44C9-AB59-94B26AFB361C}"/>
                </a:ext>
              </a:extLst>
            </p:cNvPr>
            <p:cNvSpPr/>
            <p:nvPr/>
          </p:nvSpPr>
          <p:spPr>
            <a:xfrm>
              <a:off x="3671800" y="1239650"/>
              <a:ext cx="87375" cy="27750"/>
            </a:xfrm>
            <a:custGeom>
              <a:avLst/>
              <a:gdLst/>
              <a:ahLst/>
              <a:cxnLst/>
              <a:rect l="l" t="t" r="r" b="b"/>
              <a:pathLst>
                <a:path w="3495" h="1110" extrusionOk="0">
                  <a:moveTo>
                    <a:pt x="0" y="1"/>
                  </a:moveTo>
                  <a:lnTo>
                    <a:pt x="0" y="1"/>
                  </a:lnTo>
                  <a:cubicBezTo>
                    <a:pt x="1243" y="1"/>
                    <a:pt x="2520" y="270"/>
                    <a:pt x="3495" y="1110"/>
                  </a:cubicBezTo>
                  <a:lnTo>
                    <a:pt x="3495" y="975"/>
                  </a:lnTo>
                  <a:cubicBezTo>
                    <a:pt x="2520" y="270"/>
                    <a:pt x="1243" y="1"/>
                    <a:pt x="0" y="1"/>
                  </a:cubicBezTo>
                  <a:close/>
                </a:path>
              </a:pathLst>
            </a:custGeom>
            <a:solidFill>
              <a:srgbClr val="E3A84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85" name="Google Shape;986;p32">
              <a:extLst>
                <a:ext uri="{FF2B5EF4-FFF2-40B4-BE49-F238E27FC236}">
                  <a16:creationId xmlns:a16="http://schemas.microsoft.com/office/drawing/2014/main" id="{E3AADBFA-EB66-438B-9619-575A52353D2C}"/>
                </a:ext>
              </a:extLst>
            </p:cNvPr>
            <p:cNvSpPr/>
            <p:nvPr/>
          </p:nvSpPr>
          <p:spPr>
            <a:xfrm>
              <a:off x="3097075" y="1260650"/>
              <a:ext cx="136975" cy="157150"/>
            </a:xfrm>
            <a:custGeom>
              <a:avLst/>
              <a:gdLst/>
              <a:ahLst/>
              <a:cxnLst/>
              <a:rect l="l" t="t" r="r" b="b"/>
              <a:pathLst>
                <a:path w="5479" h="6286" extrusionOk="0">
                  <a:moveTo>
                    <a:pt x="3495" y="5176"/>
                  </a:moveTo>
                  <a:lnTo>
                    <a:pt x="3495" y="5176"/>
                  </a:lnTo>
                  <a:cubicBezTo>
                    <a:pt x="4067" y="5580"/>
                    <a:pt x="4773" y="6017"/>
                    <a:pt x="5478" y="6286"/>
                  </a:cubicBezTo>
                  <a:lnTo>
                    <a:pt x="5478" y="6286"/>
                  </a:lnTo>
                  <a:cubicBezTo>
                    <a:pt x="4773" y="6017"/>
                    <a:pt x="4067" y="5580"/>
                    <a:pt x="3495" y="5176"/>
                  </a:cubicBezTo>
                  <a:close/>
                  <a:moveTo>
                    <a:pt x="0" y="1"/>
                  </a:moveTo>
                  <a:cubicBezTo>
                    <a:pt x="135" y="975"/>
                    <a:pt x="571" y="1950"/>
                    <a:pt x="1277" y="2925"/>
                  </a:cubicBezTo>
                  <a:cubicBezTo>
                    <a:pt x="1546" y="3362"/>
                    <a:pt x="1983" y="3899"/>
                    <a:pt x="2521" y="4336"/>
                  </a:cubicBezTo>
                  <a:lnTo>
                    <a:pt x="2521" y="4336"/>
                  </a:lnTo>
                  <a:cubicBezTo>
                    <a:pt x="1983" y="3899"/>
                    <a:pt x="1546" y="3362"/>
                    <a:pt x="1277" y="2925"/>
                  </a:cubicBezTo>
                  <a:cubicBezTo>
                    <a:pt x="571" y="1950"/>
                    <a:pt x="135" y="975"/>
                    <a:pt x="0" y="1"/>
                  </a:cubicBezTo>
                  <a:close/>
                </a:path>
              </a:pathLst>
            </a:custGeom>
            <a:solidFill>
              <a:srgbClr val="EDCE74"/>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86" name="Google Shape;987;p32">
              <a:extLst>
                <a:ext uri="{FF2B5EF4-FFF2-40B4-BE49-F238E27FC236}">
                  <a16:creationId xmlns:a16="http://schemas.microsoft.com/office/drawing/2014/main" id="{5C380CE3-CD51-40AD-A9B5-3E8AC0738821}"/>
                </a:ext>
              </a:extLst>
            </p:cNvPr>
            <p:cNvSpPr/>
            <p:nvPr/>
          </p:nvSpPr>
          <p:spPr>
            <a:xfrm>
              <a:off x="3234025" y="1417775"/>
              <a:ext cx="6750" cy="3375"/>
            </a:xfrm>
            <a:custGeom>
              <a:avLst/>
              <a:gdLst/>
              <a:ahLst/>
              <a:cxnLst/>
              <a:rect l="l" t="t" r="r" b="b"/>
              <a:pathLst>
                <a:path w="270" h="135" extrusionOk="0">
                  <a:moveTo>
                    <a:pt x="0" y="1"/>
                  </a:moveTo>
                  <a:cubicBezTo>
                    <a:pt x="0" y="135"/>
                    <a:pt x="135" y="135"/>
                    <a:pt x="269" y="135"/>
                  </a:cubicBezTo>
                  <a:cubicBezTo>
                    <a:pt x="135" y="135"/>
                    <a:pt x="135" y="135"/>
                    <a:pt x="0" y="1"/>
                  </a:cubicBezTo>
                  <a:close/>
                </a:path>
              </a:pathLst>
            </a:custGeom>
            <a:solidFill>
              <a:srgbClr val="E5B94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87" name="Google Shape;988;p32">
              <a:extLst>
                <a:ext uri="{FF2B5EF4-FFF2-40B4-BE49-F238E27FC236}">
                  <a16:creationId xmlns:a16="http://schemas.microsoft.com/office/drawing/2014/main" id="{DC7587FD-34E5-4BEE-B2EE-FA19220BC59D}"/>
                </a:ext>
              </a:extLst>
            </p:cNvPr>
            <p:cNvSpPr/>
            <p:nvPr/>
          </p:nvSpPr>
          <p:spPr>
            <a:xfrm>
              <a:off x="4175900" y="1351525"/>
              <a:ext cx="16775" cy="24275"/>
            </a:xfrm>
            <a:custGeom>
              <a:avLst/>
              <a:gdLst/>
              <a:ahLst/>
              <a:cxnLst/>
              <a:rect l="l" t="t" r="r" b="b"/>
              <a:pathLst>
                <a:path w="671" h="971" extrusionOk="0">
                  <a:moveTo>
                    <a:pt x="670" y="1"/>
                  </a:moveTo>
                  <a:lnTo>
                    <a:pt x="670" y="1"/>
                  </a:lnTo>
                  <a:cubicBezTo>
                    <a:pt x="535" y="268"/>
                    <a:pt x="268" y="569"/>
                    <a:pt x="1" y="836"/>
                  </a:cubicBezTo>
                  <a:lnTo>
                    <a:pt x="1" y="970"/>
                  </a:lnTo>
                  <a:cubicBezTo>
                    <a:pt x="268" y="569"/>
                    <a:pt x="535" y="268"/>
                    <a:pt x="670" y="1"/>
                  </a:cubicBezTo>
                  <a:close/>
                </a:path>
              </a:pathLst>
            </a:custGeom>
            <a:solidFill>
              <a:srgbClr val="E3A84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88" name="Google Shape;989;p32">
              <a:extLst>
                <a:ext uri="{FF2B5EF4-FFF2-40B4-BE49-F238E27FC236}">
                  <a16:creationId xmlns:a16="http://schemas.microsoft.com/office/drawing/2014/main" id="{23D81141-76E8-413F-93DC-32E522F857BA}"/>
                </a:ext>
              </a:extLst>
            </p:cNvPr>
            <p:cNvSpPr/>
            <p:nvPr/>
          </p:nvSpPr>
          <p:spPr>
            <a:xfrm>
              <a:off x="4000300" y="1074975"/>
              <a:ext cx="161350" cy="147050"/>
            </a:xfrm>
            <a:custGeom>
              <a:avLst/>
              <a:gdLst/>
              <a:ahLst/>
              <a:cxnLst/>
              <a:rect l="l" t="t" r="r" b="b"/>
              <a:pathLst>
                <a:path w="6454" h="5882" extrusionOk="0">
                  <a:moveTo>
                    <a:pt x="3481" y="21"/>
                  </a:moveTo>
                  <a:cubicBezTo>
                    <a:pt x="2641" y="1258"/>
                    <a:pt x="1405" y="2526"/>
                    <a:pt x="135" y="3496"/>
                  </a:cubicBezTo>
                  <a:cubicBezTo>
                    <a:pt x="135" y="3630"/>
                    <a:pt x="0" y="3630"/>
                    <a:pt x="0" y="3630"/>
                  </a:cubicBezTo>
                  <a:lnTo>
                    <a:pt x="135" y="3630"/>
                  </a:lnTo>
                  <a:cubicBezTo>
                    <a:pt x="1405" y="2527"/>
                    <a:pt x="2641" y="1258"/>
                    <a:pt x="3481" y="21"/>
                  </a:cubicBezTo>
                  <a:close/>
                  <a:moveTo>
                    <a:pt x="3496" y="0"/>
                  </a:moveTo>
                  <a:cubicBezTo>
                    <a:pt x="4336" y="2084"/>
                    <a:pt x="5613" y="3932"/>
                    <a:pt x="6453" y="5882"/>
                  </a:cubicBezTo>
                  <a:cubicBezTo>
                    <a:pt x="5613" y="3932"/>
                    <a:pt x="4336" y="1950"/>
                    <a:pt x="3496" y="0"/>
                  </a:cubicBezTo>
                  <a:close/>
                </a:path>
              </a:pathLst>
            </a:custGeom>
            <a:solidFill>
              <a:srgbClr val="DE9A4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89" name="Google Shape;990;p32">
              <a:extLst>
                <a:ext uri="{FF2B5EF4-FFF2-40B4-BE49-F238E27FC236}">
                  <a16:creationId xmlns:a16="http://schemas.microsoft.com/office/drawing/2014/main" id="{0FC9BDC9-80FE-48A1-9B18-B333F387DA6F}"/>
                </a:ext>
              </a:extLst>
            </p:cNvPr>
            <p:cNvSpPr/>
            <p:nvPr/>
          </p:nvSpPr>
          <p:spPr>
            <a:xfrm>
              <a:off x="4266650" y="1239650"/>
              <a:ext cx="25" cy="3375"/>
            </a:xfrm>
            <a:custGeom>
              <a:avLst/>
              <a:gdLst/>
              <a:ahLst/>
              <a:cxnLst/>
              <a:rect l="l" t="t" r="r" b="b"/>
              <a:pathLst>
                <a:path w="1" h="135" extrusionOk="0">
                  <a:moveTo>
                    <a:pt x="0" y="1"/>
                  </a:moveTo>
                  <a:lnTo>
                    <a:pt x="0" y="1"/>
                  </a:lnTo>
                  <a:lnTo>
                    <a:pt x="0" y="135"/>
                  </a:lnTo>
                  <a:lnTo>
                    <a:pt x="0" y="135"/>
                  </a:lnTo>
                  <a:close/>
                </a:path>
              </a:pathLst>
            </a:custGeom>
            <a:solidFill>
              <a:srgbClr val="E8BD6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90" name="Google Shape;991;p32">
              <a:extLst>
                <a:ext uri="{FF2B5EF4-FFF2-40B4-BE49-F238E27FC236}">
                  <a16:creationId xmlns:a16="http://schemas.microsoft.com/office/drawing/2014/main" id="{868C0B39-2C6F-4A52-B14D-28B7041985C3}"/>
                </a:ext>
              </a:extLst>
            </p:cNvPr>
            <p:cNvSpPr/>
            <p:nvPr/>
          </p:nvSpPr>
          <p:spPr>
            <a:xfrm>
              <a:off x="3265100" y="1239650"/>
              <a:ext cx="1001575" cy="126050"/>
            </a:xfrm>
            <a:custGeom>
              <a:avLst/>
              <a:gdLst/>
              <a:ahLst/>
              <a:cxnLst/>
              <a:rect l="l" t="t" r="r" b="b"/>
              <a:pathLst>
                <a:path w="40063" h="5042" extrusionOk="0">
                  <a:moveTo>
                    <a:pt x="135" y="3227"/>
                  </a:moveTo>
                  <a:cubicBezTo>
                    <a:pt x="135" y="3227"/>
                    <a:pt x="841" y="3361"/>
                    <a:pt x="1816" y="3361"/>
                  </a:cubicBezTo>
                  <a:cubicBezTo>
                    <a:pt x="2253" y="3361"/>
                    <a:pt x="2824" y="3227"/>
                    <a:pt x="3362" y="3227"/>
                  </a:cubicBezTo>
                  <a:close/>
                  <a:moveTo>
                    <a:pt x="40062" y="1"/>
                  </a:moveTo>
                  <a:cubicBezTo>
                    <a:pt x="39224" y="1542"/>
                    <a:pt x="38253" y="3050"/>
                    <a:pt x="37114" y="4459"/>
                  </a:cubicBezTo>
                  <a:lnTo>
                    <a:pt x="37114" y="4459"/>
                  </a:lnTo>
                  <a:cubicBezTo>
                    <a:pt x="38253" y="3050"/>
                    <a:pt x="39224" y="1543"/>
                    <a:pt x="40062" y="135"/>
                  </a:cubicBezTo>
                  <a:lnTo>
                    <a:pt x="40062" y="1"/>
                  </a:lnTo>
                  <a:close/>
                  <a:moveTo>
                    <a:pt x="135" y="3227"/>
                  </a:moveTo>
                  <a:lnTo>
                    <a:pt x="135" y="3227"/>
                  </a:lnTo>
                  <a:cubicBezTo>
                    <a:pt x="135" y="3227"/>
                    <a:pt x="1" y="3900"/>
                    <a:pt x="1" y="5042"/>
                  </a:cubicBezTo>
                  <a:cubicBezTo>
                    <a:pt x="1" y="4068"/>
                    <a:pt x="135" y="3228"/>
                    <a:pt x="135" y="3227"/>
                  </a:cubicBezTo>
                  <a:close/>
                </a:path>
              </a:pathLst>
            </a:custGeom>
            <a:solidFill>
              <a:srgbClr val="DE9A4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91" name="Google Shape;992;p32">
              <a:extLst>
                <a:ext uri="{FF2B5EF4-FFF2-40B4-BE49-F238E27FC236}">
                  <a16:creationId xmlns:a16="http://schemas.microsoft.com/office/drawing/2014/main" id="{FDEC5419-D47E-4EDC-8657-89BCD3D011C6}"/>
                </a:ext>
              </a:extLst>
            </p:cNvPr>
            <p:cNvSpPr/>
            <p:nvPr/>
          </p:nvSpPr>
          <p:spPr>
            <a:xfrm>
              <a:off x="3240750" y="1421125"/>
              <a:ext cx="25" cy="4250"/>
            </a:xfrm>
            <a:custGeom>
              <a:avLst/>
              <a:gdLst/>
              <a:ahLst/>
              <a:cxnLst/>
              <a:rect l="l" t="t" r="r" b="b"/>
              <a:pathLst>
                <a:path w="1" h="170" extrusionOk="0">
                  <a:moveTo>
                    <a:pt x="0" y="1"/>
                  </a:moveTo>
                  <a:lnTo>
                    <a:pt x="0" y="1"/>
                  </a:lnTo>
                  <a:lnTo>
                    <a:pt x="0" y="169"/>
                  </a:lnTo>
                  <a:lnTo>
                    <a:pt x="0" y="1"/>
                  </a:lnTo>
                  <a:close/>
                </a:path>
              </a:pathLst>
            </a:custGeom>
            <a:solidFill>
              <a:srgbClr val="DFAA4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92" name="Google Shape;993;p32">
              <a:extLst>
                <a:ext uri="{FF2B5EF4-FFF2-40B4-BE49-F238E27FC236}">
                  <a16:creationId xmlns:a16="http://schemas.microsoft.com/office/drawing/2014/main" id="{A95A7CC2-C218-4A9C-A330-B75DF0C560A0}"/>
                </a:ext>
              </a:extLst>
            </p:cNvPr>
            <p:cNvSpPr/>
            <p:nvPr/>
          </p:nvSpPr>
          <p:spPr>
            <a:xfrm>
              <a:off x="3240750" y="1421125"/>
              <a:ext cx="48750" cy="10950"/>
            </a:xfrm>
            <a:custGeom>
              <a:avLst/>
              <a:gdLst/>
              <a:ahLst/>
              <a:cxnLst/>
              <a:rect l="l" t="t" r="r" b="b"/>
              <a:pathLst>
                <a:path w="1950" h="438" extrusionOk="0">
                  <a:moveTo>
                    <a:pt x="0" y="1"/>
                  </a:moveTo>
                  <a:lnTo>
                    <a:pt x="0" y="169"/>
                  </a:lnTo>
                  <a:cubicBezTo>
                    <a:pt x="572" y="303"/>
                    <a:pt x="1109" y="438"/>
                    <a:pt x="1546" y="438"/>
                  </a:cubicBezTo>
                  <a:cubicBezTo>
                    <a:pt x="1109" y="438"/>
                    <a:pt x="572" y="303"/>
                    <a:pt x="0" y="1"/>
                  </a:cubicBezTo>
                  <a:close/>
                  <a:moveTo>
                    <a:pt x="1949" y="303"/>
                  </a:moveTo>
                  <a:cubicBezTo>
                    <a:pt x="1815" y="438"/>
                    <a:pt x="1681" y="438"/>
                    <a:pt x="1546" y="438"/>
                  </a:cubicBezTo>
                  <a:lnTo>
                    <a:pt x="1949" y="438"/>
                  </a:lnTo>
                  <a:lnTo>
                    <a:pt x="1949" y="303"/>
                  </a:lnTo>
                  <a:close/>
                </a:path>
              </a:pathLst>
            </a:custGeom>
            <a:solidFill>
              <a:srgbClr val="DE9A4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93" name="Google Shape;994;p32">
              <a:extLst>
                <a:ext uri="{FF2B5EF4-FFF2-40B4-BE49-F238E27FC236}">
                  <a16:creationId xmlns:a16="http://schemas.microsoft.com/office/drawing/2014/main" id="{5EF0A9CE-5E1B-432E-8F0D-CB7FD2A8E31C}"/>
                </a:ext>
              </a:extLst>
            </p:cNvPr>
            <p:cNvSpPr/>
            <p:nvPr/>
          </p:nvSpPr>
          <p:spPr>
            <a:xfrm>
              <a:off x="3058425" y="819550"/>
              <a:ext cx="1316625" cy="612525"/>
            </a:xfrm>
            <a:custGeom>
              <a:avLst/>
              <a:gdLst/>
              <a:ahLst/>
              <a:cxnLst/>
              <a:rect l="l" t="t" r="r" b="b"/>
              <a:pathLst>
                <a:path w="52665" h="24501" extrusionOk="0">
                  <a:moveTo>
                    <a:pt x="49741" y="0"/>
                  </a:moveTo>
                  <a:lnTo>
                    <a:pt x="49741" y="0"/>
                  </a:lnTo>
                  <a:cubicBezTo>
                    <a:pt x="51690" y="6016"/>
                    <a:pt x="49035" y="14418"/>
                    <a:pt x="45809" y="15259"/>
                  </a:cubicBezTo>
                  <a:cubicBezTo>
                    <a:pt x="46077" y="13309"/>
                    <a:pt x="43422" y="8671"/>
                    <a:pt x="42582" y="6991"/>
                  </a:cubicBezTo>
                  <a:cubicBezTo>
                    <a:pt x="41742" y="4907"/>
                    <a:pt x="40498" y="3059"/>
                    <a:pt x="39658" y="975"/>
                  </a:cubicBezTo>
                  <a:cubicBezTo>
                    <a:pt x="38818" y="2218"/>
                    <a:pt x="37541" y="3495"/>
                    <a:pt x="36297" y="4605"/>
                  </a:cubicBezTo>
                  <a:cubicBezTo>
                    <a:pt x="35155" y="5579"/>
                    <a:pt x="33609" y="6016"/>
                    <a:pt x="32365" y="6991"/>
                  </a:cubicBezTo>
                  <a:cubicBezTo>
                    <a:pt x="33071" y="6151"/>
                    <a:pt x="33340" y="5041"/>
                    <a:pt x="33205" y="3899"/>
                  </a:cubicBezTo>
                  <a:cubicBezTo>
                    <a:pt x="33071" y="3361"/>
                    <a:pt x="32937" y="2521"/>
                    <a:pt x="32634" y="1949"/>
                  </a:cubicBezTo>
                  <a:cubicBezTo>
                    <a:pt x="32500" y="1546"/>
                    <a:pt x="31928" y="1109"/>
                    <a:pt x="31928" y="538"/>
                  </a:cubicBezTo>
                  <a:cubicBezTo>
                    <a:pt x="31659" y="2386"/>
                    <a:pt x="26349" y="4201"/>
                    <a:pt x="26484" y="8671"/>
                  </a:cubicBezTo>
                  <a:cubicBezTo>
                    <a:pt x="25509" y="7831"/>
                    <a:pt x="24232" y="7562"/>
                    <a:pt x="23123" y="7562"/>
                  </a:cubicBezTo>
                  <a:cubicBezTo>
                    <a:pt x="21846" y="7562"/>
                    <a:pt x="20468" y="7831"/>
                    <a:pt x="19056" y="8100"/>
                  </a:cubicBezTo>
                  <a:cubicBezTo>
                    <a:pt x="17813" y="8402"/>
                    <a:pt x="16401" y="8671"/>
                    <a:pt x="14990" y="8671"/>
                  </a:cubicBezTo>
                  <a:cubicBezTo>
                    <a:pt x="13309" y="8671"/>
                    <a:pt x="11763" y="8268"/>
                    <a:pt x="10251" y="6722"/>
                  </a:cubicBezTo>
                  <a:lnTo>
                    <a:pt x="10251" y="6722"/>
                  </a:lnTo>
                  <a:cubicBezTo>
                    <a:pt x="10385" y="6991"/>
                    <a:pt x="11225" y="9511"/>
                    <a:pt x="11763" y="10217"/>
                  </a:cubicBezTo>
                  <a:cubicBezTo>
                    <a:pt x="11225" y="10789"/>
                    <a:pt x="9679" y="10923"/>
                    <a:pt x="8570" y="10923"/>
                  </a:cubicBezTo>
                  <a:cubicBezTo>
                    <a:pt x="7562" y="10923"/>
                    <a:pt x="6890" y="10789"/>
                    <a:pt x="6890" y="10789"/>
                  </a:cubicBezTo>
                  <a:lnTo>
                    <a:pt x="6890" y="10789"/>
                  </a:lnTo>
                  <a:cubicBezTo>
                    <a:pt x="6890" y="10789"/>
                    <a:pt x="6319" y="13141"/>
                    <a:pt x="7865" y="15259"/>
                  </a:cubicBezTo>
                  <a:lnTo>
                    <a:pt x="7293" y="15259"/>
                  </a:lnTo>
                  <a:cubicBezTo>
                    <a:pt x="5613" y="15259"/>
                    <a:pt x="3361" y="13578"/>
                    <a:pt x="1983" y="12301"/>
                  </a:cubicBezTo>
                  <a:cubicBezTo>
                    <a:pt x="1277" y="13444"/>
                    <a:pt x="571" y="14553"/>
                    <a:pt x="0" y="15662"/>
                  </a:cubicBezTo>
                  <a:cubicBezTo>
                    <a:pt x="706" y="15527"/>
                    <a:pt x="1546" y="15124"/>
                    <a:pt x="2252" y="14822"/>
                  </a:cubicBezTo>
                  <a:lnTo>
                    <a:pt x="2252" y="14822"/>
                  </a:lnTo>
                  <a:cubicBezTo>
                    <a:pt x="1681" y="15830"/>
                    <a:pt x="1546" y="16670"/>
                    <a:pt x="1546" y="17645"/>
                  </a:cubicBezTo>
                  <a:cubicBezTo>
                    <a:pt x="1681" y="18619"/>
                    <a:pt x="2117" y="19594"/>
                    <a:pt x="2823" y="20569"/>
                  </a:cubicBezTo>
                  <a:cubicBezTo>
                    <a:pt x="3092" y="21006"/>
                    <a:pt x="3529" y="21543"/>
                    <a:pt x="4067" y="21980"/>
                  </a:cubicBezTo>
                  <a:cubicBezTo>
                    <a:pt x="4369" y="22249"/>
                    <a:pt x="4638" y="22552"/>
                    <a:pt x="5041" y="22820"/>
                  </a:cubicBezTo>
                  <a:cubicBezTo>
                    <a:pt x="5613" y="23224"/>
                    <a:pt x="6319" y="23661"/>
                    <a:pt x="7024" y="23930"/>
                  </a:cubicBezTo>
                  <a:cubicBezTo>
                    <a:pt x="7159" y="24064"/>
                    <a:pt x="7159" y="24064"/>
                    <a:pt x="7293" y="24064"/>
                  </a:cubicBezTo>
                  <a:cubicBezTo>
                    <a:pt x="7865" y="24366"/>
                    <a:pt x="8402" y="24501"/>
                    <a:pt x="8839" y="24501"/>
                  </a:cubicBezTo>
                  <a:cubicBezTo>
                    <a:pt x="8974" y="24501"/>
                    <a:pt x="9108" y="24501"/>
                    <a:pt x="9242" y="24366"/>
                  </a:cubicBezTo>
                  <a:cubicBezTo>
                    <a:pt x="8705" y="23526"/>
                    <a:pt x="8402" y="22552"/>
                    <a:pt x="8268" y="21846"/>
                  </a:cubicBezTo>
                  <a:cubicBezTo>
                    <a:pt x="8268" y="20703"/>
                    <a:pt x="8402" y="20031"/>
                    <a:pt x="8402" y="20031"/>
                  </a:cubicBezTo>
                  <a:lnTo>
                    <a:pt x="11629" y="20031"/>
                  </a:lnTo>
                  <a:cubicBezTo>
                    <a:pt x="12334" y="19863"/>
                    <a:pt x="13040" y="19728"/>
                    <a:pt x="13309" y="19460"/>
                  </a:cubicBezTo>
                  <a:cubicBezTo>
                    <a:pt x="12781" y="18767"/>
                    <a:pt x="11962" y="16195"/>
                    <a:pt x="11773" y="15974"/>
                  </a:cubicBezTo>
                  <a:lnTo>
                    <a:pt x="11773" y="15974"/>
                  </a:lnTo>
                  <a:cubicBezTo>
                    <a:pt x="12477" y="16675"/>
                    <a:pt x="13312" y="17209"/>
                    <a:pt x="14015" y="17510"/>
                  </a:cubicBezTo>
                  <a:cubicBezTo>
                    <a:pt x="14855" y="17779"/>
                    <a:pt x="15695" y="17914"/>
                    <a:pt x="16536" y="17914"/>
                  </a:cubicBezTo>
                  <a:cubicBezTo>
                    <a:pt x="17947" y="17914"/>
                    <a:pt x="19325" y="17645"/>
                    <a:pt x="20602" y="17342"/>
                  </a:cubicBezTo>
                  <a:cubicBezTo>
                    <a:pt x="22014" y="17073"/>
                    <a:pt x="23257" y="16805"/>
                    <a:pt x="24534" y="16805"/>
                  </a:cubicBezTo>
                  <a:cubicBezTo>
                    <a:pt x="25778" y="16805"/>
                    <a:pt x="27055" y="17073"/>
                    <a:pt x="28030" y="17779"/>
                  </a:cubicBezTo>
                  <a:lnTo>
                    <a:pt x="28030" y="17510"/>
                  </a:lnTo>
                  <a:cubicBezTo>
                    <a:pt x="28030" y="15259"/>
                    <a:pt x="29408" y="13713"/>
                    <a:pt x="30819" y="12603"/>
                  </a:cubicBezTo>
                  <a:cubicBezTo>
                    <a:pt x="32096" y="11461"/>
                    <a:pt x="33340" y="10621"/>
                    <a:pt x="33474" y="9780"/>
                  </a:cubicBezTo>
                  <a:cubicBezTo>
                    <a:pt x="33474" y="10352"/>
                    <a:pt x="34046" y="10789"/>
                    <a:pt x="34180" y="11192"/>
                  </a:cubicBezTo>
                  <a:cubicBezTo>
                    <a:pt x="34314" y="11763"/>
                    <a:pt x="34617" y="12469"/>
                    <a:pt x="34617" y="13007"/>
                  </a:cubicBezTo>
                  <a:cubicBezTo>
                    <a:pt x="34751" y="13007"/>
                    <a:pt x="34751" y="13007"/>
                    <a:pt x="34751" y="13141"/>
                  </a:cubicBezTo>
                  <a:lnTo>
                    <a:pt x="34751" y="13578"/>
                  </a:lnTo>
                  <a:cubicBezTo>
                    <a:pt x="34751" y="14553"/>
                    <a:pt x="34449" y="15393"/>
                    <a:pt x="33911" y="16233"/>
                  </a:cubicBezTo>
                  <a:cubicBezTo>
                    <a:pt x="35155" y="15259"/>
                    <a:pt x="36566" y="14822"/>
                    <a:pt x="37675" y="13847"/>
                  </a:cubicBezTo>
                  <a:cubicBezTo>
                    <a:pt x="37675" y="13847"/>
                    <a:pt x="37810" y="13847"/>
                    <a:pt x="37810" y="13713"/>
                  </a:cubicBezTo>
                  <a:cubicBezTo>
                    <a:pt x="39087" y="12738"/>
                    <a:pt x="40330" y="11461"/>
                    <a:pt x="41171" y="10217"/>
                  </a:cubicBezTo>
                  <a:cubicBezTo>
                    <a:pt x="42011" y="12167"/>
                    <a:pt x="43288" y="14149"/>
                    <a:pt x="44128" y="16099"/>
                  </a:cubicBezTo>
                  <a:cubicBezTo>
                    <a:pt x="44532" y="17208"/>
                    <a:pt x="44834" y="18351"/>
                    <a:pt x="44968" y="19460"/>
                  </a:cubicBezTo>
                  <a:cubicBezTo>
                    <a:pt x="44968" y="20434"/>
                    <a:pt x="44968" y="21274"/>
                    <a:pt x="44700" y="22115"/>
                  </a:cubicBezTo>
                  <a:cubicBezTo>
                    <a:pt x="44968" y="21846"/>
                    <a:pt x="45237" y="21543"/>
                    <a:pt x="45372" y="21274"/>
                  </a:cubicBezTo>
                  <a:cubicBezTo>
                    <a:pt x="46514" y="19863"/>
                    <a:pt x="47489" y="18351"/>
                    <a:pt x="48329" y="16805"/>
                  </a:cubicBezTo>
                  <a:cubicBezTo>
                    <a:pt x="48598" y="16502"/>
                    <a:pt x="48733" y="16233"/>
                    <a:pt x="49035" y="15830"/>
                  </a:cubicBezTo>
                  <a:lnTo>
                    <a:pt x="49169" y="15662"/>
                  </a:lnTo>
                  <a:cubicBezTo>
                    <a:pt x="49573" y="14990"/>
                    <a:pt x="49875" y="14418"/>
                    <a:pt x="50144" y="13713"/>
                  </a:cubicBezTo>
                  <a:cubicBezTo>
                    <a:pt x="51253" y="11629"/>
                    <a:pt x="51556" y="9511"/>
                    <a:pt x="51556" y="6856"/>
                  </a:cubicBezTo>
                  <a:lnTo>
                    <a:pt x="51556" y="4739"/>
                  </a:lnTo>
                  <a:cubicBezTo>
                    <a:pt x="51421" y="4470"/>
                    <a:pt x="51421" y="4201"/>
                    <a:pt x="51253" y="3764"/>
                  </a:cubicBezTo>
                  <a:lnTo>
                    <a:pt x="51253" y="3764"/>
                  </a:lnTo>
                  <a:cubicBezTo>
                    <a:pt x="51690" y="4470"/>
                    <a:pt x="52261" y="5041"/>
                    <a:pt x="52665" y="5579"/>
                  </a:cubicBezTo>
                  <a:lnTo>
                    <a:pt x="52665" y="5310"/>
                  </a:lnTo>
                  <a:cubicBezTo>
                    <a:pt x="52665" y="4201"/>
                    <a:pt x="52093" y="3059"/>
                    <a:pt x="51556" y="2218"/>
                  </a:cubicBezTo>
                  <a:cubicBezTo>
                    <a:pt x="51119" y="1546"/>
                    <a:pt x="50413" y="706"/>
                    <a:pt x="49741" y="0"/>
                  </a:cubicBezTo>
                  <a:close/>
                </a:path>
              </a:pathLst>
            </a:custGeom>
            <a:solidFill>
              <a:srgbClr val="EDD56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94" name="Google Shape;995;p32">
              <a:extLst>
                <a:ext uri="{FF2B5EF4-FFF2-40B4-BE49-F238E27FC236}">
                  <a16:creationId xmlns:a16="http://schemas.microsoft.com/office/drawing/2014/main" id="{F8847BEC-8771-435B-BF7B-4E735D0BFC85}"/>
                </a:ext>
              </a:extLst>
            </p:cNvPr>
            <p:cNvSpPr/>
            <p:nvPr/>
          </p:nvSpPr>
          <p:spPr>
            <a:xfrm>
              <a:off x="3664200" y="1449700"/>
              <a:ext cx="175650" cy="115150"/>
            </a:xfrm>
            <a:custGeom>
              <a:avLst/>
              <a:gdLst/>
              <a:ahLst/>
              <a:cxnLst/>
              <a:rect l="l" t="t" r="r" b="b"/>
              <a:pathLst>
                <a:path w="7026" h="4606" extrusionOk="0">
                  <a:moveTo>
                    <a:pt x="6319" y="1"/>
                  </a:moveTo>
                  <a:cubicBezTo>
                    <a:pt x="6017" y="1"/>
                    <a:pt x="5882" y="270"/>
                    <a:pt x="5882" y="538"/>
                  </a:cubicBezTo>
                  <a:cubicBezTo>
                    <a:pt x="6017" y="706"/>
                    <a:pt x="6017" y="975"/>
                    <a:pt x="6017" y="1110"/>
                  </a:cubicBezTo>
                  <a:cubicBezTo>
                    <a:pt x="6017" y="2521"/>
                    <a:pt x="4908" y="3630"/>
                    <a:pt x="3496" y="3630"/>
                  </a:cubicBezTo>
                  <a:cubicBezTo>
                    <a:pt x="2253" y="3630"/>
                    <a:pt x="1144" y="2656"/>
                    <a:pt x="976" y="1379"/>
                  </a:cubicBezTo>
                  <a:cubicBezTo>
                    <a:pt x="976" y="1110"/>
                    <a:pt x="707" y="975"/>
                    <a:pt x="438" y="975"/>
                  </a:cubicBezTo>
                  <a:cubicBezTo>
                    <a:pt x="135" y="975"/>
                    <a:pt x="1" y="1244"/>
                    <a:pt x="1" y="1547"/>
                  </a:cubicBezTo>
                  <a:cubicBezTo>
                    <a:pt x="303" y="3227"/>
                    <a:pt x="1681" y="4605"/>
                    <a:pt x="3496" y="4605"/>
                  </a:cubicBezTo>
                  <a:cubicBezTo>
                    <a:pt x="5479" y="4605"/>
                    <a:pt x="7025" y="3059"/>
                    <a:pt x="7025" y="1110"/>
                  </a:cubicBezTo>
                  <a:cubicBezTo>
                    <a:pt x="7025" y="841"/>
                    <a:pt x="7025" y="706"/>
                    <a:pt x="6857" y="404"/>
                  </a:cubicBezTo>
                  <a:cubicBezTo>
                    <a:pt x="6857" y="135"/>
                    <a:pt x="6588" y="1"/>
                    <a:pt x="6319" y="1"/>
                  </a:cubicBezTo>
                  <a:close/>
                </a:path>
              </a:pathLst>
            </a:custGeom>
            <a:solidFill>
              <a:schemeClr val="dk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95" name="Google Shape;996;p32">
              <a:extLst>
                <a:ext uri="{FF2B5EF4-FFF2-40B4-BE49-F238E27FC236}">
                  <a16:creationId xmlns:a16="http://schemas.microsoft.com/office/drawing/2014/main" id="{52A14F81-F171-4C7F-BFD5-8CB1A5683460}"/>
                </a:ext>
              </a:extLst>
            </p:cNvPr>
            <p:cNvSpPr/>
            <p:nvPr/>
          </p:nvSpPr>
          <p:spPr>
            <a:xfrm>
              <a:off x="3381050" y="1294800"/>
              <a:ext cx="231100" cy="168725"/>
            </a:xfrm>
            <a:custGeom>
              <a:avLst/>
              <a:gdLst/>
              <a:ahLst/>
              <a:cxnLst/>
              <a:rect l="l" t="t" r="r" b="b"/>
              <a:pathLst>
                <a:path w="9244" h="6749" extrusionOk="0">
                  <a:moveTo>
                    <a:pt x="5732" y="0"/>
                  </a:moveTo>
                  <a:cubicBezTo>
                    <a:pt x="4300" y="0"/>
                    <a:pt x="3026" y="940"/>
                    <a:pt x="2521" y="2264"/>
                  </a:cubicBezTo>
                  <a:cubicBezTo>
                    <a:pt x="2270" y="2342"/>
                    <a:pt x="2033" y="2374"/>
                    <a:pt x="1812" y="2374"/>
                  </a:cubicBezTo>
                  <a:cubicBezTo>
                    <a:pt x="794" y="2374"/>
                    <a:pt x="135" y="1693"/>
                    <a:pt x="135" y="1693"/>
                  </a:cubicBezTo>
                  <a:lnTo>
                    <a:pt x="135" y="1693"/>
                  </a:lnTo>
                  <a:cubicBezTo>
                    <a:pt x="1" y="4079"/>
                    <a:pt x="1681" y="4651"/>
                    <a:pt x="2656" y="4785"/>
                  </a:cubicBezTo>
                  <a:cubicBezTo>
                    <a:pt x="3059" y="5760"/>
                    <a:pt x="4202" y="6600"/>
                    <a:pt x="5445" y="6734"/>
                  </a:cubicBezTo>
                  <a:cubicBezTo>
                    <a:pt x="5544" y="6744"/>
                    <a:pt x="5642" y="6748"/>
                    <a:pt x="5740" y="6748"/>
                  </a:cubicBezTo>
                  <a:cubicBezTo>
                    <a:pt x="7438" y="6748"/>
                    <a:pt x="8950" y="5392"/>
                    <a:pt x="9109" y="3676"/>
                  </a:cubicBezTo>
                  <a:cubicBezTo>
                    <a:pt x="9243" y="1861"/>
                    <a:pt x="7832" y="181"/>
                    <a:pt x="6017" y="13"/>
                  </a:cubicBezTo>
                  <a:cubicBezTo>
                    <a:pt x="5921" y="4"/>
                    <a:pt x="5826" y="0"/>
                    <a:pt x="5732" y="0"/>
                  </a:cubicBezTo>
                  <a:close/>
                </a:path>
              </a:pathLst>
            </a:custGeom>
            <a:solidFill>
              <a:schemeClr val="dk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96" name="Google Shape;997;p32">
              <a:extLst>
                <a:ext uri="{FF2B5EF4-FFF2-40B4-BE49-F238E27FC236}">
                  <a16:creationId xmlns:a16="http://schemas.microsoft.com/office/drawing/2014/main" id="{69FE29CB-0F5D-4F41-B0E9-B79923F044E2}"/>
                </a:ext>
              </a:extLst>
            </p:cNvPr>
            <p:cNvSpPr/>
            <p:nvPr/>
          </p:nvSpPr>
          <p:spPr>
            <a:xfrm>
              <a:off x="3507100" y="1306025"/>
              <a:ext cx="59675" cy="59675"/>
            </a:xfrm>
            <a:custGeom>
              <a:avLst/>
              <a:gdLst/>
              <a:ahLst/>
              <a:cxnLst/>
              <a:rect l="l" t="t" r="r" b="b"/>
              <a:pathLst>
                <a:path w="2387" h="2387" extrusionOk="0">
                  <a:moveTo>
                    <a:pt x="1109" y="1"/>
                  </a:moveTo>
                  <a:cubicBezTo>
                    <a:pt x="403" y="1"/>
                    <a:pt x="0" y="572"/>
                    <a:pt x="0" y="1244"/>
                  </a:cubicBezTo>
                  <a:cubicBezTo>
                    <a:pt x="0" y="1950"/>
                    <a:pt x="403" y="2387"/>
                    <a:pt x="1109" y="2387"/>
                  </a:cubicBezTo>
                  <a:cubicBezTo>
                    <a:pt x="1815" y="2387"/>
                    <a:pt x="2386" y="1950"/>
                    <a:pt x="2386" y="1244"/>
                  </a:cubicBezTo>
                  <a:cubicBezTo>
                    <a:pt x="2386" y="572"/>
                    <a:pt x="1815" y="1"/>
                    <a:pt x="1109" y="1"/>
                  </a:cubicBezTo>
                  <a:close/>
                </a:path>
              </a:pathLst>
            </a:custGeom>
            <a:solidFill>
              <a:srgbClr val="FFFFFF"/>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97" name="Google Shape;998;p32">
              <a:extLst>
                <a:ext uri="{FF2B5EF4-FFF2-40B4-BE49-F238E27FC236}">
                  <a16:creationId xmlns:a16="http://schemas.microsoft.com/office/drawing/2014/main" id="{E733EEB6-CA51-47B3-B011-35A945F30FC5}"/>
                </a:ext>
              </a:extLst>
            </p:cNvPr>
            <p:cNvSpPr/>
            <p:nvPr/>
          </p:nvSpPr>
          <p:spPr>
            <a:xfrm>
              <a:off x="3877625" y="1246025"/>
              <a:ext cx="227725" cy="168650"/>
            </a:xfrm>
            <a:custGeom>
              <a:avLst/>
              <a:gdLst/>
              <a:ahLst/>
              <a:cxnLst/>
              <a:rect l="l" t="t" r="r" b="b"/>
              <a:pathLst>
                <a:path w="9109" h="6746" extrusionOk="0">
                  <a:moveTo>
                    <a:pt x="3549" y="0"/>
                  </a:moveTo>
                  <a:cubicBezTo>
                    <a:pt x="3443" y="0"/>
                    <a:pt x="3335" y="5"/>
                    <a:pt x="3227" y="14"/>
                  </a:cubicBezTo>
                  <a:cubicBezTo>
                    <a:pt x="1278" y="149"/>
                    <a:pt x="0" y="1695"/>
                    <a:pt x="169" y="3644"/>
                  </a:cubicBezTo>
                  <a:cubicBezTo>
                    <a:pt x="297" y="5409"/>
                    <a:pt x="1712" y="6745"/>
                    <a:pt x="3537" y="6745"/>
                  </a:cubicBezTo>
                  <a:cubicBezTo>
                    <a:pt x="3623" y="6745"/>
                    <a:pt x="3710" y="6742"/>
                    <a:pt x="3798" y="6736"/>
                  </a:cubicBezTo>
                  <a:cubicBezTo>
                    <a:pt x="5042" y="6602"/>
                    <a:pt x="6050" y="5761"/>
                    <a:pt x="6588" y="4652"/>
                  </a:cubicBezTo>
                  <a:cubicBezTo>
                    <a:pt x="7562" y="4652"/>
                    <a:pt x="9108" y="4081"/>
                    <a:pt x="8974" y="1560"/>
                  </a:cubicBezTo>
                  <a:lnTo>
                    <a:pt x="8974" y="1560"/>
                  </a:lnTo>
                  <a:cubicBezTo>
                    <a:pt x="8974" y="1561"/>
                    <a:pt x="8430" y="2279"/>
                    <a:pt x="7411" y="2279"/>
                  </a:cubicBezTo>
                  <a:cubicBezTo>
                    <a:pt x="7164" y="2279"/>
                    <a:pt x="6889" y="2237"/>
                    <a:pt x="6588" y="2132"/>
                  </a:cubicBezTo>
                  <a:cubicBezTo>
                    <a:pt x="6213" y="819"/>
                    <a:pt x="4966" y="0"/>
                    <a:pt x="3549" y="0"/>
                  </a:cubicBezTo>
                  <a:close/>
                </a:path>
              </a:pathLst>
            </a:custGeom>
            <a:solidFill>
              <a:schemeClr val="dk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98" name="Google Shape;999;p32">
              <a:extLst>
                <a:ext uri="{FF2B5EF4-FFF2-40B4-BE49-F238E27FC236}">
                  <a16:creationId xmlns:a16="http://schemas.microsoft.com/office/drawing/2014/main" id="{BB854CF8-D117-4B97-900E-1FF9BDAC94FE}"/>
                </a:ext>
              </a:extLst>
            </p:cNvPr>
            <p:cNvSpPr/>
            <p:nvPr/>
          </p:nvSpPr>
          <p:spPr>
            <a:xfrm>
              <a:off x="3916275" y="1264025"/>
              <a:ext cx="59675" cy="59675"/>
            </a:xfrm>
            <a:custGeom>
              <a:avLst/>
              <a:gdLst/>
              <a:ahLst/>
              <a:cxnLst/>
              <a:rect l="l" t="t" r="r" b="b"/>
              <a:pathLst>
                <a:path w="2387" h="2387" extrusionOk="0">
                  <a:moveTo>
                    <a:pt x="1143" y="0"/>
                  </a:moveTo>
                  <a:cubicBezTo>
                    <a:pt x="572" y="0"/>
                    <a:pt x="0" y="572"/>
                    <a:pt x="0" y="1244"/>
                  </a:cubicBezTo>
                  <a:cubicBezTo>
                    <a:pt x="0" y="1815"/>
                    <a:pt x="572" y="2386"/>
                    <a:pt x="1143" y="2386"/>
                  </a:cubicBezTo>
                  <a:cubicBezTo>
                    <a:pt x="1815" y="2386"/>
                    <a:pt x="2387" y="1815"/>
                    <a:pt x="2387" y="1244"/>
                  </a:cubicBezTo>
                  <a:cubicBezTo>
                    <a:pt x="2387" y="572"/>
                    <a:pt x="1815" y="0"/>
                    <a:pt x="1143" y="0"/>
                  </a:cubicBezTo>
                  <a:close/>
                </a:path>
              </a:pathLst>
            </a:custGeom>
            <a:solidFill>
              <a:srgbClr val="FFFFFF"/>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99" name="Google Shape;1000;p32">
              <a:extLst>
                <a:ext uri="{FF2B5EF4-FFF2-40B4-BE49-F238E27FC236}">
                  <a16:creationId xmlns:a16="http://schemas.microsoft.com/office/drawing/2014/main" id="{594A85AE-DD6F-43F3-B245-D04B1AC5499A}"/>
                </a:ext>
              </a:extLst>
            </p:cNvPr>
            <p:cNvSpPr/>
            <p:nvPr/>
          </p:nvSpPr>
          <p:spPr>
            <a:xfrm>
              <a:off x="3373500" y="1446350"/>
              <a:ext cx="206725" cy="105050"/>
            </a:xfrm>
            <a:custGeom>
              <a:avLst/>
              <a:gdLst/>
              <a:ahLst/>
              <a:cxnLst/>
              <a:rect l="l" t="t" r="r" b="b"/>
              <a:pathLst>
                <a:path w="8269" h="4202" extrusionOk="0">
                  <a:moveTo>
                    <a:pt x="4201" y="0"/>
                  </a:moveTo>
                  <a:cubicBezTo>
                    <a:pt x="1849" y="0"/>
                    <a:pt x="0" y="975"/>
                    <a:pt x="0" y="2084"/>
                  </a:cubicBezTo>
                  <a:cubicBezTo>
                    <a:pt x="0" y="3193"/>
                    <a:pt x="1849" y="4201"/>
                    <a:pt x="4201" y="4201"/>
                  </a:cubicBezTo>
                  <a:cubicBezTo>
                    <a:pt x="6453" y="4201"/>
                    <a:pt x="8268" y="3193"/>
                    <a:pt x="8268" y="2084"/>
                  </a:cubicBezTo>
                  <a:cubicBezTo>
                    <a:pt x="8268" y="975"/>
                    <a:pt x="6453" y="0"/>
                    <a:pt x="4201" y="0"/>
                  </a:cubicBezTo>
                  <a:close/>
                </a:path>
              </a:pathLst>
            </a:custGeom>
            <a:solidFill>
              <a:schemeClr val="accent6"/>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00" name="Google Shape;1001;p32">
              <a:extLst>
                <a:ext uri="{FF2B5EF4-FFF2-40B4-BE49-F238E27FC236}">
                  <a16:creationId xmlns:a16="http://schemas.microsoft.com/office/drawing/2014/main" id="{EB8F90F8-D523-4387-A32E-90083F58B62E}"/>
                </a:ext>
              </a:extLst>
            </p:cNvPr>
            <p:cNvSpPr/>
            <p:nvPr/>
          </p:nvSpPr>
          <p:spPr>
            <a:xfrm>
              <a:off x="3930550" y="1374500"/>
              <a:ext cx="213450" cy="111225"/>
            </a:xfrm>
            <a:custGeom>
              <a:avLst/>
              <a:gdLst/>
              <a:ahLst/>
              <a:cxnLst/>
              <a:rect l="l" t="t" r="r" b="b"/>
              <a:pathLst>
                <a:path w="8538" h="4449" extrusionOk="0">
                  <a:moveTo>
                    <a:pt x="4900" y="1"/>
                  </a:moveTo>
                  <a:cubicBezTo>
                    <a:pt x="4629" y="1"/>
                    <a:pt x="4350" y="17"/>
                    <a:pt x="4067" y="51"/>
                  </a:cubicBezTo>
                  <a:cubicBezTo>
                    <a:pt x="1681" y="354"/>
                    <a:pt x="1" y="1463"/>
                    <a:pt x="135" y="2706"/>
                  </a:cubicBezTo>
                  <a:cubicBezTo>
                    <a:pt x="251" y="3689"/>
                    <a:pt x="1735" y="4449"/>
                    <a:pt x="3561" y="4449"/>
                  </a:cubicBezTo>
                  <a:cubicBezTo>
                    <a:pt x="3856" y="4449"/>
                    <a:pt x="4161" y="4429"/>
                    <a:pt x="4471" y="4387"/>
                  </a:cubicBezTo>
                  <a:cubicBezTo>
                    <a:pt x="6723" y="4118"/>
                    <a:pt x="8537" y="3009"/>
                    <a:pt x="8403" y="1732"/>
                  </a:cubicBezTo>
                  <a:cubicBezTo>
                    <a:pt x="8286" y="764"/>
                    <a:pt x="6761" y="1"/>
                    <a:pt x="4900" y="1"/>
                  </a:cubicBezTo>
                  <a:close/>
                </a:path>
              </a:pathLst>
            </a:custGeom>
            <a:solidFill>
              <a:schemeClr val="accent6"/>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01" name="Google Shape;1002;p32">
              <a:extLst>
                <a:ext uri="{FF2B5EF4-FFF2-40B4-BE49-F238E27FC236}">
                  <a16:creationId xmlns:a16="http://schemas.microsoft.com/office/drawing/2014/main" id="{ADA22323-A815-4D9E-B7B8-06DA5C0E7193}"/>
                </a:ext>
              </a:extLst>
            </p:cNvPr>
            <p:cNvSpPr/>
            <p:nvPr/>
          </p:nvSpPr>
          <p:spPr>
            <a:xfrm>
              <a:off x="3597825" y="2131950"/>
              <a:ext cx="48775" cy="21050"/>
            </a:xfrm>
            <a:custGeom>
              <a:avLst/>
              <a:gdLst/>
              <a:ahLst/>
              <a:cxnLst/>
              <a:rect l="l" t="t" r="r" b="b"/>
              <a:pathLst>
                <a:path w="1951" h="842" extrusionOk="0">
                  <a:moveTo>
                    <a:pt x="1" y="1"/>
                  </a:moveTo>
                  <a:cubicBezTo>
                    <a:pt x="559" y="428"/>
                    <a:pt x="1245" y="694"/>
                    <a:pt x="1903" y="832"/>
                  </a:cubicBezTo>
                  <a:lnTo>
                    <a:pt x="1903" y="832"/>
                  </a:lnTo>
                  <a:cubicBezTo>
                    <a:pt x="1610" y="747"/>
                    <a:pt x="251" y="126"/>
                    <a:pt x="1" y="1"/>
                  </a:cubicBezTo>
                  <a:close/>
                  <a:moveTo>
                    <a:pt x="1903" y="832"/>
                  </a:moveTo>
                  <a:cubicBezTo>
                    <a:pt x="1925" y="838"/>
                    <a:pt x="1941" y="841"/>
                    <a:pt x="1950" y="841"/>
                  </a:cubicBezTo>
                  <a:cubicBezTo>
                    <a:pt x="1935" y="838"/>
                    <a:pt x="1919" y="835"/>
                    <a:pt x="1903" y="832"/>
                  </a:cubicBezTo>
                  <a:close/>
                </a:path>
              </a:pathLst>
            </a:custGeom>
            <a:solidFill>
              <a:srgbClr val="2E3463"/>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grpSp>
        <p:nvGrpSpPr>
          <p:cNvPr id="202" name="Google Shape;211;p3">
            <a:extLst>
              <a:ext uri="{FF2B5EF4-FFF2-40B4-BE49-F238E27FC236}">
                <a16:creationId xmlns:a16="http://schemas.microsoft.com/office/drawing/2014/main" id="{36C19A32-EB14-46B6-BE30-A420DB3A7F9C}"/>
              </a:ext>
            </a:extLst>
          </p:cNvPr>
          <p:cNvGrpSpPr/>
          <p:nvPr userDrawn="1"/>
        </p:nvGrpSpPr>
        <p:grpSpPr>
          <a:xfrm>
            <a:off x="772900" y="1186379"/>
            <a:ext cx="333322" cy="298986"/>
            <a:chOff x="2495125" y="2142250"/>
            <a:chExt cx="444275" cy="398525"/>
          </a:xfrm>
        </p:grpSpPr>
        <p:sp>
          <p:nvSpPr>
            <p:cNvPr id="203" name="Google Shape;212;p3">
              <a:extLst>
                <a:ext uri="{FF2B5EF4-FFF2-40B4-BE49-F238E27FC236}">
                  <a16:creationId xmlns:a16="http://schemas.microsoft.com/office/drawing/2014/main" id="{22119F67-39FE-47B8-97DB-A9DDAFCE3F72}"/>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endParaRPr sz="1350" dirty="0">
                <a:solidFill>
                  <a:prstClr val="black"/>
                </a:solidFill>
                <a:latin typeface="Times New Roman" panose="02020603050405020304" pitchFamily="18" charset="0"/>
              </a:endParaRPr>
            </a:p>
          </p:txBody>
        </p:sp>
        <p:sp>
          <p:nvSpPr>
            <p:cNvPr id="204" name="Google Shape;213;p3">
              <a:extLst>
                <a:ext uri="{FF2B5EF4-FFF2-40B4-BE49-F238E27FC236}">
                  <a16:creationId xmlns:a16="http://schemas.microsoft.com/office/drawing/2014/main" id="{95B9D80B-1308-40DE-B7AB-F51F061B728F}"/>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grpSp>
        <p:nvGrpSpPr>
          <p:cNvPr id="205" name="Google Shape;214;p3">
            <a:extLst>
              <a:ext uri="{FF2B5EF4-FFF2-40B4-BE49-F238E27FC236}">
                <a16:creationId xmlns:a16="http://schemas.microsoft.com/office/drawing/2014/main" id="{FF773F4A-00DE-480A-A1E4-267BF6A95F53}"/>
              </a:ext>
            </a:extLst>
          </p:cNvPr>
          <p:cNvGrpSpPr/>
          <p:nvPr userDrawn="1"/>
        </p:nvGrpSpPr>
        <p:grpSpPr>
          <a:xfrm>
            <a:off x="7923582" y="3780148"/>
            <a:ext cx="218607" cy="211096"/>
            <a:chOff x="3243875" y="2372825"/>
            <a:chExt cx="291375" cy="281375"/>
          </a:xfrm>
        </p:grpSpPr>
        <p:sp>
          <p:nvSpPr>
            <p:cNvPr id="206" name="Google Shape;215;p3">
              <a:extLst>
                <a:ext uri="{FF2B5EF4-FFF2-40B4-BE49-F238E27FC236}">
                  <a16:creationId xmlns:a16="http://schemas.microsoft.com/office/drawing/2014/main" id="{B061D21D-9962-482E-8B77-708CF59A3EB6}"/>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07" name="Google Shape;216;p3">
              <a:extLst>
                <a:ext uri="{FF2B5EF4-FFF2-40B4-BE49-F238E27FC236}">
                  <a16:creationId xmlns:a16="http://schemas.microsoft.com/office/drawing/2014/main" id="{204A213E-8F6F-4FC4-AB3D-8806D287E243}"/>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08" name="Google Shape;217;p3">
              <a:extLst>
                <a:ext uri="{FF2B5EF4-FFF2-40B4-BE49-F238E27FC236}">
                  <a16:creationId xmlns:a16="http://schemas.microsoft.com/office/drawing/2014/main" id="{75F3FCD1-BCD2-41A7-AF94-8CEC0F2FFE09}"/>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09" name="Google Shape;218;p3">
              <a:extLst>
                <a:ext uri="{FF2B5EF4-FFF2-40B4-BE49-F238E27FC236}">
                  <a16:creationId xmlns:a16="http://schemas.microsoft.com/office/drawing/2014/main" id="{EB1D663F-9A65-4AE5-82B7-355924900575}"/>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10" name="Google Shape;219;p3">
              <a:extLst>
                <a:ext uri="{FF2B5EF4-FFF2-40B4-BE49-F238E27FC236}">
                  <a16:creationId xmlns:a16="http://schemas.microsoft.com/office/drawing/2014/main" id="{A3231104-E2F1-474D-A57B-1B68E9AE6F33}"/>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11" name="Google Shape;220;p3">
              <a:extLst>
                <a:ext uri="{FF2B5EF4-FFF2-40B4-BE49-F238E27FC236}">
                  <a16:creationId xmlns:a16="http://schemas.microsoft.com/office/drawing/2014/main" id="{F5ADB79B-53AA-46AB-84C9-DB8354756BC7}"/>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12" name="Google Shape;221;p3">
              <a:extLst>
                <a:ext uri="{FF2B5EF4-FFF2-40B4-BE49-F238E27FC236}">
                  <a16:creationId xmlns:a16="http://schemas.microsoft.com/office/drawing/2014/main" id="{0EA0A449-FE2B-4948-8A13-06CFC25A3A68}"/>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sz="1350" dirty="0">
                <a:solidFill>
                  <a:prstClr val="black"/>
                </a:solidFill>
                <a:latin typeface="Times New Roman" panose="02020603050405020304" pitchFamily="18" charset="0"/>
              </a:endParaRPr>
            </a:p>
          </p:txBody>
        </p:sp>
        <p:sp>
          <p:nvSpPr>
            <p:cNvPr id="213" name="Google Shape;222;p3">
              <a:extLst>
                <a:ext uri="{FF2B5EF4-FFF2-40B4-BE49-F238E27FC236}">
                  <a16:creationId xmlns:a16="http://schemas.microsoft.com/office/drawing/2014/main" id="{FDF13A9C-A97B-44BE-9F23-62A6C5EDEC49}"/>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14" name="Google Shape;223;p3">
              <a:extLst>
                <a:ext uri="{FF2B5EF4-FFF2-40B4-BE49-F238E27FC236}">
                  <a16:creationId xmlns:a16="http://schemas.microsoft.com/office/drawing/2014/main" id="{ADA04C5F-ECF7-42DD-B1EB-83FC80EB7BDD}"/>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15" name="Google Shape;224;p3">
              <a:extLst>
                <a:ext uri="{FF2B5EF4-FFF2-40B4-BE49-F238E27FC236}">
                  <a16:creationId xmlns:a16="http://schemas.microsoft.com/office/drawing/2014/main" id="{EC7C5AD5-90D8-4F7D-9C2C-CFD820FC374A}"/>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grpSp>
        <p:nvGrpSpPr>
          <p:cNvPr id="216" name="Google Shape;225;p3">
            <a:extLst>
              <a:ext uri="{FF2B5EF4-FFF2-40B4-BE49-F238E27FC236}">
                <a16:creationId xmlns:a16="http://schemas.microsoft.com/office/drawing/2014/main" id="{06FC704C-BA05-45EE-B62B-22DABC82E899}"/>
              </a:ext>
            </a:extLst>
          </p:cNvPr>
          <p:cNvGrpSpPr/>
          <p:nvPr userDrawn="1"/>
        </p:nvGrpSpPr>
        <p:grpSpPr>
          <a:xfrm>
            <a:off x="8086725" y="536311"/>
            <a:ext cx="125049" cy="126470"/>
            <a:chOff x="4954425" y="2036375"/>
            <a:chExt cx="166675" cy="168575"/>
          </a:xfrm>
        </p:grpSpPr>
        <p:sp>
          <p:nvSpPr>
            <p:cNvPr id="217" name="Google Shape;226;p3">
              <a:extLst>
                <a:ext uri="{FF2B5EF4-FFF2-40B4-BE49-F238E27FC236}">
                  <a16:creationId xmlns:a16="http://schemas.microsoft.com/office/drawing/2014/main" id="{EE9E41F6-3648-44F1-A46C-BDD91F82AF1F}"/>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18" name="Google Shape;227;p3">
              <a:extLst>
                <a:ext uri="{FF2B5EF4-FFF2-40B4-BE49-F238E27FC236}">
                  <a16:creationId xmlns:a16="http://schemas.microsoft.com/office/drawing/2014/main" id="{A7D8C30C-9D8A-4F45-A5DD-F918DD863CF3}"/>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sp>
        <p:nvSpPr>
          <p:cNvPr id="219" name="Google Shape;228;p3">
            <a:extLst>
              <a:ext uri="{FF2B5EF4-FFF2-40B4-BE49-F238E27FC236}">
                <a16:creationId xmlns:a16="http://schemas.microsoft.com/office/drawing/2014/main" id="{EBE612EC-FC5F-4192-9E24-C046316489E0}"/>
              </a:ext>
            </a:extLst>
          </p:cNvPr>
          <p:cNvSpPr/>
          <p:nvPr userDrawn="1"/>
        </p:nvSpPr>
        <p:spPr>
          <a:xfrm>
            <a:off x="1183176" y="2699166"/>
            <a:ext cx="89375" cy="60919"/>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220" name="Google Shape;229;p3">
            <a:extLst>
              <a:ext uri="{FF2B5EF4-FFF2-40B4-BE49-F238E27FC236}">
                <a16:creationId xmlns:a16="http://schemas.microsoft.com/office/drawing/2014/main" id="{31BD3FA8-6E2A-4C65-9E9F-29FBB5C804BE}"/>
              </a:ext>
            </a:extLst>
          </p:cNvPr>
          <p:cNvSpPr/>
          <p:nvPr userDrawn="1"/>
        </p:nvSpPr>
        <p:spPr>
          <a:xfrm>
            <a:off x="7387629" y="2917298"/>
            <a:ext cx="65273" cy="46458"/>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grpSp>
        <p:nvGrpSpPr>
          <p:cNvPr id="221" name="Google Shape;230;p3">
            <a:extLst>
              <a:ext uri="{FF2B5EF4-FFF2-40B4-BE49-F238E27FC236}">
                <a16:creationId xmlns:a16="http://schemas.microsoft.com/office/drawing/2014/main" id="{69E37D2F-6DF5-4A21-A568-0E80AD7AD85B}"/>
              </a:ext>
            </a:extLst>
          </p:cNvPr>
          <p:cNvGrpSpPr/>
          <p:nvPr userDrawn="1"/>
        </p:nvGrpSpPr>
        <p:grpSpPr>
          <a:xfrm>
            <a:off x="956428" y="4157405"/>
            <a:ext cx="125049" cy="126470"/>
            <a:chOff x="4954425" y="2036375"/>
            <a:chExt cx="166675" cy="168575"/>
          </a:xfrm>
        </p:grpSpPr>
        <p:sp>
          <p:nvSpPr>
            <p:cNvPr id="222" name="Google Shape;231;p3">
              <a:extLst>
                <a:ext uri="{FF2B5EF4-FFF2-40B4-BE49-F238E27FC236}">
                  <a16:creationId xmlns:a16="http://schemas.microsoft.com/office/drawing/2014/main" id="{68E4F49D-2FDF-45EC-A2F0-64258873AC93}"/>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23" name="Google Shape;232;p3">
              <a:extLst>
                <a:ext uri="{FF2B5EF4-FFF2-40B4-BE49-F238E27FC236}">
                  <a16:creationId xmlns:a16="http://schemas.microsoft.com/office/drawing/2014/main" id="{424729EF-CCC4-4D87-A50A-4CA7DB6D3AA9}"/>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sp>
        <p:nvSpPr>
          <p:cNvPr id="224" name="TextBox 223">
            <a:extLst>
              <a:ext uri="{FF2B5EF4-FFF2-40B4-BE49-F238E27FC236}">
                <a16:creationId xmlns:a16="http://schemas.microsoft.com/office/drawing/2014/main" id="{93F46B3B-D663-4FBA-8528-CFD2F9C1E141}"/>
              </a:ext>
            </a:extLst>
          </p:cNvPr>
          <p:cNvSpPr txBox="1"/>
          <p:nvPr userDrawn="1"/>
        </p:nvSpPr>
        <p:spPr>
          <a:xfrm>
            <a:off x="2837068" y="1101753"/>
            <a:ext cx="3387300" cy="4074192"/>
          </a:xfrm>
          <a:prstGeom prst="rect">
            <a:avLst/>
          </a:prstGeom>
          <a:noFill/>
        </p:spPr>
        <p:txBody>
          <a:bodyPr wrap="square" rtlCol="0">
            <a:spAutoFit/>
          </a:bodyPr>
          <a:lstStyle/>
          <a:p>
            <a:pPr algn="ctr"/>
            <a:r>
              <a:rPr lang="vi-VN" sz="8625">
                <a:solidFill>
                  <a:srgbClr val="002060"/>
                </a:solidFill>
                <a:latin typeface="UTM Cookies"/>
              </a:rPr>
              <a:t>LUYỆN TẬP</a:t>
            </a:r>
            <a:endParaRPr lang="vi-VN" sz="8625" dirty="0">
              <a:solidFill>
                <a:srgbClr val="002060"/>
              </a:solidFill>
              <a:latin typeface="UTM Cookies"/>
            </a:endParaRPr>
          </a:p>
        </p:txBody>
      </p:sp>
    </p:spTree>
    <p:extLst>
      <p:ext uri="{BB962C8B-B14F-4D97-AF65-F5344CB8AC3E}">
        <p14:creationId xmlns:p14="http://schemas.microsoft.com/office/powerpoint/2010/main" val="121722957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202"/>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219"/>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221"/>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216"/>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220"/>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205"/>
                                        </p:tgtEl>
                                      </p:cBhvr>
                                      <p:by x="150000" y="150000"/>
                                    </p:animScale>
                                  </p:childTnLst>
                                </p:cTn>
                              </p:par>
                              <p:par>
                                <p:cTn id="17" presetID="16" presetClass="entr" presetSubtype="21"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Effect transition="in" filter="barn(inVertical)">
                                      <p:cBhvr>
                                        <p:cTn id="19" dur="500"/>
                                        <p:tgtEl>
                                          <p:spTgt spid="98"/>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99"/>
                                        </p:tgtEl>
                                        <p:attrNameLst>
                                          <p:attrName>style.visibility</p:attrName>
                                        </p:attrNameLst>
                                      </p:cBhvr>
                                      <p:to>
                                        <p:strVal val="visible"/>
                                      </p:to>
                                    </p:set>
                                    <p:animEffect transition="in" filter="barn(inVertical)">
                                      <p:cBhvr>
                                        <p:cTn id="22" dur="500"/>
                                        <p:tgtEl>
                                          <p:spTgt spid="99"/>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97"/>
                                        </p:tgtEl>
                                        <p:attrNameLst>
                                          <p:attrName>style.visibility</p:attrName>
                                        </p:attrNameLst>
                                      </p:cBhvr>
                                      <p:to>
                                        <p:strVal val="visible"/>
                                      </p:to>
                                    </p:set>
                                    <p:animEffect transition="in" filter="fade">
                                      <p:cBhvr>
                                        <p:cTn id="26" dur="500"/>
                                        <p:tgtEl>
                                          <p:spTgt spid="97"/>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138"/>
                                        </p:tgtEl>
                                        <p:attrNameLst>
                                          <p:attrName>style.visibility</p:attrName>
                                        </p:attrNameLst>
                                      </p:cBhvr>
                                      <p:to>
                                        <p:strVal val="visible"/>
                                      </p:to>
                                    </p:set>
                                    <p:anim calcmode="lin" valueType="num">
                                      <p:cBhvr>
                                        <p:cTn id="30" dur="1000" fill="hold"/>
                                        <p:tgtEl>
                                          <p:spTgt spid="138"/>
                                        </p:tgtEl>
                                        <p:attrNameLst>
                                          <p:attrName>ppt_w</p:attrName>
                                        </p:attrNameLst>
                                      </p:cBhvr>
                                      <p:tavLst>
                                        <p:tav tm="0">
                                          <p:val>
                                            <p:fltVal val="0"/>
                                          </p:val>
                                        </p:tav>
                                        <p:tav tm="100000">
                                          <p:val>
                                            <p:strVal val="#ppt_w"/>
                                          </p:val>
                                        </p:tav>
                                      </p:tavLst>
                                    </p:anim>
                                    <p:anim calcmode="lin" valueType="num">
                                      <p:cBhvr>
                                        <p:cTn id="31" dur="1000" fill="hold"/>
                                        <p:tgtEl>
                                          <p:spTgt spid="138"/>
                                        </p:tgtEl>
                                        <p:attrNameLst>
                                          <p:attrName>ppt_h</p:attrName>
                                        </p:attrNameLst>
                                      </p:cBhvr>
                                      <p:tavLst>
                                        <p:tav tm="0">
                                          <p:val>
                                            <p:fltVal val="0"/>
                                          </p:val>
                                        </p:tav>
                                        <p:tav tm="100000">
                                          <p:val>
                                            <p:strVal val="#ppt_h"/>
                                          </p:val>
                                        </p:tav>
                                      </p:tavLst>
                                    </p:anim>
                                    <p:anim calcmode="lin" valueType="num">
                                      <p:cBhvr>
                                        <p:cTn id="32" dur="1000" fill="hold"/>
                                        <p:tgtEl>
                                          <p:spTgt spid="138"/>
                                        </p:tgtEl>
                                        <p:attrNameLst>
                                          <p:attrName>style.rotation</p:attrName>
                                        </p:attrNameLst>
                                      </p:cBhvr>
                                      <p:tavLst>
                                        <p:tav tm="0">
                                          <p:val>
                                            <p:fltVal val="90"/>
                                          </p:val>
                                        </p:tav>
                                        <p:tav tm="100000">
                                          <p:val>
                                            <p:fltVal val="0"/>
                                          </p:val>
                                        </p:tav>
                                      </p:tavLst>
                                    </p:anim>
                                    <p:animEffect transition="in" filter="fade">
                                      <p:cBhvr>
                                        <p:cTn id="33" dur="1000"/>
                                        <p:tgtEl>
                                          <p:spTgt spid="138"/>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224"/>
                                        </p:tgtEl>
                                        <p:attrNameLst>
                                          <p:attrName>style.visibility</p:attrName>
                                        </p:attrNameLst>
                                      </p:cBhvr>
                                      <p:to>
                                        <p:strVal val="visible"/>
                                      </p:to>
                                    </p:set>
                                    <p:animEffect transition="in" filter="randombar(horizontal)">
                                      <p:cBhvr>
                                        <p:cTn id="37" dur="500"/>
                                        <p:tgtEl>
                                          <p:spTgt spid="2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219" grpId="0" animBg="1"/>
      <p:bldP spid="220" grpId="0" animBg="1"/>
      <p:bldP spid="224" grpId="0"/>
    </p:bldLst>
  </p:timing>
</p:sldLayout>
</file>

<file path=ppt/slideLayouts/slideLayout129.xml><?xml version="1.0" encoding="utf-8"?>
<p:sldLayout xmlns:a="http://schemas.openxmlformats.org/drawingml/2006/main" xmlns:r="http://schemas.openxmlformats.org/officeDocument/2006/relationships" xmlns:p="http://schemas.openxmlformats.org/presentationml/2006/main" preserve="1" userDrawn="1">
  <p:cSld name="20_Title and Content">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297023" y="164692"/>
            <a:ext cx="8712950" cy="4681543"/>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FFE285"/>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endParaRPr sz="1350" dirty="0">
                <a:solidFill>
                  <a:prstClr val="black"/>
                </a:solidFill>
                <a:latin typeface="Times New Roman" panose="02020603050405020304" pitchFamily="18" charset="0"/>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349391" y="661836"/>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150354" y="680331"/>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168122" y="742296"/>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393811" y="710860"/>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151248" y="688672"/>
            <a:ext cx="335912"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348498" y="1122388"/>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49460" y="1140883"/>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167228" y="1202847"/>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392918" y="1171412"/>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150353" y="1149223"/>
            <a:ext cx="335912"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347604" y="1582939"/>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48567" y="1601434"/>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166334" y="1663399"/>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392025" y="1631963"/>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49460" y="1609774"/>
            <a:ext cx="335912"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346711" y="2043490"/>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47673" y="2061986"/>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165441" y="2123950"/>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391130" y="2092515"/>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48567" y="2070326"/>
            <a:ext cx="335912"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345817" y="2504042"/>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46779" y="2522537"/>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164548" y="2584501"/>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390237" y="2553066"/>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47674" y="2530877"/>
            <a:ext cx="335912"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344924" y="2964593"/>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45886" y="2983088"/>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163654" y="3045053"/>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389344" y="3013617"/>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46779" y="2991429"/>
            <a:ext cx="335912"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344030" y="3425145"/>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44993" y="3443640"/>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162760" y="3505604"/>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388450" y="3474169"/>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45886" y="3451980"/>
            <a:ext cx="335912"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343137" y="3885696"/>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44100" y="3904191"/>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161867" y="3966156"/>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387556" y="3934720"/>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44993" y="3912531"/>
            <a:ext cx="335912"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342243" y="4346247"/>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43205" y="4364743"/>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160973" y="4426707"/>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386663" y="4395272"/>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44099" y="4373083"/>
            <a:ext cx="335912"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Tree>
    <p:extLst>
      <p:ext uri="{BB962C8B-B14F-4D97-AF65-F5344CB8AC3E}">
        <p14:creationId xmlns:p14="http://schemas.microsoft.com/office/powerpoint/2010/main" val="1108833688"/>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pPr defTabSz="685983" fontAlgn="base">
              <a:spcBef>
                <a:spcPct val="0"/>
              </a:spcBef>
              <a:spcAft>
                <a:spcPct val="0"/>
              </a:spcAft>
            </a:pPr>
            <a:endParaRPr lang="en-US" altLang="en-US">
              <a:solidFill>
                <a:srgbClr val="000000"/>
              </a:solidFill>
            </a:endParaRPr>
          </a:p>
        </p:txBody>
      </p:sp>
      <p:sp>
        <p:nvSpPr>
          <p:cNvPr id="5" name="Footer Placeholder 4"/>
          <p:cNvSpPr>
            <a:spLocks noGrp="1"/>
          </p:cNvSpPr>
          <p:nvPr>
            <p:ph type="ftr" sz="quarter" idx="11"/>
          </p:nvPr>
        </p:nvSpPr>
        <p:spPr/>
        <p:txBody>
          <a:bodyPr/>
          <a:lstStyle/>
          <a:p>
            <a:pPr defTabSz="685983" fontAlgn="base">
              <a:spcBef>
                <a:spcPct val="0"/>
              </a:spcBef>
              <a:spcAft>
                <a:spcPct val="0"/>
              </a:spcAft>
            </a:pPr>
            <a:endParaRPr lang="en-US" altLang="en-US">
              <a:solidFill>
                <a:srgbClr val="000000"/>
              </a:solidFill>
            </a:endParaRPr>
          </a:p>
        </p:txBody>
      </p:sp>
      <p:sp>
        <p:nvSpPr>
          <p:cNvPr id="6" name="Slide Number Placeholder 5"/>
          <p:cNvSpPr>
            <a:spLocks noGrp="1"/>
          </p:cNvSpPr>
          <p:nvPr>
            <p:ph type="sldNum" sz="quarter" idx="12"/>
          </p:nvPr>
        </p:nvSpPr>
        <p:spPr/>
        <p:txBody>
          <a:bodyPr/>
          <a:lstStyle/>
          <a:p>
            <a:pPr defTabSz="685983" fontAlgn="base">
              <a:spcBef>
                <a:spcPct val="0"/>
              </a:spcBef>
              <a:spcAft>
                <a:spcPct val="0"/>
              </a:spcAft>
            </a:pPr>
            <a:fld id="{91257EB9-0E1B-4384-A04B-006BE92E21A6}" type="slidenum">
              <a:rPr lang="en-US" altLang="en-US" smtClean="0">
                <a:solidFill>
                  <a:srgbClr val="000000"/>
                </a:solidFill>
              </a:rPr>
              <a:pPr defTabSz="685983" fontAlgn="base">
                <a:spcBef>
                  <a:spcPct val="0"/>
                </a:spcBef>
                <a:spcAft>
                  <a:spcPct val="0"/>
                </a:spcAft>
              </a:pPr>
              <a:t>‹#›</a:t>
            </a:fld>
            <a:endParaRPr lang="en-US" altLang="en-US">
              <a:solidFill>
                <a:srgbClr val="000000"/>
              </a:solidFill>
            </a:endParaRPr>
          </a:p>
        </p:txBody>
      </p:sp>
    </p:spTree>
    <p:extLst>
      <p:ext uri="{BB962C8B-B14F-4D97-AF65-F5344CB8AC3E}">
        <p14:creationId xmlns:p14="http://schemas.microsoft.com/office/powerpoint/2010/main" val="3588017015"/>
      </p:ext>
    </p:extLst>
  </p:cSld>
  <p:clrMapOvr>
    <a:masterClrMapping/>
  </p:clrMapOvr>
</p:sldLayout>
</file>

<file path=ppt/slideLayouts/slideLayout13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143397" y="842032"/>
            <a:ext cx="6860381" cy="1791253"/>
          </a:xfrm>
        </p:spPr>
        <p:txBody>
          <a:bodyPr anchor="b"/>
          <a:lstStyle>
            <a:lvl1pPr algn="ctr">
              <a:defRPr sz="4501"/>
            </a:lvl1pPr>
          </a:lstStyle>
          <a:p>
            <a:r>
              <a:rPr lang="en-US"/>
              <a:t>Click to edit Master title style</a:t>
            </a:r>
            <a:endParaRPr lang="en-US" dirty="0"/>
          </a:p>
        </p:txBody>
      </p:sp>
      <p:sp>
        <p:nvSpPr>
          <p:cNvPr id="3" name="Subtitle 2"/>
          <p:cNvSpPr>
            <a:spLocks noGrp="1"/>
          </p:cNvSpPr>
          <p:nvPr>
            <p:ph type="subTitle" idx="1"/>
          </p:nvPr>
        </p:nvSpPr>
        <p:spPr>
          <a:xfrm>
            <a:off x="1143397" y="2702363"/>
            <a:ext cx="6860381" cy="1242205"/>
          </a:xfrm>
        </p:spPr>
        <p:txBody>
          <a:bodyPr/>
          <a:lstStyle>
            <a:lvl1pPr marL="0" indent="0" algn="ctr">
              <a:buNone/>
              <a:defRPr sz="1800"/>
            </a:lvl1pPr>
            <a:lvl2pPr marL="342991" indent="0" algn="ctr">
              <a:buNone/>
              <a:defRPr sz="1500"/>
            </a:lvl2pPr>
            <a:lvl3pPr marL="685983" indent="0" algn="ctr">
              <a:buNone/>
              <a:defRPr sz="1350"/>
            </a:lvl3pPr>
            <a:lvl4pPr marL="1028974" indent="0" algn="ctr">
              <a:buNone/>
              <a:defRPr sz="1200"/>
            </a:lvl4pPr>
            <a:lvl5pPr marL="1371966" indent="0" algn="ctr">
              <a:buNone/>
              <a:defRPr sz="1200"/>
            </a:lvl5pPr>
            <a:lvl6pPr marL="1714957" indent="0" algn="ctr">
              <a:buNone/>
              <a:defRPr sz="1200"/>
            </a:lvl6pPr>
            <a:lvl7pPr marL="2057949" indent="0" algn="ctr">
              <a:buNone/>
              <a:defRPr sz="1200"/>
            </a:lvl7pPr>
            <a:lvl8pPr marL="2400940" indent="0" algn="ctr">
              <a:buNone/>
              <a:defRPr sz="1200"/>
            </a:lvl8pPr>
            <a:lvl9pPr marL="2743932" indent="0" algn="ctr">
              <a:buNone/>
              <a:defRPr sz="1200"/>
            </a:lvl9pPr>
          </a:lstStyle>
          <a:p>
            <a:r>
              <a:rPr lang="en-US"/>
              <a:t>Click to edit Master subtitle style</a:t>
            </a:r>
            <a:endParaRPr lang="en-US" dirty="0"/>
          </a:p>
        </p:txBody>
      </p:sp>
      <p:sp>
        <p:nvSpPr>
          <p:cNvPr id="4" name="Date Placeholder 3"/>
          <p:cNvSpPr>
            <a:spLocks noGrp="1"/>
          </p:cNvSpPr>
          <p:nvPr>
            <p:ph type="dt" sz="half" idx="10"/>
          </p:nvPr>
        </p:nvSpPr>
        <p:spPr/>
        <p:txBody>
          <a:bodyPr/>
          <a:lstStyle/>
          <a:p>
            <a:pPr defTabSz="685983">
              <a:defRPr/>
            </a:pPr>
            <a:fld id="{D10F2C41-D146-4299-8CF7-AAADEF542A8B}" type="datetimeFigureOut">
              <a:rPr lang="en-GB" smtClean="0">
                <a:solidFill>
                  <a:prstClr val="black">
                    <a:tint val="75000"/>
                  </a:prstClr>
                </a:solidFill>
              </a:rPr>
              <a:pPr defTabSz="685983">
                <a:defRPr/>
              </a:pPr>
              <a:t>16/08/2024</a:t>
            </a:fld>
            <a:endParaRPr lang="en-GB">
              <a:solidFill>
                <a:prstClr val="black">
                  <a:tint val="75000"/>
                </a:prstClr>
              </a:solidFill>
            </a:endParaRPr>
          </a:p>
        </p:txBody>
      </p:sp>
      <p:sp>
        <p:nvSpPr>
          <p:cNvPr id="5" name="Footer Placeholder 4"/>
          <p:cNvSpPr>
            <a:spLocks noGrp="1"/>
          </p:cNvSpPr>
          <p:nvPr>
            <p:ph type="ftr" sz="quarter" idx="11"/>
          </p:nvPr>
        </p:nvSpPr>
        <p:spPr/>
        <p:txBody>
          <a:bodyPr/>
          <a:lstStyle/>
          <a:p>
            <a:pPr defTabSz="685983">
              <a:defRPr/>
            </a:pPr>
            <a:endParaRPr lang="en-GB">
              <a:solidFill>
                <a:prstClr val="black">
                  <a:tint val="75000"/>
                </a:prstClr>
              </a:solidFill>
            </a:endParaRPr>
          </a:p>
        </p:txBody>
      </p:sp>
      <p:sp>
        <p:nvSpPr>
          <p:cNvPr id="6" name="Slide Number Placeholder 5"/>
          <p:cNvSpPr>
            <a:spLocks noGrp="1"/>
          </p:cNvSpPr>
          <p:nvPr>
            <p:ph type="sldNum" sz="quarter" idx="12"/>
          </p:nvPr>
        </p:nvSpPr>
        <p:spPr/>
        <p:txBody>
          <a:bodyPr/>
          <a:lstStyle/>
          <a:p>
            <a:pPr defTabSz="685983">
              <a:defRPr/>
            </a:pPr>
            <a:fld id="{16F86329-3CF8-4C14-BDA1-626E503EBA06}" type="slidenum">
              <a:rPr lang="en-GB" smtClean="0">
                <a:solidFill>
                  <a:prstClr val="black">
                    <a:tint val="75000"/>
                  </a:prstClr>
                </a:solidFill>
              </a:rPr>
              <a:pPr defTabSz="685983">
                <a:defRPr/>
              </a:pPr>
              <a:t>‹#›</a:t>
            </a:fld>
            <a:endParaRPr lang="en-GB">
              <a:solidFill>
                <a:prstClr val="black">
                  <a:tint val="75000"/>
                </a:prstClr>
              </a:solidFill>
            </a:endParaRPr>
          </a:p>
        </p:txBody>
      </p:sp>
    </p:spTree>
    <p:extLst>
      <p:ext uri="{BB962C8B-B14F-4D97-AF65-F5344CB8AC3E}">
        <p14:creationId xmlns:p14="http://schemas.microsoft.com/office/powerpoint/2010/main" val="1976542034"/>
      </p:ext>
    </p:extLst>
  </p:cSld>
  <p:clrMapOvr>
    <a:masterClrMapping/>
  </p:clrMapOvr>
</p:sldLayout>
</file>

<file path=ppt/slideLayouts/slideLayout13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pPr defTabSz="685983">
              <a:defRPr/>
            </a:pPr>
            <a:fld id="{D10F2C41-D146-4299-8CF7-AAADEF542A8B}" type="datetimeFigureOut">
              <a:rPr lang="en-GB" smtClean="0">
                <a:solidFill>
                  <a:prstClr val="black">
                    <a:tint val="75000"/>
                  </a:prstClr>
                </a:solidFill>
              </a:rPr>
              <a:pPr defTabSz="685983">
                <a:defRPr/>
              </a:pPr>
              <a:t>16/08/2024</a:t>
            </a:fld>
            <a:endParaRPr lang="en-GB">
              <a:solidFill>
                <a:prstClr val="black">
                  <a:tint val="75000"/>
                </a:prstClr>
              </a:solidFill>
            </a:endParaRPr>
          </a:p>
        </p:txBody>
      </p:sp>
      <p:sp>
        <p:nvSpPr>
          <p:cNvPr id="5" name="Footer Placeholder 4"/>
          <p:cNvSpPr>
            <a:spLocks noGrp="1"/>
          </p:cNvSpPr>
          <p:nvPr>
            <p:ph type="ftr" sz="quarter" idx="11"/>
          </p:nvPr>
        </p:nvSpPr>
        <p:spPr/>
        <p:txBody>
          <a:bodyPr/>
          <a:lstStyle/>
          <a:p>
            <a:pPr defTabSz="685983">
              <a:defRPr/>
            </a:pPr>
            <a:endParaRPr lang="en-GB">
              <a:solidFill>
                <a:prstClr val="black">
                  <a:tint val="75000"/>
                </a:prstClr>
              </a:solidFill>
            </a:endParaRPr>
          </a:p>
        </p:txBody>
      </p:sp>
      <p:sp>
        <p:nvSpPr>
          <p:cNvPr id="6" name="Slide Number Placeholder 5"/>
          <p:cNvSpPr>
            <a:spLocks noGrp="1"/>
          </p:cNvSpPr>
          <p:nvPr>
            <p:ph type="sldNum" sz="quarter" idx="12"/>
          </p:nvPr>
        </p:nvSpPr>
        <p:spPr/>
        <p:txBody>
          <a:bodyPr/>
          <a:lstStyle/>
          <a:p>
            <a:pPr defTabSz="685983">
              <a:defRPr/>
            </a:pPr>
            <a:fld id="{16F86329-3CF8-4C14-BDA1-626E503EBA06}" type="slidenum">
              <a:rPr lang="en-GB" smtClean="0">
                <a:solidFill>
                  <a:prstClr val="black">
                    <a:tint val="75000"/>
                  </a:prstClr>
                </a:solidFill>
              </a:rPr>
              <a:pPr defTabSz="685983">
                <a:defRPr/>
              </a:pPr>
              <a:t>‹#›</a:t>
            </a:fld>
            <a:endParaRPr lang="en-GB">
              <a:solidFill>
                <a:prstClr val="black">
                  <a:tint val="75000"/>
                </a:prstClr>
              </a:solidFill>
            </a:endParaRPr>
          </a:p>
        </p:txBody>
      </p:sp>
    </p:spTree>
    <p:extLst>
      <p:ext uri="{BB962C8B-B14F-4D97-AF65-F5344CB8AC3E}">
        <p14:creationId xmlns:p14="http://schemas.microsoft.com/office/powerpoint/2010/main" val="1654450687"/>
      </p:ext>
    </p:extLst>
  </p:cSld>
  <p:clrMapOvr>
    <a:masterClrMapping/>
  </p:clrMapOvr>
</p:sldLayout>
</file>

<file path=ppt/slideLayouts/slideLayout13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624104" y="1282700"/>
            <a:ext cx="7889438" cy="2140213"/>
          </a:xfrm>
        </p:spPr>
        <p:txBody>
          <a:bodyPr anchor="b"/>
          <a:lstStyle>
            <a:lvl1pPr>
              <a:defRPr sz="4501"/>
            </a:lvl1pPr>
          </a:lstStyle>
          <a:p>
            <a:r>
              <a:rPr lang="en-US"/>
              <a:t>Click to edit Master title style</a:t>
            </a:r>
            <a:endParaRPr lang="en-US" dirty="0"/>
          </a:p>
        </p:txBody>
      </p:sp>
      <p:sp>
        <p:nvSpPr>
          <p:cNvPr id="3" name="Text Placeholder 2"/>
          <p:cNvSpPr>
            <a:spLocks noGrp="1"/>
          </p:cNvSpPr>
          <p:nvPr>
            <p:ph type="body" idx="1"/>
          </p:nvPr>
        </p:nvSpPr>
        <p:spPr>
          <a:xfrm>
            <a:off x="624104" y="3443160"/>
            <a:ext cx="7889438" cy="1125488"/>
          </a:xfrm>
        </p:spPr>
        <p:txBody>
          <a:bodyPr/>
          <a:lstStyle>
            <a:lvl1pPr marL="0" indent="0">
              <a:buNone/>
              <a:defRPr sz="1800">
                <a:solidFill>
                  <a:schemeClr val="tx1">
                    <a:tint val="75000"/>
                  </a:schemeClr>
                </a:solidFill>
              </a:defRPr>
            </a:lvl1pPr>
            <a:lvl2pPr marL="342991" indent="0">
              <a:buNone/>
              <a:defRPr sz="1500">
                <a:solidFill>
                  <a:schemeClr val="tx1">
                    <a:tint val="75000"/>
                  </a:schemeClr>
                </a:solidFill>
              </a:defRPr>
            </a:lvl2pPr>
            <a:lvl3pPr marL="685983" indent="0">
              <a:buNone/>
              <a:defRPr sz="1350">
                <a:solidFill>
                  <a:schemeClr val="tx1">
                    <a:tint val="75000"/>
                  </a:schemeClr>
                </a:solidFill>
              </a:defRPr>
            </a:lvl3pPr>
            <a:lvl4pPr marL="1028974" indent="0">
              <a:buNone/>
              <a:defRPr sz="1200">
                <a:solidFill>
                  <a:schemeClr val="tx1">
                    <a:tint val="75000"/>
                  </a:schemeClr>
                </a:solidFill>
              </a:defRPr>
            </a:lvl4pPr>
            <a:lvl5pPr marL="1371966" indent="0">
              <a:buNone/>
              <a:defRPr sz="1200">
                <a:solidFill>
                  <a:schemeClr val="tx1">
                    <a:tint val="75000"/>
                  </a:schemeClr>
                </a:solidFill>
              </a:defRPr>
            </a:lvl5pPr>
            <a:lvl6pPr marL="1714957" indent="0">
              <a:buNone/>
              <a:defRPr sz="1200">
                <a:solidFill>
                  <a:schemeClr val="tx1">
                    <a:tint val="75000"/>
                  </a:schemeClr>
                </a:solidFill>
              </a:defRPr>
            </a:lvl6pPr>
            <a:lvl7pPr marL="2057949" indent="0">
              <a:buNone/>
              <a:defRPr sz="1200">
                <a:solidFill>
                  <a:schemeClr val="tx1">
                    <a:tint val="75000"/>
                  </a:schemeClr>
                </a:solidFill>
              </a:defRPr>
            </a:lvl7pPr>
            <a:lvl8pPr marL="2400940" indent="0">
              <a:buNone/>
              <a:defRPr sz="1200">
                <a:solidFill>
                  <a:schemeClr val="tx1">
                    <a:tint val="75000"/>
                  </a:schemeClr>
                </a:solidFill>
              </a:defRPr>
            </a:lvl8pPr>
            <a:lvl9pPr marL="2743932" indent="0">
              <a:buNone/>
              <a:defRPr sz="12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pPr defTabSz="685983">
              <a:defRPr/>
            </a:pPr>
            <a:fld id="{D10F2C41-D146-4299-8CF7-AAADEF542A8B}" type="datetimeFigureOut">
              <a:rPr lang="en-GB" smtClean="0">
                <a:solidFill>
                  <a:prstClr val="black">
                    <a:tint val="75000"/>
                  </a:prstClr>
                </a:solidFill>
              </a:rPr>
              <a:pPr defTabSz="685983">
                <a:defRPr/>
              </a:pPr>
              <a:t>16/08/2024</a:t>
            </a:fld>
            <a:endParaRPr lang="en-GB">
              <a:solidFill>
                <a:prstClr val="black">
                  <a:tint val="75000"/>
                </a:prstClr>
              </a:solidFill>
            </a:endParaRPr>
          </a:p>
        </p:txBody>
      </p:sp>
      <p:sp>
        <p:nvSpPr>
          <p:cNvPr id="5" name="Footer Placeholder 4"/>
          <p:cNvSpPr>
            <a:spLocks noGrp="1"/>
          </p:cNvSpPr>
          <p:nvPr>
            <p:ph type="ftr" sz="quarter" idx="11"/>
          </p:nvPr>
        </p:nvSpPr>
        <p:spPr/>
        <p:txBody>
          <a:bodyPr/>
          <a:lstStyle/>
          <a:p>
            <a:pPr defTabSz="685983">
              <a:defRPr/>
            </a:pPr>
            <a:endParaRPr lang="en-GB">
              <a:solidFill>
                <a:prstClr val="black">
                  <a:tint val="75000"/>
                </a:prstClr>
              </a:solidFill>
            </a:endParaRPr>
          </a:p>
        </p:txBody>
      </p:sp>
      <p:sp>
        <p:nvSpPr>
          <p:cNvPr id="6" name="Slide Number Placeholder 5"/>
          <p:cNvSpPr>
            <a:spLocks noGrp="1"/>
          </p:cNvSpPr>
          <p:nvPr>
            <p:ph type="sldNum" sz="quarter" idx="12"/>
          </p:nvPr>
        </p:nvSpPr>
        <p:spPr/>
        <p:txBody>
          <a:bodyPr/>
          <a:lstStyle/>
          <a:p>
            <a:pPr defTabSz="685983">
              <a:defRPr/>
            </a:pPr>
            <a:fld id="{16F86329-3CF8-4C14-BDA1-626E503EBA06}" type="slidenum">
              <a:rPr lang="en-GB" smtClean="0">
                <a:solidFill>
                  <a:prstClr val="black">
                    <a:tint val="75000"/>
                  </a:prstClr>
                </a:solidFill>
              </a:rPr>
              <a:pPr defTabSz="685983">
                <a:defRPr/>
              </a:pPr>
              <a:t>‹#›</a:t>
            </a:fld>
            <a:endParaRPr lang="en-GB">
              <a:solidFill>
                <a:prstClr val="black">
                  <a:tint val="75000"/>
                </a:prstClr>
              </a:solidFill>
            </a:endParaRPr>
          </a:p>
        </p:txBody>
      </p:sp>
    </p:spTree>
    <p:extLst>
      <p:ext uri="{BB962C8B-B14F-4D97-AF65-F5344CB8AC3E}">
        <p14:creationId xmlns:p14="http://schemas.microsoft.com/office/powerpoint/2010/main" val="3791069025"/>
      </p:ext>
    </p:extLst>
  </p:cSld>
  <p:clrMapOvr>
    <a:masterClrMapping/>
  </p:clrMapOvr>
</p:sldLayout>
</file>

<file path=ppt/slideLayouts/slideLayout13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sz="half" idx="1"/>
          </p:nvPr>
        </p:nvSpPr>
        <p:spPr>
          <a:xfrm>
            <a:off x="628868" y="1369642"/>
            <a:ext cx="3887549" cy="3264511"/>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Content Placeholder 3"/>
          <p:cNvSpPr>
            <a:spLocks noGrp="1"/>
          </p:cNvSpPr>
          <p:nvPr>
            <p:ph sz="half" idx="2"/>
          </p:nvPr>
        </p:nvSpPr>
        <p:spPr>
          <a:xfrm>
            <a:off x="4630758" y="1369642"/>
            <a:ext cx="3887549" cy="3264511"/>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Date Placeholder 4"/>
          <p:cNvSpPr>
            <a:spLocks noGrp="1"/>
          </p:cNvSpPr>
          <p:nvPr>
            <p:ph type="dt" sz="half" idx="10"/>
          </p:nvPr>
        </p:nvSpPr>
        <p:spPr/>
        <p:txBody>
          <a:bodyPr/>
          <a:lstStyle/>
          <a:p>
            <a:pPr defTabSz="685983">
              <a:defRPr/>
            </a:pPr>
            <a:fld id="{D10F2C41-D146-4299-8CF7-AAADEF542A8B}" type="datetimeFigureOut">
              <a:rPr lang="en-GB" smtClean="0">
                <a:solidFill>
                  <a:prstClr val="black">
                    <a:tint val="75000"/>
                  </a:prstClr>
                </a:solidFill>
              </a:rPr>
              <a:pPr defTabSz="685983">
                <a:defRPr/>
              </a:pPr>
              <a:t>16/08/2024</a:t>
            </a:fld>
            <a:endParaRPr lang="en-GB">
              <a:solidFill>
                <a:prstClr val="black">
                  <a:tint val="75000"/>
                </a:prstClr>
              </a:solidFill>
            </a:endParaRPr>
          </a:p>
        </p:txBody>
      </p:sp>
      <p:sp>
        <p:nvSpPr>
          <p:cNvPr id="6" name="Footer Placeholder 5"/>
          <p:cNvSpPr>
            <a:spLocks noGrp="1"/>
          </p:cNvSpPr>
          <p:nvPr>
            <p:ph type="ftr" sz="quarter" idx="11"/>
          </p:nvPr>
        </p:nvSpPr>
        <p:spPr/>
        <p:txBody>
          <a:bodyPr/>
          <a:lstStyle/>
          <a:p>
            <a:pPr defTabSz="685983">
              <a:defRPr/>
            </a:pPr>
            <a:endParaRPr lang="en-GB">
              <a:solidFill>
                <a:prstClr val="black">
                  <a:tint val="75000"/>
                </a:prstClr>
              </a:solidFill>
            </a:endParaRPr>
          </a:p>
        </p:txBody>
      </p:sp>
      <p:sp>
        <p:nvSpPr>
          <p:cNvPr id="7" name="Slide Number Placeholder 6"/>
          <p:cNvSpPr>
            <a:spLocks noGrp="1"/>
          </p:cNvSpPr>
          <p:nvPr>
            <p:ph type="sldNum" sz="quarter" idx="12"/>
          </p:nvPr>
        </p:nvSpPr>
        <p:spPr/>
        <p:txBody>
          <a:bodyPr/>
          <a:lstStyle/>
          <a:p>
            <a:pPr defTabSz="685983">
              <a:defRPr/>
            </a:pPr>
            <a:fld id="{16F86329-3CF8-4C14-BDA1-626E503EBA06}" type="slidenum">
              <a:rPr lang="en-GB" smtClean="0">
                <a:solidFill>
                  <a:prstClr val="black">
                    <a:tint val="75000"/>
                  </a:prstClr>
                </a:solidFill>
              </a:rPr>
              <a:pPr defTabSz="685983">
                <a:defRPr/>
              </a:pPr>
              <a:t>‹#›</a:t>
            </a:fld>
            <a:endParaRPr lang="en-GB">
              <a:solidFill>
                <a:prstClr val="black">
                  <a:tint val="75000"/>
                </a:prstClr>
              </a:solidFill>
            </a:endParaRPr>
          </a:p>
        </p:txBody>
      </p:sp>
    </p:spTree>
    <p:extLst>
      <p:ext uri="{BB962C8B-B14F-4D97-AF65-F5344CB8AC3E}">
        <p14:creationId xmlns:p14="http://schemas.microsoft.com/office/powerpoint/2010/main" val="3816066146"/>
      </p:ext>
    </p:extLst>
  </p:cSld>
  <p:clrMapOvr>
    <a:masterClrMapping/>
  </p:clrMapOvr>
</p:sldLayout>
</file>

<file path=ppt/slideLayouts/slideLayout13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630060" y="273929"/>
            <a:ext cx="7889438" cy="994479"/>
          </a:xfrm>
        </p:spPr>
        <p:txBody>
          <a:bodyPr/>
          <a:lstStyle/>
          <a:p>
            <a:r>
              <a:rPr lang="en-US"/>
              <a:t>Click to edit Master title style</a:t>
            </a:r>
            <a:endParaRPr lang="en-US" dirty="0"/>
          </a:p>
        </p:txBody>
      </p:sp>
      <p:sp>
        <p:nvSpPr>
          <p:cNvPr id="3" name="Text Placeholder 2"/>
          <p:cNvSpPr>
            <a:spLocks noGrp="1"/>
          </p:cNvSpPr>
          <p:nvPr>
            <p:ph type="body" idx="1"/>
          </p:nvPr>
        </p:nvSpPr>
        <p:spPr>
          <a:xfrm>
            <a:off x="630060" y="1261261"/>
            <a:ext cx="3869683" cy="618125"/>
          </a:xfrm>
        </p:spPr>
        <p:txBody>
          <a:bodyPr anchor="b"/>
          <a:lstStyle>
            <a:lvl1pPr marL="0" indent="0">
              <a:buNone/>
              <a:defRPr sz="1800" b="1"/>
            </a:lvl1pPr>
            <a:lvl2pPr marL="342991" indent="0">
              <a:buNone/>
              <a:defRPr sz="1500" b="1"/>
            </a:lvl2pPr>
            <a:lvl3pPr marL="685983" indent="0">
              <a:buNone/>
              <a:defRPr sz="1350" b="1"/>
            </a:lvl3pPr>
            <a:lvl4pPr marL="1028974" indent="0">
              <a:buNone/>
              <a:defRPr sz="1200" b="1"/>
            </a:lvl4pPr>
            <a:lvl5pPr marL="1371966" indent="0">
              <a:buNone/>
              <a:defRPr sz="1200" b="1"/>
            </a:lvl5pPr>
            <a:lvl6pPr marL="1714957" indent="0">
              <a:buNone/>
              <a:defRPr sz="1200" b="1"/>
            </a:lvl6pPr>
            <a:lvl7pPr marL="2057949" indent="0">
              <a:buNone/>
              <a:defRPr sz="1200" b="1"/>
            </a:lvl7pPr>
            <a:lvl8pPr marL="2400940" indent="0">
              <a:buNone/>
              <a:defRPr sz="1200" b="1"/>
            </a:lvl8pPr>
            <a:lvl9pPr marL="2743932" indent="0">
              <a:buNone/>
              <a:defRPr sz="1200" b="1"/>
            </a:lvl9pPr>
          </a:lstStyle>
          <a:p>
            <a:pPr lvl="0"/>
            <a:r>
              <a:rPr lang="en-US"/>
              <a:t>Click to edit Master text styles</a:t>
            </a:r>
          </a:p>
        </p:txBody>
      </p:sp>
      <p:sp>
        <p:nvSpPr>
          <p:cNvPr id="4" name="Content Placeholder 3"/>
          <p:cNvSpPr>
            <a:spLocks noGrp="1"/>
          </p:cNvSpPr>
          <p:nvPr>
            <p:ph sz="half" idx="2"/>
          </p:nvPr>
        </p:nvSpPr>
        <p:spPr>
          <a:xfrm>
            <a:off x="630060" y="1879386"/>
            <a:ext cx="3869683" cy="2764294"/>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p:cNvSpPr>
            <a:spLocks noGrp="1"/>
          </p:cNvSpPr>
          <p:nvPr>
            <p:ph type="body" sz="quarter" idx="3"/>
          </p:nvPr>
        </p:nvSpPr>
        <p:spPr>
          <a:xfrm>
            <a:off x="4630757" y="1261261"/>
            <a:ext cx="3888741" cy="618125"/>
          </a:xfrm>
        </p:spPr>
        <p:txBody>
          <a:bodyPr anchor="b"/>
          <a:lstStyle>
            <a:lvl1pPr marL="0" indent="0">
              <a:buNone/>
              <a:defRPr sz="1800" b="1"/>
            </a:lvl1pPr>
            <a:lvl2pPr marL="342991" indent="0">
              <a:buNone/>
              <a:defRPr sz="1500" b="1"/>
            </a:lvl2pPr>
            <a:lvl3pPr marL="685983" indent="0">
              <a:buNone/>
              <a:defRPr sz="1350" b="1"/>
            </a:lvl3pPr>
            <a:lvl4pPr marL="1028974" indent="0">
              <a:buNone/>
              <a:defRPr sz="1200" b="1"/>
            </a:lvl4pPr>
            <a:lvl5pPr marL="1371966" indent="0">
              <a:buNone/>
              <a:defRPr sz="1200" b="1"/>
            </a:lvl5pPr>
            <a:lvl6pPr marL="1714957" indent="0">
              <a:buNone/>
              <a:defRPr sz="1200" b="1"/>
            </a:lvl6pPr>
            <a:lvl7pPr marL="2057949" indent="0">
              <a:buNone/>
              <a:defRPr sz="1200" b="1"/>
            </a:lvl7pPr>
            <a:lvl8pPr marL="2400940" indent="0">
              <a:buNone/>
              <a:defRPr sz="1200" b="1"/>
            </a:lvl8pPr>
            <a:lvl9pPr marL="2743932" indent="0">
              <a:buNone/>
              <a:defRPr sz="1200" b="1"/>
            </a:lvl9pPr>
          </a:lstStyle>
          <a:p>
            <a:pPr lvl="0"/>
            <a:r>
              <a:rPr lang="en-US"/>
              <a:t>Click to edit Master text styles</a:t>
            </a:r>
          </a:p>
        </p:txBody>
      </p:sp>
      <p:sp>
        <p:nvSpPr>
          <p:cNvPr id="6" name="Content Placeholder 5"/>
          <p:cNvSpPr>
            <a:spLocks noGrp="1"/>
          </p:cNvSpPr>
          <p:nvPr>
            <p:ph sz="quarter" idx="4"/>
          </p:nvPr>
        </p:nvSpPr>
        <p:spPr>
          <a:xfrm>
            <a:off x="4630757" y="1879386"/>
            <a:ext cx="3888741" cy="2764294"/>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Date Placeholder 6"/>
          <p:cNvSpPr>
            <a:spLocks noGrp="1"/>
          </p:cNvSpPr>
          <p:nvPr>
            <p:ph type="dt" sz="half" idx="10"/>
          </p:nvPr>
        </p:nvSpPr>
        <p:spPr/>
        <p:txBody>
          <a:bodyPr/>
          <a:lstStyle/>
          <a:p>
            <a:pPr defTabSz="685983">
              <a:defRPr/>
            </a:pPr>
            <a:fld id="{D10F2C41-D146-4299-8CF7-AAADEF542A8B}" type="datetimeFigureOut">
              <a:rPr lang="en-GB" smtClean="0">
                <a:solidFill>
                  <a:prstClr val="black">
                    <a:tint val="75000"/>
                  </a:prstClr>
                </a:solidFill>
              </a:rPr>
              <a:pPr defTabSz="685983">
                <a:defRPr/>
              </a:pPr>
              <a:t>16/08/2024</a:t>
            </a:fld>
            <a:endParaRPr lang="en-GB">
              <a:solidFill>
                <a:prstClr val="black">
                  <a:tint val="75000"/>
                </a:prstClr>
              </a:solidFill>
            </a:endParaRPr>
          </a:p>
        </p:txBody>
      </p:sp>
      <p:sp>
        <p:nvSpPr>
          <p:cNvPr id="8" name="Footer Placeholder 7"/>
          <p:cNvSpPr>
            <a:spLocks noGrp="1"/>
          </p:cNvSpPr>
          <p:nvPr>
            <p:ph type="ftr" sz="quarter" idx="11"/>
          </p:nvPr>
        </p:nvSpPr>
        <p:spPr/>
        <p:txBody>
          <a:bodyPr/>
          <a:lstStyle/>
          <a:p>
            <a:pPr defTabSz="685983">
              <a:defRPr/>
            </a:pPr>
            <a:endParaRPr lang="en-GB">
              <a:solidFill>
                <a:prstClr val="black">
                  <a:tint val="75000"/>
                </a:prstClr>
              </a:solidFill>
            </a:endParaRPr>
          </a:p>
        </p:txBody>
      </p:sp>
      <p:sp>
        <p:nvSpPr>
          <p:cNvPr id="9" name="Slide Number Placeholder 8"/>
          <p:cNvSpPr>
            <a:spLocks noGrp="1"/>
          </p:cNvSpPr>
          <p:nvPr>
            <p:ph type="sldNum" sz="quarter" idx="12"/>
          </p:nvPr>
        </p:nvSpPr>
        <p:spPr/>
        <p:txBody>
          <a:bodyPr/>
          <a:lstStyle/>
          <a:p>
            <a:pPr defTabSz="685983">
              <a:defRPr/>
            </a:pPr>
            <a:fld id="{16F86329-3CF8-4C14-BDA1-626E503EBA06}" type="slidenum">
              <a:rPr lang="en-GB" smtClean="0">
                <a:solidFill>
                  <a:prstClr val="black">
                    <a:tint val="75000"/>
                  </a:prstClr>
                </a:solidFill>
              </a:rPr>
              <a:pPr defTabSz="685983">
                <a:defRPr/>
              </a:pPr>
              <a:t>‹#›</a:t>
            </a:fld>
            <a:endParaRPr lang="en-GB">
              <a:solidFill>
                <a:prstClr val="black">
                  <a:tint val="75000"/>
                </a:prstClr>
              </a:solidFill>
            </a:endParaRPr>
          </a:p>
        </p:txBody>
      </p:sp>
    </p:spTree>
    <p:extLst>
      <p:ext uri="{BB962C8B-B14F-4D97-AF65-F5344CB8AC3E}">
        <p14:creationId xmlns:p14="http://schemas.microsoft.com/office/powerpoint/2010/main" val="2396070886"/>
      </p:ext>
    </p:extLst>
  </p:cSld>
  <p:clrMapOvr>
    <a:masterClrMapping/>
  </p:clrMapOvr>
</p:sldLayout>
</file>

<file path=ppt/slideLayouts/slideLayout13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Date Placeholder 2"/>
          <p:cNvSpPr>
            <a:spLocks noGrp="1"/>
          </p:cNvSpPr>
          <p:nvPr>
            <p:ph type="dt" sz="half" idx="10"/>
          </p:nvPr>
        </p:nvSpPr>
        <p:spPr/>
        <p:txBody>
          <a:bodyPr/>
          <a:lstStyle/>
          <a:p>
            <a:pPr defTabSz="685983">
              <a:defRPr/>
            </a:pPr>
            <a:fld id="{D10F2C41-D146-4299-8CF7-AAADEF542A8B}" type="datetimeFigureOut">
              <a:rPr lang="en-GB" smtClean="0">
                <a:solidFill>
                  <a:prstClr val="black">
                    <a:tint val="75000"/>
                  </a:prstClr>
                </a:solidFill>
              </a:rPr>
              <a:pPr defTabSz="685983">
                <a:defRPr/>
              </a:pPr>
              <a:t>16/08/2024</a:t>
            </a:fld>
            <a:endParaRPr lang="en-GB">
              <a:solidFill>
                <a:prstClr val="black">
                  <a:tint val="75000"/>
                </a:prstClr>
              </a:solidFill>
            </a:endParaRPr>
          </a:p>
        </p:txBody>
      </p:sp>
      <p:sp>
        <p:nvSpPr>
          <p:cNvPr id="4" name="Footer Placeholder 3"/>
          <p:cNvSpPr>
            <a:spLocks noGrp="1"/>
          </p:cNvSpPr>
          <p:nvPr>
            <p:ph type="ftr" sz="quarter" idx="11"/>
          </p:nvPr>
        </p:nvSpPr>
        <p:spPr/>
        <p:txBody>
          <a:bodyPr/>
          <a:lstStyle/>
          <a:p>
            <a:pPr defTabSz="685983">
              <a:defRPr/>
            </a:pPr>
            <a:endParaRPr lang="en-GB">
              <a:solidFill>
                <a:prstClr val="black">
                  <a:tint val="75000"/>
                </a:prstClr>
              </a:solidFill>
            </a:endParaRPr>
          </a:p>
        </p:txBody>
      </p:sp>
      <p:sp>
        <p:nvSpPr>
          <p:cNvPr id="5" name="Slide Number Placeholder 4"/>
          <p:cNvSpPr>
            <a:spLocks noGrp="1"/>
          </p:cNvSpPr>
          <p:nvPr>
            <p:ph type="sldNum" sz="quarter" idx="12"/>
          </p:nvPr>
        </p:nvSpPr>
        <p:spPr/>
        <p:txBody>
          <a:bodyPr/>
          <a:lstStyle/>
          <a:p>
            <a:pPr defTabSz="685983">
              <a:defRPr/>
            </a:pPr>
            <a:fld id="{16F86329-3CF8-4C14-BDA1-626E503EBA06}" type="slidenum">
              <a:rPr lang="en-GB" smtClean="0">
                <a:solidFill>
                  <a:prstClr val="black">
                    <a:tint val="75000"/>
                  </a:prstClr>
                </a:solidFill>
              </a:rPr>
              <a:pPr defTabSz="685983">
                <a:defRPr/>
              </a:pPr>
              <a:t>‹#›</a:t>
            </a:fld>
            <a:endParaRPr lang="en-GB">
              <a:solidFill>
                <a:prstClr val="black">
                  <a:tint val="75000"/>
                </a:prstClr>
              </a:solidFill>
            </a:endParaRPr>
          </a:p>
        </p:txBody>
      </p:sp>
    </p:spTree>
    <p:extLst>
      <p:ext uri="{BB962C8B-B14F-4D97-AF65-F5344CB8AC3E}">
        <p14:creationId xmlns:p14="http://schemas.microsoft.com/office/powerpoint/2010/main" val="1702735485"/>
      </p:ext>
    </p:extLst>
  </p:cSld>
  <p:clrMapOvr>
    <a:masterClrMapping/>
  </p:clrMapOvr>
</p:sldLayout>
</file>

<file path=ppt/slideLayouts/slideLayout13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pPr defTabSz="685983">
              <a:defRPr/>
            </a:pPr>
            <a:fld id="{D10F2C41-D146-4299-8CF7-AAADEF542A8B}" type="datetimeFigureOut">
              <a:rPr lang="en-GB" smtClean="0">
                <a:solidFill>
                  <a:prstClr val="black">
                    <a:tint val="75000"/>
                  </a:prstClr>
                </a:solidFill>
              </a:rPr>
              <a:pPr defTabSz="685983">
                <a:defRPr/>
              </a:pPr>
              <a:t>16/08/2024</a:t>
            </a:fld>
            <a:endParaRPr lang="en-GB">
              <a:solidFill>
                <a:prstClr val="black">
                  <a:tint val="75000"/>
                </a:prstClr>
              </a:solidFill>
            </a:endParaRPr>
          </a:p>
        </p:txBody>
      </p:sp>
      <p:sp>
        <p:nvSpPr>
          <p:cNvPr id="3" name="Footer Placeholder 2"/>
          <p:cNvSpPr>
            <a:spLocks noGrp="1"/>
          </p:cNvSpPr>
          <p:nvPr>
            <p:ph type="ftr" sz="quarter" idx="11"/>
          </p:nvPr>
        </p:nvSpPr>
        <p:spPr/>
        <p:txBody>
          <a:bodyPr/>
          <a:lstStyle/>
          <a:p>
            <a:pPr defTabSz="685983">
              <a:defRPr/>
            </a:pPr>
            <a:endParaRPr lang="en-GB">
              <a:solidFill>
                <a:prstClr val="black">
                  <a:tint val="75000"/>
                </a:prstClr>
              </a:solidFill>
            </a:endParaRPr>
          </a:p>
        </p:txBody>
      </p:sp>
      <p:sp>
        <p:nvSpPr>
          <p:cNvPr id="4" name="Slide Number Placeholder 3"/>
          <p:cNvSpPr>
            <a:spLocks noGrp="1"/>
          </p:cNvSpPr>
          <p:nvPr>
            <p:ph type="sldNum" sz="quarter" idx="12"/>
          </p:nvPr>
        </p:nvSpPr>
        <p:spPr/>
        <p:txBody>
          <a:bodyPr/>
          <a:lstStyle/>
          <a:p>
            <a:pPr defTabSz="685983">
              <a:defRPr/>
            </a:pPr>
            <a:fld id="{16F86329-3CF8-4C14-BDA1-626E503EBA06}" type="slidenum">
              <a:rPr lang="en-GB" smtClean="0">
                <a:solidFill>
                  <a:prstClr val="black">
                    <a:tint val="75000"/>
                  </a:prstClr>
                </a:solidFill>
              </a:rPr>
              <a:pPr defTabSz="685983">
                <a:defRPr/>
              </a:pPr>
              <a:t>‹#›</a:t>
            </a:fld>
            <a:endParaRPr lang="en-GB">
              <a:solidFill>
                <a:prstClr val="black">
                  <a:tint val="75000"/>
                </a:prstClr>
              </a:solidFill>
            </a:endParaRPr>
          </a:p>
        </p:txBody>
      </p:sp>
    </p:spTree>
    <p:extLst>
      <p:ext uri="{BB962C8B-B14F-4D97-AF65-F5344CB8AC3E}">
        <p14:creationId xmlns:p14="http://schemas.microsoft.com/office/powerpoint/2010/main" val="4150927292"/>
      </p:ext>
    </p:extLst>
  </p:cSld>
  <p:clrMapOvr>
    <a:masterClrMapping/>
  </p:clrMapOvr>
</p:sldLayout>
</file>

<file path=ppt/slideLayouts/slideLayout13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30060" y="343006"/>
            <a:ext cx="2950202" cy="1200521"/>
          </a:xfrm>
        </p:spPr>
        <p:txBody>
          <a:bodyPr anchor="b"/>
          <a:lstStyle>
            <a:lvl1pPr>
              <a:defRPr sz="2401"/>
            </a:lvl1pPr>
          </a:lstStyle>
          <a:p>
            <a:r>
              <a:rPr lang="en-US"/>
              <a:t>Click to edit Master title style</a:t>
            </a:r>
            <a:endParaRPr lang="en-US" dirty="0"/>
          </a:p>
        </p:txBody>
      </p:sp>
      <p:sp>
        <p:nvSpPr>
          <p:cNvPr id="3" name="Content Placeholder 2"/>
          <p:cNvSpPr>
            <a:spLocks noGrp="1"/>
          </p:cNvSpPr>
          <p:nvPr>
            <p:ph idx="1"/>
          </p:nvPr>
        </p:nvSpPr>
        <p:spPr>
          <a:xfrm>
            <a:off x="3888741" y="740798"/>
            <a:ext cx="4630757" cy="3656347"/>
          </a:xfrm>
        </p:spPr>
        <p:txBody>
          <a:bodyPr/>
          <a:lstStyle>
            <a:lvl1pPr>
              <a:defRPr sz="2401"/>
            </a:lvl1pPr>
            <a:lvl2pPr>
              <a:defRPr sz="2101"/>
            </a:lvl2pPr>
            <a:lvl3pPr>
              <a:defRPr sz="1800"/>
            </a:lvl3pPr>
            <a:lvl4pPr>
              <a:defRPr sz="1500"/>
            </a:lvl4pPr>
            <a:lvl5pPr>
              <a:defRPr sz="1500"/>
            </a:lvl5pPr>
            <a:lvl6pPr>
              <a:defRPr sz="1500"/>
            </a:lvl6pPr>
            <a:lvl7pPr>
              <a:defRPr sz="1500"/>
            </a:lvl7pPr>
            <a:lvl8pPr>
              <a:defRPr sz="1500"/>
            </a:lvl8pPr>
            <a:lvl9pPr>
              <a:defRPr sz="15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Text Placeholder 3"/>
          <p:cNvSpPr>
            <a:spLocks noGrp="1"/>
          </p:cNvSpPr>
          <p:nvPr>
            <p:ph type="body" sz="half" idx="2"/>
          </p:nvPr>
        </p:nvSpPr>
        <p:spPr>
          <a:xfrm>
            <a:off x="630060" y="1543526"/>
            <a:ext cx="2950202" cy="2859574"/>
          </a:xfrm>
        </p:spPr>
        <p:txBody>
          <a:bodyPr/>
          <a:lstStyle>
            <a:lvl1pPr marL="0" indent="0">
              <a:buNone/>
              <a:defRPr sz="1200"/>
            </a:lvl1pPr>
            <a:lvl2pPr marL="342991" indent="0">
              <a:buNone/>
              <a:defRPr sz="1050"/>
            </a:lvl2pPr>
            <a:lvl3pPr marL="685983" indent="0">
              <a:buNone/>
              <a:defRPr sz="900"/>
            </a:lvl3pPr>
            <a:lvl4pPr marL="1028974" indent="0">
              <a:buNone/>
              <a:defRPr sz="750"/>
            </a:lvl4pPr>
            <a:lvl5pPr marL="1371966" indent="0">
              <a:buNone/>
              <a:defRPr sz="750"/>
            </a:lvl5pPr>
            <a:lvl6pPr marL="1714957" indent="0">
              <a:buNone/>
              <a:defRPr sz="750"/>
            </a:lvl6pPr>
            <a:lvl7pPr marL="2057949" indent="0">
              <a:buNone/>
              <a:defRPr sz="750"/>
            </a:lvl7pPr>
            <a:lvl8pPr marL="2400940" indent="0">
              <a:buNone/>
              <a:defRPr sz="750"/>
            </a:lvl8pPr>
            <a:lvl9pPr marL="2743932" indent="0">
              <a:buNone/>
              <a:defRPr sz="750"/>
            </a:lvl9pPr>
          </a:lstStyle>
          <a:p>
            <a:pPr lvl="0"/>
            <a:r>
              <a:rPr lang="en-US"/>
              <a:t>Click to edit Master text styles</a:t>
            </a:r>
          </a:p>
        </p:txBody>
      </p:sp>
      <p:sp>
        <p:nvSpPr>
          <p:cNvPr id="5" name="Date Placeholder 4"/>
          <p:cNvSpPr>
            <a:spLocks noGrp="1"/>
          </p:cNvSpPr>
          <p:nvPr>
            <p:ph type="dt" sz="half" idx="10"/>
          </p:nvPr>
        </p:nvSpPr>
        <p:spPr/>
        <p:txBody>
          <a:bodyPr/>
          <a:lstStyle/>
          <a:p>
            <a:pPr defTabSz="685983">
              <a:defRPr/>
            </a:pPr>
            <a:fld id="{D10F2C41-D146-4299-8CF7-AAADEF542A8B}" type="datetimeFigureOut">
              <a:rPr lang="en-GB" smtClean="0">
                <a:solidFill>
                  <a:prstClr val="black">
                    <a:tint val="75000"/>
                  </a:prstClr>
                </a:solidFill>
              </a:rPr>
              <a:pPr defTabSz="685983">
                <a:defRPr/>
              </a:pPr>
              <a:t>16/08/2024</a:t>
            </a:fld>
            <a:endParaRPr lang="en-GB">
              <a:solidFill>
                <a:prstClr val="black">
                  <a:tint val="75000"/>
                </a:prstClr>
              </a:solidFill>
            </a:endParaRPr>
          </a:p>
        </p:txBody>
      </p:sp>
      <p:sp>
        <p:nvSpPr>
          <p:cNvPr id="6" name="Footer Placeholder 5"/>
          <p:cNvSpPr>
            <a:spLocks noGrp="1"/>
          </p:cNvSpPr>
          <p:nvPr>
            <p:ph type="ftr" sz="quarter" idx="11"/>
          </p:nvPr>
        </p:nvSpPr>
        <p:spPr/>
        <p:txBody>
          <a:bodyPr/>
          <a:lstStyle/>
          <a:p>
            <a:pPr defTabSz="685983">
              <a:defRPr/>
            </a:pPr>
            <a:endParaRPr lang="en-GB">
              <a:solidFill>
                <a:prstClr val="black">
                  <a:tint val="75000"/>
                </a:prstClr>
              </a:solidFill>
            </a:endParaRPr>
          </a:p>
        </p:txBody>
      </p:sp>
      <p:sp>
        <p:nvSpPr>
          <p:cNvPr id="7" name="Slide Number Placeholder 6"/>
          <p:cNvSpPr>
            <a:spLocks noGrp="1"/>
          </p:cNvSpPr>
          <p:nvPr>
            <p:ph type="sldNum" sz="quarter" idx="12"/>
          </p:nvPr>
        </p:nvSpPr>
        <p:spPr/>
        <p:txBody>
          <a:bodyPr/>
          <a:lstStyle/>
          <a:p>
            <a:pPr defTabSz="685983">
              <a:defRPr/>
            </a:pPr>
            <a:fld id="{16F86329-3CF8-4C14-BDA1-626E503EBA06}" type="slidenum">
              <a:rPr lang="en-GB" smtClean="0">
                <a:solidFill>
                  <a:prstClr val="black">
                    <a:tint val="75000"/>
                  </a:prstClr>
                </a:solidFill>
              </a:rPr>
              <a:pPr defTabSz="685983">
                <a:defRPr/>
              </a:pPr>
              <a:t>‹#›</a:t>
            </a:fld>
            <a:endParaRPr lang="en-GB">
              <a:solidFill>
                <a:prstClr val="black">
                  <a:tint val="75000"/>
                </a:prstClr>
              </a:solidFill>
            </a:endParaRPr>
          </a:p>
        </p:txBody>
      </p:sp>
    </p:spTree>
    <p:extLst>
      <p:ext uri="{BB962C8B-B14F-4D97-AF65-F5344CB8AC3E}">
        <p14:creationId xmlns:p14="http://schemas.microsoft.com/office/powerpoint/2010/main" val="2167000761"/>
      </p:ext>
    </p:extLst>
  </p:cSld>
  <p:clrMapOvr>
    <a:masterClrMapping/>
  </p:clrMapOvr>
</p:sldLayout>
</file>

<file path=ppt/slideLayouts/slideLayout13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30060" y="343006"/>
            <a:ext cx="2950202" cy="1200521"/>
          </a:xfrm>
        </p:spPr>
        <p:txBody>
          <a:bodyPr anchor="b"/>
          <a:lstStyle>
            <a:lvl1pPr>
              <a:defRPr sz="2401"/>
            </a:lvl1pPr>
          </a:lstStyle>
          <a:p>
            <a:r>
              <a:rPr lang="en-US"/>
              <a:t>Click to edit Master title style</a:t>
            </a:r>
            <a:endParaRPr lang="en-US" dirty="0"/>
          </a:p>
        </p:txBody>
      </p:sp>
      <p:sp>
        <p:nvSpPr>
          <p:cNvPr id="3" name="Picture Placeholder 2"/>
          <p:cNvSpPr>
            <a:spLocks noGrp="1" noChangeAspect="1"/>
          </p:cNvSpPr>
          <p:nvPr>
            <p:ph type="pic" idx="1"/>
          </p:nvPr>
        </p:nvSpPr>
        <p:spPr>
          <a:xfrm>
            <a:off x="3888741" y="740798"/>
            <a:ext cx="4630757" cy="3656347"/>
          </a:xfrm>
        </p:spPr>
        <p:txBody>
          <a:bodyPr anchor="t"/>
          <a:lstStyle>
            <a:lvl1pPr marL="0" indent="0">
              <a:buNone/>
              <a:defRPr sz="2401"/>
            </a:lvl1pPr>
            <a:lvl2pPr marL="342991" indent="0">
              <a:buNone/>
              <a:defRPr sz="2101"/>
            </a:lvl2pPr>
            <a:lvl3pPr marL="685983" indent="0">
              <a:buNone/>
              <a:defRPr sz="1800"/>
            </a:lvl3pPr>
            <a:lvl4pPr marL="1028974" indent="0">
              <a:buNone/>
              <a:defRPr sz="1500"/>
            </a:lvl4pPr>
            <a:lvl5pPr marL="1371966" indent="0">
              <a:buNone/>
              <a:defRPr sz="1500"/>
            </a:lvl5pPr>
            <a:lvl6pPr marL="1714957" indent="0">
              <a:buNone/>
              <a:defRPr sz="1500"/>
            </a:lvl6pPr>
            <a:lvl7pPr marL="2057949" indent="0">
              <a:buNone/>
              <a:defRPr sz="1500"/>
            </a:lvl7pPr>
            <a:lvl8pPr marL="2400940" indent="0">
              <a:buNone/>
              <a:defRPr sz="1500"/>
            </a:lvl8pPr>
            <a:lvl9pPr marL="2743932" indent="0">
              <a:buNone/>
              <a:defRPr sz="1500"/>
            </a:lvl9pPr>
          </a:lstStyle>
          <a:p>
            <a:r>
              <a:rPr lang="en-US"/>
              <a:t>Click icon to add picture</a:t>
            </a:r>
            <a:endParaRPr lang="en-US" dirty="0"/>
          </a:p>
        </p:txBody>
      </p:sp>
      <p:sp>
        <p:nvSpPr>
          <p:cNvPr id="4" name="Text Placeholder 3"/>
          <p:cNvSpPr>
            <a:spLocks noGrp="1"/>
          </p:cNvSpPr>
          <p:nvPr>
            <p:ph type="body" sz="half" idx="2"/>
          </p:nvPr>
        </p:nvSpPr>
        <p:spPr>
          <a:xfrm>
            <a:off x="630060" y="1543526"/>
            <a:ext cx="2950202" cy="2859574"/>
          </a:xfrm>
        </p:spPr>
        <p:txBody>
          <a:bodyPr/>
          <a:lstStyle>
            <a:lvl1pPr marL="0" indent="0">
              <a:buNone/>
              <a:defRPr sz="1200"/>
            </a:lvl1pPr>
            <a:lvl2pPr marL="342991" indent="0">
              <a:buNone/>
              <a:defRPr sz="1050"/>
            </a:lvl2pPr>
            <a:lvl3pPr marL="685983" indent="0">
              <a:buNone/>
              <a:defRPr sz="900"/>
            </a:lvl3pPr>
            <a:lvl4pPr marL="1028974" indent="0">
              <a:buNone/>
              <a:defRPr sz="750"/>
            </a:lvl4pPr>
            <a:lvl5pPr marL="1371966" indent="0">
              <a:buNone/>
              <a:defRPr sz="750"/>
            </a:lvl5pPr>
            <a:lvl6pPr marL="1714957" indent="0">
              <a:buNone/>
              <a:defRPr sz="750"/>
            </a:lvl6pPr>
            <a:lvl7pPr marL="2057949" indent="0">
              <a:buNone/>
              <a:defRPr sz="750"/>
            </a:lvl7pPr>
            <a:lvl8pPr marL="2400940" indent="0">
              <a:buNone/>
              <a:defRPr sz="750"/>
            </a:lvl8pPr>
            <a:lvl9pPr marL="2743932" indent="0">
              <a:buNone/>
              <a:defRPr sz="750"/>
            </a:lvl9pPr>
          </a:lstStyle>
          <a:p>
            <a:pPr lvl="0"/>
            <a:r>
              <a:rPr lang="en-US"/>
              <a:t>Click to edit Master text styles</a:t>
            </a:r>
          </a:p>
        </p:txBody>
      </p:sp>
      <p:sp>
        <p:nvSpPr>
          <p:cNvPr id="5" name="Date Placeholder 4"/>
          <p:cNvSpPr>
            <a:spLocks noGrp="1"/>
          </p:cNvSpPr>
          <p:nvPr>
            <p:ph type="dt" sz="half" idx="10"/>
          </p:nvPr>
        </p:nvSpPr>
        <p:spPr/>
        <p:txBody>
          <a:bodyPr/>
          <a:lstStyle/>
          <a:p>
            <a:pPr defTabSz="685983">
              <a:defRPr/>
            </a:pPr>
            <a:fld id="{D10F2C41-D146-4299-8CF7-AAADEF542A8B}" type="datetimeFigureOut">
              <a:rPr lang="en-GB" smtClean="0">
                <a:solidFill>
                  <a:prstClr val="black">
                    <a:tint val="75000"/>
                  </a:prstClr>
                </a:solidFill>
              </a:rPr>
              <a:pPr defTabSz="685983">
                <a:defRPr/>
              </a:pPr>
              <a:t>16/08/2024</a:t>
            </a:fld>
            <a:endParaRPr lang="en-GB">
              <a:solidFill>
                <a:prstClr val="black">
                  <a:tint val="75000"/>
                </a:prstClr>
              </a:solidFill>
            </a:endParaRPr>
          </a:p>
        </p:txBody>
      </p:sp>
      <p:sp>
        <p:nvSpPr>
          <p:cNvPr id="6" name="Footer Placeholder 5"/>
          <p:cNvSpPr>
            <a:spLocks noGrp="1"/>
          </p:cNvSpPr>
          <p:nvPr>
            <p:ph type="ftr" sz="quarter" idx="11"/>
          </p:nvPr>
        </p:nvSpPr>
        <p:spPr/>
        <p:txBody>
          <a:bodyPr/>
          <a:lstStyle/>
          <a:p>
            <a:pPr defTabSz="685983">
              <a:defRPr/>
            </a:pPr>
            <a:endParaRPr lang="en-GB">
              <a:solidFill>
                <a:prstClr val="black">
                  <a:tint val="75000"/>
                </a:prstClr>
              </a:solidFill>
            </a:endParaRPr>
          </a:p>
        </p:txBody>
      </p:sp>
      <p:sp>
        <p:nvSpPr>
          <p:cNvPr id="7" name="Slide Number Placeholder 6"/>
          <p:cNvSpPr>
            <a:spLocks noGrp="1"/>
          </p:cNvSpPr>
          <p:nvPr>
            <p:ph type="sldNum" sz="quarter" idx="12"/>
          </p:nvPr>
        </p:nvSpPr>
        <p:spPr/>
        <p:txBody>
          <a:bodyPr/>
          <a:lstStyle/>
          <a:p>
            <a:pPr defTabSz="685983">
              <a:defRPr/>
            </a:pPr>
            <a:fld id="{16F86329-3CF8-4C14-BDA1-626E503EBA06}" type="slidenum">
              <a:rPr lang="en-GB" smtClean="0">
                <a:solidFill>
                  <a:prstClr val="black">
                    <a:tint val="75000"/>
                  </a:prstClr>
                </a:solidFill>
              </a:rPr>
              <a:pPr defTabSz="685983">
                <a:defRPr/>
              </a:pPr>
              <a:t>‹#›</a:t>
            </a:fld>
            <a:endParaRPr lang="en-GB">
              <a:solidFill>
                <a:prstClr val="black">
                  <a:tint val="75000"/>
                </a:prstClr>
              </a:solidFill>
            </a:endParaRPr>
          </a:p>
        </p:txBody>
      </p:sp>
    </p:spTree>
    <p:extLst>
      <p:ext uri="{BB962C8B-B14F-4D97-AF65-F5344CB8AC3E}">
        <p14:creationId xmlns:p14="http://schemas.microsoft.com/office/powerpoint/2010/main" val="262188819"/>
      </p:ext>
    </p:extLst>
  </p:cSld>
  <p:clrMapOvr>
    <a:masterClrMapping/>
  </p:clrMapOvr>
</p:sldLayout>
</file>

<file path=ppt/slideLayouts/slideLayout13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pPr defTabSz="685983">
              <a:defRPr/>
            </a:pPr>
            <a:fld id="{D10F2C41-D146-4299-8CF7-AAADEF542A8B}" type="datetimeFigureOut">
              <a:rPr lang="en-GB" smtClean="0">
                <a:solidFill>
                  <a:prstClr val="black">
                    <a:tint val="75000"/>
                  </a:prstClr>
                </a:solidFill>
              </a:rPr>
              <a:pPr defTabSz="685983">
                <a:defRPr/>
              </a:pPr>
              <a:t>16/08/2024</a:t>
            </a:fld>
            <a:endParaRPr lang="en-GB">
              <a:solidFill>
                <a:prstClr val="black">
                  <a:tint val="75000"/>
                </a:prstClr>
              </a:solidFill>
            </a:endParaRPr>
          </a:p>
        </p:txBody>
      </p:sp>
      <p:sp>
        <p:nvSpPr>
          <p:cNvPr id="5" name="Footer Placeholder 4"/>
          <p:cNvSpPr>
            <a:spLocks noGrp="1"/>
          </p:cNvSpPr>
          <p:nvPr>
            <p:ph type="ftr" sz="quarter" idx="11"/>
          </p:nvPr>
        </p:nvSpPr>
        <p:spPr/>
        <p:txBody>
          <a:bodyPr/>
          <a:lstStyle/>
          <a:p>
            <a:pPr defTabSz="685983">
              <a:defRPr/>
            </a:pPr>
            <a:endParaRPr lang="en-GB">
              <a:solidFill>
                <a:prstClr val="black">
                  <a:tint val="75000"/>
                </a:prstClr>
              </a:solidFill>
            </a:endParaRPr>
          </a:p>
        </p:txBody>
      </p:sp>
      <p:sp>
        <p:nvSpPr>
          <p:cNvPr id="6" name="Slide Number Placeholder 5"/>
          <p:cNvSpPr>
            <a:spLocks noGrp="1"/>
          </p:cNvSpPr>
          <p:nvPr>
            <p:ph type="sldNum" sz="quarter" idx="12"/>
          </p:nvPr>
        </p:nvSpPr>
        <p:spPr/>
        <p:txBody>
          <a:bodyPr/>
          <a:lstStyle/>
          <a:p>
            <a:pPr defTabSz="685983">
              <a:defRPr/>
            </a:pPr>
            <a:fld id="{16F86329-3CF8-4C14-BDA1-626E503EBA06}" type="slidenum">
              <a:rPr lang="en-GB" smtClean="0">
                <a:solidFill>
                  <a:prstClr val="black">
                    <a:tint val="75000"/>
                  </a:prstClr>
                </a:solidFill>
              </a:rPr>
              <a:pPr defTabSz="685983">
                <a:defRPr/>
              </a:pPr>
              <a:t>‹#›</a:t>
            </a:fld>
            <a:endParaRPr lang="en-GB">
              <a:solidFill>
                <a:prstClr val="black">
                  <a:tint val="75000"/>
                </a:prstClr>
              </a:solidFill>
            </a:endParaRPr>
          </a:p>
        </p:txBody>
      </p:sp>
    </p:spTree>
    <p:extLst>
      <p:ext uri="{BB962C8B-B14F-4D97-AF65-F5344CB8AC3E}">
        <p14:creationId xmlns:p14="http://schemas.microsoft.com/office/powerpoint/2010/main" val="1726299249"/>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624104" y="1282700"/>
            <a:ext cx="7889438" cy="2140213"/>
          </a:xfrm>
        </p:spPr>
        <p:txBody>
          <a:bodyPr anchor="b"/>
          <a:lstStyle>
            <a:lvl1pPr>
              <a:defRPr sz="4501"/>
            </a:lvl1pPr>
          </a:lstStyle>
          <a:p>
            <a:r>
              <a:rPr lang="en-US"/>
              <a:t>Click to edit Master title style</a:t>
            </a:r>
            <a:endParaRPr lang="en-US" dirty="0"/>
          </a:p>
        </p:txBody>
      </p:sp>
      <p:sp>
        <p:nvSpPr>
          <p:cNvPr id="3" name="Text Placeholder 2"/>
          <p:cNvSpPr>
            <a:spLocks noGrp="1"/>
          </p:cNvSpPr>
          <p:nvPr>
            <p:ph type="body" idx="1"/>
          </p:nvPr>
        </p:nvSpPr>
        <p:spPr>
          <a:xfrm>
            <a:off x="624104" y="3443160"/>
            <a:ext cx="7889438" cy="1125488"/>
          </a:xfrm>
        </p:spPr>
        <p:txBody>
          <a:bodyPr/>
          <a:lstStyle>
            <a:lvl1pPr marL="0" indent="0">
              <a:buNone/>
              <a:defRPr sz="1800">
                <a:solidFill>
                  <a:schemeClr val="tx1">
                    <a:tint val="75000"/>
                  </a:schemeClr>
                </a:solidFill>
              </a:defRPr>
            </a:lvl1pPr>
            <a:lvl2pPr marL="342991" indent="0">
              <a:buNone/>
              <a:defRPr sz="1500">
                <a:solidFill>
                  <a:schemeClr val="tx1">
                    <a:tint val="75000"/>
                  </a:schemeClr>
                </a:solidFill>
              </a:defRPr>
            </a:lvl2pPr>
            <a:lvl3pPr marL="685983" indent="0">
              <a:buNone/>
              <a:defRPr sz="1350">
                <a:solidFill>
                  <a:schemeClr val="tx1">
                    <a:tint val="75000"/>
                  </a:schemeClr>
                </a:solidFill>
              </a:defRPr>
            </a:lvl3pPr>
            <a:lvl4pPr marL="1028974" indent="0">
              <a:buNone/>
              <a:defRPr sz="1200">
                <a:solidFill>
                  <a:schemeClr val="tx1">
                    <a:tint val="75000"/>
                  </a:schemeClr>
                </a:solidFill>
              </a:defRPr>
            </a:lvl4pPr>
            <a:lvl5pPr marL="1371966" indent="0">
              <a:buNone/>
              <a:defRPr sz="1200">
                <a:solidFill>
                  <a:schemeClr val="tx1">
                    <a:tint val="75000"/>
                  </a:schemeClr>
                </a:solidFill>
              </a:defRPr>
            </a:lvl5pPr>
            <a:lvl6pPr marL="1714957" indent="0">
              <a:buNone/>
              <a:defRPr sz="1200">
                <a:solidFill>
                  <a:schemeClr val="tx1">
                    <a:tint val="75000"/>
                  </a:schemeClr>
                </a:solidFill>
              </a:defRPr>
            </a:lvl6pPr>
            <a:lvl7pPr marL="2057949" indent="0">
              <a:buNone/>
              <a:defRPr sz="1200">
                <a:solidFill>
                  <a:schemeClr val="tx1">
                    <a:tint val="75000"/>
                  </a:schemeClr>
                </a:solidFill>
              </a:defRPr>
            </a:lvl7pPr>
            <a:lvl8pPr marL="2400940" indent="0">
              <a:buNone/>
              <a:defRPr sz="1200">
                <a:solidFill>
                  <a:schemeClr val="tx1">
                    <a:tint val="75000"/>
                  </a:schemeClr>
                </a:solidFill>
              </a:defRPr>
            </a:lvl8pPr>
            <a:lvl9pPr marL="2743932" indent="0">
              <a:buNone/>
              <a:defRPr sz="12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pPr defTabSz="685983" fontAlgn="base">
              <a:spcBef>
                <a:spcPct val="0"/>
              </a:spcBef>
              <a:spcAft>
                <a:spcPct val="0"/>
              </a:spcAft>
            </a:pPr>
            <a:endParaRPr lang="en-US" altLang="en-US">
              <a:solidFill>
                <a:srgbClr val="000000"/>
              </a:solidFill>
            </a:endParaRPr>
          </a:p>
        </p:txBody>
      </p:sp>
      <p:sp>
        <p:nvSpPr>
          <p:cNvPr id="5" name="Footer Placeholder 4"/>
          <p:cNvSpPr>
            <a:spLocks noGrp="1"/>
          </p:cNvSpPr>
          <p:nvPr>
            <p:ph type="ftr" sz="quarter" idx="11"/>
          </p:nvPr>
        </p:nvSpPr>
        <p:spPr/>
        <p:txBody>
          <a:bodyPr/>
          <a:lstStyle/>
          <a:p>
            <a:pPr defTabSz="685983" fontAlgn="base">
              <a:spcBef>
                <a:spcPct val="0"/>
              </a:spcBef>
              <a:spcAft>
                <a:spcPct val="0"/>
              </a:spcAft>
            </a:pPr>
            <a:endParaRPr lang="en-US" altLang="en-US">
              <a:solidFill>
                <a:srgbClr val="000000"/>
              </a:solidFill>
            </a:endParaRPr>
          </a:p>
        </p:txBody>
      </p:sp>
      <p:sp>
        <p:nvSpPr>
          <p:cNvPr id="6" name="Slide Number Placeholder 5"/>
          <p:cNvSpPr>
            <a:spLocks noGrp="1"/>
          </p:cNvSpPr>
          <p:nvPr>
            <p:ph type="sldNum" sz="quarter" idx="12"/>
          </p:nvPr>
        </p:nvSpPr>
        <p:spPr/>
        <p:txBody>
          <a:bodyPr/>
          <a:lstStyle/>
          <a:p>
            <a:pPr defTabSz="685983" fontAlgn="base">
              <a:spcBef>
                <a:spcPct val="0"/>
              </a:spcBef>
              <a:spcAft>
                <a:spcPct val="0"/>
              </a:spcAft>
            </a:pPr>
            <a:fld id="{D7D8E925-3072-4103-A984-60049798CBED}" type="slidenum">
              <a:rPr lang="en-US" altLang="en-US" smtClean="0">
                <a:solidFill>
                  <a:srgbClr val="000000"/>
                </a:solidFill>
              </a:rPr>
              <a:pPr defTabSz="685983" fontAlgn="base">
                <a:spcBef>
                  <a:spcPct val="0"/>
                </a:spcBef>
                <a:spcAft>
                  <a:spcPct val="0"/>
                </a:spcAft>
              </a:pPr>
              <a:t>‹#›</a:t>
            </a:fld>
            <a:endParaRPr lang="en-US" altLang="en-US">
              <a:solidFill>
                <a:srgbClr val="000000"/>
              </a:solidFill>
            </a:endParaRPr>
          </a:p>
        </p:txBody>
      </p:sp>
    </p:spTree>
    <p:extLst>
      <p:ext uri="{BB962C8B-B14F-4D97-AF65-F5344CB8AC3E}">
        <p14:creationId xmlns:p14="http://schemas.microsoft.com/office/powerpoint/2010/main" val="3271194778"/>
      </p:ext>
    </p:extLst>
  </p:cSld>
  <p:clrMapOvr>
    <a:masterClrMapping/>
  </p:clrMapOvr>
</p:sldLayout>
</file>

<file path=ppt/slideLayouts/slideLayout14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45947" y="273928"/>
            <a:ext cx="1972360" cy="4360224"/>
          </a:xfrm>
        </p:spPr>
        <p:txBody>
          <a:bodyPr vert="eaVert"/>
          <a:lstStyle/>
          <a:p>
            <a:r>
              <a:rPr lang="en-US"/>
              <a:t>Click to edit Master title style</a:t>
            </a:r>
            <a:endParaRPr lang="en-US" dirty="0"/>
          </a:p>
        </p:txBody>
      </p:sp>
      <p:sp>
        <p:nvSpPr>
          <p:cNvPr id="3" name="Vertical Text Placeholder 2"/>
          <p:cNvSpPr>
            <a:spLocks noGrp="1"/>
          </p:cNvSpPr>
          <p:nvPr>
            <p:ph type="body" orient="vert" idx="1"/>
          </p:nvPr>
        </p:nvSpPr>
        <p:spPr>
          <a:xfrm>
            <a:off x="628868" y="273928"/>
            <a:ext cx="5802739" cy="4360224"/>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pPr defTabSz="685983">
              <a:defRPr/>
            </a:pPr>
            <a:fld id="{D10F2C41-D146-4299-8CF7-AAADEF542A8B}" type="datetimeFigureOut">
              <a:rPr lang="en-GB" smtClean="0">
                <a:solidFill>
                  <a:prstClr val="black">
                    <a:tint val="75000"/>
                  </a:prstClr>
                </a:solidFill>
              </a:rPr>
              <a:pPr defTabSz="685983">
                <a:defRPr/>
              </a:pPr>
              <a:t>16/08/2024</a:t>
            </a:fld>
            <a:endParaRPr lang="en-GB">
              <a:solidFill>
                <a:prstClr val="black">
                  <a:tint val="75000"/>
                </a:prstClr>
              </a:solidFill>
            </a:endParaRPr>
          </a:p>
        </p:txBody>
      </p:sp>
      <p:sp>
        <p:nvSpPr>
          <p:cNvPr id="5" name="Footer Placeholder 4"/>
          <p:cNvSpPr>
            <a:spLocks noGrp="1"/>
          </p:cNvSpPr>
          <p:nvPr>
            <p:ph type="ftr" sz="quarter" idx="11"/>
          </p:nvPr>
        </p:nvSpPr>
        <p:spPr/>
        <p:txBody>
          <a:bodyPr/>
          <a:lstStyle/>
          <a:p>
            <a:pPr defTabSz="685983">
              <a:defRPr/>
            </a:pPr>
            <a:endParaRPr lang="en-GB">
              <a:solidFill>
                <a:prstClr val="black">
                  <a:tint val="75000"/>
                </a:prstClr>
              </a:solidFill>
            </a:endParaRPr>
          </a:p>
        </p:txBody>
      </p:sp>
      <p:sp>
        <p:nvSpPr>
          <p:cNvPr id="6" name="Slide Number Placeholder 5"/>
          <p:cNvSpPr>
            <a:spLocks noGrp="1"/>
          </p:cNvSpPr>
          <p:nvPr>
            <p:ph type="sldNum" sz="quarter" idx="12"/>
          </p:nvPr>
        </p:nvSpPr>
        <p:spPr/>
        <p:txBody>
          <a:bodyPr/>
          <a:lstStyle/>
          <a:p>
            <a:pPr defTabSz="685983">
              <a:defRPr/>
            </a:pPr>
            <a:fld id="{16F86329-3CF8-4C14-BDA1-626E503EBA06}" type="slidenum">
              <a:rPr lang="en-GB" smtClean="0">
                <a:solidFill>
                  <a:prstClr val="black">
                    <a:tint val="75000"/>
                  </a:prstClr>
                </a:solidFill>
              </a:rPr>
              <a:pPr defTabSz="685983">
                <a:defRPr/>
              </a:pPr>
              <a:t>‹#›</a:t>
            </a:fld>
            <a:endParaRPr lang="en-GB">
              <a:solidFill>
                <a:prstClr val="black">
                  <a:tint val="75000"/>
                </a:prstClr>
              </a:solidFill>
            </a:endParaRPr>
          </a:p>
        </p:txBody>
      </p:sp>
    </p:spTree>
    <p:extLst>
      <p:ext uri="{BB962C8B-B14F-4D97-AF65-F5344CB8AC3E}">
        <p14:creationId xmlns:p14="http://schemas.microsoft.com/office/powerpoint/2010/main" val="3658536764"/>
      </p:ext>
    </p:extLst>
  </p:cSld>
  <p:clrMapOvr>
    <a:masterClrMapping/>
  </p:clrMapOvr>
</p:sldLayout>
</file>

<file path=ppt/slideLayouts/slideLayout141.xml><?xml version="1.0" encoding="utf-8"?>
<p:sldLayout xmlns:a="http://schemas.openxmlformats.org/drawingml/2006/main" xmlns:r="http://schemas.openxmlformats.org/officeDocument/2006/relationships" xmlns:p="http://schemas.openxmlformats.org/presentationml/2006/main" userDrawn="1">
  <p:cSld name="23_标题和内容">
    <p:spTree>
      <p:nvGrpSpPr>
        <p:cNvPr id="1" name=""/>
        <p:cNvGrpSpPr/>
        <p:nvPr/>
      </p:nvGrpSpPr>
      <p:grpSpPr>
        <a:xfrm>
          <a:off x="0" y="0"/>
          <a:ext cx="0" cy="0"/>
          <a:chOff x="0" y="0"/>
          <a:chExt cx="0" cy="0"/>
        </a:xfrm>
      </p:grpSpPr>
      <p:sp>
        <p:nvSpPr>
          <p:cNvPr id="4" name="日期占位符 3"/>
          <p:cNvSpPr>
            <a:spLocks noGrp="1"/>
          </p:cNvSpPr>
          <p:nvPr>
            <p:ph type="dt" sz="half" idx="10"/>
          </p:nvPr>
        </p:nvSpPr>
        <p:spPr>
          <a:xfrm>
            <a:off x="457360" y="4768738"/>
            <a:ext cx="2134341" cy="273929"/>
          </a:xfrm>
          <a:prstGeom prst="rect">
            <a:avLst/>
          </a:prstGeom>
        </p:spPr>
        <p:txBody>
          <a:bodyPr/>
          <a:lstStyle/>
          <a:p>
            <a:endParaRPr lang="zh-CN" altLang="en-US">
              <a:solidFill>
                <a:prstClr val="black">
                  <a:tint val="75000"/>
                </a:prstClr>
              </a:solidFill>
            </a:endParaRPr>
          </a:p>
        </p:txBody>
      </p:sp>
      <p:sp>
        <p:nvSpPr>
          <p:cNvPr id="5" name="页脚占位符 4"/>
          <p:cNvSpPr>
            <a:spLocks noGrp="1"/>
          </p:cNvSpPr>
          <p:nvPr>
            <p:ph type="ftr" sz="quarter" idx="11"/>
          </p:nvPr>
        </p:nvSpPr>
        <p:spPr>
          <a:xfrm>
            <a:off x="3125285" y="4768738"/>
            <a:ext cx="2896605" cy="273929"/>
          </a:xfrm>
          <a:prstGeom prst="rect">
            <a:avLst/>
          </a:prstGeom>
        </p:spPr>
        <p:txBody>
          <a:bodyPr/>
          <a:lstStyle/>
          <a:p>
            <a:endParaRPr lang="zh-CN" altLang="en-US">
              <a:solidFill>
                <a:prstClr val="black">
                  <a:tint val="75000"/>
                </a:prstClr>
              </a:solidFill>
            </a:endParaRPr>
          </a:p>
        </p:txBody>
      </p:sp>
      <p:sp>
        <p:nvSpPr>
          <p:cNvPr id="6" name="灯片编号占位符 5"/>
          <p:cNvSpPr>
            <a:spLocks noGrp="1"/>
          </p:cNvSpPr>
          <p:nvPr>
            <p:ph type="sldNum" sz="quarter" idx="12"/>
          </p:nvPr>
        </p:nvSpPr>
        <p:spPr>
          <a:xfrm>
            <a:off x="8589102" y="4788107"/>
            <a:ext cx="410996" cy="273929"/>
          </a:xfrm>
          <a:prstGeom prst="rect">
            <a:avLst/>
          </a:prstGeom>
        </p:spPr>
        <p:txBody>
          <a:bodyPr/>
          <a:lstStyle/>
          <a:p>
            <a:fld id="{ECB62A96-75BD-4D1B-A9DE-49026C62D5F2}"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2173180148"/>
      </p:ext>
    </p:extLst>
  </p:cSld>
  <p:clrMapOvr>
    <a:masterClrMapping/>
  </p:clrMapOvr>
  <p:transition>
    <p:random/>
  </p:transition>
</p:sldLayout>
</file>

<file path=ppt/slideLayouts/slideLayout142.xml><?xml version="1.0" encoding="utf-8"?>
<p:sldLayout xmlns:a="http://schemas.openxmlformats.org/drawingml/2006/main" xmlns:r="http://schemas.openxmlformats.org/officeDocument/2006/relationships" xmlns:p="http://schemas.openxmlformats.org/presentationml/2006/main" userDrawn="1">
  <p:cSld name="12_Title and Content">
    <p:bg>
      <p:bgPr>
        <a:solidFill>
          <a:schemeClr val="accent6">
            <a:lumMod val="75000"/>
          </a:schemeClr>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297023" y="164693"/>
            <a:ext cx="8712950" cy="4681543"/>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dk2"/>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chemeClr val="bg1"/>
            </a:solidFill>
            <a:ln>
              <a:noFill/>
            </a:ln>
          </p:spPr>
          <p:txBody>
            <a:bodyPr spcFirstLastPara="1" wrap="square" lIns="91425" tIns="91425" rIns="91425" bIns="91425" anchor="ctr" anchorCtr="0">
              <a:noAutofit/>
            </a:bodyPr>
            <a:lstStyle/>
            <a:p>
              <a:endParaRPr sz="1350" dirty="0">
                <a:solidFill>
                  <a:prstClr val="black"/>
                </a:solidFill>
                <a:latin typeface="Times New Roman" panose="02020603050405020304" pitchFamily="18" charset="0"/>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349391" y="661836"/>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6" tIns="68566" rIns="68566" bIns="68566" anchor="ctr" anchorCtr="0">
            <a:noAutofit/>
          </a:bodyPr>
          <a:lstStyle/>
          <a:p>
            <a:endParaRPr sz="1350">
              <a:solidFill>
                <a:prstClr val="black"/>
              </a:solidFill>
              <a:latin typeface="Times New Roman" panose="02020603050405020304" pitchFamily="18" charset="0"/>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150354" y="680331"/>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6" tIns="68566" rIns="68566" bIns="68566" anchor="ctr" anchorCtr="0">
            <a:noAutofit/>
          </a:bodyPr>
          <a:lstStyle/>
          <a:p>
            <a:endParaRPr sz="1350">
              <a:solidFill>
                <a:prstClr val="black"/>
              </a:solidFill>
              <a:latin typeface="Times New Roman" panose="02020603050405020304" pitchFamily="18" charset="0"/>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168122" y="742296"/>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6" tIns="68566" rIns="68566" bIns="68566" anchor="ctr" anchorCtr="0">
            <a:noAutofit/>
          </a:bodyPr>
          <a:lstStyle/>
          <a:p>
            <a:endParaRPr sz="1350">
              <a:solidFill>
                <a:prstClr val="black"/>
              </a:solidFill>
              <a:latin typeface="Times New Roman" panose="02020603050405020304" pitchFamily="18" charset="0"/>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393812" y="710860"/>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6" tIns="68566" rIns="68566" bIns="68566" anchor="ctr" anchorCtr="0">
            <a:noAutofit/>
          </a:bodyPr>
          <a:lstStyle/>
          <a:p>
            <a:endParaRPr sz="1350">
              <a:solidFill>
                <a:prstClr val="black"/>
              </a:solidFill>
              <a:latin typeface="Times New Roman" panose="02020603050405020304" pitchFamily="18" charset="0"/>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151247" y="688672"/>
            <a:ext cx="335911"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6" tIns="68566" rIns="68566" bIns="68566" anchor="ctr" anchorCtr="0">
            <a:noAutofit/>
          </a:bodyPr>
          <a:lstStyle/>
          <a:p>
            <a:endParaRPr sz="1350">
              <a:solidFill>
                <a:prstClr val="black"/>
              </a:solidFill>
              <a:latin typeface="Times New Roman" panose="02020603050405020304" pitchFamily="18" charset="0"/>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348499" y="1122388"/>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6" tIns="68566" rIns="68566" bIns="68566" anchor="ctr" anchorCtr="0">
            <a:noAutofit/>
          </a:bodyPr>
          <a:lstStyle/>
          <a:p>
            <a:endParaRPr sz="1350">
              <a:solidFill>
                <a:prstClr val="black"/>
              </a:solidFill>
              <a:latin typeface="Times New Roman" panose="02020603050405020304" pitchFamily="18" charset="0"/>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49460" y="1140884"/>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6" tIns="68566" rIns="68566" bIns="68566" anchor="ctr" anchorCtr="0">
            <a:noAutofit/>
          </a:bodyPr>
          <a:lstStyle/>
          <a:p>
            <a:endParaRPr sz="1350">
              <a:solidFill>
                <a:prstClr val="black"/>
              </a:solidFill>
              <a:latin typeface="Times New Roman" panose="02020603050405020304" pitchFamily="18" charset="0"/>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167228" y="1202847"/>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6" tIns="68566" rIns="68566" bIns="68566" anchor="ctr" anchorCtr="0">
            <a:noAutofit/>
          </a:bodyPr>
          <a:lstStyle/>
          <a:p>
            <a:endParaRPr sz="1350">
              <a:solidFill>
                <a:prstClr val="black"/>
              </a:solidFill>
              <a:latin typeface="Times New Roman" panose="02020603050405020304" pitchFamily="18" charset="0"/>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392918" y="1171412"/>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6" tIns="68566" rIns="68566" bIns="68566" anchor="ctr" anchorCtr="0">
            <a:noAutofit/>
          </a:bodyPr>
          <a:lstStyle/>
          <a:p>
            <a:endParaRPr sz="1350">
              <a:solidFill>
                <a:prstClr val="black"/>
              </a:solidFill>
              <a:latin typeface="Times New Roman" panose="02020603050405020304" pitchFamily="18" charset="0"/>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150355" y="1149223"/>
            <a:ext cx="335911"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6" tIns="68566" rIns="68566" bIns="68566" anchor="ctr" anchorCtr="0">
            <a:noAutofit/>
          </a:bodyPr>
          <a:lstStyle/>
          <a:p>
            <a:endParaRPr sz="1350">
              <a:solidFill>
                <a:prstClr val="black"/>
              </a:solidFill>
              <a:latin typeface="Times New Roman" panose="02020603050405020304" pitchFamily="18" charset="0"/>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347604" y="1582939"/>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6" tIns="68566" rIns="68566" bIns="68566" anchor="ctr" anchorCtr="0">
            <a:noAutofit/>
          </a:bodyPr>
          <a:lstStyle/>
          <a:p>
            <a:endParaRPr sz="1350">
              <a:solidFill>
                <a:prstClr val="black"/>
              </a:solidFill>
              <a:latin typeface="Times New Roman" panose="02020603050405020304" pitchFamily="18" charset="0"/>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48566" y="1601435"/>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6" tIns="68566" rIns="68566" bIns="68566" anchor="ctr" anchorCtr="0">
            <a:noAutofit/>
          </a:bodyPr>
          <a:lstStyle/>
          <a:p>
            <a:endParaRPr sz="1350">
              <a:solidFill>
                <a:prstClr val="black"/>
              </a:solidFill>
              <a:latin typeface="Times New Roman" panose="02020603050405020304" pitchFamily="18" charset="0"/>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166335" y="1663399"/>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6" tIns="68566" rIns="68566" bIns="68566" anchor="ctr" anchorCtr="0">
            <a:noAutofit/>
          </a:bodyPr>
          <a:lstStyle/>
          <a:p>
            <a:endParaRPr sz="1350">
              <a:solidFill>
                <a:prstClr val="black"/>
              </a:solidFill>
              <a:latin typeface="Times New Roman" panose="02020603050405020304" pitchFamily="18" charset="0"/>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392025" y="1631963"/>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6" tIns="68566" rIns="68566" bIns="68566" anchor="ctr" anchorCtr="0">
            <a:noAutofit/>
          </a:bodyPr>
          <a:lstStyle/>
          <a:p>
            <a:endParaRPr sz="1350">
              <a:solidFill>
                <a:prstClr val="black"/>
              </a:solidFill>
              <a:latin typeface="Times New Roman" panose="02020603050405020304" pitchFamily="18" charset="0"/>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49461" y="1609774"/>
            <a:ext cx="335911"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6" tIns="68566" rIns="68566" bIns="68566" anchor="ctr" anchorCtr="0">
            <a:noAutofit/>
          </a:bodyPr>
          <a:lstStyle/>
          <a:p>
            <a:endParaRPr sz="1350">
              <a:solidFill>
                <a:prstClr val="black"/>
              </a:solidFill>
              <a:latin typeface="Times New Roman" panose="02020603050405020304" pitchFamily="18" charset="0"/>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346711" y="2043490"/>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6" tIns="68566" rIns="68566" bIns="68566" anchor="ctr" anchorCtr="0">
            <a:noAutofit/>
          </a:bodyPr>
          <a:lstStyle/>
          <a:p>
            <a:endParaRPr sz="1350">
              <a:solidFill>
                <a:prstClr val="black"/>
              </a:solidFill>
              <a:latin typeface="Times New Roman" panose="02020603050405020304" pitchFamily="18" charset="0"/>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47674" y="2061987"/>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6" tIns="68566" rIns="68566" bIns="68566" anchor="ctr" anchorCtr="0">
            <a:noAutofit/>
          </a:bodyPr>
          <a:lstStyle/>
          <a:p>
            <a:endParaRPr sz="1350">
              <a:solidFill>
                <a:prstClr val="black"/>
              </a:solidFill>
              <a:latin typeface="Times New Roman" panose="02020603050405020304" pitchFamily="18" charset="0"/>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165441" y="2123950"/>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6" tIns="68566" rIns="68566" bIns="68566" anchor="ctr" anchorCtr="0">
            <a:noAutofit/>
          </a:bodyPr>
          <a:lstStyle/>
          <a:p>
            <a:endParaRPr sz="1350">
              <a:solidFill>
                <a:prstClr val="black"/>
              </a:solidFill>
              <a:latin typeface="Times New Roman" panose="02020603050405020304" pitchFamily="18" charset="0"/>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391131" y="2092515"/>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6" tIns="68566" rIns="68566" bIns="68566" anchor="ctr" anchorCtr="0">
            <a:noAutofit/>
          </a:bodyPr>
          <a:lstStyle/>
          <a:p>
            <a:endParaRPr sz="1350">
              <a:solidFill>
                <a:prstClr val="black"/>
              </a:solidFill>
              <a:latin typeface="Times New Roman" panose="02020603050405020304" pitchFamily="18" charset="0"/>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48567" y="2070326"/>
            <a:ext cx="335911"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6" tIns="68566" rIns="68566" bIns="68566" anchor="ctr" anchorCtr="0">
            <a:noAutofit/>
          </a:bodyPr>
          <a:lstStyle/>
          <a:p>
            <a:endParaRPr sz="1350">
              <a:solidFill>
                <a:prstClr val="black"/>
              </a:solidFill>
              <a:latin typeface="Times New Roman" panose="02020603050405020304" pitchFamily="18" charset="0"/>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345818" y="2504042"/>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6" tIns="68566" rIns="68566" bIns="68566" anchor="ctr" anchorCtr="0">
            <a:noAutofit/>
          </a:bodyPr>
          <a:lstStyle/>
          <a:p>
            <a:endParaRPr sz="1350">
              <a:solidFill>
                <a:prstClr val="black"/>
              </a:solidFill>
              <a:latin typeface="Times New Roman" panose="02020603050405020304" pitchFamily="18" charset="0"/>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46779" y="2522538"/>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6" tIns="68566" rIns="68566" bIns="68566" anchor="ctr" anchorCtr="0">
            <a:noAutofit/>
          </a:bodyPr>
          <a:lstStyle/>
          <a:p>
            <a:endParaRPr sz="1350">
              <a:solidFill>
                <a:prstClr val="black"/>
              </a:solidFill>
              <a:latin typeface="Times New Roman" panose="02020603050405020304" pitchFamily="18" charset="0"/>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164548" y="2584501"/>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6" tIns="68566" rIns="68566" bIns="68566" anchor="ctr" anchorCtr="0">
            <a:noAutofit/>
          </a:bodyPr>
          <a:lstStyle/>
          <a:p>
            <a:endParaRPr sz="1350">
              <a:solidFill>
                <a:prstClr val="black"/>
              </a:solidFill>
              <a:latin typeface="Times New Roman" panose="02020603050405020304" pitchFamily="18" charset="0"/>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390237" y="2553066"/>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6" tIns="68566" rIns="68566" bIns="68566" anchor="ctr" anchorCtr="0">
            <a:noAutofit/>
          </a:bodyPr>
          <a:lstStyle/>
          <a:p>
            <a:endParaRPr sz="1350">
              <a:solidFill>
                <a:prstClr val="black"/>
              </a:solidFill>
              <a:latin typeface="Times New Roman" panose="02020603050405020304" pitchFamily="18" charset="0"/>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47673" y="2530877"/>
            <a:ext cx="335911"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6" tIns="68566" rIns="68566" bIns="68566" anchor="ctr" anchorCtr="0">
            <a:noAutofit/>
          </a:bodyPr>
          <a:lstStyle/>
          <a:p>
            <a:endParaRPr sz="1350">
              <a:solidFill>
                <a:prstClr val="black"/>
              </a:solidFill>
              <a:latin typeface="Times New Roman" panose="02020603050405020304" pitchFamily="18" charset="0"/>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344925" y="2964593"/>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6" tIns="68566" rIns="68566" bIns="68566" anchor="ctr" anchorCtr="0">
            <a:noAutofit/>
          </a:bodyPr>
          <a:lstStyle/>
          <a:p>
            <a:endParaRPr sz="1350">
              <a:solidFill>
                <a:prstClr val="black"/>
              </a:solidFill>
              <a:latin typeface="Times New Roman" panose="02020603050405020304" pitchFamily="18" charset="0"/>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45886" y="2983088"/>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6" tIns="68566" rIns="68566" bIns="68566" anchor="ctr" anchorCtr="0">
            <a:noAutofit/>
          </a:bodyPr>
          <a:lstStyle/>
          <a:p>
            <a:endParaRPr sz="1350">
              <a:solidFill>
                <a:prstClr val="black"/>
              </a:solidFill>
              <a:latin typeface="Times New Roman" panose="02020603050405020304" pitchFamily="18" charset="0"/>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163654" y="3045053"/>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6" tIns="68566" rIns="68566" bIns="68566" anchor="ctr" anchorCtr="0">
            <a:noAutofit/>
          </a:bodyPr>
          <a:lstStyle/>
          <a:p>
            <a:endParaRPr sz="1350">
              <a:solidFill>
                <a:prstClr val="black"/>
              </a:solidFill>
              <a:latin typeface="Times New Roman" panose="02020603050405020304" pitchFamily="18" charset="0"/>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389344" y="3013617"/>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6" tIns="68566" rIns="68566" bIns="68566" anchor="ctr" anchorCtr="0">
            <a:noAutofit/>
          </a:bodyPr>
          <a:lstStyle/>
          <a:p>
            <a:endParaRPr sz="1350">
              <a:solidFill>
                <a:prstClr val="black"/>
              </a:solidFill>
              <a:latin typeface="Times New Roman" panose="02020603050405020304" pitchFamily="18" charset="0"/>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46780" y="2991429"/>
            <a:ext cx="335911"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6" tIns="68566" rIns="68566" bIns="68566" anchor="ctr" anchorCtr="0">
            <a:noAutofit/>
          </a:bodyPr>
          <a:lstStyle/>
          <a:p>
            <a:endParaRPr sz="1350">
              <a:solidFill>
                <a:prstClr val="black"/>
              </a:solidFill>
              <a:latin typeface="Times New Roman" panose="02020603050405020304" pitchFamily="18" charset="0"/>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344030" y="3425145"/>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6" tIns="68566" rIns="68566" bIns="68566" anchor="ctr" anchorCtr="0">
            <a:noAutofit/>
          </a:bodyPr>
          <a:lstStyle/>
          <a:p>
            <a:endParaRPr sz="1350">
              <a:solidFill>
                <a:prstClr val="black"/>
              </a:solidFill>
              <a:latin typeface="Times New Roman" panose="02020603050405020304" pitchFamily="18" charset="0"/>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44993" y="3443640"/>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6" tIns="68566" rIns="68566" bIns="68566" anchor="ctr" anchorCtr="0">
            <a:noAutofit/>
          </a:bodyPr>
          <a:lstStyle/>
          <a:p>
            <a:endParaRPr sz="1350">
              <a:solidFill>
                <a:prstClr val="black"/>
              </a:solidFill>
              <a:latin typeface="Times New Roman" panose="02020603050405020304" pitchFamily="18" charset="0"/>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162761" y="3505604"/>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6" tIns="68566" rIns="68566" bIns="68566" anchor="ctr" anchorCtr="0">
            <a:noAutofit/>
          </a:bodyPr>
          <a:lstStyle/>
          <a:p>
            <a:endParaRPr sz="1350">
              <a:solidFill>
                <a:prstClr val="black"/>
              </a:solidFill>
              <a:latin typeface="Times New Roman" panose="02020603050405020304" pitchFamily="18" charset="0"/>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388450" y="3474169"/>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6" tIns="68566" rIns="68566" bIns="68566" anchor="ctr" anchorCtr="0">
            <a:noAutofit/>
          </a:bodyPr>
          <a:lstStyle/>
          <a:p>
            <a:endParaRPr sz="1350">
              <a:solidFill>
                <a:prstClr val="black"/>
              </a:solidFill>
              <a:latin typeface="Times New Roman" panose="02020603050405020304" pitchFamily="18" charset="0"/>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45886" y="3451980"/>
            <a:ext cx="335911"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6" tIns="68566" rIns="68566" bIns="68566" anchor="ctr" anchorCtr="0">
            <a:noAutofit/>
          </a:bodyPr>
          <a:lstStyle/>
          <a:p>
            <a:endParaRPr sz="1350">
              <a:solidFill>
                <a:prstClr val="black"/>
              </a:solidFill>
              <a:latin typeface="Times New Roman" panose="02020603050405020304" pitchFamily="18" charset="0"/>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343137" y="3885696"/>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6" tIns="68566" rIns="68566" bIns="68566" anchor="ctr" anchorCtr="0">
            <a:noAutofit/>
          </a:bodyPr>
          <a:lstStyle/>
          <a:p>
            <a:endParaRPr sz="1350">
              <a:solidFill>
                <a:prstClr val="black"/>
              </a:solidFill>
              <a:latin typeface="Times New Roman" panose="02020603050405020304" pitchFamily="18" charset="0"/>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44100" y="3904192"/>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6" tIns="68566" rIns="68566" bIns="68566" anchor="ctr" anchorCtr="0">
            <a:noAutofit/>
          </a:bodyPr>
          <a:lstStyle/>
          <a:p>
            <a:endParaRPr sz="1350">
              <a:solidFill>
                <a:prstClr val="black"/>
              </a:solidFill>
              <a:latin typeface="Times New Roman" panose="02020603050405020304" pitchFamily="18" charset="0"/>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161867" y="3966156"/>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6" tIns="68566" rIns="68566" bIns="68566" anchor="ctr" anchorCtr="0">
            <a:noAutofit/>
          </a:bodyPr>
          <a:lstStyle/>
          <a:p>
            <a:endParaRPr sz="1350">
              <a:solidFill>
                <a:prstClr val="black"/>
              </a:solidFill>
              <a:latin typeface="Times New Roman" panose="02020603050405020304" pitchFamily="18" charset="0"/>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387557" y="3934720"/>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6" tIns="68566" rIns="68566" bIns="68566" anchor="ctr" anchorCtr="0">
            <a:noAutofit/>
          </a:bodyPr>
          <a:lstStyle/>
          <a:p>
            <a:endParaRPr sz="1350">
              <a:solidFill>
                <a:prstClr val="black"/>
              </a:solidFill>
              <a:latin typeface="Times New Roman" panose="02020603050405020304" pitchFamily="18" charset="0"/>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44992" y="3912531"/>
            <a:ext cx="335911"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6" tIns="68566" rIns="68566" bIns="68566" anchor="ctr" anchorCtr="0">
            <a:noAutofit/>
          </a:bodyPr>
          <a:lstStyle/>
          <a:p>
            <a:endParaRPr sz="1350">
              <a:solidFill>
                <a:prstClr val="black"/>
              </a:solidFill>
              <a:latin typeface="Times New Roman" panose="02020603050405020304" pitchFamily="18" charset="0"/>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342244" y="4346247"/>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6" tIns="68566" rIns="68566" bIns="68566" anchor="ctr" anchorCtr="0">
            <a:noAutofit/>
          </a:bodyPr>
          <a:lstStyle/>
          <a:p>
            <a:endParaRPr sz="1350">
              <a:solidFill>
                <a:prstClr val="black"/>
              </a:solidFill>
              <a:latin typeface="Times New Roman" panose="02020603050405020304" pitchFamily="18" charset="0"/>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43205" y="4364744"/>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6" tIns="68566" rIns="68566" bIns="68566" anchor="ctr" anchorCtr="0">
            <a:noAutofit/>
          </a:bodyPr>
          <a:lstStyle/>
          <a:p>
            <a:endParaRPr sz="1350">
              <a:solidFill>
                <a:prstClr val="black"/>
              </a:solidFill>
              <a:latin typeface="Times New Roman" panose="02020603050405020304" pitchFamily="18" charset="0"/>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160974" y="4426707"/>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6" tIns="68566" rIns="68566" bIns="68566" anchor="ctr" anchorCtr="0">
            <a:noAutofit/>
          </a:bodyPr>
          <a:lstStyle/>
          <a:p>
            <a:endParaRPr sz="1350">
              <a:solidFill>
                <a:prstClr val="black"/>
              </a:solidFill>
              <a:latin typeface="Times New Roman" panose="02020603050405020304" pitchFamily="18" charset="0"/>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386663" y="4395272"/>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6" tIns="68566" rIns="68566" bIns="68566" anchor="ctr" anchorCtr="0">
            <a:noAutofit/>
          </a:bodyPr>
          <a:lstStyle/>
          <a:p>
            <a:endParaRPr sz="1350">
              <a:solidFill>
                <a:prstClr val="black"/>
              </a:solidFill>
              <a:latin typeface="Times New Roman" panose="02020603050405020304" pitchFamily="18" charset="0"/>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44100" y="4373083"/>
            <a:ext cx="335911"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6" tIns="68566" rIns="68566" bIns="68566" anchor="ctr" anchorCtr="0">
            <a:noAutofit/>
          </a:bodyPr>
          <a:lstStyle/>
          <a:p>
            <a:endParaRPr sz="1350">
              <a:solidFill>
                <a:prstClr val="black"/>
              </a:solidFill>
              <a:latin typeface="Times New Roman" panose="02020603050405020304" pitchFamily="18" charset="0"/>
            </a:endParaRPr>
          </a:p>
        </p:txBody>
      </p:sp>
    </p:spTree>
    <p:extLst>
      <p:ext uri="{BB962C8B-B14F-4D97-AF65-F5344CB8AC3E}">
        <p14:creationId xmlns:p14="http://schemas.microsoft.com/office/powerpoint/2010/main" val="65515731"/>
      </p:ext>
    </p:extLst>
  </p:cSld>
  <p:clrMapOvr>
    <a:masterClrMapping/>
  </p:clrMapOvr>
</p:sldLayout>
</file>

<file path=ppt/slideLayouts/slideLayout143.xml><?xml version="1.0" encoding="utf-8"?>
<p:sldLayout xmlns:a="http://schemas.openxmlformats.org/drawingml/2006/main" xmlns:r="http://schemas.openxmlformats.org/officeDocument/2006/relationships" xmlns:p="http://schemas.openxmlformats.org/presentationml/2006/main" userDrawn="1">
  <p:cSld name="Contents slide layout">
    <p:spTree>
      <p:nvGrpSpPr>
        <p:cNvPr id="1" name=""/>
        <p:cNvGrpSpPr/>
        <p:nvPr/>
      </p:nvGrpSpPr>
      <p:grpSpPr>
        <a:xfrm>
          <a:off x="0" y="0"/>
          <a:ext cx="0" cy="0"/>
          <a:chOff x="0" y="0"/>
          <a:chExt cx="0" cy="0"/>
        </a:xfrm>
      </p:grpSpPr>
      <p:sp>
        <p:nvSpPr>
          <p:cNvPr id="2" name="Text Placeholder 9">
            <a:extLst>
              <a:ext uri="{FF2B5EF4-FFF2-40B4-BE49-F238E27FC236}">
                <a16:creationId xmlns:a16="http://schemas.microsoft.com/office/drawing/2014/main" id="{23DE32A5-6181-4C51-AD5C-3F1A448478A1}"/>
              </a:ext>
            </a:extLst>
          </p:cNvPr>
          <p:cNvSpPr>
            <a:spLocks noGrp="1"/>
          </p:cNvSpPr>
          <p:nvPr>
            <p:ph type="body" sz="quarter" idx="10" hasCustomPrompt="1"/>
          </p:nvPr>
        </p:nvSpPr>
        <p:spPr>
          <a:xfrm>
            <a:off x="242731" y="254713"/>
            <a:ext cx="8682912" cy="543353"/>
          </a:xfrm>
          <a:prstGeom prst="rect">
            <a:avLst/>
          </a:prstGeom>
        </p:spPr>
        <p:txBody>
          <a:bodyPr anchor="ctr"/>
          <a:lstStyle>
            <a:lvl1pPr marL="0" indent="0" algn="ctr">
              <a:buNone/>
              <a:defRPr sz="4050" b="0" baseline="0">
                <a:solidFill>
                  <a:schemeClr val="tx1">
                    <a:lumMod val="85000"/>
                    <a:lumOff val="15000"/>
                  </a:schemeClr>
                </a:solidFill>
                <a:latin typeface="Times New Roman" panose="02020603050405020304" pitchFamily="18" charset="0"/>
                <a:cs typeface="Times New Roman" panose="02020603050405020304" pitchFamily="18" charset="0"/>
              </a:defRPr>
            </a:lvl1pPr>
          </a:lstStyle>
          <a:p>
            <a:pPr lvl="0"/>
            <a:r>
              <a:rPr lang="en-US" altLang="ko-KR" dirty="0"/>
              <a:t>BASIC LAYOUT</a:t>
            </a:r>
          </a:p>
        </p:txBody>
      </p:sp>
    </p:spTree>
    <p:extLst>
      <p:ext uri="{BB962C8B-B14F-4D97-AF65-F5344CB8AC3E}">
        <p14:creationId xmlns:p14="http://schemas.microsoft.com/office/powerpoint/2010/main" val="3257883459"/>
      </p:ext>
    </p:extLst>
  </p:cSld>
  <p:clrMapOvr>
    <a:masterClrMapping/>
  </p:clrMapOvr>
</p:sldLayout>
</file>

<file path=ppt/slideLayouts/slideLayout144.xml><?xml version="1.0" encoding="utf-8"?>
<p:sldLayout xmlns:a="http://schemas.openxmlformats.org/drawingml/2006/main" xmlns:r="http://schemas.openxmlformats.org/officeDocument/2006/relationships" xmlns:p="http://schemas.openxmlformats.org/presentationml/2006/main" userDrawn="1">
  <p:cSld name="24_标题和内容">
    <p:spTree>
      <p:nvGrpSpPr>
        <p:cNvPr id="1" name=""/>
        <p:cNvGrpSpPr/>
        <p:nvPr/>
      </p:nvGrpSpPr>
      <p:grpSpPr>
        <a:xfrm>
          <a:off x="0" y="0"/>
          <a:ext cx="0" cy="0"/>
          <a:chOff x="0" y="0"/>
          <a:chExt cx="0" cy="0"/>
        </a:xfrm>
      </p:grpSpPr>
      <p:sp>
        <p:nvSpPr>
          <p:cNvPr id="4" name="日期占位符 3"/>
          <p:cNvSpPr>
            <a:spLocks noGrp="1"/>
          </p:cNvSpPr>
          <p:nvPr>
            <p:ph type="dt" sz="half" idx="10"/>
          </p:nvPr>
        </p:nvSpPr>
        <p:spPr>
          <a:xfrm>
            <a:off x="457360" y="4768738"/>
            <a:ext cx="2134341" cy="273929"/>
          </a:xfrm>
          <a:prstGeom prst="rect">
            <a:avLst/>
          </a:prstGeom>
        </p:spPr>
        <p:txBody>
          <a:bodyPr/>
          <a:lstStyle/>
          <a:p>
            <a:endParaRPr lang="zh-CN" altLang="en-US">
              <a:solidFill>
                <a:prstClr val="black">
                  <a:tint val="75000"/>
                </a:prstClr>
              </a:solidFill>
            </a:endParaRPr>
          </a:p>
        </p:txBody>
      </p:sp>
      <p:sp>
        <p:nvSpPr>
          <p:cNvPr id="5" name="页脚占位符 4"/>
          <p:cNvSpPr>
            <a:spLocks noGrp="1"/>
          </p:cNvSpPr>
          <p:nvPr>
            <p:ph type="ftr" sz="quarter" idx="11"/>
          </p:nvPr>
        </p:nvSpPr>
        <p:spPr>
          <a:xfrm>
            <a:off x="3125285" y="4768738"/>
            <a:ext cx="2896605" cy="273929"/>
          </a:xfrm>
          <a:prstGeom prst="rect">
            <a:avLst/>
          </a:prstGeom>
        </p:spPr>
        <p:txBody>
          <a:bodyPr/>
          <a:lstStyle/>
          <a:p>
            <a:endParaRPr lang="zh-CN" altLang="en-US">
              <a:solidFill>
                <a:prstClr val="black">
                  <a:tint val="75000"/>
                </a:prstClr>
              </a:solidFill>
            </a:endParaRPr>
          </a:p>
        </p:txBody>
      </p:sp>
      <p:sp>
        <p:nvSpPr>
          <p:cNvPr id="6" name="灯片编号占位符 5"/>
          <p:cNvSpPr>
            <a:spLocks noGrp="1"/>
          </p:cNvSpPr>
          <p:nvPr>
            <p:ph type="sldNum" sz="quarter" idx="12"/>
          </p:nvPr>
        </p:nvSpPr>
        <p:spPr>
          <a:xfrm>
            <a:off x="8589102" y="4788107"/>
            <a:ext cx="410996" cy="273929"/>
          </a:xfrm>
          <a:prstGeom prst="rect">
            <a:avLst/>
          </a:prstGeom>
        </p:spPr>
        <p:txBody>
          <a:bodyPr/>
          <a:lstStyle/>
          <a:p>
            <a:fld id="{ECB62A96-75BD-4D1B-A9DE-49026C62D5F2}"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3473456990"/>
      </p:ext>
    </p:extLst>
  </p:cSld>
  <p:clrMapOvr>
    <a:masterClrMapping/>
  </p:clrMapOvr>
</p:sldLayout>
</file>

<file path=ppt/slideLayouts/slideLayout145.xml><?xml version="1.0" encoding="utf-8"?>
<p:sldLayout xmlns:a="http://schemas.openxmlformats.org/drawingml/2006/main" xmlns:r="http://schemas.openxmlformats.org/officeDocument/2006/relationships" xmlns:p="http://schemas.openxmlformats.org/presentationml/2006/main" userDrawn="1">
  <p:cSld name="1_节标题">
    <p:spTree>
      <p:nvGrpSpPr>
        <p:cNvPr id="1" name=""/>
        <p:cNvGrpSpPr/>
        <p:nvPr/>
      </p:nvGrpSpPr>
      <p:grpSpPr>
        <a:xfrm>
          <a:off x="0" y="0"/>
          <a:ext cx="0" cy="0"/>
          <a:chOff x="0" y="0"/>
          <a:chExt cx="0" cy="0"/>
        </a:xfrm>
      </p:grpSpPr>
    </p:spTree>
    <p:extLst>
      <p:ext uri="{BB962C8B-B14F-4D97-AF65-F5344CB8AC3E}">
        <p14:creationId xmlns:p14="http://schemas.microsoft.com/office/powerpoint/2010/main" val="3270360919"/>
      </p:ext>
    </p:extLst>
  </p:cSld>
  <p:clrMapOvr>
    <a:masterClrMapping/>
  </p:clrMapOvr>
  <mc:AlternateContent xmlns:mc="http://schemas.openxmlformats.org/markup-compatibility/2006" xmlns:p14="http://schemas.microsoft.com/office/powerpoint/2010/main">
    <mc:Choice Requires="p14">
      <p:transition spd="slow" p14:dur="1100" advTm="35000">
        <p14:prism/>
      </p:transition>
    </mc:Choice>
    <mc:Fallback xmlns="">
      <p:transition spd="slow" advTm="35000">
        <p:fade/>
      </p:transition>
    </mc:Fallback>
  </mc:AlternateContent>
</p:sldLayout>
</file>

<file path=ppt/slideLayouts/slideLayout14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143397" y="842032"/>
            <a:ext cx="6860381" cy="1791253"/>
          </a:xfrm>
        </p:spPr>
        <p:txBody>
          <a:bodyPr anchor="b"/>
          <a:lstStyle>
            <a:lvl1pPr algn="ctr">
              <a:defRPr sz="4501"/>
            </a:lvl1pPr>
          </a:lstStyle>
          <a:p>
            <a:r>
              <a:rPr lang="en-US"/>
              <a:t>Click to edit Master title style</a:t>
            </a:r>
            <a:endParaRPr lang="en-US" dirty="0"/>
          </a:p>
        </p:txBody>
      </p:sp>
      <p:sp>
        <p:nvSpPr>
          <p:cNvPr id="3" name="Subtitle 2"/>
          <p:cNvSpPr>
            <a:spLocks noGrp="1"/>
          </p:cNvSpPr>
          <p:nvPr>
            <p:ph type="subTitle" idx="1"/>
          </p:nvPr>
        </p:nvSpPr>
        <p:spPr>
          <a:xfrm>
            <a:off x="1143397" y="2702363"/>
            <a:ext cx="6860381" cy="1242205"/>
          </a:xfrm>
        </p:spPr>
        <p:txBody>
          <a:bodyPr/>
          <a:lstStyle>
            <a:lvl1pPr marL="0" indent="0" algn="ctr">
              <a:buNone/>
              <a:defRPr sz="1800"/>
            </a:lvl1pPr>
            <a:lvl2pPr marL="342991" indent="0" algn="ctr">
              <a:buNone/>
              <a:defRPr sz="1500"/>
            </a:lvl2pPr>
            <a:lvl3pPr marL="685983" indent="0" algn="ctr">
              <a:buNone/>
              <a:defRPr sz="1350"/>
            </a:lvl3pPr>
            <a:lvl4pPr marL="1028974" indent="0" algn="ctr">
              <a:buNone/>
              <a:defRPr sz="1200"/>
            </a:lvl4pPr>
            <a:lvl5pPr marL="1371966" indent="0" algn="ctr">
              <a:buNone/>
              <a:defRPr sz="1200"/>
            </a:lvl5pPr>
            <a:lvl6pPr marL="1714957" indent="0" algn="ctr">
              <a:buNone/>
              <a:defRPr sz="1200"/>
            </a:lvl6pPr>
            <a:lvl7pPr marL="2057949" indent="0" algn="ctr">
              <a:buNone/>
              <a:defRPr sz="1200"/>
            </a:lvl7pPr>
            <a:lvl8pPr marL="2400940" indent="0" algn="ctr">
              <a:buNone/>
              <a:defRPr sz="1200"/>
            </a:lvl8pPr>
            <a:lvl9pPr marL="2743932" indent="0" algn="ctr">
              <a:buNone/>
              <a:defRPr sz="1200"/>
            </a:lvl9pPr>
          </a:lstStyle>
          <a:p>
            <a:r>
              <a:rPr lang="en-US"/>
              <a:t>Click to edit Master subtitle style</a:t>
            </a:r>
            <a:endParaRPr lang="en-US" dirty="0"/>
          </a:p>
        </p:txBody>
      </p:sp>
      <p:sp>
        <p:nvSpPr>
          <p:cNvPr id="4" name="Date Placeholder 3"/>
          <p:cNvSpPr>
            <a:spLocks noGrp="1"/>
          </p:cNvSpPr>
          <p:nvPr>
            <p:ph type="dt" sz="half" idx="10"/>
          </p:nvPr>
        </p:nvSpPr>
        <p:spPr/>
        <p:txBody>
          <a:bodyPr/>
          <a:lstStyle/>
          <a:p>
            <a:pPr defTabSz="685983">
              <a:defRPr/>
            </a:pPr>
            <a:fld id="{D10F2C41-D146-4299-8CF7-AAADEF542A8B}" type="datetimeFigureOut">
              <a:rPr lang="en-GB" smtClean="0">
                <a:solidFill>
                  <a:prstClr val="black">
                    <a:tint val="75000"/>
                  </a:prstClr>
                </a:solidFill>
              </a:rPr>
              <a:pPr defTabSz="685983">
                <a:defRPr/>
              </a:pPr>
              <a:t>16/08/2024</a:t>
            </a:fld>
            <a:endParaRPr lang="en-GB">
              <a:solidFill>
                <a:prstClr val="black">
                  <a:tint val="75000"/>
                </a:prstClr>
              </a:solidFill>
            </a:endParaRPr>
          </a:p>
        </p:txBody>
      </p:sp>
      <p:sp>
        <p:nvSpPr>
          <p:cNvPr id="5" name="Footer Placeholder 4"/>
          <p:cNvSpPr>
            <a:spLocks noGrp="1"/>
          </p:cNvSpPr>
          <p:nvPr>
            <p:ph type="ftr" sz="quarter" idx="11"/>
          </p:nvPr>
        </p:nvSpPr>
        <p:spPr/>
        <p:txBody>
          <a:bodyPr/>
          <a:lstStyle/>
          <a:p>
            <a:pPr defTabSz="685983">
              <a:defRPr/>
            </a:pPr>
            <a:endParaRPr lang="en-GB">
              <a:solidFill>
                <a:prstClr val="black">
                  <a:tint val="75000"/>
                </a:prstClr>
              </a:solidFill>
            </a:endParaRPr>
          </a:p>
        </p:txBody>
      </p:sp>
      <p:sp>
        <p:nvSpPr>
          <p:cNvPr id="6" name="Slide Number Placeholder 5"/>
          <p:cNvSpPr>
            <a:spLocks noGrp="1"/>
          </p:cNvSpPr>
          <p:nvPr>
            <p:ph type="sldNum" sz="quarter" idx="12"/>
          </p:nvPr>
        </p:nvSpPr>
        <p:spPr/>
        <p:txBody>
          <a:bodyPr/>
          <a:lstStyle/>
          <a:p>
            <a:pPr defTabSz="685983">
              <a:defRPr/>
            </a:pPr>
            <a:fld id="{16F86329-3CF8-4C14-BDA1-626E503EBA06}" type="slidenum">
              <a:rPr lang="en-GB" smtClean="0">
                <a:solidFill>
                  <a:prstClr val="black">
                    <a:tint val="75000"/>
                  </a:prstClr>
                </a:solidFill>
              </a:rPr>
              <a:pPr defTabSz="685983">
                <a:defRPr/>
              </a:pPr>
              <a:t>‹#›</a:t>
            </a:fld>
            <a:endParaRPr lang="en-GB">
              <a:solidFill>
                <a:prstClr val="black">
                  <a:tint val="75000"/>
                </a:prstClr>
              </a:solidFill>
            </a:endParaRPr>
          </a:p>
        </p:txBody>
      </p:sp>
    </p:spTree>
    <p:extLst>
      <p:ext uri="{BB962C8B-B14F-4D97-AF65-F5344CB8AC3E}">
        <p14:creationId xmlns:p14="http://schemas.microsoft.com/office/powerpoint/2010/main" val="3091282416"/>
      </p:ext>
    </p:extLst>
  </p:cSld>
  <p:clrMapOvr>
    <a:masterClrMapping/>
  </p:clrMapOvr>
</p:sldLayout>
</file>

<file path=ppt/slideLayouts/slideLayout14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pPr defTabSz="685983">
              <a:defRPr/>
            </a:pPr>
            <a:fld id="{D10F2C41-D146-4299-8CF7-AAADEF542A8B}" type="datetimeFigureOut">
              <a:rPr lang="en-GB" smtClean="0">
                <a:solidFill>
                  <a:prstClr val="black">
                    <a:tint val="75000"/>
                  </a:prstClr>
                </a:solidFill>
              </a:rPr>
              <a:pPr defTabSz="685983">
                <a:defRPr/>
              </a:pPr>
              <a:t>16/08/2024</a:t>
            </a:fld>
            <a:endParaRPr lang="en-GB">
              <a:solidFill>
                <a:prstClr val="black">
                  <a:tint val="75000"/>
                </a:prstClr>
              </a:solidFill>
            </a:endParaRPr>
          </a:p>
        </p:txBody>
      </p:sp>
      <p:sp>
        <p:nvSpPr>
          <p:cNvPr id="5" name="Footer Placeholder 4"/>
          <p:cNvSpPr>
            <a:spLocks noGrp="1"/>
          </p:cNvSpPr>
          <p:nvPr>
            <p:ph type="ftr" sz="quarter" idx="11"/>
          </p:nvPr>
        </p:nvSpPr>
        <p:spPr/>
        <p:txBody>
          <a:bodyPr/>
          <a:lstStyle/>
          <a:p>
            <a:pPr defTabSz="685983">
              <a:defRPr/>
            </a:pPr>
            <a:endParaRPr lang="en-GB">
              <a:solidFill>
                <a:prstClr val="black">
                  <a:tint val="75000"/>
                </a:prstClr>
              </a:solidFill>
            </a:endParaRPr>
          </a:p>
        </p:txBody>
      </p:sp>
      <p:sp>
        <p:nvSpPr>
          <p:cNvPr id="6" name="Slide Number Placeholder 5"/>
          <p:cNvSpPr>
            <a:spLocks noGrp="1"/>
          </p:cNvSpPr>
          <p:nvPr>
            <p:ph type="sldNum" sz="quarter" idx="12"/>
          </p:nvPr>
        </p:nvSpPr>
        <p:spPr/>
        <p:txBody>
          <a:bodyPr/>
          <a:lstStyle/>
          <a:p>
            <a:pPr defTabSz="685983">
              <a:defRPr/>
            </a:pPr>
            <a:fld id="{16F86329-3CF8-4C14-BDA1-626E503EBA06}" type="slidenum">
              <a:rPr lang="en-GB" smtClean="0">
                <a:solidFill>
                  <a:prstClr val="black">
                    <a:tint val="75000"/>
                  </a:prstClr>
                </a:solidFill>
              </a:rPr>
              <a:pPr defTabSz="685983">
                <a:defRPr/>
              </a:pPr>
              <a:t>‹#›</a:t>
            </a:fld>
            <a:endParaRPr lang="en-GB">
              <a:solidFill>
                <a:prstClr val="black">
                  <a:tint val="75000"/>
                </a:prstClr>
              </a:solidFill>
            </a:endParaRPr>
          </a:p>
        </p:txBody>
      </p:sp>
    </p:spTree>
    <p:extLst>
      <p:ext uri="{BB962C8B-B14F-4D97-AF65-F5344CB8AC3E}">
        <p14:creationId xmlns:p14="http://schemas.microsoft.com/office/powerpoint/2010/main" val="2821794279"/>
      </p:ext>
    </p:extLst>
  </p:cSld>
  <p:clrMapOvr>
    <a:masterClrMapping/>
  </p:clrMapOvr>
</p:sldLayout>
</file>

<file path=ppt/slideLayouts/slideLayout14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624104" y="1282700"/>
            <a:ext cx="7889438" cy="2140213"/>
          </a:xfrm>
        </p:spPr>
        <p:txBody>
          <a:bodyPr anchor="b"/>
          <a:lstStyle>
            <a:lvl1pPr>
              <a:defRPr sz="4501"/>
            </a:lvl1pPr>
          </a:lstStyle>
          <a:p>
            <a:r>
              <a:rPr lang="en-US"/>
              <a:t>Click to edit Master title style</a:t>
            </a:r>
            <a:endParaRPr lang="en-US" dirty="0"/>
          </a:p>
        </p:txBody>
      </p:sp>
      <p:sp>
        <p:nvSpPr>
          <p:cNvPr id="3" name="Text Placeholder 2"/>
          <p:cNvSpPr>
            <a:spLocks noGrp="1"/>
          </p:cNvSpPr>
          <p:nvPr>
            <p:ph type="body" idx="1"/>
          </p:nvPr>
        </p:nvSpPr>
        <p:spPr>
          <a:xfrm>
            <a:off x="624104" y="3443160"/>
            <a:ext cx="7889438" cy="1125488"/>
          </a:xfrm>
        </p:spPr>
        <p:txBody>
          <a:bodyPr/>
          <a:lstStyle>
            <a:lvl1pPr marL="0" indent="0">
              <a:buNone/>
              <a:defRPr sz="1800">
                <a:solidFill>
                  <a:schemeClr val="tx1">
                    <a:tint val="75000"/>
                  </a:schemeClr>
                </a:solidFill>
              </a:defRPr>
            </a:lvl1pPr>
            <a:lvl2pPr marL="342991" indent="0">
              <a:buNone/>
              <a:defRPr sz="1500">
                <a:solidFill>
                  <a:schemeClr val="tx1">
                    <a:tint val="75000"/>
                  </a:schemeClr>
                </a:solidFill>
              </a:defRPr>
            </a:lvl2pPr>
            <a:lvl3pPr marL="685983" indent="0">
              <a:buNone/>
              <a:defRPr sz="1350">
                <a:solidFill>
                  <a:schemeClr val="tx1">
                    <a:tint val="75000"/>
                  </a:schemeClr>
                </a:solidFill>
              </a:defRPr>
            </a:lvl3pPr>
            <a:lvl4pPr marL="1028974" indent="0">
              <a:buNone/>
              <a:defRPr sz="1200">
                <a:solidFill>
                  <a:schemeClr val="tx1">
                    <a:tint val="75000"/>
                  </a:schemeClr>
                </a:solidFill>
              </a:defRPr>
            </a:lvl4pPr>
            <a:lvl5pPr marL="1371966" indent="0">
              <a:buNone/>
              <a:defRPr sz="1200">
                <a:solidFill>
                  <a:schemeClr val="tx1">
                    <a:tint val="75000"/>
                  </a:schemeClr>
                </a:solidFill>
              </a:defRPr>
            </a:lvl5pPr>
            <a:lvl6pPr marL="1714957" indent="0">
              <a:buNone/>
              <a:defRPr sz="1200">
                <a:solidFill>
                  <a:schemeClr val="tx1">
                    <a:tint val="75000"/>
                  </a:schemeClr>
                </a:solidFill>
              </a:defRPr>
            </a:lvl6pPr>
            <a:lvl7pPr marL="2057949" indent="0">
              <a:buNone/>
              <a:defRPr sz="1200">
                <a:solidFill>
                  <a:schemeClr val="tx1">
                    <a:tint val="75000"/>
                  </a:schemeClr>
                </a:solidFill>
              </a:defRPr>
            </a:lvl7pPr>
            <a:lvl8pPr marL="2400940" indent="0">
              <a:buNone/>
              <a:defRPr sz="1200">
                <a:solidFill>
                  <a:schemeClr val="tx1">
                    <a:tint val="75000"/>
                  </a:schemeClr>
                </a:solidFill>
              </a:defRPr>
            </a:lvl8pPr>
            <a:lvl9pPr marL="2743932" indent="0">
              <a:buNone/>
              <a:defRPr sz="12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pPr defTabSz="685983">
              <a:defRPr/>
            </a:pPr>
            <a:fld id="{D10F2C41-D146-4299-8CF7-AAADEF542A8B}" type="datetimeFigureOut">
              <a:rPr lang="en-GB" smtClean="0">
                <a:solidFill>
                  <a:prstClr val="black">
                    <a:tint val="75000"/>
                  </a:prstClr>
                </a:solidFill>
              </a:rPr>
              <a:pPr defTabSz="685983">
                <a:defRPr/>
              </a:pPr>
              <a:t>16/08/2024</a:t>
            </a:fld>
            <a:endParaRPr lang="en-GB">
              <a:solidFill>
                <a:prstClr val="black">
                  <a:tint val="75000"/>
                </a:prstClr>
              </a:solidFill>
            </a:endParaRPr>
          </a:p>
        </p:txBody>
      </p:sp>
      <p:sp>
        <p:nvSpPr>
          <p:cNvPr id="5" name="Footer Placeholder 4"/>
          <p:cNvSpPr>
            <a:spLocks noGrp="1"/>
          </p:cNvSpPr>
          <p:nvPr>
            <p:ph type="ftr" sz="quarter" idx="11"/>
          </p:nvPr>
        </p:nvSpPr>
        <p:spPr/>
        <p:txBody>
          <a:bodyPr/>
          <a:lstStyle/>
          <a:p>
            <a:pPr defTabSz="685983">
              <a:defRPr/>
            </a:pPr>
            <a:endParaRPr lang="en-GB">
              <a:solidFill>
                <a:prstClr val="black">
                  <a:tint val="75000"/>
                </a:prstClr>
              </a:solidFill>
            </a:endParaRPr>
          </a:p>
        </p:txBody>
      </p:sp>
      <p:sp>
        <p:nvSpPr>
          <p:cNvPr id="6" name="Slide Number Placeholder 5"/>
          <p:cNvSpPr>
            <a:spLocks noGrp="1"/>
          </p:cNvSpPr>
          <p:nvPr>
            <p:ph type="sldNum" sz="quarter" idx="12"/>
          </p:nvPr>
        </p:nvSpPr>
        <p:spPr/>
        <p:txBody>
          <a:bodyPr/>
          <a:lstStyle/>
          <a:p>
            <a:pPr defTabSz="685983">
              <a:defRPr/>
            </a:pPr>
            <a:fld id="{16F86329-3CF8-4C14-BDA1-626E503EBA06}" type="slidenum">
              <a:rPr lang="en-GB" smtClean="0">
                <a:solidFill>
                  <a:prstClr val="black">
                    <a:tint val="75000"/>
                  </a:prstClr>
                </a:solidFill>
              </a:rPr>
              <a:pPr defTabSz="685983">
                <a:defRPr/>
              </a:pPr>
              <a:t>‹#›</a:t>
            </a:fld>
            <a:endParaRPr lang="en-GB">
              <a:solidFill>
                <a:prstClr val="black">
                  <a:tint val="75000"/>
                </a:prstClr>
              </a:solidFill>
            </a:endParaRPr>
          </a:p>
        </p:txBody>
      </p:sp>
    </p:spTree>
    <p:extLst>
      <p:ext uri="{BB962C8B-B14F-4D97-AF65-F5344CB8AC3E}">
        <p14:creationId xmlns:p14="http://schemas.microsoft.com/office/powerpoint/2010/main" val="1492277730"/>
      </p:ext>
    </p:extLst>
  </p:cSld>
  <p:clrMapOvr>
    <a:masterClrMapping/>
  </p:clrMapOvr>
</p:sldLayout>
</file>

<file path=ppt/slideLayouts/slideLayout14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sz="half" idx="1"/>
          </p:nvPr>
        </p:nvSpPr>
        <p:spPr>
          <a:xfrm>
            <a:off x="628868" y="1369642"/>
            <a:ext cx="3887549" cy="3264511"/>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Content Placeholder 3"/>
          <p:cNvSpPr>
            <a:spLocks noGrp="1"/>
          </p:cNvSpPr>
          <p:nvPr>
            <p:ph sz="half" idx="2"/>
          </p:nvPr>
        </p:nvSpPr>
        <p:spPr>
          <a:xfrm>
            <a:off x="4630758" y="1369642"/>
            <a:ext cx="3887549" cy="3264511"/>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Date Placeholder 4"/>
          <p:cNvSpPr>
            <a:spLocks noGrp="1"/>
          </p:cNvSpPr>
          <p:nvPr>
            <p:ph type="dt" sz="half" idx="10"/>
          </p:nvPr>
        </p:nvSpPr>
        <p:spPr/>
        <p:txBody>
          <a:bodyPr/>
          <a:lstStyle/>
          <a:p>
            <a:pPr defTabSz="685983">
              <a:defRPr/>
            </a:pPr>
            <a:fld id="{D10F2C41-D146-4299-8CF7-AAADEF542A8B}" type="datetimeFigureOut">
              <a:rPr lang="en-GB" smtClean="0">
                <a:solidFill>
                  <a:prstClr val="black">
                    <a:tint val="75000"/>
                  </a:prstClr>
                </a:solidFill>
              </a:rPr>
              <a:pPr defTabSz="685983">
                <a:defRPr/>
              </a:pPr>
              <a:t>16/08/2024</a:t>
            </a:fld>
            <a:endParaRPr lang="en-GB">
              <a:solidFill>
                <a:prstClr val="black">
                  <a:tint val="75000"/>
                </a:prstClr>
              </a:solidFill>
            </a:endParaRPr>
          </a:p>
        </p:txBody>
      </p:sp>
      <p:sp>
        <p:nvSpPr>
          <p:cNvPr id="6" name="Footer Placeholder 5"/>
          <p:cNvSpPr>
            <a:spLocks noGrp="1"/>
          </p:cNvSpPr>
          <p:nvPr>
            <p:ph type="ftr" sz="quarter" idx="11"/>
          </p:nvPr>
        </p:nvSpPr>
        <p:spPr/>
        <p:txBody>
          <a:bodyPr/>
          <a:lstStyle/>
          <a:p>
            <a:pPr defTabSz="685983">
              <a:defRPr/>
            </a:pPr>
            <a:endParaRPr lang="en-GB">
              <a:solidFill>
                <a:prstClr val="black">
                  <a:tint val="75000"/>
                </a:prstClr>
              </a:solidFill>
            </a:endParaRPr>
          </a:p>
        </p:txBody>
      </p:sp>
      <p:sp>
        <p:nvSpPr>
          <p:cNvPr id="7" name="Slide Number Placeholder 6"/>
          <p:cNvSpPr>
            <a:spLocks noGrp="1"/>
          </p:cNvSpPr>
          <p:nvPr>
            <p:ph type="sldNum" sz="quarter" idx="12"/>
          </p:nvPr>
        </p:nvSpPr>
        <p:spPr/>
        <p:txBody>
          <a:bodyPr/>
          <a:lstStyle/>
          <a:p>
            <a:pPr defTabSz="685983">
              <a:defRPr/>
            </a:pPr>
            <a:fld id="{16F86329-3CF8-4C14-BDA1-626E503EBA06}" type="slidenum">
              <a:rPr lang="en-GB" smtClean="0">
                <a:solidFill>
                  <a:prstClr val="black">
                    <a:tint val="75000"/>
                  </a:prstClr>
                </a:solidFill>
              </a:rPr>
              <a:pPr defTabSz="685983">
                <a:defRPr/>
              </a:pPr>
              <a:t>‹#›</a:t>
            </a:fld>
            <a:endParaRPr lang="en-GB">
              <a:solidFill>
                <a:prstClr val="black">
                  <a:tint val="75000"/>
                </a:prstClr>
              </a:solidFill>
            </a:endParaRPr>
          </a:p>
        </p:txBody>
      </p:sp>
    </p:spTree>
    <p:extLst>
      <p:ext uri="{BB962C8B-B14F-4D97-AF65-F5344CB8AC3E}">
        <p14:creationId xmlns:p14="http://schemas.microsoft.com/office/powerpoint/2010/main" val="696439318"/>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sz="half" idx="1"/>
          </p:nvPr>
        </p:nvSpPr>
        <p:spPr>
          <a:xfrm>
            <a:off x="628868" y="1369642"/>
            <a:ext cx="3887549" cy="3264511"/>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Content Placeholder 3"/>
          <p:cNvSpPr>
            <a:spLocks noGrp="1"/>
          </p:cNvSpPr>
          <p:nvPr>
            <p:ph sz="half" idx="2"/>
          </p:nvPr>
        </p:nvSpPr>
        <p:spPr>
          <a:xfrm>
            <a:off x="4630758" y="1369642"/>
            <a:ext cx="3887549" cy="3264511"/>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Date Placeholder 4"/>
          <p:cNvSpPr>
            <a:spLocks noGrp="1"/>
          </p:cNvSpPr>
          <p:nvPr>
            <p:ph type="dt" sz="half" idx="10"/>
          </p:nvPr>
        </p:nvSpPr>
        <p:spPr/>
        <p:txBody>
          <a:bodyPr/>
          <a:lstStyle/>
          <a:p>
            <a:pPr defTabSz="685983" fontAlgn="base">
              <a:spcBef>
                <a:spcPct val="0"/>
              </a:spcBef>
              <a:spcAft>
                <a:spcPct val="0"/>
              </a:spcAft>
            </a:pPr>
            <a:endParaRPr lang="en-US" altLang="en-US">
              <a:solidFill>
                <a:srgbClr val="000000"/>
              </a:solidFill>
            </a:endParaRPr>
          </a:p>
        </p:txBody>
      </p:sp>
      <p:sp>
        <p:nvSpPr>
          <p:cNvPr id="6" name="Footer Placeholder 5"/>
          <p:cNvSpPr>
            <a:spLocks noGrp="1"/>
          </p:cNvSpPr>
          <p:nvPr>
            <p:ph type="ftr" sz="quarter" idx="11"/>
          </p:nvPr>
        </p:nvSpPr>
        <p:spPr/>
        <p:txBody>
          <a:bodyPr/>
          <a:lstStyle/>
          <a:p>
            <a:pPr defTabSz="685983" fontAlgn="base">
              <a:spcBef>
                <a:spcPct val="0"/>
              </a:spcBef>
              <a:spcAft>
                <a:spcPct val="0"/>
              </a:spcAft>
            </a:pPr>
            <a:endParaRPr lang="en-US" altLang="en-US">
              <a:solidFill>
                <a:srgbClr val="000000"/>
              </a:solidFill>
            </a:endParaRPr>
          </a:p>
        </p:txBody>
      </p:sp>
      <p:sp>
        <p:nvSpPr>
          <p:cNvPr id="7" name="Slide Number Placeholder 6"/>
          <p:cNvSpPr>
            <a:spLocks noGrp="1"/>
          </p:cNvSpPr>
          <p:nvPr>
            <p:ph type="sldNum" sz="quarter" idx="12"/>
          </p:nvPr>
        </p:nvSpPr>
        <p:spPr/>
        <p:txBody>
          <a:bodyPr/>
          <a:lstStyle/>
          <a:p>
            <a:pPr defTabSz="685983" fontAlgn="base">
              <a:spcBef>
                <a:spcPct val="0"/>
              </a:spcBef>
              <a:spcAft>
                <a:spcPct val="0"/>
              </a:spcAft>
            </a:pPr>
            <a:fld id="{86BDAFB1-17C0-4101-A698-C4F48E3BF680}" type="slidenum">
              <a:rPr lang="en-US" altLang="en-US" smtClean="0">
                <a:solidFill>
                  <a:srgbClr val="000000"/>
                </a:solidFill>
              </a:rPr>
              <a:pPr defTabSz="685983" fontAlgn="base">
                <a:spcBef>
                  <a:spcPct val="0"/>
                </a:spcBef>
                <a:spcAft>
                  <a:spcPct val="0"/>
                </a:spcAft>
              </a:pPr>
              <a:t>‹#›</a:t>
            </a:fld>
            <a:endParaRPr lang="en-US" altLang="en-US">
              <a:solidFill>
                <a:srgbClr val="000000"/>
              </a:solidFill>
            </a:endParaRPr>
          </a:p>
        </p:txBody>
      </p:sp>
    </p:spTree>
    <p:extLst>
      <p:ext uri="{BB962C8B-B14F-4D97-AF65-F5344CB8AC3E}">
        <p14:creationId xmlns:p14="http://schemas.microsoft.com/office/powerpoint/2010/main" val="1079307055"/>
      </p:ext>
    </p:extLst>
  </p:cSld>
  <p:clrMapOvr>
    <a:masterClrMapping/>
  </p:clrMapOvr>
</p:sldLayout>
</file>

<file path=ppt/slideLayouts/slideLayout15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630060" y="273929"/>
            <a:ext cx="7889438" cy="994479"/>
          </a:xfrm>
        </p:spPr>
        <p:txBody>
          <a:bodyPr/>
          <a:lstStyle/>
          <a:p>
            <a:r>
              <a:rPr lang="en-US"/>
              <a:t>Click to edit Master title style</a:t>
            </a:r>
            <a:endParaRPr lang="en-US" dirty="0"/>
          </a:p>
        </p:txBody>
      </p:sp>
      <p:sp>
        <p:nvSpPr>
          <p:cNvPr id="3" name="Text Placeholder 2"/>
          <p:cNvSpPr>
            <a:spLocks noGrp="1"/>
          </p:cNvSpPr>
          <p:nvPr>
            <p:ph type="body" idx="1"/>
          </p:nvPr>
        </p:nvSpPr>
        <p:spPr>
          <a:xfrm>
            <a:off x="630060" y="1261261"/>
            <a:ext cx="3869683" cy="618125"/>
          </a:xfrm>
        </p:spPr>
        <p:txBody>
          <a:bodyPr anchor="b"/>
          <a:lstStyle>
            <a:lvl1pPr marL="0" indent="0">
              <a:buNone/>
              <a:defRPr sz="1800" b="1"/>
            </a:lvl1pPr>
            <a:lvl2pPr marL="342991" indent="0">
              <a:buNone/>
              <a:defRPr sz="1500" b="1"/>
            </a:lvl2pPr>
            <a:lvl3pPr marL="685983" indent="0">
              <a:buNone/>
              <a:defRPr sz="1350" b="1"/>
            </a:lvl3pPr>
            <a:lvl4pPr marL="1028974" indent="0">
              <a:buNone/>
              <a:defRPr sz="1200" b="1"/>
            </a:lvl4pPr>
            <a:lvl5pPr marL="1371966" indent="0">
              <a:buNone/>
              <a:defRPr sz="1200" b="1"/>
            </a:lvl5pPr>
            <a:lvl6pPr marL="1714957" indent="0">
              <a:buNone/>
              <a:defRPr sz="1200" b="1"/>
            </a:lvl6pPr>
            <a:lvl7pPr marL="2057949" indent="0">
              <a:buNone/>
              <a:defRPr sz="1200" b="1"/>
            </a:lvl7pPr>
            <a:lvl8pPr marL="2400940" indent="0">
              <a:buNone/>
              <a:defRPr sz="1200" b="1"/>
            </a:lvl8pPr>
            <a:lvl9pPr marL="2743932" indent="0">
              <a:buNone/>
              <a:defRPr sz="1200" b="1"/>
            </a:lvl9pPr>
          </a:lstStyle>
          <a:p>
            <a:pPr lvl="0"/>
            <a:r>
              <a:rPr lang="en-US"/>
              <a:t>Click to edit Master text styles</a:t>
            </a:r>
          </a:p>
        </p:txBody>
      </p:sp>
      <p:sp>
        <p:nvSpPr>
          <p:cNvPr id="4" name="Content Placeholder 3"/>
          <p:cNvSpPr>
            <a:spLocks noGrp="1"/>
          </p:cNvSpPr>
          <p:nvPr>
            <p:ph sz="half" idx="2"/>
          </p:nvPr>
        </p:nvSpPr>
        <p:spPr>
          <a:xfrm>
            <a:off x="630060" y="1879386"/>
            <a:ext cx="3869683" cy="2764294"/>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p:cNvSpPr>
            <a:spLocks noGrp="1"/>
          </p:cNvSpPr>
          <p:nvPr>
            <p:ph type="body" sz="quarter" idx="3"/>
          </p:nvPr>
        </p:nvSpPr>
        <p:spPr>
          <a:xfrm>
            <a:off x="4630757" y="1261261"/>
            <a:ext cx="3888741" cy="618125"/>
          </a:xfrm>
        </p:spPr>
        <p:txBody>
          <a:bodyPr anchor="b"/>
          <a:lstStyle>
            <a:lvl1pPr marL="0" indent="0">
              <a:buNone/>
              <a:defRPr sz="1800" b="1"/>
            </a:lvl1pPr>
            <a:lvl2pPr marL="342991" indent="0">
              <a:buNone/>
              <a:defRPr sz="1500" b="1"/>
            </a:lvl2pPr>
            <a:lvl3pPr marL="685983" indent="0">
              <a:buNone/>
              <a:defRPr sz="1350" b="1"/>
            </a:lvl3pPr>
            <a:lvl4pPr marL="1028974" indent="0">
              <a:buNone/>
              <a:defRPr sz="1200" b="1"/>
            </a:lvl4pPr>
            <a:lvl5pPr marL="1371966" indent="0">
              <a:buNone/>
              <a:defRPr sz="1200" b="1"/>
            </a:lvl5pPr>
            <a:lvl6pPr marL="1714957" indent="0">
              <a:buNone/>
              <a:defRPr sz="1200" b="1"/>
            </a:lvl6pPr>
            <a:lvl7pPr marL="2057949" indent="0">
              <a:buNone/>
              <a:defRPr sz="1200" b="1"/>
            </a:lvl7pPr>
            <a:lvl8pPr marL="2400940" indent="0">
              <a:buNone/>
              <a:defRPr sz="1200" b="1"/>
            </a:lvl8pPr>
            <a:lvl9pPr marL="2743932" indent="0">
              <a:buNone/>
              <a:defRPr sz="1200" b="1"/>
            </a:lvl9pPr>
          </a:lstStyle>
          <a:p>
            <a:pPr lvl="0"/>
            <a:r>
              <a:rPr lang="en-US"/>
              <a:t>Click to edit Master text styles</a:t>
            </a:r>
          </a:p>
        </p:txBody>
      </p:sp>
      <p:sp>
        <p:nvSpPr>
          <p:cNvPr id="6" name="Content Placeholder 5"/>
          <p:cNvSpPr>
            <a:spLocks noGrp="1"/>
          </p:cNvSpPr>
          <p:nvPr>
            <p:ph sz="quarter" idx="4"/>
          </p:nvPr>
        </p:nvSpPr>
        <p:spPr>
          <a:xfrm>
            <a:off x="4630757" y="1879386"/>
            <a:ext cx="3888741" cy="2764294"/>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Date Placeholder 6"/>
          <p:cNvSpPr>
            <a:spLocks noGrp="1"/>
          </p:cNvSpPr>
          <p:nvPr>
            <p:ph type="dt" sz="half" idx="10"/>
          </p:nvPr>
        </p:nvSpPr>
        <p:spPr/>
        <p:txBody>
          <a:bodyPr/>
          <a:lstStyle/>
          <a:p>
            <a:pPr defTabSz="685983">
              <a:defRPr/>
            </a:pPr>
            <a:fld id="{D10F2C41-D146-4299-8CF7-AAADEF542A8B}" type="datetimeFigureOut">
              <a:rPr lang="en-GB" smtClean="0">
                <a:solidFill>
                  <a:prstClr val="black">
                    <a:tint val="75000"/>
                  </a:prstClr>
                </a:solidFill>
              </a:rPr>
              <a:pPr defTabSz="685983">
                <a:defRPr/>
              </a:pPr>
              <a:t>16/08/2024</a:t>
            </a:fld>
            <a:endParaRPr lang="en-GB">
              <a:solidFill>
                <a:prstClr val="black">
                  <a:tint val="75000"/>
                </a:prstClr>
              </a:solidFill>
            </a:endParaRPr>
          </a:p>
        </p:txBody>
      </p:sp>
      <p:sp>
        <p:nvSpPr>
          <p:cNvPr id="8" name="Footer Placeholder 7"/>
          <p:cNvSpPr>
            <a:spLocks noGrp="1"/>
          </p:cNvSpPr>
          <p:nvPr>
            <p:ph type="ftr" sz="quarter" idx="11"/>
          </p:nvPr>
        </p:nvSpPr>
        <p:spPr/>
        <p:txBody>
          <a:bodyPr/>
          <a:lstStyle/>
          <a:p>
            <a:pPr defTabSz="685983">
              <a:defRPr/>
            </a:pPr>
            <a:endParaRPr lang="en-GB">
              <a:solidFill>
                <a:prstClr val="black">
                  <a:tint val="75000"/>
                </a:prstClr>
              </a:solidFill>
            </a:endParaRPr>
          </a:p>
        </p:txBody>
      </p:sp>
      <p:sp>
        <p:nvSpPr>
          <p:cNvPr id="9" name="Slide Number Placeholder 8"/>
          <p:cNvSpPr>
            <a:spLocks noGrp="1"/>
          </p:cNvSpPr>
          <p:nvPr>
            <p:ph type="sldNum" sz="quarter" idx="12"/>
          </p:nvPr>
        </p:nvSpPr>
        <p:spPr/>
        <p:txBody>
          <a:bodyPr/>
          <a:lstStyle/>
          <a:p>
            <a:pPr defTabSz="685983">
              <a:defRPr/>
            </a:pPr>
            <a:fld id="{16F86329-3CF8-4C14-BDA1-626E503EBA06}" type="slidenum">
              <a:rPr lang="en-GB" smtClean="0">
                <a:solidFill>
                  <a:prstClr val="black">
                    <a:tint val="75000"/>
                  </a:prstClr>
                </a:solidFill>
              </a:rPr>
              <a:pPr defTabSz="685983">
                <a:defRPr/>
              </a:pPr>
              <a:t>‹#›</a:t>
            </a:fld>
            <a:endParaRPr lang="en-GB">
              <a:solidFill>
                <a:prstClr val="black">
                  <a:tint val="75000"/>
                </a:prstClr>
              </a:solidFill>
            </a:endParaRPr>
          </a:p>
        </p:txBody>
      </p:sp>
    </p:spTree>
    <p:extLst>
      <p:ext uri="{BB962C8B-B14F-4D97-AF65-F5344CB8AC3E}">
        <p14:creationId xmlns:p14="http://schemas.microsoft.com/office/powerpoint/2010/main" val="3111897406"/>
      </p:ext>
    </p:extLst>
  </p:cSld>
  <p:clrMapOvr>
    <a:masterClrMapping/>
  </p:clrMapOvr>
</p:sldLayout>
</file>

<file path=ppt/slideLayouts/slideLayout15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Date Placeholder 2"/>
          <p:cNvSpPr>
            <a:spLocks noGrp="1"/>
          </p:cNvSpPr>
          <p:nvPr>
            <p:ph type="dt" sz="half" idx="10"/>
          </p:nvPr>
        </p:nvSpPr>
        <p:spPr/>
        <p:txBody>
          <a:bodyPr/>
          <a:lstStyle/>
          <a:p>
            <a:pPr defTabSz="685983">
              <a:defRPr/>
            </a:pPr>
            <a:fld id="{D10F2C41-D146-4299-8CF7-AAADEF542A8B}" type="datetimeFigureOut">
              <a:rPr lang="en-GB" smtClean="0">
                <a:solidFill>
                  <a:prstClr val="black">
                    <a:tint val="75000"/>
                  </a:prstClr>
                </a:solidFill>
              </a:rPr>
              <a:pPr defTabSz="685983">
                <a:defRPr/>
              </a:pPr>
              <a:t>16/08/2024</a:t>
            </a:fld>
            <a:endParaRPr lang="en-GB">
              <a:solidFill>
                <a:prstClr val="black">
                  <a:tint val="75000"/>
                </a:prstClr>
              </a:solidFill>
            </a:endParaRPr>
          </a:p>
        </p:txBody>
      </p:sp>
      <p:sp>
        <p:nvSpPr>
          <p:cNvPr id="4" name="Footer Placeholder 3"/>
          <p:cNvSpPr>
            <a:spLocks noGrp="1"/>
          </p:cNvSpPr>
          <p:nvPr>
            <p:ph type="ftr" sz="quarter" idx="11"/>
          </p:nvPr>
        </p:nvSpPr>
        <p:spPr/>
        <p:txBody>
          <a:bodyPr/>
          <a:lstStyle/>
          <a:p>
            <a:pPr defTabSz="685983">
              <a:defRPr/>
            </a:pPr>
            <a:endParaRPr lang="en-GB">
              <a:solidFill>
                <a:prstClr val="black">
                  <a:tint val="75000"/>
                </a:prstClr>
              </a:solidFill>
            </a:endParaRPr>
          </a:p>
        </p:txBody>
      </p:sp>
      <p:sp>
        <p:nvSpPr>
          <p:cNvPr id="5" name="Slide Number Placeholder 4"/>
          <p:cNvSpPr>
            <a:spLocks noGrp="1"/>
          </p:cNvSpPr>
          <p:nvPr>
            <p:ph type="sldNum" sz="quarter" idx="12"/>
          </p:nvPr>
        </p:nvSpPr>
        <p:spPr/>
        <p:txBody>
          <a:bodyPr/>
          <a:lstStyle/>
          <a:p>
            <a:pPr defTabSz="685983">
              <a:defRPr/>
            </a:pPr>
            <a:fld id="{16F86329-3CF8-4C14-BDA1-626E503EBA06}" type="slidenum">
              <a:rPr lang="en-GB" smtClean="0">
                <a:solidFill>
                  <a:prstClr val="black">
                    <a:tint val="75000"/>
                  </a:prstClr>
                </a:solidFill>
              </a:rPr>
              <a:pPr defTabSz="685983">
                <a:defRPr/>
              </a:pPr>
              <a:t>‹#›</a:t>
            </a:fld>
            <a:endParaRPr lang="en-GB">
              <a:solidFill>
                <a:prstClr val="black">
                  <a:tint val="75000"/>
                </a:prstClr>
              </a:solidFill>
            </a:endParaRPr>
          </a:p>
        </p:txBody>
      </p:sp>
    </p:spTree>
    <p:extLst>
      <p:ext uri="{BB962C8B-B14F-4D97-AF65-F5344CB8AC3E}">
        <p14:creationId xmlns:p14="http://schemas.microsoft.com/office/powerpoint/2010/main" val="2160063822"/>
      </p:ext>
    </p:extLst>
  </p:cSld>
  <p:clrMapOvr>
    <a:masterClrMapping/>
  </p:clrMapOvr>
</p:sldLayout>
</file>

<file path=ppt/slideLayouts/slideLayout15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pPr defTabSz="685983">
              <a:defRPr/>
            </a:pPr>
            <a:fld id="{D10F2C41-D146-4299-8CF7-AAADEF542A8B}" type="datetimeFigureOut">
              <a:rPr lang="en-GB" smtClean="0">
                <a:solidFill>
                  <a:prstClr val="black">
                    <a:tint val="75000"/>
                  </a:prstClr>
                </a:solidFill>
              </a:rPr>
              <a:pPr defTabSz="685983">
                <a:defRPr/>
              </a:pPr>
              <a:t>16/08/2024</a:t>
            </a:fld>
            <a:endParaRPr lang="en-GB">
              <a:solidFill>
                <a:prstClr val="black">
                  <a:tint val="75000"/>
                </a:prstClr>
              </a:solidFill>
            </a:endParaRPr>
          </a:p>
        </p:txBody>
      </p:sp>
      <p:sp>
        <p:nvSpPr>
          <p:cNvPr id="3" name="Footer Placeholder 2"/>
          <p:cNvSpPr>
            <a:spLocks noGrp="1"/>
          </p:cNvSpPr>
          <p:nvPr>
            <p:ph type="ftr" sz="quarter" idx="11"/>
          </p:nvPr>
        </p:nvSpPr>
        <p:spPr/>
        <p:txBody>
          <a:bodyPr/>
          <a:lstStyle/>
          <a:p>
            <a:pPr defTabSz="685983">
              <a:defRPr/>
            </a:pPr>
            <a:endParaRPr lang="en-GB">
              <a:solidFill>
                <a:prstClr val="black">
                  <a:tint val="75000"/>
                </a:prstClr>
              </a:solidFill>
            </a:endParaRPr>
          </a:p>
        </p:txBody>
      </p:sp>
      <p:sp>
        <p:nvSpPr>
          <p:cNvPr id="4" name="Slide Number Placeholder 3"/>
          <p:cNvSpPr>
            <a:spLocks noGrp="1"/>
          </p:cNvSpPr>
          <p:nvPr>
            <p:ph type="sldNum" sz="quarter" idx="12"/>
          </p:nvPr>
        </p:nvSpPr>
        <p:spPr/>
        <p:txBody>
          <a:bodyPr/>
          <a:lstStyle/>
          <a:p>
            <a:pPr defTabSz="685983">
              <a:defRPr/>
            </a:pPr>
            <a:fld id="{16F86329-3CF8-4C14-BDA1-626E503EBA06}" type="slidenum">
              <a:rPr lang="en-GB" smtClean="0">
                <a:solidFill>
                  <a:prstClr val="black">
                    <a:tint val="75000"/>
                  </a:prstClr>
                </a:solidFill>
              </a:rPr>
              <a:pPr defTabSz="685983">
                <a:defRPr/>
              </a:pPr>
              <a:t>‹#›</a:t>
            </a:fld>
            <a:endParaRPr lang="en-GB">
              <a:solidFill>
                <a:prstClr val="black">
                  <a:tint val="75000"/>
                </a:prstClr>
              </a:solidFill>
            </a:endParaRPr>
          </a:p>
        </p:txBody>
      </p:sp>
    </p:spTree>
    <p:extLst>
      <p:ext uri="{BB962C8B-B14F-4D97-AF65-F5344CB8AC3E}">
        <p14:creationId xmlns:p14="http://schemas.microsoft.com/office/powerpoint/2010/main" val="2455329012"/>
      </p:ext>
    </p:extLst>
  </p:cSld>
  <p:clrMapOvr>
    <a:masterClrMapping/>
  </p:clrMapOvr>
</p:sldLayout>
</file>

<file path=ppt/slideLayouts/slideLayout15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30060" y="343006"/>
            <a:ext cx="2950202" cy="1200521"/>
          </a:xfrm>
        </p:spPr>
        <p:txBody>
          <a:bodyPr anchor="b"/>
          <a:lstStyle>
            <a:lvl1pPr>
              <a:defRPr sz="2401"/>
            </a:lvl1pPr>
          </a:lstStyle>
          <a:p>
            <a:r>
              <a:rPr lang="en-US"/>
              <a:t>Click to edit Master title style</a:t>
            </a:r>
            <a:endParaRPr lang="en-US" dirty="0"/>
          </a:p>
        </p:txBody>
      </p:sp>
      <p:sp>
        <p:nvSpPr>
          <p:cNvPr id="3" name="Content Placeholder 2"/>
          <p:cNvSpPr>
            <a:spLocks noGrp="1"/>
          </p:cNvSpPr>
          <p:nvPr>
            <p:ph idx="1"/>
          </p:nvPr>
        </p:nvSpPr>
        <p:spPr>
          <a:xfrm>
            <a:off x="3888741" y="740798"/>
            <a:ext cx="4630757" cy="3656347"/>
          </a:xfrm>
        </p:spPr>
        <p:txBody>
          <a:bodyPr/>
          <a:lstStyle>
            <a:lvl1pPr>
              <a:defRPr sz="2401"/>
            </a:lvl1pPr>
            <a:lvl2pPr>
              <a:defRPr sz="2101"/>
            </a:lvl2pPr>
            <a:lvl3pPr>
              <a:defRPr sz="1800"/>
            </a:lvl3pPr>
            <a:lvl4pPr>
              <a:defRPr sz="1500"/>
            </a:lvl4pPr>
            <a:lvl5pPr>
              <a:defRPr sz="1500"/>
            </a:lvl5pPr>
            <a:lvl6pPr>
              <a:defRPr sz="1500"/>
            </a:lvl6pPr>
            <a:lvl7pPr>
              <a:defRPr sz="1500"/>
            </a:lvl7pPr>
            <a:lvl8pPr>
              <a:defRPr sz="1500"/>
            </a:lvl8pPr>
            <a:lvl9pPr>
              <a:defRPr sz="15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Text Placeholder 3"/>
          <p:cNvSpPr>
            <a:spLocks noGrp="1"/>
          </p:cNvSpPr>
          <p:nvPr>
            <p:ph type="body" sz="half" idx="2"/>
          </p:nvPr>
        </p:nvSpPr>
        <p:spPr>
          <a:xfrm>
            <a:off x="630060" y="1543526"/>
            <a:ext cx="2950202" cy="2859574"/>
          </a:xfrm>
        </p:spPr>
        <p:txBody>
          <a:bodyPr/>
          <a:lstStyle>
            <a:lvl1pPr marL="0" indent="0">
              <a:buNone/>
              <a:defRPr sz="1200"/>
            </a:lvl1pPr>
            <a:lvl2pPr marL="342991" indent="0">
              <a:buNone/>
              <a:defRPr sz="1050"/>
            </a:lvl2pPr>
            <a:lvl3pPr marL="685983" indent="0">
              <a:buNone/>
              <a:defRPr sz="900"/>
            </a:lvl3pPr>
            <a:lvl4pPr marL="1028974" indent="0">
              <a:buNone/>
              <a:defRPr sz="750"/>
            </a:lvl4pPr>
            <a:lvl5pPr marL="1371966" indent="0">
              <a:buNone/>
              <a:defRPr sz="750"/>
            </a:lvl5pPr>
            <a:lvl6pPr marL="1714957" indent="0">
              <a:buNone/>
              <a:defRPr sz="750"/>
            </a:lvl6pPr>
            <a:lvl7pPr marL="2057949" indent="0">
              <a:buNone/>
              <a:defRPr sz="750"/>
            </a:lvl7pPr>
            <a:lvl8pPr marL="2400940" indent="0">
              <a:buNone/>
              <a:defRPr sz="750"/>
            </a:lvl8pPr>
            <a:lvl9pPr marL="2743932" indent="0">
              <a:buNone/>
              <a:defRPr sz="750"/>
            </a:lvl9pPr>
          </a:lstStyle>
          <a:p>
            <a:pPr lvl="0"/>
            <a:r>
              <a:rPr lang="en-US"/>
              <a:t>Click to edit Master text styles</a:t>
            </a:r>
          </a:p>
        </p:txBody>
      </p:sp>
      <p:sp>
        <p:nvSpPr>
          <p:cNvPr id="5" name="Date Placeholder 4"/>
          <p:cNvSpPr>
            <a:spLocks noGrp="1"/>
          </p:cNvSpPr>
          <p:nvPr>
            <p:ph type="dt" sz="half" idx="10"/>
          </p:nvPr>
        </p:nvSpPr>
        <p:spPr/>
        <p:txBody>
          <a:bodyPr/>
          <a:lstStyle/>
          <a:p>
            <a:pPr defTabSz="685983">
              <a:defRPr/>
            </a:pPr>
            <a:fld id="{D10F2C41-D146-4299-8CF7-AAADEF542A8B}" type="datetimeFigureOut">
              <a:rPr lang="en-GB" smtClean="0">
                <a:solidFill>
                  <a:prstClr val="black">
                    <a:tint val="75000"/>
                  </a:prstClr>
                </a:solidFill>
              </a:rPr>
              <a:pPr defTabSz="685983">
                <a:defRPr/>
              </a:pPr>
              <a:t>16/08/2024</a:t>
            </a:fld>
            <a:endParaRPr lang="en-GB">
              <a:solidFill>
                <a:prstClr val="black">
                  <a:tint val="75000"/>
                </a:prstClr>
              </a:solidFill>
            </a:endParaRPr>
          </a:p>
        </p:txBody>
      </p:sp>
      <p:sp>
        <p:nvSpPr>
          <p:cNvPr id="6" name="Footer Placeholder 5"/>
          <p:cNvSpPr>
            <a:spLocks noGrp="1"/>
          </p:cNvSpPr>
          <p:nvPr>
            <p:ph type="ftr" sz="quarter" idx="11"/>
          </p:nvPr>
        </p:nvSpPr>
        <p:spPr/>
        <p:txBody>
          <a:bodyPr/>
          <a:lstStyle/>
          <a:p>
            <a:pPr defTabSz="685983">
              <a:defRPr/>
            </a:pPr>
            <a:endParaRPr lang="en-GB">
              <a:solidFill>
                <a:prstClr val="black">
                  <a:tint val="75000"/>
                </a:prstClr>
              </a:solidFill>
            </a:endParaRPr>
          </a:p>
        </p:txBody>
      </p:sp>
      <p:sp>
        <p:nvSpPr>
          <p:cNvPr id="7" name="Slide Number Placeholder 6"/>
          <p:cNvSpPr>
            <a:spLocks noGrp="1"/>
          </p:cNvSpPr>
          <p:nvPr>
            <p:ph type="sldNum" sz="quarter" idx="12"/>
          </p:nvPr>
        </p:nvSpPr>
        <p:spPr/>
        <p:txBody>
          <a:bodyPr/>
          <a:lstStyle/>
          <a:p>
            <a:pPr defTabSz="685983">
              <a:defRPr/>
            </a:pPr>
            <a:fld id="{16F86329-3CF8-4C14-BDA1-626E503EBA06}" type="slidenum">
              <a:rPr lang="en-GB" smtClean="0">
                <a:solidFill>
                  <a:prstClr val="black">
                    <a:tint val="75000"/>
                  </a:prstClr>
                </a:solidFill>
              </a:rPr>
              <a:pPr defTabSz="685983">
                <a:defRPr/>
              </a:pPr>
              <a:t>‹#›</a:t>
            </a:fld>
            <a:endParaRPr lang="en-GB">
              <a:solidFill>
                <a:prstClr val="black">
                  <a:tint val="75000"/>
                </a:prstClr>
              </a:solidFill>
            </a:endParaRPr>
          </a:p>
        </p:txBody>
      </p:sp>
    </p:spTree>
    <p:extLst>
      <p:ext uri="{BB962C8B-B14F-4D97-AF65-F5344CB8AC3E}">
        <p14:creationId xmlns:p14="http://schemas.microsoft.com/office/powerpoint/2010/main" val="4184558577"/>
      </p:ext>
    </p:extLst>
  </p:cSld>
  <p:clrMapOvr>
    <a:masterClrMapping/>
  </p:clrMapOvr>
</p:sldLayout>
</file>

<file path=ppt/slideLayouts/slideLayout15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30060" y="343006"/>
            <a:ext cx="2950202" cy="1200521"/>
          </a:xfrm>
        </p:spPr>
        <p:txBody>
          <a:bodyPr anchor="b"/>
          <a:lstStyle>
            <a:lvl1pPr>
              <a:defRPr sz="2401"/>
            </a:lvl1pPr>
          </a:lstStyle>
          <a:p>
            <a:r>
              <a:rPr lang="en-US"/>
              <a:t>Click to edit Master title style</a:t>
            </a:r>
            <a:endParaRPr lang="en-US" dirty="0"/>
          </a:p>
        </p:txBody>
      </p:sp>
      <p:sp>
        <p:nvSpPr>
          <p:cNvPr id="3" name="Picture Placeholder 2"/>
          <p:cNvSpPr>
            <a:spLocks noGrp="1" noChangeAspect="1"/>
          </p:cNvSpPr>
          <p:nvPr>
            <p:ph type="pic" idx="1"/>
          </p:nvPr>
        </p:nvSpPr>
        <p:spPr>
          <a:xfrm>
            <a:off x="3888741" y="740798"/>
            <a:ext cx="4630757" cy="3656347"/>
          </a:xfrm>
        </p:spPr>
        <p:txBody>
          <a:bodyPr anchor="t"/>
          <a:lstStyle>
            <a:lvl1pPr marL="0" indent="0">
              <a:buNone/>
              <a:defRPr sz="2401"/>
            </a:lvl1pPr>
            <a:lvl2pPr marL="342991" indent="0">
              <a:buNone/>
              <a:defRPr sz="2101"/>
            </a:lvl2pPr>
            <a:lvl3pPr marL="685983" indent="0">
              <a:buNone/>
              <a:defRPr sz="1800"/>
            </a:lvl3pPr>
            <a:lvl4pPr marL="1028974" indent="0">
              <a:buNone/>
              <a:defRPr sz="1500"/>
            </a:lvl4pPr>
            <a:lvl5pPr marL="1371966" indent="0">
              <a:buNone/>
              <a:defRPr sz="1500"/>
            </a:lvl5pPr>
            <a:lvl6pPr marL="1714957" indent="0">
              <a:buNone/>
              <a:defRPr sz="1500"/>
            </a:lvl6pPr>
            <a:lvl7pPr marL="2057949" indent="0">
              <a:buNone/>
              <a:defRPr sz="1500"/>
            </a:lvl7pPr>
            <a:lvl8pPr marL="2400940" indent="0">
              <a:buNone/>
              <a:defRPr sz="1500"/>
            </a:lvl8pPr>
            <a:lvl9pPr marL="2743932" indent="0">
              <a:buNone/>
              <a:defRPr sz="1500"/>
            </a:lvl9pPr>
          </a:lstStyle>
          <a:p>
            <a:r>
              <a:rPr lang="en-US"/>
              <a:t>Click icon to add picture</a:t>
            </a:r>
            <a:endParaRPr lang="en-US" dirty="0"/>
          </a:p>
        </p:txBody>
      </p:sp>
      <p:sp>
        <p:nvSpPr>
          <p:cNvPr id="4" name="Text Placeholder 3"/>
          <p:cNvSpPr>
            <a:spLocks noGrp="1"/>
          </p:cNvSpPr>
          <p:nvPr>
            <p:ph type="body" sz="half" idx="2"/>
          </p:nvPr>
        </p:nvSpPr>
        <p:spPr>
          <a:xfrm>
            <a:off x="630060" y="1543526"/>
            <a:ext cx="2950202" cy="2859574"/>
          </a:xfrm>
        </p:spPr>
        <p:txBody>
          <a:bodyPr/>
          <a:lstStyle>
            <a:lvl1pPr marL="0" indent="0">
              <a:buNone/>
              <a:defRPr sz="1200"/>
            </a:lvl1pPr>
            <a:lvl2pPr marL="342991" indent="0">
              <a:buNone/>
              <a:defRPr sz="1050"/>
            </a:lvl2pPr>
            <a:lvl3pPr marL="685983" indent="0">
              <a:buNone/>
              <a:defRPr sz="900"/>
            </a:lvl3pPr>
            <a:lvl4pPr marL="1028974" indent="0">
              <a:buNone/>
              <a:defRPr sz="750"/>
            </a:lvl4pPr>
            <a:lvl5pPr marL="1371966" indent="0">
              <a:buNone/>
              <a:defRPr sz="750"/>
            </a:lvl5pPr>
            <a:lvl6pPr marL="1714957" indent="0">
              <a:buNone/>
              <a:defRPr sz="750"/>
            </a:lvl6pPr>
            <a:lvl7pPr marL="2057949" indent="0">
              <a:buNone/>
              <a:defRPr sz="750"/>
            </a:lvl7pPr>
            <a:lvl8pPr marL="2400940" indent="0">
              <a:buNone/>
              <a:defRPr sz="750"/>
            </a:lvl8pPr>
            <a:lvl9pPr marL="2743932" indent="0">
              <a:buNone/>
              <a:defRPr sz="750"/>
            </a:lvl9pPr>
          </a:lstStyle>
          <a:p>
            <a:pPr lvl="0"/>
            <a:r>
              <a:rPr lang="en-US"/>
              <a:t>Click to edit Master text styles</a:t>
            </a:r>
          </a:p>
        </p:txBody>
      </p:sp>
      <p:sp>
        <p:nvSpPr>
          <p:cNvPr id="5" name="Date Placeholder 4"/>
          <p:cNvSpPr>
            <a:spLocks noGrp="1"/>
          </p:cNvSpPr>
          <p:nvPr>
            <p:ph type="dt" sz="half" idx="10"/>
          </p:nvPr>
        </p:nvSpPr>
        <p:spPr/>
        <p:txBody>
          <a:bodyPr/>
          <a:lstStyle/>
          <a:p>
            <a:pPr defTabSz="685983">
              <a:defRPr/>
            </a:pPr>
            <a:fld id="{D10F2C41-D146-4299-8CF7-AAADEF542A8B}" type="datetimeFigureOut">
              <a:rPr lang="en-GB" smtClean="0">
                <a:solidFill>
                  <a:prstClr val="black">
                    <a:tint val="75000"/>
                  </a:prstClr>
                </a:solidFill>
              </a:rPr>
              <a:pPr defTabSz="685983">
                <a:defRPr/>
              </a:pPr>
              <a:t>16/08/2024</a:t>
            </a:fld>
            <a:endParaRPr lang="en-GB">
              <a:solidFill>
                <a:prstClr val="black">
                  <a:tint val="75000"/>
                </a:prstClr>
              </a:solidFill>
            </a:endParaRPr>
          </a:p>
        </p:txBody>
      </p:sp>
      <p:sp>
        <p:nvSpPr>
          <p:cNvPr id="6" name="Footer Placeholder 5"/>
          <p:cNvSpPr>
            <a:spLocks noGrp="1"/>
          </p:cNvSpPr>
          <p:nvPr>
            <p:ph type="ftr" sz="quarter" idx="11"/>
          </p:nvPr>
        </p:nvSpPr>
        <p:spPr/>
        <p:txBody>
          <a:bodyPr/>
          <a:lstStyle/>
          <a:p>
            <a:pPr defTabSz="685983">
              <a:defRPr/>
            </a:pPr>
            <a:endParaRPr lang="en-GB">
              <a:solidFill>
                <a:prstClr val="black">
                  <a:tint val="75000"/>
                </a:prstClr>
              </a:solidFill>
            </a:endParaRPr>
          </a:p>
        </p:txBody>
      </p:sp>
      <p:sp>
        <p:nvSpPr>
          <p:cNvPr id="7" name="Slide Number Placeholder 6"/>
          <p:cNvSpPr>
            <a:spLocks noGrp="1"/>
          </p:cNvSpPr>
          <p:nvPr>
            <p:ph type="sldNum" sz="quarter" idx="12"/>
          </p:nvPr>
        </p:nvSpPr>
        <p:spPr/>
        <p:txBody>
          <a:bodyPr/>
          <a:lstStyle/>
          <a:p>
            <a:pPr defTabSz="685983">
              <a:defRPr/>
            </a:pPr>
            <a:fld id="{16F86329-3CF8-4C14-BDA1-626E503EBA06}" type="slidenum">
              <a:rPr lang="en-GB" smtClean="0">
                <a:solidFill>
                  <a:prstClr val="black">
                    <a:tint val="75000"/>
                  </a:prstClr>
                </a:solidFill>
              </a:rPr>
              <a:pPr defTabSz="685983">
                <a:defRPr/>
              </a:pPr>
              <a:t>‹#›</a:t>
            </a:fld>
            <a:endParaRPr lang="en-GB">
              <a:solidFill>
                <a:prstClr val="black">
                  <a:tint val="75000"/>
                </a:prstClr>
              </a:solidFill>
            </a:endParaRPr>
          </a:p>
        </p:txBody>
      </p:sp>
    </p:spTree>
    <p:extLst>
      <p:ext uri="{BB962C8B-B14F-4D97-AF65-F5344CB8AC3E}">
        <p14:creationId xmlns:p14="http://schemas.microsoft.com/office/powerpoint/2010/main" val="1548307889"/>
      </p:ext>
    </p:extLst>
  </p:cSld>
  <p:clrMapOvr>
    <a:masterClrMapping/>
  </p:clrMapOvr>
</p:sldLayout>
</file>

<file path=ppt/slideLayouts/slideLayout15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pPr defTabSz="685983">
              <a:defRPr/>
            </a:pPr>
            <a:fld id="{D10F2C41-D146-4299-8CF7-AAADEF542A8B}" type="datetimeFigureOut">
              <a:rPr lang="en-GB" smtClean="0">
                <a:solidFill>
                  <a:prstClr val="black">
                    <a:tint val="75000"/>
                  </a:prstClr>
                </a:solidFill>
              </a:rPr>
              <a:pPr defTabSz="685983">
                <a:defRPr/>
              </a:pPr>
              <a:t>16/08/2024</a:t>
            </a:fld>
            <a:endParaRPr lang="en-GB">
              <a:solidFill>
                <a:prstClr val="black">
                  <a:tint val="75000"/>
                </a:prstClr>
              </a:solidFill>
            </a:endParaRPr>
          </a:p>
        </p:txBody>
      </p:sp>
      <p:sp>
        <p:nvSpPr>
          <p:cNvPr id="5" name="Footer Placeholder 4"/>
          <p:cNvSpPr>
            <a:spLocks noGrp="1"/>
          </p:cNvSpPr>
          <p:nvPr>
            <p:ph type="ftr" sz="quarter" idx="11"/>
          </p:nvPr>
        </p:nvSpPr>
        <p:spPr/>
        <p:txBody>
          <a:bodyPr/>
          <a:lstStyle/>
          <a:p>
            <a:pPr defTabSz="685983">
              <a:defRPr/>
            </a:pPr>
            <a:endParaRPr lang="en-GB">
              <a:solidFill>
                <a:prstClr val="black">
                  <a:tint val="75000"/>
                </a:prstClr>
              </a:solidFill>
            </a:endParaRPr>
          </a:p>
        </p:txBody>
      </p:sp>
      <p:sp>
        <p:nvSpPr>
          <p:cNvPr id="6" name="Slide Number Placeholder 5"/>
          <p:cNvSpPr>
            <a:spLocks noGrp="1"/>
          </p:cNvSpPr>
          <p:nvPr>
            <p:ph type="sldNum" sz="quarter" idx="12"/>
          </p:nvPr>
        </p:nvSpPr>
        <p:spPr/>
        <p:txBody>
          <a:bodyPr/>
          <a:lstStyle/>
          <a:p>
            <a:pPr defTabSz="685983">
              <a:defRPr/>
            </a:pPr>
            <a:fld id="{16F86329-3CF8-4C14-BDA1-626E503EBA06}" type="slidenum">
              <a:rPr lang="en-GB" smtClean="0">
                <a:solidFill>
                  <a:prstClr val="black">
                    <a:tint val="75000"/>
                  </a:prstClr>
                </a:solidFill>
              </a:rPr>
              <a:pPr defTabSz="685983">
                <a:defRPr/>
              </a:pPr>
              <a:t>‹#›</a:t>
            </a:fld>
            <a:endParaRPr lang="en-GB">
              <a:solidFill>
                <a:prstClr val="black">
                  <a:tint val="75000"/>
                </a:prstClr>
              </a:solidFill>
            </a:endParaRPr>
          </a:p>
        </p:txBody>
      </p:sp>
    </p:spTree>
    <p:extLst>
      <p:ext uri="{BB962C8B-B14F-4D97-AF65-F5344CB8AC3E}">
        <p14:creationId xmlns:p14="http://schemas.microsoft.com/office/powerpoint/2010/main" val="3867336708"/>
      </p:ext>
    </p:extLst>
  </p:cSld>
  <p:clrMapOvr>
    <a:masterClrMapping/>
  </p:clrMapOvr>
</p:sldLayout>
</file>

<file path=ppt/slideLayouts/slideLayout15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45947" y="273928"/>
            <a:ext cx="1972360" cy="4360224"/>
          </a:xfrm>
        </p:spPr>
        <p:txBody>
          <a:bodyPr vert="eaVert"/>
          <a:lstStyle/>
          <a:p>
            <a:r>
              <a:rPr lang="en-US"/>
              <a:t>Click to edit Master title style</a:t>
            </a:r>
            <a:endParaRPr lang="en-US" dirty="0"/>
          </a:p>
        </p:txBody>
      </p:sp>
      <p:sp>
        <p:nvSpPr>
          <p:cNvPr id="3" name="Vertical Text Placeholder 2"/>
          <p:cNvSpPr>
            <a:spLocks noGrp="1"/>
          </p:cNvSpPr>
          <p:nvPr>
            <p:ph type="body" orient="vert" idx="1"/>
          </p:nvPr>
        </p:nvSpPr>
        <p:spPr>
          <a:xfrm>
            <a:off x="628868" y="273928"/>
            <a:ext cx="5802739" cy="4360224"/>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pPr defTabSz="685983">
              <a:defRPr/>
            </a:pPr>
            <a:fld id="{D10F2C41-D146-4299-8CF7-AAADEF542A8B}" type="datetimeFigureOut">
              <a:rPr lang="en-GB" smtClean="0">
                <a:solidFill>
                  <a:prstClr val="black">
                    <a:tint val="75000"/>
                  </a:prstClr>
                </a:solidFill>
              </a:rPr>
              <a:pPr defTabSz="685983">
                <a:defRPr/>
              </a:pPr>
              <a:t>16/08/2024</a:t>
            </a:fld>
            <a:endParaRPr lang="en-GB">
              <a:solidFill>
                <a:prstClr val="black">
                  <a:tint val="75000"/>
                </a:prstClr>
              </a:solidFill>
            </a:endParaRPr>
          </a:p>
        </p:txBody>
      </p:sp>
      <p:sp>
        <p:nvSpPr>
          <p:cNvPr id="5" name="Footer Placeholder 4"/>
          <p:cNvSpPr>
            <a:spLocks noGrp="1"/>
          </p:cNvSpPr>
          <p:nvPr>
            <p:ph type="ftr" sz="quarter" idx="11"/>
          </p:nvPr>
        </p:nvSpPr>
        <p:spPr/>
        <p:txBody>
          <a:bodyPr/>
          <a:lstStyle/>
          <a:p>
            <a:pPr defTabSz="685983">
              <a:defRPr/>
            </a:pPr>
            <a:endParaRPr lang="en-GB">
              <a:solidFill>
                <a:prstClr val="black">
                  <a:tint val="75000"/>
                </a:prstClr>
              </a:solidFill>
            </a:endParaRPr>
          </a:p>
        </p:txBody>
      </p:sp>
      <p:sp>
        <p:nvSpPr>
          <p:cNvPr id="6" name="Slide Number Placeholder 5"/>
          <p:cNvSpPr>
            <a:spLocks noGrp="1"/>
          </p:cNvSpPr>
          <p:nvPr>
            <p:ph type="sldNum" sz="quarter" idx="12"/>
          </p:nvPr>
        </p:nvSpPr>
        <p:spPr/>
        <p:txBody>
          <a:bodyPr/>
          <a:lstStyle/>
          <a:p>
            <a:pPr defTabSz="685983">
              <a:defRPr/>
            </a:pPr>
            <a:fld id="{16F86329-3CF8-4C14-BDA1-626E503EBA06}" type="slidenum">
              <a:rPr lang="en-GB" smtClean="0">
                <a:solidFill>
                  <a:prstClr val="black">
                    <a:tint val="75000"/>
                  </a:prstClr>
                </a:solidFill>
              </a:rPr>
              <a:pPr defTabSz="685983">
                <a:defRPr/>
              </a:pPr>
              <a:t>‹#›</a:t>
            </a:fld>
            <a:endParaRPr lang="en-GB">
              <a:solidFill>
                <a:prstClr val="black">
                  <a:tint val="75000"/>
                </a:prstClr>
              </a:solidFill>
            </a:endParaRPr>
          </a:p>
        </p:txBody>
      </p:sp>
    </p:spTree>
    <p:extLst>
      <p:ext uri="{BB962C8B-B14F-4D97-AF65-F5344CB8AC3E}">
        <p14:creationId xmlns:p14="http://schemas.microsoft.com/office/powerpoint/2010/main" val="4125042675"/>
      </p:ext>
    </p:extLst>
  </p:cSld>
  <p:clrMapOvr>
    <a:masterClrMapping/>
  </p:clrMapOvr>
</p:sldLayout>
</file>

<file path=ppt/slideLayouts/slideLayout157.xml><?xml version="1.0" encoding="utf-8"?>
<p:sldLayout xmlns:a="http://schemas.openxmlformats.org/drawingml/2006/main" xmlns:r="http://schemas.openxmlformats.org/officeDocument/2006/relationships" xmlns:p="http://schemas.openxmlformats.org/presentationml/2006/main" userDrawn="1">
  <p:cSld name="23_标题和内容">
    <p:spTree>
      <p:nvGrpSpPr>
        <p:cNvPr id="1" name=""/>
        <p:cNvGrpSpPr/>
        <p:nvPr/>
      </p:nvGrpSpPr>
      <p:grpSpPr>
        <a:xfrm>
          <a:off x="0" y="0"/>
          <a:ext cx="0" cy="0"/>
          <a:chOff x="0" y="0"/>
          <a:chExt cx="0" cy="0"/>
        </a:xfrm>
      </p:grpSpPr>
      <p:sp>
        <p:nvSpPr>
          <p:cNvPr id="4" name="日期占位符 3"/>
          <p:cNvSpPr>
            <a:spLocks noGrp="1"/>
          </p:cNvSpPr>
          <p:nvPr>
            <p:ph type="dt" sz="half" idx="10"/>
          </p:nvPr>
        </p:nvSpPr>
        <p:spPr>
          <a:xfrm>
            <a:off x="457360" y="4768738"/>
            <a:ext cx="2134341" cy="273929"/>
          </a:xfrm>
          <a:prstGeom prst="rect">
            <a:avLst/>
          </a:prstGeom>
        </p:spPr>
        <p:txBody>
          <a:bodyPr/>
          <a:lstStyle/>
          <a:p>
            <a:endParaRPr lang="zh-CN" altLang="en-US">
              <a:solidFill>
                <a:prstClr val="black">
                  <a:tint val="75000"/>
                </a:prstClr>
              </a:solidFill>
            </a:endParaRPr>
          </a:p>
        </p:txBody>
      </p:sp>
      <p:sp>
        <p:nvSpPr>
          <p:cNvPr id="5" name="页脚占位符 4"/>
          <p:cNvSpPr>
            <a:spLocks noGrp="1"/>
          </p:cNvSpPr>
          <p:nvPr>
            <p:ph type="ftr" sz="quarter" idx="11"/>
          </p:nvPr>
        </p:nvSpPr>
        <p:spPr>
          <a:xfrm>
            <a:off x="3125285" y="4768738"/>
            <a:ext cx="2896605" cy="273929"/>
          </a:xfrm>
          <a:prstGeom prst="rect">
            <a:avLst/>
          </a:prstGeom>
        </p:spPr>
        <p:txBody>
          <a:bodyPr/>
          <a:lstStyle/>
          <a:p>
            <a:endParaRPr lang="zh-CN" altLang="en-US">
              <a:solidFill>
                <a:prstClr val="black">
                  <a:tint val="75000"/>
                </a:prstClr>
              </a:solidFill>
            </a:endParaRPr>
          </a:p>
        </p:txBody>
      </p:sp>
      <p:sp>
        <p:nvSpPr>
          <p:cNvPr id="6" name="灯片编号占位符 5"/>
          <p:cNvSpPr>
            <a:spLocks noGrp="1"/>
          </p:cNvSpPr>
          <p:nvPr>
            <p:ph type="sldNum" sz="quarter" idx="12"/>
          </p:nvPr>
        </p:nvSpPr>
        <p:spPr>
          <a:xfrm>
            <a:off x="8589102" y="4788107"/>
            <a:ext cx="410996" cy="273929"/>
          </a:xfrm>
          <a:prstGeom prst="rect">
            <a:avLst/>
          </a:prstGeom>
        </p:spPr>
        <p:txBody>
          <a:bodyPr/>
          <a:lstStyle/>
          <a:p>
            <a:fld id="{ECB62A96-75BD-4D1B-A9DE-49026C62D5F2}"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1653102051"/>
      </p:ext>
    </p:extLst>
  </p:cSld>
  <p:clrMapOvr>
    <a:masterClrMapping/>
  </p:clrMapOvr>
  <p:transition>
    <p:random/>
  </p:transition>
</p:sldLayout>
</file>

<file path=ppt/slideLayouts/slideLayout158.xml><?xml version="1.0" encoding="utf-8"?>
<p:sldLayout xmlns:a="http://schemas.openxmlformats.org/drawingml/2006/main" xmlns:r="http://schemas.openxmlformats.org/officeDocument/2006/relationships" xmlns:p="http://schemas.openxmlformats.org/presentationml/2006/main" userDrawn="1">
  <p:cSld name="12_Title and Content">
    <p:bg>
      <p:bgPr>
        <a:solidFill>
          <a:schemeClr val="accent6">
            <a:lumMod val="75000"/>
          </a:schemeClr>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297023" y="164693"/>
            <a:ext cx="8712950" cy="4681543"/>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dk2"/>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chemeClr val="bg1"/>
            </a:solidFill>
            <a:ln>
              <a:noFill/>
            </a:ln>
          </p:spPr>
          <p:txBody>
            <a:bodyPr spcFirstLastPara="1" wrap="square" lIns="91425" tIns="91425" rIns="91425" bIns="91425" anchor="ctr" anchorCtr="0">
              <a:noAutofit/>
            </a:bodyPr>
            <a:lstStyle/>
            <a:p>
              <a:endParaRPr sz="1350" dirty="0">
                <a:solidFill>
                  <a:prstClr val="black"/>
                </a:solidFill>
                <a:latin typeface="Times New Roman" panose="02020603050405020304" pitchFamily="18" charset="0"/>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349391" y="661836"/>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6" tIns="68566" rIns="68566" bIns="68566" anchor="ctr" anchorCtr="0">
            <a:noAutofit/>
          </a:bodyPr>
          <a:lstStyle/>
          <a:p>
            <a:endParaRPr sz="1350">
              <a:solidFill>
                <a:prstClr val="black"/>
              </a:solidFill>
              <a:latin typeface="Times New Roman" panose="02020603050405020304" pitchFamily="18" charset="0"/>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150354" y="680331"/>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6" tIns="68566" rIns="68566" bIns="68566" anchor="ctr" anchorCtr="0">
            <a:noAutofit/>
          </a:bodyPr>
          <a:lstStyle/>
          <a:p>
            <a:endParaRPr sz="1350">
              <a:solidFill>
                <a:prstClr val="black"/>
              </a:solidFill>
              <a:latin typeface="Times New Roman" panose="02020603050405020304" pitchFamily="18" charset="0"/>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168122" y="742296"/>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6" tIns="68566" rIns="68566" bIns="68566" anchor="ctr" anchorCtr="0">
            <a:noAutofit/>
          </a:bodyPr>
          <a:lstStyle/>
          <a:p>
            <a:endParaRPr sz="1350">
              <a:solidFill>
                <a:prstClr val="black"/>
              </a:solidFill>
              <a:latin typeface="Times New Roman" panose="02020603050405020304" pitchFamily="18" charset="0"/>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393812" y="710860"/>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6" tIns="68566" rIns="68566" bIns="68566" anchor="ctr" anchorCtr="0">
            <a:noAutofit/>
          </a:bodyPr>
          <a:lstStyle/>
          <a:p>
            <a:endParaRPr sz="1350">
              <a:solidFill>
                <a:prstClr val="black"/>
              </a:solidFill>
              <a:latin typeface="Times New Roman" panose="02020603050405020304" pitchFamily="18" charset="0"/>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151247" y="688672"/>
            <a:ext cx="335911"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6" tIns="68566" rIns="68566" bIns="68566" anchor="ctr" anchorCtr="0">
            <a:noAutofit/>
          </a:bodyPr>
          <a:lstStyle/>
          <a:p>
            <a:endParaRPr sz="1350">
              <a:solidFill>
                <a:prstClr val="black"/>
              </a:solidFill>
              <a:latin typeface="Times New Roman" panose="02020603050405020304" pitchFamily="18" charset="0"/>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348499" y="1122388"/>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6" tIns="68566" rIns="68566" bIns="68566" anchor="ctr" anchorCtr="0">
            <a:noAutofit/>
          </a:bodyPr>
          <a:lstStyle/>
          <a:p>
            <a:endParaRPr sz="1350">
              <a:solidFill>
                <a:prstClr val="black"/>
              </a:solidFill>
              <a:latin typeface="Times New Roman" panose="02020603050405020304" pitchFamily="18" charset="0"/>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49460" y="1140884"/>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6" tIns="68566" rIns="68566" bIns="68566" anchor="ctr" anchorCtr="0">
            <a:noAutofit/>
          </a:bodyPr>
          <a:lstStyle/>
          <a:p>
            <a:endParaRPr sz="1350">
              <a:solidFill>
                <a:prstClr val="black"/>
              </a:solidFill>
              <a:latin typeface="Times New Roman" panose="02020603050405020304" pitchFamily="18" charset="0"/>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167228" y="1202847"/>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6" tIns="68566" rIns="68566" bIns="68566" anchor="ctr" anchorCtr="0">
            <a:noAutofit/>
          </a:bodyPr>
          <a:lstStyle/>
          <a:p>
            <a:endParaRPr sz="1350">
              <a:solidFill>
                <a:prstClr val="black"/>
              </a:solidFill>
              <a:latin typeface="Times New Roman" panose="02020603050405020304" pitchFamily="18" charset="0"/>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392918" y="1171412"/>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6" tIns="68566" rIns="68566" bIns="68566" anchor="ctr" anchorCtr="0">
            <a:noAutofit/>
          </a:bodyPr>
          <a:lstStyle/>
          <a:p>
            <a:endParaRPr sz="1350">
              <a:solidFill>
                <a:prstClr val="black"/>
              </a:solidFill>
              <a:latin typeface="Times New Roman" panose="02020603050405020304" pitchFamily="18" charset="0"/>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150355" y="1149223"/>
            <a:ext cx="335911"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6" tIns="68566" rIns="68566" bIns="68566" anchor="ctr" anchorCtr="0">
            <a:noAutofit/>
          </a:bodyPr>
          <a:lstStyle/>
          <a:p>
            <a:endParaRPr sz="1350">
              <a:solidFill>
                <a:prstClr val="black"/>
              </a:solidFill>
              <a:latin typeface="Times New Roman" panose="02020603050405020304" pitchFamily="18" charset="0"/>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347604" y="1582939"/>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6" tIns="68566" rIns="68566" bIns="68566" anchor="ctr" anchorCtr="0">
            <a:noAutofit/>
          </a:bodyPr>
          <a:lstStyle/>
          <a:p>
            <a:endParaRPr sz="1350">
              <a:solidFill>
                <a:prstClr val="black"/>
              </a:solidFill>
              <a:latin typeface="Times New Roman" panose="02020603050405020304" pitchFamily="18" charset="0"/>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48566" y="1601435"/>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6" tIns="68566" rIns="68566" bIns="68566" anchor="ctr" anchorCtr="0">
            <a:noAutofit/>
          </a:bodyPr>
          <a:lstStyle/>
          <a:p>
            <a:endParaRPr sz="1350">
              <a:solidFill>
                <a:prstClr val="black"/>
              </a:solidFill>
              <a:latin typeface="Times New Roman" panose="02020603050405020304" pitchFamily="18" charset="0"/>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166335" y="1663399"/>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6" tIns="68566" rIns="68566" bIns="68566" anchor="ctr" anchorCtr="0">
            <a:noAutofit/>
          </a:bodyPr>
          <a:lstStyle/>
          <a:p>
            <a:endParaRPr sz="1350">
              <a:solidFill>
                <a:prstClr val="black"/>
              </a:solidFill>
              <a:latin typeface="Times New Roman" panose="02020603050405020304" pitchFamily="18" charset="0"/>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392025" y="1631963"/>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6" tIns="68566" rIns="68566" bIns="68566" anchor="ctr" anchorCtr="0">
            <a:noAutofit/>
          </a:bodyPr>
          <a:lstStyle/>
          <a:p>
            <a:endParaRPr sz="1350">
              <a:solidFill>
                <a:prstClr val="black"/>
              </a:solidFill>
              <a:latin typeface="Times New Roman" panose="02020603050405020304" pitchFamily="18" charset="0"/>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49461" y="1609774"/>
            <a:ext cx="335911"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6" tIns="68566" rIns="68566" bIns="68566" anchor="ctr" anchorCtr="0">
            <a:noAutofit/>
          </a:bodyPr>
          <a:lstStyle/>
          <a:p>
            <a:endParaRPr sz="1350">
              <a:solidFill>
                <a:prstClr val="black"/>
              </a:solidFill>
              <a:latin typeface="Times New Roman" panose="02020603050405020304" pitchFamily="18" charset="0"/>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346711" y="2043490"/>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6" tIns="68566" rIns="68566" bIns="68566" anchor="ctr" anchorCtr="0">
            <a:noAutofit/>
          </a:bodyPr>
          <a:lstStyle/>
          <a:p>
            <a:endParaRPr sz="1350">
              <a:solidFill>
                <a:prstClr val="black"/>
              </a:solidFill>
              <a:latin typeface="Times New Roman" panose="02020603050405020304" pitchFamily="18" charset="0"/>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47674" y="2061987"/>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6" tIns="68566" rIns="68566" bIns="68566" anchor="ctr" anchorCtr="0">
            <a:noAutofit/>
          </a:bodyPr>
          <a:lstStyle/>
          <a:p>
            <a:endParaRPr sz="1350">
              <a:solidFill>
                <a:prstClr val="black"/>
              </a:solidFill>
              <a:latin typeface="Times New Roman" panose="02020603050405020304" pitchFamily="18" charset="0"/>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165441" y="2123950"/>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6" tIns="68566" rIns="68566" bIns="68566" anchor="ctr" anchorCtr="0">
            <a:noAutofit/>
          </a:bodyPr>
          <a:lstStyle/>
          <a:p>
            <a:endParaRPr sz="1350">
              <a:solidFill>
                <a:prstClr val="black"/>
              </a:solidFill>
              <a:latin typeface="Times New Roman" panose="02020603050405020304" pitchFamily="18" charset="0"/>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391131" y="2092515"/>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6" tIns="68566" rIns="68566" bIns="68566" anchor="ctr" anchorCtr="0">
            <a:noAutofit/>
          </a:bodyPr>
          <a:lstStyle/>
          <a:p>
            <a:endParaRPr sz="1350">
              <a:solidFill>
                <a:prstClr val="black"/>
              </a:solidFill>
              <a:latin typeface="Times New Roman" panose="02020603050405020304" pitchFamily="18" charset="0"/>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48567" y="2070326"/>
            <a:ext cx="335911"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6" tIns="68566" rIns="68566" bIns="68566" anchor="ctr" anchorCtr="0">
            <a:noAutofit/>
          </a:bodyPr>
          <a:lstStyle/>
          <a:p>
            <a:endParaRPr sz="1350">
              <a:solidFill>
                <a:prstClr val="black"/>
              </a:solidFill>
              <a:latin typeface="Times New Roman" panose="02020603050405020304" pitchFamily="18" charset="0"/>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345818" y="2504042"/>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6" tIns="68566" rIns="68566" bIns="68566" anchor="ctr" anchorCtr="0">
            <a:noAutofit/>
          </a:bodyPr>
          <a:lstStyle/>
          <a:p>
            <a:endParaRPr sz="1350">
              <a:solidFill>
                <a:prstClr val="black"/>
              </a:solidFill>
              <a:latin typeface="Times New Roman" panose="02020603050405020304" pitchFamily="18" charset="0"/>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46779" y="2522538"/>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6" tIns="68566" rIns="68566" bIns="68566" anchor="ctr" anchorCtr="0">
            <a:noAutofit/>
          </a:bodyPr>
          <a:lstStyle/>
          <a:p>
            <a:endParaRPr sz="1350">
              <a:solidFill>
                <a:prstClr val="black"/>
              </a:solidFill>
              <a:latin typeface="Times New Roman" panose="02020603050405020304" pitchFamily="18" charset="0"/>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164548" y="2584501"/>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6" tIns="68566" rIns="68566" bIns="68566" anchor="ctr" anchorCtr="0">
            <a:noAutofit/>
          </a:bodyPr>
          <a:lstStyle/>
          <a:p>
            <a:endParaRPr sz="1350">
              <a:solidFill>
                <a:prstClr val="black"/>
              </a:solidFill>
              <a:latin typeface="Times New Roman" panose="02020603050405020304" pitchFamily="18" charset="0"/>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390237" y="2553066"/>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6" tIns="68566" rIns="68566" bIns="68566" anchor="ctr" anchorCtr="0">
            <a:noAutofit/>
          </a:bodyPr>
          <a:lstStyle/>
          <a:p>
            <a:endParaRPr sz="1350">
              <a:solidFill>
                <a:prstClr val="black"/>
              </a:solidFill>
              <a:latin typeface="Times New Roman" panose="02020603050405020304" pitchFamily="18" charset="0"/>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47673" y="2530877"/>
            <a:ext cx="335911"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6" tIns="68566" rIns="68566" bIns="68566" anchor="ctr" anchorCtr="0">
            <a:noAutofit/>
          </a:bodyPr>
          <a:lstStyle/>
          <a:p>
            <a:endParaRPr sz="1350">
              <a:solidFill>
                <a:prstClr val="black"/>
              </a:solidFill>
              <a:latin typeface="Times New Roman" panose="02020603050405020304" pitchFamily="18" charset="0"/>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344925" y="2964593"/>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6" tIns="68566" rIns="68566" bIns="68566" anchor="ctr" anchorCtr="0">
            <a:noAutofit/>
          </a:bodyPr>
          <a:lstStyle/>
          <a:p>
            <a:endParaRPr sz="1350">
              <a:solidFill>
                <a:prstClr val="black"/>
              </a:solidFill>
              <a:latin typeface="Times New Roman" panose="02020603050405020304" pitchFamily="18" charset="0"/>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45886" y="2983088"/>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6" tIns="68566" rIns="68566" bIns="68566" anchor="ctr" anchorCtr="0">
            <a:noAutofit/>
          </a:bodyPr>
          <a:lstStyle/>
          <a:p>
            <a:endParaRPr sz="1350">
              <a:solidFill>
                <a:prstClr val="black"/>
              </a:solidFill>
              <a:latin typeface="Times New Roman" panose="02020603050405020304" pitchFamily="18" charset="0"/>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163654" y="3045053"/>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6" tIns="68566" rIns="68566" bIns="68566" anchor="ctr" anchorCtr="0">
            <a:noAutofit/>
          </a:bodyPr>
          <a:lstStyle/>
          <a:p>
            <a:endParaRPr sz="1350">
              <a:solidFill>
                <a:prstClr val="black"/>
              </a:solidFill>
              <a:latin typeface="Times New Roman" panose="02020603050405020304" pitchFamily="18" charset="0"/>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389344" y="3013617"/>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6" tIns="68566" rIns="68566" bIns="68566" anchor="ctr" anchorCtr="0">
            <a:noAutofit/>
          </a:bodyPr>
          <a:lstStyle/>
          <a:p>
            <a:endParaRPr sz="1350">
              <a:solidFill>
                <a:prstClr val="black"/>
              </a:solidFill>
              <a:latin typeface="Times New Roman" panose="02020603050405020304" pitchFamily="18" charset="0"/>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46780" y="2991429"/>
            <a:ext cx="335911"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6" tIns="68566" rIns="68566" bIns="68566" anchor="ctr" anchorCtr="0">
            <a:noAutofit/>
          </a:bodyPr>
          <a:lstStyle/>
          <a:p>
            <a:endParaRPr sz="1350">
              <a:solidFill>
                <a:prstClr val="black"/>
              </a:solidFill>
              <a:latin typeface="Times New Roman" panose="02020603050405020304" pitchFamily="18" charset="0"/>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344030" y="3425145"/>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6" tIns="68566" rIns="68566" bIns="68566" anchor="ctr" anchorCtr="0">
            <a:noAutofit/>
          </a:bodyPr>
          <a:lstStyle/>
          <a:p>
            <a:endParaRPr sz="1350">
              <a:solidFill>
                <a:prstClr val="black"/>
              </a:solidFill>
              <a:latin typeface="Times New Roman" panose="02020603050405020304" pitchFamily="18" charset="0"/>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44993" y="3443640"/>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6" tIns="68566" rIns="68566" bIns="68566" anchor="ctr" anchorCtr="0">
            <a:noAutofit/>
          </a:bodyPr>
          <a:lstStyle/>
          <a:p>
            <a:endParaRPr sz="1350">
              <a:solidFill>
                <a:prstClr val="black"/>
              </a:solidFill>
              <a:latin typeface="Times New Roman" panose="02020603050405020304" pitchFamily="18" charset="0"/>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162761" y="3505604"/>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6" tIns="68566" rIns="68566" bIns="68566" anchor="ctr" anchorCtr="0">
            <a:noAutofit/>
          </a:bodyPr>
          <a:lstStyle/>
          <a:p>
            <a:endParaRPr sz="1350">
              <a:solidFill>
                <a:prstClr val="black"/>
              </a:solidFill>
              <a:latin typeface="Times New Roman" panose="02020603050405020304" pitchFamily="18" charset="0"/>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388450" y="3474169"/>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6" tIns="68566" rIns="68566" bIns="68566" anchor="ctr" anchorCtr="0">
            <a:noAutofit/>
          </a:bodyPr>
          <a:lstStyle/>
          <a:p>
            <a:endParaRPr sz="1350">
              <a:solidFill>
                <a:prstClr val="black"/>
              </a:solidFill>
              <a:latin typeface="Times New Roman" panose="02020603050405020304" pitchFamily="18" charset="0"/>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45886" y="3451980"/>
            <a:ext cx="335911"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6" tIns="68566" rIns="68566" bIns="68566" anchor="ctr" anchorCtr="0">
            <a:noAutofit/>
          </a:bodyPr>
          <a:lstStyle/>
          <a:p>
            <a:endParaRPr sz="1350">
              <a:solidFill>
                <a:prstClr val="black"/>
              </a:solidFill>
              <a:latin typeface="Times New Roman" panose="02020603050405020304" pitchFamily="18" charset="0"/>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343137" y="3885696"/>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6" tIns="68566" rIns="68566" bIns="68566" anchor="ctr" anchorCtr="0">
            <a:noAutofit/>
          </a:bodyPr>
          <a:lstStyle/>
          <a:p>
            <a:endParaRPr sz="1350">
              <a:solidFill>
                <a:prstClr val="black"/>
              </a:solidFill>
              <a:latin typeface="Times New Roman" panose="02020603050405020304" pitchFamily="18" charset="0"/>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44100" y="3904192"/>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6" tIns="68566" rIns="68566" bIns="68566" anchor="ctr" anchorCtr="0">
            <a:noAutofit/>
          </a:bodyPr>
          <a:lstStyle/>
          <a:p>
            <a:endParaRPr sz="1350">
              <a:solidFill>
                <a:prstClr val="black"/>
              </a:solidFill>
              <a:latin typeface="Times New Roman" panose="02020603050405020304" pitchFamily="18" charset="0"/>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161867" y="3966156"/>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6" tIns="68566" rIns="68566" bIns="68566" anchor="ctr" anchorCtr="0">
            <a:noAutofit/>
          </a:bodyPr>
          <a:lstStyle/>
          <a:p>
            <a:endParaRPr sz="1350">
              <a:solidFill>
                <a:prstClr val="black"/>
              </a:solidFill>
              <a:latin typeface="Times New Roman" panose="02020603050405020304" pitchFamily="18" charset="0"/>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387557" y="3934720"/>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6" tIns="68566" rIns="68566" bIns="68566" anchor="ctr" anchorCtr="0">
            <a:noAutofit/>
          </a:bodyPr>
          <a:lstStyle/>
          <a:p>
            <a:endParaRPr sz="1350">
              <a:solidFill>
                <a:prstClr val="black"/>
              </a:solidFill>
              <a:latin typeface="Times New Roman" panose="02020603050405020304" pitchFamily="18" charset="0"/>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44992" y="3912531"/>
            <a:ext cx="335911"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6" tIns="68566" rIns="68566" bIns="68566" anchor="ctr" anchorCtr="0">
            <a:noAutofit/>
          </a:bodyPr>
          <a:lstStyle/>
          <a:p>
            <a:endParaRPr sz="1350">
              <a:solidFill>
                <a:prstClr val="black"/>
              </a:solidFill>
              <a:latin typeface="Times New Roman" panose="02020603050405020304" pitchFamily="18" charset="0"/>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342244" y="4346247"/>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6" tIns="68566" rIns="68566" bIns="68566" anchor="ctr" anchorCtr="0">
            <a:noAutofit/>
          </a:bodyPr>
          <a:lstStyle/>
          <a:p>
            <a:endParaRPr sz="1350">
              <a:solidFill>
                <a:prstClr val="black"/>
              </a:solidFill>
              <a:latin typeface="Times New Roman" panose="02020603050405020304" pitchFamily="18" charset="0"/>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43205" y="4364744"/>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6" tIns="68566" rIns="68566" bIns="68566" anchor="ctr" anchorCtr="0">
            <a:noAutofit/>
          </a:bodyPr>
          <a:lstStyle/>
          <a:p>
            <a:endParaRPr sz="1350">
              <a:solidFill>
                <a:prstClr val="black"/>
              </a:solidFill>
              <a:latin typeface="Times New Roman" panose="02020603050405020304" pitchFamily="18" charset="0"/>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160974" y="4426707"/>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6" tIns="68566" rIns="68566" bIns="68566" anchor="ctr" anchorCtr="0">
            <a:noAutofit/>
          </a:bodyPr>
          <a:lstStyle/>
          <a:p>
            <a:endParaRPr sz="1350">
              <a:solidFill>
                <a:prstClr val="black"/>
              </a:solidFill>
              <a:latin typeface="Times New Roman" panose="02020603050405020304" pitchFamily="18" charset="0"/>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386663" y="4395272"/>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6" tIns="68566" rIns="68566" bIns="68566" anchor="ctr" anchorCtr="0">
            <a:noAutofit/>
          </a:bodyPr>
          <a:lstStyle/>
          <a:p>
            <a:endParaRPr sz="1350">
              <a:solidFill>
                <a:prstClr val="black"/>
              </a:solidFill>
              <a:latin typeface="Times New Roman" panose="02020603050405020304" pitchFamily="18" charset="0"/>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44100" y="4373083"/>
            <a:ext cx="335911"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6" tIns="68566" rIns="68566" bIns="68566" anchor="ctr" anchorCtr="0">
            <a:noAutofit/>
          </a:bodyPr>
          <a:lstStyle/>
          <a:p>
            <a:endParaRPr sz="1350">
              <a:solidFill>
                <a:prstClr val="black"/>
              </a:solidFill>
              <a:latin typeface="Times New Roman" panose="02020603050405020304" pitchFamily="18" charset="0"/>
            </a:endParaRPr>
          </a:p>
        </p:txBody>
      </p:sp>
    </p:spTree>
    <p:extLst>
      <p:ext uri="{BB962C8B-B14F-4D97-AF65-F5344CB8AC3E}">
        <p14:creationId xmlns:p14="http://schemas.microsoft.com/office/powerpoint/2010/main" val="1666753920"/>
      </p:ext>
    </p:extLst>
  </p:cSld>
  <p:clrMapOvr>
    <a:masterClrMapping/>
  </p:clrMapOvr>
</p:sldLayout>
</file>

<file path=ppt/slideLayouts/slideLayout159.xml><?xml version="1.0" encoding="utf-8"?>
<p:sldLayout xmlns:a="http://schemas.openxmlformats.org/drawingml/2006/main" xmlns:r="http://schemas.openxmlformats.org/officeDocument/2006/relationships" xmlns:p="http://schemas.openxmlformats.org/presentationml/2006/main" userDrawn="1">
  <p:cSld name="Contents slide layout">
    <p:spTree>
      <p:nvGrpSpPr>
        <p:cNvPr id="1" name=""/>
        <p:cNvGrpSpPr/>
        <p:nvPr/>
      </p:nvGrpSpPr>
      <p:grpSpPr>
        <a:xfrm>
          <a:off x="0" y="0"/>
          <a:ext cx="0" cy="0"/>
          <a:chOff x="0" y="0"/>
          <a:chExt cx="0" cy="0"/>
        </a:xfrm>
      </p:grpSpPr>
      <p:sp>
        <p:nvSpPr>
          <p:cNvPr id="2" name="Text Placeholder 9">
            <a:extLst>
              <a:ext uri="{FF2B5EF4-FFF2-40B4-BE49-F238E27FC236}">
                <a16:creationId xmlns:a16="http://schemas.microsoft.com/office/drawing/2014/main" id="{23DE32A5-6181-4C51-AD5C-3F1A448478A1}"/>
              </a:ext>
            </a:extLst>
          </p:cNvPr>
          <p:cNvSpPr>
            <a:spLocks noGrp="1"/>
          </p:cNvSpPr>
          <p:nvPr>
            <p:ph type="body" sz="quarter" idx="10" hasCustomPrompt="1"/>
          </p:nvPr>
        </p:nvSpPr>
        <p:spPr>
          <a:xfrm>
            <a:off x="242731" y="254713"/>
            <a:ext cx="8682912" cy="543353"/>
          </a:xfrm>
          <a:prstGeom prst="rect">
            <a:avLst/>
          </a:prstGeom>
        </p:spPr>
        <p:txBody>
          <a:bodyPr anchor="ctr"/>
          <a:lstStyle>
            <a:lvl1pPr marL="0" indent="0" algn="ctr">
              <a:buNone/>
              <a:defRPr sz="4050" b="0" baseline="0">
                <a:solidFill>
                  <a:schemeClr val="tx1">
                    <a:lumMod val="85000"/>
                    <a:lumOff val="15000"/>
                  </a:schemeClr>
                </a:solidFill>
                <a:latin typeface="Times New Roman" panose="02020603050405020304" pitchFamily="18" charset="0"/>
                <a:cs typeface="Times New Roman" panose="02020603050405020304" pitchFamily="18" charset="0"/>
              </a:defRPr>
            </a:lvl1pPr>
          </a:lstStyle>
          <a:p>
            <a:pPr lvl="0"/>
            <a:r>
              <a:rPr lang="en-US" altLang="ko-KR" dirty="0"/>
              <a:t>BASIC LAYOUT</a:t>
            </a:r>
          </a:p>
        </p:txBody>
      </p:sp>
    </p:spTree>
    <p:extLst>
      <p:ext uri="{BB962C8B-B14F-4D97-AF65-F5344CB8AC3E}">
        <p14:creationId xmlns:p14="http://schemas.microsoft.com/office/powerpoint/2010/main" val="3556408958"/>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630060" y="273929"/>
            <a:ext cx="7889438" cy="994479"/>
          </a:xfrm>
        </p:spPr>
        <p:txBody>
          <a:bodyPr/>
          <a:lstStyle/>
          <a:p>
            <a:r>
              <a:rPr lang="en-US"/>
              <a:t>Click to edit Master title style</a:t>
            </a:r>
            <a:endParaRPr lang="en-US" dirty="0"/>
          </a:p>
        </p:txBody>
      </p:sp>
      <p:sp>
        <p:nvSpPr>
          <p:cNvPr id="3" name="Text Placeholder 2"/>
          <p:cNvSpPr>
            <a:spLocks noGrp="1"/>
          </p:cNvSpPr>
          <p:nvPr>
            <p:ph type="body" idx="1"/>
          </p:nvPr>
        </p:nvSpPr>
        <p:spPr>
          <a:xfrm>
            <a:off x="630060" y="1261261"/>
            <a:ext cx="3869683" cy="618125"/>
          </a:xfrm>
        </p:spPr>
        <p:txBody>
          <a:bodyPr anchor="b"/>
          <a:lstStyle>
            <a:lvl1pPr marL="0" indent="0">
              <a:buNone/>
              <a:defRPr sz="1800" b="1"/>
            </a:lvl1pPr>
            <a:lvl2pPr marL="342991" indent="0">
              <a:buNone/>
              <a:defRPr sz="1500" b="1"/>
            </a:lvl2pPr>
            <a:lvl3pPr marL="685983" indent="0">
              <a:buNone/>
              <a:defRPr sz="1350" b="1"/>
            </a:lvl3pPr>
            <a:lvl4pPr marL="1028974" indent="0">
              <a:buNone/>
              <a:defRPr sz="1200" b="1"/>
            </a:lvl4pPr>
            <a:lvl5pPr marL="1371966" indent="0">
              <a:buNone/>
              <a:defRPr sz="1200" b="1"/>
            </a:lvl5pPr>
            <a:lvl6pPr marL="1714957" indent="0">
              <a:buNone/>
              <a:defRPr sz="1200" b="1"/>
            </a:lvl6pPr>
            <a:lvl7pPr marL="2057949" indent="0">
              <a:buNone/>
              <a:defRPr sz="1200" b="1"/>
            </a:lvl7pPr>
            <a:lvl8pPr marL="2400940" indent="0">
              <a:buNone/>
              <a:defRPr sz="1200" b="1"/>
            </a:lvl8pPr>
            <a:lvl9pPr marL="2743932" indent="0">
              <a:buNone/>
              <a:defRPr sz="1200" b="1"/>
            </a:lvl9pPr>
          </a:lstStyle>
          <a:p>
            <a:pPr lvl="0"/>
            <a:r>
              <a:rPr lang="en-US"/>
              <a:t>Click to edit Master text styles</a:t>
            </a:r>
          </a:p>
        </p:txBody>
      </p:sp>
      <p:sp>
        <p:nvSpPr>
          <p:cNvPr id="4" name="Content Placeholder 3"/>
          <p:cNvSpPr>
            <a:spLocks noGrp="1"/>
          </p:cNvSpPr>
          <p:nvPr>
            <p:ph sz="half" idx="2"/>
          </p:nvPr>
        </p:nvSpPr>
        <p:spPr>
          <a:xfrm>
            <a:off x="630060" y="1879386"/>
            <a:ext cx="3869683" cy="2764294"/>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p:cNvSpPr>
            <a:spLocks noGrp="1"/>
          </p:cNvSpPr>
          <p:nvPr>
            <p:ph type="body" sz="quarter" idx="3"/>
          </p:nvPr>
        </p:nvSpPr>
        <p:spPr>
          <a:xfrm>
            <a:off x="4630757" y="1261261"/>
            <a:ext cx="3888741" cy="618125"/>
          </a:xfrm>
        </p:spPr>
        <p:txBody>
          <a:bodyPr anchor="b"/>
          <a:lstStyle>
            <a:lvl1pPr marL="0" indent="0">
              <a:buNone/>
              <a:defRPr sz="1800" b="1"/>
            </a:lvl1pPr>
            <a:lvl2pPr marL="342991" indent="0">
              <a:buNone/>
              <a:defRPr sz="1500" b="1"/>
            </a:lvl2pPr>
            <a:lvl3pPr marL="685983" indent="0">
              <a:buNone/>
              <a:defRPr sz="1350" b="1"/>
            </a:lvl3pPr>
            <a:lvl4pPr marL="1028974" indent="0">
              <a:buNone/>
              <a:defRPr sz="1200" b="1"/>
            </a:lvl4pPr>
            <a:lvl5pPr marL="1371966" indent="0">
              <a:buNone/>
              <a:defRPr sz="1200" b="1"/>
            </a:lvl5pPr>
            <a:lvl6pPr marL="1714957" indent="0">
              <a:buNone/>
              <a:defRPr sz="1200" b="1"/>
            </a:lvl6pPr>
            <a:lvl7pPr marL="2057949" indent="0">
              <a:buNone/>
              <a:defRPr sz="1200" b="1"/>
            </a:lvl7pPr>
            <a:lvl8pPr marL="2400940" indent="0">
              <a:buNone/>
              <a:defRPr sz="1200" b="1"/>
            </a:lvl8pPr>
            <a:lvl9pPr marL="2743932" indent="0">
              <a:buNone/>
              <a:defRPr sz="1200" b="1"/>
            </a:lvl9pPr>
          </a:lstStyle>
          <a:p>
            <a:pPr lvl="0"/>
            <a:r>
              <a:rPr lang="en-US"/>
              <a:t>Click to edit Master text styles</a:t>
            </a:r>
          </a:p>
        </p:txBody>
      </p:sp>
      <p:sp>
        <p:nvSpPr>
          <p:cNvPr id="6" name="Content Placeholder 5"/>
          <p:cNvSpPr>
            <a:spLocks noGrp="1"/>
          </p:cNvSpPr>
          <p:nvPr>
            <p:ph sz="quarter" idx="4"/>
          </p:nvPr>
        </p:nvSpPr>
        <p:spPr>
          <a:xfrm>
            <a:off x="4630757" y="1879386"/>
            <a:ext cx="3888741" cy="2764294"/>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Date Placeholder 6"/>
          <p:cNvSpPr>
            <a:spLocks noGrp="1"/>
          </p:cNvSpPr>
          <p:nvPr>
            <p:ph type="dt" sz="half" idx="10"/>
          </p:nvPr>
        </p:nvSpPr>
        <p:spPr/>
        <p:txBody>
          <a:bodyPr/>
          <a:lstStyle/>
          <a:p>
            <a:pPr defTabSz="685983" fontAlgn="base">
              <a:spcBef>
                <a:spcPct val="0"/>
              </a:spcBef>
              <a:spcAft>
                <a:spcPct val="0"/>
              </a:spcAft>
            </a:pPr>
            <a:endParaRPr lang="en-US" altLang="en-US">
              <a:solidFill>
                <a:srgbClr val="000000"/>
              </a:solidFill>
            </a:endParaRPr>
          </a:p>
        </p:txBody>
      </p:sp>
      <p:sp>
        <p:nvSpPr>
          <p:cNvPr id="8" name="Footer Placeholder 7"/>
          <p:cNvSpPr>
            <a:spLocks noGrp="1"/>
          </p:cNvSpPr>
          <p:nvPr>
            <p:ph type="ftr" sz="quarter" idx="11"/>
          </p:nvPr>
        </p:nvSpPr>
        <p:spPr/>
        <p:txBody>
          <a:bodyPr/>
          <a:lstStyle/>
          <a:p>
            <a:pPr defTabSz="685983" fontAlgn="base">
              <a:spcBef>
                <a:spcPct val="0"/>
              </a:spcBef>
              <a:spcAft>
                <a:spcPct val="0"/>
              </a:spcAft>
            </a:pPr>
            <a:endParaRPr lang="en-US" altLang="en-US">
              <a:solidFill>
                <a:srgbClr val="000000"/>
              </a:solidFill>
            </a:endParaRPr>
          </a:p>
        </p:txBody>
      </p:sp>
      <p:sp>
        <p:nvSpPr>
          <p:cNvPr id="9" name="Slide Number Placeholder 8"/>
          <p:cNvSpPr>
            <a:spLocks noGrp="1"/>
          </p:cNvSpPr>
          <p:nvPr>
            <p:ph type="sldNum" sz="quarter" idx="12"/>
          </p:nvPr>
        </p:nvSpPr>
        <p:spPr/>
        <p:txBody>
          <a:bodyPr/>
          <a:lstStyle/>
          <a:p>
            <a:pPr defTabSz="685983" fontAlgn="base">
              <a:spcBef>
                <a:spcPct val="0"/>
              </a:spcBef>
              <a:spcAft>
                <a:spcPct val="0"/>
              </a:spcAft>
            </a:pPr>
            <a:fld id="{9905B381-3D88-4064-A967-3A975BDE3A4C}" type="slidenum">
              <a:rPr lang="en-US" altLang="en-US" smtClean="0">
                <a:solidFill>
                  <a:srgbClr val="000000"/>
                </a:solidFill>
              </a:rPr>
              <a:pPr defTabSz="685983" fontAlgn="base">
                <a:spcBef>
                  <a:spcPct val="0"/>
                </a:spcBef>
                <a:spcAft>
                  <a:spcPct val="0"/>
                </a:spcAft>
              </a:pPr>
              <a:t>‹#›</a:t>
            </a:fld>
            <a:endParaRPr lang="en-US" altLang="en-US">
              <a:solidFill>
                <a:srgbClr val="000000"/>
              </a:solidFill>
            </a:endParaRPr>
          </a:p>
        </p:txBody>
      </p:sp>
    </p:spTree>
    <p:extLst>
      <p:ext uri="{BB962C8B-B14F-4D97-AF65-F5344CB8AC3E}">
        <p14:creationId xmlns:p14="http://schemas.microsoft.com/office/powerpoint/2010/main" val="3337644168"/>
      </p:ext>
    </p:extLst>
  </p:cSld>
  <p:clrMapOvr>
    <a:masterClrMapping/>
  </p:clrMapOvr>
</p:sldLayout>
</file>

<file path=ppt/slideLayouts/slideLayout160.xml><?xml version="1.0" encoding="utf-8"?>
<p:sldLayout xmlns:a="http://schemas.openxmlformats.org/drawingml/2006/main" xmlns:r="http://schemas.openxmlformats.org/officeDocument/2006/relationships" xmlns:p="http://schemas.openxmlformats.org/presentationml/2006/main" userDrawn="1">
  <p:cSld name="24_标题和内容">
    <p:spTree>
      <p:nvGrpSpPr>
        <p:cNvPr id="1" name=""/>
        <p:cNvGrpSpPr/>
        <p:nvPr/>
      </p:nvGrpSpPr>
      <p:grpSpPr>
        <a:xfrm>
          <a:off x="0" y="0"/>
          <a:ext cx="0" cy="0"/>
          <a:chOff x="0" y="0"/>
          <a:chExt cx="0" cy="0"/>
        </a:xfrm>
      </p:grpSpPr>
      <p:sp>
        <p:nvSpPr>
          <p:cNvPr id="4" name="日期占位符 3"/>
          <p:cNvSpPr>
            <a:spLocks noGrp="1"/>
          </p:cNvSpPr>
          <p:nvPr>
            <p:ph type="dt" sz="half" idx="10"/>
          </p:nvPr>
        </p:nvSpPr>
        <p:spPr>
          <a:xfrm>
            <a:off x="457360" y="4768738"/>
            <a:ext cx="2134341" cy="273929"/>
          </a:xfrm>
          <a:prstGeom prst="rect">
            <a:avLst/>
          </a:prstGeom>
        </p:spPr>
        <p:txBody>
          <a:bodyPr/>
          <a:lstStyle/>
          <a:p>
            <a:endParaRPr lang="zh-CN" altLang="en-US">
              <a:solidFill>
                <a:prstClr val="black">
                  <a:tint val="75000"/>
                </a:prstClr>
              </a:solidFill>
            </a:endParaRPr>
          </a:p>
        </p:txBody>
      </p:sp>
      <p:sp>
        <p:nvSpPr>
          <p:cNvPr id="5" name="页脚占位符 4"/>
          <p:cNvSpPr>
            <a:spLocks noGrp="1"/>
          </p:cNvSpPr>
          <p:nvPr>
            <p:ph type="ftr" sz="quarter" idx="11"/>
          </p:nvPr>
        </p:nvSpPr>
        <p:spPr>
          <a:xfrm>
            <a:off x="3125285" y="4768738"/>
            <a:ext cx="2896605" cy="273929"/>
          </a:xfrm>
          <a:prstGeom prst="rect">
            <a:avLst/>
          </a:prstGeom>
        </p:spPr>
        <p:txBody>
          <a:bodyPr/>
          <a:lstStyle/>
          <a:p>
            <a:endParaRPr lang="zh-CN" altLang="en-US">
              <a:solidFill>
                <a:prstClr val="black">
                  <a:tint val="75000"/>
                </a:prstClr>
              </a:solidFill>
            </a:endParaRPr>
          </a:p>
        </p:txBody>
      </p:sp>
      <p:sp>
        <p:nvSpPr>
          <p:cNvPr id="6" name="灯片编号占位符 5"/>
          <p:cNvSpPr>
            <a:spLocks noGrp="1"/>
          </p:cNvSpPr>
          <p:nvPr>
            <p:ph type="sldNum" sz="quarter" idx="12"/>
          </p:nvPr>
        </p:nvSpPr>
        <p:spPr>
          <a:xfrm>
            <a:off x="8589102" y="4788107"/>
            <a:ext cx="410996" cy="273929"/>
          </a:xfrm>
          <a:prstGeom prst="rect">
            <a:avLst/>
          </a:prstGeom>
        </p:spPr>
        <p:txBody>
          <a:bodyPr/>
          <a:lstStyle/>
          <a:p>
            <a:fld id="{ECB62A96-75BD-4D1B-A9DE-49026C62D5F2}"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1958149593"/>
      </p:ext>
    </p:extLst>
  </p:cSld>
  <p:clrMapOvr>
    <a:masterClrMapping/>
  </p:clrMapOvr>
</p:sldLayout>
</file>

<file path=ppt/slideLayouts/slideLayout161.xml><?xml version="1.0" encoding="utf-8"?>
<p:sldLayout xmlns:a="http://schemas.openxmlformats.org/drawingml/2006/main" xmlns:r="http://schemas.openxmlformats.org/officeDocument/2006/relationships" xmlns:p="http://schemas.openxmlformats.org/presentationml/2006/main" userDrawn="1">
  <p:cSld name="1_节标题">
    <p:spTree>
      <p:nvGrpSpPr>
        <p:cNvPr id="1" name=""/>
        <p:cNvGrpSpPr/>
        <p:nvPr/>
      </p:nvGrpSpPr>
      <p:grpSpPr>
        <a:xfrm>
          <a:off x="0" y="0"/>
          <a:ext cx="0" cy="0"/>
          <a:chOff x="0" y="0"/>
          <a:chExt cx="0" cy="0"/>
        </a:xfrm>
      </p:grpSpPr>
    </p:spTree>
    <p:extLst>
      <p:ext uri="{BB962C8B-B14F-4D97-AF65-F5344CB8AC3E}">
        <p14:creationId xmlns:p14="http://schemas.microsoft.com/office/powerpoint/2010/main" val="4149123023"/>
      </p:ext>
    </p:extLst>
  </p:cSld>
  <p:clrMapOvr>
    <a:masterClrMapping/>
  </p:clrMapOvr>
  <mc:AlternateContent xmlns:mc="http://schemas.openxmlformats.org/markup-compatibility/2006" xmlns:p14="http://schemas.microsoft.com/office/powerpoint/2010/main">
    <mc:Choice Requires="p14">
      <p:transition spd="slow" p14:dur="1100" advTm="35000">
        <p14:prism/>
      </p:transition>
    </mc:Choice>
    <mc:Fallback xmlns="">
      <p:transition spd="slow" advTm="35000">
        <p:fade/>
      </p:transition>
    </mc:Fallback>
  </mc:AlternateContent>
</p:sldLayout>
</file>

<file path=ppt/slideLayouts/slideLayout16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143397" y="842032"/>
            <a:ext cx="6860381" cy="1791253"/>
          </a:xfrm>
        </p:spPr>
        <p:txBody>
          <a:bodyPr anchor="b"/>
          <a:lstStyle>
            <a:lvl1pPr algn="ctr">
              <a:defRPr sz="4501"/>
            </a:lvl1pPr>
          </a:lstStyle>
          <a:p>
            <a:r>
              <a:rPr lang="en-US"/>
              <a:t>Click to edit Master title style</a:t>
            </a:r>
            <a:endParaRPr lang="en-US" dirty="0"/>
          </a:p>
        </p:txBody>
      </p:sp>
      <p:sp>
        <p:nvSpPr>
          <p:cNvPr id="3" name="Subtitle 2"/>
          <p:cNvSpPr>
            <a:spLocks noGrp="1"/>
          </p:cNvSpPr>
          <p:nvPr>
            <p:ph type="subTitle" idx="1"/>
          </p:nvPr>
        </p:nvSpPr>
        <p:spPr>
          <a:xfrm>
            <a:off x="1143397" y="2702363"/>
            <a:ext cx="6860381" cy="1242205"/>
          </a:xfrm>
        </p:spPr>
        <p:txBody>
          <a:bodyPr/>
          <a:lstStyle>
            <a:lvl1pPr marL="0" indent="0" algn="ctr">
              <a:buNone/>
              <a:defRPr sz="1800"/>
            </a:lvl1pPr>
            <a:lvl2pPr marL="342991" indent="0" algn="ctr">
              <a:buNone/>
              <a:defRPr sz="1500"/>
            </a:lvl2pPr>
            <a:lvl3pPr marL="685983" indent="0" algn="ctr">
              <a:buNone/>
              <a:defRPr sz="1350"/>
            </a:lvl3pPr>
            <a:lvl4pPr marL="1028974" indent="0" algn="ctr">
              <a:buNone/>
              <a:defRPr sz="1200"/>
            </a:lvl4pPr>
            <a:lvl5pPr marL="1371966" indent="0" algn="ctr">
              <a:buNone/>
              <a:defRPr sz="1200"/>
            </a:lvl5pPr>
            <a:lvl6pPr marL="1714957" indent="0" algn="ctr">
              <a:buNone/>
              <a:defRPr sz="1200"/>
            </a:lvl6pPr>
            <a:lvl7pPr marL="2057949" indent="0" algn="ctr">
              <a:buNone/>
              <a:defRPr sz="1200"/>
            </a:lvl7pPr>
            <a:lvl8pPr marL="2400940" indent="0" algn="ctr">
              <a:buNone/>
              <a:defRPr sz="1200"/>
            </a:lvl8pPr>
            <a:lvl9pPr marL="2743932" indent="0" algn="ctr">
              <a:buNone/>
              <a:defRPr sz="1200"/>
            </a:lvl9pPr>
          </a:lstStyle>
          <a:p>
            <a:r>
              <a:rPr lang="en-US"/>
              <a:t>Click to edit Master subtitle style</a:t>
            </a:r>
            <a:endParaRPr lang="en-US" dirty="0"/>
          </a:p>
        </p:txBody>
      </p:sp>
      <p:sp>
        <p:nvSpPr>
          <p:cNvPr id="4" name="Date Placeholder 3"/>
          <p:cNvSpPr>
            <a:spLocks noGrp="1"/>
          </p:cNvSpPr>
          <p:nvPr>
            <p:ph type="dt" sz="half" idx="10"/>
          </p:nvPr>
        </p:nvSpPr>
        <p:spPr/>
        <p:txBody>
          <a:bodyPr/>
          <a:lstStyle/>
          <a:p>
            <a:pPr defTabSz="685983">
              <a:defRPr/>
            </a:pPr>
            <a:fld id="{812C2390-52E8-4565-956E-601D085DAC1F}" type="datetimeFigureOut">
              <a:rPr lang="en-GB" smtClean="0"/>
              <a:pPr defTabSz="685983">
                <a:defRPr/>
              </a:pPr>
              <a:t>16/08/2024</a:t>
            </a:fld>
            <a:endParaRPr lang="en-GB"/>
          </a:p>
        </p:txBody>
      </p:sp>
      <p:sp>
        <p:nvSpPr>
          <p:cNvPr id="5" name="Footer Placeholder 4"/>
          <p:cNvSpPr>
            <a:spLocks noGrp="1"/>
          </p:cNvSpPr>
          <p:nvPr>
            <p:ph type="ftr" sz="quarter" idx="11"/>
          </p:nvPr>
        </p:nvSpPr>
        <p:spPr/>
        <p:txBody>
          <a:bodyPr/>
          <a:lstStyle/>
          <a:p>
            <a:pPr defTabSz="685983">
              <a:defRPr/>
            </a:pPr>
            <a:endParaRPr lang="en-GB"/>
          </a:p>
        </p:txBody>
      </p:sp>
      <p:sp>
        <p:nvSpPr>
          <p:cNvPr id="6" name="Slide Number Placeholder 5"/>
          <p:cNvSpPr>
            <a:spLocks noGrp="1"/>
          </p:cNvSpPr>
          <p:nvPr>
            <p:ph type="sldNum" sz="quarter" idx="12"/>
          </p:nvPr>
        </p:nvSpPr>
        <p:spPr/>
        <p:txBody>
          <a:bodyPr/>
          <a:lstStyle/>
          <a:p>
            <a:pPr defTabSz="685983">
              <a:defRPr/>
            </a:pPr>
            <a:fld id="{D8354F81-B5C0-4468-A639-C6473D688B4E}" type="slidenum">
              <a:rPr lang="en-GB" smtClean="0"/>
              <a:pPr defTabSz="685983">
                <a:defRPr/>
              </a:pPr>
              <a:t>‹#›</a:t>
            </a:fld>
            <a:endParaRPr lang="en-GB"/>
          </a:p>
        </p:txBody>
      </p:sp>
    </p:spTree>
    <p:extLst>
      <p:ext uri="{BB962C8B-B14F-4D97-AF65-F5344CB8AC3E}">
        <p14:creationId xmlns:p14="http://schemas.microsoft.com/office/powerpoint/2010/main" val="3982660206"/>
      </p:ext>
    </p:extLst>
  </p:cSld>
  <p:clrMapOvr>
    <a:masterClrMapping/>
  </p:clrMapOvr>
</p:sldLayout>
</file>

<file path=ppt/slideLayouts/slideLayout16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pPr defTabSz="685983">
              <a:defRPr/>
            </a:pPr>
            <a:fld id="{889C76A2-D200-4290-BF40-8E15CA0596A3}" type="datetimeFigureOut">
              <a:rPr lang="en-GB" smtClean="0"/>
              <a:pPr defTabSz="685983">
                <a:defRPr/>
              </a:pPr>
              <a:t>16/08/2024</a:t>
            </a:fld>
            <a:endParaRPr lang="en-GB"/>
          </a:p>
        </p:txBody>
      </p:sp>
      <p:sp>
        <p:nvSpPr>
          <p:cNvPr id="5" name="Footer Placeholder 4"/>
          <p:cNvSpPr>
            <a:spLocks noGrp="1"/>
          </p:cNvSpPr>
          <p:nvPr>
            <p:ph type="ftr" sz="quarter" idx="11"/>
          </p:nvPr>
        </p:nvSpPr>
        <p:spPr/>
        <p:txBody>
          <a:bodyPr/>
          <a:lstStyle/>
          <a:p>
            <a:pPr defTabSz="685983">
              <a:defRPr/>
            </a:pPr>
            <a:endParaRPr lang="en-GB"/>
          </a:p>
        </p:txBody>
      </p:sp>
      <p:sp>
        <p:nvSpPr>
          <p:cNvPr id="6" name="Slide Number Placeholder 5"/>
          <p:cNvSpPr>
            <a:spLocks noGrp="1"/>
          </p:cNvSpPr>
          <p:nvPr>
            <p:ph type="sldNum" sz="quarter" idx="12"/>
          </p:nvPr>
        </p:nvSpPr>
        <p:spPr/>
        <p:txBody>
          <a:bodyPr/>
          <a:lstStyle/>
          <a:p>
            <a:pPr defTabSz="685983">
              <a:defRPr/>
            </a:pPr>
            <a:fld id="{46C9AC9B-9BF8-4B8A-8FF4-16C5C02ECE3D}" type="slidenum">
              <a:rPr lang="en-GB" smtClean="0"/>
              <a:pPr defTabSz="685983">
                <a:defRPr/>
              </a:pPr>
              <a:t>‹#›</a:t>
            </a:fld>
            <a:endParaRPr lang="en-GB"/>
          </a:p>
        </p:txBody>
      </p:sp>
    </p:spTree>
    <p:extLst>
      <p:ext uri="{BB962C8B-B14F-4D97-AF65-F5344CB8AC3E}">
        <p14:creationId xmlns:p14="http://schemas.microsoft.com/office/powerpoint/2010/main" val="1292870267"/>
      </p:ext>
    </p:extLst>
  </p:cSld>
  <p:clrMapOvr>
    <a:masterClrMapping/>
  </p:clrMapOvr>
</p:sldLayout>
</file>

<file path=ppt/slideLayouts/slideLayout16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624104" y="1282700"/>
            <a:ext cx="7889438" cy="2140213"/>
          </a:xfrm>
        </p:spPr>
        <p:txBody>
          <a:bodyPr anchor="b"/>
          <a:lstStyle>
            <a:lvl1pPr>
              <a:defRPr sz="4501"/>
            </a:lvl1pPr>
          </a:lstStyle>
          <a:p>
            <a:r>
              <a:rPr lang="en-US"/>
              <a:t>Click to edit Master title style</a:t>
            </a:r>
            <a:endParaRPr lang="en-US" dirty="0"/>
          </a:p>
        </p:txBody>
      </p:sp>
      <p:sp>
        <p:nvSpPr>
          <p:cNvPr id="3" name="Text Placeholder 2"/>
          <p:cNvSpPr>
            <a:spLocks noGrp="1"/>
          </p:cNvSpPr>
          <p:nvPr>
            <p:ph type="body" idx="1"/>
          </p:nvPr>
        </p:nvSpPr>
        <p:spPr>
          <a:xfrm>
            <a:off x="624104" y="3443160"/>
            <a:ext cx="7889438" cy="1125488"/>
          </a:xfrm>
        </p:spPr>
        <p:txBody>
          <a:bodyPr/>
          <a:lstStyle>
            <a:lvl1pPr marL="0" indent="0">
              <a:buNone/>
              <a:defRPr sz="1800">
                <a:solidFill>
                  <a:schemeClr val="tx1">
                    <a:tint val="75000"/>
                  </a:schemeClr>
                </a:solidFill>
              </a:defRPr>
            </a:lvl1pPr>
            <a:lvl2pPr marL="342991" indent="0">
              <a:buNone/>
              <a:defRPr sz="1500">
                <a:solidFill>
                  <a:schemeClr val="tx1">
                    <a:tint val="75000"/>
                  </a:schemeClr>
                </a:solidFill>
              </a:defRPr>
            </a:lvl2pPr>
            <a:lvl3pPr marL="685983" indent="0">
              <a:buNone/>
              <a:defRPr sz="1350">
                <a:solidFill>
                  <a:schemeClr val="tx1">
                    <a:tint val="75000"/>
                  </a:schemeClr>
                </a:solidFill>
              </a:defRPr>
            </a:lvl3pPr>
            <a:lvl4pPr marL="1028974" indent="0">
              <a:buNone/>
              <a:defRPr sz="1200">
                <a:solidFill>
                  <a:schemeClr val="tx1">
                    <a:tint val="75000"/>
                  </a:schemeClr>
                </a:solidFill>
              </a:defRPr>
            </a:lvl4pPr>
            <a:lvl5pPr marL="1371966" indent="0">
              <a:buNone/>
              <a:defRPr sz="1200">
                <a:solidFill>
                  <a:schemeClr val="tx1">
                    <a:tint val="75000"/>
                  </a:schemeClr>
                </a:solidFill>
              </a:defRPr>
            </a:lvl5pPr>
            <a:lvl6pPr marL="1714957" indent="0">
              <a:buNone/>
              <a:defRPr sz="1200">
                <a:solidFill>
                  <a:schemeClr val="tx1">
                    <a:tint val="75000"/>
                  </a:schemeClr>
                </a:solidFill>
              </a:defRPr>
            </a:lvl6pPr>
            <a:lvl7pPr marL="2057949" indent="0">
              <a:buNone/>
              <a:defRPr sz="1200">
                <a:solidFill>
                  <a:schemeClr val="tx1">
                    <a:tint val="75000"/>
                  </a:schemeClr>
                </a:solidFill>
              </a:defRPr>
            </a:lvl7pPr>
            <a:lvl8pPr marL="2400940" indent="0">
              <a:buNone/>
              <a:defRPr sz="1200">
                <a:solidFill>
                  <a:schemeClr val="tx1">
                    <a:tint val="75000"/>
                  </a:schemeClr>
                </a:solidFill>
              </a:defRPr>
            </a:lvl8pPr>
            <a:lvl9pPr marL="2743932" indent="0">
              <a:buNone/>
              <a:defRPr sz="12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pPr defTabSz="685983">
              <a:defRPr/>
            </a:pPr>
            <a:fld id="{E668AC82-3240-4E7D-B3EC-B2863BA3D679}" type="datetimeFigureOut">
              <a:rPr lang="en-GB" smtClean="0"/>
              <a:pPr defTabSz="685983">
                <a:defRPr/>
              </a:pPr>
              <a:t>16/08/2024</a:t>
            </a:fld>
            <a:endParaRPr lang="en-GB"/>
          </a:p>
        </p:txBody>
      </p:sp>
      <p:sp>
        <p:nvSpPr>
          <p:cNvPr id="5" name="Footer Placeholder 4"/>
          <p:cNvSpPr>
            <a:spLocks noGrp="1"/>
          </p:cNvSpPr>
          <p:nvPr>
            <p:ph type="ftr" sz="quarter" idx="11"/>
          </p:nvPr>
        </p:nvSpPr>
        <p:spPr/>
        <p:txBody>
          <a:bodyPr/>
          <a:lstStyle/>
          <a:p>
            <a:pPr defTabSz="685983">
              <a:defRPr/>
            </a:pPr>
            <a:endParaRPr lang="en-GB"/>
          </a:p>
        </p:txBody>
      </p:sp>
      <p:sp>
        <p:nvSpPr>
          <p:cNvPr id="6" name="Slide Number Placeholder 5"/>
          <p:cNvSpPr>
            <a:spLocks noGrp="1"/>
          </p:cNvSpPr>
          <p:nvPr>
            <p:ph type="sldNum" sz="quarter" idx="12"/>
          </p:nvPr>
        </p:nvSpPr>
        <p:spPr/>
        <p:txBody>
          <a:bodyPr/>
          <a:lstStyle/>
          <a:p>
            <a:pPr defTabSz="685983">
              <a:defRPr/>
            </a:pPr>
            <a:fld id="{D235547F-4F0A-4D8B-8179-141912DD942D}" type="slidenum">
              <a:rPr lang="en-GB" smtClean="0"/>
              <a:pPr defTabSz="685983">
                <a:defRPr/>
              </a:pPr>
              <a:t>‹#›</a:t>
            </a:fld>
            <a:endParaRPr lang="en-GB"/>
          </a:p>
        </p:txBody>
      </p:sp>
    </p:spTree>
    <p:extLst>
      <p:ext uri="{BB962C8B-B14F-4D97-AF65-F5344CB8AC3E}">
        <p14:creationId xmlns:p14="http://schemas.microsoft.com/office/powerpoint/2010/main" val="3863456172"/>
      </p:ext>
    </p:extLst>
  </p:cSld>
  <p:clrMapOvr>
    <a:masterClrMapping/>
  </p:clrMapOvr>
</p:sldLayout>
</file>

<file path=ppt/slideLayouts/slideLayout16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sz="half" idx="1"/>
          </p:nvPr>
        </p:nvSpPr>
        <p:spPr>
          <a:xfrm>
            <a:off x="628868" y="1369642"/>
            <a:ext cx="3887549" cy="3264511"/>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Content Placeholder 3"/>
          <p:cNvSpPr>
            <a:spLocks noGrp="1"/>
          </p:cNvSpPr>
          <p:nvPr>
            <p:ph sz="half" idx="2"/>
          </p:nvPr>
        </p:nvSpPr>
        <p:spPr>
          <a:xfrm>
            <a:off x="4630758" y="1369642"/>
            <a:ext cx="3887549" cy="3264511"/>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Date Placeholder 4"/>
          <p:cNvSpPr>
            <a:spLocks noGrp="1"/>
          </p:cNvSpPr>
          <p:nvPr>
            <p:ph type="dt" sz="half" idx="10"/>
          </p:nvPr>
        </p:nvSpPr>
        <p:spPr/>
        <p:txBody>
          <a:bodyPr/>
          <a:lstStyle/>
          <a:p>
            <a:pPr defTabSz="685983">
              <a:defRPr/>
            </a:pPr>
            <a:fld id="{C718C3FE-701C-4AD0-AF85-2C9C2A4A4FFD}" type="datetimeFigureOut">
              <a:rPr lang="en-GB" smtClean="0"/>
              <a:pPr defTabSz="685983">
                <a:defRPr/>
              </a:pPr>
              <a:t>16/08/2024</a:t>
            </a:fld>
            <a:endParaRPr lang="en-GB"/>
          </a:p>
        </p:txBody>
      </p:sp>
      <p:sp>
        <p:nvSpPr>
          <p:cNvPr id="6" name="Footer Placeholder 5"/>
          <p:cNvSpPr>
            <a:spLocks noGrp="1"/>
          </p:cNvSpPr>
          <p:nvPr>
            <p:ph type="ftr" sz="quarter" idx="11"/>
          </p:nvPr>
        </p:nvSpPr>
        <p:spPr/>
        <p:txBody>
          <a:bodyPr/>
          <a:lstStyle/>
          <a:p>
            <a:pPr defTabSz="685983">
              <a:defRPr/>
            </a:pPr>
            <a:endParaRPr lang="en-GB"/>
          </a:p>
        </p:txBody>
      </p:sp>
      <p:sp>
        <p:nvSpPr>
          <p:cNvPr id="7" name="Slide Number Placeholder 6"/>
          <p:cNvSpPr>
            <a:spLocks noGrp="1"/>
          </p:cNvSpPr>
          <p:nvPr>
            <p:ph type="sldNum" sz="quarter" idx="12"/>
          </p:nvPr>
        </p:nvSpPr>
        <p:spPr/>
        <p:txBody>
          <a:bodyPr/>
          <a:lstStyle/>
          <a:p>
            <a:pPr defTabSz="685983">
              <a:defRPr/>
            </a:pPr>
            <a:fld id="{CA5BF29B-E299-4470-AE38-781C224C0DBA}" type="slidenum">
              <a:rPr lang="en-GB" smtClean="0"/>
              <a:pPr defTabSz="685983">
                <a:defRPr/>
              </a:pPr>
              <a:t>‹#›</a:t>
            </a:fld>
            <a:endParaRPr lang="en-GB"/>
          </a:p>
        </p:txBody>
      </p:sp>
    </p:spTree>
    <p:extLst>
      <p:ext uri="{BB962C8B-B14F-4D97-AF65-F5344CB8AC3E}">
        <p14:creationId xmlns:p14="http://schemas.microsoft.com/office/powerpoint/2010/main" val="859558589"/>
      </p:ext>
    </p:extLst>
  </p:cSld>
  <p:clrMapOvr>
    <a:masterClrMapping/>
  </p:clrMapOvr>
</p:sldLayout>
</file>

<file path=ppt/slideLayouts/slideLayout16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630060" y="273929"/>
            <a:ext cx="7889438" cy="994479"/>
          </a:xfrm>
        </p:spPr>
        <p:txBody>
          <a:bodyPr/>
          <a:lstStyle/>
          <a:p>
            <a:r>
              <a:rPr lang="en-US"/>
              <a:t>Click to edit Master title style</a:t>
            </a:r>
            <a:endParaRPr lang="en-US" dirty="0"/>
          </a:p>
        </p:txBody>
      </p:sp>
      <p:sp>
        <p:nvSpPr>
          <p:cNvPr id="3" name="Text Placeholder 2"/>
          <p:cNvSpPr>
            <a:spLocks noGrp="1"/>
          </p:cNvSpPr>
          <p:nvPr>
            <p:ph type="body" idx="1"/>
          </p:nvPr>
        </p:nvSpPr>
        <p:spPr>
          <a:xfrm>
            <a:off x="630060" y="1261261"/>
            <a:ext cx="3869683" cy="618125"/>
          </a:xfrm>
        </p:spPr>
        <p:txBody>
          <a:bodyPr anchor="b"/>
          <a:lstStyle>
            <a:lvl1pPr marL="0" indent="0">
              <a:buNone/>
              <a:defRPr sz="1800" b="1"/>
            </a:lvl1pPr>
            <a:lvl2pPr marL="342991" indent="0">
              <a:buNone/>
              <a:defRPr sz="1500" b="1"/>
            </a:lvl2pPr>
            <a:lvl3pPr marL="685983" indent="0">
              <a:buNone/>
              <a:defRPr sz="1350" b="1"/>
            </a:lvl3pPr>
            <a:lvl4pPr marL="1028974" indent="0">
              <a:buNone/>
              <a:defRPr sz="1200" b="1"/>
            </a:lvl4pPr>
            <a:lvl5pPr marL="1371966" indent="0">
              <a:buNone/>
              <a:defRPr sz="1200" b="1"/>
            </a:lvl5pPr>
            <a:lvl6pPr marL="1714957" indent="0">
              <a:buNone/>
              <a:defRPr sz="1200" b="1"/>
            </a:lvl6pPr>
            <a:lvl7pPr marL="2057949" indent="0">
              <a:buNone/>
              <a:defRPr sz="1200" b="1"/>
            </a:lvl7pPr>
            <a:lvl8pPr marL="2400940" indent="0">
              <a:buNone/>
              <a:defRPr sz="1200" b="1"/>
            </a:lvl8pPr>
            <a:lvl9pPr marL="2743932" indent="0">
              <a:buNone/>
              <a:defRPr sz="1200" b="1"/>
            </a:lvl9pPr>
          </a:lstStyle>
          <a:p>
            <a:pPr lvl="0"/>
            <a:r>
              <a:rPr lang="en-US"/>
              <a:t>Click to edit Master text styles</a:t>
            </a:r>
          </a:p>
        </p:txBody>
      </p:sp>
      <p:sp>
        <p:nvSpPr>
          <p:cNvPr id="4" name="Content Placeholder 3"/>
          <p:cNvSpPr>
            <a:spLocks noGrp="1"/>
          </p:cNvSpPr>
          <p:nvPr>
            <p:ph sz="half" idx="2"/>
          </p:nvPr>
        </p:nvSpPr>
        <p:spPr>
          <a:xfrm>
            <a:off x="630060" y="1879386"/>
            <a:ext cx="3869683" cy="2764294"/>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p:cNvSpPr>
            <a:spLocks noGrp="1"/>
          </p:cNvSpPr>
          <p:nvPr>
            <p:ph type="body" sz="quarter" idx="3"/>
          </p:nvPr>
        </p:nvSpPr>
        <p:spPr>
          <a:xfrm>
            <a:off x="4630757" y="1261261"/>
            <a:ext cx="3888741" cy="618125"/>
          </a:xfrm>
        </p:spPr>
        <p:txBody>
          <a:bodyPr anchor="b"/>
          <a:lstStyle>
            <a:lvl1pPr marL="0" indent="0">
              <a:buNone/>
              <a:defRPr sz="1800" b="1"/>
            </a:lvl1pPr>
            <a:lvl2pPr marL="342991" indent="0">
              <a:buNone/>
              <a:defRPr sz="1500" b="1"/>
            </a:lvl2pPr>
            <a:lvl3pPr marL="685983" indent="0">
              <a:buNone/>
              <a:defRPr sz="1350" b="1"/>
            </a:lvl3pPr>
            <a:lvl4pPr marL="1028974" indent="0">
              <a:buNone/>
              <a:defRPr sz="1200" b="1"/>
            </a:lvl4pPr>
            <a:lvl5pPr marL="1371966" indent="0">
              <a:buNone/>
              <a:defRPr sz="1200" b="1"/>
            </a:lvl5pPr>
            <a:lvl6pPr marL="1714957" indent="0">
              <a:buNone/>
              <a:defRPr sz="1200" b="1"/>
            </a:lvl6pPr>
            <a:lvl7pPr marL="2057949" indent="0">
              <a:buNone/>
              <a:defRPr sz="1200" b="1"/>
            </a:lvl7pPr>
            <a:lvl8pPr marL="2400940" indent="0">
              <a:buNone/>
              <a:defRPr sz="1200" b="1"/>
            </a:lvl8pPr>
            <a:lvl9pPr marL="2743932" indent="0">
              <a:buNone/>
              <a:defRPr sz="1200" b="1"/>
            </a:lvl9pPr>
          </a:lstStyle>
          <a:p>
            <a:pPr lvl="0"/>
            <a:r>
              <a:rPr lang="en-US"/>
              <a:t>Click to edit Master text styles</a:t>
            </a:r>
          </a:p>
        </p:txBody>
      </p:sp>
      <p:sp>
        <p:nvSpPr>
          <p:cNvPr id="6" name="Content Placeholder 5"/>
          <p:cNvSpPr>
            <a:spLocks noGrp="1"/>
          </p:cNvSpPr>
          <p:nvPr>
            <p:ph sz="quarter" idx="4"/>
          </p:nvPr>
        </p:nvSpPr>
        <p:spPr>
          <a:xfrm>
            <a:off x="4630757" y="1879386"/>
            <a:ext cx="3888741" cy="2764294"/>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Date Placeholder 6"/>
          <p:cNvSpPr>
            <a:spLocks noGrp="1"/>
          </p:cNvSpPr>
          <p:nvPr>
            <p:ph type="dt" sz="half" idx="10"/>
          </p:nvPr>
        </p:nvSpPr>
        <p:spPr/>
        <p:txBody>
          <a:bodyPr/>
          <a:lstStyle/>
          <a:p>
            <a:pPr defTabSz="685983">
              <a:defRPr/>
            </a:pPr>
            <a:fld id="{8CF5DBDB-78C4-4D41-A9B0-12154163D511}" type="datetimeFigureOut">
              <a:rPr lang="en-GB" smtClean="0"/>
              <a:pPr defTabSz="685983">
                <a:defRPr/>
              </a:pPr>
              <a:t>16/08/2024</a:t>
            </a:fld>
            <a:endParaRPr lang="en-GB"/>
          </a:p>
        </p:txBody>
      </p:sp>
      <p:sp>
        <p:nvSpPr>
          <p:cNvPr id="8" name="Footer Placeholder 7"/>
          <p:cNvSpPr>
            <a:spLocks noGrp="1"/>
          </p:cNvSpPr>
          <p:nvPr>
            <p:ph type="ftr" sz="quarter" idx="11"/>
          </p:nvPr>
        </p:nvSpPr>
        <p:spPr/>
        <p:txBody>
          <a:bodyPr/>
          <a:lstStyle/>
          <a:p>
            <a:pPr defTabSz="685983">
              <a:defRPr/>
            </a:pPr>
            <a:endParaRPr lang="en-GB"/>
          </a:p>
        </p:txBody>
      </p:sp>
      <p:sp>
        <p:nvSpPr>
          <p:cNvPr id="9" name="Slide Number Placeholder 8"/>
          <p:cNvSpPr>
            <a:spLocks noGrp="1"/>
          </p:cNvSpPr>
          <p:nvPr>
            <p:ph type="sldNum" sz="quarter" idx="12"/>
          </p:nvPr>
        </p:nvSpPr>
        <p:spPr/>
        <p:txBody>
          <a:bodyPr/>
          <a:lstStyle/>
          <a:p>
            <a:pPr defTabSz="685983">
              <a:defRPr/>
            </a:pPr>
            <a:fld id="{02C58C92-F97C-46D4-A885-02A127D8DC84}" type="slidenum">
              <a:rPr lang="en-GB" smtClean="0"/>
              <a:pPr defTabSz="685983">
                <a:defRPr/>
              </a:pPr>
              <a:t>‹#›</a:t>
            </a:fld>
            <a:endParaRPr lang="en-GB"/>
          </a:p>
        </p:txBody>
      </p:sp>
    </p:spTree>
    <p:extLst>
      <p:ext uri="{BB962C8B-B14F-4D97-AF65-F5344CB8AC3E}">
        <p14:creationId xmlns:p14="http://schemas.microsoft.com/office/powerpoint/2010/main" val="3826121396"/>
      </p:ext>
    </p:extLst>
  </p:cSld>
  <p:clrMapOvr>
    <a:masterClrMapping/>
  </p:clrMapOvr>
</p:sldLayout>
</file>

<file path=ppt/slideLayouts/slideLayout16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Date Placeholder 2"/>
          <p:cNvSpPr>
            <a:spLocks noGrp="1"/>
          </p:cNvSpPr>
          <p:nvPr>
            <p:ph type="dt" sz="half" idx="10"/>
          </p:nvPr>
        </p:nvSpPr>
        <p:spPr/>
        <p:txBody>
          <a:bodyPr/>
          <a:lstStyle/>
          <a:p>
            <a:pPr defTabSz="685983">
              <a:defRPr/>
            </a:pPr>
            <a:fld id="{B56B2239-8CC0-4F0E-9021-DABBB93AB185}" type="datetimeFigureOut">
              <a:rPr lang="en-GB" smtClean="0"/>
              <a:pPr defTabSz="685983">
                <a:defRPr/>
              </a:pPr>
              <a:t>16/08/2024</a:t>
            </a:fld>
            <a:endParaRPr lang="en-GB"/>
          </a:p>
        </p:txBody>
      </p:sp>
      <p:sp>
        <p:nvSpPr>
          <p:cNvPr id="4" name="Footer Placeholder 3"/>
          <p:cNvSpPr>
            <a:spLocks noGrp="1"/>
          </p:cNvSpPr>
          <p:nvPr>
            <p:ph type="ftr" sz="quarter" idx="11"/>
          </p:nvPr>
        </p:nvSpPr>
        <p:spPr/>
        <p:txBody>
          <a:bodyPr/>
          <a:lstStyle/>
          <a:p>
            <a:pPr defTabSz="685983">
              <a:defRPr/>
            </a:pPr>
            <a:endParaRPr lang="en-GB"/>
          </a:p>
        </p:txBody>
      </p:sp>
      <p:sp>
        <p:nvSpPr>
          <p:cNvPr id="5" name="Slide Number Placeholder 4"/>
          <p:cNvSpPr>
            <a:spLocks noGrp="1"/>
          </p:cNvSpPr>
          <p:nvPr>
            <p:ph type="sldNum" sz="quarter" idx="12"/>
          </p:nvPr>
        </p:nvSpPr>
        <p:spPr/>
        <p:txBody>
          <a:bodyPr/>
          <a:lstStyle/>
          <a:p>
            <a:pPr defTabSz="685983">
              <a:defRPr/>
            </a:pPr>
            <a:fld id="{E03553C6-10EA-4608-8D77-FD516F221D94}" type="slidenum">
              <a:rPr lang="en-GB" smtClean="0"/>
              <a:pPr defTabSz="685983">
                <a:defRPr/>
              </a:pPr>
              <a:t>‹#›</a:t>
            </a:fld>
            <a:endParaRPr lang="en-GB"/>
          </a:p>
        </p:txBody>
      </p:sp>
    </p:spTree>
    <p:extLst>
      <p:ext uri="{BB962C8B-B14F-4D97-AF65-F5344CB8AC3E}">
        <p14:creationId xmlns:p14="http://schemas.microsoft.com/office/powerpoint/2010/main" val="2562424546"/>
      </p:ext>
    </p:extLst>
  </p:cSld>
  <p:clrMapOvr>
    <a:masterClrMapping/>
  </p:clrMapOvr>
</p:sldLayout>
</file>

<file path=ppt/slideLayouts/slideLayout16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pPr defTabSz="685983">
              <a:defRPr/>
            </a:pPr>
            <a:fld id="{C7785FA0-7831-48F8-B8F5-A4F02B557358}" type="datetimeFigureOut">
              <a:rPr lang="en-GB" smtClean="0"/>
              <a:pPr defTabSz="685983">
                <a:defRPr/>
              </a:pPr>
              <a:t>16/08/2024</a:t>
            </a:fld>
            <a:endParaRPr lang="en-GB"/>
          </a:p>
        </p:txBody>
      </p:sp>
      <p:sp>
        <p:nvSpPr>
          <p:cNvPr id="3" name="Footer Placeholder 2"/>
          <p:cNvSpPr>
            <a:spLocks noGrp="1"/>
          </p:cNvSpPr>
          <p:nvPr>
            <p:ph type="ftr" sz="quarter" idx="11"/>
          </p:nvPr>
        </p:nvSpPr>
        <p:spPr/>
        <p:txBody>
          <a:bodyPr/>
          <a:lstStyle/>
          <a:p>
            <a:pPr defTabSz="685983">
              <a:defRPr/>
            </a:pPr>
            <a:endParaRPr lang="en-GB"/>
          </a:p>
        </p:txBody>
      </p:sp>
      <p:sp>
        <p:nvSpPr>
          <p:cNvPr id="4" name="Slide Number Placeholder 3"/>
          <p:cNvSpPr>
            <a:spLocks noGrp="1"/>
          </p:cNvSpPr>
          <p:nvPr>
            <p:ph type="sldNum" sz="quarter" idx="12"/>
          </p:nvPr>
        </p:nvSpPr>
        <p:spPr/>
        <p:txBody>
          <a:bodyPr/>
          <a:lstStyle/>
          <a:p>
            <a:pPr defTabSz="685983">
              <a:defRPr/>
            </a:pPr>
            <a:fld id="{18A10D1D-0EBF-40E0-B683-8BF433AEB466}" type="slidenum">
              <a:rPr lang="en-GB" smtClean="0"/>
              <a:pPr defTabSz="685983">
                <a:defRPr/>
              </a:pPr>
              <a:t>‹#›</a:t>
            </a:fld>
            <a:endParaRPr lang="en-GB"/>
          </a:p>
        </p:txBody>
      </p:sp>
    </p:spTree>
    <p:extLst>
      <p:ext uri="{BB962C8B-B14F-4D97-AF65-F5344CB8AC3E}">
        <p14:creationId xmlns:p14="http://schemas.microsoft.com/office/powerpoint/2010/main" val="1231197119"/>
      </p:ext>
    </p:extLst>
  </p:cSld>
  <p:clrMapOvr>
    <a:masterClrMapping/>
  </p:clrMapOvr>
</p:sldLayout>
</file>

<file path=ppt/slideLayouts/slideLayout16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30060" y="343006"/>
            <a:ext cx="2950202" cy="1200521"/>
          </a:xfrm>
        </p:spPr>
        <p:txBody>
          <a:bodyPr anchor="b"/>
          <a:lstStyle>
            <a:lvl1pPr>
              <a:defRPr sz="2401"/>
            </a:lvl1pPr>
          </a:lstStyle>
          <a:p>
            <a:r>
              <a:rPr lang="en-US"/>
              <a:t>Click to edit Master title style</a:t>
            </a:r>
            <a:endParaRPr lang="en-US" dirty="0"/>
          </a:p>
        </p:txBody>
      </p:sp>
      <p:sp>
        <p:nvSpPr>
          <p:cNvPr id="3" name="Content Placeholder 2"/>
          <p:cNvSpPr>
            <a:spLocks noGrp="1"/>
          </p:cNvSpPr>
          <p:nvPr>
            <p:ph idx="1"/>
          </p:nvPr>
        </p:nvSpPr>
        <p:spPr>
          <a:xfrm>
            <a:off x="3888741" y="740798"/>
            <a:ext cx="4630757" cy="3656347"/>
          </a:xfrm>
        </p:spPr>
        <p:txBody>
          <a:bodyPr/>
          <a:lstStyle>
            <a:lvl1pPr>
              <a:defRPr sz="2401"/>
            </a:lvl1pPr>
            <a:lvl2pPr>
              <a:defRPr sz="2101"/>
            </a:lvl2pPr>
            <a:lvl3pPr>
              <a:defRPr sz="1800"/>
            </a:lvl3pPr>
            <a:lvl4pPr>
              <a:defRPr sz="1500"/>
            </a:lvl4pPr>
            <a:lvl5pPr>
              <a:defRPr sz="1500"/>
            </a:lvl5pPr>
            <a:lvl6pPr>
              <a:defRPr sz="1500"/>
            </a:lvl6pPr>
            <a:lvl7pPr>
              <a:defRPr sz="1500"/>
            </a:lvl7pPr>
            <a:lvl8pPr>
              <a:defRPr sz="1500"/>
            </a:lvl8pPr>
            <a:lvl9pPr>
              <a:defRPr sz="15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Text Placeholder 3"/>
          <p:cNvSpPr>
            <a:spLocks noGrp="1"/>
          </p:cNvSpPr>
          <p:nvPr>
            <p:ph type="body" sz="half" idx="2"/>
          </p:nvPr>
        </p:nvSpPr>
        <p:spPr>
          <a:xfrm>
            <a:off x="630060" y="1543526"/>
            <a:ext cx="2950202" cy="2859574"/>
          </a:xfrm>
        </p:spPr>
        <p:txBody>
          <a:bodyPr/>
          <a:lstStyle>
            <a:lvl1pPr marL="0" indent="0">
              <a:buNone/>
              <a:defRPr sz="1200"/>
            </a:lvl1pPr>
            <a:lvl2pPr marL="342991" indent="0">
              <a:buNone/>
              <a:defRPr sz="1050"/>
            </a:lvl2pPr>
            <a:lvl3pPr marL="685983" indent="0">
              <a:buNone/>
              <a:defRPr sz="900"/>
            </a:lvl3pPr>
            <a:lvl4pPr marL="1028974" indent="0">
              <a:buNone/>
              <a:defRPr sz="750"/>
            </a:lvl4pPr>
            <a:lvl5pPr marL="1371966" indent="0">
              <a:buNone/>
              <a:defRPr sz="750"/>
            </a:lvl5pPr>
            <a:lvl6pPr marL="1714957" indent="0">
              <a:buNone/>
              <a:defRPr sz="750"/>
            </a:lvl6pPr>
            <a:lvl7pPr marL="2057949" indent="0">
              <a:buNone/>
              <a:defRPr sz="750"/>
            </a:lvl7pPr>
            <a:lvl8pPr marL="2400940" indent="0">
              <a:buNone/>
              <a:defRPr sz="750"/>
            </a:lvl8pPr>
            <a:lvl9pPr marL="2743932" indent="0">
              <a:buNone/>
              <a:defRPr sz="750"/>
            </a:lvl9pPr>
          </a:lstStyle>
          <a:p>
            <a:pPr lvl="0"/>
            <a:r>
              <a:rPr lang="en-US"/>
              <a:t>Click to edit Master text styles</a:t>
            </a:r>
          </a:p>
        </p:txBody>
      </p:sp>
      <p:sp>
        <p:nvSpPr>
          <p:cNvPr id="5" name="Date Placeholder 4"/>
          <p:cNvSpPr>
            <a:spLocks noGrp="1"/>
          </p:cNvSpPr>
          <p:nvPr>
            <p:ph type="dt" sz="half" idx="10"/>
          </p:nvPr>
        </p:nvSpPr>
        <p:spPr/>
        <p:txBody>
          <a:bodyPr/>
          <a:lstStyle/>
          <a:p>
            <a:pPr defTabSz="685983">
              <a:defRPr/>
            </a:pPr>
            <a:fld id="{6DC1B418-8A18-48E5-8695-7405AC4B9734}" type="datetimeFigureOut">
              <a:rPr lang="en-GB" smtClean="0"/>
              <a:pPr defTabSz="685983">
                <a:defRPr/>
              </a:pPr>
              <a:t>16/08/2024</a:t>
            </a:fld>
            <a:endParaRPr lang="en-GB"/>
          </a:p>
        </p:txBody>
      </p:sp>
      <p:sp>
        <p:nvSpPr>
          <p:cNvPr id="6" name="Footer Placeholder 5"/>
          <p:cNvSpPr>
            <a:spLocks noGrp="1"/>
          </p:cNvSpPr>
          <p:nvPr>
            <p:ph type="ftr" sz="quarter" idx="11"/>
          </p:nvPr>
        </p:nvSpPr>
        <p:spPr/>
        <p:txBody>
          <a:bodyPr/>
          <a:lstStyle/>
          <a:p>
            <a:pPr defTabSz="685983">
              <a:defRPr/>
            </a:pPr>
            <a:endParaRPr lang="en-GB"/>
          </a:p>
        </p:txBody>
      </p:sp>
      <p:sp>
        <p:nvSpPr>
          <p:cNvPr id="7" name="Slide Number Placeholder 6"/>
          <p:cNvSpPr>
            <a:spLocks noGrp="1"/>
          </p:cNvSpPr>
          <p:nvPr>
            <p:ph type="sldNum" sz="quarter" idx="12"/>
          </p:nvPr>
        </p:nvSpPr>
        <p:spPr/>
        <p:txBody>
          <a:bodyPr/>
          <a:lstStyle/>
          <a:p>
            <a:pPr defTabSz="685983">
              <a:defRPr/>
            </a:pPr>
            <a:fld id="{973DECF5-BD7D-48B2-AAF4-026DDBFAAB47}" type="slidenum">
              <a:rPr lang="en-GB" smtClean="0"/>
              <a:pPr defTabSz="685983">
                <a:defRPr/>
              </a:pPr>
              <a:t>‹#›</a:t>
            </a:fld>
            <a:endParaRPr lang="en-GB"/>
          </a:p>
        </p:txBody>
      </p:sp>
    </p:spTree>
    <p:extLst>
      <p:ext uri="{BB962C8B-B14F-4D97-AF65-F5344CB8AC3E}">
        <p14:creationId xmlns:p14="http://schemas.microsoft.com/office/powerpoint/2010/main" val="971572491"/>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Date Placeholder 2"/>
          <p:cNvSpPr>
            <a:spLocks noGrp="1"/>
          </p:cNvSpPr>
          <p:nvPr>
            <p:ph type="dt" sz="half" idx="10"/>
          </p:nvPr>
        </p:nvSpPr>
        <p:spPr/>
        <p:txBody>
          <a:bodyPr/>
          <a:lstStyle/>
          <a:p>
            <a:pPr defTabSz="685983" fontAlgn="base">
              <a:spcBef>
                <a:spcPct val="0"/>
              </a:spcBef>
              <a:spcAft>
                <a:spcPct val="0"/>
              </a:spcAft>
            </a:pPr>
            <a:endParaRPr lang="en-US" altLang="en-US">
              <a:solidFill>
                <a:srgbClr val="000000"/>
              </a:solidFill>
            </a:endParaRPr>
          </a:p>
        </p:txBody>
      </p:sp>
      <p:sp>
        <p:nvSpPr>
          <p:cNvPr id="4" name="Footer Placeholder 3"/>
          <p:cNvSpPr>
            <a:spLocks noGrp="1"/>
          </p:cNvSpPr>
          <p:nvPr>
            <p:ph type="ftr" sz="quarter" idx="11"/>
          </p:nvPr>
        </p:nvSpPr>
        <p:spPr/>
        <p:txBody>
          <a:bodyPr/>
          <a:lstStyle/>
          <a:p>
            <a:pPr defTabSz="685983" fontAlgn="base">
              <a:spcBef>
                <a:spcPct val="0"/>
              </a:spcBef>
              <a:spcAft>
                <a:spcPct val="0"/>
              </a:spcAft>
            </a:pPr>
            <a:endParaRPr lang="en-US" altLang="en-US">
              <a:solidFill>
                <a:srgbClr val="000000"/>
              </a:solidFill>
            </a:endParaRPr>
          </a:p>
        </p:txBody>
      </p:sp>
      <p:sp>
        <p:nvSpPr>
          <p:cNvPr id="5" name="Slide Number Placeholder 4"/>
          <p:cNvSpPr>
            <a:spLocks noGrp="1"/>
          </p:cNvSpPr>
          <p:nvPr>
            <p:ph type="sldNum" sz="quarter" idx="12"/>
          </p:nvPr>
        </p:nvSpPr>
        <p:spPr/>
        <p:txBody>
          <a:bodyPr/>
          <a:lstStyle/>
          <a:p>
            <a:pPr defTabSz="685983" fontAlgn="base">
              <a:spcBef>
                <a:spcPct val="0"/>
              </a:spcBef>
              <a:spcAft>
                <a:spcPct val="0"/>
              </a:spcAft>
            </a:pPr>
            <a:fld id="{C08A34DC-4DD5-41C1-A161-69E979DF2560}" type="slidenum">
              <a:rPr lang="en-US" altLang="en-US" smtClean="0">
                <a:solidFill>
                  <a:srgbClr val="000000"/>
                </a:solidFill>
              </a:rPr>
              <a:pPr defTabSz="685983" fontAlgn="base">
                <a:spcBef>
                  <a:spcPct val="0"/>
                </a:spcBef>
                <a:spcAft>
                  <a:spcPct val="0"/>
                </a:spcAft>
              </a:pPr>
              <a:t>‹#›</a:t>
            </a:fld>
            <a:endParaRPr lang="en-US" altLang="en-US">
              <a:solidFill>
                <a:srgbClr val="000000"/>
              </a:solidFill>
            </a:endParaRPr>
          </a:p>
        </p:txBody>
      </p:sp>
    </p:spTree>
    <p:extLst>
      <p:ext uri="{BB962C8B-B14F-4D97-AF65-F5344CB8AC3E}">
        <p14:creationId xmlns:p14="http://schemas.microsoft.com/office/powerpoint/2010/main" val="3011032401"/>
      </p:ext>
    </p:extLst>
  </p:cSld>
  <p:clrMapOvr>
    <a:masterClrMapping/>
  </p:clrMapOvr>
</p:sldLayout>
</file>

<file path=ppt/slideLayouts/slideLayout17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30060" y="343006"/>
            <a:ext cx="2950202" cy="1200521"/>
          </a:xfrm>
        </p:spPr>
        <p:txBody>
          <a:bodyPr anchor="b"/>
          <a:lstStyle>
            <a:lvl1pPr>
              <a:defRPr sz="2401"/>
            </a:lvl1pPr>
          </a:lstStyle>
          <a:p>
            <a:r>
              <a:rPr lang="en-US"/>
              <a:t>Click to edit Master title style</a:t>
            </a:r>
            <a:endParaRPr lang="en-US" dirty="0"/>
          </a:p>
        </p:txBody>
      </p:sp>
      <p:sp>
        <p:nvSpPr>
          <p:cNvPr id="3" name="Picture Placeholder 2"/>
          <p:cNvSpPr>
            <a:spLocks noGrp="1" noChangeAspect="1"/>
          </p:cNvSpPr>
          <p:nvPr>
            <p:ph type="pic" idx="1"/>
          </p:nvPr>
        </p:nvSpPr>
        <p:spPr>
          <a:xfrm>
            <a:off x="3888741" y="740798"/>
            <a:ext cx="4630757" cy="3656347"/>
          </a:xfrm>
        </p:spPr>
        <p:txBody>
          <a:bodyPr anchor="t"/>
          <a:lstStyle>
            <a:lvl1pPr marL="0" indent="0">
              <a:buNone/>
              <a:defRPr sz="2401"/>
            </a:lvl1pPr>
            <a:lvl2pPr marL="342991" indent="0">
              <a:buNone/>
              <a:defRPr sz="2101"/>
            </a:lvl2pPr>
            <a:lvl3pPr marL="685983" indent="0">
              <a:buNone/>
              <a:defRPr sz="1800"/>
            </a:lvl3pPr>
            <a:lvl4pPr marL="1028974" indent="0">
              <a:buNone/>
              <a:defRPr sz="1500"/>
            </a:lvl4pPr>
            <a:lvl5pPr marL="1371966" indent="0">
              <a:buNone/>
              <a:defRPr sz="1500"/>
            </a:lvl5pPr>
            <a:lvl6pPr marL="1714957" indent="0">
              <a:buNone/>
              <a:defRPr sz="1500"/>
            </a:lvl6pPr>
            <a:lvl7pPr marL="2057949" indent="0">
              <a:buNone/>
              <a:defRPr sz="1500"/>
            </a:lvl7pPr>
            <a:lvl8pPr marL="2400940" indent="0">
              <a:buNone/>
              <a:defRPr sz="1500"/>
            </a:lvl8pPr>
            <a:lvl9pPr marL="2743932" indent="0">
              <a:buNone/>
              <a:defRPr sz="1500"/>
            </a:lvl9pPr>
          </a:lstStyle>
          <a:p>
            <a:r>
              <a:rPr lang="en-US"/>
              <a:t>Click icon to add picture</a:t>
            </a:r>
            <a:endParaRPr lang="en-US" dirty="0"/>
          </a:p>
        </p:txBody>
      </p:sp>
      <p:sp>
        <p:nvSpPr>
          <p:cNvPr id="4" name="Text Placeholder 3"/>
          <p:cNvSpPr>
            <a:spLocks noGrp="1"/>
          </p:cNvSpPr>
          <p:nvPr>
            <p:ph type="body" sz="half" idx="2"/>
          </p:nvPr>
        </p:nvSpPr>
        <p:spPr>
          <a:xfrm>
            <a:off x="630060" y="1543526"/>
            <a:ext cx="2950202" cy="2859574"/>
          </a:xfrm>
        </p:spPr>
        <p:txBody>
          <a:bodyPr/>
          <a:lstStyle>
            <a:lvl1pPr marL="0" indent="0">
              <a:buNone/>
              <a:defRPr sz="1200"/>
            </a:lvl1pPr>
            <a:lvl2pPr marL="342991" indent="0">
              <a:buNone/>
              <a:defRPr sz="1050"/>
            </a:lvl2pPr>
            <a:lvl3pPr marL="685983" indent="0">
              <a:buNone/>
              <a:defRPr sz="900"/>
            </a:lvl3pPr>
            <a:lvl4pPr marL="1028974" indent="0">
              <a:buNone/>
              <a:defRPr sz="750"/>
            </a:lvl4pPr>
            <a:lvl5pPr marL="1371966" indent="0">
              <a:buNone/>
              <a:defRPr sz="750"/>
            </a:lvl5pPr>
            <a:lvl6pPr marL="1714957" indent="0">
              <a:buNone/>
              <a:defRPr sz="750"/>
            </a:lvl6pPr>
            <a:lvl7pPr marL="2057949" indent="0">
              <a:buNone/>
              <a:defRPr sz="750"/>
            </a:lvl7pPr>
            <a:lvl8pPr marL="2400940" indent="0">
              <a:buNone/>
              <a:defRPr sz="750"/>
            </a:lvl8pPr>
            <a:lvl9pPr marL="2743932" indent="0">
              <a:buNone/>
              <a:defRPr sz="750"/>
            </a:lvl9pPr>
          </a:lstStyle>
          <a:p>
            <a:pPr lvl="0"/>
            <a:r>
              <a:rPr lang="en-US"/>
              <a:t>Click to edit Master text styles</a:t>
            </a:r>
          </a:p>
        </p:txBody>
      </p:sp>
      <p:sp>
        <p:nvSpPr>
          <p:cNvPr id="5" name="Date Placeholder 4"/>
          <p:cNvSpPr>
            <a:spLocks noGrp="1"/>
          </p:cNvSpPr>
          <p:nvPr>
            <p:ph type="dt" sz="half" idx="10"/>
          </p:nvPr>
        </p:nvSpPr>
        <p:spPr/>
        <p:txBody>
          <a:bodyPr/>
          <a:lstStyle/>
          <a:p>
            <a:pPr defTabSz="685983">
              <a:defRPr/>
            </a:pPr>
            <a:fld id="{8559D845-4B41-4B6E-BB59-B4FB2C16D5B7}" type="datetimeFigureOut">
              <a:rPr lang="en-GB" smtClean="0"/>
              <a:pPr defTabSz="685983">
                <a:defRPr/>
              </a:pPr>
              <a:t>16/08/2024</a:t>
            </a:fld>
            <a:endParaRPr lang="en-GB"/>
          </a:p>
        </p:txBody>
      </p:sp>
      <p:sp>
        <p:nvSpPr>
          <p:cNvPr id="6" name="Footer Placeholder 5"/>
          <p:cNvSpPr>
            <a:spLocks noGrp="1"/>
          </p:cNvSpPr>
          <p:nvPr>
            <p:ph type="ftr" sz="quarter" idx="11"/>
          </p:nvPr>
        </p:nvSpPr>
        <p:spPr/>
        <p:txBody>
          <a:bodyPr/>
          <a:lstStyle/>
          <a:p>
            <a:pPr defTabSz="685983">
              <a:defRPr/>
            </a:pPr>
            <a:endParaRPr lang="en-GB"/>
          </a:p>
        </p:txBody>
      </p:sp>
      <p:sp>
        <p:nvSpPr>
          <p:cNvPr id="7" name="Slide Number Placeholder 6"/>
          <p:cNvSpPr>
            <a:spLocks noGrp="1"/>
          </p:cNvSpPr>
          <p:nvPr>
            <p:ph type="sldNum" sz="quarter" idx="12"/>
          </p:nvPr>
        </p:nvSpPr>
        <p:spPr/>
        <p:txBody>
          <a:bodyPr/>
          <a:lstStyle/>
          <a:p>
            <a:pPr defTabSz="685983">
              <a:defRPr/>
            </a:pPr>
            <a:fld id="{4197E3FF-F906-4486-B87D-11DD96C97CE3}" type="slidenum">
              <a:rPr lang="en-GB" smtClean="0"/>
              <a:pPr defTabSz="685983">
                <a:defRPr/>
              </a:pPr>
              <a:t>‹#›</a:t>
            </a:fld>
            <a:endParaRPr lang="en-GB"/>
          </a:p>
        </p:txBody>
      </p:sp>
    </p:spTree>
    <p:extLst>
      <p:ext uri="{BB962C8B-B14F-4D97-AF65-F5344CB8AC3E}">
        <p14:creationId xmlns:p14="http://schemas.microsoft.com/office/powerpoint/2010/main" val="609407621"/>
      </p:ext>
    </p:extLst>
  </p:cSld>
  <p:clrMapOvr>
    <a:masterClrMapping/>
  </p:clrMapOvr>
</p:sldLayout>
</file>

<file path=ppt/slideLayouts/slideLayout17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pPr defTabSz="685983">
              <a:defRPr/>
            </a:pPr>
            <a:fld id="{AD79DE48-B1FD-4846-94EE-22A5223EEDC7}" type="datetimeFigureOut">
              <a:rPr lang="en-GB" smtClean="0"/>
              <a:pPr defTabSz="685983">
                <a:defRPr/>
              </a:pPr>
              <a:t>16/08/2024</a:t>
            </a:fld>
            <a:endParaRPr lang="en-GB"/>
          </a:p>
        </p:txBody>
      </p:sp>
      <p:sp>
        <p:nvSpPr>
          <p:cNvPr id="5" name="Footer Placeholder 4"/>
          <p:cNvSpPr>
            <a:spLocks noGrp="1"/>
          </p:cNvSpPr>
          <p:nvPr>
            <p:ph type="ftr" sz="quarter" idx="11"/>
          </p:nvPr>
        </p:nvSpPr>
        <p:spPr/>
        <p:txBody>
          <a:bodyPr/>
          <a:lstStyle/>
          <a:p>
            <a:pPr defTabSz="685983">
              <a:defRPr/>
            </a:pPr>
            <a:endParaRPr lang="en-GB"/>
          </a:p>
        </p:txBody>
      </p:sp>
      <p:sp>
        <p:nvSpPr>
          <p:cNvPr id="6" name="Slide Number Placeholder 5"/>
          <p:cNvSpPr>
            <a:spLocks noGrp="1"/>
          </p:cNvSpPr>
          <p:nvPr>
            <p:ph type="sldNum" sz="quarter" idx="12"/>
          </p:nvPr>
        </p:nvSpPr>
        <p:spPr/>
        <p:txBody>
          <a:bodyPr/>
          <a:lstStyle/>
          <a:p>
            <a:pPr defTabSz="685983">
              <a:defRPr/>
            </a:pPr>
            <a:fld id="{DC10CDAD-1087-4208-BCF4-DF600C50BE5A}" type="slidenum">
              <a:rPr lang="en-GB" smtClean="0"/>
              <a:pPr defTabSz="685983">
                <a:defRPr/>
              </a:pPr>
              <a:t>‹#›</a:t>
            </a:fld>
            <a:endParaRPr lang="en-GB"/>
          </a:p>
        </p:txBody>
      </p:sp>
    </p:spTree>
    <p:extLst>
      <p:ext uri="{BB962C8B-B14F-4D97-AF65-F5344CB8AC3E}">
        <p14:creationId xmlns:p14="http://schemas.microsoft.com/office/powerpoint/2010/main" val="342127696"/>
      </p:ext>
    </p:extLst>
  </p:cSld>
  <p:clrMapOvr>
    <a:masterClrMapping/>
  </p:clrMapOvr>
</p:sldLayout>
</file>

<file path=ppt/slideLayouts/slideLayout17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45947" y="273928"/>
            <a:ext cx="1972360" cy="4360224"/>
          </a:xfrm>
        </p:spPr>
        <p:txBody>
          <a:bodyPr vert="eaVert"/>
          <a:lstStyle/>
          <a:p>
            <a:r>
              <a:rPr lang="en-US"/>
              <a:t>Click to edit Master title style</a:t>
            </a:r>
            <a:endParaRPr lang="en-US" dirty="0"/>
          </a:p>
        </p:txBody>
      </p:sp>
      <p:sp>
        <p:nvSpPr>
          <p:cNvPr id="3" name="Vertical Text Placeholder 2"/>
          <p:cNvSpPr>
            <a:spLocks noGrp="1"/>
          </p:cNvSpPr>
          <p:nvPr>
            <p:ph type="body" orient="vert" idx="1"/>
          </p:nvPr>
        </p:nvSpPr>
        <p:spPr>
          <a:xfrm>
            <a:off x="628868" y="273928"/>
            <a:ext cx="5802739" cy="4360224"/>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pPr defTabSz="685983">
              <a:defRPr/>
            </a:pPr>
            <a:fld id="{4998CC50-F2EB-48E0-B7C8-9BA2682375A3}" type="datetimeFigureOut">
              <a:rPr lang="en-GB" smtClean="0"/>
              <a:pPr defTabSz="685983">
                <a:defRPr/>
              </a:pPr>
              <a:t>16/08/2024</a:t>
            </a:fld>
            <a:endParaRPr lang="en-GB"/>
          </a:p>
        </p:txBody>
      </p:sp>
      <p:sp>
        <p:nvSpPr>
          <p:cNvPr id="5" name="Footer Placeholder 4"/>
          <p:cNvSpPr>
            <a:spLocks noGrp="1"/>
          </p:cNvSpPr>
          <p:nvPr>
            <p:ph type="ftr" sz="quarter" idx="11"/>
          </p:nvPr>
        </p:nvSpPr>
        <p:spPr/>
        <p:txBody>
          <a:bodyPr/>
          <a:lstStyle/>
          <a:p>
            <a:pPr defTabSz="685983">
              <a:defRPr/>
            </a:pPr>
            <a:endParaRPr lang="en-GB"/>
          </a:p>
        </p:txBody>
      </p:sp>
      <p:sp>
        <p:nvSpPr>
          <p:cNvPr id="6" name="Slide Number Placeholder 5"/>
          <p:cNvSpPr>
            <a:spLocks noGrp="1"/>
          </p:cNvSpPr>
          <p:nvPr>
            <p:ph type="sldNum" sz="quarter" idx="12"/>
          </p:nvPr>
        </p:nvSpPr>
        <p:spPr/>
        <p:txBody>
          <a:bodyPr/>
          <a:lstStyle/>
          <a:p>
            <a:pPr defTabSz="685983">
              <a:defRPr/>
            </a:pPr>
            <a:fld id="{5CAE13BB-DB79-4C19-AB2C-596F7C8A67EB}" type="slidenum">
              <a:rPr lang="en-GB" smtClean="0"/>
              <a:pPr defTabSz="685983">
                <a:defRPr/>
              </a:pPr>
              <a:t>‹#›</a:t>
            </a:fld>
            <a:endParaRPr lang="en-GB"/>
          </a:p>
        </p:txBody>
      </p:sp>
    </p:spTree>
    <p:extLst>
      <p:ext uri="{BB962C8B-B14F-4D97-AF65-F5344CB8AC3E}">
        <p14:creationId xmlns:p14="http://schemas.microsoft.com/office/powerpoint/2010/main" val="2974090612"/>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pPr defTabSz="685983" fontAlgn="base">
              <a:spcBef>
                <a:spcPct val="0"/>
              </a:spcBef>
              <a:spcAft>
                <a:spcPct val="0"/>
              </a:spcAft>
            </a:pPr>
            <a:endParaRPr lang="en-US" altLang="en-US">
              <a:solidFill>
                <a:srgbClr val="000000"/>
              </a:solidFill>
            </a:endParaRPr>
          </a:p>
        </p:txBody>
      </p:sp>
      <p:sp>
        <p:nvSpPr>
          <p:cNvPr id="3" name="Footer Placeholder 2"/>
          <p:cNvSpPr>
            <a:spLocks noGrp="1"/>
          </p:cNvSpPr>
          <p:nvPr>
            <p:ph type="ftr" sz="quarter" idx="11"/>
          </p:nvPr>
        </p:nvSpPr>
        <p:spPr/>
        <p:txBody>
          <a:bodyPr/>
          <a:lstStyle/>
          <a:p>
            <a:pPr defTabSz="685983" fontAlgn="base">
              <a:spcBef>
                <a:spcPct val="0"/>
              </a:spcBef>
              <a:spcAft>
                <a:spcPct val="0"/>
              </a:spcAft>
            </a:pPr>
            <a:endParaRPr lang="en-US" altLang="en-US">
              <a:solidFill>
                <a:srgbClr val="000000"/>
              </a:solidFill>
            </a:endParaRPr>
          </a:p>
        </p:txBody>
      </p:sp>
      <p:sp>
        <p:nvSpPr>
          <p:cNvPr id="4" name="Slide Number Placeholder 3"/>
          <p:cNvSpPr>
            <a:spLocks noGrp="1"/>
          </p:cNvSpPr>
          <p:nvPr>
            <p:ph type="sldNum" sz="quarter" idx="12"/>
          </p:nvPr>
        </p:nvSpPr>
        <p:spPr/>
        <p:txBody>
          <a:bodyPr/>
          <a:lstStyle/>
          <a:p>
            <a:pPr defTabSz="685983" fontAlgn="base">
              <a:spcBef>
                <a:spcPct val="0"/>
              </a:spcBef>
              <a:spcAft>
                <a:spcPct val="0"/>
              </a:spcAft>
            </a:pPr>
            <a:fld id="{3BB545AD-A82C-4FB7-A1EF-4E8FA743B045}" type="slidenum">
              <a:rPr lang="en-US" altLang="en-US" smtClean="0">
                <a:solidFill>
                  <a:srgbClr val="000000"/>
                </a:solidFill>
              </a:rPr>
              <a:pPr defTabSz="685983" fontAlgn="base">
                <a:spcBef>
                  <a:spcPct val="0"/>
                </a:spcBef>
                <a:spcAft>
                  <a:spcPct val="0"/>
                </a:spcAft>
              </a:pPr>
              <a:t>‹#›</a:t>
            </a:fld>
            <a:endParaRPr lang="en-US" altLang="en-US">
              <a:solidFill>
                <a:srgbClr val="000000"/>
              </a:solidFill>
            </a:endParaRPr>
          </a:p>
        </p:txBody>
      </p:sp>
    </p:spTree>
    <p:extLst>
      <p:ext uri="{BB962C8B-B14F-4D97-AF65-F5344CB8AC3E}">
        <p14:creationId xmlns:p14="http://schemas.microsoft.com/office/powerpoint/2010/main" val="639194490"/>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30060" y="343006"/>
            <a:ext cx="2950202" cy="1200521"/>
          </a:xfrm>
        </p:spPr>
        <p:txBody>
          <a:bodyPr anchor="b"/>
          <a:lstStyle>
            <a:lvl1pPr>
              <a:defRPr sz="2401"/>
            </a:lvl1pPr>
          </a:lstStyle>
          <a:p>
            <a:r>
              <a:rPr lang="en-US"/>
              <a:t>Click to edit Master title style</a:t>
            </a:r>
            <a:endParaRPr lang="en-US" dirty="0"/>
          </a:p>
        </p:txBody>
      </p:sp>
      <p:sp>
        <p:nvSpPr>
          <p:cNvPr id="3" name="Content Placeholder 2"/>
          <p:cNvSpPr>
            <a:spLocks noGrp="1"/>
          </p:cNvSpPr>
          <p:nvPr>
            <p:ph idx="1"/>
          </p:nvPr>
        </p:nvSpPr>
        <p:spPr>
          <a:xfrm>
            <a:off x="3888741" y="740798"/>
            <a:ext cx="4630757" cy="3656347"/>
          </a:xfrm>
        </p:spPr>
        <p:txBody>
          <a:bodyPr/>
          <a:lstStyle>
            <a:lvl1pPr>
              <a:defRPr sz="2401"/>
            </a:lvl1pPr>
            <a:lvl2pPr>
              <a:defRPr sz="2101"/>
            </a:lvl2pPr>
            <a:lvl3pPr>
              <a:defRPr sz="1800"/>
            </a:lvl3pPr>
            <a:lvl4pPr>
              <a:defRPr sz="1500"/>
            </a:lvl4pPr>
            <a:lvl5pPr>
              <a:defRPr sz="1500"/>
            </a:lvl5pPr>
            <a:lvl6pPr>
              <a:defRPr sz="1500"/>
            </a:lvl6pPr>
            <a:lvl7pPr>
              <a:defRPr sz="1500"/>
            </a:lvl7pPr>
            <a:lvl8pPr>
              <a:defRPr sz="1500"/>
            </a:lvl8pPr>
            <a:lvl9pPr>
              <a:defRPr sz="15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Text Placeholder 3"/>
          <p:cNvSpPr>
            <a:spLocks noGrp="1"/>
          </p:cNvSpPr>
          <p:nvPr>
            <p:ph type="body" sz="half" idx="2"/>
          </p:nvPr>
        </p:nvSpPr>
        <p:spPr>
          <a:xfrm>
            <a:off x="630060" y="1543526"/>
            <a:ext cx="2950202" cy="2859574"/>
          </a:xfrm>
        </p:spPr>
        <p:txBody>
          <a:bodyPr/>
          <a:lstStyle>
            <a:lvl1pPr marL="0" indent="0">
              <a:buNone/>
              <a:defRPr sz="1200"/>
            </a:lvl1pPr>
            <a:lvl2pPr marL="342991" indent="0">
              <a:buNone/>
              <a:defRPr sz="1050"/>
            </a:lvl2pPr>
            <a:lvl3pPr marL="685983" indent="0">
              <a:buNone/>
              <a:defRPr sz="900"/>
            </a:lvl3pPr>
            <a:lvl4pPr marL="1028974" indent="0">
              <a:buNone/>
              <a:defRPr sz="750"/>
            </a:lvl4pPr>
            <a:lvl5pPr marL="1371966" indent="0">
              <a:buNone/>
              <a:defRPr sz="750"/>
            </a:lvl5pPr>
            <a:lvl6pPr marL="1714957" indent="0">
              <a:buNone/>
              <a:defRPr sz="750"/>
            </a:lvl6pPr>
            <a:lvl7pPr marL="2057949" indent="0">
              <a:buNone/>
              <a:defRPr sz="750"/>
            </a:lvl7pPr>
            <a:lvl8pPr marL="2400940" indent="0">
              <a:buNone/>
              <a:defRPr sz="750"/>
            </a:lvl8pPr>
            <a:lvl9pPr marL="2743932" indent="0">
              <a:buNone/>
              <a:defRPr sz="750"/>
            </a:lvl9pPr>
          </a:lstStyle>
          <a:p>
            <a:pPr lvl="0"/>
            <a:r>
              <a:rPr lang="en-US"/>
              <a:t>Click to edit Master text styles</a:t>
            </a:r>
          </a:p>
        </p:txBody>
      </p:sp>
      <p:sp>
        <p:nvSpPr>
          <p:cNvPr id="5" name="Date Placeholder 4"/>
          <p:cNvSpPr>
            <a:spLocks noGrp="1"/>
          </p:cNvSpPr>
          <p:nvPr>
            <p:ph type="dt" sz="half" idx="10"/>
          </p:nvPr>
        </p:nvSpPr>
        <p:spPr/>
        <p:txBody>
          <a:bodyPr/>
          <a:lstStyle/>
          <a:p>
            <a:pPr defTabSz="685983" fontAlgn="base">
              <a:spcBef>
                <a:spcPct val="0"/>
              </a:spcBef>
              <a:spcAft>
                <a:spcPct val="0"/>
              </a:spcAft>
            </a:pPr>
            <a:endParaRPr lang="en-US" altLang="en-US">
              <a:solidFill>
                <a:srgbClr val="000000"/>
              </a:solidFill>
            </a:endParaRPr>
          </a:p>
        </p:txBody>
      </p:sp>
      <p:sp>
        <p:nvSpPr>
          <p:cNvPr id="6" name="Footer Placeholder 5"/>
          <p:cNvSpPr>
            <a:spLocks noGrp="1"/>
          </p:cNvSpPr>
          <p:nvPr>
            <p:ph type="ftr" sz="quarter" idx="11"/>
          </p:nvPr>
        </p:nvSpPr>
        <p:spPr/>
        <p:txBody>
          <a:bodyPr/>
          <a:lstStyle/>
          <a:p>
            <a:pPr defTabSz="685983" fontAlgn="base">
              <a:spcBef>
                <a:spcPct val="0"/>
              </a:spcBef>
              <a:spcAft>
                <a:spcPct val="0"/>
              </a:spcAft>
            </a:pPr>
            <a:endParaRPr lang="en-US" altLang="en-US">
              <a:solidFill>
                <a:srgbClr val="000000"/>
              </a:solidFill>
            </a:endParaRPr>
          </a:p>
        </p:txBody>
      </p:sp>
      <p:sp>
        <p:nvSpPr>
          <p:cNvPr id="7" name="Slide Number Placeholder 6"/>
          <p:cNvSpPr>
            <a:spLocks noGrp="1"/>
          </p:cNvSpPr>
          <p:nvPr>
            <p:ph type="sldNum" sz="quarter" idx="12"/>
          </p:nvPr>
        </p:nvSpPr>
        <p:spPr/>
        <p:txBody>
          <a:bodyPr/>
          <a:lstStyle/>
          <a:p>
            <a:pPr defTabSz="685983" fontAlgn="base">
              <a:spcBef>
                <a:spcPct val="0"/>
              </a:spcBef>
              <a:spcAft>
                <a:spcPct val="0"/>
              </a:spcAft>
            </a:pPr>
            <a:fld id="{7665D65C-FF09-4549-87D6-C2EB0777F7E1}" type="slidenum">
              <a:rPr lang="en-US" altLang="en-US" smtClean="0">
                <a:solidFill>
                  <a:srgbClr val="000000"/>
                </a:solidFill>
              </a:rPr>
              <a:pPr defTabSz="685983" fontAlgn="base">
                <a:spcBef>
                  <a:spcPct val="0"/>
                </a:spcBef>
                <a:spcAft>
                  <a:spcPct val="0"/>
                </a:spcAft>
              </a:pPr>
              <a:t>‹#›</a:t>
            </a:fld>
            <a:endParaRPr lang="en-US" altLang="en-US">
              <a:solidFill>
                <a:srgbClr val="000000"/>
              </a:solidFill>
            </a:endParaRPr>
          </a:p>
        </p:txBody>
      </p:sp>
    </p:spTree>
    <p:extLst>
      <p:ext uri="{BB962C8B-B14F-4D97-AF65-F5344CB8AC3E}">
        <p14:creationId xmlns:p14="http://schemas.microsoft.com/office/powerpoint/2010/main" val="1329487008"/>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862B1D44-6855-4F1D-B7AB-5050D5ED059D}" type="datetimeFigureOut">
              <a:rPr lang="en-US" smtClean="0">
                <a:solidFill>
                  <a:prstClr val="black">
                    <a:tint val="75000"/>
                  </a:prstClr>
                </a:solidFill>
              </a:rPr>
              <a:pPr/>
              <a:t>8/16/2024</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0AE11BE4-BE68-4549-B5EE-E1920BD5ABF0}"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2963227228"/>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30060" y="343006"/>
            <a:ext cx="2950202" cy="1200521"/>
          </a:xfrm>
        </p:spPr>
        <p:txBody>
          <a:bodyPr anchor="b"/>
          <a:lstStyle>
            <a:lvl1pPr>
              <a:defRPr sz="2401"/>
            </a:lvl1pPr>
          </a:lstStyle>
          <a:p>
            <a:r>
              <a:rPr lang="en-US"/>
              <a:t>Click to edit Master title style</a:t>
            </a:r>
            <a:endParaRPr lang="en-US" dirty="0"/>
          </a:p>
        </p:txBody>
      </p:sp>
      <p:sp>
        <p:nvSpPr>
          <p:cNvPr id="3" name="Picture Placeholder 2"/>
          <p:cNvSpPr>
            <a:spLocks noGrp="1" noChangeAspect="1"/>
          </p:cNvSpPr>
          <p:nvPr>
            <p:ph type="pic" idx="1"/>
          </p:nvPr>
        </p:nvSpPr>
        <p:spPr>
          <a:xfrm>
            <a:off x="3888741" y="740798"/>
            <a:ext cx="4630757" cy="3656347"/>
          </a:xfrm>
        </p:spPr>
        <p:txBody>
          <a:bodyPr anchor="t"/>
          <a:lstStyle>
            <a:lvl1pPr marL="0" indent="0">
              <a:buNone/>
              <a:defRPr sz="2401"/>
            </a:lvl1pPr>
            <a:lvl2pPr marL="342991" indent="0">
              <a:buNone/>
              <a:defRPr sz="2101"/>
            </a:lvl2pPr>
            <a:lvl3pPr marL="685983" indent="0">
              <a:buNone/>
              <a:defRPr sz="1800"/>
            </a:lvl3pPr>
            <a:lvl4pPr marL="1028974" indent="0">
              <a:buNone/>
              <a:defRPr sz="1500"/>
            </a:lvl4pPr>
            <a:lvl5pPr marL="1371966" indent="0">
              <a:buNone/>
              <a:defRPr sz="1500"/>
            </a:lvl5pPr>
            <a:lvl6pPr marL="1714957" indent="0">
              <a:buNone/>
              <a:defRPr sz="1500"/>
            </a:lvl6pPr>
            <a:lvl7pPr marL="2057949" indent="0">
              <a:buNone/>
              <a:defRPr sz="1500"/>
            </a:lvl7pPr>
            <a:lvl8pPr marL="2400940" indent="0">
              <a:buNone/>
              <a:defRPr sz="1500"/>
            </a:lvl8pPr>
            <a:lvl9pPr marL="2743932" indent="0">
              <a:buNone/>
              <a:defRPr sz="1500"/>
            </a:lvl9pPr>
          </a:lstStyle>
          <a:p>
            <a:r>
              <a:rPr lang="en-US"/>
              <a:t>Click icon to add picture</a:t>
            </a:r>
            <a:endParaRPr lang="en-US" dirty="0"/>
          </a:p>
        </p:txBody>
      </p:sp>
      <p:sp>
        <p:nvSpPr>
          <p:cNvPr id="4" name="Text Placeholder 3"/>
          <p:cNvSpPr>
            <a:spLocks noGrp="1"/>
          </p:cNvSpPr>
          <p:nvPr>
            <p:ph type="body" sz="half" idx="2"/>
          </p:nvPr>
        </p:nvSpPr>
        <p:spPr>
          <a:xfrm>
            <a:off x="630060" y="1543526"/>
            <a:ext cx="2950202" cy="2859574"/>
          </a:xfrm>
        </p:spPr>
        <p:txBody>
          <a:bodyPr/>
          <a:lstStyle>
            <a:lvl1pPr marL="0" indent="0">
              <a:buNone/>
              <a:defRPr sz="1200"/>
            </a:lvl1pPr>
            <a:lvl2pPr marL="342991" indent="0">
              <a:buNone/>
              <a:defRPr sz="1050"/>
            </a:lvl2pPr>
            <a:lvl3pPr marL="685983" indent="0">
              <a:buNone/>
              <a:defRPr sz="900"/>
            </a:lvl3pPr>
            <a:lvl4pPr marL="1028974" indent="0">
              <a:buNone/>
              <a:defRPr sz="750"/>
            </a:lvl4pPr>
            <a:lvl5pPr marL="1371966" indent="0">
              <a:buNone/>
              <a:defRPr sz="750"/>
            </a:lvl5pPr>
            <a:lvl6pPr marL="1714957" indent="0">
              <a:buNone/>
              <a:defRPr sz="750"/>
            </a:lvl6pPr>
            <a:lvl7pPr marL="2057949" indent="0">
              <a:buNone/>
              <a:defRPr sz="750"/>
            </a:lvl7pPr>
            <a:lvl8pPr marL="2400940" indent="0">
              <a:buNone/>
              <a:defRPr sz="750"/>
            </a:lvl8pPr>
            <a:lvl9pPr marL="2743932" indent="0">
              <a:buNone/>
              <a:defRPr sz="750"/>
            </a:lvl9pPr>
          </a:lstStyle>
          <a:p>
            <a:pPr lvl="0"/>
            <a:r>
              <a:rPr lang="en-US"/>
              <a:t>Click to edit Master text styles</a:t>
            </a:r>
          </a:p>
        </p:txBody>
      </p:sp>
      <p:sp>
        <p:nvSpPr>
          <p:cNvPr id="5" name="Date Placeholder 4"/>
          <p:cNvSpPr>
            <a:spLocks noGrp="1"/>
          </p:cNvSpPr>
          <p:nvPr>
            <p:ph type="dt" sz="half" idx="10"/>
          </p:nvPr>
        </p:nvSpPr>
        <p:spPr/>
        <p:txBody>
          <a:bodyPr/>
          <a:lstStyle/>
          <a:p>
            <a:pPr defTabSz="685983" fontAlgn="base">
              <a:spcBef>
                <a:spcPct val="0"/>
              </a:spcBef>
              <a:spcAft>
                <a:spcPct val="0"/>
              </a:spcAft>
            </a:pPr>
            <a:endParaRPr lang="en-US" altLang="en-US">
              <a:solidFill>
                <a:srgbClr val="000000"/>
              </a:solidFill>
            </a:endParaRPr>
          </a:p>
        </p:txBody>
      </p:sp>
      <p:sp>
        <p:nvSpPr>
          <p:cNvPr id="6" name="Footer Placeholder 5"/>
          <p:cNvSpPr>
            <a:spLocks noGrp="1"/>
          </p:cNvSpPr>
          <p:nvPr>
            <p:ph type="ftr" sz="quarter" idx="11"/>
          </p:nvPr>
        </p:nvSpPr>
        <p:spPr/>
        <p:txBody>
          <a:bodyPr/>
          <a:lstStyle/>
          <a:p>
            <a:pPr defTabSz="685983" fontAlgn="base">
              <a:spcBef>
                <a:spcPct val="0"/>
              </a:spcBef>
              <a:spcAft>
                <a:spcPct val="0"/>
              </a:spcAft>
            </a:pPr>
            <a:endParaRPr lang="en-US" altLang="en-US">
              <a:solidFill>
                <a:srgbClr val="000000"/>
              </a:solidFill>
            </a:endParaRPr>
          </a:p>
        </p:txBody>
      </p:sp>
      <p:sp>
        <p:nvSpPr>
          <p:cNvPr id="7" name="Slide Number Placeholder 6"/>
          <p:cNvSpPr>
            <a:spLocks noGrp="1"/>
          </p:cNvSpPr>
          <p:nvPr>
            <p:ph type="sldNum" sz="quarter" idx="12"/>
          </p:nvPr>
        </p:nvSpPr>
        <p:spPr/>
        <p:txBody>
          <a:bodyPr/>
          <a:lstStyle/>
          <a:p>
            <a:pPr defTabSz="685983" fontAlgn="base">
              <a:spcBef>
                <a:spcPct val="0"/>
              </a:spcBef>
              <a:spcAft>
                <a:spcPct val="0"/>
              </a:spcAft>
            </a:pPr>
            <a:fld id="{F5988B10-A9BD-4E63-BE82-AA3FB014E01B}" type="slidenum">
              <a:rPr lang="en-US" altLang="en-US" smtClean="0">
                <a:solidFill>
                  <a:srgbClr val="000000"/>
                </a:solidFill>
              </a:rPr>
              <a:pPr defTabSz="685983" fontAlgn="base">
                <a:spcBef>
                  <a:spcPct val="0"/>
                </a:spcBef>
                <a:spcAft>
                  <a:spcPct val="0"/>
                </a:spcAft>
              </a:pPr>
              <a:t>‹#›</a:t>
            </a:fld>
            <a:endParaRPr lang="en-US" altLang="en-US">
              <a:solidFill>
                <a:srgbClr val="000000"/>
              </a:solidFill>
            </a:endParaRPr>
          </a:p>
        </p:txBody>
      </p:sp>
    </p:spTree>
    <p:extLst>
      <p:ext uri="{BB962C8B-B14F-4D97-AF65-F5344CB8AC3E}">
        <p14:creationId xmlns:p14="http://schemas.microsoft.com/office/powerpoint/2010/main" val="2617332133"/>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pPr defTabSz="685983" fontAlgn="base">
              <a:spcBef>
                <a:spcPct val="0"/>
              </a:spcBef>
              <a:spcAft>
                <a:spcPct val="0"/>
              </a:spcAft>
            </a:pPr>
            <a:endParaRPr lang="en-US" altLang="en-US">
              <a:solidFill>
                <a:srgbClr val="000000"/>
              </a:solidFill>
            </a:endParaRPr>
          </a:p>
        </p:txBody>
      </p:sp>
      <p:sp>
        <p:nvSpPr>
          <p:cNvPr id="5" name="Footer Placeholder 4"/>
          <p:cNvSpPr>
            <a:spLocks noGrp="1"/>
          </p:cNvSpPr>
          <p:nvPr>
            <p:ph type="ftr" sz="quarter" idx="11"/>
          </p:nvPr>
        </p:nvSpPr>
        <p:spPr/>
        <p:txBody>
          <a:bodyPr/>
          <a:lstStyle/>
          <a:p>
            <a:pPr defTabSz="685983" fontAlgn="base">
              <a:spcBef>
                <a:spcPct val="0"/>
              </a:spcBef>
              <a:spcAft>
                <a:spcPct val="0"/>
              </a:spcAft>
            </a:pPr>
            <a:endParaRPr lang="en-US" altLang="en-US">
              <a:solidFill>
                <a:srgbClr val="000000"/>
              </a:solidFill>
            </a:endParaRPr>
          </a:p>
        </p:txBody>
      </p:sp>
      <p:sp>
        <p:nvSpPr>
          <p:cNvPr id="6" name="Slide Number Placeholder 5"/>
          <p:cNvSpPr>
            <a:spLocks noGrp="1"/>
          </p:cNvSpPr>
          <p:nvPr>
            <p:ph type="sldNum" sz="quarter" idx="12"/>
          </p:nvPr>
        </p:nvSpPr>
        <p:spPr/>
        <p:txBody>
          <a:bodyPr/>
          <a:lstStyle/>
          <a:p>
            <a:pPr defTabSz="685983" fontAlgn="base">
              <a:spcBef>
                <a:spcPct val="0"/>
              </a:spcBef>
              <a:spcAft>
                <a:spcPct val="0"/>
              </a:spcAft>
            </a:pPr>
            <a:fld id="{A973BB44-E0D1-485D-ABCD-660D61974E85}" type="slidenum">
              <a:rPr lang="en-US" altLang="en-US" smtClean="0">
                <a:solidFill>
                  <a:srgbClr val="000000"/>
                </a:solidFill>
              </a:rPr>
              <a:pPr defTabSz="685983" fontAlgn="base">
                <a:spcBef>
                  <a:spcPct val="0"/>
                </a:spcBef>
                <a:spcAft>
                  <a:spcPct val="0"/>
                </a:spcAft>
              </a:pPr>
              <a:t>‹#›</a:t>
            </a:fld>
            <a:endParaRPr lang="en-US" altLang="en-US">
              <a:solidFill>
                <a:srgbClr val="000000"/>
              </a:solidFill>
            </a:endParaRPr>
          </a:p>
        </p:txBody>
      </p:sp>
    </p:spTree>
    <p:extLst>
      <p:ext uri="{BB962C8B-B14F-4D97-AF65-F5344CB8AC3E}">
        <p14:creationId xmlns:p14="http://schemas.microsoft.com/office/powerpoint/2010/main" val="2123192179"/>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45947" y="273928"/>
            <a:ext cx="1972360" cy="4360224"/>
          </a:xfrm>
        </p:spPr>
        <p:txBody>
          <a:bodyPr vert="eaVert"/>
          <a:lstStyle/>
          <a:p>
            <a:r>
              <a:rPr lang="en-US"/>
              <a:t>Click to edit Master title style</a:t>
            </a:r>
            <a:endParaRPr lang="en-US" dirty="0"/>
          </a:p>
        </p:txBody>
      </p:sp>
      <p:sp>
        <p:nvSpPr>
          <p:cNvPr id="3" name="Vertical Text Placeholder 2"/>
          <p:cNvSpPr>
            <a:spLocks noGrp="1"/>
          </p:cNvSpPr>
          <p:nvPr>
            <p:ph type="body" orient="vert" idx="1"/>
          </p:nvPr>
        </p:nvSpPr>
        <p:spPr>
          <a:xfrm>
            <a:off x="628868" y="273928"/>
            <a:ext cx="5802739" cy="4360224"/>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pPr defTabSz="685983" fontAlgn="base">
              <a:spcBef>
                <a:spcPct val="0"/>
              </a:spcBef>
              <a:spcAft>
                <a:spcPct val="0"/>
              </a:spcAft>
            </a:pPr>
            <a:endParaRPr lang="en-US" altLang="en-US">
              <a:solidFill>
                <a:srgbClr val="000000"/>
              </a:solidFill>
            </a:endParaRPr>
          </a:p>
        </p:txBody>
      </p:sp>
      <p:sp>
        <p:nvSpPr>
          <p:cNvPr id="5" name="Footer Placeholder 4"/>
          <p:cNvSpPr>
            <a:spLocks noGrp="1"/>
          </p:cNvSpPr>
          <p:nvPr>
            <p:ph type="ftr" sz="quarter" idx="11"/>
          </p:nvPr>
        </p:nvSpPr>
        <p:spPr/>
        <p:txBody>
          <a:bodyPr/>
          <a:lstStyle/>
          <a:p>
            <a:pPr defTabSz="685983" fontAlgn="base">
              <a:spcBef>
                <a:spcPct val="0"/>
              </a:spcBef>
              <a:spcAft>
                <a:spcPct val="0"/>
              </a:spcAft>
            </a:pPr>
            <a:endParaRPr lang="en-US" altLang="en-US">
              <a:solidFill>
                <a:srgbClr val="000000"/>
              </a:solidFill>
            </a:endParaRPr>
          </a:p>
        </p:txBody>
      </p:sp>
      <p:sp>
        <p:nvSpPr>
          <p:cNvPr id="6" name="Slide Number Placeholder 5"/>
          <p:cNvSpPr>
            <a:spLocks noGrp="1"/>
          </p:cNvSpPr>
          <p:nvPr>
            <p:ph type="sldNum" sz="quarter" idx="12"/>
          </p:nvPr>
        </p:nvSpPr>
        <p:spPr/>
        <p:txBody>
          <a:bodyPr/>
          <a:lstStyle/>
          <a:p>
            <a:pPr defTabSz="685983" fontAlgn="base">
              <a:spcBef>
                <a:spcPct val="0"/>
              </a:spcBef>
              <a:spcAft>
                <a:spcPct val="0"/>
              </a:spcAft>
            </a:pPr>
            <a:fld id="{07F88807-791C-4860-9AE9-CA8C38FD4D5E}" type="slidenum">
              <a:rPr lang="en-US" altLang="en-US" smtClean="0">
                <a:solidFill>
                  <a:srgbClr val="000000"/>
                </a:solidFill>
              </a:rPr>
              <a:pPr defTabSz="685983" fontAlgn="base">
                <a:spcBef>
                  <a:spcPct val="0"/>
                </a:spcBef>
                <a:spcAft>
                  <a:spcPct val="0"/>
                </a:spcAft>
              </a:pPr>
              <a:t>‹#›</a:t>
            </a:fld>
            <a:endParaRPr lang="en-US" altLang="en-US">
              <a:solidFill>
                <a:srgbClr val="000000"/>
              </a:solidFill>
            </a:endParaRPr>
          </a:p>
        </p:txBody>
      </p:sp>
    </p:spTree>
    <p:extLst>
      <p:ext uri="{BB962C8B-B14F-4D97-AF65-F5344CB8AC3E}">
        <p14:creationId xmlns:p14="http://schemas.microsoft.com/office/powerpoint/2010/main" val="2350723973"/>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userDrawn="1">
  <p:cSld name="23_标题和内容">
    <p:spTree>
      <p:nvGrpSpPr>
        <p:cNvPr id="1" name=""/>
        <p:cNvGrpSpPr/>
        <p:nvPr/>
      </p:nvGrpSpPr>
      <p:grpSpPr>
        <a:xfrm>
          <a:off x="0" y="0"/>
          <a:ext cx="0" cy="0"/>
          <a:chOff x="0" y="0"/>
          <a:chExt cx="0" cy="0"/>
        </a:xfrm>
      </p:grpSpPr>
      <p:sp>
        <p:nvSpPr>
          <p:cNvPr id="4" name="日期占位符 3"/>
          <p:cNvSpPr>
            <a:spLocks noGrp="1"/>
          </p:cNvSpPr>
          <p:nvPr>
            <p:ph type="dt" sz="half" idx="10"/>
          </p:nvPr>
        </p:nvSpPr>
        <p:spPr>
          <a:xfrm>
            <a:off x="457359" y="4768736"/>
            <a:ext cx="2134341" cy="273929"/>
          </a:xfrm>
          <a:prstGeom prst="rect">
            <a:avLst/>
          </a:prstGeom>
        </p:spPr>
        <p:txBody>
          <a:bodyPr/>
          <a:lstStyle/>
          <a:p>
            <a:endParaRPr lang="zh-CN" altLang="en-US"/>
          </a:p>
        </p:txBody>
      </p:sp>
      <p:sp>
        <p:nvSpPr>
          <p:cNvPr id="5" name="页脚占位符 4"/>
          <p:cNvSpPr>
            <a:spLocks noGrp="1"/>
          </p:cNvSpPr>
          <p:nvPr>
            <p:ph type="ftr" sz="quarter" idx="11"/>
          </p:nvPr>
        </p:nvSpPr>
        <p:spPr>
          <a:xfrm>
            <a:off x="3125285" y="4768736"/>
            <a:ext cx="2896605" cy="273929"/>
          </a:xfrm>
          <a:prstGeom prst="rect">
            <a:avLst/>
          </a:prstGeom>
        </p:spPr>
        <p:txBody>
          <a:bodyPr/>
          <a:lstStyle/>
          <a:p>
            <a:endParaRPr lang="zh-CN" altLang="en-US"/>
          </a:p>
        </p:txBody>
      </p:sp>
      <p:sp>
        <p:nvSpPr>
          <p:cNvPr id="6" name="灯片编号占位符 5"/>
          <p:cNvSpPr>
            <a:spLocks noGrp="1"/>
          </p:cNvSpPr>
          <p:nvPr>
            <p:ph type="sldNum" sz="quarter" idx="12"/>
          </p:nvPr>
        </p:nvSpPr>
        <p:spPr>
          <a:xfrm>
            <a:off x="8589101" y="4788105"/>
            <a:ext cx="410996" cy="273929"/>
          </a:xfrm>
          <a:prstGeom prst="rect">
            <a:avLst/>
          </a:prstGeom>
        </p:spPr>
        <p:txBody>
          <a:bodyPr/>
          <a:lstStyle/>
          <a:p>
            <a:fld id="{ECB62A96-75BD-4D1B-A9DE-49026C62D5F2}" type="slidenum">
              <a:rPr lang="zh-CN" altLang="en-US" smtClean="0"/>
              <a:pPr/>
              <a:t>‹#›</a:t>
            </a:fld>
            <a:endParaRPr lang="zh-CN" altLang="en-US"/>
          </a:p>
        </p:txBody>
      </p:sp>
    </p:spTree>
    <p:extLst>
      <p:ext uri="{BB962C8B-B14F-4D97-AF65-F5344CB8AC3E}">
        <p14:creationId xmlns:p14="http://schemas.microsoft.com/office/powerpoint/2010/main" val="3814324714"/>
      </p:ext>
    </p:extLst>
  </p:cSld>
  <p:clrMapOvr>
    <a:masterClrMapping/>
  </p:clrMapOvr>
  <p:transition>
    <p:random/>
  </p:transition>
</p:sldLayout>
</file>

<file path=ppt/slideLayouts/slideLayout24.xml><?xml version="1.0" encoding="utf-8"?>
<p:sldLayout xmlns:a="http://schemas.openxmlformats.org/drawingml/2006/main" xmlns:r="http://schemas.openxmlformats.org/officeDocument/2006/relationships" xmlns:p="http://schemas.openxmlformats.org/presentationml/2006/main" userDrawn="1">
  <p:cSld name="24_标题和内容">
    <p:spTree>
      <p:nvGrpSpPr>
        <p:cNvPr id="1" name=""/>
        <p:cNvGrpSpPr/>
        <p:nvPr/>
      </p:nvGrpSpPr>
      <p:grpSpPr>
        <a:xfrm>
          <a:off x="0" y="0"/>
          <a:ext cx="0" cy="0"/>
          <a:chOff x="0" y="0"/>
          <a:chExt cx="0" cy="0"/>
        </a:xfrm>
      </p:grpSpPr>
      <p:sp>
        <p:nvSpPr>
          <p:cNvPr id="4" name="日期占位符 3"/>
          <p:cNvSpPr>
            <a:spLocks noGrp="1"/>
          </p:cNvSpPr>
          <p:nvPr>
            <p:ph type="dt" sz="half" idx="10"/>
          </p:nvPr>
        </p:nvSpPr>
        <p:spPr>
          <a:xfrm>
            <a:off x="457359" y="4768736"/>
            <a:ext cx="2134341" cy="273929"/>
          </a:xfrm>
          <a:prstGeom prst="rect">
            <a:avLst/>
          </a:prstGeom>
        </p:spPr>
        <p:txBody>
          <a:bodyPr/>
          <a:lstStyle/>
          <a:p>
            <a:endParaRPr lang="zh-CN" altLang="en-US"/>
          </a:p>
        </p:txBody>
      </p:sp>
      <p:sp>
        <p:nvSpPr>
          <p:cNvPr id="5" name="页脚占位符 4"/>
          <p:cNvSpPr>
            <a:spLocks noGrp="1"/>
          </p:cNvSpPr>
          <p:nvPr>
            <p:ph type="ftr" sz="quarter" idx="11"/>
          </p:nvPr>
        </p:nvSpPr>
        <p:spPr>
          <a:xfrm>
            <a:off x="3125285" y="4768736"/>
            <a:ext cx="2896605" cy="273929"/>
          </a:xfrm>
          <a:prstGeom prst="rect">
            <a:avLst/>
          </a:prstGeom>
        </p:spPr>
        <p:txBody>
          <a:bodyPr/>
          <a:lstStyle/>
          <a:p>
            <a:endParaRPr lang="zh-CN" altLang="en-US"/>
          </a:p>
        </p:txBody>
      </p:sp>
      <p:sp>
        <p:nvSpPr>
          <p:cNvPr id="6" name="灯片编号占位符 5"/>
          <p:cNvSpPr>
            <a:spLocks noGrp="1"/>
          </p:cNvSpPr>
          <p:nvPr>
            <p:ph type="sldNum" sz="quarter" idx="12"/>
          </p:nvPr>
        </p:nvSpPr>
        <p:spPr>
          <a:xfrm>
            <a:off x="8589101" y="4788105"/>
            <a:ext cx="410996" cy="273929"/>
          </a:xfrm>
          <a:prstGeom prst="rect">
            <a:avLst/>
          </a:prstGeom>
        </p:spPr>
        <p:txBody>
          <a:bodyPr/>
          <a:lstStyle/>
          <a:p>
            <a:fld id="{ECB62A96-75BD-4D1B-A9DE-49026C62D5F2}" type="slidenum">
              <a:rPr lang="zh-CN" altLang="en-US" smtClean="0"/>
              <a:pPr/>
              <a:t>‹#›</a:t>
            </a:fld>
            <a:endParaRPr lang="zh-CN" altLang="en-US"/>
          </a:p>
        </p:txBody>
      </p:sp>
    </p:spTree>
    <p:extLst>
      <p:ext uri="{BB962C8B-B14F-4D97-AF65-F5344CB8AC3E}">
        <p14:creationId xmlns:p14="http://schemas.microsoft.com/office/powerpoint/2010/main" val="1702302158"/>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userDrawn="1">
  <p:cSld name="1_节标题">
    <p:spTree>
      <p:nvGrpSpPr>
        <p:cNvPr id="1" name=""/>
        <p:cNvGrpSpPr/>
        <p:nvPr/>
      </p:nvGrpSpPr>
      <p:grpSpPr>
        <a:xfrm>
          <a:off x="0" y="0"/>
          <a:ext cx="0" cy="0"/>
          <a:chOff x="0" y="0"/>
          <a:chExt cx="0" cy="0"/>
        </a:xfrm>
      </p:grpSpPr>
    </p:spTree>
    <p:extLst>
      <p:ext uri="{BB962C8B-B14F-4D97-AF65-F5344CB8AC3E}">
        <p14:creationId xmlns:p14="http://schemas.microsoft.com/office/powerpoint/2010/main" val="2152749686"/>
      </p:ext>
    </p:extLst>
  </p:cSld>
  <p:clrMapOvr>
    <a:masterClrMapping/>
  </p:clrMapOvr>
  <mc:AlternateContent xmlns:mc="http://schemas.openxmlformats.org/markup-compatibility/2006" xmlns:p14="http://schemas.microsoft.com/office/powerpoint/2010/main">
    <mc:Choice Requires="p14">
      <p:transition spd="slow" p14:dur="1100" advTm="35000">
        <p14:prism/>
      </p:transition>
    </mc:Choice>
    <mc:Fallback xmlns="">
      <p:transition spd="slow" advTm="35000">
        <p:fade/>
      </p:transition>
    </mc:Fallback>
  </mc:AlternateContent>
</p:sldLayout>
</file>

<file path=ppt/slideLayouts/slideLayout2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143397" y="842032"/>
            <a:ext cx="6860381" cy="1791253"/>
          </a:xfrm>
        </p:spPr>
        <p:txBody>
          <a:bodyPr anchor="b"/>
          <a:lstStyle>
            <a:lvl1pPr algn="ctr">
              <a:defRPr sz="4501"/>
            </a:lvl1pPr>
          </a:lstStyle>
          <a:p>
            <a:r>
              <a:rPr lang="en-US"/>
              <a:t>Click to edit Master title style</a:t>
            </a:r>
            <a:endParaRPr lang="en-US" dirty="0"/>
          </a:p>
        </p:txBody>
      </p:sp>
      <p:sp>
        <p:nvSpPr>
          <p:cNvPr id="3" name="Subtitle 2"/>
          <p:cNvSpPr>
            <a:spLocks noGrp="1"/>
          </p:cNvSpPr>
          <p:nvPr>
            <p:ph type="subTitle" idx="1"/>
          </p:nvPr>
        </p:nvSpPr>
        <p:spPr>
          <a:xfrm>
            <a:off x="1143397" y="2702363"/>
            <a:ext cx="6860381" cy="1242205"/>
          </a:xfrm>
        </p:spPr>
        <p:txBody>
          <a:bodyPr/>
          <a:lstStyle>
            <a:lvl1pPr marL="0" indent="0" algn="ctr">
              <a:buNone/>
              <a:defRPr sz="1800"/>
            </a:lvl1pPr>
            <a:lvl2pPr marL="342991" indent="0" algn="ctr">
              <a:buNone/>
              <a:defRPr sz="1500"/>
            </a:lvl2pPr>
            <a:lvl3pPr marL="685983" indent="0" algn="ctr">
              <a:buNone/>
              <a:defRPr sz="1350"/>
            </a:lvl3pPr>
            <a:lvl4pPr marL="1028974" indent="0" algn="ctr">
              <a:buNone/>
              <a:defRPr sz="1200"/>
            </a:lvl4pPr>
            <a:lvl5pPr marL="1371966" indent="0" algn="ctr">
              <a:buNone/>
              <a:defRPr sz="1200"/>
            </a:lvl5pPr>
            <a:lvl6pPr marL="1714957" indent="0" algn="ctr">
              <a:buNone/>
              <a:defRPr sz="1200"/>
            </a:lvl6pPr>
            <a:lvl7pPr marL="2057949" indent="0" algn="ctr">
              <a:buNone/>
              <a:defRPr sz="1200"/>
            </a:lvl7pPr>
            <a:lvl8pPr marL="2400940" indent="0" algn="ctr">
              <a:buNone/>
              <a:defRPr sz="1200"/>
            </a:lvl8pPr>
            <a:lvl9pPr marL="2743932" indent="0" algn="ctr">
              <a:buNone/>
              <a:defRPr sz="1200"/>
            </a:lvl9pPr>
          </a:lstStyle>
          <a:p>
            <a:r>
              <a:rPr lang="en-US"/>
              <a:t>Click to edit Master subtitle style</a:t>
            </a:r>
            <a:endParaRPr lang="en-US" dirty="0"/>
          </a:p>
        </p:txBody>
      </p:sp>
      <p:sp>
        <p:nvSpPr>
          <p:cNvPr id="4" name="Date Placeholder 3"/>
          <p:cNvSpPr>
            <a:spLocks noGrp="1"/>
          </p:cNvSpPr>
          <p:nvPr>
            <p:ph type="dt" sz="half" idx="10"/>
          </p:nvPr>
        </p:nvSpPr>
        <p:spPr/>
        <p:txBody>
          <a:bodyPr/>
          <a:lstStyle/>
          <a:p>
            <a:pPr defTabSz="685983">
              <a:defRPr/>
            </a:pPr>
            <a:fld id="{D10F2C41-D146-4299-8CF7-AAADEF542A8B}" type="datetimeFigureOut">
              <a:rPr lang="en-GB" smtClean="0">
                <a:solidFill>
                  <a:prstClr val="black">
                    <a:tint val="75000"/>
                  </a:prstClr>
                </a:solidFill>
              </a:rPr>
              <a:pPr defTabSz="685983">
                <a:defRPr/>
              </a:pPr>
              <a:t>16/08/2024</a:t>
            </a:fld>
            <a:endParaRPr lang="en-GB">
              <a:solidFill>
                <a:prstClr val="black">
                  <a:tint val="75000"/>
                </a:prstClr>
              </a:solidFill>
            </a:endParaRPr>
          </a:p>
        </p:txBody>
      </p:sp>
      <p:sp>
        <p:nvSpPr>
          <p:cNvPr id="5" name="Footer Placeholder 4"/>
          <p:cNvSpPr>
            <a:spLocks noGrp="1"/>
          </p:cNvSpPr>
          <p:nvPr>
            <p:ph type="ftr" sz="quarter" idx="11"/>
          </p:nvPr>
        </p:nvSpPr>
        <p:spPr/>
        <p:txBody>
          <a:bodyPr/>
          <a:lstStyle/>
          <a:p>
            <a:pPr defTabSz="685983">
              <a:defRPr/>
            </a:pPr>
            <a:endParaRPr lang="en-GB">
              <a:solidFill>
                <a:prstClr val="black">
                  <a:tint val="75000"/>
                </a:prstClr>
              </a:solidFill>
            </a:endParaRPr>
          </a:p>
        </p:txBody>
      </p:sp>
      <p:sp>
        <p:nvSpPr>
          <p:cNvPr id="6" name="Slide Number Placeholder 5"/>
          <p:cNvSpPr>
            <a:spLocks noGrp="1"/>
          </p:cNvSpPr>
          <p:nvPr>
            <p:ph type="sldNum" sz="quarter" idx="12"/>
          </p:nvPr>
        </p:nvSpPr>
        <p:spPr/>
        <p:txBody>
          <a:bodyPr/>
          <a:lstStyle/>
          <a:p>
            <a:pPr defTabSz="685983">
              <a:defRPr/>
            </a:pPr>
            <a:fld id="{16F86329-3CF8-4C14-BDA1-626E503EBA06}" type="slidenum">
              <a:rPr lang="en-GB" smtClean="0">
                <a:solidFill>
                  <a:prstClr val="black">
                    <a:tint val="75000"/>
                  </a:prstClr>
                </a:solidFill>
              </a:rPr>
              <a:pPr defTabSz="685983">
                <a:defRPr/>
              </a:pPr>
              <a:t>‹#›</a:t>
            </a:fld>
            <a:endParaRPr lang="en-GB">
              <a:solidFill>
                <a:prstClr val="black">
                  <a:tint val="75000"/>
                </a:prstClr>
              </a:solidFill>
            </a:endParaRPr>
          </a:p>
        </p:txBody>
      </p:sp>
    </p:spTree>
    <p:extLst>
      <p:ext uri="{BB962C8B-B14F-4D97-AF65-F5344CB8AC3E}">
        <p14:creationId xmlns:p14="http://schemas.microsoft.com/office/powerpoint/2010/main" val="328749832"/>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pPr defTabSz="685983">
              <a:defRPr/>
            </a:pPr>
            <a:fld id="{D10F2C41-D146-4299-8CF7-AAADEF542A8B}" type="datetimeFigureOut">
              <a:rPr lang="en-GB" smtClean="0">
                <a:solidFill>
                  <a:prstClr val="black">
                    <a:tint val="75000"/>
                  </a:prstClr>
                </a:solidFill>
              </a:rPr>
              <a:pPr defTabSz="685983">
                <a:defRPr/>
              </a:pPr>
              <a:t>16/08/2024</a:t>
            </a:fld>
            <a:endParaRPr lang="en-GB">
              <a:solidFill>
                <a:prstClr val="black">
                  <a:tint val="75000"/>
                </a:prstClr>
              </a:solidFill>
            </a:endParaRPr>
          </a:p>
        </p:txBody>
      </p:sp>
      <p:sp>
        <p:nvSpPr>
          <p:cNvPr id="5" name="Footer Placeholder 4"/>
          <p:cNvSpPr>
            <a:spLocks noGrp="1"/>
          </p:cNvSpPr>
          <p:nvPr>
            <p:ph type="ftr" sz="quarter" idx="11"/>
          </p:nvPr>
        </p:nvSpPr>
        <p:spPr/>
        <p:txBody>
          <a:bodyPr/>
          <a:lstStyle/>
          <a:p>
            <a:pPr defTabSz="685983">
              <a:defRPr/>
            </a:pPr>
            <a:endParaRPr lang="en-GB">
              <a:solidFill>
                <a:prstClr val="black">
                  <a:tint val="75000"/>
                </a:prstClr>
              </a:solidFill>
            </a:endParaRPr>
          </a:p>
        </p:txBody>
      </p:sp>
      <p:sp>
        <p:nvSpPr>
          <p:cNvPr id="6" name="Slide Number Placeholder 5"/>
          <p:cNvSpPr>
            <a:spLocks noGrp="1"/>
          </p:cNvSpPr>
          <p:nvPr>
            <p:ph type="sldNum" sz="quarter" idx="12"/>
          </p:nvPr>
        </p:nvSpPr>
        <p:spPr/>
        <p:txBody>
          <a:bodyPr/>
          <a:lstStyle/>
          <a:p>
            <a:pPr defTabSz="685983">
              <a:defRPr/>
            </a:pPr>
            <a:fld id="{16F86329-3CF8-4C14-BDA1-626E503EBA06}" type="slidenum">
              <a:rPr lang="en-GB" smtClean="0">
                <a:solidFill>
                  <a:prstClr val="black">
                    <a:tint val="75000"/>
                  </a:prstClr>
                </a:solidFill>
              </a:rPr>
              <a:pPr defTabSz="685983">
                <a:defRPr/>
              </a:pPr>
              <a:t>‹#›</a:t>
            </a:fld>
            <a:endParaRPr lang="en-GB">
              <a:solidFill>
                <a:prstClr val="black">
                  <a:tint val="75000"/>
                </a:prstClr>
              </a:solidFill>
            </a:endParaRPr>
          </a:p>
        </p:txBody>
      </p:sp>
    </p:spTree>
    <p:extLst>
      <p:ext uri="{BB962C8B-B14F-4D97-AF65-F5344CB8AC3E}">
        <p14:creationId xmlns:p14="http://schemas.microsoft.com/office/powerpoint/2010/main" val="31800143"/>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624104" y="1282700"/>
            <a:ext cx="7889438" cy="2140213"/>
          </a:xfrm>
        </p:spPr>
        <p:txBody>
          <a:bodyPr anchor="b"/>
          <a:lstStyle>
            <a:lvl1pPr>
              <a:defRPr sz="4501"/>
            </a:lvl1pPr>
          </a:lstStyle>
          <a:p>
            <a:r>
              <a:rPr lang="en-US"/>
              <a:t>Click to edit Master title style</a:t>
            </a:r>
            <a:endParaRPr lang="en-US" dirty="0"/>
          </a:p>
        </p:txBody>
      </p:sp>
      <p:sp>
        <p:nvSpPr>
          <p:cNvPr id="3" name="Text Placeholder 2"/>
          <p:cNvSpPr>
            <a:spLocks noGrp="1"/>
          </p:cNvSpPr>
          <p:nvPr>
            <p:ph type="body" idx="1"/>
          </p:nvPr>
        </p:nvSpPr>
        <p:spPr>
          <a:xfrm>
            <a:off x="624104" y="3443160"/>
            <a:ext cx="7889438" cy="1125488"/>
          </a:xfrm>
        </p:spPr>
        <p:txBody>
          <a:bodyPr/>
          <a:lstStyle>
            <a:lvl1pPr marL="0" indent="0">
              <a:buNone/>
              <a:defRPr sz="1800">
                <a:solidFill>
                  <a:schemeClr val="tx1">
                    <a:tint val="75000"/>
                  </a:schemeClr>
                </a:solidFill>
              </a:defRPr>
            </a:lvl1pPr>
            <a:lvl2pPr marL="342991" indent="0">
              <a:buNone/>
              <a:defRPr sz="1500">
                <a:solidFill>
                  <a:schemeClr val="tx1">
                    <a:tint val="75000"/>
                  </a:schemeClr>
                </a:solidFill>
              </a:defRPr>
            </a:lvl2pPr>
            <a:lvl3pPr marL="685983" indent="0">
              <a:buNone/>
              <a:defRPr sz="1350">
                <a:solidFill>
                  <a:schemeClr val="tx1">
                    <a:tint val="75000"/>
                  </a:schemeClr>
                </a:solidFill>
              </a:defRPr>
            </a:lvl3pPr>
            <a:lvl4pPr marL="1028974" indent="0">
              <a:buNone/>
              <a:defRPr sz="1200">
                <a:solidFill>
                  <a:schemeClr val="tx1">
                    <a:tint val="75000"/>
                  </a:schemeClr>
                </a:solidFill>
              </a:defRPr>
            </a:lvl4pPr>
            <a:lvl5pPr marL="1371966" indent="0">
              <a:buNone/>
              <a:defRPr sz="1200">
                <a:solidFill>
                  <a:schemeClr val="tx1">
                    <a:tint val="75000"/>
                  </a:schemeClr>
                </a:solidFill>
              </a:defRPr>
            </a:lvl5pPr>
            <a:lvl6pPr marL="1714957" indent="0">
              <a:buNone/>
              <a:defRPr sz="1200">
                <a:solidFill>
                  <a:schemeClr val="tx1">
                    <a:tint val="75000"/>
                  </a:schemeClr>
                </a:solidFill>
              </a:defRPr>
            </a:lvl6pPr>
            <a:lvl7pPr marL="2057949" indent="0">
              <a:buNone/>
              <a:defRPr sz="1200">
                <a:solidFill>
                  <a:schemeClr val="tx1">
                    <a:tint val="75000"/>
                  </a:schemeClr>
                </a:solidFill>
              </a:defRPr>
            </a:lvl7pPr>
            <a:lvl8pPr marL="2400940" indent="0">
              <a:buNone/>
              <a:defRPr sz="1200">
                <a:solidFill>
                  <a:schemeClr val="tx1">
                    <a:tint val="75000"/>
                  </a:schemeClr>
                </a:solidFill>
              </a:defRPr>
            </a:lvl8pPr>
            <a:lvl9pPr marL="2743932" indent="0">
              <a:buNone/>
              <a:defRPr sz="12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pPr defTabSz="685983">
              <a:defRPr/>
            </a:pPr>
            <a:fld id="{D10F2C41-D146-4299-8CF7-AAADEF542A8B}" type="datetimeFigureOut">
              <a:rPr lang="en-GB" smtClean="0">
                <a:solidFill>
                  <a:prstClr val="black">
                    <a:tint val="75000"/>
                  </a:prstClr>
                </a:solidFill>
              </a:rPr>
              <a:pPr defTabSz="685983">
                <a:defRPr/>
              </a:pPr>
              <a:t>16/08/2024</a:t>
            </a:fld>
            <a:endParaRPr lang="en-GB">
              <a:solidFill>
                <a:prstClr val="black">
                  <a:tint val="75000"/>
                </a:prstClr>
              </a:solidFill>
            </a:endParaRPr>
          </a:p>
        </p:txBody>
      </p:sp>
      <p:sp>
        <p:nvSpPr>
          <p:cNvPr id="5" name="Footer Placeholder 4"/>
          <p:cNvSpPr>
            <a:spLocks noGrp="1"/>
          </p:cNvSpPr>
          <p:nvPr>
            <p:ph type="ftr" sz="quarter" idx="11"/>
          </p:nvPr>
        </p:nvSpPr>
        <p:spPr/>
        <p:txBody>
          <a:bodyPr/>
          <a:lstStyle/>
          <a:p>
            <a:pPr defTabSz="685983">
              <a:defRPr/>
            </a:pPr>
            <a:endParaRPr lang="en-GB">
              <a:solidFill>
                <a:prstClr val="black">
                  <a:tint val="75000"/>
                </a:prstClr>
              </a:solidFill>
            </a:endParaRPr>
          </a:p>
        </p:txBody>
      </p:sp>
      <p:sp>
        <p:nvSpPr>
          <p:cNvPr id="6" name="Slide Number Placeholder 5"/>
          <p:cNvSpPr>
            <a:spLocks noGrp="1"/>
          </p:cNvSpPr>
          <p:nvPr>
            <p:ph type="sldNum" sz="quarter" idx="12"/>
          </p:nvPr>
        </p:nvSpPr>
        <p:spPr/>
        <p:txBody>
          <a:bodyPr/>
          <a:lstStyle/>
          <a:p>
            <a:pPr defTabSz="685983">
              <a:defRPr/>
            </a:pPr>
            <a:fld id="{16F86329-3CF8-4C14-BDA1-626E503EBA06}" type="slidenum">
              <a:rPr lang="en-GB" smtClean="0">
                <a:solidFill>
                  <a:prstClr val="black">
                    <a:tint val="75000"/>
                  </a:prstClr>
                </a:solidFill>
              </a:rPr>
              <a:pPr defTabSz="685983">
                <a:defRPr/>
              </a:pPr>
              <a:t>‹#›</a:t>
            </a:fld>
            <a:endParaRPr lang="en-GB">
              <a:solidFill>
                <a:prstClr val="black">
                  <a:tint val="75000"/>
                </a:prstClr>
              </a:solidFill>
            </a:endParaRPr>
          </a:p>
        </p:txBody>
      </p:sp>
    </p:spTree>
    <p:extLst>
      <p:ext uri="{BB962C8B-B14F-4D97-AF65-F5344CB8AC3E}">
        <p14:creationId xmlns:p14="http://schemas.microsoft.com/office/powerpoint/2010/main" val="3313630621"/>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sz="half" idx="1"/>
          </p:nvPr>
        </p:nvSpPr>
        <p:spPr>
          <a:xfrm>
            <a:off x="628868" y="1369642"/>
            <a:ext cx="3887549" cy="3264511"/>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Content Placeholder 3"/>
          <p:cNvSpPr>
            <a:spLocks noGrp="1"/>
          </p:cNvSpPr>
          <p:nvPr>
            <p:ph sz="half" idx="2"/>
          </p:nvPr>
        </p:nvSpPr>
        <p:spPr>
          <a:xfrm>
            <a:off x="4630758" y="1369642"/>
            <a:ext cx="3887549" cy="3264511"/>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Date Placeholder 4"/>
          <p:cNvSpPr>
            <a:spLocks noGrp="1"/>
          </p:cNvSpPr>
          <p:nvPr>
            <p:ph type="dt" sz="half" idx="10"/>
          </p:nvPr>
        </p:nvSpPr>
        <p:spPr/>
        <p:txBody>
          <a:bodyPr/>
          <a:lstStyle/>
          <a:p>
            <a:pPr defTabSz="685983">
              <a:defRPr/>
            </a:pPr>
            <a:fld id="{D10F2C41-D146-4299-8CF7-AAADEF542A8B}" type="datetimeFigureOut">
              <a:rPr lang="en-GB" smtClean="0">
                <a:solidFill>
                  <a:prstClr val="black">
                    <a:tint val="75000"/>
                  </a:prstClr>
                </a:solidFill>
              </a:rPr>
              <a:pPr defTabSz="685983">
                <a:defRPr/>
              </a:pPr>
              <a:t>16/08/2024</a:t>
            </a:fld>
            <a:endParaRPr lang="en-GB">
              <a:solidFill>
                <a:prstClr val="black">
                  <a:tint val="75000"/>
                </a:prstClr>
              </a:solidFill>
            </a:endParaRPr>
          </a:p>
        </p:txBody>
      </p:sp>
      <p:sp>
        <p:nvSpPr>
          <p:cNvPr id="6" name="Footer Placeholder 5"/>
          <p:cNvSpPr>
            <a:spLocks noGrp="1"/>
          </p:cNvSpPr>
          <p:nvPr>
            <p:ph type="ftr" sz="quarter" idx="11"/>
          </p:nvPr>
        </p:nvSpPr>
        <p:spPr/>
        <p:txBody>
          <a:bodyPr/>
          <a:lstStyle/>
          <a:p>
            <a:pPr defTabSz="685983">
              <a:defRPr/>
            </a:pPr>
            <a:endParaRPr lang="en-GB">
              <a:solidFill>
                <a:prstClr val="black">
                  <a:tint val="75000"/>
                </a:prstClr>
              </a:solidFill>
            </a:endParaRPr>
          </a:p>
        </p:txBody>
      </p:sp>
      <p:sp>
        <p:nvSpPr>
          <p:cNvPr id="7" name="Slide Number Placeholder 6"/>
          <p:cNvSpPr>
            <a:spLocks noGrp="1"/>
          </p:cNvSpPr>
          <p:nvPr>
            <p:ph type="sldNum" sz="quarter" idx="12"/>
          </p:nvPr>
        </p:nvSpPr>
        <p:spPr/>
        <p:txBody>
          <a:bodyPr/>
          <a:lstStyle/>
          <a:p>
            <a:pPr defTabSz="685983">
              <a:defRPr/>
            </a:pPr>
            <a:fld id="{16F86329-3CF8-4C14-BDA1-626E503EBA06}" type="slidenum">
              <a:rPr lang="en-GB" smtClean="0">
                <a:solidFill>
                  <a:prstClr val="black">
                    <a:tint val="75000"/>
                  </a:prstClr>
                </a:solidFill>
              </a:rPr>
              <a:pPr defTabSz="685983">
                <a:defRPr/>
              </a:pPr>
              <a:t>‹#›</a:t>
            </a:fld>
            <a:endParaRPr lang="en-GB">
              <a:solidFill>
                <a:prstClr val="black">
                  <a:tint val="75000"/>
                </a:prstClr>
              </a:solidFill>
            </a:endParaRPr>
          </a:p>
        </p:txBody>
      </p:sp>
    </p:spTree>
    <p:extLst>
      <p:ext uri="{BB962C8B-B14F-4D97-AF65-F5344CB8AC3E}">
        <p14:creationId xmlns:p14="http://schemas.microsoft.com/office/powerpoint/2010/main" val="183631963"/>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564" y="3306198"/>
            <a:ext cx="7775099" cy="1021871"/>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564" y="2180709"/>
            <a:ext cx="7775099" cy="11254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862B1D44-6855-4F1D-B7AB-5050D5ED059D}" type="datetimeFigureOut">
              <a:rPr lang="en-US" smtClean="0">
                <a:solidFill>
                  <a:prstClr val="black">
                    <a:tint val="75000"/>
                  </a:prstClr>
                </a:solidFill>
              </a:rPr>
              <a:pPr/>
              <a:t>8/16/2024</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0AE11BE4-BE68-4549-B5EE-E1920BD5ABF0}"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299639404"/>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630060" y="273929"/>
            <a:ext cx="7889438" cy="994479"/>
          </a:xfrm>
        </p:spPr>
        <p:txBody>
          <a:bodyPr/>
          <a:lstStyle/>
          <a:p>
            <a:r>
              <a:rPr lang="en-US"/>
              <a:t>Click to edit Master title style</a:t>
            </a:r>
            <a:endParaRPr lang="en-US" dirty="0"/>
          </a:p>
        </p:txBody>
      </p:sp>
      <p:sp>
        <p:nvSpPr>
          <p:cNvPr id="3" name="Text Placeholder 2"/>
          <p:cNvSpPr>
            <a:spLocks noGrp="1"/>
          </p:cNvSpPr>
          <p:nvPr>
            <p:ph type="body" idx="1"/>
          </p:nvPr>
        </p:nvSpPr>
        <p:spPr>
          <a:xfrm>
            <a:off x="630060" y="1261261"/>
            <a:ext cx="3869683" cy="618125"/>
          </a:xfrm>
        </p:spPr>
        <p:txBody>
          <a:bodyPr anchor="b"/>
          <a:lstStyle>
            <a:lvl1pPr marL="0" indent="0">
              <a:buNone/>
              <a:defRPr sz="1800" b="1"/>
            </a:lvl1pPr>
            <a:lvl2pPr marL="342991" indent="0">
              <a:buNone/>
              <a:defRPr sz="1500" b="1"/>
            </a:lvl2pPr>
            <a:lvl3pPr marL="685983" indent="0">
              <a:buNone/>
              <a:defRPr sz="1350" b="1"/>
            </a:lvl3pPr>
            <a:lvl4pPr marL="1028974" indent="0">
              <a:buNone/>
              <a:defRPr sz="1200" b="1"/>
            </a:lvl4pPr>
            <a:lvl5pPr marL="1371966" indent="0">
              <a:buNone/>
              <a:defRPr sz="1200" b="1"/>
            </a:lvl5pPr>
            <a:lvl6pPr marL="1714957" indent="0">
              <a:buNone/>
              <a:defRPr sz="1200" b="1"/>
            </a:lvl6pPr>
            <a:lvl7pPr marL="2057949" indent="0">
              <a:buNone/>
              <a:defRPr sz="1200" b="1"/>
            </a:lvl7pPr>
            <a:lvl8pPr marL="2400940" indent="0">
              <a:buNone/>
              <a:defRPr sz="1200" b="1"/>
            </a:lvl8pPr>
            <a:lvl9pPr marL="2743932" indent="0">
              <a:buNone/>
              <a:defRPr sz="1200" b="1"/>
            </a:lvl9pPr>
          </a:lstStyle>
          <a:p>
            <a:pPr lvl="0"/>
            <a:r>
              <a:rPr lang="en-US"/>
              <a:t>Click to edit Master text styles</a:t>
            </a:r>
          </a:p>
        </p:txBody>
      </p:sp>
      <p:sp>
        <p:nvSpPr>
          <p:cNvPr id="4" name="Content Placeholder 3"/>
          <p:cNvSpPr>
            <a:spLocks noGrp="1"/>
          </p:cNvSpPr>
          <p:nvPr>
            <p:ph sz="half" idx="2"/>
          </p:nvPr>
        </p:nvSpPr>
        <p:spPr>
          <a:xfrm>
            <a:off x="630060" y="1879386"/>
            <a:ext cx="3869683" cy="2764294"/>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p:cNvSpPr>
            <a:spLocks noGrp="1"/>
          </p:cNvSpPr>
          <p:nvPr>
            <p:ph type="body" sz="quarter" idx="3"/>
          </p:nvPr>
        </p:nvSpPr>
        <p:spPr>
          <a:xfrm>
            <a:off x="4630757" y="1261261"/>
            <a:ext cx="3888741" cy="618125"/>
          </a:xfrm>
        </p:spPr>
        <p:txBody>
          <a:bodyPr anchor="b"/>
          <a:lstStyle>
            <a:lvl1pPr marL="0" indent="0">
              <a:buNone/>
              <a:defRPr sz="1800" b="1"/>
            </a:lvl1pPr>
            <a:lvl2pPr marL="342991" indent="0">
              <a:buNone/>
              <a:defRPr sz="1500" b="1"/>
            </a:lvl2pPr>
            <a:lvl3pPr marL="685983" indent="0">
              <a:buNone/>
              <a:defRPr sz="1350" b="1"/>
            </a:lvl3pPr>
            <a:lvl4pPr marL="1028974" indent="0">
              <a:buNone/>
              <a:defRPr sz="1200" b="1"/>
            </a:lvl4pPr>
            <a:lvl5pPr marL="1371966" indent="0">
              <a:buNone/>
              <a:defRPr sz="1200" b="1"/>
            </a:lvl5pPr>
            <a:lvl6pPr marL="1714957" indent="0">
              <a:buNone/>
              <a:defRPr sz="1200" b="1"/>
            </a:lvl6pPr>
            <a:lvl7pPr marL="2057949" indent="0">
              <a:buNone/>
              <a:defRPr sz="1200" b="1"/>
            </a:lvl7pPr>
            <a:lvl8pPr marL="2400940" indent="0">
              <a:buNone/>
              <a:defRPr sz="1200" b="1"/>
            </a:lvl8pPr>
            <a:lvl9pPr marL="2743932" indent="0">
              <a:buNone/>
              <a:defRPr sz="1200" b="1"/>
            </a:lvl9pPr>
          </a:lstStyle>
          <a:p>
            <a:pPr lvl="0"/>
            <a:r>
              <a:rPr lang="en-US"/>
              <a:t>Click to edit Master text styles</a:t>
            </a:r>
          </a:p>
        </p:txBody>
      </p:sp>
      <p:sp>
        <p:nvSpPr>
          <p:cNvPr id="6" name="Content Placeholder 5"/>
          <p:cNvSpPr>
            <a:spLocks noGrp="1"/>
          </p:cNvSpPr>
          <p:nvPr>
            <p:ph sz="quarter" idx="4"/>
          </p:nvPr>
        </p:nvSpPr>
        <p:spPr>
          <a:xfrm>
            <a:off x="4630757" y="1879386"/>
            <a:ext cx="3888741" cy="2764294"/>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Date Placeholder 6"/>
          <p:cNvSpPr>
            <a:spLocks noGrp="1"/>
          </p:cNvSpPr>
          <p:nvPr>
            <p:ph type="dt" sz="half" idx="10"/>
          </p:nvPr>
        </p:nvSpPr>
        <p:spPr/>
        <p:txBody>
          <a:bodyPr/>
          <a:lstStyle/>
          <a:p>
            <a:pPr defTabSz="685983">
              <a:defRPr/>
            </a:pPr>
            <a:fld id="{D10F2C41-D146-4299-8CF7-AAADEF542A8B}" type="datetimeFigureOut">
              <a:rPr lang="en-GB" smtClean="0">
                <a:solidFill>
                  <a:prstClr val="black">
                    <a:tint val="75000"/>
                  </a:prstClr>
                </a:solidFill>
              </a:rPr>
              <a:pPr defTabSz="685983">
                <a:defRPr/>
              </a:pPr>
              <a:t>16/08/2024</a:t>
            </a:fld>
            <a:endParaRPr lang="en-GB">
              <a:solidFill>
                <a:prstClr val="black">
                  <a:tint val="75000"/>
                </a:prstClr>
              </a:solidFill>
            </a:endParaRPr>
          </a:p>
        </p:txBody>
      </p:sp>
      <p:sp>
        <p:nvSpPr>
          <p:cNvPr id="8" name="Footer Placeholder 7"/>
          <p:cNvSpPr>
            <a:spLocks noGrp="1"/>
          </p:cNvSpPr>
          <p:nvPr>
            <p:ph type="ftr" sz="quarter" idx="11"/>
          </p:nvPr>
        </p:nvSpPr>
        <p:spPr/>
        <p:txBody>
          <a:bodyPr/>
          <a:lstStyle/>
          <a:p>
            <a:pPr defTabSz="685983">
              <a:defRPr/>
            </a:pPr>
            <a:endParaRPr lang="en-GB">
              <a:solidFill>
                <a:prstClr val="black">
                  <a:tint val="75000"/>
                </a:prstClr>
              </a:solidFill>
            </a:endParaRPr>
          </a:p>
        </p:txBody>
      </p:sp>
      <p:sp>
        <p:nvSpPr>
          <p:cNvPr id="9" name="Slide Number Placeholder 8"/>
          <p:cNvSpPr>
            <a:spLocks noGrp="1"/>
          </p:cNvSpPr>
          <p:nvPr>
            <p:ph type="sldNum" sz="quarter" idx="12"/>
          </p:nvPr>
        </p:nvSpPr>
        <p:spPr/>
        <p:txBody>
          <a:bodyPr/>
          <a:lstStyle/>
          <a:p>
            <a:pPr defTabSz="685983">
              <a:defRPr/>
            </a:pPr>
            <a:fld id="{16F86329-3CF8-4C14-BDA1-626E503EBA06}" type="slidenum">
              <a:rPr lang="en-GB" smtClean="0">
                <a:solidFill>
                  <a:prstClr val="black">
                    <a:tint val="75000"/>
                  </a:prstClr>
                </a:solidFill>
              </a:rPr>
              <a:pPr defTabSz="685983">
                <a:defRPr/>
              </a:pPr>
              <a:t>‹#›</a:t>
            </a:fld>
            <a:endParaRPr lang="en-GB">
              <a:solidFill>
                <a:prstClr val="black">
                  <a:tint val="75000"/>
                </a:prstClr>
              </a:solidFill>
            </a:endParaRPr>
          </a:p>
        </p:txBody>
      </p:sp>
    </p:spTree>
    <p:extLst>
      <p:ext uri="{BB962C8B-B14F-4D97-AF65-F5344CB8AC3E}">
        <p14:creationId xmlns:p14="http://schemas.microsoft.com/office/powerpoint/2010/main" val="3835993056"/>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Date Placeholder 2"/>
          <p:cNvSpPr>
            <a:spLocks noGrp="1"/>
          </p:cNvSpPr>
          <p:nvPr>
            <p:ph type="dt" sz="half" idx="10"/>
          </p:nvPr>
        </p:nvSpPr>
        <p:spPr/>
        <p:txBody>
          <a:bodyPr/>
          <a:lstStyle/>
          <a:p>
            <a:pPr defTabSz="685983">
              <a:defRPr/>
            </a:pPr>
            <a:fld id="{D10F2C41-D146-4299-8CF7-AAADEF542A8B}" type="datetimeFigureOut">
              <a:rPr lang="en-GB" smtClean="0">
                <a:solidFill>
                  <a:prstClr val="black">
                    <a:tint val="75000"/>
                  </a:prstClr>
                </a:solidFill>
              </a:rPr>
              <a:pPr defTabSz="685983">
                <a:defRPr/>
              </a:pPr>
              <a:t>16/08/2024</a:t>
            </a:fld>
            <a:endParaRPr lang="en-GB">
              <a:solidFill>
                <a:prstClr val="black">
                  <a:tint val="75000"/>
                </a:prstClr>
              </a:solidFill>
            </a:endParaRPr>
          </a:p>
        </p:txBody>
      </p:sp>
      <p:sp>
        <p:nvSpPr>
          <p:cNvPr id="4" name="Footer Placeholder 3"/>
          <p:cNvSpPr>
            <a:spLocks noGrp="1"/>
          </p:cNvSpPr>
          <p:nvPr>
            <p:ph type="ftr" sz="quarter" idx="11"/>
          </p:nvPr>
        </p:nvSpPr>
        <p:spPr/>
        <p:txBody>
          <a:bodyPr/>
          <a:lstStyle/>
          <a:p>
            <a:pPr defTabSz="685983">
              <a:defRPr/>
            </a:pPr>
            <a:endParaRPr lang="en-GB">
              <a:solidFill>
                <a:prstClr val="black">
                  <a:tint val="75000"/>
                </a:prstClr>
              </a:solidFill>
            </a:endParaRPr>
          </a:p>
        </p:txBody>
      </p:sp>
      <p:sp>
        <p:nvSpPr>
          <p:cNvPr id="5" name="Slide Number Placeholder 4"/>
          <p:cNvSpPr>
            <a:spLocks noGrp="1"/>
          </p:cNvSpPr>
          <p:nvPr>
            <p:ph type="sldNum" sz="quarter" idx="12"/>
          </p:nvPr>
        </p:nvSpPr>
        <p:spPr/>
        <p:txBody>
          <a:bodyPr/>
          <a:lstStyle/>
          <a:p>
            <a:pPr defTabSz="685983">
              <a:defRPr/>
            </a:pPr>
            <a:fld id="{16F86329-3CF8-4C14-BDA1-626E503EBA06}" type="slidenum">
              <a:rPr lang="en-GB" smtClean="0">
                <a:solidFill>
                  <a:prstClr val="black">
                    <a:tint val="75000"/>
                  </a:prstClr>
                </a:solidFill>
              </a:rPr>
              <a:pPr defTabSz="685983">
                <a:defRPr/>
              </a:pPr>
              <a:t>‹#›</a:t>
            </a:fld>
            <a:endParaRPr lang="en-GB">
              <a:solidFill>
                <a:prstClr val="black">
                  <a:tint val="75000"/>
                </a:prstClr>
              </a:solidFill>
            </a:endParaRPr>
          </a:p>
        </p:txBody>
      </p:sp>
    </p:spTree>
    <p:extLst>
      <p:ext uri="{BB962C8B-B14F-4D97-AF65-F5344CB8AC3E}">
        <p14:creationId xmlns:p14="http://schemas.microsoft.com/office/powerpoint/2010/main" val="373619917"/>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pPr defTabSz="685983">
              <a:defRPr/>
            </a:pPr>
            <a:fld id="{D10F2C41-D146-4299-8CF7-AAADEF542A8B}" type="datetimeFigureOut">
              <a:rPr lang="en-GB" smtClean="0">
                <a:solidFill>
                  <a:prstClr val="black">
                    <a:tint val="75000"/>
                  </a:prstClr>
                </a:solidFill>
              </a:rPr>
              <a:pPr defTabSz="685983">
                <a:defRPr/>
              </a:pPr>
              <a:t>16/08/2024</a:t>
            </a:fld>
            <a:endParaRPr lang="en-GB">
              <a:solidFill>
                <a:prstClr val="black">
                  <a:tint val="75000"/>
                </a:prstClr>
              </a:solidFill>
            </a:endParaRPr>
          </a:p>
        </p:txBody>
      </p:sp>
      <p:sp>
        <p:nvSpPr>
          <p:cNvPr id="3" name="Footer Placeholder 2"/>
          <p:cNvSpPr>
            <a:spLocks noGrp="1"/>
          </p:cNvSpPr>
          <p:nvPr>
            <p:ph type="ftr" sz="quarter" idx="11"/>
          </p:nvPr>
        </p:nvSpPr>
        <p:spPr/>
        <p:txBody>
          <a:bodyPr/>
          <a:lstStyle/>
          <a:p>
            <a:pPr defTabSz="685983">
              <a:defRPr/>
            </a:pPr>
            <a:endParaRPr lang="en-GB">
              <a:solidFill>
                <a:prstClr val="black">
                  <a:tint val="75000"/>
                </a:prstClr>
              </a:solidFill>
            </a:endParaRPr>
          </a:p>
        </p:txBody>
      </p:sp>
      <p:sp>
        <p:nvSpPr>
          <p:cNvPr id="4" name="Slide Number Placeholder 3"/>
          <p:cNvSpPr>
            <a:spLocks noGrp="1"/>
          </p:cNvSpPr>
          <p:nvPr>
            <p:ph type="sldNum" sz="quarter" idx="12"/>
          </p:nvPr>
        </p:nvSpPr>
        <p:spPr/>
        <p:txBody>
          <a:bodyPr/>
          <a:lstStyle/>
          <a:p>
            <a:pPr defTabSz="685983">
              <a:defRPr/>
            </a:pPr>
            <a:fld id="{16F86329-3CF8-4C14-BDA1-626E503EBA06}" type="slidenum">
              <a:rPr lang="en-GB" smtClean="0">
                <a:solidFill>
                  <a:prstClr val="black">
                    <a:tint val="75000"/>
                  </a:prstClr>
                </a:solidFill>
              </a:rPr>
              <a:pPr defTabSz="685983">
                <a:defRPr/>
              </a:pPr>
              <a:t>‹#›</a:t>
            </a:fld>
            <a:endParaRPr lang="en-GB">
              <a:solidFill>
                <a:prstClr val="black">
                  <a:tint val="75000"/>
                </a:prstClr>
              </a:solidFill>
            </a:endParaRPr>
          </a:p>
        </p:txBody>
      </p:sp>
    </p:spTree>
    <p:extLst>
      <p:ext uri="{BB962C8B-B14F-4D97-AF65-F5344CB8AC3E}">
        <p14:creationId xmlns:p14="http://schemas.microsoft.com/office/powerpoint/2010/main" val="4191179771"/>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30060" y="343006"/>
            <a:ext cx="2950202" cy="1200521"/>
          </a:xfrm>
        </p:spPr>
        <p:txBody>
          <a:bodyPr anchor="b"/>
          <a:lstStyle>
            <a:lvl1pPr>
              <a:defRPr sz="2401"/>
            </a:lvl1pPr>
          </a:lstStyle>
          <a:p>
            <a:r>
              <a:rPr lang="en-US"/>
              <a:t>Click to edit Master title style</a:t>
            </a:r>
            <a:endParaRPr lang="en-US" dirty="0"/>
          </a:p>
        </p:txBody>
      </p:sp>
      <p:sp>
        <p:nvSpPr>
          <p:cNvPr id="3" name="Content Placeholder 2"/>
          <p:cNvSpPr>
            <a:spLocks noGrp="1"/>
          </p:cNvSpPr>
          <p:nvPr>
            <p:ph idx="1"/>
          </p:nvPr>
        </p:nvSpPr>
        <p:spPr>
          <a:xfrm>
            <a:off x="3888741" y="740798"/>
            <a:ext cx="4630757" cy="3656347"/>
          </a:xfrm>
        </p:spPr>
        <p:txBody>
          <a:bodyPr/>
          <a:lstStyle>
            <a:lvl1pPr>
              <a:defRPr sz="2401"/>
            </a:lvl1pPr>
            <a:lvl2pPr>
              <a:defRPr sz="2101"/>
            </a:lvl2pPr>
            <a:lvl3pPr>
              <a:defRPr sz="1800"/>
            </a:lvl3pPr>
            <a:lvl4pPr>
              <a:defRPr sz="1500"/>
            </a:lvl4pPr>
            <a:lvl5pPr>
              <a:defRPr sz="1500"/>
            </a:lvl5pPr>
            <a:lvl6pPr>
              <a:defRPr sz="1500"/>
            </a:lvl6pPr>
            <a:lvl7pPr>
              <a:defRPr sz="1500"/>
            </a:lvl7pPr>
            <a:lvl8pPr>
              <a:defRPr sz="1500"/>
            </a:lvl8pPr>
            <a:lvl9pPr>
              <a:defRPr sz="15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Text Placeholder 3"/>
          <p:cNvSpPr>
            <a:spLocks noGrp="1"/>
          </p:cNvSpPr>
          <p:nvPr>
            <p:ph type="body" sz="half" idx="2"/>
          </p:nvPr>
        </p:nvSpPr>
        <p:spPr>
          <a:xfrm>
            <a:off x="630060" y="1543526"/>
            <a:ext cx="2950202" cy="2859574"/>
          </a:xfrm>
        </p:spPr>
        <p:txBody>
          <a:bodyPr/>
          <a:lstStyle>
            <a:lvl1pPr marL="0" indent="0">
              <a:buNone/>
              <a:defRPr sz="1200"/>
            </a:lvl1pPr>
            <a:lvl2pPr marL="342991" indent="0">
              <a:buNone/>
              <a:defRPr sz="1050"/>
            </a:lvl2pPr>
            <a:lvl3pPr marL="685983" indent="0">
              <a:buNone/>
              <a:defRPr sz="900"/>
            </a:lvl3pPr>
            <a:lvl4pPr marL="1028974" indent="0">
              <a:buNone/>
              <a:defRPr sz="750"/>
            </a:lvl4pPr>
            <a:lvl5pPr marL="1371966" indent="0">
              <a:buNone/>
              <a:defRPr sz="750"/>
            </a:lvl5pPr>
            <a:lvl6pPr marL="1714957" indent="0">
              <a:buNone/>
              <a:defRPr sz="750"/>
            </a:lvl6pPr>
            <a:lvl7pPr marL="2057949" indent="0">
              <a:buNone/>
              <a:defRPr sz="750"/>
            </a:lvl7pPr>
            <a:lvl8pPr marL="2400940" indent="0">
              <a:buNone/>
              <a:defRPr sz="750"/>
            </a:lvl8pPr>
            <a:lvl9pPr marL="2743932" indent="0">
              <a:buNone/>
              <a:defRPr sz="750"/>
            </a:lvl9pPr>
          </a:lstStyle>
          <a:p>
            <a:pPr lvl="0"/>
            <a:r>
              <a:rPr lang="en-US"/>
              <a:t>Click to edit Master text styles</a:t>
            </a:r>
          </a:p>
        </p:txBody>
      </p:sp>
      <p:sp>
        <p:nvSpPr>
          <p:cNvPr id="5" name="Date Placeholder 4"/>
          <p:cNvSpPr>
            <a:spLocks noGrp="1"/>
          </p:cNvSpPr>
          <p:nvPr>
            <p:ph type="dt" sz="half" idx="10"/>
          </p:nvPr>
        </p:nvSpPr>
        <p:spPr/>
        <p:txBody>
          <a:bodyPr/>
          <a:lstStyle/>
          <a:p>
            <a:pPr defTabSz="685983">
              <a:defRPr/>
            </a:pPr>
            <a:fld id="{D10F2C41-D146-4299-8CF7-AAADEF542A8B}" type="datetimeFigureOut">
              <a:rPr lang="en-GB" smtClean="0">
                <a:solidFill>
                  <a:prstClr val="black">
                    <a:tint val="75000"/>
                  </a:prstClr>
                </a:solidFill>
              </a:rPr>
              <a:pPr defTabSz="685983">
                <a:defRPr/>
              </a:pPr>
              <a:t>16/08/2024</a:t>
            </a:fld>
            <a:endParaRPr lang="en-GB">
              <a:solidFill>
                <a:prstClr val="black">
                  <a:tint val="75000"/>
                </a:prstClr>
              </a:solidFill>
            </a:endParaRPr>
          </a:p>
        </p:txBody>
      </p:sp>
      <p:sp>
        <p:nvSpPr>
          <p:cNvPr id="6" name="Footer Placeholder 5"/>
          <p:cNvSpPr>
            <a:spLocks noGrp="1"/>
          </p:cNvSpPr>
          <p:nvPr>
            <p:ph type="ftr" sz="quarter" idx="11"/>
          </p:nvPr>
        </p:nvSpPr>
        <p:spPr/>
        <p:txBody>
          <a:bodyPr/>
          <a:lstStyle/>
          <a:p>
            <a:pPr defTabSz="685983">
              <a:defRPr/>
            </a:pPr>
            <a:endParaRPr lang="en-GB">
              <a:solidFill>
                <a:prstClr val="black">
                  <a:tint val="75000"/>
                </a:prstClr>
              </a:solidFill>
            </a:endParaRPr>
          </a:p>
        </p:txBody>
      </p:sp>
      <p:sp>
        <p:nvSpPr>
          <p:cNvPr id="7" name="Slide Number Placeholder 6"/>
          <p:cNvSpPr>
            <a:spLocks noGrp="1"/>
          </p:cNvSpPr>
          <p:nvPr>
            <p:ph type="sldNum" sz="quarter" idx="12"/>
          </p:nvPr>
        </p:nvSpPr>
        <p:spPr/>
        <p:txBody>
          <a:bodyPr/>
          <a:lstStyle/>
          <a:p>
            <a:pPr defTabSz="685983">
              <a:defRPr/>
            </a:pPr>
            <a:fld id="{16F86329-3CF8-4C14-BDA1-626E503EBA06}" type="slidenum">
              <a:rPr lang="en-GB" smtClean="0">
                <a:solidFill>
                  <a:prstClr val="black">
                    <a:tint val="75000"/>
                  </a:prstClr>
                </a:solidFill>
              </a:rPr>
              <a:pPr defTabSz="685983">
                <a:defRPr/>
              </a:pPr>
              <a:t>‹#›</a:t>
            </a:fld>
            <a:endParaRPr lang="en-GB">
              <a:solidFill>
                <a:prstClr val="black">
                  <a:tint val="75000"/>
                </a:prstClr>
              </a:solidFill>
            </a:endParaRPr>
          </a:p>
        </p:txBody>
      </p:sp>
    </p:spTree>
    <p:extLst>
      <p:ext uri="{BB962C8B-B14F-4D97-AF65-F5344CB8AC3E}">
        <p14:creationId xmlns:p14="http://schemas.microsoft.com/office/powerpoint/2010/main" val="3173966166"/>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30060" y="343006"/>
            <a:ext cx="2950202" cy="1200521"/>
          </a:xfrm>
        </p:spPr>
        <p:txBody>
          <a:bodyPr anchor="b"/>
          <a:lstStyle>
            <a:lvl1pPr>
              <a:defRPr sz="2401"/>
            </a:lvl1pPr>
          </a:lstStyle>
          <a:p>
            <a:r>
              <a:rPr lang="en-US"/>
              <a:t>Click to edit Master title style</a:t>
            </a:r>
            <a:endParaRPr lang="en-US" dirty="0"/>
          </a:p>
        </p:txBody>
      </p:sp>
      <p:sp>
        <p:nvSpPr>
          <p:cNvPr id="3" name="Picture Placeholder 2"/>
          <p:cNvSpPr>
            <a:spLocks noGrp="1" noChangeAspect="1"/>
          </p:cNvSpPr>
          <p:nvPr>
            <p:ph type="pic" idx="1"/>
          </p:nvPr>
        </p:nvSpPr>
        <p:spPr>
          <a:xfrm>
            <a:off x="3888741" y="740798"/>
            <a:ext cx="4630757" cy="3656347"/>
          </a:xfrm>
        </p:spPr>
        <p:txBody>
          <a:bodyPr anchor="t"/>
          <a:lstStyle>
            <a:lvl1pPr marL="0" indent="0">
              <a:buNone/>
              <a:defRPr sz="2401"/>
            </a:lvl1pPr>
            <a:lvl2pPr marL="342991" indent="0">
              <a:buNone/>
              <a:defRPr sz="2101"/>
            </a:lvl2pPr>
            <a:lvl3pPr marL="685983" indent="0">
              <a:buNone/>
              <a:defRPr sz="1800"/>
            </a:lvl3pPr>
            <a:lvl4pPr marL="1028974" indent="0">
              <a:buNone/>
              <a:defRPr sz="1500"/>
            </a:lvl4pPr>
            <a:lvl5pPr marL="1371966" indent="0">
              <a:buNone/>
              <a:defRPr sz="1500"/>
            </a:lvl5pPr>
            <a:lvl6pPr marL="1714957" indent="0">
              <a:buNone/>
              <a:defRPr sz="1500"/>
            </a:lvl6pPr>
            <a:lvl7pPr marL="2057949" indent="0">
              <a:buNone/>
              <a:defRPr sz="1500"/>
            </a:lvl7pPr>
            <a:lvl8pPr marL="2400940" indent="0">
              <a:buNone/>
              <a:defRPr sz="1500"/>
            </a:lvl8pPr>
            <a:lvl9pPr marL="2743932" indent="0">
              <a:buNone/>
              <a:defRPr sz="1500"/>
            </a:lvl9pPr>
          </a:lstStyle>
          <a:p>
            <a:r>
              <a:rPr lang="en-US"/>
              <a:t>Click icon to add picture</a:t>
            </a:r>
            <a:endParaRPr lang="en-US" dirty="0"/>
          </a:p>
        </p:txBody>
      </p:sp>
      <p:sp>
        <p:nvSpPr>
          <p:cNvPr id="4" name="Text Placeholder 3"/>
          <p:cNvSpPr>
            <a:spLocks noGrp="1"/>
          </p:cNvSpPr>
          <p:nvPr>
            <p:ph type="body" sz="half" idx="2"/>
          </p:nvPr>
        </p:nvSpPr>
        <p:spPr>
          <a:xfrm>
            <a:off x="630060" y="1543526"/>
            <a:ext cx="2950202" cy="2859574"/>
          </a:xfrm>
        </p:spPr>
        <p:txBody>
          <a:bodyPr/>
          <a:lstStyle>
            <a:lvl1pPr marL="0" indent="0">
              <a:buNone/>
              <a:defRPr sz="1200"/>
            </a:lvl1pPr>
            <a:lvl2pPr marL="342991" indent="0">
              <a:buNone/>
              <a:defRPr sz="1050"/>
            </a:lvl2pPr>
            <a:lvl3pPr marL="685983" indent="0">
              <a:buNone/>
              <a:defRPr sz="900"/>
            </a:lvl3pPr>
            <a:lvl4pPr marL="1028974" indent="0">
              <a:buNone/>
              <a:defRPr sz="750"/>
            </a:lvl4pPr>
            <a:lvl5pPr marL="1371966" indent="0">
              <a:buNone/>
              <a:defRPr sz="750"/>
            </a:lvl5pPr>
            <a:lvl6pPr marL="1714957" indent="0">
              <a:buNone/>
              <a:defRPr sz="750"/>
            </a:lvl6pPr>
            <a:lvl7pPr marL="2057949" indent="0">
              <a:buNone/>
              <a:defRPr sz="750"/>
            </a:lvl7pPr>
            <a:lvl8pPr marL="2400940" indent="0">
              <a:buNone/>
              <a:defRPr sz="750"/>
            </a:lvl8pPr>
            <a:lvl9pPr marL="2743932" indent="0">
              <a:buNone/>
              <a:defRPr sz="750"/>
            </a:lvl9pPr>
          </a:lstStyle>
          <a:p>
            <a:pPr lvl="0"/>
            <a:r>
              <a:rPr lang="en-US"/>
              <a:t>Click to edit Master text styles</a:t>
            </a:r>
          </a:p>
        </p:txBody>
      </p:sp>
      <p:sp>
        <p:nvSpPr>
          <p:cNvPr id="5" name="Date Placeholder 4"/>
          <p:cNvSpPr>
            <a:spLocks noGrp="1"/>
          </p:cNvSpPr>
          <p:nvPr>
            <p:ph type="dt" sz="half" idx="10"/>
          </p:nvPr>
        </p:nvSpPr>
        <p:spPr/>
        <p:txBody>
          <a:bodyPr/>
          <a:lstStyle/>
          <a:p>
            <a:pPr defTabSz="685983">
              <a:defRPr/>
            </a:pPr>
            <a:fld id="{D10F2C41-D146-4299-8CF7-AAADEF542A8B}" type="datetimeFigureOut">
              <a:rPr lang="en-GB" smtClean="0">
                <a:solidFill>
                  <a:prstClr val="black">
                    <a:tint val="75000"/>
                  </a:prstClr>
                </a:solidFill>
              </a:rPr>
              <a:pPr defTabSz="685983">
                <a:defRPr/>
              </a:pPr>
              <a:t>16/08/2024</a:t>
            </a:fld>
            <a:endParaRPr lang="en-GB">
              <a:solidFill>
                <a:prstClr val="black">
                  <a:tint val="75000"/>
                </a:prstClr>
              </a:solidFill>
            </a:endParaRPr>
          </a:p>
        </p:txBody>
      </p:sp>
      <p:sp>
        <p:nvSpPr>
          <p:cNvPr id="6" name="Footer Placeholder 5"/>
          <p:cNvSpPr>
            <a:spLocks noGrp="1"/>
          </p:cNvSpPr>
          <p:nvPr>
            <p:ph type="ftr" sz="quarter" idx="11"/>
          </p:nvPr>
        </p:nvSpPr>
        <p:spPr/>
        <p:txBody>
          <a:bodyPr/>
          <a:lstStyle/>
          <a:p>
            <a:pPr defTabSz="685983">
              <a:defRPr/>
            </a:pPr>
            <a:endParaRPr lang="en-GB">
              <a:solidFill>
                <a:prstClr val="black">
                  <a:tint val="75000"/>
                </a:prstClr>
              </a:solidFill>
            </a:endParaRPr>
          </a:p>
        </p:txBody>
      </p:sp>
      <p:sp>
        <p:nvSpPr>
          <p:cNvPr id="7" name="Slide Number Placeholder 6"/>
          <p:cNvSpPr>
            <a:spLocks noGrp="1"/>
          </p:cNvSpPr>
          <p:nvPr>
            <p:ph type="sldNum" sz="quarter" idx="12"/>
          </p:nvPr>
        </p:nvSpPr>
        <p:spPr/>
        <p:txBody>
          <a:bodyPr/>
          <a:lstStyle/>
          <a:p>
            <a:pPr defTabSz="685983">
              <a:defRPr/>
            </a:pPr>
            <a:fld id="{16F86329-3CF8-4C14-BDA1-626E503EBA06}" type="slidenum">
              <a:rPr lang="en-GB" smtClean="0">
                <a:solidFill>
                  <a:prstClr val="black">
                    <a:tint val="75000"/>
                  </a:prstClr>
                </a:solidFill>
              </a:rPr>
              <a:pPr defTabSz="685983">
                <a:defRPr/>
              </a:pPr>
              <a:t>‹#›</a:t>
            </a:fld>
            <a:endParaRPr lang="en-GB">
              <a:solidFill>
                <a:prstClr val="black">
                  <a:tint val="75000"/>
                </a:prstClr>
              </a:solidFill>
            </a:endParaRPr>
          </a:p>
        </p:txBody>
      </p:sp>
    </p:spTree>
    <p:extLst>
      <p:ext uri="{BB962C8B-B14F-4D97-AF65-F5344CB8AC3E}">
        <p14:creationId xmlns:p14="http://schemas.microsoft.com/office/powerpoint/2010/main" val="462524472"/>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pPr defTabSz="685983">
              <a:defRPr/>
            </a:pPr>
            <a:fld id="{D10F2C41-D146-4299-8CF7-AAADEF542A8B}" type="datetimeFigureOut">
              <a:rPr lang="en-GB" smtClean="0">
                <a:solidFill>
                  <a:prstClr val="black">
                    <a:tint val="75000"/>
                  </a:prstClr>
                </a:solidFill>
              </a:rPr>
              <a:pPr defTabSz="685983">
                <a:defRPr/>
              </a:pPr>
              <a:t>16/08/2024</a:t>
            </a:fld>
            <a:endParaRPr lang="en-GB">
              <a:solidFill>
                <a:prstClr val="black">
                  <a:tint val="75000"/>
                </a:prstClr>
              </a:solidFill>
            </a:endParaRPr>
          </a:p>
        </p:txBody>
      </p:sp>
      <p:sp>
        <p:nvSpPr>
          <p:cNvPr id="5" name="Footer Placeholder 4"/>
          <p:cNvSpPr>
            <a:spLocks noGrp="1"/>
          </p:cNvSpPr>
          <p:nvPr>
            <p:ph type="ftr" sz="quarter" idx="11"/>
          </p:nvPr>
        </p:nvSpPr>
        <p:spPr/>
        <p:txBody>
          <a:bodyPr/>
          <a:lstStyle/>
          <a:p>
            <a:pPr defTabSz="685983">
              <a:defRPr/>
            </a:pPr>
            <a:endParaRPr lang="en-GB">
              <a:solidFill>
                <a:prstClr val="black">
                  <a:tint val="75000"/>
                </a:prstClr>
              </a:solidFill>
            </a:endParaRPr>
          </a:p>
        </p:txBody>
      </p:sp>
      <p:sp>
        <p:nvSpPr>
          <p:cNvPr id="6" name="Slide Number Placeholder 5"/>
          <p:cNvSpPr>
            <a:spLocks noGrp="1"/>
          </p:cNvSpPr>
          <p:nvPr>
            <p:ph type="sldNum" sz="quarter" idx="12"/>
          </p:nvPr>
        </p:nvSpPr>
        <p:spPr/>
        <p:txBody>
          <a:bodyPr/>
          <a:lstStyle/>
          <a:p>
            <a:pPr defTabSz="685983">
              <a:defRPr/>
            </a:pPr>
            <a:fld id="{16F86329-3CF8-4C14-BDA1-626E503EBA06}" type="slidenum">
              <a:rPr lang="en-GB" smtClean="0">
                <a:solidFill>
                  <a:prstClr val="black">
                    <a:tint val="75000"/>
                  </a:prstClr>
                </a:solidFill>
              </a:rPr>
              <a:pPr defTabSz="685983">
                <a:defRPr/>
              </a:pPr>
              <a:t>‹#›</a:t>
            </a:fld>
            <a:endParaRPr lang="en-GB">
              <a:solidFill>
                <a:prstClr val="black">
                  <a:tint val="75000"/>
                </a:prstClr>
              </a:solidFill>
            </a:endParaRPr>
          </a:p>
        </p:txBody>
      </p:sp>
    </p:spTree>
    <p:extLst>
      <p:ext uri="{BB962C8B-B14F-4D97-AF65-F5344CB8AC3E}">
        <p14:creationId xmlns:p14="http://schemas.microsoft.com/office/powerpoint/2010/main" val="227290212"/>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45947" y="273928"/>
            <a:ext cx="1972360" cy="4360224"/>
          </a:xfrm>
        </p:spPr>
        <p:txBody>
          <a:bodyPr vert="eaVert"/>
          <a:lstStyle/>
          <a:p>
            <a:r>
              <a:rPr lang="en-US"/>
              <a:t>Click to edit Master title style</a:t>
            </a:r>
            <a:endParaRPr lang="en-US" dirty="0"/>
          </a:p>
        </p:txBody>
      </p:sp>
      <p:sp>
        <p:nvSpPr>
          <p:cNvPr id="3" name="Vertical Text Placeholder 2"/>
          <p:cNvSpPr>
            <a:spLocks noGrp="1"/>
          </p:cNvSpPr>
          <p:nvPr>
            <p:ph type="body" orient="vert" idx="1"/>
          </p:nvPr>
        </p:nvSpPr>
        <p:spPr>
          <a:xfrm>
            <a:off x="628868" y="273928"/>
            <a:ext cx="5802739" cy="4360224"/>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pPr defTabSz="685983">
              <a:defRPr/>
            </a:pPr>
            <a:fld id="{D10F2C41-D146-4299-8CF7-AAADEF542A8B}" type="datetimeFigureOut">
              <a:rPr lang="en-GB" smtClean="0">
                <a:solidFill>
                  <a:prstClr val="black">
                    <a:tint val="75000"/>
                  </a:prstClr>
                </a:solidFill>
              </a:rPr>
              <a:pPr defTabSz="685983">
                <a:defRPr/>
              </a:pPr>
              <a:t>16/08/2024</a:t>
            </a:fld>
            <a:endParaRPr lang="en-GB">
              <a:solidFill>
                <a:prstClr val="black">
                  <a:tint val="75000"/>
                </a:prstClr>
              </a:solidFill>
            </a:endParaRPr>
          </a:p>
        </p:txBody>
      </p:sp>
      <p:sp>
        <p:nvSpPr>
          <p:cNvPr id="5" name="Footer Placeholder 4"/>
          <p:cNvSpPr>
            <a:spLocks noGrp="1"/>
          </p:cNvSpPr>
          <p:nvPr>
            <p:ph type="ftr" sz="quarter" idx="11"/>
          </p:nvPr>
        </p:nvSpPr>
        <p:spPr/>
        <p:txBody>
          <a:bodyPr/>
          <a:lstStyle/>
          <a:p>
            <a:pPr defTabSz="685983">
              <a:defRPr/>
            </a:pPr>
            <a:endParaRPr lang="en-GB">
              <a:solidFill>
                <a:prstClr val="black">
                  <a:tint val="75000"/>
                </a:prstClr>
              </a:solidFill>
            </a:endParaRPr>
          </a:p>
        </p:txBody>
      </p:sp>
      <p:sp>
        <p:nvSpPr>
          <p:cNvPr id="6" name="Slide Number Placeholder 5"/>
          <p:cNvSpPr>
            <a:spLocks noGrp="1"/>
          </p:cNvSpPr>
          <p:nvPr>
            <p:ph type="sldNum" sz="quarter" idx="12"/>
          </p:nvPr>
        </p:nvSpPr>
        <p:spPr/>
        <p:txBody>
          <a:bodyPr/>
          <a:lstStyle/>
          <a:p>
            <a:pPr defTabSz="685983">
              <a:defRPr/>
            </a:pPr>
            <a:fld id="{16F86329-3CF8-4C14-BDA1-626E503EBA06}" type="slidenum">
              <a:rPr lang="en-GB" smtClean="0">
                <a:solidFill>
                  <a:prstClr val="black">
                    <a:tint val="75000"/>
                  </a:prstClr>
                </a:solidFill>
              </a:rPr>
              <a:pPr defTabSz="685983">
                <a:defRPr/>
              </a:pPr>
              <a:t>‹#›</a:t>
            </a:fld>
            <a:endParaRPr lang="en-GB">
              <a:solidFill>
                <a:prstClr val="black">
                  <a:tint val="75000"/>
                </a:prstClr>
              </a:solidFill>
            </a:endParaRPr>
          </a:p>
        </p:txBody>
      </p:sp>
    </p:spTree>
    <p:extLst>
      <p:ext uri="{BB962C8B-B14F-4D97-AF65-F5344CB8AC3E}">
        <p14:creationId xmlns:p14="http://schemas.microsoft.com/office/powerpoint/2010/main" val="1380021976"/>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userDrawn="1">
  <p:cSld name="23_标题和内容">
    <p:spTree>
      <p:nvGrpSpPr>
        <p:cNvPr id="1" name=""/>
        <p:cNvGrpSpPr/>
        <p:nvPr/>
      </p:nvGrpSpPr>
      <p:grpSpPr>
        <a:xfrm>
          <a:off x="0" y="0"/>
          <a:ext cx="0" cy="0"/>
          <a:chOff x="0" y="0"/>
          <a:chExt cx="0" cy="0"/>
        </a:xfrm>
      </p:grpSpPr>
      <p:sp>
        <p:nvSpPr>
          <p:cNvPr id="4" name="日期占位符 3"/>
          <p:cNvSpPr>
            <a:spLocks noGrp="1"/>
          </p:cNvSpPr>
          <p:nvPr>
            <p:ph type="dt" sz="half" idx="10"/>
          </p:nvPr>
        </p:nvSpPr>
        <p:spPr>
          <a:xfrm>
            <a:off x="457360" y="4768738"/>
            <a:ext cx="2134341" cy="273929"/>
          </a:xfrm>
          <a:prstGeom prst="rect">
            <a:avLst/>
          </a:prstGeom>
        </p:spPr>
        <p:txBody>
          <a:bodyPr/>
          <a:lstStyle/>
          <a:p>
            <a:endParaRPr lang="zh-CN" altLang="en-US">
              <a:solidFill>
                <a:prstClr val="black">
                  <a:tint val="75000"/>
                </a:prstClr>
              </a:solidFill>
            </a:endParaRPr>
          </a:p>
        </p:txBody>
      </p:sp>
      <p:sp>
        <p:nvSpPr>
          <p:cNvPr id="5" name="页脚占位符 4"/>
          <p:cNvSpPr>
            <a:spLocks noGrp="1"/>
          </p:cNvSpPr>
          <p:nvPr>
            <p:ph type="ftr" sz="quarter" idx="11"/>
          </p:nvPr>
        </p:nvSpPr>
        <p:spPr>
          <a:xfrm>
            <a:off x="3125285" y="4768738"/>
            <a:ext cx="2896605" cy="273929"/>
          </a:xfrm>
          <a:prstGeom prst="rect">
            <a:avLst/>
          </a:prstGeom>
        </p:spPr>
        <p:txBody>
          <a:bodyPr/>
          <a:lstStyle/>
          <a:p>
            <a:endParaRPr lang="zh-CN" altLang="en-US">
              <a:solidFill>
                <a:prstClr val="black">
                  <a:tint val="75000"/>
                </a:prstClr>
              </a:solidFill>
            </a:endParaRPr>
          </a:p>
        </p:txBody>
      </p:sp>
      <p:sp>
        <p:nvSpPr>
          <p:cNvPr id="6" name="灯片编号占位符 5"/>
          <p:cNvSpPr>
            <a:spLocks noGrp="1"/>
          </p:cNvSpPr>
          <p:nvPr>
            <p:ph type="sldNum" sz="quarter" idx="12"/>
          </p:nvPr>
        </p:nvSpPr>
        <p:spPr>
          <a:xfrm>
            <a:off x="8589102" y="4788107"/>
            <a:ext cx="410996" cy="273929"/>
          </a:xfrm>
          <a:prstGeom prst="rect">
            <a:avLst/>
          </a:prstGeom>
        </p:spPr>
        <p:txBody>
          <a:bodyPr/>
          <a:lstStyle/>
          <a:p>
            <a:fld id="{ECB62A96-75BD-4D1B-A9DE-49026C62D5F2}"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2710178969"/>
      </p:ext>
    </p:extLst>
  </p:cSld>
  <p:clrMapOvr>
    <a:masterClrMapping/>
  </p:clrMapOvr>
  <p:transition>
    <p:random/>
  </p:transition>
</p:sldLayout>
</file>

<file path=ppt/slideLayouts/slideLayout38.xml><?xml version="1.0" encoding="utf-8"?>
<p:sldLayout xmlns:a="http://schemas.openxmlformats.org/drawingml/2006/main" xmlns:r="http://schemas.openxmlformats.org/officeDocument/2006/relationships" xmlns:p="http://schemas.openxmlformats.org/presentationml/2006/main" userDrawn="1">
  <p:cSld name="12_Title and Content">
    <p:bg>
      <p:bgPr>
        <a:solidFill>
          <a:schemeClr val="accent6">
            <a:lumMod val="75000"/>
          </a:schemeClr>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297023" y="164693"/>
            <a:ext cx="8712950" cy="4681543"/>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dk2"/>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chemeClr val="bg1"/>
            </a:solidFill>
            <a:ln>
              <a:noFill/>
            </a:ln>
          </p:spPr>
          <p:txBody>
            <a:bodyPr spcFirstLastPara="1" wrap="square" lIns="91425" tIns="91425" rIns="91425" bIns="91425" anchor="ctr" anchorCtr="0">
              <a:noAutofit/>
            </a:bodyPr>
            <a:lstStyle/>
            <a:p>
              <a:endParaRPr sz="1350" dirty="0">
                <a:solidFill>
                  <a:prstClr val="black"/>
                </a:solidFill>
                <a:latin typeface="Times New Roman" panose="02020603050405020304" pitchFamily="18" charset="0"/>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349391" y="661836"/>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6" tIns="68566" rIns="68566" bIns="68566" anchor="ctr" anchorCtr="0">
            <a:noAutofit/>
          </a:bodyPr>
          <a:lstStyle/>
          <a:p>
            <a:endParaRPr sz="1350">
              <a:solidFill>
                <a:prstClr val="black"/>
              </a:solidFill>
              <a:latin typeface="Times New Roman" panose="02020603050405020304" pitchFamily="18" charset="0"/>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150354" y="680331"/>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6" tIns="68566" rIns="68566" bIns="68566" anchor="ctr" anchorCtr="0">
            <a:noAutofit/>
          </a:bodyPr>
          <a:lstStyle/>
          <a:p>
            <a:endParaRPr sz="1350">
              <a:solidFill>
                <a:prstClr val="black"/>
              </a:solidFill>
              <a:latin typeface="Times New Roman" panose="02020603050405020304" pitchFamily="18" charset="0"/>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168122" y="742296"/>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6" tIns="68566" rIns="68566" bIns="68566" anchor="ctr" anchorCtr="0">
            <a:noAutofit/>
          </a:bodyPr>
          <a:lstStyle/>
          <a:p>
            <a:endParaRPr sz="1350">
              <a:solidFill>
                <a:prstClr val="black"/>
              </a:solidFill>
              <a:latin typeface="Times New Roman" panose="02020603050405020304" pitchFamily="18" charset="0"/>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393812" y="710860"/>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6" tIns="68566" rIns="68566" bIns="68566" anchor="ctr" anchorCtr="0">
            <a:noAutofit/>
          </a:bodyPr>
          <a:lstStyle/>
          <a:p>
            <a:endParaRPr sz="1350">
              <a:solidFill>
                <a:prstClr val="black"/>
              </a:solidFill>
              <a:latin typeface="Times New Roman" panose="02020603050405020304" pitchFamily="18" charset="0"/>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151247" y="688672"/>
            <a:ext cx="335911"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6" tIns="68566" rIns="68566" bIns="68566" anchor="ctr" anchorCtr="0">
            <a:noAutofit/>
          </a:bodyPr>
          <a:lstStyle/>
          <a:p>
            <a:endParaRPr sz="1350">
              <a:solidFill>
                <a:prstClr val="black"/>
              </a:solidFill>
              <a:latin typeface="Times New Roman" panose="02020603050405020304" pitchFamily="18" charset="0"/>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348499" y="1122388"/>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6" tIns="68566" rIns="68566" bIns="68566" anchor="ctr" anchorCtr="0">
            <a:noAutofit/>
          </a:bodyPr>
          <a:lstStyle/>
          <a:p>
            <a:endParaRPr sz="1350">
              <a:solidFill>
                <a:prstClr val="black"/>
              </a:solidFill>
              <a:latin typeface="Times New Roman" panose="02020603050405020304" pitchFamily="18" charset="0"/>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49460" y="1140884"/>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6" tIns="68566" rIns="68566" bIns="68566" anchor="ctr" anchorCtr="0">
            <a:noAutofit/>
          </a:bodyPr>
          <a:lstStyle/>
          <a:p>
            <a:endParaRPr sz="1350">
              <a:solidFill>
                <a:prstClr val="black"/>
              </a:solidFill>
              <a:latin typeface="Times New Roman" panose="02020603050405020304" pitchFamily="18" charset="0"/>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167228" y="1202847"/>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6" tIns="68566" rIns="68566" bIns="68566" anchor="ctr" anchorCtr="0">
            <a:noAutofit/>
          </a:bodyPr>
          <a:lstStyle/>
          <a:p>
            <a:endParaRPr sz="1350">
              <a:solidFill>
                <a:prstClr val="black"/>
              </a:solidFill>
              <a:latin typeface="Times New Roman" panose="02020603050405020304" pitchFamily="18" charset="0"/>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392918" y="1171412"/>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6" tIns="68566" rIns="68566" bIns="68566" anchor="ctr" anchorCtr="0">
            <a:noAutofit/>
          </a:bodyPr>
          <a:lstStyle/>
          <a:p>
            <a:endParaRPr sz="1350">
              <a:solidFill>
                <a:prstClr val="black"/>
              </a:solidFill>
              <a:latin typeface="Times New Roman" panose="02020603050405020304" pitchFamily="18" charset="0"/>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150355" y="1149223"/>
            <a:ext cx="335911"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6" tIns="68566" rIns="68566" bIns="68566" anchor="ctr" anchorCtr="0">
            <a:noAutofit/>
          </a:bodyPr>
          <a:lstStyle/>
          <a:p>
            <a:endParaRPr sz="1350">
              <a:solidFill>
                <a:prstClr val="black"/>
              </a:solidFill>
              <a:latin typeface="Times New Roman" panose="02020603050405020304" pitchFamily="18" charset="0"/>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347604" y="1582939"/>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6" tIns="68566" rIns="68566" bIns="68566" anchor="ctr" anchorCtr="0">
            <a:noAutofit/>
          </a:bodyPr>
          <a:lstStyle/>
          <a:p>
            <a:endParaRPr sz="1350">
              <a:solidFill>
                <a:prstClr val="black"/>
              </a:solidFill>
              <a:latin typeface="Times New Roman" panose="02020603050405020304" pitchFamily="18" charset="0"/>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48566" y="1601435"/>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6" tIns="68566" rIns="68566" bIns="68566" anchor="ctr" anchorCtr="0">
            <a:noAutofit/>
          </a:bodyPr>
          <a:lstStyle/>
          <a:p>
            <a:endParaRPr sz="1350">
              <a:solidFill>
                <a:prstClr val="black"/>
              </a:solidFill>
              <a:latin typeface="Times New Roman" panose="02020603050405020304" pitchFamily="18" charset="0"/>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166335" y="1663399"/>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6" tIns="68566" rIns="68566" bIns="68566" anchor="ctr" anchorCtr="0">
            <a:noAutofit/>
          </a:bodyPr>
          <a:lstStyle/>
          <a:p>
            <a:endParaRPr sz="1350">
              <a:solidFill>
                <a:prstClr val="black"/>
              </a:solidFill>
              <a:latin typeface="Times New Roman" panose="02020603050405020304" pitchFamily="18" charset="0"/>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392025" y="1631963"/>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6" tIns="68566" rIns="68566" bIns="68566" anchor="ctr" anchorCtr="0">
            <a:noAutofit/>
          </a:bodyPr>
          <a:lstStyle/>
          <a:p>
            <a:endParaRPr sz="1350">
              <a:solidFill>
                <a:prstClr val="black"/>
              </a:solidFill>
              <a:latin typeface="Times New Roman" panose="02020603050405020304" pitchFamily="18" charset="0"/>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49461" y="1609774"/>
            <a:ext cx="335911"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6" tIns="68566" rIns="68566" bIns="68566" anchor="ctr" anchorCtr="0">
            <a:noAutofit/>
          </a:bodyPr>
          <a:lstStyle/>
          <a:p>
            <a:endParaRPr sz="1350">
              <a:solidFill>
                <a:prstClr val="black"/>
              </a:solidFill>
              <a:latin typeface="Times New Roman" panose="02020603050405020304" pitchFamily="18" charset="0"/>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346711" y="2043490"/>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6" tIns="68566" rIns="68566" bIns="68566" anchor="ctr" anchorCtr="0">
            <a:noAutofit/>
          </a:bodyPr>
          <a:lstStyle/>
          <a:p>
            <a:endParaRPr sz="1350">
              <a:solidFill>
                <a:prstClr val="black"/>
              </a:solidFill>
              <a:latin typeface="Times New Roman" panose="02020603050405020304" pitchFamily="18" charset="0"/>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47674" y="2061987"/>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6" tIns="68566" rIns="68566" bIns="68566" anchor="ctr" anchorCtr="0">
            <a:noAutofit/>
          </a:bodyPr>
          <a:lstStyle/>
          <a:p>
            <a:endParaRPr sz="1350">
              <a:solidFill>
                <a:prstClr val="black"/>
              </a:solidFill>
              <a:latin typeface="Times New Roman" panose="02020603050405020304" pitchFamily="18" charset="0"/>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165441" y="2123950"/>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6" tIns="68566" rIns="68566" bIns="68566" anchor="ctr" anchorCtr="0">
            <a:noAutofit/>
          </a:bodyPr>
          <a:lstStyle/>
          <a:p>
            <a:endParaRPr sz="1350">
              <a:solidFill>
                <a:prstClr val="black"/>
              </a:solidFill>
              <a:latin typeface="Times New Roman" panose="02020603050405020304" pitchFamily="18" charset="0"/>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391131" y="2092515"/>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6" tIns="68566" rIns="68566" bIns="68566" anchor="ctr" anchorCtr="0">
            <a:noAutofit/>
          </a:bodyPr>
          <a:lstStyle/>
          <a:p>
            <a:endParaRPr sz="1350">
              <a:solidFill>
                <a:prstClr val="black"/>
              </a:solidFill>
              <a:latin typeface="Times New Roman" panose="02020603050405020304" pitchFamily="18" charset="0"/>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48567" y="2070326"/>
            <a:ext cx="335911"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6" tIns="68566" rIns="68566" bIns="68566" anchor="ctr" anchorCtr="0">
            <a:noAutofit/>
          </a:bodyPr>
          <a:lstStyle/>
          <a:p>
            <a:endParaRPr sz="1350">
              <a:solidFill>
                <a:prstClr val="black"/>
              </a:solidFill>
              <a:latin typeface="Times New Roman" panose="02020603050405020304" pitchFamily="18" charset="0"/>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345818" y="2504042"/>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6" tIns="68566" rIns="68566" bIns="68566" anchor="ctr" anchorCtr="0">
            <a:noAutofit/>
          </a:bodyPr>
          <a:lstStyle/>
          <a:p>
            <a:endParaRPr sz="1350">
              <a:solidFill>
                <a:prstClr val="black"/>
              </a:solidFill>
              <a:latin typeface="Times New Roman" panose="02020603050405020304" pitchFamily="18" charset="0"/>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46779" y="2522538"/>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6" tIns="68566" rIns="68566" bIns="68566" anchor="ctr" anchorCtr="0">
            <a:noAutofit/>
          </a:bodyPr>
          <a:lstStyle/>
          <a:p>
            <a:endParaRPr sz="1350">
              <a:solidFill>
                <a:prstClr val="black"/>
              </a:solidFill>
              <a:latin typeface="Times New Roman" panose="02020603050405020304" pitchFamily="18" charset="0"/>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164548" y="2584501"/>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6" tIns="68566" rIns="68566" bIns="68566" anchor="ctr" anchorCtr="0">
            <a:noAutofit/>
          </a:bodyPr>
          <a:lstStyle/>
          <a:p>
            <a:endParaRPr sz="1350">
              <a:solidFill>
                <a:prstClr val="black"/>
              </a:solidFill>
              <a:latin typeface="Times New Roman" panose="02020603050405020304" pitchFamily="18" charset="0"/>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390237" y="2553066"/>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6" tIns="68566" rIns="68566" bIns="68566" anchor="ctr" anchorCtr="0">
            <a:noAutofit/>
          </a:bodyPr>
          <a:lstStyle/>
          <a:p>
            <a:endParaRPr sz="1350">
              <a:solidFill>
                <a:prstClr val="black"/>
              </a:solidFill>
              <a:latin typeface="Times New Roman" panose="02020603050405020304" pitchFamily="18" charset="0"/>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47673" y="2530877"/>
            <a:ext cx="335911"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6" tIns="68566" rIns="68566" bIns="68566" anchor="ctr" anchorCtr="0">
            <a:noAutofit/>
          </a:bodyPr>
          <a:lstStyle/>
          <a:p>
            <a:endParaRPr sz="1350">
              <a:solidFill>
                <a:prstClr val="black"/>
              </a:solidFill>
              <a:latin typeface="Times New Roman" panose="02020603050405020304" pitchFamily="18" charset="0"/>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344925" y="2964593"/>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6" tIns="68566" rIns="68566" bIns="68566" anchor="ctr" anchorCtr="0">
            <a:noAutofit/>
          </a:bodyPr>
          <a:lstStyle/>
          <a:p>
            <a:endParaRPr sz="1350">
              <a:solidFill>
                <a:prstClr val="black"/>
              </a:solidFill>
              <a:latin typeface="Times New Roman" panose="02020603050405020304" pitchFamily="18" charset="0"/>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45886" y="2983088"/>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6" tIns="68566" rIns="68566" bIns="68566" anchor="ctr" anchorCtr="0">
            <a:noAutofit/>
          </a:bodyPr>
          <a:lstStyle/>
          <a:p>
            <a:endParaRPr sz="1350">
              <a:solidFill>
                <a:prstClr val="black"/>
              </a:solidFill>
              <a:latin typeface="Times New Roman" panose="02020603050405020304" pitchFamily="18" charset="0"/>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163654" y="3045053"/>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6" tIns="68566" rIns="68566" bIns="68566" anchor="ctr" anchorCtr="0">
            <a:noAutofit/>
          </a:bodyPr>
          <a:lstStyle/>
          <a:p>
            <a:endParaRPr sz="1350">
              <a:solidFill>
                <a:prstClr val="black"/>
              </a:solidFill>
              <a:latin typeface="Times New Roman" panose="02020603050405020304" pitchFamily="18" charset="0"/>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389344" y="3013617"/>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6" tIns="68566" rIns="68566" bIns="68566" anchor="ctr" anchorCtr="0">
            <a:noAutofit/>
          </a:bodyPr>
          <a:lstStyle/>
          <a:p>
            <a:endParaRPr sz="1350">
              <a:solidFill>
                <a:prstClr val="black"/>
              </a:solidFill>
              <a:latin typeface="Times New Roman" panose="02020603050405020304" pitchFamily="18" charset="0"/>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46780" y="2991429"/>
            <a:ext cx="335911"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6" tIns="68566" rIns="68566" bIns="68566" anchor="ctr" anchorCtr="0">
            <a:noAutofit/>
          </a:bodyPr>
          <a:lstStyle/>
          <a:p>
            <a:endParaRPr sz="1350">
              <a:solidFill>
                <a:prstClr val="black"/>
              </a:solidFill>
              <a:latin typeface="Times New Roman" panose="02020603050405020304" pitchFamily="18" charset="0"/>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344030" y="3425145"/>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6" tIns="68566" rIns="68566" bIns="68566" anchor="ctr" anchorCtr="0">
            <a:noAutofit/>
          </a:bodyPr>
          <a:lstStyle/>
          <a:p>
            <a:endParaRPr sz="1350">
              <a:solidFill>
                <a:prstClr val="black"/>
              </a:solidFill>
              <a:latin typeface="Times New Roman" panose="02020603050405020304" pitchFamily="18" charset="0"/>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44993" y="3443640"/>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6" tIns="68566" rIns="68566" bIns="68566" anchor="ctr" anchorCtr="0">
            <a:noAutofit/>
          </a:bodyPr>
          <a:lstStyle/>
          <a:p>
            <a:endParaRPr sz="1350">
              <a:solidFill>
                <a:prstClr val="black"/>
              </a:solidFill>
              <a:latin typeface="Times New Roman" panose="02020603050405020304" pitchFamily="18" charset="0"/>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162761" y="3505604"/>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6" tIns="68566" rIns="68566" bIns="68566" anchor="ctr" anchorCtr="0">
            <a:noAutofit/>
          </a:bodyPr>
          <a:lstStyle/>
          <a:p>
            <a:endParaRPr sz="1350">
              <a:solidFill>
                <a:prstClr val="black"/>
              </a:solidFill>
              <a:latin typeface="Times New Roman" panose="02020603050405020304" pitchFamily="18" charset="0"/>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388450" y="3474169"/>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6" tIns="68566" rIns="68566" bIns="68566" anchor="ctr" anchorCtr="0">
            <a:noAutofit/>
          </a:bodyPr>
          <a:lstStyle/>
          <a:p>
            <a:endParaRPr sz="1350">
              <a:solidFill>
                <a:prstClr val="black"/>
              </a:solidFill>
              <a:latin typeface="Times New Roman" panose="02020603050405020304" pitchFamily="18" charset="0"/>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45886" y="3451980"/>
            <a:ext cx="335911"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6" tIns="68566" rIns="68566" bIns="68566" anchor="ctr" anchorCtr="0">
            <a:noAutofit/>
          </a:bodyPr>
          <a:lstStyle/>
          <a:p>
            <a:endParaRPr sz="1350">
              <a:solidFill>
                <a:prstClr val="black"/>
              </a:solidFill>
              <a:latin typeface="Times New Roman" panose="02020603050405020304" pitchFamily="18" charset="0"/>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343137" y="3885696"/>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6" tIns="68566" rIns="68566" bIns="68566" anchor="ctr" anchorCtr="0">
            <a:noAutofit/>
          </a:bodyPr>
          <a:lstStyle/>
          <a:p>
            <a:endParaRPr sz="1350">
              <a:solidFill>
                <a:prstClr val="black"/>
              </a:solidFill>
              <a:latin typeface="Times New Roman" panose="02020603050405020304" pitchFamily="18" charset="0"/>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44100" y="3904192"/>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6" tIns="68566" rIns="68566" bIns="68566" anchor="ctr" anchorCtr="0">
            <a:noAutofit/>
          </a:bodyPr>
          <a:lstStyle/>
          <a:p>
            <a:endParaRPr sz="1350">
              <a:solidFill>
                <a:prstClr val="black"/>
              </a:solidFill>
              <a:latin typeface="Times New Roman" panose="02020603050405020304" pitchFamily="18" charset="0"/>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161867" y="3966156"/>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6" tIns="68566" rIns="68566" bIns="68566" anchor="ctr" anchorCtr="0">
            <a:noAutofit/>
          </a:bodyPr>
          <a:lstStyle/>
          <a:p>
            <a:endParaRPr sz="1350">
              <a:solidFill>
                <a:prstClr val="black"/>
              </a:solidFill>
              <a:latin typeface="Times New Roman" panose="02020603050405020304" pitchFamily="18" charset="0"/>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387557" y="3934720"/>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6" tIns="68566" rIns="68566" bIns="68566" anchor="ctr" anchorCtr="0">
            <a:noAutofit/>
          </a:bodyPr>
          <a:lstStyle/>
          <a:p>
            <a:endParaRPr sz="1350">
              <a:solidFill>
                <a:prstClr val="black"/>
              </a:solidFill>
              <a:latin typeface="Times New Roman" panose="02020603050405020304" pitchFamily="18" charset="0"/>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44992" y="3912531"/>
            <a:ext cx="335911"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6" tIns="68566" rIns="68566" bIns="68566" anchor="ctr" anchorCtr="0">
            <a:noAutofit/>
          </a:bodyPr>
          <a:lstStyle/>
          <a:p>
            <a:endParaRPr sz="1350">
              <a:solidFill>
                <a:prstClr val="black"/>
              </a:solidFill>
              <a:latin typeface="Times New Roman" panose="02020603050405020304" pitchFamily="18" charset="0"/>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342244" y="4346247"/>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6" tIns="68566" rIns="68566" bIns="68566" anchor="ctr" anchorCtr="0">
            <a:noAutofit/>
          </a:bodyPr>
          <a:lstStyle/>
          <a:p>
            <a:endParaRPr sz="1350">
              <a:solidFill>
                <a:prstClr val="black"/>
              </a:solidFill>
              <a:latin typeface="Times New Roman" panose="02020603050405020304" pitchFamily="18" charset="0"/>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43205" y="4364744"/>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6" tIns="68566" rIns="68566" bIns="68566" anchor="ctr" anchorCtr="0">
            <a:noAutofit/>
          </a:bodyPr>
          <a:lstStyle/>
          <a:p>
            <a:endParaRPr sz="1350">
              <a:solidFill>
                <a:prstClr val="black"/>
              </a:solidFill>
              <a:latin typeface="Times New Roman" panose="02020603050405020304" pitchFamily="18" charset="0"/>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160974" y="4426707"/>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6" tIns="68566" rIns="68566" bIns="68566" anchor="ctr" anchorCtr="0">
            <a:noAutofit/>
          </a:bodyPr>
          <a:lstStyle/>
          <a:p>
            <a:endParaRPr sz="1350">
              <a:solidFill>
                <a:prstClr val="black"/>
              </a:solidFill>
              <a:latin typeface="Times New Roman" panose="02020603050405020304" pitchFamily="18" charset="0"/>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386663" y="4395272"/>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6" tIns="68566" rIns="68566" bIns="68566" anchor="ctr" anchorCtr="0">
            <a:noAutofit/>
          </a:bodyPr>
          <a:lstStyle/>
          <a:p>
            <a:endParaRPr sz="1350">
              <a:solidFill>
                <a:prstClr val="black"/>
              </a:solidFill>
              <a:latin typeface="Times New Roman" panose="02020603050405020304" pitchFamily="18" charset="0"/>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44100" y="4373083"/>
            <a:ext cx="335911"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6" tIns="68566" rIns="68566" bIns="68566" anchor="ctr" anchorCtr="0">
            <a:noAutofit/>
          </a:bodyPr>
          <a:lstStyle/>
          <a:p>
            <a:endParaRPr sz="1350">
              <a:solidFill>
                <a:prstClr val="black"/>
              </a:solidFill>
              <a:latin typeface="Times New Roman" panose="02020603050405020304" pitchFamily="18" charset="0"/>
            </a:endParaRPr>
          </a:p>
        </p:txBody>
      </p:sp>
    </p:spTree>
    <p:extLst>
      <p:ext uri="{BB962C8B-B14F-4D97-AF65-F5344CB8AC3E}">
        <p14:creationId xmlns:p14="http://schemas.microsoft.com/office/powerpoint/2010/main" val="1816059849"/>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userDrawn="1">
  <p:cSld name="Contents slide layout">
    <p:spTree>
      <p:nvGrpSpPr>
        <p:cNvPr id="1" name=""/>
        <p:cNvGrpSpPr/>
        <p:nvPr/>
      </p:nvGrpSpPr>
      <p:grpSpPr>
        <a:xfrm>
          <a:off x="0" y="0"/>
          <a:ext cx="0" cy="0"/>
          <a:chOff x="0" y="0"/>
          <a:chExt cx="0" cy="0"/>
        </a:xfrm>
      </p:grpSpPr>
      <p:sp>
        <p:nvSpPr>
          <p:cNvPr id="2" name="Text Placeholder 9">
            <a:extLst>
              <a:ext uri="{FF2B5EF4-FFF2-40B4-BE49-F238E27FC236}">
                <a16:creationId xmlns:a16="http://schemas.microsoft.com/office/drawing/2014/main" id="{23DE32A5-6181-4C51-AD5C-3F1A448478A1}"/>
              </a:ext>
            </a:extLst>
          </p:cNvPr>
          <p:cNvSpPr>
            <a:spLocks noGrp="1"/>
          </p:cNvSpPr>
          <p:nvPr>
            <p:ph type="body" sz="quarter" idx="10" hasCustomPrompt="1"/>
          </p:nvPr>
        </p:nvSpPr>
        <p:spPr>
          <a:xfrm>
            <a:off x="242731" y="254713"/>
            <a:ext cx="8682912" cy="543353"/>
          </a:xfrm>
          <a:prstGeom prst="rect">
            <a:avLst/>
          </a:prstGeom>
        </p:spPr>
        <p:txBody>
          <a:bodyPr anchor="ctr"/>
          <a:lstStyle>
            <a:lvl1pPr marL="0" indent="0" algn="ctr">
              <a:buNone/>
              <a:defRPr sz="4050" b="0" baseline="0">
                <a:solidFill>
                  <a:schemeClr val="tx1">
                    <a:lumMod val="85000"/>
                    <a:lumOff val="15000"/>
                  </a:schemeClr>
                </a:solidFill>
                <a:latin typeface="Times New Roman" panose="02020603050405020304" pitchFamily="18" charset="0"/>
                <a:cs typeface="Times New Roman" panose="02020603050405020304" pitchFamily="18" charset="0"/>
              </a:defRPr>
            </a:lvl1pPr>
          </a:lstStyle>
          <a:p>
            <a:pPr lvl="0"/>
            <a:r>
              <a:rPr lang="en-US" altLang="ko-KR" dirty="0"/>
              <a:t>BASIC LAYOUT</a:t>
            </a:r>
          </a:p>
        </p:txBody>
      </p:sp>
    </p:spTree>
    <p:extLst>
      <p:ext uri="{BB962C8B-B14F-4D97-AF65-F5344CB8AC3E}">
        <p14:creationId xmlns:p14="http://schemas.microsoft.com/office/powerpoint/2010/main" val="4035179262"/>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359" y="900391"/>
            <a:ext cx="4040002" cy="2546342"/>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9814" y="900391"/>
            <a:ext cx="4040002" cy="2546342"/>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fld id="{862B1D44-6855-4F1D-B7AB-5050D5ED059D}" type="datetimeFigureOut">
              <a:rPr lang="en-US" smtClean="0">
                <a:solidFill>
                  <a:prstClr val="black">
                    <a:tint val="75000"/>
                  </a:prstClr>
                </a:solidFill>
              </a:rPr>
              <a:pPr/>
              <a:t>8/16/2024</a:t>
            </a:fld>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0AE11BE4-BE68-4549-B5EE-E1920BD5ABF0}"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942840224"/>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userDrawn="1">
  <p:cSld name="24_标题和内容">
    <p:spTree>
      <p:nvGrpSpPr>
        <p:cNvPr id="1" name=""/>
        <p:cNvGrpSpPr/>
        <p:nvPr/>
      </p:nvGrpSpPr>
      <p:grpSpPr>
        <a:xfrm>
          <a:off x="0" y="0"/>
          <a:ext cx="0" cy="0"/>
          <a:chOff x="0" y="0"/>
          <a:chExt cx="0" cy="0"/>
        </a:xfrm>
      </p:grpSpPr>
      <p:sp>
        <p:nvSpPr>
          <p:cNvPr id="4" name="日期占位符 3"/>
          <p:cNvSpPr>
            <a:spLocks noGrp="1"/>
          </p:cNvSpPr>
          <p:nvPr>
            <p:ph type="dt" sz="half" idx="10"/>
          </p:nvPr>
        </p:nvSpPr>
        <p:spPr>
          <a:xfrm>
            <a:off x="457360" y="4768738"/>
            <a:ext cx="2134341" cy="273929"/>
          </a:xfrm>
          <a:prstGeom prst="rect">
            <a:avLst/>
          </a:prstGeom>
        </p:spPr>
        <p:txBody>
          <a:bodyPr/>
          <a:lstStyle/>
          <a:p>
            <a:endParaRPr lang="zh-CN" altLang="en-US">
              <a:solidFill>
                <a:prstClr val="black">
                  <a:tint val="75000"/>
                </a:prstClr>
              </a:solidFill>
            </a:endParaRPr>
          </a:p>
        </p:txBody>
      </p:sp>
      <p:sp>
        <p:nvSpPr>
          <p:cNvPr id="5" name="页脚占位符 4"/>
          <p:cNvSpPr>
            <a:spLocks noGrp="1"/>
          </p:cNvSpPr>
          <p:nvPr>
            <p:ph type="ftr" sz="quarter" idx="11"/>
          </p:nvPr>
        </p:nvSpPr>
        <p:spPr>
          <a:xfrm>
            <a:off x="3125285" y="4768738"/>
            <a:ext cx="2896605" cy="273929"/>
          </a:xfrm>
          <a:prstGeom prst="rect">
            <a:avLst/>
          </a:prstGeom>
        </p:spPr>
        <p:txBody>
          <a:bodyPr/>
          <a:lstStyle/>
          <a:p>
            <a:endParaRPr lang="zh-CN" altLang="en-US">
              <a:solidFill>
                <a:prstClr val="black">
                  <a:tint val="75000"/>
                </a:prstClr>
              </a:solidFill>
            </a:endParaRPr>
          </a:p>
        </p:txBody>
      </p:sp>
      <p:sp>
        <p:nvSpPr>
          <p:cNvPr id="6" name="灯片编号占位符 5"/>
          <p:cNvSpPr>
            <a:spLocks noGrp="1"/>
          </p:cNvSpPr>
          <p:nvPr>
            <p:ph type="sldNum" sz="quarter" idx="12"/>
          </p:nvPr>
        </p:nvSpPr>
        <p:spPr>
          <a:xfrm>
            <a:off x="8589102" y="4788107"/>
            <a:ext cx="410996" cy="273929"/>
          </a:xfrm>
          <a:prstGeom prst="rect">
            <a:avLst/>
          </a:prstGeom>
        </p:spPr>
        <p:txBody>
          <a:bodyPr/>
          <a:lstStyle/>
          <a:p>
            <a:fld id="{ECB62A96-75BD-4D1B-A9DE-49026C62D5F2}"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1324993013"/>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userDrawn="1">
  <p:cSld name="1_节标题">
    <p:spTree>
      <p:nvGrpSpPr>
        <p:cNvPr id="1" name=""/>
        <p:cNvGrpSpPr/>
        <p:nvPr/>
      </p:nvGrpSpPr>
      <p:grpSpPr>
        <a:xfrm>
          <a:off x="0" y="0"/>
          <a:ext cx="0" cy="0"/>
          <a:chOff x="0" y="0"/>
          <a:chExt cx="0" cy="0"/>
        </a:xfrm>
      </p:grpSpPr>
    </p:spTree>
    <p:extLst>
      <p:ext uri="{BB962C8B-B14F-4D97-AF65-F5344CB8AC3E}">
        <p14:creationId xmlns:p14="http://schemas.microsoft.com/office/powerpoint/2010/main" val="2733499221"/>
      </p:ext>
    </p:extLst>
  </p:cSld>
  <p:clrMapOvr>
    <a:masterClrMapping/>
  </p:clrMapOvr>
  <mc:AlternateContent xmlns:mc="http://schemas.openxmlformats.org/markup-compatibility/2006" xmlns:p14="http://schemas.microsoft.com/office/powerpoint/2010/main">
    <mc:Choice Requires="p14">
      <p:transition spd="slow" p14:dur="1100" advTm="35000">
        <p14:prism/>
      </p:transition>
    </mc:Choice>
    <mc:Fallback xmlns="">
      <p:transition spd="slow" advTm="35000">
        <p:fade/>
      </p:transition>
    </mc:Fallback>
  </mc:AlternateContent>
</p:sldLayout>
</file>

<file path=ppt/slideLayouts/slideLayout4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143397" y="842032"/>
            <a:ext cx="6860381" cy="1791253"/>
          </a:xfrm>
        </p:spPr>
        <p:txBody>
          <a:bodyPr anchor="b"/>
          <a:lstStyle>
            <a:lvl1pPr algn="ctr">
              <a:defRPr sz="4501"/>
            </a:lvl1pPr>
          </a:lstStyle>
          <a:p>
            <a:r>
              <a:rPr lang="en-US"/>
              <a:t>Click to edit Master title style</a:t>
            </a:r>
            <a:endParaRPr lang="en-US" dirty="0"/>
          </a:p>
        </p:txBody>
      </p:sp>
      <p:sp>
        <p:nvSpPr>
          <p:cNvPr id="3" name="Subtitle 2"/>
          <p:cNvSpPr>
            <a:spLocks noGrp="1"/>
          </p:cNvSpPr>
          <p:nvPr>
            <p:ph type="subTitle" idx="1"/>
          </p:nvPr>
        </p:nvSpPr>
        <p:spPr>
          <a:xfrm>
            <a:off x="1143397" y="2702363"/>
            <a:ext cx="6860381" cy="1242205"/>
          </a:xfrm>
        </p:spPr>
        <p:txBody>
          <a:bodyPr/>
          <a:lstStyle>
            <a:lvl1pPr marL="0" indent="0" algn="ctr">
              <a:buNone/>
              <a:defRPr sz="1800"/>
            </a:lvl1pPr>
            <a:lvl2pPr marL="342991" indent="0" algn="ctr">
              <a:buNone/>
              <a:defRPr sz="1500"/>
            </a:lvl2pPr>
            <a:lvl3pPr marL="685983" indent="0" algn="ctr">
              <a:buNone/>
              <a:defRPr sz="1350"/>
            </a:lvl3pPr>
            <a:lvl4pPr marL="1028974" indent="0" algn="ctr">
              <a:buNone/>
              <a:defRPr sz="1200"/>
            </a:lvl4pPr>
            <a:lvl5pPr marL="1371966" indent="0" algn="ctr">
              <a:buNone/>
              <a:defRPr sz="1200"/>
            </a:lvl5pPr>
            <a:lvl6pPr marL="1714957" indent="0" algn="ctr">
              <a:buNone/>
              <a:defRPr sz="1200"/>
            </a:lvl6pPr>
            <a:lvl7pPr marL="2057949" indent="0" algn="ctr">
              <a:buNone/>
              <a:defRPr sz="1200"/>
            </a:lvl7pPr>
            <a:lvl8pPr marL="2400940" indent="0" algn="ctr">
              <a:buNone/>
              <a:defRPr sz="1200"/>
            </a:lvl8pPr>
            <a:lvl9pPr marL="2743932" indent="0" algn="ctr">
              <a:buNone/>
              <a:defRPr sz="1200"/>
            </a:lvl9pPr>
          </a:lstStyle>
          <a:p>
            <a:r>
              <a:rPr lang="en-US"/>
              <a:t>Click to edit Master subtitle style</a:t>
            </a:r>
            <a:endParaRPr lang="en-US" dirty="0"/>
          </a:p>
        </p:txBody>
      </p:sp>
      <p:sp>
        <p:nvSpPr>
          <p:cNvPr id="4" name="Date Placeholder 3"/>
          <p:cNvSpPr>
            <a:spLocks noGrp="1"/>
          </p:cNvSpPr>
          <p:nvPr>
            <p:ph type="dt" sz="half" idx="10"/>
          </p:nvPr>
        </p:nvSpPr>
        <p:spPr/>
        <p:txBody>
          <a:bodyPr/>
          <a:lstStyle/>
          <a:p>
            <a:pPr defTabSz="685983">
              <a:defRPr/>
            </a:pPr>
            <a:fld id="{D10F2C41-D146-4299-8CF7-AAADEF542A8B}" type="datetimeFigureOut">
              <a:rPr lang="en-GB" smtClean="0">
                <a:solidFill>
                  <a:prstClr val="black">
                    <a:tint val="75000"/>
                  </a:prstClr>
                </a:solidFill>
              </a:rPr>
              <a:pPr defTabSz="685983">
                <a:defRPr/>
              </a:pPr>
              <a:t>16/08/2024</a:t>
            </a:fld>
            <a:endParaRPr lang="en-GB">
              <a:solidFill>
                <a:prstClr val="black">
                  <a:tint val="75000"/>
                </a:prstClr>
              </a:solidFill>
            </a:endParaRPr>
          </a:p>
        </p:txBody>
      </p:sp>
      <p:sp>
        <p:nvSpPr>
          <p:cNvPr id="5" name="Footer Placeholder 4"/>
          <p:cNvSpPr>
            <a:spLocks noGrp="1"/>
          </p:cNvSpPr>
          <p:nvPr>
            <p:ph type="ftr" sz="quarter" idx="11"/>
          </p:nvPr>
        </p:nvSpPr>
        <p:spPr/>
        <p:txBody>
          <a:bodyPr/>
          <a:lstStyle/>
          <a:p>
            <a:pPr defTabSz="685983">
              <a:defRPr/>
            </a:pPr>
            <a:endParaRPr lang="en-GB">
              <a:solidFill>
                <a:prstClr val="black">
                  <a:tint val="75000"/>
                </a:prstClr>
              </a:solidFill>
            </a:endParaRPr>
          </a:p>
        </p:txBody>
      </p:sp>
      <p:sp>
        <p:nvSpPr>
          <p:cNvPr id="6" name="Slide Number Placeholder 5"/>
          <p:cNvSpPr>
            <a:spLocks noGrp="1"/>
          </p:cNvSpPr>
          <p:nvPr>
            <p:ph type="sldNum" sz="quarter" idx="12"/>
          </p:nvPr>
        </p:nvSpPr>
        <p:spPr/>
        <p:txBody>
          <a:bodyPr/>
          <a:lstStyle/>
          <a:p>
            <a:pPr defTabSz="685983">
              <a:defRPr/>
            </a:pPr>
            <a:fld id="{16F86329-3CF8-4C14-BDA1-626E503EBA06}" type="slidenum">
              <a:rPr lang="en-GB" smtClean="0">
                <a:solidFill>
                  <a:prstClr val="black">
                    <a:tint val="75000"/>
                  </a:prstClr>
                </a:solidFill>
              </a:rPr>
              <a:pPr defTabSz="685983">
                <a:defRPr/>
              </a:pPr>
              <a:t>‹#›</a:t>
            </a:fld>
            <a:endParaRPr lang="en-GB">
              <a:solidFill>
                <a:prstClr val="black">
                  <a:tint val="75000"/>
                </a:prstClr>
              </a:solidFill>
            </a:endParaRPr>
          </a:p>
        </p:txBody>
      </p:sp>
    </p:spTree>
    <p:extLst>
      <p:ext uri="{BB962C8B-B14F-4D97-AF65-F5344CB8AC3E}">
        <p14:creationId xmlns:p14="http://schemas.microsoft.com/office/powerpoint/2010/main" val="2001319810"/>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pPr defTabSz="685983">
              <a:defRPr/>
            </a:pPr>
            <a:fld id="{D10F2C41-D146-4299-8CF7-AAADEF542A8B}" type="datetimeFigureOut">
              <a:rPr lang="en-GB" smtClean="0">
                <a:solidFill>
                  <a:prstClr val="black">
                    <a:tint val="75000"/>
                  </a:prstClr>
                </a:solidFill>
              </a:rPr>
              <a:pPr defTabSz="685983">
                <a:defRPr/>
              </a:pPr>
              <a:t>16/08/2024</a:t>
            </a:fld>
            <a:endParaRPr lang="en-GB">
              <a:solidFill>
                <a:prstClr val="black">
                  <a:tint val="75000"/>
                </a:prstClr>
              </a:solidFill>
            </a:endParaRPr>
          </a:p>
        </p:txBody>
      </p:sp>
      <p:sp>
        <p:nvSpPr>
          <p:cNvPr id="5" name="Footer Placeholder 4"/>
          <p:cNvSpPr>
            <a:spLocks noGrp="1"/>
          </p:cNvSpPr>
          <p:nvPr>
            <p:ph type="ftr" sz="quarter" idx="11"/>
          </p:nvPr>
        </p:nvSpPr>
        <p:spPr/>
        <p:txBody>
          <a:bodyPr/>
          <a:lstStyle/>
          <a:p>
            <a:pPr defTabSz="685983">
              <a:defRPr/>
            </a:pPr>
            <a:endParaRPr lang="en-GB">
              <a:solidFill>
                <a:prstClr val="black">
                  <a:tint val="75000"/>
                </a:prstClr>
              </a:solidFill>
            </a:endParaRPr>
          </a:p>
        </p:txBody>
      </p:sp>
      <p:sp>
        <p:nvSpPr>
          <p:cNvPr id="6" name="Slide Number Placeholder 5"/>
          <p:cNvSpPr>
            <a:spLocks noGrp="1"/>
          </p:cNvSpPr>
          <p:nvPr>
            <p:ph type="sldNum" sz="quarter" idx="12"/>
          </p:nvPr>
        </p:nvSpPr>
        <p:spPr/>
        <p:txBody>
          <a:bodyPr/>
          <a:lstStyle/>
          <a:p>
            <a:pPr defTabSz="685983">
              <a:defRPr/>
            </a:pPr>
            <a:fld id="{16F86329-3CF8-4C14-BDA1-626E503EBA06}" type="slidenum">
              <a:rPr lang="en-GB" smtClean="0">
                <a:solidFill>
                  <a:prstClr val="black">
                    <a:tint val="75000"/>
                  </a:prstClr>
                </a:solidFill>
              </a:rPr>
              <a:pPr defTabSz="685983">
                <a:defRPr/>
              </a:pPr>
              <a:t>‹#›</a:t>
            </a:fld>
            <a:endParaRPr lang="en-GB">
              <a:solidFill>
                <a:prstClr val="black">
                  <a:tint val="75000"/>
                </a:prstClr>
              </a:solidFill>
            </a:endParaRPr>
          </a:p>
        </p:txBody>
      </p:sp>
    </p:spTree>
    <p:extLst>
      <p:ext uri="{BB962C8B-B14F-4D97-AF65-F5344CB8AC3E}">
        <p14:creationId xmlns:p14="http://schemas.microsoft.com/office/powerpoint/2010/main" val="837479235"/>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624104" y="1282700"/>
            <a:ext cx="7889438" cy="2140213"/>
          </a:xfrm>
        </p:spPr>
        <p:txBody>
          <a:bodyPr anchor="b"/>
          <a:lstStyle>
            <a:lvl1pPr>
              <a:defRPr sz="4501"/>
            </a:lvl1pPr>
          </a:lstStyle>
          <a:p>
            <a:r>
              <a:rPr lang="en-US"/>
              <a:t>Click to edit Master title style</a:t>
            </a:r>
            <a:endParaRPr lang="en-US" dirty="0"/>
          </a:p>
        </p:txBody>
      </p:sp>
      <p:sp>
        <p:nvSpPr>
          <p:cNvPr id="3" name="Text Placeholder 2"/>
          <p:cNvSpPr>
            <a:spLocks noGrp="1"/>
          </p:cNvSpPr>
          <p:nvPr>
            <p:ph type="body" idx="1"/>
          </p:nvPr>
        </p:nvSpPr>
        <p:spPr>
          <a:xfrm>
            <a:off x="624104" y="3443160"/>
            <a:ext cx="7889438" cy="1125488"/>
          </a:xfrm>
        </p:spPr>
        <p:txBody>
          <a:bodyPr/>
          <a:lstStyle>
            <a:lvl1pPr marL="0" indent="0">
              <a:buNone/>
              <a:defRPr sz="1800">
                <a:solidFill>
                  <a:schemeClr val="tx1">
                    <a:tint val="75000"/>
                  </a:schemeClr>
                </a:solidFill>
              </a:defRPr>
            </a:lvl1pPr>
            <a:lvl2pPr marL="342991" indent="0">
              <a:buNone/>
              <a:defRPr sz="1500">
                <a:solidFill>
                  <a:schemeClr val="tx1">
                    <a:tint val="75000"/>
                  </a:schemeClr>
                </a:solidFill>
              </a:defRPr>
            </a:lvl2pPr>
            <a:lvl3pPr marL="685983" indent="0">
              <a:buNone/>
              <a:defRPr sz="1350">
                <a:solidFill>
                  <a:schemeClr val="tx1">
                    <a:tint val="75000"/>
                  </a:schemeClr>
                </a:solidFill>
              </a:defRPr>
            </a:lvl3pPr>
            <a:lvl4pPr marL="1028974" indent="0">
              <a:buNone/>
              <a:defRPr sz="1200">
                <a:solidFill>
                  <a:schemeClr val="tx1">
                    <a:tint val="75000"/>
                  </a:schemeClr>
                </a:solidFill>
              </a:defRPr>
            </a:lvl4pPr>
            <a:lvl5pPr marL="1371966" indent="0">
              <a:buNone/>
              <a:defRPr sz="1200">
                <a:solidFill>
                  <a:schemeClr val="tx1">
                    <a:tint val="75000"/>
                  </a:schemeClr>
                </a:solidFill>
              </a:defRPr>
            </a:lvl5pPr>
            <a:lvl6pPr marL="1714957" indent="0">
              <a:buNone/>
              <a:defRPr sz="1200">
                <a:solidFill>
                  <a:schemeClr val="tx1">
                    <a:tint val="75000"/>
                  </a:schemeClr>
                </a:solidFill>
              </a:defRPr>
            </a:lvl6pPr>
            <a:lvl7pPr marL="2057949" indent="0">
              <a:buNone/>
              <a:defRPr sz="1200">
                <a:solidFill>
                  <a:schemeClr val="tx1">
                    <a:tint val="75000"/>
                  </a:schemeClr>
                </a:solidFill>
              </a:defRPr>
            </a:lvl7pPr>
            <a:lvl8pPr marL="2400940" indent="0">
              <a:buNone/>
              <a:defRPr sz="1200">
                <a:solidFill>
                  <a:schemeClr val="tx1">
                    <a:tint val="75000"/>
                  </a:schemeClr>
                </a:solidFill>
              </a:defRPr>
            </a:lvl8pPr>
            <a:lvl9pPr marL="2743932" indent="0">
              <a:buNone/>
              <a:defRPr sz="12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pPr defTabSz="685983">
              <a:defRPr/>
            </a:pPr>
            <a:fld id="{D10F2C41-D146-4299-8CF7-AAADEF542A8B}" type="datetimeFigureOut">
              <a:rPr lang="en-GB" smtClean="0">
                <a:solidFill>
                  <a:prstClr val="black">
                    <a:tint val="75000"/>
                  </a:prstClr>
                </a:solidFill>
              </a:rPr>
              <a:pPr defTabSz="685983">
                <a:defRPr/>
              </a:pPr>
              <a:t>16/08/2024</a:t>
            </a:fld>
            <a:endParaRPr lang="en-GB">
              <a:solidFill>
                <a:prstClr val="black">
                  <a:tint val="75000"/>
                </a:prstClr>
              </a:solidFill>
            </a:endParaRPr>
          </a:p>
        </p:txBody>
      </p:sp>
      <p:sp>
        <p:nvSpPr>
          <p:cNvPr id="5" name="Footer Placeholder 4"/>
          <p:cNvSpPr>
            <a:spLocks noGrp="1"/>
          </p:cNvSpPr>
          <p:nvPr>
            <p:ph type="ftr" sz="quarter" idx="11"/>
          </p:nvPr>
        </p:nvSpPr>
        <p:spPr/>
        <p:txBody>
          <a:bodyPr/>
          <a:lstStyle/>
          <a:p>
            <a:pPr defTabSz="685983">
              <a:defRPr/>
            </a:pPr>
            <a:endParaRPr lang="en-GB">
              <a:solidFill>
                <a:prstClr val="black">
                  <a:tint val="75000"/>
                </a:prstClr>
              </a:solidFill>
            </a:endParaRPr>
          </a:p>
        </p:txBody>
      </p:sp>
      <p:sp>
        <p:nvSpPr>
          <p:cNvPr id="6" name="Slide Number Placeholder 5"/>
          <p:cNvSpPr>
            <a:spLocks noGrp="1"/>
          </p:cNvSpPr>
          <p:nvPr>
            <p:ph type="sldNum" sz="quarter" idx="12"/>
          </p:nvPr>
        </p:nvSpPr>
        <p:spPr/>
        <p:txBody>
          <a:bodyPr/>
          <a:lstStyle/>
          <a:p>
            <a:pPr defTabSz="685983">
              <a:defRPr/>
            </a:pPr>
            <a:fld id="{16F86329-3CF8-4C14-BDA1-626E503EBA06}" type="slidenum">
              <a:rPr lang="en-GB" smtClean="0">
                <a:solidFill>
                  <a:prstClr val="black">
                    <a:tint val="75000"/>
                  </a:prstClr>
                </a:solidFill>
              </a:rPr>
              <a:pPr defTabSz="685983">
                <a:defRPr/>
              </a:pPr>
              <a:t>‹#›</a:t>
            </a:fld>
            <a:endParaRPr lang="en-GB">
              <a:solidFill>
                <a:prstClr val="black">
                  <a:tint val="75000"/>
                </a:prstClr>
              </a:solidFill>
            </a:endParaRPr>
          </a:p>
        </p:txBody>
      </p:sp>
    </p:spTree>
    <p:extLst>
      <p:ext uri="{BB962C8B-B14F-4D97-AF65-F5344CB8AC3E}">
        <p14:creationId xmlns:p14="http://schemas.microsoft.com/office/powerpoint/2010/main" val="3818189923"/>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sz="half" idx="1"/>
          </p:nvPr>
        </p:nvSpPr>
        <p:spPr>
          <a:xfrm>
            <a:off x="628868" y="1369642"/>
            <a:ext cx="3887549" cy="3264511"/>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Content Placeholder 3"/>
          <p:cNvSpPr>
            <a:spLocks noGrp="1"/>
          </p:cNvSpPr>
          <p:nvPr>
            <p:ph sz="half" idx="2"/>
          </p:nvPr>
        </p:nvSpPr>
        <p:spPr>
          <a:xfrm>
            <a:off x="4630758" y="1369642"/>
            <a:ext cx="3887549" cy="3264511"/>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Date Placeholder 4"/>
          <p:cNvSpPr>
            <a:spLocks noGrp="1"/>
          </p:cNvSpPr>
          <p:nvPr>
            <p:ph type="dt" sz="half" idx="10"/>
          </p:nvPr>
        </p:nvSpPr>
        <p:spPr/>
        <p:txBody>
          <a:bodyPr/>
          <a:lstStyle/>
          <a:p>
            <a:pPr defTabSz="685983">
              <a:defRPr/>
            </a:pPr>
            <a:fld id="{D10F2C41-D146-4299-8CF7-AAADEF542A8B}" type="datetimeFigureOut">
              <a:rPr lang="en-GB" smtClean="0">
                <a:solidFill>
                  <a:prstClr val="black">
                    <a:tint val="75000"/>
                  </a:prstClr>
                </a:solidFill>
              </a:rPr>
              <a:pPr defTabSz="685983">
                <a:defRPr/>
              </a:pPr>
              <a:t>16/08/2024</a:t>
            </a:fld>
            <a:endParaRPr lang="en-GB">
              <a:solidFill>
                <a:prstClr val="black">
                  <a:tint val="75000"/>
                </a:prstClr>
              </a:solidFill>
            </a:endParaRPr>
          </a:p>
        </p:txBody>
      </p:sp>
      <p:sp>
        <p:nvSpPr>
          <p:cNvPr id="6" name="Footer Placeholder 5"/>
          <p:cNvSpPr>
            <a:spLocks noGrp="1"/>
          </p:cNvSpPr>
          <p:nvPr>
            <p:ph type="ftr" sz="quarter" idx="11"/>
          </p:nvPr>
        </p:nvSpPr>
        <p:spPr/>
        <p:txBody>
          <a:bodyPr/>
          <a:lstStyle/>
          <a:p>
            <a:pPr defTabSz="685983">
              <a:defRPr/>
            </a:pPr>
            <a:endParaRPr lang="en-GB">
              <a:solidFill>
                <a:prstClr val="black">
                  <a:tint val="75000"/>
                </a:prstClr>
              </a:solidFill>
            </a:endParaRPr>
          </a:p>
        </p:txBody>
      </p:sp>
      <p:sp>
        <p:nvSpPr>
          <p:cNvPr id="7" name="Slide Number Placeholder 6"/>
          <p:cNvSpPr>
            <a:spLocks noGrp="1"/>
          </p:cNvSpPr>
          <p:nvPr>
            <p:ph type="sldNum" sz="quarter" idx="12"/>
          </p:nvPr>
        </p:nvSpPr>
        <p:spPr/>
        <p:txBody>
          <a:bodyPr/>
          <a:lstStyle/>
          <a:p>
            <a:pPr defTabSz="685983">
              <a:defRPr/>
            </a:pPr>
            <a:fld id="{16F86329-3CF8-4C14-BDA1-626E503EBA06}" type="slidenum">
              <a:rPr lang="en-GB" smtClean="0">
                <a:solidFill>
                  <a:prstClr val="black">
                    <a:tint val="75000"/>
                  </a:prstClr>
                </a:solidFill>
              </a:rPr>
              <a:pPr defTabSz="685983">
                <a:defRPr/>
              </a:pPr>
              <a:t>‹#›</a:t>
            </a:fld>
            <a:endParaRPr lang="en-GB">
              <a:solidFill>
                <a:prstClr val="black">
                  <a:tint val="75000"/>
                </a:prstClr>
              </a:solidFill>
            </a:endParaRPr>
          </a:p>
        </p:txBody>
      </p:sp>
    </p:spTree>
    <p:extLst>
      <p:ext uri="{BB962C8B-B14F-4D97-AF65-F5344CB8AC3E}">
        <p14:creationId xmlns:p14="http://schemas.microsoft.com/office/powerpoint/2010/main" val="2335584476"/>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630060" y="273929"/>
            <a:ext cx="7889438" cy="994479"/>
          </a:xfrm>
        </p:spPr>
        <p:txBody>
          <a:bodyPr/>
          <a:lstStyle/>
          <a:p>
            <a:r>
              <a:rPr lang="en-US"/>
              <a:t>Click to edit Master title style</a:t>
            </a:r>
            <a:endParaRPr lang="en-US" dirty="0"/>
          </a:p>
        </p:txBody>
      </p:sp>
      <p:sp>
        <p:nvSpPr>
          <p:cNvPr id="3" name="Text Placeholder 2"/>
          <p:cNvSpPr>
            <a:spLocks noGrp="1"/>
          </p:cNvSpPr>
          <p:nvPr>
            <p:ph type="body" idx="1"/>
          </p:nvPr>
        </p:nvSpPr>
        <p:spPr>
          <a:xfrm>
            <a:off x="630060" y="1261261"/>
            <a:ext cx="3869683" cy="618125"/>
          </a:xfrm>
        </p:spPr>
        <p:txBody>
          <a:bodyPr anchor="b"/>
          <a:lstStyle>
            <a:lvl1pPr marL="0" indent="0">
              <a:buNone/>
              <a:defRPr sz="1800" b="1"/>
            </a:lvl1pPr>
            <a:lvl2pPr marL="342991" indent="0">
              <a:buNone/>
              <a:defRPr sz="1500" b="1"/>
            </a:lvl2pPr>
            <a:lvl3pPr marL="685983" indent="0">
              <a:buNone/>
              <a:defRPr sz="1350" b="1"/>
            </a:lvl3pPr>
            <a:lvl4pPr marL="1028974" indent="0">
              <a:buNone/>
              <a:defRPr sz="1200" b="1"/>
            </a:lvl4pPr>
            <a:lvl5pPr marL="1371966" indent="0">
              <a:buNone/>
              <a:defRPr sz="1200" b="1"/>
            </a:lvl5pPr>
            <a:lvl6pPr marL="1714957" indent="0">
              <a:buNone/>
              <a:defRPr sz="1200" b="1"/>
            </a:lvl6pPr>
            <a:lvl7pPr marL="2057949" indent="0">
              <a:buNone/>
              <a:defRPr sz="1200" b="1"/>
            </a:lvl7pPr>
            <a:lvl8pPr marL="2400940" indent="0">
              <a:buNone/>
              <a:defRPr sz="1200" b="1"/>
            </a:lvl8pPr>
            <a:lvl9pPr marL="2743932" indent="0">
              <a:buNone/>
              <a:defRPr sz="1200" b="1"/>
            </a:lvl9pPr>
          </a:lstStyle>
          <a:p>
            <a:pPr lvl="0"/>
            <a:r>
              <a:rPr lang="en-US"/>
              <a:t>Click to edit Master text styles</a:t>
            </a:r>
          </a:p>
        </p:txBody>
      </p:sp>
      <p:sp>
        <p:nvSpPr>
          <p:cNvPr id="4" name="Content Placeholder 3"/>
          <p:cNvSpPr>
            <a:spLocks noGrp="1"/>
          </p:cNvSpPr>
          <p:nvPr>
            <p:ph sz="half" idx="2"/>
          </p:nvPr>
        </p:nvSpPr>
        <p:spPr>
          <a:xfrm>
            <a:off x="630060" y="1879386"/>
            <a:ext cx="3869683" cy="2764294"/>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p:cNvSpPr>
            <a:spLocks noGrp="1"/>
          </p:cNvSpPr>
          <p:nvPr>
            <p:ph type="body" sz="quarter" idx="3"/>
          </p:nvPr>
        </p:nvSpPr>
        <p:spPr>
          <a:xfrm>
            <a:off x="4630757" y="1261261"/>
            <a:ext cx="3888741" cy="618125"/>
          </a:xfrm>
        </p:spPr>
        <p:txBody>
          <a:bodyPr anchor="b"/>
          <a:lstStyle>
            <a:lvl1pPr marL="0" indent="0">
              <a:buNone/>
              <a:defRPr sz="1800" b="1"/>
            </a:lvl1pPr>
            <a:lvl2pPr marL="342991" indent="0">
              <a:buNone/>
              <a:defRPr sz="1500" b="1"/>
            </a:lvl2pPr>
            <a:lvl3pPr marL="685983" indent="0">
              <a:buNone/>
              <a:defRPr sz="1350" b="1"/>
            </a:lvl3pPr>
            <a:lvl4pPr marL="1028974" indent="0">
              <a:buNone/>
              <a:defRPr sz="1200" b="1"/>
            </a:lvl4pPr>
            <a:lvl5pPr marL="1371966" indent="0">
              <a:buNone/>
              <a:defRPr sz="1200" b="1"/>
            </a:lvl5pPr>
            <a:lvl6pPr marL="1714957" indent="0">
              <a:buNone/>
              <a:defRPr sz="1200" b="1"/>
            </a:lvl6pPr>
            <a:lvl7pPr marL="2057949" indent="0">
              <a:buNone/>
              <a:defRPr sz="1200" b="1"/>
            </a:lvl7pPr>
            <a:lvl8pPr marL="2400940" indent="0">
              <a:buNone/>
              <a:defRPr sz="1200" b="1"/>
            </a:lvl8pPr>
            <a:lvl9pPr marL="2743932" indent="0">
              <a:buNone/>
              <a:defRPr sz="1200" b="1"/>
            </a:lvl9pPr>
          </a:lstStyle>
          <a:p>
            <a:pPr lvl="0"/>
            <a:r>
              <a:rPr lang="en-US"/>
              <a:t>Click to edit Master text styles</a:t>
            </a:r>
          </a:p>
        </p:txBody>
      </p:sp>
      <p:sp>
        <p:nvSpPr>
          <p:cNvPr id="6" name="Content Placeholder 5"/>
          <p:cNvSpPr>
            <a:spLocks noGrp="1"/>
          </p:cNvSpPr>
          <p:nvPr>
            <p:ph sz="quarter" idx="4"/>
          </p:nvPr>
        </p:nvSpPr>
        <p:spPr>
          <a:xfrm>
            <a:off x="4630757" y="1879386"/>
            <a:ext cx="3888741" cy="2764294"/>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Date Placeholder 6"/>
          <p:cNvSpPr>
            <a:spLocks noGrp="1"/>
          </p:cNvSpPr>
          <p:nvPr>
            <p:ph type="dt" sz="half" idx="10"/>
          </p:nvPr>
        </p:nvSpPr>
        <p:spPr/>
        <p:txBody>
          <a:bodyPr/>
          <a:lstStyle/>
          <a:p>
            <a:pPr defTabSz="685983">
              <a:defRPr/>
            </a:pPr>
            <a:fld id="{D10F2C41-D146-4299-8CF7-AAADEF542A8B}" type="datetimeFigureOut">
              <a:rPr lang="en-GB" smtClean="0">
                <a:solidFill>
                  <a:prstClr val="black">
                    <a:tint val="75000"/>
                  </a:prstClr>
                </a:solidFill>
              </a:rPr>
              <a:pPr defTabSz="685983">
                <a:defRPr/>
              </a:pPr>
              <a:t>16/08/2024</a:t>
            </a:fld>
            <a:endParaRPr lang="en-GB">
              <a:solidFill>
                <a:prstClr val="black">
                  <a:tint val="75000"/>
                </a:prstClr>
              </a:solidFill>
            </a:endParaRPr>
          </a:p>
        </p:txBody>
      </p:sp>
      <p:sp>
        <p:nvSpPr>
          <p:cNvPr id="8" name="Footer Placeholder 7"/>
          <p:cNvSpPr>
            <a:spLocks noGrp="1"/>
          </p:cNvSpPr>
          <p:nvPr>
            <p:ph type="ftr" sz="quarter" idx="11"/>
          </p:nvPr>
        </p:nvSpPr>
        <p:spPr/>
        <p:txBody>
          <a:bodyPr/>
          <a:lstStyle/>
          <a:p>
            <a:pPr defTabSz="685983">
              <a:defRPr/>
            </a:pPr>
            <a:endParaRPr lang="en-GB">
              <a:solidFill>
                <a:prstClr val="black">
                  <a:tint val="75000"/>
                </a:prstClr>
              </a:solidFill>
            </a:endParaRPr>
          </a:p>
        </p:txBody>
      </p:sp>
      <p:sp>
        <p:nvSpPr>
          <p:cNvPr id="9" name="Slide Number Placeholder 8"/>
          <p:cNvSpPr>
            <a:spLocks noGrp="1"/>
          </p:cNvSpPr>
          <p:nvPr>
            <p:ph type="sldNum" sz="quarter" idx="12"/>
          </p:nvPr>
        </p:nvSpPr>
        <p:spPr/>
        <p:txBody>
          <a:bodyPr/>
          <a:lstStyle/>
          <a:p>
            <a:pPr defTabSz="685983">
              <a:defRPr/>
            </a:pPr>
            <a:fld id="{16F86329-3CF8-4C14-BDA1-626E503EBA06}" type="slidenum">
              <a:rPr lang="en-GB" smtClean="0">
                <a:solidFill>
                  <a:prstClr val="black">
                    <a:tint val="75000"/>
                  </a:prstClr>
                </a:solidFill>
              </a:rPr>
              <a:pPr defTabSz="685983">
                <a:defRPr/>
              </a:pPr>
              <a:t>‹#›</a:t>
            </a:fld>
            <a:endParaRPr lang="en-GB">
              <a:solidFill>
                <a:prstClr val="black">
                  <a:tint val="75000"/>
                </a:prstClr>
              </a:solidFill>
            </a:endParaRPr>
          </a:p>
        </p:txBody>
      </p:sp>
    </p:spTree>
    <p:extLst>
      <p:ext uri="{BB962C8B-B14F-4D97-AF65-F5344CB8AC3E}">
        <p14:creationId xmlns:p14="http://schemas.microsoft.com/office/powerpoint/2010/main" val="2535742634"/>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Date Placeholder 2"/>
          <p:cNvSpPr>
            <a:spLocks noGrp="1"/>
          </p:cNvSpPr>
          <p:nvPr>
            <p:ph type="dt" sz="half" idx="10"/>
          </p:nvPr>
        </p:nvSpPr>
        <p:spPr/>
        <p:txBody>
          <a:bodyPr/>
          <a:lstStyle/>
          <a:p>
            <a:pPr defTabSz="685983">
              <a:defRPr/>
            </a:pPr>
            <a:fld id="{D10F2C41-D146-4299-8CF7-AAADEF542A8B}" type="datetimeFigureOut">
              <a:rPr lang="en-GB" smtClean="0">
                <a:solidFill>
                  <a:prstClr val="black">
                    <a:tint val="75000"/>
                  </a:prstClr>
                </a:solidFill>
              </a:rPr>
              <a:pPr defTabSz="685983">
                <a:defRPr/>
              </a:pPr>
              <a:t>16/08/2024</a:t>
            </a:fld>
            <a:endParaRPr lang="en-GB">
              <a:solidFill>
                <a:prstClr val="black">
                  <a:tint val="75000"/>
                </a:prstClr>
              </a:solidFill>
            </a:endParaRPr>
          </a:p>
        </p:txBody>
      </p:sp>
      <p:sp>
        <p:nvSpPr>
          <p:cNvPr id="4" name="Footer Placeholder 3"/>
          <p:cNvSpPr>
            <a:spLocks noGrp="1"/>
          </p:cNvSpPr>
          <p:nvPr>
            <p:ph type="ftr" sz="quarter" idx="11"/>
          </p:nvPr>
        </p:nvSpPr>
        <p:spPr/>
        <p:txBody>
          <a:bodyPr/>
          <a:lstStyle/>
          <a:p>
            <a:pPr defTabSz="685983">
              <a:defRPr/>
            </a:pPr>
            <a:endParaRPr lang="en-GB">
              <a:solidFill>
                <a:prstClr val="black">
                  <a:tint val="75000"/>
                </a:prstClr>
              </a:solidFill>
            </a:endParaRPr>
          </a:p>
        </p:txBody>
      </p:sp>
      <p:sp>
        <p:nvSpPr>
          <p:cNvPr id="5" name="Slide Number Placeholder 4"/>
          <p:cNvSpPr>
            <a:spLocks noGrp="1"/>
          </p:cNvSpPr>
          <p:nvPr>
            <p:ph type="sldNum" sz="quarter" idx="12"/>
          </p:nvPr>
        </p:nvSpPr>
        <p:spPr/>
        <p:txBody>
          <a:bodyPr/>
          <a:lstStyle/>
          <a:p>
            <a:pPr defTabSz="685983">
              <a:defRPr/>
            </a:pPr>
            <a:fld id="{16F86329-3CF8-4C14-BDA1-626E503EBA06}" type="slidenum">
              <a:rPr lang="en-GB" smtClean="0">
                <a:solidFill>
                  <a:prstClr val="black">
                    <a:tint val="75000"/>
                  </a:prstClr>
                </a:solidFill>
              </a:rPr>
              <a:pPr defTabSz="685983">
                <a:defRPr/>
              </a:pPr>
              <a:t>‹#›</a:t>
            </a:fld>
            <a:endParaRPr lang="en-GB">
              <a:solidFill>
                <a:prstClr val="black">
                  <a:tint val="75000"/>
                </a:prstClr>
              </a:solidFill>
            </a:endParaRPr>
          </a:p>
        </p:txBody>
      </p:sp>
    </p:spTree>
    <p:extLst>
      <p:ext uri="{BB962C8B-B14F-4D97-AF65-F5344CB8AC3E}">
        <p14:creationId xmlns:p14="http://schemas.microsoft.com/office/powerpoint/2010/main" val="1590320931"/>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pPr defTabSz="685983">
              <a:defRPr/>
            </a:pPr>
            <a:fld id="{D10F2C41-D146-4299-8CF7-AAADEF542A8B}" type="datetimeFigureOut">
              <a:rPr lang="en-GB" smtClean="0">
                <a:solidFill>
                  <a:prstClr val="black">
                    <a:tint val="75000"/>
                  </a:prstClr>
                </a:solidFill>
              </a:rPr>
              <a:pPr defTabSz="685983">
                <a:defRPr/>
              </a:pPr>
              <a:t>16/08/2024</a:t>
            </a:fld>
            <a:endParaRPr lang="en-GB">
              <a:solidFill>
                <a:prstClr val="black">
                  <a:tint val="75000"/>
                </a:prstClr>
              </a:solidFill>
            </a:endParaRPr>
          </a:p>
        </p:txBody>
      </p:sp>
      <p:sp>
        <p:nvSpPr>
          <p:cNvPr id="3" name="Footer Placeholder 2"/>
          <p:cNvSpPr>
            <a:spLocks noGrp="1"/>
          </p:cNvSpPr>
          <p:nvPr>
            <p:ph type="ftr" sz="quarter" idx="11"/>
          </p:nvPr>
        </p:nvSpPr>
        <p:spPr/>
        <p:txBody>
          <a:bodyPr/>
          <a:lstStyle/>
          <a:p>
            <a:pPr defTabSz="685983">
              <a:defRPr/>
            </a:pPr>
            <a:endParaRPr lang="en-GB">
              <a:solidFill>
                <a:prstClr val="black">
                  <a:tint val="75000"/>
                </a:prstClr>
              </a:solidFill>
            </a:endParaRPr>
          </a:p>
        </p:txBody>
      </p:sp>
      <p:sp>
        <p:nvSpPr>
          <p:cNvPr id="4" name="Slide Number Placeholder 3"/>
          <p:cNvSpPr>
            <a:spLocks noGrp="1"/>
          </p:cNvSpPr>
          <p:nvPr>
            <p:ph type="sldNum" sz="quarter" idx="12"/>
          </p:nvPr>
        </p:nvSpPr>
        <p:spPr/>
        <p:txBody>
          <a:bodyPr/>
          <a:lstStyle/>
          <a:p>
            <a:pPr defTabSz="685983">
              <a:defRPr/>
            </a:pPr>
            <a:fld id="{16F86329-3CF8-4C14-BDA1-626E503EBA06}" type="slidenum">
              <a:rPr lang="en-GB" smtClean="0">
                <a:solidFill>
                  <a:prstClr val="black">
                    <a:tint val="75000"/>
                  </a:prstClr>
                </a:solidFill>
              </a:rPr>
              <a:pPr defTabSz="685983">
                <a:defRPr/>
              </a:pPr>
              <a:t>‹#›</a:t>
            </a:fld>
            <a:endParaRPr lang="en-GB">
              <a:solidFill>
                <a:prstClr val="black">
                  <a:tint val="75000"/>
                </a:prstClr>
              </a:solidFill>
            </a:endParaRPr>
          </a:p>
        </p:txBody>
      </p:sp>
    </p:spTree>
    <p:extLst>
      <p:ext uri="{BB962C8B-B14F-4D97-AF65-F5344CB8AC3E}">
        <p14:creationId xmlns:p14="http://schemas.microsoft.com/office/powerpoint/2010/main" val="2859562475"/>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30060" y="343006"/>
            <a:ext cx="2950202" cy="1200521"/>
          </a:xfrm>
        </p:spPr>
        <p:txBody>
          <a:bodyPr anchor="b"/>
          <a:lstStyle>
            <a:lvl1pPr>
              <a:defRPr sz="2401"/>
            </a:lvl1pPr>
          </a:lstStyle>
          <a:p>
            <a:r>
              <a:rPr lang="en-US"/>
              <a:t>Click to edit Master title style</a:t>
            </a:r>
            <a:endParaRPr lang="en-US" dirty="0"/>
          </a:p>
        </p:txBody>
      </p:sp>
      <p:sp>
        <p:nvSpPr>
          <p:cNvPr id="3" name="Content Placeholder 2"/>
          <p:cNvSpPr>
            <a:spLocks noGrp="1"/>
          </p:cNvSpPr>
          <p:nvPr>
            <p:ph idx="1"/>
          </p:nvPr>
        </p:nvSpPr>
        <p:spPr>
          <a:xfrm>
            <a:off x="3888741" y="740798"/>
            <a:ext cx="4630757" cy="3656347"/>
          </a:xfrm>
        </p:spPr>
        <p:txBody>
          <a:bodyPr/>
          <a:lstStyle>
            <a:lvl1pPr>
              <a:defRPr sz="2401"/>
            </a:lvl1pPr>
            <a:lvl2pPr>
              <a:defRPr sz="2101"/>
            </a:lvl2pPr>
            <a:lvl3pPr>
              <a:defRPr sz="1800"/>
            </a:lvl3pPr>
            <a:lvl4pPr>
              <a:defRPr sz="1500"/>
            </a:lvl4pPr>
            <a:lvl5pPr>
              <a:defRPr sz="1500"/>
            </a:lvl5pPr>
            <a:lvl6pPr>
              <a:defRPr sz="1500"/>
            </a:lvl6pPr>
            <a:lvl7pPr>
              <a:defRPr sz="1500"/>
            </a:lvl7pPr>
            <a:lvl8pPr>
              <a:defRPr sz="1500"/>
            </a:lvl8pPr>
            <a:lvl9pPr>
              <a:defRPr sz="15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Text Placeholder 3"/>
          <p:cNvSpPr>
            <a:spLocks noGrp="1"/>
          </p:cNvSpPr>
          <p:nvPr>
            <p:ph type="body" sz="half" idx="2"/>
          </p:nvPr>
        </p:nvSpPr>
        <p:spPr>
          <a:xfrm>
            <a:off x="630060" y="1543526"/>
            <a:ext cx="2950202" cy="2859574"/>
          </a:xfrm>
        </p:spPr>
        <p:txBody>
          <a:bodyPr/>
          <a:lstStyle>
            <a:lvl1pPr marL="0" indent="0">
              <a:buNone/>
              <a:defRPr sz="1200"/>
            </a:lvl1pPr>
            <a:lvl2pPr marL="342991" indent="0">
              <a:buNone/>
              <a:defRPr sz="1050"/>
            </a:lvl2pPr>
            <a:lvl3pPr marL="685983" indent="0">
              <a:buNone/>
              <a:defRPr sz="900"/>
            </a:lvl3pPr>
            <a:lvl4pPr marL="1028974" indent="0">
              <a:buNone/>
              <a:defRPr sz="750"/>
            </a:lvl4pPr>
            <a:lvl5pPr marL="1371966" indent="0">
              <a:buNone/>
              <a:defRPr sz="750"/>
            </a:lvl5pPr>
            <a:lvl6pPr marL="1714957" indent="0">
              <a:buNone/>
              <a:defRPr sz="750"/>
            </a:lvl6pPr>
            <a:lvl7pPr marL="2057949" indent="0">
              <a:buNone/>
              <a:defRPr sz="750"/>
            </a:lvl7pPr>
            <a:lvl8pPr marL="2400940" indent="0">
              <a:buNone/>
              <a:defRPr sz="750"/>
            </a:lvl8pPr>
            <a:lvl9pPr marL="2743932" indent="0">
              <a:buNone/>
              <a:defRPr sz="750"/>
            </a:lvl9pPr>
          </a:lstStyle>
          <a:p>
            <a:pPr lvl="0"/>
            <a:r>
              <a:rPr lang="en-US"/>
              <a:t>Click to edit Master text styles</a:t>
            </a:r>
          </a:p>
        </p:txBody>
      </p:sp>
      <p:sp>
        <p:nvSpPr>
          <p:cNvPr id="5" name="Date Placeholder 4"/>
          <p:cNvSpPr>
            <a:spLocks noGrp="1"/>
          </p:cNvSpPr>
          <p:nvPr>
            <p:ph type="dt" sz="half" idx="10"/>
          </p:nvPr>
        </p:nvSpPr>
        <p:spPr/>
        <p:txBody>
          <a:bodyPr/>
          <a:lstStyle/>
          <a:p>
            <a:pPr defTabSz="685983">
              <a:defRPr/>
            </a:pPr>
            <a:fld id="{D10F2C41-D146-4299-8CF7-AAADEF542A8B}" type="datetimeFigureOut">
              <a:rPr lang="en-GB" smtClean="0">
                <a:solidFill>
                  <a:prstClr val="black">
                    <a:tint val="75000"/>
                  </a:prstClr>
                </a:solidFill>
              </a:rPr>
              <a:pPr defTabSz="685983">
                <a:defRPr/>
              </a:pPr>
              <a:t>16/08/2024</a:t>
            </a:fld>
            <a:endParaRPr lang="en-GB">
              <a:solidFill>
                <a:prstClr val="black">
                  <a:tint val="75000"/>
                </a:prstClr>
              </a:solidFill>
            </a:endParaRPr>
          </a:p>
        </p:txBody>
      </p:sp>
      <p:sp>
        <p:nvSpPr>
          <p:cNvPr id="6" name="Footer Placeholder 5"/>
          <p:cNvSpPr>
            <a:spLocks noGrp="1"/>
          </p:cNvSpPr>
          <p:nvPr>
            <p:ph type="ftr" sz="quarter" idx="11"/>
          </p:nvPr>
        </p:nvSpPr>
        <p:spPr/>
        <p:txBody>
          <a:bodyPr/>
          <a:lstStyle/>
          <a:p>
            <a:pPr defTabSz="685983">
              <a:defRPr/>
            </a:pPr>
            <a:endParaRPr lang="en-GB">
              <a:solidFill>
                <a:prstClr val="black">
                  <a:tint val="75000"/>
                </a:prstClr>
              </a:solidFill>
            </a:endParaRPr>
          </a:p>
        </p:txBody>
      </p:sp>
      <p:sp>
        <p:nvSpPr>
          <p:cNvPr id="7" name="Slide Number Placeholder 6"/>
          <p:cNvSpPr>
            <a:spLocks noGrp="1"/>
          </p:cNvSpPr>
          <p:nvPr>
            <p:ph type="sldNum" sz="quarter" idx="12"/>
          </p:nvPr>
        </p:nvSpPr>
        <p:spPr/>
        <p:txBody>
          <a:bodyPr/>
          <a:lstStyle/>
          <a:p>
            <a:pPr defTabSz="685983">
              <a:defRPr/>
            </a:pPr>
            <a:fld id="{16F86329-3CF8-4C14-BDA1-626E503EBA06}" type="slidenum">
              <a:rPr lang="en-GB" smtClean="0">
                <a:solidFill>
                  <a:prstClr val="black">
                    <a:tint val="75000"/>
                  </a:prstClr>
                </a:solidFill>
              </a:rPr>
              <a:pPr defTabSz="685983">
                <a:defRPr/>
              </a:pPr>
              <a:t>‹#›</a:t>
            </a:fld>
            <a:endParaRPr lang="en-GB">
              <a:solidFill>
                <a:prstClr val="black">
                  <a:tint val="75000"/>
                </a:prstClr>
              </a:solidFill>
            </a:endParaRPr>
          </a:p>
        </p:txBody>
      </p:sp>
    </p:spTree>
    <p:extLst>
      <p:ext uri="{BB962C8B-B14F-4D97-AF65-F5344CB8AC3E}">
        <p14:creationId xmlns:p14="http://schemas.microsoft.com/office/powerpoint/2010/main" val="2696477223"/>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359" y="206043"/>
            <a:ext cx="8232458" cy="857515"/>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359" y="1151691"/>
            <a:ext cx="4041591" cy="47997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359" y="1631661"/>
            <a:ext cx="4041591" cy="2964381"/>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6641" y="1151691"/>
            <a:ext cx="4043178" cy="47997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6641" y="1631661"/>
            <a:ext cx="4043178" cy="2964381"/>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fld id="{862B1D44-6855-4F1D-B7AB-5050D5ED059D}" type="datetimeFigureOut">
              <a:rPr lang="en-US" smtClean="0">
                <a:solidFill>
                  <a:prstClr val="black">
                    <a:tint val="75000"/>
                  </a:prstClr>
                </a:solidFill>
              </a:rPr>
              <a:pPr/>
              <a:t>8/16/2024</a:t>
            </a:fld>
            <a:endParaRPr lang="en-US">
              <a:solidFill>
                <a:prstClr val="black">
                  <a:tint val="75000"/>
                </a:prstClr>
              </a:solidFill>
            </a:endParaRPr>
          </a:p>
        </p:txBody>
      </p:sp>
      <p:sp>
        <p:nvSpPr>
          <p:cNvPr id="8" name="Footer Placeholder 7"/>
          <p:cNvSpPr>
            <a:spLocks noGrp="1"/>
          </p:cNvSpPr>
          <p:nvPr>
            <p:ph type="ftr" sz="quarter" idx="11"/>
          </p:nvPr>
        </p:nvSpPr>
        <p:spPr/>
        <p:txBody>
          <a:bodyPr/>
          <a:lstStyle/>
          <a:p>
            <a:endParaRPr lang="en-US">
              <a:solidFill>
                <a:prstClr val="black">
                  <a:tint val="75000"/>
                </a:prstClr>
              </a:solidFill>
            </a:endParaRPr>
          </a:p>
        </p:txBody>
      </p:sp>
      <p:sp>
        <p:nvSpPr>
          <p:cNvPr id="9" name="Slide Number Placeholder 8"/>
          <p:cNvSpPr>
            <a:spLocks noGrp="1"/>
          </p:cNvSpPr>
          <p:nvPr>
            <p:ph type="sldNum" sz="quarter" idx="12"/>
          </p:nvPr>
        </p:nvSpPr>
        <p:spPr/>
        <p:txBody>
          <a:bodyPr/>
          <a:lstStyle/>
          <a:p>
            <a:fld id="{0AE11BE4-BE68-4549-B5EE-E1920BD5ABF0}"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267054766"/>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30060" y="343006"/>
            <a:ext cx="2950202" cy="1200521"/>
          </a:xfrm>
        </p:spPr>
        <p:txBody>
          <a:bodyPr anchor="b"/>
          <a:lstStyle>
            <a:lvl1pPr>
              <a:defRPr sz="2401"/>
            </a:lvl1pPr>
          </a:lstStyle>
          <a:p>
            <a:r>
              <a:rPr lang="en-US"/>
              <a:t>Click to edit Master title style</a:t>
            </a:r>
            <a:endParaRPr lang="en-US" dirty="0"/>
          </a:p>
        </p:txBody>
      </p:sp>
      <p:sp>
        <p:nvSpPr>
          <p:cNvPr id="3" name="Picture Placeholder 2"/>
          <p:cNvSpPr>
            <a:spLocks noGrp="1" noChangeAspect="1"/>
          </p:cNvSpPr>
          <p:nvPr>
            <p:ph type="pic" idx="1"/>
          </p:nvPr>
        </p:nvSpPr>
        <p:spPr>
          <a:xfrm>
            <a:off x="3888741" y="740798"/>
            <a:ext cx="4630757" cy="3656347"/>
          </a:xfrm>
        </p:spPr>
        <p:txBody>
          <a:bodyPr anchor="t"/>
          <a:lstStyle>
            <a:lvl1pPr marL="0" indent="0">
              <a:buNone/>
              <a:defRPr sz="2401"/>
            </a:lvl1pPr>
            <a:lvl2pPr marL="342991" indent="0">
              <a:buNone/>
              <a:defRPr sz="2101"/>
            </a:lvl2pPr>
            <a:lvl3pPr marL="685983" indent="0">
              <a:buNone/>
              <a:defRPr sz="1800"/>
            </a:lvl3pPr>
            <a:lvl4pPr marL="1028974" indent="0">
              <a:buNone/>
              <a:defRPr sz="1500"/>
            </a:lvl4pPr>
            <a:lvl5pPr marL="1371966" indent="0">
              <a:buNone/>
              <a:defRPr sz="1500"/>
            </a:lvl5pPr>
            <a:lvl6pPr marL="1714957" indent="0">
              <a:buNone/>
              <a:defRPr sz="1500"/>
            </a:lvl6pPr>
            <a:lvl7pPr marL="2057949" indent="0">
              <a:buNone/>
              <a:defRPr sz="1500"/>
            </a:lvl7pPr>
            <a:lvl8pPr marL="2400940" indent="0">
              <a:buNone/>
              <a:defRPr sz="1500"/>
            </a:lvl8pPr>
            <a:lvl9pPr marL="2743932" indent="0">
              <a:buNone/>
              <a:defRPr sz="1500"/>
            </a:lvl9pPr>
          </a:lstStyle>
          <a:p>
            <a:r>
              <a:rPr lang="en-US"/>
              <a:t>Click icon to add picture</a:t>
            </a:r>
            <a:endParaRPr lang="en-US" dirty="0"/>
          </a:p>
        </p:txBody>
      </p:sp>
      <p:sp>
        <p:nvSpPr>
          <p:cNvPr id="4" name="Text Placeholder 3"/>
          <p:cNvSpPr>
            <a:spLocks noGrp="1"/>
          </p:cNvSpPr>
          <p:nvPr>
            <p:ph type="body" sz="half" idx="2"/>
          </p:nvPr>
        </p:nvSpPr>
        <p:spPr>
          <a:xfrm>
            <a:off x="630060" y="1543526"/>
            <a:ext cx="2950202" cy="2859574"/>
          </a:xfrm>
        </p:spPr>
        <p:txBody>
          <a:bodyPr/>
          <a:lstStyle>
            <a:lvl1pPr marL="0" indent="0">
              <a:buNone/>
              <a:defRPr sz="1200"/>
            </a:lvl1pPr>
            <a:lvl2pPr marL="342991" indent="0">
              <a:buNone/>
              <a:defRPr sz="1050"/>
            </a:lvl2pPr>
            <a:lvl3pPr marL="685983" indent="0">
              <a:buNone/>
              <a:defRPr sz="900"/>
            </a:lvl3pPr>
            <a:lvl4pPr marL="1028974" indent="0">
              <a:buNone/>
              <a:defRPr sz="750"/>
            </a:lvl4pPr>
            <a:lvl5pPr marL="1371966" indent="0">
              <a:buNone/>
              <a:defRPr sz="750"/>
            </a:lvl5pPr>
            <a:lvl6pPr marL="1714957" indent="0">
              <a:buNone/>
              <a:defRPr sz="750"/>
            </a:lvl6pPr>
            <a:lvl7pPr marL="2057949" indent="0">
              <a:buNone/>
              <a:defRPr sz="750"/>
            </a:lvl7pPr>
            <a:lvl8pPr marL="2400940" indent="0">
              <a:buNone/>
              <a:defRPr sz="750"/>
            </a:lvl8pPr>
            <a:lvl9pPr marL="2743932" indent="0">
              <a:buNone/>
              <a:defRPr sz="750"/>
            </a:lvl9pPr>
          </a:lstStyle>
          <a:p>
            <a:pPr lvl="0"/>
            <a:r>
              <a:rPr lang="en-US"/>
              <a:t>Click to edit Master text styles</a:t>
            </a:r>
          </a:p>
        </p:txBody>
      </p:sp>
      <p:sp>
        <p:nvSpPr>
          <p:cNvPr id="5" name="Date Placeholder 4"/>
          <p:cNvSpPr>
            <a:spLocks noGrp="1"/>
          </p:cNvSpPr>
          <p:nvPr>
            <p:ph type="dt" sz="half" idx="10"/>
          </p:nvPr>
        </p:nvSpPr>
        <p:spPr/>
        <p:txBody>
          <a:bodyPr/>
          <a:lstStyle/>
          <a:p>
            <a:pPr defTabSz="685983">
              <a:defRPr/>
            </a:pPr>
            <a:fld id="{D10F2C41-D146-4299-8CF7-AAADEF542A8B}" type="datetimeFigureOut">
              <a:rPr lang="en-GB" smtClean="0">
                <a:solidFill>
                  <a:prstClr val="black">
                    <a:tint val="75000"/>
                  </a:prstClr>
                </a:solidFill>
              </a:rPr>
              <a:pPr defTabSz="685983">
                <a:defRPr/>
              </a:pPr>
              <a:t>16/08/2024</a:t>
            </a:fld>
            <a:endParaRPr lang="en-GB">
              <a:solidFill>
                <a:prstClr val="black">
                  <a:tint val="75000"/>
                </a:prstClr>
              </a:solidFill>
            </a:endParaRPr>
          </a:p>
        </p:txBody>
      </p:sp>
      <p:sp>
        <p:nvSpPr>
          <p:cNvPr id="6" name="Footer Placeholder 5"/>
          <p:cNvSpPr>
            <a:spLocks noGrp="1"/>
          </p:cNvSpPr>
          <p:nvPr>
            <p:ph type="ftr" sz="quarter" idx="11"/>
          </p:nvPr>
        </p:nvSpPr>
        <p:spPr/>
        <p:txBody>
          <a:bodyPr/>
          <a:lstStyle/>
          <a:p>
            <a:pPr defTabSz="685983">
              <a:defRPr/>
            </a:pPr>
            <a:endParaRPr lang="en-GB">
              <a:solidFill>
                <a:prstClr val="black">
                  <a:tint val="75000"/>
                </a:prstClr>
              </a:solidFill>
            </a:endParaRPr>
          </a:p>
        </p:txBody>
      </p:sp>
      <p:sp>
        <p:nvSpPr>
          <p:cNvPr id="7" name="Slide Number Placeholder 6"/>
          <p:cNvSpPr>
            <a:spLocks noGrp="1"/>
          </p:cNvSpPr>
          <p:nvPr>
            <p:ph type="sldNum" sz="quarter" idx="12"/>
          </p:nvPr>
        </p:nvSpPr>
        <p:spPr/>
        <p:txBody>
          <a:bodyPr/>
          <a:lstStyle/>
          <a:p>
            <a:pPr defTabSz="685983">
              <a:defRPr/>
            </a:pPr>
            <a:fld id="{16F86329-3CF8-4C14-BDA1-626E503EBA06}" type="slidenum">
              <a:rPr lang="en-GB" smtClean="0">
                <a:solidFill>
                  <a:prstClr val="black">
                    <a:tint val="75000"/>
                  </a:prstClr>
                </a:solidFill>
              </a:rPr>
              <a:pPr defTabSz="685983">
                <a:defRPr/>
              </a:pPr>
              <a:t>‹#›</a:t>
            </a:fld>
            <a:endParaRPr lang="en-GB">
              <a:solidFill>
                <a:prstClr val="black">
                  <a:tint val="75000"/>
                </a:prstClr>
              </a:solidFill>
            </a:endParaRPr>
          </a:p>
        </p:txBody>
      </p:sp>
    </p:spTree>
    <p:extLst>
      <p:ext uri="{BB962C8B-B14F-4D97-AF65-F5344CB8AC3E}">
        <p14:creationId xmlns:p14="http://schemas.microsoft.com/office/powerpoint/2010/main" val="3078827496"/>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pPr defTabSz="685983">
              <a:defRPr/>
            </a:pPr>
            <a:fld id="{D10F2C41-D146-4299-8CF7-AAADEF542A8B}" type="datetimeFigureOut">
              <a:rPr lang="en-GB" smtClean="0">
                <a:solidFill>
                  <a:prstClr val="black">
                    <a:tint val="75000"/>
                  </a:prstClr>
                </a:solidFill>
              </a:rPr>
              <a:pPr defTabSz="685983">
                <a:defRPr/>
              </a:pPr>
              <a:t>16/08/2024</a:t>
            </a:fld>
            <a:endParaRPr lang="en-GB">
              <a:solidFill>
                <a:prstClr val="black">
                  <a:tint val="75000"/>
                </a:prstClr>
              </a:solidFill>
            </a:endParaRPr>
          </a:p>
        </p:txBody>
      </p:sp>
      <p:sp>
        <p:nvSpPr>
          <p:cNvPr id="5" name="Footer Placeholder 4"/>
          <p:cNvSpPr>
            <a:spLocks noGrp="1"/>
          </p:cNvSpPr>
          <p:nvPr>
            <p:ph type="ftr" sz="quarter" idx="11"/>
          </p:nvPr>
        </p:nvSpPr>
        <p:spPr/>
        <p:txBody>
          <a:bodyPr/>
          <a:lstStyle/>
          <a:p>
            <a:pPr defTabSz="685983">
              <a:defRPr/>
            </a:pPr>
            <a:endParaRPr lang="en-GB">
              <a:solidFill>
                <a:prstClr val="black">
                  <a:tint val="75000"/>
                </a:prstClr>
              </a:solidFill>
            </a:endParaRPr>
          </a:p>
        </p:txBody>
      </p:sp>
      <p:sp>
        <p:nvSpPr>
          <p:cNvPr id="6" name="Slide Number Placeholder 5"/>
          <p:cNvSpPr>
            <a:spLocks noGrp="1"/>
          </p:cNvSpPr>
          <p:nvPr>
            <p:ph type="sldNum" sz="quarter" idx="12"/>
          </p:nvPr>
        </p:nvSpPr>
        <p:spPr/>
        <p:txBody>
          <a:bodyPr/>
          <a:lstStyle/>
          <a:p>
            <a:pPr defTabSz="685983">
              <a:defRPr/>
            </a:pPr>
            <a:fld id="{16F86329-3CF8-4C14-BDA1-626E503EBA06}" type="slidenum">
              <a:rPr lang="en-GB" smtClean="0">
                <a:solidFill>
                  <a:prstClr val="black">
                    <a:tint val="75000"/>
                  </a:prstClr>
                </a:solidFill>
              </a:rPr>
              <a:pPr defTabSz="685983">
                <a:defRPr/>
              </a:pPr>
              <a:t>‹#›</a:t>
            </a:fld>
            <a:endParaRPr lang="en-GB">
              <a:solidFill>
                <a:prstClr val="black">
                  <a:tint val="75000"/>
                </a:prstClr>
              </a:solidFill>
            </a:endParaRPr>
          </a:p>
        </p:txBody>
      </p:sp>
    </p:spTree>
    <p:extLst>
      <p:ext uri="{BB962C8B-B14F-4D97-AF65-F5344CB8AC3E}">
        <p14:creationId xmlns:p14="http://schemas.microsoft.com/office/powerpoint/2010/main" val="4041631388"/>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45947" y="273928"/>
            <a:ext cx="1972360" cy="4360224"/>
          </a:xfrm>
        </p:spPr>
        <p:txBody>
          <a:bodyPr vert="eaVert"/>
          <a:lstStyle/>
          <a:p>
            <a:r>
              <a:rPr lang="en-US"/>
              <a:t>Click to edit Master title style</a:t>
            </a:r>
            <a:endParaRPr lang="en-US" dirty="0"/>
          </a:p>
        </p:txBody>
      </p:sp>
      <p:sp>
        <p:nvSpPr>
          <p:cNvPr id="3" name="Vertical Text Placeholder 2"/>
          <p:cNvSpPr>
            <a:spLocks noGrp="1"/>
          </p:cNvSpPr>
          <p:nvPr>
            <p:ph type="body" orient="vert" idx="1"/>
          </p:nvPr>
        </p:nvSpPr>
        <p:spPr>
          <a:xfrm>
            <a:off x="628868" y="273928"/>
            <a:ext cx="5802739" cy="4360224"/>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pPr defTabSz="685983">
              <a:defRPr/>
            </a:pPr>
            <a:fld id="{D10F2C41-D146-4299-8CF7-AAADEF542A8B}" type="datetimeFigureOut">
              <a:rPr lang="en-GB" smtClean="0">
                <a:solidFill>
                  <a:prstClr val="black">
                    <a:tint val="75000"/>
                  </a:prstClr>
                </a:solidFill>
              </a:rPr>
              <a:pPr defTabSz="685983">
                <a:defRPr/>
              </a:pPr>
              <a:t>16/08/2024</a:t>
            </a:fld>
            <a:endParaRPr lang="en-GB">
              <a:solidFill>
                <a:prstClr val="black">
                  <a:tint val="75000"/>
                </a:prstClr>
              </a:solidFill>
            </a:endParaRPr>
          </a:p>
        </p:txBody>
      </p:sp>
      <p:sp>
        <p:nvSpPr>
          <p:cNvPr id="5" name="Footer Placeholder 4"/>
          <p:cNvSpPr>
            <a:spLocks noGrp="1"/>
          </p:cNvSpPr>
          <p:nvPr>
            <p:ph type="ftr" sz="quarter" idx="11"/>
          </p:nvPr>
        </p:nvSpPr>
        <p:spPr/>
        <p:txBody>
          <a:bodyPr/>
          <a:lstStyle/>
          <a:p>
            <a:pPr defTabSz="685983">
              <a:defRPr/>
            </a:pPr>
            <a:endParaRPr lang="en-GB">
              <a:solidFill>
                <a:prstClr val="black">
                  <a:tint val="75000"/>
                </a:prstClr>
              </a:solidFill>
            </a:endParaRPr>
          </a:p>
        </p:txBody>
      </p:sp>
      <p:sp>
        <p:nvSpPr>
          <p:cNvPr id="6" name="Slide Number Placeholder 5"/>
          <p:cNvSpPr>
            <a:spLocks noGrp="1"/>
          </p:cNvSpPr>
          <p:nvPr>
            <p:ph type="sldNum" sz="quarter" idx="12"/>
          </p:nvPr>
        </p:nvSpPr>
        <p:spPr/>
        <p:txBody>
          <a:bodyPr/>
          <a:lstStyle/>
          <a:p>
            <a:pPr defTabSz="685983">
              <a:defRPr/>
            </a:pPr>
            <a:fld id="{16F86329-3CF8-4C14-BDA1-626E503EBA06}" type="slidenum">
              <a:rPr lang="en-GB" smtClean="0">
                <a:solidFill>
                  <a:prstClr val="black">
                    <a:tint val="75000"/>
                  </a:prstClr>
                </a:solidFill>
              </a:rPr>
              <a:pPr defTabSz="685983">
                <a:defRPr/>
              </a:pPr>
              <a:t>‹#›</a:t>
            </a:fld>
            <a:endParaRPr lang="en-GB">
              <a:solidFill>
                <a:prstClr val="black">
                  <a:tint val="75000"/>
                </a:prstClr>
              </a:solidFill>
            </a:endParaRPr>
          </a:p>
        </p:txBody>
      </p:sp>
    </p:spTree>
    <p:extLst>
      <p:ext uri="{BB962C8B-B14F-4D97-AF65-F5344CB8AC3E}">
        <p14:creationId xmlns:p14="http://schemas.microsoft.com/office/powerpoint/2010/main" val="3243594398"/>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userDrawn="1">
  <p:cSld name="23_标题和内容">
    <p:spTree>
      <p:nvGrpSpPr>
        <p:cNvPr id="1" name=""/>
        <p:cNvGrpSpPr/>
        <p:nvPr/>
      </p:nvGrpSpPr>
      <p:grpSpPr>
        <a:xfrm>
          <a:off x="0" y="0"/>
          <a:ext cx="0" cy="0"/>
          <a:chOff x="0" y="0"/>
          <a:chExt cx="0" cy="0"/>
        </a:xfrm>
      </p:grpSpPr>
      <p:sp>
        <p:nvSpPr>
          <p:cNvPr id="4" name="日期占位符 3"/>
          <p:cNvSpPr>
            <a:spLocks noGrp="1"/>
          </p:cNvSpPr>
          <p:nvPr>
            <p:ph type="dt" sz="half" idx="10"/>
          </p:nvPr>
        </p:nvSpPr>
        <p:spPr>
          <a:xfrm>
            <a:off x="457360" y="4768738"/>
            <a:ext cx="2134341" cy="273929"/>
          </a:xfrm>
          <a:prstGeom prst="rect">
            <a:avLst/>
          </a:prstGeom>
        </p:spPr>
        <p:txBody>
          <a:bodyPr/>
          <a:lstStyle/>
          <a:p>
            <a:endParaRPr lang="zh-CN" altLang="en-US">
              <a:solidFill>
                <a:prstClr val="black">
                  <a:tint val="75000"/>
                </a:prstClr>
              </a:solidFill>
            </a:endParaRPr>
          </a:p>
        </p:txBody>
      </p:sp>
      <p:sp>
        <p:nvSpPr>
          <p:cNvPr id="5" name="页脚占位符 4"/>
          <p:cNvSpPr>
            <a:spLocks noGrp="1"/>
          </p:cNvSpPr>
          <p:nvPr>
            <p:ph type="ftr" sz="quarter" idx="11"/>
          </p:nvPr>
        </p:nvSpPr>
        <p:spPr>
          <a:xfrm>
            <a:off x="3125285" y="4768738"/>
            <a:ext cx="2896605" cy="273929"/>
          </a:xfrm>
          <a:prstGeom prst="rect">
            <a:avLst/>
          </a:prstGeom>
        </p:spPr>
        <p:txBody>
          <a:bodyPr/>
          <a:lstStyle/>
          <a:p>
            <a:endParaRPr lang="zh-CN" altLang="en-US">
              <a:solidFill>
                <a:prstClr val="black">
                  <a:tint val="75000"/>
                </a:prstClr>
              </a:solidFill>
            </a:endParaRPr>
          </a:p>
        </p:txBody>
      </p:sp>
      <p:sp>
        <p:nvSpPr>
          <p:cNvPr id="6" name="灯片编号占位符 5"/>
          <p:cNvSpPr>
            <a:spLocks noGrp="1"/>
          </p:cNvSpPr>
          <p:nvPr>
            <p:ph type="sldNum" sz="quarter" idx="12"/>
          </p:nvPr>
        </p:nvSpPr>
        <p:spPr>
          <a:xfrm>
            <a:off x="8589102" y="4788107"/>
            <a:ext cx="410996" cy="273929"/>
          </a:xfrm>
          <a:prstGeom prst="rect">
            <a:avLst/>
          </a:prstGeom>
        </p:spPr>
        <p:txBody>
          <a:bodyPr/>
          <a:lstStyle/>
          <a:p>
            <a:fld id="{ECB62A96-75BD-4D1B-A9DE-49026C62D5F2}"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1883745180"/>
      </p:ext>
    </p:extLst>
  </p:cSld>
  <p:clrMapOvr>
    <a:masterClrMapping/>
  </p:clrMapOvr>
  <p:transition>
    <p:random/>
  </p:transition>
</p:sldLayout>
</file>

<file path=ppt/slideLayouts/slideLayout54.xml><?xml version="1.0" encoding="utf-8"?>
<p:sldLayout xmlns:a="http://schemas.openxmlformats.org/drawingml/2006/main" xmlns:r="http://schemas.openxmlformats.org/officeDocument/2006/relationships" xmlns:p="http://schemas.openxmlformats.org/presentationml/2006/main" userDrawn="1">
  <p:cSld name="12_Title and Content">
    <p:bg>
      <p:bgPr>
        <a:solidFill>
          <a:schemeClr val="accent6">
            <a:lumMod val="75000"/>
          </a:schemeClr>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297023" y="164693"/>
            <a:ext cx="8712950" cy="4681543"/>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dk2"/>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chemeClr val="bg1"/>
            </a:solidFill>
            <a:ln>
              <a:noFill/>
            </a:ln>
          </p:spPr>
          <p:txBody>
            <a:bodyPr spcFirstLastPara="1" wrap="square" lIns="91425" tIns="91425" rIns="91425" bIns="91425" anchor="ctr" anchorCtr="0">
              <a:noAutofit/>
            </a:bodyPr>
            <a:lstStyle/>
            <a:p>
              <a:endParaRPr sz="1350" dirty="0">
                <a:solidFill>
                  <a:prstClr val="black"/>
                </a:solidFill>
                <a:latin typeface="Times New Roman" panose="02020603050405020304" pitchFamily="18" charset="0"/>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349391" y="661836"/>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6" tIns="68566" rIns="68566" bIns="68566" anchor="ctr" anchorCtr="0">
            <a:noAutofit/>
          </a:bodyPr>
          <a:lstStyle/>
          <a:p>
            <a:endParaRPr sz="1350">
              <a:solidFill>
                <a:prstClr val="black"/>
              </a:solidFill>
              <a:latin typeface="Times New Roman" panose="02020603050405020304" pitchFamily="18" charset="0"/>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150354" y="680331"/>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6" tIns="68566" rIns="68566" bIns="68566" anchor="ctr" anchorCtr="0">
            <a:noAutofit/>
          </a:bodyPr>
          <a:lstStyle/>
          <a:p>
            <a:endParaRPr sz="1350">
              <a:solidFill>
                <a:prstClr val="black"/>
              </a:solidFill>
              <a:latin typeface="Times New Roman" panose="02020603050405020304" pitchFamily="18" charset="0"/>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168122" y="742296"/>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6" tIns="68566" rIns="68566" bIns="68566" anchor="ctr" anchorCtr="0">
            <a:noAutofit/>
          </a:bodyPr>
          <a:lstStyle/>
          <a:p>
            <a:endParaRPr sz="1350">
              <a:solidFill>
                <a:prstClr val="black"/>
              </a:solidFill>
              <a:latin typeface="Times New Roman" panose="02020603050405020304" pitchFamily="18" charset="0"/>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393812" y="710860"/>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6" tIns="68566" rIns="68566" bIns="68566" anchor="ctr" anchorCtr="0">
            <a:noAutofit/>
          </a:bodyPr>
          <a:lstStyle/>
          <a:p>
            <a:endParaRPr sz="1350">
              <a:solidFill>
                <a:prstClr val="black"/>
              </a:solidFill>
              <a:latin typeface="Times New Roman" panose="02020603050405020304" pitchFamily="18" charset="0"/>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151247" y="688672"/>
            <a:ext cx="335911"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6" tIns="68566" rIns="68566" bIns="68566" anchor="ctr" anchorCtr="0">
            <a:noAutofit/>
          </a:bodyPr>
          <a:lstStyle/>
          <a:p>
            <a:endParaRPr sz="1350">
              <a:solidFill>
                <a:prstClr val="black"/>
              </a:solidFill>
              <a:latin typeface="Times New Roman" panose="02020603050405020304" pitchFamily="18" charset="0"/>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348499" y="1122388"/>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6" tIns="68566" rIns="68566" bIns="68566" anchor="ctr" anchorCtr="0">
            <a:noAutofit/>
          </a:bodyPr>
          <a:lstStyle/>
          <a:p>
            <a:endParaRPr sz="1350">
              <a:solidFill>
                <a:prstClr val="black"/>
              </a:solidFill>
              <a:latin typeface="Times New Roman" panose="02020603050405020304" pitchFamily="18" charset="0"/>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49460" y="1140884"/>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6" tIns="68566" rIns="68566" bIns="68566" anchor="ctr" anchorCtr="0">
            <a:noAutofit/>
          </a:bodyPr>
          <a:lstStyle/>
          <a:p>
            <a:endParaRPr sz="1350">
              <a:solidFill>
                <a:prstClr val="black"/>
              </a:solidFill>
              <a:latin typeface="Times New Roman" panose="02020603050405020304" pitchFamily="18" charset="0"/>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167228" y="1202847"/>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6" tIns="68566" rIns="68566" bIns="68566" anchor="ctr" anchorCtr="0">
            <a:noAutofit/>
          </a:bodyPr>
          <a:lstStyle/>
          <a:p>
            <a:endParaRPr sz="1350">
              <a:solidFill>
                <a:prstClr val="black"/>
              </a:solidFill>
              <a:latin typeface="Times New Roman" panose="02020603050405020304" pitchFamily="18" charset="0"/>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392918" y="1171412"/>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6" tIns="68566" rIns="68566" bIns="68566" anchor="ctr" anchorCtr="0">
            <a:noAutofit/>
          </a:bodyPr>
          <a:lstStyle/>
          <a:p>
            <a:endParaRPr sz="1350">
              <a:solidFill>
                <a:prstClr val="black"/>
              </a:solidFill>
              <a:latin typeface="Times New Roman" panose="02020603050405020304" pitchFamily="18" charset="0"/>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150355" y="1149223"/>
            <a:ext cx="335911"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6" tIns="68566" rIns="68566" bIns="68566" anchor="ctr" anchorCtr="0">
            <a:noAutofit/>
          </a:bodyPr>
          <a:lstStyle/>
          <a:p>
            <a:endParaRPr sz="1350">
              <a:solidFill>
                <a:prstClr val="black"/>
              </a:solidFill>
              <a:latin typeface="Times New Roman" panose="02020603050405020304" pitchFamily="18" charset="0"/>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347604" y="1582939"/>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6" tIns="68566" rIns="68566" bIns="68566" anchor="ctr" anchorCtr="0">
            <a:noAutofit/>
          </a:bodyPr>
          <a:lstStyle/>
          <a:p>
            <a:endParaRPr sz="1350">
              <a:solidFill>
                <a:prstClr val="black"/>
              </a:solidFill>
              <a:latin typeface="Times New Roman" panose="02020603050405020304" pitchFamily="18" charset="0"/>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48566" y="1601435"/>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6" tIns="68566" rIns="68566" bIns="68566" anchor="ctr" anchorCtr="0">
            <a:noAutofit/>
          </a:bodyPr>
          <a:lstStyle/>
          <a:p>
            <a:endParaRPr sz="1350">
              <a:solidFill>
                <a:prstClr val="black"/>
              </a:solidFill>
              <a:latin typeface="Times New Roman" panose="02020603050405020304" pitchFamily="18" charset="0"/>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166335" y="1663399"/>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6" tIns="68566" rIns="68566" bIns="68566" anchor="ctr" anchorCtr="0">
            <a:noAutofit/>
          </a:bodyPr>
          <a:lstStyle/>
          <a:p>
            <a:endParaRPr sz="1350">
              <a:solidFill>
                <a:prstClr val="black"/>
              </a:solidFill>
              <a:latin typeface="Times New Roman" panose="02020603050405020304" pitchFamily="18" charset="0"/>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392025" y="1631963"/>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6" tIns="68566" rIns="68566" bIns="68566" anchor="ctr" anchorCtr="0">
            <a:noAutofit/>
          </a:bodyPr>
          <a:lstStyle/>
          <a:p>
            <a:endParaRPr sz="1350">
              <a:solidFill>
                <a:prstClr val="black"/>
              </a:solidFill>
              <a:latin typeface="Times New Roman" panose="02020603050405020304" pitchFamily="18" charset="0"/>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49461" y="1609774"/>
            <a:ext cx="335911"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6" tIns="68566" rIns="68566" bIns="68566" anchor="ctr" anchorCtr="0">
            <a:noAutofit/>
          </a:bodyPr>
          <a:lstStyle/>
          <a:p>
            <a:endParaRPr sz="1350">
              <a:solidFill>
                <a:prstClr val="black"/>
              </a:solidFill>
              <a:latin typeface="Times New Roman" panose="02020603050405020304" pitchFamily="18" charset="0"/>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346711" y="2043490"/>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6" tIns="68566" rIns="68566" bIns="68566" anchor="ctr" anchorCtr="0">
            <a:noAutofit/>
          </a:bodyPr>
          <a:lstStyle/>
          <a:p>
            <a:endParaRPr sz="1350">
              <a:solidFill>
                <a:prstClr val="black"/>
              </a:solidFill>
              <a:latin typeface="Times New Roman" panose="02020603050405020304" pitchFamily="18" charset="0"/>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47674" y="2061987"/>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6" tIns="68566" rIns="68566" bIns="68566" anchor="ctr" anchorCtr="0">
            <a:noAutofit/>
          </a:bodyPr>
          <a:lstStyle/>
          <a:p>
            <a:endParaRPr sz="1350">
              <a:solidFill>
                <a:prstClr val="black"/>
              </a:solidFill>
              <a:latin typeface="Times New Roman" panose="02020603050405020304" pitchFamily="18" charset="0"/>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165441" y="2123950"/>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6" tIns="68566" rIns="68566" bIns="68566" anchor="ctr" anchorCtr="0">
            <a:noAutofit/>
          </a:bodyPr>
          <a:lstStyle/>
          <a:p>
            <a:endParaRPr sz="1350">
              <a:solidFill>
                <a:prstClr val="black"/>
              </a:solidFill>
              <a:latin typeface="Times New Roman" panose="02020603050405020304" pitchFamily="18" charset="0"/>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391131" y="2092515"/>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6" tIns="68566" rIns="68566" bIns="68566" anchor="ctr" anchorCtr="0">
            <a:noAutofit/>
          </a:bodyPr>
          <a:lstStyle/>
          <a:p>
            <a:endParaRPr sz="1350">
              <a:solidFill>
                <a:prstClr val="black"/>
              </a:solidFill>
              <a:latin typeface="Times New Roman" panose="02020603050405020304" pitchFamily="18" charset="0"/>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48567" y="2070326"/>
            <a:ext cx="335911"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6" tIns="68566" rIns="68566" bIns="68566" anchor="ctr" anchorCtr="0">
            <a:noAutofit/>
          </a:bodyPr>
          <a:lstStyle/>
          <a:p>
            <a:endParaRPr sz="1350">
              <a:solidFill>
                <a:prstClr val="black"/>
              </a:solidFill>
              <a:latin typeface="Times New Roman" panose="02020603050405020304" pitchFamily="18" charset="0"/>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345818" y="2504042"/>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6" tIns="68566" rIns="68566" bIns="68566" anchor="ctr" anchorCtr="0">
            <a:noAutofit/>
          </a:bodyPr>
          <a:lstStyle/>
          <a:p>
            <a:endParaRPr sz="1350">
              <a:solidFill>
                <a:prstClr val="black"/>
              </a:solidFill>
              <a:latin typeface="Times New Roman" panose="02020603050405020304" pitchFamily="18" charset="0"/>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46779" y="2522538"/>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6" tIns="68566" rIns="68566" bIns="68566" anchor="ctr" anchorCtr="0">
            <a:noAutofit/>
          </a:bodyPr>
          <a:lstStyle/>
          <a:p>
            <a:endParaRPr sz="1350">
              <a:solidFill>
                <a:prstClr val="black"/>
              </a:solidFill>
              <a:latin typeface="Times New Roman" panose="02020603050405020304" pitchFamily="18" charset="0"/>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164548" y="2584501"/>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6" tIns="68566" rIns="68566" bIns="68566" anchor="ctr" anchorCtr="0">
            <a:noAutofit/>
          </a:bodyPr>
          <a:lstStyle/>
          <a:p>
            <a:endParaRPr sz="1350">
              <a:solidFill>
                <a:prstClr val="black"/>
              </a:solidFill>
              <a:latin typeface="Times New Roman" panose="02020603050405020304" pitchFamily="18" charset="0"/>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390237" y="2553066"/>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6" tIns="68566" rIns="68566" bIns="68566" anchor="ctr" anchorCtr="0">
            <a:noAutofit/>
          </a:bodyPr>
          <a:lstStyle/>
          <a:p>
            <a:endParaRPr sz="1350">
              <a:solidFill>
                <a:prstClr val="black"/>
              </a:solidFill>
              <a:latin typeface="Times New Roman" panose="02020603050405020304" pitchFamily="18" charset="0"/>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47673" y="2530877"/>
            <a:ext cx="335911"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6" tIns="68566" rIns="68566" bIns="68566" anchor="ctr" anchorCtr="0">
            <a:noAutofit/>
          </a:bodyPr>
          <a:lstStyle/>
          <a:p>
            <a:endParaRPr sz="1350">
              <a:solidFill>
                <a:prstClr val="black"/>
              </a:solidFill>
              <a:latin typeface="Times New Roman" panose="02020603050405020304" pitchFamily="18" charset="0"/>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344925" y="2964593"/>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6" tIns="68566" rIns="68566" bIns="68566" anchor="ctr" anchorCtr="0">
            <a:noAutofit/>
          </a:bodyPr>
          <a:lstStyle/>
          <a:p>
            <a:endParaRPr sz="1350">
              <a:solidFill>
                <a:prstClr val="black"/>
              </a:solidFill>
              <a:latin typeface="Times New Roman" panose="02020603050405020304" pitchFamily="18" charset="0"/>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45886" y="2983088"/>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6" tIns="68566" rIns="68566" bIns="68566" anchor="ctr" anchorCtr="0">
            <a:noAutofit/>
          </a:bodyPr>
          <a:lstStyle/>
          <a:p>
            <a:endParaRPr sz="1350">
              <a:solidFill>
                <a:prstClr val="black"/>
              </a:solidFill>
              <a:latin typeface="Times New Roman" panose="02020603050405020304" pitchFamily="18" charset="0"/>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163654" y="3045053"/>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6" tIns="68566" rIns="68566" bIns="68566" anchor="ctr" anchorCtr="0">
            <a:noAutofit/>
          </a:bodyPr>
          <a:lstStyle/>
          <a:p>
            <a:endParaRPr sz="1350">
              <a:solidFill>
                <a:prstClr val="black"/>
              </a:solidFill>
              <a:latin typeface="Times New Roman" panose="02020603050405020304" pitchFamily="18" charset="0"/>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389344" y="3013617"/>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6" tIns="68566" rIns="68566" bIns="68566" anchor="ctr" anchorCtr="0">
            <a:noAutofit/>
          </a:bodyPr>
          <a:lstStyle/>
          <a:p>
            <a:endParaRPr sz="1350">
              <a:solidFill>
                <a:prstClr val="black"/>
              </a:solidFill>
              <a:latin typeface="Times New Roman" panose="02020603050405020304" pitchFamily="18" charset="0"/>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46780" y="2991429"/>
            <a:ext cx="335911"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6" tIns="68566" rIns="68566" bIns="68566" anchor="ctr" anchorCtr="0">
            <a:noAutofit/>
          </a:bodyPr>
          <a:lstStyle/>
          <a:p>
            <a:endParaRPr sz="1350">
              <a:solidFill>
                <a:prstClr val="black"/>
              </a:solidFill>
              <a:latin typeface="Times New Roman" panose="02020603050405020304" pitchFamily="18" charset="0"/>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344030" y="3425145"/>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6" tIns="68566" rIns="68566" bIns="68566" anchor="ctr" anchorCtr="0">
            <a:noAutofit/>
          </a:bodyPr>
          <a:lstStyle/>
          <a:p>
            <a:endParaRPr sz="1350">
              <a:solidFill>
                <a:prstClr val="black"/>
              </a:solidFill>
              <a:latin typeface="Times New Roman" panose="02020603050405020304" pitchFamily="18" charset="0"/>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44993" y="3443640"/>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6" tIns="68566" rIns="68566" bIns="68566" anchor="ctr" anchorCtr="0">
            <a:noAutofit/>
          </a:bodyPr>
          <a:lstStyle/>
          <a:p>
            <a:endParaRPr sz="1350">
              <a:solidFill>
                <a:prstClr val="black"/>
              </a:solidFill>
              <a:latin typeface="Times New Roman" panose="02020603050405020304" pitchFamily="18" charset="0"/>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162761" y="3505604"/>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6" tIns="68566" rIns="68566" bIns="68566" anchor="ctr" anchorCtr="0">
            <a:noAutofit/>
          </a:bodyPr>
          <a:lstStyle/>
          <a:p>
            <a:endParaRPr sz="1350">
              <a:solidFill>
                <a:prstClr val="black"/>
              </a:solidFill>
              <a:latin typeface="Times New Roman" panose="02020603050405020304" pitchFamily="18" charset="0"/>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388450" y="3474169"/>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6" tIns="68566" rIns="68566" bIns="68566" anchor="ctr" anchorCtr="0">
            <a:noAutofit/>
          </a:bodyPr>
          <a:lstStyle/>
          <a:p>
            <a:endParaRPr sz="1350">
              <a:solidFill>
                <a:prstClr val="black"/>
              </a:solidFill>
              <a:latin typeface="Times New Roman" panose="02020603050405020304" pitchFamily="18" charset="0"/>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45886" y="3451980"/>
            <a:ext cx="335911"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6" tIns="68566" rIns="68566" bIns="68566" anchor="ctr" anchorCtr="0">
            <a:noAutofit/>
          </a:bodyPr>
          <a:lstStyle/>
          <a:p>
            <a:endParaRPr sz="1350">
              <a:solidFill>
                <a:prstClr val="black"/>
              </a:solidFill>
              <a:latin typeface="Times New Roman" panose="02020603050405020304" pitchFamily="18" charset="0"/>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343137" y="3885696"/>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6" tIns="68566" rIns="68566" bIns="68566" anchor="ctr" anchorCtr="0">
            <a:noAutofit/>
          </a:bodyPr>
          <a:lstStyle/>
          <a:p>
            <a:endParaRPr sz="1350">
              <a:solidFill>
                <a:prstClr val="black"/>
              </a:solidFill>
              <a:latin typeface="Times New Roman" panose="02020603050405020304" pitchFamily="18" charset="0"/>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44100" y="3904192"/>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6" tIns="68566" rIns="68566" bIns="68566" anchor="ctr" anchorCtr="0">
            <a:noAutofit/>
          </a:bodyPr>
          <a:lstStyle/>
          <a:p>
            <a:endParaRPr sz="1350">
              <a:solidFill>
                <a:prstClr val="black"/>
              </a:solidFill>
              <a:latin typeface="Times New Roman" panose="02020603050405020304" pitchFamily="18" charset="0"/>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161867" y="3966156"/>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6" tIns="68566" rIns="68566" bIns="68566" anchor="ctr" anchorCtr="0">
            <a:noAutofit/>
          </a:bodyPr>
          <a:lstStyle/>
          <a:p>
            <a:endParaRPr sz="1350">
              <a:solidFill>
                <a:prstClr val="black"/>
              </a:solidFill>
              <a:latin typeface="Times New Roman" panose="02020603050405020304" pitchFamily="18" charset="0"/>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387557" y="3934720"/>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6" tIns="68566" rIns="68566" bIns="68566" anchor="ctr" anchorCtr="0">
            <a:noAutofit/>
          </a:bodyPr>
          <a:lstStyle/>
          <a:p>
            <a:endParaRPr sz="1350">
              <a:solidFill>
                <a:prstClr val="black"/>
              </a:solidFill>
              <a:latin typeface="Times New Roman" panose="02020603050405020304" pitchFamily="18" charset="0"/>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44992" y="3912531"/>
            <a:ext cx="335911"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6" tIns="68566" rIns="68566" bIns="68566" anchor="ctr" anchorCtr="0">
            <a:noAutofit/>
          </a:bodyPr>
          <a:lstStyle/>
          <a:p>
            <a:endParaRPr sz="1350">
              <a:solidFill>
                <a:prstClr val="black"/>
              </a:solidFill>
              <a:latin typeface="Times New Roman" panose="02020603050405020304" pitchFamily="18" charset="0"/>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342244" y="4346247"/>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6" tIns="68566" rIns="68566" bIns="68566" anchor="ctr" anchorCtr="0">
            <a:noAutofit/>
          </a:bodyPr>
          <a:lstStyle/>
          <a:p>
            <a:endParaRPr sz="1350">
              <a:solidFill>
                <a:prstClr val="black"/>
              </a:solidFill>
              <a:latin typeface="Times New Roman" panose="02020603050405020304" pitchFamily="18" charset="0"/>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43205" y="4364744"/>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6" tIns="68566" rIns="68566" bIns="68566" anchor="ctr" anchorCtr="0">
            <a:noAutofit/>
          </a:bodyPr>
          <a:lstStyle/>
          <a:p>
            <a:endParaRPr sz="1350">
              <a:solidFill>
                <a:prstClr val="black"/>
              </a:solidFill>
              <a:latin typeface="Times New Roman" panose="02020603050405020304" pitchFamily="18" charset="0"/>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160974" y="4426707"/>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6" tIns="68566" rIns="68566" bIns="68566" anchor="ctr" anchorCtr="0">
            <a:noAutofit/>
          </a:bodyPr>
          <a:lstStyle/>
          <a:p>
            <a:endParaRPr sz="1350">
              <a:solidFill>
                <a:prstClr val="black"/>
              </a:solidFill>
              <a:latin typeface="Times New Roman" panose="02020603050405020304" pitchFamily="18" charset="0"/>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386663" y="4395272"/>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6" tIns="68566" rIns="68566" bIns="68566" anchor="ctr" anchorCtr="0">
            <a:noAutofit/>
          </a:bodyPr>
          <a:lstStyle/>
          <a:p>
            <a:endParaRPr sz="1350">
              <a:solidFill>
                <a:prstClr val="black"/>
              </a:solidFill>
              <a:latin typeface="Times New Roman" panose="02020603050405020304" pitchFamily="18" charset="0"/>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44100" y="4373083"/>
            <a:ext cx="335911"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6" tIns="68566" rIns="68566" bIns="68566" anchor="ctr" anchorCtr="0">
            <a:noAutofit/>
          </a:bodyPr>
          <a:lstStyle/>
          <a:p>
            <a:endParaRPr sz="1350">
              <a:solidFill>
                <a:prstClr val="black"/>
              </a:solidFill>
              <a:latin typeface="Times New Roman" panose="02020603050405020304" pitchFamily="18" charset="0"/>
            </a:endParaRPr>
          </a:p>
        </p:txBody>
      </p:sp>
    </p:spTree>
    <p:extLst>
      <p:ext uri="{BB962C8B-B14F-4D97-AF65-F5344CB8AC3E}">
        <p14:creationId xmlns:p14="http://schemas.microsoft.com/office/powerpoint/2010/main" val="676368069"/>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userDrawn="1">
  <p:cSld name="Contents slide layout">
    <p:spTree>
      <p:nvGrpSpPr>
        <p:cNvPr id="1" name=""/>
        <p:cNvGrpSpPr/>
        <p:nvPr/>
      </p:nvGrpSpPr>
      <p:grpSpPr>
        <a:xfrm>
          <a:off x="0" y="0"/>
          <a:ext cx="0" cy="0"/>
          <a:chOff x="0" y="0"/>
          <a:chExt cx="0" cy="0"/>
        </a:xfrm>
      </p:grpSpPr>
      <p:sp>
        <p:nvSpPr>
          <p:cNvPr id="2" name="Text Placeholder 9">
            <a:extLst>
              <a:ext uri="{FF2B5EF4-FFF2-40B4-BE49-F238E27FC236}">
                <a16:creationId xmlns:a16="http://schemas.microsoft.com/office/drawing/2014/main" id="{23DE32A5-6181-4C51-AD5C-3F1A448478A1}"/>
              </a:ext>
            </a:extLst>
          </p:cNvPr>
          <p:cNvSpPr>
            <a:spLocks noGrp="1"/>
          </p:cNvSpPr>
          <p:nvPr>
            <p:ph type="body" sz="quarter" idx="10" hasCustomPrompt="1"/>
          </p:nvPr>
        </p:nvSpPr>
        <p:spPr>
          <a:xfrm>
            <a:off x="242731" y="254713"/>
            <a:ext cx="8682912" cy="543353"/>
          </a:xfrm>
          <a:prstGeom prst="rect">
            <a:avLst/>
          </a:prstGeom>
        </p:spPr>
        <p:txBody>
          <a:bodyPr anchor="ctr"/>
          <a:lstStyle>
            <a:lvl1pPr marL="0" indent="0" algn="ctr">
              <a:buNone/>
              <a:defRPr sz="4050" b="0" baseline="0">
                <a:solidFill>
                  <a:schemeClr val="tx1">
                    <a:lumMod val="85000"/>
                    <a:lumOff val="15000"/>
                  </a:schemeClr>
                </a:solidFill>
                <a:latin typeface="Times New Roman" panose="02020603050405020304" pitchFamily="18" charset="0"/>
                <a:cs typeface="Times New Roman" panose="02020603050405020304" pitchFamily="18" charset="0"/>
              </a:defRPr>
            </a:lvl1pPr>
          </a:lstStyle>
          <a:p>
            <a:pPr lvl="0"/>
            <a:r>
              <a:rPr lang="en-US" altLang="ko-KR" dirty="0"/>
              <a:t>BASIC LAYOUT</a:t>
            </a:r>
          </a:p>
        </p:txBody>
      </p:sp>
    </p:spTree>
    <p:extLst>
      <p:ext uri="{BB962C8B-B14F-4D97-AF65-F5344CB8AC3E}">
        <p14:creationId xmlns:p14="http://schemas.microsoft.com/office/powerpoint/2010/main" val="528221197"/>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userDrawn="1">
  <p:cSld name="24_标题和内容">
    <p:spTree>
      <p:nvGrpSpPr>
        <p:cNvPr id="1" name=""/>
        <p:cNvGrpSpPr/>
        <p:nvPr/>
      </p:nvGrpSpPr>
      <p:grpSpPr>
        <a:xfrm>
          <a:off x="0" y="0"/>
          <a:ext cx="0" cy="0"/>
          <a:chOff x="0" y="0"/>
          <a:chExt cx="0" cy="0"/>
        </a:xfrm>
      </p:grpSpPr>
      <p:sp>
        <p:nvSpPr>
          <p:cNvPr id="4" name="日期占位符 3"/>
          <p:cNvSpPr>
            <a:spLocks noGrp="1"/>
          </p:cNvSpPr>
          <p:nvPr>
            <p:ph type="dt" sz="half" idx="10"/>
          </p:nvPr>
        </p:nvSpPr>
        <p:spPr>
          <a:xfrm>
            <a:off x="457360" y="4768738"/>
            <a:ext cx="2134341" cy="273929"/>
          </a:xfrm>
          <a:prstGeom prst="rect">
            <a:avLst/>
          </a:prstGeom>
        </p:spPr>
        <p:txBody>
          <a:bodyPr/>
          <a:lstStyle/>
          <a:p>
            <a:endParaRPr lang="zh-CN" altLang="en-US">
              <a:solidFill>
                <a:prstClr val="black">
                  <a:tint val="75000"/>
                </a:prstClr>
              </a:solidFill>
            </a:endParaRPr>
          </a:p>
        </p:txBody>
      </p:sp>
      <p:sp>
        <p:nvSpPr>
          <p:cNvPr id="5" name="页脚占位符 4"/>
          <p:cNvSpPr>
            <a:spLocks noGrp="1"/>
          </p:cNvSpPr>
          <p:nvPr>
            <p:ph type="ftr" sz="quarter" idx="11"/>
          </p:nvPr>
        </p:nvSpPr>
        <p:spPr>
          <a:xfrm>
            <a:off x="3125285" y="4768738"/>
            <a:ext cx="2896605" cy="273929"/>
          </a:xfrm>
          <a:prstGeom prst="rect">
            <a:avLst/>
          </a:prstGeom>
        </p:spPr>
        <p:txBody>
          <a:bodyPr/>
          <a:lstStyle/>
          <a:p>
            <a:endParaRPr lang="zh-CN" altLang="en-US">
              <a:solidFill>
                <a:prstClr val="black">
                  <a:tint val="75000"/>
                </a:prstClr>
              </a:solidFill>
            </a:endParaRPr>
          </a:p>
        </p:txBody>
      </p:sp>
      <p:sp>
        <p:nvSpPr>
          <p:cNvPr id="6" name="灯片编号占位符 5"/>
          <p:cNvSpPr>
            <a:spLocks noGrp="1"/>
          </p:cNvSpPr>
          <p:nvPr>
            <p:ph type="sldNum" sz="quarter" idx="12"/>
          </p:nvPr>
        </p:nvSpPr>
        <p:spPr>
          <a:xfrm>
            <a:off x="8589102" y="4788107"/>
            <a:ext cx="410996" cy="273929"/>
          </a:xfrm>
          <a:prstGeom prst="rect">
            <a:avLst/>
          </a:prstGeom>
        </p:spPr>
        <p:txBody>
          <a:bodyPr/>
          <a:lstStyle/>
          <a:p>
            <a:fld id="{ECB62A96-75BD-4D1B-A9DE-49026C62D5F2}"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2481305383"/>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userDrawn="1">
  <p:cSld name="1_节标题">
    <p:spTree>
      <p:nvGrpSpPr>
        <p:cNvPr id="1" name=""/>
        <p:cNvGrpSpPr/>
        <p:nvPr/>
      </p:nvGrpSpPr>
      <p:grpSpPr>
        <a:xfrm>
          <a:off x="0" y="0"/>
          <a:ext cx="0" cy="0"/>
          <a:chOff x="0" y="0"/>
          <a:chExt cx="0" cy="0"/>
        </a:xfrm>
      </p:grpSpPr>
    </p:spTree>
    <p:extLst>
      <p:ext uri="{BB962C8B-B14F-4D97-AF65-F5344CB8AC3E}">
        <p14:creationId xmlns:p14="http://schemas.microsoft.com/office/powerpoint/2010/main" val="2308225755"/>
      </p:ext>
    </p:extLst>
  </p:cSld>
  <p:clrMapOvr>
    <a:masterClrMapping/>
  </p:clrMapOvr>
  <mc:AlternateContent xmlns:mc="http://schemas.openxmlformats.org/markup-compatibility/2006" xmlns:p14="http://schemas.microsoft.com/office/powerpoint/2010/main">
    <mc:Choice Requires="p14">
      <p:transition spd="slow" p14:dur="1100" advTm="35000">
        <p14:prism/>
      </p:transition>
    </mc:Choice>
    <mc:Fallback xmlns="">
      <p:transition spd="slow" advTm="35000">
        <p:fade/>
      </p:transition>
    </mc:Fallback>
  </mc:AlternateContent>
</p:sldLayout>
</file>

<file path=ppt/slideLayouts/slideLayout5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143397" y="842032"/>
            <a:ext cx="6860381" cy="1791253"/>
          </a:xfrm>
        </p:spPr>
        <p:txBody>
          <a:bodyPr anchor="b"/>
          <a:lstStyle>
            <a:lvl1pPr algn="ctr">
              <a:defRPr sz="4501"/>
            </a:lvl1pPr>
          </a:lstStyle>
          <a:p>
            <a:r>
              <a:rPr lang="en-US"/>
              <a:t>Click to edit Master title style</a:t>
            </a:r>
            <a:endParaRPr lang="en-US" dirty="0"/>
          </a:p>
        </p:txBody>
      </p:sp>
      <p:sp>
        <p:nvSpPr>
          <p:cNvPr id="3" name="Subtitle 2"/>
          <p:cNvSpPr>
            <a:spLocks noGrp="1"/>
          </p:cNvSpPr>
          <p:nvPr>
            <p:ph type="subTitle" idx="1"/>
          </p:nvPr>
        </p:nvSpPr>
        <p:spPr>
          <a:xfrm>
            <a:off x="1143397" y="2702363"/>
            <a:ext cx="6860381" cy="1242205"/>
          </a:xfrm>
        </p:spPr>
        <p:txBody>
          <a:bodyPr/>
          <a:lstStyle>
            <a:lvl1pPr marL="0" indent="0" algn="ctr">
              <a:buNone/>
              <a:defRPr sz="1800"/>
            </a:lvl1pPr>
            <a:lvl2pPr marL="342991" indent="0" algn="ctr">
              <a:buNone/>
              <a:defRPr sz="1500"/>
            </a:lvl2pPr>
            <a:lvl3pPr marL="685983" indent="0" algn="ctr">
              <a:buNone/>
              <a:defRPr sz="1350"/>
            </a:lvl3pPr>
            <a:lvl4pPr marL="1028974" indent="0" algn="ctr">
              <a:buNone/>
              <a:defRPr sz="1200"/>
            </a:lvl4pPr>
            <a:lvl5pPr marL="1371966" indent="0" algn="ctr">
              <a:buNone/>
              <a:defRPr sz="1200"/>
            </a:lvl5pPr>
            <a:lvl6pPr marL="1714957" indent="0" algn="ctr">
              <a:buNone/>
              <a:defRPr sz="1200"/>
            </a:lvl6pPr>
            <a:lvl7pPr marL="2057949" indent="0" algn="ctr">
              <a:buNone/>
              <a:defRPr sz="1200"/>
            </a:lvl7pPr>
            <a:lvl8pPr marL="2400940" indent="0" algn="ctr">
              <a:buNone/>
              <a:defRPr sz="1200"/>
            </a:lvl8pPr>
            <a:lvl9pPr marL="2743932" indent="0" algn="ctr">
              <a:buNone/>
              <a:defRPr sz="1200"/>
            </a:lvl9pPr>
          </a:lstStyle>
          <a:p>
            <a:r>
              <a:rPr lang="en-US"/>
              <a:t>Click to edit Master subtitle style</a:t>
            </a:r>
            <a:endParaRPr lang="en-US" dirty="0"/>
          </a:p>
        </p:txBody>
      </p:sp>
      <p:sp>
        <p:nvSpPr>
          <p:cNvPr id="4" name="Date Placeholder 3"/>
          <p:cNvSpPr>
            <a:spLocks noGrp="1"/>
          </p:cNvSpPr>
          <p:nvPr>
            <p:ph type="dt" sz="half" idx="10"/>
          </p:nvPr>
        </p:nvSpPr>
        <p:spPr/>
        <p:txBody>
          <a:bodyPr/>
          <a:lstStyle/>
          <a:p>
            <a:fld id="{C764DE79-268F-4C1A-8933-263129D2AF90}" type="datetimeFigureOut">
              <a:rPr lang="en-US" dirty="0"/>
              <a:t>8/16/2024</a:t>
            </a:fld>
            <a:endParaRPr lang="en-US" dirty="0"/>
          </a:p>
        </p:txBody>
      </p:sp>
      <p:sp>
        <p:nvSpPr>
          <p:cNvPr id="5" name="Footer Placeholder 4"/>
          <p:cNvSpPr>
            <a:spLocks noGrp="1"/>
          </p:cNvSpPr>
          <p:nvPr>
            <p:ph type="ftr" sz="quarter" idx="11"/>
          </p:nvPr>
        </p:nvSpPr>
        <p:spPr/>
        <p:txBody>
          <a:bodyPr/>
          <a:lstStyle/>
          <a:p>
            <a:endParaRPr lang="en-US" dirty="0"/>
          </a:p>
        </p:txBody>
      </p:sp>
      <p:sp>
        <p:nvSpPr>
          <p:cNvPr id="6" name="Slide Number Placeholder 5"/>
          <p:cNvSpPr>
            <a:spLocks noGrp="1"/>
          </p:cNvSpPr>
          <p:nvPr>
            <p:ph type="sldNum" sz="quarter" idx="12"/>
          </p:nvPr>
        </p:nvSpPr>
        <p:spPr/>
        <p:txBody>
          <a:bodyPr/>
          <a:lstStyle/>
          <a:p>
            <a:fld id="{48F63A3B-78C7-47BE-AE5E-E10140E04643}" type="slidenum">
              <a:rPr lang="en-US" dirty="0"/>
              <a:t>‹#›</a:t>
            </a:fld>
            <a:endParaRPr lang="en-US" dirty="0"/>
          </a:p>
        </p:txBody>
      </p:sp>
    </p:spTree>
    <p:extLst>
      <p:ext uri="{BB962C8B-B14F-4D97-AF65-F5344CB8AC3E}">
        <p14:creationId xmlns:p14="http://schemas.microsoft.com/office/powerpoint/2010/main" val="3057194543"/>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C764DE79-268F-4C1A-8933-263129D2AF90}" type="datetimeFigureOut">
              <a:rPr lang="en-US" dirty="0"/>
              <a:t>8/16/2024</a:t>
            </a:fld>
            <a:endParaRPr lang="en-US" dirty="0"/>
          </a:p>
        </p:txBody>
      </p:sp>
      <p:sp>
        <p:nvSpPr>
          <p:cNvPr id="5" name="Footer Placeholder 4"/>
          <p:cNvSpPr>
            <a:spLocks noGrp="1"/>
          </p:cNvSpPr>
          <p:nvPr>
            <p:ph type="ftr" sz="quarter" idx="11"/>
          </p:nvPr>
        </p:nvSpPr>
        <p:spPr/>
        <p:txBody>
          <a:bodyPr/>
          <a:lstStyle/>
          <a:p>
            <a:endParaRPr lang="en-US" dirty="0"/>
          </a:p>
        </p:txBody>
      </p:sp>
      <p:sp>
        <p:nvSpPr>
          <p:cNvPr id="6" name="Slide Number Placeholder 5"/>
          <p:cNvSpPr>
            <a:spLocks noGrp="1"/>
          </p:cNvSpPr>
          <p:nvPr>
            <p:ph type="sldNum" sz="quarter" idx="12"/>
          </p:nvPr>
        </p:nvSpPr>
        <p:spPr/>
        <p:txBody>
          <a:bodyPr/>
          <a:lstStyle/>
          <a:p>
            <a:fld id="{48F63A3B-78C7-47BE-AE5E-E10140E04643}" type="slidenum">
              <a:rPr lang="en-US" dirty="0"/>
              <a:t>‹#›</a:t>
            </a:fld>
            <a:endParaRPr lang="en-US" dirty="0"/>
          </a:p>
        </p:txBody>
      </p:sp>
    </p:spTree>
    <p:extLst>
      <p:ext uri="{BB962C8B-B14F-4D97-AF65-F5344CB8AC3E}">
        <p14:creationId xmlns:p14="http://schemas.microsoft.com/office/powerpoint/2010/main" val="2543262962"/>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fld id="{862B1D44-6855-4F1D-B7AB-5050D5ED059D}" type="datetimeFigureOut">
              <a:rPr lang="en-US" smtClean="0">
                <a:solidFill>
                  <a:prstClr val="black">
                    <a:tint val="75000"/>
                  </a:prstClr>
                </a:solidFill>
              </a:rPr>
              <a:pPr/>
              <a:t>8/16/2024</a:t>
            </a:fld>
            <a:endParaRPr lang="en-US">
              <a:solidFill>
                <a:prstClr val="black">
                  <a:tint val="75000"/>
                </a:prstClr>
              </a:solidFill>
            </a:endParaRPr>
          </a:p>
        </p:txBody>
      </p:sp>
      <p:sp>
        <p:nvSpPr>
          <p:cNvPr id="4" name="Footer Placeholder 3"/>
          <p:cNvSpPr>
            <a:spLocks noGrp="1"/>
          </p:cNvSpPr>
          <p:nvPr>
            <p:ph type="ftr" sz="quarter" idx="11"/>
          </p:nvPr>
        </p:nvSpPr>
        <p:spPr/>
        <p:txBody>
          <a:bodyPr/>
          <a:lstStyle/>
          <a:p>
            <a:endParaRPr lang="en-US">
              <a:solidFill>
                <a:prstClr val="black">
                  <a:tint val="75000"/>
                </a:prstClr>
              </a:solidFill>
            </a:endParaRPr>
          </a:p>
        </p:txBody>
      </p:sp>
      <p:sp>
        <p:nvSpPr>
          <p:cNvPr id="5" name="Slide Number Placeholder 4"/>
          <p:cNvSpPr>
            <a:spLocks noGrp="1"/>
          </p:cNvSpPr>
          <p:nvPr>
            <p:ph type="sldNum" sz="quarter" idx="12"/>
          </p:nvPr>
        </p:nvSpPr>
        <p:spPr/>
        <p:txBody>
          <a:bodyPr/>
          <a:lstStyle/>
          <a:p>
            <a:fld id="{0AE11BE4-BE68-4549-B5EE-E1920BD5ABF0}"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3979103033"/>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624104" y="1282700"/>
            <a:ext cx="7889438" cy="2140213"/>
          </a:xfrm>
        </p:spPr>
        <p:txBody>
          <a:bodyPr anchor="b"/>
          <a:lstStyle>
            <a:lvl1pPr>
              <a:defRPr sz="4501"/>
            </a:lvl1pPr>
          </a:lstStyle>
          <a:p>
            <a:r>
              <a:rPr lang="en-US"/>
              <a:t>Click to edit Master title style</a:t>
            </a:r>
            <a:endParaRPr lang="en-US" dirty="0"/>
          </a:p>
        </p:txBody>
      </p:sp>
      <p:sp>
        <p:nvSpPr>
          <p:cNvPr id="3" name="Text Placeholder 2"/>
          <p:cNvSpPr>
            <a:spLocks noGrp="1"/>
          </p:cNvSpPr>
          <p:nvPr>
            <p:ph type="body" idx="1"/>
          </p:nvPr>
        </p:nvSpPr>
        <p:spPr>
          <a:xfrm>
            <a:off x="624104" y="3443160"/>
            <a:ext cx="7889438" cy="1125488"/>
          </a:xfrm>
        </p:spPr>
        <p:txBody>
          <a:bodyPr/>
          <a:lstStyle>
            <a:lvl1pPr marL="0" indent="0">
              <a:buNone/>
              <a:defRPr sz="1800">
                <a:solidFill>
                  <a:schemeClr val="tx1">
                    <a:tint val="75000"/>
                  </a:schemeClr>
                </a:solidFill>
              </a:defRPr>
            </a:lvl1pPr>
            <a:lvl2pPr marL="342991" indent="0">
              <a:buNone/>
              <a:defRPr sz="1500">
                <a:solidFill>
                  <a:schemeClr val="tx1">
                    <a:tint val="75000"/>
                  </a:schemeClr>
                </a:solidFill>
              </a:defRPr>
            </a:lvl2pPr>
            <a:lvl3pPr marL="685983" indent="0">
              <a:buNone/>
              <a:defRPr sz="1350">
                <a:solidFill>
                  <a:schemeClr val="tx1">
                    <a:tint val="75000"/>
                  </a:schemeClr>
                </a:solidFill>
              </a:defRPr>
            </a:lvl3pPr>
            <a:lvl4pPr marL="1028974" indent="0">
              <a:buNone/>
              <a:defRPr sz="1200">
                <a:solidFill>
                  <a:schemeClr val="tx1">
                    <a:tint val="75000"/>
                  </a:schemeClr>
                </a:solidFill>
              </a:defRPr>
            </a:lvl4pPr>
            <a:lvl5pPr marL="1371966" indent="0">
              <a:buNone/>
              <a:defRPr sz="1200">
                <a:solidFill>
                  <a:schemeClr val="tx1">
                    <a:tint val="75000"/>
                  </a:schemeClr>
                </a:solidFill>
              </a:defRPr>
            </a:lvl5pPr>
            <a:lvl6pPr marL="1714957" indent="0">
              <a:buNone/>
              <a:defRPr sz="1200">
                <a:solidFill>
                  <a:schemeClr val="tx1">
                    <a:tint val="75000"/>
                  </a:schemeClr>
                </a:solidFill>
              </a:defRPr>
            </a:lvl6pPr>
            <a:lvl7pPr marL="2057949" indent="0">
              <a:buNone/>
              <a:defRPr sz="1200">
                <a:solidFill>
                  <a:schemeClr val="tx1">
                    <a:tint val="75000"/>
                  </a:schemeClr>
                </a:solidFill>
              </a:defRPr>
            </a:lvl7pPr>
            <a:lvl8pPr marL="2400940" indent="0">
              <a:buNone/>
              <a:defRPr sz="1200">
                <a:solidFill>
                  <a:schemeClr val="tx1">
                    <a:tint val="75000"/>
                  </a:schemeClr>
                </a:solidFill>
              </a:defRPr>
            </a:lvl8pPr>
            <a:lvl9pPr marL="2743932" indent="0">
              <a:buNone/>
              <a:defRPr sz="12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C764DE79-268F-4C1A-8933-263129D2AF90}" type="datetimeFigureOut">
              <a:rPr lang="en-US" dirty="0"/>
              <a:t>8/16/2024</a:t>
            </a:fld>
            <a:endParaRPr lang="en-US" dirty="0"/>
          </a:p>
        </p:txBody>
      </p:sp>
      <p:sp>
        <p:nvSpPr>
          <p:cNvPr id="5" name="Footer Placeholder 4"/>
          <p:cNvSpPr>
            <a:spLocks noGrp="1"/>
          </p:cNvSpPr>
          <p:nvPr>
            <p:ph type="ftr" sz="quarter" idx="11"/>
          </p:nvPr>
        </p:nvSpPr>
        <p:spPr/>
        <p:txBody>
          <a:bodyPr/>
          <a:lstStyle/>
          <a:p>
            <a:endParaRPr lang="en-US" dirty="0"/>
          </a:p>
        </p:txBody>
      </p:sp>
      <p:sp>
        <p:nvSpPr>
          <p:cNvPr id="6" name="Slide Number Placeholder 5"/>
          <p:cNvSpPr>
            <a:spLocks noGrp="1"/>
          </p:cNvSpPr>
          <p:nvPr>
            <p:ph type="sldNum" sz="quarter" idx="12"/>
          </p:nvPr>
        </p:nvSpPr>
        <p:spPr/>
        <p:txBody>
          <a:bodyPr/>
          <a:lstStyle/>
          <a:p>
            <a:fld id="{48F63A3B-78C7-47BE-AE5E-E10140E04643}" type="slidenum">
              <a:rPr lang="en-US" dirty="0"/>
              <a:t>‹#›</a:t>
            </a:fld>
            <a:endParaRPr lang="en-US" dirty="0"/>
          </a:p>
        </p:txBody>
      </p:sp>
    </p:spTree>
    <p:extLst>
      <p:ext uri="{BB962C8B-B14F-4D97-AF65-F5344CB8AC3E}">
        <p14:creationId xmlns:p14="http://schemas.microsoft.com/office/powerpoint/2010/main" val="538492141"/>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sz="half" idx="1"/>
          </p:nvPr>
        </p:nvSpPr>
        <p:spPr>
          <a:xfrm>
            <a:off x="628868" y="1369642"/>
            <a:ext cx="3887549" cy="3264511"/>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Content Placeholder 3"/>
          <p:cNvSpPr>
            <a:spLocks noGrp="1"/>
          </p:cNvSpPr>
          <p:nvPr>
            <p:ph sz="half" idx="2"/>
          </p:nvPr>
        </p:nvSpPr>
        <p:spPr>
          <a:xfrm>
            <a:off x="4630758" y="1369642"/>
            <a:ext cx="3887549" cy="3264511"/>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Date Placeholder 4"/>
          <p:cNvSpPr>
            <a:spLocks noGrp="1"/>
          </p:cNvSpPr>
          <p:nvPr>
            <p:ph type="dt" sz="half" idx="10"/>
          </p:nvPr>
        </p:nvSpPr>
        <p:spPr/>
        <p:txBody>
          <a:bodyPr/>
          <a:lstStyle/>
          <a:p>
            <a:fld id="{C764DE79-268F-4C1A-8933-263129D2AF90}" type="datetimeFigureOut">
              <a:rPr lang="en-US" dirty="0"/>
              <a:t>8/16/2024</a:t>
            </a:fld>
            <a:endParaRPr lang="en-US" dirty="0"/>
          </a:p>
        </p:txBody>
      </p:sp>
      <p:sp>
        <p:nvSpPr>
          <p:cNvPr id="6" name="Footer Placeholder 5"/>
          <p:cNvSpPr>
            <a:spLocks noGrp="1"/>
          </p:cNvSpPr>
          <p:nvPr>
            <p:ph type="ftr" sz="quarter" idx="11"/>
          </p:nvPr>
        </p:nvSpPr>
        <p:spPr/>
        <p:txBody>
          <a:bodyPr/>
          <a:lstStyle/>
          <a:p>
            <a:endParaRPr lang="en-US" dirty="0"/>
          </a:p>
        </p:txBody>
      </p:sp>
      <p:sp>
        <p:nvSpPr>
          <p:cNvPr id="7" name="Slide Number Placeholder 6"/>
          <p:cNvSpPr>
            <a:spLocks noGrp="1"/>
          </p:cNvSpPr>
          <p:nvPr>
            <p:ph type="sldNum" sz="quarter" idx="12"/>
          </p:nvPr>
        </p:nvSpPr>
        <p:spPr/>
        <p:txBody>
          <a:bodyPr/>
          <a:lstStyle/>
          <a:p>
            <a:fld id="{48F63A3B-78C7-47BE-AE5E-E10140E04643}" type="slidenum">
              <a:rPr lang="en-US" dirty="0"/>
              <a:t>‹#›</a:t>
            </a:fld>
            <a:endParaRPr lang="en-US" dirty="0"/>
          </a:p>
        </p:txBody>
      </p:sp>
    </p:spTree>
    <p:extLst>
      <p:ext uri="{BB962C8B-B14F-4D97-AF65-F5344CB8AC3E}">
        <p14:creationId xmlns:p14="http://schemas.microsoft.com/office/powerpoint/2010/main" val="2823480887"/>
      </p:ext>
    </p:extLst>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630060" y="273929"/>
            <a:ext cx="7889438" cy="994479"/>
          </a:xfrm>
        </p:spPr>
        <p:txBody>
          <a:bodyPr/>
          <a:lstStyle/>
          <a:p>
            <a:r>
              <a:rPr lang="en-US"/>
              <a:t>Click to edit Master title style</a:t>
            </a:r>
            <a:endParaRPr lang="en-US" dirty="0"/>
          </a:p>
        </p:txBody>
      </p:sp>
      <p:sp>
        <p:nvSpPr>
          <p:cNvPr id="3" name="Text Placeholder 2"/>
          <p:cNvSpPr>
            <a:spLocks noGrp="1"/>
          </p:cNvSpPr>
          <p:nvPr>
            <p:ph type="body" idx="1"/>
          </p:nvPr>
        </p:nvSpPr>
        <p:spPr>
          <a:xfrm>
            <a:off x="630060" y="1261261"/>
            <a:ext cx="3869683" cy="618125"/>
          </a:xfrm>
        </p:spPr>
        <p:txBody>
          <a:bodyPr anchor="b"/>
          <a:lstStyle>
            <a:lvl1pPr marL="0" indent="0">
              <a:buNone/>
              <a:defRPr sz="1800" b="1"/>
            </a:lvl1pPr>
            <a:lvl2pPr marL="342991" indent="0">
              <a:buNone/>
              <a:defRPr sz="1500" b="1"/>
            </a:lvl2pPr>
            <a:lvl3pPr marL="685983" indent="0">
              <a:buNone/>
              <a:defRPr sz="1350" b="1"/>
            </a:lvl3pPr>
            <a:lvl4pPr marL="1028974" indent="0">
              <a:buNone/>
              <a:defRPr sz="1200" b="1"/>
            </a:lvl4pPr>
            <a:lvl5pPr marL="1371966" indent="0">
              <a:buNone/>
              <a:defRPr sz="1200" b="1"/>
            </a:lvl5pPr>
            <a:lvl6pPr marL="1714957" indent="0">
              <a:buNone/>
              <a:defRPr sz="1200" b="1"/>
            </a:lvl6pPr>
            <a:lvl7pPr marL="2057949" indent="0">
              <a:buNone/>
              <a:defRPr sz="1200" b="1"/>
            </a:lvl7pPr>
            <a:lvl8pPr marL="2400940" indent="0">
              <a:buNone/>
              <a:defRPr sz="1200" b="1"/>
            </a:lvl8pPr>
            <a:lvl9pPr marL="2743932" indent="0">
              <a:buNone/>
              <a:defRPr sz="1200" b="1"/>
            </a:lvl9pPr>
          </a:lstStyle>
          <a:p>
            <a:pPr lvl="0"/>
            <a:r>
              <a:rPr lang="en-US"/>
              <a:t>Click to edit Master text styles</a:t>
            </a:r>
          </a:p>
        </p:txBody>
      </p:sp>
      <p:sp>
        <p:nvSpPr>
          <p:cNvPr id="4" name="Content Placeholder 3"/>
          <p:cNvSpPr>
            <a:spLocks noGrp="1"/>
          </p:cNvSpPr>
          <p:nvPr>
            <p:ph sz="half" idx="2"/>
          </p:nvPr>
        </p:nvSpPr>
        <p:spPr>
          <a:xfrm>
            <a:off x="630060" y="1879386"/>
            <a:ext cx="3869683" cy="2764294"/>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p:cNvSpPr>
            <a:spLocks noGrp="1"/>
          </p:cNvSpPr>
          <p:nvPr>
            <p:ph type="body" sz="quarter" idx="3"/>
          </p:nvPr>
        </p:nvSpPr>
        <p:spPr>
          <a:xfrm>
            <a:off x="4630757" y="1261261"/>
            <a:ext cx="3888741" cy="618125"/>
          </a:xfrm>
        </p:spPr>
        <p:txBody>
          <a:bodyPr anchor="b"/>
          <a:lstStyle>
            <a:lvl1pPr marL="0" indent="0">
              <a:buNone/>
              <a:defRPr sz="1800" b="1"/>
            </a:lvl1pPr>
            <a:lvl2pPr marL="342991" indent="0">
              <a:buNone/>
              <a:defRPr sz="1500" b="1"/>
            </a:lvl2pPr>
            <a:lvl3pPr marL="685983" indent="0">
              <a:buNone/>
              <a:defRPr sz="1350" b="1"/>
            </a:lvl3pPr>
            <a:lvl4pPr marL="1028974" indent="0">
              <a:buNone/>
              <a:defRPr sz="1200" b="1"/>
            </a:lvl4pPr>
            <a:lvl5pPr marL="1371966" indent="0">
              <a:buNone/>
              <a:defRPr sz="1200" b="1"/>
            </a:lvl5pPr>
            <a:lvl6pPr marL="1714957" indent="0">
              <a:buNone/>
              <a:defRPr sz="1200" b="1"/>
            </a:lvl6pPr>
            <a:lvl7pPr marL="2057949" indent="0">
              <a:buNone/>
              <a:defRPr sz="1200" b="1"/>
            </a:lvl7pPr>
            <a:lvl8pPr marL="2400940" indent="0">
              <a:buNone/>
              <a:defRPr sz="1200" b="1"/>
            </a:lvl8pPr>
            <a:lvl9pPr marL="2743932" indent="0">
              <a:buNone/>
              <a:defRPr sz="1200" b="1"/>
            </a:lvl9pPr>
          </a:lstStyle>
          <a:p>
            <a:pPr lvl="0"/>
            <a:r>
              <a:rPr lang="en-US"/>
              <a:t>Click to edit Master text styles</a:t>
            </a:r>
          </a:p>
        </p:txBody>
      </p:sp>
      <p:sp>
        <p:nvSpPr>
          <p:cNvPr id="6" name="Content Placeholder 5"/>
          <p:cNvSpPr>
            <a:spLocks noGrp="1"/>
          </p:cNvSpPr>
          <p:nvPr>
            <p:ph sz="quarter" idx="4"/>
          </p:nvPr>
        </p:nvSpPr>
        <p:spPr>
          <a:xfrm>
            <a:off x="4630757" y="1879386"/>
            <a:ext cx="3888741" cy="2764294"/>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Date Placeholder 6"/>
          <p:cNvSpPr>
            <a:spLocks noGrp="1"/>
          </p:cNvSpPr>
          <p:nvPr>
            <p:ph type="dt" sz="half" idx="10"/>
          </p:nvPr>
        </p:nvSpPr>
        <p:spPr/>
        <p:txBody>
          <a:bodyPr/>
          <a:lstStyle/>
          <a:p>
            <a:fld id="{C764DE79-268F-4C1A-8933-263129D2AF90}" type="datetimeFigureOut">
              <a:rPr lang="en-US" dirty="0"/>
              <a:t>8/16/2024</a:t>
            </a:fld>
            <a:endParaRPr lang="en-US" dirty="0"/>
          </a:p>
        </p:txBody>
      </p:sp>
      <p:sp>
        <p:nvSpPr>
          <p:cNvPr id="8" name="Footer Placeholder 7"/>
          <p:cNvSpPr>
            <a:spLocks noGrp="1"/>
          </p:cNvSpPr>
          <p:nvPr>
            <p:ph type="ftr" sz="quarter" idx="11"/>
          </p:nvPr>
        </p:nvSpPr>
        <p:spPr/>
        <p:txBody>
          <a:bodyPr/>
          <a:lstStyle/>
          <a:p>
            <a:endParaRPr lang="en-US" dirty="0"/>
          </a:p>
        </p:txBody>
      </p:sp>
      <p:sp>
        <p:nvSpPr>
          <p:cNvPr id="9" name="Slide Number Placeholder 8"/>
          <p:cNvSpPr>
            <a:spLocks noGrp="1"/>
          </p:cNvSpPr>
          <p:nvPr>
            <p:ph type="sldNum" sz="quarter" idx="12"/>
          </p:nvPr>
        </p:nvSpPr>
        <p:spPr/>
        <p:txBody>
          <a:bodyPr/>
          <a:lstStyle/>
          <a:p>
            <a:fld id="{48F63A3B-78C7-47BE-AE5E-E10140E04643}" type="slidenum">
              <a:rPr lang="en-US" dirty="0"/>
              <a:t>‹#›</a:t>
            </a:fld>
            <a:endParaRPr lang="en-US" dirty="0"/>
          </a:p>
        </p:txBody>
      </p:sp>
    </p:spTree>
    <p:extLst>
      <p:ext uri="{BB962C8B-B14F-4D97-AF65-F5344CB8AC3E}">
        <p14:creationId xmlns:p14="http://schemas.microsoft.com/office/powerpoint/2010/main" val="240639350"/>
      </p:ext>
    </p:extLst>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Date Placeholder 2"/>
          <p:cNvSpPr>
            <a:spLocks noGrp="1"/>
          </p:cNvSpPr>
          <p:nvPr>
            <p:ph type="dt" sz="half" idx="10"/>
          </p:nvPr>
        </p:nvSpPr>
        <p:spPr/>
        <p:txBody>
          <a:bodyPr/>
          <a:lstStyle/>
          <a:p>
            <a:fld id="{C764DE79-268F-4C1A-8933-263129D2AF90}" type="datetimeFigureOut">
              <a:rPr lang="en-US" dirty="0"/>
              <a:t>8/16/2024</a:t>
            </a:fld>
            <a:endParaRPr lang="en-US" dirty="0"/>
          </a:p>
        </p:txBody>
      </p:sp>
      <p:sp>
        <p:nvSpPr>
          <p:cNvPr id="4" name="Footer Placeholder 3"/>
          <p:cNvSpPr>
            <a:spLocks noGrp="1"/>
          </p:cNvSpPr>
          <p:nvPr>
            <p:ph type="ftr" sz="quarter" idx="11"/>
          </p:nvPr>
        </p:nvSpPr>
        <p:spPr/>
        <p:txBody>
          <a:bodyPr/>
          <a:lstStyle/>
          <a:p>
            <a:endParaRPr lang="en-US" dirty="0"/>
          </a:p>
        </p:txBody>
      </p:sp>
      <p:sp>
        <p:nvSpPr>
          <p:cNvPr id="5" name="Slide Number Placeholder 4"/>
          <p:cNvSpPr>
            <a:spLocks noGrp="1"/>
          </p:cNvSpPr>
          <p:nvPr>
            <p:ph type="sldNum" sz="quarter" idx="12"/>
          </p:nvPr>
        </p:nvSpPr>
        <p:spPr/>
        <p:txBody>
          <a:bodyPr/>
          <a:lstStyle/>
          <a:p>
            <a:fld id="{48F63A3B-78C7-47BE-AE5E-E10140E04643}" type="slidenum">
              <a:rPr lang="en-US" dirty="0"/>
              <a:t>‹#›</a:t>
            </a:fld>
            <a:endParaRPr lang="en-US" dirty="0"/>
          </a:p>
        </p:txBody>
      </p:sp>
    </p:spTree>
    <p:extLst>
      <p:ext uri="{BB962C8B-B14F-4D97-AF65-F5344CB8AC3E}">
        <p14:creationId xmlns:p14="http://schemas.microsoft.com/office/powerpoint/2010/main" val="487616674"/>
      </p:ext>
    </p:extLst>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C764DE79-268F-4C1A-8933-263129D2AF90}" type="datetimeFigureOut">
              <a:rPr lang="en-US" dirty="0"/>
              <a:t>8/16/2024</a:t>
            </a:fld>
            <a:endParaRPr lang="en-US" dirty="0"/>
          </a:p>
        </p:txBody>
      </p:sp>
      <p:sp>
        <p:nvSpPr>
          <p:cNvPr id="3" name="Footer Placeholder 2"/>
          <p:cNvSpPr>
            <a:spLocks noGrp="1"/>
          </p:cNvSpPr>
          <p:nvPr>
            <p:ph type="ftr" sz="quarter" idx="11"/>
          </p:nvPr>
        </p:nvSpPr>
        <p:spPr/>
        <p:txBody>
          <a:bodyPr/>
          <a:lstStyle/>
          <a:p>
            <a:endParaRPr lang="en-US" dirty="0"/>
          </a:p>
        </p:txBody>
      </p:sp>
      <p:sp>
        <p:nvSpPr>
          <p:cNvPr id="4" name="Slide Number Placeholder 3"/>
          <p:cNvSpPr>
            <a:spLocks noGrp="1"/>
          </p:cNvSpPr>
          <p:nvPr>
            <p:ph type="sldNum" sz="quarter" idx="12"/>
          </p:nvPr>
        </p:nvSpPr>
        <p:spPr/>
        <p:txBody>
          <a:bodyPr/>
          <a:lstStyle/>
          <a:p>
            <a:fld id="{48F63A3B-78C7-47BE-AE5E-E10140E04643}" type="slidenum">
              <a:rPr lang="en-US" dirty="0"/>
              <a:t>‹#›</a:t>
            </a:fld>
            <a:endParaRPr lang="en-US" dirty="0"/>
          </a:p>
        </p:txBody>
      </p:sp>
    </p:spTree>
    <p:extLst>
      <p:ext uri="{BB962C8B-B14F-4D97-AF65-F5344CB8AC3E}">
        <p14:creationId xmlns:p14="http://schemas.microsoft.com/office/powerpoint/2010/main" val="4133795252"/>
      </p:ext>
    </p:extLst>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30060" y="343006"/>
            <a:ext cx="2950202" cy="1200521"/>
          </a:xfrm>
        </p:spPr>
        <p:txBody>
          <a:bodyPr anchor="b"/>
          <a:lstStyle>
            <a:lvl1pPr>
              <a:defRPr sz="2401"/>
            </a:lvl1pPr>
          </a:lstStyle>
          <a:p>
            <a:r>
              <a:rPr lang="en-US"/>
              <a:t>Click to edit Master title style</a:t>
            </a:r>
            <a:endParaRPr lang="en-US" dirty="0"/>
          </a:p>
        </p:txBody>
      </p:sp>
      <p:sp>
        <p:nvSpPr>
          <p:cNvPr id="3" name="Content Placeholder 2"/>
          <p:cNvSpPr>
            <a:spLocks noGrp="1"/>
          </p:cNvSpPr>
          <p:nvPr>
            <p:ph idx="1"/>
          </p:nvPr>
        </p:nvSpPr>
        <p:spPr>
          <a:xfrm>
            <a:off x="3888741" y="740798"/>
            <a:ext cx="4630757" cy="3656347"/>
          </a:xfrm>
        </p:spPr>
        <p:txBody>
          <a:bodyPr/>
          <a:lstStyle>
            <a:lvl1pPr>
              <a:defRPr sz="2401"/>
            </a:lvl1pPr>
            <a:lvl2pPr>
              <a:defRPr sz="2101"/>
            </a:lvl2pPr>
            <a:lvl3pPr>
              <a:defRPr sz="1800"/>
            </a:lvl3pPr>
            <a:lvl4pPr>
              <a:defRPr sz="1500"/>
            </a:lvl4pPr>
            <a:lvl5pPr>
              <a:defRPr sz="1500"/>
            </a:lvl5pPr>
            <a:lvl6pPr>
              <a:defRPr sz="1500"/>
            </a:lvl6pPr>
            <a:lvl7pPr>
              <a:defRPr sz="1500"/>
            </a:lvl7pPr>
            <a:lvl8pPr>
              <a:defRPr sz="1500"/>
            </a:lvl8pPr>
            <a:lvl9pPr>
              <a:defRPr sz="15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Text Placeholder 3"/>
          <p:cNvSpPr>
            <a:spLocks noGrp="1"/>
          </p:cNvSpPr>
          <p:nvPr>
            <p:ph type="body" sz="half" idx="2"/>
          </p:nvPr>
        </p:nvSpPr>
        <p:spPr>
          <a:xfrm>
            <a:off x="630060" y="1543526"/>
            <a:ext cx="2950202" cy="2859574"/>
          </a:xfrm>
        </p:spPr>
        <p:txBody>
          <a:bodyPr/>
          <a:lstStyle>
            <a:lvl1pPr marL="0" indent="0">
              <a:buNone/>
              <a:defRPr sz="1200"/>
            </a:lvl1pPr>
            <a:lvl2pPr marL="342991" indent="0">
              <a:buNone/>
              <a:defRPr sz="1050"/>
            </a:lvl2pPr>
            <a:lvl3pPr marL="685983" indent="0">
              <a:buNone/>
              <a:defRPr sz="900"/>
            </a:lvl3pPr>
            <a:lvl4pPr marL="1028974" indent="0">
              <a:buNone/>
              <a:defRPr sz="750"/>
            </a:lvl4pPr>
            <a:lvl5pPr marL="1371966" indent="0">
              <a:buNone/>
              <a:defRPr sz="750"/>
            </a:lvl5pPr>
            <a:lvl6pPr marL="1714957" indent="0">
              <a:buNone/>
              <a:defRPr sz="750"/>
            </a:lvl6pPr>
            <a:lvl7pPr marL="2057949" indent="0">
              <a:buNone/>
              <a:defRPr sz="750"/>
            </a:lvl7pPr>
            <a:lvl8pPr marL="2400940" indent="0">
              <a:buNone/>
              <a:defRPr sz="750"/>
            </a:lvl8pPr>
            <a:lvl9pPr marL="2743932" indent="0">
              <a:buNone/>
              <a:defRPr sz="750"/>
            </a:lvl9pPr>
          </a:lstStyle>
          <a:p>
            <a:pPr lvl="0"/>
            <a:r>
              <a:rPr lang="en-US"/>
              <a:t>Click to edit Master text styles</a:t>
            </a:r>
          </a:p>
        </p:txBody>
      </p:sp>
      <p:sp>
        <p:nvSpPr>
          <p:cNvPr id="5" name="Date Placeholder 4"/>
          <p:cNvSpPr>
            <a:spLocks noGrp="1"/>
          </p:cNvSpPr>
          <p:nvPr>
            <p:ph type="dt" sz="half" idx="10"/>
          </p:nvPr>
        </p:nvSpPr>
        <p:spPr/>
        <p:txBody>
          <a:bodyPr/>
          <a:lstStyle/>
          <a:p>
            <a:fld id="{C764DE79-268F-4C1A-8933-263129D2AF90}" type="datetimeFigureOut">
              <a:rPr lang="en-US" dirty="0"/>
              <a:t>8/16/2024</a:t>
            </a:fld>
            <a:endParaRPr lang="en-US" dirty="0"/>
          </a:p>
        </p:txBody>
      </p:sp>
      <p:sp>
        <p:nvSpPr>
          <p:cNvPr id="6" name="Footer Placeholder 5"/>
          <p:cNvSpPr>
            <a:spLocks noGrp="1"/>
          </p:cNvSpPr>
          <p:nvPr>
            <p:ph type="ftr" sz="quarter" idx="11"/>
          </p:nvPr>
        </p:nvSpPr>
        <p:spPr/>
        <p:txBody>
          <a:bodyPr/>
          <a:lstStyle/>
          <a:p>
            <a:endParaRPr lang="en-US" dirty="0"/>
          </a:p>
        </p:txBody>
      </p:sp>
      <p:sp>
        <p:nvSpPr>
          <p:cNvPr id="7" name="Slide Number Placeholder 6"/>
          <p:cNvSpPr>
            <a:spLocks noGrp="1"/>
          </p:cNvSpPr>
          <p:nvPr>
            <p:ph type="sldNum" sz="quarter" idx="12"/>
          </p:nvPr>
        </p:nvSpPr>
        <p:spPr/>
        <p:txBody>
          <a:bodyPr/>
          <a:lstStyle/>
          <a:p>
            <a:fld id="{48F63A3B-78C7-47BE-AE5E-E10140E04643}" type="slidenum">
              <a:rPr lang="en-US" dirty="0"/>
              <a:t>‹#›</a:t>
            </a:fld>
            <a:endParaRPr lang="en-US" dirty="0"/>
          </a:p>
        </p:txBody>
      </p:sp>
    </p:spTree>
    <p:extLst>
      <p:ext uri="{BB962C8B-B14F-4D97-AF65-F5344CB8AC3E}">
        <p14:creationId xmlns:p14="http://schemas.microsoft.com/office/powerpoint/2010/main" val="150966102"/>
      </p:ext>
    </p:extLst>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30060" y="343006"/>
            <a:ext cx="2950202" cy="1200521"/>
          </a:xfrm>
        </p:spPr>
        <p:txBody>
          <a:bodyPr anchor="b"/>
          <a:lstStyle>
            <a:lvl1pPr>
              <a:defRPr sz="2401"/>
            </a:lvl1pPr>
          </a:lstStyle>
          <a:p>
            <a:r>
              <a:rPr lang="en-US"/>
              <a:t>Click to edit Master title style</a:t>
            </a:r>
            <a:endParaRPr lang="en-US" dirty="0"/>
          </a:p>
        </p:txBody>
      </p:sp>
      <p:sp>
        <p:nvSpPr>
          <p:cNvPr id="3" name="Picture Placeholder 2"/>
          <p:cNvSpPr>
            <a:spLocks noGrp="1" noChangeAspect="1"/>
          </p:cNvSpPr>
          <p:nvPr>
            <p:ph type="pic" idx="1"/>
          </p:nvPr>
        </p:nvSpPr>
        <p:spPr>
          <a:xfrm>
            <a:off x="3888741" y="740798"/>
            <a:ext cx="4630757" cy="3656347"/>
          </a:xfrm>
        </p:spPr>
        <p:txBody>
          <a:bodyPr anchor="t"/>
          <a:lstStyle>
            <a:lvl1pPr marL="0" indent="0">
              <a:buNone/>
              <a:defRPr sz="2401"/>
            </a:lvl1pPr>
            <a:lvl2pPr marL="342991" indent="0">
              <a:buNone/>
              <a:defRPr sz="2101"/>
            </a:lvl2pPr>
            <a:lvl3pPr marL="685983" indent="0">
              <a:buNone/>
              <a:defRPr sz="1800"/>
            </a:lvl3pPr>
            <a:lvl4pPr marL="1028974" indent="0">
              <a:buNone/>
              <a:defRPr sz="1500"/>
            </a:lvl4pPr>
            <a:lvl5pPr marL="1371966" indent="0">
              <a:buNone/>
              <a:defRPr sz="1500"/>
            </a:lvl5pPr>
            <a:lvl6pPr marL="1714957" indent="0">
              <a:buNone/>
              <a:defRPr sz="1500"/>
            </a:lvl6pPr>
            <a:lvl7pPr marL="2057949" indent="0">
              <a:buNone/>
              <a:defRPr sz="1500"/>
            </a:lvl7pPr>
            <a:lvl8pPr marL="2400940" indent="0">
              <a:buNone/>
              <a:defRPr sz="1500"/>
            </a:lvl8pPr>
            <a:lvl9pPr marL="2743932" indent="0">
              <a:buNone/>
              <a:defRPr sz="1500"/>
            </a:lvl9pPr>
          </a:lstStyle>
          <a:p>
            <a:r>
              <a:rPr lang="en-US"/>
              <a:t>Click icon to add picture</a:t>
            </a:r>
            <a:endParaRPr lang="en-US" dirty="0"/>
          </a:p>
        </p:txBody>
      </p:sp>
      <p:sp>
        <p:nvSpPr>
          <p:cNvPr id="4" name="Text Placeholder 3"/>
          <p:cNvSpPr>
            <a:spLocks noGrp="1"/>
          </p:cNvSpPr>
          <p:nvPr>
            <p:ph type="body" sz="half" idx="2"/>
          </p:nvPr>
        </p:nvSpPr>
        <p:spPr>
          <a:xfrm>
            <a:off x="630060" y="1543526"/>
            <a:ext cx="2950202" cy="2859574"/>
          </a:xfrm>
        </p:spPr>
        <p:txBody>
          <a:bodyPr/>
          <a:lstStyle>
            <a:lvl1pPr marL="0" indent="0">
              <a:buNone/>
              <a:defRPr sz="1200"/>
            </a:lvl1pPr>
            <a:lvl2pPr marL="342991" indent="0">
              <a:buNone/>
              <a:defRPr sz="1050"/>
            </a:lvl2pPr>
            <a:lvl3pPr marL="685983" indent="0">
              <a:buNone/>
              <a:defRPr sz="900"/>
            </a:lvl3pPr>
            <a:lvl4pPr marL="1028974" indent="0">
              <a:buNone/>
              <a:defRPr sz="750"/>
            </a:lvl4pPr>
            <a:lvl5pPr marL="1371966" indent="0">
              <a:buNone/>
              <a:defRPr sz="750"/>
            </a:lvl5pPr>
            <a:lvl6pPr marL="1714957" indent="0">
              <a:buNone/>
              <a:defRPr sz="750"/>
            </a:lvl6pPr>
            <a:lvl7pPr marL="2057949" indent="0">
              <a:buNone/>
              <a:defRPr sz="750"/>
            </a:lvl7pPr>
            <a:lvl8pPr marL="2400940" indent="0">
              <a:buNone/>
              <a:defRPr sz="750"/>
            </a:lvl8pPr>
            <a:lvl9pPr marL="2743932" indent="0">
              <a:buNone/>
              <a:defRPr sz="750"/>
            </a:lvl9pPr>
          </a:lstStyle>
          <a:p>
            <a:pPr lvl="0"/>
            <a:r>
              <a:rPr lang="en-US"/>
              <a:t>Click to edit Master text styles</a:t>
            </a:r>
          </a:p>
        </p:txBody>
      </p:sp>
      <p:sp>
        <p:nvSpPr>
          <p:cNvPr id="5" name="Date Placeholder 4"/>
          <p:cNvSpPr>
            <a:spLocks noGrp="1"/>
          </p:cNvSpPr>
          <p:nvPr>
            <p:ph type="dt" sz="half" idx="10"/>
          </p:nvPr>
        </p:nvSpPr>
        <p:spPr/>
        <p:txBody>
          <a:bodyPr/>
          <a:lstStyle/>
          <a:p>
            <a:fld id="{C764DE79-268F-4C1A-8933-263129D2AF90}" type="datetimeFigureOut">
              <a:rPr lang="en-US" dirty="0"/>
              <a:t>8/16/2024</a:t>
            </a:fld>
            <a:endParaRPr lang="en-US" dirty="0"/>
          </a:p>
        </p:txBody>
      </p:sp>
      <p:sp>
        <p:nvSpPr>
          <p:cNvPr id="6" name="Footer Placeholder 5"/>
          <p:cNvSpPr>
            <a:spLocks noGrp="1"/>
          </p:cNvSpPr>
          <p:nvPr>
            <p:ph type="ftr" sz="quarter" idx="11"/>
          </p:nvPr>
        </p:nvSpPr>
        <p:spPr/>
        <p:txBody>
          <a:bodyPr/>
          <a:lstStyle/>
          <a:p>
            <a:endParaRPr lang="en-US" dirty="0"/>
          </a:p>
        </p:txBody>
      </p:sp>
      <p:sp>
        <p:nvSpPr>
          <p:cNvPr id="7" name="Slide Number Placeholder 6"/>
          <p:cNvSpPr>
            <a:spLocks noGrp="1"/>
          </p:cNvSpPr>
          <p:nvPr>
            <p:ph type="sldNum" sz="quarter" idx="12"/>
          </p:nvPr>
        </p:nvSpPr>
        <p:spPr/>
        <p:txBody>
          <a:bodyPr/>
          <a:lstStyle/>
          <a:p>
            <a:fld id="{48F63A3B-78C7-47BE-AE5E-E10140E04643}" type="slidenum">
              <a:rPr lang="en-US" dirty="0"/>
              <a:t>‹#›</a:t>
            </a:fld>
            <a:endParaRPr lang="en-US" dirty="0"/>
          </a:p>
        </p:txBody>
      </p:sp>
    </p:spTree>
    <p:extLst>
      <p:ext uri="{BB962C8B-B14F-4D97-AF65-F5344CB8AC3E}">
        <p14:creationId xmlns:p14="http://schemas.microsoft.com/office/powerpoint/2010/main" val="2643649582"/>
      </p:ext>
    </p:extLst>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C764DE79-268F-4C1A-8933-263129D2AF90}" type="datetimeFigureOut">
              <a:rPr lang="en-US" dirty="0"/>
              <a:t>8/16/2024</a:t>
            </a:fld>
            <a:endParaRPr lang="en-US" dirty="0"/>
          </a:p>
        </p:txBody>
      </p:sp>
      <p:sp>
        <p:nvSpPr>
          <p:cNvPr id="5" name="Footer Placeholder 4"/>
          <p:cNvSpPr>
            <a:spLocks noGrp="1"/>
          </p:cNvSpPr>
          <p:nvPr>
            <p:ph type="ftr" sz="quarter" idx="11"/>
          </p:nvPr>
        </p:nvSpPr>
        <p:spPr/>
        <p:txBody>
          <a:bodyPr/>
          <a:lstStyle/>
          <a:p>
            <a:endParaRPr lang="en-US" dirty="0"/>
          </a:p>
        </p:txBody>
      </p:sp>
      <p:sp>
        <p:nvSpPr>
          <p:cNvPr id="6" name="Slide Number Placeholder 5"/>
          <p:cNvSpPr>
            <a:spLocks noGrp="1"/>
          </p:cNvSpPr>
          <p:nvPr>
            <p:ph type="sldNum" sz="quarter" idx="12"/>
          </p:nvPr>
        </p:nvSpPr>
        <p:spPr/>
        <p:txBody>
          <a:bodyPr/>
          <a:lstStyle/>
          <a:p>
            <a:fld id="{48F63A3B-78C7-47BE-AE5E-E10140E04643}" type="slidenum">
              <a:rPr lang="en-US" dirty="0"/>
              <a:t>‹#›</a:t>
            </a:fld>
            <a:endParaRPr lang="en-US" dirty="0"/>
          </a:p>
        </p:txBody>
      </p:sp>
    </p:spTree>
    <p:extLst>
      <p:ext uri="{BB962C8B-B14F-4D97-AF65-F5344CB8AC3E}">
        <p14:creationId xmlns:p14="http://schemas.microsoft.com/office/powerpoint/2010/main" val="42155644"/>
      </p:ext>
    </p:extLst>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45947" y="273928"/>
            <a:ext cx="1972360" cy="4360224"/>
          </a:xfrm>
        </p:spPr>
        <p:txBody>
          <a:bodyPr vert="eaVert"/>
          <a:lstStyle/>
          <a:p>
            <a:r>
              <a:rPr lang="en-US"/>
              <a:t>Click to edit Master title style</a:t>
            </a:r>
            <a:endParaRPr lang="en-US" dirty="0"/>
          </a:p>
        </p:txBody>
      </p:sp>
      <p:sp>
        <p:nvSpPr>
          <p:cNvPr id="3" name="Vertical Text Placeholder 2"/>
          <p:cNvSpPr>
            <a:spLocks noGrp="1"/>
          </p:cNvSpPr>
          <p:nvPr>
            <p:ph type="body" orient="vert" idx="1"/>
          </p:nvPr>
        </p:nvSpPr>
        <p:spPr>
          <a:xfrm>
            <a:off x="628868" y="273928"/>
            <a:ext cx="5802739" cy="4360224"/>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C764DE79-268F-4C1A-8933-263129D2AF90}" type="datetimeFigureOut">
              <a:rPr lang="en-US" dirty="0"/>
              <a:t>8/16/2024</a:t>
            </a:fld>
            <a:endParaRPr lang="en-US" dirty="0"/>
          </a:p>
        </p:txBody>
      </p:sp>
      <p:sp>
        <p:nvSpPr>
          <p:cNvPr id="5" name="Footer Placeholder 4"/>
          <p:cNvSpPr>
            <a:spLocks noGrp="1"/>
          </p:cNvSpPr>
          <p:nvPr>
            <p:ph type="ftr" sz="quarter" idx="11"/>
          </p:nvPr>
        </p:nvSpPr>
        <p:spPr/>
        <p:txBody>
          <a:bodyPr/>
          <a:lstStyle/>
          <a:p>
            <a:endParaRPr lang="en-US" dirty="0"/>
          </a:p>
        </p:txBody>
      </p:sp>
      <p:sp>
        <p:nvSpPr>
          <p:cNvPr id="6" name="Slide Number Placeholder 5"/>
          <p:cNvSpPr>
            <a:spLocks noGrp="1"/>
          </p:cNvSpPr>
          <p:nvPr>
            <p:ph type="sldNum" sz="quarter" idx="12"/>
          </p:nvPr>
        </p:nvSpPr>
        <p:spPr/>
        <p:txBody>
          <a:bodyPr/>
          <a:lstStyle/>
          <a:p>
            <a:fld id="{48F63A3B-78C7-47BE-AE5E-E10140E04643}" type="slidenum">
              <a:rPr lang="en-US" dirty="0"/>
              <a:t>‹#›</a:t>
            </a:fld>
            <a:endParaRPr lang="en-US" dirty="0"/>
          </a:p>
        </p:txBody>
      </p:sp>
    </p:spTree>
    <p:extLst>
      <p:ext uri="{BB962C8B-B14F-4D97-AF65-F5344CB8AC3E}">
        <p14:creationId xmlns:p14="http://schemas.microsoft.com/office/powerpoint/2010/main" val="1906965074"/>
      </p:ext>
    </p:extLst>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userDrawn="1">
  <p:cSld name="12_Title and Content">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297023" y="164692"/>
            <a:ext cx="8712950" cy="4681543"/>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dk2"/>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chemeClr val="bg1"/>
            </a:solidFill>
            <a:ln>
              <a:noFill/>
            </a:ln>
          </p:spPr>
          <p:txBody>
            <a:bodyPr spcFirstLastPara="1" wrap="square" lIns="91425" tIns="91425" rIns="91425" bIns="91425" anchor="ctr" anchorCtr="0">
              <a:noAutofit/>
            </a:bodyPr>
            <a:lstStyle/>
            <a:p>
              <a:endParaRPr sz="1350" dirty="0">
                <a:solidFill>
                  <a:prstClr val="black"/>
                </a:solidFill>
                <a:latin typeface="Times New Roman" panose="02020603050405020304" pitchFamily="18" charset="0"/>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349391" y="661836"/>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150354" y="680331"/>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168122" y="742296"/>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393811" y="710860"/>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151248" y="688672"/>
            <a:ext cx="335912"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348498" y="1122388"/>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49460" y="1140883"/>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167228" y="1202847"/>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392918" y="1171412"/>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150353" y="1149223"/>
            <a:ext cx="335912"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347604" y="1582939"/>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48567" y="1601434"/>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166334" y="1663399"/>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392025" y="1631963"/>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49460" y="1609774"/>
            <a:ext cx="335912"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346711" y="2043490"/>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47673" y="2061986"/>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165441" y="2123950"/>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391130" y="2092515"/>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48567" y="2070326"/>
            <a:ext cx="335912"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345817" y="2504042"/>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46779" y="2522537"/>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164548" y="2584501"/>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390237" y="2553066"/>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47674" y="2530877"/>
            <a:ext cx="335912"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344924" y="2964593"/>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45886" y="2983088"/>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163654" y="3045053"/>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389344" y="3013617"/>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46779" y="2991429"/>
            <a:ext cx="335912"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344030" y="3425145"/>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44993" y="3443640"/>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162760" y="3505604"/>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388450" y="3474169"/>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45886" y="3451980"/>
            <a:ext cx="335912"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343137" y="3885696"/>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44100" y="3904191"/>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161867" y="3966156"/>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387556" y="3934720"/>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44993" y="3912531"/>
            <a:ext cx="335912"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342243" y="4346247"/>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43205" y="4364743"/>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160973" y="4426707"/>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386663" y="4395272"/>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44099" y="4373083"/>
            <a:ext cx="335912"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Tree>
    <p:extLst>
      <p:ext uri="{BB962C8B-B14F-4D97-AF65-F5344CB8AC3E}">
        <p14:creationId xmlns:p14="http://schemas.microsoft.com/office/powerpoint/2010/main" val="3728386733"/>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862B1D44-6855-4F1D-B7AB-5050D5ED059D}" type="datetimeFigureOut">
              <a:rPr lang="en-US" smtClean="0">
                <a:solidFill>
                  <a:prstClr val="black">
                    <a:tint val="75000"/>
                  </a:prstClr>
                </a:solidFill>
              </a:rPr>
              <a:pPr/>
              <a:t>8/16/2024</a:t>
            </a:fld>
            <a:endParaRPr lang="en-US">
              <a:solidFill>
                <a:prstClr val="black">
                  <a:tint val="75000"/>
                </a:prstClr>
              </a:solidFill>
            </a:endParaRPr>
          </a:p>
        </p:txBody>
      </p:sp>
      <p:sp>
        <p:nvSpPr>
          <p:cNvPr id="3" name="Footer Placeholder 2"/>
          <p:cNvSpPr>
            <a:spLocks noGrp="1"/>
          </p:cNvSpPr>
          <p:nvPr>
            <p:ph type="ftr" sz="quarter" idx="11"/>
          </p:nvPr>
        </p:nvSpPr>
        <p:spPr/>
        <p:txBody>
          <a:bodyPr/>
          <a:lstStyle/>
          <a:p>
            <a:endParaRPr lang="en-US">
              <a:solidFill>
                <a:prstClr val="black">
                  <a:tint val="75000"/>
                </a:prstClr>
              </a:solidFill>
            </a:endParaRPr>
          </a:p>
        </p:txBody>
      </p:sp>
      <p:sp>
        <p:nvSpPr>
          <p:cNvPr id="4" name="Slide Number Placeholder 3"/>
          <p:cNvSpPr>
            <a:spLocks noGrp="1"/>
          </p:cNvSpPr>
          <p:nvPr>
            <p:ph type="sldNum" sz="quarter" idx="12"/>
          </p:nvPr>
        </p:nvSpPr>
        <p:spPr/>
        <p:txBody>
          <a:bodyPr/>
          <a:lstStyle/>
          <a:p>
            <a:fld id="{0AE11BE4-BE68-4549-B5EE-E1920BD5ABF0}"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2676612225"/>
      </p:ext>
    </p:extLst>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preserve="1" userDrawn="1">
  <p:cSld name="3_Title Slide">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912FF248-73E2-4B5D-9669-D05536B13110}"/>
              </a:ext>
            </a:extLst>
          </p:cNvPr>
          <p:cNvGrpSpPr/>
          <p:nvPr userDrawn="1"/>
        </p:nvGrpSpPr>
        <p:grpSpPr>
          <a:xfrm>
            <a:off x="297023" y="164692"/>
            <a:ext cx="8712950" cy="4681543"/>
            <a:chOff x="395894" y="219519"/>
            <a:chExt cx="8518865" cy="4788281"/>
          </a:xfrm>
        </p:grpSpPr>
        <p:sp>
          <p:nvSpPr>
            <p:cNvPr id="8" name="Google Shape;993;p14">
              <a:extLst>
                <a:ext uri="{FF2B5EF4-FFF2-40B4-BE49-F238E27FC236}">
                  <a16:creationId xmlns:a16="http://schemas.microsoft.com/office/drawing/2014/main" id="{6F2E4380-9AAF-4929-8F62-F490FD06BB80}"/>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FFC000"/>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nvGrpSpPr>
            <p:cNvPr id="9" name="Google Shape;994;p14">
              <a:extLst>
                <a:ext uri="{FF2B5EF4-FFF2-40B4-BE49-F238E27FC236}">
                  <a16:creationId xmlns:a16="http://schemas.microsoft.com/office/drawing/2014/main" id="{05263AFC-D1B4-4D83-808E-9B96447708D3}"/>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E97D35D9-4A80-4E5E-AE99-A42260106314}"/>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9" name="Google Shape;996;p14">
                <a:extLst>
                  <a:ext uri="{FF2B5EF4-FFF2-40B4-BE49-F238E27FC236}">
                    <a16:creationId xmlns:a16="http://schemas.microsoft.com/office/drawing/2014/main" id="{F1D5A806-A58C-4FB9-9CB8-29884CE2006D}"/>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sp>
          <p:nvSpPr>
            <p:cNvPr id="10" name="Google Shape;997;p14">
              <a:extLst>
                <a:ext uri="{FF2B5EF4-FFF2-40B4-BE49-F238E27FC236}">
                  <a16:creationId xmlns:a16="http://schemas.microsoft.com/office/drawing/2014/main" id="{ED4A141D-52F2-416A-BB8C-6ABF536EB5BD}"/>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nvGrpSpPr>
            <p:cNvPr id="11" name="Google Shape;998;p14">
              <a:extLst>
                <a:ext uri="{FF2B5EF4-FFF2-40B4-BE49-F238E27FC236}">
                  <a16:creationId xmlns:a16="http://schemas.microsoft.com/office/drawing/2014/main" id="{233E8FF6-A58B-4C0A-8E03-7EBCEC1A722A}"/>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1B628C4E-2CC0-49FD-AE56-2DA39F0AEDC3}"/>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7" name="Google Shape;1000;p14">
                <a:extLst>
                  <a:ext uri="{FF2B5EF4-FFF2-40B4-BE49-F238E27FC236}">
                    <a16:creationId xmlns:a16="http://schemas.microsoft.com/office/drawing/2014/main" id="{B7905D3C-D345-41E1-9F8F-3DE9CB825DDB}"/>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grpSp>
          <p:nvGrpSpPr>
            <p:cNvPr id="12" name="Google Shape;1001;p14">
              <a:extLst>
                <a:ext uri="{FF2B5EF4-FFF2-40B4-BE49-F238E27FC236}">
                  <a16:creationId xmlns:a16="http://schemas.microsoft.com/office/drawing/2014/main" id="{9381F408-D6BF-4983-8522-FE74B038BAD1}"/>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313829AE-A03B-42DF-8C85-190282C1CC18}"/>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5" name="Google Shape;1003;p14">
                <a:extLst>
                  <a:ext uri="{FF2B5EF4-FFF2-40B4-BE49-F238E27FC236}">
                    <a16:creationId xmlns:a16="http://schemas.microsoft.com/office/drawing/2014/main" id="{92BB61BC-FAB6-4715-A9E7-CC0E8CEE0D5C}"/>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grpSp>
          <p:nvGrpSpPr>
            <p:cNvPr id="13" name="Google Shape;1004;p14">
              <a:extLst>
                <a:ext uri="{FF2B5EF4-FFF2-40B4-BE49-F238E27FC236}">
                  <a16:creationId xmlns:a16="http://schemas.microsoft.com/office/drawing/2014/main" id="{D079DC36-A197-4791-8A06-31AB6A7A8165}"/>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BFAD29E2-C19B-47AB-B438-BA439212A9D2}"/>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3" name="Google Shape;1006;p14">
                <a:extLst>
                  <a:ext uri="{FF2B5EF4-FFF2-40B4-BE49-F238E27FC236}">
                    <a16:creationId xmlns:a16="http://schemas.microsoft.com/office/drawing/2014/main" id="{DA309345-B33A-4CD0-9D4E-F69123E7E182}"/>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grpSp>
          <p:nvGrpSpPr>
            <p:cNvPr id="14" name="Google Shape;1007;p14">
              <a:extLst>
                <a:ext uri="{FF2B5EF4-FFF2-40B4-BE49-F238E27FC236}">
                  <a16:creationId xmlns:a16="http://schemas.microsoft.com/office/drawing/2014/main" id="{590C6090-7470-4DB3-8246-659CCC0F2A1A}"/>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611C93AB-AF4D-48EC-B180-BF93AED33FAD}"/>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1" name="Google Shape;1009;p14">
                <a:extLst>
                  <a:ext uri="{FF2B5EF4-FFF2-40B4-BE49-F238E27FC236}">
                    <a16:creationId xmlns:a16="http://schemas.microsoft.com/office/drawing/2014/main" id="{FC04491F-28E4-471E-8BA3-24A183402971}"/>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grpSp>
          <p:nvGrpSpPr>
            <p:cNvPr id="15" name="Google Shape;1010;p14">
              <a:extLst>
                <a:ext uri="{FF2B5EF4-FFF2-40B4-BE49-F238E27FC236}">
                  <a16:creationId xmlns:a16="http://schemas.microsoft.com/office/drawing/2014/main" id="{D54D7793-AF6A-4956-9B72-E4F3A35C4520}"/>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47A74F27-516B-4842-B2FD-3E800B67929D}"/>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9" name="Google Shape;1012;p14">
                <a:extLst>
                  <a:ext uri="{FF2B5EF4-FFF2-40B4-BE49-F238E27FC236}">
                    <a16:creationId xmlns:a16="http://schemas.microsoft.com/office/drawing/2014/main" id="{81691461-33B0-489D-A18A-AD91D59A1D21}"/>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sp>
          <p:nvSpPr>
            <p:cNvPr id="16" name="Google Shape;1013;p14">
              <a:extLst>
                <a:ext uri="{FF2B5EF4-FFF2-40B4-BE49-F238E27FC236}">
                  <a16:creationId xmlns:a16="http://schemas.microsoft.com/office/drawing/2014/main" id="{0EEF144F-B527-4080-AAEA-10B3E48E39A2}"/>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7" name="Google Shape;1014;p14">
              <a:extLst>
                <a:ext uri="{FF2B5EF4-FFF2-40B4-BE49-F238E27FC236}">
                  <a16:creationId xmlns:a16="http://schemas.microsoft.com/office/drawing/2014/main" id="{40F35D0D-CACF-4AB5-BE8A-E9FB73511388}"/>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endParaRPr sz="1350" dirty="0">
                <a:solidFill>
                  <a:prstClr val="black"/>
                </a:solidFill>
                <a:latin typeface="Times New Roman" panose="02020603050405020304" pitchFamily="18" charset="0"/>
              </a:endParaRPr>
            </a:p>
          </p:txBody>
        </p:sp>
      </p:grpSp>
      <p:grpSp>
        <p:nvGrpSpPr>
          <p:cNvPr id="30" name="Google Shape;1016;p14">
            <a:extLst>
              <a:ext uri="{FF2B5EF4-FFF2-40B4-BE49-F238E27FC236}">
                <a16:creationId xmlns:a16="http://schemas.microsoft.com/office/drawing/2014/main" id="{327BF5F6-D034-4620-B2B7-7F2179C531EB}"/>
              </a:ext>
            </a:extLst>
          </p:cNvPr>
          <p:cNvGrpSpPr/>
          <p:nvPr userDrawn="1"/>
        </p:nvGrpSpPr>
        <p:grpSpPr>
          <a:xfrm>
            <a:off x="742152" y="4235755"/>
            <a:ext cx="461552" cy="401778"/>
            <a:chOff x="2495125" y="2142250"/>
            <a:chExt cx="444275" cy="398525"/>
          </a:xfrm>
        </p:grpSpPr>
        <p:sp>
          <p:nvSpPr>
            <p:cNvPr id="31" name="Google Shape;1017;p14">
              <a:extLst>
                <a:ext uri="{FF2B5EF4-FFF2-40B4-BE49-F238E27FC236}">
                  <a16:creationId xmlns:a16="http://schemas.microsoft.com/office/drawing/2014/main" id="{F2F00FDD-D7D5-4809-82CF-73AA35BD05FE}"/>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32" name="Google Shape;1018;p14">
              <a:extLst>
                <a:ext uri="{FF2B5EF4-FFF2-40B4-BE49-F238E27FC236}">
                  <a16:creationId xmlns:a16="http://schemas.microsoft.com/office/drawing/2014/main" id="{5395EB15-BC66-42AE-A1EE-3E2823F5486A}"/>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3"/>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grpSp>
        <p:nvGrpSpPr>
          <p:cNvPr id="33" name="Google Shape;1019;p14">
            <a:extLst>
              <a:ext uri="{FF2B5EF4-FFF2-40B4-BE49-F238E27FC236}">
                <a16:creationId xmlns:a16="http://schemas.microsoft.com/office/drawing/2014/main" id="{D53CFA2D-5D0C-4A67-9094-88F183BFE612}"/>
              </a:ext>
            </a:extLst>
          </p:cNvPr>
          <p:cNvGrpSpPr/>
          <p:nvPr userDrawn="1"/>
        </p:nvGrpSpPr>
        <p:grpSpPr>
          <a:xfrm>
            <a:off x="7636017" y="320863"/>
            <a:ext cx="302706" cy="283672"/>
            <a:chOff x="3243875" y="2372825"/>
            <a:chExt cx="291375" cy="281375"/>
          </a:xfrm>
        </p:grpSpPr>
        <p:sp>
          <p:nvSpPr>
            <p:cNvPr id="34" name="Google Shape;1020;p14">
              <a:extLst>
                <a:ext uri="{FF2B5EF4-FFF2-40B4-BE49-F238E27FC236}">
                  <a16:creationId xmlns:a16="http://schemas.microsoft.com/office/drawing/2014/main" id="{30675EEE-C22B-4D00-94DF-E49C0A367512}"/>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35" name="Google Shape;1021;p14">
              <a:extLst>
                <a:ext uri="{FF2B5EF4-FFF2-40B4-BE49-F238E27FC236}">
                  <a16:creationId xmlns:a16="http://schemas.microsoft.com/office/drawing/2014/main" id="{E3DBEB34-9A0C-4ECA-A1F1-6D8B1FF89970}"/>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36" name="Google Shape;1022;p14">
              <a:extLst>
                <a:ext uri="{FF2B5EF4-FFF2-40B4-BE49-F238E27FC236}">
                  <a16:creationId xmlns:a16="http://schemas.microsoft.com/office/drawing/2014/main" id="{07CFEFDF-2E28-4483-834B-DA095CF3CE48}"/>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37" name="Google Shape;1023;p14">
              <a:extLst>
                <a:ext uri="{FF2B5EF4-FFF2-40B4-BE49-F238E27FC236}">
                  <a16:creationId xmlns:a16="http://schemas.microsoft.com/office/drawing/2014/main" id="{14506E96-EBA9-4C68-AF1F-8C4403B117FE}"/>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38" name="Google Shape;1024;p14">
              <a:extLst>
                <a:ext uri="{FF2B5EF4-FFF2-40B4-BE49-F238E27FC236}">
                  <a16:creationId xmlns:a16="http://schemas.microsoft.com/office/drawing/2014/main" id="{B2F2C8B1-350B-49EE-9CA4-D84F2E04689C}"/>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39" name="Google Shape;1025;p14">
              <a:extLst>
                <a:ext uri="{FF2B5EF4-FFF2-40B4-BE49-F238E27FC236}">
                  <a16:creationId xmlns:a16="http://schemas.microsoft.com/office/drawing/2014/main" id="{524642B7-86EC-4E65-B0EB-6949F77DB65F}"/>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40" name="Google Shape;1026;p14">
              <a:extLst>
                <a:ext uri="{FF2B5EF4-FFF2-40B4-BE49-F238E27FC236}">
                  <a16:creationId xmlns:a16="http://schemas.microsoft.com/office/drawing/2014/main" id="{DA2CC125-6131-46A3-AC36-26C92E5CD21A}"/>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41" name="Google Shape;1027;p14">
              <a:extLst>
                <a:ext uri="{FF2B5EF4-FFF2-40B4-BE49-F238E27FC236}">
                  <a16:creationId xmlns:a16="http://schemas.microsoft.com/office/drawing/2014/main" id="{5A24D573-ECDB-4ACD-87B3-20030C31E8D4}"/>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42" name="Google Shape;1028;p14">
              <a:extLst>
                <a:ext uri="{FF2B5EF4-FFF2-40B4-BE49-F238E27FC236}">
                  <a16:creationId xmlns:a16="http://schemas.microsoft.com/office/drawing/2014/main" id="{7E867DAA-A57F-489C-A045-9A1C1429277B}"/>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43" name="Google Shape;1029;p14">
              <a:extLst>
                <a:ext uri="{FF2B5EF4-FFF2-40B4-BE49-F238E27FC236}">
                  <a16:creationId xmlns:a16="http://schemas.microsoft.com/office/drawing/2014/main" id="{1DF03B23-6B1D-4056-9368-8D8F23721207}"/>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grpSp>
        <p:nvGrpSpPr>
          <p:cNvPr id="44" name="Google Shape;1030;p14">
            <a:extLst>
              <a:ext uri="{FF2B5EF4-FFF2-40B4-BE49-F238E27FC236}">
                <a16:creationId xmlns:a16="http://schemas.microsoft.com/office/drawing/2014/main" id="{AC4C02C6-8357-4A9D-9FE8-73BED3D677DA}"/>
              </a:ext>
            </a:extLst>
          </p:cNvPr>
          <p:cNvGrpSpPr/>
          <p:nvPr userDrawn="1"/>
        </p:nvGrpSpPr>
        <p:grpSpPr>
          <a:xfrm>
            <a:off x="8255919" y="782772"/>
            <a:ext cx="173157" cy="169951"/>
            <a:chOff x="4954425" y="2036375"/>
            <a:chExt cx="166675" cy="168575"/>
          </a:xfrm>
        </p:grpSpPr>
        <p:sp>
          <p:nvSpPr>
            <p:cNvPr id="45" name="Google Shape;1031;p14">
              <a:extLst>
                <a:ext uri="{FF2B5EF4-FFF2-40B4-BE49-F238E27FC236}">
                  <a16:creationId xmlns:a16="http://schemas.microsoft.com/office/drawing/2014/main" id="{7490645F-164B-43DC-B0C4-4E49ABCDCE60}"/>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46" name="Google Shape;1032;p14">
              <a:extLst>
                <a:ext uri="{FF2B5EF4-FFF2-40B4-BE49-F238E27FC236}">
                  <a16:creationId xmlns:a16="http://schemas.microsoft.com/office/drawing/2014/main" id="{F62C8C47-6F19-44BD-9FED-30D56890DF52}"/>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sp>
        <p:nvSpPr>
          <p:cNvPr id="47" name="Google Shape;1033;p14">
            <a:extLst>
              <a:ext uri="{FF2B5EF4-FFF2-40B4-BE49-F238E27FC236}">
                <a16:creationId xmlns:a16="http://schemas.microsoft.com/office/drawing/2014/main" id="{9C058F19-0AE8-4DE1-A824-EE065CCDBD8D}"/>
              </a:ext>
            </a:extLst>
          </p:cNvPr>
          <p:cNvSpPr/>
          <p:nvPr userDrawn="1"/>
        </p:nvSpPr>
        <p:spPr>
          <a:xfrm>
            <a:off x="1541495" y="4699964"/>
            <a:ext cx="123758" cy="81863"/>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2"/>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48" name="Google Shape;1034;p14">
            <a:extLst>
              <a:ext uri="{FF2B5EF4-FFF2-40B4-BE49-F238E27FC236}">
                <a16:creationId xmlns:a16="http://schemas.microsoft.com/office/drawing/2014/main" id="{F39F1339-6652-4316-AEAE-58755DC68066}"/>
              </a:ext>
            </a:extLst>
          </p:cNvPr>
          <p:cNvSpPr/>
          <p:nvPr userDrawn="1"/>
        </p:nvSpPr>
        <p:spPr>
          <a:xfrm>
            <a:off x="8249505" y="4637533"/>
            <a:ext cx="90383" cy="62431"/>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5"/>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grpSp>
        <p:nvGrpSpPr>
          <p:cNvPr id="49" name="Google Shape;1035;p14">
            <a:extLst>
              <a:ext uri="{FF2B5EF4-FFF2-40B4-BE49-F238E27FC236}">
                <a16:creationId xmlns:a16="http://schemas.microsoft.com/office/drawing/2014/main" id="{B0CF15ED-922C-4751-B1DA-9089B1988ECC}"/>
              </a:ext>
            </a:extLst>
          </p:cNvPr>
          <p:cNvGrpSpPr/>
          <p:nvPr userDrawn="1"/>
        </p:nvGrpSpPr>
        <p:grpSpPr>
          <a:xfrm>
            <a:off x="613232" y="3895452"/>
            <a:ext cx="173157" cy="169951"/>
            <a:chOff x="4954425" y="2036375"/>
            <a:chExt cx="166675" cy="168575"/>
          </a:xfrm>
        </p:grpSpPr>
        <p:sp>
          <p:nvSpPr>
            <p:cNvPr id="50" name="Google Shape;1036;p14">
              <a:extLst>
                <a:ext uri="{FF2B5EF4-FFF2-40B4-BE49-F238E27FC236}">
                  <a16:creationId xmlns:a16="http://schemas.microsoft.com/office/drawing/2014/main" id="{7EA6F03C-5B07-4131-89F4-3BAFB23D4AF0}"/>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51" name="Google Shape;1037;p14">
              <a:extLst>
                <a:ext uri="{FF2B5EF4-FFF2-40B4-BE49-F238E27FC236}">
                  <a16:creationId xmlns:a16="http://schemas.microsoft.com/office/drawing/2014/main" id="{C7913F77-486F-46A9-8AEC-4B7565FB4E4C}"/>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sp>
        <p:nvSpPr>
          <p:cNvPr id="96" name="Google Shape;1082;p14">
            <a:extLst>
              <a:ext uri="{FF2B5EF4-FFF2-40B4-BE49-F238E27FC236}">
                <a16:creationId xmlns:a16="http://schemas.microsoft.com/office/drawing/2014/main" id="{95018CA8-A1C2-47FD-890D-549D7B4AC236}"/>
              </a:ext>
            </a:extLst>
          </p:cNvPr>
          <p:cNvSpPr/>
          <p:nvPr userDrawn="1"/>
        </p:nvSpPr>
        <p:spPr>
          <a:xfrm>
            <a:off x="349391" y="661836"/>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97" name="Google Shape;1083;p14">
            <a:extLst>
              <a:ext uri="{FF2B5EF4-FFF2-40B4-BE49-F238E27FC236}">
                <a16:creationId xmlns:a16="http://schemas.microsoft.com/office/drawing/2014/main" id="{B936ECCA-F1FD-46EC-B26D-DE3BF7D0C273}"/>
              </a:ext>
            </a:extLst>
          </p:cNvPr>
          <p:cNvSpPr/>
          <p:nvPr userDrawn="1"/>
        </p:nvSpPr>
        <p:spPr>
          <a:xfrm>
            <a:off x="150354" y="680331"/>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98" name="Google Shape;1084;p14">
            <a:extLst>
              <a:ext uri="{FF2B5EF4-FFF2-40B4-BE49-F238E27FC236}">
                <a16:creationId xmlns:a16="http://schemas.microsoft.com/office/drawing/2014/main" id="{03D9643B-BC02-476E-ABF0-0F13D9275EA3}"/>
              </a:ext>
            </a:extLst>
          </p:cNvPr>
          <p:cNvSpPr/>
          <p:nvPr userDrawn="1"/>
        </p:nvSpPr>
        <p:spPr>
          <a:xfrm>
            <a:off x="168122" y="742296"/>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99" name="Google Shape;1085;p14">
            <a:extLst>
              <a:ext uri="{FF2B5EF4-FFF2-40B4-BE49-F238E27FC236}">
                <a16:creationId xmlns:a16="http://schemas.microsoft.com/office/drawing/2014/main" id="{E4F6C8FF-3CF3-45F6-8706-79866A8801F6}"/>
              </a:ext>
            </a:extLst>
          </p:cNvPr>
          <p:cNvSpPr/>
          <p:nvPr userDrawn="1"/>
        </p:nvSpPr>
        <p:spPr>
          <a:xfrm>
            <a:off x="393811" y="710860"/>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00" name="Google Shape;1086;p14">
            <a:extLst>
              <a:ext uri="{FF2B5EF4-FFF2-40B4-BE49-F238E27FC236}">
                <a16:creationId xmlns:a16="http://schemas.microsoft.com/office/drawing/2014/main" id="{1BF2058A-58A5-400D-B987-EA9281BD464C}"/>
              </a:ext>
            </a:extLst>
          </p:cNvPr>
          <p:cNvSpPr/>
          <p:nvPr userDrawn="1"/>
        </p:nvSpPr>
        <p:spPr>
          <a:xfrm>
            <a:off x="151248" y="688672"/>
            <a:ext cx="335912"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02" name="Google Shape;1082;p14">
            <a:extLst>
              <a:ext uri="{FF2B5EF4-FFF2-40B4-BE49-F238E27FC236}">
                <a16:creationId xmlns:a16="http://schemas.microsoft.com/office/drawing/2014/main" id="{3B878202-51EA-4466-A893-7046CA4B0564}"/>
              </a:ext>
            </a:extLst>
          </p:cNvPr>
          <p:cNvSpPr/>
          <p:nvPr userDrawn="1"/>
        </p:nvSpPr>
        <p:spPr>
          <a:xfrm>
            <a:off x="348498" y="1122388"/>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03" name="Google Shape;1083;p14">
            <a:extLst>
              <a:ext uri="{FF2B5EF4-FFF2-40B4-BE49-F238E27FC236}">
                <a16:creationId xmlns:a16="http://schemas.microsoft.com/office/drawing/2014/main" id="{8AE3EC7F-38CF-4238-A1D3-36A00E1CDB4B}"/>
              </a:ext>
            </a:extLst>
          </p:cNvPr>
          <p:cNvSpPr/>
          <p:nvPr userDrawn="1"/>
        </p:nvSpPr>
        <p:spPr>
          <a:xfrm>
            <a:off x="149460" y="1140883"/>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04" name="Google Shape;1084;p14">
            <a:extLst>
              <a:ext uri="{FF2B5EF4-FFF2-40B4-BE49-F238E27FC236}">
                <a16:creationId xmlns:a16="http://schemas.microsoft.com/office/drawing/2014/main" id="{A109E879-FF69-420F-8594-E4E350138FE4}"/>
              </a:ext>
            </a:extLst>
          </p:cNvPr>
          <p:cNvSpPr/>
          <p:nvPr userDrawn="1"/>
        </p:nvSpPr>
        <p:spPr>
          <a:xfrm>
            <a:off x="167228" y="1202847"/>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05" name="Google Shape;1085;p14">
            <a:extLst>
              <a:ext uri="{FF2B5EF4-FFF2-40B4-BE49-F238E27FC236}">
                <a16:creationId xmlns:a16="http://schemas.microsoft.com/office/drawing/2014/main" id="{D728BFA8-D828-48D9-B813-EB0070A3F849}"/>
              </a:ext>
            </a:extLst>
          </p:cNvPr>
          <p:cNvSpPr/>
          <p:nvPr userDrawn="1"/>
        </p:nvSpPr>
        <p:spPr>
          <a:xfrm>
            <a:off x="392918" y="1171412"/>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06" name="Google Shape;1086;p14">
            <a:extLst>
              <a:ext uri="{FF2B5EF4-FFF2-40B4-BE49-F238E27FC236}">
                <a16:creationId xmlns:a16="http://schemas.microsoft.com/office/drawing/2014/main" id="{AAD00854-B92E-4943-95A5-C96E52F3DCF3}"/>
              </a:ext>
            </a:extLst>
          </p:cNvPr>
          <p:cNvSpPr/>
          <p:nvPr userDrawn="1"/>
        </p:nvSpPr>
        <p:spPr>
          <a:xfrm>
            <a:off x="150353" y="1149223"/>
            <a:ext cx="335912"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07" name="Google Shape;1082;p14">
            <a:extLst>
              <a:ext uri="{FF2B5EF4-FFF2-40B4-BE49-F238E27FC236}">
                <a16:creationId xmlns:a16="http://schemas.microsoft.com/office/drawing/2014/main" id="{A9BB0978-9312-4447-80AB-41294A409ED1}"/>
              </a:ext>
            </a:extLst>
          </p:cNvPr>
          <p:cNvSpPr/>
          <p:nvPr userDrawn="1"/>
        </p:nvSpPr>
        <p:spPr>
          <a:xfrm>
            <a:off x="347604" y="1582939"/>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08" name="Google Shape;1083;p14">
            <a:extLst>
              <a:ext uri="{FF2B5EF4-FFF2-40B4-BE49-F238E27FC236}">
                <a16:creationId xmlns:a16="http://schemas.microsoft.com/office/drawing/2014/main" id="{61FF21EF-8FF4-4964-B264-5FF3E4B83CCE}"/>
              </a:ext>
            </a:extLst>
          </p:cNvPr>
          <p:cNvSpPr/>
          <p:nvPr userDrawn="1"/>
        </p:nvSpPr>
        <p:spPr>
          <a:xfrm>
            <a:off x="148567" y="1601434"/>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09" name="Google Shape;1084;p14">
            <a:extLst>
              <a:ext uri="{FF2B5EF4-FFF2-40B4-BE49-F238E27FC236}">
                <a16:creationId xmlns:a16="http://schemas.microsoft.com/office/drawing/2014/main" id="{2A3A52D1-7028-4394-92D4-70E60315E66B}"/>
              </a:ext>
            </a:extLst>
          </p:cNvPr>
          <p:cNvSpPr/>
          <p:nvPr userDrawn="1"/>
        </p:nvSpPr>
        <p:spPr>
          <a:xfrm>
            <a:off x="166334" y="1663399"/>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10" name="Google Shape;1085;p14">
            <a:extLst>
              <a:ext uri="{FF2B5EF4-FFF2-40B4-BE49-F238E27FC236}">
                <a16:creationId xmlns:a16="http://schemas.microsoft.com/office/drawing/2014/main" id="{2B402ED8-8890-4BBD-BD4A-317F62877C5F}"/>
              </a:ext>
            </a:extLst>
          </p:cNvPr>
          <p:cNvSpPr/>
          <p:nvPr userDrawn="1"/>
        </p:nvSpPr>
        <p:spPr>
          <a:xfrm>
            <a:off x="392025" y="1631963"/>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11" name="Google Shape;1086;p14">
            <a:extLst>
              <a:ext uri="{FF2B5EF4-FFF2-40B4-BE49-F238E27FC236}">
                <a16:creationId xmlns:a16="http://schemas.microsoft.com/office/drawing/2014/main" id="{4FDB29D0-7164-4DBA-A2E6-84221CCDCFD4}"/>
              </a:ext>
            </a:extLst>
          </p:cNvPr>
          <p:cNvSpPr/>
          <p:nvPr userDrawn="1"/>
        </p:nvSpPr>
        <p:spPr>
          <a:xfrm>
            <a:off x="149460" y="1609774"/>
            <a:ext cx="335912"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12" name="Google Shape;1082;p14">
            <a:extLst>
              <a:ext uri="{FF2B5EF4-FFF2-40B4-BE49-F238E27FC236}">
                <a16:creationId xmlns:a16="http://schemas.microsoft.com/office/drawing/2014/main" id="{76F446C8-2BE2-457E-A059-3FBDE50A2DAB}"/>
              </a:ext>
            </a:extLst>
          </p:cNvPr>
          <p:cNvSpPr/>
          <p:nvPr userDrawn="1"/>
        </p:nvSpPr>
        <p:spPr>
          <a:xfrm>
            <a:off x="346711" y="2043490"/>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13" name="Google Shape;1083;p14">
            <a:extLst>
              <a:ext uri="{FF2B5EF4-FFF2-40B4-BE49-F238E27FC236}">
                <a16:creationId xmlns:a16="http://schemas.microsoft.com/office/drawing/2014/main" id="{543F1EC7-1C51-46E0-ACF5-20C5F0905E39}"/>
              </a:ext>
            </a:extLst>
          </p:cNvPr>
          <p:cNvSpPr/>
          <p:nvPr userDrawn="1"/>
        </p:nvSpPr>
        <p:spPr>
          <a:xfrm>
            <a:off x="147673" y="2061986"/>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14" name="Google Shape;1084;p14">
            <a:extLst>
              <a:ext uri="{FF2B5EF4-FFF2-40B4-BE49-F238E27FC236}">
                <a16:creationId xmlns:a16="http://schemas.microsoft.com/office/drawing/2014/main" id="{4E6B9D33-57F3-4A75-9293-3C04278D772A}"/>
              </a:ext>
            </a:extLst>
          </p:cNvPr>
          <p:cNvSpPr/>
          <p:nvPr userDrawn="1"/>
        </p:nvSpPr>
        <p:spPr>
          <a:xfrm>
            <a:off x="165441" y="2123950"/>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15" name="Google Shape;1085;p14">
            <a:extLst>
              <a:ext uri="{FF2B5EF4-FFF2-40B4-BE49-F238E27FC236}">
                <a16:creationId xmlns:a16="http://schemas.microsoft.com/office/drawing/2014/main" id="{46B5E075-E226-4895-9493-A4CA9A703FD3}"/>
              </a:ext>
            </a:extLst>
          </p:cNvPr>
          <p:cNvSpPr/>
          <p:nvPr userDrawn="1"/>
        </p:nvSpPr>
        <p:spPr>
          <a:xfrm>
            <a:off x="391130" y="2092515"/>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16" name="Google Shape;1086;p14">
            <a:extLst>
              <a:ext uri="{FF2B5EF4-FFF2-40B4-BE49-F238E27FC236}">
                <a16:creationId xmlns:a16="http://schemas.microsoft.com/office/drawing/2014/main" id="{56534FCD-AD06-4E33-8FD5-4A0CA24C6414}"/>
              </a:ext>
            </a:extLst>
          </p:cNvPr>
          <p:cNvSpPr/>
          <p:nvPr userDrawn="1"/>
        </p:nvSpPr>
        <p:spPr>
          <a:xfrm>
            <a:off x="148567" y="2070326"/>
            <a:ext cx="335912"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17" name="Google Shape;1082;p14">
            <a:extLst>
              <a:ext uri="{FF2B5EF4-FFF2-40B4-BE49-F238E27FC236}">
                <a16:creationId xmlns:a16="http://schemas.microsoft.com/office/drawing/2014/main" id="{13F8C6C7-68B9-45D6-8F01-F8260F297A7E}"/>
              </a:ext>
            </a:extLst>
          </p:cNvPr>
          <p:cNvSpPr/>
          <p:nvPr userDrawn="1"/>
        </p:nvSpPr>
        <p:spPr>
          <a:xfrm>
            <a:off x="345817" y="2504042"/>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18" name="Google Shape;1083;p14">
            <a:extLst>
              <a:ext uri="{FF2B5EF4-FFF2-40B4-BE49-F238E27FC236}">
                <a16:creationId xmlns:a16="http://schemas.microsoft.com/office/drawing/2014/main" id="{3C93F6CB-9B31-4CE5-A4E7-7E978C24989B}"/>
              </a:ext>
            </a:extLst>
          </p:cNvPr>
          <p:cNvSpPr/>
          <p:nvPr userDrawn="1"/>
        </p:nvSpPr>
        <p:spPr>
          <a:xfrm>
            <a:off x="146779" y="2522537"/>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19" name="Google Shape;1084;p14">
            <a:extLst>
              <a:ext uri="{FF2B5EF4-FFF2-40B4-BE49-F238E27FC236}">
                <a16:creationId xmlns:a16="http://schemas.microsoft.com/office/drawing/2014/main" id="{73CA4133-52E1-4CA4-9B02-C32EF64DCA79}"/>
              </a:ext>
            </a:extLst>
          </p:cNvPr>
          <p:cNvSpPr/>
          <p:nvPr userDrawn="1"/>
        </p:nvSpPr>
        <p:spPr>
          <a:xfrm>
            <a:off x="164548" y="2584501"/>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20" name="Google Shape;1085;p14">
            <a:extLst>
              <a:ext uri="{FF2B5EF4-FFF2-40B4-BE49-F238E27FC236}">
                <a16:creationId xmlns:a16="http://schemas.microsoft.com/office/drawing/2014/main" id="{68B32AF3-395D-4C97-B3AC-6748065FE197}"/>
              </a:ext>
            </a:extLst>
          </p:cNvPr>
          <p:cNvSpPr/>
          <p:nvPr userDrawn="1"/>
        </p:nvSpPr>
        <p:spPr>
          <a:xfrm>
            <a:off x="390237" y="2553066"/>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21" name="Google Shape;1086;p14">
            <a:extLst>
              <a:ext uri="{FF2B5EF4-FFF2-40B4-BE49-F238E27FC236}">
                <a16:creationId xmlns:a16="http://schemas.microsoft.com/office/drawing/2014/main" id="{F2737C08-B20B-4DD3-8C2B-6D9629DF844C}"/>
              </a:ext>
            </a:extLst>
          </p:cNvPr>
          <p:cNvSpPr/>
          <p:nvPr userDrawn="1"/>
        </p:nvSpPr>
        <p:spPr>
          <a:xfrm>
            <a:off x="147674" y="2530877"/>
            <a:ext cx="335912"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22" name="Google Shape;1082;p14">
            <a:extLst>
              <a:ext uri="{FF2B5EF4-FFF2-40B4-BE49-F238E27FC236}">
                <a16:creationId xmlns:a16="http://schemas.microsoft.com/office/drawing/2014/main" id="{C67ED233-4DA4-4D61-B819-CA361C34FFD3}"/>
              </a:ext>
            </a:extLst>
          </p:cNvPr>
          <p:cNvSpPr/>
          <p:nvPr userDrawn="1"/>
        </p:nvSpPr>
        <p:spPr>
          <a:xfrm>
            <a:off x="344924" y="2964593"/>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23" name="Google Shape;1083;p14">
            <a:extLst>
              <a:ext uri="{FF2B5EF4-FFF2-40B4-BE49-F238E27FC236}">
                <a16:creationId xmlns:a16="http://schemas.microsoft.com/office/drawing/2014/main" id="{DB6F480F-12E0-4FF2-94FC-7455618F43E4}"/>
              </a:ext>
            </a:extLst>
          </p:cNvPr>
          <p:cNvSpPr/>
          <p:nvPr userDrawn="1"/>
        </p:nvSpPr>
        <p:spPr>
          <a:xfrm>
            <a:off x="145886" y="2983088"/>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24" name="Google Shape;1084;p14">
            <a:extLst>
              <a:ext uri="{FF2B5EF4-FFF2-40B4-BE49-F238E27FC236}">
                <a16:creationId xmlns:a16="http://schemas.microsoft.com/office/drawing/2014/main" id="{FB8875DE-94FC-4821-827E-F05F343D19DD}"/>
              </a:ext>
            </a:extLst>
          </p:cNvPr>
          <p:cNvSpPr/>
          <p:nvPr userDrawn="1"/>
        </p:nvSpPr>
        <p:spPr>
          <a:xfrm>
            <a:off x="163654" y="3045053"/>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25" name="Google Shape;1085;p14">
            <a:extLst>
              <a:ext uri="{FF2B5EF4-FFF2-40B4-BE49-F238E27FC236}">
                <a16:creationId xmlns:a16="http://schemas.microsoft.com/office/drawing/2014/main" id="{E65EE193-261C-47D2-90E2-CA9711A2BA94}"/>
              </a:ext>
            </a:extLst>
          </p:cNvPr>
          <p:cNvSpPr/>
          <p:nvPr userDrawn="1"/>
        </p:nvSpPr>
        <p:spPr>
          <a:xfrm>
            <a:off x="389344" y="3013617"/>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26" name="Google Shape;1086;p14">
            <a:extLst>
              <a:ext uri="{FF2B5EF4-FFF2-40B4-BE49-F238E27FC236}">
                <a16:creationId xmlns:a16="http://schemas.microsoft.com/office/drawing/2014/main" id="{750B5385-9383-49D9-B37E-8AFC31139A9F}"/>
              </a:ext>
            </a:extLst>
          </p:cNvPr>
          <p:cNvSpPr/>
          <p:nvPr userDrawn="1"/>
        </p:nvSpPr>
        <p:spPr>
          <a:xfrm>
            <a:off x="146779" y="2991429"/>
            <a:ext cx="335912"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27" name="Google Shape;1082;p14">
            <a:extLst>
              <a:ext uri="{FF2B5EF4-FFF2-40B4-BE49-F238E27FC236}">
                <a16:creationId xmlns:a16="http://schemas.microsoft.com/office/drawing/2014/main" id="{F3257D7D-B01D-4B31-A19B-AE3EC8A76CBF}"/>
              </a:ext>
            </a:extLst>
          </p:cNvPr>
          <p:cNvSpPr/>
          <p:nvPr userDrawn="1"/>
        </p:nvSpPr>
        <p:spPr>
          <a:xfrm>
            <a:off x="344030" y="3425145"/>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28" name="Google Shape;1083;p14">
            <a:extLst>
              <a:ext uri="{FF2B5EF4-FFF2-40B4-BE49-F238E27FC236}">
                <a16:creationId xmlns:a16="http://schemas.microsoft.com/office/drawing/2014/main" id="{8E8AEB58-46B0-42AC-876C-D39BC069B58E}"/>
              </a:ext>
            </a:extLst>
          </p:cNvPr>
          <p:cNvSpPr/>
          <p:nvPr userDrawn="1"/>
        </p:nvSpPr>
        <p:spPr>
          <a:xfrm>
            <a:off x="144993" y="3443640"/>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29" name="Google Shape;1084;p14">
            <a:extLst>
              <a:ext uri="{FF2B5EF4-FFF2-40B4-BE49-F238E27FC236}">
                <a16:creationId xmlns:a16="http://schemas.microsoft.com/office/drawing/2014/main" id="{98A058F8-5048-4E43-81F6-E2A9D68F5787}"/>
              </a:ext>
            </a:extLst>
          </p:cNvPr>
          <p:cNvSpPr/>
          <p:nvPr userDrawn="1"/>
        </p:nvSpPr>
        <p:spPr>
          <a:xfrm>
            <a:off x="162760" y="3505604"/>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30" name="Google Shape;1085;p14">
            <a:extLst>
              <a:ext uri="{FF2B5EF4-FFF2-40B4-BE49-F238E27FC236}">
                <a16:creationId xmlns:a16="http://schemas.microsoft.com/office/drawing/2014/main" id="{163FF619-D1D7-43D9-961D-4D8377AFE91D}"/>
              </a:ext>
            </a:extLst>
          </p:cNvPr>
          <p:cNvSpPr/>
          <p:nvPr userDrawn="1"/>
        </p:nvSpPr>
        <p:spPr>
          <a:xfrm>
            <a:off x="388450" y="3474169"/>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31" name="Google Shape;1086;p14">
            <a:extLst>
              <a:ext uri="{FF2B5EF4-FFF2-40B4-BE49-F238E27FC236}">
                <a16:creationId xmlns:a16="http://schemas.microsoft.com/office/drawing/2014/main" id="{B5048DB8-1C0A-4C5F-97C4-0B01226065BF}"/>
              </a:ext>
            </a:extLst>
          </p:cNvPr>
          <p:cNvSpPr/>
          <p:nvPr userDrawn="1"/>
        </p:nvSpPr>
        <p:spPr>
          <a:xfrm>
            <a:off x="145886" y="3451980"/>
            <a:ext cx="335912"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32" name="Google Shape;1082;p14">
            <a:extLst>
              <a:ext uri="{FF2B5EF4-FFF2-40B4-BE49-F238E27FC236}">
                <a16:creationId xmlns:a16="http://schemas.microsoft.com/office/drawing/2014/main" id="{09146345-B88A-4221-8479-754909293DEC}"/>
              </a:ext>
            </a:extLst>
          </p:cNvPr>
          <p:cNvSpPr/>
          <p:nvPr userDrawn="1"/>
        </p:nvSpPr>
        <p:spPr>
          <a:xfrm>
            <a:off x="343137" y="3885696"/>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33" name="Google Shape;1083;p14">
            <a:extLst>
              <a:ext uri="{FF2B5EF4-FFF2-40B4-BE49-F238E27FC236}">
                <a16:creationId xmlns:a16="http://schemas.microsoft.com/office/drawing/2014/main" id="{69A8F20E-CA52-4FFA-9E27-AAA9CA116197}"/>
              </a:ext>
            </a:extLst>
          </p:cNvPr>
          <p:cNvSpPr/>
          <p:nvPr userDrawn="1"/>
        </p:nvSpPr>
        <p:spPr>
          <a:xfrm>
            <a:off x="144100" y="3904191"/>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34" name="Google Shape;1084;p14">
            <a:extLst>
              <a:ext uri="{FF2B5EF4-FFF2-40B4-BE49-F238E27FC236}">
                <a16:creationId xmlns:a16="http://schemas.microsoft.com/office/drawing/2014/main" id="{EB5F0B58-A764-4EE5-8968-0C2DD1B536DE}"/>
              </a:ext>
            </a:extLst>
          </p:cNvPr>
          <p:cNvSpPr/>
          <p:nvPr userDrawn="1"/>
        </p:nvSpPr>
        <p:spPr>
          <a:xfrm>
            <a:off x="161867" y="3966156"/>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35" name="Google Shape;1085;p14">
            <a:extLst>
              <a:ext uri="{FF2B5EF4-FFF2-40B4-BE49-F238E27FC236}">
                <a16:creationId xmlns:a16="http://schemas.microsoft.com/office/drawing/2014/main" id="{5366DC7B-ACAB-4BCC-97E2-465D277AFFCF}"/>
              </a:ext>
            </a:extLst>
          </p:cNvPr>
          <p:cNvSpPr/>
          <p:nvPr userDrawn="1"/>
        </p:nvSpPr>
        <p:spPr>
          <a:xfrm>
            <a:off x="387556" y="3934720"/>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36" name="Google Shape;1086;p14">
            <a:extLst>
              <a:ext uri="{FF2B5EF4-FFF2-40B4-BE49-F238E27FC236}">
                <a16:creationId xmlns:a16="http://schemas.microsoft.com/office/drawing/2014/main" id="{0033D128-1983-4502-AB2A-1E6443704D03}"/>
              </a:ext>
            </a:extLst>
          </p:cNvPr>
          <p:cNvSpPr/>
          <p:nvPr userDrawn="1"/>
        </p:nvSpPr>
        <p:spPr>
          <a:xfrm>
            <a:off x="144993" y="3912531"/>
            <a:ext cx="335912"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37" name="Google Shape;1082;p14">
            <a:extLst>
              <a:ext uri="{FF2B5EF4-FFF2-40B4-BE49-F238E27FC236}">
                <a16:creationId xmlns:a16="http://schemas.microsoft.com/office/drawing/2014/main" id="{79616093-3DF5-4B1F-8962-5D6B7DDDE673}"/>
              </a:ext>
            </a:extLst>
          </p:cNvPr>
          <p:cNvSpPr/>
          <p:nvPr userDrawn="1"/>
        </p:nvSpPr>
        <p:spPr>
          <a:xfrm>
            <a:off x="342243" y="4346247"/>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38" name="Google Shape;1083;p14">
            <a:extLst>
              <a:ext uri="{FF2B5EF4-FFF2-40B4-BE49-F238E27FC236}">
                <a16:creationId xmlns:a16="http://schemas.microsoft.com/office/drawing/2014/main" id="{2D25397A-7136-493A-B17D-5C3117972727}"/>
              </a:ext>
            </a:extLst>
          </p:cNvPr>
          <p:cNvSpPr/>
          <p:nvPr userDrawn="1"/>
        </p:nvSpPr>
        <p:spPr>
          <a:xfrm>
            <a:off x="143205" y="4364743"/>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39" name="Google Shape;1084;p14">
            <a:extLst>
              <a:ext uri="{FF2B5EF4-FFF2-40B4-BE49-F238E27FC236}">
                <a16:creationId xmlns:a16="http://schemas.microsoft.com/office/drawing/2014/main" id="{E70275CF-BEEF-4134-8FC1-FA98BAD2A6F9}"/>
              </a:ext>
            </a:extLst>
          </p:cNvPr>
          <p:cNvSpPr/>
          <p:nvPr userDrawn="1"/>
        </p:nvSpPr>
        <p:spPr>
          <a:xfrm>
            <a:off x="160973" y="4426707"/>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40" name="Google Shape;1085;p14">
            <a:extLst>
              <a:ext uri="{FF2B5EF4-FFF2-40B4-BE49-F238E27FC236}">
                <a16:creationId xmlns:a16="http://schemas.microsoft.com/office/drawing/2014/main" id="{3E3D4E28-9C07-4484-A1DF-F77BBBFD1538}"/>
              </a:ext>
            </a:extLst>
          </p:cNvPr>
          <p:cNvSpPr/>
          <p:nvPr userDrawn="1"/>
        </p:nvSpPr>
        <p:spPr>
          <a:xfrm>
            <a:off x="386663" y="4395272"/>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41" name="Google Shape;1086;p14">
            <a:extLst>
              <a:ext uri="{FF2B5EF4-FFF2-40B4-BE49-F238E27FC236}">
                <a16:creationId xmlns:a16="http://schemas.microsoft.com/office/drawing/2014/main" id="{0BF03047-9E59-4CF4-B825-EA2C74E97B63}"/>
              </a:ext>
            </a:extLst>
          </p:cNvPr>
          <p:cNvSpPr/>
          <p:nvPr userDrawn="1"/>
        </p:nvSpPr>
        <p:spPr>
          <a:xfrm>
            <a:off x="144099" y="4373083"/>
            <a:ext cx="335912"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grpSp>
        <p:nvGrpSpPr>
          <p:cNvPr id="147" name="Google Shape;2356;p30">
            <a:extLst>
              <a:ext uri="{FF2B5EF4-FFF2-40B4-BE49-F238E27FC236}">
                <a16:creationId xmlns:a16="http://schemas.microsoft.com/office/drawing/2014/main" id="{FF3093F1-70FF-4A92-A939-256BC49F43A6}"/>
              </a:ext>
            </a:extLst>
          </p:cNvPr>
          <p:cNvGrpSpPr/>
          <p:nvPr userDrawn="1"/>
        </p:nvGrpSpPr>
        <p:grpSpPr>
          <a:xfrm>
            <a:off x="559253" y="1119051"/>
            <a:ext cx="7403185" cy="3580913"/>
            <a:chOff x="623255" y="927125"/>
            <a:chExt cx="7691377" cy="3871900"/>
          </a:xfrm>
          <a:solidFill>
            <a:schemeClr val="accent4">
              <a:lumMod val="60000"/>
              <a:lumOff val="40000"/>
            </a:schemeClr>
          </a:solidFill>
        </p:grpSpPr>
        <p:sp>
          <p:nvSpPr>
            <p:cNvPr id="148" name="Google Shape;2357;p30">
              <a:extLst>
                <a:ext uri="{FF2B5EF4-FFF2-40B4-BE49-F238E27FC236}">
                  <a16:creationId xmlns:a16="http://schemas.microsoft.com/office/drawing/2014/main" id="{378B6936-B094-4FA3-9256-C7AF5859717D}"/>
                </a:ext>
              </a:extLst>
            </p:cNvPr>
            <p:cNvSpPr/>
            <p:nvPr/>
          </p:nvSpPr>
          <p:spPr>
            <a:xfrm>
              <a:off x="2977025" y="927125"/>
              <a:ext cx="3134100" cy="1481700"/>
            </a:xfrm>
            <a:prstGeom prst="ellipse">
              <a:avLst/>
            </a:prstGeom>
            <a:grp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nvGrpSpPr>
            <p:cNvPr id="149" name="Google Shape;2358;p30">
              <a:extLst>
                <a:ext uri="{FF2B5EF4-FFF2-40B4-BE49-F238E27FC236}">
                  <a16:creationId xmlns:a16="http://schemas.microsoft.com/office/drawing/2014/main" id="{FAD56BA3-21A7-4CCC-B7DB-AC61435A3A7D}"/>
                </a:ext>
              </a:extLst>
            </p:cNvPr>
            <p:cNvGrpSpPr/>
            <p:nvPr/>
          </p:nvGrpSpPr>
          <p:grpSpPr>
            <a:xfrm>
              <a:off x="623255" y="973375"/>
              <a:ext cx="7691377" cy="3825650"/>
              <a:chOff x="623255" y="973375"/>
              <a:chExt cx="7691377" cy="3825650"/>
            </a:xfrm>
            <a:grpFill/>
          </p:grpSpPr>
          <p:sp>
            <p:nvSpPr>
              <p:cNvPr id="150" name="Google Shape;2359;p30">
                <a:extLst>
                  <a:ext uri="{FF2B5EF4-FFF2-40B4-BE49-F238E27FC236}">
                    <a16:creationId xmlns:a16="http://schemas.microsoft.com/office/drawing/2014/main" id="{545757E5-2BB3-4409-8989-EF99146A7AC6}"/>
                  </a:ext>
                </a:extLst>
              </p:cNvPr>
              <p:cNvSpPr/>
              <p:nvPr/>
            </p:nvSpPr>
            <p:spPr>
              <a:xfrm>
                <a:off x="623255" y="973375"/>
                <a:ext cx="7691377" cy="3825650"/>
              </a:xfrm>
              <a:custGeom>
                <a:avLst/>
                <a:gdLst/>
                <a:ahLst/>
                <a:cxnLst/>
                <a:rect l="l" t="t" r="r" b="b"/>
                <a:pathLst>
                  <a:path w="19015" h="15544" extrusionOk="0">
                    <a:moveTo>
                      <a:pt x="8537" y="1"/>
                    </a:moveTo>
                    <a:cubicBezTo>
                      <a:pt x="8251" y="1"/>
                      <a:pt x="7939" y="81"/>
                      <a:pt x="7602" y="271"/>
                    </a:cubicBezTo>
                    <a:cubicBezTo>
                      <a:pt x="5479" y="1481"/>
                      <a:pt x="6004" y="4151"/>
                      <a:pt x="6004" y="4151"/>
                    </a:cubicBezTo>
                    <a:cubicBezTo>
                      <a:pt x="6004" y="4151"/>
                      <a:pt x="5636" y="4115"/>
                      <a:pt x="5091" y="4115"/>
                    </a:cubicBezTo>
                    <a:cubicBezTo>
                      <a:pt x="3665" y="4115"/>
                      <a:pt x="1024" y="4366"/>
                      <a:pt x="594" y="6183"/>
                    </a:cubicBezTo>
                    <a:cubicBezTo>
                      <a:pt x="1" y="8671"/>
                      <a:pt x="3470" y="10953"/>
                      <a:pt x="3470" y="10953"/>
                    </a:cubicBezTo>
                    <a:cubicBezTo>
                      <a:pt x="3470" y="10953"/>
                      <a:pt x="2420" y="14697"/>
                      <a:pt x="6369" y="15427"/>
                    </a:cubicBezTo>
                    <a:cubicBezTo>
                      <a:pt x="6807" y="15508"/>
                      <a:pt x="7209" y="15544"/>
                      <a:pt x="7578" y="15544"/>
                    </a:cubicBezTo>
                    <a:cubicBezTo>
                      <a:pt x="10550" y="15544"/>
                      <a:pt x="11345" y="13213"/>
                      <a:pt x="11345" y="13213"/>
                    </a:cubicBezTo>
                    <a:cubicBezTo>
                      <a:pt x="11345" y="13213"/>
                      <a:pt x="12272" y="13362"/>
                      <a:pt x="13464" y="13362"/>
                    </a:cubicBezTo>
                    <a:cubicBezTo>
                      <a:pt x="15500" y="13362"/>
                      <a:pt x="18307" y="12926"/>
                      <a:pt x="18581" y="10565"/>
                    </a:cubicBezTo>
                    <a:cubicBezTo>
                      <a:pt x="19014" y="6822"/>
                      <a:pt x="16389" y="5795"/>
                      <a:pt x="16389" y="5795"/>
                    </a:cubicBezTo>
                    <a:cubicBezTo>
                      <a:pt x="16389" y="5795"/>
                      <a:pt x="18718" y="2348"/>
                      <a:pt x="16389" y="613"/>
                    </a:cubicBezTo>
                    <a:cubicBezTo>
                      <a:pt x="15923" y="263"/>
                      <a:pt x="15420" y="123"/>
                      <a:pt x="14914" y="123"/>
                    </a:cubicBezTo>
                    <a:cubicBezTo>
                      <a:pt x="12914" y="123"/>
                      <a:pt x="10866" y="2303"/>
                      <a:pt x="10866" y="2303"/>
                    </a:cubicBezTo>
                    <a:cubicBezTo>
                      <a:pt x="10866" y="2303"/>
                      <a:pt x="10071" y="1"/>
                      <a:pt x="8537" y="1"/>
                    </a:cubicBezTo>
                    <a:close/>
                  </a:path>
                </a:pathLst>
              </a:custGeom>
              <a:grpFill/>
              <a:ln>
                <a:noFill/>
              </a:ln>
            </p:spPr>
            <p:txBody>
              <a:bodyPr spcFirstLastPara="1" wrap="square" lIns="91425" tIns="91425" rIns="91425" bIns="91425" anchor="ctr" anchorCtr="0">
                <a:noAutofit/>
              </a:bodyPr>
              <a:lstStyle/>
              <a:p>
                <a:endParaRPr sz="1350" dirty="0">
                  <a:solidFill>
                    <a:prstClr val="black"/>
                  </a:solidFill>
                  <a:latin typeface="Times New Roman" panose="02020603050405020304" pitchFamily="18" charset="0"/>
                </a:endParaRPr>
              </a:p>
            </p:txBody>
          </p:sp>
          <p:sp>
            <p:nvSpPr>
              <p:cNvPr id="151" name="Google Shape;2360;p30">
                <a:extLst>
                  <a:ext uri="{FF2B5EF4-FFF2-40B4-BE49-F238E27FC236}">
                    <a16:creationId xmlns:a16="http://schemas.microsoft.com/office/drawing/2014/main" id="{697B9033-8630-487B-BB45-593826617AE1}"/>
                  </a:ext>
                </a:extLst>
              </p:cNvPr>
              <p:cNvSpPr/>
              <p:nvPr/>
            </p:nvSpPr>
            <p:spPr>
              <a:xfrm>
                <a:off x="1878425" y="1185100"/>
                <a:ext cx="2028300" cy="1403400"/>
              </a:xfrm>
              <a:prstGeom prst="ellipse">
                <a:avLst/>
              </a:prstGeom>
              <a:grpFill/>
              <a:ln>
                <a:noFill/>
              </a:ln>
            </p:spPr>
            <p:txBody>
              <a:bodyPr spcFirstLastPara="1" wrap="square" lIns="91425" tIns="91425" rIns="91425" bIns="91425" anchor="ctr" anchorCtr="0">
                <a:noAutofit/>
              </a:bodyPr>
              <a:lstStyle/>
              <a:p>
                <a:endParaRPr sz="1350" dirty="0">
                  <a:solidFill>
                    <a:prstClr val="black"/>
                  </a:solidFill>
                  <a:latin typeface="Times New Roman" panose="02020603050405020304" pitchFamily="18" charset="0"/>
                </a:endParaRPr>
              </a:p>
            </p:txBody>
          </p:sp>
          <p:sp>
            <p:nvSpPr>
              <p:cNvPr id="152" name="Google Shape;2361;p30">
                <a:extLst>
                  <a:ext uri="{FF2B5EF4-FFF2-40B4-BE49-F238E27FC236}">
                    <a16:creationId xmlns:a16="http://schemas.microsoft.com/office/drawing/2014/main" id="{78FFD4CA-CF6A-48EF-B32F-21BB39865BE3}"/>
                  </a:ext>
                </a:extLst>
              </p:cNvPr>
              <p:cNvSpPr/>
              <p:nvPr/>
            </p:nvSpPr>
            <p:spPr>
              <a:xfrm>
                <a:off x="5585525" y="3231300"/>
                <a:ext cx="2028300" cy="1403400"/>
              </a:xfrm>
              <a:prstGeom prst="ellipse">
                <a:avLst/>
              </a:prstGeom>
              <a:grp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grpSp>
      <p:grpSp>
        <p:nvGrpSpPr>
          <p:cNvPr id="153" name="Google Shape;447;p27">
            <a:extLst>
              <a:ext uri="{FF2B5EF4-FFF2-40B4-BE49-F238E27FC236}">
                <a16:creationId xmlns:a16="http://schemas.microsoft.com/office/drawing/2014/main" id="{9368DEE6-4134-4E61-9FBC-094C8ED3D5D5}"/>
              </a:ext>
            </a:extLst>
          </p:cNvPr>
          <p:cNvGrpSpPr/>
          <p:nvPr userDrawn="1"/>
        </p:nvGrpSpPr>
        <p:grpSpPr>
          <a:xfrm>
            <a:off x="6296131" y="3036659"/>
            <a:ext cx="1726640" cy="1195694"/>
            <a:chOff x="4799733" y="3457797"/>
            <a:chExt cx="2301388" cy="1593766"/>
          </a:xfrm>
        </p:grpSpPr>
        <p:sp>
          <p:nvSpPr>
            <p:cNvPr id="154" name="Google Shape;448;p27">
              <a:extLst>
                <a:ext uri="{FF2B5EF4-FFF2-40B4-BE49-F238E27FC236}">
                  <a16:creationId xmlns:a16="http://schemas.microsoft.com/office/drawing/2014/main" id="{0301A587-8C68-4FD9-A8FC-970C849E2B95}"/>
                </a:ext>
              </a:extLst>
            </p:cNvPr>
            <p:cNvSpPr/>
            <p:nvPr/>
          </p:nvSpPr>
          <p:spPr>
            <a:xfrm>
              <a:off x="5512937" y="4441437"/>
              <a:ext cx="134693" cy="122202"/>
            </a:xfrm>
            <a:custGeom>
              <a:avLst/>
              <a:gdLst/>
              <a:ahLst/>
              <a:cxnLst/>
              <a:rect l="l" t="t" r="r" b="b"/>
              <a:pathLst>
                <a:path w="2437" h="2211" extrusionOk="0">
                  <a:moveTo>
                    <a:pt x="1" y="1"/>
                  </a:moveTo>
                  <a:lnTo>
                    <a:pt x="1" y="715"/>
                  </a:lnTo>
                  <a:lnTo>
                    <a:pt x="1" y="1271"/>
                  </a:lnTo>
                  <a:lnTo>
                    <a:pt x="1" y="2211"/>
                  </a:lnTo>
                  <a:lnTo>
                    <a:pt x="2436" y="1112"/>
                  </a:lnTo>
                  <a:lnTo>
                    <a:pt x="1" y="1"/>
                  </a:lnTo>
                  <a:close/>
                </a:path>
              </a:pathLst>
            </a:custGeom>
            <a:solidFill>
              <a:srgbClr val="F09C4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55" name="Google Shape;449;p27">
              <a:extLst>
                <a:ext uri="{FF2B5EF4-FFF2-40B4-BE49-F238E27FC236}">
                  <a16:creationId xmlns:a16="http://schemas.microsoft.com/office/drawing/2014/main" id="{0A2339AA-D2C6-4088-B2D1-038FD047A8DB}"/>
                </a:ext>
              </a:extLst>
            </p:cNvPr>
            <p:cNvSpPr/>
            <p:nvPr/>
          </p:nvSpPr>
          <p:spPr>
            <a:xfrm>
              <a:off x="5671673" y="4450943"/>
              <a:ext cx="91527" cy="79091"/>
            </a:xfrm>
            <a:custGeom>
              <a:avLst/>
              <a:gdLst/>
              <a:ahLst/>
              <a:cxnLst/>
              <a:rect l="l" t="t" r="r" b="b"/>
              <a:pathLst>
                <a:path w="1656" h="1431" extrusionOk="0">
                  <a:moveTo>
                    <a:pt x="1" y="1"/>
                  </a:moveTo>
                  <a:lnTo>
                    <a:pt x="1" y="1430"/>
                  </a:lnTo>
                  <a:lnTo>
                    <a:pt x="1655" y="1430"/>
                  </a:lnTo>
                  <a:lnTo>
                    <a:pt x="1655" y="1"/>
                  </a:lnTo>
                  <a:close/>
                </a:path>
              </a:pathLst>
            </a:custGeom>
            <a:solidFill>
              <a:srgbClr val="F9CF72"/>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56" name="Google Shape;450;p27">
              <a:extLst>
                <a:ext uri="{FF2B5EF4-FFF2-40B4-BE49-F238E27FC236}">
                  <a16:creationId xmlns:a16="http://schemas.microsoft.com/office/drawing/2014/main" id="{079FA416-221F-4C27-A885-A339B1E6CD0B}"/>
                </a:ext>
              </a:extLst>
            </p:cNvPr>
            <p:cNvSpPr/>
            <p:nvPr/>
          </p:nvSpPr>
          <p:spPr>
            <a:xfrm>
              <a:off x="5670236" y="4448014"/>
              <a:ext cx="92246" cy="80528"/>
            </a:xfrm>
            <a:custGeom>
              <a:avLst/>
              <a:gdLst/>
              <a:ahLst/>
              <a:cxnLst/>
              <a:rect l="l" t="t" r="r" b="b"/>
              <a:pathLst>
                <a:path w="1669" h="1457" extrusionOk="0">
                  <a:moveTo>
                    <a:pt x="239" y="1"/>
                  </a:moveTo>
                  <a:cubicBezTo>
                    <a:pt x="146" y="1"/>
                    <a:pt x="80" y="14"/>
                    <a:pt x="53" y="27"/>
                  </a:cubicBezTo>
                  <a:cubicBezTo>
                    <a:pt x="14" y="40"/>
                    <a:pt x="0" y="54"/>
                    <a:pt x="0" y="93"/>
                  </a:cubicBezTo>
                  <a:cubicBezTo>
                    <a:pt x="0" y="120"/>
                    <a:pt x="14" y="146"/>
                    <a:pt x="40" y="160"/>
                  </a:cubicBezTo>
                  <a:cubicBezTo>
                    <a:pt x="80" y="173"/>
                    <a:pt x="120" y="173"/>
                    <a:pt x="186" y="173"/>
                  </a:cubicBezTo>
                  <a:cubicBezTo>
                    <a:pt x="225" y="186"/>
                    <a:pt x="265" y="186"/>
                    <a:pt x="292" y="199"/>
                  </a:cubicBezTo>
                  <a:cubicBezTo>
                    <a:pt x="305" y="212"/>
                    <a:pt x="345" y="239"/>
                    <a:pt x="371" y="292"/>
                  </a:cubicBezTo>
                  <a:lnTo>
                    <a:pt x="689" y="729"/>
                  </a:lnTo>
                  <a:lnTo>
                    <a:pt x="636" y="795"/>
                  </a:lnTo>
                  <a:lnTo>
                    <a:pt x="596" y="861"/>
                  </a:lnTo>
                  <a:lnTo>
                    <a:pt x="517" y="954"/>
                  </a:lnTo>
                  <a:cubicBezTo>
                    <a:pt x="490" y="993"/>
                    <a:pt x="450" y="1046"/>
                    <a:pt x="398" y="1126"/>
                  </a:cubicBezTo>
                  <a:cubicBezTo>
                    <a:pt x="371" y="1139"/>
                    <a:pt x="358" y="1152"/>
                    <a:pt x="331" y="1165"/>
                  </a:cubicBezTo>
                  <a:cubicBezTo>
                    <a:pt x="318" y="1179"/>
                    <a:pt x="292" y="1179"/>
                    <a:pt x="265" y="1192"/>
                  </a:cubicBezTo>
                  <a:cubicBezTo>
                    <a:pt x="212" y="1192"/>
                    <a:pt x="173" y="1205"/>
                    <a:pt x="133" y="1218"/>
                  </a:cubicBezTo>
                  <a:cubicBezTo>
                    <a:pt x="93" y="1232"/>
                    <a:pt x="80" y="1245"/>
                    <a:pt x="80" y="1285"/>
                  </a:cubicBezTo>
                  <a:cubicBezTo>
                    <a:pt x="80" y="1298"/>
                    <a:pt x="80" y="1324"/>
                    <a:pt x="80" y="1337"/>
                  </a:cubicBezTo>
                  <a:cubicBezTo>
                    <a:pt x="93" y="1337"/>
                    <a:pt x="106" y="1351"/>
                    <a:pt x="120" y="1351"/>
                  </a:cubicBezTo>
                  <a:cubicBezTo>
                    <a:pt x="133" y="1364"/>
                    <a:pt x="146" y="1364"/>
                    <a:pt x="159" y="1364"/>
                  </a:cubicBezTo>
                  <a:lnTo>
                    <a:pt x="556" y="1364"/>
                  </a:lnTo>
                  <a:cubicBezTo>
                    <a:pt x="570" y="1364"/>
                    <a:pt x="583" y="1377"/>
                    <a:pt x="609" y="1377"/>
                  </a:cubicBezTo>
                  <a:lnTo>
                    <a:pt x="675" y="1377"/>
                  </a:lnTo>
                  <a:cubicBezTo>
                    <a:pt x="702" y="1377"/>
                    <a:pt x="728" y="1364"/>
                    <a:pt x="755" y="1364"/>
                  </a:cubicBezTo>
                  <a:cubicBezTo>
                    <a:pt x="781" y="1351"/>
                    <a:pt x="808" y="1324"/>
                    <a:pt x="808" y="1298"/>
                  </a:cubicBezTo>
                  <a:cubicBezTo>
                    <a:pt x="808" y="1285"/>
                    <a:pt x="795" y="1258"/>
                    <a:pt x="781" y="1245"/>
                  </a:cubicBezTo>
                  <a:cubicBezTo>
                    <a:pt x="768" y="1218"/>
                    <a:pt x="715" y="1218"/>
                    <a:pt x="662" y="1218"/>
                  </a:cubicBezTo>
                  <a:cubicBezTo>
                    <a:pt x="636" y="1218"/>
                    <a:pt x="609" y="1205"/>
                    <a:pt x="609" y="1205"/>
                  </a:cubicBezTo>
                  <a:cubicBezTo>
                    <a:pt x="609" y="1192"/>
                    <a:pt x="596" y="1192"/>
                    <a:pt x="596" y="1179"/>
                  </a:cubicBezTo>
                  <a:cubicBezTo>
                    <a:pt x="596" y="1179"/>
                    <a:pt x="609" y="1152"/>
                    <a:pt x="623" y="1139"/>
                  </a:cubicBezTo>
                  <a:cubicBezTo>
                    <a:pt x="636" y="1112"/>
                    <a:pt x="649" y="1099"/>
                    <a:pt x="662" y="1086"/>
                  </a:cubicBezTo>
                  <a:cubicBezTo>
                    <a:pt x="689" y="1046"/>
                    <a:pt x="702" y="1020"/>
                    <a:pt x="728" y="993"/>
                  </a:cubicBezTo>
                  <a:cubicBezTo>
                    <a:pt x="742" y="980"/>
                    <a:pt x="768" y="940"/>
                    <a:pt x="808" y="887"/>
                  </a:cubicBezTo>
                  <a:cubicBezTo>
                    <a:pt x="834" y="927"/>
                    <a:pt x="861" y="967"/>
                    <a:pt x="887" y="1007"/>
                  </a:cubicBezTo>
                  <a:cubicBezTo>
                    <a:pt x="914" y="1033"/>
                    <a:pt x="940" y="1073"/>
                    <a:pt x="967" y="1112"/>
                  </a:cubicBezTo>
                  <a:cubicBezTo>
                    <a:pt x="980" y="1139"/>
                    <a:pt x="1006" y="1165"/>
                    <a:pt x="1020" y="1192"/>
                  </a:cubicBezTo>
                  <a:cubicBezTo>
                    <a:pt x="1033" y="1218"/>
                    <a:pt x="1046" y="1232"/>
                    <a:pt x="1046" y="1245"/>
                  </a:cubicBezTo>
                  <a:cubicBezTo>
                    <a:pt x="1046" y="1258"/>
                    <a:pt x="1033" y="1271"/>
                    <a:pt x="1033" y="1285"/>
                  </a:cubicBezTo>
                  <a:lnTo>
                    <a:pt x="993" y="1285"/>
                  </a:lnTo>
                  <a:cubicBezTo>
                    <a:pt x="967" y="1298"/>
                    <a:pt x="953" y="1311"/>
                    <a:pt x="953" y="1324"/>
                  </a:cubicBezTo>
                  <a:cubicBezTo>
                    <a:pt x="940" y="1337"/>
                    <a:pt x="940" y="1351"/>
                    <a:pt x="940" y="1364"/>
                  </a:cubicBezTo>
                  <a:cubicBezTo>
                    <a:pt x="940" y="1377"/>
                    <a:pt x="953" y="1404"/>
                    <a:pt x="967" y="1430"/>
                  </a:cubicBezTo>
                  <a:cubicBezTo>
                    <a:pt x="993" y="1443"/>
                    <a:pt x="1033" y="1457"/>
                    <a:pt x="1086" y="1457"/>
                  </a:cubicBezTo>
                  <a:lnTo>
                    <a:pt x="1536" y="1457"/>
                  </a:lnTo>
                  <a:cubicBezTo>
                    <a:pt x="1575" y="1457"/>
                    <a:pt x="1602" y="1457"/>
                    <a:pt x="1628" y="1443"/>
                  </a:cubicBezTo>
                  <a:cubicBezTo>
                    <a:pt x="1655" y="1443"/>
                    <a:pt x="1668" y="1417"/>
                    <a:pt x="1668" y="1377"/>
                  </a:cubicBezTo>
                  <a:cubicBezTo>
                    <a:pt x="1668" y="1351"/>
                    <a:pt x="1655" y="1337"/>
                    <a:pt x="1628" y="1324"/>
                  </a:cubicBezTo>
                  <a:cubicBezTo>
                    <a:pt x="1615" y="1311"/>
                    <a:pt x="1589" y="1298"/>
                    <a:pt x="1549" y="1298"/>
                  </a:cubicBezTo>
                  <a:lnTo>
                    <a:pt x="1456" y="1298"/>
                  </a:lnTo>
                  <a:cubicBezTo>
                    <a:pt x="1430" y="1298"/>
                    <a:pt x="1403" y="1285"/>
                    <a:pt x="1364" y="1271"/>
                  </a:cubicBezTo>
                  <a:cubicBezTo>
                    <a:pt x="1350" y="1271"/>
                    <a:pt x="1337" y="1258"/>
                    <a:pt x="1324" y="1245"/>
                  </a:cubicBezTo>
                  <a:cubicBezTo>
                    <a:pt x="1311" y="1232"/>
                    <a:pt x="1284" y="1205"/>
                    <a:pt x="1245" y="1165"/>
                  </a:cubicBezTo>
                  <a:cubicBezTo>
                    <a:pt x="1218" y="1126"/>
                    <a:pt x="1178" y="1073"/>
                    <a:pt x="1125" y="1007"/>
                  </a:cubicBezTo>
                  <a:cubicBezTo>
                    <a:pt x="1073" y="927"/>
                    <a:pt x="1006" y="835"/>
                    <a:pt x="927" y="729"/>
                  </a:cubicBezTo>
                  <a:cubicBezTo>
                    <a:pt x="967" y="676"/>
                    <a:pt x="1006" y="610"/>
                    <a:pt x="1046" y="557"/>
                  </a:cubicBezTo>
                  <a:cubicBezTo>
                    <a:pt x="1073" y="504"/>
                    <a:pt x="1125" y="451"/>
                    <a:pt x="1165" y="385"/>
                  </a:cubicBezTo>
                  <a:cubicBezTo>
                    <a:pt x="1205" y="345"/>
                    <a:pt x="1245" y="318"/>
                    <a:pt x="1271" y="305"/>
                  </a:cubicBezTo>
                  <a:cubicBezTo>
                    <a:pt x="1298" y="292"/>
                    <a:pt x="1337" y="292"/>
                    <a:pt x="1390" y="292"/>
                  </a:cubicBezTo>
                  <a:cubicBezTo>
                    <a:pt x="1430" y="292"/>
                    <a:pt x="1509" y="279"/>
                    <a:pt x="1589" y="279"/>
                  </a:cubicBezTo>
                  <a:cubicBezTo>
                    <a:pt x="1615" y="279"/>
                    <a:pt x="1628" y="279"/>
                    <a:pt x="1642" y="265"/>
                  </a:cubicBezTo>
                  <a:cubicBezTo>
                    <a:pt x="1655" y="239"/>
                    <a:pt x="1655" y="226"/>
                    <a:pt x="1655" y="212"/>
                  </a:cubicBezTo>
                  <a:cubicBezTo>
                    <a:pt x="1655" y="146"/>
                    <a:pt x="1642" y="120"/>
                    <a:pt x="1589" y="120"/>
                  </a:cubicBezTo>
                  <a:lnTo>
                    <a:pt x="1020" y="120"/>
                  </a:lnTo>
                  <a:cubicBezTo>
                    <a:pt x="980" y="120"/>
                    <a:pt x="953" y="120"/>
                    <a:pt x="927" y="133"/>
                  </a:cubicBezTo>
                  <a:cubicBezTo>
                    <a:pt x="900" y="146"/>
                    <a:pt x="887" y="173"/>
                    <a:pt x="887" y="212"/>
                  </a:cubicBezTo>
                  <a:cubicBezTo>
                    <a:pt x="887" y="226"/>
                    <a:pt x="887" y="252"/>
                    <a:pt x="914" y="265"/>
                  </a:cubicBezTo>
                  <a:cubicBezTo>
                    <a:pt x="927" y="265"/>
                    <a:pt x="940" y="279"/>
                    <a:pt x="953" y="279"/>
                  </a:cubicBezTo>
                  <a:cubicBezTo>
                    <a:pt x="953" y="292"/>
                    <a:pt x="967" y="292"/>
                    <a:pt x="967" y="305"/>
                  </a:cubicBezTo>
                  <a:cubicBezTo>
                    <a:pt x="967" y="305"/>
                    <a:pt x="953" y="332"/>
                    <a:pt x="940" y="358"/>
                  </a:cubicBezTo>
                  <a:cubicBezTo>
                    <a:pt x="927" y="385"/>
                    <a:pt x="900" y="411"/>
                    <a:pt x="874" y="451"/>
                  </a:cubicBezTo>
                  <a:lnTo>
                    <a:pt x="808" y="570"/>
                  </a:lnTo>
                  <a:cubicBezTo>
                    <a:pt x="768" y="517"/>
                    <a:pt x="742" y="477"/>
                    <a:pt x="715" y="437"/>
                  </a:cubicBezTo>
                  <a:cubicBezTo>
                    <a:pt x="689" y="398"/>
                    <a:pt x="662" y="371"/>
                    <a:pt x="636" y="332"/>
                  </a:cubicBezTo>
                  <a:cubicBezTo>
                    <a:pt x="623" y="305"/>
                    <a:pt x="596" y="279"/>
                    <a:pt x="596" y="252"/>
                  </a:cubicBezTo>
                  <a:cubicBezTo>
                    <a:pt x="583" y="239"/>
                    <a:pt x="570" y="226"/>
                    <a:pt x="570" y="212"/>
                  </a:cubicBezTo>
                  <a:cubicBezTo>
                    <a:pt x="570" y="199"/>
                    <a:pt x="583" y="186"/>
                    <a:pt x="596" y="186"/>
                  </a:cubicBezTo>
                  <a:lnTo>
                    <a:pt x="662" y="186"/>
                  </a:lnTo>
                  <a:cubicBezTo>
                    <a:pt x="702" y="186"/>
                    <a:pt x="728" y="173"/>
                    <a:pt x="742" y="160"/>
                  </a:cubicBezTo>
                  <a:cubicBezTo>
                    <a:pt x="755" y="133"/>
                    <a:pt x="768" y="120"/>
                    <a:pt x="768" y="107"/>
                  </a:cubicBezTo>
                  <a:cubicBezTo>
                    <a:pt x="768" y="93"/>
                    <a:pt x="768" y="80"/>
                    <a:pt x="768" y="67"/>
                  </a:cubicBezTo>
                  <a:cubicBezTo>
                    <a:pt x="768" y="54"/>
                    <a:pt x="755" y="40"/>
                    <a:pt x="742" y="40"/>
                  </a:cubicBezTo>
                  <a:cubicBezTo>
                    <a:pt x="728" y="27"/>
                    <a:pt x="715" y="14"/>
                    <a:pt x="689" y="14"/>
                  </a:cubicBezTo>
                  <a:cubicBezTo>
                    <a:pt x="675" y="1"/>
                    <a:pt x="636" y="1"/>
                    <a:pt x="596" y="1"/>
                  </a:cubicBezTo>
                  <a:close/>
                </a:path>
              </a:pathLst>
            </a:custGeom>
            <a:solidFill>
              <a:srgbClr val="F09C4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57" name="Google Shape;451;p27">
              <a:extLst>
                <a:ext uri="{FF2B5EF4-FFF2-40B4-BE49-F238E27FC236}">
                  <a16:creationId xmlns:a16="http://schemas.microsoft.com/office/drawing/2014/main" id="{B2395859-C339-422A-B184-A814A384983F}"/>
                </a:ext>
              </a:extLst>
            </p:cNvPr>
            <p:cNvSpPr/>
            <p:nvPr/>
          </p:nvSpPr>
          <p:spPr>
            <a:xfrm>
              <a:off x="5668799" y="4448014"/>
              <a:ext cx="100260" cy="84895"/>
            </a:xfrm>
            <a:custGeom>
              <a:avLst/>
              <a:gdLst/>
              <a:ahLst/>
              <a:cxnLst/>
              <a:rect l="l" t="t" r="r" b="b"/>
              <a:pathLst>
                <a:path w="1814" h="1536" extrusionOk="0">
                  <a:moveTo>
                    <a:pt x="768" y="107"/>
                  </a:moveTo>
                  <a:lnTo>
                    <a:pt x="768" y="160"/>
                  </a:lnTo>
                  <a:lnTo>
                    <a:pt x="662" y="160"/>
                  </a:lnTo>
                  <a:cubicBezTo>
                    <a:pt x="609" y="160"/>
                    <a:pt x="556" y="212"/>
                    <a:pt x="556" y="265"/>
                  </a:cubicBezTo>
                  <a:cubicBezTo>
                    <a:pt x="556" y="265"/>
                    <a:pt x="609" y="265"/>
                    <a:pt x="609" y="332"/>
                  </a:cubicBezTo>
                  <a:cubicBezTo>
                    <a:pt x="609" y="332"/>
                    <a:pt x="609" y="385"/>
                    <a:pt x="662" y="385"/>
                  </a:cubicBezTo>
                  <a:cubicBezTo>
                    <a:pt x="662" y="437"/>
                    <a:pt x="715" y="490"/>
                    <a:pt x="715" y="490"/>
                  </a:cubicBezTo>
                  <a:cubicBezTo>
                    <a:pt x="768" y="543"/>
                    <a:pt x="768" y="596"/>
                    <a:pt x="821" y="662"/>
                  </a:cubicBezTo>
                  <a:lnTo>
                    <a:pt x="887" y="715"/>
                  </a:lnTo>
                  <a:lnTo>
                    <a:pt x="993" y="543"/>
                  </a:lnTo>
                  <a:cubicBezTo>
                    <a:pt x="993" y="490"/>
                    <a:pt x="1046" y="437"/>
                    <a:pt x="1046" y="437"/>
                  </a:cubicBezTo>
                  <a:cubicBezTo>
                    <a:pt x="1046" y="385"/>
                    <a:pt x="1099" y="385"/>
                    <a:pt x="1099" y="332"/>
                  </a:cubicBezTo>
                  <a:cubicBezTo>
                    <a:pt x="1099" y="265"/>
                    <a:pt x="1046" y="265"/>
                    <a:pt x="1046" y="265"/>
                  </a:cubicBezTo>
                  <a:lnTo>
                    <a:pt x="993" y="265"/>
                  </a:lnTo>
                  <a:lnTo>
                    <a:pt x="993" y="212"/>
                  </a:lnTo>
                  <a:lnTo>
                    <a:pt x="1654" y="212"/>
                  </a:lnTo>
                  <a:lnTo>
                    <a:pt x="1654" y="265"/>
                  </a:lnTo>
                  <a:lnTo>
                    <a:pt x="1324" y="265"/>
                  </a:lnTo>
                  <a:cubicBezTo>
                    <a:pt x="1271" y="332"/>
                    <a:pt x="1218" y="332"/>
                    <a:pt x="1218" y="385"/>
                  </a:cubicBezTo>
                  <a:cubicBezTo>
                    <a:pt x="1151" y="437"/>
                    <a:pt x="1099" y="490"/>
                    <a:pt x="1046" y="543"/>
                  </a:cubicBezTo>
                  <a:cubicBezTo>
                    <a:pt x="993" y="596"/>
                    <a:pt x="993" y="662"/>
                    <a:pt x="940" y="715"/>
                  </a:cubicBezTo>
                  <a:lnTo>
                    <a:pt x="940" y="768"/>
                  </a:lnTo>
                  <a:lnTo>
                    <a:pt x="940" y="821"/>
                  </a:lnTo>
                  <a:cubicBezTo>
                    <a:pt x="993" y="927"/>
                    <a:pt x="1099" y="993"/>
                    <a:pt x="1151" y="1099"/>
                  </a:cubicBezTo>
                  <a:cubicBezTo>
                    <a:pt x="1218" y="1152"/>
                    <a:pt x="1218" y="1205"/>
                    <a:pt x="1271" y="1258"/>
                  </a:cubicBezTo>
                  <a:cubicBezTo>
                    <a:pt x="1324" y="1258"/>
                    <a:pt x="1324" y="1324"/>
                    <a:pt x="1324" y="1324"/>
                  </a:cubicBezTo>
                  <a:cubicBezTo>
                    <a:pt x="1376" y="1324"/>
                    <a:pt x="1376" y="1377"/>
                    <a:pt x="1429" y="1377"/>
                  </a:cubicBezTo>
                  <a:lnTo>
                    <a:pt x="1601" y="1377"/>
                  </a:lnTo>
                  <a:cubicBezTo>
                    <a:pt x="1654" y="1377"/>
                    <a:pt x="1654" y="1430"/>
                    <a:pt x="1654" y="1430"/>
                  </a:cubicBezTo>
                  <a:lnTo>
                    <a:pt x="1099" y="1430"/>
                  </a:lnTo>
                  <a:lnTo>
                    <a:pt x="1046" y="1377"/>
                  </a:lnTo>
                  <a:lnTo>
                    <a:pt x="1099" y="1377"/>
                  </a:lnTo>
                  <a:cubicBezTo>
                    <a:pt x="1151" y="1377"/>
                    <a:pt x="1151" y="1324"/>
                    <a:pt x="1151" y="1258"/>
                  </a:cubicBezTo>
                  <a:lnTo>
                    <a:pt x="1151" y="1205"/>
                  </a:lnTo>
                  <a:cubicBezTo>
                    <a:pt x="1099" y="1152"/>
                    <a:pt x="1099" y="1152"/>
                    <a:pt x="1099" y="1099"/>
                  </a:cubicBezTo>
                  <a:cubicBezTo>
                    <a:pt x="1046" y="1099"/>
                    <a:pt x="1046" y="1046"/>
                    <a:pt x="993" y="993"/>
                  </a:cubicBezTo>
                  <a:cubicBezTo>
                    <a:pt x="993" y="993"/>
                    <a:pt x="940" y="927"/>
                    <a:pt x="940" y="874"/>
                  </a:cubicBezTo>
                  <a:lnTo>
                    <a:pt x="887" y="821"/>
                  </a:lnTo>
                  <a:lnTo>
                    <a:pt x="821" y="874"/>
                  </a:lnTo>
                  <a:cubicBezTo>
                    <a:pt x="768" y="927"/>
                    <a:pt x="768" y="993"/>
                    <a:pt x="715" y="993"/>
                  </a:cubicBezTo>
                  <a:cubicBezTo>
                    <a:pt x="715" y="1046"/>
                    <a:pt x="715" y="1046"/>
                    <a:pt x="662" y="1099"/>
                  </a:cubicBezTo>
                  <a:lnTo>
                    <a:pt x="662" y="1152"/>
                  </a:lnTo>
                  <a:cubicBezTo>
                    <a:pt x="609" y="1152"/>
                    <a:pt x="609" y="1152"/>
                    <a:pt x="609" y="1205"/>
                  </a:cubicBezTo>
                  <a:lnTo>
                    <a:pt x="609" y="1258"/>
                  </a:lnTo>
                  <a:cubicBezTo>
                    <a:pt x="662" y="1324"/>
                    <a:pt x="662" y="1324"/>
                    <a:pt x="715" y="1324"/>
                  </a:cubicBezTo>
                  <a:lnTo>
                    <a:pt x="821" y="1324"/>
                  </a:lnTo>
                  <a:cubicBezTo>
                    <a:pt x="768" y="1324"/>
                    <a:pt x="768" y="1377"/>
                    <a:pt x="715" y="1377"/>
                  </a:cubicBezTo>
                  <a:lnTo>
                    <a:pt x="662" y="1377"/>
                  </a:lnTo>
                  <a:lnTo>
                    <a:pt x="609" y="1324"/>
                  </a:lnTo>
                  <a:lnTo>
                    <a:pt x="225" y="1324"/>
                  </a:lnTo>
                  <a:cubicBezTo>
                    <a:pt x="278" y="1324"/>
                    <a:pt x="278" y="1324"/>
                    <a:pt x="331" y="1258"/>
                  </a:cubicBezTo>
                  <a:lnTo>
                    <a:pt x="437" y="1258"/>
                  </a:lnTo>
                  <a:lnTo>
                    <a:pt x="490" y="1205"/>
                  </a:lnTo>
                  <a:cubicBezTo>
                    <a:pt x="556" y="1099"/>
                    <a:pt x="609" y="1046"/>
                    <a:pt x="609" y="1046"/>
                  </a:cubicBezTo>
                  <a:cubicBezTo>
                    <a:pt x="662" y="993"/>
                    <a:pt x="662" y="927"/>
                    <a:pt x="715" y="927"/>
                  </a:cubicBezTo>
                  <a:cubicBezTo>
                    <a:pt x="715" y="927"/>
                    <a:pt x="715" y="874"/>
                    <a:pt x="768" y="874"/>
                  </a:cubicBezTo>
                  <a:lnTo>
                    <a:pt x="768" y="821"/>
                  </a:lnTo>
                  <a:lnTo>
                    <a:pt x="821" y="768"/>
                  </a:lnTo>
                  <a:lnTo>
                    <a:pt x="490" y="265"/>
                  </a:lnTo>
                  <a:cubicBezTo>
                    <a:pt x="437" y="265"/>
                    <a:pt x="437" y="212"/>
                    <a:pt x="384" y="160"/>
                  </a:cubicBezTo>
                  <a:lnTo>
                    <a:pt x="106" y="160"/>
                  </a:lnTo>
                  <a:lnTo>
                    <a:pt x="106" y="107"/>
                  </a:lnTo>
                  <a:close/>
                  <a:moveTo>
                    <a:pt x="106" y="1"/>
                  </a:moveTo>
                  <a:cubicBezTo>
                    <a:pt x="53" y="54"/>
                    <a:pt x="0" y="107"/>
                    <a:pt x="0" y="107"/>
                  </a:cubicBezTo>
                  <a:cubicBezTo>
                    <a:pt x="0" y="160"/>
                    <a:pt x="53" y="212"/>
                    <a:pt x="53" y="265"/>
                  </a:cubicBezTo>
                  <a:lnTo>
                    <a:pt x="331" y="265"/>
                  </a:lnTo>
                  <a:cubicBezTo>
                    <a:pt x="331" y="332"/>
                    <a:pt x="331" y="332"/>
                    <a:pt x="384" y="385"/>
                  </a:cubicBezTo>
                  <a:lnTo>
                    <a:pt x="662" y="768"/>
                  </a:lnTo>
                  <a:lnTo>
                    <a:pt x="662" y="821"/>
                  </a:lnTo>
                  <a:cubicBezTo>
                    <a:pt x="662" y="821"/>
                    <a:pt x="609" y="821"/>
                    <a:pt x="609" y="874"/>
                  </a:cubicBezTo>
                  <a:lnTo>
                    <a:pt x="556" y="927"/>
                  </a:lnTo>
                  <a:cubicBezTo>
                    <a:pt x="490" y="993"/>
                    <a:pt x="437" y="1046"/>
                    <a:pt x="384" y="1099"/>
                  </a:cubicBezTo>
                  <a:lnTo>
                    <a:pt x="384" y="1152"/>
                  </a:lnTo>
                  <a:lnTo>
                    <a:pt x="331" y="1152"/>
                  </a:lnTo>
                  <a:cubicBezTo>
                    <a:pt x="278" y="1152"/>
                    <a:pt x="225" y="1152"/>
                    <a:pt x="159" y="1205"/>
                  </a:cubicBezTo>
                  <a:cubicBezTo>
                    <a:pt x="106" y="1205"/>
                    <a:pt x="53" y="1258"/>
                    <a:pt x="53" y="1324"/>
                  </a:cubicBezTo>
                  <a:cubicBezTo>
                    <a:pt x="53" y="1377"/>
                    <a:pt x="53" y="1377"/>
                    <a:pt x="106" y="1430"/>
                  </a:cubicBezTo>
                  <a:lnTo>
                    <a:pt x="159" y="1430"/>
                  </a:lnTo>
                  <a:cubicBezTo>
                    <a:pt x="159" y="1483"/>
                    <a:pt x="225" y="1483"/>
                    <a:pt x="225" y="1483"/>
                  </a:cubicBezTo>
                  <a:lnTo>
                    <a:pt x="715" y="1483"/>
                  </a:lnTo>
                  <a:cubicBezTo>
                    <a:pt x="768" y="1483"/>
                    <a:pt x="821" y="1483"/>
                    <a:pt x="821" y="1430"/>
                  </a:cubicBezTo>
                  <a:cubicBezTo>
                    <a:pt x="887" y="1430"/>
                    <a:pt x="940" y="1377"/>
                    <a:pt x="940" y="1324"/>
                  </a:cubicBezTo>
                  <a:cubicBezTo>
                    <a:pt x="940" y="1258"/>
                    <a:pt x="887" y="1258"/>
                    <a:pt x="887" y="1258"/>
                  </a:cubicBezTo>
                  <a:cubicBezTo>
                    <a:pt x="821" y="1205"/>
                    <a:pt x="821" y="1205"/>
                    <a:pt x="768" y="1205"/>
                  </a:cubicBezTo>
                  <a:lnTo>
                    <a:pt x="768" y="1152"/>
                  </a:lnTo>
                  <a:cubicBezTo>
                    <a:pt x="768" y="1099"/>
                    <a:pt x="821" y="1099"/>
                    <a:pt x="821" y="1099"/>
                  </a:cubicBezTo>
                  <a:cubicBezTo>
                    <a:pt x="821" y="1046"/>
                    <a:pt x="887" y="1046"/>
                    <a:pt x="887" y="1046"/>
                  </a:cubicBezTo>
                  <a:lnTo>
                    <a:pt x="887" y="1099"/>
                  </a:lnTo>
                  <a:cubicBezTo>
                    <a:pt x="940" y="1099"/>
                    <a:pt x="940" y="1152"/>
                    <a:pt x="993" y="1152"/>
                  </a:cubicBezTo>
                  <a:cubicBezTo>
                    <a:pt x="993" y="1205"/>
                    <a:pt x="993" y="1258"/>
                    <a:pt x="1046" y="1258"/>
                  </a:cubicBezTo>
                  <a:cubicBezTo>
                    <a:pt x="993" y="1258"/>
                    <a:pt x="993" y="1324"/>
                    <a:pt x="940" y="1324"/>
                  </a:cubicBezTo>
                  <a:lnTo>
                    <a:pt x="940" y="1430"/>
                  </a:lnTo>
                  <a:cubicBezTo>
                    <a:pt x="940" y="1430"/>
                    <a:pt x="940" y="1483"/>
                    <a:pt x="993" y="1483"/>
                  </a:cubicBezTo>
                  <a:cubicBezTo>
                    <a:pt x="1046" y="1536"/>
                    <a:pt x="1099" y="1536"/>
                    <a:pt x="1151" y="1536"/>
                  </a:cubicBezTo>
                  <a:lnTo>
                    <a:pt x="1707" y="1536"/>
                  </a:lnTo>
                  <a:cubicBezTo>
                    <a:pt x="1760" y="1536"/>
                    <a:pt x="1813" y="1483"/>
                    <a:pt x="1813" y="1430"/>
                  </a:cubicBezTo>
                  <a:cubicBezTo>
                    <a:pt x="1813" y="1377"/>
                    <a:pt x="1760" y="1324"/>
                    <a:pt x="1707" y="1324"/>
                  </a:cubicBezTo>
                  <a:cubicBezTo>
                    <a:pt x="1707" y="1258"/>
                    <a:pt x="1654" y="1258"/>
                    <a:pt x="1601" y="1258"/>
                  </a:cubicBezTo>
                  <a:lnTo>
                    <a:pt x="1429" y="1258"/>
                  </a:lnTo>
                  <a:cubicBezTo>
                    <a:pt x="1429" y="1205"/>
                    <a:pt x="1376" y="1205"/>
                    <a:pt x="1376" y="1152"/>
                  </a:cubicBezTo>
                  <a:cubicBezTo>
                    <a:pt x="1324" y="1099"/>
                    <a:pt x="1271" y="1046"/>
                    <a:pt x="1218" y="993"/>
                  </a:cubicBezTo>
                  <a:cubicBezTo>
                    <a:pt x="1218" y="927"/>
                    <a:pt x="1099" y="874"/>
                    <a:pt x="1046" y="768"/>
                  </a:cubicBezTo>
                  <a:cubicBezTo>
                    <a:pt x="1099" y="715"/>
                    <a:pt x="1099" y="662"/>
                    <a:pt x="1151" y="596"/>
                  </a:cubicBezTo>
                  <a:cubicBezTo>
                    <a:pt x="1218" y="596"/>
                    <a:pt x="1218" y="543"/>
                    <a:pt x="1271" y="490"/>
                  </a:cubicBezTo>
                  <a:cubicBezTo>
                    <a:pt x="1324" y="437"/>
                    <a:pt x="1324" y="437"/>
                    <a:pt x="1376" y="385"/>
                  </a:cubicBezTo>
                  <a:lnTo>
                    <a:pt x="1654" y="385"/>
                  </a:lnTo>
                  <a:cubicBezTo>
                    <a:pt x="1707" y="385"/>
                    <a:pt x="1707" y="385"/>
                    <a:pt x="1707" y="332"/>
                  </a:cubicBezTo>
                  <a:lnTo>
                    <a:pt x="1760" y="332"/>
                  </a:lnTo>
                  <a:lnTo>
                    <a:pt x="1760" y="265"/>
                  </a:lnTo>
                  <a:lnTo>
                    <a:pt x="1760" y="160"/>
                  </a:lnTo>
                  <a:cubicBezTo>
                    <a:pt x="1760" y="160"/>
                    <a:pt x="1760" y="107"/>
                    <a:pt x="1707" y="107"/>
                  </a:cubicBezTo>
                  <a:lnTo>
                    <a:pt x="940" y="107"/>
                  </a:lnTo>
                  <a:cubicBezTo>
                    <a:pt x="887" y="160"/>
                    <a:pt x="887" y="212"/>
                    <a:pt x="887" y="265"/>
                  </a:cubicBezTo>
                  <a:cubicBezTo>
                    <a:pt x="887" y="265"/>
                    <a:pt x="887" y="332"/>
                    <a:pt x="940" y="332"/>
                  </a:cubicBezTo>
                  <a:lnTo>
                    <a:pt x="940" y="385"/>
                  </a:lnTo>
                  <a:cubicBezTo>
                    <a:pt x="940" y="385"/>
                    <a:pt x="940" y="437"/>
                    <a:pt x="887" y="437"/>
                  </a:cubicBezTo>
                  <a:lnTo>
                    <a:pt x="887" y="490"/>
                  </a:lnTo>
                  <a:cubicBezTo>
                    <a:pt x="821" y="490"/>
                    <a:pt x="821" y="437"/>
                    <a:pt x="821" y="437"/>
                  </a:cubicBezTo>
                  <a:cubicBezTo>
                    <a:pt x="768" y="385"/>
                    <a:pt x="768" y="385"/>
                    <a:pt x="768" y="332"/>
                  </a:cubicBezTo>
                  <a:cubicBezTo>
                    <a:pt x="715" y="332"/>
                    <a:pt x="715" y="332"/>
                    <a:pt x="715" y="265"/>
                  </a:cubicBezTo>
                  <a:cubicBezTo>
                    <a:pt x="768" y="265"/>
                    <a:pt x="821" y="265"/>
                    <a:pt x="821" y="212"/>
                  </a:cubicBezTo>
                  <a:cubicBezTo>
                    <a:pt x="887" y="212"/>
                    <a:pt x="887" y="160"/>
                    <a:pt x="887" y="160"/>
                  </a:cubicBezTo>
                  <a:lnTo>
                    <a:pt x="887" y="107"/>
                  </a:lnTo>
                  <a:lnTo>
                    <a:pt x="887" y="54"/>
                  </a:lnTo>
                  <a:lnTo>
                    <a:pt x="821" y="54"/>
                  </a:lnTo>
                  <a:cubicBezTo>
                    <a:pt x="821" y="1"/>
                    <a:pt x="821" y="1"/>
                    <a:pt x="768" y="1"/>
                  </a:cubicBezTo>
                  <a:close/>
                </a:path>
              </a:pathLst>
            </a:custGeom>
            <a:solidFill>
              <a:srgbClr val="F09C4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58" name="Google Shape;452;p27">
              <a:extLst>
                <a:ext uri="{FF2B5EF4-FFF2-40B4-BE49-F238E27FC236}">
                  <a16:creationId xmlns:a16="http://schemas.microsoft.com/office/drawing/2014/main" id="{2570E2EA-1611-45AF-B410-B8EAD8C13239}"/>
                </a:ext>
              </a:extLst>
            </p:cNvPr>
            <p:cNvSpPr/>
            <p:nvPr/>
          </p:nvSpPr>
          <p:spPr>
            <a:xfrm>
              <a:off x="4799733" y="3864528"/>
              <a:ext cx="1237772" cy="1187034"/>
            </a:xfrm>
            <a:custGeom>
              <a:avLst/>
              <a:gdLst/>
              <a:ahLst/>
              <a:cxnLst/>
              <a:rect l="l" t="t" r="r" b="b"/>
              <a:pathLst>
                <a:path w="22395" h="21477" extrusionOk="0">
                  <a:moveTo>
                    <a:pt x="17201" y="8638"/>
                  </a:moveTo>
                  <a:cubicBezTo>
                    <a:pt x="17575" y="8638"/>
                    <a:pt x="17951" y="8924"/>
                    <a:pt x="17987" y="9340"/>
                  </a:cubicBezTo>
                  <a:lnTo>
                    <a:pt x="18318" y="16672"/>
                  </a:lnTo>
                  <a:cubicBezTo>
                    <a:pt x="18371" y="17228"/>
                    <a:pt x="17868" y="17718"/>
                    <a:pt x="17273" y="17718"/>
                  </a:cubicBezTo>
                  <a:lnTo>
                    <a:pt x="9821" y="17612"/>
                  </a:lnTo>
                  <a:cubicBezTo>
                    <a:pt x="9212" y="17612"/>
                    <a:pt x="8881" y="16844"/>
                    <a:pt x="9331" y="16447"/>
                  </a:cubicBezTo>
                  <a:lnTo>
                    <a:pt x="16717" y="8837"/>
                  </a:lnTo>
                  <a:cubicBezTo>
                    <a:pt x="16855" y="8699"/>
                    <a:pt x="17028" y="8638"/>
                    <a:pt x="17201" y="8638"/>
                  </a:cubicBezTo>
                  <a:close/>
                  <a:moveTo>
                    <a:pt x="20125" y="1"/>
                  </a:moveTo>
                  <a:cubicBezTo>
                    <a:pt x="19697" y="1"/>
                    <a:pt x="19262" y="159"/>
                    <a:pt x="18927" y="512"/>
                  </a:cubicBezTo>
                  <a:lnTo>
                    <a:pt x="993" y="18711"/>
                  </a:lnTo>
                  <a:cubicBezTo>
                    <a:pt x="0" y="19756"/>
                    <a:pt x="781" y="21477"/>
                    <a:pt x="2264" y="21477"/>
                  </a:cubicBezTo>
                  <a:lnTo>
                    <a:pt x="20303" y="21477"/>
                  </a:lnTo>
                  <a:cubicBezTo>
                    <a:pt x="21508" y="21477"/>
                    <a:pt x="22395" y="20537"/>
                    <a:pt x="22395" y="19425"/>
                  </a:cubicBezTo>
                  <a:lnTo>
                    <a:pt x="21786" y="1558"/>
                  </a:lnTo>
                  <a:cubicBezTo>
                    <a:pt x="21786" y="611"/>
                    <a:pt x="20967" y="1"/>
                    <a:pt x="20125" y="1"/>
                  </a:cubicBezTo>
                  <a:close/>
                </a:path>
              </a:pathLst>
            </a:custGeom>
            <a:solidFill>
              <a:schemeClr val="lt2"/>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59" name="Google Shape;453;p27">
              <a:extLst>
                <a:ext uri="{FF2B5EF4-FFF2-40B4-BE49-F238E27FC236}">
                  <a16:creationId xmlns:a16="http://schemas.microsoft.com/office/drawing/2014/main" id="{60B9E5EF-9B22-42A6-879E-76D9CADF5E07}"/>
                </a:ext>
              </a:extLst>
            </p:cNvPr>
            <p:cNvSpPr/>
            <p:nvPr/>
          </p:nvSpPr>
          <p:spPr>
            <a:xfrm>
              <a:off x="4845828" y="3874532"/>
              <a:ext cx="1027082" cy="1046648"/>
            </a:xfrm>
            <a:custGeom>
              <a:avLst/>
              <a:gdLst/>
              <a:ahLst/>
              <a:cxnLst/>
              <a:rect l="l" t="t" r="r" b="b"/>
              <a:pathLst>
                <a:path w="18583" h="18937" extrusionOk="0">
                  <a:moveTo>
                    <a:pt x="18477" y="0"/>
                  </a:moveTo>
                  <a:cubicBezTo>
                    <a:pt x="18305" y="119"/>
                    <a:pt x="18199" y="225"/>
                    <a:pt x="18093" y="331"/>
                  </a:cubicBezTo>
                  <a:lnTo>
                    <a:pt x="159" y="18530"/>
                  </a:lnTo>
                  <a:cubicBezTo>
                    <a:pt x="106" y="18649"/>
                    <a:pt x="53" y="18702"/>
                    <a:pt x="0" y="18755"/>
                  </a:cubicBezTo>
                  <a:lnTo>
                    <a:pt x="0" y="18808"/>
                  </a:lnTo>
                  <a:cubicBezTo>
                    <a:pt x="80" y="18894"/>
                    <a:pt x="189" y="18937"/>
                    <a:pt x="293" y="18937"/>
                  </a:cubicBezTo>
                  <a:cubicBezTo>
                    <a:pt x="397" y="18937"/>
                    <a:pt x="497" y="18894"/>
                    <a:pt x="556" y="18808"/>
                  </a:cubicBezTo>
                  <a:lnTo>
                    <a:pt x="18477" y="556"/>
                  </a:lnTo>
                  <a:cubicBezTo>
                    <a:pt x="18583" y="384"/>
                    <a:pt x="18583" y="172"/>
                    <a:pt x="18477" y="0"/>
                  </a:cubicBezTo>
                  <a:close/>
                </a:path>
              </a:pathLst>
            </a:custGeom>
            <a:solidFill>
              <a:schemeClr val="accen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60" name="Google Shape;454;p27">
              <a:extLst>
                <a:ext uri="{FF2B5EF4-FFF2-40B4-BE49-F238E27FC236}">
                  <a16:creationId xmlns:a16="http://schemas.microsoft.com/office/drawing/2014/main" id="{E049AADD-731D-4B3A-80AB-4476C4458327}"/>
                </a:ext>
              </a:extLst>
            </p:cNvPr>
            <p:cNvSpPr/>
            <p:nvPr/>
          </p:nvSpPr>
          <p:spPr>
            <a:xfrm>
              <a:off x="5818028" y="3941796"/>
              <a:ext cx="76107" cy="67374"/>
            </a:xfrm>
            <a:custGeom>
              <a:avLst/>
              <a:gdLst/>
              <a:ahLst/>
              <a:cxnLst/>
              <a:rect l="l" t="t" r="r" b="b"/>
              <a:pathLst>
                <a:path w="1377" h="1219" extrusionOk="0">
                  <a:moveTo>
                    <a:pt x="0" y="1"/>
                  </a:moveTo>
                  <a:lnTo>
                    <a:pt x="0" y="160"/>
                  </a:lnTo>
                  <a:lnTo>
                    <a:pt x="1218" y="1219"/>
                  </a:lnTo>
                  <a:lnTo>
                    <a:pt x="1324" y="1219"/>
                  </a:lnTo>
                  <a:cubicBezTo>
                    <a:pt x="1376" y="1152"/>
                    <a:pt x="1376" y="1099"/>
                    <a:pt x="1324" y="1047"/>
                  </a:cubicBezTo>
                  <a:lnTo>
                    <a:pt x="172" y="1"/>
                  </a:lnTo>
                  <a:close/>
                </a:path>
              </a:pathLst>
            </a:custGeom>
            <a:solidFill>
              <a:schemeClr val="accen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61" name="Google Shape;455;p27">
              <a:extLst>
                <a:ext uri="{FF2B5EF4-FFF2-40B4-BE49-F238E27FC236}">
                  <a16:creationId xmlns:a16="http://schemas.microsoft.com/office/drawing/2014/main" id="{8CA9F57F-EA74-42A6-8BCF-2F02525A1B75}"/>
                </a:ext>
              </a:extLst>
            </p:cNvPr>
            <p:cNvSpPr/>
            <p:nvPr/>
          </p:nvSpPr>
          <p:spPr>
            <a:xfrm>
              <a:off x="5647575" y="4112967"/>
              <a:ext cx="76107" cy="69585"/>
            </a:xfrm>
            <a:custGeom>
              <a:avLst/>
              <a:gdLst/>
              <a:ahLst/>
              <a:cxnLst/>
              <a:rect l="l" t="t" r="r" b="b"/>
              <a:pathLst>
                <a:path w="1377" h="1259" extrusionOk="0">
                  <a:moveTo>
                    <a:pt x="86" y="1"/>
                  </a:moveTo>
                  <a:cubicBezTo>
                    <a:pt x="66" y="1"/>
                    <a:pt x="53" y="14"/>
                    <a:pt x="53" y="41"/>
                  </a:cubicBezTo>
                  <a:cubicBezTo>
                    <a:pt x="0" y="107"/>
                    <a:pt x="0" y="160"/>
                    <a:pt x="53" y="160"/>
                  </a:cubicBezTo>
                  <a:lnTo>
                    <a:pt x="1205" y="1258"/>
                  </a:lnTo>
                  <a:lnTo>
                    <a:pt x="1377" y="1258"/>
                  </a:lnTo>
                  <a:cubicBezTo>
                    <a:pt x="1377" y="1205"/>
                    <a:pt x="1377" y="1152"/>
                    <a:pt x="1324" y="1100"/>
                  </a:cubicBezTo>
                  <a:lnTo>
                    <a:pt x="159" y="41"/>
                  </a:lnTo>
                  <a:cubicBezTo>
                    <a:pt x="133" y="14"/>
                    <a:pt x="106" y="1"/>
                    <a:pt x="86" y="1"/>
                  </a:cubicBezTo>
                  <a:close/>
                </a:path>
              </a:pathLst>
            </a:custGeom>
            <a:solidFill>
              <a:srgbClr val="EDD56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62" name="Google Shape;456;p27">
              <a:extLst>
                <a:ext uri="{FF2B5EF4-FFF2-40B4-BE49-F238E27FC236}">
                  <a16:creationId xmlns:a16="http://schemas.microsoft.com/office/drawing/2014/main" id="{51051372-56DA-4CA0-B257-624B0BADC19D}"/>
                </a:ext>
              </a:extLst>
            </p:cNvPr>
            <p:cNvSpPr/>
            <p:nvPr/>
          </p:nvSpPr>
          <p:spPr>
            <a:xfrm>
              <a:off x="5775580" y="3984243"/>
              <a:ext cx="54883" cy="49080"/>
            </a:xfrm>
            <a:custGeom>
              <a:avLst/>
              <a:gdLst/>
              <a:ahLst/>
              <a:cxnLst/>
              <a:rect l="l" t="t" r="r" b="b"/>
              <a:pathLst>
                <a:path w="993" h="888" extrusionOk="0">
                  <a:moveTo>
                    <a:pt x="53" y="1"/>
                  </a:moveTo>
                  <a:cubicBezTo>
                    <a:pt x="0" y="54"/>
                    <a:pt x="0" y="54"/>
                    <a:pt x="53" y="120"/>
                  </a:cubicBezTo>
                  <a:lnTo>
                    <a:pt x="874" y="887"/>
                  </a:lnTo>
                  <a:lnTo>
                    <a:pt x="993" y="887"/>
                  </a:lnTo>
                  <a:lnTo>
                    <a:pt x="993" y="781"/>
                  </a:lnTo>
                  <a:lnTo>
                    <a:pt x="106" y="1"/>
                  </a:lnTo>
                  <a:close/>
                </a:path>
              </a:pathLst>
            </a:custGeom>
            <a:solidFill>
              <a:schemeClr val="accen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63" name="Google Shape;457;p27">
              <a:extLst>
                <a:ext uri="{FF2B5EF4-FFF2-40B4-BE49-F238E27FC236}">
                  <a16:creationId xmlns:a16="http://schemas.microsoft.com/office/drawing/2014/main" id="{190DD4E9-4E3C-4DCE-A288-A18247874E73}"/>
                </a:ext>
              </a:extLst>
            </p:cNvPr>
            <p:cNvSpPr/>
            <p:nvPr/>
          </p:nvSpPr>
          <p:spPr>
            <a:xfrm>
              <a:off x="5736062" y="4024646"/>
              <a:ext cx="54938" cy="50351"/>
            </a:xfrm>
            <a:custGeom>
              <a:avLst/>
              <a:gdLst/>
              <a:ahLst/>
              <a:cxnLst/>
              <a:rect l="l" t="t" r="r" b="b"/>
              <a:pathLst>
                <a:path w="994" h="911" extrusionOk="0">
                  <a:moveTo>
                    <a:pt x="73" y="1"/>
                  </a:moveTo>
                  <a:cubicBezTo>
                    <a:pt x="54" y="1"/>
                    <a:pt x="27" y="17"/>
                    <a:pt x="1" y="50"/>
                  </a:cubicBezTo>
                  <a:lnTo>
                    <a:pt x="1" y="103"/>
                  </a:lnTo>
                  <a:lnTo>
                    <a:pt x="874" y="871"/>
                  </a:lnTo>
                  <a:cubicBezTo>
                    <a:pt x="901" y="898"/>
                    <a:pt x="914" y="911"/>
                    <a:pt x="929" y="911"/>
                  </a:cubicBezTo>
                  <a:cubicBezTo>
                    <a:pt x="944" y="911"/>
                    <a:pt x="960" y="898"/>
                    <a:pt x="993" y="871"/>
                  </a:cubicBezTo>
                  <a:lnTo>
                    <a:pt x="993" y="818"/>
                  </a:lnTo>
                  <a:lnTo>
                    <a:pt x="107" y="50"/>
                  </a:lnTo>
                  <a:cubicBezTo>
                    <a:pt x="107" y="17"/>
                    <a:pt x="93" y="1"/>
                    <a:pt x="73" y="1"/>
                  </a:cubicBezTo>
                  <a:close/>
                </a:path>
              </a:pathLst>
            </a:custGeom>
            <a:solidFill>
              <a:schemeClr val="accen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64" name="Google Shape;458;p27">
              <a:extLst>
                <a:ext uri="{FF2B5EF4-FFF2-40B4-BE49-F238E27FC236}">
                  <a16:creationId xmlns:a16="http://schemas.microsoft.com/office/drawing/2014/main" id="{6977EABB-2FE1-4876-8F3A-616A486418FD}"/>
                </a:ext>
              </a:extLst>
            </p:cNvPr>
            <p:cNvSpPr/>
            <p:nvPr/>
          </p:nvSpPr>
          <p:spPr>
            <a:xfrm>
              <a:off x="5695826" y="4066927"/>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20" y="0"/>
                  </a:lnTo>
                  <a:close/>
                </a:path>
              </a:pathLst>
            </a:custGeom>
            <a:solidFill>
              <a:schemeClr val="accen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65" name="Google Shape;459;p27">
              <a:extLst>
                <a:ext uri="{FF2B5EF4-FFF2-40B4-BE49-F238E27FC236}">
                  <a16:creationId xmlns:a16="http://schemas.microsoft.com/office/drawing/2014/main" id="{21FD9FA5-1C4F-4A6A-A859-A2F9483412AB}"/>
                </a:ext>
              </a:extLst>
            </p:cNvPr>
            <p:cNvSpPr/>
            <p:nvPr/>
          </p:nvSpPr>
          <p:spPr>
            <a:xfrm>
              <a:off x="5604409" y="4158344"/>
              <a:ext cx="54883" cy="48361"/>
            </a:xfrm>
            <a:custGeom>
              <a:avLst/>
              <a:gdLst/>
              <a:ahLst/>
              <a:cxnLst/>
              <a:rect l="l" t="t" r="r" b="b"/>
              <a:pathLst>
                <a:path w="993" h="875" extrusionOk="0">
                  <a:moveTo>
                    <a:pt x="66" y="1"/>
                  </a:moveTo>
                  <a:cubicBezTo>
                    <a:pt x="0" y="54"/>
                    <a:pt x="0" y="54"/>
                    <a:pt x="66" y="106"/>
                  </a:cubicBezTo>
                  <a:lnTo>
                    <a:pt x="887" y="874"/>
                  </a:lnTo>
                  <a:lnTo>
                    <a:pt x="993" y="874"/>
                  </a:lnTo>
                  <a:lnTo>
                    <a:pt x="993" y="768"/>
                  </a:lnTo>
                  <a:lnTo>
                    <a:pt x="119" y="1"/>
                  </a:lnTo>
                  <a:close/>
                </a:path>
              </a:pathLst>
            </a:custGeom>
            <a:solidFill>
              <a:schemeClr val="accen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66" name="Google Shape;460;p27">
              <a:extLst>
                <a:ext uri="{FF2B5EF4-FFF2-40B4-BE49-F238E27FC236}">
                  <a16:creationId xmlns:a16="http://schemas.microsoft.com/office/drawing/2014/main" id="{BED00730-87C7-4E7E-93A3-EF34CD2D0B53}"/>
                </a:ext>
              </a:extLst>
            </p:cNvPr>
            <p:cNvSpPr/>
            <p:nvPr/>
          </p:nvSpPr>
          <p:spPr>
            <a:xfrm>
              <a:off x="5564891" y="4198580"/>
              <a:ext cx="54938" cy="50517"/>
            </a:xfrm>
            <a:custGeom>
              <a:avLst/>
              <a:gdLst/>
              <a:ahLst/>
              <a:cxnLst/>
              <a:rect l="l" t="t" r="r" b="b"/>
              <a:pathLst>
                <a:path w="994" h="914" extrusionOk="0">
                  <a:moveTo>
                    <a:pt x="87" y="1"/>
                  </a:moveTo>
                  <a:cubicBezTo>
                    <a:pt x="70" y="1"/>
                    <a:pt x="54" y="14"/>
                    <a:pt x="54" y="40"/>
                  </a:cubicBezTo>
                  <a:cubicBezTo>
                    <a:pt x="1" y="40"/>
                    <a:pt x="1" y="93"/>
                    <a:pt x="54" y="93"/>
                  </a:cubicBezTo>
                  <a:lnTo>
                    <a:pt x="887" y="874"/>
                  </a:lnTo>
                  <a:cubicBezTo>
                    <a:pt x="914" y="901"/>
                    <a:pt x="927" y="914"/>
                    <a:pt x="940" y="914"/>
                  </a:cubicBezTo>
                  <a:cubicBezTo>
                    <a:pt x="954" y="914"/>
                    <a:pt x="967" y="901"/>
                    <a:pt x="993" y="874"/>
                  </a:cubicBezTo>
                  <a:lnTo>
                    <a:pt x="993" y="808"/>
                  </a:lnTo>
                  <a:lnTo>
                    <a:pt x="120" y="40"/>
                  </a:lnTo>
                  <a:cubicBezTo>
                    <a:pt x="120" y="14"/>
                    <a:pt x="103" y="1"/>
                    <a:pt x="87" y="1"/>
                  </a:cubicBezTo>
                  <a:close/>
                </a:path>
              </a:pathLst>
            </a:custGeom>
            <a:solidFill>
              <a:schemeClr val="accen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67" name="Google Shape;461;p27">
              <a:extLst>
                <a:ext uri="{FF2B5EF4-FFF2-40B4-BE49-F238E27FC236}">
                  <a16:creationId xmlns:a16="http://schemas.microsoft.com/office/drawing/2014/main" id="{940E24E4-0A8A-4755-ACAF-F083F7BBEC15}"/>
                </a:ext>
              </a:extLst>
            </p:cNvPr>
            <p:cNvSpPr/>
            <p:nvPr/>
          </p:nvSpPr>
          <p:spPr>
            <a:xfrm>
              <a:off x="5525373" y="4240254"/>
              <a:ext cx="54938" cy="49080"/>
            </a:xfrm>
            <a:custGeom>
              <a:avLst/>
              <a:gdLst/>
              <a:ahLst/>
              <a:cxnLst/>
              <a:rect l="l" t="t" r="r" b="b"/>
              <a:pathLst>
                <a:path w="994" h="888" extrusionOk="0">
                  <a:moveTo>
                    <a:pt x="1" y="1"/>
                  </a:moveTo>
                  <a:lnTo>
                    <a:pt x="1" y="120"/>
                  </a:lnTo>
                  <a:lnTo>
                    <a:pt x="888" y="888"/>
                  </a:lnTo>
                  <a:lnTo>
                    <a:pt x="994" y="888"/>
                  </a:lnTo>
                  <a:cubicBezTo>
                    <a:pt x="994" y="888"/>
                    <a:pt x="994" y="835"/>
                    <a:pt x="941" y="782"/>
                  </a:cubicBezTo>
                  <a:lnTo>
                    <a:pt x="107" y="1"/>
                  </a:lnTo>
                  <a:close/>
                </a:path>
              </a:pathLst>
            </a:custGeom>
            <a:solidFill>
              <a:schemeClr val="accen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68" name="Google Shape;462;p27">
              <a:extLst>
                <a:ext uri="{FF2B5EF4-FFF2-40B4-BE49-F238E27FC236}">
                  <a16:creationId xmlns:a16="http://schemas.microsoft.com/office/drawing/2014/main" id="{B363DCC6-B233-43FD-B3A7-D975076A91DA}"/>
                </a:ext>
              </a:extLst>
            </p:cNvPr>
            <p:cNvSpPr/>
            <p:nvPr/>
          </p:nvSpPr>
          <p:spPr>
            <a:xfrm>
              <a:off x="5433956" y="4331726"/>
              <a:ext cx="57868" cy="49080"/>
            </a:xfrm>
            <a:custGeom>
              <a:avLst/>
              <a:gdLst/>
              <a:ahLst/>
              <a:cxnLst/>
              <a:rect l="l" t="t" r="r" b="b"/>
              <a:pathLst>
                <a:path w="1047" h="888" extrusionOk="0">
                  <a:moveTo>
                    <a:pt x="53" y="0"/>
                  </a:moveTo>
                  <a:cubicBezTo>
                    <a:pt x="0" y="53"/>
                    <a:pt x="0" y="53"/>
                    <a:pt x="53" y="119"/>
                  </a:cubicBezTo>
                  <a:lnTo>
                    <a:pt x="940" y="887"/>
                  </a:lnTo>
                  <a:lnTo>
                    <a:pt x="993" y="887"/>
                  </a:lnTo>
                  <a:cubicBezTo>
                    <a:pt x="1046" y="887"/>
                    <a:pt x="1046" y="834"/>
                    <a:pt x="993" y="781"/>
                  </a:cubicBezTo>
                  <a:lnTo>
                    <a:pt x="173" y="0"/>
                  </a:lnTo>
                  <a:close/>
                </a:path>
              </a:pathLst>
            </a:custGeom>
            <a:solidFill>
              <a:schemeClr val="accen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69" name="Google Shape;463;p27">
              <a:extLst>
                <a:ext uri="{FF2B5EF4-FFF2-40B4-BE49-F238E27FC236}">
                  <a16:creationId xmlns:a16="http://schemas.microsoft.com/office/drawing/2014/main" id="{6604F3DD-8E17-45F6-BD3A-46CE1EB135DC}"/>
                </a:ext>
              </a:extLst>
            </p:cNvPr>
            <p:cNvSpPr/>
            <p:nvPr/>
          </p:nvSpPr>
          <p:spPr>
            <a:xfrm>
              <a:off x="5394438" y="4372128"/>
              <a:ext cx="54938" cy="50351"/>
            </a:xfrm>
            <a:custGeom>
              <a:avLst/>
              <a:gdLst/>
              <a:ahLst/>
              <a:cxnLst/>
              <a:rect l="l" t="t" r="r" b="b"/>
              <a:pathLst>
                <a:path w="994" h="911" extrusionOk="0">
                  <a:moveTo>
                    <a:pt x="80" y="1"/>
                  </a:moveTo>
                  <a:cubicBezTo>
                    <a:pt x="67" y="1"/>
                    <a:pt x="54" y="17"/>
                    <a:pt x="54" y="50"/>
                  </a:cubicBezTo>
                  <a:cubicBezTo>
                    <a:pt x="1" y="50"/>
                    <a:pt x="1" y="103"/>
                    <a:pt x="54" y="103"/>
                  </a:cubicBezTo>
                  <a:lnTo>
                    <a:pt x="888" y="871"/>
                  </a:lnTo>
                  <a:cubicBezTo>
                    <a:pt x="914" y="897"/>
                    <a:pt x="940" y="910"/>
                    <a:pt x="960" y="910"/>
                  </a:cubicBezTo>
                  <a:cubicBezTo>
                    <a:pt x="980" y="910"/>
                    <a:pt x="993" y="897"/>
                    <a:pt x="993" y="871"/>
                  </a:cubicBezTo>
                  <a:lnTo>
                    <a:pt x="993" y="818"/>
                  </a:lnTo>
                  <a:lnTo>
                    <a:pt x="107" y="50"/>
                  </a:lnTo>
                  <a:cubicBezTo>
                    <a:pt x="107" y="17"/>
                    <a:pt x="93" y="1"/>
                    <a:pt x="80" y="1"/>
                  </a:cubicBezTo>
                  <a:close/>
                </a:path>
              </a:pathLst>
            </a:custGeom>
            <a:solidFill>
              <a:schemeClr val="accen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70" name="Google Shape;464;p27">
              <a:extLst>
                <a:ext uri="{FF2B5EF4-FFF2-40B4-BE49-F238E27FC236}">
                  <a16:creationId xmlns:a16="http://schemas.microsoft.com/office/drawing/2014/main" id="{A2888BAB-A80C-4A78-8E7F-92C85A5FF5EC}"/>
                </a:ext>
              </a:extLst>
            </p:cNvPr>
            <p:cNvSpPr/>
            <p:nvPr/>
          </p:nvSpPr>
          <p:spPr>
            <a:xfrm>
              <a:off x="5354975" y="4414354"/>
              <a:ext cx="54883" cy="48361"/>
            </a:xfrm>
            <a:custGeom>
              <a:avLst/>
              <a:gdLst/>
              <a:ahLst/>
              <a:cxnLst/>
              <a:rect l="l" t="t" r="r" b="b"/>
              <a:pathLst>
                <a:path w="993" h="875" extrusionOk="0">
                  <a:moveTo>
                    <a:pt x="0" y="1"/>
                  </a:moveTo>
                  <a:cubicBezTo>
                    <a:pt x="0" y="54"/>
                    <a:pt x="0" y="54"/>
                    <a:pt x="53" y="107"/>
                  </a:cubicBezTo>
                  <a:lnTo>
                    <a:pt x="874" y="874"/>
                  </a:lnTo>
                  <a:lnTo>
                    <a:pt x="993" y="874"/>
                  </a:lnTo>
                  <a:lnTo>
                    <a:pt x="993" y="769"/>
                  </a:lnTo>
                  <a:lnTo>
                    <a:pt x="106" y="1"/>
                  </a:lnTo>
                  <a:close/>
                </a:path>
              </a:pathLst>
            </a:custGeom>
            <a:solidFill>
              <a:schemeClr val="accen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71" name="Google Shape;465;p27">
              <a:extLst>
                <a:ext uri="{FF2B5EF4-FFF2-40B4-BE49-F238E27FC236}">
                  <a16:creationId xmlns:a16="http://schemas.microsoft.com/office/drawing/2014/main" id="{A795FDD6-335A-4D40-9908-28F17CC8D6D3}"/>
                </a:ext>
              </a:extLst>
            </p:cNvPr>
            <p:cNvSpPr/>
            <p:nvPr/>
          </p:nvSpPr>
          <p:spPr>
            <a:xfrm>
              <a:off x="5266433" y="4505826"/>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06" y="0"/>
                  </a:lnTo>
                  <a:close/>
                </a:path>
              </a:pathLst>
            </a:custGeom>
            <a:solidFill>
              <a:schemeClr val="accen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72" name="Google Shape;466;p27">
              <a:extLst>
                <a:ext uri="{FF2B5EF4-FFF2-40B4-BE49-F238E27FC236}">
                  <a16:creationId xmlns:a16="http://schemas.microsoft.com/office/drawing/2014/main" id="{40042A55-B58B-468F-8AC9-4029D6F180D8}"/>
                </a:ext>
              </a:extLst>
            </p:cNvPr>
            <p:cNvSpPr/>
            <p:nvPr/>
          </p:nvSpPr>
          <p:spPr>
            <a:xfrm>
              <a:off x="5223986" y="4546063"/>
              <a:ext cx="57868" cy="50517"/>
            </a:xfrm>
            <a:custGeom>
              <a:avLst/>
              <a:gdLst/>
              <a:ahLst/>
              <a:cxnLst/>
              <a:rect l="l" t="t" r="r" b="b"/>
              <a:pathLst>
                <a:path w="1047" h="914" extrusionOk="0">
                  <a:moveTo>
                    <a:pt x="87" y="0"/>
                  </a:moveTo>
                  <a:cubicBezTo>
                    <a:pt x="67" y="0"/>
                    <a:pt x="54" y="13"/>
                    <a:pt x="54" y="40"/>
                  </a:cubicBezTo>
                  <a:cubicBezTo>
                    <a:pt x="1" y="40"/>
                    <a:pt x="1" y="93"/>
                    <a:pt x="54" y="93"/>
                  </a:cubicBezTo>
                  <a:lnTo>
                    <a:pt x="874" y="874"/>
                  </a:lnTo>
                  <a:cubicBezTo>
                    <a:pt x="901" y="900"/>
                    <a:pt x="931" y="913"/>
                    <a:pt x="954" y="913"/>
                  </a:cubicBezTo>
                  <a:cubicBezTo>
                    <a:pt x="977" y="913"/>
                    <a:pt x="994" y="900"/>
                    <a:pt x="994" y="874"/>
                  </a:cubicBezTo>
                  <a:cubicBezTo>
                    <a:pt x="1047" y="874"/>
                    <a:pt x="1047" y="808"/>
                    <a:pt x="994" y="808"/>
                  </a:cubicBezTo>
                  <a:lnTo>
                    <a:pt x="160" y="40"/>
                  </a:lnTo>
                  <a:cubicBezTo>
                    <a:pt x="133" y="13"/>
                    <a:pt x="107" y="0"/>
                    <a:pt x="87" y="0"/>
                  </a:cubicBezTo>
                  <a:close/>
                </a:path>
              </a:pathLst>
            </a:custGeom>
            <a:solidFill>
              <a:schemeClr val="accen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73" name="Google Shape;467;p27">
              <a:extLst>
                <a:ext uri="{FF2B5EF4-FFF2-40B4-BE49-F238E27FC236}">
                  <a16:creationId xmlns:a16="http://schemas.microsoft.com/office/drawing/2014/main" id="{0A049FD1-0206-4832-8362-250EAFD47C6E}"/>
                </a:ext>
              </a:extLst>
            </p:cNvPr>
            <p:cNvSpPr/>
            <p:nvPr/>
          </p:nvSpPr>
          <p:spPr>
            <a:xfrm>
              <a:off x="5183804" y="4587736"/>
              <a:ext cx="54883" cy="49080"/>
            </a:xfrm>
            <a:custGeom>
              <a:avLst/>
              <a:gdLst/>
              <a:ahLst/>
              <a:cxnLst/>
              <a:rect l="l" t="t" r="r" b="b"/>
              <a:pathLst>
                <a:path w="993" h="888" extrusionOk="0">
                  <a:moveTo>
                    <a:pt x="66" y="1"/>
                  </a:moveTo>
                  <a:cubicBezTo>
                    <a:pt x="0" y="54"/>
                    <a:pt x="0" y="120"/>
                    <a:pt x="66" y="120"/>
                  </a:cubicBezTo>
                  <a:lnTo>
                    <a:pt x="887" y="887"/>
                  </a:lnTo>
                  <a:lnTo>
                    <a:pt x="993" y="887"/>
                  </a:lnTo>
                  <a:lnTo>
                    <a:pt x="993" y="782"/>
                  </a:lnTo>
                  <a:lnTo>
                    <a:pt x="119" y="1"/>
                  </a:lnTo>
                  <a:close/>
                </a:path>
              </a:pathLst>
            </a:custGeom>
            <a:solidFill>
              <a:schemeClr val="accen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74" name="Google Shape;468;p27">
              <a:extLst>
                <a:ext uri="{FF2B5EF4-FFF2-40B4-BE49-F238E27FC236}">
                  <a16:creationId xmlns:a16="http://schemas.microsoft.com/office/drawing/2014/main" id="{64E39DB6-ED2F-4FE9-924D-E116ED06E4DB}"/>
                </a:ext>
              </a:extLst>
            </p:cNvPr>
            <p:cNvSpPr/>
            <p:nvPr/>
          </p:nvSpPr>
          <p:spPr>
            <a:xfrm>
              <a:off x="5095980" y="4679208"/>
              <a:ext cx="54938" cy="49024"/>
            </a:xfrm>
            <a:custGeom>
              <a:avLst/>
              <a:gdLst/>
              <a:ahLst/>
              <a:cxnLst/>
              <a:rect l="l" t="t" r="r" b="b"/>
              <a:pathLst>
                <a:path w="994" h="887" extrusionOk="0">
                  <a:moveTo>
                    <a:pt x="1" y="0"/>
                  </a:moveTo>
                  <a:lnTo>
                    <a:pt x="1" y="119"/>
                  </a:lnTo>
                  <a:lnTo>
                    <a:pt x="874" y="887"/>
                  </a:lnTo>
                  <a:lnTo>
                    <a:pt x="993" y="887"/>
                  </a:lnTo>
                  <a:cubicBezTo>
                    <a:pt x="993" y="887"/>
                    <a:pt x="993" y="834"/>
                    <a:pt x="927" y="781"/>
                  </a:cubicBezTo>
                  <a:lnTo>
                    <a:pt x="107" y="0"/>
                  </a:lnTo>
                  <a:close/>
                </a:path>
              </a:pathLst>
            </a:custGeom>
            <a:solidFill>
              <a:schemeClr val="accen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75" name="Google Shape;469;p27">
              <a:extLst>
                <a:ext uri="{FF2B5EF4-FFF2-40B4-BE49-F238E27FC236}">
                  <a16:creationId xmlns:a16="http://schemas.microsoft.com/office/drawing/2014/main" id="{3FCDEC40-E622-4892-A767-C3B6EE2CF466}"/>
                </a:ext>
              </a:extLst>
            </p:cNvPr>
            <p:cNvSpPr/>
            <p:nvPr/>
          </p:nvSpPr>
          <p:spPr>
            <a:xfrm>
              <a:off x="5055744" y="4719611"/>
              <a:ext cx="54938" cy="50351"/>
            </a:xfrm>
            <a:custGeom>
              <a:avLst/>
              <a:gdLst/>
              <a:ahLst/>
              <a:cxnLst/>
              <a:rect l="l" t="t" r="r" b="b"/>
              <a:pathLst>
                <a:path w="994" h="911" extrusionOk="0">
                  <a:moveTo>
                    <a:pt x="41" y="0"/>
                  </a:moveTo>
                  <a:cubicBezTo>
                    <a:pt x="17" y="0"/>
                    <a:pt x="1" y="17"/>
                    <a:pt x="1" y="50"/>
                  </a:cubicBezTo>
                  <a:lnTo>
                    <a:pt x="1" y="103"/>
                  </a:lnTo>
                  <a:lnTo>
                    <a:pt x="888" y="871"/>
                  </a:lnTo>
                  <a:cubicBezTo>
                    <a:pt x="888" y="897"/>
                    <a:pt x="901" y="910"/>
                    <a:pt x="914" y="910"/>
                  </a:cubicBezTo>
                  <a:cubicBezTo>
                    <a:pt x="927" y="910"/>
                    <a:pt x="941" y="897"/>
                    <a:pt x="941" y="871"/>
                  </a:cubicBezTo>
                  <a:cubicBezTo>
                    <a:pt x="993" y="871"/>
                    <a:pt x="993" y="818"/>
                    <a:pt x="941" y="818"/>
                  </a:cubicBezTo>
                  <a:lnTo>
                    <a:pt x="120" y="50"/>
                  </a:lnTo>
                  <a:cubicBezTo>
                    <a:pt x="93" y="17"/>
                    <a:pt x="64" y="0"/>
                    <a:pt x="41" y="0"/>
                  </a:cubicBezTo>
                  <a:close/>
                </a:path>
              </a:pathLst>
            </a:custGeom>
            <a:solidFill>
              <a:schemeClr val="accen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76" name="Google Shape;470;p27">
              <a:extLst>
                <a:ext uri="{FF2B5EF4-FFF2-40B4-BE49-F238E27FC236}">
                  <a16:creationId xmlns:a16="http://schemas.microsoft.com/office/drawing/2014/main" id="{6A5181E6-12F9-4DEF-A4D3-CCF7C194B772}"/>
                </a:ext>
              </a:extLst>
            </p:cNvPr>
            <p:cNvSpPr/>
            <p:nvPr/>
          </p:nvSpPr>
          <p:spPr>
            <a:xfrm>
              <a:off x="5013352" y="4761837"/>
              <a:ext cx="54883" cy="48361"/>
            </a:xfrm>
            <a:custGeom>
              <a:avLst/>
              <a:gdLst/>
              <a:ahLst/>
              <a:cxnLst/>
              <a:rect l="l" t="t" r="r" b="b"/>
              <a:pathLst>
                <a:path w="993" h="875" extrusionOk="0">
                  <a:moveTo>
                    <a:pt x="53" y="1"/>
                  </a:moveTo>
                  <a:cubicBezTo>
                    <a:pt x="0" y="54"/>
                    <a:pt x="0" y="107"/>
                    <a:pt x="53" y="107"/>
                  </a:cubicBezTo>
                  <a:lnTo>
                    <a:pt x="887" y="874"/>
                  </a:lnTo>
                  <a:lnTo>
                    <a:pt x="993" y="874"/>
                  </a:lnTo>
                  <a:lnTo>
                    <a:pt x="993" y="768"/>
                  </a:lnTo>
                  <a:lnTo>
                    <a:pt x="106" y="1"/>
                  </a:lnTo>
                  <a:close/>
                </a:path>
              </a:pathLst>
            </a:custGeom>
            <a:solidFill>
              <a:schemeClr val="accen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77" name="Google Shape;471;p27">
              <a:extLst>
                <a:ext uri="{FF2B5EF4-FFF2-40B4-BE49-F238E27FC236}">
                  <a16:creationId xmlns:a16="http://schemas.microsoft.com/office/drawing/2014/main" id="{68162CBB-17A0-4FCF-8537-CD49EC44B0F4}"/>
                </a:ext>
              </a:extLst>
            </p:cNvPr>
            <p:cNvSpPr/>
            <p:nvPr/>
          </p:nvSpPr>
          <p:spPr>
            <a:xfrm>
              <a:off x="4924809" y="4853309"/>
              <a:ext cx="54938" cy="48306"/>
            </a:xfrm>
            <a:custGeom>
              <a:avLst/>
              <a:gdLst/>
              <a:ahLst/>
              <a:cxnLst/>
              <a:rect l="l" t="t" r="r" b="b"/>
              <a:pathLst>
                <a:path w="994" h="874" extrusionOk="0">
                  <a:moveTo>
                    <a:pt x="1" y="0"/>
                  </a:moveTo>
                  <a:lnTo>
                    <a:pt x="1" y="106"/>
                  </a:lnTo>
                  <a:lnTo>
                    <a:pt x="887" y="874"/>
                  </a:lnTo>
                  <a:lnTo>
                    <a:pt x="993" y="874"/>
                  </a:lnTo>
                  <a:lnTo>
                    <a:pt x="993" y="768"/>
                  </a:lnTo>
                  <a:lnTo>
                    <a:pt x="120" y="0"/>
                  </a:lnTo>
                  <a:close/>
                </a:path>
              </a:pathLst>
            </a:custGeom>
            <a:solidFill>
              <a:schemeClr val="accen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78" name="Google Shape;472;p27">
              <a:extLst>
                <a:ext uri="{FF2B5EF4-FFF2-40B4-BE49-F238E27FC236}">
                  <a16:creationId xmlns:a16="http://schemas.microsoft.com/office/drawing/2014/main" id="{8A4CEE83-408B-48F0-A642-5A4030608496}"/>
                </a:ext>
              </a:extLst>
            </p:cNvPr>
            <p:cNvSpPr/>
            <p:nvPr/>
          </p:nvSpPr>
          <p:spPr>
            <a:xfrm>
              <a:off x="4885346" y="4893490"/>
              <a:ext cx="54883" cy="51291"/>
            </a:xfrm>
            <a:custGeom>
              <a:avLst/>
              <a:gdLst/>
              <a:ahLst/>
              <a:cxnLst/>
              <a:rect l="l" t="t" r="r" b="b"/>
              <a:pathLst>
                <a:path w="993" h="928" extrusionOk="0">
                  <a:moveTo>
                    <a:pt x="53" y="1"/>
                  </a:moveTo>
                  <a:cubicBezTo>
                    <a:pt x="40" y="1"/>
                    <a:pt x="26" y="14"/>
                    <a:pt x="0" y="41"/>
                  </a:cubicBezTo>
                  <a:lnTo>
                    <a:pt x="0" y="94"/>
                  </a:lnTo>
                  <a:lnTo>
                    <a:pt x="887" y="874"/>
                  </a:lnTo>
                  <a:cubicBezTo>
                    <a:pt x="887" y="927"/>
                    <a:pt x="940" y="927"/>
                    <a:pt x="940" y="927"/>
                  </a:cubicBezTo>
                  <a:cubicBezTo>
                    <a:pt x="993" y="874"/>
                    <a:pt x="993" y="808"/>
                    <a:pt x="940" y="808"/>
                  </a:cubicBezTo>
                  <a:lnTo>
                    <a:pt x="106" y="41"/>
                  </a:lnTo>
                  <a:cubicBezTo>
                    <a:pt x="79" y="14"/>
                    <a:pt x="66" y="1"/>
                    <a:pt x="53" y="1"/>
                  </a:cubicBezTo>
                  <a:close/>
                </a:path>
              </a:pathLst>
            </a:custGeom>
            <a:solidFill>
              <a:schemeClr val="accen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79" name="Google Shape;473;p27">
              <a:extLst>
                <a:ext uri="{FF2B5EF4-FFF2-40B4-BE49-F238E27FC236}">
                  <a16:creationId xmlns:a16="http://schemas.microsoft.com/office/drawing/2014/main" id="{5894F585-4FE0-4D35-942A-765BFA1FE85D}"/>
                </a:ext>
              </a:extLst>
            </p:cNvPr>
            <p:cNvSpPr/>
            <p:nvPr/>
          </p:nvSpPr>
          <p:spPr>
            <a:xfrm>
              <a:off x="5480051" y="4287068"/>
              <a:ext cx="76107" cy="68645"/>
            </a:xfrm>
            <a:custGeom>
              <a:avLst/>
              <a:gdLst/>
              <a:ahLst/>
              <a:cxnLst/>
              <a:rect l="l" t="t" r="r" b="b"/>
              <a:pathLst>
                <a:path w="1377" h="1242" extrusionOk="0">
                  <a:moveTo>
                    <a:pt x="80" y="1"/>
                  </a:moveTo>
                  <a:cubicBezTo>
                    <a:pt x="53" y="1"/>
                    <a:pt x="27" y="14"/>
                    <a:pt x="0" y="41"/>
                  </a:cubicBezTo>
                  <a:lnTo>
                    <a:pt x="0" y="147"/>
                  </a:lnTo>
                  <a:lnTo>
                    <a:pt x="1205" y="1192"/>
                  </a:lnTo>
                  <a:cubicBezTo>
                    <a:pt x="1205" y="1225"/>
                    <a:pt x="1218" y="1242"/>
                    <a:pt x="1239" y="1242"/>
                  </a:cubicBezTo>
                  <a:cubicBezTo>
                    <a:pt x="1261" y="1242"/>
                    <a:pt x="1291" y="1225"/>
                    <a:pt x="1324" y="1192"/>
                  </a:cubicBezTo>
                  <a:cubicBezTo>
                    <a:pt x="1377" y="1192"/>
                    <a:pt x="1377" y="1139"/>
                    <a:pt x="1324" y="1086"/>
                  </a:cubicBezTo>
                  <a:lnTo>
                    <a:pt x="159" y="41"/>
                  </a:lnTo>
                  <a:cubicBezTo>
                    <a:pt x="133" y="14"/>
                    <a:pt x="106" y="1"/>
                    <a:pt x="80" y="1"/>
                  </a:cubicBezTo>
                  <a:close/>
                </a:path>
              </a:pathLst>
            </a:custGeom>
            <a:solidFill>
              <a:schemeClr val="accen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80" name="Google Shape;474;p27">
              <a:extLst>
                <a:ext uri="{FF2B5EF4-FFF2-40B4-BE49-F238E27FC236}">
                  <a16:creationId xmlns:a16="http://schemas.microsoft.com/office/drawing/2014/main" id="{9651F459-AD37-416E-83CD-7B2914534579}"/>
                </a:ext>
              </a:extLst>
            </p:cNvPr>
            <p:cNvSpPr/>
            <p:nvPr/>
          </p:nvSpPr>
          <p:spPr>
            <a:xfrm>
              <a:off x="5308880" y="4459731"/>
              <a:ext cx="76107" cy="69530"/>
            </a:xfrm>
            <a:custGeom>
              <a:avLst/>
              <a:gdLst/>
              <a:ahLst/>
              <a:cxnLst/>
              <a:rect l="l" t="t" r="r" b="b"/>
              <a:pathLst>
                <a:path w="1377" h="1258" extrusionOk="0">
                  <a:moveTo>
                    <a:pt x="53" y="0"/>
                  </a:moveTo>
                  <a:cubicBezTo>
                    <a:pt x="0" y="53"/>
                    <a:pt x="0" y="120"/>
                    <a:pt x="53" y="173"/>
                  </a:cubicBezTo>
                  <a:lnTo>
                    <a:pt x="1218" y="1218"/>
                  </a:lnTo>
                  <a:cubicBezTo>
                    <a:pt x="1244" y="1245"/>
                    <a:pt x="1271" y="1258"/>
                    <a:pt x="1291" y="1258"/>
                  </a:cubicBezTo>
                  <a:cubicBezTo>
                    <a:pt x="1311" y="1258"/>
                    <a:pt x="1324" y="1245"/>
                    <a:pt x="1324" y="1218"/>
                  </a:cubicBezTo>
                  <a:cubicBezTo>
                    <a:pt x="1377" y="1165"/>
                    <a:pt x="1377" y="1112"/>
                    <a:pt x="1324" y="1112"/>
                  </a:cubicBezTo>
                  <a:lnTo>
                    <a:pt x="172" y="0"/>
                  </a:lnTo>
                  <a:close/>
                </a:path>
              </a:pathLst>
            </a:custGeom>
            <a:solidFill>
              <a:schemeClr val="accen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81" name="Google Shape;475;p27">
              <a:extLst>
                <a:ext uri="{FF2B5EF4-FFF2-40B4-BE49-F238E27FC236}">
                  <a16:creationId xmlns:a16="http://schemas.microsoft.com/office/drawing/2014/main" id="{6F26A33A-A50F-4B34-A633-4A3211B9B12C}"/>
                </a:ext>
              </a:extLst>
            </p:cNvPr>
            <p:cNvSpPr/>
            <p:nvPr/>
          </p:nvSpPr>
          <p:spPr>
            <a:xfrm>
              <a:off x="5138428" y="4631621"/>
              <a:ext cx="79036" cy="68811"/>
            </a:xfrm>
            <a:custGeom>
              <a:avLst/>
              <a:gdLst/>
              <a:ahLst/>
              <a:cxnLst/>
              <a:rect l="l" t="t" r="r" b="b"/>
              <a:pathLst>
                <a:path w="1430" h="1245" extrusionOk="0">
                  <a:moveTo>
                    <a:pt x="134" y="1"/>
                  </a:moveTo>
                  <a:cubicBezTo>
                    <a:pt x="106" y="1"/>
                    <a:pt x="80" y="14"/>
                    <a:pt x="53" y="40"/>
                  </a:cubicBezTo>
                  <a:cubicBezTo>
                    <a:pt x="0" y="93"/>
                    <a:pt x="53" y="146"/>
                    <a:pt x="53" y="146"/>
                  </a:cubicBezTo>
                  <a:lnTo>
                    <a:pt x="1271" y="1245"/>
                  </a:lnTo>
                  <a:lnTo>
                    <a:pt x="1377" y="1245"/>
                  </a:lnTo>
                  <a:cubicBezTo>
                    <a:pt x="1430" y="1192"/>
                    <a:pt x="1430" y="1139"/>
                    <a:pt x="1377" y="1086"/>
                  </a:cubicBezTo>
                  <a:lnTo>
                    <a:pt x="225" y="40"/>
                  </a:lnTo>
                  <a:cubicBezTo>
                    <a:pt x="192" y="14"/>
                    <a:pt x="163" y="1"/>
                    <a:pt x="134" y="1"/>
                  </a:cubicBezTo>
                  <a:close/>
                </a:path>
              </a:pathLst>
            </a:custGeom>
            <a:solidFill>
              <a:schemeClr val="accen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82" name="Google Shape;476;p27">
              <a:extLst>
                <a:ext uri="{FF2B5EF4-FFF2-40B4-BE49-F238E27FC236}">
                  <a16:creationId xmlns:a16="http://schemas.microsoft.com/office/drawing/2014/main" id="{9F84191F-EF9E-4832-BE9D-F531B7DAA274}"/>
                </a:ext>
              </a:extLst>
            </p:cNvPr>
            <p:cNvSpPr/>
            <p:nvPr/>
          </p:nvSpPr>
          <p:spPr>
            <a:xfrm>
              <a:off x="4970904" y="4805003"/>
              <a:ext cx="76107" cy="68811"/>
            </a:xfrm>
            <a:custGeom>
              <a:avLst/>
              <a:gdLst/>
              <a:ahLst/>
              <a:cxnLst/>
              <a:rect l="l" t="t" r="r" b="b"/>
              <a:pathLst>
                <a:path w="1377" h="1245" extrusionOk="0">
                  <a:moveTo>
                    <a:pt x="87" y="1"/>
                  </a:moveTo>
                  <a:cubicBezTo>
                    <a:pt x="67" y="1"/>
                    <a:pt x="53" y="14"/>
                    <a:pt x="53" y="40"/>
                  </a:cubicBezTo>
                  <a:cubicBezTo>
                    <a:pt x="1" y="40"/>
                    <a:pt x="1" y="93"/>
                    <a:pt x="53" y="159"/>
                  </a:cubicBezTo>
                  <a:lnTo>
                    <a:pt x="1205" y="1205"/>
                  </a:lnTo>
                  <a:cubicBezTo>
                    <a:pt x="1238" y="1231"/>
                    <a:pt x="1268" y="1245"/>
                    <a:pt x="1289" y="1245"/>
                  </a:cubicBezTo>
                  <a:cubicBezTo>
                    <a:pt x="1311" y="1245"/>
                    <a:pt x="1324" y="1231"/>
                    <a:pt x="1324" y="1205"/>
                  </a:cubicBezTo>
                  <a:cubicBezTo>
                    <a:pt x="1377" y="1205"/>
                    <a:pt x="1377" y="1152"/>
                    <a:pt x="1324" y="1086"/>
                  </a:cubicBezTo>
                  <a:lnTo>
                    <a:pt x="159" y="40"/>
                  </a:lnTo>
                  <a:cubicBezTo>
                    <a:pt x="133" y="14"/>
                    <a:pt x="106" y="1"/>
                    <a:pt x="87" y="1"/>
                  </a:cubicBezTo>
                  <a:close/>
                </a:path>
              </a:pathLst>
            </a:custGeom>
            <a:solidFill>
              <a:schemeClr val="accen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83" name="Google Shape;477;p27">
              <a:extLst>
                <a:ext uri="{FF2B5EF4-FFF2-40B4-BE49-F238E27FC236}">
                  <a16:creationId xmlns:a16="http://schemas.microsoft.com/office/drawing/2014/main" id="{8BABFD7C-9A58-414E-A03F-B3CEF4950DE2}"/>
                </a:ext>
              </a:extLst>
            </p:cNvPr>
            <p:cNvSpPr/>
            <p:nvPr/>
          </p:nvSpPr>
          <p:spPr>
            <a:xfrm>
              <a:off x="5818028" y="4746472"/>
              <a:ext cx="1121428" cy="305090"/>
            </a:xfrm>
            <a:custGeom>
              <a:avLst/>
              <a:gdLst/>
              <a:ahLst/>
              <a:cxnLst/>
              <a:rect l="l" t="t" r="r" b="b"/>
              <a:pathLst>
                <a:path w="20290" h="5520" extrusionOk="0">
                  <a:moveTo>
                    <a:pt x="2316" y="1"/>
                  </a:moveTo>
                  <a:cubicBezTo>
                    <a:pt x="1046" y="1"/>
                    <a:pt x="0" y="940"/>
                    <a:pt x="0" y="2092"/>
                  </a:cubicBezTo>
                  <a:lnTo>
                    <a:pt x="0" y="3534"/>
                  </a:lnTo>
                  <a:cubicBezTo>
                    <a:pt x="0" y="4633"/>
                    <a:pt x="1046" y="5520"/>
                    <a:pt x="2316" y="5520"/>
                  </a:cubicBezTo>
                  <a:lnTo>
                    <a:pt x="20290" y="5520"/>
                  </a:lnTo>
                  <a:lnTo>
                    <a:pt x="20290" y="4408"/>
                  </a:lnTo>
                  <a:lnTo>
                    <a:pt x="20290" y="1099"/>
                  </a:lnTo>
                  <a:lnTo>
                    <a:pt x="20290" y="1"/>
                  </a:lnTo>
                  <a:close/>
                </a:path>
              </a:pathLst>
            </a:custGeom>
            <a:solidFill>
              <a:schemeClr val="accent3"/>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84" name="Google Shape;478;p27">
              <a:extLst>
                <a:ext uri="{FF2B5EF4-FFF2-40B4-BE49-F238E27FC236}">
                  <a16:creationId xmlns:a16="http://schemas.microsoft.com/office/drawing/2014/main" id="{A76879E2-D3AF-4216-8ECE-D3ADB73959E4}"/>
                </a:ext>
              </a:extLst>
            </p:cNvPr>
            <p:cNvSpPr/>
            <p:nvPr/>
          </p:nvSpPr>
          <p:spPr>
            <a:xfrm>
              <a:off x="5979692" y="4746472"/>
              <a:ext cx="1121428" cy="305090"/>
            </a:xfrm>
            <a:custGeom>
              <a:avLst/>
              <a:gdLst/>
              <a:ahLst/>
              <a:cxnLst/>
              <a:rect l="l" t="t" r="r" b="b"/>
              <a:pathLst>
                <a:path w="20290" h="5520" extrusionOk="0">
                  <a:moveTo>
                    <a:pt x="2263" y="1"/>
                  </a:moveTo>
                  <a:cubicBezTo>
                    <a:pt x="993" y="1"/>
                    <a:pt x="0" y="940"/>
                    <a:pt x="0" y="2092"/>
                  </a:cubicBezTo>
                  <a:lnTo>
                    <a:pt x="0" y="3534"/>
                  </a:lnTo>
                  <a:cubicBezTo>
                    <a:pt x="0" y="4633"/>
                    <a:pt x="993" y="5520"/>
                    <a:pt x="2263" y="5520"/>
                  </a:cubicBezTo>
                  <a:lnTo>
                    <a:pt x="20290" y="5520"/>
                  </a:lnTo>
                  <a:lnTo>
                    <a:pt x="20290" y="4408"/>
                  </a:lnTo>
                  <a:lnTo>
                    <a:pt x="2144" y="4408"/>
                  </a:lnTo>
                  <a:cubicBezTo>
                    <a:pt x="1707" y="4408"/>
                    <a:pt x="1324" y="3971"/>
                    <a:pt x="1324" y="3468"/>
                  </a:cubicBezTo>
                  <a:lnTo>
                    <a:pt x="1324" y="2039"/>
                  </a:lnTo>
                  <a:cubicBezTo>
                    <a:pt x="1324" y="1602"/>
                    <a:pt x="1707" y="1099"/>
                    <a:pt x="2144" y="1099"/>
                  </a:cubicBezTo>
                  <a:lnTo>
                    <a:pt x="20290" y="1099"/>
                  </a:lnTo>
                  <a:lnTo>
                    <a:pt x="20290" y="1"/>
                  </a:lnTo>
                  <a:close/>
                </a:path>
              </a:pathLst>
            </a:custGeom>
            <a:solidFill>
              <a:schemeClr val="accent4"/>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85" name="Google Shape;479;p27">
              <a:extLst>
                <a:ext uri="{FF2B5EF4-FFF2-40B4-BE49-F238E27FC236}">
                  <a16:creationId xmlns:a16="http://schemas.microsoft.com/office/drawing/2014/main" id="{55F81698-8966-405B-B8DF-DC60E71C69EF}"/>
                </a:ext>
              </a:extLst>
            </p:cNvPr>
            <p:cNvSpPr/>
            <p:nvPr/>
          </p:nvSpPr>
          <p:spPr>
            <a:xfrm>
              <a:off x="6052814" y="4807214"/>
              <a:ext cx="1011717" cy="182944"/>
            </a:xfrm>
            <a:custGeom>
              <a:avLst/>
              <a:gdLst/>
              <a:ahLst/>
              <a:cxnLst/>
              <a:rect l="l" t="t" r="r" b="b"/>
              <a:pathLst>
                <a:path w="18305" h="3310" extrusionOk="0">
                  <a:moveTo>
                    <a:pt x="821" y="0"/>
                  </a:moveTo>
                  <a:cubicBezTo>
                    <a:pt x="331" y="0"/>
                    <a:pt x="1" y="503"/>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86" name="Google Shape;480;p27">
              <a:extLst>
                <a:ext uri="{FF2B5EF4-FFF2-40B4-BE49-F238E27FC236}">
                  <a16:creationId xmlns:a16="http://schemas.microsoft.com/office/drawing/2014/main" id="{CA3E968B-3320-4B93-8C97-FFDD29B8E650}"/>
                </a:ext>
              </a:extLst>
            </p:cNvPr>
            <p:cNvSpPr/>
            <p:nvPr/>
          </p:nvSpPr>
          <p:spPr>
            <a:xfrm>
              <a:off x="6052814" y="4898630"/>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87" name="Google Shape;481;p27">
              <a:extLst>
                <a:ext uri="{FF2B5EF4-FFF2-40B4-BE49-F238E27FC236}">
                  <a16:creationId xmlns:a16="http://schemas.microsoft.com/office/drawing/2014/main" id="{291C66FF-B179-4723-B7A7-5E14C0A1978D}"/>
                </a:ext>
              </a:extLst>
            </p:cNvPr>
            <p:cNvSpPr/>
            <p:nvPr/>
          </p:nvSpPr>
          <p:spPr>
            <a:xfrm>
              <a:off x="5818028" y="4137120"/>
              <a:ext cx="1121428" cy="304372"/>
            </a:xfrm>
            <a:custGeom>
              <a:avLst/>
              <a:gdLst/>
              <a:ahLst/>
              <a:cxnLst/>
              <a:rect l="l" t="t" r="r" b="b"/>
              <a:pathLst>
                <a:path w="20290" h="5507" extrusionOk="0">
                  <a:moveTo>
                    <a:pt x="2316" y="1"/>
                  </a:moveTo>
                  <a:cubicBezTo>
                    <a:pt x="1046" y="1"/>
                    <a:pt x="0" y="927"/>
                    <a:pt x="0" y="2092"/>
                  </a:cubicBezTo>
                  <a:lnTo>
                    <a:pt x="0" y="3521"/>
                  </a:lnTo>
                  <a:cubicBezTo>
                    <a:pt x="0" y="4633"/>
                    <a:pt x="1046" y="5507"/>
                    <a:pt x="2316" y="5507"/>
                  </a:cubicBezTo>
                  <a:lnTo>
                    <a:pt x="20290" y="5507"/>
                  </a:lnTo>
                  <a:lnTo>
                    <a:pt x="20290" y="4408"/>
                  </a:lnTo>
                  <a:lnTo>
                    <a:pt x="20290" y="1099"/>
                  </a:lnTo>
                  <a:lnTo>
                    <a:pt x="20290" y="1"/>
                  </a:lnTo>
                  <a:close/>
                </a:path>
              </a:pathLst>
            </a:custGeom>
            <a:solidFill>
              <a:schemeClr val="dk2"/>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88" name="Google Shape;482;p27">
              <a:extLst>
                <a:ext uri="{FF2B5EF4-FFF2-40B4-BE49-F238E27FC236}">
                  <a16:creationId xmlns:a16="http://schemas.microsoft.com/office/drawing/2014/main" id="{ABE770CB-5BEA-40D7-8893-19839B809826}"/>
                </a:ext>
              </a:extLst>
            </p:cNvPr>
            <p:cNvSpPr/>
            <p:nvPr/>
          </p:nvSpPr>
          <p:spPr>
            <a:xfrm>
              <a:off x="5979692" y="4137120"/>
              <a:ext cx="1121428" cy="304372"/>
            </a:xfrm>
            <a:custGeom>
              <a:avLst/>
              <a:gdLst/>
              <a:ahLst/>
              <a:cxnLst/>
              <a:rect l="l" t="t" r="r" b="b"/>
              <a:pathLst>
                <a:path w="20290" h="5507" extrusionOk="0">
                  <a:moveTo>
                    <a:pt x="2263" y="1"/>
                  </a:moveTo>
                  <a:cubicBezTo>
                    <a:pt x="993" y="1"/>
                    <a:pt x="0" y="927"/>
                    <a:pt x="0" y="2092"/>
                  </a:cubicBezTo>
                  <a:lnTo>
                    <a:pt x="0" y="3521"/>
                  </a:lnTo>
                  <a:cubicBezTo>
                    <a:pt x="0" y="4633"/>
                    <a:pt x="993" y="5507"/>
                    <a:pt x="2263" y="5507"/>
                  </a:cubicBezTo>
                  <a:lnTo>
                    <a:pt x="20290" y="5507"/>
                  </a:lnTo>
                  <a:lnTo>
                    <a:pt x="20290" y="4408"/>
                  </a:lnTo>
                  <a:lnTo>
                    <a:pt x="2144" y="4408"/>
                  </a:lnTo>
                  <a:cubicBezTo>
                    <a:pt x="1707" y="4408"/>
                    <a:pt x="1324" y="3971"/>
                    <a:pt x="1324" y="3468"/>
                  </a:cubicBezTo>
                  <a:lnTo>
                    <a:pt x="1324" y="2039"/>
                  </a:lnTo>
                  <a:cubicBezTo>
                    <a:pt x="1324" y="1589"/>
                    <a:pt x="1707" y="1099"/>
                    <a:pt x="2144" y="1099"/>
                  </a:cubicBezTo>
                  <a:lnTo>
                    <a:pt x="20290" y="1099"/>
                  </a:lnTo>
                  <a:lnTo>
                    <a:pt x="20290" y="1"/>
                  </a:lnTo>
                  <a:close/>
                </a:path>
              </a:pathLst>
            </a:custGeom>
            <a:solidFill>
              <a:schemeClr val="accent2"/>
            </a:solidFill>
            <a:ln>
              <a:noFill/>
            </a:ln>
          </p:spPr>
          <p:txBody>
            <a:bodyPr spcFirstLastPara="1" wrap="square" lIns="91425" tIns="91425" rIns="91425" bIns="91425" anchor="ctr" anchorCtr="0">
              <a:noAutofit/>
            </a:bodyPr>
            <a:lstStyle/>
            <a:p>
              <a:endParaRPr sz="1350" dirty="0">
                <a:solidFill>
                  <a:prstClr val="black"/>
                </a:solidFill>
                <a:latin typeface="Times New Roman" panose="02020603050405020304" pitchFamily="18" charset="0"/>
              </a:endParaRPr>
            </a:p>
          </p:txBody>
        </p:sp>
        <p:sp>
          <p:nvSpPr>
            <p:cNvPr id="189" name="Google Shape;483;p27">
              <a:extLst>
                <a:ext uri="{FF2B5EF4-FFF2-40B4-BE49-F238E27FC236}">
                  <a16:creationId xmlns:a16="http://schemas.microsoft.com/office/drawing/2014/main" id="{BDE0DD92-9954-483D-9254-DF93389D6D10}"/>
                </a:ext>
              </a:extLst>
            </p:cNvPr>
            <p:cNvSpPr/>
            <p:nvPr/>
          </p:nvSpPr>
          <p:spPr>
            <a:xfrm>
              <a:off x="6052814" y="4197862"/>
              <a:ext cx="1011717" cy="182944"/>
            </a:xfrm>
            <a:custGeom>
              <a:avLst/>
              <a:gdLst/>
              <a:ahLst/>
              <a:cxnLst/>
              <a:rect l="l" t="t" r="r" b="b"/>
              <a:pathLst>
                <a:path w="18305" h="3310" extrusionOk="0">
                  <a:moveTo>
                    <a:pt x="821" y="0"/>
                  </a:moveTo>
                  <a:cubicBezTo>
                    <a:pt x="331" y="0"/>
                    <a:pt x="1" y="490"/>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90" name="Google Shape;484;p27">
              <a:extLst>
                <a:ext uri="{FF2B5EF4-FFF2-40B4-BE49-F238E27FC236}">
                  <a16:creationId xmlns:a16="http://schemas.microsoft.com/office/drawing/2014/main" id="{98E0769E-2EC9-413B-86D6-D6E6966C2609}"/>
                </a:ext>
              </a:extLst>
            </p:cNvPr>
            <p:cNvSpPr/>
            <p:nvPr/>
          </p:nvSpPr>
          <p:spPr>
            <a:xfrm>
              <a:off x="6052814" y="4289278"/>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91" name="Google Shape;485;p27">
              <a:extLst>
                <a:ext uri="{FF2B5EF4-FFF2-40B4-BE49-F238E27FC236}">
                  <a16:creationId xmlns:a16="http://schemas.microsoft.com/office/drawing/2014/main" id="{0A5FA524-2DF6-4965-9E8E-94B13171613C}"/>
                </a:ext>
              </a:extLst>
            </p:cNvPr>
            <p:cNvSpPr/>
            <p:nvPr/>
          </p:nvSpPr>
          <p:spPr>
            <a:xfrm>
              <a:off x="5878714" y="4441437"/>
              <a:ext cx="1122202" cy="305090"/>
            </a:xfrm>
            <a:custGeom>
              <a:avLst/>
              <a:gdLst/>
              <a:ahLst/>
              <a:cxnLst/>
              <a:rect l="l" t="t" r="r" b="b"/>
              <a:pathLst>
                <a:path w="20304" h="5520" extrusionOk="0">
                  <a:moveTo>
                    <a:pt x="1" y="1"/>
                  </a:moveTo>
                  <a:lnTo>
                    <a:pt x="1" y="1112"/>
                  </a:lnTo>
                  <a:lnTo>
                    <a:pt x="1" y="4421"/>
                  </a:lnTo>
                  <a:lnTo>
                    <a:pt x="1" y="5520"/>
                  </a:lnTo>
                  <a:lnTo>
                    <a:pt x="18146" y="5520"/>
                  </a:lnTo>
                  <a:cubicBezTo>
                    <a:pt x="19417" y="5520"/>
                    <a:pt x="20303" y="4633"/>
                    <a:pt x="20303" y="3534"/>
                  </a:cubicBezTo>
                  <a:lnTo>
                    <a:pt x="20303" y="2105"/>
                  </a:lnTo>
                  <a:cubicBezTo>
                    <a:pt x="20303" y="940"/>
                    <a:pt x="19417" y="1"/>
                    <a:pt x="18146" y="1"/>
                  </a:cubicBezTo>
                  <a:close/>
                </a:path>
              </a:pathLst>
            </a:custGeom>
            <a:solidFill>
              <a:schemeClr val="accent6"/>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92" name="Google Shape;486;p27">
              <a:extLst>
                <a:ext uri="{FF2B5EF4-FFF2-40B4-BE49-F238E27FC236}">
                  <a16:creationId xmlns:a16="http://schemas.microsoft.com/office/drawing/2014/main" id="{F509284B-876D-4A80-BA84-280F172E213B}"/>
                </a:ext>
              </a:extLst>
            </p:cNvPr>
            <p:cNvSpPr/>
            <p:nvPr/>
          </p:nvSpPr>
          <p:spPr>
            <a:xfrm>
              <a:off x="5723626" y="4441437"/>
              <a:ext cx="1121484" cy="305090"/>
            </a:xfrm>
            <a:custGeom>
              <a:avLst/>
              <a:gdLst/>
              <a:ahLst/>
              <a:cxnLst/>
              <a:rect l="l" t="t" r="r" b="b"/>
              <a:pathLst>
                <a:path w="20291" h="5520" extrusionOk="0">
                  <a:moveTo>
                    <a:pt x="1" y="1"/>
                  </a:moveTo>
                  <a:lnTo>
                    <a:pt x="1" y="1112"/>
                  </a:lnTo>
                  <a:lnTo>
                    <a:pt x="18199" y="1112"/>
                  </a:lnTo>
                  <a:cubicBezTo>
                    <a:pt x="18636" y="1112"/>
                    <a:pt x="18967" y="1602"/>
                    <a:pt x="18967" y="2039"/>
                  </a:cubicBezTo>
                  <a:lnTo>
                    <a:pt x="18967" y="3481"/>
                  </a:lnTo>
                  <a:cubicBezTo>
                    <a:pt x="18967" y="3971"/>
                    <a:pt x="18636" y="4421"/>
                    <a:pt x="18199" y="4421"/>
                  </a:cubicBezTo>
                  <a:lnTo>
                    <a:pt x="1" y="4421"/>
                  </a:lnTo>
                  <a:lnTo>
                    <a:pt x="1" y="5520"/>
                  </a:lnTo>
                  <a:lnTo>
                    <a:pt x="18093" y="5520"/>
                  </a:lnTo>
                  <a:cubicBezTo>
                    <a:pt x="19351" y="5520"/>
                    <a:pt x="20290" y="4633"/>
                    <a:pt x="20290" y="3534"/>
                  </a:cubicBezTo>
                  <a:lnTo>
                    <a:pt x="20290" y="2105"/>
                  </a:lnTo>
                  <a:cubicBezTo>
                    <a:pt x="20290" y="940"/>
                    <a:pt x="19351" y="1"/>
                    <a:pt x="18093" y="1"/>
                  </a:cubicBezTo>
                  <a:close/>
                </a:path>
              </a:pathLst>
            </a:custGeom>
            <a:solidFill>
              <a:schemeClr val="accent5"/>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93" name="Google Shape;487;p27">
              <a:extLst>
                <a:ext uri="{FF2B5EF4-FFF2-40B4-BE49-F238E27FC236}">
                  <a16:creationId xmlns:a16="http://schemas.microsoft.com/office/drawing/2014/main" id="{514DAC2C-F787-4F25-9A11-7B159FD88F5A}"/>
                </a:ext>
              </a:extLst>
            </p:cNvPr>
            <p:cNvSpPr/>
            <p:nvPr/>
          </p:nvSpPr>
          <p:spPr>
            <a:xfrm>
              <a:off x="5760215" y="4502897"/>
              <a:ext cx="1011717" cy="182944"/>
            </a:xfrm>
            <a:custGeom>
              <a:avLst/>
              <a:gdLst/>
              <a:ahLst/>
              <a:cxnLst/>
              <a:rect l="l" t="t" r="r" b="b"/>
              <a:pathLst>
                <a:path w="18305" h="3310" extrusionOk="0">
                  <a:moveTo>
                    <a:pt x="0" y="0"/>
                  </a:moveTo>
                  <a:lnTo>
                    <a:pt x="0" y="3309"/>
                  </a:lnTo>
                  <a:lnTo>
                    <a:pt x="17537" y="3309"/>
                  </a:lnTo>
                  <a:cubicBezTo>
                    <a:pt x="18027" y="3309"/>
                    <a:pt x="18305" y="2859"/>
                    <a:pt x="18305" y="2369"/>
                  </a:cubicBezTo>
                  <a:lnTo>
                    <a:pt x="18305" y="927"/>
                  </a:lnTo>
                  <a:cubicBezTo>
                    <a:pt x="18305" y="490"/>
                    <a:pt x="18027" y="0"/>
                    <a:pt x="17537" y="0"/>
                  </a:cubicBezTo>
                  <a:close/>
                </a:path>
              </a:pathLst>
            </a:custGeom>
            <a:solidFill>
              <a:srgbClr val="FEFEF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94" name="Google Shape;488;p27">
              <a:extLst>
                <a:ext uri="{FF2B5EF4-FFF2-40B4-BE49-F238E27FC236}">
                  <a16:creationId xmlns:a16="http://schemas.microsoft.com/office/drawing/2014/main" id="{43DA952A-51C1-4CD8-87AC-54EE952645F8}"/>
                </a:ext>
              </a:extLst>
            </p:cNvPr>
            <p:cNvSpPr/>
            <p:nvPr/>
          </p:nvSpPr>
          <p:spPr>
            <a:xfrm>
              <a:off x="5760215" y="4594314"/>
              <a:ext cx="1011717" cy="91527"/>
            </a:xfrm>
            <a:custGeom>
              <a:avLst/>
              <a:gdLst/>
              <a:ahLst/>
              <a:cxnLst/>
              <a:rect l="l" t="t" r="r" b="b"/>
              <a:pathLst>
                <a:path w="18305" h="1656" extrusionOk="0">
                  <a:moveTo>
                    <a:pt x="0" y="1"/>
                  </a:moveTo>
                  <a:lnTo>
                    <a:pt x="0" y="1655"/>
                  </a:lnTo>
                  <a:lnTo>
                    <a:pt x="17537" y="1655"/>
                  </a:lnTo>
                  <a:cubicBezTo>
                    <a:pt x="18027" y="1655"/>
                    <a:pt x="18305" y="1205"/>
                    <a:pt x="18305" y="715"/>
                  </a:cubicBezTo>
                  <a:lnTo>
                    <a:pt x="18305" y="1"/>
                  </a:lnTo>
                  <a:close/>
                </a:path>
              </a:pathLst>
            </a:custGeom>
            <a:solidFill>
              <a:srgbClr val="E3E8DD"/>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95" name="Google Shape;489;p27">
              <a:extLst>
                <a:ext uri="{FF2B5EF4-FFF2-40B4-BE49-F238E27FC236}">
                  <a16:creationId xmlns:a16="http://schemas.microsoft.com/office/drawing/2014/main" id="{F591E635-FEAB-4C3C-B9C6-EC29961A1ECB}"/>
                </a:ext>
              </a:extLst>
            </p:cNvPr>
            <p:cNvSpPr/>
            <p:nvPr/>
          </p:nvSpPr>
          <p:spPr>
            <a:xfrm>
              <a:off x="5485910" y="4847726"/>
              <a:ext cx="200077" cy="203836"/>
            </a:xfrm>
            <a:custGeom>
              <a:avLst/>
              <a:gdLst/>
              <a:ahLst/>
              <a:cxnLst/>
              <a:rect l="l" t="t" r="r" b="b"/>
              <a:pathLst>
                <a:path w="3620" h="3688" extrusionOk="0">
                  <a:moveTo>
                    <a:pt x="1020" y="0"/>
                  </a:moveTo>
                  <a:cubicBezTo>
                    <a:pt x="495" y="0"/>
                    <a:pt x="74" y="143"/>
                    <a:pt x="0" y="485"/>
                  </a:cubicBezTo>
                  <a:lnTo>
                    <a:pt x="1152" y="3688"/>
                  </a:lnTo>
                  <a:lnTo>
                    <a:pt x="3468" y="1305"/>
                  </a:lnTo>
                  <a:cubicBezTo>
                    <a:pt x="3619" y="602"/>
                    <a:pt x="2099" y="0"/>
                    <a:pt x="1020" y="0"/>
                  </a:cubicBezTo>
                  <a:close/>
                </a:path>
              </a:pathLst>
            </a:custGeom>
            <a:solidFill>
              <a:schemeClr val="accen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96" name="Google Shape;490;p27">
              <a:extLst>
                <a:ext uri="{FF2B5EF4-FFF2-40B4-BE49-F238E27FC236}">
                  <a16:creationId xmlns:a16="http://schemas.microsoft.com/office/drawing/2014/main" id="{E02F2ECF-691B-47FD-81C8-6B94B0BA2911}"/>
                </a:ext>
              </a:extLst>
            </p:cNvPr>
            <p:cNvSpPr/>
            <p:nvPr/>
          </p:nvSpPr>
          <p:spPr>
            <a:xfrm>
              <a:off x="5528302" y="4988168"/>
              <a:ext cx="64445" cy="63395"/>
            </a:xfrm>
            <a:custGeom>
              <a:avLst/>
              <a:gdLst/>
              <a:ahLst/>
              <a:cxnLst/>
              <a:rect l="l" t="t" r="r" b="b"/>
              <a:pathLst>
                <a:path w="1166" h="1147" extrusionOk="0">
                  <a:moveTo>
                    <a:pt x="349" y="0"/>
                  </a:moveTo>
                  <a:cubicBezTo>
                    <a:pt x="216" y="0"/>
                    <a:pt x="102" y="26"/>
                    <a:pt x="1" y="88"/>
                  </a:cubicBezTo>
                  <a:lnTo>
                    <a:pt x="385" y="1147"/>
                  </a:lnTo>
                  <a:lnTo>
                    <a:pt x="1166" y="313"/>
                  </a:lnTo>
                  <a:cubicBezTo>
                    <a:pt x="1046" y="207"/>
                    <a:pt x="835" y="88"/>
                    <a:pt x="663" y="35"/>
                  </a:cubicBezTo>
                  <a:cubicBezTo>
                    <a:pt x="547" y="13"/>
                    <a:pt x="444" y="0"/>
                    <a:pt x="349" y="0"/>
                  </a:cubicBezTo>
                  <a:close/>
                </a:path>
              </a:pathLst>
            </a:custGeom>
            <a:solidFill>
              <a:schemeClr val="dk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97" name="Google Shape;491;p27">
              <a:extLst>
                <a:ext uri="{FF2B5EF4-FFF2-40B4-BE49-F238E27FC236}">
                  <a16:creationId xmlns:a16="http://schemas.microsoft.com/office/drawing/2014/main" id="{A5A28937-704C-464F-98FE-88CACD065452}"/>
                </a:ext>
              </a:extLst>
            </p:cNvPr>
            <p:cNvSpPr/>
            <p:nvPr/>
          </p:nvSpPr>
          <p:spPr>
            <a:xfrm>
              <a:off x="5644646" y="4085222"/>
              <a:ext cx="228265" cy="152158"/>
            </a:xfrm>
            <a:custGeom>
              <a:avLst/>
              <a:gdLst/>
              <a:ahLst/>
              <a:cxnLst/>
              <a:rect l="l" t="t" r="r" b="b"/>
              <a:pathLst>
                <a:path w="4130" h="2753" extrusionOk="0">
                  <a:moveTo>
                    <a:pt x="768" y="0"/>
                  </a:moveTo>
                  <a:cubicBezTo>
                    <a:pt x="543" y="0"/>
                    <a:pt x="384" y="106"/>
                    <a:pt x="331" y="278"/>
                  </a:cubicBezTo>
                  <a:lnTo>
                    <a:pt x="53" y="1602"/>
                  </a:lnTo>
                  <a:cubicBezTo>
                    <a:pt x="0" y="1654"/>
                    <a:pt x="53" y="1760"/>
                    <a:pt x="53" y="1866"/>
                  </a:cubicBezTo>
                  <a:cubicBezTo>
                    <a:pt x="106" y="1932"/>
                    <a:pt x="159" y="1985"/>
                    <a:pt x="265" y="2038"/>
                  </a:cubicBezTo>
                  <a:lnTo>
                    <a:pt x="331" y="2038"/>
                  </a:lnTo>
                  <a:lnTo>
                    <a:pt x="3362" y="2753"/>
                  </a:lnTo>
                  <a:cubicBezTo>
                    <a:pt x="3415" y="2753"/>
                    <a:pt x="3521" y="2753"/>
                    <a:pt x="3640" y="2700"/>
                  </a:cubicBezTo>
                  <a:cubicBezTo>
                    <a:pt x="3693" y="2647"/>
                    <a:pt x="3746" y="2594"/>
                    <a:pt x="3799" y="2475"/>
                  </a:cubicBezTo>
                  <a:lnTo>
                    <a:pt x="4077" y="1204"/>
                  </a:lnTo>
                  <a:cubicBezTo>
                    <a:pt x="4130" y="993"/>
                    <a:pt x="4024" y="821"/>
                    <a:pt x="3799" y="768"/>
                  </a:cubicBezTo>
                  <a:lnTo>
                    <a:pt x="768" y="0"/>
                  </a:lnTo>
                  <a:close/>
                </a:path>
              </a:pathLst>
            </a:custGeom>
            <a:solidFill>
              <a:schemeClr val="accent5"/>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98" name="Google Shape;492;p27">
              <a:extLst>
                <a:ext uri="{FF2B5EF4-FFF2-40B4-BE49-F238E27FC236}">
                  <a16:creationId xmlns:a16="http://schemas.microsoft.com/office/drawing/2014/main" id="{4C5272C7-D691-460D-AF7C-E29527C98AC4}"/>
                </a:ext>
              </a:extLst>
            </p:cNvPr>
            <p:cNvSpPr/>
            <p:nvPr/>
          </p:nvSpPr>
          <p:spPr>
            <a:xfrm>
              <a:off x="5645836" y="4137120"/>
              <a:ext cx="215829" cy="100260"/>
            </a:xfrm>
            <a:custGeom>
              <a:avLst/>
              <a:gdLst/>
              <a:ahLst/>
              <a:cxnLst/>
              <a:rect l="l" t="t" r="r" b="b"/>
              <a:pathLst>
                <a:path w="3905" h="1814" extrusionOk="0">
                  <a:moveTo>
                    <a:pt x="159" y="1"/>
                  </a:moveTo>
                  <a:lnTo>
                    <a:pt x="53" y="663"/>
                  </a:lnTo>
                  <a:cubicBezTo>
                    <a:pt x="0" y="715"/>
                    <a:pt x="53" y="821"/>
                    <a:pt x="53" y="927"/>
                  </a:cubicBezTo>
                  <a:cubicBezTo>
                    <a:pt x="106" y="993"/>
                    <a:pt x="159" y="1046"/>
                    <a:pt x="265" y="1099"/>
                  </a:cubicBezTo>
                  <a:lnTo>
                    <a:pt x="331" y="1099"/>
                  </a:lnTo>
                  <a:lnTo>
                    <a:pt x="3362" y="1814"/>
                  </a:lnTo>
                  <a:cubicBezTo>
                    <a:pt x="3415" y="1814"/>
                    <a:pt x="3521" y="1814"/>
                    <a:pt x="3640" y="1761"/>
                  </a:cubicBezTo>
                  <a:cubicBezTo>
                    <a:pt x="3693" y="1708"/>
                    <a:pt x="3746" y="1655"/>
                    <a:pt x="3799" y="1536"/>
                  </a:cubicBezTo>
                  <a:lnTo>
                    <a:pt x="3905" y="927"/>
                  </a:lnTo>
                  <a:lnTo>
                    <a:pt x="159" y="1"/>
                  </a:lnTo>
                  <a:close/>
                </a:path>
              </a:pathLst>
            </a:custGeom>
            <a:solidFill>
              <a:schemeClr val="accent6"/>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99" name="Google Shape;493;p27">
              <a:extLst>
                <a:ext uri="{FF2B5EF4-FFF2-40B4-BE49-F238E27FC236}">
                  <a16:creationId xmlns:a16="http://schemas.microsoft.com/office/drawing/2014/main" id="{05038E9A-E454-4492-82BB-9FDEB648C086}"/>
                </a:ext>
              </a:extLst>
            </p:cNvPr>
            <p:cNvSpPr/>
            <p:nvPr/>
          </p:nvSpPr>
          <p:spPr>
            <a:xfrm>
              <a:off x="5629280" y="4231521"/>
              <a:ext cx="209971" cy="688388"/>
            </a:xfrm>
            <a:custGeom>
              <a:avLst/>
              <a:gdLst/>
              <a:ahLst/>
              <a:cxnLst/>
              <a:rect l="l" t="t" r="r" b="b"/>
              <a:pathLst>
                <a:path w="3799" h="12455" extrusionOk="0">
                  <a:moveTo>
                    <a:pt x="2753" y="0"/>
                  </a:moveTo>
                  <a:lnTo>
                    <a:pt x="0" y="11528"/>
                  </a:lnTo>
                  <a:lnTo>
                    <a:pt x="874" y="12454"/>
                  </a:lnTo>
                  <a:lnTo>
                    <a:pt x="3799" y="278"/>
                  </a:lnTo>
                  <a:lnTo>
                    <a:pt x="2753" y="0"/>
                  </a:lnTo>
                  <a:close/>
                </a:path>
              </a:pathLst>
            </a:custGeom>
            <a:solidFill>
              <a:schemeClr val="accent2"/>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00" name="Google Shape;494;p27">
              <a:extLst>
                <a:ext uri="{FF2B5EF4-FFF2-40B4-BE49-F238E27FC236}">
                  <a16:creationId xmlns:a16="http://schemas.microsoft.com/office/drawing/2014/main" id="{742D069C-DE57-4FAB-A021-8FD151CA235C}"/>
                </a:ext>
              </a:extLst>
            </p:cNvPr>
            <p:cNvSpPr/>
            <p:nvPr/>
          </p:nvSpPr>
          <p:spPr>
            <a:xfrm>
              <a:off x="5559032" y="4216156"/>
              <a:ext cx="222462" cy="685459"/>
            </a:xfrm>
            <a:custGeom>
              <a:avLst/>
              <a:gdLst/>
              <a:ahLst/>
              <a:cxnLst/>
              <a:rect l="l" t="t" r="r" b="b"/>
              <a:pathLst>
                <a:path w="4025" h="12402" extrusionOk="0">
                  <a:moveTo>
                    <a:pt x="2754" y="0"/>
                  </a:moveTo>
                  <a:lnTo>
                    <a:pt x="1" y="11475"/>
                  </a:lnTo>
                  <a:lnTo>
                    <a:pt x="437" y="12402"/>
                  </a:lnTo>
                  <a:lnTo>
                    <a:pt x="1271" y="11806"/>
                  </a:lnTo>
                  <a:lnTo>
                    <a:pt x="4024" y="278"/>
                  </a:lnTo>
                  <a:lnTo>
                    <a:pt x="2754" y="0"/>
                  </a:lnTo>
                  <a:close/>
                </a:path>
              </a:pathLst>
            </a:custGeom>
            <a:solidFill>
              <a:schemeClr val="dk2"/>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01" name="Google Shape;495;p27">
              <a:extLst>
                <a:ext uri="{FF2B5EF4-FFF2-40B4-BE49-F238E27FC236}">
                  <a16:creationId xmlns:a16="http://schemas.microsoft.com/office/drawing/2014/main" id="{27981ADF-5C21-4526-8F52-CC8B04A60578}"/>
                </a:ext>
              </a:extLst>
            </p:cNvPr>
            <p:cNvSpPr/>
            <p:nvPr/>
          </p:nvSpPr>
          <p:spPr>
            <a:xfrm>
              <a:off x="5485910" y="4200791"/>
              <a:ext cx="225336" cy="673741"/>
            </a:xfrm>
            <a:custGeom>
              <a:avLst/>
              <a:gdLst/>
              <a:ahLst/>
              <a:cxnLst/>
              <a:rect l="l" t="t" r="r" b="b"/>
              <a:pathLst>
                <a:path w="4077" h="12190" extrusionOk="0">
                  <a:moveTo>
                    <a:pt x="2925" y="0"/>
                  </a:moveTo>
                  <a:lnTo>
                    <a:pt x="0" y="12190"/>
                  </a:lnTo>
                  <a:lnTo>
                    <a:pt x="0" y="12190"/>
                  </a:lnTo>
                  <a:lnTo>
                    <a:pt x="1324" y="11753"/>
                  </a:lnTo>
                  <a:lnTo>
                    <a:pt x="4077" y="278"/>
                  </a:lnTo>
                  <a:lnTo>
                    <a:pt x="2925" y="0"/>
                  </a:lnTo>
                  <a:close/>
                </a:path>
              </a:pathLst>
            </a:custGeom>
            <a:solidFill>
              <a:schemeClr val="accent2"/>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02" name="Google Shape;496;p27">
              <a:extLst>
                <a:ext uri="{FF2B5EF4-FFF2-40B4-BE49-F238E27FC236}">
                  <a16:creationId xmlns:a16="http://schemas.microsoft.com/office/drawing/2014/main" id="{AD32BB56-298A-4E14-A1C3-7DF8DE415D66}"/>
                </a:ext>
              </a:extLst>
            </p:cNvPr>
            <p:cNvSpPr/>
            <p:nvPr/>
          </p:nvSpPr>
          <p:spPr>
            <a:xfrm>
              <a:off x="5616845" y="4167132"/>
              <a:ext cx="240701" cy="161720"/>
            </a:xfrm>
            <a:custGeom>
              <a:avLst/>
              <a:gdLst/>
              <a:ahLst/>
              <a:cxnLst/>
              <a:rect l="l" t="t" r="r" b="b"/>
              <a:pathLst>
                <a:path w="4355" h="2926" extrusionOk="0">
                  <a:moveTo>
                    <a:pt x="834" y="0"/>
                  </a:moveTo>
                  <a:cubicBezTo>
                    <a:pt x="715" y="0"/>
                    <a:pt x="609" y="0"/>
                    <a:pt x="556" y="53"/>
                  </a:cubicBezTo>
                  <a:cubicBezTo>
                    <a:pt x="437" y="120"/>
                    <a:pt x="384" y="225"/>
                    <a:pt x="331" y="278"/>
                  </a:cubicBezTo>
                  <a:lnTo>
                    <a:pt x="53" y="1655"/>
                  </a:lnTo>
                  <a:cubicBezTo>
                    <a:pt x="0" y="1880"/>
                    <a:pt x="106" y="2105"/>
                    <a:pt x="331" y="2105"/>
                  </a:cubicBezTo>
                  <a:lnTo>
                    <a:pt x="3534" y="2925"/>
                  </a:lnTo>
                  <a:cubicBezTo>
                    <a:pt x="3746" y="2925"/>
                    <a:pt x="3971" y="2819"/>
                    <a:pt x="4024" y="2594"/>
                  </a:cubicBezTo>
                  <a:lnTo>
                    <a:pt x="4302" y="1271"/>
                  </a:lnTo>
                  <a:cubicBezTo>
                    <a:pt x="4355" y="1165"/>
                    <a:pt x="4302" y="1046"/>
                    <a:pt x="4249" y="940"/>
                  </a:cubicBezTo>
                  <a:cubicBezTo>
                    <a:pt x="4196" y="887"/>
                    <a:pt x="4143" y="834"/>
                    <a:pt x="4077" y="834"/>
                  </a:cubicBezTo>
                  <a:lnTo>
                    <a:pt x="4024" y="781"/>
                  </a:lnTo>
                  <a:lnTo>
                    <a:pt x="834" y="0"/>
                  </a:lnTo>
                  <a:close/>
                </a:path>
              </a:pathLst>
            </a:custGeom>
            <a:solidFill>
              <a:srgbClr val="DDDDDD"/>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03" name="Google Shape;497;p27">
              <a:extLst>
                <a:ext uri="{FF2B5EF4-FFF2-40B4-BE49-F238E27FC236}">
                  <a16:creationId xmlns:a16="http://schemas.microsoft.com/office/drawing/2014/main" id="{CD80068C-4264-4ADA-8B18-8F64800BA4B6}"/>
                </a:ext>
              </a:extLst>
            </p:cNvPr>
            <p:cNvSpPr/>
            <p:nvPr/>
          </p:nvSpPr>
          <p:spPr>
            <a:xfrm>
              <a:off x="5629280" y="4167132"/>
              <a:ext cx="228265" cy="106837"/>
            </a:xfrm>
            <a:custGeom>
              <a:avLst/>
              <a:gdLst/>
              <a:ahLst/>
              <a:cxnLst/>
              <a:rect l="l" t="t" r="r" b="b"/>
              <a:pathLst>
                <a:path w="4130" h="1933" extrusionOk="0">
                  <a:moveTo>
                    <a:pt x="609" y="0"/>
                  </a:moveTo>
                  <a:cubicBezTo>
                    <a:pt x="490" y="0"/>
                    <a:pt x="384" y="0"/>
                    <a:pt x="331" y="53"/>
                  </a:cubicBezTo>
                  <a:cubicBezTo>
                    <a:pt x="212" y="120"/>
                    <a:pt x="159" y="225"/>
                    <a:pt x="106" y="278"/>
                  </a:cubicBezTo>
                  <a:lnTo>
                    <a:pt x="0" y="940"/>
                  </a:lnTo>
                  <a:lnTo>
                    <a:pt x="3918" y="1933"/>
                  </a:lnTo>
                  <a:lnTo>
                    <a:pt x="4077" y="1271"/>
                  </a:lnTo>
                  <a:cubicBezTo>
                    <a:pt x="4130" y="1165"/>
                    <a:pt x="4077" y="1046"/>
                    <a:pt x="4024" y="940"/>
                  </a:cubicBezTo>
                  <a:cubicBezTo>
                    <a:pt x="3971" y="887"/>
                    <a:pt x="3918" y="834"/>
                    <a:pt x="3852" y="834"/>
                  </a:cubicBezTo>
                  <a:lnTo>
                    <a:pt x="3799" y="781"/>
                  </a:lnTo>
                  <a:lnTo>
                    <a:pt x="609" y="0"/>
                  </a:lnTo>
                  <a:close/>
                </a:path>
              </a:pathLst>
            </a:custGeom>
            <a:solidFill>
              <a:srgbClr val="FAFBED"/>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04" name="Google Shape;498;p27">
              <a:extLst>
                <a:ext uri="{FF2B5EF4-FFF2-40B4-BE49-F238E27FC236}">
                  <a16:creationId xmlns:a16="http://schemas.microsoft.com/office/drawing/2014/main" id="{3F6C4494-4796-48A2-8886-1DCED0045D2E}"/>
                </a:ext>
              </a:extLst>
            </p:cNvPr>
            <p:cNvSpPr/>
            <p:nvPr/>
          </p:nvSpPr>
          <p:spPr>
            <a:xfrm>
              <a:off x="5626351" y="4160499"/>
              <a:ext cx="243630" cy="80584"/>
            </a:xfrm>
            <a:custGeom>
              <a:avLst/>
              <a:gdLst/>
              <a:ahLst/>
              <a:cxnLst/>
              <a:rect l="l" t="t" r="r" b="b"/>
              <a:pathLst>
                <a:path w="4408" h="1458" extrusionOk="0">
                  <a:moveTo>
                    <a:pt x="263" y="0"/>
                  </a:moveTo>
                  <a:cubicBezTo>
                    <a:pt x="159" y="0"/>
                    <a:pt x="53" y="87"/>
                    <a:pt x="53" y="173"/>
                  </a:cubicBezTo>
                  <a:cubicBezTo>
                    <a:pt x="0" y="345"/>
                    <a:pt x="106" y="504"/>
                    <a:pt x="212" y="504"/>
                  </a:cubicBezTo>
                  <a:lnTo>
                    <a:pt x="4077" y="1444"/>
                  </a:lnTo>
                  <a:cubicBezTo>
                    <a:pt x="4106" y="1454"/>
                    <a:pt x="4134" y="1458"/>
                    <a:pt x="4160" y="1458"/>
                  </a:cubicBezTo>
                  <a:cubicBezTo>
                    <a:pt x="4277" y="1458"/>
                    <a:pt x="4364" y="1372"/>
                    <a:pt x="4408" y="1285"/>
                  </a:cubicBezTo>
                  <a:cubicBezTo>
                    <a:pt x="4408" y="1113"/>
                    <a:pt x="4355" y="1007"/>
                    <a:pt x="4183" y="954"/>
                  </a:cubicBezTo>
                  <a:lnTo>
                    <a:pt x="331" y="15"/>
                  </a:lnTo>
                  <a:cubicBezTo>
                    <a:pt x="309" y="5"/>
                    <a:pt x="286" y="0"/>
                    <a:pt x="263" y="0"/>
                  </a:cubicBezTo>
                  <a:close/>
                </a:path>
              </a:pathLst>
            </a:custGeom>
            <a:solidFill>
              <a:schemeClr val="dk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05" name="Google Shape;499;p27">
              <a:extLst>
                <a:ext uri="{FF2B5EF4-FFF2-40B4-BE49-F238E27FC236}">
                  <a16:creationId xmlns:a16="http://schemas.microsoft.com/office/drawing/2014/main" id="{2674BDF2-8965-4D1E-807D-E6D106AFBFDA}"/>
                </a:ext>
              </a:extLst>
            </p:cNvPr>
            <p:cNvSpPr/>
            <p:nvPr/>
          </p:nvSpPr>
          <p:spPr>
            <a:xfrm>
              <a:off x="5604409" y="4254476"/>
              <a:ext cx="244349" cy="79865"/>
            </a:xfrm>
            <a:custGeom>
              <a:avLst/>
              <a:gdLst/>
              <a:ahLst/>
              <a:cxnLst/>
              <a:rect l="l" t="t" r="r" b="b"/>
              <a:pathLst>
                <a:path w="4421" h="1445" extrusionOk="0">
                  <a:moveTo>
                    <a:pt x="331" y="1"/>
                  </a:moveTo>
                  <a:cubicBezTo>
                    <a:pt x="225" y="1"/>
                    <a:pt x="66" y="54"/>
                    <a:pt x="66" y="226"/>
                  </a:cubicBezTo>
                  <a:cubicBezTo>
                    <a:pt x="0" y="332"/>
                    <a:pt x="119" y="491"/>
                    <a:pt x="225" y="491"/>
                  </a:cubicBezTo>
                  <a:lnTo>
                    <a:pt x="4090" y="1430"/>
                  </a:lnTo>
                  <a:cubicBezTo>
                    <a:pt x="4119" y="1440"/>
                    <a:pt x="4147" y="1444"/>
                    <a:pt x="4173" y="1444"/>
                  </a:cubicBezTo>
                  <a:cubicBezTo>
                    <a:pt x="4290" y="1444"/>
                    <a:pt x="4378" y="1358"/>
                    <a:pt x="4421" y="1271"/>
                  </a:cubicBezTo>
                  <a:cubicBezTo>
                    <a:pt x="4421" y="1099"/>
                    <a:pt x="4368" y="994"/>
                    <a:pt x="4196" y="941"/>
                  </a:cubicBezTo>
                  <a:lnTo>
                    <a:pt x="331" y="1"/>
                  </a:lnTo>
                  <a:close/>
                </a:path>
              </a:pathLst>
            </a:custGeom>
            <a:solidFill>
              <a:schemeClr val="dk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06" name="Google Shape;500;p27">
              <a:extLst>
                <a:ext uri="{FF2B5EF4-FFF2-40B4-BE49-F238E27FC236}">
                  <a16:creationId xmlns:a16="http://schemas.microsoft.com/office/drawing/2014/main" id="{138DF767-835B-4C1B-9DEF-B209F8AD9A0A}"/>
                </a:ext>
              </a:extLst>
            </p:cNvPr>
            <p:cNvSpPr/>
            <p:nvPr/>
          </p:nvSpPr>
          <p:spPr>
            <a:xfrm>
              <a:off x="6376144" y="3457797"/>
              <a:ext cx="158072" cy="233903"/>
            </a:xfrm>
            <a:custGeom>
              <a:avLst/>
              <a:gdLst/>
              <a:ahLst/>
              <a:cxnLst/>
              <a:rect l="l" t="t" r="r" b="b"/>
              <a:pathLst>
                <a:path w="2860" h="4232" extrusionOk="0">
                  <a:moveTo>
                    <a:pt x="2381" y="0"/>
                  </a:moveTo>
                  <a:cubicBezTo>
                    <a:pt x="2298" y="0"/>
                    <a:pt x="2214" y="33"/>
                    <a:pt x="2145" y="102"/>
                  </a:cubicBezTo>
                  <a:cubicBezTo>
                    <a:pt x="2039" y="155"/>
                    <a:pt x="1" y="1532"/>
                    <a:pt x="384" y="3901"/>
                  </a:cubicBezTo>
                  <a:cubicBezTo>
                    <a:pt x="437" y="4073"/>
                    <a:pt x="596" y="4231"/>
                    <a:pt x="821" y="4231"/>
                  </a:cubicBezTo>
                  <a:lnTo>
                    <a:pt x="874" y="4231"/>
                  </a:lnTo>
                  <a:cubicBezTo>
                    <a:pt x="1099" y="4179"/>
                    <a:pt x="1258" y="3954"/>
                    <a:pt x="1205" y="3742"/>
                  </a:cubicBezTo>
                  <a:cubicBezTo>
                    <a:pt x="927" y="1968"/>
                    <a:pt x="2528" y="817"/>
                    <a:pt x="2581" y="817"/>
                  </a:cubicBezTo>
                  <a:cubicBezTo>
                    <a:pt x="2806" y="645"/>
                    <a:pt x="2859" y="380"/>
                    <a:pt x="2701" y="208"/>
                  </a:cubicBezTo>
                  <a:cubicBezTo>
                    <a:pt x="2629" y="73"/>
                    <a:pt x="2506" y="0"/>
                    <a:pt x="2381" y="0"/>
                  </a:cubicBezTo>
                  <a:close/>
                </a:path>
              </a:pathLst>
            </a:custGeom>
            <a:solidFill>
              <a:srgbClr val="74E2ED"/>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07" name="Google Shape;501;p27">
              <a:extLst>
                <a:ext uri="{FF2B5EF4-FFF2-40B4-BE49-F238E27FC236}">
                  <a16:creationId xmlns:a16="http://schemas.microsoft.com/office/drawing/2014/main" id="{4CBA8055-B063-450A-8906-2CF185A9842D}"/>
                </a:ext>
              </a:extLst>
            </p:cNvPr>
            <p:cNvSpPr/>
            <p:nvPr/>
          </p:nvSpPr>
          <p:spPr>
            <a:xfrm>
              <a:off x="6180820" y="3609734"/>
              <a:ext cx="527497" cy="527442"/>
            </a:xfrm>
            <a:custGeom>
              <a:avLst/>
              <a:gdLst/>
              <a:ahLst/>
              <a:cxnLst/>
              <a:rect l="l" t="t" r="r" b="b"/>
              <a:pathLst>
                <a:path w="9544" h="9543" extrusionOk="0">
                  <a:moveTo>
                    <a:pt x="4739" y="0"/>
                  </a:moveTo>
                  <a:cubicBezTo>
                    <a:pt x="2145" y="0"/>
                    <a:pt x="1" y="2144"/>
                    <a:pt x="1" y="4791"/>
                  </a:cubicBezTo>
                  <a:cubicBezTo>
                    <a:pt x="1" y="7385"/>
                    <a:pt x="2145" y="9543"/>
                    <a:pt x="4739" y="9543"/>
                  </a:cubicBezTo>
                  <a:cubicBezTo>
                    <a:pt x="7386" y="9543"/>
                    <a:pt x="9543" y="7385"/>
                    <a:pt x="9543" y="4791"/>
                  </a:cubicBezTo>
                  <a:cubicBezTo>
                    <a:pt x="9543" y="2144"/>
                    <a:pt x="7386" y="0"/>
                    <a:pt x="4739" y="0"/>
                  </a:cubicBezTo>
                  <a:close/>
                </a:path>
              </a:pathLst>
            </a:custGeom>
            <a:solidFill>
              <a:schemeClr val="accent6"/>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08" name="Google Shape;502;p27">
              <a:extLst>
                <a:ext uri="{FF2B5EF4-FFF2-40B4-BE49-F238E27FC236}">
                  <a16:creationId xmlns:a16="http://schemas.microsoft.com/office/drawing/2014/main" id="{8CE6223A-D964-464F-86AC-CE5DDBF82B21}"/>
                </a:ext>
              </a:extLst>
            </p:cNvPr>
            <p:cNvSpPr/>
            <p:nvPr/>
          </p:nvSpPr>
          <p:spPr>
            <a:xfrm>
              <a:off x="6241562" y="3659421"/>
              <a:ext cx="207815" cy="145692"/>
            </a:xfrm>
            <a:custGeom>
              <a:avLst/>
              <a:gdLst/>
              <a:ahLst/>
              <a:cxnLst/>
              <a:rect l="l" t="t" r="r" b="b"/>
              <a:pathLst>
                <a:path w="3760" h="2636" extrusionOk="0">
                  <a:moveTo>
                    <a:pt x="2633" y="1"/>
                  </a:moveTo>
                  <a:cubicBezTo>
                    <a:pt x="2247" y="1"/>
                    <a:pt x="1778" y="140"/>
                    <a:pt x="1324" y="425"/>
                  </a:cubicBezTo>
                  <a:cubicBezTo>
                    <a:pt x="450" y="914"/>
                    <a:pt x="0" y="1748"/>
                    <a:pt x="278" y="2238"/>
                  </a:cubicBezTo>
                  <a:cubicBezTo>
                    <a:pt x="439" y="2509"/>
                    <a:pt x="746" y="2635"/>
                    <a:pt x="1120" y="2635"/>
                  </a:cubicBezTo>
                  <a:cubicBezTo>
                    <a:pt x="1513" y="2635"/>
                    <a:pt x="1981" y="2496"/>
                    <a:pt x="2436" y="2238"/>
                  </a:cubicBezTo>
                  <a:cubicBezTo>
                    <a:pt x="3309" y="1695"/>
                    <a:pt x="3759" y="861"/>
                    <a:pt x="3428" y="372"/>
                  </a:cubicBezTo>
                  <a:cubicBezTo>
                    <a:pt x="3293" y="127"/>
                    <a:pt x="3000" y="1"/>
                    <a:pt x="2633" y="1"/>
                  </a:cubicBezTo>
                  <a:close/>
                </a:path>
              </a:pathLst>
            </a:custGeom>
            <a:solidFill>
              <a:schemeClr val="accent5"/>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09" name="Google Shape;503;p27">
              <a:extLst>
                <a:ext uri="{FF2B5EF4-FFF2-40B4-BE49-F238E27FC236}">
                  <a16:creationId xmlns:a16="http://schemas.microsoft.com/office/drawing/2014/main" id="{B4196230-7B41-4113-B6A8-CC4C3ED43B0A}"/>
                </a:ext>
              </a:extLst>
            </p:cNvPr>
            <p:cNvSpPr/>
            <p:nvPr/>
          </p:nvSpPr>
          <p:spPr>
            <a:xfrm>
              <a:off x="6189608" y="3719445"/>
              <a:ext cx="518709" cy="417731"/>
            </a:xfrm>
            <a:custGeom>
              <a:avLst/>
              <a:gdLst/>
              <a:ahLst/>
              <a:cxnLst/>
              <a:rect l="l" t="t" r="r" b="b"/>
              <a:pathLst>
                <a:path w="9385" h="7558" extrusionOk="0">
                  <a:moveTo>
                    <a:pt x="8445" y="0"/>
                  </a:moveTo>
                  <a:lnTo>
                    <a:pt x="8445" y="0"/>
                  </a:lnTo>
                  <a:cubicBezTo>
                    <a:pt x="8551" y="437"/>
                    <a:pt x="8603" y="821"/>
                    <a:pt x="8603" y="1271"/>
                  </a:cubicBezTo>
                  <a:cubicBezTo>
                    <a:pt x="8603" y="3918"/>
                    <a:pt x="6512" y="6009"/>
                    <a:pt x="3865" y="6009"/>
                  </a:cubicBezTo>
                  <a:cubicBezTo>
                    <a:pt x="2264" y="6009"/>
                    <a:pt x="887" y="5242"/>
                    <a:pt x="1" y="4024"/>
                  </a:cubicBezTo>
                  <a:lnTo>
                    <a:pt x="1" y="4024"/>
                  </a:lnTo>
                  <a:cubicBezTo>
                    <a:pt x="556" y="6062"/>
                    <a:pt x="2436" y="7558"/>
                    <a:pt x="4580" y="7558"/>
                  </a:cubicBezTo>
                  <a:cubicBezTo>
                    <a:pt x="7227" y="7558"/>
                    <a:pt x="9384" y="5400"/>
                    <a:pt x="9384" y="2806"/>
                  </a:cubicBezTo>
                  <a:cubicBezTo>
                    <a:pt x="9384" y="1761"/>
                    <a:pt x="9053" y="821"/>
                    <a:pt x="8445" y="0"/>
                  </a:cubicBezTo>
                  <a:close/>
                </a:path>
              </a:pathLst>
            </a:custGeom>
            <a:solidFill>
              <a:srgbClr val="D4145A"/>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grpSp>
        <p:nvGrpSpPr>
          <p:cNvPr id="292" name="Group 291">
            <a:extLst>
              <a:ext uri="{FF2B5EF4-FFF2-40B4-BE49-F238E27FC236}">
                <a16:creationId xmlns:a16="http://schemas.microsoft.com/office/drawing/2014/main" id="{81AB7299-1143-40B8-A113-516BAE18D37E}"/>
              </a:ext>
            </a:extLst>
          </p:cNvPr>
          <p:cNvGrpSpPr/>
          <p:nvPr userDrawn="1"/>
        </p:nvGrpSpPr>
        <p:grpSpPr>
          <a:xfrm>
            <a:off x="1199183" y="2707053"/>
            <a:ext cx="1653691" cy="1514189"/>
            <a:chOff x="1598355" y="3608289"/>
            <a:chExt cx="2204156" cy="2018295"/>
          </a:xfrm>
        </p:grpSpPr>
        <p:grpSp>
          <p:nvGrpSpPr>
            <p:cNvPr id="211" name="Google Shape;505;p27">
              <a:extLst>
                <a:ext uri="{FF2B5EF4-FFF2-40B4-BE49-F238E27FC236}">
                  <a16:creationId xmlns:a16="http://schemas.microsoft.com/office/drawing/2014/main" id="{A42BCA09-07B9-4CBD-A2DF-E24B3C63BD62}"/>
                </a:ext>
              </a:extLst>
            </p:cNvPr>
            <p:cNvGrpSpPr/>
            <p:nvPr/>
          </p:nvGrpSpPr>
          <p:grpSpPr>
            <a:xfrm>
              <a:off x="1598355" y="4368136"/>
              <a:ext cx="868990" cy="1258447"/>
              <a:chOff x="3235834" y="3793115"/>
              <a:chExt cx="868990" cy="1258447"/>
            </a:xfrm>
          </p:grpSpPr>
          <p:sp>
            <p:nvSpPr>
              <p:cNvPr id="259" name="Google Shape;506;p27">
                <a:extLst>
                  <a:ext uri="{FF2B5EF4-FFF2-40B4-BE49-F238E27FC236}">
                    <a16:creationId xmlns:a16="http://schemas.microsoft.com/office/drawing/2014/main" id="{BD828A38-7FD5-4192-AFA1-0F8CBEA346BE}"/>
                  </a:ext>
                </a:extLst>
              </p:cNvPr>
              <p:cNvSpPr/>
              <p:nvPr/>
            </p:nvSpPr>
            <p:spPr>
              <a:xfrm>
                <a:off x="3236476" y="3795496"/>
                <a:ext cx="868347" cy="1256066"/>
              </a:xfrm>
              <a:custGeom>
                <a:avLst/>
                <a:gdLst/>
                <a:ahLst/>
                <a:cxnLst/>
                <a:rect l="l" t="t" r="r" b="b"/>
                <a:pathLst>
                  <a:path w="15711" h="22726" extrusionOk="0">
                    <a:moveTo>
                      <a:pt x="1099" y="1"/>
                    </a:moveTo>
                    <a:cubicBezTo>
                      <a:pt x="490" y="1"/>
                      <a:pt x="1" y="491"/>
                      <a:pt x="1" y="1099"/>
                    </a:cubicBezTo>
                    <a:lnTo>
                      <a:pt x="1" y="21614"/>
                    </a:lnTo>
                    <a:cubicBezTo>
                      <a:pt x="1" y="22223"/>
                      <a:pt x="490" y="22726"/>
                      <a:pt x="1099" y="22726"/>
                    </a:cubicBezTo>
                    <a:lnTo>
                      <a:pt x="14612" y="22726"/>
                    </a:lnTo>
                    <a:cubicBezTo>
                      <a:pt x="15221" y="22726"/>
                      <a:pt x="15711" y="22223"/>
                      <a:pt x="15711" y="21614"/>
                    </a:cubicBezTo>
                    <a:lnTo>
                      <a:pt x="15711" y="1099"/>
                    </a:lnTo>
                    <a:cubicBezTo>
                      <a:pt x="15711" y="491"/>
                      <a:pt x="15221" y="1"/>
                      <a:pt x="14612" y="1"/>
                    </a:cubicBezTo>
                    <a:close/>
                  </a:path>
                </a:pathLst>
              </a:custGeom>
              <a:solidFill>
                <a:srgbClr val="FFFFFF"/>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nvGrpSpPr>
              <p:cNvPr id="260" name="Google Shape;507;p27">
                <a:extLst>
                  <a:ext uri="{FF2B5EF4-FFF2-40B4-BE49-F238E27FC236}">
                    <a16:creationId xmlns:a16="http://schemas.microsoft.com/office/drawing/2014/main" id="{E29DCE97-F16B-4989-BDC3-AA1A5694BD20}"/>
                  </a:ext>
                </a:extLst>
              </p:cNvPr>
              <p:cNvGrpSpPr/>
              <p:nvPr/>
            </p:nvGrpSpPr>
            <p:grpSpPr>
              <a:xfrm>
                <a:off x="3235834" y="3793115"/>
                <a:ext cx="865418" cy="1258447"/>
                <a:chOff x="3235834" y="3793115"/>
                <a:chExt cx="865418" cy="1258447"/>
              </a:xfrm>
            </p:grpSpPr>
            <p:sp>
              <p:nvSpPr>
                <p:cNvPr id="261" name="Google Shape;508;p27">
                  <a:extLst>
                    <a:ext uri="{FF2B5EF4-FFF2-40B4-BE49-F238E27FC236}">
                      <a16:creationId xmlns:a16="http://schemas.microsoft.com/office/drawing/2014/main" id="{8AB76180-4FBF-46B5-AF84-3C5E2E574B03}"/>
                    </a:ext>
                  </a:extLst>
                </p:cNvPr>
                <p:cNvSpPr/>
                <p:nvPr/>
              </p:nvSpPr>
              <p:spPr>
                <a:xfrm>
                  <a:off x="3235834" y="3793115"/>
                  <a:ext cx="865418" cy="389985"/>
                </a:xfrm>
                <a:custGeom>
                  <a:avLst/>
                  <a:gdLst/>
                  <a:ahLst/>
                  <a:cxnLst/>
                  <a:rect l="l" t="t" r="r" b="b"/>
                  <a:pathLst>
                    <a:path w="15658" h="7056" extrusionOk="0">
                      <a:moveTo>
                        <a:pt x="1046" y="1"/>
                      </a:moveTo>
                      <a:cubicBezTo>
                        <a:pt x="437" y="1"/>
                        <a:pt x="1" y="491"/>
                        <a:pt x="1" y="1099"/>
                      </a:cubicBezTo>
                      <a:lnTo>
                        <a:pt x="1" y="7055"/>
                      </a:lnTo>
                      <a:lnTo>
                        <a:pt x="15658" y="7055"/>
                      </a:lnTo>
                      <a:lnTo>
                        <a:pt x="15658" y="1099"/>
                      </a:lnTo>
                      <a:cubicBezTo>
                        <a:pt x="15658" y="491"/>
                        <a:pt x="15168" y="1"/>
                        <a:pt x="14559" y="1"/>
                      </a:cubicBezTo>
                      <a:close/>
                    </a:path>
                  </a:pathLst>
                </a:custGeom>
                <a:solidFill>
                  <a:schemeClr val="accent5"/>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62" name="Google Shape;509;p27">
                  <a:extLst>
                    <a:ext uri="{FF2B5EF4-FFF2-40B4-BE49-F238E27FC236}">
                      <a16:creationId xmlns:a16="http://schemas.microsoft.com/office/drawing/2014/main" id="{D08CAE54-F59F-4A10-8D78-8262F1A9DB44}"/>
                    </a:ext>
                  </a:extLst>
                </p:cNvPr>
                <p:cNvSpPr/>
                <p:nvPr/>
              </p:nvSpPr>
              <p:spPr>
                <a:xfrm>
                  <a:off x="3306725" y="3905262"/>
                  <a:ext cx="719118" cy="182888"/>
                </a:xfrm>
                <a:custGeom>
                  <a:avLst/>
                  <a:gdLst/>
                  <a:ahLst/>
                  <a:cxnLst/>
                  <a:rect l="l" t="t" r="r" b="b"/>
                  <a:pathLst>
                    <a:path w="13011" h="3309" extrusionOk="0">
                      <a:moveTo>
                        <a:pt x="662" y="0"/>
                      </a:moveTo>
                      <a:cubicBezTo>
                        <a:pt x="278" y="0"/>
                        <a:pt x="0" y="278"/>
                        <a:pt x="0" y="662"/>
                      </a:cubicBezTo>
                      <a:lnTo>
                        <a:pt x="0" y="2647"/>
                      </a:lnTo>
                      <a:cubicBezTo>
                        <a:pt x="0" y="3031"/>
                        <a:pt x="278" y="3309"/>
                        <a:pt x="662" y="3309"/>
                      </a:cubicBezTo>
                      <a:lnTo>
                        <a:pt x="12349" y="3309"/>
                      </a:lnTo>
                      <a:cubicBezTo>
                        <a:pt x="12733" y="3309"/>
                        <a:pt x="13011" y="3031"/>
                        <a:pt x="13011" y="2647"/>
                      </a:cubicBezTo>
                      <a:lnTo>
                        <a:pt x="13011" y="662"/>
                      </a:lnTo>
                      <a:cubicBezTo>
                        <a:pt x="13011" y="278"/>
                        <a:pt x="12733" y="0"/>
                        <a:pt x="12349" y="0"/>
                      </a:cubicBezTo>
                      <a:close/>
                    </a:path>
                  </a:pathLst>
                </a:custGeom>
                <a:solidFill>
                  <a:srgbClr val="233E49"/>
                </a:solidFill>
                <a:ln w="9525" cap="flat" cmpd="sng">
                  <a:solidFill>
                    <a:srgbClr val="233E49"/>
                  </a:solidFill>
                  <a:prstDash val="solid"/>
                  <a:round/>
                  <a:headEnd type="none" w="sm" len="sm"/>
                  <a:tailEnd type="none" w="sm" len="sm"/>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63" name="Google Shape;510;p27">
                  <a:extLst>
                    <a:ext uri="{FF2B5EF4-FFF2-40B4-BE49-F238E27FC236}">
                      <a16:creationId xmlns:a16="http://schemas.microsoft.com/office/drawing/2014/main" id="{9DB1CFE6-09AD-4BAD-99EC-F2FB4357E9BE}"/>
                    </a:ext>
                  </a:extLst>
                </p:cNvPr>
                <p:cNvSpPr/>
                <p:nvPr/>
              </p:nvSpPr>
              <p:spPr>
                <a:xfrm>
                  <a:off x="3309654" y="4261478"/>
                  <a:ext cx="146355" cy="143426"/>
                </a:xfrm>
                <a:custGeom>
                  <a:avLst/>
                  <a:gdLst/>
                  <a:ahLst/>
                  <a:cxnLst/>
                  <a:rect l="l" t="t" r="r" b="b"/>
                  <a:pathLst>
                    <a:path w="2648" h="2595" extrusionOk="0">
                      <a:moveTo>
                        <a:pt x="556" y="1"/>
                      </a:moveTo>
                      <a:cubicBezTo>
                        <a:pt x="278" y="1"/>
                        <a:pt x="0" y="226"/>
                        <a:pt x="0" y="504"/>
                      </a:cubicBezTo>
                      <a:lnTo>
                        <a:pt x="0" y="2052"/>
                      </a:lnTo>
                      <a:cubicBezTo>
                        <a:pt x="0" y="2383"/>
                        <a:pt x="278" y="2595"/>
                        <a:pt x="556" y="2595"/>
                      </a:cubicBezTo>
                      <a:lnTo>
                        <a:pt x="2091" y="2595"/>
                      </a:lnTo>
                      <a:cubicBezTo>
                        <a:pt x="2369" y="2595"/>
                        <a:pt x="2647" y="2383"/>
                        <a:pt x="2647" y="2052"/>
                      </a:cubicBezTo>
                      <a:lnTo>
                        <a:pt x="2647" y="504"/>
                      </a:lnTo>
                      <a:cubicBezTo>
                        <a:pt x="2647" y="226"/>
                        <a:pt x="2369" y="1"/>
                        <a:pt x="2091" y="1"/>
                      </a:cubicBezTo>
                      <a:close/>
                    </a:path>
                  </a:pathLst>
                </a:custGeom>
                <a:solidFill>
                  <a:srgbClr val="EE1D69"/>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64" name="Google Shape;511;p27">
                  <a:extLst>
                    <a:ext uri="{FF2B5EF4-FFF2-40B4-BE49-F238E27FC236}">
                      <a16:creationId xmlns:a16="http://schemas.microsoft.com/office/drawing/2014/main" id="{70583FED-039A-47A5-B629-2D017A70CC66}"/>
                    </a:ext>
                  </a:extLst>
                </p:cNvPr>
                <p:cNvSpPr/>
                <p:nvPr/>
              </p:nvSpPr>
              <p:spPr>
                <a:xfrm>
                  <a:off x="3501275" y="4261478"/>
                  <a:ext cx="143426" cy="143426"/>
                </a:xfrm>
                <a:custGeom>
                  <a:avLst/>
                  <a:gdLst/>
                  <a:ahLst/>
                  <a:cxnLst/>
                  <a:rect l="l" t="t" r="r" b="b"/>
                  <a:pathLst>
                    <a:path w="2595" h="2595" extrusionOk="0">
                      <a:moveTo>
                        <a:pt x="557" y="1"/>
                      </a:moveTo>
                      <a:cubicBezTo>
                        <a:pt x="226" y="1"/>
                        <a:pt x="1" y="226"/>
                        <a:pt x="1" y="504"/>
                      </a:cubicBezTo>
                      <a:lnTo>
                        <a:pt x="1" y="2052"/>
                      </a:lnTo>
                      <a:cubicBezTo>
                        <a:pt x="1" y="2383"/>
                        <a:pt x="226" y="2595"/>
                        <a:pt x="557" y="2595"/>
                      </a:cubicBezTo>
                      <a:lnTo>
                        <a:pt x="2105" y="2595"/>
                      </a:lnTo>
                      <a:cubicBezTo>
                        <a:pt x="2383" y="2595"/>
                        <a:pt x="2595" y="2383"/>
                        <a:pt x="2595" y="2052"/>
                      </a:cubicBezTo>
                      <a:lnTo>
                        <a:pt x="2595" y="504"/>
                      </a:lnTo>
                      <a:cubicBezTo>
                        <a:pt x="2595" y="226"/>
                        <a:pt x="2383" y="1"/>
                        <a:pt x="2105" y="1"/>
                      </a:cubicBezTo>
                      <a:close/>
                    </a:path>
                  </a:pathLst>
                </a:custGeom>
                <a:solidFill>
                  <a:srgbClr val="CECCBC"/>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65" name="Google Shape;512;p27">
                  <a:extLst>
                    <a:ext uri="{FF2B5EF4-FFF2-40B4-BE49-F238E27FC236}">
                      <a16:creationId xmlns:a16="http://schemas.microsoft.com/office/drawing/2014/main" id="{D2C0D188-0581-496D-BB69-AB762A023099}"/>
                    </a:ext>
                  </a:extLst>
                </p:cNvPr>
                <p:cNvSpPr/>
                <p:nvPr/>
              </p:nvSpPr>
              <p:spPr>
                <a:xfrm>
                  <a:off x="3693670" y="4261478"/>
                  <a:ext cx="143426" cy="143426"/>
                </a:xfrm>
                <a:custGeom>
                  <a:avLst/>
                  <a:gdLst/>
                  <a:ahLst/>
                  <a:cxnLst/>
                  <a:rect l="l" t="t" r="r" b="b"/>
                  <a:pathLst>
                    <a:path w="2595" h="2595" extrusionOk="0">
                      <a:moveTo>
                        <a:pt x="490" y="1"/>
                      </a:moveTo>
                      <a:cubicBezTo>
                        <a:pt x="226" y="1"/>
                        <a:pt x="1" y="226"/>
                        <a:pt x="1" y="504"/>
                      </a:cubicBezTo>
                      <a:lnTo>
                        <a:pt x="1" y="2052"/>
                      </a:lnTo>
                      <a:cubicBezTo>
                        <a:pt x="1" y="2383"/>
                        <a:pt x="226" y="2595"/>
                        <a:pt x="490" y="2595"/>
                      </a:cubicBezTo>
                      <a:lnTo>
                        <a:pt x="2092" y="2595"/>
                      </a:lnTo>
                      <a:cubicBezTo>
                        <a:pt x="2370" y="2595"/>
                        <a:pt x="2595" y="2383"/>
                        <a:pt x="2595" y="2052"/>
                      </a:cubicBezTo>
                      <a:lnTo>
                        <a:pt x="2595" y="504"/>
                      </a:lnTo>
                      <a:cubicBezTo>
                        <a:pt x="2595" y="226"/>
                        <a:pt x="2370" y="1"/>
                        <a:pt x="2092" y="1"/>
                      </a:cubicBezTo>
                      <a:close/>
                    </a:path>
                  </a:pathLst>
                </a:custGeom>
                <a:solidFill>
                  <a:srgbClr val="CECCBC"/>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66" name="Google Shape;513;p27">
                  <a:extLst>
                    <a:ext uri="{FF2B5EF4-FFF2-40B4-BE49-F238E27FC236}">
                      <a16:creationId xmlns:a16="http://schemas.microsoft.com/office/drawing/2014/main" id="{76B17AE7-FC35-4694-9100-6C5B55E674A5}"/>
                    </a:ext>
                  </a:extLst>
                </p:cNvPr>
                <p:cNvSpPr/>
                <p:nvPr/>
              </p:nvSpPr>
              <p:spPr>
                <a:xfrm>
                  <a:off x="3309654" y="4453872"/>
                  <a:ext cx="146355" cy="143426"/>
                </a:xfrm>
                <a:custGeom>
                  <a:avLst/>
                  <a:gdLst/>
                  <a:ahLst/>
                  <a:cxnLst/>
                  <a:rect l="l" t="t" r="r" b="b"/>
                  <a:pathLst>
                    <a:path w="2648" h="2595" extrusionOk="0">
                      <a:moveTo>
                        <a:pt x="556" y="1"/>
                      </a:moveTo>
                      <a:cubicBezTo>
                        <a:pt x="278" y="1"/>
                        <a:pt x="0" y="226"/>
                        <a:pt x="0" y="556"/>
                      </a:cubicBezTo>
                      <a:lnTo>
                        <a:pt x="0" y="2092"/>
                      </a:lnTo>
                      <a:cubicBezTo>
                        <a:pt x="0" y="2370"/>
                        <a:pt x="278" y="2595"/>
                        <a:pt x="556" y="2595"/>
                      </a:cubicBezTo>
                      <a:lnTo>
                        <a:pt x="2091" y="2595"/>
                      </a:lnTo>
                      <a:cubicBezTo>
                        <a:pt x="2369" y="2595"/>
                        <a:pt x="2647" y="2370"/>
                        <a:pt x="2647" y="2092"/>
                      </a:cubicBezTo>
                      <a:lnTo>
                        <a:pt x="2647" y="556"/>
                      </a:lnTo>
                      <a:cubicBezTo>
                        <a:pt x="2647" y="226"/>
                        <a:pt x="2369" y="1"/>
                        <a:pt x="2091" y="1"/>
                      </a:cubicBezTo>
                      <a:close/>
                    </a:path>
                  </a:pathLst>
                </a:custGeom>
                <a:solidFill>
                  <a:srgbClr val="CECCBC"/>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67" name="Google Shape;514;p27">
                  <a:extLst>
                    <a:ext uri="{FF2B5EF4-FFF2-40B4-BE49-F238E27FC236}">
                      <a16:creationId xmlns:a16="http://schemas.microsoft.com/office/drawing/2014/main" id="{06563CF9-9334-4C03-9B26-6095F6C818E4}"/>
                    </a:ext>
                  </a:extLst>
                </p:cNvPr>
                <p:cNvSpPr/>
                <p:nvPr/>
              </p:nvSpPr>
              <p:spPr>
                <a:xfrm>
                  <a:off x="3501275" y="4453872"/>
                  <a:ext cx="143426" cy="143426"/>
                </a:xfrm>
                <a:custGeom>
                  <a:avLst/>
                  <a:gdLst/>
                  <a:ahLst/>
                  <a:cxnLst/>
                  <a:rect l="l" t="t" r="r" b="b"/>
                  <a:pathLst>
                    <a:path w="2595" h="2595" extrusionOk="0">
                      <a:moveTo>
                        <a:pt x="557" y="1"/>
                      </a:moveTo>
                      <a:cubicBezTo>
                        <a:pt x="226" y="1"/>
                        <a:pt x="1" y="226"/>
                        <a:pt x="1" y="556"/>
                      </a:cubicBezTo>
                      <a:lnTo>
                        <a:pt x="1" y="2092"/>
                      </a:lnTo>
                      <a:cubicBezTo>
                        <a:pt x="1" y="2370"/>
                        <a:pt x="226" y="2595"/>
                        <a:pt x="557" y="2595"/>
                      </a:cubicBezTo>
                      <a:lnTo>
                        <a:pt x="2105" y="2595"/>
                      </a:lnTo>
                      <a:cubicBezTo>
                        <a:pt x="2383" y="2595"/>
                        <a:pt x="2595" y="2370"/>
                        <a:pt x="2595" y="2092"/>
                      </a:cubicBezTo>
                      <a:lnTo>
                        <a:pt x="2595" y="556"/>
                      </a:lnTo>
                      <a:cubicBezTo>
                        <a:pt x="2595" y="226"/>
                        <a:pt x="2383" y="1"/>
                        <a:pt x="2105" y="1"/>
                      </a:cubicBezTo>
                      <a:close/>
                    </a:path>
                  </a:pathLst>
                </a:custGeom>
                <a:solidFill>
                  <a:srgbClr val="CECCBC"/>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68" name="Google Shape;515;p27">
                  <a:extLst>
                    <a:ext uri="{FF2B5EF4-FFF2-40B4-BE49-F238E27FC236}">
                      <a16:creationId xmlns:a16="http://schemas.microsoft.com/office/drawing/2014/main" id="{00A09FB6-1540-4742-BC12-1C40F843C573}"/>
                    </a:ext>
                  </a:extLst>
                </p:cNvPr>
                <p:cNvSpPr/>
                <p:nvPr/>
              </p:nvSpPr>
              <p:spPr>
                <a:xfrm>
                  <a:off x="3693670" y="4453872"/>
                  <a:ext cx="143426" cy="143426"/>
                </a:xfrm>
                <a:custGeom>
                  <a:avLst/>
                  <a:gdLst/>
                  <a:ahLst/>
                  <a:cxnLst/>
                  <a:rect l="l" t="t" r="r" b="b"/>
                  <a:pathLst>
                    <a:path w="2595" h="2595" extrusionOk="0">
                      <a:moveTo>
                        <a:pt x="490" y="1"/>
                      </a:moveTo>
                      <a:cubicBezTo>
                        <a:pt x="226" y="1"/>
                        <a:pt x="1" y="226"/>
                        <a:pt x="1" y="556"/>
                      </a:cubicBezTo>
                      <a:lnTo>
                        <a:pt x="1" y="2092"/>
                      </a:lnTo>
                      <a:cubicBezTo>
                        <a:pt x="1" y="2370"/>
                        <a:pt x="226" y="2595"/>
                        <a:pt x="490" y="2595"/>
                      </a:cubicBezTo>
                      <a:lnTo>
                        <a:pt x="2092" y="2595"/>
                      </a:lnTo>
                      <a:cubicBezTo>
                        <a:pt x="2370" y="2595"/>
                        <a:pt x="2595" y="2370"/>
                        <a:pt x="2595" y="2092"/>
                      </a:cubicBezTo>
                      <a:lnTo>
                        <a:pt x="2595" y="556"/>
                      </a:lnTo>
                      <a:cubicBezTo>
                        <a:pt x="2595" y="226"/>
                        <a:pt x="2370" y="1"/>
                        <a:pt x="2092" y="1"/>
                      </a:cubicBezTo>
                      <a:close/>
                    </a:path>
                  </a:pathLst>
                </a:custGeom>
                <a:solidFill>
                  <a:srgbClr val="CECCBC"/>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69" name="Google Shape;516;p27">
                  <a:extLst>
                    <a:ext uri="{FF2B5EF4-FFF2-40B4-BE49-F238E27FC236}">
                      <a16:creationId xmlns:a16="http://schemas.microsoft.com/office/drawing/2014/main" id="{B190F497-400D-4B46-B3AE-96032D54DFDA}"/>
                    </a:ext>
                  </a:extLst>
                </p:cNvPr>
                <p:cNvSpPr/>
                <p:nvPr/>
              </p:nvSpPr>
              <p:spPr>
                <a:xfrm>
                  <a:off x="3309654" y="4645549"/>
                  <a:ext cx="146355" cy="146355"/>
                </a:xfrm>
                <a:custGeom>
                  <a:avLst/>
                  <a:gdLst/>
                  <a:ahLst/>
                  <a:cxnLst/>
                  <a:rect l="l" t="t" r="r" b="b"/>
                  <a:pathLst>
                    <a:path w="2648" h="2648" extrusionOk="0">
                      <a:moveTo>
                        <a:pt x="556" y="0"/>
                      </a:moveTo>
                      <a:cubicBezTo>
                        <a:pt x="278" y="0"/>
                        <a:pt x="0" y="278"/>
                        <a:pt x="0" y="556"/>
                      </a:cubicBezTo>
                      <a:lnTo>
                        <a:pt x="0" y="2105"/>
                      </a:lnTo>
                      <a:cubicBezTo>
                        <a:pt x="0" y="2383"/>
                        <a:pt x="278" y="2647"/>
                        <a:pt x="556" y="2647"/>
                      </a:cubicBezTo>
                      <a:lnTo>
                        <a:pt x="2091" y="2647"/>
                      </a:lnTo>
                      <a:cubicBezTo>
                        <a:pt x="2369" y="2647"/>
                        <a:pt x="2647" y="2383"/>
                        <a:pt x="2647" y="2105"/>
                      </a:cubicBezTo>
                      <a:lnTo>
                        <a:pt x="2647" y="556"/>
                      </a:lnTo>
                      <a:cubicBezTo>
                        <a:pt x="2647" y="278"/>
                        <a:pt x="2369" y="0"/>
                        <a:pt x="2091" y="0"/>
                      </a:cubicBezTo>
                      <a:close/>
                    </a:path>
                  </a:pathLst>
                </a:custGeom>
                <a:solidFill>
                  <a:srgbClr val="EE1D69"/>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70" name="Google Shape;517;p27">
                  <a:extLst>
                    <a:ext uri="{FF2B5EF4-FFF2-40B4-BE49-F238E27FC236}">
                      <a16:creationId xmlns:a16="http://schemas.microsoft.com/office/drawing/2014/main" id="{1B2252C1-BAEB-4A32-8E90-3D383EA7B2E4}"/>
                    </a:ext>
                  </a:extLst>
                </p:cNvPr>
                <p:cNvSpPr/>
                <p:nvPr/>
              </p:nvSpPr>
              <p:spPr>
                <a:xfrm>
                  <a:off x="3501275" y="4645549"/>
                  <a:ext cx="143426" cy="146355"/>
                </a:xfrm>
                <a:custGeom>
                  <a:avLst/>
                  <a:gdLst/>
                  <a:ahLst/>
                  <a:cxnLst/>
                  <a:rect l="l" t="t" r="r" b="b"/>
                  <a:pathLst>
                    <a:path w="2595" h="2648" extrusionOk="0">
                      <a:moveTo>
                        <a:pt x="557" y="0"/>
                      </a:moveTo>
                      <a:cubicBezTo>
                        <a:pt x="226" y="0"/>
                        <a:pt x="1" y="278"/>
                        <a:pt x="1" y="556"/>
                      </a:cubicBezTo>
                      <a:lnTo>
                        <a:pt x="1" y="2105"/>
                      </a:lnTo>
                      <a:cubicBezTo>
                        <a:pt x="1" y="2383"/>
                        <a:pt x="226" y="2647"/>
                        <a:pt x="557" y="2647"/>
                      </a:cubicBezTo>
                      <a:lnTo>
                        <a:pt x="2105" y="2647"/>
                      </a:lnTo>
                      <a:cubicBezTo>
                        <a:pt x="2383" y="2647"/>
                        <a:pt x="2595" y="2383"/>
                        <a:pt x="2595" y="2105"/>
                      </a:cubicBezTo>
                      <a:lnTo>
                        <a:pt x="2595" y="556"/>
                      </a:lnTo>
                      <a:cubicBezTo>
                        <a:pt x="2595" y="278"/>
                        <a:pt x="2383" y="0"/>
                        <a:pt x="2105" y="0"/>
                      </a:cubicBezTo>
                      <a:close/>
                    </a:path>
                  </a:pathLst>
                </a:custGeom>
                <a:solidFill>
                  <a:srgbClr val="C1C1C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71" name="Google Shape;518;p27">
                  <a:extLst>
                    <a:ext uri="{FF2B5EF4-FFF2-40B4-BE49-F238E27FC236}">
                      <a16:creationId xmlns:a16="http://schemas.microsoft.com/office/drawing/2014/main" id="{7AD245D9-B2F3-4EB4-995D-CDC775197795}"/>
                    </a:ext>
                  </a:extLst>
                </p:cNvPr>
                <p:cNvSpPr/>
                <p:nvPr/>
              </p:nvSpPr>
              <p:spPr>
                <a:xfrm>
                  <a:off x="3693670" y="4645549"/>
                  <a:ext cx="143426" cy="146355"/>
                </a:xfrm>
                <a:custGeom>
                  <a:avLst/>
                  <a:gdLst/>
                  <a:ahLst/>
                  <a:cxnLst/>
                  <a:rect l="l" t="t" r="r" b="b"/>
                  <a:pathLst>
                    <a:path w="2595" h="2648" extrusionOk="0">
                      <a:moveTo>
                        <a:pt x="490" y="0"/>
                      </a:moveTo>
                      <a:cubicBezTo>
                        <a:pt x="226" y="0"/>
                        <a:pt x="1" y="278"/>
                        <a:pt x="1" y="556"/>
                      </a:cubicBezTo>
                      <a:lnTo>
                        <a:pt x="1" y="2105"/>
                      </a:lnTo>
                      <a:cubicBezTo>
                        <a:pt x="1" y="2383"/>
                        <a:pt x="226" y="2647"/>
                        <a:pt x="490" y="2647"/>
                      </a:cubicBezTo>
                      <a:lnTo>
                        <a:pt x="2092" y="2647"/>
                      </a:lnTo>
                      <a:cubicBezTo>
                        <a:pt x="2370" y="2647"/>
                        <a:pt x="2595" y="2383"/>
                        <a:pt x="2595" y="2105"/>
                      </a:cubicBezTo>
                      <a:lnTo>
                        <a:pt x="2595" y="556"/>
                      </a:lnTo>
                      <a:cubicBezTo>
                        <a:pt x="2595" y="278"/>
                        <a:pt x="2370" y="0"/>
                        <a:pt x="2092" y="0"/>
                      </a:cubicBezTo>
                      <a:close/>
                    </a:path>
                  </a:pathLst>
                </a:custGeom>
                <a:solidFill>
                  <a:srgbClr val="CECCBC"/>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72" name="Google Shape;519;p27">
                  <a:extLst>
                    <a:ext uri="{FF2B5EF4-FFF2-40B4-BE49-F238E27FC236}">
                      <a16:creationId xmlns:a16="http://schemas.microsoft.com/office/drawing/2014/main" id="{98A33EF0-520C-4B93-AE7C-E55930A5077E}"/>
                    </a:ext>
                  </a:extLst>
                </p:cNvPr>
                <p:cNvSpPr/>
                <p:nvPr/>
              </p:nvSpPr>
              <p:spPr>
                <a:xfrm>
                  <a:off x="3309654" y="4840873"/>
                  <a:ext cx="146355" cy="143426"/>
                </a:xfrm>
                <a:custGeom>
                  <a:avLst/>
                  <a:gdLst/>
                  <a:ahLst/>
                  <a:cxnLst/>
                  <a:rect l="l" t="t" r="r" b="b"/>
                  <a:pathLst>
                    <a:path w="2648" h="2595" extrusionOk="0">
                      <a:moveTo>
                        <a:pt x="556" y="0"/>
                      </a:moveTo>
                      <a:cubicBezTo>
                        <a:pt x="278" y="0"/>
                        <a:pt x="0" y="225"/>
                        <a:pt x="0" y="503"/>
                      </a:cubicBezTo>
                      <a:lnTo>
                        <a:pt x="0" y="2091"/>
                      </a:lnTo>
                      <a:cubicBezTo>
                        <a:pt x="0" y="2369"/>
                        <a:pt x="278" y="2594"/>
                        <a:pt x="556" y="2594"/>
                      </a:cubicBezTo>
                      <a:lnTo>
                        <a:pt x="2091" y="2594"/>
                      </a:lnTo>
                      <a:cubicBezTo>
                        <a:pt x="2369" y="2594"/>
                        <a:pt x="2647" y="2369"/>
                        <a:pt x="2647" y="2091"/>
                      </a:cubicBezTo>
                      <a:lnTo>
                        <a:pt x="2647" y="503"/>
                      </a:lnTo>
                      <a:cubicBezTo>
                        <a:pt x="2647" y="225"/>
                        <a:pt x="2369" y="0"/>
                        <a:pt x="2091" y="0"/>
                      </a:cubicBezTo>
                      <a:close/>
                    </a:path>
                  </a:pathLst>
                </a:custGeom>
                <a:solidFill>
                  <a:srgbClr val="EE1D69"/>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73" name="Google Shape;520;p27">
                  <a:extLst>
                    <a:ext uri="{FF2B5EF4-FFF2-40B4-BE49-F238E27FC236}">
                      <a16:creationId xmlns:a16="http://schemas.microsoft.com/office/drawing/2014/main" id="{BF34BFB8-E0F8-4561-BD25-835FE61E4027}"/>
                    </a:ext>
                  </a:extLst>
                </p:cNvPr>
                <p:cNvSpPr/>
                <p:nvPr/>
              </p:nvSpPr>
              <p:spPr>
                <a:xfrm>
                  <a:off x="3501275" y="4840873"/>
                  <a:ext cx="143426" cy="143426"/>
                </a:xfrm>
                <a:custGeom>
                  <a:avLst/>
                  <a:gdLst/>
                  <a:ahLst/>
                  <a:cxnLst/>
                  <a:rect l="l" t="t" r="r" b="b"/>
                  <a:pathLst>
                    <a:path w="2595" h="2595" extrusionOk="0">
                      <a:moveTo>
                        <a:pt x="557" y="0"/>
                      </a:moveTo>
                      <a:cubicBezTo>
                        <a:pt x="226" y="0"/>
                        <a:pt x="1" y="225"/>
                        <a:pt x="1" y="503"/>
                      </a:cubicBezTo>
                      <a:lnTo>
                        <a:pt x="1" y="2091"/>
                      </a:lnTo>
                      <a:cubicBezTo>
                        <a:pt x="1" y="2369"/>
                        <a:pt x="226" y="2594"/>
                        <a:pt x="557" y="2594"/>
                      </a:cubicBezTo>
                      <a:lnTo>
                        <a:pt x="2105" y="2594"/>
                      </a:lnTo>
                      <a:cubicBezTo>
                        <a:pt x="2383" y="2594"/>
                        <a:pt x="2595" y="2369"/>
                        <a:pt x="2595" y="2091"/>
                      </a:cubicBezTo>
                      <a:lnTo>
                        <a:pt x="2595" y="503"/>
                      </a:lnTo>
                      <a:cubicBezTo>
                        <a:pt x="2595" y="225"/>
                        <a:pt x="2383" y="0"/>
                        <a:pt x="2105" y="0"/>
                      </a:cubicBezTo>
                      <a:close/>
                    </a:path>
                  </a:pathLst>
                </a:custGeom>
                <a:solidFill>
                  <a:srgbClr val="CECCBC"/>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74" name="Google Shape;521;p27">
                  <a:extLst>
                    <a:ext uri="{FF2B5EF4-FFF2-40B4-BE49-F238E27FC236}">
                      <a16:creationId xmlns:a16="http://schemas.microsoft.com/office/drawing/2014/main" id="{2B528C3C-EA42-4CC7-9BAF-11A3DAC1CC9E}"/>
                    </a:ext>
                  </a:extLst>
                </p:cNvPr>
                <p:cNvSpPr/>
                <p:nvPr/>
              </p:nvSpPr>
              <p:spPr>
                <a:xfrm>
                  <a:off x="3693670" y="4840873"/>
                  <a:ext cx="143426" cy="143426"/>
                </a:xfrm>
                <a:custGeom>
                  <a:avLst/>
                  <a:gdLst/>
                  <a:ahLst/>
                  <a:cxnLst/>
                  <a:rect l="l" t="t" r="r" b="b"/>
                  <a:pathLst>
                    <a:path w="2595" h="2595" extrusionOk="0">
                      <a:moveTo>
                        <a:pt x="490" y="0"/>
                      </a:moveTo>
                      <a:cubicBezTo>
                        <a:pt x="226" y="0"/>
                        <a:pt x="1" y="225"/>
                        <a:pt x="1" y="503"/>
                      </a:cubicBezTo>
                      <a:lnTo>
                        <a:pt x="1" y="2091"/>
                      </a:lnTo>
                      <a:cubicBezTo>
                        <a:pt x="1" y="2369"/>
                        <a:pt x="226" y="2594"/>
                        <a:pt x="490" y="2594"/>
                      </a:cubicBezTo>
                      <a:lnTo>
                        <a:pt x="2092" y="2594"/>
                      </a:lnTo>
                      <a:cubicBezTo>
                        <a:pt x="2370" y="2594"/>
                        <a:pt x="2595" y="2369"/>
                        <a:pt x="2595" y="2091"/>
                      </a:cubicBezTo>
                      <a:lnTo>
                        <a:pt x="2595" y="503"/>
                      </a:lnTo>
                      <a:cubicBezTo>
                        <a:pt x="2595" y="225"/>
                        <a:pt x="2370" y="0"/>
                        <a:pt x="2092" y="0"/>
                      </a:cubicBezTo>
                      <a:close/>
                    </a:path>
                  </a:pathLst>
                </a:custGeom>
                <a:solidFill>
                  <a:srgbClr val="999999"/>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75" name="Google Shape;522;p27">
                  <a:extLst>
                    <a:ext uri="{FF2B5EF4-FFF2-40B4-BE49-F238E27FC236}">
                      <a16:creationId xmlns:a16="http://schemas.microsoft.com/office/drawing/2014/main" id="{4CEFEBD3-AAF5-4495-B2EE-5D6CE7E57676}"/>
                    </a:ext>
                  </a:extLst>
                </p:cNvPr>
                <p:cNvSpPr/>
                <p:nvPr/>
              </p:nvSpPr>
              <p:spPr>
                <a:xfrm>
                  <a:off x="3855335" y="4185426"/>
                  <a:ext cx="243685" cy="866136"/>
                </a:xfrm>
                <a:custGeom>
                  <a:avLst/>
                  <a:gdLst/>
                  <a:ahLst/>
                  <a:cxnLst/>
                  <a:rect l="l" t="t" r="r" b="b"/>
                  <a:pathLst>
                    <a:path w="4409" h="15671" extrusionOk="0">
                      <a:moveTo>
                        <a:pt x="2595" y="1377"/>
                      </a:moveTo>
                      <a:cubicBezTo>
                        <a:pt x="2926" y="1377"/>
                        <a:pt x="3137" y="1602"/>
                        <a:pt x="3137" y="1880"/>
                      </a:cubicBezTo>
                      <a:lnTo>
                        <a:pt x="3137" y="3428"/>
                      </a:lnTo>
                      <a:cubicBezTo>
                        <a:pt x="3137" y="3759"/>
                        <a:pt x="2926" y="3971"/>
                        <a:pt x="2595" y="3971"/>
                      </a:cubicBezTo>
                      <a:lnTo>
                        <a:pt x="1046" y="3971"/>
                      </a:lnTo>
                      <a:cubicBezTo>
                        <a:pt x="768" y="3971"/>
                        <a:pt x="543" y="3759"/>
                        <a:pt x="543" y="3428"/>
                      </a:cubicBezTo>
                      <a:lnTo>
                        <a:pt x="543" y="1880"/>
                      </a:lnTo>
                      <a:cubicBezTo>
                        <a:pt x="543" y="1602"/>
                        <a:pt x="768" y="1377"/>
                        <a:pt x="1046" y="1377"/>
                      </a:cubicBezTo>
                      <a:close/>
                      <a:moveTo>
                        <a:pt x="2595" y="4858"/>
                      </a:moveTo>
                      <a:cubicBezTo>
                        <a:pt x="2926" y="4858"/>
                        <a:pt x="3137" y="5083"/>
                        <a:pt x="3137" y="5413"/>
                      </a:cubicBezTo>
                      <a:lnTo>
                        <a:pt x="3137" y="6949"/>
                      </a:lnTo>
                      <a:cubicBezTo>
                        <a:pt x="3137" y="7227"/>
                        <a:pt x="2926" y="7452"/>
                        <a:pt x="2595" y="7452"/>
                      </a:cubicBezTo>
                      <a:lnTo>
                        <a:pt x="1046" y="7452"/>
                      </a:lnTo>
                      <a:cubicBezTo>
                        <a:pt x="768" y="7452"/>
                        <a:pt x="543" y="7227"/>
                        <a:pt x="543" y="6949"/>
                      </a:cubicBezTo>
                      <a:lnTo>
                        <a:pt x="543" y="5413"/>
                      </a:lnTo>
                      <a:cubicBezTo>
                        <a:pt x="543" y="5083"/>
                        <a:pt x="768" y="4858"/>
                        <a:pt x="1046" y="4858"/>
                      </a:cubicBezTo>
                      <a:close/>
                      <a:moveTo>
                        <a:pt x="2595" y="8325"/>
                      </a:moveTo>
                      <a:cubicBezTo>
                        <a:pt x="2926" y="8325"/>
                        <a:pt x="3137" y="8603"/>
                        <a:pt x="3137" y="8881"/>
                      </a:cubicBezTo>
                      <a:lnTo>
                        <a:pt x="3137" y="13950"/>
                      </a:lnTo>
                      <a:cubicBezTo>
                        <a:pt x="3137" y="14228"/>
                        <a:pt x="2926" y="14453"/>
                        <a:pt x="2595" y="14453"/>
                      </a:cubicBezTo>
                      <a:lnTo>
                        <a:pt x="1046" y="14453"/>
                      </a:lnTo>
                      <a:cubicBezTo>
                        <a:pt x="768" y="14453"/>
                        <a:pt x="543" y="14228"/>
                        <a:pt x="543" y="13950"/>
                      </a:cubicBezTo>
                      <a:lnTo>
                        <a:pt x="543" y="8881"/>
                      </a:lnTo>
                      <a:cubicBezTo>
                        <a:pt x="543" y="8603"/>
                        <a:pt x="768" y="8325"/>
                        <a:pt x="1046" y="8325"/>
                      </a:cubicBezTo>
                      <a:close/>
                      <a:moveTo>
                        <a:pt x="1" y="0"/>
                      </a:moveTo>
                      <a:lnTo>
                        <a:pt x="1" y="15671"/>
                      </a:lnTo>
                      <a:lnTo>
                        <a:pt x="3415" y="15671"/>
                      </a:lnTo>
                      <a:cubicBezTo>
                        <a:pt x="3521" y="15671"/>
                        <a:pt x="3693" y="15605"/>
                        <a:pt x="3799" y="15605"/>
                      </a:cubicBezTo>
                      <a:cubicBezTo>
                        <a:pt x="4183" y="15446"/>
                        <a:pt x="4408" y="15009"/>
                        <a:pt x="4408" y="14559"/>
                      </a:cubicBezTo>
                      <a:lnTo>
                        <a:pt x="4408" y="0"/>
                      </a:lnTo>
                      <a:close/>
                    </a:path>
                  </a:pathLst>
                </a:custGeom>
                <a:solidFill>
                  <a:srgbClr val="D9D9D9"/>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76" name="Google Shape;523;p27">
                  <a:extLst>
                    <a:ext uri="{FF2B5EF4-FFF2-40B4-BE49-F238E27FC236}">
                      <a16:creationId xmlns:a16="http://schemas.microsoft.com/office/drawing/2014/main" id="{88A17DD6-EFCA-4D13-B115-DD1BE0FE656C}"/>
                    </a:ext>
                  </a:extLst>
                </p:cNvPr>
                <p:cNvSpPr/>
                <p:nvPr/>
              </p:nvSpPr>
              <p:spPr>
                <a:xfrm>
                  <a:off x="3855335" y="3793115"/>
                  <a:ext cx="243685" cy="389985"/>
                </a:xfrm>
                <a:custGeom>
                  <a:avLst/>
                  <a:gdLst/>
                  <a:ahLst/>
                  <a:cxnLst/>
                  <a:rect l="l" t="t" r="r" b="b"/>
                  <a:pathLst>
                    <a:path w="4409" h="7056" extrusionOk="0">
                      <a:moveTo>
                        <a:pt x="1" y="1"/>
                      </a:moveTo>
                      <a:lnTo>
                        <a:pt x="1" y="1986"/>
                      </a:lnTo>
                      <a:lnTo>
                        <a:pt x="2423" y="1986"/>
                      </a:lnTo>
                      <a:cubicBezTo>
                        <a:pt x="2807" y="1986"/>
                        <a:pt x="3085" y="2264"/>
                        <a:pt x="3085" y="2648"/>
                      </a:cubicBezTo>
                      <a:lnTo>
                        <a:pt x="3085" y="4633"/>
                      </a:lnTo>
                      <a:cubicBezTo>
                        <a:pt x="3085" y="5017"/>
                        <a:pt x="2807" y="5295"/>
                        <a:pt x="2423" y="5295"/>
                      </a:cubicBezTo>
                      <a:lnTo>
                        <a:pt x="1" y="5295"/>
                      </a:lnTo>
                      <a:lnTo>
                        <a:pt x="1" y="7055"/>
                      </a:lnTo>
                      <a:lnTo>
                        <a:pt x="4408" y="7055"/>
                      </a:lnTo>
                      <a:lnTo>
                        <a:pt x="4408" y="1099"/>
                      </a:lnTo>
                      <a:cubicBezTo>
                        <a:pt x="4408" y="491"/>
                        <a:pt x="4024" y="1"/>
                        <a:pt x="3415" y="1"/>
                      </a:cubicBezTo>
                      <a:close/>
                    </a:path>
                  </a:pathLst>
                </a:custGeom>
                <a:solidFill>
                  <a:schemeClr val="accent6"/>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77" name="Google Shape;524;p27">
                  <a:extLst>
                    <a:ext uri="{FF2B5EF4-FFF2-40B4-BE49-F238E27FC236}">
                      <a16:creationId xmlns:a16="http://schemas.microsoft.com/office/drawing/2014/main" id="{D26EDB8F-0344-4746-BFE8-D4ADD6D80E52}"/>
                    </a:ext>
                  </a:extLst>
                </p:cNvPr>
                <p:cNvSpPr/>
                <p:nvPr/>
              </p:nvSpPr>
              <p:spPr>
                <a:xfrm>
                  <a:off x="3855335" y="3905262"/>
                  <a:ext cx="170508" cy="182888"/>
                </a:xfrm>
                <a:custGeom>
                  <a:avLst/>
                  <a:gdLst/>
                  <a:ahLst/>
                  <a:cxnLst/>
                  <a:rect l="l" t="t" r="r" b="b"/>
                  <a:pathLst>
                    <a:path w="3085" h="3309" extrusionOk="0">
                      <a:moveTo>
                        <a:pt x="1" y="0"/>
                      </a:moveTo>
                      <a:lnTo>
                        <a:pt x="1" y="768"/>
                      </a:lnTo>
                      <a:lnTo>
                        <a:pt x="1761" y="768"/>
                      </a:lnTo>
                      <a:lnTo>
                        <a:pt x="1761" y="2594"/>
                      </a:lnTo>
                      <a:lnTo>
                        <a:pt x="1" y="2594"/>
                      </a:lnTo>
                      <a:lnTo>
                        <a:pt x="1" y="3309"/>
                      </a:lnTo>
                      <a:lnTo>
                        <a:pt x="2423" y="3309"/>
                      </a:lnTo>
                      <a:cubicBezTo>
                        <a:pt x="2807" y="3309"/>
                        <a:pt x="3085" y="3031"/>
                        <a:pt x="3085" y="2647"/>
                      </a:cubicBezTo>
                      <a:lnTo>
                        <a:pt x="3085" y="662"/>
                      </a:lnTo>
                      <a:cubicBezTo>
                        <a:pt x="3085" y="278"/>
                        <a:pt x="2807" y="0"/>
                        <a:pt x="2423" y="0"/>
                      </a:cubicBezTo>
                      <a:close/>
                    </a:path>
                  </a:pathLst>
                </a:custGeom>
                <a:solidFill>
                  <a:srgbClr val="233E49"/>
                </a:solidFill>
                <a:ln w="9525" cap="flat" cmpd="sng">
                  <a:solidFill>
                    <a:srgbClr val="233E49"/>
                  </a:solidFill>
                  <a:prstDash val="solid"/>
                  <a:round/>
                  <a:headEnd type="none" w="sm" len="sm"/>
                  <a:tailEnd type="none" w="sm" len="sm"/>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78" name="Google Shape;525;p27">
                  <a:extLst>
                    <a:ext uri="{FF2B5EF4-FFF2-40B4-BE49-F238E27FC236}">
                      <a16:creationId xmlns:a16="http://schemas.microsoft.com/office/drawing/2014/main" id="{8631E4B7-01DE-475E-9735-B1AB33AC9E30}"/>
                    </a:ext>
                  </a:extLst>
                </p:cNvPr>
                <p:cNvSpPr/>
                <p:nvPr/>
              </p:nvSpPr>
              <p:spPr>
                <a:xfrm>
                  <a:off x="3723681" y="3945499"/>
                  <a:ext cx="35870" cy="100260"/>
                </a:xfrm>
                <a:custGeom>
                  <a:avLst/>
                  <a:gdLst/>
                  <a:ahLst/>
                  <a:cxnLst/>
                  <a:rect l="l" t="t" r="r" b="b"/>
                  <a:pathLst>
                    <a:path w="649" h="1814" extrusionOk="0">
                      <a:moveTo>
                        <a:pt x="80" y="0"/>
                      </a:moveTo>
                      <a:cubicBezTo>
                        <a:pt x="67" y="0"/>
                        <a:pt x="40" y="13"/>
                        <a:pt x="27" y="13"/>
                      </a:cubicBezTo>
                      <a:cubicBezTo>
                        <a:pt x="14" y="27"/>
                        <a:pt x="0" y="40"/>
                        <a:pt x="0" y="66"/>
                      </a:cubicBezTo>
                      <a:cubicBezTo>
                        <a:pt x="0" y="93"/>
                        <a:pt x="14" y="106"/>
                        <a:pt x="27" y="106"/>
                      </a:cubicBezTo>
                      <a:cubicBezTo>
                        <a:pt x="40" y="106"/>
                        <a:pt x="67" y="119"/>
                        <a:pt x="80" y="119"/>
                      </a:cubicBezTo>
                      <a:lnTo>
                        <a:pt x="278" y="119"/>
                      </a:lnTo>
                      <a:cubicBezTo>
                        <a:pt x="278" y="132"/>
                        <a:pt x="292" y="132"/>
                        <a:pt x="292" y="146"/>
                      </a:cubicBezTo>
                      <a:cubicBezTo>
                        <a:pt x="292" y="146"/>
                        <a:pt x="292" y="159"/>
                        <a:pt x="292" y="172"/>
                      </a:cubicBezTo>
                      <a:cubicBezTo>
                        <a:pt x="292" y="172"/>
                        <a:pt x="292" y="185"/>
                        <a:pt x="292" y="185"/>
                      </a:cubicBezTo>
                      <a:cubicBezTo>
                        <a:pt x="292" y="225"/>
                        <a:pt x="292" y="265"/>
                        <a:pt x="292" y="305"/>
                      </a:cubicBezTo>
                      <a:cubicBezTo>
                        <a:pt x="292" y="331"/>
                        <a:pt x="292" y="371"/>
                        <a:pt x="292" y="424"/>
                      </a:cubicBezTo>
                      <a:cubicBezTo>
                        <a:pt x="292" y="463"/>
                        <a:pt x="292" y="516"/>
                        <a:pt x="292" y="582"/>
                      </a:cubicBezTo>
                      <a:cubicBezTo>
                        <a:pt x="292" y="635"/>
                        <a:pt x="292" y="715"/>
                        <a:pt x="292" y="794"/>
                      </a:cubicBezTo>
                      <a:cubicBezTo>
                        <a:pt x="278" y="913"/>
                        <a:pt x="278" y="1006"/>
                        <a:pt x="278" y="1085"/>
                      </a:cubicBezTo>
                      <a:cubicBezTo>
                        <a:pt x="278" y="1165"/>
                        <a:pt x="278" y="1231"/>
                        <a:pt x="278" y="1284"/>
                      </a:cubicBezTo>
                      <a:cubicBezTo>
                        <a:pt x="278" y="1350"/>
                        <a:pt x="278" y="1403"/>
                        <a:pt x="265" y="1443"/>
                      </a:cubicBezTo>
                      <a:cubicBezTo>
                        <a:pt x="265" y="1496"/>
                        <a:pt x="265" y="1549"/>
                        <a:pt x="265" y="1602"/>
                      </a:cubicBezTo>
                      <a:cubicBezTo>
                        <a:pt x="265" y="1628"/>
                        <a:pt x="252" y="1641"/>
                        <a:pt x="239" y="1655"/>
                      </a:cubicBezTo>
                      <a:cubicBezTo>
                        <a:pt x="225" y="1668"/>
                        <a:pt x="212" y="1681"/>
                        <a:pt x="186" y="1694"/>
                      </a:cubicBezTo>
                      <a:lnTo>
                        <a:pt x="133" y="1694"/>
                      </a:lnTo>
                      <a:cubicBezTo>
                        <a:pt x="119" y="1694"/>
                        <a:pt x="93" y="1707"/>
                        <a:pt x="80" y="1707"/>
                      </a:cubicBezTo>
                      <a:lnTo>
                        <a:pt x="27" y="1707"/>
                      </a:lnTo>
                      <a:cubicBezTo>
                        <a:pt x="14" y="1721"/>
                        <a:pt x="0" y="1734"/>
                        <a:pt x="0" y="1760"/>
                      </a:cubicBezTo>
                      <a:cubicBezTo>
                        <a:pt x="0" y="1774"/>
                        <a:pt x="14" y="1787"/>
                        <a:pt x="27" y="1800"/>
                      </a:cubicBezTo>
                      <a:cubicBezTo>
                        <a:pt x="53" y="1800"/>
                        <a:pt x="80" y="1813"/>
                        <a:pt x="106" y="1813"/>
                      </a:cubicBezTo>
                      <a:lnTo>
                        <a:pt x="596" y="1813"/>
                      </a:lnTo>
                      <a:cubicBezTo>
                        <a:pt x="609" y="1813"/>
                        <a:pt x="622" y="1800"/>
                        <a:pt x="622" y="1800"/>
                      </a:cubicBezTo>
                      <a:cubicBezTo>
                        <a:pt x="636" y="1787"/>
                        <a:pt x="649" y="1774"/>
                        <a:pt x="649" y="1760"/>
                      </a:cubicBezTo>
                      <a:cubicBezTo>
                        <a:pt x="649" y="1734"/>
                        <a:pt x="636" y="1721"/>
                        <a:pt x="622" y="1707"/>
                      </a:cubicBezTo>
                      <a:cubicBezTo>
                        <a:pt x="609" y="1694"/>
                        <a:pt x="583" y="1694"/>
                        <a:pt x="569" y="1694"/>
                      </a:cubicBezTo>
                      <a:lnTo>
                        <a:pt x="424" y="1694"/>
                      </a:lnTo>
                      <a:lnTo>
                        <a:pt x="464" y="66"/>
                      </a:lnTo>
                      <a:cubicBezTo>
                        <a:pt x="464" y="40"/>
                        <a:pt x="450" y="27"/>
                        <a:pt x="450" y="13"/>
                      </a:cubicBezTo>
                      <a:cubicBezTo>
                        <a:pt x="450" y="0"/>
                        <a:pt x="437" y="0"/>
                        <a:pt x="411" y="0"/>
                      </a:cubicBezTo>
                      <a:close/>
                    </a:path>
                  </a:pathLst>
                </a:custGeom>
                <a:solidFill>
                  <a:srgbClr val="D2D2D2"/>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79" name="Google Shape;526;p27">
                  <a:extLst>
                    <a:ext uri="{FF2B5EF4-FFF2-40B4-BE49-F238E27FC236}">
                      <a16:creationId xmlns:a16="http://schemas.microsoft.com/office/drawing/2014/main" id="{842F1723-4926-49E7-B16D-FE61E9626743}"/>
                    </a:ext>
                  </a:extLst>
                </p:cNvPr>
                <p:cNvSpPr/>
                <p:nvPr/>
              </p:nvSpPr>
              <p:spPr>
                <a:xfrm>
                  <a:off x="3764636" y="3944007"/>
                  <a:ext cx="63671" cy="102471"/>
                </a:xfrm>
                <a:custGeom>
                  <a:avLst/>
                  <a:gdLst/>
                  <a:ahLst/>
                  <a:cxnLst/>
                  <a:rect l="l" t="t" r="r" b="b"/>
                  <a:pathLst>
                    <a:path w="1152" h="1854" extrusionOk="0">
                      <a:moveTo>
                        <a:pt x="596" y="1"/>
                      </a:moveTo>
                      <a:cubicBezTo>
                        <a:pt x="503" y="1"/>
                        <a:pt x="424" y="27"/>
                        <a:pt x="358" y="54"/>
                      </a:cubicBezTo>
                      <a:cubicBezTo>
                        <a:pt x="292" y="93"/>
                        <a:pt x="226" y="133"/>
                        <a:pt x="186" y="186"/>
                      </a:cubicBezTo>
                      <a:cubicBezTo>
                        <a:pt x="133" y="239"/>
                        <a:pt x="106" y="292"/>
                        <a:pt x="80" y="345"/>
                      </a:cubicBezTo>
                      <a:cubicBezTo>
                        <a:pt x="53" y="398"/>
                        <a:pt x="40" y="437"/>
                        <a:pt x="40" y="477"/>
                      </a:cubicBezTo>
                      <a:cubicBezTo>
                        <a:pt x="40" y="477"/>
                        <a:pt x="40" y="490"/>
                        <a:pt x="40" y="504"/>
                      </a:cubicBezTo>
                      <a:cubicBezTo>
                        <a:pt x="40" y="517"/>
                        <a:pt x="53" y="543"/>
                        <a:pt x="53" y="557"/>
                      </a:cubicBezTo>
                      <a:cubicBezTo>
                        <a:pt x="67" y="570"/>
                        <a:pt x="67" y="583"/>
                        <a:pt x="80" y="596"/>
                      </a:cubicBezTo>
                      <a:cubicBezTo>
                        <a:pt x="106" y="609"/>
                        <a:pt x="120" y="609"/>
                        <a:pt x="146" y="609"/>
                      </a:cubicBezTo>
                      <a:cubicBezTo>
                        <a:pt x="186" y="609"/>
                        <a:pt x="212" y="596"/>
                        <a:pt x="239" y="583"/>
                      </a:cubicBezTo>
                      <a:cubicBezTo>
                        <a:pt x="252" y="570"/>
                        <a:pt x="265" y="543"/>
                        <a:pt x="265" y="504"/>
                      </a:cubicBezTo>
                      <a:cubicBezTo>
                        <a:pt x="265" y="490"/>
                        <a:pt x="265" y="477"/>
                        <a:pt x="252" y="477"/>
                      </a:cubicBezTo>
                      <a:cubicBezTo>
                        <a:pt x="252" y="464"/>
                        <a:pt x="252" y="451"/>
                        <a:pt x="239" y="451"/>
                      </a:cubicBezTo>
                      <a:lnTo>
                        <a:pt x="226" y="424"/>
                      </a:lnTo>
                      <a:cubicBezTo>
                        <a:pt x="212" y="424"/>
                        <a:pt x="212" y="411"/>
                        <a:pt x="212" y="398"/>
                      </a:cubicBezTo>
                      <a:cubicBezTo>
                        <a:pt x="212" y="384"/>
                        <a:pt x="226" y="371"/>
                        <a:pt x="239" y="345"/>
                      </a:cubicBezTo>
                      <a:cubicBezTo>
                        <a:pt x="252" y="305"/>
                        <a:pt x="278" y="279"/>
                        <a:pt x="318" y="252"/>
                      </a:cubicBezTo>
                      <a:cubicBezTo>
                        <a:pt x="345" y="226"/>
                        <a:pt x="384" y="199"/>
                        <a:pt x="424" y="173"/>
                      </a:cubicBezTo>
                      <a:cubicBezTo>
                        <a:pt x="464" y="146"/>
                        <a:pt x="517" y="133"/>
                        <a:pt x="570" y="133"/>
                      </a:cubicBezTo>
                      <a:cubicBezTo>
                        <a:pt x="636" y="133"/>
                        <a:pt x="676" y="146"/>
                        <a:pt x="715" y="173"/>
                      </a:cubicBezTo>
                      <a:cubicBezTo>
                        <a:pt x="755" y="186"/>
                        <a:pt x="795" y="212"/>
                        <a:pt x="821" y="239"/>
                      </a:cubicBezTo>
                      <a:cubicBezTo>
                        <a:pt x="848" y="279"/>
                        <a:pt x="861" y="305"/>
                        <a:pt x="874" y="345"/>
                      </a:cubicBezTo>
                      <a:cubicBezTo>
                        <a:pt x="887" y="384"/>
                        <a:pt x="887" y="411"/>
                        <a:pt x="887" y="451"/>
                      </a:cubicBezTo>
                      <a:cubicBezTo>
                        <a:pt x="887" y="530"/>
                        <a:pt x="874" y="596"/>
                        <a:pt x="848" y="676"/>
                      </a:cubicBezTo>
                      <a:cubicBezTo>
                        <a:pt x="821" y="768"/>
                        <a:pt x="781" y="848"/>
                        <a:pt x="742" y="927"/>
                      </a:cubicBezTo>
                      <a:cubicBezTo>
                        <a:pt x="689" y="1007"/>
                        <a:pt x="636" y="1099"/>
                        <a:pt x="583" y="1179"/>
                      </a:cubicBezTo>
                      <a:cubicBezTo>
                        <a:pt x="530" y="1258"/>
                        <a:pt x="464" y="1337"/>
                        <a:pt x="398" y="1404"/>
                      </a:cubicBezTo>
                      <a:cubicBezTo>
                        <a:pt x="345" y="1470"/>
                        <a:pt x="278" y="1536"/>
                        <a:pt x="212" y="1602"/>
                      </a:cubicBezTo>
                      <a:cubicBezTo>
                        <a:pt x="159" y="1655"/>
                        <a:pt x="93" y="1708"/>
                        <a:pt x="53" y="1748"/>
                      </a:cubicBezTo>
                      <a:cubicBezTo>
                        <a:pt x="40" y="1761"/>
                        <a:pt x="27" y="1761"/>
                        <a:pt x="14" y="1774"/>
                      </a:cubicBezTo>
                      <a:cubicBezTo>
                        <a:pt x="1" y="1787"/>
                        <a:pt x="1" y="1787"/>
                        <a:pt x="1" y="1801"/>
                      </a:cubicBezTo>
                      <a:cubicBezTo>
                        <a:pt x="1" y="1814"/>
                        <a:pt x="1" y="1827"/>
                        <a:pt x="14" y="1840"/>
                      </a:cubicBezTo>
                      <a:cubicBezTo>
                        <a:pt x="27" y="1854"/>
                        <a:pt x="40" y="1854"/>
                        <a:pt x="67" y="1854"/>
                      </a:cubicBezTo>
                      <a:cubicBezTo>
                        <a:pt x="80" y="1854"/>
                        <a:pt x="106" y="1854"/>
                        <a:pt x="120" y="1840"/>
                      </a:cubicBezTo>
                      <a:cubicBezTo>
                        <a:pt x="146" y="1840"/>
                        <a:pt x="146" y="1840"/>
                        <a:pt x="159" y="1827"/>
                      </a:cubicBezTo>
                      <a:lnTo>
                        <a:pt x="676" y="1827"/>
                      </a:lnTo>
                      <a:cubicBezTo>
                        <a:pt x="715" y="1827"/>
                        <a:pt x="768" y="1827"/>
                        <a:pt x="808" y="1840"/>
                      </a:cubicBezTo>
                      <a:lnTo>
                        <a:pt x="953" y="1840"/>
                      </a:lnTo>
                      <a:cubicBezTo>
                        <a:pt x="967" y="1840"/>
                        <a:pt x="967" y="1827"/>
                        <a:pt x="980" y="1827"/>
                      </a:cubicBezTo>
                      <a:cubicBezTo>
                        <a:pt x="1006" y="1814"/>
                        <a:pt x="1020" y="1801"/>
                        <a:pt x="1020" y="1787"/>
                      </a:cubicBezTo>
                      <a:cubicBezTo>
                        <a:pt x="1059" y="1721"/>
                        <a:pt x="1099" y="1668"/>
                        <a:pt x="1112" y="1629"/>
                      </a:cubicBezTo>
                      <a:cubicBezTo>
                        <a:pt x="1139" y="1589"/>
                        <a:pt x="1152" y="1576"/>
                        <a:pt x="1152" y="1562"/>
                      </a:cubicBezTo>
                      <a:cubicBezTo>
                        <a:pt x="1152" y="1536"/>
                        <a:pt x="1139" y="1523"/>
                        <a:pt x="1126" y="1523"/>
                      </a:cubicBezTo>
                      <a:cubicBezTo>
                        <a:pt x="1112" y="1509"/>
                        <a:pt x="1099" y="1509"/>
                        <a:pt x="1086" y="1509"/>
                      </a:cubicBezTo>
                      <a:cubicBezTo>
                        <a:pt x="1059" y="1509"/>
                        <a:pt x="1046" y="1509"/>
                        <a:pt x="1033" y="1523"/>
                      </a:cubicBezTo>
                      <a:cubicBezTo>
                        <a:pt x="1020" y="1536"/>
                        <a:pt x="1020" y="1549"/>
                        <a:pt x="1006" y="1562"/>
                      </a:cubicBezTo>
                      <a:lnTo>
                        <a:pt x="953" y="1655"/>
                      </a:lnTo>
                      <a:cubicBezTo>
                        <a:pt x="940" y="1668"/>
                        <a:pt x="927" y="1682"/>
                        <a:pt x="914" y="1682"/>
                      </a:cubicBezTo>
                      <a:cubicBezTo>
                        <a:pt x="914" y="1695"/>
                        <a:pt x="901" y="1695"/>
                        <a:pt x="887" y="1695"/>
                      </a:cubicBezTo>
                      <a:lnTo>
                        <a:pt x="464" y="1695"/>
                      </a:lnTo>
                      <a:cubicBezTo>
                        <a:pt x="398" y="1695"/>
                        <a:pt x="345" y="1682"/>
                        <a:pt x="292" y="1682"/>
                      </a:cubicBezTo>
                      <a:cubicBezTo>
                        <a:pt x="331" y="1642"/>
                        <a:pt x="384" y="1602"/>
                        <a:pt x="437" y="1536"/>
                      </a:cubicBezTo>
                      <a:cubicBezTo>
                        <a:pt x="490" y="1483"/>
                        <a:pt x="543" y="1417"/>
                        <a:pt x="609" y="1351"/>
                      </a:cubicBezTo>
                      <a:cubicBezTo>
                        <a:pt x="662" y="1284"/>
                        <a:pt x="715" y="1218"/>
                        <a:pt x="768" y="1139"/>
                      </a:cubicBezTo>
                      <a:cubicBezTo>
                        <a:pt x="821" y="1073"/>
                        <a:pt x="874" y="993"/>
                        <a:pt x="914" y="914"/>
                      </a:cubicBezTo>
                      <a:cubicBezTo>
                        <a:pt x="953" y="834"/>
                        <a:pt x="993" y="768"/>
                        <a:pt x="1006" y="689"/>
                      </a:cubicBezTo>
                      <a:cubicBezTo>
                        <a:pt x="1033" y="609"/>
                        <a:pt x="1046" y="530"/>
                        <a:pt x="1046" y="451"/>
                      </a:cubicBezTo>
                      <a:cubicBezTo>
                        <a:pt x="1046" y="398"/>
                        <a:pt x="1046" y="332"/>
                        <a:pt x="1033" y="279"/>
                      </a:cubicBezTo>
                      <a:cubicBezTo>
                        <a:pt x="1006" y="226"/>
                        <a:pt x="980" y="173"/>
                        <a:pt x="953" y="133"/>
                      </a:cubicBezTo>
                      <a:cubicBezTo>
                        <a:pt x="914" y="93"/>
                        <a:pt x="861" y="67"/>
                        <a:pt x="808" y="40"/>
                      </a:cubicBezTo>
                      <a:cubicBezTo>
                        <a:pt x="755" y="14"/>
                        <a:pt x="676" y="1"/>
                        <a:pt x="596" y="1"/>
                      </a:cubicBezTo>
                      <a:close/>
                    </a:path>
                  </a:pathLst>
                </a:custGeom>
                <a:solidFill>
                  <a:srgbClr val="D2D2D2"/>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80" name="Google Shape;527;p27">
                  <a:extLst>
                    <a:ext uri="{FF2B5EF4-FFF2-40B4-BE49-F238E27FC236}">
                      <a16:creationId xmlns:a16="http://schemas.microsoft.com/office/drawing/2014/main" id="{2C1B97DE-EADC-4C49-8166-AF77F5C3197E}"/>
                    </a:ext>
                  </a:extLst>
                </p:cNvPr>
                <p:cNvSpPr/>
                <p:nvPr/>
              </p:nvSpPr>
              <p:spPr>
                <a:xfrm>
                  <a:off x="3829745" y="3991539"/>
                  <a:ext cx="65882" cy="57149"/>
                </a:xfrm>
                <a:custGeom>
                  <a:avLst/>
                  <a:gdLst/>
                  <a:ahLst/>
                  <a:cxnLst/>
                  <a:rect l="l" t="t" r="r" b="b"/>
                  <a:pathLst>
                    <a:path w="1192" h="1034" extrusionOk="0">
                      <a:moveTo>
                        <a:pt x="173" y="1"/>
                      </a:moveTo>
                      <a:cubicBezTo>
                        <a:pt x="93" y="1"/>
                        <a:pt x="53" y="1"/>
                        <a:pt x="27" y="14"/>
                      </a:cubicBezTo>
                      <a:cubicBezTo>
                        <a:pt x="14" y="27"/>
                        <a:pt x="0" y="41"/>
                        <a:pt x="0" y="67"/>
                      </a:cubicBezTo>
                      <a:cubicBezTo>
                        <a:pt x="0" y="80"/>
                        <a:pt x="14" y="107"/>
                        <a:pt x="27" y="107"/>
                      </a:cubicBezTo>
                      <a:cubicBezTo>
                        <a:pt x="53" y="120"/>
                        <a:pt x="80" y="120"/>
                        <a:pt x="120" y="120"/>
                      </a:cubicBezTo>
                      <a:cubicBezTo>
                        <a:pt x="159" y="120"/>
                        <a:pt x="186" y="133"/>
                        <a:pt x="199" y="147"/>
                      </a:cubicBezTo>
                      <a:cubicBezTo>
                        <a:pt x="212" y="147"/>
                        <a:pt x="239" y="173"/>
                        <a:pt x="265" y="199"/>
                      </a:cubicBezTo>
                      <a:lnTo>
                        <a:pt x="490" y="517"/>
                      </a:lnTo>
                      <a:lnTo>
                        <a:pt x="450" y="557"/>
                      </a:lnTo>
                      <a:lnTo>
                        <a:pt x="424" y="610"/>
                      </a:lnTo>
                      <a:lnTo>
                        <a:pt x="371" y="676"/>
                      </a:lnTo>
                      <a:cubicBezTo>
                        <a:pt x="345" y="702"/>
                        <a:pt x="318" y="742"/>
                        <a:pt x="278" y="795"/>
                      </a:cubicBezTo>
                      <a:cubicBezTo>
                        <a:pt x="265" y="808"/>
                        <a:pt x="252" y="822"/>
                        <a:pt x="239" y="835"/>
                      </a:cubicBezTo>
                      <a:cubicBezTo>
                        <a:pt x="225" y="835"/>
                        <a:pt x="199" y="835"/>
                        <a:pt x="186" y="848"/>
                      </a:cubicBezTo>
                      <a:cubicBezTo>
                        <a:pt x="146" y="848"/>
                        <a:pt x="120" y="848"/>
                        <a:pt x="93" y="861"/>
                      </a:cubicBezTo>
                      <a:cubicBezTo>
                        <a:pt x="67" y="874"/>
                        <a:pt x="53" y="888"/>
                        <a:pt x="53" y="914"/>
                      </a:cubicBezTo>
                      <a:cubicBezTo>
                        <a:pt x="53" y="927"/>
                        <a:pt x="53" y="941"/>
                        <a:pt x="53" y="941"/>
                      </a:cubicBezTo>
                      <a:cubicBezTo>
                        <a:pt x="67" y="954"/>
                        <a:pt x="67" y="954"/>
                        <a:pt x="80" y="967"/>
                      </a:cubicBezTo>
                      <a:lnTo>
                        <a:pt x="398" y="967"/>
                      </a:lnTo>
                      <a:cubicBezTo>
                        <a:pt x="398" y="967"/>
                        <a:pt x="411" y="967"/>
                        <a:pt x="424" y="980"/>
                      </a:cubicBezTo>
                      <a:lnTo>
                        <a:pt x="477" y="980"/>
                      </a:lnTo>
                      <a:cubicBezTo>
                        <a:pt x="490" y="980"/>
                        <a:pt x="517" y="967"/>
                        <a:pt x="530" y="967"/>
                      </a:cubicBezTo>
                      <a:cubicBezTo>
                        <a:pt x="556" y="954"/>
                        <a:pt x="570" y="941"/>
                        <a:pt x="570" y="914"/>
                      </a:cubicBezTo>
                      <a:cubicBezTo>
                        <a:pt x="570" y="901"/>
                        <a:pt x="556" y="901"/>
                        <a:pt x="556" y="888"/>
                      </a:cubicBezTo>
                      <a:cubicBezTo>
                        <a:pt x="543" y="861"/>
                        <a:pt x="503" y="861"/>
                        <a:pt x="464" y="861"/>
                      </a:cubicBezTo>
                      <a:cubicBezTo>
                        <a:pt x="450" y="861"/>
                        <a:pt x="437" y="861"/>
                        <a:pt x="424" y="848"/>
                      </a:cubicBezTo>
                      <a:cubicBezTo>
                        <a:pt x="424" y="848"/>
                        <a:pt x="424" y="848"/>
                        <a:pt x="424" y="835"/>
                      </a:cubicBezTo>
                      <a:cubicBezTo>
                        <a:pt x="424" y="835"/>
                        <a:pt x="424" y="822"/>
                        <a:pt x="437" y="808"/>
                      </a:cubicBezTo>
                      <a:cubicBezTo>
                        <a:pt x="450" y="782"/>
                        <a:pt x="464" y="782"/>
                        <a:pt x="464" y="769"/>
                      </a:cubicBezTo>
                      <a:cubicBezTo>
                        <a:pt x="490" y="742"/>
                        <a:pt x="503" y="729"/>
                        <a:pt x="517" y="702"/>
                      </a:cubicBezTo>
                      <a:cubicBezTo>
                        <a:pt x="530" y="689"/>
                        <a:pt x="543" y="663"/>
                        <a:pt x="570" y="636"/>
                      </a:cubicBezTo>
                      <a:cubicBezTo>
                        <a:pt x="583" y="649"/>
                        <a:pt x="609" y="676"/>
                        <a:pt x="623" y="716"/>
                      </a:cubicBezTo>
                      <a:cubicBezTo>
                        <a:pt x="649" y="742"/>
                        <a:pt x="662" y="755"/>
                        <a:pt x="689" y="782"/>
                      </a:cubicBezTo>
                      <a:cubicBezTo>
                        <a:pt x="702" y="808"/>
                        <a:pt x="715" y="835"/>
                        <a:pt x="728" y="848"/>
                      </a:cubicBezTo>
                      <a:cubicBezTo>
                        <a:pt x="728" y="861"/>
                        <a:pt x="742" y="874"/>
                        <a:pt x="742" y="888"/>
                      </a:cubicBezTo>
                      <a:cubicBezTo>
                        <a:pt x="742" y="901"/>
                        <a:pt x="742" y="901"/>
                        <a:pt x="728" y="914"/>
                      </a:cubicBezTo>
                      <a:lnTo>
                        <a:pt x="702" y="914"/>
                      </a:lnTo>
                      <a:cubicBezTo>
                        <a:pt x="689" y="914"/>
                        <a:pt x="675" y="927"/>
                        <a:pt x="675" y="941"/>
                      </a:cubicBezTo>
                      <a:cubicBezTo>
                        <a:pt x="675" y="954"/>
                        <a:pt x="662" y="967"/>
                        <a:pt x="662" y="967"/>
                      </a:cubicBezTo>
                      <a:cubicBezTo>
                        <a:pt x="662" y="980"/>
                        <a:pt x="675" y="994"/>
                        <a:pt x="689" y="1007"/>
                      </a:cubicBezTo>
                      <a:cubicBezTo>
                        <a:pt x="702" y="1033"/>
                        <a:pt x="728" y="1033"/>
                        <a:pt x="768" y="1033"/>
                      </a:cubicBezTo>
                      <a:lnTo>
                        <a:pt x="1086" y="1033"/>
                      </a:lnTo>
                      <a:cubicBezTo>
                        <a:pt x="1112" y="1033"/>
                        <a:pt x="1139" y="1033"/>
                        <a:pt x="1152" y="1020"/>
                      </a:cubicBezTo>
                      <a:cubicBezTo>
                        <a:pt x="1178" y="1020"/>
                        <a:pt x="1192" y="1007"/>
                        <a:pt x="1192" y="980"/>
                      </a:cubicBezTo>
                      <a:cubicBezTo>
                        <a:pt x="1192" y="954"/>
                        <a:pt x="1178" y="941"/>
                        <a:pt x="1165" y="941"/>
                      </a:cubicBezTo>
                      <a:cubicBezTo>
                        <a:pt x="1139" y="927"/>
                        <a:pt x="1125" y="927"/>
                        <a:pt x="1099" y="927"/>
                      </a:cubicBezTo>
                      <a:cubicBezTo>
                        <a:pt x="1073" y="927"/>
                        <a:pt x="1046" y="914"/>
                        <a:pt x="1033" y="914"/>
                      </a:cubicBezTo>
                      <a:cubicBezTo>
                        <a:pt x="1020" y="914"/>
                        <a:pt x="993" y="914"/>
                        <a:pt x="967" y="901"/>
                      </a:cubicBezTo>
                      <a:cubicBezTo>
                        <a:pt x="967" y="901"/>
                        <a:pt x="953" y="888"/>
                        <a:pt x="940" y="888"/>
                      </a:cubicBezTo>
                      <a:cubicBezTo>
                        <a:pt x="927" y="874"/>
                        <a:pt x="914" y="848"/>
                        <a:pt x="887" y="822"/>
                      </a:cubicBezTo>
                      <a:cubicBezTo>
                        <a:pt x="861" y="795"/>
                        <a:pt x="834" y="755"/>
                        <a:pt x="795" y="716"/>
                      </a:cubicBezTo>
                      <a:cubicBezTo>
                        <a:pt x="755" y="663"/>
                        <a:pt x="715" y="597"/>
                        <a:pt x="649" y="517"/>
                      </a:cubicBezTo>
                      <a:cubicBezTo>
                        <a:pt x="689" y="477"/>
                        <a:pt x="715" y="438"/>
                        <a:pt x="742" y="398"/>
                      </a:cubicBezTo>
                      <a:cubicBezTo>
                        <a:pt x="768" y="358"/>
                        <a:pt x="795" y="319"/>
                        <a:pt x="834" y="266"/>
                      </a:cubicBezTo>
                      <a:cubicBezTo>
                        <a:pt x="861" y="239"/>
                        <a:pt x="874" y="226"/>
                        <a:pt x="900" y="213"/>
                      </a:cubicBezTo>
                      <a:cubicBezTo>
                        <a:pt x="927" y="213"/>
                        <a:pt x="940" y="199"/>
                        <a:pt x="980" y="199"/>
                      </a:cubicBezTo>
                      <a:lnTo>
                        <a:pt x="1125" y="199"/>
                      </a:lnTo>
                      <a:cubicBezTo>
                        <a:pt x="1139" y="199"/>
                        <a:pt x="1152" y="186"/>
                        <a:pt x="1165" y="186"/>
                      </a:cubicBezTo>
                      <a:cubicBezTo>
                        <a:pt x="1178" y="173"/>
                        <a:pt x="1178" y="160"/>
                        <a:pt x="1178" y="147"/>
                      </a:cubicBezTo>
                      <a:cubicBezTo>
                        <a:pt x="1178" y="107"/>
                        <a:pt x="1165" y="80"/>
                        <a:pt x="1125" y="80"/>
                      </a:cubicBezTo>
                      <a:lnTo>
                        <a:pt x="728" y="80"/>
                      </a:lnTo>
                      <a:cubicBezTo>
                        <a:pt x="689" y="80"/>
                        <a:pt x="675" y="80"/>
                        <a:pt x="649" y="94"/>
                      </a:cubicBezTo>
                      <a:cubicBezTo>
                        <a:pt x="636" y="107"/>
                        <a:pt x="623" y="120"/>
                        <a:pt x="623" y="147"/>
                      </a:cubicBezTo>
                      <a:cubicBezTo>
                        <a:pt x="623" y="160"/>
                        <a:pt x="636" y="173"/>
                        <a:pt x="649" y="186"/>
                      </a:cubicBezTo>
                      <a:cubicBezTo>
                        <a:pt x="662" y="186"/>
                        <a:pt x="662" y="199"/>
                        <a:pt x="675" y="199"/>
                      </a:cubicBezTo>
                      <a:cubicBezTo>
                        <a:pt x="675" y="199"/>
                        <a:pt x="689" y="199"/>
                        <a:pt x="689" y="213"/>
                      </a:cubicBezTo>
                      <a:cubicBezTo>
                        <a:pt x="689" y="213"/>
                        <a:pt x="675" y="226"/>
                        <a:pt x="662" y="252"/>
                      </a:cubicBezTo>
                      <a:cubicBezTo>
                        <a:pt x="649" y="266"/>
                        <a:pt x="636" y="292"/>
                        <a:pt x="623" y="319"/>
                      </a:cubicBezTo>
                      <a:lnTo>
                        <a:pt x="570" y="398"/>
                      </a:lnTo>
                      <a:cubicBezTo>
                        <a:pt x="543" y="372"/>
                        <a:pt x="517" y="345"/>
                        <a:pt x="503" y="305"/>
                      </a:cubicBezTo>
                      <a:cubicBezTo>
                        <a:pt x="477" y="279"/>
                        <a:pt x="464" y="252"/>
                        <a:pt x="450" y="239"/>
                      </a:cubicBezTo>
                      <a:cubicBezTo>
                        <a:pt x="437" y="213"/>
                        <a:pt x="424" y="199"/>
                        <a:pt x="411" y="173"/>
                      </a:cubicBezTo>
                      <a:cubicBezTo>
                        <a:pt x="411" y="160"/>
                        <a:pt x="398" y="147"/>
                        <a:pt x="398" y="147"/>
                      </a:cubicBezTo>
                      <a:cubicBezTo>
                        <a:pt x="398" y="133"/>
                        <a:pt x="411" y="133"/>
                        <a:pt x="424" y="133"/>
                      </a:cubicBezTo>
                      <a:lnTo>
                        <a:pt x="477" y="133"/>
                      </a:lnTo>
                      <a:cubicBezTo>
                        <a:pt x="490" y="133"/>
                        <a:pt x="517" y="120"/>
                        <a:pt x="530" y="107"/>
                      </a:cubicBezTo>
                      <a:cubicBezTo>
                        <a:pt x="543" y="94"/>
                        <a:pt x="543" y="80"/>
                        <a:pt x="543" y="67"/>
                      </a:cubicBezTo>
                      <a:cubicBezTo>
                        <a:pt x="543" y="54"/>
                        <a:pt x="543" y="54"/>
                        <a:pt x="543" y="41"/>
                      </a:cubicBezTo>
                      <a:cubicBezTo>
                        <a:pt x="543" y="41"/>
                        <a:pt x="530" y="27"/>
                        <a:pt x="530" y="27"/>
                      </a:cubicBezTo>
                      <a:cubicBezTo>
                        <a:pt x="517" y="14"/>
                        <a:pt x="503" y="14"/>
                        <a:pt x="490" y="1"/>
                      </a:cubicBezTo>
                      <a:close/>
                    </a:path>
                  </a:pathLst>
                </a:custGeom>
                <a:solidFill>
                  <a:srgbClr val="D2D2D2"/>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81" name="Google Shape;528;p27">
                  <a:extLst>
                    <a:ext uri="{FF2B5EF4-FFF2-40B4-BE49-F238E27FC236}">
                      <a16:creationId xmlns:a16="http://schemas.microsoft.com/office/drawing/2014/main" id="{3BB91B02-6D7B-4EC1-B236-752097DC6F9F}"/>
                    </a:ext>
                  </a:extLst>
                </p:cNvPr>
                <p:cNvSpPr/>
                <p:nvPr/>
              </p:nvSpPr>
              <p:spPr>
                <a:xfrm>
                  <a:off x="3901430" y="3946218"/>
                  <a:ext cx="60023" cy="100260"/>
                </a:xfrm>
                <a:custGeom>
                  <a:avLst/>
                  <a:gdLst/>
                  <a:ahLst/>
                  <a:cxnLst/>
                  <a:rect l="l" t="t" r="r" b="b"/>
                  <a:pathLst>
                    <a:path w="1086" h="1814" extrusionOk="0">
                      <a:moveTo>
                        <a:pt x="861" y="0"/>
                      </a:moveTo>
                      <a:cubicBezTo>
                        <a:pt x="834" y="0"/>
                        <a:pt x="781" y="0"/>
                        <a:pt x="728" y="14"/>
                      </a:cubicBezTo>
                      <a:lnTo>
                        <a:pt x="530" y="14"/>
                      </a:lnTo>
                      <a:cubicBezTo>
                        <a:pt x="464" y="14"/>
                        <a:pt x="398" y="27"/>
                        <a:pt x="331" y="27"/>
                      </a:cubicBezTo>
                      <a:cubicBezTo>
                        <a:pt x="265" y="40"/>
                        <a:pt x="212" y="40"/>
                        <a:pt x="173" y="40"/>
                      </a:cubicBezTo>
                      <a:cubicBezTo>
                        <a:pt x="146" y="53"/>
                        <a:pt x="133" y="67"/>
                        <a:pt x="133" y="93"/>
                      </a:cubicBezTo>
                      <a:cubicBezTo>
                        <a:pt x="133" y="159"/>
                        <a:pt x="120" y="212"/>
                        <a:pt x="120" y="265"/>
                      </a:cubicBezTo>
                      <a:cubicBezTo>
                        <a:pt x="120" y="318"/>
                        <a:pt x="106" y="358"/>
                        <a:pt x="106" y="397"/>
                      </a:cubicBezTo>
                      <a:cubicBezTo>
                        <a:pt x="106" y="437"/>
                        <a:pt x="93" y="477"/>
                        <a:pt x="93" y="530"/>
                      </a:cubicBezTo>
                      <a:cubicBezTo>
                        <a:pt x="93" y="569"/>
                        <a:pt x="80" y="622"/>
                        <a:pt x="67" y="675"/>
                      </a:cubicBezTo>
                      <a:cubicBezTo>
                        <a:pt x="67" y="702"/>
                        <a:pt x="67" y="715"/>
                        <a:pt x="67" y="742"/>
                      </a:cubicBezTo>
                      <a:cubicBezTo>
                        <a:pt x="67" y="755"/>
                        <a:pt x="67" y="768"/>
                        <a:pt x="67" y="781"/>
                      </a:cubicBezTo>
                      <a:cubicBezTo>
                        <a:pt x="67" y="821"/>
                        <a:pt x="67" y="861"/>
                        <a:pt x="80" y="887"/>
                      </a:cubicBezTo>
                      <a:cubicBezTo>
                        <a:pt x="93" y="914"/>
                        <a:pt x="106" y="927"/>
                        <a:pt x="146" y="927"/>
                      </a:cubicBezTo>
                      <a:cubicBezTo>
                        <a:pt x="159" y="927"/>
                        <a:pt x="173" y="927"/>
                        <a:pt x="212" y="914"/>
                      </a:cubicBezTo>
                      <a:cubicBezTo>
                        <a:pt x="239" y="914"/>
                        <a:pt x="265" y="900"/>
                        <a:pt x="305" y="900"/>
                      </a:cubicBezTo>
                      <a:cubicBezTo>
                        <a:pt x="345" y="887"/>
                        <a:pt x="384" y="874"/>
                        <a:pt x="424" y="874"/>
                      </a:cubicBezTo>
                      <a:cubicBezTo>
                        <a:pt x="464" y="861"/>
                        <a:pt x="503" y="861"/>
                        <a:pt x="556" y="861"/>
                      </a:cubicBezTo>
                      <a:cubicBezTo>
                        <a:pt x="623" y="861"/>
                        <a:pt x="689" y="874"/>
                        <a:pt x="728" y="887"/>
                      </a:cubicBezTo>
                      <a:cubicBezTo>
                        <a:pt x="781" y="914"/>
                        <a:pt x="821" y="940"/>
                        <a:pt x="848" y="967"/>
                      </a:cubicBezTo>
                      <a:cubicBezTo>
                        <a:pt x="874" y="993"/>
                        <a:pt x="901" y="1033"/>
                        <a:pt x="914" y="1072"/>
                      </a:cubicBezTo>
                      <a:cubicBezTo>
                        <a:pt x="914" y="1112"/>
                        <a:pt x="927" y="1152"/>
                        <a:pt x="927" y="1192"/>
                      </a:cubicBezTo>
                      <a:cubicBezTo>
                        <a:pt x="927" y="1244"/>
                        <a:pt x="914" y="1311"/>
                        <a:pt x="887" y="1364"/>
                      </a:cubicBezTo>
                      <a:cubicBezTo>
                        <a:pt x="874" y="1430"/>
                        <a:pt x="834" y="1483"/>
                        <a:pt x="795" y="1522"/>
                      </a:cubicBezTo>
                      <a:cubicBezTo>
                        <a:pt x="742" y="1575"/>
                        <a:pt x="689" y="1615"/>
                        <a:pt x="623" y="1642"/>
                      </a:cubicBezTo>
                      <a:cubicBezTo>
                        <a:pt x="543" y="1668"/>
                        <a:pt x="464" y="1681"/>
                        <a:pt x="371" y="1681"/>
                      </a:cubicBezTo>
                      <a:lnTo>
                        <a:pt x="292" y="1681"/>
                      </a:lnTo>
                      <a:cubicBezTo>
                        <a:pt x="265" y="1668"/>
                        <a:pt x="239" y="1668"/>
                        <a:pt x="212" y="1655"/>
                      </a:cubicBezTo>
                      <a:cubicBezTo>
                        <a:pt x="199" y="1642"/>
                        <a:pt x="173" y="1642"/>
                        <a:pt x="159" y="1628"/>
                      </a:cubicBezTo>
                      <a:cubicBezTo>
                        <a:pt x="146" y="1615"/>
                        <a:pt x="146" y="1602"/>
                        <a:pt x="146" y="1589"/>
                      </a:cubicBezTo>
                      <a:cubicBezTo>
                        <a:pt x="146" y="1562"/>
                        <a:pt x="146" y="1549"/>
                        <a:pt x="159" y="1549"/>
                      </a:cubicBezTo>
                      <a:cubicBezTo>
                        <a:pt x="173" y="1536"/>
                        <a:pt x="199" y="1536"/>
                        <a:pt x="212" y="1536"/>
                      </a:cubicBezTo>
                      <a:cubicBezTo>
                        <a:pt x="226" y="1522"/>
                        <a:pt x="239" y="1522"/>
                        <a:pt x="252" y="1509"/>
                      </a:cubicBezTo>
                      <a:cubicBezTo>
                        <a:pt x="265" y="1496"/>
                        <a:pt x="278" y="1483"/>
                        <a:pt x="278" y="1456"/>
                      </a:cubicBezTo>
                      <a:cubicBezTo>
                        <a:pt x="278" y="1417"/>
                        <a:pt x="265" y="1390"/>
                        <a:pt x="239" y="1377"/>
                      </a:cubicBezTo>
                      <a:cubicBezTo>
                        <a:pt x="226" y="1364"/>
                        <a:pt x="199" y="1364"/>
                        <a:pt x="173" y="1364"/>
                      </a:cubicBezTo>
                      <a:cubicBezTo>
                        <a:pt x="146" y="1364"/>
                        <a:pt x="133" y="1364"/>
                        <a:pt x="106" y="1377"/>
                      </a:cubicBezTo>
                      <a:cubicBezTo>
                        <a:pt x="93" y="1390"/>
                        <a:pt x="67" y="1403"/>
                        <a:pt x="53" y="1417"/>
                      </a:cubicBezTo>
                      <a:cubicBezTo>
                        <a:pt x="40" y="1443"/>
                        <a:pt x="27" y="1456"/>
                        <a:pt x="14" y="1483"/>
                      </a:cubicBezTo>
                      <a:cubicBezTo>
                        <a:pt x="14" y="1509"/>
                        <a:pt x="1" y="1536"/>
                        <a:pt x="1" y="1562"/>
                      </a:cubicBezTo>
                      <a:cubicBezTo>
                        <a:pt x="1" y="1628"/>
                        <a:pt x="27" y="1681"/>
                        <a:pt x="53" y="1708"/>
                      </a:cubicBezTo>
                      <a:cubicBezTo>
                        <a:pt x="80" y="1747"/>
                        <a:pt x="120" y="1774"/>
                        <a:pt x="159" y="1787"/>
                      </a:cubicBezTo>
                      <a:cubicBezTo>
                        <a:pt x="199" y="1800"/>
                        <a:pt x="239" y="1814"/>
                        <a:pt x="278" y="1814"/>
                      </a:cubicBezTo>
                      <a:lnTo>
                        <a:pt x="371" y="1814"/>
                      </a:lnTo>
                      <a:cubicBezTo>
                        <a:pt x="503" y="1814"/>
                        <a:pt x="609" y="1800"/>
                        <a:pt x="689" y="1761"/>
                      </a:cubicBezTo>
                      <a:cubicBezTo>
                        <a:pt x="781" y="1721"/>
                        <a:pt x="861" y="1681"/>
                        <a:pt x="914" y="1615"/>
                      </a:cubicBezTo>
                      <a:cubicBezTo>
                        <a:pt x="980" y="1562"/>
                        <a:pt x="1020" y="1496"/>
                        <a:pt x="1046" y="1417"/>
                      </a:cubicBezTo>
                      <a:cubicBezTo>
                        <a:pt x="1073" y="1350"/>
                        <a:pt x="1086" y="1271"/>
                        <a:pt x="1086" y="1205"/>
                      </a:cubicBezTo>
                      <a:cubicBezTo>
                        <a:pt x="1086" y="1152"/>
                        <a:pt x="1086" y="1086"/>
                        <a:pt x="1059" y="1033"/>
                      </a:cubicBezTo>
                      <a:cubicBezTo>
                        <a:pt x="1046" y="967"/>
                        <a:pt x="1020" y="914"/>
                        <a:pt x="967" y="874"/>
                      </a:cubicBezTo>
                      <a:cubicBezTo>
                        <a:pt x="940" y="821"/>
                        <a:pt x="887" y="781"/>
                        <a:pt x="821" y="755"/>
                      </a:cubicBezTo>
                      <a:cubicBezTo>
                        <a:pt x="755" y="728"/>
                        <a:pt x="662" y="715"/>
                        <a:pt x="570" y="715"/>
                      </a:cubicBezTo>
                      <a:lnTo>
                        <a:pt x="464" y="715"/>
                      </a:lnTo>
                      <a:cubicBezTo>
                        <a:pt x="424" y="728"/>
                        <a:pt x="384" y="728"/>
                        <a:pt x="358" y="742"/>
                      </a:cubicBezTo>
                      <a:cubicBezTo>
                        <a:pt x="318" y="742"/>
                        <a:pt x="292" y="755"/>
                        <a:pt x="265" y="755"/>
                      </a:cubicBezTo>
                      <a:cubicBezTo>
                        <a:pt x="239" y="768"/>
                        <a:pt x="226" y="768"/>
                        <a:pt x="212" y="768"/>
                      </a:cubicBezTo>
                      <a:lnTo>
                        <a:pt x="292" y="199"/>
                      </a:lnTo>
                      <a:cubicBezTo>
                        <a:pt x="318" y="186"/>
                        <a:pt x="345" y="186"/>
                        <a:pt x="398" y="172"/>
                      </a:cubicBezTo>
                      <a:cubicBezTo>
                        <a:pt x="464" y="172"/>
                        <a:pt x="517" y="172"/>
                        <a:pt x="570" y="159"/>
                      </a:cubicBezTo>
                      <a:lnTo>
                        <a:pt x="874" y="159"/>
                      </a:lnTo>
                      <a:cubicBezTo>
                        <a:pt x="901" y="159"/>
                        <a:pt x="914" y="146"/>
                        <a:pt x="940" y="146"/>
                      </a:cubicBezTo>
                      <a:cubicBezTo>
                        <a:pt x="967" y="133"/>
                        <a:pt x="980" y="106"/>
                        <a:pt x="980" y="80"/>
                      </a:cubicBezTo>
                      <a:cubicBezTo>
                        <a:pt x="980" y="53"/>
                        <a:pt x="967" y="27"/>
                        <a:pt x="940" y="27"/>
                      </a:cubicBezTo>
                      <a:cubicBezTo>
                        <a:pt x="927" y="14"/>
                        <a:pt x="887" y="0"/>
                        <a:pt x="861" y="0"/>
                      </a:cubicBezTo>
                      <a:close/>
                    </a:path>
                  </a:pathLst>
                </a:custGeom>
                <a:solidFill>
                  <a:srgbClr val="D2D2D2"/>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82" name="Google Shape;529;p27">
                  <a:extLst>
                    <a:ext uri="{FF2B5EF4-FFF2-40B4-BE49-F238E27FC236}">
                      <a16:creationId xmlns:a16="http://schemas.microsoft.com/office/drawing/2014/main" id="{B1E317D3-7F61-4726-AFEC-3EE6B5BF7F5B}"/>
                    </a:ext>
                  </a:extLst>
                </p:cNvPr>
                <p:cNvSpPr/>
                <p:nvPr/>
              </p:nvSpPr>
              <p:spPr>
                <a:xfrm>
                  <a:off x="3885346" y="4261478"/>
                  <a:ext cx="143426" cy="143426"/>
                </a:xfrm>
                <a:custGeom>
                  <a:avLst/>
                  <a:gdLst/>
                  <a:ahLst/>
                  <a:cxnLst/>
                  <a:rect l="l" t="t" r="r" b="b"/>
                  <a:pathLst>
                    <a:path w="2595" h="2595" extrusionOk="0">
                      <a:moveTo>
                        <a:pt x="503" y="1"/>
                      </a:moveTo>
                      <a:cubicBezTo>
                        <a:pt x="225" y="1"/>
                        <a:pt x="0" y="226"/>
                        <a:pt x="0" y="504"/>
                      </a:cubicBezTo>
                      <a:lnTo>
                        <a:pt x="0" y="2052"/>
                      </a:lnTo>
                      <a:cubicBezTo>
                        <a:pt x="0" y="2383"/>
                        <a:pt x="225" y="2595"/>
                        <a:pt x="503" y="2595"/>
                      </a:cubicBezTo>
                      <a:lnTo>
                        <a:pt x="2052" y="2595"/>
                      </a:lnTo>
                      <a:cubicBezTo>
                        <a:pt x="2383" y="2595"/>
                        <a:pt x="2594" y="2383"/>
                        <a:pt x="2594" y="2052"/>
                      </a:cubicBezTo>
                      <a:lnTo>
                        <a:pt x="2594" y="504"/>
                      </a:lnTo>
                      <a:cubicBezTo>
                        <a:pt x="2594" y="226"/>
                        <a:pt x="2383" y="1"/>
                        <a:pt x="2052" y="1"/>
                      </a:cubicBezTo>
                      <a:close/>
                    </a:path>
                  </a:pathLst>
                </a:custGeom>
                <a:solidFill>
                  <a:srgbClr val="A0A0A0"/>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83" name="Google Shape;530;p27">
                  <a:extLst>
                    <a:ext uri="{FF2B5EF4-FFF2-40B4-BE49-F238E27FC236}">
                      <a16:creationId xmlns:a16="http://schemas.microsoft.com/office/drawing/2014/main" id="{A7276B4F-5A31-4A79-ADF0-3EE69A9D6BB2}"/>
                    </a:ext>
                  </a:extLst>
                </p:cNvPr>
                <p:cNvSpPr/>
                <p:nvPr/>
              </p:nvSpPr>
              <p:spPr>
                <a:xfrm>
                  <a:off x="3885346" y="4453872"/>
                  <a:ext cx="143426" cy="143426"/>
                </a:xfrm>
                <a:custGeom>
                  <a:avLst/>
                  <a:gdLst/>
                  <a:ahLst/>
                  <a:cxnLst/>
                  <a:rect l="l" t="t" r="r" b="b"/>
                  <a:pathLst>
                    <a:path w="2595" h="2595" extrusionOk="0">
                      <a:moveTo>
                        <a:pt x="503" y="1"/>
                      </a:moveTo>
                      <a:cubicBezTo>
                        <a:pt x="225" y="1"/>
                        <a:pt x="0" y="226"/>
                        <a:pt x="0" y="556"/>
                      </a:cubicBezTo>
                      <a:lnTo>
                        <a:pt x="0" y="2092"/>
                      </a:lnTo>
                      <a:cubicBezTo>
                        <a:pt x="0" y="2370"/>
                        <a:pt x="225" y="2595"/>
                        <a:pt x="503" y="2595"/>
                      </a:cubicBezTo>
                      <a:lnTo>
                        <a:pt x="2052" y="2595"/>
                      </a:lnTo>
                      <a:cubicBezTo>
                        <a:pt x="2383" y="2595"/>
                        <a:pt x="2594" y="2370"/>
                        <a:pt x="2594" y="2092"/>
                      </a:cubicBezTo>
                      <a:lnTo>
                        <a:pt x="2594" y="556"/>
                      </a:lnTo>
                      <a:cubicBezTo>
                        <a:pt x="2594" y="226"/>
                        <a:pt x="2383" y="1"/>
                        <a:pt x="2052" y="1"/>
                      </a:cubicBezTo>
                      <a:close/>
                    </a:path>
                  </a:pathLst>
                </a:custGeom>
                <a:solidFill>
                  <a:srgbClr val="A0A0A0"/>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84" name="Google Shape;531;p27">
                  <a:extLst>
                    <a:ext uri="{FF2B5EF4-FFF2-40B4-BE49-F238E27FC236}">
                      <a16:creationId xmlns:a16="http://schemas.microsoft.com/office/drawing/2014/main" id="{67393D13-484A-454D-87D9-E4A3469377EE}"/>
                    </a:ext>
                  </a:extLst>
                </p:cNvPr>
                <p:cNvSpPr/>
                <p:nvPr/>
              </p:nvSpPr>
              <p:spPr>
                <a:xfrm>
                  <a:off x="3885346" y="4645549"/>
                  <a:ext cx="143426" cy="338750"/>
                </a:xfrm>
                <a:custGeom>
                  <a:avLst/>
                  <a:gdLst/>
                  <a:ahLst/>
                  <a:cxnLst/>
                  <a:rect l="l" t="t" r="r" b="b"/>
                  <a:pathLst>
                    <a:path w="2595" h="6129" extrusionOk="0">
                      <a:moveTo>
                        <a:pt x="503" y="0"/>
                      </a:moveTo>
                      <a:cubicBezTo>
                        <a:pt x="225" y="0"/>
                        <a:pt x="0" y="278"/>
                        <a:pt x="0" y="556"/>
                      </a:cubicBezTo>
                      <a:lnTo>
                        <a:pt x="0" y="5625"/>
                      </a:lnTo>
                      <a:cubicBezTo>
                        <a:pt x="0" y="5903"/>
                        <a:pt x="225" y="6128"/>
                        <a:pt x="503" y="6128"/>
                      </a:cubicBezTo>
                      <a:lnTo>
                        <a:pt x="2052" y="6128"/>
                      </a:lnTo>
                      <a:cubicBezTo>
                        <a:pt x="2383" y="6128"/>
                        <a:pt x="2594" y="5903"/>
                        <a:pt x="2594" y="5625"/>
                      </a:cubicBezTo>
                      <a:lnTo>
                        <a:pt x="2594" y="556"/>
                      </a:lnTo>
                      <a:cubicBezTo>
                        <a:pt x="2594" y="278"/>
                        <a:pt x="2383" y="0"/>
                        <a:pt x="2052" y="0"/>
                      </a:cubicBezTo>
                      <a:close/>
                    </a:path>
                  </a:pathLst>
                </a:custGeom>
                <a:solidFill>
                  <a:srgbClr val="808080"/>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grpSp>
        <p:sp>
          <p:nvSpPr>
            <p:cNvPr id="212" name="Google Shape;532;p27">
              <a:extLst>
                <a:ext uri="{FF2B5EF4-FFF2-40B4-BE49-F238E27FC236}">
                  <a16:creationId xmlns:a16="http://schemas.microsoft.com/office/drawing/2014/main" id="{756B86EB-BDC9-496F-9803-D692702A2F57}"/>
                </a:ext>
              </a:extLst>
            </p:cNvPr>
            <p:cNvSpPr/>
            <p:nvPr/>
          </p:nvSpPr>
          <p:spPr>
            <a:xfrm>
              <a:off x="2415510" y="3608289"/>
              <a:ext cx="278008" cy="1899077"/>
            </a:xfrm>
            <a:custGeom>
              <a:avLst/>
              <a:gdLst/>
              <a:ahLst/>
              <a:cxnLst/>
              <a:rect l="l" t="t" r="r" b="b"/>
              <a:pathLst>
                <a:path w="5030" h="34360" extrusionOk="0">
                  <a:moveTo>
                    <a:pt x="1" y="1"/>
                  </a:moveTo>
                  <a:lnTo>
                    <a:pt x="1" y="34359"/>
                  </a:lnTo>
                  <a:lnTo>
                    <a:pt x="5030" y="34359"/>
                  </a:lnTo>
                  <a:lnTo>
                    <a:pt x="5030" y="1"/>
                  </a:lnTo>
                  <a:close/>
                </a:path>
              </a:pathLst>
            </a:custGeom>
            <a:solidFill>
              <a:schemeClr val="lt2"/>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13" name="Google Shape;533;p27">
              <a:extLst>
                <a:ext uri="{FF2B5EF4-FFF2-40B4-BE49-F238E27FC236}">
                  <a16:creationId xmlns:a16="http://schemas.microsoft.com/office/drawing/2014/main" id="{81E796A1-5BC5-4F50-9C7F-FE67D512F613}"/>
                </a:ext>
              </a:extLst>
            </p:cNvPr>
            <p:cNvSpPr/>
            <p:nvPr/>
          </p:nvSpPr>
          <p:spPr>
            <a:xfrm>
              <a:off x="2653282" y="3608289"/>
              <a:ext cx="40237" cy="1899077"/>
            </a:xfrm>
            <a:custGeom>
              <a:avLst/>
              <a:gdLst/>
              <a:ahLst/>
              <a:cxnLst/>
              <a:rect l="l" t="t" r="r" b="b"/>
              <a:pathLst>
                <a:path w="728" h="34360" extrusionOk="0">
                  <a:moveTo>
                    <a:pt x="0" y="1"/>
                  </a:moveTo>
                  <a:lnTo>
                    <a:pt x="0" y="34359"/>
                  </a:lnTo>
                  <a:lnTo>
                    <a:pt x="728" y="34359"/>
                  </a:lnTo>
                  <a:lnTo>
                    <a:pt x="728" y="1"/>
                  </a:lnTo>
                  <a:close/>
                </a:path>
              </a:pathLst>
            </a:custGeom>
            <a:solidFill>
              <a:srgbClr val="EDD56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14" name="Google Shape;534;p27">
              <a:extLst>
                <a:ext uri="{FF2B5EF4-FFF2-40B4-BE49-F238E27FC236}">
                  <a16:creationId xmlns:a16="http://schemas.microsoft.com/office/drawing/2014/main" id="{9A6AE7D0-D627-481B-A33D-812CA67904B9}"/>
                </a:ext>
              </a:extLst>
            </p:cNvPr>
            <p:cNvSpPr/>
            <p:nvPr/>
          </p:nvSpPr>
          <p:spPr>
            <a:xfrm>
              <a:off x="2510630" y="3669749"/>
              <a:ext cx="182888" cy="8843"/>
            </a:xfrm>
            <a:custGeom>
              <a:avLst/>
              <a:gdLst/>
              <a:ahLst/>
              <a:cxnLst/>
              <a:rect l="l" t="t" r="r" b="b"/>
              <a:pathLst>
                <a:path w="3309" h="160" extrusionOk="0">
                  <a:moveTo>
                    <a:pt x="0" y="1"/>
                  </a:moveTo>
                  <a:lnTo>
                    <a:pt x="0" y="159"/>
                  </a:lnTo>
                  <a:lnTo>
                    <a:pt x="3309" y="159"/>
                  </a:lnTo>
                  <a:lnTo>
                    <a:pt x="3309" y="1"/>
                  </a:lnTo>
                  <a:close/>
                </a:path>
              </a:pathLst>
            </a:custGeom>
            <a:solidFill>
              <a:srgbClr val="EDD56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15" name="Google Shape;535;p27">
              <a:extLst>
                <a:ext uri="{FF2B5EF4-FFF2-40B4-BE49-F238E27FC236}">
                  <a16:creationId xmlns:a16="http://schemas.microsoft.com/office/drawing/2014/main" id="{557306C8-242D-4DBA-8FB4-94849A3A1AFC}"/>
                </a:ext>
              </a:extLst>
            </p:cNvPr>
            <p:cNvSpPr/>
            <p:nvPr/>
          </p:nvSpPr>
          <p:spPr>
            <a:xfrm>
              <a:off x="2571316" y="3745856"/>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16" name="Google Shape;536;p27">
              <a:extLst>
                <a:ext uri="{FF2B5EF4-FFF2-40B4-BE49-F238E27FC236}">
                  <a16:creationId xmlns:a16="http://schemas.microsoft.com/office/drawing/2014/main" id="{37BD1422-08DB-40E3-9969-56CAB3BF27B8}"/>
                </a:ext>
              </a:extLst>
            </p:cNvPr>
            <p:cNvSpPr/>
            <p:nvPr/>
          </p:nvSpPr>
          <p:spPr>
            <a:xfrm>
              <a:off x="2571316" y="3848990"/>
              <a:ext cx="122202" cy="12491"/>
            </a:xfrm>
            <a:custGeom>
              <a:avLst/>
              <a:gdLst/>
              <a:ahLst/>
              <a:cxnLst/>
              <a:rect l="l" t="t" r="r" b="b"/>
              <a:pathLst>
                <a:path w="2211" h="226" extrusionOk="0">
                  <a:moveTo>
                    <a:pt x="1" y="0"/>
                  </a:moveTo>
                  <a:lnTo>
                    <a:pt x="1" y="225"/>
                  </a:lnTo>
                  <a:lnTo>
                    <a:pt x="2211" y="225"/>
                  </a:lnTo>
                  <a:lnTo>
                    <a:pt x="2211" y="0"/>
                  </a:lnTo>
                  <a:close/>
                </a:path>
              </a:pathLst>
            </a:custGeom>
            <a:solidFill>
              <a:srgbClr val="EDD56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17" name="Google Shape;537;p27">
              <a:extLst>
                <a:ext uri="{FF2B5EF4-FFF2-40B4-BE49-F238E27FC236}">
                  <a16:creationId xmlns:a16="http://schemas.microsoft.com/office/drawing/2014/main" id="{F8B6D48A-0D31-48F5-88FC-5D4331A434F5}"/>
                </a:ext>
              </a:extLst>
            </p:cNvPr>
            <p:cNvSpPr/>
            <p:nvPr/>
          </p:nvSpPr>
          <p:spPr>
            <a:xfrm>
              <a:off x="2571316" y="3955771"/>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DD56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18" name="Google Shape;538;p27">
              <a:extLst>
                <a:ext uri="{FF2B5EF4-FFF2-40B4-BE49-F238E27FC236}">
                  <a16:creationId xmlns:a16="http://schemas.microsoft.com/office/drawing/2014/main" id="{A451E4C8-67B5-4AB9-BC4B-F50ACFB56831}"/>
                </a:ext>
              </a:extLst>
            </p:cNvPr>
            <p:cNvSpPr/>
            <p:nvPr/>
          </p:nvSpPr>
          <p:spPr>
            <a:xfrm>
              <a:off x="2571316" y="4120365"/>
              <a:ext cx="122202" cy="9562"/>
            </a:xfrm>
            <a:custGeom>
              <a:avLst/>
              <a:gdLst/>
              <a:ahLst/>
              <a:cxnLst/>
              <a:rect l="l" t="t" r="r" b="b"/>
              <a:pathLst>
                <a:path w="2211" h="173" extrusionOk="0">
                  <a:moveTo>
                    <a:pt x="1" y="0"/>
                  </a:moveTo>
                  <a:lnTo>
                    <a:pt x="1" y="173"/>
                  </a:lnTo>
                  <a:lnTo>
                    <a:pt x="2211" y="173"/>
                  </a:lnTo>
                  <a:lnTo>
                    <a:pt x="2211" y="0"/>
                  </a:lnTo>
                  <a:close/>
                </a:path>
              </a:pathLst>
            </a:custGeom>
            <a:solidFill>
              <a:srgbClr val="EA781B"/>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19" name="Google Shape;539;p27">
              <a:extLst>
                <a:ext uri="{FF2B5EF4-FFF2-40B4-BE49-F238E27FC236}">
                  <a16:creationId xmlns:a16="http://schemas.microsoft.com/office/drawing/2014/main" id="{90304A48-6E5B-4376-AE6F-9F45056E29BA}"/>
                </a:ext>
              </a:extLst>
            </p:cNvPr>
            <p:cNvSpPr/>
            <p:nvPr/>
          </p:nvSpPr>
          <p:spPr>
            <a:xfrm>
              <a:off x="2571316" y="4227147"/>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A781B"/>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20" name="Google Shape;540;p27">
              <a:extLst>
                <a:ext uri="{FF2B5EF4-FFF2-40B4-BE49-F238E27FC236}">
                  <a16:creationId xmlns:a16="http://schemas.microsoft.com/office/drawing/2014/main" id="{D6204825-D4BE-488A-BAD7-A8F242BD5C95}"/>
                </a:ext>
              </a:extLst>
            </p:cNvPr>
            <p:cNvSpPr/>
            <p:nvPr/>
          </p:nvSpPr>
          <p:spPr>
            <a:xfrm>
              <a:off x="2571316" y="4333984"/>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21" name="Google Shape;541;p27">
              <a:extLst>
                <a:ext uri="{FF2B5EF4-FFF2-40B4-BE49-F238E27FC236}">
                  <a16:creationId xmlns:a16="http://schemas.microsoft.com/office/drawing/2014/main" id="{571064EF-0C69-47FB-9B3F-AB748AC09695}"/>
                </a:ext>
              </a:extLst>
            </p:cNvPr>
            <p:cNvSpPr/>
            <p:nvPr/>
          </p:nvSpPr>
          <p:spPr>
            <a:xfrm>
              <a:off x="2571316" y="4495649"/>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22" name="Google Shape;542;p27">
              <a:extLst>
                <a:ext uri="{FF2B5EF4-FFF2-40B4-BE49-F238E27FC236}">
                  <a16:creationId xmlns:a16="http://schemas.microsoft.com/office/drawing/2014/main" id="{AB9583F4-9E14-4948-B93B-30114C08478E}"/>
                </a:ext>
              </a:extLst>
            </p:cNvPr>
            <p:cNvSpPr/>
            <p:nvPr/>
          </p:nvSpPr>
          <p:spPr>
            <a:xfrm>
              <a:off x="2571316" y="4598782"/>
              <a:ext cx="122202" cy="12491"/>
            </a:xfrm>
            <a:custGeom>
              <a:avLst/>
              <a:gdLst/>
              <a:ahLst/>
              <a:cxnLst/>
              <a:rect l="l" t="t" r="r" b="b"/>
              <a:pathLst>
                <a:path w="2211" h="226" extrusionOk="0">
                  <a:moveTo>
                    <a:pt x="1" y="0"/>
                  </a:moveTo>
                  <a:lnTo>
                    <a:pt x="1" y="225"/>
                  </a:lnTo>
                  <a:lnTo>
                    <a:pt x="2211" y="225"/>
                  </a:lnTo>
                  <a:lnTo>
                    <a:pt x="2211" y="0"/>
                  </a:lnTo>
                  <a:close/>
                </a:path>
              </a:pathLst>
            </a:custGeom>
            <a:solidFill>
              <a:srgbClr val="EDD56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23" name="Google Shape;543;p27">
              <a:extLst>
                <a:ext uri="{FF2B5EF4-FFF2-40B4-BE49-F238E27FC236}">
                  <a16:creationId xmlns:a16="http://schemas.microsoft.com/office/drawing/2014/main" id="{38BAEA61-3FBB-46DD-BDFA-55BC2F3A01CB}"/>
                </a:ext>
              </a:extLst>
            </p:cNvPr>
            <p:cNvSpPr/>
            <p:nvPr/>
          </p:nvSpPr>
          <p:spPr>
            <a:xfrm>
              <a:off x="2571316" y="4705564"/>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A781B"/>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24" name="Google Shape;544;p27">
              <a:extLst>
                <a:ext uri="{FF2B5EF4-FFF2-40B4-BE49-F238E27FC236}">
                  <a16:creationId xmlns:a16="http://schemas.microsoft.com/office/drawing/2014/main" id="{C0A4EDB6-62E1-4DFF-B62C-5E263E10B5DD}"/>
                </a:ext>
              </a:extLst>
            </p:cNvPr>
            <p:cNvSpPr/>
            <p:nvPr/>
          </p:nvSpPr>
          <p:spPr>
            <a:xfrm>
              <a:off x="2571316" y="4867229"/>
              <a:ext cx="122202" cy="12491"/>
            </a:xfrm>
            <a:custGeom>
              <a:avLst/>
              <a:gdLst/>
              <a:ahLst/>
              <a:cxnLst/>
              <a:rect l="l" t="t" r="r" b="b"/>
              <a:pathLst>
                <a:path w="2211" h="226" extrusionOk="0">
                  <a:moveTo>
                    <a:pt x="1" y="1"/>
                  </a:moveTo>
                  <a:lnTo>
                    <a:pt x="1" y="226"/>
                  </a:lnTo>
                  <a:lnTo>
                    <a:pt x="2211" y="226"/>
                  </a:lnTo>
                  <a:lnTo>
                    <a:pt x="2211" y="1"/>
                  </a:lnTo>
                  <a:close/>
                </a:path>
              </a:pathLst>
            </a:custGeom>
            <a:solidFill>
              <a:srgbClr val="EA781B"/>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25" name="Google Shape;545;p27">
              <a:extLst>
                <a:ext uri="{FF2B5EF4-FFF2-40B4-BE49-F238E27FC236}">
                  <a16:creationId xmlns:a16="http://schemas.microsoft.com/office/drawing/2014/main" id="{A2251814-6D4A-43F9-9D21-F2924CF3BD4B}"/>
                </a:ext>
              </a:extLst>
            </p:cNvPr>
            <p:cNvSpPr/>
            <p:nvPr/>
          </p:nvSpPr>
          <p:spPr>
            <a:xfrm>
              <a:off x="2571316" y="4974010"/>
              <a:ext cx="122202" cy="8843"/>
            </a:xfrm>
            <a:custGeom>
              <a:avLst/>
              <a:gdLst/>
              <a:ahLst/>
              <a:cxnLst/>
              <a:rect l="l" t="t" r="r" b="b"/>
              <a:pathLst>
                <a:path w="2211" h="160" extrusionOk="0">
                  <a:moveTo>
                    <a:pt x="1" y="1"/>
                  </a:moveTo>
                  <a:lnTo>
                    <a:pt x="1" y="160"/>
                  </a:lnTo>
                  <a:lnTo>
                    <a:pt x="2211" y="160"/>
                  </a:lnTo>
                  <a:lnTo>
                    <a:pt x="2211" y="1"/>
                  </a:lnTo>
                  <a:close/>
                </a:path>
              </a:pathLst>
            </a:custGeom>
            <a:solidFill>
              <a:srgbClr val="EA781B"/>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26" name="Google Shape;546;p27">
              <a:extLst>
                <a:ext uri="{FF2B5EF4-FFF2-40B4-BE49-F238E27FC236}">
                  <a16:creationId xmlns:a16="http://schemas.microsoft.com/office/drawing/2014/main" id="{9CAD2FF1-0C28-48DD-8631-EB60EBA18E7D}"/>
                </a:ext>
              </a:extLst>
            </p:cNvPr>
            <p:cNvSpPr/>
            <p:nvPr/>
          </p:nvSpPr>
          <p:spPr>
            <a:xfrm>
              <a:off x="2571316" y="5080847"/>
              <a:ext cx="122202" cy="8843"/>
            </a:xfrm>
            <a:custGeom>
              <a:avLst/>
              <a:gdLst/>
              <a:ahLst/>
              <a:cxnLst/>
              <a:rect l="l" t="t" r="r" b="b"/>
              <a:pathLst>
                <a:path w="2211" h="160" extrusionOk="0">
                  <a:moveTo>
                    <a:pt x="1" y="0"/>
                  </a:moveTo>
                  <a:lnTo>
                    <a:pt x="1" y="159"/>
                  </a:lnTo>
                  <a:lnTo>
                    <a:pt x="2211" y="159"/>
                  </a:lnTo>
                  <a:lnTo>
                    <a:pt x="2211" y="0"/>
                  </a:lnTo>
                  <a:close/>
                </a:path>
              </a:pathLst>
            </a:custGeom>
            <a:solidFill>
              <a:srgbClr val="EA781B"/>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27" name="Google Shape;547;p27">
              <a:extLst>
                <a:ext uri="{FF2B5EF4-FFF2-40B4-BE49-F238E27FC236}">
                  <a16:creationId xmlns:a16="http://schemas.microsoft.com/office/drawing/2014/main" id="{A95F1797-8713-46FC-8BB5-6A9FC408FA82}"/>
                </a:ext>
              </a:extLst>
            </p:cNvPr>
            <p:cNvSpPr/>
            <p:nvPr/>
          </p:nvSpPr>
          <p:spPr>
            <a:xfrm>
              <a:off x="2571316" y="5242512"/>
              <a:ext cx="122202" cy="8843"/>
            </a:xfrm>
            <a:custGeom>
              <a:avLst/>
              <a:gdLst/>
              <a:ahLst/>
              <a:cxnLst/>
              <a:rect l="l" t="t" r="r" b="b"/>
              <a:pathLst>
                <a:path w="2211" h="160" extrusionOk="0">
                  <a:moveTo>
                    <a:pt x="1" y="0"/>
                  </a:moveTo>
                  <a:lnTo>
                    <a:pt x="1" y="159"/>
                  </a:lnTo>
                  <a:lnTo>
                    <a:pt x="2211" y="159"/>
                  </a:lnTo>
                  <a:lnTo>
                    <a:pt x="2211" y="0"/>
                  </a:lnTo>
                  <a:close/>
                </a:path>
              </a:pathLst>
            </a:custGeom>
            <a:solidFill>
              <a:srgbClr val="EA781B"/>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28" name="Google Shape;548;p27">
              <a:extLst>
                <a:ext uri="{FF2B5EF4-FFF2-40B4-BE49-F238E27FC236}">
                  <a16:creationId xmlns:a16="http://schemas.microsoft.com/office/drawing/2014/main" id="{ED31FC63-D703-4B59-8884-B6B31AFA0B6F}"/>
                </a:ext>
              </a:extLst>
            </p:cNvPr>
            <p:cNvSpPr/>
            <p:nvPr/>
          </p:nvSpPr>
          <p:spPr>
            <a:xfrm>
              <a:off x="2571316" y="5348575"/>
              <a:ext cx="122202" cy="9562"/>
            </a:xfrm>
            <a:custGeom>
              <a:avLst/>
              <a:gdLst/>
              <a:ahLst/>
              <a:cxnLst/>
              <a:rect l="l" t="t" r="r" b="b"/>
              <a:pathLst>
                <a:path w="2211" h="173" extrusionOk="0">
                  <a:moveTo>
                    <a:pt x="1" y="0"/>
                  </a:moveTo>
                  <a:lnTo>
                    <a:pt x="1" y="172"/>
                  </a:lnTo>
                  <a:lnTo>
                    <a:pt x="2211" y="172"/>
                  </a:lnTo>
                  <a:lnTo>
                    <a:pt x="2211" y="0"/>
                  </a:lnTo>
                  <a:close/>
                </a:path>
              </a:pathLst>
            </a:custGeom>
            <a:solidFill>
              <a:srgbClr val="EA781B"/>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29" name="Google Shape;549;p27">
              <a:extLst>
                <a:ext uri="{FF2B5EF4-FFF2-40B4-BE49-F238E27FC236}">
                  <a16:creationId xmlns:a16="http://schemas.microsoft.com/office/drawing/2014/main" id="{6933254A-2B66-4231-85FE-4A59FB922D9B}"/>
                </a:ext>
              </a:extLst>
            </p:cNvPr>
            <p:cNvSpPr/>
            <p:nvPr/>
          </p:nvSpPr>
          <p:spPr>
            <a:xfrm>
              <a:off x="2571316" y="5452427"/>
              <a:ext cx="122202" cy="12491"/>
            </a:xfrm>
            <a:custGeom>
              <a:avLst/>
              <a:gdLst/>
              <a:ahLst/>
              <a:cxnLst/>
              <a:rect l="l" t="t" r="r" b="b"/>
              <a:pathLst>
                <a:path w="2211" h="226" extrusionOk="0">
                  <a:moveTo>
                    <a:pt x="1" y="1"/>
                  </a:moveTo>
                  <a:lnTo>
                    <a:pt x="1" y="226"/>
                  </a:lnTo>
                  <a:lnTo>
                    <a:pt x="2211" y="226"/>
                  </a:lnTo>
                  <a:lnTo>
                    <a:pt x="2211" y="1"/>
                  </a:lnTo>
                  <a:close/>
                </a:path>
              </a:pathLst>
            </a:custGeom>
            <a:solidFill>
              <a:srgbClr val="EA781B"/>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30" name="Google Shape;550;p27">
              <a:extLst>
                <a:ext uri="{FF2B5EF4-FFF2-40B4-BE49-F238E27FC236}">
                  <a16:creationId xmlns:a16="http://schemas.microsoft.com/office/drawing/2014/main" id="{D8572276-64CC-425D-A478-F43E1A7C7328}"/>
                </a:ext>
              </a:extLst>
            </p:cNvPr>
            <p:cNvSpPr/>
            <p:nvPr/>
          </p:nvSpPr>
          <p:spPr>
            <a:xfrm>
              <a:off x="2510630" y="4041384"/>
              <a:ext cx="182888" cy="12491"/>
            </a:xfrm>
            <a:custGeom>
              <a:avLst/>
              <a:gdLst/>
              <a:ahLst/>
              <a:cxnLst/>
              <a:rect l="l" t="t" r="r" b="b"/>
              <a:pathLst>
                <a:path w="3309" h="226" extrusionOk="0">
                  <a:moveTo>
                    <a:pt x="0" y="0"/>
                  </a:moveTo>
                  <a:lnTo>
                    <a:pt x="0" y="225"/>
                  </a:lnTo>
                  <a:lnTo>
                    <a:pt x="3309" y="225"/>
                  </a:lnTo>
                  <a:lnTo>
                    <a:pt x="3309" y="0"/>
                  </a:lnTo>
                  <a:close/>
                </a:path>
              </a:pathLst>
            </a:custGeom>
            <a:solidFill>
              <a:srgbClr val="EDD56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31" name="Google Shape;551;p27">
              <a:extLst>
                <a:ext uri="{FF2B5EF4-FFF2-40B4-BE49-F238E27FC236}">
                  <a16:creationId xmlns:a16="http://schemas.microsoft.com/office/drawing/2014/main" id="{EA446A83-B25D-4578-A366-F5EED8714B4A}"/>
                </a:ext>
              </a:extLst>
            </p:cNvPr>
            <p:cNvSpPr/>
            <p:nvPr/>
          </p:nvSpPr>
          <p:spPr>
            <a:xfrm>
              <a:off x="2510630" y="4415894"/>
              <a:ext cx="182888" cy="9562"/>
            </a:xfrm>
            <a:custGeom>
              <a:avLst/>
              <a:gdLst/>
              <a:ahLst/>
              <a:cxnLst/>
              <a:rect l="l" t="t" r="r" b="b"/>
              <a:pathLst>
                <a:path w="3309" h="173" extrusionOk="0">
                  <a:moveTo>
                    <a:pt x="0" y="0"/>
                  </a:moveTo>
                  <a:lnTo>
                    <a:pt x="0" y="173"/>
                  </a:lnTo>
                  <a:lnTo>
                    <a:pt x="3309" y="173"/>
                  </a:lnTo>
                  <a:lnTo>
                    <a:pt x="3309" y="0"/>
                  </a:lnTo>
                  <a:close/>
                </a:path>
              </a:pathLst>
            </a:custGeom>
            <a:solidFill>
              <a:srgbClr val="EDD56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32" name="Google Shape;552;p27">
              <a:extLst>
                <a:ext uri="{FF2B5EF4-FFF2-40B4-BE49-F238E27FC236}">
                  <a16:creationId xmlns:a16="http://schemas.microsoft.com/office/drawing/2014/main" id="{4B465406-CCEB-41F6-9969-AAFE60350B4F}"/>
                </a:ext>
              </a:extLst>
            </p:cNvPr>
            <p:cNvSpPr/>
            <p:nvPr/>
          </p:nvSpPr>
          <p:spPr>
            <a:xfrm>
              <a:off x="2510630" y="4788248"/>
              <a:ext cx="182888" cy="8843"/>
            </a:xfrm>
            <a:custGeom>
              <a:avLst/>
              <a:gdLst/>
              <a:ahLst/>
              <a:cxnLst/>
              <a:rect l="l" t="t" r="r" b="b"/>
              <a:pathLst>
                <a:path w="3309" h="160" extrusionOk="0">
                  <a:moveTo>
                    <a:pt x="0" y="0"/>
                  </a:moveTo>
                  <a:lnTo>
                    <a:pt x="0" y="159"/>
                  </a:lnTo>
                  <a:lnTo>
                    <a:pt x="3309" y="159"/>
                  </a:lnTo>
                  <a:lnTo>
                    <a:pt x="3309" y="0"/>
                  </a:lnTo>
                  <a:close/>
                </a:path>
              </a:pathLst>
            </a:custGeom>
            <a:solidFill>
              <a:srgbClr val="EA781B"/>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33" name="Google Shape;553;p27">
              <a:extLst>
                <a:ext uri="{FF2B5EF4-FFF2-40B4-BE49-F238E27FC236}">
                  <a16:creationId xmlns:a16="http://schemas.microsoft.com/office/drawing/2014/main" id="{B07E5668-BE47-49D8-9F0D-CE8F181A746A}"/>
                </a:ext>
              </a:extLst>
            </p:cNvPr>
            <p:cNvSpPr/>
            <p:nvPr/>
          </p:nvSpPr>
          <p:spPr>
            <a:xfrm>
              <a:off x="2510630" y="5162757"/>
              <a:ext cx="182888" cy="9562"/>
            </a:xfrm>
            <a:custGeom>
              <a:avLst/>
              <a:gdLst/>
              <a:ahLst/>
              <a:cxnLst/>
              <a:rect l="l" t="t" r="r" b="b"/>
              <a:pathLst>
                <a:path w="3309" h="173" extrusionOk="0">
                  <a:moveTo>
                    <a:pt x="0" y="1"/>
                  </a:moveTo>
                  <a:lnTo>
                    <a:pt x="0" y="173"/>
                  </a:lnTo>
                  <a:lnTo>
                    <a:pt x="3309" y="173"/>
                  </a:lnTo>
                  <a:lnTo>
                    <a:pt x="3309" y="1"/>
                  </a:lnTo>
                  <a:close/>
                </a:path>
              </a:pathLst>
            </a:custGeom>
            <a:solidFill>
              <a:srgbClr val="EA781B"/>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34" name="Google Shape;554;p27">
              <a:extLst>
                <a:ext uri="{FF2B5EF4-FFF2-40B4-BE49-F238E27FC236}">
                  <a16:creationId xmlns:a16="http://schemas.microsoft.com/office/drawing/2014/main" id="{98052098-82D0-4C42-8D07-08E76756DAA9}"/>
                </a:ext>
              </a:extLst>
            </p:cNvPr>
            <p:cNvSpPr/>
            <p:nvPr/>
          </p:nvSpPr>
          <p:spPr>
            <a:xfrm>
              <a:off x="2598398" y="4303254"/>
              <a:ext cx="317526" cy="1058089"/>
            </a:xfrm>
            <a:custGeom>
              <a:avLst/>
              <a:gdLst/>
              <a:ahLst/>
              <a:cxnLst/>
              <a:rect l="l" t="t" r="r" b="b"/>
              <a:pathLst>
                <a:path w="5745" h="19144" extrusionOk="0">
                  <a:moveTo>
                    <a:pt x="3097" y="0"/>
                  </a:moveTo>
                  <a:lnTo>
                    <a:pt x="450" y="331"/>
                  </a:lnTo>
                  <a:cubicBezTo>
                    <a:pt x="67" y="2263"/>
                    <a:pt x="0" y="5466"/>
                    <a:pt x="397" y="8987"/>
                  </a:cubicBezTo>
                  <a:cubicBezTo>
                    <a:pt x="1047" y="14626"/>
                    <a:pt x="2590" y="19143"/>
                    <a:pt x="3848" y="19143"/>
                  </a:cubicBezTo>
                  <a:cubicBezTo>
                    <a:pt x="3872" y="19143"/>
                    <a:pt x="3895" y="19142"/>
                    <a:pt x="3918" y="19138"/>
                  </a:cubicBezTo>
                  <a:cubicBezTo>
                    <a:pt x="5242" y="18980"/>
                    <a:pt x="5744" y="14228"/>
                    <a:pt x="5083" y="8497"/>
                  </a:cubicBezTo>
                  <a:cubicBezTo>
                    <a:pt x="4633" y="4911"/>
                    <a:pt x="3918" y="1827"/>
                    <a:pt x="3097" y="0"/>
                  </a:cubicBezTo>
                  <a:close/>
                </a:path>
              </a:pathLst>
            </a:custGeom>
            <a:solidFill>
              <a:schemeClr val="accent3"/>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35" name="Google Shape;555;p27">
              <a:extLst>
                <a:ext uri="{FF2B5EF4-FFF2-40B4-BE49-F238E27FC236}">
                  <a16:creationId xmlns:a16="http://schemas.microsoft.com/office/drawing/2014/main" id="{DDCD966B-1DCF-45C6-988F-74F6AA004565}"/>
                </a:ext>
              </a:extLst>
            </p:cNvPr>
            <p:cNvSpPr/>
            <p:nvPr/>
          </p:nvSpPr>
          <p:spPr>
            <a:xfrm>
              <a:off x="2607905" y="4617077"/>
              <a:ext cx="286796" cy="744266"/>
            </a:xfrm>
            <a:custGeom>
              <a:avLst/>
              <a:gdLst/>
              <a:ahLst/>
              <a:cxnLst/>
              <a:rect l="l" t="t" r="r" b="b"/>
              <a:pathLst>
                <a:path w="5189" h="13466" extrusionOk="0">
                  <a:moveTo>
                    <a:pt x="0" y="0"/>
                  </a:moveTo>
                  <a:cubicBezTo>
                    <a:pt x="53" y="1059"/>
                    <a:pt x="106" y="2158"/>
                    <a:pt x="225" y="3309"/>
                  </a:cubicBezTo>
                  <a:cubicBezTo>
                    <a:pt x="875" y="8948"/>
                    <a:pt x="2418" y="13465"/>
                    <a:pt x="3676" y="13465"/>
                  </a:cubicBezTo>
                  <a:cubicBezTo>
                    <a:pt x="3700" y="13465"/>
                    <a:pt x="3723" y="13464"/>
                    <a:pt x="3746" y="13460"/>
                  </a:cubicBezTo>
                  <a:cubicBezTo>
                    <a:pt x="4686" y="13355"/>
                    <a:pt x="5189" y="10919"/>
                    <a:pt x="5189" y="7505"/>
                  </a:cubicBezTo>
                  <a:lnTo>
                    <a:pt x="5189" y="7505"/>
                  </a:lnTo>
                  <a:cubicBezTo>
                    <a:pt x="4695" y="7986"/>
                    <a:pt x="4237" y="8200"/>
                    <a:pt x="3813" y="8200"/>
                  </a:cubicBezTo>
                  <a:cubicBezTo>
                    <a:pt x="1860" y="8200"/>
                    <a:pt x="631" y="3676"/>
                    <a:pt x="0" y="0"/>
                  </a:cubicBezTo>
                  <a:close/>
                </a:path>
              </a:pathLst>
            </a:custGeom>
            <a:solidFill>
              <a:srgbClr val="BDB8FF"/>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36" name="Google Shape;556;p27">
              <a:extLst>
                <a:ext uri="{FF2B5EF4-FFF2-40B4-BE49-F238E27FC236}">
                  <a16:creationId xmlns:a16="http://schemas.microsoft.com/office/drawing/2014/main" id="{32CB2EA9-2433-46C6-8B28-BB719B1E6FEF}"/>
                </a:ext>
              </a:extLst>
            </p:cNvPr>
            <p:cNvSpPr/>
            <p:nvPr/>
          </p:nvSpPr>
          <p:spPr>
            <a:xfrm>
              <a:off x="2723474" y="4415452"/>
              <a:ext cx="101034" cy="247886"/>
            </a:xfrm>
            <a:custGeom>
              <a:avLst/>
              <a:gdLst/>
              <a:ahLst/>
              <a:cxnLst/>
              <a:rect l="l" t="t" r="r" b="b"/>
              <a:pathLst>
                <a:path w="1828" h="4485" extrusionOk="0">
                  <a:moveTo>
                    <a:pt x="561" y="1"/>
                  </a:moveTo>
                  <a:cubicBezTo>
                    <a:pt x="542" y="1"/>
                    <a:pt x="522" y="3"/>
                    <a:pt x="504" y="8"/>
                  </a:cubicBezTo>
                  <a:cubicBezTo>
                    <a:pt x="173" y="75"/>
                    <a:pt x="1" y="1120"/>
                    <a:pt x="226" y="2325"/>
                  </a:cubicBezTo>
                  <a:cubicBezTo>
                    <a:pt x="445" y="3561"/>
                    <a:pt x="914" y="4484"/>
                    <a:pt x="1244" y="4484"/>
                  </a:cubicBezTo>
                  <a:cubicBezTo>
                    <a:pt x="1253" y="4484"/>
                    <a:pt x="1262" y="4483"/>
                    <a:pt x="1271" y="4482"/>
                  </a:cubicBezTo>
                  <a:cubicBezTo>
                    <a:pt x="1655" y="4376"/>
                    <a:pt x="1827" y="3317"/>
                    <a:pt x="1602" y="2113"/>
                  </a:cubicBezTo>
                  <a:cubicBezTo>
                    <a:pt x="1388" y="955"/>
                    <a:pt x="935" y="1"/>
                    <a:pt x="561" y="1"/>
                  </a:cubicBezTo>
                  <a:close/>
                </a:path>
              </a:pathLst>
            </a:custGeom>
            <a:solidFill>
              <a:schemeClr val="accent4"/>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37" name="Google Shape;557;p27">
              <a:extLst>
                <a:ext uri="{FF2B5EF4-FFF2-40B4-BE49-F238E27FC236}">
                  <a16:creationId xmlns:a16="http://schemas.microsoft.com/office/drawing/2014/main" id="{F8C8A1F7-9E5D-43E5-A185-E58EA3A619AA}"/>
                </a:ext>
              </a:extLst>
            </p:cNvPr>
            <p:cNvSpPr/>
            <p:nvPr/>
          </p:nvSpPr>
          <p:spPr>
            <a:xfrm>
              <a:off x="2525221" y="3916253"/>
              <a:ext cx="396562" cy="371691"/>
            </a:xfrm>
            <a:custGeom>
              <a:avLst/>
              <a:gdLst/>
              <a:ahLst/>
              <a:cxnLst/>
              <a:rect l="l" t="t" r="r" b="b"/>
              <a:pathLst>
                <a:path w="7175" h="6725" extrusionOk="0">
                  <a:moveTo>
                    <a:pt x="993" y="1"/>
                  </a:moveTo>
                  <a:cubicBezTo>
                    <a:pt x="2317" y="2489"/>
                    <a:pt x="663" y="2595"/>
                    <a:pt x="332" y="4143"/>
                  </a:cubicBezTo>
                  <a:cubicBezTo>
                    <a:pt x="1" y="5679"/>
                    <a:pt x="1443" y="6724"/>
                    <a:pt x="1443" y="6724"/>
                  </a:cubicBezTo>
                  <a:lnTo>
                    <a:pt x="4580" y="6393"/>
                  </a:lnTo>
                  <a:cubicBezTo>
                    <a:pt x="7174" y="1430"/>
                    <a:pt x="994" y="1"/>
                    <a:pt x="993" y="1"/>
                  </a:cubicBezTo>
                  <a:close/>
                </a:path>
              </a:pathLst>
            </a:custGeom>
            <a:solidFill>
              <a:schemeClr val="accent4"/>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38" name="Google Shape;558;p27">
              <a:extLst>
                <a:ext uri="{FF2B5EF4-FFF2-40B4-BE49-F238E27FC236}">
                  <a16:creationId xmlns:a16="http://schemas.microsoft.com/office/drawing/2014/main" id="{3150328E-E438-446D-913A-0E053202E519}"/>
                </a:ext>
              </a:extLst>
            </p:cNvPr>
            <p:cNvSpPr/>
            <p:nvPr/>
          </p:nvSpPr>
          <p:spPr>
            <a:xfrm>
              <a:off x="2568387" y="4063935"/>
              <a:ext cx="246559" cy="224009"/>
            </a:xfrm>
            <a:custGeom>
              <a:avLst/>
              <a:gdLst/>
              <a:ahLst/>
              <a:cxnLst/>
              <a:rect l="l" t="t" r="r" b="b"/>
              <a:pathLst>
                <a:path w="4461" h="4053" extrusionOk="0">
                  <a:moveTo>
                    <a:pt x="3299" y="0"/>
                  </a:moveTo>
                  <a:cubicBezTo>
                    <a:pt x="3169" y="0"/>
                    <a:pt x="3085" y="164"/>
                    <a:pt x="3085" y="585"/>
                  </a:cubicBezTo>
                  <a:cubicBezTo>
                    <a:pt x="3069" y="1166"/>
                    <a:pt x="2954" y="1354"/>
                    <a:pt x="2792" y="1354"/>
                  </a:cubicBezTo>
                  <a:cubicBezTo>
                    <a:pt x="2490" y="1354"/>
                    <a:pt x="2027" y="703"/>
                    <a:pt x="1739" y="703"/>
                  </a:cubicBezTo>
                  <a:cubicBezTo>
                    <a:pt x="1652" y="703"/>
                    <a:pt x="1582" y="762"/>
                    <a:pt x="1536" y="916"/>
                  </a:cubicBezTo>
                  <a:cubicBezTo>
                    <a:pt x="1340" y="1528"/>
                    <a:pt x="1938" y="3037"/>
                    <a:pt x="1419" y="3037"/>
                  </a:cubicBezTo>
                  <a:cubicBezTo>
                    <a:pt x="1377" y="3037"/>
                    <a:pt x="1328" y="3027"/>
                    <a:pt x="1271" y="3007"/>
                  </a:cubicBezTo>
                  <a:cubicBezTo>
                    <a:pt x="708" y="2797"/>
                    <a:pt x="369" y="2411"/>
                    <a:pt x="211" y="2411"/>
                  </a:cubicBezTo>
                  <a:cubicBezTo>
                    <a:pt x="119" y="2411"/>
                    <a:pt x="87" y="2538"/>
                    <a:pt x="107" y="2901"/>
                  </a:cubicBezTo>
                  <a:cubicBezTo>
                    <a:pt x="107" y="3126"/>
                    <a:pt x="54" y="3285"/>
                    <a:pt x="1" y="3391"/>
                  </a:cubicBezTo>
                  <a:cubicBezTo>
                    <a:pt x="332" y="3841"/>
                    <a:pt x="662" y="4052"/>
                    <a:pt x="662" y="4052"/>
                  </a:cubicBezTo>
                  <a:lnTo>
                    <a:pt x="3799" y="3721"/>
                  </a:lnTo>
                  <a:cubicBezTo>
                    <a:pt x="4249" y="2848"/>
                    <a:pt x="4461" y="2067"/>
                    <a:pt x="4408" y="1352"/>
                  </a:cubicBezTo>
                  <a:cubicBezTo>
                    <a:pt x="4074" y="756"/>
                    <a:pt x="3580" y="0"/>
                    <a:pt x="3299" y="0"/>
                  </a:cubicBezTo>
                  <a:close/>
                </a:path>
              </a:pathLst>
            </a:custGeom>
            <a:solidFill>
              <a:schemeClr val="dk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39" name="Google Shape;559;p27">
              <a:extLst>
                <a:ext uri="{FF2B5EF4-FFF2-40B4-BE49-F238E27FC236}">
                  <a16:creationId xmlns:a16="http://schemas.microsoft.com/office/drawing/2014/main" id="{4E49B5C9-9DBF-4C87-9D7B-889A3BE664DE}"/>
                </a:ext>
              </a:extLst>
            </p:cNvPr>
            <p:cNvSpPr/>
            <p:nvPr/>
          </p:nvSpPr>
          <p:spPr>
            <a:xfrm>
              <a:off x="2586681" y="4259646"/>
              <a:ext cx="216603" cy="130382"/>
            </a:xfrm>
            <a:custGeom>
              <a:avLst/>
              <a:gdLst/>
              <a:ahLst/>
              <a:cxnLst/>
              <a:rect l="l" t="t" r="r" b="b"/>
              <a:pathLst>
                <a:path w="3919" h="2359" extrusionOk="0">
                  <a:moveTo>
                    <a:pt x="3604" y="1"/>
                  </a:moveTo>
                  <a:cubicBezTo>
                    <a:pt x="3580" y="1"/>
                    <a:pt x="3553" y="7"/>
                    <a:pt x="3521" y="22"/>
                  </a:cubicBezTo>
                  <a:lnTo>
                    <a:pt x="106" y="405"/>
                  </a:lnTo>
                  <a:cubicBezTo>
                    <a:pt x="54" y="405"/>
                    <a:pt x="1" y="458"/>
                    <a:pt x="1" y="511"/>
                  </a:cubicBezTo>
                  <a:lnTo>
                    <a:pt x="159" y="2232"/>
                  </a:lnTo>
                  <a:cubicBezTo>
                    <a:pt x="159" y="2309"/>
                    <a:pt x="223" y="2359"/>
                    <a:pt x="278" y="2359"/>
                  </a:cubicBezTo>
                  <a:cubicBezTo>
                    <a:pt x="298" y="2359"/>
                    <a:pt x="317" y="2352"/>
                    <a:pt x="331" y="2338"/>
                  </a:cubicBezTo>
                  <a:lnTo>
                    <a:pt x="3799" y="1954"/>
                  </a:lnTo>
                  <a:cubicBezTo>
                    <a:pt x="3852" y="1954"/>
                    <a:pt x="3918" y="1901"/>
                    <a:pt x="3918" y="1782"/>
                  </a:cubicBezTo>
                  <a:lnTo>
                    <a:pt x="3746" y="127"/>
                  </a:lnTo>
                  <a:cubicBezTo>
                    <a:pt x="3707" y="50"/>
                    <a:pt x="3669" y="1"/>
                    <a:pt x="3604" y="1"/>
                  </a:cubicBezTo>
                  <a:close/>
                </a:path>
              </a:pathLst>
            </a:custGeom>
            <a:solidFill>
              <a:srgbClr val="FFFFFF"/>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40" name="Google Shape;560;p27">
              <a:extLst>
                <a:ext uri="{FF2B5EF4-FFF2-40B4-BE49-F238E27FC236}">
                  <a16:creationId xmlns:a16="http://schemas.microsoft.com/office/drawing/2014/main" id="{B44B5DFA-7D80-4F1A-AE03-8FEAACEF2203}"/>
                </a:ext>
              </a:extLst>
            </p:cNvPr>
            <p:cNvSpPr/>
            <p:nvPr/>
          </p:nvSpPr>
          <p:spPr>
            <a:xfrm rot="41933">
              <a:off x="2590197" y="4314548"/>
              <a:ext cx="215526" cy="77273"/>
            </a:xfrm>
            <a:custGeom>
              <a:avLst/>
              <a:gdLst/>
              <a:ahLst/>
              <a:cxnLst/>
              <a:rect l="l" t="t" r="r" b="b"/>
              <a:pathLst>
                <a:path w="3866" h="1398" extrusionOk="0">
                  <a:moveTo>
                    <a:pt x="3746" y="0"/>
                  </a:moveTo>
                  <a:lnTo>
                    <a:pt x="1" y="437"/>
                  </a:lnTo>
                  <a:lnTo>
                    <a:pt x="106" y="1271"/>
                  </a:lnTo>
                  <a:cubicBezTo>
                    <a:pt x="106" y="1348"/>
                    <a:pt x="170" y="1398"/>
                    <a:pt x="225" y="1398"/>
                  </a:cubicBezTo>
                  <a:cubicBezTo>
                    <a:pt x="245" y="1398"/>
                    <a:pt x="264" y="1391"/>
                    <a:pt x="278" y="1377"/>
                  </a:cubicBezTo>
                  <a:lnTo>
                    <a:pt x="3746" y="993"/>
                  </a:lnTo>
                  <a:cubicBezTo>
                    <a:pt x="3799" y="993"/>
                    <a:pt x="3865" y="940"/>
                    <a:pt x="3865" y="821"/>
                  </a:cubicBezTo>
                  <a:lnTo>
                    <a:pt x="3746" y="0"/>
                  </a:lnTo>
                  <a:close/>
                </a:path>
              </a:pathLst>
            </a:custGeom>
            <a:solidFill>
              <a:srgbClr val="CCC4C5"/>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41" name="Google Shape;561;p27">
              <a:extLst>
                <a:ext uri="{FF2B5EF4-FFF2-40B4-BE49-F238E27FC236}">
                  <a16:creationId xmlns:a16="http://schemas.microsoft.com/office/drawing/2014/main" id="{D082B021-A386-43D4-99F1-601F9858A307}"/>
                </a:ext>
              </a:extLst>
            </p:cNvPr>
            <p:cNvSpPr/>
            <p:nvPr/>
          </p:nvSpPr>
          <p:spPr>
            <a:xfrm>
              <a:off x="2724193" y="5007670"/>
              <a:ext cx="239982" cy="242138"/>
            </a:xfrm>
            <a:custGeom>
              <a:avLst/>
              <a:gdLst/>
              <a:ahLst/>
              <a:cxnLst/>
              <a:rect l="l" t="t" r="r" b="b"/>
              <a:pathLst>
                <a:path w="4342" h="4381" extrusionOk="0">
                  <a:moveTo>
                    <a:pt x="2635" y="1"/>
                  </a:moveTo>
                  <a:lnTo>
                    <a:pt x="107" y="3085"/>
                  </a:lnTo>
                  <a:cubicBezTo>
                    <a:pt x="0" y="3839"/>
                    <a:pt x="1571" y="4380"/>
                    <a:pt x="2831" y="4380"/>
                  </a:cubicBezTo>
                  <a:cubicBezTo>
                    <a:pt x="3605" y="4380"/>
                    <a:pt x="4261" y="4177"/>
                    <a:pt x="4342" y="3693"/>
                  </a:cubicBezTo>
                  <a:lnTo>
                    <a:pt x="2635" y="1"/>
                  </a:lnTo>
                  <a:close/>
                </a:path>
              </a:pathLst>
            </a:custGeom>
            <a:solidFill>
              <a:srgbClr val="F9A984"/>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42" name="Google Shape;562;p27">
              <a:extLst>
                <a:ext uri="{FF2B5EF4-FFF2-40B4-BE49-F238E27FC236}">
                  <a16:creationId xmlns:a16="http://schemas.microsoft.com/office/drawing/2014/main" id="{AADD5680-A88B-4DB2-AB44-BE0289A3526C}"/>
                </a:ext>
              </a:extLst>
            </p:cNvPr>
            <p:cNvSpPr/>
            <p:nvPr/>
          </p:nvSpPr>
          <p:spPr>
            <a:xfrm>
              <a:off x="2730052" y="4358081"/>
              <a:ext cx="356326" cy="853756"/>
            </a:xfrm>
            <a:custGeom>
              <a:avLst/>
              <a:gdLst/>
              <a:ahLst/>
              <a:cxnLst/>
              <a:rect l="l" t="t" r="r" b="b"/>
              <a:pathLst>
                <a:path w="6447" h="15447" extrusionOk="0">
                  <a:moveTo>
                    <a:pt x="2198" y="1"/>
                  </a:moveTo>
                  <a:lnTo>
                    <a:pt x="1" y="14785"/>
                  </a:lnTo>
                  <a:lnTo>
                    <a:pt x="4236" y="15446"/>
                  </a:lnTo>
                  <a:lnTo>
                    <a:pt x="6446" y="610"/>
                  </a:lnTo>
                  <a:lnTo>
                    <a:pt x="2198" y="1"/>
                  </a:lnTo>
                  <a:close/>
                </a:path>
              </a:pathLst>
            </a:custGeom>
            <a:solidFill>
              <a:schemeClr val="dk2"/>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43" name="Google Shape;563;p27">
              <a:extLst>
                <a:ext uri="{FF2B5EF4-FFF2-40B4-BE49-F238E27FC236}">
                  <a16:creationId xmlns:a16="http://schemas.microsoft.com/office/drawing/2014/main" id="{8C0C76F0-1988-4F6C-B1A7-6BB1F602D357}"/>
                </a:ext>
              </a:extLst>
            </p:cNvPr>
            <p:cNvSpPr/>
            <p:nvPr/>
          </p:nvSpPr>
          <p:spPr>
            <a:xfrm>
              <a:off x="2842692" y="4373447"/>
              <a:ext cx="243685" cy="838391"/>
            </a:xfrm>
            <a:custGeom>
              <a:avLst/>
              <a:gdLst/>
              <a:ahLst/>
              <a:cxnLst/>
              <a:rect l="l" t="t" r="r" b="b"/>
              <a:pathLst>
                <a:path w="4409" h="15169" extrusionOk="0">
                  <a:moveTo>
                    <a:pt x="2198" y="1"/>
                  </a:moveTo>
                  <a:lnTo>
                    <a:pt x="1" y="14838"/>
                  </a:lnTo>
                  <a:lnTo>
                    <a:pt x="2198" y="15168"/>
                  </a:lnTo>
                  <a:lnTo>
                    <a:pt x="4408" y="332"/>
                  </a:lnTo>
                  <a:lnTo>
                    <a:pt x="2198" y="1"/>
                  </a:lnTo>
                  <a:close/>
                </a:path>
              </a:pathLst>
            </a:custGeom>
            <a:solidFill>
              <a:schemeClr val="dk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44" name="Google Shape;564;p27">
              <a:extLst>
                <a:ext uri="{FF2B5EF4-FFF2-40B4-BE49-F238E27FC236}">
                  <a16:creationId xmlns:a16="http://schemas.microsoft.com/office/drawing/2014/main" id="{D46CBBA8-F2A2-4830-919D-D6ACE170B776}"/>
                </a:ext>
              </a:extLst>
            </p:cNvPr>
            <p:cNvSpPr/>
            <p:nvPr/>
          </p:nvSpPr>
          <p:spPr>
            <a:xfrm>
              <a:off x="2846063" y="4187684"/>
              <a:ext cx="240314" cy="242083"/>
            </a:xfrm>
            <a:custGeom>
              <a:avLst/>
              <a:gdLst/>
              <a:ahLst/>
              <a:cxnLst/>
              <a:rect l="l" t="t" r="r" b="b"/>
              <a:pathLst>
                <a:path w="4348" h="4380" extrusionOk="0">
                  <a:moveTo>
                    <a:pt x="2587" y="0"/>
                  </a:moveTo>
                  <a:lnTo>
                    <a:pt x="99" y="3084"/>
                  </a:lnTo>
                  <a:cubicBezTo>
                    <a:pt x="0" y="3839"/>
                    <a:pt x="1569" y="4380"/>
                    <a:pt x="2830" y="4380"/>
                  </a:cubicBezTo>
                  <a:cubicBezTo>
                    <a:pt x="3604" y="4380"/>
                    <a:pt x="4262" y="4176"/>
                    <a:pt x="4347" y="3693"/>
                  </a:cubicBezTo>
                  <a:lnTo>
                    <a:pt x="2587" y="0"/>
                  </a:lnTo>
                  <a:close/>
                </a:path>
              </a:pathLst>
            </a:custGeom>
            <a:solidFill>
              <a:srgbClr val="FFE780"/>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45" name="Google Shape;565;p27">
              <a:extLst>
                <a:ext uri="{FF2B5EF4-FFF2-40B4-BE49-F238E27FC236}">
                  <a16:creationId xmlns:a16="http://schemas.microsoft.com/office/drawing/2014/main" id="{69E3D7B6-EC35-43DC-AE4B-2A815F0F7DB6}"/>
                </a:ext>
              </a:extLst>
            </p:cNvPr>
            <p:cNvSpPr/>
            <p:nvPr/>
          </p:nvSpPr>
          <p:spPr>
            <a:xfrm>
              <a:off x="2942952" y="4186493"/>
              <a:ext cx="79755" cy="77267"/>
            </a:xfrm>
            <a:custGeom>
              <a:avLst/>
              <a:gdLst/>
              <a:ahLst/>
              <a:cxnLst/>
              <a:rect l="l" t="t" r="r" b="b"/>
              <a:pathLst>
                <a:path w="1443" h="1398" extrusionOk="0">
                  <a:moveTo>
                    <a:pt x="834" y="0"/>
                  </a:moveTo>
                  <a:lnTo>
                    <a:pt x="0" y="1046"/>
                  </a:lnTo>
                  <a:cubicBezTo>
                    <a:pt x="172" y="1218"/>
                    <a:pt x="384" y="1324"/>
                    <a:pt x="662" y="1377"/>
                  </a:cubicBezTo>
                  <a:cubicBezTo>
                    <a:pt x="736" y="1391"/>
                    <a:pt x="811" y="1397"/>
                    <a:pt x="884" y="1397"/>
                  </a:cubicBezTo>
                  <a:cubicBezTo>
                    <a:pt x="1085" y="1397"/>
                    <a:pt x="1278" y="1348"/>
                    <a:pt x="1443" y="1271"/>
                  </a:cubicBezTo>
                  <a:lnTo>
                    <a:pt x="834" y="0"/>
                  </a:lnTo>
                  <a:close/>
                </a:path>
              </a:pathLst>
            </a:custGeom>
            <a:solidFill>
              <a:srgbClr val="233E49"/>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46" name="Google Shape;566;p27">
              <a:extLst>
                <a:ext uri="{FF2B5EF4-FFF2-40B4-BE49-F238E27FC236}">
                  <a16:creationId xmlns:a16="http://schemas.microsoft.com/office/drawing/2014/main" id="{695748A1-FD99-49B2-B64C-0CBCF95652DF}"/>
                </a:ext>
              </a:extLst>
            </p:cNvPr>
            <p:cNvSpPr/>
            <p:nvPr/>
          </p:nvSpPr>
          <p:spPr>
            <a:xfrm>
              <a:off x="2339458" y="4663117"/>
              <a:ext cx="777649" cy="963467"/>
            </a:xfrm>
            <a:custGeom>
              <a:avLst/>
              <a:gdLst/>
              <a:ahLst/>
              <a:cxnLst/>
              <a:rect l="l" t="t" r="r" b="b"/>
              <a:pathLst>
                <a:path w="14070" h="17432" extrusionOk="0">
                  <a:moveTo>
                    <a:pt x="0" y="1"/>
                  </a:moveTo>
                  <a:lnTo>
                    <a:pt x="0" y="13726"/>
                  </a:lnTo>
                  <a:cubicBezTo>
                    <a:pt x="0" y="15777"/>
                    <a:pt x="1377" y="17432"/>
                    <a:pt x="3097" y="17432"/>
                  </a:cubicBezTo>
                  <a:lnTo>
                    <a:pt x="10972" y="17432"/>
                  </a:lnTo>
                  <a:cubicBezTo>
                    <a:pt x="12693" y="17432"/>
                    <a:pt x="14069" y="15777"/>
                    <a:pt x="14069" y="13726"/>
                  </a:cubicBezTo>
                  <a:lnTo>
                    <a:pt x="14069" y="1"/>
                  </a:lnTo>
                  <a:close/>
                </a:path>
              </a:pathLst>
            </a:custGeom>
            <a:solidFill>
              <a:schemeClr val="accent2"/>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47" name="Google Shape;567;p27">
              <a:extLst>
                <a:ext uri="{FF2B5EF4-FFF2-40B4-BE49-F238E27FC236}">
                  <a16:creationId xmlns:a16="http://schemas.microsoft.com/office/drawing/2014/main" id="{B8EF1B35-EC9B-4BDF-94AC-D722F926DD8B}"/>
                </a:ext>
              </a:extLst>
            </p:cNvPr>
            <p:cNvSpPr/>
            <p:nvPr/>
          </p:nvSpPr>
          <p:spPr>
            <a:xfrm>
              <a:off x="2375983" y="4821897"/>
              <a:ext cx="741115" cy="804661"/>
            </a:xfrm>
            <a:custGeom>
              <a:avLst/>
              <a:gdLst/>
              <a:ahLst/>
              <a:cxnLst/>
              <a:rect l="l" t="t" r="r" b="b"/>
              <a:pathLst>
                <a:path w="13409" h="17432" extrusionOk="0">
                  <a:moveTo>
                    <a:pt x="11701" y="1"/>
                  </a:moveTo>
                  <a:lnTo>
                    <a:pt x="11701" y="12469"/>
                  </a:lnTo>
                  <a:cubicBezTo>
                    <a:pt x="11701" y="14507"/>
                    <a:pt x="10258" y="16161"/>
                    <a:pt x="8551" y="16161"/>
                  </a:cubicBezTo>
                  <a:lnTo>
                    <a:pt x="716" y="16161"/>
                  </a:lnTo>
                  <a:cubicBezTo>
                    <a:pt x="451" y="16161"/>
                    <a:pt x="226" y="16108"/>
                    <a:pt x="1" y="16042"/>
                  </a:cubicBezTo>
                  <a:lnTo>
                    <a:pt x="1" y="16042"/>
                  </a:lnTo>
                  <a:cubicBezTo>
                    <a:pt x="557" y="16876"/>
                    <a:pt x="1443" y="17432"/>
                    <a:pt x="2436" y="17432"/>
                  </a:cubicBezTo>
                  <a:lnTo>
                    <a:pt x="10311" y="17432"/>
                  </a:lnTo>
                  <a:cubicBezTo>
                    <a:pt x="12032" y="17432"/>
                    <a:pt x="13408" y="15777"/>
                    <a:pt x="13408" y="13726"/>
                  </a:cubicBezTo>
                  <a:lnTo>
                    <a:pt x="13408" y="1"/>
                  </a:lnTo>
                  <a:close/>
                </a:path>
              </a:pathLst>
            </a:custGeom>
            <a:solidFill>
              <a:schemeClr val="dk2"/>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48" name="Google Shape;568;p27">
              <a:extLst>
                <a:ext uri="{FF2B5EF4-FFF2-40B4-BE49-F238E27FC236}">
                  <a16:creationId xmlns:a16="http://schemas.microsoft.com/office/drawing/2014/main" id="{437A574E-5D46-4B2D-B081-522030A64E3F}"/>
                </a:ext>
              </a:extLst>
            </p:cNvPr>
            <p:cNvSpPr/>
            <p:nvPr/>
          </p:nvSpPr>
          <p:spPr>
            <a:xfrm>
              <a:off x="2433804" y="4873087"/>
              <a:ext cx="460897" cy="490908"/>
            </a:xfrm>
            <a:custGeom>
              <a:avLst/>
              <a:gdLst/>
              <a:ahLst/>
              <a:cxnLst/>
              <a:rect l="l" t="t" r="r" b="b"/>
              <a:pathLst>
                <a:path w="8339" h="8882" extrusionOk="0">
                  <a:moveTo>
                    <a:pt x="4196" y="1"/>
                  </a:moveTo>
                  <a:cubicBezTo>
                    <a:pt x="1880" y="1"/>
                    <a:pt x="0" y="1986"/>
                    <a:pt x="0" y="4421"/>
                  </a:cubicBezTo>
                  <a:cubicBezTo>
                    <a:pt x="0" y="6896"/>
                    <a:pt x="1880" y="8881"/>
                    <a:pt x="4196" y="8881"/>
                  </a:cubicBezTo>
                  <a:cubicBezTo>
                    <a:pt x="6459" y="8881"/>
                    <a:pt x="8339" y="6896"/>
                    <a:pt x="8339" y="4421"/>
                  </a:cubicBezTo>
                  <a:cubicBezTo>
                    <a:pt x="8339" y="1986"/>
                    <a:pt x="6459" y="1"/>
                    <a:pt x="4196" y="1"/>
                  </a:cubicBezTo>
                  <a:close/>
                </a:path>
              </a:pathLst>
            </a:custGeom>
            <a:solidFill>
              <a:schemeClr val="accent6"/>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49" name="Google Shape;569;p27">
              <a:extLst>
                <a:ext uri="{FF2B5EF4-FFF2-40B4-BE49-F238E27FC236}">
                  <a16:creationId xmlns:a16="http://schemas.microsoft.com/office/drawing/2014/main" id="{0B5EFB62-EEA1-4785-ADCF-50D9C22552BF}"/>
                </a:ext>
              </a:extLst>
            </p:cNvPr>
            <p:cNvSpPr/>
            <p:nvPr/>
          </p:nvSpPr>
          <p:spPr>
            <a:xfrm>
              <a:off x="3375992" y="4937477"/>
              <a:ext cx="426519" cy="429448"/>
            </a:xfrm>
            <a:custGeom>
              <a:avLst/>
              <a:gdLst/>
              <a:ahLst/>
              <a:cxnLst/>
              <a:rect l="l" t="t" r="r" b="b"/>
              <a:pathLst>
                <a:path w="7717" h="7770" extrusionOk="0">
                  <a:moveTo>
                    <a:pt x="3865" y="1430"/>
                  </a:moveTo>
                  <a:cubicBezTo>
                    <a:pt x="5189" y="1430"/>
                    <a:pt x="6287" y="2541"/>
                    <a:pt x="6287" y="3865"/>
                  </a:cubicBezTo>
                  <a:cubicBezTo>
                    <a:pt x="6287" y="5241"/>
                    <a:pt x="5189" y="6287"/>
                    <a:pt x="3865" y="6287"/>
                  </a:cubicBezTo>
                  <a:cubicBezTo>
                    <a:pt x="2542" y="6287"/>
                    <a:pt x="1430" y="5241"/>
                    <a:pt x="1430" y="3865"/>
                  </a:cubicBezTo>
                  <a:cubicBezTo>
                    <a:pt x="1430" y="2541"/>
                    <a:pt x="2542" y="1430"/>
                    <a:pt x="3865" y="1430"/>
                  </a:cubicBezTo>
                  <a:close/>
                  <a:moveTo>
                    <a:pt x="3865" y="0"/>
                  </a:moveTo>
                  <a:cubicBezTo>
                    <a:pt x="1708" y="0"/>
                    <a:pt x="0" y="1708"/>
                    <a:pt x="0" y="3865"/>
                  </a:cubicBezTo>
                  <a:cubicBezTo>
                    <a:pt x="0" y="6009"/>
                    <a:pt x="1708" y="7769"/>
                    <a:pt x="3865" y="7769"/>
                  </a:cubicBezTo>
                  <a:cubicBezTo>
                    <a:pt x="6009" y="7769"/>
                    <a:pt x="7717" y="6009"/>
                    <a:pt x="7717" y="3865"/>
                  </a:cubicBezTo>
                  <a:cubicBezTo>
                    <a:pt x="7717" y="1708"/>
                    <a:pt x="6009" y="0"/>
                    <a:pt x="3865" y="0"/>
                  </a:cubicBezTo>
                  <a:close/>
                </a:path>
              </a:pathLst>
            </a:custGeom>
            <a:solidFill>
              <a:schemeClr val="accent3"/>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50" name="Google Shape;570;p27">
              <a:extLst>
                <a:ext uri="{FF2B5EF4-FFF2-40B4-BE49-F238E27FC236}">
                  <a16:creationId xmlns:a16="http://schemas.microsoft.com/office/drawing/2014/main" id="{1D80BD4C-514B-4C3F-9044-4B92E1B038C3}"/>
                </a:ext>
              </a:extLst>
            </p:cNvPr>
            <p:cNvSpPr/>
            <p:nvPr/>
          </p:nvSpPr>
          <p:spPr>
            <a:xfrm>
              <a:off x="2894646" y="4821907"/>
              <a:ext cx="658432" cy="768142"/>
            </a:xfrm>
            <a:custGeom>
              <a:avLst/>
              <a:gdLst/>
              <a:ahLst/>
              <a:cxnLst/>
              <a:rect l="l" t="t" r="r" b="b"/>
              <a:pathLst>
                <a:path w="11913" h="13898" extrusionOk="0">
                  <a:moveTo>
                    <a:pt x="1" y="0"/>
                  </a:moveTo>
                  <a:lnTo>
                    <a:pt x="1" y="10853"/>
                  </a:lnTo>
                  <a:cubicBezTo>
                    <a:pt x="1" y="12507"/>
                    <a:pt x="1205" y="13897"/>
                    <a:pt x="2648" y="13897"/>
                  </a:cubicBezTo>
                  <a:lnTo>
                    <a:pt x="9265" y="13897"/>
                  </a:lnTo>
                  <a:cubicBezTo>
                    <a:pt x="10695" y="13897"/>
                    <a:pt x="11912" y="12507"/>
                    <a:pt x="11912" y="10853"/>
                  </a:cubicBezTo>
                  <a:lnTo>
                    <a:pt x="11912" y="0"/>
                  </a:lnTo>
                  <a:close/>
                </a:path>
              </a:pathLst>
            </a:custGeom>
            <a:solidFill>
              <a:schemeClr val="lt2"/>
            </a:solidFill>
            <a:ln>
              <a:noFill/>
            </a:ln>
          </p:spPr>
          <p:txBody>
            <a:bodyPr spcFirstLastPara="1" wrap="square" lIns="91425" tIns="91425" rIns="91425" bIns="91425" anchor="ctr" anchorCtr="0">
              <a:noAutofit/>
            </a:bodyPr>
            <a:lstStyle/>
            <a:p>
              <a:endParaRPr sz="1350" dirty="0">
                <a:solidFill>
                  <a:prstClr val="black"/>
                </a:solidFill>
                <a:latin typeface="Times New Roman" panose="02020603050405020304" pitchFamily="18" charset="0"/>
              </a:endParaRPr>
            </a:p>
          </p:txBody>
        </p:sp>
        <p:sp>
          <p:nvSpPr>
            <p:cNvPr id="251" name="Google Shape;571;p27">
              <a:extLst>
                <a:ext uri="{FF2B5EF4-FFF2-40B4-BE49-F238E27FC236}">
                  <a16:creationId xmlns:a16="http://schemas.microsoft.com/office/drawing/2014/main" id="{46BE8CA5-CDE1-4274-918B-09322F831DB0}"/>
                </a:ext>
              </a:extLst>
            </p:cNvPr>
            <p:cNvSpPr/>
            <p:nvPr/>
          </p:nvSpPr>
          <p:spPr>
            <a:xfrm>
              <a:off x="2927587" y="4821907"/>
              <a:ext cx="625491" cy="768142"/>
            </a:xfrm>
            <a:custGeom>
              <a:avLst/>
              <a:gdLst/>
              <a:ahLst/>
              <a:cxnLst/>
              <a:rect l="l" t="t" r="r" b="b"/>
              <a:pathLst>
                <a:path w="11317" h="13898" extrusionOk="0">
                  <a:moveTo>
                    <a:pt x="9768" y="0"/>
                  </a:moveTo>
                  <a:lnTo>
                    <a:pt x="9768" y="9860"/>
                  </a:lnTo>
                  <a:cubicBezTo>
                    <a:pt x="9768" y="11462"/>
                    <a:pt x="8669" y="12785"/>
                    <a:pt x="7174" y="12785"/>
                  </a:cubicBezTo>
                  <a:lnTo>
                    <a:pt x="609" y="12785"/>
                  </a:lnTo>
                  <a:cubicBezTo>
                    <a:pt x="397" y="12785"/>
                    <a:pt x="172" y="12785"/>
                    <a:pt x="0" y="12732"/>
                  </a:cubicBezTo>
                  <a:lnTo>
                    <a:pt x="0" y="12732"/>
                  </a:lnTo>
                  <a:cubicBezTo>
                    <a:pt x="503" y="13394"/>
                    <a:pt x="1218" y="13897"/>
                    <a:pt x="2052" y="13897"/>
                  </a:cubicBezTo>
                  <a:lnTo>
                    <a:pt x="8669" y="13897"/>
                  </a:lnTo>
                  <a:cubicBezTo>
                    <a:pt x="10099" y="13897"/>
                    <a:pt x="11316" y="12507"/>
                    <a:pt x="11316" y="10853"/>
                  </a:cubicBezTo>
                  <a:lnTo>
                    <a:pt x="11316" y="0"/>
                  </a:lnTo>
                  <a:close/>
                </a:path>
              </a:pathLst>
            </a:custGeom>
            <a:solidFill>
              <a:schemeClr val="accen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nvGrpSpPr>
            <p:cNvPr id="252" name="Google Shape;572;p27">
              <a:extLst>
                <a:ext uri="{FF2B5EF4-FFF2-40B4-BE49-F238E27FC236}">
                  <a16:creationId xmlns:a16="http://schemas.microsoft.com/office/drawing/2014/main" id="{B70FF2C3-E679-4C50-9037-629C23F46791}"/>
                </a:ext>
              </a:extLst>
            </p:cNvPr>
            <p:cNvGrpSpPr/>
            <p:nvPr/>
          </p:nvGrpSpPr>
          <p:grpSpPr>
            <a:xfrm>
              <a:off x="3041664" y="5111577"/>
              <a:ext cx="320455" cy="156580"/>
              <a:chOff x="2774143" y="4536556"/>
              <a:chExt cx="320455" cy="156580"/>
            </a:xfrm>
          </p:grpSpPr>
          <p:sp>
            <p:nvSpPr>
              <p:cNvPr id="256" name="Google Shape;573;p27">
                <a:extLst>
                  <a:ext uri="{FF2B5EF4-FFF2-40B4-BE49-F238E27FC236}">
                    <a16:creationId xmlns:a16="http://schemas.microsoft.com/office/drawing/2014/main" id="{1120E790-167B-44C9-ABF2-B9A6CC919A9C}"/>
                  </a:ext>
                </a:extLst>
              </p:cNvPr>
              <p:cNvSpPr/>
              <p:nvPr/>
            </p:nvSpPr>
            <p:spPr>
              <a:xfrm>
                <a:off x="2774143" y="4562865"/>
                <a:ext cx="112751" cy="98104"/>
              </a:xfrm>
              <a:custGeom>
                <a:avLst/>
                <a:gdLst/>
                <a:ahLst/>
                <a:cxnLst/>
                <a:rect l="l" t="t" r="r" b="b"/>
                <a:pathLst>
                  <a:path w="2040" h="1775" extrusionOk="0">
                    <a:moveTo>
                      <a:pt x="292" y="1"/>
                    </a:moveTo>
                    <a:cubicBezTo>
                      <a:pt x="173" y="1"/>
                      <a:pt x="94" y="14"/>
                      <a:pt x="67" y="27"/>
                    </a:cubicBezTo>
                    <a:cubicBezTo>
                      <a:pt x="27" y="40"/>
                      <a:pt x="1" y="67"/>
                      <a:pt x="1" y="107"/>
                    </a:cubicBezTo>
                    <a:cubicBezTo>
                      <a:pt x="1" y="146"/>
                      <a:pt x="27" y="173"/>
                      <a:pt x="54" y="186"/>
                    </a:cubicBezTo>
                    <a:cubicBezTo>
                      <a:pt x="94" y="199"/>
                      <a:pt x="147" y="212"/>
                      <a:pt x="226" y="212"/>
                    </a:cubicBezTo>
                    <a:cubicBezTo>
                      <a:pt x="279" y="226"/>
                      <a:pt x="319" y="239"/>
                      <a:pt x="345" y="252"/>
                    </a:cubicBezTo>
                    <a:cubicBezTo>
                      <a:pt x="385" y="265"/>
                      <a:pt x="411" y="292"/>
                      <a:pt x="451" y="358"/>
                    </a:cubicBezTo>
                    <a:lnTo>
                      <a:pt x="835" y="887"/>
                    </a:lnTo>
                    <a:lnTo>
                      <a:pt x="782" y="967"/>
                    </a:lnTo>
                    <a:lnTo>
                      <a:pt x="729" y="1033"/>
                    </a:lnTo>
                    <a:lnTo>
                      <a:pt x="636" y="1165"/>
                    </a:lnTo>
                    <a:cubicBezTo>
                      <a:pt x="597" y="1205"/>
                      <a:pt x="544" y="1271"/>
                      <a:pt x="477" y="1364"/>
                    </a:cubicBezTo>
                    <a:cubicBezTo>
                      <a:pt x="464" y="1390"/>
                      <a:pt x="438" y="1404"/>
                      <a:pt x="411" y="1417"/>
                    </a:cubicBezTo>
                    <a:cubicBezTo>
                      <a:pt x="385" y="1430"/>
                      <a:pt x="358" y="1443"/>
                      <a:pt x="319" y="1443"/>
                    </a:cubicBezTo>
                    <a:cubicBezTo>
                      <a:pt x="266" y="1443"/>
                      <a:pt x="213" y="1457"/>
                      <a:pt x="173" y="1470"/>
                    </a:cubicBezTo>
                    <a:cubicBezTo>
                      <a:pt x="120" y="1483"/>
                      <a:pt x="94" y="1509"/>
                      <a:pt x="94" y="1562"/>
                    </a:cubicBezTo>
                    <a:cubicBezTo>
                      <a:pt x="94" y="1576"/>
                      <a:pt x="94" y="1602"/>
                      <a:pt x="107" y="1615"/>
                    </a:cubicBezTo>
                    <a:cubicBezTo>
                      <a:pt x="120" y="1629"/>
                      <a:pt x="133" y="1642"/>
                      <a:pt x="147" y="1642"/>
                    </a:cubicBezTo>
                    <a:cubicBezTo>
                      <a:pt x="160" y="1655"/>
                      <a:pt x="186" y="1655"/>
                      <a:pt x="199" y="1668"/>
                    </a:cubicBezTo>
                    <a:lnTo>
                      <a:pt x="385" y="1668"/>
                    </a:lnTo>
                    <a:cubicBezTo>
                      <a:pt x="438" y="1655"/>
                      <a:pt x="491" y="1655"/>
                      <a:pt x="544" y="1655"/>
                    </a:cubicBezTo>
                    <a:cubicBezTo>
                      <a:pt x="570" y="1655"/>
                      <a:pt x="597" y="1655"/>
                      <a:pt x="623" y="1668"/>
                    </a:cubicBezTo>
                    <a:lnTo>
                      <a:pt x="822" y="1668"/>
                    </a:lnTo>
                    <a:cubicBezTo>
                      <a:pt x="848" y="1668"/>
                      <a:pt x="888" y="1655"/>
                      <a:pt x="927" y="1655"/>
                    </a:cubicBezTo>
                    <a:cubicBezTo>
                      <a:pt x="954" y="1642"/>
                      <a:pt x="980" y="1615"/>
                      <a:pt x="980" y="1562"/>
                    </a:cubicBezTo>
                    <a:cubicBezTo>
                      <a:pt x="980" y="1549"/>
                      <a:pt x="967" y="1536"/>
                      <a:pt x="954" y="1509"/>
                    </a:cubicBezTo>
                    <a:cubicBezTo>
                      <a:pt x="927" y="1483"/>
                      <a:pt x="874" y="1470"/>
                      <a:pt x="808" y="1470"/>
                    </a:cubicBezTo>
                    <a:cubicBezTo>
                      <a:pt x="769" y="1470"/>
                      <a:pt x="755" y="1470"/>
                      <a:pt x="742" y="1457"/>
                    </a:cubicBezTo>
                    <a:cubicBezTo>
                      <a:pt x="742" y="1457"/>
                      <a:pt x="729" y="1443"/>
                      <a:pt x="729" y="1430"/>
                    </a:cubicBezTo>
                    <a:cubicBezTo>
                      <a:pt x="729" y="1417"/>
                      <a:pt x="742" y="1404"/>
                      <a:pt x="755" y="1377"/>
                    </a:cubicBezTo>
                    <a:cubicBezTo>
                      <a:pt x="782" y="1351"/>
                      <a:pt x="795" y="1324"/>
                      <a:pt x="808" y="1311"/>
                    </a:cubicBezTo>
                    <a:cubicBezTo>
                      <a:pt x="835" y="1271"/>
                      <a:pt x="861" y="1245"/>
                      <a:pt x="888" y="1218"/>
                    </a:cubicBezTo>
                    <a:cubicBezTo>
                      <a:pt x="901" y="1179"/>
                      <a:pt x="941" y="1139"/>
                      <a:pt x="980" y="1086"/>
                    </a:cubicBezTo>
                    <a:cubicBezTo>
                      <a:pt x="1007" y="1126"/>
                      <a:pt x="1047" y="1165"/>
                      <a:pt x="1086" y="1218"/>
                    </a:cubicBezTo>
                    <a:cubicBezTo>
                      <a:pt x="1113" y="1258"/>
                      <a:pt x="1152" y="1298"/>
                      <a:pt x="1179" y="1337"/>
                    </a:cubicBezTo>
                    <a:cubicBezTo>
                      <a:pt x="1205" y="1377"/>
                      <a:pt x="1219" y="1417"/>
                      <a:pt x="1245" y="1457"/>
                    </a:cubicBezTo>
                    <a:cubicBezTo>
                      <a:pt x="1258" y="1483"/>
                      <a:pt x="1272" y="1496"/>
                      <a:pt x="1272" y="1509"/>
                    </a:cubicBezTo>
                    <a:cubicBezTo>
                      <a:pt x="1272" y="1536"/>
                      <a:pt x="1258" y="1549"/>
                      <a:pt x="1258" y="1549"/>
                    </a:cubicBezTo>
                    <a:lnTo>
                      <a:pt x="1205" y="1562"/>
                    </a:lnTo>
                    <a:cubicBezTo>
                      <a:pt x="1179" y="1576"/>
                      <a:pt x="1166" y="1589"/>
                      <a:pt x="1152" y="1602"/>
                    </a:cubicBezTo>
                    <a:cubicBezTo>
                      <a:pt x="1152" y="1629"/>
                      <a:pt x="1152" y="1642"/>
                      <a:pt x="1152" y="1655"/>
                    </a:cubicBezTo>
                    <a:cubicBezTo>
                      <a:pt x="1152" y="1682"/>
                      <a:pt x="1166" y="1708"/>
                      <a:pt x="1179" y="1734"/>
                    </a:cubicBezTo>
                    <a:cubicBezTo>
                      <a:pt x="1219" y="1761"/>
                      <a:pt x="1258" y="1774"/>
                      <a:pt x="1324" y="1774"/>
                    </a:cubicBezTo>
                    <a:cubicBezTo>
                      <a:pt x="1364" y="1774"/>
                      <a:pt x="1404" y="1774"/>
                      <a:pt x="1444" y="1761"/>
                    </a:cubicBezTo>
                    <a:lnTo>
                      <a:pt x="1708" y="1761"/>
                    </a:lnTo>
                    <a:cubicBezTo>
                      <a:pt x="1761" y="1774"/>
                      <a:pt x="1814" y="1774"/>
                      <a:pt x="1867" y="1774"/>
                    </a:cubicBezTo>
                    <a:cubicBezTo>
                      <a:pt x="1907" y="1774"/>
                      <a:pt x="1947" y="1761"/>
                      <a:pt x="1986" y="1761"/>
                    </a:cubicBezTo>
                    <a:cubicBezTo>
                      <a:pt x="2013" y="1748"/>
                      <a:pt x="2039" y="1721"/>
                      <a:pt x="2039" y="1668"/>
                    </a:cubicBezTo>
                    <a:cubicBezTo>
                      <a:pt x="2039" y="1642"/>
                      <a:pt x="2013" y="1615"/>
                      <a:pt x="1986" y="1602"/>
                    </a:cubicBezTo>
                    <a:cubicBezTo>
                      <a:pt x="1960" y="1589"/>
                      <a:pt x="1933" y="1576"/>
                      <a:pt x="1880" y="1576"/>
                    </a:cubicBezTo>
                    <a:lnTo>
                      <a:pt x="1774" y="1576"/>
                    </a:lnTo>
                    <a:cubicBezTo>
                      <a:pt x="1735" y="1562"/>
                      <a:pt x="1708" y="1562"/>
                      <a:pt x="1669" y="1549"/>
                    </a:cubicBezTo>
                    <a:cubicBezTo>
                      <a:pt x="1655" y="1536"/>
                      <a:pt x="1629" y="1536"/>
                      <a:pt x="1602" y="1509"/>
                    </a:cubicBezTo>
                    <a:cubicBezTo>
                      <a:pt x="1589" y="1496"/>
                      <a:pt x="1563" y="1457"/>
                      <a:pt x="1523" y="1417"/>
                    </a:cubicBezTo>
                    <a:cubicBezTo>
                      <a:pt x="1483" y="1364"/>
                      <a:pt x="1430" y="1298"/>
                      <a:pt x="1364" y="1218"/>
                    </a:cubicBezTo>
                    <a:cubicBezTo>
                      <a:pt x="1298" y="1126"/>
                      <a:pt x="1219" y="1020"/>
                      <a:pt x="1126" y="887"/>
                    </a:cubicBezTo>
                    <a:cubicBezTo>
                      <a:pt x="1179" y="808"/>
                      <a:pt x="1219" y="742"/>
                      <a:pt x="1272" y="676"/>
                    </a:cubicBezTo>
                    <a:cubicBezTo>
                      <a:pt x="1311" y="609"/>
                      <a:pt x="1364" y="543"/>
                      <a:pt x="1430" y="464"/>
                    </a:cubicBezTo>
                    <a:cubicBezTo>
                      <a:pt x="1470" y="424"/>
                      <a:pt x="1510" y="384"/>
                      <a:pt x="1549" y="371"/>
                    </a:cubicBezTo>
                    <a:cubicBezTo>
                      <a:pt x="1576" y="358"/>
                      <a:pt x="1629" y="345"/>
                      <a:pt x="1682" y="345"/>
                    </a:cubicBezTo>
                    <a:lnTo>
                      <a:pt x="1933" y="345"/>
                    </a:lnTo>
                    <a:cubicBezTo>
                      <a:pt x="1960" y="345"/>
                      <a:pt x="1986" y="332"/>
                      <a:pt x="1999" y="318"/>
                    </a:cubicBezTo>
                    <a:cubicBezTo>
                      <a:pt x="2013" y="292"/>
                      <a:pt x="2013" y="279"/>
                      <a:pt x="2013" y="252"/>
                    </a:cubicBezTo>
                    <a:cubicBezTo>
                      <a:pt x="2013" y="173"/>
                      <a:pt x="1986" y="133"/>
                      <a:pt x="1933" y="133"/>
                    </a:cubicBezTo>
                    <a:lnTo>
                      <a:pt x="1245" y="133"/>
                    </a:lnTo>
                    <a:cubicBezTo>
                      <a:pt x="1192" y="133"/>
                      <a:pt x="1152" y="146"/>
                      <a:pt x="1126" y="159"/>
                    </a:cubicBezTo>
                    <a:cubicBezTo>
                      <a:pt x="1086" y="186"/>
                      <a:pt x="1073" y="212"/>
                      <a:pt x="1073" y="252"/>
                    </a:cubicBezTo>
                    <a:cubicBezTo>
                      <a:pt x="1073" y="279"/>
                      <a:pt x="1086" y="305"/>
                      <a:pt x="1099" y="318"/>
                    </a:cubicBezTo>
                    <a:cubicBezTo>
                      <a:pt x="1126" y="332"/>
                      <a:pt x="1139" y="332"/>
                      <a:pt x="1152" y="345"/>
                    </a:cubicBezTo>
                    <a:cubicBezTo>
                      <a:pt x="1166" y="345"/>
                      <a:pt x="1179" y="358"/>
                      <a:pt x="1179" y="358"/>
                    </a:cubicBezTo>
                    <a:cubicBezTo>
                      <a:pt x="1179" y="371"/>
                      <a:pt x="1166" y="398"/>
                      <a:pt x="1139" y="437"/>
                    </a:cubicBezTo>
                    <a:cubicBezTo>
                      <a:pt x="1126" y="464"/>
                      <a:pt x="1099" y="504"/>
                      <a:pt x="1073" y="543"/>
                    </a:cubicBezTo>
                    <a:lnTo>
                      <a:pt x="980" y="689"/>
                    </a:lnTo>
                    <a:cubicBezTo>
                      <a:pt x="941" y="636"/>
                      <a:pt x="901" y="583"/>
                      <a:pt x="861" y="530"/>
                    </a:cubicBezTo>
                    <a:cubicBezTo>
                      <a:pt x="835" y="490"/>
                      <a:pt x="808" y="437"/>
                      <a:pt x="782" y="411"/>
                    </a:cubicBezTo>
                    <a:cubicBezTo>
                      <a:pt x="755" y="371"/>
                      <a:pt x="729" y="332"/>
                      <a:pt x="716" y="305"/>
                    </a:cubicBezTo>
                    <a:cubicBezTo>
                      <a:pt x="702" y="279"/>
                      <a:pt x="702" y="265"/>
                      <a:pt x="702" y="252"/>
                    </a:cubicBezTo>
                    <a:cubicBezTo>
                      <a:pt x="702" y="239"/>
                      <a:pt x="702" y="226"/>
                      <a:pt x="729" y="226"/>
                    </a:cubicBezTo>
                    <a:lnTo>
                      <a:pt x="808" y="226"/>
                    </a:lnTo>
                    <a:cubicBezTo>
                      <a:pt x="848" y="226"/>
                      <a:pt x="888" y="212"/>
                      <a:pt x="901" y="186"/>
                    </a:cubicBezTo>
                    <a:cubicBezTo>
                      <a:pt x="927" y="173"/>
                      <a:pt x="941" y="146"/>
                      <a:pt x="941" y="120"/>
                    </a:cubicBezTo>
                    <a:cubicBezTo>
                      <a:pt x="941" y="107"/>
                      <a:pt x="941" y="93"/>
                      <a:pt x="927" y="80"/>
                    </a:cubicBezTo>
                    <a:cubicBezTo>
                      <a:pt x="927" y="67"/>
                      <a:pt x="927" y="54"/>
                      <a:pt x="901" y="40"/>
                    </a:cubicBezTo>
                    <a:cubicBezTo>
                      <a:pt x="901" y="27"/>
                      <a:pt x="874" y="27"/>
                      <a:pt x="848" y="14"/>
                    </a:cubicBezTo>
                    <a:cubicBezTo>
                      <a:pt x="822" y="1"/>
                      <a:pt x="782" y="1"/>
                      <a:pt x="729" y="1"/>
                    </a:cubicBezTo>
                    <a:close/>
                  </a:path>
                </a:pathLst>
              </a:custGeom>
              <a:solidFill>
                <a:srgbClr val="233E49"/>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57" name="Google Shape;574;p27">
                <a:extLst>
                  <a:ext uri="{FF2B5EF4-FFF2-40B4-BE49-F238E27FC236}">
                    <a16:creationId xmlns:a16="http://schemas.microsoft.com/office/drawing/2014/main" id="{88A7C46A-1524-4E67-88DD-E496954265FE}"/>
                  </a:ext>
                </a:extLst>
              </p:cNvPr>
              <p:cNvSpPr/>
              <p:nvPr/>
            </p:nvSpPr>
            <p:spPr>
              <a:xfrm>
                <a:off x="2897782" y="4536556"/>
                <a:ext cx="65882" cy="66600"/>
              </a:xfrm>
              <a:custGeom>
                <a:avLst/>
                <a:gdLst/>
                <a:ahLst/>
                <a:cxnLst/>
                <a:rect l="l" t="t" r="r" b="b"/>
                <a:pathLst>
                  <a:path w="1192" h="1205" extrusionOk="0">
                    <a:moveTo>
                      <a:pt x="596" y="0"/>
                    </a:moveTo>
                    <a:cubicBezTo>
                      <a:pt x="557" y="0"/>
                      <a:pt x="530" y="13"/>
                      <a:pt x="504" y="40"/>
                    </a:cubicBezTo>
                    <a:cubicBezTo>
                      <a:pt x="477" y="53"/>
                      <a:pt x="477" y="80"/>
                      <a:pt x="477" y="106"/>
                    </a:cubicBezTo>
                    <a:cubicBezTo>
                      <a:pt x="477" y="159"/>
                      <a:pt x="477" y="212"/>
                      <a:pt x="477" y="278"/>
                    </a:cubicBezTo>
                    <a:cubicBezTo>
                      <a:pt x="477" y="331"/>
                      <a:pt x="477" y="410"/>
                      <a:pt x="477" y="490"/>
                    </a:cubicBezTo>
                    <a:lnTo>
                      <a:pt x="93" y="490"/>
                    </a:lnTo>
                    <a:cubicBezTo>
                      <a:pt x="67" y="490"/>
                      <a:pt x="54" y="503"/>
                      <a:pt x="27" y="516"/>
                    </a:cubicBezTo>
                    <a:cubicBezTo>
                      <a:pt x="1" y="543"/>
                      <a:pt x="1" y="569"/>
                      <a:pt x="1" y="609"/>
                    </a:cubicBezTo>
                    <a:cubicBezTo>
                      <a:pt x="1" y="649"/>
                      <a:pt x="1" y="688"/>
                      <a:pt x="27" y="702"/>
                    </a:cubicBezTo>
                    <a:cubicBezTo>
                      <a:pt x="54" y="728"/>
                      <a:pt x="80" y="728"/>
                      <a:pt x="93" y="728"/>
                    </a:cubicBezTo>
                    <a:lnTo>
                      <a:pt x="252" y="728"/>
                    </a:lnTo>
                    <a:cubicBezTo>
                      <a:pt x="318" y="728"/>
                      <a:pt x="398" y="728"/>
                      <a:pt x="477" y="715"/>
                    </a:cubicBezTo>
                    <a:lnTo>
                      <a:pt x="477" y="715"/>
                    </a:lnTo>
                    <a:cubicBezTo>
                      <a:pt x="477" y="781"/>
                      <a:pt x="464" y="860"/>
                      <a:pt x="464" y="940"/>
                    </a:cubicBezTo>
                    <a:cubicBezTo>
                      <a:pt x="464" y="1006"/>
                      <a:pt x="464" y="1072"/>
                      <a:pt x="464" y="1112"/>
                    </a:cubicBezTo>
                    <a:cubicBezTo>
                      <a:pt x="464" y="1125"/>
                      <a:pt x="477" y="1152"/>
                      <a:pt x="490" y="1165"/>
                    </a:cubicBezTo>
                    <a:cubicBezTo>
                      <a:pt x="517" y="1191"/>
                      <a:pt x="543" y="1205"/>
                      <a:pt x="583" y="1205"/>
                    </a:cubicBezTo>
                    <a:cubicBezTo>
                      <a:pt x="636" y="1205"/>
                      <a:pt x="662" y="1191"/>
                      <a:pt x="689" y="1165"/>
                    </a:cubicBezTo>
                    <a:cubicBezTo>
                      <a:pt x="702" y="1138"/>
                      <a:pt x="715" y="1125"/>
                      <a:pt x="715" y="1112"/>
                    </a:cubicBezTo>
                    <a:lnTo>
                      <a:pt x="715" y="715"/>
                    </a:lnTo>
                    <a:lnTo>
                      <a:pt x="1086" y="715"/>
                    </a:lnTo>
                    <a:cubicBezTo>
                      <a:pt x="1112" y="715"/>
                      <a:pt x="1139" y="715"/>
                      <a:pt x="1165" y="688"/>
                    </a:cubicBezTo>
                    <a:cubicBezTo>
                      <a:pt x="1179" y="662"/>
                      <a:pt x="1192" y="635"/>
                      <a:pt x="1192" y="596"/>
                    </a:cubicBezTo>
                    <a:cubicBezTo>
                      <a:pt x="1192" y="543"/>
                      <a:pt x="1192" y="516"/>
                      <a:pt x="1165" y="503"/>
                    </a:cubicBezTo>
                    <a:cubicBezTo>
                      <a:pt x="1152" y="477"/>
                      <a:pt x="1139" y="477"/>
                      <a:pt x="1112" y="477"/>
                    </a:cubicBezTo>
                    <a:lnTo>
                      <a:pt x="940" y="477"/>
                    </a:lnTo>
                    <a:cubicBezTo>
                      <a:pt x="874" y="490"/>
                      <a:pt x="808" y="490"/>
                      <a:pt x="715" y="490"/>
                    </a:cubicBezTo>
                    <a:lnTo>
                      <a:pt x="715" y="278"/>
                    </a:lnTo>
                    <a:cubicBezTo>
                      <a:pt x="715" y="212"/>
                      <a:pt x="729" y="159"/>
                      <a:pt x="729" y="106"/>
                    </a:cubicBezTo>
                    <a:cubicBezTo>
                      <a:pt x="729" y="80"/>
                      <a:pt x="715" y="53"/>
                      <a:pt x="689" y="40"/>
                    </a:cubicBezTo>
                    <a:cubicBezTo>
                      <a:pt x="662" y="13"/>
                      <a:pt x="636" y="0"/>
                      <a:pt x="596" y="0"/>
                    </a:cubicBezTo>
                    <a:close/>
                  </a:path>
                </a:pathLst>
              </a:custGeom>
              <a:solidFill>
                <a:srgbClr val="233E49"/>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58" name="Google Shape;575;p27">
                <a:extLst>
                  <a:ext uri="{FF2B5EF4-FFF2-40B4-BE49-F238E27FC236}">
                    <a16:creationId xmlns:a16="http://schemas.microsoft.com/office/drawing/2014/main" id="{BADDB4E0-619F-41C3-9B5E-847A331F9A0D}"/>
                  </a:ext>
                </a:extLst>
              </p:cNvPr>
              <p:cNvSpPr/>
              <p:nvPr/>
            </p:nvSpPr>
            <p:spPr>
              <a:xfrm>
                <a:off x="2967311" y="4565794"/>
                <a:ext cx="127287" cy="127342"/>
              </a:xfrm>
              <a:custGeom>
                <a:avLst/>
                <a:gdLst/>
                <a:ahLst/>
                <a:cxnLst/>
                <a:rect l="l" t="t" r="r" b="b"/>
                <a:pathLst>
                  <a:path w="2303" h="2304" extrusionOk="0">
                    <a:moveTo>
                      <a:pt x="225" y="1"/>
                    </a:moveTo>
                    <a:cubicBezTo>
                      <a:pt x="172" y="1"/>
                      <a:pt x="119" y="14"/>
                      <a:pt x="66" y="40"/>
                    </a:cubicBezTo>
                    <a:cubicBezTo>
                      <a:pt x="27" y="54"/>
                      <a:pt x="0" y="80"/>
                      <a:pt x="0" y="133"/>
                    </a:cubicBezTo>
                    <a:cubicBezTo>
                      <a:pt x="0" y="173"/>
                      <a:pt x="27" y="199"/>
                      <a:pt x="79" y="212"/>
                    </a:cubicBezTo>
                    <a:cubicBezTo>
                      <a:pt x="119" y="212"/>
                      <a:pt x="199" y="226"/>
                      <a:pt x="291" y="226"/>
                    </a:cubicBezTo>
                    <a:lnTo>
                      <a:pt x="371" y="226"/>
                    </a:lnTo>
                    <a:cubicBezTo>
                      <a:pt x="384" y="226"/>
                      <a:pt x="397" y="239"/>
                      <a:pt x="424" y="239"/>
                    </a:cubicBezTo>
                    <a:cubicBezTo>
                      <a:pt x="437" y="252"/>
                      <a:pt x="450" y="252"/>
                      <a:pt x="450" y="279"/>
                    </a:cubicBezTo>
                    <a:cubicBezTo>
                      <a:pt x="463" y="292"/>
                      <a:pt x="477" y="305"/>
                      <a:pt x="490" y="331"/>
                    </a:cubicBezTo>
                    <a:lnTo>
                      <a:pt x="1231" y="1655"/>
                    </a:lnTo>
                    <a:cubicBezTo>
                      <a:pt x="1191" y="1734"/>
                      <a:pt x="1165" y="1801"/>
                      <a:pt x="1125" y="1854"/>
                    </a:cubicBezTo>
                    <a:cubicBezTo>
                      <a:pt x="1099" y="1906"/>
                      <a:pt x="1059" y="1946"/>
                      <a:pt x="1019" y="1986"/>
                    </a:cubicBezTo>
                    <a:cubicBezTo>
                      <a:pt x="993" y="2012"/>
                      <a:pt x="953" y="2039"/>
                      <a:pt x="913" y="2065"/>
                    </a:cubicBezTo>
                    <a:cubicBezTo>
                      <a:pt x="874" y="2079"/>
                      <a:pt x="821" y="2092"/>
                      <a:pt x="781" y="2092"/>
                    </a:cubicBezTo>
                    <a:cubicBezTo>
                      <a:pt x="715" y="2092"/>
                      <a:pt x="649" y="2079"/>
                      <a:pt x="609" y="2039"/>
                    </a:cubicBezTo>
                    <a:cubicBezTo>
                      <a:pt x="556" y="2012"/>
                      <a:pt x="529" y="1973"/>
                      <a:pt x="529" y="1933"/>
                    </a:cubicBezTo>
                    <a:cubicBezTo>
                      <a:pt x="529" y="1906"/>
                      <a:pt x="543" y="1893"/>
                      <a:pt x="556" y="1867"/>
                    </a:cubicBezTo>
                    <a:cubicBezTo>
                      <a:pt x="556" y="1854"/>
                      <a:pt x="582" y="1840"/>
                      <a:pt x="609" y="1840"/>
                    </a:cubicBezTo>
                    <a:lnTo>
                      <a:pt x="649" y="1840"/>
                    </a:lnTo>
                    <a:cubicBezTo>
                      <a:pt x="662" y="1827"/>
                      <a:pt x="675" y="1827"/>
                      <a:pt x="702" y="1814"/>
                    </a:cubicBezTo>
                    <a:cubicBezTo>
                      <a:pt x="715" y="1814"/>
                      <a:pt x="728" y="1801"/>
                      <a:pt x="728" y="1787"/>
                    </a:cubicBezTo>
                    <a:cubicBezTo>
                      <a:pt x="741" y="1761"/>
                      <a:pt x="754" y="1748"/>
                      <a:pt x="754" y="1721"/>
                    </a:cubicBezTo>
                    <a:cubicBezTo>
                      <a:pt x="754" y="1681"/>
                      <a:pt x="728" y="1655"/>
                      <a:pt x="702" y="1629"/>
                    </a:cubicBezTo>
                    <a:cubicBezTo>
                      <a:pt x="675" y="1615"/>
                      <a:pt x="649" y="1602"/>
                      <a:pt x="609" y="1602"/>
                    </a:cubicBezTo>
                    <a:cubicBezTo>
                      <a:pt x="582" y="1602"/>
                      <a:pt x="543" y="1615"/>
                      <a:pt x="516" y="1629"/>
                    </a:cubicBezTo>
                    <a:cubicBezTo>
                      <a:pt x="477" y="1642"/>
                      <a:pt x="450" y="1655"/>
                      <a:pt x="424" y="1681"/>
                    </a:cubicBezTo>
                    <a:cubicBezTo>
                      <a:pt x="397" y="1708"/>
                      <a:pt x="371" y="1748"/>
                      <a:pt x="357" y="1787"/>
                    </a:cubicBezTo>
                    <a:cubicBezTo>
                      <a:pt x="344" y="1827"/>
                      <a:pt x="331" y="1880"/>
                      <a:pt x="331" y="1933"/>
                    </a:cubicBezTo>
                    <a:cubicBezTo>
                      <a:pt x="331" y="1986"/>
                      <a:pt x="344" y="2039"/>
                      <a:pt x="371" y="2092"/>
                    </a:cubicBezTo>
                    <a:cubicBezTo>
                      <a:pt x="397" y="2131"/>
                      <a:pt x="424" y="2171"/>
                      <a:pt x="463" y="2198"/>
                    </a:cubicBezTo>
                    <a:cubicBezTo>
                      <a:pt x="503" y="2237"/>
                      <a:pt x="543" y="2264"/>
                      <a:pt x="582" y="2277"/>
                    </a:cubicBezTo>
                    <a:cubicBezTo>
                      <a:pt x="635" y="2290"/>
                      <a:pt x="688" y="2304"/>
                      <a:pt x="741" y="2304"/>
                    </a:cubicBezTo>
                    <a:cubicBezTo>
                      <a:pt x="847" y="2304"/>
                      <a:pt x="927" y="2277"/>
                      <a:pt x="1006" y="2237"/>
                    </a:cubicBezTo>
                    <a:cubicBezTo>
                      <a:pt x="1085" y="2198"/>
                      <a:pt x="1165" y="2145"/>
                      <a:pt x="1244" y="2052"/>
                    </a:cubicBezTo>
                    <a:cubicBezTo>
                      <a:pt x="1297" y="1986"/>
                      <a:pt x="1350" y="1906"/>
                      <a:pt x="1403" y="1801"/>
                    </a:cubicBezTo>
                    <a:cubicBezTo>
                      <a:pt x="1443" y="1695"/>
                      <a:pt x="1496" y="1589"/>
                      <a:pt x="1535" y="1443"/>
                    </a:cubicBezTo>
                    <a:lnTo>
                      <a:pt x="1919" y="371"/>
                    </a:lnTo>
                    <a:cubicBezTo>
                      <a:pt x="1932" y="331"/>
                      <a:pt x="1959" y="305"/>
                      <a:pt x="1972" y="305"/>
                    </a:cubicBezTo>
                    <a:cubicBezTo>
                      <a:pt x="1999" y="292"/>
                      <a:pt x="2038" y="279"/>
                      <a:pt x="2091" y="279"/>
                    </a:cubicBezTo>
                    <a:cubicBezTo>
                      <a:pt x="2144" y="279"/>
                      <a:pt x="2197" y="265"/>
                      <a:pt x="2237" y="252"/>
                    </a:cubicBezTo>
                    <a:cubicBezTo>
                      <a:pt x="2277" y="252"/>
                      <a:pt x="2303" y="212"/>
                      <a:pt x="2303" y="173"/>
                    </a:cubicBezTo>
                    <a:cubicBezTo>
                      <a:pt x="2303" y="133"/>
                      <a:pt x="2277" y="106"/>
                      <a:pt x="2237" y="93"/>
                    </a:cubicBezTo>
                    <a:cubicBezTo>
                      <a:pt x="2197" y="80"/>
                      <a:pt x="2157" y="67"/>
                      <a:pt x="2091" y="67"/>
                    </a:cubicBezTo>
                    <a:lnTo>
                      <a:pt x="1469" y="67"/>
                    </a:lnTo>
                    <a:cubicBezTo>
                      <a:pt x="1403" y="67"/>
                      <a:pt x="1377" y="80"/>
                      <a:pt x="1350" y="93"/>
                    </a:cubicBezTo>
                    <a:cubicBezTo>
                      <a:pt x="1337" y="106"/>
                      <a:pt x="1337" y="133"/>
                      <a:pt x="1337" y="173"/>
                    </a:cubicBezTo>
                    <a:cubicBezTo>
                      <a:pt x="1337" y="199"/>
                      <a:pt x="1337" y="226"/>
                      <a:pt x="1363" y="252"/>
                    </a:cubicBezTo>
                    <a:cubicBezTo>
                      <a:pt x="1390" y="265"/>
                      <a:pt x="1443" y="279"/>
                      <a:pt x="1496" y="279"/>
                    </a:cubicBezTo>
                    <a:cubicBezTo>
                      <a:pt x="1562" y="279"/>
                      <a:pt x="1602" y="292"/>
                      <a:pt x="1615" y="305"/>
                    </a:cubicBezTo>
                    <a:cubicBezTo>
                      <a:pt x="1628" y="305"/>
                      <a:pt x="1641" y="318"/>
                      <a:pt x="1641" y="345"/>
                    </a:cubicBezTo>
                    <a:cubicBezTo>
                      <a:pt x="1641" y="384"/>
                      <a:pt x="1628" y="424"/>
                      <a:pt x="1615" y="490"/>
                    </a:cubicBezTo>
                    <a:lnTo>
                      <a:pt x="1324" y="1364"/>
                    </a:lnTo>
                    <a:lnTo>
                      <a:pt x="807" y="384"/>
                    </a:lnTo>
                    <a:cubicBezTo>
                      <a:pt x="794" y="358"/>
                      <a:pt x="794" y="331"/>
                      <a:pt x="781" y="318"/>
                    </a:cubicBezTo>
                    <a:cubicBezTo>
                      <a:pt x="781" y="292"/>
                      <a:pt x="781" y="279"/>
                      <a:pt x="781" y="265"/>
                    </a:cubicBezTo>
                    <a:cubicBezTo>
                      <a:pt x="781" y="239"/>
                      <a:pt x="781" y="226"/>
                      <a:pt x="781" y="226"/>
                    </a:cubicBezTo>
                    <a:cubicBezTo>
                      <a:pt x="794" y="226"/>
                      <a:pt x="807" y="212"/>
                      <a:pt x="821" y="212"/>
                    </a:cubicBezTo>
                    <a:cubicBezTo>
                      <a:pt x="874" y="212"/>
                      <a:pt x="900" y="199"/>
                      <a:pt x="927" y="186"/>
                    </a:cubicBezTo>
                    <a:cubicBezTo>
                      <a:pt x="940" y="159"/>
                      <a:pt x="953" y="133"/>
                      <a:pt x="953" y="106"/>
                    </a:cubicBezTo>
                    <a:cubicBezTo>
                      <a:pt x="953" y="80"/>
                      <a:pt x="940" y="54"/>
                      <a:pt x="913" y="40"/>
                    </a:cubicBezTo>
                    <a:cubicBezTo>
                      <a:pt x="900" y="14"/>
                      <a:pt x="860" y="1"/>
                      <a:pt x="794" y="1"/>
                    </a:cubicBezTo>
                    <a:close/>
                  </a:path>
                </a:pathLst>
              </a:custGeom>
              <a:solidFill>
                <a:srgbClr val="233E49"/>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sp>
          <p:nvSpPr>
            <p:cNvPr id="253" name="Google Shape;576;p27">
              <a:extLst>
                <a:ext uri="{FF2B5EF4-FFF2-40B4-BE49-F238E27FC236}">
                  <a16:creationId xmlns:a16="http://schemas.microsoft.com/office/drawing/2014/main" id="{50ED4864-BADE-4436-8E46-6281E44C4D4E}"/>
                </a:ext>
              </a:extLst>
            </p:cNvPr>
            <p:cNvSpPr/>
            <p:nvPr/>
          </p:nvSpPr>
          <p:spPr>
            <a:xfrm>
              <a:off x="3028510" y="5577559"/>
              <a:ext cx="389985" cy="49024"/>
            </a:xfrm>
            <a:custGeom>
              <a:avLst/>
              <a:gdLst/>
              <a:ahLst/>
              <a:cxnLst/>
              <a:rect l="l" t="t" r="r" b="b"/>
              <a:pathLst>
                <a:path w="7056" h="887" extrusionOk="0">
                  <a:moveTo>
                    <a:pt x="1" y="0"/>
                  </a:moveTo>
                  <a:lnTo>
                    <a:pt x="1" y="887"/>
                  </a:lnTo>
                  <a:lnTo>
                    <a:pt x="7055" y="887"/>
                  </a:lnTo>
                  <a:lnTo>
                    <a:pt x="7055" y="0"/>
                  </a:lnTo>
                  <a:close/>
                </a:path>
              </a:pathLst>
            </a:custGeom>
            <a:solidFill>
              <a:srgbClr val="8D7DFF"/>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sp>
        <p:nvSpPr>
          <p:cNvPr id="255" name="Google Shape;578;p27">
            <a:extLst>
              <a:ext uri="{FF2B5EF4-FFF2-40B4-BE49-F238E27FC236}">
                <a16:creationId xmlns:a16="http://schemas.microsoft.com/office/drawing/2014/main" id="{27AAD147-CCE9-43EB-8C97-269689984BB9}"/>
              </a:ext>
            </a:extLst>
          </p:cNvPr>
          <p:cNvSpPr/>
          <p:nvPr/>
        </p:nvSpPr>
        <p:spPr>
          <a:xfrm>
            <a:off x="2481833" y="4814987"/>
            <a:ext cx="199290" cy="123525"/>
          </a:xfrm>
          <a:custGeom>
            <a:avLst/>
            <a:gdLst/>
            <a:ahLst/>
            <a:cxnLst/>
            <a:rect l="l" t="t" r="r" b="b"/>
            <a:pathLst>
              <a:path w="4806" h="2979" extrusionOk="0">
                <a:moveTo>
                  <a:pt x="1" y="1"/>
                </a:moveTo>
                <a:lnTo>
                  <a:pt x="1" y="2978"/>
                </a:lnTo>
                <a:lnTo>
                  <a:pt x="4805" y="2978"/>
                </a:lnTo>
                <a:lnTo>
                  <a:pt x="4805" y="1"/>
                </a:lnTo>
                <a:close/>
              </a:path>
            </a:pathLst>
          </a:custGeom>
          <a:solidFill>
            <a:srgbClr val="CCCCCC"/>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grpSp>
        <p:nvGrpSpPr>
          <p:cNvPr id="2" name="Group 1">
            <a:extLst>
              <a:ext uri="{FF2B5EF4-FFF2-40B4-BE49-F238E27FC236}">
                <a16:creationId xmlns:a16="http://schemas.microsoft.com/office/drawing/2014/main" id="{F72B040B-9D26-4535-81AC-224AA70D44B5}"/>
              </a:ext>
            </a:extLst>
          </p:cNvPr>
          <p:cNvGrpSpPr/>
          <p:nvPr userDrawn="1"/>
        </p:nvGrpSpPr>
        <p:grpSpPr>
          <a:xfrm>
            <a:off x="1143624" y="4221408"/>
            <a:ext cx="6992606" cy="923681"/>
            <a:chOff x="1524301" y="5626805"/>
            <a:chExt cx="9320239" cy="1231195"/>
          </a:xfrm>
        </p:grpSpPr>
        <p:sp>
          <p:nvSpPr>
            <p:cNvPr id="254" name="Google Shape;577;p27">
              <a:extLst>
                <a:ext uri="{FF2B5EF4-FFF2-40B4-BE49-F238E27FC236}">
                  <a16:creationId xmlns:a16="http://schemas.microsoft.com/office/drawing/2014/main" id="{1F1FE917-12C4-4F03-BFC9-63C483556F98}"/>
                </a:ext>
              </a:extLst>
            </p:cNvPr>
            <p:cNvSpPr/>
            <p:nvPr/>
          </p:nvSpPr>
          <p:spPr>
            <a:xfrm>
              <a:off x="3307961" y="6403010"/>
              <a:ext cx="265628" cy="451390"/>
            </a:xfrm>
            <a:custGeom>
              <a:avLst/>
              <a:gdLst/>
              <a:ahLst/>
              <a:cxnLst/>
              <a:rect l="l" t="t" r="r" b="b"/>
              <a:pathLst>
                <a:path w="4806" h="8167" extrusionOk="0">
                  <a:moveTo>
                    <a:pt x="1" y="1"/>
                  </a:moveTo>
                  <a:lnTo>
                    <a:pt x="1" y="8167"/>
                  </a:lnTo>
                  <a:lnTo>
                    <a:pt x="4805" y="8167"/>
                  </a:lnTo>
                  <a:lnTo>
                    <a:pt x="4805" y="1"/>
                  </a:lnTo>
                  <a:close/>
                </a:path>
              </a:pathLst>
            </a:custGeom>
            <a:solidFill>
              <a:srgbClr val="CECCBC"/>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nvGrpSpPr>
            <p:cNvPr id="285" name="Google Shape;579;p27">
              <a:extLst>
                <a:ext uri="{FF2B5EF4-FFF2-40B4-BE49-F238E27FC236}">
                  <a16:creationId xmlns:a16="http://schemas.microsoft.com/office/drawing/2014/main" id="{F0A4A0F2-3BA1-43AA-88EB-3A3835904711}"/>
                </a:ext>
              </a:extLst>
            </p:cNvPr>
            <p:cNvGrpSpPr/>
            <p:nvPr userDrawn="1"/>
          </p:nvGrpSpPr>
          <p:grpSpPr>
            <a:xfrm>
              <a:off x="1524301" y="5626805"/>
              <a:ext cx="9320239" cy="1231195"/>
              <a:chOff x="929285" y="5051507"/>
              <a:chExt cx="7315206" cy="1231195"/>
            </a:xfrm>
          </p:grpSpPr>
          <p:sp>
            <p:nvSpPr>
              <p:cNvPr id="286" name="Google Shape;580;p27">
                <a:extLst>
                  <a:ext uri="{FF2B5EF4-FFF2-40B4-BE49-F238E27FC236}">
                    <a16:creationId xmlns:a16="http://schemas.microsoft.com/office/drawing/2014/main" id="{41EFCC98-A095-43FA-9417-A6F1AEA0054D}"/>
                  </a:ext>
                </a:extLst>
              </p:cNvPr>
              <p:cNvSpPr/>
              <p:nvPr/>
            </p:nvSpPr>
            <p:spPr>
              <a:xfrm>
                <a:off x="929285" y="5051507"/>
                <a:ext cx="7315206" cy="420715"/>
              </a:xfrm>
              <a:custGeom>
                <a:avLst/>
                <a:gdLst/>
                <a:ahLst/>
                <a:cxnLst/>
                <a:rect l="l" t="t" r="r" b="b"/>
                <a:pathLst>
                  <a:path w="132354" h="7612" extrusionOk="0">
                    <a:moveTo>
                      <a:pt x="1" y="1"/>
                    </a:moveTo>
                    <a:lnTo>
                      <a:pt x="1" y="7611"/>
                    </a:lnTo>
                    <a:lnTo>
                      <a:pt x="132353" y="7611"/>
                    </a:lnTo>
                    <a:lnTo>
                      <a:pt x="132353" y="1"/>
                    </a:lnTo>
                    <a:close/>
                  </a:path>
                </a:pathLst>
              </a:custGeom>
              <a:solidFill>
                <a:srgbClr val="EFEDD8"/>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87" name="Google Shape;581;p27">
                <a:extLst>
                  <a:ext uri="{FF2B5EF4-FFF2-40B4-BE49-F238E27FC236}">
                    <a16:creationId xmlns:a16="http://schemas.microsoft.com/office/drawing/2014/main" id="{D7EF2A30-CDEB-4316-B82F-97D3363F3C90}"/>
                  </a:ext>
                </a:extLst>
              </p:cNvPr>
              <p:cNvSpPr/>
              <p:nvPr/>
            </p:nvSpPr>
            <p:spPr>
              <a:xfrm>
                <a:off x="929285" y="5051507"/>
                <a:ext cx="7315206" cy="133919"/>
              </a:xfrm>
              <a:custGeom>
                <a:avLst/>
                <a:gdLst/>
                <a:ahLst/>
                <a:cxnLst/>
                <a:rect l="l" t="t" r="r" b="b"/>
                <a:pathLst>
                  <a:path w="132354" h="2423" extrusionOk="0">
                    <a:moveTo>
                      <a:pt x="1" y="1"/>
                    </a:moveTo>
                    <a:lnTo>
                      <a:pt x="1" y="2423"/>
                    </a:lnTo>
                    <a:lnTo>
                      <a:pt x="132353" y="2423"/>
                    </a:lnTo>
                    <a:lnTo>
                      <a:pt x="132353" y="1"/>
                    </a:lnTo>
                    <a:close/>
                  </a:path>
                </a:pathLst>
              </a:custGeom>
              <a:solidFill>
                <a:srgbClr val="FFFEF6"/>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88" name="Google Shape;582;p27">
                <a:extLst>
                  <a:ext uri="{FF2B5EF4-FFF2-40B4-BE49-F238E27FC236}">
                    <a16:creationId xmlns:a16="http://schemas.microsoft.com/office/drawing/2014/main" id="{66FDB582-0AAC-4537-A858-44B9EF57CE38}"/>
                  </a:ext>
                </a:extLst>
              </p:cNvPr>
              <p:cNvSpPr/>
              <p:nvPr/>
            </p:nvSpPr>
            <p:spPr>
              <a:xfrm>
                <a:off x="6668743" y="5831311"/>
                <a:ext cx="264854" cy="451390"/>
              </a:xfrm>
              <a:custGeom>
                <a:avLst/>
                <a:gdLst/>
                <a:ahLst/>
                <a:cxnLst/>
                <a:rect l="l" t="t" r="r" b="b"/>
                <a:pathLst>
                  <a:path w="4792" h="8167" extrusionOk="0">
                    <a:moveTo>
                      <a:pt x="1" y="1"/>
                    </a:moveTo>
                    <a:lnTo>
                      <a:pt x="1" y="8167"/>
                    </a:lnTo>
                    <a:lnTo>
                      <a:pt x="4792" y="8167"/>
                    </a:lnTo>
                    <a:lnTo>
                      <a:pt x="4792" y="1"/>
                    </a:lnTo>
                    <a:close/>
                  </a:path>
                </a:pathLst>
              </a:custGeom>
              <a:solidFill>
                <a:srgbClr val="CECCBC"/>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89" name="Google Shape;583;p27">
                <a:extLst>
                  <a:ext uri="{FF2B5EF4-FFF2-40B4-BE49-F238E27FC236}">
                    <a16:creationId xmlns:a16="http://schemas.microsoft.com/office/drawing/2014/main" id="{AF50AB12-F2CA-445B-94F4-44131992E871}"/>
                  </a:ext>
                </a:extLst>
              </p:cNvPr>
              <p:cNvSpPr/>
              <p:nvPr/>
            </p:nvSpPr>
            <p:spPr>
              <a:xfrm>
                <a:off x="6668743" y="5831311"/>
                <a:ext cx="264854" cy="164649"/>
              </a:xfrm>
              <a:custGeom>
                <a:avLst/>
                <a:gdLst/>
                <a:ahLst/>
                <a:cxnLst/>
                <a:rect l="l" t="t" r="r" b="b"/>
                <a:pathLst>
                  <a:path w="4792" h="2979" extrusionOk="0">
                    <a:moveTo>
                      <a:pt x="1" y="1"/>
                    </a:moveTo>
                    <a:lnTo>
                      <a:pt x="1" y="2978"/>
                    </a:lnTo>
                    <a:lnTo>
                      <a:pt x="4792" y="2978"/>
                    </a:lnTo>
                    <a:lnTo>
                      <a:pt x="4792" y="1"/>
                    </a:lnTo>
                    <a:close/>
                  </a:path>
                </a:pathLst>
              </a:custGeom>
              <a:solidFill>
                <a:srgbClr val="CCCCCC"/>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90" name="Google Shape;584;p27">
                <a:extLst>
                  <a:ext uri="{FF2B5EF4-FFF2-40B4-BE49-F238E27FC236}">
                    <a16:creationId xmlns:a16="http://schemas.microsoft.com/office/drawing/2014/main" id="{1AF2C5CE-3EDE-4127-8D0F-59AB322B7B55}"/>
                  </a:ext>
                </a:extLst>
              </p:cNvPr>
              <p:cNvSpPr/>
              <p:nvPr/>
            </p:nvSpPr>
            <p:spPr>
              <a:xfrm>
                <a:off x="1654207" y="5472167"/>
                <a:ext cx="5864644" cy="359200"/>
              </a:xfrm>
              <a:custGeom>
                <a:avLst/>
                <a:gdLst/>
                <a:ahLst/>
                <a:cxnLst/>
                <a:rect l="l" t="t" r="r" b="b"/>
                <a:pathLst>
                  <a:path w="106109" h="6499" extrusionOk="0">
                    <a:moveTo>
                      <a:pt x="1" y="0"/>
                    </a:moveTo>
                    <a:lnTo>
                      <a:pt x="1" y="6499"/>
                    </a:lnTo>
                    <a:lnTo>
                      <a:pt x="106108" y="6499"/>
                    </a:lnTo>
                    <a:lnTo>
                      <a:pt x="106108" y="0"/>
                    </a:lnTo>
                    <a:close/>
                  </a:path>
                </a:pathLst>
              </a:custGeom>
              <a:solidFill>
                <a:srgbClr val="CECCBC"/>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91" name="Google Shape;585;p27">
                <a:extLst>
                  <a:ext uri="{FF2B5EF4-FFF2-40B4-BE49-F238E27FC236}">
                    <a16:creationId xmlns:a16="http://schemas.microsoft.com/office/drawing/2014/main" id="{ED751F2E-938C-441D-80EA-F8BB05A93F91}"/>
                  </a:ext>
                </a:extLst>
              </p:cNvPr>
              <p:cNvSpPr/>
              <p:nvPr/>
            </p:nvSpPr>
            <p:spPr>
              <a:xfrm>
                <a:off x="1654207" y="5472167"/>
                <a:ext cx="5864644" cy="176311"/>
              </a:xfrm>
              <a:custGeom>
                <a:avLst/>
                <a:gdLst/>
                <a:ahLst/>
                <a:cxnLst/>
                <a:rect l="l" t="t" r="r" b="b"/>
                <a:pathLst>
                  <a:path w="106109" h="3190" extrusionOk="0">
                    <a:moveTo>
                      <a:pt x="1" y="0"/>
                    </a:moveTo>
                    <a:lnTo>
                      <a:pt x="1" y="3190"/>
                    </a:lnTo>
                    <a:lnTo>
                      <a:pt x="106108" y="3190"/>
                    </a:lnTo>
                    <a:lnTo>
                      <a:pt x="106108" y="0"/>
                    </a:lnTo>
                    <a:close/>
                  </a:path>
                </a:pathLst>
              </a:custGeom>
              <a:solidFill>
                <a:srgbClr val="B7B7B7"/>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grpSp>
    </p:spTree>
    <p:extLst>
      <p:ext uri="{BB962C8B-B14F-4D97-AF65-F5344CB8AC3E}">
        <p14:creationId xmlns:p14="http://schemas.microsoft.com/office/powerpoint/2010/main" val="92092684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30"/>
                                        </p:tgtEl>
                                      </p:cBhvr>
                                      <p:by x="150000" y="150000"/>
                                    </p:animScale>
                                  </p:childTnLst>
                                </p:cTn>
                              </p:par>
                              <p:par>
                                <p:cTn id="7" presetID="6" presetClass="emph" presetSubtype="0" repeatCount="indefinite" fill="hold" nodeType="withEffect">
                                  <p:stCondLst>
                                    <p:cond delay="0"/>
                                  </p:stCondLst>
                                  <p:childTnLst>
                                    <p:animScale>
                                      <p:cBhvr>
                                        <p:cTn id="8" dur="1000" fill="hold"/>
                                        <p:tgtEl>
                                          <p:spTgt spid="49"/>
                                        </p:tgtEl>
                                      </p:cBhvr>
                                      <p:by x="150000" y="150000"/>
                                    </p:animScale>
                                  </p:childTnLst>
                                </p:cTn>
                              </p:par>
                              <p:par>
                                <p:cTn id="9" presetID="6" presetClass="emph" presetSubtype="0" repeatCount="indefinite" fill="hold" grpId="0" nodeType="withEffect">
                                  <p:stCondLst>
                                    <p:cond delay="0"/>
                                  </p:stCondLst>
                                  <p:childTnLst>
                                    <p:animScale>
                                      <p:cBhvr>
                                        <p:cTn id="10" dur="1000" fill="hold"/>
                                        <p:tgtEl>
                                          <p:spTgt spid="47"/>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33"/>
                                        </p:tgtEl>
                                      </p:cBhvr>
                                      <p:by x="150000" y="150000"/>
                                    </p:animScale>
                                  </p:childTnLst>
                                </p:cTn>
                              </p:par>
                              <p:par>
                                <p:cTn id="13" presetID="6" presetClass="emph" presetSubtype="0" repeatCount="indefinite" fill="hold" nodeType="withEffect">
                                  <p:stCondLst>
                                    <p:cond delay="0"/>
                                  </p:stCondLst>
                                  <p:childTnLst>
                                    <p:animScale>
                                      <p:cBhvr>
                                        <p:cTn id="14" dur="1000" fill="hold"/>
                                        <p:tgtEl>
                                          <p:spTgt spid="44"/>
                                        </p:tgtEl>
                                      </p:cBhvr>
                                      <p:by x="150000" y="150000"/>
                                    </p:animScale>
                                  </p:childTnLst>
                                </p:cTn>
                              </p:par>
                              <p:par>
                                <p:cTn id="15" presetID="6" presetClass="emph" presetSubtype="0" repeatCount="indefinite" fill="hold" grpId="0" nodeType="withEffect">
                                  <p:stCondLst>
                                    <p:cond delay="0"/>
                                  </p:stCondLst>
                                  <p:childTnLst>
                                    <p:animScale>
                                      <p:cBhvr>
                                        <p:cTn id="16" dur="1000" fill="hold"/>
                                        <p:tgtEl>
                                          <p:spTgt spid="48"/>
                                        </p:tgtEl>
                                      </p:cBhvr>
                                      <p:by x="150000" y="150000"/>
                                    </p:animScale>
                                  </p:childTnLst>
                                </p:cTn>
                              </p:par>
                              <p:par>
                                <p:cTn id="17" presetID="2" presetClass="entr" presetSubtype="4" fill="hold" nodeType="withEffect">
                                  <p:stCondLst>
                                    <p:cond delay="0"/>
                                  </p:stCondLst>
                                  <p:childTnLst>
                                    <p:set>
                                      <p:cBhvr>
                                        <p:cTn id="18" dur="1" fill="hold">
                                          <p:stCondLst>
                                            <p:cond delay="0"/>
                                          </p:stCondLst>
                                        </p:cTn>
                                        <p:tgtEl>
                                          <p:spTgt spid="2"/>
                                        </p:tgtEl>
                                        <p:attrNameLst>
                                          <p:attrName>style.visibility</p:attrName>
                                        </p:attrNameLst>
                                      </p:cBhvr>
                                      <p:to>
                                        <p:strVal val="visible"/>
                                      </p:to>
                                    </p:set>
                                    <p:anim calcmode="lin" valueType="num">
                                      <p:cBhvr additive="base">
                                        <p:cTn id="19" dur="500" fill="hold"/>
                                        <p:tgtEl>
                                          <p:spTgt spid="2"/>
                                        </p:tgtEl>
                                        <p:attrNameLst>
                                          <p:attrName>ppt_x</p:attrName>
                                        </p:attrNameLst>
                                      </p:cBhvr>
                                      <p:tavLst>
                                        <p:tav tm="0">
                                          <p:val>
                                            <p:strVal val="#ppt_x"/>
                                          </p:val>
                                        </p:tav>
                                        <p:tav tm="100000">
                                          <p:val>
                                            <p:strVal val="#ppt_x"/>
                                          </p:val>
                                        </p:tav>
                                      </p:tavLst>
                                    </p:anim>
                                    <p:anim calcmode="lin" valueType="num">
                                      <p:cBhvr additive="base">
                                        <p:cTn id="20" dur="500" fill="hold"/>
                                        <p:tgtEl>
                                          <p:spTgt spid="2"/>
                                        </p:tgtEl>
                                        <p:attrNameLst>
                                          <p:attrName>ppt_y</p:attrName>
                                        </p:attrNameLst>
                                      </p:cBhvr>
                                      <p:tavLst>
                                        <p:tav tm="0">
                                          <p:val>
                                            <p:strVal val="1+#ppt_h/2"/>
                                          </p:val>
                                        </p:tav>
                                        <p:tav tm="100000">
                                          <p:val>
                                            <p:strVal val="#ppt_y"/>
                                          </p:val>
                                        </p:tav>
                                      </p:tavLst>
                                    </p:anim>
                                  </p:childTnLst>
                                </p:cTn>
                              </p:par>
                            </p:childTnLst>
                          </p:cTn>
                        </p:par>
                        <p:par>
                          <p:cTn id="21" fill="hold">
                            <p:stCondLst>
                              <p:cond delay="1000"/>
                            </p:stCondLst>
                            <p:childTnLst>
                              <p:par>
                                <p:cTn id="22" presetID="2" presetClass="entr" presetSubtype="8" fill="hold" nodeType="afterEffect">
                                  <p:stCondLst>
                                    <p:cond delay="0"/>
                                  </p:stCondLst>
                                  <p:childTnLst>
                                    <p:set>
                                      <p:cBhvr>
                                        <p:cTn id="23" dur="1" fill="hold">
                                          <p:stCondLst>
                                            <p:cond delay="0"/>
                                          </p:stCondLst>
                                        </p:cTn>
                                        <p:tgtEl>
                                          <p:spTgt spid="292"/>
                                        </p:tgtEl>
                                        <p:attrNameLst>
                                          <p:attrName>style.visibility</p:attrName>
                                        </p:attrNameLst>
                                      </p:cBhvr>
                                      <p:to>
                                        <p:strVal val="visible"/>
                                      </p:to>
                                    </p:set>
                                    <p:anim calcmode="lin" valueType="num">
                                      <p:cBhvr additive="base">
                                        <p:cTn id="24" dur="500" fill="hold"/>
                                        <p:tgtEl>
                                          <p:spTgt spid="292"/>
                                        </p:tgtEl>
                                        <p:attrNameLst>
                                          <p:attrName>ppt_x</p:attrName>
                                        </p:attrNameLst>
                                      </p:cBhvr>
                                      <p:tavLst>
                                        <p:tav tm="0">
                                          <p:val>
                                            <p:strVal val="0-#ppt_w/2"/>
                                          </p:val>
                                        </p:tav>
                                        <p:tav tm="100000">
                                          <p:val>
                                            <p:strVal val="#ppt_x"/>
                                          </p:val>
                                        </p:tav>
                                      </p:tavLst>
                                    </p:anim>
                                    <p:anim calcmode="lin" valueType="num">
                                      <p:cBhvr additive="base">
                                        <p:cTn id="25" dur="500" fill="hold"/>
                                        <p:tgtEl>
                                          <p:spTgt spid="292"/>
                                        </p:tgtEl>
                                        <p:attrNameLst>
                                          <p:attrName>ppt_y</p:attrName>
                                        </p:attrNameLst>
                                      </p:cBhvr>
                                      <p:tavLst>
                                        <p:tav tm="0">
                                          <p:val>
                                            <p:strVal val="#ppt_y"/>
                                          </p:val>
                                        </p:tav>
                                        <p:tav tm="100000">
                                          <p:val>
                                            <p:strVal val="#ppt_y"/>
                                          </p:val>
                                        </p:tav>
                                      </p:tavLst>
                                    </p:anim>
                                  </p:childTnLst>
                                </p:cTn>
                              </p:par>
                            </p:childTnLst>
                          </p:cTn>
                        </p:par>
                        <p:par>
                          <p:cTn id="26" fill="hold">
                            <p:stCondLst>
                              <p:cond delay="1500"/>
                            </p:stCondLst>
                            <p:childTnLst>
                              <p:par>
                                <p:cTn id="27" presetID="2" presetClass="entr" presetSubtype="2" fill="hold" nodeType="afterEffect">
                                  <p:stCondLst>
                                    <p:cond delay="0"/>
                                  </p:stCondLst>
                                  <p:childTnLst>
                                    <p:set>
                                      <p:cBhvr>
                                        <p:cTn id="28" dur="1" fill="hold">
                                          <p:stCondLst>
                                            <p:cond delay="0"/>
                                          </p:stCondLst>
                                        </p:cTn>
                                        <p:tgtEl>
                                          <p:spTgt spid="153"/>
                                        </p:tgtEl>
                                        <p:attrNameLst>
                                          <p:attrName>style.visibility</p:attrName>
                                        </p:attrNameLst>
                                      </p:cBhvr>
                                      <p:to>
                                        <p:strVal val="visible"/>
                                      </p:to>
                                    </p:set>
                                    <p:anim calcmode="lin" valueType="num">
                                      <p:cBhvr additive="base">
                                        <p:cTn id="29" dur="500" fill="hold"/>
                                        <p:tgtEl>
                                          <p:spTgt spid="153"/>
                                        </p:tgtEl>
                                        <p:attrNameLst>
                                          <p:attrName>ppt_x</p:attrName>
                                        </p:attrNameLst>
                                      </p:cBhvr>
                                      <p:tavLst>
                                        <p:tav tm="0">
                                          <p:val>
                                            <p:strVal val="1+#ppt_w/2"/>
                                          </p:val>
                                        </p:tav>
                                        <p:tav tm="100000">
                                          <p:val>
                                            <p:strVal val="#ppt_x"/>
                                          </p:val>
                                        </p:tav>
                                      </p:tavLst>
                                    </p:anim>
                                    <p:anim calcmode="lin" valueType="num">
                                      <p:cBhvr additive="base">
                                        <p:cTn id="30" dur="500" fill="hold"/>
                                        <p:tgtEl>
                                          <p:spTgt spid="153"/>
                                        </p:tgtEl>
                                        <p:attrNameLst>
                                          <p:attrName>ppt_y</p:attrName>
                                        </p:attrNameLst>
                                      </p:cBhvr>
                                      <p:tavLst>
                                        <p:tav tm="0">
                                          <p:val>
                                            <p:strVal val="#ppt_y"/>
                                          </p:val>
                                        </p:tav>
                                        <p:tav tm="100000">
                                          <p:val>
                                            <p:strVal val="#ppt_y"/>
                                          </p:val>
                                        </p:tav>
                                      </p:tavLst>
                                    </p:anim>
                                  </p:childTnLst>
                                </p:cTn>
                              </p:par>
                            </p:childTnLst>
                          </p:cTn>
                        </p:par>
                        <p:par>
                          <p:cTn id="31" fill="hold">
                            <p:stCondLst>
                              <p:cond delay="2000"/>
                            </p:stCondLst>
                            <p:childTnLst>
                              <p:par>
                                <p:cTn id="32" presetID="10" presetClass="entr" presetSubtype="0" fill="hold" nodeType="afterEffect">
                                  <p:stCondLst>
                                    <p:cond delay="0"/>
                                  </p:stCondLst>
                                  <p:childTnLst>
                                    <p:set>
                                      <p:cBhvr>
                                        <p:cTn id="33" dur="1" fill="hold">
                                          <p:stCondLst>
                                            <p:cond delay="0"/>
                                          </p:stCondLst>
                                        </p:cTn>
                                        <p:tgtEl>
                                          <p:spTgt spid="147"/>
                                        </p:tgtEl>
                                        <p:attrNameLst>
                                          <p:attrName>style.visibility</p:attrName>
                                        </p:attrNameLst>
                                      </p:cBhvr>
                                      <p:to>
                                        <p:strVal val="visible"/>
                                      </p:to>
                                    </p:set>
                                    <p:animEffect transition="in" filter="fade">
                                      <p:cBhvr>
                                        <p:cTn id="34" dur="500"/>
                                        <p:tgtEl>
                                          <p:spTgt spid="1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 grpId="0" animBg="1"/>
      <p:bldP spid="48" grpId="0" animBg="1"/>
    </p:bldLst>
  </p:timing>
</p:sldLayout>
</file>

<file path=ppt/slideLayouts/slideLayout71.xml><?xml version="1.0" encoding="utf-8"?>
<p:sldLayout xmlns:a="http://schemas.openxmlformats.org/drawingml/2006/main" xmlns:r="http://schemas.openxmlformats.org/officeDocument/2006/relationships" xmlns:p="http://schemas.openxmlformats.org/presentationml/2006/main" preserve="1" userDrawn="1">
  <p:cSld name="9_Title and Content">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297023" y="164692"/>
            <a:ext cx="8712950" cy="4681543"/>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FFC000"/>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endParaRPr sz="1350" dirty="0">
                <a:solidFill>
                  <a:prstClr val="black"/>
                </a:solidFill>
                <a:latin typeface="Times New Roman" panose="02020603050405020304" pitchFamily="18" charset="0"/>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349391" y="661836"/>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150354" y="680331"/>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168122" y="742296"/>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393811" y="710860"/>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151248" y="688672"/>
            <a:ext cx="335912"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348498" y="1122388"/>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49460" y="1140883"/>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167228" y="1202847"/>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392918" y="1171412"/>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150353" y="1149223"/>
            <a:ext cx="335912"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347604" y="1582939"/>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48567" y="1601434"/>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166334" y="1663399"/>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392025" y="1631963"/>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49460" y="1609774"/>
            <a:ext cx="335912"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346711" y="2043490"/>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47673" y="2061986"/>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165441" y="2123950"/>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391130" y="2092515"/>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48567" y="2070326"/>
            <a:ext cx="335912"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345817" y="2504042"/>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46779" y="2522537"/>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164548" y="2584501"/>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390237" y="2553066"/>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47674" y="2530877"/>
            <a:ext cx="335912"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344924" y="2964593"/>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45886" y="2983088"/>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163654" y="3045053"/>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389344" y="3013617"/>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46779" y="2991429"/>
            <a:ext cx="335912"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344030" y="3425145"/>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44993" y="3443640"/>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162760" y="3505604"/>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388450" y="3474169"/>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45886" y="3451980"/>
            <a:ext cx="335912"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343137" y="3885696"/>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44100" y="3904191"/>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161867" y="3966156"/>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387556" y="3934720"/>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44993" y="3912531"/>
            <a:ext cx="335912"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342243" y="4346247"/>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43205" y="4364743"/>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160973" y="4426707"/>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386663" y="4395272"/>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44099" y="4373083"/>
            <a:ext cx="335912"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2319402" y="817835"/>
            <a:ext cx="4163971" cy="3549164"/>
          </a:xfrm>
          <a:prstGeom prst="rect">
            <a:avLst/>
          </a:prstGeom>
          <a:solidFill>
            <a:srgbClr val="FFE285"/>
          </a:solidFill>
          <a:ln>
            <a:noFill/>
          </a:ln>
        </p:spPr>
        <p:txBody>
          <a:bodyPr spcFirstLastPara="1" wrap="square" lIns="68569" tIns="68569" rIns="68569" bIns="68569" anchor="ctr" anchorCtr="0">
            <a:noAutofit/>
          </a:bodyPr>
          <a:lstStyle/>
          <a:p>
            <a:endParaRPr sz="375" dirty="0">
              <a:solidFill>
                <a:prstClr val="black"/>
              </a:solidFill>
              <a:latin typeface="Times New Roman" panose="02020603050405020304" pitchFamily="18" charset="0"/>
            </a:endParaRPr>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109020" y="579882"/>
            <a:ext cx="963357" cy="100291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2"/>
          </a:solidFill>
          <a:ln>
            <a:noFill/>
          </a:ln>
        </p:spPr>
        <p:txBody>
          <a:bodyPr spcFirstLastPara="1" wrap="square" lIns="68569" tIns="68569" rIns="68569" bIns="68569" anchor="ctr" anchorCtr="0">
            <a:noAutofit/>
          </a:bodyPr>
          <a:lstStyle/>
          <a:p>
            <a:endParaRPr sz="375">
              <a:solidFill>
                <a:prstClr val="black"/>
              </a:solidFill>
              <a:latin typeface="Times New Roman" panose="02020603050405020304" pitchFamily="18" charset="0"/>
            </a:endParaRPr>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5732065" y="772338"/>
            <a:ext cx="1160589" cy="832447"/>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1"/>
          </a:solidFill>
          <a:ln>
            <a:noFill/>
          </a:ln>
        </p:spPr>
        <p:txBody>
          <a:bodyPr spcFirstLastPara="1" wrap="square" lIns="68569" tIns="68569" rIns="68569" bIns="68569" anchor="ctr" anchorCtr="0">
            <a:noAutofit/>
          </a:bodyPr>
          <a:lstStyle/>
          <a:p>
            <a:endParaRPr sz="375">
              <a:solidFill>
                <a:prstClr val="black"/>
              </a:solidFill>
              <a:latin typeface="Times New Roman" panose="02020603050405020304" pitchFamily="18" charset="0"/>
            </a:endParaRPr>
          </a:p>
        </p:txBody>
      </p:sp>
      <p:grpSp>
        <p:nvGrpSpPr>
          <p:cNvPr id="100" name="Google Shape;211;p3">
            <a:extLst>
              <a:ext uri="{FF2B5EF4-FFF2-40B4-BE49-F238E27FC236}">
                <a16:creationId xmlns:a16="http://schemas.microsoft.com/office/drawing/2014/main" id="{3EE8E1EA-42BA-40F4-91B8-92E720E0C7B3}"/>
              </a:ext>
            </a:extLst>
          </p:cNvPr>
          <p:cNvGrpSpPr/>
          <p:nvPr userDrawn="1"/>
        </p:nvGrpSpPr>
        <p:grpSpPr>
          <a:xfrm>
            <a:off x="772900" y="1186379"/>
            <a:ext cx="333322" cy="298986"/>
            <a:chOff x="2495125" y="2142250"/>
            <a:chExt cx="444275" cy="398525"/>
          </a:xfrm>
        </p:grpSpPr>
        <p:sp>
          <p:nvSpPr>
            <p:cNvPr id="101" name="Google Shape;212;p3">
              <a:extLst>
                <a:ext uri="{FF2B5EF4-FFF2-40B4-BE49-F238E27FC236}">
                  <a16:creationId xmlns:a16="http://schemas.microsoft.com/office/drawing/2014/main" id="{535446D6-A2F2-4960-9F20-4FD2FC844655}"/>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endParaRPr sz="1350" dirty="0">
                <a:solidFill>
                  <a:prstClr val="black"/>
                </a:solidFill>
                <a:latin typeface="Times New Roman" panose="02020603050405020304" pitchFamily="18" charset="0"/>
              </a:endParaRPr>
            </a:p>
          </p:txBody>
        </p:sp>
        <p:sp>
          <p:nvSpPr>
            <p:cNvPr id="102" name="Google Shape;213;p3">
              <a:extLst>
                <a:ext uri="{FF2B5EF4-FFF2-40B4-BE49-F238E27FC236}">
                  <a16:creationId xmlns:a16="http://schemas.microsoft.com/office/drawing/2014/main" id="{E3877D8C-8D49-48AE-983D-46B3D4C316AA}"/>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grpSp>
        <p:nvGrpSpPr>
          <p:cNvPr id="103" name="Google Shape;214;p3">
            <a:extLst>
              <a:ext uri="{FF2B5EF4-FFF2-40B4-BE49-F238E27FC236}">
                <a16:creationId xmlns:a16="http://schemas.microsoft.com/office/drawing/2014/main" id="{6B26BBFF-8A4A-4D77-8E20-7565D314876E}"/>
              </a:ext>
            </a:extLst>
          </p:cNvPr>
          <p:cNvGrpSpPr/>
          <p:nvPr userDrawn="1"/>
        </p:nvGrpSpPr>
        <p:grpSpPr>
          <a:xfrm>
            <a:off x="7923582" y="3780148"/>
            <a:ext cx="218607" cy="211096"/>
            <a:chOff x="3243875" y="2372825"/>
            <a:chExt cx="291375" cy="281375"/>
          </a:xfrm>
        </p:grpSpPr>
        <p:sp>
          <p:nvSpPr>
            <p:cNvPr id="104" name="Google Shape;215;p3">
              <a:extLst>
                <a:ext uri="{FF2B5EF4-FFF2-40B4-BE49-F238E27FC236}">
                  <a16:creationId xmlns:a16="http://schemas.microsoft.com/office/drawing/2014/main" id="{5905416B-3780-49A3-85AC-E7AB8A365E53}"/>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05" name="Google Shape;216;p3">
              <a:extLst>
                <a:ext uri="{FF2B5EF4-FFF2-40B4-BE49-F238E27FC236}">
                  <a16:creationId xmlns:a16="http://schemas.microsoft.com/office/drawing/2014/main" id="{B31BA3B0-0DA2-4CD9-AB3D-C2DF62186FC9}"/>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06" name="Google Shape;217;p3">
              <a:extLst>
                <a:ext uri="{FF2B5EF4-FFF2-40B4-BE49-F238E27FC236}">
                  <a16:creationId xmlns:a16="http://schemas.microsoft.com/office/drawing/2014/main" id="{367F9544-3ED4-4D1E-8702-43837309CF8C}"/>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07" name="Google Shape;218;p3">
              <a:extLst>
                <a:ext uri="{FF2B5EF4-FFF2-40B4-BE49-F238E27FC236}">
                  <a16:creationId xmlns:a16="http://schemas.microsoft.com/office/drawing/2014/main" id="{8C773ACC-4F47-4265-AF08-3AAA1BA820F1}"/>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08" name="Google Shape;219;p3">
              <a:extLst>
                <a:ext uri="{FF2B5EF4-FFF2-40B4-BE49-F238E27FC236}">
                  <a16:creationId xmlns:a16="http://schemas.microsoft.com/office/drawing/2014/main" id="{1E75251D-8191-4F83-B19D-C278B5C567D2}"/>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09" name="Google Shape;220;p3">
              <a:extLst>
                <a:ext uri="{FF2B5EF4-FFF2-40B4-BE49-F238E27FC236}">
                  <a16:creationId xmlns:a16="http://schemas.microsoft.com/office/drawing/2014/main" id="{CD244239-4494-4523-A92A-04BBF5524A62}"/>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10" name="Google Shape;221;p3">
              <a:extLst>
                <a:ext uri="{FF2B5EF4-FFF2-40B4-BE49-F238E27FC236}">
                  <a16:creationId xmlns:a16="http://schemas.microsoft.com/office/drawing/2014/main" id="{C8D2A7B8-8AEC-4A7B-A85D-C49CFD031893}"/>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sz="1350" dirty="0">
                <a:solidFill>
                  <a:prstClr val="black"/>
                </a:solidFill>
                <a:latin typeface="Times New Roman" panose="02020603050405020304" pitchFamily="18" charset="0"/>
              </a:endParaRPr>
            </a:p>
          </p:txBody>
        </p:sp>
        <p:sp>
          <p:nvSpPr>
            <p:cNvPr id="111" name="Google Shape;222;p3">
              <a:extLst>
                <a:ext uri="{FF2B5EF4-FFF2-40B4-BE49-F238E27FC236}">
                  <a16:creationId xmlns:a16="http://schemas.microsoft.com/office/drawing/2014/main" id="{1BEBBF71-61D7-45D6-BB70-B4B6FDBF84CF}"/>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12" name="Google Shape;223;p3">
              <a:extLst>
                <a:ext uri="{FF2B5EF4-FFF2-40B4-BE49-F238E27FC236}">
                  <a16:creationId xmlns:a16="http://schemas.microsoft.com/office/drawing/2014/main" id="{1C8DD35C-E26B-4702-B102-151D077CFA0B}"/>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13" name="Google Shape;224;p3">
              <a:extLst>
                <a:ext uri="{FF2B5EF4-FFF2-40B4-BE49-F238E27FC236}">
                  <a16:creationId xmlns:a16="http://schemas.microsoft.com/office/drawing/2014/main" id="{FAEA3EBF-3AF4-48CF-B780-2C24192864A7}"/>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grpSp>
        <p:nvGrpSpPr>
          <p:cNvPr id="114" name="Google Shape;225;p3">
            <a:extLst>
              <a:ext uri="{FF2B5EF4-FFF2-40B4-BE49-F238E27FC236}">
                <a16:creationId xmlns:a16="http://schemas.microsoft.com/office/drawing/2014/main" id="{8349EE9D-865C-4187-8F2A-C8D67A315C95}"/>
              </a:ext>
            </a:extLst>
          </p:cNvPr>
          <p:cNvGrpSpPr/>
          <p:nvPr userDrawn="1"/>
        </p:nvGrpSpPr>
        <p:grpSpPr>
          <a:xfrm>
            <a:off x="8086725" y="536311"/>
            <a:ext cx="125049" cy="126470"/>
            <a:chOff x="4954425" y="2036375"/>
            <a:chExt cx="166675" cy="168575"/>
          </a:xfrm>
        </p:grpSpPr>
        <p:sp>
          <p:nvSpPr>
            <p:cNvPr id="115" name="Google Shape;226;p3">
              <a:extLst>
                <a:ext uri="{FF2B5EF4-FFF2-40B4-BE49-F238E27FC236}">
                  <a16:creationId xmlns:a16="http://schemas.microsoft.com/office/drawing/2014/main" id="{C3E893B2-B741-45D1-AA70-EFBF2C1CCB32}"/>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16" name="Google Shape;227;p3">
              <a:extLst>
                <a:ext uri="{FF2B5EF4-FFF2-40B4-BE49-F238E27FC236}">
                  <a16:creationId xmlns:a16="http://schemas.microsoft.com/office/drawing/2014/main" id="{4806DF11-E7A6-4BCA-864C-D4BB12AF1B79}"/>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sp>
        <p:nvSpPr>
          <p:cNvPr id="117" name="Google Shape;228;p3">
            <a:extLst>
              <a:ext uri="{FF2B5EF4-FFF2-40B4-BE49-F238E27FC236}">
                <a16:creationId xmlns:a16="http://schemas.microsoft.com/office/drawing/2014/main" id="{DE8A01B2-77F0-42CA-BCD0-4D9A98E4E84B}"/>
              </a:ext>
            </a:extLst>
          </p:cNvPr>
          <p:cNvSpPr/>
          <p:nvPr userDrawn="1"/>
        </p:nvSpPr>
        <p:spPr>
          <a:xfrm>
            <a:off x="1183176" y="2699166"/>
            <a:ext cx="89375" cy="60919"/>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18" name="Google Shape;229;p3">
            <a:extLst>
              <a:ext uri="{FF2B5EF4-FFF2-40B4-BE49-F238E27FC236}">
                <a16:creationId xmlns:a16="http://schemas.microsoft.com/office/drawing/2014/main" id="{040941FA-39DE-4897-9957-4F8E125A8F2C}"/>
              </a:ext>
            </a:extLst>
          </p:cNvPr>
          <p:cNvSpPr/>
          <p:nvPr userDrawn="1"/>
        </p:nvSpPr>
        <p:spPr>
          <a:xfrm>
            <a:off x="7387629" y="2917298"/>
            <a:ext cx="65273" cy="46458"/>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grpSp>
        <p:nvGrpSpPr>
          <p:cNvPr id="119" name="Google Shape;230;p3">
            <a:extLst>
              <a:ext uri="{FF2B5EF4-FFF2-40B4-BE49-F238E27FC236}">
                <a16:creationId xmlns:a16="http://schemas.microsoft.com/office/drawing/2014/main" id="{39E1EAF3-ED4F-4E40-A591-87F74A538B8E}"/>
              </a:ext>
            </a:extLst>
          </p:cNvPr>
          <p:cNvGrpSpPr/>
          <p:nvPr userDrawn="1"/>
        </p:nvGrpSpPr>
        <p:grpSpPr>
          <a:xfrm>
            <a:off x="956428" y="4157405"/>
            <a:ext cx="125049" cy="126470"/>
            <a:chOff x="4954425" y="2036375"/>
            <a:chExt cx="166675" cy="168575"/>
          </a:xfrm>
        </p:grpSpPr>
        <p:sp>
          <p:nvSpPr>
            <p:cNvPr id="120" name="Google Shape;231;p3">
              <a:extLst>
                <a:ext uri="{FF2B5EF4-FFF2-40B4-BE49-F238E27FC236}">
                  <a16:creationId xmlns:a16="http://schemas.microsoft.com/office/drawing/2014/main" id="{637B9622-5D72-4988-A025-9DDD451CEE63}"/>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21" name="Google Shape;232;p3">
              <a:extLst>
                <a:ext uri="{FF2B5EF4-FFF2-40B4-BE49-F238E27FC236}">
                  <a16:creationId xmlns:a16="http://schemas.microsoft.com/office/drawing/2014/main" id="{90AFE972-DB48-45E9-9EE9-E273CE0A3941}"/>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grpSp>
        <p:nvGrpSpPr>
          <p:cNvPr id="122" name="Google Shape;769;p31">
            <a:extLst>
              <a:ext uri="{FF2B5EF4-FFF2-40B4-BE49-F238E27FC236}">
                <a16:creationId xmlns:a16="http://schemas.microsoft.com/office/drawing/2014/main" id="{9BC6E0ED-AB1D-4836-B4E8-0379D97072CC}"/>
              </a:ext>
            </a:extLst>
          </p:cNvPr>
          <p:cNvGrpSpPr/>
          <p:nvPr userDrawn="1"/>
        </p:nvGrpSpPr>
        <p:grpSpPr>
          <a:xfrm>
            <a:off x="1911881" y="2691891"/>
            <a:ext cx="1950262" cy="1891956"/>
            <a:chOff x="5641385" y="2381306"/>
            <a:chExt cx="2599446" cy="2521829"/>
          </a:xfrm>
        </p:grpSpPr>
        <p:sp>
          <p:nvSpPr>
            <p:cNvPr id="123" name="Google Shape;770;p31">
              <a:extLst>
                <a:ext uri="{FF2B5EF4-FFF2-40B4-BE49-F238E27FC236}">
                  <a16:creationId xmlns:a16="http://schemas.microsoft.com/office/drawing/2014/main" id="{54FBC327-7229-4E48-B70D-221E3B4ABBD6}"/>
                </a:ext>
              </a:extLst>
            </p:cNvPr>
            <p:cNvSpPr/>
            <p:nvPr/>
          </p:nvSpPr>
          <p:spPr>
            <a:xfrm>
              <a:off x="5715495" y="4459755"/>
              <a:ext cx="2364987" cy="361232"/>
            </a:xfrm>
            <a:custGeom>
              <a:avLst/>
              <a:gdLst/>
              <a:ahLst/>
              <a:cxnLst/>
              <a:rect l="l" t="t" r="r" b="b"/>
              <a:pathLst>
                <a:path w="38516" h="5883" extrusionOk="0">
                  <a:moveTo>
                    <a:pt x="19191" y="1"/>
                  </a:moveTo>
                  <a:cubicBezTo>
                    <a:pt x="8537" y="1"/>
                    <a:pt x="0" y="1379"/>
                    <a:pt x="0" y="2925"/>
                  </a:cubicBezTo>
                  <a:cubicBezTo>
                    <a:pt x="0" y="4471"/>
                    <a:pt x="8537" y="5882"/>
                    <a:pt x="19191" y="5882"/>
                  </a:cubicBezTo>
                  <a:cubicBezTo>
                    <a:pt x="29811" y="5882"/>
                    <a:pt x="38516" y="4471"/>
                    <a:pt x="38516" y="2925"/>
                  </a:cubicBezTo>
                  <a:cubicBezTo>
                    <a:pt x="38516" y="1379"/>
                    <a:pt x="29811" y="1"/>
                    <a:pt x="19191" y="1"/>
                  </a:cubicBezTo>
                  <a:close/>
                </a:path>
              </a:pathLst>
            </a:custGeom>
            <a:solidFill>
              <a:schemeClr val="l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nvGrpSpPr>
            <p:cNvPr id="124" name="Google Shape;771;p31">
              <a:extLst>
                <a:ext uri="{FF2B5EF4-FFF2-40B4-BE49-F238E27FC236}">
                  <a16:creationId xmlns:a16="http://schemas.microsoft.com/office/drawing/2014/main" id="{735A0EF3-CD49-4849-A6D0-53FADD84C85D}"/>
                </a:ext>
              </a:extLst>
            </p:cNvPr>
            <p:cNvGrpSpPr/>
            <p:nvPr/>
          </p:nvGrpSpPr>
          <p:grpSpPr>
            <a:xfrm flipH="1">
              <a:off x="6793275" y="3690844"/>
              <a:ext cx="1447557" cy="1002468"/>
              <a:chOff x="4799733" y="3457797"/>
              <a:chExt cx="2301388" cy="1593766"/>
            </a:xfrm>
          </p:grpSpPr>
          <p:sp>
            <p:nvSpPr>
              <p:cNvPr id="179" name="Google Shape;772;p31">
                <a:extLst>
                  <a:ext uri="{FF2B5EF4-FFF2-40B4-BE49-F238E27FC236}">
                    <a16:creationId xmlns:a16="http://schemas.microsoft.com/office/drawing/2014/main" id="{F854EEEE-60A7-4C8E-8953-E8769EEC5813}"/>
                  </a:ext>
                </a:extLst>
              </p:cNvPr>
              <p:cNvSpPr/>
              <p:nvPr/>
            </p:nvSpPr>
            <p:spPr>
              <a:xfrm>
                <a:off x="5512937" y="4441437"/>
                <a:ext cx="134693" cy="122202"/>
              </a:xfrm>
              <a:custGeom>
                <a:avLst/>
                <a:gdLst/>
                <a:ahLst/>
                <a:cxnLst/>
                <a:rect l="l" t="t" r="r" b="b"/>
                <a:pathLst>
                  <a:path w="2437" h="2211" extrusionOk="0">
                    <a:moveTo>
                      <a:pt x="1" y="1"/>
                    </a:moveTo>
                    <a:lnTo>
                      <a:pt x="1" y="715"/>
                    </a:lnTo>
                    <a:lnTo>
                      <a:pt x="1" y="1271"/>
                    </a:lnTo>
                    <a:lnTo>
                      <a:pt x="1" y="2211"/>
                    </a:lnTo>
                    <a:lnTo>
                      <a:pt x="2436" y="1112"/>
                    </a:lnTo>
                    <a:lnTo>
                      <a:pt x="1" y="1"/>
                    </a:lnTo>
                    <a:close/>
                  </a:path>
                </a:pathLst>
              </a:custGeom>
              <a:solidFill>
                <a:srgbClr val="F09C4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80" name="Google Shape;773;p31">
                <a:extLst>
                  <a:ext uri="{FF2B5EF4-FFF2-40B4-BE49-F238E27FC236}">
                    <a16:creationId xmlns:a16="http://schemas.microsoft.com/office/drawing/2014/main" id="{3A64CB13-0C6D-4353-9509-7D271A41CDF4}"/>
                  </a:ext>
                </a:extLst>
              </p:cNvPr>
              <p:cNvSpPr/>
              <p:nvPr/>
            </p:nvSpPr>
            <p:spPr>
              <a:xfrm>
                <a:off x="5671673" y="4450943"/>
                <a:ext cx="91527" cy="79091"/>
              </a:xfrm>
              <a:custGeom>
                <a:avLst/>
                <a:gdLst/>
                <a:ahLst/>
                <a:cxnLst/>
                <a:rect l="l" t="t" r="r" b="b"/>
                <a:pathLst>
                  <a:path w="1656" h="1431" extrusionOk="0">
                    <a:moveTo>
                      <a:pt x="1" y="1"/>
                    </a:moveTo>
                    <a:lnTo>
                      <a:pt x="1" y="1430"/>
                    </a:lnTo>
                    <a:lnTo>
                      <a:pt x="1655" y="1430"/>
                    </a:lnTo>
                    <a:lnTo>
                      <a:pt x="1655" y="1"/>
                    </a:lnTo>
                    <a:close/>
                  </a:path>
                </a:pathLst>
              </a:custGeom>
              <a:solidFill>
                <a:srgbClr val="F9CF72"/>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81" name="Google Shape;774;p31">
                <a:extLst>
                  <a:ext uri="{FF2B5EF4-FFF2-40B4-BE49-F238E27FC236}">
                    <a16:creationId xmlns:a16="http://schemas.microsoft.com/office/drawing/2014/main" id="{CA6E3753-A1B1-4953-8CA7-64699041E7E4}"/>
                  </a:ext>
                </a:extLst>
              </p:cNvPr>
              <p:cNvSpPr/>
              <p:nvPr/>
            </p:nvSpPr>
            <p:spPr>
              <a:xfrm>
                <a:off x="5670236" y="4448014"/>
                <a:ext cx="92246" cy="80528"/>
              </a:xfrm>
              <a:custGeom>
                <a:avLst/>
                <a:gdLst/>
                <a:ahLst/>
                <a:cxnLst/>
                <a:rect l="l" t="t" r="r" b="b"/>
                <a:pathLst>
                  <a:path w="1669" h="1457" extrusionOk="0">
                    <a:moveTo>
                      <a:pt x="239" y="1"/>
                    </a:moveTo>
                    <a:cubicBezTo>
                      <a:pt x="146" y="1"/>
                      <a:pt x="80" y="14"/>
                      <a:pt x="53" y="27"/>
                    </a:cubicBezTo>
                    <a:cubicBezTo>
                      <a:pt x="14" y="40"/>
                      <a:pt x="0" y="54"/>
                      <a:pt x="0" y="93"/>
                    </a:cubicBezTo>
                    <a:cubicBezTo>
                      <a:pt x="0" y="120"/>
                      <a:pt x="14" y="146"/>
                      <a:pt x="40" y="160"/>
                    </a:cubicBezTo>
                    <a:cubicBezTo>
                      <a:pt x="80" y="173"/>
                      <a:pt x="120" y="173"/>
                      <a:pt x="186" y="173"/>
                    </a:cubicBezTo>
                    <a:cubicBezTo>
                      <a:pt x="225" y="186"/>
                      <a:pt x="265" y="186"/>
                      <a:pt x="292" y="199"/>
                    </a:cubicBezTo>
                    <a:cubicBezTo>
                      <a:pt x="305" y="212"/>
                      <a:pt x="345" y="239"/>
                      <a:pt x="371" y="292"/>
                    </a:cubicBezTo>
                    <a:lnTo>
                      <a:pt x="689" y="729"/>
                    </a:lnTo>
                    <a:lnTo>
                      <a:pt x="636" y="795"/>
                    </a:lnTo>
                    <a:lnTo>
                      <a:pt x="596" y="861"/>
                    </a:lnTo>
                    <a:lnTo>
                      <a:pt x="517" y="954"/>
                    </a:lnTo>
                    <a:cubicBezTo>
                      <a:pt x="490" y="993"/>
                      <a:pt x="450" y="1046"/>
                      <a:pt x="398" y="1126"/>
                    </a:cubicBezTo>
                    <a:cubicBezTo>
                      <a:pt x="371" y="1139"/>
                      <a:pt x="358" y="1152"/>
                      <a:pt x="331" y="1165"/>
                    </a:cubicBezTo>
                    <a:cubicBezTo>
                      <a:pt x="318" y="1179"/>
                      <a:pt x="292" y="1179"/>
                      <a:pt x="265" y="1192"/>
                    </a:cubicBezTo>
                    <a:cubicBezTo>
                      <a:pt x="212" y="1192"/>
                      <a:pt x="173" y="1205"/>
                      <a:pt x="133" y="1218"/>
                    </a:cubicBezTo>
                    <a:cubicBezTo>
                      <a:pt x="93" y="1232"/>
                      <a:pt x="80" y="1245"/>
                      <a:pt x="80" y="1285"/>
                    </a:cubicBezTo>
                    <a:cubicBezTo>
                      <a:pt x="80" y="1298"/>
                      <a:pt x="80" y="1324"/>
                      <a:pt x="80" y="1337"/>
                    </a:cubicBezTo>
                    <a:cubicBezTo>
                      <a:pt x="93" y="1337"/>
                      <a:pt x="106" y="1351"/>
                      <a:pt x="120" y="1351"/>
                    </a:cubicBezTo>
                    <a:cubicBezTo>
                      <a:pt x="133" y="1364"/>
                      <a:pt x="146" y="1364"/>
                      <a:pt x="159" y="1364"/>
                    </a:cubicBezTo>
                    <a:lnTo>
                      <a:pt x="556" y="1364"/>
                    </a:lnTo>
                    <a:cubicBezTo>
                      <a:pt x="570" y="1364"/>
                      <a:pt x="583" y="1377"/>
                      <a:pt x="609" y="1377"/>
                    </a:cubicBezTo>
                    <a:lnTo>
                      <a:pt x="675" y="1377"/>
                    </a:lnTo>
                    <a:cubicBezTo>
                      <a:pt x="702" y="1377"/>
                      <a:pt x="728" y="1364"/>
                      <a:pt x="755" y="1364"/>
                    </a:cubicBezTo>
                    <a:cubicBezTo>
                      <a:pt x="781" y="1351"/>
                      <a:pt x="808" y="1324"/>
                      <a:pt x="808" y="1298"/>
                    </a:cubicBezTo>
                    <a:cubicBezTo>
                      <a:pt x="808" y="1285"/>
                      <a:pt x="795" y="1258"/>
                      <a:pt x="781" y="1245"/>
                    </a:cubicBezTo>
                    <a:cubicBezTo>
                      <a:pt x="768" y="1218"/>
                      <a:pt x="715" y="1218"/>
                      <a:pt x="662" y="1218"/>
                    </a:cubicBezTo>
                    <a:cubicBezTo>
                      <a:pt x="636" y="1218"/>
                      <a:pt x="609" y="1205"/>
                      <a:pt x="609" y="1205"/>
                    </a:cubicBezTo>
                    <a:cubicBezTo>
                      <a:pt x="609" y="1192"/>
                      <a:pt x="596" y="1192"/>
                      <a:pt x="596" y="1179"/>
                    </a:cubicBezTo>
                    <a:cubicBezTo>
                      <a:pt x="596" y="1179"/>
                      <a:pt x="609" y="1152"/>
                      <a:pt x="623" y="1139"/>
                    </a:cubicBezTo>
                    <a:cubicBezTo>
                      <a:pt x="636" y="1112"/>
                      <a:pt x="649" y="1099"/>
                      <a:pt x="662" y="1086"/>
                    </a:cubicBezTo>
                    <a:cubicBezTo>
                      <a:pt x="689" y="1046"/>
                      <a:pt x="702" y="1020"/>
                      <a:pt x="728" y="993"/>
                    </a:cubicBezTo>
                    <a:cubicBezTo>
                      <a:pt x="742" y="980"/>
                      <a:pt x="768" y="940"/>
                      <a:pt x="808" y="887"/>
                    </a:cubicBezTo>
                    <a:cubicBezTo>
                      <a:pt x="834" y="927"/>
                      <a:pt x="861" y="967"/>
                      <a:pt x="887" y="1007"/>
                    </a:cubicBezTo>
                    <a:cubicBezTo>
                      <a:pt x="914" y="1033"/>
                      <a:pt x="940" y="1073"/>
                      <a:pt x="967" y="1112"/>
                    </a:cubicBezTo>
                    <a:cubicBezTo>
                      <a:pt x="980" y="1139"/>
                      <a:pt x="1006" y="1165"/>
                      <a:pt x="1020" y="1192"/>
                    </a:cubicBezTo>
                    <a:cubicBezTo>
                      <a:pt x="1033" y="1218"/>
                      <a:pt x="1046" y="1232"/>
                      <a:pt x="1046" y="1245"/>
                    </a:cubicBezTo>
                    <a:cubicBezTo>
                      <a:pt x="1046" y="1258"/>
                      <a:pt x="1033" y="1271"/>
                      <a:pt x="1033" y="1285"/>
                    </a:cubicBezTo>
                    <a:lnTo>
                      <a:pt x="993" y="1285"/>
                    </a:lnTo>
                    <a:cubicBezTo>
                      <a:pt x="967" y="1298"/>
                      <a:pt x="953" y="1311"/>
                      <a:pt x="953" y="1324"/>
                    </a:cubicBezTo>
                    <a:cubicBezTo>
                      <a:pt x="940" y="1337"/>
                      <a:pt x="940" y="1351"/>
                      <a:pt x="940" y="1364"/>
                    </a:cubicBezTo>
                    <a:cubicBezTo>
                      <a:pt x="940" y="1377"/>
                      <a:pt x="953" y="1404"/>
                      <a:pt x="967" y="1430"/>
                    </a:cubicBezTo>
                    <a:cubicBezTo>
                      <a:pt x="993" y="1443"/>
                      <a:pt x="1033" y="1457"/>
                      <a:pt x="1086" y="1457"/>
                    </a:cubicBezTo>
                    <a:lnTo>
                      <a:pt x="1536" y="1457"/>
                    </a:lnTo>
                    <a:cubicBezTo>
                      <a:pt x="1575" y="1457"/>
                      <a:pt x="1602" y="1457"/>
                      <a:pt x="1628" y="1443"/>
                    </a:cubicBezTo>
                    <a:cubicBezTo>
                      <a:pt x="1655" y="1443"/>
                      <a:pt x="1668" y="1417"/>
                      <a:pt x="1668" y="1377"/>
                    </a:cubicBezTo>
                    <a:cubicBezTo>
                      <a:pt x="1668" y="1351"/>
                      <a:pt x="1655" y="1337"/>
                      <a:pt x="1628" y="1324"/>
                    </a:cubicBezTo>
                    <a:cubicBezTo>
                      <a:pt x="1615" y="1311"/>
                      <a:pt x="1589" y="1298"/>
                      <a:pt x="1549" y="1298"/>
                    </a:cubicBezTo>
                    <a:lnTo>
                      <a:pt x="1456" y="1298"/>
                    </a:lnTo>
                    <a:cubicBezTo>
                      <a:pt x="1430" y="1298"/>
                      <a:pt x="1403" y="1285"/>
                      <a:pt x="1364" y="1271"/>
                    </a:cubicBezTo>
                    <a:cubicBezTo>
                      <a:pt x="1350" y="1271"/>
                      <a:pt x="1337" y="1258"/>
                      <a:pt x="1324" y="1245"/>
                    </a:cubicBezTo>
                    <a:cubicBezTo>
                      <a:pt x="1311" y="1232"/>
                      <a:pt x="1284" y="1205"/>
                      <a:pt x="1245" y="1165"/>
                    </a:cubicBezTo>
                    <a:cubicBezTo>
                      <a:pt x="1218" y="1126"/>
                      <a:pt x="1178" y="1073"/>
                      <a:pt x="1125" y="1007"/>
                    </a:cubicBezTo>
                    <a:cubicBezTo>
                      <a:pt x="1073" y="927"/>
                      <a:pt x="1006" y="835"/>
                      <a:pt x="927" y="729"/>
                    </a:cubicBezTo>
                    <a:cubicBezTo>
                      <a:pt x="967" y="676"/>
                      <a:pt x="1006" y="610"/>
                      <a:pt x="1046" y="557"/>
                    </a:cubicBezTo>
                    <a:cubicBezTo>
                      <a:pt x="1073" y="504"/>
                      <a:pt x="1125" y="451"/>
                      <a:pt x="1165" y="385"/>
                    </a:cubicBezTo>
                    <a:cubicBezTo>
                      <a:pt x="1205" y="345"/>
                      <a:pt x="1245" y="318"/>
                      <a:pt x="1271" y="305"/>
                    </a:cubicBezTo>
                    <a:cubicBezTo>
                      <a:pt x="1298" y="292"/>
                      <a:pt x="1337" y="292"/>
                      <a:pt x="1390" y="292"/>
                    </a:cubicBezTo>
                    <a:cubicBezTo>
                      <a:pt x="1430" y="292"/>
                      <a:pt x="1509" y="279"/>
                      <a:pt x="1589" y="279"/>
                    </a:cubicBezTo>
                    <a:cubicBezTo>
                      <a:pt x="1615" y="279"/>
                      <a:pt x="1628" y="279"/>
                      <a:pt x="1642" y="265"/>
                    </a:cubicBezTo>
                    <a:cubicBezTo>
                      <a:pt x="1655" y="239"/>
                      <a:pt x="1655" y="226"/>
                      <a:pt x="1655" y="212"/>
                    </a:cubicBezTo>
                    <a:cubicBezTo>
                      <a:pt x="1655" y="146"/>
                      <a:pt x="1642" y="120"/>
                      <a:pt x="1589" y="120"/>
                    </a:cubicBezTo>
                    <a:lnTo>
                      <a:pt x="1020" y="120"/>
                    </a:lnTo>
                    <a:cubicBezTo>
                      <a:pt x="980" y="120"/>
                      <a:pt x="953" y="120"/>
                      <a:pt x="927" y="133"/>
                    </a:cubicBezTo>
                    <a:cubicBezTo>
                      <a:pt x="900" y="146"/>
                      <a:pt x="887" y="173"/>
                      <a:pt x="887" y="212"/>
                    </a:cubicBezTo>
                    <a:cubicBezTo>
                      <a:pt x="887" y="226"/>
                      <a:pt x="887" y="252"/>
                      <a:pt x="914" y="265"/>
                    </a:cubicBezTo>
                    <a:cubicBezTo>
                      <a:pt x="927" y="265"/>
                      <a:pt x="940" y="279"/>
                      <a:pt x="953" y="279"/>
                    </a:cubicBezTo>
                    <a:cubicBezTo>
                      <a:pt x="953" y="292"/>
                      <a:pt x="967" y="292"/>
                      <a:pt x="967" y="305"/>
                    </a:cubicBezTo>
                    <a:cubicBezTo>
                      <a:pt x="967" y="305"/>
                      <a:pt x="953" y="332"/>
                      <a:pt x="940" y="358"/>
                    </a:cubicBezTo>
                    <a:cubicBezTo>
                      <a:pt x="927" y="385"/>
                      <a:pt x="900" y="411"/>
                      <a:pt x="874" y="451"/>
                    </a:cubicBezTo>
                    <a:lnTo>
                      <a:pt x="808" y="570"/>
                    </a:lnTo>
                    <a:cubicBezTo>
                      <a:pt x="768" y="517"/>
                      <a:pt x="742" y="477"/>
                      <a:pt x="715" y="437"/>
                    </a:cubicBezTo>
                    <a:cubicBezTo>
                      <a:pt x="689" y="398"/>
                      <a:pt x="662" y="371"/>
                      <a:pt x="636" y="332"/>
                    </a:cubicBezTo>
                    <a:cubicBezTo>
                      <a:pt x="623" y="305"/>
                      <a:pt x="596" y="279"/>
                      <a:pt x="596" y="252"/>
                    </a:cubicBezTo>
                    <a:cubicBezTo>
                      <a:pt x="583" y="239"/>
                      <a:pt x="570" y="226"/>
                      <a:pt x="570" y="212"/>
                    </a:cubicBezTo>
                    <a:cubicBezTo>
                      <a:pt x="570" y="199"/>
                      <a:pt x="583" y="186"/>
                      <a:pt x="596" y="186"/>
                    </a:cubicBezTo>
                    <a:lnTo>
                      <a:pt x="662" y="186"/>
                    </a:lnTo>
                    <a:cubicBezTo>
                      <a:pt x="702" y="186"/>
                      <a:pt x="728" y="173"/>
                      <a:pt x="742" y="160"/>
                    </a:cubicBezTo>
                    <a:cubicBezTo>
                      <a:pt x="755" y="133"/>
                      <a:pt x="768" y="120"/>
                      <a:pt x="768" y="107"/>
                    </a:cubicBezTo>
                    <a:cubicBezTo>
                      <a:pt x="768" y="93"/>
                      <a:pt x="768" y="80"/>
                      <a:pt x="768" y="67"/>
                    </a:cubicBezTo>
                    <a:cubicBezTo>
                      <a:pt x="768" y="54"/>
                      <a:pt x="755" y="40"/>
                      <a:pt x="742" y="40"/>
                    </a:cubicBezTo>
                    <a:cubicBezTo>
                      <a:pt x="728" y="27"/>
                      <a:pt x="715" y="14"/>
                      <a:pt x="689" y="14"/>
                    </a:cubicBezTo>
                    <a:cubicBezTo>
                      <a:pt x="675" y="1"/>
                      <a:pt x="636" y="1"/>
                      <a:pt x="596" y="1"/>
                    </a:cubicBezTo>
                    <a:close/>
                  </a:path>
                </a:pathLst>
              </a:custGeom>
              <a:solidFill>
                <a:srgbClr val="F09C4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82" name="Google Shape;775;p31">
                <a:extLst>
                  <a:ext uri="{FF2B5EF4-FFF2-40B4-BE49-F238E27FC236}">
                    <a16:creationId xmlns:a16="http://schemas.microsoft.com/office/drawing/2014/main" id="{3E292DF2-70CE-4152-8475-FBB7C5053487}"/>
                  </a:ext>
                </a:extLst>
              </p:cNvPr>
              <p:cNvSpPr/>
              <p:nvPr/>
            </p:nvSpPr>
            <p:spPr>
              <a:xfrm>
                <a:off x="5668799" y="4448014"/>
                <a:ext cx="100260" cy="84895"/>
              </a:xfrm>
              <a:custGeom>
                <a:avLst/>
                <a:gdLst/>
                <a:ahLst/>
                <a:cxnLst/>
                <a:rect l="l" t="t" r="r" b="b"/>
                <a:pathLst>
                  <a:path w="1814" h="1536" extrusionOk="0">
                    <a:moveTo>
                      <a:pt x="768" y="107"/>
                    </a:moveTo>
                    <a:lnTo>
                      <a:pt x="768" y="160"/>
                    </a:lnTo>
                    <a:lnTo>
                      <a:pt x="662" y="160"/>
                    </a:lnTo>
                    <a:cubicBezTo>
                      <a:pt x="609" y="160"/>
                      <a:pt x="556" y="212"/>
                      <a:pt x="556" y="265"/>
                    </a:cubicBezTo>
                    <a:cubicBezTo>
                      <a:pt x="556" y="265"/>
                      <a:pt x="609" y="265"/>
                      <a:pt x="609" y="332"/>
                    </a:cubicBezTo>
                    <a:cubicBezTo>
                      <a:pt x="609" y="332"/>
                      <a:pt x="609" y="385"/>
                      <a:pt x="662" y="385"/>
                    </a:cubicBezTo>
                    <a:cubicBezTo>
                      <a:pt x="662" y="437"/>
                      <a:pt x="715" y="490"/>
                      <a:pt x="715" y="490"/>
                    </a:cubicBezTo>
                    <a:cubicBezTo>
                      <a:pt x="768" y="543"/>
                      <a:pt x="768" y="596"/>
                      <a:pt x="821" y="662"/>
                    </a:cubicBezTo>
                    <a:lnTo>
                      <a:pt x="887" y="715"/>
                    </a:lnTo>
                    <a:lnTo>
                      <a:pt x="993" y="543"/>
                    </a:lnTo>
                    <a:cubicBezTo>
                      <a:pt x="993" y="490"/>
                      <a:pt x="1046" y="437"/>
                      <a:pt x="1046" y="437"/>
                    </a:cubicBezTo>
                    <a:cubicBezTo>
                      <a:pt x="1046" y="385"/>
                      <a:pt x="1099" y="385"/>
                      <a:pt x="1099" y="332"/>
                    </a:cubicBezTo>
                    <a:cubicBezTo>
                      <a:pt x="1099" y="265"/>
                      <a:pt x="1046" y="265"/>
                      <a:pt x="1046" y="265"/>
                    </a:cubicBezTo>
                    <a:lnTo>
                      <a:pt x="993" y="265"/>
                    </a:lnTo>
                    <a:lnTo>
                      <a:pt x="993" y="212"/>
                    </a:lnTo>
                    <a:lnTo>
                      <a:pt x="1654" y="212"/>
                    </a:lnTo>
                    <a:lnTo>
                      <a:pt x="1654" y="265"/>
                    </a:lnTo>
                    <a:lnTo>
                      <a:pt x="1324" y="265"/>
                    </a:lnTo>
                    <a:cubicBezTo>
                      <a:pt x="1271" y="332"/>
                      <a:pt x="1218" y="332"/>
                      <a:pt x="1218" y="385"/>
                    </a:cubicBezTo>
                    <a:cubicBezTo>
                      <a:pt x="1151" y="437"/>
                      <a:pt x="1099" y="490"/>
                      <a:pt x="1046" y="543"/>
                    </a:cubicBezTo>
                    <a:cubicBezTo>
                      <a:pt x="993" y="596"/>
                      <a:pt x="993" y="662"/>
                      <a:pt x="940" y="715"/>
                    </a:cubicBezTo>
                    <a:lnTo>
                      <a:pt x="940" y="768"/>
                    </a:lnTo>
                    <a:lnTo>
                      <a:pt x="940" y="821"/>
                    </a:lnTo>
                    <a:cubicBezTo>
                      <a:pt x="993" y="927"/>
                      <a:pt x="1099" y="993"/>
                      <a:pt x="1151" y="1099"/>
                    </a:cubicBezTo>
                    <a:cubicBezTo>
                      <a:pt x="1218" y="1152"/>
                      <a:pt x="1218" y="1205"/>
                      <a:pt x="1271" y="1258"/>
                    </a:cubicBezTo>
                    <a:cubicBezTo>
                      <a:pt x="1324" y="1258"/>
                      <a:pt x="1324" y="1324"/>
                      <a:pt x="1324" y="1324"/>
                    </a:cubicBezTo>
                    <a:cubicBezTo>
                      <a:pt x="1376" y="1324"/>
                      <a:pt x="1376" y="1377"/>
                      <a:pt x="1429" y="1377"/>
                    </a:cubicBezTo>
                    <a:lnTo>
                      <a:pt x="1601" y="1377"/>
                    </a:lnTo>
                    <a:cubicBezTo>
                      <a:pt x="1654" y="1377"/>
                      <a:pt x="1654" y="1430"/>
                      <a:pt x="1654" y="1430"/>
                    </a:cubicBezTo>
                    <a:lnTo>
                      <a:pt x="1099" y="1430"/>
                    </a:lnTo>
                    <a:lnTo>
                      <a:pt x="1046" y="1377"/>
                    </a:lnTo>
                    <a:lnTo>
                      <a:pt x="1099" y="1377"/>
                    </a:lnTo>
                    <a:cubicBezTo>
                      <a:pt x="1151" y="1377"/>
                      <a:pt x="1151" y="1324"/>
                      <a:pt x="1151" y="1258"/>
                    </a:cubicBezTo>
                    <a:lnTo>
                      <a:pt x="1151" y="1205"/>
                    </a:lnTo>
                    <a:cubicBezTo>
                      <a:pt x="1099" y="1152"/>
                      <a:pt x="1099" y="1152"/>
                      <a:pt x="1099" y="1099"/>
                    </a:cubicBezTo>
                    <a:cubicBezTo>
                      <a:pt x="1046" y="1099"/>
                      <a:pt x="1046" y="1046"/>
                      <a:pt x="993" y="993"/>
                    </a:cubicBezTo>
                    <a:cubicBezTo>
                      <a:pt x="993" y="993"/>
                      <a:pt x="940" y="927"/>
                      <a:pt x="940" y="874"/>
                    </a:cubicBezTo>
                    <a:lnTo>
                      <a:pt x="887" y="821"/>
                    </a:lnTo>
                    <a:lnTo>
                      <a:pt x="821" y="874"/>
                    </a:lnTo>
                    <a:cubicBezTo>
                      <a:pt x="768" y="927"/>
                      <a:pt x="768" y="993"/>
                      <a:pt x="715" y="993"/>
                    </a:cubicBezTo>
                    <a:cubicBezTo>
                      <a:pt x="715" y="1046"/>
                      <a:pt x="715" y="1046"/>
                      <a:pt x="662" y="1099"/>
                    </a:cubicBezTo>
                    <a:lnTo>
                      <a:pt x="662" y="1152"/>
                    </a:lnTo>
                    <a:cubicBezTo>
                      <a:pt x="609" y="1152"/>
                      <a:pt x="609" y="1152"/>
                      <a:pt x="609" y="1205"/>
                    </a:cubicBezTo>
                    <a:lnTo>
                      <a:pt x="609" y="1258"/>
                    </a:lnTo>
                    <a:cubicBezTo>
                      <a:pt x="662" y="1324"/>
                      <a:pt x="662" y="1324"/>
                      <a:pt x="715" y="1324"/>
                    </a:cubicBezTo>
                    <a:lnTo>
                      <a:pt x="821" y="1324"/>
                    </a:lnTo>
                    <a:cubicBezTo>
                      <a:pt x="768" y="1324"/>
                      <a:pt x="768" y="1377"/>
                      <a:pt x="715" y="1377"/>
                    </a:cubicBezTo>
                    <a:lnTo>
                      <a:pt x="662" y="1377"/>
                    </a:lnTo>
                    <a:lnTo>
                      <a:pt x="609" y="1324"/>
                    </a:lnTo>
                    <a:lnTo>
                      <a:pt x="225" y="1324"/>
                    </a:lnTo>
                    <a:cubicBezTo>
                      <a:pt x="278" y="1324"/>
                      <a:pt x="278" y="1324"/>
                      <a:pt x="331" y="1258"/>
                    </a:cubicBezTo>
                    <a:lnTo>
                      <a:pt x="437" y="1258"/>
                    </a:lnTo>
                    <a:lnTo>
                      <a:pt x="490" y="1205"/>
                    </a:lnTo>
                    <a:cubicBezTo>
                      <a:pt x="556" y="1099"/>
                      <a:pt x="609" y="1046"/>
                      <a:pt x="609" y="1046"/>
                    </a:cubicBezTo>
                    <a:cubicBezTo>
                      <a:pt x="662" y="993"/>
                      <a:pt x="662" y="927"/>
                      <a:pt x="715" y="927"/>
                    </a:cubicBezTo>
                    <a:cubicBezTo>
                      <a:pt x="715" y="927"/>
                      <a:pt x="715" y="874"/>
                      <a:pt x="768" y="874"/>
                    </a:cubicBezTo>
                    <a:lnTo>
                      <a:pt x="768" y="821"/>
                    </a:lnTo>
                    <a:lnTo>
                      <a:pt x="821" y="768"/>
                    </a:lnTo>
                    <a:lnTo>
                      <a:pt x="490" y="265"/>
                    </a:lnTo>
                    <a:cubicBezTo>
                      <a:pt x="437" y="265"/>
                      <a:pt x="437" y="212"/>
                      <a:pt x="384" y="160"/>
                    </a:cubicBezTo>
                    <a:lnTo>
                      <a:pt x="106" y="160"/>
                    </a:lnTo>
                    <a:lnTo>
                      <a:pt x="106" y="107"/>
                    </a:lnTo>
                    <a:close/>
                    <a:moveTo>
                      <a:pt x="106" y="1"/>
                    </a:moveTo>
                    <a:cubicBezTo>
                      <a:pt x="53" y="54"/>
                      <a:pt x="0" y="107"/>
                      <a:pt x="0" y="107"/>
                    </a:cubicBezTo>
                    <a:cubicBezTo>
                      <a:pt x="0" y="160"/>
                      <a:pt x="53" y="212"/>
                      <a:pt x="53" y="265"/>
                    </a:cubicBezTo>
                    <a:lnTo>
                      <a:pt x="331" y="265"/>
                    </a:lnTo>
                    <a:cubicBezTo>
                      <a:pt x="331" y="332"/>
                      <a:pt x="331" y="332"/>
                      <a:pt x="384" y="385"/>
                    </a:cubicBezTo>
                    <a:lnTo>
                      <a:pt x="662" y="768"/>
                    </a:lnTo>
                    <a:lnTo>
                      <a:pt x="662" y="821"/>
                    </a:lnTo>
                    <a:cubicBezTo>
                      <a:pt x="662" y="821"/>
                      <a:pt x="609" y="821"/>
                      <a:pt x="609" y="874"/>
                    </a:cubicBezTo>
                    <a:lnTo>
                      <a:pt x="556" y="927"/>
                    </a:lnTo>
                    <a:cubicBezTo>
                      <a:pt x="490" y="993"/>
                      <a:pt x="437" y="1046"/>
                      <a:pt x="384" y="1099"/>
                    </a:cubicBezTo>
                    <a:lnTo>
                      <a:pt x="384" y="1152"/>
                    </a:lnTo>
                    <a:lnTo>
                      <a:pt x="331" y="1152"/>
                    </a:lnTo>
                    <a:cubicBezTo>
                      <a:pt x="278" y="1152"/>
                      <a:pt x="225" y="1152"/>
                      <a:pt x="159" y="1205"/>
                    </a:cubicBezTo>
                    <a:cubicBezTo>
                      <a:pt x="106" y="1205"/>
                      <a:pt x="53" y="1258"/>
                      <a:pt x="53" y="1324"/>
                    </a:cubicBezTo>
                    <a:cubicBezTo>
                      <a:pt x="53" y="1377"/>
                      <a:pt x="53" y="1377"/>
                      <a:pt x="106" y="1430"/>
                    </a:cubicBezTo>
                    <a:lnTo>
                      <a:pt x="159" y="1430"/>
                    </a:lnTo>
                    <a:cubicBezTo>
                      <a:pt x="159" y="1483"/>
                      <a:pt x="225" y="1483"/>
                      <a:pt x="225" y="1483"/>
                    </a:cubicBezTo>
                    <a:lnTo>
                      <a:pt x="715" y="1483"/>
                    </a:lnTo>
                    <a:cubicBezTo>
                      <a:pt x="768" y="1483"/>
                      <a:pt x="821" y="1483"/>
                      <a:pt x="821" y="1430"/>
                    </a:cubicBezTo>
                    <a:cubicBezTo>
                      <a:pt x="887" y="1430"/>
                      <a:pt x="940" y="1377"/>
                      <a:pt x="940" y="1324"/>
                    </a:cubicBezTo>
                    <a:cubicBezTo>
                      <a:pt x="940" y="1258"/>
                      <a:pt x="887" y="1258"/>
                      <a:pt x="887" y="1258"/>
                    </a:cubicBezTo>
                    <a:cubicBezTo>
                      <a:pt x="821" y="1205"/>
                      <a:pt x="821" y="1205"/>
                      <a:pt x="768" y="1205"/>
                    </a:cubicBezTo>
                    <a:lnTo>
                      <a:pt x="768" y="1152"/>
                    </a:lnTo>
                    <a:cubicBezTo>
                      <a:pt x="768" y="1099"/>
                      <a:pt x="821" y="1099"/>
                      <a:pt x="821" y="1099"/>
                    </a:cubicBezTo>
                    <a:cubicBezTo>
                      <a:pt x="821" y="1046"/>
                      <a:pt x="887" y="1046"/>
                      <a:pt x="887" y="1046"/>
                    </a:cubicBezTo>
                    <a:lnTo>
                      <a:pt x="887" y="1099"/>
                    </a:lnTo>
                    <a:cubicBezTo>
                      <a:pt x="940" y="1099"/>
                      <a:pt x="940" y="1152"/>
                      <a:pt x="993" y="1152"/>
                    </a:cubicBezTo>
                    <a:cubicBezTo>
                      <a:pt x="993" y="1205"/>
                      <a:pt x="993" y="1258"/>
                      <a:pt x="1046" y="1258"/>
                    </a:cubicBezTo>
                    <a:cubicBezTo>
                      <a:pt x="993" y="1258"/>
                      <a:pt x="993" y="1324"/>
                      <a:pt x="940" y="1324"/>
                    </a:cubicBezTo>
                    <a:lnTo>
                      <a:pt x="940" y="1430"/>
                    </a:lnTo>
                    <a:cubicBezTo>
                      <a:pt x="940" y="1430"/>
                      <a:pt x="940" y="1483"/>
                      <a:pt x="993" y="1483"/>
                    </a:cubicBezTo>
                    <a:cubicBezTo>
                      <a:pt x="1046" y="1536"/>
                      <a:pt x="1099" y="1536"/>
                      <a:pt x="1151" y="1536"/>
                    </a:cubicBezTo>
                    <a:lnTo>
                      <a:pt x="1707" y="1536"/>
                    </a:lnTo>
                    <a:cubicBezTo>
                      <a:pt x="1760" y="1536"/>
                      <a:pt x="1813" y="1483"/>
                      <a:pt x="1813" y="1430"/>
                    </a:cubicBezTo>
                    <a:cubicBezTo>
                      <a:pt x="1813" y="1377"/>
                      <a:pt x="1760" y="1324"/>
                      <a:pt x="1707" y="1324"/>
                    </a:cubicBezTo>
                    <a:cubicBezTo>
                      <a:pt x="1707" y="1258"/>
                      <a:pt x="1654" y="1258"/>
                      <a:pt x="1601" y="1258"/>
                    </a:cubicBezTo>
                    <a:lnTo>
                      <a:pt x="1429" y="1258"/>
                    </a:lnTo>
                    <a:cubicBezTo>
                      <a:pt x="1429" y="1205"/>
                      <a:pt x="1376" y="1205"/>
                      <a:pt x="1376" y="1152"/>
                    </a:cubicBezTo>
                    <a:cubicBezTo>
                      <a:pt x="1324" y="1099"/>
                      <a:pt x="1271" y="1046"/>
                      <a:pt x="1218" y="993"/>
                    </a:cubicBezTo>
                    <a:cubicBezTo>
                      <a:pt x="1218" y="927"/>
                      <a:pt x="1099" y="874"/>
                      <a:pt x="1046" y="768"/>
                    </a:cubicBezTo>
                    <a:cubicBezTo>
                      <a:pt x="1099" y="715"/>
                      <a:pt x="1099" y="662"/>
                      <a:pt x="1151" y="596"/>
                    </a:cubicBezTo>
                    <a:cubicBezTo>
                      <a:pt x="1218" y="596"/>
                      <a:pt x="1218" y="543"/>
                      <a:pt x="1271" y="490"/>
                    </a:cubicBezTo>
                    <a:cubicBezTo>
                      <a:pt x="1324" y="437"/>
                      <a:pt x="1324" y="437"/>
                      <a:pt x="1376" y="385"/>
                    </a:cubicBezTo>
                    <a:lnTo>
                      <a:pt x="1654" y="385"/>
                    </a:lnTo>
                    <a:cubicBezTo>
                      <a:pt x="1707" y="385"/>
                      <a:pt x="1707" y="385"/>
                      <a:pt x="1707" y="332"/>
                    </a:cubicBezTo>
                    <a:lnTo>
                      <a:pt x="1760" y="332"/>
                    </a:lnTo>
                    <a:lnTo>
                      <a:pt x="1760" y="265"/>
                    </a:lnTo>
                    <a:lnTo>
                      <a:pt x="1760" y="160"/>
                    </a:lnTo>
                    <a:cubicBezTo>
                      <a:pt x="1760" y="160"/>
                      <a:pt x="1760" y="107"/>
                      <a:pt x="1707" y="107"/>
                    </a:cubicBezTo>
                    <a:lnTo>
                      <a:pt x="940" y="107"/>
                    </a:lnTo>
                    <a:cubicBezTo>
                      <a:pt x="887" y="160"/>
                      <a:pt x="887" y="212"/>
                      <a:pt x="887" y="265"/>
                    </a:cubicBezTo>
                    <a:cubicBezTo>
                      <a:pt x="887" y="265"/>
                      <a:pt x="887" y="332"/>
                      <a:pt x="940" y="332"/>
                    </a:cubicBezTo>
                    <a:lnTo>
                      <a:pt x="940" y="385"/>
                    </a:lnTo>
                    <a:cubicBezTo>
                      <a:pt x="940" y="385"/>
                      <a:pt x="940" y="437"/>
                      <a:pt x="887" y="437"/>
                    </a:cubicBezTo>
                    <a:lnTo>
                      <a:pt x="887" y="490"/>
                    </a:lnTo>
                    <a:cubicBezTo>
                      <a:pt x="821" y="490"/>
                      <a:pt x="821" y="437"/>
                      <a:pt x="821" y="437"/>
                    </a:cubicBezTo>
                    <a:cubicBezTo>
                      <a:pt x="768" y="385"/>
                      <a:pt x="768" y="385"/>
                      <a:pt x="768" y="332"/>
                    </a:cubicBezTo>
                    <a:cubicBezTo>
                      <a:pt x="715" y="332"/>
                      <a:pt x="715" y="332"/>
                      <a:pt x="715" y="265"/>
                    </a:cubicBezTo>
                    <a:cubicBezTo>
                      <a:pt x="768" y="265"/>
                      <a:pt x="821" y="265"/>
                      <a:pt x="821" y="212"/>
                    </a:cubicBezTo>
                    <a:cubicBezTo>
                      <a:pt x="887" y="212"/>
                      <a:pt x="887" y="160"/>
                      <a:pt x="887" y="160"/>
                    </a:cubicBezTo>
                    <a:lnTo>
                      <a:pt x="887" y="107"/>
                    </a:lnTo>
                    <a:lnTo>
                      <a:pt x="887" y="54"/>
                    </a:lnTo>
                    <a:lnTo>
                      <a:pt x="821" y="54"/>
                    </a:lnTo>
                    <a:cubicBezTo>
                      <a:pt x="821" y="1"/>
                      <a:pt x="821" y="1"/>
                      <a:pt x="768" y="1"/>
                    </a:cubicBezTo>
                    <a:close/>
                  </a:path>
                </a:pathLst>
              </a:custGeom>
              <a:solidFill>
                <a:srgbClr val="F09C4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83" name="Google Shape;776;p31">
                <a:extLst>
                  <a:ext uri="{FF2B5EF4-FFF2-40B4-BE49-F238E27FC236}">
                    <a16:creationId xmlns:a16="http://schemas.microsoft.com/office/drawing/2014/main" id="{E8A500DB-B210-4DFF-A20D-666636286385}"/>
                  </a:ext>
                </a:extLst>
              </p:cNvPr>
              <p:cNvSpPr/>
              <p:nvPr/>
            </p:nvSpPr>
            <p:spPr>
              <a:xfrm>
                <a:off x="4799733" y="3864528"/>
                <a:ext cx="1237772" cy="1187034"/>
              </a:xfrm>
              <a:custGeom>
                <a:avLst/>
                <a:gdLst/>
                <a:ahLst/>
                <a:cxnLst/>
                <a:rect l="l" t="t" r="r" b="b"/>
                <a:pathLst>
                  <a:path w="22395" h="21477" extrusionOk="0">
                    <a:moveTo>
                      <a:pt x="17201" y="8638"/>
                    </a:moveTo>
                    <a:cubicBezTo>
                      <a:pt x="17575" y="8638"/>
                      <a:pt x="17951" y="8924"/>
                      <a:pt x="17987" y="9340"/>
                    </a:cubicBezTo>
                    <a:lnTo>
                      <a:pt x="18318" y="16672"/>
                    </a:lnTo>
                    <a:cubicBezTo>
                      <a:pt x="18371" y="17228"/>
                      <a:pt x="17868" y="17718"/>
                      <a:pt x="17273" y="17718"/>
                    </a:cubicBezTo>
                    <a:lnTo>
                      <a:pt x="9821" y="17612"/>
                    </a:lnTo>
                    <a:cubicBezTo>
                      <a:pt x="9212" y="17612"/>
                      <a:pt x="8881" y="16844"/>
                      <a:pt x="9331" y="16447"/>
                    </a:cubicBezTo>
                    <a:lnTo>
                      <a:pt x="16717" y="8837"/>
                    </a:lnTo>
                    <a:cubicBezTo>
                      <a:pt x="16855" y="8699"/>
                      <a:pt x="17028" y="8638"/>
                      <a:pt x="17201" y="8638"/>
                    </a:cubicBezTo>
                    <a:close/>
                    <a:moveTo>
                      <a:pt x="20125" y="1"/>
                    </a:moveTo>
                    <a:cubicBezTo>
                      <a:pt x="19697" y="1"/>
                      <a:pt x="19262" y="159"/>
                      <a:pt x="18927" y="512"/>
                    </a:cubicBezTo>
                    <a:lnTo>
                      <a:pt x="993" y="18711"/>
                    </a:lnTo>
                    <a:cubicBezTo>
                      <a:pt x="0" y="19756"/>
                      <a:pt x="781" y="21477"/>
                      <a:pt x="2264" y="21477"/>
                    </a:cubicBezTo>
                    <a:lnTo>
                      <a:pt x="20303" y="21477"/>
                    </a:lnTo>
                    <a:cubicBezTo>
                      <a:pt x="21508" y="21477"/>
                      <a:pt x="22395" y="20537"/>
                      <a:pt x="22395" y="19425"/>
                    </a:cubicBezTo>
                    <a:lnTo>
                      <a:pt x="21786" y="1558"/>
                    </a:lnTo>
                    <a:cubicBezTo>
                      <a:pt x="21786" y="611"/>
                      <a:pt x="20967" y="1"/>
                      <a:pt x="20125" y="1"/>
                    </a:cubicBezTo>
                    <a:close/>
                  </a:path>
                </a:pathLst>
              </a:custGeom>
              <a:solidFill>
                <a:schemeClr val="lt2"/>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84" name="Google Shape;777;p31">
                <a:extLst>
                  <a:ext uri="{FF2B5EF4-FFF2-40B4-BE49-F238E27FC236}">
                    <a16:creationId xmlns:a16="http://schemas.microsoft.com/office/drawing/2014/main" id="{E44028BD-ABE9-4D77-8E13-8D81364C0687}"/>
                  </a:ext>
                </a:extLst>
              </p:cNvPr>
              <p:cNvSpPr/>
              <p:nvPr/>
            </p:nvSpPr>
            <p:spPr>
              <a:xfrm>
                <a:off x="4845828" y="3874532"/>
                <a:ext cx="1027082" cy="1046648"/>
              </a:xfrm>
              <a:custGeom>
                <a:avLst/>
                <a:gdLst/>
                <a:ahLst/>
                <a:cxnLst/>
                <a:rect l="l" t="t" r="r" b="b"/>
                <a:pathLst>
                  <a:path w="18583" h="18937" extrusionOk="0">
                    <a:moveTo>
                      <a:pt x="18477" y="0"/>
                    </a:moveTo>
                    <a:cubicBezTo>
                      <a:pt x="18305" y="119"/>
                      <a:pt x="18199" y="225"/>
                      <a:pt x="18093" y="331"/>
                    </a:cubicBezTo>
                    <a:lnTo>
                      <a:pt x="159" y="18530"/>
                    </a:lnTo>
                    <a:cubicBezTo>
                      <a:pt x="106" y="18649"/>
                      <a:pt x="53" y="18702"/>
                      <a:pt x="0" y="18755"/>
                    </a:cubicBezTo>
                    <a:lnTo>
                      <a:pt x="0" y="18808"/>
                    </a:lnTo>
                    <a:cubicBezTo>
                      <a:pt x="80" y="18894"/>
                      <a:pt x="189" y="18937"/>
                      <a:pt x="293" y="18937"/>
                    </a:cubicBezTo>
                    <a:cubicBezTo>
                      <a:pt x="397" y="18937"/>
                      <a:pt x="497" y="18894"/>
                      <a:pt x="556" y="18808"/>
                    </a:cubicBezTo>
                    <a:lnTo>
                      <a:pt x="18477" y="556"/>
                    </a:lnTo>
                    <a:cubicBezTo>
                      <a:pt x="18583" y="384"/>
                      <a:pt x="18583" y="172"/>
                      <a:pt x="18477" y="0"/>
                    </a:cubicBezTo>
                    <a:close/>
                  </a:path>
                </a:pathLst>
              </a:custGeom>
              <a:solidFill>
                <a:schemeClr val="accen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85" name="Google Shape;778;p31">
                <a:extLst>
                  <a:ext uri="{FF2B5EF4-FFF2-40B4-BE49-F238E27FC236}">
                    <a16:creationId xmlns:a16="http://schemas.microsoft.com/office/drawing/2014/main" id="{237C9002-05C8-4A2E-93E1-71F680200424}"/>
                  </a:ext>
                </a:extLst>
              </p:cNvPr>
              <p:cNvSpPr/>
              <p:nvPr/>
            </p:nvSpPr>
            <p:spPr>
              <a:xfrm>
                <a:off x="5818028" y="3941796"/>
                <a:ext cx="76107" cy="67374"/>
              </a:xfrm>
              <a:custGeom>
                <a:avLst/>
                <a:gdLst/>
                <a:ahLst/>
                <a:cxnLst/>
                <a:rect l="l" t="t" r="r" b="b"/>
                <a:pathLst>
                  <a:path w="1377" h="1219" extrusionOk="0">
                    <a:moveTo>
                      <a:pt x="0" y="1"/>
                    </a:moveTo>
                    <a:lnTo>
                      <a:pt x="0" y="160"/>
                    </a:lnTo>
                    <a:lnTo>
                      <a:pt x="1218" y="1219"/>
                    </a:lnTo>
                    <a:lnTo>
                      <a:pt x="1324" y="1219"/>
                    </a:lnTo>
                    <a:cubicBezTo>
                      <a:pt x="1376" y="1152"/>
                      <a:pt x="1376" y="1099"/>
                      <a:pt x="1324" y="1047"/>
                    </a:cubicBezTo>
                    <a:lnTo>
                      <a:pt x="172" y="1"/>
                    </a:lnTo>
                    <a:close/>
                  </a:path>
                </a:pathLst>
              </a:custGeom>
              <a:solidFill>
                <a:srgbClr val="EDD56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86" name="Google Shape;779;p31">
                <a:extLst>
                  <a:ext uri="{FF2B5EF4-FFF2-40B4-BE49-F238E27FC236}">
                    <a16:creationId xmlns:a16="http://schemas.microsoft.com/office/drawing/2014/main" id="{F7CB1473-EE54-4CB9-8AFD-2741D2347015}"/>
                  </a:ext>
                </a:extLst>
              </p:cNvPr>
              <p:cNvSpPr/>
              <p:nvPr/>
            </p:nvSpPr>
            <p:spPr>
              <a:xfrm>
                <a:off x="5647575" y="4112967"/>
                <a:ext cx="76107" cy="69585"/>
              </a:xfrm>
              <a:custGeom>
                <a:avLst/>
                <a:gdLst/>
                <a:ahLst/>
                <a:cxnLst/>
                <a:rect l="l" t="t" r="r" b="b"/>
                <a:pathLst>
                  <a:path w="1377" h="1259" extrusionOk="0">
                    <a:moveTo>
                      <a:pt x="86" y="1"/>
                    </a:moveTo>
                    <a:cubicBezTo>
                      <a:pt x="66" y="1"/>
                      <a:pt x="53" y="14"/>
                      <a:pt x="53" y="41"/>
                    </a:cubicBezTo>
                    <a:cubicBezTo>
                      <a:pt x="0" y="107"/>
                      <a:pt x="0" y="160"/>
                      <a:pt x="53" y="160"/>
                    </a:cubicBezTo>
                    <a:lnTo>
                      <a:pt x="1205" y="1258"/>
                    </a:lnTo>
                    <a:lnTo>
                      <a:pt x="1377" y="1258"/>
                    </a:lnTo>
                    <a:cubicBezTo>
                      <a:pt x="1377" y="1205"/>
                      <a:pt x="1377" y="1152"/>
                      <a:pt x="1324" y="1100"/>
                    </a:cubicBezTo>
                    <a:lnTo>
                      <a:pt x="159" y="41"/>
                    </a:lnTo>
                    <a:cubicBezTo>
                      <a:pt x="133" y="14"/>
                      <a:pt x="106" y="1"/>
                      <a:pt x="86" y="1"/>
                    </a:cubicBezTo>
                    <a:close/>
                  </a:path>
                </a:pathLst>
              </a:custGeom>
              <a:solidFill>
                <a:srgbClr val="EDD56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87" name="Google Shape;780;p31">
                <a:extLst>
                  <a:ext uri="{FF2B5EF4-FFF2-40B4-BE49-F238E27FC236}">
                    <a16:creationId xmlns:a16="http://schemas.microsoft.com/office/drawing/2014/main" id="{1270F571-E266-4846-AA40-84B6ADACF443}"/>
                  </a:ext>
                </a:extLst>
              </p:cNvPr>
              <p:cNvSpPr/>
              <p:nvPr/>
            </p:nvSpPr>
            <p:spPr>
              <a:xfrm>
                <a:off x="5775580" y="3984243"/>
                <a:ext cx="54883" cy="49080"/>
              </a:xfrm>
              <a:custGeom>
                <a:avLst/>
                <a:gdLst/>
                <a:ahLst/>
                <a:cxnLst/>
                <a:rect l="l" t="t" r="r" b="b"/>
                <a:pathLst>
                  <a:path w="993" h="888" extrusionOk="0">
                    <a:moveTo>
                      <a:pt x="53" y="1"/>
                    </a:moveTo>
                    <a:cubicBezTo>
                      <a:pt x="0" y="54"/>
                      <a:pt x="0" y="54"/>
                      <a:pt x="53" y="120"/>
                    </a:cubicBezTo>
                    <a:lnTo>
                      <a:pt x="874" y="887"/>
                    </a:lnTo>
                    <a:lnTo>
                      <a:pt x="993" y="887"/>
                    </a:lnTo>
                    <a:lnTo>
                      <a:pt x="993" y="781"/>
                    </a:lnTo>
                    <a:lnTo>
                      <a:pt x="106" y="1"/>
                    </a:lnTo>
                    <a:close/>
                  </a:path>
                </a:pathLst>
              </a:custGeom>
              <a:solidFill>
                <a:srgbClr val="EDD56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88" name="Google Shape;781;p31">
                <a:extLst>
                  <a:ext uri="{FF2B5EF4-FFF2-40B4-BE49-F238E27FC236}">
                    <a16:creationId xmlns:a16="http://schemas.microsoft.com/office/drawing/2014/main" id="{66003CAD-52D8-4830-8C9F-89DC91466739}"/>
                  </a:ext>
                </a:extLst>
              </p:cNvPr>
              <p:cNvSpPr/>
              <p:nvPr/>
            </p:nvSpPr>
            <p:spPr>
              <a:xfrm>
                <a:off x="5736062" y="4024646"/>
                <a:ext cx="54938" cy="50351"/>
              </a:xfrm>
              <a:custGeom>
                <a:avLst/>
                <a:gdLst/>
                <a:ahLst/>
                <a:cxnLst/>
                <a:rect l="l" t="t" r="r" b="b"/>
                <a:pathLst>
                  <a:path w="994" h="911" extrusionOk="0">
                    <a:moveTo>
                      <a:pt x="73" y="1"/>
                    </a:moveTo>
                    <a:cubicBezTo>
                      <a:pt x="54" y="1"/>
                      <a:pt x="27" y="17"/>
                      <a:pt x="1" y="50"/>
                    </a:cubicBezTo>
                    <a:lnTo>
                      <a:pt x="1" y="103"/>
                    </a:lnTo>
                    <a:lnTo>
                      <a:pt x="874" y="871"/>
                    </a:lnTo>
                    <a:cubicBezTo>
                      <a:pt x="901" y="898"/>
                      <a:pt x="914" y="911"/>
                      <a:pt x="929" y="911"/>
                    </a:cubicBezTo>
                    <a:cubicBezTo>
                      <a:pt x="944" y="911"/>
                      <a:pt x="960" y="898"/>
                      <a:pt x="993" y="871"/>
                    </a:cubicBezTo>
                    <a:lnTo>
                      <a:pt x="993" y="818"/>
                    </a:lnTo>
                    <a:lnTo>
                      <a:pt x="107" y="50"/>
                    </a:lnTo>
                    <a:cubicBezTo>
                      <a:pt x="107" y="17"/>
                      <a:pt x="93" y="1"/>
                      <a:pt x="73" y="1"/>
                    </a:cubicBezTo>
                    <a:close/>
                  </a:path>
                </a:pathLst>
              </a:custGeom>
              <a:solidFill>
                <a:srgbClr val="EDD56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89" name="Google Shape;782;p31">
                <a:extLst>
                  <a:ext uri="{FF2B5EF4-FFF2-40B4-BE49-F238E27FC236}">
                    <a16:creationId xmlns:a16="http://schemas.microsoft.com/office/drawing/2014/main" id="{B2BA155A-3FE4-43A4-95B4-E80185A9DBF7}"/>
                  </a:ext>
                </a:extLst>
              </p:cNvPr>
              <p:cNvSpPr/>
              <p:nvPr/>
            </p:nvSpPr>
            <p:spPr>
              <a:xfrm>
                <a:off x="5695826" y="4066927"/>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20" y="0"/>
                    </a:lnTo>
                    <a:close/>
                  </a:path>
                </a:pathLst>
              </a:custGeom>
              <a:solidFill>
                <a:srgbClr val="EDD56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90" name="Google Shape;783;p31">
                <a:extLst>
                  <a:ext uri="{FF2B5EF4-FFF2-40B4-BE49-F238E27FC236}">
                    <a16:creationId xmlns:a16="http://schemas.microsoft.com/office/drawing/2014/main" id="{30E537BB-4E0A-4665-A7B9-DF88B39E9A09}"/>
                  </a:ext>
                </a:extLst>
              </p:cNvPr>
              <p:cNvSpPr/>
              <p:nvPr/>
            </p:nvSpPr>
            <p:spPr>
              <a:xfrm>
                <a:off x="5604409" y="4158344"/>
                <a:ext cx="54883" cy="48361"/>
              </a:xfrm>
              <a:custGeom>
                <a:avLst/>
                <a:gdLst/>
                <a:ahLst/>
                <a:cxnLst/>
                <a:rect l="l" t="t" r="r" b="b"/>
                <a:pathLst>
                  <a:path w="993" h="875" extrusionOk="0">
                    <a:moveTo>
                      <a:pt x="66" y="1"/>
                    </a:moveTo>
                    <a:cubicBezTo>
                      <a:pt x="0" y="54"/>
                      <a:pt x="0" y="54"/>
                      <a:pt x="66" y="106"/>
                    </a:cubicBezTo>
                    <a:lnTo>
                      <a:pt x="887" y="874"/>
                    </a:lnTo>
                    <a:lnTo>
                      <a:pt x="993" y="874"/>
                    </a:lnTo>
                    <a:lnTo>
                      <a:pt x="993" y="768"/>
                    </a:lnTo>
                    <a:lnTo>
                      <a:pt x="119" y="1"/>
                    </a:lnTo>
                    <a:close/>
                  </a:path>
                </a:pathLst>
              </a:custGeom>
              <a:solidFill>
                <a:srgbClr val="EDD56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91" name="Google Shape;784;p31">
                <a:extLst>
                  <a:ext uri="{FF2B5EF4-FFF2-40B4-BE49-F238E27FC236}">
                    <a16:creationId xmlns:a16="http://schemas.microsoft.com/office/drawing/2014/main" id="{0B357D3C-EDF2-401D-AFC3-3D88771217FC}"/>
                  </a:ext>
                </a:extLst>
              </p:cNvPr>
              <p:cNvSpPr/>
              <p:nvPr/>
            </p:nvSpPr>
            <p:spPr>
              <a:xfrm>
                <a:off x="5564891" y="4198580"/>
                <a:ext cx="54938" cy="50517"/>
              </a:xfrm>
              <a:custGeom>
                <a:avLst/>
                <a:gdLst/>
                <a:ahLst/>
                <a:cxnLst/>
                <a:rect l="l" t="t" r="r" b="b"/>
                <a:pathLst>
                  <a:path w="994" h="914" extrusionOk="0">
                    <a:moveTo>
                      <a:pt x="87" y="1"/>
                    </a:moveTo>
                    <a:cubicBezTo>
                      <a:pt x="70" y="1"/>
                      <a:pt x="54" y="14"/>
                      <a:pt x="54" y="40"/>
                    </a:cubicBezTo>
                    <a:cubicBezTo>
                      <a:pt x="1" y="40"/>
                      <a:pt x="1" y="93"/>
                      <a:pt x="54" y="93"/>
                    </a:cubicBezTo>
                    <a:lnTo>
                      <a:pt x="887" y="874"/>
                    </a:lnTo>
                    <a:cubicBezTo>
                      <a:pt x="914" y="901"/>
                      <a:pt x="927" y="914"/>
                      <a:pt x="940" y="914"/>
                    </a:cubicBezTo>
                    <a:cubicBezTo>
                      <a:pt x="954" y="914"/>
                      <a:pt x="967" y="901"/>
                      <a:pt x="993" y="874"/>
                    </a:cubicBezTo>
                    <a:lnTo>
                      <a:pt x="993" y="808"/>
                    </a:lnTo>
                    <a:lnTo>
                      <a:pt x="120" y="40"/>
                    </a:lnTo>
                    <a:cubicBezTo>
                      <a:pt x="120" y="14"/>
                      <a:pt x="103" y="1"/>
                      <a:pt x="87" y="1"/>
                    </a:cubicBezTo>
                    <a:close/>
                  </a:path>
                </a:pathLst>
              </a:custGeom>
              <a:solidFill>
                <a:srgbClr val="EDD56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92" name="Google Shape;785;p31">
                <a:extLst>
                  <a:ext uri="{FF2B5EF4-FFF2-40B4-BE49-F238E27FC236}">
                    <a16:creationId xmlns:a16="http://schemas.microsoft.com/office/drawing/2014/main" id="{E7FA9937-7A99-4D4D-B4C3-75D6C83A7388}"/>
                  </a:ext>
                </a:extLst>
              </p:cNvPr>
              <p:cNvSpPr/>
              <p:nvPr/>
            </p:nvSpPr>
            <p:spPr>
              <a:xfrm>
                <a:off x="5525373" y="4240254"/>
                <a:ext cx="54938" cy="49080"/>
              </a:xfrm>
              <a:custGeom>
                <a:avLst/>
                <a:gdLst/>
                <a:ahLst/>
                <a:cxnLst/>
                <a:rect l="l" t="t" r="r" b="b"/>
                <a:pathLst>
                  <a:path w="994" h="888" extrusionOk="0">
                    <a:moveTo>
                      <a:pt x="1" y="1"/>
                    </a:moveTo>
                    <a:lnTo>
                      <a:pt x="1" y="120"/>
                    </a:lnTo>
                    <a:lnTo>
                      <a:pt x="888" y="888"/>
                    </a:lnTo>
                    <a:lnTo>
                      <a:pt x="994" y="888"/>
                    </a:lnTo>
                    <a:cubicBezTo>
                      <a:pt x="994" y="888"/>
                      <a:pt x="994" y="835"/>
                      <a:pt x="941" y="782"/>
                    </a:cubicBezTo>
                    <a:lnTo>
                      <a:pt x="107" y="1"/>
                    </a:lnTo>
                    <a:close/>
                  </a:path>
                </a:pathLst>
              </a:custGeom>
              <a:solidFill>
                <a:srgbClr val="EDD56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93" name="Google Shape;786;p31">
                <a:extLst>
                  <a:ext uri="{FF2B5EF4-FFF2-40B4-BE49-F238E27FC236}">
                    <a16:creationId xmlns:a16="http://schemas.microsoft.com/office/drawing/2014/main" id="{AFAF38D6-83F1-435B-B8B4-2E31A364AE50}"/>
                  </a:ext>
                </a:extLst>
              </p:cNvPr>
              <p:cNvSpPr/>
              <p:nvPr/>
            </p:nvSpPr>
            <p:spPr>
              <a:xfrm>
                <a:off x="5433956" y="4331726"/>
                <a:ext cx="57868" cy="49080"/>
              </a:xfrm>
              <a:custGeom>
                <a:avLst/>
                <a:gdLst/>
                <a:ahLst/>
                <a:cxnLst/>
                <a:rect l="l" t="t" r="r" b="b"/>
                <a:pathLst>
                  <a:path w="1047" h="888" extrusionOk="0">
                    <a:moveTo>
                      <a:pt x="53" y="0"/>
                    </a:moveTo>
                    <a:cubicBezTo>
                      <a:pt x="0" y="53"/>
                      <a:pt x="0" y="53"/>
                      <a:pt x="53" y="119"/>
                    </a:cubicBezTo>
                    <a:lnTo>
                      <a:pt x="940" y="887"/>
                    </a:lnTo>
                    <a:lnTo>
                      <a:pt x="993" y="887"/>
                    </a:lnTo>
                    <a:cubicBezTo>
                      <a:pt x="1046" y="887"/>
                      <a:pt x="1046" y="834"/>
                      <a:pt x="993" y="781"/>
                    </a:cubicBezTo>
                    <a:lnTo>
                      <a:pt x="173" y="0"/>
                    </a:lnTo>
                    <a:close/>
                  </a:path>
                </a:pathLst>
              </a:custGeom>
              <a:solidFill>
                <a:srgbClr val="EDD56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94" name="Google Shape;787;p31">
                <a:extLst>
                  <a:ext uri="{FF2B5EF4-FFF2-40B4-BE49-F238E27FC236}">
                    <a16:creationId xmlns:a16="http://schemas.microsoft.com/office/drawing/2014/main" id="{209D6F8F-3D6C-4410-A1E9-FF14B2C03814}"/>
                  </a:ext>
                </a:extLst>
              </p:cNvPr>
              <p:cNvSpPr/>
              <p:nvPr/>
            </p:nvSpPr>
            <p:spPr>
              <a:xfrm>
                <a:off x="5394438" y="4372128"/>
                <a:ext cx="54938" cy="50351"/>
              </a:xfrm>
              <a:custGeom>
                <a:avLst/>
                <a:gdLst/>
                <a:ahLst/>
                <a:cxnLst/>
                <a:rect l="l" t="t" r="r" b="b"/>
                <a:pathLst>
                  <a:path w="994" h="911" extrusionOk="0">
                    <a:moveTo>
                      <a:pt x="80" y="1"/>
                    </a:moveTo>
                    <a:cubicBezTo>
                      <a:pt x="67" y="1"/>
                      <a:pt x="54" y="17"/>
                      <a:pt x="54" y="50"/>
                    </a:cubicBezTo>
                    <a:cubicBezTo>
                      <a:pt x="1" y="50"/>
                      <a:pt x="1" y="103"/>
                      <a:pt x="54" y="103"/>
                    </a:cubicBezTo>
                    <a:lnTo>
                      <a:pt x="888" y="871"/>
                    </a:lnTo>
                    <a:cubicBezTo>
                      <a:pt x="914" y="897"/>
                      <a:pt x="940" y="910"/>
                      <a:pt x="960" y="910"/>
                    </a:cubicBezTo>
                    <a:cubicBezTo>
                      <a:pt x="980" y="910"/>
                      <a:pt x="993" y="897"/>
                      <a:pt x="993" y="871"/>
                    </a:cubicBezTo>
                    <a:lnTo>
                      <a:pt x="993" y="818"/>
                    </a:lnTo>
                    <a:lnTo>
                      <a:pt x="107" y="50"/>
                    </a:lnTo>
                    <a:cubicBezTo>
                      <a:pt x="107" y="17"/>
                      <a:pt x="93" y="1"/>
                      <a:pt x="80" y="1"/>
                    </a:cubicBezTo>
                    <a:close/>
                  </a:path>
                </a:pathLst>
              </a:custGeom>
              <a:solidFill>
                <a:srgbClr val="EDD56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95" name="Google Shape;788;p31">
                <a:extLst>
                  <a:ext uri="{FF2B5EF4-FFF2-40B4-BE49-F238E27FC236}">
                    <a16:creationId xmlns:a16="http://schemas.microsoft.com/office/drawing/2014/main" id="{2E14871B-0005-4363-8024-41CDC33D64EB}"/>
                  </a:ext>
                </a:extLst>
              </p:cNvPr>
              <p:cNvSpPr/>
              <p:nvPr/>
            </p:nvSpPr>
            <p:spPr>
              <a:xfrm>
                <a:off x="5354975" y="4414354"/>
                <a:ext cx="54883" cy="48361"/>
              </a:xfrm>
              <a:custGeom>
                <a:avLst/>
                <a:gdLst/>
                <a:ahLst/>
                <a:cxnLst/>
                <a:rect l="l" t="t" r="r" b="b"/>
                <a:pathLst>
                  <a:path w="993" h="875" extrusionOk="0">
                    <a:moveTo>
                      <a:pt x="0" y="1"/>
                    </a:moveTo>
                    <a:cubicBezTo>
                      <a:pt x="0" y="54"/>
                      <a:pt x="0" y="54"/>
                      <a:pt x="53" y="107"/>
                    </a:cubicBezTo>
                    <a:lnTo>
                      <a:pt x="874" y="874"/>
                    </a:lnTo>
                    <a:lnTo>
                      <a:pt x="993" y="874"/>
                    </a:lnTo>
                    <a:lnTo>
                      <a:pt x="993" y="769"/>
                    </a:lnTo>
                    <a:lnTo>
                      <a:pt x="106" y="1"/>
                    </a:lnTo>
                    <a:close/>
                  </a:path>
                </a:pathLst>
              </a:custGeom>
              <a:solidFill>
                <a:srgbClr val="EDD56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96" name="Google Shape;789;p31">
                <a:extLst>
                  <a:ext uri="{FF2B5EF4-FFF2-40B4-BE49-F238E27FC236}">
                    <a16:creationId xmlns:a16="http://schemas.microsoft.com/office/drawing/2014/main" id="{F9A04849-BAA8-4BEC-9B26-B9A9265C5443}"/>
                  </a:ext>
                </a:extLst>
              </p:cNvPr>
              <p:cNvSpPr/>
              <p:nvPr/>
            </p:nvSpPr>
            <p:spPr>
              <a:xfrm>
                <a:off x="5266433" y="4505826"/>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06" y="0"/>
                    </a:lnTo>
                    <a:close/>
                  </a:path>
                </a:pathLst>
              </a:custGeom>
              <a:solidFill>
                <a:srgbClr val="EDD56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97" name="Google Shape;790;p31">
                <a:extLst>
                  <a:ext uri="{FF2B5EF4-FFF2-40B4-BE49-F238E27FC236}">
                    <a16:creationId xmlns:a16="http://schemas.microsoft.com/office/drawing/2014/main" id="{F3EF5BE9-1D37-4493-BB7B-BBC6B28E94B5}"/>
                  </a:ext>
                </a:extLst>
              </p:cNvPr>
              <p:cNvSpPr/>
              <p:nvPr/>
            </p:nvSpPr>
            <p:spPr>
              <a:xfrm>
                <a:off x="5223986" y="4546063"/>
                <a:ext cx="57868" cy="50517"/>
              </a:xfrm>
              <a:custGeom>
                <a:avLst/>
                <a:gdLst/>
                <a:ahLst/>
                <a:cxnLst/>
                <a:rect l="l" t="t" r="r" b="b"/>
                <a:pathLst>
                  <a:path w="1047" h="914" extrusionOk="0">
                    <a:moveTo>
                      <a:pt x="87" y="0"/>
                    </a:moveTo>
                    <a:cubicBezTo>
                      <a:pt x="67" y="0"/>
                      <a:pt x="54" y="13"/>
                      <a:pt x="54" y="40"/>
                    </a:cubicBezTo>
                    <a:cubicBezTo>
                      <a:pt x="1" y="40"/>
                      <a:pt x="1" y="93"/>
                      <a:pt x="54" y="93"/>
                    </a:cubicBezTo>
                    <a:lnTo>
                      <a:pt x="874" y="874"/>
                    </a:lnTo>
                    <a:cubicBezTo>
                      <a:pt x="901" y="900"/>
                      <a:pt x="931" y="913"/>
                      <a:pt x="954" y="913"/>
                    </a:cubicBezTo>
                    <a:cubicBezTo>
                      <a:pt x="977" y="913"/>
                      <a:pt x="994" y="900"/>
                      <a:pt x="994" y="874"/>
                    </a:cubicBezTo>
                    <a:cubicBezTo>
                      <a:pt x="1047" y="874"/>
                      <a:pt x="1047" y="808"/>
                      <a:pt x="994" y="808"/>
                    </a:cubicBezTo>
                    <a:lnTo>
                      <a:pt x="160" y="40"/>
                    </a:lnTo>
                    <a:cubicBezTo>
                      <a:pt x="133" y="13"/>
                      <a:pt x="107" y="0"/>
                      <a:pt x="87" y="0"/>
                    </a:cubicBezTo>
                    <a:close/>
                  </a:path>
                </a:pathLst>
              </a:custGeom>
              <a:solidFill>
                <a:srgbClr val="EDD56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98" name="Google Shape;791;p31">
                <a:extLst>
                  <a:ext uri="{FF2B5EF4-FFF2-40B4-BE49-F238E27FC236}">
                    <a16:creationId xmlns:a16="http://schemas.microsoft.com/office/drawing/2014/main" id="{1C71BCFA-7DC6-4E85-9435-CEC8DE763738}"/>
                  </a:ext>
                </a:extLst>
              </p:cNvPr>
              <p:cNvSpPr/>
              <p:nvPr/>
            </p:nvSpPr>
            <p:spPr>
              <a:xfrm>
                <a:off x="5183804" y="4587736"/>
                <a:ext cx="54883" cy="49080"/>
              </a:xfrm>
              <a:custGeom>
                <a:avLst/>
                <a:gdLst/>
                <a:ahLst/>
                <a:cxnLst/>
                <a:rect l="l" t="t" r="r" b="b"/>
                <a:pathLst>
                  <a:path w="993" h="888" extrusionOk="0">
                    <a:moveTo>
                      <a:pt x="66" y="1"/>
                    </a:moveTo>
                    <a:cubicBezTo>
                      <a:pt x="0" y="54"/>
                      <a:pt x="0" y="120"/>
                      <a:pt x="66" y="120"/>
                    </a:cubicBezTo>
                    <a:lnTo>
                      <a:pt x="887" y="887"/>
                    </a:lnTo>
                    <a:lnTo>
                      <a:pt x="993" y="887"/>
                    </a:lnTo>
                    <a:lnTo>
                      <a:pt x="993" y="782"/>
                    </a:lnTo>
                    <a:lnTo>
                      <a:pt x="119" y="1"/>
                    </a:lnTo>
                    <a:close/>
                  </a:path>
                </a:pathLst>
              </a:custGeom>
              <a:solidFill>
                <a:srgbClr val="EDD56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99" name="Google Shape;792;p31">
                <a:extLst>
                  <a:ext uri="{FF2B5EF4-FFF2-40B4-BE49-F238E27FC236}">
                    <a16:creationId xmlns:a16="http://schemas.microsoft.com/office/drawing/2014/main" id="{4D23DD00-30F8-465A-A4CF-EFAA11ABF39B}"/>
                  </a:ext>
                </a:extLst>
              </p:cNvPr>
              <p:cNvSpPr/>
              <p:nvPr/>
            </p:nvSpPr>
            <p:spPr>
              <a:xfrm>
                <a:off x="5095980" y="4679208"/>
                <a:ext cx="54938" cy="49024"/>
              </a:xfrm>
              <a:custGeom>
                <a:avLst/>
                <a:gdLst/>
                <a:ahLst/>
                <a:cxnLst/>
                <a:rect l="l" t="t" r="r" b="b"/>
                <a:pathLst>
                  <a:path w="994" h="887" extrusionOk="0">
                    <a:moveTo>
                      <a:pt x="1" y="0"/>
                    </a:moveTo>
                    <a:lnTo>
                      <a:pt x="1" y="119"/>
                    </a:lnTo>
                    <a:lnTo>
                      <a:pt x="874" y="887"/>
                    </a:lnTo>
                    <a:lnTo>
                      <a:pt x="993" y="887"/>
                    </a:lnTo>
                    <a:cubicBezTo>
                      <a:pt x="993" y="887"/>
                      <a:pt x="993" y="834"/>
                      <a:pt x="927" y="781"/>
                    </a:cubicBezTo>
                    <a:lnTo>
                      <a:pt x="107" y="0"/>
                    </a:lnTo>
                    <a:close/>
                  </a:path>
                </a:pathLst>
              </a:custGeom>
              <a:solidFill>
                <a:srgbClr val="EDD56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00" name="Google Shape;793;p31">
                <a:extLst>
                  <a:ext uri="{FF2B5EF4-FFF2-40B4-BE49-F238E27FC236}">
                    <a16:creationId xmlns:a16="http://schemas.microsoft.com/office/drawing/2014/main" id="{42DA9856-4448-43EC-9FE5-265665745E1C}"/>
                  </a:ext>
                </a:extLst>
              </p:cNvPr>
              <p:cNvSpPr/>
              <p:nvPr/>
            </p:nvSpPr>
            <p:spPr>
              <a:xfrm>
                <a:off x="5055744" y="4719611"/>
                <a:ext cx="54938" cy="50351"/>
              </a:xfrm>
              <a:custGeom>
                <a:avLst/>
                <a:gdLst/>
                <a:ahLst/>
                <a:cxnLst/>
                <a:rect l="l" t="t" r="r" b="b"/>
                <a:pathLst>
                  <a:path w="994" h="911" extrusionOk="0">
                    <a:moveTo>
                      <a:pt x="41" y="0"/>
                    </a:moveTo>
                    <a:cubicBezTo>
                      <a:pt x="17" y="0"/>
                      <a:pt x="1" y="17"/>
                      <a:pt x="1" y="50"/>
                    </a:cubicBezTo>
                    <a:lnTo>
                      <a:pt x="1" y="103"/>
                    </a:lnTo>
                    <a:lnTo>
                      <a:pt x="888" y="871"/>
                    </a:lnTo>
                    <a:cubicBezTo>
                      <a:pt x="888" y="897"/>
                      <a:pt x="901" y="910"/>
                      <a:pt x="914" y="910"/>
                    </a:cubicBezTo>
                    <a:cubicBezTo>
                      <a:pt x="927" y="910"/>
                      <a:pt x="941" y="897"/>
                      <a:pt x="941" y="871"/>
                    </a:cubicBezTo>
                    <a:cubicBezTo>
                      <a:pt x="993" y="871"/>
                      <a:pt x="993" y="818"/>
                      <a:pt x="941" y="818"/>
                    </a:cubicBezTo>
                    <a:lnTo>
                      <a:pt x="120" y="50"/>
                    </a:lnTo>
                    <a:cubicBezTo>
                      <a:pt x="93" y="17"/>
                      <a:pt x="64" y="0"/>
                      <a:pt x="41" y="0"/>
                    </a:cubicBezTo>
                    <a:close/>
                  </a:path>
                </a:pathLst>
              </a:custGeom>
              <a:solidFill>
                <a:srgbClr val="EDD56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01" name="Google Shape;794;p31">
                <a:extLst>
                  <a:ext uri="{FF2B5EF4-FFF2-40B4-BE49-F238E27FC236}">
                    <a16:creationId xmlns:a16="http://schemas.microsoft.com/office/drawing/2014/main" id="{FCD3B74B-7950-48D3-851C-D9F296F1980C}"/>
                  </a:ext>
                </a:extLst>
              </p:cNvPr>
              <p:cNvSpPr/>
              <p:nvPr/>
            </p:nvSpPr>
            <p:spPr>
              <a:xfrm>
                <a:off x="5013352" y="4761837"/>
                <a:ext cx="54883" cy="48361"/>
              </a:xfrm>
              <a:custGeom>
                <a:avLst/>
                <a:gdLst/>
                <a:ahLst/>
                <a:cxnLst/>
                <a:rect l="l" t="t" r="r" b="b"/>
                <a:pathLst>
                  <a:path w="993" h="875" extrusionOk="0">
                    <a:moveTo>
                      <a:pt x="53" y="1"/>
                    </a:moveTo>
                    <a:cubicBezTo>
                      <a:pt x="0" y="54"/>
                      <a:pt x="0" y="107"/>
                      <a:pt x="53" y="107"/>
                    </a:cubicBezTo>
                    <a:lnTo>
                      <a:pt x="887" y="874"/>
                    </a:lnTo>
                    <a:lnTo>
                      <a:pt x="993" y="874"/>
                    </a:lnTo>
                    <a:lnTo>
                      <a:pt x="993" y="768"/>
                    </a:lnTo>
                    <a:lnTo>
                      <a:pt x="106" y="1"/>
                    </a:lnTo>
                    <a:close/>
                  </a:path>
                </a:pathLst>
              </a:custGeom>
              <a:solidFill>
                <a:srgbClr val="EDD56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02" name="Google Shape;795;p31">
                <a:extLst>
                  <a:ext uri="{FF2B5EF4-FFF2-40B4-BE49-F238E27FC236}">
                    <a16:creationId xmlns:a16="http://schemas.microsoft.com/office/drawing/2014/main" id="{E42274F8-8BDE-44C5-80CC-9156BEC44DE9}"/>
                  </a:ext>
                </a:extLst>
              </p:cNvPr>
              <p:cNvSpPr/>
              <p:nvPr/>
            </p:nvSpPr>
            <p:spPr>
              <a:xfrm>
                <a:off x="4924809" y="4853309"/>
                <a:ext cx="54938" cy="48306"/>
              </a:xfrm>
              <a:custGeom>
                <a:avLst/>
                <a:gdLst/>
                <a:ahLst/>
                <a:cxnLst/>
                <a:rect l="l" t="t" r="r" b="b"/>
                <a:pathLst>
                  <a:path w="994" h="874" extrusionOk="0">
                    <a:moveTo>
                      <a:pt x="1" y="0"/>
                    </a:moveTo>
                    <a:lnTo>
                      <a:pt x="1" y="106"/>
                    </a:lnTo>
                    <a:lnTo>
                      <a:pt x="887" y="874"/>
                    </a:lnTo>
                    <a:lnTo>
                      <a:pt x="993" y="874"/>
                    </a:lnTo>
                    <a:lnTo>
                      <a:pt x="993" y="768"/>
                    </a:lnTo>
                    <a:lnTo>
                      <a:pt x="120" y="0"/>
                    </a:lnTo>
                    <a:close/>
                  </a:path>
                </a:pathLst>
              </a:custGeom>
              <a:solidFill>
                <a:srgbClr val="EDD56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03" name="Google Shape;796;p31">
                <a:extLst>
                  <a:ext uri="{FF2B5EF4-FFF2-40B4-BE49-F238E27FC236}">
                    <a16:creationId xmlns:a16="http://schemas.microsoft.com/office/drawing/2014/main" id="{977D4C15-B4AA-4951-BD17-F19DD249F837}"/>
                  </a:ext>
                </a:extLst>
              </p:cNvPr>
              <p:cNvSpPr/>
              <p:nvPr/>
            </p:nvSpPr>
            <p:spPr>
              <a:xfrm>
                <a:off x="4885346" y="4893490"/>
                <a:ext cx="54883" cy="51291"/>
              </a:xfrm>
              <a:custGeom>
                <a:avLst/>
                <a:gdLst/>
                <a:ahLst/>
                <a:cxnLst/>
                <a:rect l="l" t="t" r="r" b="b"/>
                <a:pathLst>
                  <a:path w="993" h="928" extrusionOk="0">
                    <a:moveTo>
                      <a:pt x="53" y="1"/>
                    </a:moveTo>
                    <a:cubicBezTo>
                      <a:pt x="40" y="1"/>
                      <a:pt x="26" y="14"/>
                      <a:pt x="0" y="41"/>
                    </a:cubicBezTo>
                    <a:lnTo>
                      <a:pt x="0" y="94"/>
                    </a:lnTo>
                    <a:lnTo>
                      <a:pt x="887" y="874"/>
                    </a:lnTo>
                    <a:cubicBezTo>
                      <a:pt x="887" y="927"/>
                      <a:pt x="940" y="927"/>
                      <a:pt x="940" y="927"/>
                    </a:cubicBezTo>
                    <a:cubicBezTo>
                      <a:pt x="993" y="874"/>
                      <a:pt x="993" y="808"/>
                      <a:pt x="940" y="808"/>
                    </a:cubicBezTo>
                    <a:lnTo>
                      <a:pt x="106" y="41"/>
                    </a:lnTo>
                    <a:cubicBezTo>
                      <a:pt x="79" y="14"/>
                      <a:pt x="66" y="1"/>
                      <a:pt x="53" y="1"/>
                    </a:cubicBezTo>
                    <a:close/>
                  </a:path>
                </a:pathLst>
              </a:custGeom>
              <a:solidFill>
                <a:srgbClr val="EDD56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04" name="Google Shape;797;p31">
                <a:extLst>
                  <a:ext uri="{FF2B5EF4-FFF2-40B4-BE49-F238E27FC236}">
                    <a16:creationId xmlns:a16="http://schemas.microsoft.com/office/drawing/2014/main" id="{D06F808D-4D4F-4C28-AAE4-372B745ECB76}"/>
                  </a:ext>
                </a:extLst>
              </p:cNvPr>
              <p:cNvSpPr/>
              <p:nvPr/>
            </p:nvSpPr>
            <p:spPr>
              <a:xfrm>
                <a:off x="5480051" y="4287068"/>
                <a:ext cx="76107" cy="68645"/>
              </a:xfrm>
              <a:custGeom>
                <a:avLst/>
                <a:gdLst/>
                <a:ahLst/>
                <a:cxnLst/>
                <a:rect l="l" t="t" r="r" b="b"/>
                <a:pathLst>
                  <a:path w="1377" h="1242" extrusionOk="0">
                    <a:moveTo>
                      <a:pt x="80" y="1"/>
                    </a:moveTo>
                    <a:cubicBezTo>
                      <a:pt x="53" y="1"/>
                      <a:pt x="27" y="14"/>
                      <a:pt x="0" y="41"/>
                    </a:cubicBezTo>
                    <a:lnTo>
                      <a:pt x="0" y="147"/>
                    </a:lnTo>
                    <a:lnTo>
                      <a:pt x="1205" y="1192"/>
                    </a:lnTo>
                    <a:cubicBezTo>
                      <a:pt x="1205" y="1225"/>
                      <a:pt x="1218" y="1242"/>
                      <a:pt x="1239" y="1242"/>
                    </a:cubicBezTo>
                    <a:cubicBezTo>
                      <a:pt x="1261" y="1242"/>
                      <a:pt x="1291" y="1225"/>
                      <a:pt x="1324" y="1192"/>
                    </a:cubicBezTo>
                    <a:cubicBezTo>
                      <a:pt x="1377" y="1192"/>
                      <a:pt x="1377" y="1139"/>
                      <a:pt x="1324" y="1086"/>
                    </a:cubicBezTo>
                    <a:lnTo>
                      <a:pt x="159" y="41"/>
                    </a:lnTo>
                    <a:cubicBezTo>
                      <a:pt x="133" y="14"/>
                      <a:pt x="106" y="1"/>
                      <a:pt x="80" y="1"/>
                    </a:cubicBezTo>
                    <a:close/>
                  </a:path>
                </a:pathLst>
              </a:custGeom>
              <a:solidFill>
                <a:srgbClr val="EDD56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05" name="Google Shape;798;p31">
                <a:extLst>
                  <a:ext uri="{FF2B5EF4-FFF2-40B4-BE49-F238E27FC236}">
                    <a16:creationId xmlns:a16="http://schemas.microsoft.com/office/drawing/2014/main" id="{D2BA24A8-C9DC-4FB5-A6B6-9B81690DE639}"/>
                  </a:ext>
                </a:extLst>
              </p:cNvPr>
              <p:cNvSpPr/>
              <p:nvPr/>
            </p:nvSpPr>
            <p:spPr>
              <a:xfrm>
                <a:off x="5308880" y="4459731"/>
                <a:ext cx="76107" cy="69530"/>
              </a:xfrm>
              <a:custGeom>
                <a:avLst/>
                <a:gdLst/>
                <a:ahLst/>
                <a:cxnLst/>
                <a:rect l="l" t="t" r="r" b="b"/>
                <a:pathLst>
                  <a:path w="1377" h="1258" extrusionOk="0">
                    <a:moveTo>
                      <a:pt x="53" y="0"/>
                    </a:moveTo>
                    <a:cubicBezTo>
                      <a:pt x="0" y="53"/>
                      <a:pt x="0" y="120"/>
                      <a:pt x="53" y="173"/>
                    </a:cubicBezTo>
                    <a:lnTo>
                      <a:pt x="1218" y="1218"/>
                    </a:lnTo>
                    <a:cubicBezTo>
                      <a:pt x="1244" y="1245"/>
                      <a:pt x="1271" y="1258"/>
                      <a:pt x="1291" y="1258"/>
                    </a:cubicBezTo>
                    <a:cubicBezTo>
                      <a:pt x="1311" y="1258"/>
                      <a:pt x="1324" y="1245"/>
                      <a:pt x="1324" y="1218"/>
                    </a:cubicBezTo>
                    <a:cubicBezTo>
                      <a:pt x="1377" y="1165"/>
                      <a:pt x="1377" y="1112"/>
                      <a:pt x="1324" y="1112"/>
                    </a:cubicBezTo>
                    <a:lnTo>
                      <a:pt x="172" y="0"/>
                    </a:lnTo>
                    <a:close/>
                  </a:path>
                </a:pathLst>
              </a:custGeom>
              <a:solidFill>
                <a:srgbClr val="EDD56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06" name="Google Shape;799;p31">
                <a:extLst>
                  <a:ext uri="{FF2B5EF4-FFF2-40B4-BE49-F238E27FC236}">
                    <a16:creationId xmlns:a16="http://schemas.microsoft.com/office/drawing/2014/main" id="{50C2B5D8-882A-4E64-862C-4513602D44ED}"/>
                  </a:ext>
                </a:extLst>
              </p:cNvPr>
              <p:cNvSpPr/>
              <p:nvPr/>
            </p:nvSpPr>
            <p:spPr>
              <a:xfrm>
                <a:off x="5138428" y="4631621"/>
                <a:ext cx="79036" cy="68811"/>
              </a:xfrm>
              <a:custGeom>
                <a:avLst/>
                <a:gdLst/>
                <a:ahLst/>
                <a:cxnLst/>
                <a:rect l="l" t="t" r="r" b="b"/>
                <a:pathLst>
                  <a:path w="1430" h="1245" extrusionOk="0">
                    <a:moveTo>
                      <a:pt x="134" y="1"/>
                    </a:moveTo>
                    <a:cubicBezTo>
                      <a:pt x="106" y="1"/>
                      <a:pt x="80" y="14"/>
                      <a:pt x="53" y="40"/>
                    </a:cubicBezTo>
                    <a:cubicBezTo>
                      <a:pt x="0" y="93"/>
                      <a:pt x="53" y="146"/>
                      <a:pt x="53" y="146"/>
                    </a:cubicBezTo>
                    <a:lnTo>
                      <a:pt x="1271" y="1245"/>
                    </a:lnTo>
                    <a:lnTo>
                      <a:pt x="1377" y="1245"/>
                    </a:lnTo>
                    <a:cubicBezTo>
                      <a:pt x="1430" y="1192"/>
                      <a:pt x="1430" y="1139"/>
                      <a:pt x="1377" y="1086"/>
                    </a:cubicBezTo>
                    <a:lnTo>
                      <a:pt x="225" y="40"/>
                    </a:lnTo>
                    <a:cubicBezTo>
                      <a:pt x="192" y="14"/>
                      <a:pt x="163" y="1"/>
                      <a:pt x="134" y="1"/>
                    </a:cubicBezTo>
                    <a:close/>
                  </a:path>
                </a:pathLst>
              </a:custGeom>
              <a:solidFill>
                <a:srgbClr val="EDD56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07" name="Google Shape;800;p31">
                <a:extLst>
                  <a:ext uri="{FF2B5EF4-FFF2-40B4-BE49-F238E27FC236}">
                    <a16:creationId xmlns:a16="http://schemas.microsoft.com/office/drawing/2014/main" id="{3E8EA5DF-553D-40B7-8582-4C67204A077F}"/>
                  </a:ext>
                </a:extLst>
              </p:cNvPr>
              <p:cNvSpPr/>
              <p:nvPr/>
            </p:nvSpPr>
            <p:spPr>
              <a:xfrm>
                <a:off x="4970904" y="4805003"/>
                <a:ext cx="76107" cy="68811"/>
              </a:xfrm>
              <a:custGeom>
                <a:avLst/>
                <a:gdLst/>
                <a:ahLst/>
                <a:cxnLst/>
                <a:rect l="l" t="t" r="r" b="b"/>
                <a:pathLst>
                  <a:path w="1377" h="1245" extrusionOk="0">
                    <a:moveTo>
                      <a:pt x="87" y="1"/>
                    </a:moveTo>
                    <a:cubicBezTo>
                      <a:pt x="67" y="1"/>
                      <a:pt x="53" y="14"/>
                      <a:pt x="53" y="40"/>
                    </a:cubicBezTo>
                    <a:cubicBezTo>
                      <a:pt x="1" y="40"/>
                      <a:pt x="1" y="93"/>
                      <a:pt x="53" y="159"/>
                    </a:cubicBezTo>
                    <a:lnTo>
                      <a:pt x="1205" y="1205"/>
                    </a:lnTo>
                    <a:cubicBezTo>
                      <a:pt x="1238" y="1231"/>
                      <a:pt x="1268" y="1245"/>
                      <a:pt x="1289" y="1245"/>
                    </a:cubicBezTo>
                    <a:cubicBezTo>
                      <a:pt x="1311" y="1245"/>
                      <a:pt x="1324" y="1231"/>
                      <a:pt x="1324" y="1205"/>
                    </a:cubicBezTo>
                    <a:cubicBezTo>
                      <a:pt x="1377" y="1205"/>
                      <a:pt x="1377" y="1152"/>
                      <a:pt x="1324" y="1086"/>
                    </a:cubicBezTo>
                    <a:lnTo>
                      <a:pt x="159" y="40"/>
                    </a:lnTo>
                    <a:cubicBezTo>
                      <a:pt x="133" y="14"/>
                      <a:pt x="106" y="1"/>
                      <a:pt x="87" y="1"/>
                    </a:cubicBezTo>
                    <a:close/>
                  </a:path>
                </a:pathLst>
              </a:custGeom>
              <a:solidFill>
                <a:srgbClr val="EDD56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08" name="Google Shape;801;p31">
                <a:extLst>
                  <a:ext uri="{FF2B5EF4-FFF2-40B4-BE49-F238E27FC236}">
                    <a16:creationId xmlns:a16="http://schemas.microsoft.com/office/drawing/2014/main" id="{0B0C6E18-FA4F-42EA-83DB-7541420F71BD}"/>
                  </a:ext>
                </a:extLst>
              </p:cNvPr>
              <p:cNvSpPr/>
              <p:nvPr/>
            </p:nvSpPr>
            <p:spPr>
              <a:xfrm>
                <a:off x="5818028" y="4746472"/>
                <a:ext cx="1121428" cy="305090"/>
              </a:xfrm>
              <a:custGeom>
                <a:avLst/>
                <a:gdLst/>
                <a:ahLst/>
                <a:cxnLst/>
                <a:rect l="l" t="t" r="r" b="b"/>
                <a:pathLst>
                  <a:path w="20290" h="5520" extrusionOk="0">
                    <a:moveTo>
                      <a:pt x="2316" y="1"/>
                    </a:moveTo>
                    <a:cubicBezTo>
                      <a:pt x="1046" y="1"/>
                      <a:pt x="0" y="940"/>
                      <a:pt x="0" y="2092"/>
                    </a:cubicBezTo>
                    <a:lnTo>
                      <a:pt x="0" y="3534"/>
                    </a:lnTo>
                    <a:cubicBezTo>
                      <a:pt x="0" y="4633"/>
                      <a:pt x="1046" y="5520"/>
                      <a:pt x="2316" y="5520"/>
                    </a:cubicBezTo>
                    <a:lnTo>
                      <a:pt x="20290" y="5520"/>
                    </a:lnTo>
                    <a:lnTo>
                      <a:pt x="20290" y="4408"/>
                    </a:lnTo>
                    <a:lnTo>
                      <a:pt x="20290" y="1099"/>
                    </a:lnTo>
                    <a:lnTo>
                      <a:pt x="20290" y="1"/>
                    </a:lnTo>
                    <a:close/>
                  </a:path>
                </a:pathLst>
              </a:custGeom>
              <a:solidFill>
                <a:schemeClr val="accent3"/>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09" name="Google Shape;802;p31">
                <a:extLst>
                  <a:ext uri="{FF2B5EF4-FFF2-40B4-BE49-F238E27FC236}">
                    <a16:creationId xmlns:a16="http://schemas.microsoft.com/office/drawing/2014/main" id="{2C744340-D0B6-4A32-9374-2C03ADAA76E3}"/>
                  </a:ext>
                </a:extLst>
              </p:cNvPr>
              <p:cNvSpPr/>
              <p:nvPr/>
            </p:nvSpPr>
            <p:spPr>
              <a:xfrm>
                <a:off x="5979692" y="4746472"/>
                <a:ext cx="1121428" cy="305090"/>
              </a:xfrm>
              <a:custGeom>
                <a:avLst/>
                <a:gdLst/>
                <a:ahLst/>
                <a:cxnLst/>
                <a:rect l="l" t="t" r="r" b="b"/>
                <a:pathLst>
                  <a:path w="20290" h="5520" extrusionOk="0">
                    <a:moveTo>
                      <a:pt x="2263" y="1"/>
                    </a:moveTo>
                    <a:cubicBezTo>
                      <a:pt x="993" y="1"/>
                      <a:pt x="0" y="940"/>
                      <a:pt x="0" y="2092"/>
                    </a:cubicBezTo>
                    <a:lnTo>
                      <a:pt x="0" y="3534"/>
                    </a:lnTo>
                    <a:cubicBezTo>
                      <a:pt x="0" y="4633"/>
                      <a:pt x="993" y="5520"/>
                      <a:pt x="2263" y="5520"/>
                    </a:cubicBezTo>
                    <a:lnTo>
                      <a:pt x="20290" y="5520"/>
                    </a:lnTo>
                    <a:lnTo>
                      <a:pt x="20290" y="4408"/>
                    </a:lnTo>
                    <a:lnTo>
                      <a:pt x="2144" y="4408"/>
                    </a:lnTo>
                    <a:cubicBezTo>
                      <a:pt x="1707" y="4408"/>
                      <a:pt x="1324" y="3971"/>
                      <a:pt x="1324" y="3468"/>
                    </a:cubicBezTo>
                    <a:lnTo>
                      <a:pt x="1324" y="2039"/>
                    </a:lnTo>
                    <a:cubicBezTo>
                      <a:pt x="1324" y="1602"/>
                      <a:pt x="1707" y="1099"/>
                      <a:pt x="2144" y="1099"/>
                    </a:cubicBezTo>
                    <a:lnTo>
                      <a:pt x="20290" y="1099"/>
                    </a:lnTo>
                    <a:lnTo>
                      <a:pt x="20290" y="1"/>
                    </a:lnTo>
                    <a:close/>
                  </a:path>
                </a:pathLst>
              </a:custGeom>
              <a:solidFill>
                <a:schemeClr val="accent4"/>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10" name="Google Shape;803;p31">
                <a:extLst>
                  <a:ext uri="{FF2B5EF4-FFF2-40B4-BE49-F238E27FC236}">
                    <a16:creationId xmlns:a16="http://schemas.microsoft.com/office/drawing/2014/main" id="{97C0CE84-7B4E-4CCE-8FD7-3CF2B21B0C70}"/>
                  </a:ext>
                </a:extLst>
              </p:cNvPr>
              <p:cNvSpPr/>
              <p:nvPr/>
            </p:nvSpPr>
            <p:spPr>
              <a:xfrm>
                <a:off x="6052814" y="4807214"/>
                <a:ext cx="1011717" cy="182944"/>
              </a:xfrm>
              <a:custGeom>
                <a:avLst/>
                <a:gdLst/>
                <a:ahLst/>
                <a:cxnLst/>
                <a:rect l="l" t="t" r="r" b="b"/>
                <a:pathLst>
                  <a:path w="18305" h="3310" extrusionOk="0">
                    <a:moveTo>
                      <a:pt x="821" y="0"/>
                    </a:moveTo>
                    <a:cubicBezTo>
                      <a:pt x="331" y="0"/>
                      <a:pt x="1" y="503"/>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11" name="Google Shape;804;p31">
                <a:extLst>
                  <a:ext uri="{FF2B5EF4-FFF2-40B4-BE49-F238E27FC236}">
                    <a16:creationId xmlns:a16="http://schemas.microsoft.com/office/drawing/2014/main" id="{5CB17839-65D7-47C8-BF37-55E75E502ADC}"/>
                  </a:ext>
                </a:extLst>
              </p:cNvPr>
              <p:cNvSpPr/>
              <p:nvPr/>
            </p:nvSpPr>
            <p:spPr>
              <a:xfrm>
                <a:off x="6052814" y="4898630"/>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12" name="Google Shape;805;p31">
                <a:extLst>
                  <a:ext uri="{FF2B5EF4-FFF2-40B4-BE49-F238E27FC236}">
                    <a16:creationId xmlns:a16="http://schemas.microsoft.com/office/drawing/2014/main" id="{157D8A5C-00ED-4A80-AEEF-FF9582C5B4A5}"/>
                  </a:ext>
                </a:extLst>
              </p:cNvPr>
              <p:cNvSpPr/>
              <p:nvPr/>
            </p:nvSpPr>
            <p:spPr>
              <a:xfrm>
                <a:off x="5818028" y="4137120"/>
                <a:ext cx="1121428" cy="304372"/>
              </a:xfrm>
              <a:custGeom>
                <a:avLst/>
                <a:gdLst/>
                <a:ahLst/>
                <a:cxnLst/>
                <a:rect l="l" t="t" r="r" b="b"/>
                <a:pathLst>
                  <a:path w="20290" h="5507" extrusionOk="0">
                    <a:moveTo>
                      <a:pt x="2316" y="1"/>
                    </a:moveTo>
                    <a:cubicBezTo>
                      <a:pt x="1046" y="1"/>
                      <a:pt x="0" y="927"/>
                      <a:pt x="0" y="2092"/>
                    </a:cubicBezTo>
                    <a:lnTo>
                      <a:pt x="0" y="3521"/>
                    </a:lnTo>
                    <a:cubicBezTo>
                      <a:pt x="0" y="4633"/>
                      <a:pt x="1046" y="5507"/>
                      <a:pt x="2316" y="5507"/>
                    </a:cubicBezTo>
                    <a:lnTo>
                      <a:pt x="20290" y="5507"/>
                    </a:lnTo>
                    <a:lnTo>
                      <a:pt x="20290" y="4408"/>
                    </a:lnTo>
                    <a:lnTo>
                      <a:pt x="20290" y="1099"/>
                    </a:lnTo>
                    <a:lnTo>
                      <a:pt x="20290" y="1"/>
                    </a:lnTo>
                    <a:close/>
                  </a:path>
                </a:pathLst>
              </a:custGeom>
              <a:solidFill>
                <a:srgbClr val="3FB6D6"/>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13" name="Google Shape;806;p31">
                <a:extLst>
                  <a:ext uri="{FF2B5EF4-FFF2-40B4-BE49-F238E27FC236}">
                    <a16:creationId xmlns:a16="http://schemas.microsoft.com/office/drawing/2014/main" id="{F318FE11-06EA-4D17-AD18-5A6A3449ECD1}"/>
                  </a:ext>
                </a:extLst>
              </p:cNvPr>
              <p:cNvSpPr/>
              <p:nvPr/>
            </p:nvSpPr>
            <p:spPr>
              <a:xfrm>
                <a:off x="5979692" y="4137120"/>
                <a:ext cx="1121428" cy="304372"/>
              </a:xfrm>
              <a:custGeom>
                <a:avLst/>
                <a:gdLst/>
                <a:ahLst/>
                <a:cxnLst/>
                <a:rect l="l" t="t" r="r" b="b"/>
                <a:pathLst>
                  <a:path w="20290" h="5507" extrusionOk="0">
                    <a:moveTo>
                      <a:pt x="2263" y="1"/>
                    </a:moveTo>
                    <a:cubicBezTo>
                      <a:pt x="993" y="1"/>
                      <a:pt x="0" y="927"/>
                      <a:pt x="0" y="2092"/>
                    </a:cubicBezTo>
                    <a:lnTo>
                      <a:pt x="0" y="3521"/>
                    </a:lnTo>
                    <a:cubicBezTo>
                      <a:pt x="0" y="4633"/>
                      <a:pt x="993" y="5507"/>
                      <a:pt x="2263" y="5507"/>
                    </a:cubicBezTo>
                    <a:lnTo>
                      <a:pt x="20290" y="5507"/>
                    </a:lnTo>
                    <a:lnTo>
                      <a:pt x="20290" y="4408"/>
                    </a:lnTo>
                    <a:lnTo>
                      <a:pt x="2144" y="4408"/>
                    </a:lnTo>
                    <a:cubicBezTo>
                      <a:pt x="1707" y="4408"/>
                      <a:pt x="1324" y="3971"/>
                      <a:pt x="1324" y="3468"/>
                    </a:cubicBezTo>
                    <a:lnTo>
                      <a:pt x="1324" y="2039"/>
                    </a:lnTo>
                    <a:cubicBezTo>
                      <a:pt x="1324" y="1589"/>
                      <a:pt x="1707" y="1099"/>
                      <a:pt x="2144" y="1099"/>
                    </a:cubicBezTo>
                    <a:lnTo>
                      <a:pt x="20290" y="1099"/>
                    </a:lnTo>
                    <a:lnTo>
                      <a:pt x="20290" y="1"/>
                    </a:lnTo>
                    <a:close/>
                  </a:path>
                </a:pathLst>
              </a:custGeom>
              <a:solidFill>
                <a:schemeClr val="accent2"/>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14" name="Google Shape;807;p31">
                <a:extLst>
                  <a:ext uri="{FF2B5EF4-FFF2-40B4-BE49-F238E27FC236}">
                    <a16:creationId xmlns:a16="http://schemas.microsoft.com/office/drawing/2014/main" id="{AC617E18-C9A4-4561-8372-E77866C5E8A4}"/>
                  </a:ext>
                </a:extLst>
              </p:cNvPr>
              <p:cNvSpPr/>
              <p:nvPr/>
            </p:nvSpPr>
            <p:spPr>
              <a:xfrm>
                <a:off x="6052814" y="4197862"/>
                <a:ext cx="1011717" cy="182944"/>
              </a:xfrm>
              <a:custGeom>
                <a:avLst/>
                <a:gdLst/>
                <a:ahLst/>
                <a:cxnLst/>
                <a:rect l="l" t="t" r="r" b="b"/>
                <a:pathLst>
                  <a:path w="18305" h="3310" extrusionOk="0">
                    <a:moveTo>
                      <a:pt x="821" y="0"/>
                    </a:moveTo>
                    <a:cubicBezTo>
                      <a:pt x="331" y="0"/>
                      <a:pt x="1" y="490"/>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15" name="Google Shape;808;p31">
                <a:extLst>
                  <a:ext uri="{FF2B5EF4-FFF2-40B4-BE49-F238E27FC236}">
                    <a16:creationId xmlns:a16="http://schemas.microsoft.com/office/drawing/2014/main" id="{597C1522-09EE-497E-A546-21408671C88A}"/>
                  </a:ext>
                </a:extLst>
              </p:cNvPr>
              <p:cNvSpPr/>
              <p:nvPr/>
            </p:nvSpPr>
            <p:spPr>
              <a:xfrm>
                <a:off x="6052814" y="4289278"/>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16" name="Google Shape;809;p31">
                <a:extLst>
                  <a:ext uri="{FF2B5EF4-FFF2-40B4-BE49-F238E27FC236}">
                    <a16:creationId xmlns:a16="http://schemas.microsoft.com/office/drawing/2014/main" id="{B9790C46-8F90-43AB-A40D-A02313A1FE36}"/>
                  </a:ext>
                </a:extLst>
              </p:cNvPr>
              <p:cNvSpPr/>
              <p:nvPr/>
            </p:nvSpPr>
            <p:spPr>
              <a:xfrm>
                <a:off x="5878714" y="4441437"/>
                <a:ext cx="1122202" cy="305090"/>
              </a:xfrm>
              <a:custGeom>
                <a:avLst/>
                <a:gdLst/>
                <a:ahLst/>
                <a:cxnLst/>
                <a:rect l="l" t="t" r="r" b="b"/>
                <a:pathLst>
                  <a:path w="20304" h="5520" extrusionOk="0">
                    <a:moveTo>
                      <a:pt x="1" y="1"/>
                    </a:moveTo>
                    <a:lnTo>
                      <a:pt x="1" y="1112"/>
                    </a:lnTo>
                    <a:lnTo>
                      <a:pt x="1" y="4421"/>
                    </a:lnTo>
                    <a:lnTo>
                      <a:pt x="1" y="5520"/>
                    </a:lnTo>
                    <a:lnTo>
                      <a:pt x="18146" y="5520"/>
                    </a:lnTo>
                    <a:cubicBezTo>
                      <a:pt x="19417" y="5520"/>
                      <a:pt x="20303" y="4633"/>
                      <a:pt x="20303" y="3534"/>
                    </a:cubicBezTo>
                    <a:lnTo>
                      <a:pt x="20303" y="2105"/>
                    </a:lnTo>
                    <a:cubicBezTo>
                      <a:pt x="20303" y="940"/>
                      <a:pt x="19417" y="1"/>
                      <a:pt x="18146" y="1"/>
                    </a:cubicBezTo>
                    <a:close/>
                  </a:path>
                </a:pathLst>
              </a:custGeom>
              <a:solidFill>
                <a:schemeClr val="accent6"/>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17" name="Google Shape;810;p31">
                <a:extLst>
                  <a:ext uri="{FF2B5EF4-FFF2-40B4-BE49-F238E27FC236}">
                    <a16:creationId xmlns:a16="http://schemas.microsoft.com/office/drawing/2014/main" id="{C2FD0F4C-FE02-4A94-9F7C-A4359310E2BB}"/>
                  </a:ext>
                </a:extLst>
              </p:cNvPr>
              <p:cNvSpPr/>
              <p:nvPr/>
            </p:nvSpPr>
            <p:spPr>
              <a:xfrm>
                <a:off x="5723626" y="4441437"/>
                <a:ext cx="1121484" cy="305090"/>
              </a:xfrm>
              <a:custGeom>
                <a:avLst/>
                <a:gdLst/>
                <a:ahLst/>
                <a:cxnLst/>
                <a:rect l="l" t="t" r="r" b="b"/>
                <a:pathLst>
                  <a:path w="20291" h="5520" extrusionOk="0">
                    <a:moveTo>
                      <a:pt x="1" y="1"/>
                    </a:moveTo>
                    <a:lnTo>
                      <a:pt x="1" y="1112"/>
                    </a:lnTo>
                    <a:lnTo>
                      <a:pt x="18199" y="1112"/>
                    </a:lnTo>
                    <a:cubicBezTo>
                      <a:pt x="18636" y="1112"/>
                      <a:pt x="18967" y="1602"/>
                      <a:pt x="18967" y="2039"/>
                    </a:cubicBezTo>
                    <a:lnTo>
                      <a:pt x="18967" y="3481"/>
                    </a:lnTo>
                    <a:cubicBezTo>
                      <a:pt x="18967" y="3971"/>
                      <a:pt x="18636" y="4421"/>
                      <a:pt x="18199" y="4421"/>
                    </a:cubicBezTo>
                    <a:lnTo>
                      <a:pt x="1" y="4421"/>
                    </a:lnTo>
                    <a:lnTo>
                      <a:pt x="1" y="5520"/>
                    </a:lnTo>
                    <a:lnTo>
                      <a:pt x="18093" y="5520"/>
                    </a:lnTo>
                    <a:cubicBezTo>
                      <a:pt x="19351" y="5520"/>
                      <a:pt x="20290" y="4633"/>
                      <a:pt x="20290" y="3534"/>
                    </a:cubicBezTo>
                    <a:lnTo>
                      <a:pt x="20290" y="2105"/>
                    </a:lnTo>
                    <a:cubicBezTo>
                      <a:pt x="20290" y="940"/>
                      <a:pt x="19351" y="1"/>
                      <a:pt x="18093" y="1"/>
                    </a:cubicBezTo>
                    <a:close/>
                  </a:path>
                </a:pathLst>
              </a:custGeom>
              <a:solidFill>
                <a:srgbClr val="EE1D69"/>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18" name="Google Shape;811;p31">
                <a:extLst>
                  <a:ext uri="{FF2B5EF4-FFF2-40B4-BE49-F238E27FC236}">
                    <a16:creationId xmlns:a16="http://schemas.microsoft.com/office/drawing/2014/main" id="{BB2A69A5-2D49-4B85-A645-93DAE0CC5D71}"/>
                  </a:ext>
                </a:extLst>
              </p:cNvPr>
              <p:cNvSpPr/>
              <p:nvPr/>
            </p:nvSpPr>
            <p:spPr>
              <a:xfrm>
                <a:off x="5760215" y="4502897"/>
                <a:ext cx="1011717" cy="182944"/>
              </a:xfrm>
              <a:custGeom>
                <a:avLst/>
                <a:gdLst/>
                <a:ahLst/>
                <a:cxnLst/>
                <a:rect l="l" t="t" r="r" b="b"/>
                <a:pathLst>
                  <a:path w="18305" h="3310" extrusionOk="0">
                    <a:moveTo>
                      <a:pt x="0" y="0"/>
                    </a:moveTo>
                    <a:lnTo>
                      <a:pt x="0" y="3309"/>
                    </a:lnTo>
                    <a:lnTo>
                      <a:pt x="17537" y="3309"/>
                    </a:lnTo>
                    <a:cubicBezTo>
                      <a:pt x="18027" y="3309"/>
                      <a:pt x="18305" y="2859"/>
                      <a:pt x="18305" y="2369"/>
                    </a:cubicBezTo>
                    <a:lnTo>
                      <a:pt x="18305" y="927"/>
                    </a:lnTo>
                    <a:cubicBezTo>
                      <a:pt x="18305" y="490"/>
                      <a:pt x="18027" y="0"/>
                      <a:pt x="17537" y="0"/>
                    </a:cubicBezTo>
                    <a:close/>
                  </a:path>
                </a:pathLst>
              </a:custGeom>
              <a:solidFill>
                <a:srgbClr val="FEFEF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19" name="Google Shape;812;p31">
                <a:extLst>
                  <a:ext uri="{FF2B5EF4-FFF2-40B4-BE49-F238E27FC236}">
                    <a16:creationId xmlns:a16="http://schemas.microsoft.com/office/drawing/2014/main" id="{0385A1DD-AED6-4BBF-818D-F6805D362168}"/>
                  </a:ext>
                </a:extLst>
              </p:cNvPr>
              <p:cNvSpPr/>
              <p:nvPr/>
            </p:nvSpPr>
            <p:spPr>
              <a:xfrm>
                <a:off x="5760215" y="4594314"/>
                <a:ext cx="1011717" cy="91527"/>
              </a:xfrm>
              <a:custGeom>
                <a:avLst/>
                <a:gdLst/>
                <a:ahLst/>
                <a:cxnLst/>
                <a:rect l="l" t="t" r="r" b="b"/>
                <a:pathLst>
                  <a:path w="18305" h="1656" extrusionOk="0">
                    <a:moveTo>
                      <a:pt x="0" y="1"/>
                    </a:moveTo>
                    <a:lnTo>
                      <a:pt x="0" y="1655"/>
                    </a:lnTo>
                    <a:lnTo>
                      <a:pt x="17537" y="1655"/>
                    </a:lnTo>
                    <a:cubicBezTo>
                      <a:pt x="18027" y="1655"/>
                      <a:pt x="18305" y="1205"/>
                      <a:pt x="18305" y="715"/>
                    </a:cubicBezTo>
                    <a:lnTo>
                      <a:pt x="18305" y="1"/>
                    </a:lnTo>
                    <a:close/>
                  </a:path>
                </a:pathLst>
              </a:custGeom>
              <a:solidFill>
                <a:srgbClr val="E3E8DD"/>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20" name="Google Shape;813;p31">
                <a:extLst>
                  <a:ext uri="{FF2B5EF4-FFF2-40B4-BE49-F238E27FC236}">
                    <a16:creationId xmlns:a16="http://schemas.microsoft.com/office/drawing/2014/main" id="{88640C6F-0822-47FA-83C1-A54B8B33A937}"/>
                  </a:ext>
                </a:extLst>
              </p:cNvPr>
              <p:cNvSpPr/>
              <p:nvPr/>
            </p:nvSpPr>
            <p:spPr>
              <a:xfrm>
                <a:off x="5485910" y="4847726"/>
                <a:ext cx="200077" cy="203836"/>
              </a:xfrm>
              <a:custGeom>
                <a:avLst/>
                <a:gdLst/>
                <a:ahLst/>
                <a:cxnLst/>
                <a:rect l="l" t="t" r="r" b="b"/>
                <a:pathLst>
                  <a:path w="3620" h="3688" extrusionOk="0">
                    <a:moveTo>
                      <a:pt x="1020" y="0"/>
                    </a:moveTo>
                    <a:cubicBezTo>
                      <a:pt x="495" y="0"/>
                      <a:pt x="74" y="143"/>
                      <a:pt x="0" y="485"/>
                    </a:cubicBezTo>
                    <a:lnTo>
                      <a:pt x="1152" y="3688"/>
                    </a:lnTo>
                    <a:lnTo>
                      <a:pt x="3468" y="1305"/>
                    </a:lnTo>
                    <a:cubicBezTo>
                      <a:pt x="3619" y="602"/>
                      <a:pt x="2099" y="0"/>
                      <a:pt x="1020" y="0"/>
                    </a:cubicBezTo>
                    <a:close/>
                  </a:path>
                </a:pathLst>
              </a:custGeom>
              <a:solidFill>
                <a:srgbClr val="EDD56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21" name="Google Shape;814;p31">
                <a:extLst>
                  <a:ext uri="{FF2B5EF4-FFF2-40B4-BE49-F238E27FC236}">
                    <a16:creationId xmlns:a16="http://schemas.microsoft.com/office/drawing/2014/main" id="{BD360D69-2C70-49AD-8B64-6D2EF00DEDDE}"/>
                  </a:ext>
                </a:extLst>
              </p:cNvPr>
              <p:cNvSpPr/>
              <p:nvPr/>
            </p:nvSpPr>
            <p:spPr>
              <a:xfrm>
                <a:off x="5528302" y="4988168"/>
                <a:ext cx="64445" cy="63395"/>
              </a:xfrm>
              <a:custGeom>
                <a:avLst/>
                <a:gdLst/>
                <a:ahLst/>
                <a:cxnLst/>
                <a:rect l="l" t="t" r="r" b="b"/>
                <a:pathLst>
                  <a:path w="1166" h="1147" extrusionOk="0">
                    <a:moveTo>
                      <a:pt x="349" y="0"/>
                    </a:moveTo>
                    <a:cubicBezTo>
                      <a:pt x="216" y="0"/>
                      <a:pt x="102" y="26"/>
                      <a:pt x="1" y="88"/>
                    </a:cubicBezTo>
                    <a:lnTo>
                      <a:pt x="385" y="1147"/>
                    </a:lnTo>
                    <a:lnTo>
                      <a:pt x="1166" y="313"/>
                    </a:lnTo>
                    <a:cubicBezTo>
                      <a:pt x="1046" y="207"/>
                      <a:pt x="835" y="88"/>
                      <a:pt x="663" y="35"/>
                    </a:cubicBezTo>
                    <a:cubicBezTo>
                      <a:pt x="547" y="13"/>
                      <a:pt x="444" y="0"/>
                      <a:pt x="349" y="0"/>
                    </a:cubicBezTo>
                    <a:close/>
                  </a:path>
                </a:pathLst>
              </a:custGeom>
              <a:solidFill>
                <a:srgbClr val="233E49"/>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22" name="Google Shape;815;p31">
                <a:extLst>
                  <a:ext uri="{FF2B5EF4-FFF2-40B4-BE49-F238E27FC236}">
                    <a16:creationId xmlns:a16="http://schemas.microsoft.com/office/drawing/2014/main" id="{D538E562-E7F8-47EA-B6D7-EA2C06E79A74}"/>
                  </a:ext>
                </a:extLst>
              </p:cNvPr>
              <p:cNvSpPr/>
              <p:nvPr/>
            </p:nvSpPr>
            <p:spPr>
              <a:xfrm>
                <a:off x="5644646" y="4085222"/>
                <a:ext cx="228265" cy="152158"/>
              </a:xfrm>
              <a:custGeom>
                <a:avLst/>
                <a:gdLst/>
                <a:ahLst/>
                <a:cxnLst/>
                <a:rect l="l" t="t" r="r" b="b"/>
                <a:pathLst>
                  <a:path w="4130" h="2753" extrusionOk="0">
                    <a:moveTo>
                      <a:pt x="768" y="0"/>
                    </a:moveTo>
                    <a:cubicBezTo>
                      <a:pt x="543" y="0"/>
                      <a:pt x="384" y="106"/>
                      <a:pt x="331" y="278"/>
                    </a:cubicBezTo>
                    <a:lnTo>
                      <a:pt x="53" y="1602"/>
                    </a:lnTo>
                    <a:cubicBezTo>
                      <a:pt x="0" y="1654"/>
                      <a:pt x="53" y="1760"/>
                      <a:pt x="53" y="1866"/>
                    </a:cubicBezTo>
                    <a:cubicBezTo>
                      <a:pt x="106" y="1932"/>
                      <a:pt x="159" y="1985"/>
                      <a:pt x="265" y="2038"/>
                    </a:cubicBezTo>
                    <a:lnTo>
                      <a:pt x="331" y="2038"/>
                    </a:lnTo>
                    <a:lnTo>
                      <a:pt x="3362" y="2753"/>
                    </a:lnTo>
                    <a:cubicBezTo>
                      <a:pt x="3415" y="2753"/>
                      <a:pt x="3521" y="2753"/>
                      <a:pt x="3640" y="2700"/>
                    </a:cubicBezTo>
                    <a:cubicBezTo>
                      <a:pt x="3693" y="2647"/>
                      <a:pt x="3746" y="2594"/>
                      <a:pt x="3799" y="2475"/>
                    </a:cubicBezTo>
                    <a:lnTo>
                      <a:pt x="4077" y="1204"/>
                    </a:lnTo>
                    <a:cubicBezTo>
                      <a:pt x="4130" y="993"/>
                      <a:pt x="4024" y="821"/>
                      <a:pt x="3799" y="768"/>
                    </a:cubicBezTo>
                    <a:lnTo>
                      <a:pt x="768" y="0"/>
                    </a:lnTo>
                    <a:close/>
                  </a:path>
                </a:pathLst>
              </a:custGeom>
              <a:solidFill>
                <a:srgbClr val="EE1D69"/>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23" name="Google Shape;816;p31">
                <a:extLst>
                  <a:ext uri="{FF2B5EF4-FFF2-40B4-BE49-F238E27FC236}">
                    <a16:creationId xmlns:a16="http://schemas.microsoft.com/office/drawing/2014/main" id="{7CEB205C-EECD-4753-A3E2-172F4BF78B7C}"/>
                  </a:ext>
                </a:extLst>
              </p:cNvPr>
              <p:cNvSpPr/>
              <p:nvPr/>
            </p:nvSpPr>
            <p:spPr>
              <a:xfrm>
                <a:off x="5644646" y="4137120"/>
                <a:ext cx="215829" cy="100260"/>
              </a:xfrm>
              <a:custGeom>
                <a:avLst/>
                <a:gdLst/>
                <a:ahLst/>
                <a:cxnLst/>
                <a:rect l="l" t="t" r="r" b="b"/>
                <a:pathLst>
                  <a:path w="3905" h="1814" extrusionOk="0">
                    <a:moveTo>
                      <a:pt x="159" y="1"/>
                    </a:moveTo>
                    <a:lnTo>
                      <a:pt x="53" y="663"/>
                    </a:lnTo>
                    <a:cubicBezTo>
                      <a:pt x="0" y="715"/>
                      <a:pt x="53" y="821"/>
                      <a:pt x="53" y="927"/>
                    </a:cubicBezTo>
                    <a:cubicBezTo>
                      <a:pt x="106" y="993"/>
                      <a:pt x="159" y="1046"/>
                      <a:pt x="265" y="1099"/>
                    </a:cubicBezTo>
                    <a:lnTo>
                      <a:pt x="331" y="1099"/>
                    </a:lnTo>
                    <a:lnTo>
                      <a:pt x="3362" y="1814"/>
                    </a:lnTo>
                    <a:cubicBezTo>
                      <a:pt x="3415" y="1814"/>
                      <a:pt x="3521" y="1814"/>
                      <a:pt x="3640" y="1761"/>
                    </a:cubicBezTo>
                    <a:cubicBezTo>
                      <a:pt x="3693" y="1708"/>
                      <a:pt x="3746" y="1655"/>
                      <a:pt x="3799" y="1536"/>
                    </a:cubicBezTo>
                    <a:lnTo>
                      <a:pt x="3905" y="927"/>
                    </a:lnTo>
                    <a:lnTo>
                      <a:pt x="159" y="1"/>
                    </a:lnTo>
                    <a:close/>
                  </a:path>
                </a:pathLst>
              </a:custGeom>
              <a:solidFill>
                <a:srgbClr val="D4145A"/>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24" name="Google Shape;817;p31">
                <a:extLst>
                  <a:ext uri="{FF2B5EF4-FFF2-40B4-BE49-F238E27FC236}">
                    <a16:creationId xmlns:a16="http://schemas.microsoft.com/office/drawing/2014/main" id="{4194502E-AF13-4627-A776-CDA3D84EE592}"/>
                  </a:ext>
                </a:extLst>
              </p:cNvPr>
              <p:cNvSpPr/>
              <p:nvPr/>
            </p:nvSpPr>
            <p:spPr>
              <a:xfrm>
                <a:off x="5629280" y="4231521"/>
                <a:ext cx="209971" cy="688388"/>
              </a:xfrm>
              <a:custGeom>
                <a:avLst/>
                <a:gdLst/>
                <a:ahLst/>
                <a:cxnLst/>
                <a:rect l="l" t="t" r="r" b="b"/>
                <a:pathLst>
                  <a:path w="3799" h="12455" extrusionOk="0">
                    <a:moveTo>
                      <a:pt x="2753" y="0"/>
                    </a:moveTo>
                    <a:lnTo>
                      <a:pt x="0" y="11528"/>
                    </a:lnTo>
                    <a:lnTo>
                      <a:pt x="874" y="12454"/>
                    </a:lnTo>
                    <a:lnTo>
                      <a:pt x="3799" y="278"/>
                    </a:lnTo>
                    <a:lnTo>
                      <a:pt x="2753" y="0"/>
                    </a:lnTo>
                    <a:close/>
                  </a:path>
                </a:pathLst>
              </a:custGeom>
              <a:solidFill>
                <a:srgbClr val="309AB7"/>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25" name="Google Shape;818;p31">
                <a:extLst>
                  <a:ext uri="{FF2B5EF4-FFF2-40B4-BE49-F238E27FC236}">
                    <a16:creationId xmlns:a16="http://schemas.microsoft.com/office/drawing/2014/main" id="{27BBCB0A-86B3-4A13-9F04-94D9B17FB22C}"/>
                  </a:ext>
                </a:extLst>
              </p:cNvPr>
              <p:cNvSpPr/>
              <p:nvPr/>
            </p:nvSpPr>
            <p:spPr>
              <a:xfrm>
                <a:off x="5559032" y="4216156"/>
                <a:ext cx="222462" cy="685459"/>
              </a:xfrm>
              <a:custGeom>
                <a:avLst/>
                <a:gdLst/>
                <a:ahLst/>
                <a:cxnLst/>
                <a:rect l="l" t="t" r="r" b="b"/>
                <a:pathLst>
                  <a:path w="4025" h="12402" extrusionOk="0">
                    <a:moveTo>
                      <a:pt x="2754" y="0"/>
                    </a:moveTo>
                    <a:lnTo>
                      <a:pt x="1" y="11475"/>
                    </a:lnTo>
                    <a:lnTo>
                      <a:pt x="437" y="12402"/>
                    </a:lnTo>
                    <a:lnTo>
                      <a:pt x="1271" y="11806"/>
                    </a:lnTo>
                    <a:lnTo>
                      <a:pt x="4024" y="278"/>
                    </a:lnTo>
                    <a:lnTo>
                      <a:pt x="2754" y="0"/>
                    </a:lnTo>
                    <a:close/>
                  </a:path>
                </a:pathLst>
              </a:custGeom>
              <a:solidFill>
                <a:srgbClr val="16607A"/>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26" name="Google Shape;819;p31">
                <a:extLst>
                  <a:ext uri="{FF2B5EF4-FFF2-40B4-BE49-F238E27FC236}">
                    <a16:creationId xmlns:a16="http://schemas.microsoft.com/office/drawing/2014/main" id="{3AA1370E-FB07-4236-9E8C-3F319E67A9A2}"/>
                  </a:ext>
                </a:extLst>
              </p:cNvPr>
              <p:cNvSpPr/>
              <p:nvPr/>
            </p:nvSpPr>
            <p:spPr>
              <a:xfrm>
                <a:off x="5485910" y="4200791"/>
                <a:ext cx="225336" cy="673741"/>
              </a:xfrm>
              <a:custGeom>
                <a:avLst/>
                <a:gdLst/>
                <a:ahLst/>
                <a:cxnLst/>
                <a:rect l="l" t="t" r="r" b="b"/>
                <a:pathLst>
                  <a:path w="4077" h="12190" extrusionOk="0">
                    <a:moveTo>
                      <a:pt x="2925" y="0"/>
                    </a:moveTo>
                    <a:lnTo>
                      <a:pt x="0" y="12190"/>
                    </a:lnTo>
                    <a:lnTo>
                      <a:pt x="0" y="12190"/>
                    </a:lnTo>
                    <a:lnTo>
                      <a:pt x="1324" y="11753"/>
                    </a:lnTo>
                    <a:lnTo>
                      <a:pt x="4077" y="278"/>
                    </a:lnTo>
                    <a:lnTo>
                      <a:pt x="2925" y="0"/>
                    </a:lnTo>
                    <a:close/>
                  </a:path>
                </a:pathLst>
              </a:custGeom>
              <a:solidFill>
                <a:srgbClr val="309AB7"/>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27" name="Google Shape;820;p31">
                <a:extLst>
                  <a:ext uri="{FF2B5EF4-FFF2-40B4-BE49-F238E27FC236}">
                    <a16:creationId xmlns:a16="http://schemas.microsoft.com/office/drawing/2014/main" id="{CCF0D91D-5B0C-4627-9233-F6DF37E84BAC}"/>
                  </a:ext>
                </a:extLst>
              </p:cNvPr>
              <p:cNvSpPr/>
              <p:nvPr/>
            </p:nvSpPr>
            <p:spPr>
              <a:xfrm>
                <a:off x="5616845" y="4167132"/>
                <a:ext cx="240701" cy="161720"/>
              </a:xfrm>
              <a:custGeom>
                <a:avLst/>
                <a:gdLst/>
                <a:ahLst/>
                <a:cxnLst/>
                <a:rect l="l" t="t" r="r" b="b"/>
                <a:pathLst>
                  <a:path w="4355" h="2926" extrusionOk="0">
                    <a:moveTo>
                      <a:pt x="834" y="0"/>
                    </a:moveTo>
                    <a:cubicBezTo>
                      <a:pt x="715" y="0"/>
                      <a:pt x="609" y="0"/>
                      <a:pt x="556" y="53"/>
                    </a:cubicBezTo>
                    <a:cubicBezTo>
                      <a:pt x="437" y="120"/>
                      <a:pt x="384" y="225"/>
                      <a:pt x="331" y="278"/>
                    </a:cubicBezTo>
                    <a:lnTo>
                      <a:pt x="53" y="1655"/>
                    </a:lnTo>
                    <a:cubicBezTo>
                      <a:pt x="0" y="1880"/>
                      <a:pt x="106" y="2105"/>
                      <a:pt x="331" y="2105"/>
                    </a:cubicBezTo>
                    <a:lnTo>
                      <a:pt x="3534" y="2925"/>
                    </a:lnTo>
                    <a:cubicBezTo>
                      <a:pt x="3746" y="2925"/>
                      <a:pt x="3971" y="2819"/>
                      <a:pt x="4024" y="2594"/>
                    </a:cubicBezTo>
                    <a:lnTo>
                      <a:pt x="4302" y="1271"/>
                    </a:lnTo>
                    <a:cubicBezTo>
                      <a:pt x="4355" y="1165"/>
                      <a:pt x="4302" y="1046"/>
                      <a:pt x="4249" y="940"/>
                    </a:cubicBezTo>
                    <a:cubicBezTo>
                      <a:pt x="4196" y="887"/>
                      <a:pt x="4143" y="834"/>
                      <a:pt x="4077" y="834"/>
                    </a:cubicBezTo>
                    <a:lnTo>
                      <a:pt x="4024" y="781"/>
                    </a:lnTo>
                    <a:lnTo>
                      <a:pt x="834" y="0"/>
                    </a:lnTo>
                    <a:close/>
                  </a:path>
                </a:pathLst>
              </a:custGeom>
              <a:solidFill>
                <a:srgbClr val="DDDDDD"/>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28" name="Google Shape;821;p31">
                <a:extLst>
                  <a:ext uri="{FF2B5EF4-FFF2-40B4-BE49-F238E27FC236}">
                    <a16:creationId xmlns:a16="http://schemas.microsoft.com/office/drawing/2014/main" id="{D665E1B2-D4F5-494A-A373-12D73EAD5FB1}"/>
                  </a:ext>
                </a:extLst>
              </p:cNvPr>
              <p:cNvSpPr/>
              <p:nvPr/>
            </p:nvSpPr>
            <p:spPr>
              <a:xfrm>
                <a:off x="5629280" y="4167132"/>
                <a:ext cx="228265" cy="106837"/>
              </a:xfrm>
              <a:custGeom>
                <a:avLst/>
                <a:gdLst/>
                <a:ahLst/>
                <a:cxnLst/>
                <a:rect l="l" t="t" r="r" b="b"/>
                <a:pathLst>
                  <a:path w="4130" h="1933" extrusionOk="0">
                    <a:moveTo>
                      <a:pt x="609" y="0"/>
                    </a:moveTo>
                    <a:cubicBezTo>
                      <a:pt x="490" y="0"/>
                      <a:pt x="384" y="0"/>
                      <a:pt x="331" y="53"/>
                    </a:cubicBezTo>
                    <a:cubicBezTo>
                      <a:pt x="212" y="120"/>
                      <a:pt x="159" y="225"/>
                      <a:pt x="106" y="278"/>
                    </a:cubicBezTo>
                    <a:lnTo>
                      <a:pt x="0" y="940"/>
                    </a:lnTo>
                    <a:lnTo>
                      <a:pt x="3918" y="1933"/>
                    </a:lnTo>
                    <a:lnTo>
                      <a:pt x="4077" y="1271"/>
                    </a:lnTo>
                    <a:cubicBezTo>
                      <a:pt x="4130" y="1165"/>
                      <a:pt x="4077" y="1046"/>
                      <a:pt x="4024" y="940"/>
                    </a:cubicBezTo>
                    <a:cubicBezTo>
                      <a:pt x="3971" y="887"/>
                      <a:pt x="3918" y="834"/>
                      <a:pt x="3852" y="834"/>
                    </a:cubicBezTo>
                    <a:lnTo>
                      <a:pt x="3799" y="781"/>
                    </a:lnTo>
                    <a:lnTo>
                      <a:pt x="609" y="0"/>
                    </a:lnTo>
                    <a:close/>
                  </a:path>
                </a:pathLst>
              </a:custGeom>
              <a:solidFill>
                <a:srgbClr val="FAFBED"/>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29" name="Google Shape;822;p31">
                <a:extLst>
                  <a:ext uri="{FF2B5EF4-FFF2-40B4-BE49-F238E27FC236}">
                    <a16:creationId xmlns:a16="http://schemas.microsoft.com/office/drawing/2014/main" id="{7638DBB5-77AB-477A-9DD9-F9CADA2F2B13}"/>
                  </a:ext>
                </a:extLst>
              </p:cNvPr>
              <p:cNvSpPr/>
              <p:nvPr/>
            </p:nvSpPr>
            <p:spPr>
              <a:xfrm>
                <a:off x="5626351" y="4160499"/>
                <a:ext cx="243630" cy="80584"/>
              </a:xfrm>
              <a:custGeom>
                <a:avLst/>
                <a:gdLst/>
                <a:ahLst/>
                <a:cxnLst/>
                <a:rect l="l" t="t" r="r" b="b"/>
                <a:pathLst>
                  <a:path w="4408" h="1458" extrusionOk="0">
                    <a:moveTo>
                      <a:pt x="263" y="0"/>
                    </a:moveTo>
                    <a:cubicBezTo>
                      <a:pt x="159" y="0"/>
                      <a:pt x="53" y="87"/>
                      <a:pt x="53" y="173"/>
                    </a:cubicBezTo>
                    <a:cubicBezTo>
                      <a:pt x="0" y="345"/>
                      <a:pt x="106" y="504"/>
                      <a:pt x="212" y="504"/>
                    </a:cubicBezTo>
                    <a:lnTo>
                      <a:pt x="4077" y="1444"/>
                    </a:lnTo>
                    <a:cubicBezTo>
                      <a:pt x="4106" y="1454"/>
                      <a:pt x="4134" y="1458"/>
                      <a:pt x="4160" y="1458"/>
                    </a:cubicBezTo>
                    <a:cubicBezTo>
                      <a:pt x="4277" y="1458"/>
                      <a:pt x="4364" y="1372"/>
                      <a:pt x="4408" y="1285"/>
                    </a:cubicBezTo>
                    <a:cubicBezTo>
                      <a:pt x="4408" y="1113"/>
                      <a:pt x="4355" y="1007"/>
                      <a:pt x="4183" y="954"/>
                    </a:cubicBezTo>
                    <a:lnTo>
                      <a:pt x="331" y="15"/>
                    </a:lnTo>
                    <a:cubicBezTo>
                      <a:pt x="309" y="5"/>
                      <a:pt x="286" y="0"/>
                      <a:pt x="263" y="0"/>
                    </a:cubicBezTo>
                    <a:close/>
                  </a:path>
                </a:pathLst>
              </a:custGeom>
              <a:solidFill>
                <a:srgbClr val="233E49"/>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30" name="Google Shape;823;p31">
                <a:extLst>
                  <a:ext uri="{FF2B5EF4-FFF2-40B4-BE49-F238E27FC236}">
                    <a16:creationId xmlns:a16="http://schemas.microsoft.com/office/drawing/2014/main" id="{194525C9-9686-4EE4-B064-D6CE5BAD6212}"/>
                  </a:ext>
                </a:extLst>
              </p:cNvPr>
              <p:cNvSpPr/>
              <p:nvPr/>
            </p:nvSpPr>
            <p:spPr>
              <a:xfrm>
                <a:off x="5604409" y="4252690"/>
                <a:ext cx="244349" cy="79865"/>
              </a:xfrm>
              <a:custGeom>
                <a:avLst/>
                <a:gdLst/>
                <a:ahLst/>
                <a:cxnLst/>
                <a:rect l="l" t="t" r="r" b="b"/>
                <a:pathLst>
                  <a:path w="4421" h="1445" extrusionOk="0">
                    <a:moveTo>
                      <a:pt x="331" y="1"/>
                    </a:moveTo>
                    <a:cubicBezTo>
                      <a:pt x="225" y="1"/>
                      <a:pt x="66" y="54"/>
                      <a:pt x="66" y="226"/>
                    </a:cubicBezTo>
                    <a:cubicBezTo>
                      <a:pt x="0" y="332"/>
                      <a:pt x="119" y="491"/>
                      <a:pt x="225" y="491"/>
                    </a:cubicBezTo>
                    <a:lnTo>
                      <a:pt x="4090" y="1430"/>
                    </a:lnTo>
                    <a:cubicBezTo>
                      <a:pt x="4119" y="1440"/>
                      <a:pt x="4147" y="1444"/>
                      <a:pt x="4173" y="1444"/>
                    </a:cubicBezTo>
                    <a:cubicBezTo>
                      <a:pt x="4290" y="1444"/>
                      <a:pt x="4378" y="1358"/>
                      <a:pt x="4421" y="1271"/>
                    </a:cubicBezTo>
                    <a:cubicBezTo>
                      <a:pt x="4421" y="1099"/>
                      <a:pt x="4368" y="994"/>
                      <a:pt x="4196" y="941"/>
                    </a:cubicBezTo>
                    <a:lnTo>
                      <a:pt x="331" y="1"/>
                    </a:lnTo>
                    <a:close/>
                  </a:path>
                </a:pathLst>
              </a:custGeom>
              <a:solidFill>
                <a:srgbClr val="233E49"/>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31" name="Google Shape;824;p31">
                <a:extLst>
                  <a:ext uri="{FF2B5EF4-FFF2-40B4-BE49-F238E27FC236}">
                    <a16:creationId xmlns:a16="http://schemas.microsoft.com/office/drawing/2014/main" id="{9BC71FEA-8A2F-4DE7-ACA6-7327832F3D83}"/>
                  </a:ext>
                </a:extLst>
              </p:cNvPr>
              <p:cNvSpPr/>
              <p:nvPr/>
            </p:nvSpPr>
            <p:spPr>
              <a:xfrm>
                <a:off x="6376144" y="3457797"/>
                <a:ext cx="158072" cy="233903"/>
              </a:xfrm>
              <a:custGeom>
                <a:avLst/>
                <a:gdLst/>
                <a:ahLst/>
                <a:cxnLst/>
                <a:rect l="l" t="t" r="r" b="b"/>
                <a:pathLst>
                  <a:path w="2860" h="4232" extrusionOk="0">
                    <a:moveTo>
                      <a:pt x="2381" y="0"/>
                    </a:moveTo>
                    <a:cubicBezTo>
                      <a:pt x="2298" y="0"/>
                      <a:pt x="2214" y="33"/>
                      <a:pt x="2145" y="102"/>
                    </a:cubicBezTo>
                    <a:cubicBezTo>
                      <a:pt x="2039" y="155"/>
                      <a:pt x="1" y="1532"/>
                      <a:pt x="384" y="3901"/>
                    </a:cubicBezTo>
                    <a:cubicBezTo>
                      <a:pt x="437" y="4073"/>
                      <a:pt x="596" y="4231"/>
                      <a:pt x="821" y="4231"/>
                    </a:cubicBezTo>
                    <a:lnTo>
                      <a:pt x="874" y="4231"/>
                    </a:lnTo>
                    <a:cubicBezTo>
                      <a:pt x="1099" y="4179"/>
                      <a:pt x="1258" y="3954"/>
                      <a:pt x="1205" y="3742"/>
                    </a:cubicBezTo>
                    <a:cubicBezTo>
                      <a:pt x="927" y="1968"/>
                      <a:pt x="2528" y="817"/>
                      <a:pt x="2581" y="817"/>
                    </a:cubicBezTo>
                    <a:cubicBezTo>
                      <a:pt x="2806" y="645"/>
                      <a:pt x="2859" y="380"/>
                      <a:pt x="2701" y="208"/>
                    </a:cubicBezTo>
                    <a:cubicBezTo>
                      <a:pt x="2629" y="73"/>
                      <a:pt x="2506" y="0"/>
                      <a:pt x="2381" y="0"/>
                    </a:cubicBezTo>
                    <a:close/>
                  </a:path>
                </a:pathLst>
              </a:custGeom>
              <a:solidFill>
                <a:schemeClr val="accent2"/>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32" name="Google Shape;825;p31">
                <a:extLst>
                  <a:ext uri="{FF2B5EF4-FFF2-40B4-BE49-F238E27FC236}">
                    <a16:creationId xmlns:a16="http://schemas.microsoft.com/office/drawing/2014/main" id="{2AA52B43-83FE-4EB5-803E-C1C85CECEEF3}"/>
                  </a:ext>
                </a:extLst>
              </p:cNvPr>
              <p:cNvSpPr/>
              <p:nvPr/>
            </p:nvSpPr>
            <p:spPr>
              <a:xfrm>
                <a:off x="6180820" y="3609734"/>
                <a:ext cx="527497" cy="527442"/>
              </a:xfrm>
              <a:custGeom>
                <a:avLst/>
                <a:gdLst/>
                <a:ahLst/>
                <a:cxnLst/>
                <a:rect l="l" t="t" r="r" b="b"/>
                <a:pathLst>
                  <a:path w="9544" h="9543" extrusionOk="0">
                    <a:moveTo>
                      <a:pt x="4739" y="0"/>
                    </a:moveTo>
                    <a:cubicBezTo>
                      <a:pt x="2145" y="0"/>
                      <a:pt x="1" y="2144"/>
                      <a:pt x="1" y="4791"/>
                    </a:cubicBezTo>
                    <a:cubicBezTo>
                      <a:pt x="1" y="7385"/>
                      <a:pt x="2145" y="9543"/>
                      <a:pt x="4739" y="9543"/>
                    </a:cubicBezTo>
                    <a:cubicBezTo>
                      <a:pt x="7386" y="9543"/>
                      <a:pt x="9543" y="7385"/>
                      <a:pt x="9543" y="4791"/>
                    </a:cubicBezTo>
                    <a:cubicBezTo>
                      <a:pt x="9543" y="2144"/>
                      <a:pt x="7386" y="0"/>
                      <a:pt x="4739" y="0"/>
                    </a:cubicBezTo>
                    <a:close/>
                  </a:path>
                </a:pathLst>
              </a:custGeom>
              <a:solidFill>
                <a:schemeClr val="accent6"/>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33" name="Google Shape;826;p31">
                <a:extLst>
                  <a:ext uri="{FF2B5EF4-FFF2-40B4-BE49-F238E27FC236}">
                    <a16:creationId xmlns:a16="http://schemas.microsoft.com/office/drawing/2014/main" id="{61599DE9-3E0C-45AC-B0D7-7897B14E6713}"/>
                  </a:ext>
                </a:extLst>
              </p:cNvPr>
              <p:cNvSpPr/>
              <p:nvPr/>
            </p:nvSpPr>
            <p:spPr>
              <a:xfrm>
                <a:off x="6241562" y="3659421"/>
                <a:ext cx="207815" cy="145692"/>
              </a:xfrm>
              <a:custGeom>
                <a:avLst/>
                <a:gdLst/>
                <a:ahLst/>
                <a:cxnLst/>
                <a:rect l="l" t="t" r="r" b="b"/>
                <a:pathLst>
                  <a:path w="3760" h="2636" extrusionOk="0">
                    <a:moveTo>
                      <a:pt x="2633" y="1"/>
                    </a:moveTo>
                    <a:cubicBezTo>
                      <a:pt x="2247" y="1"/>
                      <a:pt x="1778" y="140"/>
                      <a:pt x="1324" y="425"/>
                    </a:cubicBezTo>
                    <a:cubicBezTo>
                      <a:pt x="450" y="914"/>
                      <a:pt x="0" y="1748"/>
                      <a:pt x="278" y="2238"/>
                    </a:cubicBezTo>
                    <a:cubicBezTo>
                      <a:pt x="439" y="2509"/>
                      <a:pt x="746" y="2635"/>
                      <a:pt x="1120" y="2635"/>
                    </a:cubicBezTo>
                    <a:cubicBezTo>
                      <a:pt x="1513" y="2635"/>
                      <a:pt x="1981" y="2496"/>
                      <a:pt x="2436" y="2238"/>
                    </a:cubicBezTo>
                    <a:cubicBezTo>
                      <a:pt x="3309" y="1695"/>
                      <a:pt x="3759" y="861"/>
                      <a:pt x="3428" y="372"/>
                    </a:cubicBezTo>
                    <a:cubicBezTo>
                      <a:pt x="3293" y="127"/>
                      <a:pt x="3000" y="1"/>
                      <a:pt x="2633" y="1"/>
                    </a:cubicBezTo>
                    <a:close/>
                  </a:path>
                </a:pathLst>
              </a:custGeom>
              <a:solidFill>
                <a:schemeClr val="accent5"/>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34" name="Google Shape;827;p31">
                <a:extLst>
                  <a:ext uri="{FF2B5EF4-FFF2-40B4-BE49-F238E27FC236}">
                    <a16:creationId xmlns:a16="http://schemas.microsoft.com/office/drawing/2014/main" id="{9CDD23C3-2179-46CF-9AA6-1159DB3C045A}"/>
                  </a:ext>
                </a:extLst>
              </p:cNvPr>
              <p:cNvSpPr/>
              <p:nvPr/>
            </p:nvSpPr>
            <p:spPr>
              <a:xfrm>
                <a:off x="6189608" y="3719445"/>
                <a:ext cx="518709" cy="417731"/>
              </a:xfrm>
              <a:custGeom>
                <a:avLst/>
                <a:gdLst/>
                <a:ahLst/>
                <a:cxnLst/>
                <a:rect l="l" t="t" r="r" b="b"/>
                <a:pathLst>
                  <a:path w="9385" h="7558" extrusionOk="0">
                    <a:moveTo>
                      <a:pt x="8445" y="0"/>
                    </a:moveTo>
                    <a:lnTo>
                      <a:pt x="8445" y="0"/>
                    </a:lnTo>
                    <a:cubicBezTo>
                      <a:pt x="8551" y="437"/>
                      <a:pt x="8603" y="821"/>
                      <a:pt x="8603" y="1271"/>
                    </a:cubicBezTo>
                    <a:cubicBezTo>
                      <a:pt x="8603" y="3918"/>
                      <a:pt x="6512" y="6009"/>
                      <a:pt x="3865" y="6009"/>
                    </a:cubicBezTo>
                    <a:cubicBezTo>
                      <a:pt x="2264" y="6009"/>
                      <a:pt x="887" y="5242"/>
                      <a:pt x="1" y="4024"/>
                    </a:cubicBezTo>
                    <a:lnTo>
                      <a:pt x="1" y="4024"/>
                    </a:lnTo>
                    <a:cubicBezTo>
                      <a:pt x="556" y="6062"/>
                      <a:pt x="2436" y="7558"/>
                      <a:pt x="4580" y="7558"/>
                    </a:cubicBezTo>
                    <a:cubicBezTo>
                      <a:pt x="7227" y="7558"/>
                      <a:pt x="9384" y="5400"/>
                      <a:pt x="9384" y="2806"/>
                    </a:cubicBezTo>
                    <a:cubicBezTo>
                      <a:pt x="9384" y="1761"/>
                      <a:pt x="9053" y="821"/>
                      <a:pt x="8445" y="0"/>
                    </a:cubicBezTo>
                    <a:close/>
                  </a:path>
                </a:pathLst>
              </a:custGeom>
              <a:solidFill>
                <a:schemeClr val="accent6"/>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sp>
          <p:nvSpPr>
            <p:cNvPr id="125" name="Google Shape;828;p31">
              <a:extLst>
                <a:ext uri="{FF2B5EF4-FFF2-40B4-BE49-F238E27FC236}">
                  <a16:creationId xmlns:a16="http://schemas.microsoft.com/office/drawing/2014/main" id="{A70B9403-A100-4DF3-A073-60C10F4D733E}"/>
                </a:ext>
              </a:extLst>
            </p:cNvPr>
            <p:cNvSpPr/>
            <p:nvPr/>
          </p:nvSpPr>
          <p:spPr>
            <a:xfrm>
              <a:off x="5641385" y="4715193"/>
              <a:ext cx="204624" cy="152288"/>
            </a:xfrm>
            <a:custGeom>
              <a:avLst/>
              <a:gdLst/>
              <a:ahLst/>
              <a:cxnLst/>
              <a:rect l="l" t="t" r="r" b="b"/>
              <a:pathLst>
                <a:path w="6588" h="4903" extrusionOk="0">
                  <a:moveTo>
                    <a:pt x="4067" y="1"/>
                  </a:moveTo>
                  <a:lnTo>
                    <a:pt x="2790" y="2790"/>
                  </a:lnTo>
                  <a:lnTo>
                    <a:pt x="404" y="3059"/>
                  </a:lnTo>
                  <a:cubicBezTo>
                    <a:pt x="135" y="3059"/>
                    <a:pt x="0" y="3496"/>
                    <a:pt x="269" y="3630"/>
                  </a:cubicBezTo>
                  <a:lnTo>
                    <a:pt x="2924" y="4739"/>
                  </a:lnTo>
                  <a:cubicBezTo>
                    <a:pt x="3134" y="4850"/>
                    <a:pt x="3343" y="4903"/>
                    <a:pt x="3545" y="4903"/>
                  </a:cubicBezTo>
                  <a:cubicBezTo>
                    <a:pt x="3892" y="4903"/>
                    <a:pt x="4215" y="4747"/>
                    <a:pt x="4470" y="4471"/>
                  </a:cubicBezTo>
                  <a:lnTo>
                    <a:pt x="6588" y="1547"/>
                  </a:lnTo>
                  <a:lnTo>
                    <a:pt x="4067" y="1"/>
                  </a:lnTo>
                  <a:close/>
                </a:path>
              </a:pathLst>
            </a:custGeom>
            <a:solidFill>
              <a:srgbClr val="D4145A"/>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26" name="Google Shape;829;p31">
              <a:extLst>
                <a:ext uri="{FF2B5EF4-FFF2-40B4-BE49-F238E27FC236}">
                  <a16:creationId xmlns:a16="http://schemas.microsoft.com/office/drawing/2014/main" id="{C17D1B13-7913-4AAE-8E40-0C36BEE29ABC}"/>
                </a:ext>
              </a:extLst>
            </p:cNvPr>
            <p:cNvSpPr/>
            <p:nvPr/>
          </p:nvSpPr>
          <p:spPr>
            <a:xfrm>
              <a:off x="5767676" y="4250752"/>
              <a:ext cx="622196" cy="512492"/>
            </a:xfrm>
            <a:custGeom>
              <a:avLst/>
              <a:gdLst/>
              <a:ahLst/>
              <a:cxnLst/>
              <a:rect l="l" t="t" r="r" b="b"/>
              <a:pathLst>
                <a:path w="20032" h="16500" extrusionOk="0">
                  <a:moveTo>
                    <a:pt x="16674" y="1"/>
                  </a:moveTo>
                  <a:cubicBezTo>
                    <a:pt x="15991" y="1"/>
                    <a:pt x="15283" y="187"/>
                    <a:pt x="14688" y="536"/>
                  </a:cubicBezTo>
                  <a:lnTo>
                    <a:pt x="3765" y="7392"/>
                  </a:lnTo>
                  <a:cubicBezTo>
                    <a:pt x="3496" y="7661"/>
                    <a:pt x="3227" y="7929"/>
                    <a:pt x="2925" y="8366"/>
                  </a:cubicBezTo>
                  <a:lnTo>
                    <a:pt x="1" y="14954"/>
                  </a:lnTo>
                  <a:lnTo>
                    <a:pt x="2522" y="16500"/>
                  </a:lnTo>
                  <a:lnTo>
                    <a:pt x="6588" y="11021"/>
                  </a:lnTo>
                  <a:lnTo>
                    <a:pt x="9949" y="10316"/>
                  </a:lnTo>
                  <a:lnTo>
                    <a:pt x="15528" y="8938"/>
                  </a:lnTo>
                  <a:cubicBezTo>
                    <a:pt x="16671" y="8635"/>
                    <a:pt x="17780" y="8098"/>
                    <a:pt x="18620" y="7089"/>
                  </a:cubicBezTo>
                  <a:cubicBezTo>
                    <a:pt x="19023" y="6686"/>
                    <a:pt x="19326" y="6115"/>
                    <a:pt x="19595" y="5577"/>
                  </a:cubicBezTo>
                  <a:cubicBezTo>
                    <a:pt x="19864" y="5006"/>
                    <a:pt x="20032" y="4434"/>
                    <a:pt x="20032" y="3896"/>
                  </a:cubicBezTo>
                  <a:lnTo>
                    <a:pt x="20032" y="3460"/>
                  </a:lnTo>
                  <a:cubicBezTo>
                    <a:pt x="20032" y="2048"/>
                    <a:pt x="19191" y="804"/>
                    <a:pt x="17914" y="233"/>
                  </a:cubicBezTo>
                  <a:cubicBezTo>
                    <a:pt x="17535" y="76"/>
                    <a:pt x="17110" y="1"/>
                    <a:pt x="16674" y="1"/>
                  </a:cubicBezTo>
                  <a:close/>
                </a:path>
              </a:pathLst>
            </a:custGeom>
            <a:solidFill>
              <a:srgbClr val="758CC9"/>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27" name="Google Shape;830;p31">
              <a:extLst>
                <a:ext uri="{FF2B5EF4-FFF2-40B4-BE49-F238E27FC236}">
                  <a16:creationId xmlns:a16="http://schemas.microsoft.com/office/drawing/2014/main" id="{DA17CC1B-2AEF-4DE5-80AD-524C115CC8B8}"/>
                </a:ext>
              </a:extLst>
            </p:cNvPr>
            <p:cNvSpPr/>
            <p:nvPr/>
          </p:nvSpPr>
          <p:spPr>
            <a:xfrm>
              <a:off x="5767676" y="4250752"/>
              <a:ext cx="622196" cy="512492"/>
            </a:xfrm>
            <a:custGeom>
              <a:avLst/>
              <a:gdLst/>
              <a:ahLst/>
              <a:cxnLst/>
              <a:rect l="l" t="t" r="r" b="b"/>
              <a:pathLst>
                <a:path w="20032" h="16500" extrusionOk="0">
                  <a:moveTo>
                    <a:pt x="16674" y="1"/>
                  </a:moveTo>
                  <a:cubicBezTo>
                    <a:pt x="15991" y="1"/>
                    <a:pt x="15283" y="187"/>
                    <a:pt x="14688" y="536"/>
                  </a:cubicBezTo>
                  <a:lnTo>
                    <a:pt x="3765" y="7392"/>
                  </a:lnTo>
                  <a:cubicBezTo>
                    <a:pt x="3496" y="7661"/>
                    <a:pt x="3227" y="7929"/>
                    <a:pt x="2925" y="8366"/>
                  </a:cubicBezTo>
                  <a:lnTo>
                    <a:pt x="1" y="14954"/>
                  </a:lnTo>
                  <a:lnTo>
                    <a:pt x="1110" y="15659"/>
                  </a:lnTo>
                  <a:lnTo>
                    <a:pt x="2522" y="16500"/>
                  </a:lnTo>
                  <a:lnTo>
                    <a:pt x="6588" y="11021"/>
                  </a:lnTo>
                  <a:lnTo>
                    <a:pt x="9949" y="10316"/>
                  </a:lnTo>
                  <a:lnTo>
                    <a:pt x="15528" y="8938"/>
                  </a:lnTo>
                  <a:cubicBezTo>
                    <a:pt x="16368" y="8770"/>
                    <a:pt x="17208" y="8366"/>
                    <a:pt x="18049" y="7661"/>
                  </a:cubicBezTo>
                  <a:cubicBezTo>
                    <a:pt x="18183" y="7526"/>
                    <a:pt x="18351" y="7392"/>
                    <a:pt x="18620" y="7089"/>
                  </a:cubicBezTo>
                  <a:cubicBezTo>
                    <a:pt x="19023" y="6686"/>
                    <a:pt x="19326" y="6115"/>
                    <a:pt x="19595" y="5577"/>
                  </a:cubicBezTo>
                  <a:cubicBezTo>
                    <a:pt x="19864" y="5006"/>
                    <a:pt x="20032" y="4434"/>
                    <a:pt x="20032" y="3896"/>
                  </a:cubicBezTo>
                  <a:lnTo>
                    <a:pt x="20032" y="3460"/>
                  </a:lnTo>
                  <a:cubicBezTo>
                    <a:pt x="20032" y="2048"/>
                    <a:pt x="19191" y="804"/>
                    <a:pt x="17914" y="233"/>
                  </a:cubicBezTo>
                  <a:cubicBezTo>
                    <a:pt x="17535" y="76"/>
                    <a:pt x="17110" y="1"/>
                    <a:pt x="16674" y="1"/>
                  </a:cubicBezTo>
                  <a:close/>
                </a:path>
              </a:pathLst>
            </a:custGeom>
            <a:solidFill>
              <a:srgbClr val="BDB8FF"/>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28" name="Google Shape;831;p31">
              <a:extLst>
                <a:ext uri="{FF2B5EF4-FFF2-40B4-BE49-F238E27FC236}">
                  <a16:creationId xmlns:a16="http://schemas.microsoft.com/office/drawing/2014/main" id="{EC56F751-8FC7-479A-954B-AD1EDABEC02B}"/>
                </a:ext>
              </a:extLst>
            </p:cNvPr>
            <p:cNvSpPr/>
            <p:nvPr/>
          </p:nvSpPr>
          <p:spPr>
            <a:xfrm>
              <a:off x="5802121" y="4428136"/>
              <a:ext cx="435338" cy="335107"/>
            </a:xfrm>
            <a:custGeom>
              <a:avLst/>
              <a:gdLst/>
              <a:ahLst/>
              <a:cxnLst/>
              <a:rect l="l" t="t" r="r" b="b"/>
              <a:pathLst>
                <a:path w="14016" h="10789" extrusionOk="0">
                  <a:moveTo>
                    <a:pt x="11630" y="0"/>
                  </a:moveTo>
                  <a:lnTo>
                    <a:pt x="5479" y="2521"/>
                  </a:lnTo>
                  <a:cubicBezTo>
                    <a:pt x="4471" y="2924"/>
                    <a:pt x="3496" y="3764"/>
                    <a:pt x="2958" y="4739"/>
                  </a:cubicBezTo>
                  <a:cubicBezTo>
                    <a:pt x="2118" y="6151"/>
                    <a:pt x="976" y="7966"/>
                    <a:pt x="1" y="9948"/>
                  </a:cubicBezTo>
                  <a:lnTo>
                    <a:pt x="1413" y="10789"/>
                  </a:lnTo>
                  <a:lnTo>
                    <a:pt x="5479" y="5310"/>
                  </a:lnTo>
                  <a:lnTo>
                    <a:pt x="8840" y="4605"/>
                  </a:lnTo>
                  <a:lnTo>
                    <a:pt x="8974" y="4470"/>
                  </a:lnTo>
                  <a:cubicBezTo>
                    <a:pt x="9109" y="4067"/>
                    <a:pt x="9512" y="3764"/>
                    <a:pt x="9815" y="3630"/>
                  </a:cubicBezTo>
                  <a:lnTo>
                    <a:pt x="14016" y="1815"/>
                  </a:lnTo>
                  <a:cubicBezTo>
                    <a:pt x="13176" y="1244"/>
                    <a:pt x="12335" y="706"/>
                    <a:pt x="11630" y="0"/>
                  </a:cubicBezTo>
                  <a:close/>
                </a:path>
              </a:pathLst>
            </a:custGeom>
            <a:solidFill>
              <a:srgbClr val="8D7DFF"/>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29" name="Google Shape;832;p31">
              <a:extLst>
                <a:ext uri="{FF2B5EF4-FFF2-40B4-BE49-F238E27FC236}">
                  <a16:creationId xmlns:a16="http://schemas.microsoft.com/office/drawing/2014/main" id="{75BB84C9-5E17-4D93-88B9-CB532641DB8B}"/>
                </a:ext>
              </a:extLst>
            </p:cNvPr>
            <p:cNvSpPr/>
            <p:nvPr/>
          </p:nvSpPr>
          <p:spPr>
            <a:xfrm>
              <a:off x="5993172" y="3849238"/>
              <a:ext cx="435338" cy="325727"/>
            </a:xfrm>
            <a:custGeom>
              <a:avLst/>
              <a:gdLst/>
              <a:ahLst/>
              <a:cxnLst/>
              <a:rect l="l" t="t" r="r" b="b"/>
              <a:pathLst>
                <a:path w="14016" h="10487" extrusionOk="0">
                  <a:moveTo>
                    <a:pt x="11156" y="0"/>
                  </a:moveTo>
                  <a:cubicBezTo>
                    <a:pt x="10333" y="0"/>
                    <a:pt x="9506" y="386"/>
                    <a:pt x="8974" y="1128"/>
                  </a:cubicBezTo>
                  <a:lnTo>
                    <a:pt x="6050" y="5598"/>
                  </a:lnTo>
                  <a:lnTo>
                    <a:pt x="1849" y="2943"/>
                  </a:lnTo>
                  <a:lnTo>
                    <a:pt x="0" y="5598"/>
                  </a:lnTo>
                  <a:lnTo>
                    <a:pt x="5344" y="10102"/>
                  </a:lnTo>
                  <a:cubicBezTo>
                    <a:pt x="5736" y="10352"/>
                    <a:pt x="6156" y="10486"/>
                    <a:pt x="6566" y="10486"/>
                  </a:cubicBezTo>
                  <a:cubicBezTo>
                    <a:pt x="7034" y="10486"/>
                    <a:pt x="7488" y="10310"/>
                    <a:pt x="7865" y="9934"/>
                  </a:cubicBezTo>
                  <a:lnTo>
                    <a:pt x="13040" y="4489"/>
                  </a:lnTo>
                  <a:cubicBezTo>
                    <a:pt x="13881" y="3649"/>
                    <a:pt x="14015" y="2372"/>
                    <a:pt x="13444" y="1397"/>
                  </a:cubicBezTo>
                  <a:cubicBezTo>
                    <a:pt x="12937" y="453"/>
                    <a:pt x="12048" y="0"/>
                    <a:pt x="11156" y="0"/>
                  </a:cubicBezTo>
                  <a:close/>
                </a:path>
              </a:pathLst>
            </a:custGeom>
            <a:solidFill>
              <a:srgbClr val="F6E5AC"/>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30" name="Google Shape;833;p31">
              <a:extLst>
                <a:ext uri="{FF2B5EF4-FFF2-40B4-BE49-F238E27FC236}">
                  <a16:creationId xmlns:a16="http://schemas.microsoft.com/office/drawing/2014/main" id="{A6EE7E8A-4681-4646-87BB-9B2AD79329FF}"/>
                </a:ext>
              </a:extLst>
            </p:cNvPr>
            <p:cNvSpPr/>
            <p:nvPr/>
          </p:nvSpPr>
          <p:spPr>
            <a:xfrm>
              <a:off x="6106945" y="3870700"/>
              <a:ext cx="178533" cy="304824"/>
            </a:xfrm>
            <a:custGeom>
              <a:avLst/>
              <a:gdLst/>
              <a:ahLst/>
              <a:cxnLst/>
              <a:rect l="l" t="t" r="r" b="b"/>
              <a:pathLst>
                <a:path w="5748" h="9814" extrusionOk="0">
                  <a:moveTo>
                    <a:pt x="5748" y="0"/>
                  </a:moveTo>
                  <a:lnTo>
                    <a:pt x="5748" y="0"/>
                  </a:lnTo>
                  <a:cubicBezTo>
                    <a:pt x="5580" y="168"/>
                    <a:pt x="5445" y="303"/>
                    <a:pt x="5311" y="437"/>
                  </a:cubicBezTo>
                  <a:lnTo>
                    <a:pt x="2387" y="4907"/>
                  </a:lnTo>
                  <a:lnTo>
                    <a:pt x="1" y="3529"/>
                  </a:lnTo>
                  <a:lnTo>
                    <a:pt x="1" y="7999"/>
                  </a:lnTo>
                  <a:lnTo>
                    <a:pt x="1681" y="9411"/>
                  </a:lnTo>
                  <a:cubicBezTo>
                    <a:pt x="1950" y="9545"/>
                    <a:pt x="2219" y="9680"/>
                    <a:pt x="2387" y="9814"/>
                  </a:cubicBezTo>
                  <a:lnTo>
                    <a:pt x="4067" y="3932"/>
                  </a:lnTo>
                  <a:cubicBezTo>
                    <a:pt x="4471" y="2521"/>
                    <a:pt x="5042" y="1277"/>
                    <a:pt x="5748" y="0"/>
                  </a:cubicBezTo>
                  <a:close/>
                </a:path>
              </a:pathLst>
            </a:custGeom>
            <a:solidFill>
              <a:schemeClr val="accen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31" name="Google Shape;834;p31">
              <a:extLst>
                <a:ext uri="{FF2B5EF4-FFF2-40B4-BE49-F238E27FC236}">
                  <a16:creationId xmlns:a16="http://schemas.microsoft.com/office/drawing/2014/main" id="{1DB59D19-38B6-4726-BEDD-14A2C98A1364}"/>
                </a:ext>
              </a:extLst>
            </p:cNvPr>
            <p:cNvSpPr/>
            <p:nvPr/>
          </p:nvSpPr>
          <p:spPr>
            <a:xfrm>
              <a:off x="6175836" y="3779880"/>
              <a:ext cx="439532" cy="506031"/>
            </a:xfrm>
            <a:custGeom>
              <a:avLst/>
              <a:gdLst/>
              <a:ahLst/>
              <a:cxnLst/>
              <a:rect l="l" t="t" r="r" b="b"/>
              <a:pathLst>
                <a:path w="14151" h="16292" extrusionOk="0">
                  <a:moveTo>
                    <a:pt x="9109" y="0"/>
                  </a:moveTo>
                  <a:lnTo>
                    <a:pt x="5042" y="572"/>
                  </a:lnTo>
                  <a:cubicBezTo>
                    <a:pt x="3664" y="2387"/>
                    <a:pt x="2521" y="4605"/>
                    <a:pt x="1849" y="6856"/>
                  </a:cubicBezTo>
                  <a:lnTo>
                    <a:pt x="1" y="13444"/>
                  </a:lnTo>
                  <a:cubicBezTo>
                    <a:pt x="1406" y="14452"/>
                    <a:pt x="4559" y="16292"/>
                    <a:pt x="8376" y="16292"/>
                  </a:cubicBezTo>
                  <a:cubicBezTo>
                    <a:pt x="8759" y="16292"/>
                    <a:pt x="9150" y="16273"/>
                    <a:pt x="9546" y="16233"/>
                  </a:cubicBezTo>
                  <a:cubicBezTo>
                    <a:pt x="11092" y="16099"/>
                    <a:pt x="12470" y="15696"/>
                    <a:pt x="14016" y="14990"/>
                  </a:cubicBezTo>
                  <a:lnTo>
                    <a:pt x="14150" y="7831"/>
                  </a:lnTo>
                  <a:cubicBezTo>
                    <a:pt x="14150" y="5310"/>
                    <a:pt x="13175" y="2924"/>
                    <a:pt x="11361" y="1412"/>
                  </a:cubicBezTo>
                  <a:cubicBezTo>
                    <a:pt x="10655" y="841"/>
                    <a:pt x="9815" y="269"/>
                    <a:pt x="9109" y="0"/>
                  </a:cubicBezTo>
                  <a:close/>
                </a:path>
              </a:pathLst>
            </a:custGeom>
            <a:solidFill>
              <a:schemeClr val="lt2"/>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32" name="Google Shape;835;p31">
              <a:extLst>
                <a:ext uri="{FF2B5EF4-FFF2-40B4-BE49-F238E27FC236}">
                  <a16:creationId xmlns:a16="http://schemas.microsoft.com/office/drawing/2014/main" id="{C778F81F-EA7E-43D9-AE92-F11656DE69B5}"/>
                </a:ext>
              </a:extLst>
            </p:cNvPr>
            <p:cNvSpPr/>
            <p:nvPr/>
          </p:nvSpPr>
          <p:spPr>
            <a:xfrm>
              <a:off x="6446215" y="3823706"/>
              <a:ext cx="169153" cy="460404"/>
            </a:xfrm>
            <a:custGeom>
              <a:avLst/>
              <a:gdLst/>
              <a:ahLst/>
              <a:cxnLst/>
              <a:rect l="l" t="t" r="r" b="b"/>
              <a:pathLst>
                <a:path w="5446" h="14823" extrusionOk="0">
                  <a:moveTo>
                    <a:pt x="2656" y="1"/>
                  </a:moveTo>
                  <a:cubicBezTo>
                    <a:pt x="1546" y="404"/>
                    <a:pt x="706" y="1244"/>
                    <a:pt x="404" y="3496"/>
                  </a:cubicBezTo>
                  <a:cubicBezTo>
                    <a:pt x="0" y="5714"/>
                    <a:pt x="538" y="9075"/>
                    <a:pt x="706" y="11327"/>
                  </a:cubicBezTo>
                  <a:lnTo>
                    <a:pt x="841" y="14822"/>
                  </a:lnTo>
                  <a:cubicBezTo>
                    <a:pt x="2387" y="14688"/>
                    <a:pt x="3765" y="14285"/>
                    <a:pt x="5311" y="13579"/>
                  </a:cubicBezTo>
                  <a:lnTo>
                    <a:pt x="5445" y="6420"/>
                  </a:lnTo>
                  <a:lnTo>
                    <a:pt x="5445" y="6286"/>
                  </a:lnTo>
                  <a:cubicBezTo>
                    <a:pt x="5445" y="3765"/>
                    <a:pt x="4336" y="1513"/>
                    <a:pt x="2656" y="1"/>
                  </a:cubicBezTo>
                  <a:close/>
                </a:path>
              </a:pathLst>
            </a:custGeom>
            <a:solidFill>
              <a:schemeClr val="accen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33" name="Google Shape;836;p31">
              <a:extLst>
                <a:ext uri="{FF2B5EF4-FFF2-40B4-BE49-F238E27FC236}">
                  <a16:creationId xmlns:a16="http://schemas.microsoft.com/office/drawing/2014/main" id="{C5763E02-946B-4BB3-889D-9B67A0F991C6}"/>
                </a:ext>
              </a:extLst>
            </p:cNvPr>
            <p:cNvSpPr/>
            <p:nvPr/>
          </p:nvSpPr>
          <p:spPr>
            <a:xfrm>
              <a:off x="6123655" y="4195040"/>
              <a:ext cx="501093" cy="361229"/>
            </a:xfrm>
            <a:custGeom>
              <a:avLst/>
              <a:gdLst/>
              <a:ahLst/>
              <a:cxnLst/>
              <a:rect l="l" t="t" r="r" b="b"/>
              <a:pathLst>
                <a:path w="16133" h="11630" extrusionOk="0">
                  <a:moveTo>
                    <a:pt x="1681" y="1"/>
                  </a:moveTo>
                  <a:lnTo>
                    <a:pt x="303" y="5177"/>
                  </a:lnTo>
                  <a:cubicBezTo>
                    <a:pt x="0" y="5748"/>
                    <a:pt x="303" y="6454"/>
                    <a:pt x="706" y="6991"/>
                  </a:cubicBezTo>
                  <a:cubicBezTo>
                    <a:pt x="1681" y="7832"/>
                    <a:pt x="2521" y="8537"/>
                    <a:pt x="3664" y="9243"/>
                  </a:cubicBezTo>
                  <a:cubicBezTo>
                    <a:pt x="5747" y="10655"/>
                    <a:pt x="8134" y="11629"/>
                    <a:pt x="10654" y="11629"/>
                  </a:cubicBezTo>
                  <a:cubicBezTo>
                    <a:pt x="12066" y="11629"/>
                    <a:pt x="13612" y="11495"/>
                    <a:pt x="14990" y="10789"/>
                  </a:cubicBezTo>
                  <a:cubicBezTo>
                    <a:pt x="15696" y="10487"/>
                    <a:pt x="16133" y="9815"/>
                    <a:pt x="16133" y="9109"/>
                  </a:cubicBezTo>
                  <a:lnTo>
                    <a:pt x="16133" y="8537"/>
                  </a:lnTo>
                  <a:lnTo>
                    <a:pt x="15696" y="1547"/>
                  </a:lnTo>
                  <a:cubicBezTo>
                    <a:pt x="14150" y="2253"/>
                    <a:pt x="12772" y="2656"/>
                    <a:pt x="11226" y="2790"/>
                  </a:cubicBezTo>
                  <a:cubicBezTo>
                    <a:pt x="10830" y="2830"/>
                    <a:pt x="10439" y="2849"/>
                    <a:pt x="10056" y="2849"/>
                  </a:cubicBezTo>
                  <a:cubicBezTo>
                    <a:pt x="6239" y="2849"/>
                    <a:pt x="3086" y="1009"/>
                    <a:pt x="1681" y="1"/>
                  </a:cubicBezTo>
                  <a:close/>
                </a:path>
              </a:pathLst>
            </a:custGeom>
            <a:solidFill>
              <a:srgbClr val="BDB8FF"/>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34" name="Google Shape;837;p31">
              <a:extLst>
                <a:ext uri="{FF2B5EF4-FFF2-40B4-BE49-F238E27FC236}">
                  <a16:creationId xmlns:a16="http://schemas.microsoft.com/office/drawing/2014/main" id="{A86FEA51-7C91-41CF-9FBE-0E63E3FAA2AA}"/>
                </a:ext>
              </a:extLst>
            </p:cNvPr>
            <p:cNvSpPr/>
            <p:nvPr/>
          </p:nvSpPr>
          <p:spPr>
            <a:xfrm>
              <a:off x="6319893" y="3623306"/>
              <a:ext cx="143063" cy="253078"/>
            </a:xfrm>
            <a:custGeom>
              <a:avLst/>
              <a:gdLst/>
              <a:ahLst/>
              <a:cxnLst/>
              <a:rect l="l" t="t" r="r" b="b"/>
              <a:pathLst>
                <a:path w="4606" h="8148" extrusionOk="0">
                  <a:moveTo>
                    <a:pt x="4067" y="0"/>
                  </a:moveTo>
                  <a:lnTo>
                    <a:pt x="1" y="269"/>
                  </a:lnTo>
                  <a:lnTo>
                    <a:pt x="404" y="5882"/>
                  </a:lnTo>
                  <a:lnTo>
                    <a:pt x="404" y="6285"/>
                  </a:lnTo>
                  <a:cubicBezTo>
                    <a:pt x="560" y="7347"/>
                    <a:pt x="1413" y="8147"/>
                    <a:pt x="2423" y="8147"/>
                  </a:cubicBezTo>
                  <a:cubicBezTo>
                    <a:pt x="2500" y="8147"/>
                    <a:pt x="2577" y="8143"/>
                    <a:pt x="2656" y="8133"/>
                  </a:cubicBezTo>
                  <a:cubicBezTo>
                    <a:pt x="3765" y="7965"/>
                    <a:pt x="4605" y="6991"/>
                    <a:pt x="4471" y="5882"/>
                  </a:cubicBezTo>
                  <a:lnTo>
                    <a:pt x="4471" y="5613"/>
                  </a:lnTo>
                  <a:lnTo>
                    <a:pt x="4067" y="0"/>
                  </a:lnTo>
                  <a:close/>
                </a:path>
              </a:pathLst>
            </a:custGeom>
            <a:solidFill>
              <a:srgbClr val="A67C52"/>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35" name="Google Shape;838;p31">
              <a:extLst>
                <a:ext uri="{FF2B5EF4-FFF2-40B4-BE49-F238E27FC236}">
                  <a16:creationId xmlns:a16="http://schemas.microsoft.com/office/drawing/2014/main" id="{F54AE7A5-5033-41F9-86C1-3D07F40BDC7C}"/>
                </a:ext>
              </a:extLst>
            </p:cNvPr>
            <p:cNvSpPr/>
            <p:nvPr/>
          </p:nvSpPr>
          <p:spPr>
            <a:xfrm>
              <a:off x="5802125" y="4764263"/>
              <a:ext cx="234920" cy="138872"/>
            </a:xfrm>
            <a:custGeom>
              <a:avLst/>
              <a:gdLst/>
              <a:ahLst/>
              <a:cxnLst/>
              <a:rect l="l" t="t" r="r" b="b"/>
              <a:pathLst>
                <a:path w="6420" h="4389" extrusionOk="0">
                  <a:moveTo>
                    <a:pt x="4201" y="1"/>
                  </a:moveTo>
                  <a:lnTo>
                    <a:pt x="2790" y="2084"/>
                  </a:lnTo>
                  <a:lnTo>
                    <a:pt x="404" y="2084"/>
                  </a:lnTo>
                  <a:cubicBezTo>
                    <a:pt x="135" y="2084"/>
                    <a:pt x="0" y="2387"/>
                    <a:pt x="269" y="2521"/>
                  </a:cubicBezTo>
                  <a:lnTo>
                    <a:pt x="2655" y="4202"/>
                  </a:lnTo>
                  <a:cubicBezTo>
                    <a:pt x="2912" y="4322"/>
                    <a:pt x="3162" y="4389"/>
                    <a:pt x="3399" y="4389"/>
                  </a:cubicBezTo>
                  <a:cubicBezTo>
                    <a:pt x="3690" y="4389"/>
                    <a:pt x="3961" y="4289"/>
                    <a:pt x="4201" y="4067"/>
                  </a:cubicBezTo>
                  <a:lnTo>
                    <a:pt x="6420" y="1815"/>
                  </a:lnTo>
                  <a:lnTo>
                    <a:pt x="4201" y="1"/>
                  </a:lnTo>
                  <a:close/>
                </a:path>
              </a:pathLst>
            </a:custGeom>
            <a:solidFill>
              <a:srgbClr val="D4145A"/>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36" name="Google Shape;839;p31">
              <a:extLst>
                <a:ext uri="{FF2B5EF4-FFF2-40B4-BE49-F238E27FC236}">
                  <a16:creationId xmlns:a16="http://schemas.microsoft.com/office/drawing/2014/main" id="{9C8CEC7E-7E06-445A-B527-3BEA8B5A928C}"/>
                </a:ext>
              </a:extLst>
            </p:cNvPr>
            <p:cNvSpPr/>
            <p:nvPr/>
          </p:nvSpPr>
          <p:spPr>
            <a:xfrm>
              <a:off x="5950371" y="4370395"/>
              <a:ext cx="674377" cy="457578"/>
            </a:xfrm>
            <a:custGeom>
              <a:avLst/>
              <a:gdLst/>
              <a:ahLst/>
              <a:cxnLst/>
              <a:rect l="l" t="t" r="r" b="b"/>
              <a:pathLst>
                <a:path w="21712" h="14732" extrusionOk="0">
                  <a:moveTo>
                    <a:pt x="18347" y="1"/>
                  </a:moveTo>
                  <a:cubicBezTo>
                    <a:pt x="17839" y="1"/>
                    <a:pt x="17322" y="109"/>
                    <a:pt x="16805" y="313"/>
                  </a:cubicBezTo>
                  <a:lnTo>
                    <a:pt x="13713" y="1725"/>
                  </a:lnTo>
                  <a:lnTo>
                    <a:pt x="5042" y="5489"/>
                  </a:lnTo>
                  <a:cubicBezTo>
                    <a:pt x="4739" y="5623"/>
                    <a:pt x="4336" y="5926"/>
                    <a:pt x="4201" y="6329"/>
                  </a:cubicBezTo>
                  <a:lnTo>
                    <a:pt x="4067" y="6464"/>
                  </a:lnTo>
                  <a:lnTo>
                    <a:pt x="0" y="12917"/>
                  </a:lnTo>
                  <a:lnTo>
                    <a:pt x="2219" y="14731"/>
                  </a:lnTo>
                  <a:lnTo>
                    <a:pt x="7260" y="9556"/>
                  </a:lnTo>
                  <a:lnTo>
                    <a:pt x="16368" y="8715"/>
                  </a:lnTo>
                  <a:cubicBezTo>
                    <a:pt x="17645" y="8715"/>
                    <a:pt x="18754" y="8144"/>
                    <a:pt x="19729" y="7438"/>
                  </a:cubicBezTo>
                  <a:cubicBezTo>
                    <a:pt x="20569" y="6598"/>
                    <a:pt x="21275" y="5489"/>
                    <a:pt x="21712" y="4380"/>
                  </a:cubicBezTo>
                  <a:lnTo>
                    <a:pt x="21712" y="3540"/>
                  </a:lnTo>
                  <a:cubicBezTo>
                    <a:pt x="21712" y="2263"/>
                    <a:pt x="21140" y="1154"/>
                    <a:pt x="20031" y="448"/>
                  </a:cubicBezTo>
                  <a:cubicBezTo>
                    <a:pt x="19493" y="143"/>
                    <a:pt x="18927" y="1"/>
                    <a:pt x="18347" y="1"/>
                  </a:cubicBezTo>
                  <a:close/>
                </a:path>
              </a:pathLst>
            </a:custGeom>
            <a:solidFill>
              <a:srgbClr val="758CC9"/>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37" name="Google Shape;840;p31">
              <a:extLst>
                <a:ext uri="{FF2B5EF4-FFF2-40B4-BE49-F238E27FC236}">
                  <a16:creationId xmlns:a16="http://schemas.microsoft.com/office/drawing/2014/main" id="{99538C3F-E84B-4792-B050-D36076E7BF35}"/>
                </a:ext>
              </a:extLst>
            </p:cNvPr>
            <p:cNvSpPr/>
            <p:nvPr/>
          </p:nvSpPr>
          <p:spPr>
            <a:xfrm>
              <a:off x="6428479" y="4371762"/>
              <a:ext cx="196269" cy="273515"/>
            </a:xfrm>
            <a:custGeom>
              <a:avLst/>
              <a:gdLst/>
              <a:ahLst/>
              <a:cxnLst/>
              <a:rect l="l" t="t" r="r" b="b"/>
              <a:pathLst>
                <a:path w="6319" h="8806" extrusionOk="0">
                  <a:moveTo>
                    <a:pt x="2790" y="0"/>
                  </a:moveTo>
                  <a:cubicBezTo>
                    <a:pt x="2386" y="0"/>
                    <a:pt x="1949" y="0"/>
                    <a:pt x="1546" y="269"/>
                  </a:cubicBezTo>
                  <a:cubicBezTo>
                    <a:pt x="1546" y="2219"/>
                    <a:pt x="1277" y="4202"/>
                    <a:pt x="840" y="6016"/>
                  </a:cubicBezTo>
                  <a:cubicBezTo>
                    <a:pt x="706" y="6857"/>
                    <a:pt x="437" y="7697"/>
                    <a:pt x="135" y="8537"/>
                  </a:cubicBezTo>
                  <a:lnTo>
                    <a:pt x="0" y="8806"/>
                  </a:lnTo>
                  <a:lnTo>
                    <a:pt x="0" y="8806"/>
                  </a:lnTo>
                  <a:lnTo>
                    <a:pt x="975" y="8671"/>
                  </a:lnTo>
                  <a:cubicBezTo>
                    <a:pt x="2252" y="8671"/>
                    <a:pt x="3361" y="8100"/>
                    <a:pt x="4336" y="7394"/>
                  </a:cubicBezTo>
                  <a:cubicBezTo>
                    <a:pt x="5176" y="6554"/>
                    <a:pt x="5882" y="5445"/>
                    <a:pt x="6319" y="4336"/>
                  </a:cubicBezTo>
                  <a:lnTo>
                    <a:pt x="6319" y="3496"/>
                  </a:lnTo>
                  <a:lnTo>
                    <a:pt x="6319" y="2924"/>
                  </a:lnTo>
                  <a:cubicBezTo>
                    <a:pt x="6150" y="1950"/>
                    <a:pt x="5613" y="975"/>
                    <a:pt x="4638" y="404"/>
                  </a:cubicBezTo>
                  <a:cubicBezTo>
                    <a:pt x="4067" y="135"/>
                    <a:pt x="3495" y="0"/>
                    <a:pt x="2958" y="0"/>
                  </a:cubicBezTo>
                  <a:close/>
                </a:path>
              </a:pathLst>
            </a:custGeom>
            <a:solidFill>
              <a:srgbClr val="8D7DFF"/>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38" name="Google Shape;841;p31">
              <a:extLst>
                <a:ext uri="{FF2B5EF4-FFF2-40B4-BE49-F238E27FC236}">
                  <a16:creationId xmlns:a16="http://schemas.microsoft.com/office/drawing/2014/main" id="{018B6AAF-29AF-4169-8FA6-11092FF31312}"/>
                </a:ext>
              </a:extLst>
            </p:cNvPr>
            <p:cNvSpPr/>
            <p:nvPr/>
          </p:nvSpPr>
          <p:spPr>
            <a:xfrm>
              <a:off x="6476498" y="3874086"/>
              <a:ext cx="226552" cy="540508"/>
            </a:xfrm>
            <a:custGeom>
              <a:avLst/>
              <a:gdLst/>
              <a:ahLst/>
              <a:cxnLst/>
              <a:rect l="l" t="t" r="r" b="b"/>
              <a:pathLst>
                <a:path w="7294" h="17402" extrusionOk="0">
                  <a:moveTo>
                    <a:pt x="2720" y="0"/>
                  </a:moveTo>
                  <a:cubicBezTo>
                    <a:pt x="2021" y="0"/>
                    <a:pt x="1314" y="296"/>
                    <a:pt x="840" y="900"/>
                  </a:cubicBezTo>
                  <a:cubicBezTo>
                    <a:pt x="269" y="1740"/>
                    <a:pt x="0" y="2849"/>
                    <a:pt x="403" y="3958"/>
                  </a:cubicBezTo>
                  <a:lnTo>
                    <a:pt x="5445" y="17267"/>
                  </a:lnTo>
                  <a:lnTo>
                    <a:pt x="5445" y="17401"/>
                  </a:lnTo>
                  <a:lnTo>
                    <a:pt x="7293" y="16998"/>
                  </a:lnTo>
                  <a:cubicBezTo>
                    <a:pt x="6856" y="11385"/>
                    <a:pt x="6150" y="5504"/>
                    <a:pt x="4907" y="1572"/>
                  </a:cubicBezTo>
                  <a:cubicBezTo>
                    <a:pt x="4580" y="532"/>
                    <a:pt x="3657" y="0"/>
                    <a:pt x="2720" y="0"/>
                  </a:cubicBezTo>
                  <a:close/>
                </a:path>
              </a:pathLst>
            </a:custGeom>
            <a:solidFill>
              <a:schemeClr val="lt2"/>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39" name="Google Shape;842;p31">
              <a:extLst>
                <a:ext uri="{FF2B5EF4-FFF2-40B4-BE49-F238E27FC236}">
                  <a16:creationId xmlns:a16="http://schemas.microsoft.com/office/drawing/2014/main" id="{6B7E2CE4-66DF-4667-80A5-6F266670AC17}"/>
                </a:ext>
              </a:extLst>
            </p:cNvPr>
            <p:cNvSpPr/>
            <p:nvPr/>
          </p:nvSpPr>
          <p:spPr>
            <a:xfrm>
              <a:off x="6645590" y="4402045"/>
              <a:ext cx="148281" cy="95013"/>
            </a:xfrm>
            <a:custGeom>
              <a:avLst/>
              <a:gdLst/>
              <a:ahLst/>
              <a:cxnLst/>
              <a:rect l="l" t="t" r="r" b="b"/>
              <a:pathLst>
                <a:path w="4774" h="3059" extrusionOk="0">
                  <a:moveTo>
                    <a:pt x="1849" y="0"/>
                  </a:moveTo>
                  <a:lnTo>
                    <a:pt x="1" y="403"/>
                  </a:lnTo>
                  <a:lnTo>
                    <a:pt x="303" y="1546"/>
                  </a:lnTo>
                  <a:cubicBezTo>
                    <a:pt x="572" y="2386"/>
                    <a:pt x="1412" y="3058"/>
                    <a:pt x="2252" y="3058"/>
                  </a:cubicBezTo>
                  <a:lnTo>
                    <a:pt x="4202" y="2386"/>
                  </a:lnTo>
                  <a:cubicBezTo>
                    <a:pt x="4773" y="2218"/>
                    <a:pt x="4773" y="1546"/>
                    <a:pt x="4202" y="1244"/>
                  </a:cubicBezTo>
                  <a:lnTo>
                    <a:pt x="1984" y="538"/>
                  </a:lnTo>
                  <a:cubicBezTo>
                    <a:pt x="1984" y="403"/>
                    <a:pt x="1984" y="135"/>
                    <a:pt x="1849" y="0"/>
                  </a:cubicBezTo>
                  <a:close/>
                </a:path>
              </a:pathLst>
            </a:custGeom>
            <a:solidFill>
              <a:srgbClr val="A67C52"/>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40" name="Google Shape;843;p31">
              <a:extLst>
                <a:ext uri="{FF2B5EF4-FFF2-40B4-BE49-F238E27FC236}">
                  <a16:creationId xmlns:a16="http://schemas.microsoft.com/office/drawing/2014/main" id="{8180CAFA-48DD-4FAC-9085-B474909E2D94}"/>
                </a:ext>
              </a:extLst>
            </p:cNvPr>
            <p:cNvSpPr/>
            <p:nvPr/>
          </p:nvSpPr>
          <p:spPr>
            <a:xfrm>
              <a:off x="6454570" y="3753790"/>
              <a:ext cx="4193" cy="26122"/>
            </a:xfrm>
            <a:custGeom>
              <a:avLst/>
              <a:gdLst/>
              <a:ahLst/>
              <a:cxnLst/>
              <a:rect l="l" t="t" r="r" b="b"/>
              <a:pathLst>
                <a:path w="135" h="841" extrusionOk="0">
                  <a:moveTo>
                    <a:pt x="0" y="0"/>
                  </a:moveTo>
                  <a:lnTo>
                    <a:pt x="0" y="0"/>
                  </a:lnTo>
                  <a:lnTo>
                    <a:pt x="135" y="840"/>
                  </a:lnTo>
                  <a:lnTo>
                    <a:pt x="135" y="840"/>
                  </a:lnTo>
                  <a:lnTo>
                    <a:pt x="135" y="840"/>
                  </a:lnTo>
                  <a:close/>
                </a:path>
              </a:pathLst>
            </a:custGeom>
            <a:solidFill>
              <a:srgbClr val="D2BDA8"/>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41" name="Google Shape;844;p31">
              <a:extLst>
                <a:ext uri="{FF2B5EF4-FFF2-40B4-BE49-F238E27FC236}">
                  <a16:creationId xmlns:a16="http://schemas.microsoft.com/office/drawing/2014/main" id="{2D421F8E-38A7-4C59-9ABB-134C050B52D1}"/>
                </a:ext>
              </a:extLst>
            </p:cNvPr>
            <p:cNvSpPr/>
            <p:nvPr/>
          </p:nvSpPr>
          <p:spPr>
            <a:xfrm>
              <a:off x="6458732" y="3779880"/>
              <a:ext cx="31" cy="31"/>
            </a:xfrm>
            <a:custGeom>
              <a:avLst/>
              <a:gdLst/>
              <a:ahLst/>
              <a:cxnLst/>
              <a:rect l="l" t="t" r="r" b="b"/>
              <a:pathLst>
                <a:path w="1" h="1" extrusionOk="0">
                  <a:moveTo>
                    <a:pt x="1" y="0"/>
                  </a:moveTo>
                  <a:lnTo>
                    <a:pt x="1" y="0"/>
                  </a:lnTo>
                  <a:lnTo>
                    <a:pt x="1" y="0"/>
                  </a:lnTo>
                  <a:close/>
                </a:path>
              </a:pathLst>
            </a:custGeom>
            <a:solidFill>
              <a:srgbClr val="CBAA7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42" name="Google Shape;845;p31">
              <a:extLst>
                <a:ext uri="{FF2B5EF4-FFF2-40B4-BE49-F238E27FC236}">
                  <a16:creationId xmlns:a16="http://schemas.microsoft.com/office/drawing/2014/main" id="{8A0DBC04-F1EF-41C2-8828-D7F2DC68206E}"/>
                </a:ext>
              </a:extLst>
            </p:cNvPr>
            <p:cNvSpPr/>
            <p:nvPr/>
          </p:nvSpPr>
          <p:spPr>
            <a:xfrm>
              <a:off x="6328248" y="3762114"/>
              <a:ext cx="4224" cy="21959"/>
            </a:xfrm>
            <a:custGeom>
              <a:avLst/>
              <a:gdLst/>
              <a:ahLst/>
              <a:cxnLst/>
              <a:rect l="l" t="t" r="r" b="b"/>
              <a:pathLst>
                <a:path w="136" h="707" extrusionOk="0">
                  <a:moveTo>
                    <a:pt x="1" y="1"/>
                  </a:moveTo>
                  <a:lnTo>
                    <a:pt x="135" y="707"/>
                  </a:lnTo>
                  <a:lnTo>
                    <a:pt x="135" y="707"/>
                  </a:lnTo>
                  <a:lnTo>
                    <a:pt x="1" y="1"/>
                  </a:lnTo>
                  <a:close/>
                </a:path>
              </a:pathLst>
            </a:custGeom>
            <a:solidFill>
              <a:srgbClr val="D2BDA8"/>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43" name="Google Shape;846;p31">
              <a:extLst>
                <a:ext uri="{FF2B5EF4-FFF2-40B4-BE49-F238E27FC236}">
                  <a16:creationId xmlns:a16="http://schemas.microsoft.com/office/drawing/2014/main" id="{D0888D44-7BD4-4121-82D0-1D520C7A800A}"/>
                </a:ext>
              </a:extLst>
            </p:cNvPr>
            <p:cNvSpPr/>
            <p:nvPr/>
          </p:nvSpPr>
          <p:spPr>
            <a:xfrm>
              <a:off x="6328248" y="3753790"/>
              <a:ext cx="130515" cy="56374"/>
            </a:xfrm>
            <a:custGeom>
              <a:avLst/>
              <a:gdLst/>
              <a:ahLst/>
              <a:cxnLst/>
              <a:rect l="l" t="t" r="r" b="b"/>
              <a:pathLst>
                <a:path w="4202" h="1815" extrusionOk="0">
                  <a:moveTo>
                    <a:pt x="4067" y="0"/>
                  </a:moveTo>
                  <a:cubicBezTo>
                    <a:pt x="2958" y="269"/>
                    <a:pt x="1681" y="269"/>
                    <a:pt x="303" y="269"/>
                  </a:cubicBezTo>
                  <a:lnTo>
                    <a:pt x="1" y="269"/>
                  </a:lnTo>
                  <a:lnTo>
                    <a:pt x="135" y="975"/>
                  </a:lnTo>
                  <a:cubicBezTo>
                    <a:pt x="572" y="1546"/>
                    <a:pt x="1278" y="1815"/>
                    <a:pt x="1984" y="1815"/>
                  </a:cubicBezTo>
                  <a:cubicBezTo>
                    <a:pt x="2656" y="1815"/>
                    <a:pt x="3362" y="1546"/>
                    <a:pt x="4202" y="840"/>
                  </a:cubicBezTo>
                  <a:lnTo>
                    <a:pt x="4067" y="0"/>
                  </a:lnTo>
                  <a:close/>
                </a:path>
              </a:pathLst>
            </a:custGeom>
            <a:solidFill>
              <a:srgbClr val="895C36"/>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44" name="Google Shape;847;p31">
              <a:extLst>
                <a:ext uri="{FF2B5EF4-FFF2-40B4-BE49-F238E27FC236}">
                  <a16:creationId xmlns:a16="http://schemas.microsoft.com/office/drawing/2014/main" id="{91504B71-DB7B-4698-9267-F00E8EA233B5}"/>
                </a:ext>
              </a:extLst>
            </p:cNvPr>
            <p:cNvSpPr/>
            <p:nvPr/>
          </p:nvSpPr>
          <p:spPr>
            <a:xfrm>
              <a:off x="5797959" y="2518871"/>
              <a:ext cx="1226595" cy="1243460"/>
            </a:xfrm>
            <a:custGeom>
              <a:avLst/>
              <a:gdLst/>
              <a:ahLst/>
              <a:cxnLst/>
              <a:rect l="l" t="t" r="r" b="b"/>
              <a:pathLst>
                <a:path w="39491" h="40034" extrusionOk="0">
                  <a:moveTo>
                    <a:pt x="19594" y="0"/>
                  </a:moveTo>
                  <a:cubicBezTo>
                    <a:pt x="10083" y="0"/>
                    <a:pt x="1815" y="7125"/>
                    <a:pt x="572" y="16502"/>
                  </a:cubicBezTo>
                  <a:cubicBezTo>
                    <a:pt x="1" y="20300"/>
                    <a:pt x="572" y="23795"/>
                    <a:pt x="1950" y="26887"/>
                  </a:cubicBezTo>
                  <a:cubicBezTo>
                    <a:pt x="2387" y="27996"/>
                    <a:pt x="2656" y="29240"/>
                    <a:pt x="2656" y="30517"/>
                  </a:cubicBezTo>
                  <a:cubicBezTo>
                    <a:pt x="2790" y="31357"/>
                    <a:pt x="2790" y="32063"/>
                    <a:pt x="2656" y="32903"/>
                  </a:cubicBezTo>
                  <a:lnTo>
                    <a:pt x="2656" y="33172"/>
                  </a:lnTo>
                  <a:lnTo>
                    <a:pt x="2656" y="33878"/>
                  </a:lnTo>
                  <a:cubicBezTo>
                    <a:pt x="3361" y="37373"/>
                    <a:pt x="9512" y="39894"/>
                    <a:pt x="16805" y="40028"/>
                  </a:cubicBezTo>
                  <a:cubicBezTo>
                    <a:pt x="16986" y="40032"/>
                    <a:pt x="17166" y="40034"/>
                    <a:pt x="17345" y="40034"/>
                  </a:cubicBezTo>
                  <a:cubicBezTo>
                    <a:pt x="23364" y="40034"/>
                    <a:pt x="27959" y="37855"/>
                    <a:pt x="31223" y="34852"/>
                  </a:cubicBezTo>
                  <a:cubicBezTo>
                    <a:pt x="31660" y="34987"/>
                    <a:pt x="32063" y="34987"/>
                    <a:pt x="32500" y="34987"/>
                  </a:cubicBezTo>
                  <a:cubicBezTo>
                    <a:pt x="35424" y="34987"/>
                    <a:pt x="37945" y="32600"/>
                    <a:pt x="37945" y="29542"/>
                  </a:cubicBezTo>
                  <a:cubicBezTo>
                    <a:pt x="37945" y="28399"/>
                    <a:pt x="37676" y="27425"/>
                    <a:pt x="37104" y="26584"/>
                  </a:cubicBezTo>
                  <a:cubicBezTo>
                    <a:pt x="38079" y="24366"/>
                    <a:pt x="38650" y="22249"/>
                    <a:pt x="38650" y="20569"/>
                  </a:cubicBezTo>
                  <a:cubicBezTo>
                    <a:pt x="39491" y="9646"/>
                    <a:pt x="30820" y="134"/>
                    <a:pt x="19594" y="0"/>
                  </a:cubicBezTo>
                  <a:close/>
                </a:path>
              </a:pathLst>
            </a:custGeom>
            <a:solidFill>
              <a:srgbClr val="A67C52"/>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45" name="Google Shape;848;p31">
              <a:extLst>
                <a:ext uri="{FF2B5EF4-FFF2-40B4-BE49-F238E27FC236}">
                  <a16:creationId xmlns:a16="http://schemas.microsoft.com/office/drawing/2014/main" id="{EF55652F-335C-4478-BCA6-70D09E0CA926}"/>
                </a:ext>
              </a:extLst>
            </p:cNvPr>
            <p:cNvSpPr/>
            <p:nvPr/>
          </p:nvSpPr>
          <p:spPr>
            <a:xfrm>
              <a:off x="5854333" y="3348735"/>
              <a:ext cx="1026164" cy="330945"/>
            </a:xfrm>
            <a:custGeom>
              <a:avLst/>
              <a:gdLst/>
              <a:ahLst/>
              <a:cxnLst/>
              <a:rect l="l" t="t" r="r" b="b"/>
              <a:pathLst>
                <a:path w="33038" h="10655" extrusionOk="0">
                  <a:moveTo>
                    <a:pt x="33038" y="7731"/>
                  </a:moveTo>
                  <a:cubicBezTo>
                    <a:pt x="32365" y="8134"/>
                    <a:pt x="31525" y="8269"/>
                    <a:pt x="30685" y="8269"/>
                  </a:cubicBezTo>
                  <a:cubicBezTo>
                    <a:pt x="30248" y="8269"/>
                    <a:pt x="29845" y="8269"/>
                    <a:pt x="29408" y="8134"/>
                  </a:cubicBezTo>
                  <a:cubicBezTo>
                    <a:pt x="28433" y="9109"/>
                    <a:pt x="27324" y="9949"/>
                    <a:pt x="26047" y="10655"/>
                  </a:cubicBezTo>
                  <a:lnTo>
                    <a:pt x="26047" y="10655"/>
                  </a:lnTo>
                  <a:cubicBezTo>
                    <a:pt x="27324" y="9949"/>
                    <a:pt x="28433" y="9109"/>
                    <a:pt x="29408" y="8134"/>
                  </a:cubicBezTo>
                  <a:cubicBezTo>
                    <a:pt x="29845" y="8269"/>
                    <a:pt x="30248" y="8269"/>
                    <a:pt x="30685" y="8269"/>
                  </a:cubicBezTo>
                  <a:cubicBezTo>
                    <a:pt x="31525" y="8269"/>
                    <a:pt x="32365" y="8134"/>
                    <a:pt x="33038" y="7731"/>
                  </a:cubicBezTo>
                  <a:close/>
                  <a:moveTo>
                    <a:pt x="0" y="1"/>
                  </a:moveTo>
                  <a:lnTo>
                    <a:pt x="0" y="1"/>
                  </a:lnTo>
                  <a:cubicBezTo>
                    <a:pt x="0" y="1"/>
                    <a:pt x="135" y="1"/>
                    <a:pt x="135" y="169"/>
                  </a:cubicBezTo>
                  <a:lnTo>
                    <a:pt x="135" y="303"/>
                  </a:lnTo>
                  <a:lnTo>
                    <a:pt x="135" y="169"/>
                  </a:lnTo>
                  <a:cubicBezTo>
                    <a:pt x="135" y="1"/>
                    <a:pt x="0" y="1"/>
                    <a:pt x="0" y="1"/>
                  </a:cubicBezTo>
                  <a:close/>
                </a:path>
              </a:pathLst>
            </a:custGeom>
            <a:solidFill>
              <a:srgbClr val="D2BDA8"/>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46" name="Google Shape;849;p31">
              <a:extLst>
                <a:ext uri="{FF2B5EF4-FFF2-40B4-BE49-F238E27FC236}">
                  <a16:creationId xmlns:a16="http://schemas.microsoft.com/office/drawing/2014/main" id="{BC4B70AF-7291-4186-B0C9-E23C3C98B633}"/>
                </a:ext>
              </a:extLst>
            </p:cNvPr>
            <p:cNvSpPr/>
            <p:nvPr/>
          </p:nvSpPr>
          <p:spPr>
            <a:xfrm>
              <a:off x="5854333" y="3127432"/>
              <a:ext cx="1122202" cy="552249"/>
            </a:xfrm>
            <a:custGeom>
              <a:avLst/>
              <a:gdLst/>
              <a:ahLst/>
              <a:cxnLst/>
              <a:rect l="l" t="t" r="r" b="b"/>
              <a:pathLst>
                <a:path w="36130" h="17780" extrusionOk="0">
                  <a:moveTo>
                    <a:pt x="6151" y="1547"/>
                  </a:moveTo>
                  <a:cubicBezTo>
                    <a:pt x="5613" y="2925"/>
                    <a:pt x="4067" y="5042"/>
                    <a:pt x="2387" y="5042"/>
                  </a:cubicBezTo>
                  <a:cubicBezTo>
                    <a:pt x="2118" y="5042"/>
                    <a:pt x="1681" y="5042"/>
                    <a:pt x="1412" y="4773"/>
                  </a:cubicBezTo>
                  <a:cubicBezTo>
                    <a:pt x="1109" y="5614"/>
                    <a:pt x="706" y="6588"/>
                    <a:pt x="0" y="7126"/>
                  </a:cubicBezTo>
                  <a:cubicBezTo>
                    <a:pt x="0" y="7126"/>
                    <a:pt x="135" y="7126"/>
                    <a:pt x="135" y="7294"/>
                  </a:cubicBezTo>
                  <a:lnTo>
                    <a:pt x="135" y="7428"/>
                  </a:lnTo>
                  <a:cubicBezTo>
                    <a:pt x="1815" y="6151"/>
                    <a:pt x="4201" y="4605"/>
                    <a:pt x="7159" y="3496"/>
                  </a:cubicBezTo>
                  <a:cubicBezTo>
                    <a:pt x="6588" y="2925"/>
                    <a:pt x="6722" y="2387"/>
                    <a:pt x="6151" y="1547"/>
                  </a:cubicBezTo>
                  <a:close/>
                  <a:moveTo>
                    <a:pt x="20166" y="1"/>
                  </a:moveTo>
                  <a:cubicBezTo>
                    <a:pt x="19594" y="841"/>
                    <a:pt x="18922" y="1547"/>
                    <a:pt x="18216" y="2253"/>
                  </a:cubicBezTo>
                  <a:cubicBezTo>
                    <a:pt x="18754" y="2253"/>
                    <a:pt x="19191" y="2522"/>
                    <a:pt x="19762" y="2656"/>
                  </a:cubicBezTo>
                  <a:cubicBezTo>
                    <a:pt x="23258" y="3933"/>
                    <a:pt x="25778" y="6991"/>
                    <a:pt x="26484" y="10789"/>
                  </a:cubicBezTo>
                  <a:cubicBezTo>
                    <a:pt x="26753" y="12739"/>
                    <a:pt x="26887" y="15259"/>
                    <a:pt x="26047" y="17780"/>
                  </a:cubicBezTo>
                  <a:cubicBezTo>
                    <a:pt x="27324" y="17074"/>
                    <a:pt x="28433" y="16234"/>
                    <a:pt x="29408" y="15259"/>
                  </a:cubicBezTo>
                  <a:cubicBezTo>
                    <a:pt x="29845" y="15394"/>
                    <a:pt x="30248" y="15394"/>
                    <a:pt x="30685" y="15394"/>
                  </a:cubicBezTo>
                  <a:cubicBezTo>
                    <a:pt x="31525" y="15394"/>
                    <a:pt x="32365" y="15259"/>
                    <a:pt x="33038" y="14856"/>
                  </a:cubicBezTo>
                  <a:cubicBezTo>
                    <a:pt x="34886" y="14016"/>
                    <a:pt x="36130" y="12033"/>
                    <a:pt x="36130" y="9949"/>
                  </a:cubicBezTo>
                  <a:cubicBezTo>
                    <a:pt x="36130" y="9378"/>
                    <a:pt x="35995" y="8806"/>
                    <a:pt x="35861" y="8269"/>
                  </a:cubicBezTo>
                  <a:cubicBezTo>
                    <a:pt x="34718" y="7832"/>
                    <a:pt x="34449" y="6286"/>
                    <a:pt x="33038" y="6017"/>
                  </a:cubicBezTo>
                  <a:cubicBezTo>
                    <a:pt x="32769" y="5882"/>
                    <a:pt x="32500" y="5882"/>
                    <a:pt x="32197" y="5882"/>
                  </a:cubicBezTo>
                  <a:cubicBezTo>
                    <a:pt x="31088" y="5882"/>
                    <a:pt x="30248" y="6286"/>
                    <a:pt x="29408" y="6857"/>
                  </a:cubicBezTo>
                  <a:cubicBezTo>
                    <a:pt x="28837" y="7126"/>
                    <a:pt x="28299" y="7294"/>
                    <a:pt x="27862" y="7294"/>
                  </a:cubicBezTo>
                  <a:cubicBezTo>
                    <a:pt x="27022" y="7294"/>
                    <a:pt x="26316" y="6857"/>
                    <a:pt x="25644" y="6017"/>
                  </a:cubicBezTo>
                  <a:cubicBezTo>
                    <a:pt x="25072" y="5042"/>
                    <a:pt x="25072" y="3933"/>
                    <a:pt x="25072" y="2925"/>
                  </a:cubicBezTo>
                  <a:cubicBezTo>
                    <a:pt x="25207" y="2387"/>
                    <a:pt x="25207" y="1816"/>
                    <a:pt x="25341" y="1412"/>
                  </a:cubicBezTo>
                  <a:lnTo>
                    <a:pt x="25341" y="1412"/>
                  </a:lnTo>
                  <a:cubicBezTo>
                    <a:pt x="25072" y="2085"/>
                    <a:pt x="24367" y="2522"/>
                    <a:pt x="23392" y="2522"/>
                  </a:cubicBezTo>
                  <a:cubicBezTo>
                    <a:pt x="21980" y="2522"/>
                    <a:pt x="20166" y="1681"/>
                    <a:pt x="20166" y="270"/>
                  </a:cubicBezTo>
                  <a:lnTo>
                    <a:pt x="20166" y="1"/>
                  </a:lnTo>
                  <a:close/>
                </a:path>
              </a:pathLst>
            </a:custGeom>
            <a:solidFill>
              <a:srgbClr val="895C36"/>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47" name="Google Shape;850;p31">
              <a:extLst>
                <a:ext uri="{FF2B5EF4-FFF2-40B4-BE49-F238E27FC236}">
                  <a16:creationId xmlns:a16="http://schemas.microsoft.com/office/drawing/2014/main" id="{9013B64D-20EC-4558-A812-437F86372639}"/>
                </a:ext>
              </a:extLst>
            </p:cNvPr>
            <p:cNvSpPr/>
            <p:nvPr/>
          </p:nvSpPr>
          <p:spPr>
            <a:xfrm>
              <a:off x="5641385" y="2381306"/>
              <a:ext cx="1491724" cy="1007776"/>
            </a:xfrm>
            <a:custGeom>
              <a:avLst/>
              <a:gdLst/>
              <a:ahLst/>
              <a:cxnLst/>
              <a:rect l="l" t="t" r="r" b="b"/>
              <a:pathLst>
                <a:path w="48027" h="32446" extrusionOk="0">
                  <a:moveTo>
                    <a:pt x="22214" y="0"/>
                  </a:moveTo>
                  <a:cubicBezTo>
                    <a:pt x="21954" y="0"/>
                    <a:pt x="21689" y="15"/>
                    <a:pt x="21409" y="60"/>
                  </a:cubicBezTo>
                  <a:cubicBezTo>
                    <a:pt x="21006" y="228"/>
                    <a:pt x="20569" y="228"/>
                    <a:pt x="20165" y="497"/>
                  </a:cubicBezTo>
                  <a:cubicBezTo>
                    <a:pt x="19897" y="766"/>
                    <a:pt x="19594" y="1337"/>
                    <a:pt x="19460" y="1471"/>
                  </a:cubicBezTo>
                  <a:cubicBezTo>
                    <a:pt x="18351" y="2177"/>
                    <a:pt x="15830" y="2177"/>
                    <a:pt x="14284" y="2749"/>
                  </a:cubicBezTo>
                  <a:cubicBezTo>
                    <a:pt x="13309" y="3152"/>
                    <a:pt x="8974" y="6782"/>
                    <a:pt x="10923" y="7790"/>
                  </a:cubicBezTo>
                  <a:cubicBezTo>
                    <a:pt x="9948" y="9033"/>
                    <a:pt x="8133" y="9033"/>
                    <a:pt x="6856" y="10008"/>
                  </a:cubicBezTo>
                  <a:cubicBezTo>
                    <a:pt x="5882" y="10714"/>
                    <a:pt x="4336" y="12831"/>
                    <a:pt x="6016" y="13503"/>
                  </a:cubicBezTo>
                  <a:cubicBezTo>
                    <a:pt x="5310" y="14209"/>
                    <a:pt x="4336" y="14344"/>
                    <a:pt x="3496" y="15049"/>
                  </a:cubicBezTo>
                  <a:cubicBezTo>
                    <a:pt x="2790" y="15755"/>
                    <a:pt x="2521" y="16730"/>
                    <a:pt x="2252" y="17704"/>
                  </a:cubicBezTo>
                  <a:cubicBezTo>
                    <a:pt x="1973" y="18478"/>
                    <a:pt x="1011" y="21987"/>
                    <a:pt x="2382" y="21987"/>
                  </a:cubicBezTo>
                  <a:cubicBezTo>
                    <a:pt x="2500" y="21987"/>
                    <a:pt x="2635" y="21961"/>
                    <a:pt x="2790" y="21906"/>
                  </a:cubicBezTo>
                  <a:lnTo>
                    <a:pt x="2790" y="21906"/>
                  </a:lnTo>
                  <a:cubicBezTo>
                    <a:pt x="975" y="22611"/>
                    <a:pt x="0" y="25569"/>
                    <a:pt x="706" y="27249"/>
                  </a:cubicBezTo>
                  <a:cubicBezTo>
                    <a:pt x="1244" y="28224"/>
                    <a:pt x="1950" y="28795"/>
                    <a:pt x="3092" y="28795"/>
                  </a:cubicBezTo>
                  <a:cubicBezTo>
                    <a:pt x="3198" y="28831"/>
                    <a:pt x="3325" y="28847"/>
                    <a:pt x="3462" y="28847"/>
                  </a:cubicBezTo>
                  <a:cubicBezTo>
                    <a:pt x="3846" y="28847"/>
                    <a:pt x="4307" y="28716"/>
                    <a:pt x="4605" y="28493"/>
                  </a:cubicBezTo>
                  <a:cubicBezTo>
                    <a:pt x="4605" y="29199"/>
                    <a:pt x="4773" y="29770"/>
                    <a:pt x="5042" y="30308"/>
                  </a:cubicBezTo>
                  <a:cubicBezTo>
                    <a:pt x="5431" y="31013"/>
                    <a:pt x="5851" y="31293"/>
                    <a:pt x="6256" y="31293"/>
                  </a:cubicBezTo>
                  <a:cubicBezTo>
                    <a:pt x="7145" y="31293"/>
                    <a:pt x="7968" y="29949"/>
                    <a:pt x="8268" y="28795"/>
                  </a:cubicBezTo>
                  <a:cubicBezTo>
                    <a:pt x="8578" y="28972"/>
                    <a:pt x="8892" y="29049"/>
                    <a:pt x="9203" y="29049"/>
                  </a:cubicBezTo>
                  <a:cubicBezTo>
                    <a:pt x="10854" y="29049"/>
                    <a:pt x="12441" y="26869"/>
                    <a:pt x="13007" y="25569"/>
                  </a:cubicBezTo>
                  <a:cubicBezTo>
                    <a:pt x="13713" y="26544"/>
                    <a:pt x="13309" y="27518"/>
                    <a:pt x="14855" y="27787"/>
                  </a:cubicBezTo>
                  <a:cubicBezTo>
                    <a:pt x="15083" y="27859"/>
                    <a:pt x="15332" y="27893"/>
                    <a:pt x="15592" y="27893"/>
                  </a:cubicBezTo>
                  <a:cubicBezTo>
                    <a:pt x="16906" y="27893"/>
                    <a:pt x="18534" y="27038"/>
                    <a:pt x="19460" y="25972"/>
                  </a:cubicBezTo>
                  <a:lnTo>
                    <a:pt x="19460" y="25972"/>
                  </a:lnTo>
                  <a:cubicBezTo>
                    <a:pt x="19191" y="26544"/>
                    <a:pt x="18888" y="27384"/>
                    <a:pt x="19191" y="27653"/>
                  </a:cubicBezTo>
                  <a:cubicBezTo>
                    <a:pt x="19464" y="28079"/>
                    <a:pt x="19996" y="28220"/>
                    <a:pt x="20547" y="28220"/>
                  </a:cubicBezTo>
                  <a:cubicBezTo>
                    <a:pt x="21082" y="28220"/>
                    <a:pt x="21633" y="28087"/>
                    <a:pt x="21980" y="27955"/>
                  </a:cubicBezTo>
                  <a:cubicBezTo>
                    <a:pt x="24098" y="27249"/>
                    <a:pt x="25778" y="25838"/>
                    <a:pt x="27022" y="24023"/>
                  </a:cubicBezTo>
                  <a:lnTo>
                    <a:pt x="27022" y="24023"/>
                  </a:lnTo>
                  <a:cubicBezTo>
                    <a:pt x="26852" y="25530"/>
                    <a:pt x="28679" y="26474"/>
                    <a:pt x="30227" y="26474"/>
                  </a:cubicBezTo>
                  <a:cubicBezTo>
                    <a:pt x="31130" y="26474"/>
                    <a:pt x="31937" y="26153"/>
                    <a:pt x="32197" y="25434"/>
                  </a:cubicBezTo>
                  <a:lnTo>
                    <a:pt x="32197" y="25434"/>
                  </a:lnTo>
                  <a:cubicBezTo>
                    <a:pt x="32063" y="26678"/>
                    <a:pt x="31660" y="28627"/>
                    <a:pt x="32500" y="30039"/>
                  </a:cubicBezTo>
                  <a:cubicBezTo>
                    <a:pt x="33185" y="30911"/>
                    <a:pt x="33922" y="31296"/>
                    <a:pt x="34718" y="31296"/>
                  </a:cubicBezTo>
                  <a:cubicBezTo>
                    <a:pt x="35210" y="31296"/>
                    <a:pt x="35725" y="31149"/>
                    <a:pt x="36264" y="30879"/>
                  </a:cubicBezTo>
                  <a:cubicBezTo>
                    <a:pt x="37110" y="30341"/>
                    <a:pt x="37975" y="29900"/>
                    <a:pt x="38949" y="29900"/>
                  </a:cubicBezTo>
                  <a:cubicBezTo>
                    <a:pt x="39253" y="29900"/>
                    <a:pt x="39566" y="29943"/>
                    <a:pt x="39894" y="30039"/>
                  </a:cubicBezTo>
                  <a:cubicBezTo>
                    <a:pt x="41440" y="30308"/>
                    <a:pt x="41742" y="32291"/>
                    <a:pt x="43254" y="32425"/>
                  </a:cubicBezTo>
                  <a:cubicBezTo>
                    <a:pt x="43343" y="32439"/>
                    <a:pt x="43432" y="32446"/>
                    <a:pt x="43520" y="32446"/>
                  </a:cubicBezTo>
                  <a:cubicBezTo>
                    <a:pt x="45121" y="32446"/>
                    <a:pt x="46716" y="30235"/>
                    <a:pt x="45506" y="28930"/>
                  </a:cubicBezTo>
                  <a:cubicBezTo>
                    <a:pt x="47321" y="28493"/>
                    <a:pt x="48027" y="25972"/>
                    <a:pt x="47758" y="24292"/>
                  </a:cubicBezTo>
                  <a:cubicBezTo>
                    <a:pt x="47624" y="23888"/>
                    <a:pt x="47758" y="23754"/>
                    <a:pt x="47624" y="23317"/>
                  </a:cubicBezTo>
                  <a:cubicBezTo>
                    <a:pt x="47321" y="23048"/>
                    <a:pt x="46615" y="23048"/>
                    <a:pt x="46615" y="22746"/>
                  </a:cubicBezTo>
                  <a:cubicBezTo>
                    <a:pt x="46481" y="22342"/>
                    <a:pt x="47456" y="20931"/>
                    <a:pt x="47456" y="20393"/>
                  </a:cubicBezTo>
                  <a:cubicBezTo>
                    <a:pt x="47888" y="18166"/>
                    <a:pt x="47334" y="12258"/>
                    <a:pt x="44200" y="12258"/>
                  </a:cubicBezTo>
                  <a:cubicBezTo>
                    <a:pt x="44166" y="12258"/>
                    <a:pt x="44130" y="12258"/>
                    <a:pt x="44095" y="12260"/>
                  </a:cubicBezTo>
                  <a:cubicBezTo>
                    <a:pt x="44095" y="10311"/>
                    <a:pt x="42145" y="7924"/>
                    <a:pt x="40734" y="6647"/>
                  </a:cubicBezTo>
                  <a:cubicBezTo>
                    <a:pt x="39894" y="5807"/>
                    <a:pt x="39490" y="5941"/>
                    <a:pt x="38516" y="5673"/>
                  </a:cubicBezTo>
                  <a:cubicBezTo>
                    <a:pt x="37373" y="5404"/>
                    <a:pt x="37944" y="5269"/>
                    <a:pt x="37239" y="4127"/>
                  </a:cubicBezTo>
                  <a:cubicBezTo>
                    <a:pt x="36527" y="2605"/>
                    <a:pt x="33432" y="994"/>
                    <a:pt x="31042" y="994"/>
                  </a:cubicBezTo>
                  <a:cubicBezTo>
                    <a:pt x="30159" y="994"/>
                    <a:pt x="29372" y="1214"/>
                    <a:pt x="28836" y="1740"/>
                  </a:cubicBezTo>
                  <a:cubicBezTo>
                    <a:pt x="27727" y="60"/>
                    <a:pt x="25610" y="60"/>
                    <a:pt x="23795" y="60"/>
                  </a:cubicBezTo>
                  <a:cubicBezTo>
                    <a:pt x="23235" y="60"/>
                    <a:pt x="22735" y="0"/>
                    <a:pt x="22214" y="0"/>
                  </a:cubicBezTo>
                  <a:close/>
                </a:path>
              </a:pathLst>
            </a:custGeom>
            <a:solidFill>
              <a:schemeClr val="accent5"/>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48" name="Google Shape;851;p31">
              <a:extLst>
                <a:ext uri="{FF2B5EF4-FFF2-40B4-BE49-F238E27FC236}">
                  <a16:creationId xmlns:a16="http://schemas.microsoft.com/office/drawing/2014/main" id="{6B314EA2-2C03-4489-97D0-5940D020374D}"/>
                </a:ext>
              </a:extLst>
            </p:cNvPr>
            <p:cNvSpPr/>
            <p:nvPr/>
          </p:nvSpPr>
          <p:spPr>
            <a:xfrm>
              <a:off x="5715495" y="3061677"/>
              <a:ext cx="8386" cy="5249"/>
            </a:xfrm>
            <a:custGeom>
              <a:avLst/>
              <a:gdLst/>
              <a:ahLst/>
              <a:cxnLst/>
              <a:rect l="l" t="t" r="r" b="b"/>
              <a:pathLst>
                <a:path w="270" h="169" extrusionOk="0">
                  <a:moveTo>
                    <a:pt x="269" y="1"/>
                  </a:moveTo>
                  <a:cubicBezTo>
                    <a:pt x="135" y="1"/>
                    <a:pt x="0" y="169"/>
                    <a:pt x="0" y="169"/>
                  </a:cubicBezTo>
                  <a:cubicBezTo>
                    <a:pt x="0" y="169"/>
                    <a:pt x="135" y="169"/>
                    <a:pt x="269" y="1"/>
                  </a:cubicBezTo>
                  <a:close/>
                </a:path>
              </a:pathLst>
            </a:custGeom>
            <a:solidFill>
              <a:srgbClr val="CDC4CA"/>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49" name="Google Shape;852;p31">
              <a:extLst>
                <a:ext uri="{FF2B5EF4-FFF2-40B4-BE49-F238E27FC236}">
                  <a16:creationId xmlns:a16="http://schemas.microsoft.com/office/drawing/2014/main" id="{C815BA55-51F2-4C11-921B-5A074A89E5E6}"/>
                </a:ext>
              </a:extLst>
            </p:cNvPr>
            <p:cNvSpPr/>
            <p:nvPr/>
          </p:nvSpPr>
          <p:spPr>
            <a:xfrm>
              <a:off x="6324086" y="3197379"/>
              <a:ext cx="96069" cy="52243"/>
            </a:xfrm>
            <a:custGeom>
              <a:avLst/>
              <a:gdLst/>
              <a:ahLst/>
              <a:cxnLst/>
              <a:rect l="l" t="t" r="r" b="b"/>
              <a:pathLst>
                <a:path w="3093" h="1682" extrusionOk="0">
                  <a:moveTo>
                    <a:pt x="3092" y="1"/>
                  </a:moveTo>
                  <a:lnTo>
                    <a:pt x="3092" y="1"/>
                  </a:lnTo>
                  <a:cubicBezTo>
                    <a:pt x="2118" y="673"/>
                    <a:pt x="1109" y="1244"/>
                    <a:pt x="0" y="1681"/>
                  </a:cubicBezTo>
                  <a:cubicBezTo>
                    <a:pt x="1109" y="1244"/>
                    <a:pt x="2252" y="673"/>
                    <a:pt x="3092" y="1"/>
                  </a:cubicBezTo>
                  <a:close/>
                </a:path>
              </a:pathLst>
            </a:custGeom>
            <a:solidFill>
              <a:srgbClr val="865F4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50" name="Google Shape;853;p31">
              <a:extLst>
                <a:ext uri="{FF2B5EF4-FFF2-40B4-BE49-F238E27FC236}">
                  <a16:creationId xmlns:a16="http://schemas.microsoft.com/office/drawing/2014/main" id="{BC3AF171-ACCA-4684-B20F-015ABA8C63EF}"/>
                </a:ext>
              </a:extLst>
            </p:cNvPr>
            <p:cNvSpPr/>
            <p:nvPr/>
          </p:nvSpPr>
          <p:spPr>
            <a:xfrm>
              <a:off x="6420124" y="3127432"/>
              <a:ext cx="221334" cy="78334"/>
            </a:xfrm>
            <a:custGeom>
              <a:avLst/>
              <a:gdLst/>
              <a:ahLst/>
              <a:cxnLst/>
              <a:rect l="l" t="t" r="r" b="b"/>
              <a:pathLst>
                <a:path w="7126" h="2522" extrusionOk="0">
                  <a:moveTo>
                    <a:pt x="1950" y="270"/>
                  </a:moveTo>
                  <a:cubicBezTo>
                    <a:pt x="1950" y="1681"/>
                    <a:pt x="3764" y="2522"/>
                    <a:pt x="5176" y="2522"/>
                  </a:cubicBezTo>
                  <a:cubicBezTo>
                    <a:pt x="6151" y="2522"/>
                    <a:pt x="6856" y="2085"/>
                    <a:pt x="7125" y="1412"/>
                  </a:cubicBezTo>
                  <a:lnTo>
                    <a:pt x="7125" y="1412"/>
                  </a:lnTo>
                  <a:cubicBezTo>
                    <a:pt x="6856" y="2085"/>
                    <a:pt x="6151" y="2522"/>
                    <a:pt x="5176" y="2522"/>
                  </a:cubicBezTo>
                  <a:cubicBezTo>
                    <a:pt x="3764" y="2522"/>
                    <a:pt x="1950" y="1681"/>
                    <a:pt x="1950" y="270"/>
                  </a:cubicBezTo>
                  <a:close/>
                  <a:moveTo>
                    <a:pt x="1950" y="1"/>
                  </a:moveTo>
                  <a:cubicBezTo>
                    <a:pt x="1378" y="841"/>
                    <a:pt x="706" y="1547"/>
                    <a:pt x="0" y="2253"/>
                  </a:cubicBezTo>
                  <a:lnTo>
                    <a:pt x="0" y="2253"/>
                  </a:lnTo>
                  <a:cubicBezTo>
                    <a:pt x="706" y="1547"/>
                    <a:pt x="1378" y="841"/>
                    <a:pt x="1950" y="1"/>
                  </a:cubicBezTo>
                  <a:close/>
                </a:path>
              </a:pathLst>
            </a:custGeom>
            <a:solidFill>
              <a:srgbClr val="6E472B"/>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51" name="Google Shape;854;p31">
              <a:extLst>
                <a:ext uri="{FF2B5EF4-FFF2-40B4-BE49-F238E27FC236}">
                  <a16:creationId xmlns:a16="http://schemas.microsoft.com/office/drawing/2014/main" id="{93685CFF-3B82-4A96-8A9E-93418E10F484}"/>
                </a:ext>
              </a:extLst>
            </p:cNvPr>
            <p:cNvSpPr/>
            <p:nvPr/>
          </p:nvSpPr>
          <p:spPr>
            <a:xfrm>
              <a:off x="6119462" y="3187999"/>
              <a:ext cx="126353" cy="61623"/>
            </a:xfrm>
            <a:custGeom>
              <a:avLst/>
              <a:gdLst/>
              <a:ahLst/>
              <a:cxnLst/>
              <a:rect l="l" t="t" r="r" b="b"/>
              <a:pathLst>
                <a:path w="4068" h="1984" extrusionOk="0">
                  <a:moveTo>
                    <a:pt x="3933" y="0"/>
                  </a:moveTo>
                  <a:cubicBezTo>
                    <a:pt x="3093" y="1143"/>
                    <a:pt x="1413" y="1983"/>
                    <a:pt x="1" y="1983"/>
                  </a:cubicBezTo>
                  <a:cubicBezTo>
                    <a:pt x="1413" y="1983"/>
                    <a:pt x="3093" y="1143"/>
                    <a:pt x="4068" y="0"/>
                  </a:cubicBezTo>
                  <a:close/>
                </a:path>
              </a:pathLst>
            </a:custGeom>
            <a:solidFill>
              <a:srgbClr val="865F4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52" name="Google Shape;855;p31">
              <a:extLst>
                <a:ext uri="{FF2B5EF4-FFF2-40B4-BE49-F238E27FC236}">
                  <a16:creationId xmlns:a16="http://schemas.microsoft.com/office/drawing/2014/main" id="{91A59F9D-AD18-48D3-B9E8-77BA0F1FD3C1}"/>
                </a:ext>
              </a:extLst>
            </p:cNvPr>
            <p:cNvSpPr/>
            <p:nvPr/>
          </p:nvSpPr>
          <p:spPr>
            <a:xfrm>
              <a:off x="5854333" y="3344573"/>
              <a:ext cx="31" cy="4193"/>
            </a:xfrm>
            <a:custGeom>
              <a:avLst/>
              <a:gdLst/>
              <a:ahLst/>
              <a:cxnLst/>
              <a:rect l="l" t="t" r="r" b="b"/>
              <a:pathLst>
                <a:path w="1" h="135" extrusionOk="0">
                  <a:moveTo>
                    <a:pt x="0" y="0"/>
                  </a:moveTo>
                  <a:lnTo>
                    <a:pt x="0" y="0"/>
                  </a:lnTo>
                  <a:lnTo>
                    <a:pt x="0" y="135"/>
                  </a:lnTo>
                  <a:lnTo>
                    <a:pt x="0" y="135"/>
                  </a:lnTo>
                  <a:close/>
                </a:path>
              </a:pathLst>
            </a:custGeom>
            <a:solidFill>
              <a:srgbClr val="A99286"/>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53" name="Google Shape;856;p31">
              <a:extLst>
                <a:ext uri="{FF2B5EF4-FFF2-40B4-BE49-F238E27FC236}">
                  <a16:creationId xmlns:a16="http://schemas.microsoft.com/office/drawing/2014/main" id="{9FA72179-C8DC-404E-86D0-508BA5E3EB2D}"/>
                </a:ext>
              </a:extLst>
            </p:cNvPr>
            <p:cNvSpPr/>
            <p:nvPr/>
          </p:nvSpPr>
          <p:spPr>
            <a:xfrm>
              <a:off x="5854333" y="3276272"/>
              <a:ext cx="43639" cy="72494"/>
            </a:xfrm>
            <a:custGeom>
              <a:avLst/>
              <a:gdLst/>
              <a:ahLst/>
              <a:cxnLst/>
              <a:rect l="l" t="t" r="r" b="b"/>
              <a:pathLst>
                <a:path w="1405" h="2334" extrusionOk="0">
                  <a:moveTo>
                    <a:pt x="1405" y="1"/>
                  </a:moveTo>
                  <a:lnTo>
                    <a:pt x="1405" y="1"/>
                  </a:lnTo>
                  <a:cubicBezTo>
                    <a:pt x="1103" y="837"/>
                    <a:pt x="701" y="1799"/>
                    <a:pt x="0" y="2199"/>
                  </a:cubicBezTo>
                  <a:lnTo>
                    <a:pt x="0" y="2334"/>
                  </a:lnTo>
                  <a:cubicBezTo>
                    <a:pt x="701" y="1800"/>
                    <a:pt x="1103" y="837"/>
                    <a:pt x="1405" y="1"/>
                  </a:cubicBezTo>
                  <a:close/>
                </a:path>
              </a:pathLst>
            </a:custGeom>
            <a:solidFill>
              <a:srgbClr val="6E472B"/>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54" name="Google Shape;857;p31">
              <a:extLst>
                <a:ext uri="{FF2B5EF4-FFF2-40B4-BE49-F238E27FC236}">
                  <a16:creationId xmlns:a16="http://schemas.microsoft.com/office/drawing/2014/main" id="{6A7442B2-7FE0-4334-9BAA-31050FC2AD82}"/>
                </a:ext>
              </a:extLst>
            </p:cNvPr>
            <p:cNvSpPr/>
            <p:nvPr/>
          </p:nvSpPr>
          <p:spPr>
            <a:xfrm>
              <a:off x="5659120" y="3179644"/>
              <a:ext cx="1465664" cy="208817"/>
            </a:xfrm>
            <a:custGeom>
              <a:avLst/>
              <a:gdLst/>
              <a:ahLst/>
              <a:cxnLst/>
              <a:rect l="l" t="t" r="r" b="b"/>
              <a:pathLst>
                <a:path w="47188" h="6723" extrusionOk="0">
                  <a:moveTo>
                    <a:pt x="45372" y="4470"/>
                  </a:moveTo>
                  <a:cubicBezTo>
                    <a:pt x="45204" y="5613"/>
                    <a:pt x="44095" y="6722"/>
                    <a:pt x="42986" y="6722"/>
                  </a:cubicBezTo>
                  <a:lnTo>
                    <a:pt x="42683" y="6722"/>
                  </a:lnTo>
                  <a:cubicBezTo>
                    <a:pt x="42549" y="6722"/>
                    <a:pt x="42280" y="6722"/>
                    <a:pt x="42146" y="6588"/>
                  </a:cubicBezTo>
                  <a:lnTo>
                    <a:pt x="42146" y="6588"/>
                  </a:lnTo>
                  <a:cubicBezTo>
                    <a:pt x="42280" y="6722"/>
                    <a:pt x="42549" y="6722"/>
                    <a:pt x="42683" y="6722"/>
                  </a:cubicBezTo>
                  <a:lnTo>
                    <a:pt x="42986" y="6722"/>
                  </a:lnTo>
                  <a:cubicBezTo>
                    <a:pt x="44095" y="6722"/>
                    <a:pt x="45204" y="5613"/>
                    <a:pt x="45372" y="4470"/>
                  </a:cubicBezTo>
                  <a:close/>
                  <a:moveTo>
                    <a:pt x="1" y="135"/>
                  </a:moveTo>
                  <a:cubicBezTo>
                    <a:pt x="1" y="706"/>
                    <a:pt x="1" y="1109"/>
                    <a:pt x="135" y="1546"/>
                  </a:cubicBezTo>
                  <a:cubicBezTo>
                    <a:pt x="673" y="2521"/>
                    <a:pt x="1379" y="3092"/>
                    <a:pt x="2521" y="3092"/>
                  </a:cubicBezTo>
                  <a:lnTo>
                    <a:pt x="2656" y="3092"/>
                  </a:lnTo>
                  <a:cubicBezTo>
                    <a:pt x="3059" y="3092"/>
                    <a:pt x="3630" y="3092"/>
                    <a:pt x="4034" y="2790"/>
                  </a:cubicBezTo>
                  <a:lnTo>
                    <a:pt x="4034" y="2790"/>
                  </a:lnTo>
                  <a:cubicBezTo>
                    <a:pt x="3630" y="3092"/>
                    <a:pt x="3059" y="3092"/>
                    <a:pt x="2656" y="3092"/>
                  </a:cubicBezTo>
                  <a:lnTo>
                    <a:pt x="2521" y="3092"/>
                  </a:lnTo>
                  <a:cubicBezTo>
                    <a:pt x="1379" y="3092"/>
                    <a:pt x="673" y="2521"/>
                    <a:pt x="135" y="1546"/>
                  </a:cubicBezTo>
                  <a:cubicBezTo>
                    <a:pt x="1" y="1109"/>
                    <a:pt x="1" y="706"/>
                    <a:pt x="1" y="135"/>
                  </a:cubicBezTo>
                  <a:close/>
                  <a:moveTo>
                    <a:pt x="47187" y="0"/>
                  </a:moveTo>
                  <a:cubicBezTo>
                    <a:pt x="47053" y="1412"/>
                    <a:pt x="46347" y="2924"/>
                    <a:pt x="44935" y="3227"/>
                  </a:cubicBezTo>
                  <a:lnTo>
                    <a:pt x="44935" y="3227"/>
                  </a:lnTo>
                  <a:cubicBezTo>
                    <a:pt x="46347" y="2924"/>
                    <a:pt x="47053" y="1412"/>
                    <a:pt x="47187" y="0"/>
                  </a:cubicBezTo>
                  <a:close/>
                </a:path>
              </a:pathLst>
            </a:custGeom>
            <a:solidFill>
              <a:srgbClr val="CDC4CA"/>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55" name="Google Shape;858;p31">
              <a:extLst>
                <a:ext uri="{FF2B5EF4-FFF2-40B4-BE49-F238E27FC236}">
                  <a16:creationId xmlns:a16="http://schemas.microsoft.com/office/drawing/2014/main" id="{FBAE211A-A539-4482-AC1D-05BE1FC5B5B7}"/>
                </a:ext>
              </a:extLst>
            </p:cNvPr>
            <p:cNvSpPr/>
            <p:nvPr/>
          </p:nvSpPr>
          <p:spPr>
            <a:xfrm>
              <a:off x="6968149" y="3384237"/>
              <a:ext cx="31" cy="31"/>
            </a:xfrm>
            <a:custGeom>
              <a:avLst/>
              <a:gdLst/>
              <a:ahLst/>
              <a:cxnLst/>
              <a:rect l="l" t="t" r="r" b="b"/>
              <a:pathLst>
                <a:path w="1" h="1" extrusionOk="0">
                  <a:moveTo>
                    <a:pt x="1" y="1"/>
                  </a:moveTo>
                  <a:lnTo>
                    <a:pt x="1" y="1"/>
                  </a:lnTo>
                  <a:lnTo>
                    <a:pt x="1" y="1"/>
                  </a:lnTo>
                  <a:lnTo>
                    <a:pt x="1" y="1"/>
                  </a:lnTo>
                  <a:close/>
                </a:path>
              </a:pathLst>
            </a:custGeom>
            <a:solidFill>
              <a:srgbClr val="865F4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56" name="Google Shape;859;p31">
              <a:extLst>
                <a:ext uri="{FF2B5EF4-FFF2-40B4-BE49-F238E27FC236}">
                  <a16:creationId xmlns:a16="http://schemas.microsoft.com/office/drawing/2014/main" id="{69136F04-B278-4651-91CE-B04F35DC8E10}"/>
                </a:ext>
              </a:extLst>
            </p:cNvPr>
            <p:cNvSpPr/>
            <p:nvPr/>
          </p:nvSpPr>
          <p:spPr>
            <a:xfrm>
              <a:off x="6880497" y="3314289"/>
              <a:ext cx="87683" cy="69978"/>
            </a:xfrm>
            <a:custGeom>
              <a:avLst/>
              <a:gdLst/>
              <a:ahLst/>
              <a:cxnLst/>
              <a:rect l="l" t="t" r="r" b="b"/>
              <a:pathLst>
                <a:path w="2823" h="2253" extrusionOk="0">
                  <a:moveTo>
                    <a:pt x="0" y="1"/>
                  </a:moveTo>
                  <a:cubicBezTo>
                    <a:pt x="1411" y="270"/>
                    <a:pt x="1680" y="1816"/>
                    <a:pt x="2823" y="2253"/>
                  </a:cubicBezTo>
                  <a:cubicBezTo>
                    <a:pt x="1680" y="1681"/>
                    <a:pt x="1411" y="270"/>
                    <a:pt x="0" y="1"/>
                  </a:cubicBezTo>
                  <a:close/>
                </a:path>
              </a:pathLst>
            </a:custGeom>
            <a:solidFill>
              <a:srgbClr val="6E472B"/>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57" name="Google Shape;860;p31">
              <a:extLst>
                <a:ext uri="{FF2B5EF4-FFF2-40B4-BE49-F238E27FC236}">
                  <a16:creationId xmlns:a16="http://schemas.microsoft.com/office/drawing/2014/main" id="{131FC39D-6FAE-4E39-91F9-5F67F8A05362}"/>
                </a:ext>
              </a:extLst>
            </p:cNvPr>
            <p:cNvSpPr/>
            <p:nvPr/>
          </p:nvSpPr>
          <p:spPr>
            <a:xfrm>
              <a:off x="5659120" y="2836212"/>
              <a:ext cx="1465664" cy="552249"/>
            </a:xfrm>
            <a:custGeom>
              <a:avLst/>
              <a:gdLst/>
              <a:ahLst/>
              <a:cxnLst/>
              <a:rect l="l" t="t" r="r" b="b"/>
              <a:pathLst>
                <a:path w="47188" h="17780" extrusionOk="0">
                  <a:moveTo>
                    <a:pt x="2084" y="7260"/>
                  </a:moveTo>
                  <a:cubicBezTo>
                    <a:pt x="2009" y="7294"/>
                    <a:pt x="1935" y="7334"/>
                    <a:pt x="1862" y="7377"/>
                  </a:cubicBezTo>
                  <a:lnTo>
                    <a:pt x="1862" y="7377"/>
                  </a:lnTo>
                  <a:cubicBezTo>
                    <a:pt x="1913" y="7328"/>
                    <a:pt x="1999" y="7260"/>
                    <a:pt x="2084" y="7260"/>
                  </a:cubicBezTo>
                  <a:close/>
                  <a:moveTo>
                    <a:pt x="28837" y="0"/>
                  </a:moveTo>
                  <a:cubicBezTo>
                    <a:pt x="28568" y="0"/>
                    <a:pt x="28400" y="0"/>
                    <a:pt x="28265" y="135"/>
                  </a:cubicBezTo>
                  <a:cubicBezTo>
                    <a:pt x="27156" y="1546"/>
                    <a:pt x="25745" y="2521"/>
                    <a:pt x="24064" y="3058"/>
                  </a:cubicBezTo>
                  <a:cubicBezTo>
                    <a:pt x="23661" y="3058"/>
                    <a:pt x="23090" y="3361"/>
                    <a:pt x="22518" y="3361"/>
                  </a:cubicBezTo>
                  <a:cubicBezTo>
                    <a:pt x="21981" y="3361"/>
                    <a:pt x="21544" y="3227"/>
                    <a:pt x="21275" y="2790"/>
                  </a:cubicBezTo>
                  <a:lnTo>
                    <a:pt x="21275" y="2655"/>
                  </a:lnTo>
                  <a:cubicBezTo>
                    <a:pt x="21140" y="2386"/>
                    <a:pt x="20838" y="2084"/>
                    <a:pt x="20569" y="2084"/>
                  </a:cubicBezTo>
                  <a:cubicBezTo>
                    <a:pt x="20435" y="2084"/>
                    <a:pt x="20300" y="2084"/>
                    <a:pt x="20166" y="2218"/>
                  </a:cubicBezTo>
                  <a:cubicBezTo>
                    <a:pt x="19326" y="2655"/>
                    <a:pt x="18317" y="3058"/>
                    <a:pt x="17477" y="3058"/>
                  </a:cubicBezTo>
                  <a:cubicBezTo>
                    <a:pt x="17343" y="3058"/>
                    <a:pt x="17074" y="2924"/>
                    <a:pt x="16939" y="2924"/>
                  </a:cubicBezTo>
                  <a:cubicBezTo>
                    <a:pt x="16099" y="2790"/>
                    <a:pt x="15797" y="2386"/>
                    <a:pt x="15662" y="2084"/>
                  </a:cubicBezTo>
                  <a:cubicBezTo>
                    <a:pt x="15528" y="1815"/>
                    <a:pt x="15259" y="1681"/>
                    <a:pt x="14956" y="1681"/>
                  </a:cubicBezTo>
                  <a:cubicBezTo>
                    <a:pt x="14822" y="1681"/>
                    <a:pt x="14553" y="1681"/>
                    <a:pt x="14419" y="1949"/>
                  </a:cubicBezTo>
                  <a:cubicBezTo>
                    <a:pt x="13847" y="2790"/>
                    <a:pt x="13007" y="3630"/>
                    <a:pt x="12032" y="4067"/>
                  </a:cubicBezTo>
                  <a:cubicBezTo>
                    <a:pt x="11058" y="4336"/>
                    <a:pt x="10083" y="4907"/>
                    <a:pt x="9377" y="5747"/>
                  </a:cubicBezTo>
                  <a:cubicBezTo>
                    <a:pt x="9075" y="6150"/>
                    <a:pt x="8672" y="6419"/>
                    <a:pt x="8403" y="6419"/>
                  </a:cubicBezTo>
                  <a:cubicBezTo>
                    <a:pt x="7966" y="6419"/>
                    <a:pt x="7562" y="6150"/>
                    <a:pt x="7126" y="5445"/>
                  </a:cubicBezTo>
                  <a:cubicBezTo>
                    <a:pt x="6991" y="5176"/>
                    <a:pt x="6857" y="4739"/>
                    <a:pt x="6857" y="4470"/>
                  </a:cubicBezTo>
                  <a:cubicBezTo>
                    <a:pt x="6722" y="4067"/>
                    <a:pt x="6420" y="3764"/>
                    <a:pt x="6151" y="3764"/>
                  </a:cubicBezTo>
                  <a:cubicBezTo>
                    <a:pt x="6017" y="3764"/>
                    <a:pt x="6017" y="3764"/>
                    <a:pt x="6017" y="3899"/>
                  </a:cubicBezTo>
                  <a:lnTo>
                    <a:pt x="5176" y="3899"/>
                  </a:lnTo>
                  <a:cubicBezTo>
                    <a:pt x="4034" y="3764"/>
                    <a:pt x="3361" y="3361"/>
                    <a:pt x="2790" y="2218"/>
                  </a:cubicBezTo>
                  <a:cubicBezTo>
                    <a:pt x="2656" y="1815"/>
                    <a:pt x="2656" y="1378"/>
                    <a:pt x="2656" y="840"/>
                  </a:cubicBezTo>
                  <a:cubicBezTo>
                    <a:pt x="2084" y="1546"/>
                    <a:pt x="1815" y="2218"/>
                    <a:pt x="1681" y="3058"/>
                  </a:cubicBezTo>
                  <a:cubicBezTo>
                    <a:pt x="1513" y="3495"/>
                    <a:pt x="1110" y="4907"/>
                    <a:pt x="1110" y="6016"/>
                  </a:cubicBezTo>
                  <a:cubicBezTo>
                    <a:pt x="1110" y="6708"/>
                    <a:pt x="1239" y="7400"/>
                    <a:pt x="1783" y="7427"/>
                  </a:cubicBezTo>
                  <a:lnTo>
                    <a:pt x="1783" y="7427"/>
                  </a:lnTo>
                  <a:cubicBezTo>
                    <a:pt x="707" y="8131"/>
                    <a:pt x="1" y="9774"/>
                    <a:pt x="1" y="11192"/>
                  </a:cubicBezTo>
                  <a:cubicBezTo>
                    <a:pt x="1" y="11763"/>
                    <a:pt x="1" y="12166"/>
                    <a:pt x="135" y="12603"/>
                  </a:cubicBezTo>
                  <a:cubicBezTo>
                    <a:pt x="673" y="13578"/>
                    <a:pt x="1379" y="14149"/>
                    <a:pt x="2521" y="14149"/>
                  </a:cubicBezTo>
                  <a:lnTo>
                    <a:pt x="2656" y="14149"/>
                  </a:lnTo>
                  <a:cubicBezTo>
                    <a:pt x="3059" y="14149"/>
                    <a:pt x="3630" y="14149"/>
                    <a:pt x="4034" y="13847"/>
                  </a:cubicBezTo>
                  <a:lnTo>
                    <a:pt x="4034" y="14284"/>
                  </a:lnTo>
                  <a:cubicBezTo>
                    <a:pt x="4034" y="14687"/>
                    <a:pt x="4202" y="15258"/>
                    <a:pt x="4471" y="15662"/>
                  </a:cubicBezTo>
                  <a:cubicBezTo>
                    <a:pt x="4874" y="16367"/>
                    <a:pt x="5311" y="16670"/>
                    <a:pt x="5714" y="16670"/>
                  </a:cubicBezTo>
                  <a:cubicBezTo>
                    <a:pt x="5882" y="16670"/>
                    <a:pt x="6151" y="16502"/>
                    <a:pt x="6285" y="16367"/>
                  </a:cubicBezTo>
                  <a:cubicBezTo>
                    <a:pt x="6991" y="15964"/>
                    <a:pt x="7394" y="14990"/>
                    <a:pt x="7697" y="14149"/>
                  </a:cubicBezTo>
                  <a:cubicBezTo>
                    <a:pt x="7966" y="14418"/>
                    <a:pt x="8403" y="14418"/>
                    <a:pt x="8672" y="14418"/>
                  </a:cubicBezTo>
                  <a:cubicBezTo>
                    <a:pt x="10352" y="14418"/>
                    <a:pt x="11898" y="12301"/>
                    <a:pt x="12436" y="10923"/>
                  </a:cubicBezTo>
                  <a:cubicBezTo>
                    <a:pt x="13007" y="11763"/>
                    <a:pt x="12873" y="12301"/>
                    <a:pt x="13444" y="12872"/>
                  </a:cubicBezTo>
                  <a:cubicBezTo>
                    <a:pt x="13578" y="13007"/>
                    <a:pt x="13847" y="13141"/>
                    <a:pt x="14284" y="13141"/>
                  </a:cubicBezTo>
                  <a:cubicBezTo>
                    <a:pt x="14419" y="13309"/>
                    <a:pt x="14688" y="13309"/>
                    <a:pt x="14822" y="13309"/>
                  </a:cubicBezTo>
                  <a:cubicBezTo>
                    <a:pt x="16234" y="13309"/>
                    <a:pt x="17914" y="12469"/>
                    <a:pt x="18889" y="11326"/>
                  </a:cubicBezTo>
                  <a:lnTo>
                    <a:pt x="18889" y="11326"/>
                  </a:lnTo>
                  <a:cubicBezTo>
                    <a:pt x="18620" y="11763"/>
                    <a:pt x="18485" y="12166"/>
                    <a:pt x="18485" y="12603"/>
                  </a:cubicBezTo>
                  <a:cubicBezTo>
                    <a:pt x="18485" y="12738"/>
                    <a:pt x="18620" y="12872"/>
                    <a:pt x="18620" y="13007"/>
                  </a:cubicBezTo>
                  <a:cubicBezTo>
                    <a:pt x="18889" y="13444"/>
                    <a:pt x="19326" y="13578"/>
                    <a:pt x="19863" y="13578"/>
                  </a:cubicBezTo>
                  <a:cubicBezTo>
                    <a:pt x="20435" y="13578"/>
                    <a:pt x="21006" y="13444"/>
                    <a:pt x="21409" y="13309"/>
                  </a:cubicBezTo>
                  <a:cubicBezTo>
                    <a:pt x="22518" y="12872"/>
                    <a:pt x="23527" y="12301"/>
                    <a:pt x="24501" y="11629"/>
                  </a:cubicBezTo>
                  <a:cubicBezTo>
                    <a:pt x="25207" y="10923"/>
                    <a:pt x="25879" y="10217"/>
                    <a:pt x="26451" y="9377"/>
                  </a:cubicBezTo>
                  <a:lnTo>
                    <a:pt x="26451" y="9646"/>
                  </a:lnTo>
                  <a:cubicBezTo>
                    <a:pt x="26451" y="11057"/>
                    <a:pt x="28265" y="11898"/>
                    <a:pt x="29677" y="11898"/>
                  </a:cubicBezTo>
                  <a:cubicBezTo>
                    <a:pt x="30652" y="11898"/>
                    <a:pt x="31357" y="11461"/>
                    <a:pt x="31626" y="10788"/>
                  </a:cubicBezTo>
                  <a:lnTo>
                    <a:pt x="31626" y="10788"/>
                  </a:lnTo>
                  <a:cubicBezTo>
                    <a:pt x="31492" y="11192"/>
                    <a:pt x="31492" y="11763"/>
                    <a:pt x="31357" y="12301"/>
                  </a:cubicBezTo>
                  <a:cubicBezTo>
                    <a:pt x="31357" y="13309"/>
                    <a:pt x="31357" y="14418"/>
                    <a:pt x="31929" y="15393"/>
                  </a:cubicBezTo>
                  <a:cubicBezTo>
                    <a:pt x="32601" y="16233"/>
                    <a:pt x="33307" y="16670"/>
                    <a:pt x="34147" y="16670"/>
                  </a:cubicBezTo>
                  <a:cubicBezTo>
                    <a:pt x="34584" y="16670"/>
                    <a:pt x="35122" y="16502"/>
                    <a:pt x="35693" y="16233"/>
                  </a:cubicBezTo>
                  <a:cubicBezTo>
                    <a:pt x="36533" y="15662"/>
                    <a:pt x="37373" y="15258"/>
                    <a:pt x="38482" y="15258"/>
                  </a:cubicBezTo>
                  <a:cubicBezTo>
                    <a:pt x="38785" y="15258"/>
                    <a:pt x="39054" y="15258"/>
                    <a:pt x="39323" y="15393"/>
                  </a:cubicBezTo>
                  <a:cubicBezTo>
                    <a:pt x="40734" y="15662"/>
                    <a:pt x="41003" y="17073"/>
                    <a:pt x="42146" y="17645"/>
                  </a:cubicBezTo>
                  <a:cubicBezTo>
                    <a:pt x="42280" y="17779"/>
                    <a:pt x="42549" y="17779"/>
                    <a:pt x="42683" y="17779"/>
                  </a:cubicBezTo>
                  <a:lnTo>
                    <a:pt x="42986" y="17779"/>
                  </a:lnTo>
                  <a:cubicBezTo>
                    <a:pt x="44095" y="17779"/>
                    <a:pt x="45204" y="16670"/>
                    <a:pt x="45372" y="15527"/>
                  </a:cubicBezTo>
                  <a:cubicBezTo>
                    <a:pt x="45372" y="15124"/>
                    <a:pt x="45204" y="14687"/>
                    <a:pt x="44935" y="14284"/>
                  </a:cubicBezTo>
                  <a:cubicBezTo>
                    <a:pt x="46347" y="13981"/>
                    <a:pt x="47053" y="12469"/>
                    <a:pt x="47187" y="11057"/>
                  </a:cubicBezTo>
                  <a:lnTo>
                    <a:pt x="47187" y="9646"/>
                  </a:lnTo>
                  <a:cubicBezTo>
                    <a:pt x="47053" y="9242"/>
                    <a:pt x="47187" y="9108"/>
                    <a:pt x="47053" y="8806"/>
                  </a:cubicBezTo>
                  <a:cubicBezTo>
                    <a:pt x="46750" y="8402"/>
                    <a:pt x="46044" y="8402"/>
                    <a:pt x="46044" y="8100"/>
                  </a:cubicBezTo>
                  <a:lnTo>
                    <a:pt x="46044" y="7965"/>
                  </a:lnTo>
                  <a:cubicBezTo>
                    <a:pt x="46044" y="7831"/>
                    <a:pt x="46044" y="7696"/>
                    <a:pt x="46212" y="7428"/>
                  </a:cubicBezTo>
                  <a:lnTo>
                    <a:pt x="46212" y="7428"/>
                  </a:lnTo>
                  <a:cubicBezTo>
                    <a:pt x="46044" y="7562"/>
                    <a:pt x="45775" y="7562"/>
                    <a:pt x="45641" y="7562"/>
                  </a:cubicBezTo>
                  <a:lnTo>
                    <a:pt x="45372" y="7562"/>
                  </a:lnTo>
                  <a:cubicBezTo>
                    <a:pt x="43826" y="7428"/>
                    <a:pt x="43524" y="5445"/>
                    <a:pt x="42011" y="5041"/>
                  </a:cubicBezTo>
                  <a:cubicBezTo>
                    <a:pt x="41709" y="5041"/>
                    <a:pt x="41440" y="4907"/>
                    <a:pt x="41171" y="4907"/>
                  </a:cubicBezTo>
                  <a:cubicBezTo>
                    <a:pt x="40028" y="4907"/>
                    <a:pt x="39188" y="5445"/>
                    <a:pt x="38348" y="5882"/>
                  </a:cubicBezTo>
                  <a:cubicBezTo>
                    <a:pt x="37810" y="6150"/>
                    <a:pt x="37239" y="6419"/>
                    <a:pt x="36802" y="6419"/>
                  </a:cubicBezTo>
                  <a:cubicBezTo>
                    <a:pt x="35962" y="6419"/>
                    <a:pt x="35290" y="6016"/>
                    <a:pt x="34584" y="5041"/>
                  </a:cubicBezTo>
                  <a:cubicBezTo>
                    <a:pt x="34012" y="4201"/>
                    <a:pt x="34012" y="3227"/>
                    <a:pt x="34012" y="2218"/>
                  </a:cubicBezTo>
                  <a:cubicBezTo>
                    <a:pt x="34012" y="1815"/>
                    <a:pt x="33744" y="1378"/>
                    <a:pt x="33307" y="1378"/>
                  </a:cubicBezTo>
                  <a:lnTo>
                    <a:pt x="33172" y="1546"/>
                  </a:lnTo>
                  <a:lnTo>
                    <a:pt x="32332" y="1546"/>
                  </a:lnTo>
                  <a:cubicBezTo>
                    <a:pt x="31223" y="1546"/>
                    <a:pt x="29946" y="1109"/>
                    <a:pt x="29408" y="269"/>
                  </a:cubicBezTo>
                  <a:cubicBezTo>
                    <a:pt x="29240" y="0"/>
                    <a:pt x="28971" y="0"/>
                    <a:pt x="28837" y="0"/>
                  </a:cubicBezTo>
                  <a:close/>
                </a:path>
              </a:pathLst>
            </a:custGeom>
            <a:solidFill>
              <a:schemeClr val="accent6"/>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58" name="Google Shape;861;p31">
              <a:extLst>
                <a:ext uri="{FF2B5EF4-FFF2-40B4-BE49-F238E27FC236}">
                  <a16:creationId xmlns:a16="http://schemas.microsoft.com/office/drawing/2014/main" id="{461FF0F9-5896-4560-8CB8-6C0C41CDF6D4}"/>
                </a:ext>
              </a:extLst>
            </p:cNvPr>
            <p:cNvSpPr/>
            <p:nvPr/>
          </p:nvSpPr>
          <p:spPr>
            <a:xfrm>
              <a:off x="6133036" y="3492792"/>
              <a:ext cx="178533" cy="122190"/>
            </a:xfrm>
            <a:custGeom>
              <a:avLst/>
              <a:gdLst/>
              <a:ahLst/>
              <a:cxnLst/>
              <a:rect l="l" t="t" r="r" b="b"/>
              <a:pathLst>
                <a:path w="5748" h="3934" extrusionOk="0">
                  <a:moveTo>
                    <a:pt x="5311" y="1"/>
                  </a:moveTo>
                  <a:cubicBezTo>
                    <a:pt x="5042" y="1"/>
                    <a:pt x="4740" y="270"/>
                    <a:pt x="4740" y="572"/>
                  </a:cubicBezTo>
                  <a:cubicBezTo>
                    <a:pt x="4740" y="1816"/>
                    <a:pt x="3765" y="2790"/>
                    <a:pt x="2522" y="2925"/>
                  </a:cubicBezTo>
                  <a:cubicBezTo>
                    <a:pt x="2407" y="2958"/>
                    <a:pt x="2293" y="2973"/>
                    <a:pt x="2179" y="2973"/>
                  </a:cubicBezTo>
                  <a:cubicBezTo>
                    <a:pt x="1723" y="2973"/>
                    <a:pt x="1271" y="2737"/>
                    <a:pt x="841" y="2522"/>
                  </a:cubicBezTo>
                  <a:cubicBezTo>
                    <a:pt x="802" y="2482"/>
                    <a:pt x="736" y="2466"/>
                    <a:pt x="660" y="2466"/>
                  </a:cubicBezTo>
                  <a:cubicBezTo>
                    <a:pt x="477" y="2466"/>
                    <a:pt x="230" y="2561"/>
                    <a:pt x="135" y="2656"/>
                  </a:cubicBezTo>
                  <a:cubicBezTo>
                    <a:pt x="1" y="2925"/>
                    <a:pt x="135" y="3227"/>
                    <a:pt x="270" y="3362"/>
                  </a:cubicBezTo>
                  <a:cubicBezTo>
                    <a:pt x="841" y="3765"/>
                    <a:pt x="1547" y="3933"/>
                    <a:pt x="2219" y="3933"/>
                  </a:cubicBezTo>
                  <a:lnTo>
                    <a:pt x="2656" y="3933"/>
                  </a:lnTo>
                  <a:cubicBezTo>
                    <a:pt x="4336" y="3765"/>
                    <a:pt x="5748" y="2253"/>
                    <a:pt x="5748" y="572"/>
                  </a:cubicBezTo>
                  <a:cubicBezTo>
                    <a:pt x="5748" y="270"/>
                    <a:pt x="5580" y="1"/>
                    <a:pt x="5311" y="1"/>
                  </a:cubicBezTo>
                  <a:close/>
                </a:path>
              </a:pathLst>
            </a:custGeom>
            <a:solidFill>
              <a:schemeClr val="dk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59" name="Google Shape;862;p31">
              <a:extLst>
                <a:ext uri="{FF2B5EF4-FFF2-40B4-BE49-F238E27FC236}">
                  <a16:creationId xmlns:a16="http://schemas.microsoft.com/office/drawing/2014/main" id="{FA6B455F-977B-4B36-A84A-B37881BE2563}"/>
                </a:ext>
              </a:extLst>
            </p:cNvPr>
            <p:cNvSpPr/>
            <p:nvPr/>
          </p:nvSpPr>
          <p:spPr>
            <a:xfrm>
              <a:off x="6337660" y="3256735"/>
              <a:ext cx="234908" cy="209376"/>
            </a:xfrm>
            <a:custGeom>
              <a:avLst/>
              <a:gdLst/>
              <a:ahLst/>
              <a:cxnLst/>
              <a:rect l="l" t="t" r="r" b="b"/>
              <a:pathLst>
                <a:path w="7563" h="6741" extrusionOk="0">
                  <a:moveTo>
                    <a:pt x="3777" y="0"/>
                  </a:moveTo>
                  <a:cubicBezTo>
                    <a:pt x="2799" y="0"/>
                    <a:pt x="1814" y="426"/>
                    <a:pt x="1109" y="1283"/>
                  </a:cubicBezTo>
                  <a:cubicBezTo>
                    <a:pt x="0" y="2694"/>
                    <a:pt x="269" y="4811"/>
                    <a:pt x="1681" y="6055"/>
                  </a:cubicBezTo>
                  <a:cubicBezTo>
                    <a:pt x="2312" y="6518"/>
                    <a:pt x="3048" y="6741"/>
                    <a:pt x="3773" y="6741"/>
                  </a:cubicBezTo>
                  <a:cubicBezTo>
                    <a:pt x="4785" y="6741"/>
                    <a:pt x="5773" y="6306"/>
                    <a:pt x="6419" y="5484"/>
                  </a:cubicBezTo>
                  <a:cubicBezTo>
                    <a:pt x="7562" y="3971"/>
                    <a:pt x="7394" y="1854"/>
                    <a:pt x="5882" y="745"/>
                  </a:cubicBezTo>
                  <a:cubicBezTo>
                    <a:pt x="5270" y="249"/>
                    <a:pt x="4525" y="0"/>
                    <a:pt x="3777" y="0"/>
                  </a:cubicBezTo>
                  <a:close/>
                </a:path>
              </a:pathLst>
            </a:custGeom>
            <a:solidFill>
              <a:schemeClr val="dk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60" name="Google Shape;863;p31">
              <a:extLst>
                <a:ext uri="{FF2B5EF4-FFF2-40B4-BE49-F238E27FC236}">
                  <a16:creationId xmlns:a16="http://schemas.microsoft.com/office/drawing/2014/main" id="{1541C5F9-30C1-4920-B005-4847AA260ADD}"/>
                </a:ext>
              </a:extLst>
            </p:cNvPr>
            <p:cNvSpPr/>
            <p:nvPr/>
          </p:nvSpPr>
          <p:spPr>
            <a:xfrm>
              <a:off x="6384622" y="3440611"/>
              <a:ext cx="266216" cy="134677"/>
            </a:xfrm>
            <a:custGeom>
              <a:avLst/>
              <a:gdLst/>
              <a:ahLst/>
              <a:cxnLst/>
              <a:rect l="l" t="t" r="r" b="b"/>
              <a:pathLst>
                <a:path w="8571" h="4336" extrusionOk="0">
                  <a:moveTo>
                    <a:pt x="4202" y="0"/>
                  </a:moveTo>
                  <a:cubicBezTo>
                    <a:pt x="1983" y="135"/>
                    <a:pt x="1" y="1110"/>
                    <a:pt x="169" y="2252"/>
                  </a:cubicBezTo>
                  <a:cubicBezTo>
                    <a:pt x="169" y="3496"/>
                    <a:pt x="1983" y="4336"/>
                    <a:pt x="4370" y="4336"/>
                  </a:cubicBezTo>
                  <a:cubicBezTo>
                    <a:pt x="6588" y="4202"/>
                    <a:pt x="8571" y="3227"/>
                    <a:pt x="8403" y="2084"/>
                  </a:cubicBezTo>
                  <a:cubicBezTo>
                    <a:pt x="8403" y="841"/>
                    <a:pt x="6588" y="0"/>
                    <a:pt x="4202" y="0"/>
                  </a:cubicBezTo>
                  <a:close/>
                </a:path>
              </a:pathLst>
            </a:custGeom>
            <a:solidFill>
              <a:schemeClr val="accent5"/>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61" name="Google Shape;864;p31">
              <a:extLst>
                <a:ext uri="{FF2B5EF4-FFF2-40B4-BE49-F238E27FC236}">
                  <a16:creationId xmlns:a16="http://schemas.microsoft.com/office/drawing/2014/main" id="{0AC89F5C-6032-42B3-BE34-1BF79B2939BD}"/>
                </a:ext>
              </a:extLst>
            </p:cNvPr>
            <p:cNvSpPr/>
            <p:nvPr/>
          </p:nvSpPr>
          <p:spPr>
            <a:xfrm>
              <a:off x="5893997" y="3288416"/>
              <a:ext cx="217172" cy="192914"/>
            </a:xfrm>
            <a:custGeom>
              <a:avLst/>
              <a:gdLst/>
              <a:ahLst/>
              <a:cxnLst/>
              <a:rect l="l" t="t" r="r" b="b"/>
              <a:pathLst>
                <a:path w="6992" h="6211" extrusionOk="0">
                  <a:moveTo>
                    <a:pt x="3413" y="1"/>
                  </a:moveTo>
                  <a:cubicBezTo>
                    <a:pt x="2734" y="1"/>
                    <a:pt x="2061" y="223"/>
                    <a:pt x="1513" y="699"/>
                  </a:cubicBezTo>
                  <a:cubicBezTo>
                    <a:pt x="135" y="1674"/>
                    <a:pt x="0" y="3623"/>
                    <a:pt x="975" y="5035"/>
                  </a:cubicBezTo>
                  <a:cubicBezTo>
                    <a:pt x="1593" y="5821"/>
                    <a:pt x="2470" y="6211"/>
                    <a:pt x="3371" y="6211"/>
                  </a:cubicBezTo>
                  <a:cubicBezTo>
                    <a:pt x="4088" y="6211"/>
                    <a:pt x="4819" y="5963"/>
                    <a:pt x="5445" y="5472"/>
                  </a:cubicBezTo>
                  <a:cubicBezTo>
                    <a:pt x="6722" y="4464"/>
                    <a:pt x="6991" y="2514"/>
                    <a:pt x="5882" y="1103"/>
                  </a:cubicBezTo>
                  <a:cubicBezTo>
                    <a:pt x="5230" y="393"/>
                    <a:pt x="4315" y="1"/>
                    <a:pt x="3413" y="1"/>
                  </a:cubicBezTo>
                  <a:close/>
                </a:path>
              </a:pathLst>
            </a:custGeom>
            <a:solidFill>
              <a:schemeClr val="dk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62" name="Google Shape;865;p31">
              <a:extLst>
                <a:ext uri="{FF2B5EF4-FFF2-40B4-BE49-F238E27FC236}">
                  <a16:creationId xmlns:a16="http://schemas.microsoft.com/office/drawing/2014/main" id="{26E29FF5-E604-4426-A4A5-A021519F55DF}"/>
                </a:ext>
              </a:extLst>
            </p:cNvPr>
            <p:cNvSpPr/>
            <p:nvPr/>
          </p:nvSpPr>
          <p:spPr>
            <a:xfrm>
              <a:off x="5880424" y="3458346"/>
              <a:ext cx="182727" cy="121569"/>
            </a:xfrm>
            <a:custGeom>
              <a:avLst/>
              <a:gdLst/>
              <a:ahLst/>
              <a:cxnLst/>
              <a:rect l="l" t="t" r="r" b="b"/>
              <a:pathLst>
                <a:path w="5883" h="3914" extrusionOk="0">
                  <a:moveTo>
                    <a:pt x="1950" y="1"/>
                  </a:moveTo>
                  <a:cubicBezTo>
                    <a:pt x="1278" y="1"/>
                    <a:pt x="572" y="135"/>
                    <a:pt x="1" y="270"/>
                  </a:cubicBezTo>
                  <a:cubicBezTo>
                    <a:pt x="135" y="1110"/>
                    <a:pt x="135" y="1816"/>
                    <a:pt x="1" y="2656"/>
                  </a:cubicBezTo>
                  <a:lnTo>
                    <a:pt x="1" y="2925"/>
                  </a:lnTo>
                  <a:lnTo>
                    <a:pt x="1" y="3631"/>
                  </a:lnTo>
                  <a:cubicBezTo>
                    <a:pt x="572" y="3899"/>
                    <a:pt x="1278" y="3899"/>
                    <a:pt x="1950" y="3899"/>
                  </a:cubicBezTo>
                  <a:cubicBezTo>
                    <a:pt x="2100" y="3909"/>
                    <a:pt x="2248" y="3914"/>
                    <a:pt x="2394" y="3914"/>
                  </a:cubicBezTo>
                  <a:cubicBezTo>
                    <a:pt x="4315" y="3914"/>
                    <a:pt x="5882" y="3115"/>
                    <a:pt x="5882" y="2085"/>
                  </a:cubicBezTo>
                  <a:cubicBezTo>
                    <a:pt x="5882" y="1513"/>
                    <a:pt x="5479" y="975"/>
                    <a:pt x="4773" y="673"/>
                  </a:cubicBezTo>
                  <a:cubicBezTo>
                    <a:pt x="4067" y="270"/>
                    <a:pt x="3093" y="1"/>
                    <a:pt x="2118" y="1"/>
                  </a:cubicBezTo>
                  <a:close/>
                </a:path>
              </a:pathLst>
            </a:custGeom>
            <a:solidFill>
              <a:schemeClr val="accent5"/>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63" name="Google Shape;866;p31">
              <a:extLst>
                <a:ext uri="{FF2B5EF4-FFF2-40B4-BE49-F238E27FC236}">
                  <a16:creationId xmlns:a16="http://schemas.microsoft.com/office/drawing/2014/main" id="{B6D859BE-ABC8-4A42-B5B8-2D610C015540}"/>
                </a:ext>
              </a:extLst>
            </p:cNvPr>
            <p:cNvSpPr/>
            <p:nvPr/>
          </p:nvSpPr>
          <p:spPr>
            <a:xfrm>
              <a:off x="5858495" y="3818488"/>
              <a:ext cx="248481" cy="358775"/>
            </a:xfrm>
            <a:custGeom>
              <a:avLst/>
              <a:gdLst/>
              <a:ahLst/>
              <a:cxnLst/>
              <a:rect l="l" t="t" r="r" b="b"/>
              <a:pathLst>
                <a:path w="8000" h="11551" extrusionOk="0">
                  <a:moveTo>
                    <a:pt x="1" y="1"/>
                  </a:moveTo>
                  <a:lnTo>
                    <a:pt x="1" y="9815"/>
                  </a:lnTo>
                  <a:cubicBezTo>
                    <a:pt x="1" y="10251"/>
                    <a:pt x="135" y="10520"/>
                    <a:pt x="438" y="10655"/>
                  </a:cubicBezTo>
                  <a:cubicBezTo>
                    <a:pt x="1508" y="11271"/>
                    <a:pt x="2617" y="11551"/>
                    <a:pt x="3747" y="11551"/>
                  </a:cubicBezTo>
                  <a:cubicBezTo>
                    <a:pt x="4958" y="11551"/>
                    <a:pt x="6193" y="11229"/>
                    <a:pt x="7428" y="10655"/>
                  </a:cubicBezTo>
                  <a:cubicBezTo>
                    <a:pt x="7865" y="10520"/>
                    <a:pt x="8000" y="10251"/>
                    <a:pt x="8000" y="9815"/>
                  </a:cubicBezTo>
                  <a:lnTo>
                    <a:pt x="8000" y="1"/>
                  </a:lnTo>
                  <a:cubicBezTo>
                    <a:pt x="8000" y="707"/>
                    <a:pt x="6185" y="1144"/>
                    <a:pt x="4067" y="1144"/>
                  </a:cubicBezTo>
                  <a:cubicBezTo>
                    <a:pt x="1816" y="1144"/>
                    <a:pt x="1" y="707"/>
                    <a:pt x="1" y="1"/>
                  </a:cubicBezTo>
                  <a:close/>
                </a:path>
              </a:pathLst>
            </a:custGeom>
            <a:solidFill>
              <a:srgbClr val="74E2ED"/>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64" name="Google Shape;867;p31">
              <a:extLst>
                <a:ext uri="{FF2B5EF4-FFF2-40B4-BE49-F238E27FC236}">
                  <a16:creationId xmlns:a16="http://schemas.microsoft.com/office/drawing/2014/main" id="{B1310A9B-D552-4383-9D6A-72133004D72A}"/>
                </a:ext>
              </a:extLst>
            </p:cNvPr>
            <p:cNvSpPr/>
            <p:nvPr/>
          </p:nvSpPr>
          <p:spPr>
            <a:xfrm>
              <a:off x="5858495" y="3818488"/>
              <a:ext cx="248481" cy="357036"/>
            </a:xfrm>
            <a:custGeom>
              <a:avLst/>
              <a:gdLst/>
              <a:ahLst/>
              <a:cxnLst/>
              <a:rect l="l" t="t" r="r" b="b"/>
              <a:pathLst>
                <a:path w="8000" h="11495" extrusionOk="0">
                  <a:moveTo>
                    <a:pt x="8000" y="1"/>
                  </a:moveTo>
                  <a:lnTo>
                    <a:pt x="8000" y="1"/>
                  </a:lnTo>
                  <a:lnTo>
                    <a:pt x="8000" y="5210"/>
                  </a:lnTo>
                  <a:lnTo>
                    <a:pt x="8000" y="5210"/>
                  </a:lnTo>
                  <a:lnTo>
                    <a:pt x="8000" y="1"/>
                  </a:lnTo>
                  <a:close/>
                  <a:moveTo>
                    <a:pt x="1" y="1"/>
                  </a:moveTo>
                  <a:lnTo>
                    <a:pt x="1" y="9815"/>
                  </a:lnTo>
                  <a:cubicBezTo>
                    <a:pt x="1" y="10251"/>
                    <a:pt x="135" y="10520"/>
                    <a:pt x="438" y="10655"/>
                  </a:cubicBezTo>
                  <a:cubicBezTo>
                    <a:pt x="1547" y="11361"/>
                    <a:pt x="2656" y="11495"/>
                    <a:pt x="3799" y="11495"/>
                  </a:cubicBezTo>
                  <a:cubicBezTo>
                    <a:pt x="4908" y="11495"/>
                    <a:pt x="6185" y="11226"/>
                    <a:pt x="7428" y="10655"/>
                  </a:cubicBezTo>
                  <a:cubicBezTo>
                    <a:pt x="7865" y="10520"/>
                    <a:pt x="8000" y="10251"/>
                    <a:pt x="8000" y="9815"/>
                  </a:cubicBezTo>
                  <a:lnTo>
                    <a:pt x="8000" y="9680"/>
                  </a:lnTo>
                  <a:lnTo>
                    <a:pt x="8000" y="9680"/>
                  </a:lnTo>
                  <a:lnTo>
                    <a:pt x="8000" y="9815"/>
                  </a:lnTo>
                  <a:cubicBezTo>
                    <a:pt x="8000" y="10251"/>
                    <a:pt x="7865" y="10520"/>
                    <a:pt x="7428" y="10655"/>
                  </a:cubicBezTo>
                  <a:cubicBezTo>
                    <a:pt x="6185" y="11226"/>
                    <a:pt x="4908" y="11495"/>
                    <a:pt x="3799" y="11495"/>
                  </a:cubicBezTo>
                  <a:cubicBezTo>
                    <a:pt x="2656" y="11495"/>
                    <a:pt x="1547" y="11361"/>
                    <a:pt x="438" y="10655"/>
                  </a:cubicBezTo>
                  <a:cubicBezTo>
                    <a:pt x="135" y="10520"/>
                    <a:pt x="1" y="10251"/>
                    <a:pt x="1" y="9815"/>
                  </a:cubicBezTo>
                  <a:lnTo>
                    <a:pt x="1" y="1"/>
                  </a:lnTo>
                  <a:close/>
                </a:path>
              </a:pathLst>
            </a:custGeom>
            <a:solidFill>
              <a:srgbClr val="E7BBA8"/>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65" name="Google Shape;868;p31">
              <a:extLst>
                <a:ext uri="{FF2B5EF4-FFF2-40B4-BE49-F238E27FC236}">
                  <a16:creationId xmlns:a16="http://schemas.microsoft.com/office/drawing/2014/main" id="{258B552B-85A8-43D5-A6E8-31D6364C1A76}"/>
                </a:ext>
              </a:extLst>
            </p:cNvPr>
            <p:cNvSpPr/>
            <p:nvPr/>
          </p:nvSpPr>
          <p:spPr>
            <a:xfrm>
              <a:off x="6106945" y="3980311"/>
              <a:ext cx="31" cy="138870"/>
            </a:xfrm>
            <a:custGeom>
              <a:avLst/>
              <a:gdLst/>
              <a:ahLst/>
              <a:cxnLst/>
              <a:rect l="l" t="t" r="r" b="b"/>
              <a:pathLst>
                <a:path w="1" h="4471" extrusionOk="0">
                  <a:moveTo>
                    <a:pt x="1" y="0"/>
                  </a:moveTo>
                  <a:lnTo>
                    <a:pt x="1" y="4470"/>
                  </a:lnTo>
                  <a:lnTo>
                    <a:pt x="1" y="4470"/>
                  </a:lnTo>
                  <a:close/>
                </a:path>
              </a:pathLst>
            </a:custGeom>
            <a:solidFill>
              <a:srgbClr val="DB9F5F"/>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66" name="Google Shape;869;p31">
              <a:extLst>
                <a:ext uri="{FF2B5EF4-FFF2-40B4-BE49-F238E27FC236}">
                  <a16:creationId xmlns:a16="http://schemas.microsoft.com/office/drawing/2014/main" id="{34CE13F7-D3FE-4868-A8C9-832F0B502D83}"/>
                </a:ext>
              </a:extLst>
            </p:cNvPr>
            <p:cNvSpPr/>
            <p:nvPr/>
          </p:nvSpPr>
          <p:spPr>
            <a:xfrm>
              <a:off x="6080855" y="3827899"/>
              <a:ext cx="26122" cy="12548"/>
            </a:xfrm>
            <a:custGeom>
              <a:avLst/>
              <a:gdLst/>
              <a:ahLst/>
              <a:cxnLst/>
              <a:rect l="l" t="t" r="r" b="b"/>
              <a:pathLst>
                <a:path w="841" h="404" extrusionOk="0">
                  <a:moveTo>
                    <a:pt x="841" y="0"/>
                  </a:moveTo>
                  <a:cubicBezTo>
                    <a:pt x="841" y="0"/>
                    <a:pt x="730" y="0"/>
                    <a:pt x="709" y="101"/>
                  </a:cubicBezTo>
                  <a:lnTo>
                    <a:pt x="709" y="101"/>
                  </a:lnTo>
                  <a:cubicBezTo>
                    <a:pt x="763" y="68"/>
                    <a:pt x="807" y="34"/>
                    <a:pt x="841" y="0"/>
                  </a:cubicBezTo>
                  <a:close/>
                  <a:moveTo>
                    <a:pt x="709" y="101"/>
                  </a:moveTo>
                  <a:lnTo>
                    <a:pt x="709" y="101"/>
                  </a:lnTo>
                  <a:cubicBezTo>
                    <a:pt x="609" y="164"/>
                    <a:pt x="476" y="227"/>
                    <a:pt x="317" y="289"/>
                  </a:cubicBezTo>
                  <a:lnTo>
                    <a:pt x="317" y="289"/>
                  </a:lnTo>
                  <a:cubicBezTo>
                    <a:pt x="469" y="248"/>
                    <a:pt x="605" y="215"/>
                    <a:pt x="706" y="135"/>
                  </a:cubicBezTo>
                  <a:cubicBezTo>
                    <a:pt x="706" y="122"/>
                    <a:pt x="707" y="111"/>
                    <a:pt x="709" y="101"/>
                  </a:cubicBezTo>
                  <a:close/>
                  <a:moveTo>
                    <a:pt x="317" y="289"/>
                  </a:moveTo>
                  <a:cubicBezTo>
                    <a:pt x="216" y="317"/>
                    <a:pt x="108" y="350"/>
                    <a:pt x="0" y="404"/>
                  </a:cubicBezTo>
                  <a:cubicBezTo>
                    <a:pt x="115" y="366"/>
                    <a:pt x="221" y="328"/>
                    <a:pt x="317" y="289"/>
                  </a:cubicBezTo>
                  <a:close/>
                </a:path>
              </a:pathLst>
            </a:custGeom>
            <a:solidFill>
              <a:srgbClr val="E7BBA8"/>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67" name="Google Shape;870;p31">
              <a:extLst>
                <a:ext uri="{FF2B5EF4-FFF2-40B4-BE49-F238E27FC236}">
                  <a16:creationId xmlns:a16="http://schemas.microsoft.com/office/drawing/2014/main" id="{93AFD013-D85E-43B9-8E95-BBA33BD9EC6E}"/>
                </a:ext>
              </a:extLst>
            </p:cNvPr>
            <p:cNvSpPr/>
            <p:nvPr/>
          </p:nvSpPr>
          <p:spPr>
            <a:xfrm>
              <a:off x="5858495" y="3827899"/>
              <a:ext cx="248481" cy="347625"/>
            </a:xfrm>
            <a:custGeom>
              <a:avLst/>
              <a:gdLst/>
              <a:ahLst/>
              <a:cxnLst/>
              <a:rect l="l" t="t" r="r" b="b"/>
              <a:pathLst>
                <a:path w="8000" h="11192" extrusionOk="0">
                  <a:moveTo>
                    <a:pt x="1" y="0"/>
                  </a:moveTo>
                  <a:lnTo>
                    <a:pt x="1" y="9512"/>
                  </a:lnTo>
                  <a:cubicBezTo>
                    <a:pt x="1" y="9948"/>
                    <a:pt x="135" y="10217"/>
                    <a:pt x="438" y="10352"/>
                  </a:cubicBezTo>
                  <a:cubicBezTo>
                    <a:pt x="1547" y="11058"/>
                    <a:pt x="2656" y="11192"/>
                    <a:pt x="3799" y="11192"/>
                  </a:cubicBezTo>
                  <a:cubicBezTo>
                    <a:pt x="4908" y="11192"/>
                    <a:pt x="6185" y="10923"/>
                    <a:pt x="7428" y="10352"/>
                  </a:cubicBezTo>
                  <a:cubicBezTo>
                    <a:pt x="7865" y="10217"/>
                    <a:pt x="8000" y="9948"/>
                    <a:pt x="8000" y="9512"/>
                  </a:cubicBezTo>
                  <a:lnTo>
                    <a:pt x="8000" y="9377"/>
                  </a:lnTo>
                  <a:lnTo>
                    <a:pt x="8000" y="4907"/>
                  </a:lnTo>
                  <a:lnTo>
                    <a:pt x="8000" y="0"/>
                  </a:lnTo>
                  <a:cubicBezTo>
                    <a:pt x="7865" y="135"/>
                    <a:pt x="7563" y="269"/>
                    <a:pt x="7159" y="404"/>
                  </a:cubicBezTo>
                  <a:lnTo>
                    <a:pt x="7025" y="404"/>
                  </a:lnTo>
                  <a:lnTo>
                    <a:pt x="7025" y="538"/>
                  </a:lnTo>
                  <a:lnTo>
                    <a:pt x="7025" y="7831"/>
                  </a:lnTo>
                  <a:cubicBezTo>
                    <a:pt x="7025" y="8268"/>
                    <a:pt x="6857" y="8537"/>
                    <a:pt x="6588" y="8671"/>
                  </a:cubicBezTo>
                  <a:cubicBezTo>
                    <a:pt x="5613" y="9243"/>
                    <a:pt x="4773" y="9646"/>
                    <a:pt x="3799" y="9646"/>
                  </a:cubicBezTo>
                  <a:cubicBezTo>
                    <a:pt x="2958" y="9646"/>
                    <a:pt x="2253" y="9377"/>
                    <a:pt x="1412" y="8806"/>
                  </a:cubicBezTo>
                  <a:cubicBezTo>
                    <a:pt x="1143" y="8537"/>
                    <a:pt x="975" y="8268"/>
                    <a:pt x="975" y="7831"/>
                  </a:cubicBezTo>
                  <a:lnTo>
                    <a:pt x="975" y="538"/>
                  </a:lnTo>
                  <a:lnTo>
                    <a:pt x="975" y="404"/>
                  </a:lnTo>
                  <a:lnTo>
                    <a:pt x="707" y="404"/>
                  </a:lnTo>
                  <a:cubicBezTo>
                    <a:pt x="438" y="269"/>
                    <a:pt x="135" y="135"/>
                    <a:pt x="1" y="0"/>
                  </a:cubicBezTo>
                  <a:close/>
                </a:path>
              </a:pathLst>
            </a:custGeom>
            <a:solidFill>
              <a:srgbClr val="3FB6D6"/>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68" name="Google Shape;871;p31">
              <a:extLst>
                <a:ext uri="{FF2B5EF4-FFF2-40B4-BE49-F238E27FC236}">
                  <a16:creationId xmlns:a16="http://schemas.microsoft.com/office/drawing/2014/main" id="{A802342B-8757-4330-B820-2707940E809E}"/>
                </a:ext>
              </a:extLst>
            </p:cNvPr>
            <p:cNvSpPr/>
            <p:nvPr/>
          </p:nvSpPr>
          <p:spPr>
            <a:xfrm>
              <a:off x="5858495" y="3784042"/>
              <a:ext cx="248481" cy="69978"/>
            </a:xfrm>
            <a:custGeom>
              <a:avLst/>
              <a:gdLst/>
              <a:ahLst/>
              <a:cxnLst/>
              <a:rect l="l" t="t" r="r" b="b"/>
              <a:pathLst>
                <a:path w="8000" h="2253" extrusionOk="0">
                  <a:moveTo>
                    <a:pt x="4067" y="1"/>
                  </a:moveTo>
                  <a:cubicBezTo>
                    <a:pt x="1816" y="1"/>
                    <a:pt x="1" y="572"/>
                    <a:pt x="1" y="1110"/>
                  </a:cubicBezTo>
                  <a:cubicBezTo>
                    <a:pt x="1" y="1412"/>
                    <a:pt x="135" y="1547"/>
                    <a:pt x="438" y="1681"/>
                  </a:cubicBezTo>
                  <a:cubicBezTo>
                    <a:pt x="572" y="1816"/>
                    <a:pt x="841" y="1816"/>
                    <a:pt x="975" y="1816"/>
                  </a:cubicBezTo>
                  <a:lnTo>
                    <a:pt x="975" y="1950"/>
                  </a:lnTo>
                  <a:cubicBezTo>
                    <a:pt x="1681" y="2118"/>
                    <a:pt x="2824" y="2253"/>
                    <a:pt x="4067" y="2253"/>
                  </a:cubicBezTo>
                  <a:cubicBezTo>
                    <a:pt x="5177" y="2253"/>
                    <a:pt x="6319" y="2118"/>
                    <a:pt x="7025" y="1950"/>
                  </a:cubicBezTo>
                  <a:lnTo>
                    <a:pt x="7025" y="1816"/>
                  </a:lnTo>
                  <a:cubicBezTo>
                    <a:pt x="7159" y="1816"/>
                    <a:pt x="7428" y="1816"/>
                    <a:pt x="7563" y="1681"/>
                  </a:cubicBezTo>
                  <a:cubicBezTo>
                    <a:pt x="7865" y="1547"/>
                    <a:pt x="8000" y="1412"/>
                    <a:pt x="8000" y="1110"/>
                  </a:cubicBezTo>
                  <a:cubicBezTo>
                    <a:pt x="8000" y="572"/>
                    <a:pt x="6185" y="1"/>
                    <a:pt x="4067" y="1"/>
                  </a:cubicBezTo>
                  <a:close/>
                </a:path>
              </a:pathLst>
            </a:custGeom>
            <a:solidFill>
              <a:srgbClr val="3FB6D6"/>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69" name="Google Shape;872;p31">
              <a:extLst>
                <a:ext uri="{FF2B5EF4-FFF2-40B4-BE49-F238E27FC236}">
                  <a16:creationId xmlns:a16="http://schemas.microsoft.com/office/drawing/2014/main" id="{B164154F-640C-4FE2-9B8D-FFF7D3ACF03C}"/>
                </a:ext>
              </a:extLst>
            </p:cNvPr>
            <p:cNvSpPr/>
            <p:nvPr/>
          </p:nvSpPr>
          <p:spPr>
            <a:xfrm>
              <a:off x="5872069" y="3797616"/>
              <a:ext cx="221334" cy="42832"/>
            </a:xfrm>
            <a:custGeom>
              <a:avLst/>
              <a:gdLst/>
              <a:ahLst/>
              <a:cxnLst/>
              <a:rect l="l" t="t" r="r" b="b"/>
              <a:pathLst>
                <a:path w="7126" h="1379" extrusionOk="0">
                  <a:moveTo>
                    <a:pt x="3630" y="1"/>
                  </a:moveTo>
                  <a:cubicBezTo>
                    <a:pt x="1816" y="1"/>
                    <a:pt x="404" y="538"/>
                    <a:pt x="1" y="1244"/>
                  </a:cubicBezTo>
                  <a:cubicBezTo>
                    <a:pt x="135" y="1379"/>
                    <a:pt x="404" y="1379"/>
                    <a:pt x="538" y="1379"/>
                  </a:cubicBezTo>
                  <a:cubicBezTo>
                    <a:pt x="841" y="975"/>
                    <a:pt x="2084" y="538"/>
                    <a:pt x="3630" y="538"/>
                  </a:cubicBezTo>
                  <a:cubicBezTo>
                    <a:pt x="3899" y="404"/>
                    <a:pt x="4067" y="270"/>
                    <a:pt x="4202" y="1"/>
                  </a:cubicBezTo>
                  <a:close/>
                  <a:moveTo>
                    <a:pt x="4605" y="1"/>
                  </a:moveTo>
                  <a:cubicBezTo>
                    <a:pt x="4336" y="270"/>
                    <a:pt x="3899" y="404"/>
                    <a:pt x="3630" y="538"/>
                  </a:cubicBezTo>
                  <a:cubicBezTo>
                    <a:pt x="5042" y="538"/>
                    <a:pt x="6286" y="975"/>
                    <a:pt x="6588" y="1379"/>
                  </a:cubicBezTo>
                  <a:cubicBezTo>
                    <a:pt x="6722" y="1379"/>
                    <a:pt x="6991" y="1379"/>
                    <a:pt x="7126" y="1244"/>
                  </a:cubicBezTo>
                  <a:cubicBezTo>
                    <a:pt x="6722" y="673"/>
                    <a:pt x="5882" y="270"/>
                    <a:pt x="4605" y="1"/>
                  </a:cubicBezTo>
                  <a:close/>
                </a:path>
              </a:pathLst>
            </a:custGeom>
            <a:solidFill>
              <a:schemeClr val="dk2"/>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70" name="Google Shape;873;p31">
              <a:extLst>
                <a:ext uri="{FF2B5EF4-FFF2-40B4-BE49-F238E27FC236}">
                  <a16:creationId xmlns:a16="http://schemas.microsoft.com/office/drawing/2014/main" id="{AE076CD5-EDF3-4A3E-8FFC-4EEC0695697F}"/>
                </a:ext>
              </a:extLst>
            </p:cNvPr>
            <p:cNvSpPr/>
            <p:nvPr/>
          </p:nvSpPr>
          <p:spPr>
            <a:xfrm>
              <a:off x="5888779" y="3814326"/>
              <a:ext cx="187914" cy="39695"/>
            </a:xfrm>
            <a:custGeom>
              <a:avLst/>
              <a:gdLst/>
              <a:ahLst/>
              <a:cxnLst/>
              <a:rect l="l" t="t" r="r" b="b"/>
              <a:pathLst>
                <a:path w="6050" h="1278" extrusionOk="0">
                  <a:moveTo>
                    <a:pt x="3092" y="0"/>
                  </a:moveTo>
                  <a:cubicBezTo>
                    <a:pt x="1546" y="0"/>
                    <a:pt x="303" y="437"/>
                    <a:pt x="0" y="841"/>
                  </a:cubicBezTo>
                  <a:lnTo>
                    <a:pt x="0" y="975"/>
                  </a:lnTo>
                  <a:cubicBezTo>
                    <a:pt x="706" y="1143"/>
                    <a:pt x="1849" y="1278"/>
                    <a:pt x="3092" y="1278"/>
                  </a:cubicBezTo>
                  <a:cubicBezTo>
                    <a:pt x="4202" y="1278"/>
                    <a:pt x="5344" y="1143"/>
                    <a:pt x="6050" y="975"/>
                  </a:cubicBezTo>
                  <a:lnTo>
                    <a:pt x="6050" y="841"/>
                  </a:lnTo>
                  <a:cubicBezTo>
                    <a:pt x="5748" y="437"/>
                    <a:pt x="4504" y="0"/>
                    <a:pt x="3092" y="0"/>
                  </a:cubicBezTo>
                  <a:close/>
                </a:path>
              </a:pathLst>
            </a:custGeom>
            <a:solidFill>
              <a:schemeClr val="dk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71" name="Google Shape;874;p31">
              <a:extLst>
                <a:ext uri="{FF2B5EF4-FFF2-40B4-BE49-F238E27FC236}">
                  <a16:creationId xmlns:a16="http://schemas.microsoft.com/office/drawing/2014/main" id="{C246D750-4F88-44F1-B651-143545F8DCDF}"/>
                </a:ext>
              </a:extLst>
            </p:cNvPr>
            <p:cNvSpPr/>
            <p:nvPr/>
          </p:nvSpPr>
          <p:spPr>
            <a:xfrm>
              <a:off x="5737423" y="3468130"/>
              <a:ext cx="217141" cy="311781"/>
            </a:xfrm>
            <a:custGeom>
              <a:avLst/>
              <a:gdLst/>
              <a:ahLst/>
              <a:cxnLst/>
              <a:rect l="l" t="t" r="r" b="b"/>
              <a:pathLst>
                <a:path w="6991" h="10038" extrusionOk="0">
                  <a:moveTo>
                    <a:pt x="2740" y="1"/>
                  </a:moveTo>
                  <a:cubicBezTo>
                    <a:pt x="2423" y="1"/>
                    <a:pt x="2107" y="33"/>
                    <a:pt x="1815" y="89"/>
                  </a:cubicBezTo>
                  <a:cubicBezTo>
                    <a:pt x="1378" y="89"/>
                    <a:pt x="672" y="89"/>
                    <a:pt x="404" y="224"/>
                  </a:cubicBezTo>
                  <a:cubicBezTo>
                    <a:pt x="1244" y="795"/>
                    <a:pt x="2353" y="358"/>
                    <a:pt x="2790" y="1635"/>
                  </a:cubicBezTo>
                  <a:cubicBezTo>
                    <a:pt x="3059" y="2610"/>
                    <a:pt x="2655" y="3181"/>
                    <a:pt x="2084" y="3719"/>
                  </a:cubicBezTo>
                  <a:cubicBezTo>
                    <a:pt x="1815" y="4021"/>
                    <a:pt x="1513" y="4156"/>
                    <a:pt x="1109" y="4425"/>
                  </a:cubicBezTo>
                  <a:cubicBezTo>
                    <a:pt x="135" y="5265"/>
                    <a:pt x="0" y="6811"/>
                    <a:pt x="1109" y="7651"/>
                  </a:cubicBezTo>
                  <a:cubicBezTo>
                    <a:pt x="1590" y="8132"/>
                    <a:pt x="2258" y="8293"/>
                    <a:pt x="2924" y="8293"/>
                  </a:cubicBezTo>
                  <a:cubicBezTo>
                    <a:pt x="3422" y="8293"/>
                    <a:pt x="3919" y="8203"/>
                    <a:pt x="4336" y="8088"/>
                  </a:cubicBezTo>
                  <a:cubicBezTo>
                    <a:pt x="4455" y="8064"/>
                    <a:pt x="4569" y="8052"/>
                    <a:pt x="4675" y="8052"/>
                  </a:cubicBezTo>
                  <a:cubicBezTo>
                    <a:pt x="5318" y="8052"/>
                    <a:pt x="5714" y="8476"/>
                    <a:pt x="5714" y="9197"/>
                  </a:cubicBezTo>
                  <a:lnTo>
                    <a:pt x="5714" y="10037"/>
                  </a:lnTo>
                  <a:cubicBezTo>
                    <a:pt x="5882" y="9768"/>
                    <a:pt x="6285" y="9466"/>
                    <a:pt x="6419" y="9197"/>
                  </a:cubicBezTo>
                  <a:cubicBezTo>
                    <a:pt x="6856" y="8626"/>
                    <a:pt x="6991" y="8222"/>
                    <a:pt x="6722" y="7517"/>
                  </a:cubicBezTo>
                  <a:cubicBezTo>
                    <a:pt x="6285" y="6676"/>
                    <a:pt x="5310" y="6676"/>
                    <a:pt x="4739" y="6105"/>
                  </a:cubicBezTo>
                  <a:cubicBezTo>
                    <a:pt x="3764" y="5399"/>
                    <a:pt x="5176" y="4727"/>
                    <a:pt x="5579" y="4021"/>
                  </a:cubicBezTo>
                  <a:cubicBezTo>
                    <a:pt x="5882" y="3450"/>
                    <a:pt x="5714" y="2610"/>
                    <a:pt x="5579" y="2038"/>
                  </a:cubicBezTo>
                  <a:cubicBezTo>
                    <a:pt x="5445" y="1198"/>
                    <a:pt x="4873" y="660"/>
                    <a:pt x="4033" y="224"/>
                  </a:cubicBezTo>
                  <a:cubicBezTo>
                    <a:pt x="3639" y="66"/>
                    <a:pt x="3188" y="1"/>
                    <a:pt x="2740" y="1"/>
                  </a:cubicBezTo>
                  <a:close/>
                </a:path>
              </a:pathLst>
            </a:custGeom>
            <a:solidFill>
              <a:schemeClr val="lt2"/>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72" name="Google Shape;875;p31">
              <a:extLst>
                <a:ext uri="{FF2B5EF4-FFF2-40B4-BE49-F238E27FC236}">
                  <a16:creationId xmlns:a16="http://schemas.microsoft.com/office/drawing/2014/main" id="{54BBFEEF-E539-4BED-BC87-677771587652}"/>
                </a:ext>
              </a:extLst>
            </p:cNvPr>
            <p:cNvSpPr/>
            <p:nvPr/>
          </p:nvSpPr>
          <p:spPr>
            <a:xfrm>
              <a:off x="5771869" y="3709933"/>
              <a:ext cx="143032" cy="43888"/>
            </a:xfrm>
            <a:custGeom>
              <a:avLst/>
              <a:gdLst/>
              <a:ahLst/>
              <a:cxnLst/>
              <a:rect l="l" t="t" r="r" b="b"/>
              <a:pathLst>
                <a:path w="4605" h="1413" extrusionOk="0">
                  <a:moveTo>
                    <a:pt x="1815" y="437"/>
                  </a:moveTo>
                  <a:lnTo>
                    <a:pt x="1815" y="437"/>
                  </a:lnTo>
                  <a:lnTo>
                    <a:pt x="1815" y="437"/>
                  </a:lnTo>
                  <a:lnTo>
                    <a:pt x="1815" y="437"/>
                  </a:lnTo>
                  <a:close/>
                  <a:moveTo>
                    <a:pt x="3227" y="303"/>
                  </a:moveTo>
                  <a:lnTo>
                    <a:pt x="3227" y="303"/>
                  </a:lnTo>
                  <a:lnTo>
                    <a:pt x="3227" y="303"/>
                  </a:lnTo>
                  <a:close/>
                  <a:moveTo>
                    <a:pt x="3227" y="303"/>
                  </a:moveTo>
                  <a:lnTo>
                    <a:pt x="3227" y="303"/>
                  </a:lnTo>
                  <a:lnTo>
                    <a:pt x="3227" y="303"/>
                  </a:lnTo>
                  <a:close/>
                  <a:moveTo>
                    <a:pt x="3630" y="303"/>
                  </a:moveTo>
                  <a:cubicBezTo>
                    <a:pt x="4201" y="303"/>
                    <a:pt x="4605" y="706"/>
                    <a:pt x="4605" y="1412"/>
                  </a:cubicBezTo>
                  <a:cubicBezTo>
                    <a:pt x="4605" y="706"/>
                    <a:pt x="4201" y="303"/>
                    <a:pt x="3630" y="303"/>
                  </a:cubicBezTo>
                  <a:close/>
                  <a:moveTo>
                    <a:pt x="3630" y="303"/>
                  </a:moveTo>
                  <a:lnTo>
                    <a:pt x="3630" y="303"/>
                  </a:lnTo>
                  <a:lnTo>
                    <a:pt x="3630" y="303"/>
                  </a:lnTo>
                  <a:lnTo>
                    <a:pt x="3630" y="303"/>
                  </a:lnTo>
                  <a:close/>
                  <a:moveTo>
                    <a:pt x="0" y="1"/>
                  </a:moveTo>
                  <a:cubicBezTo>
                    <a:pt x="572" y="303"/>
                    <a:pt x="1109" y="437"/>
                    <a:pt x="1815" y="437"/>
                  </a:cubicBezTo>
                  <a:cubicBezTo>
                    <a:pt x="1109" y="437"/>
                    <a:pt x="572" y="303"/>
                    <a:pt x="0" y="1"/>
                  </a:cubicBezTo>
                  <a:close/>
                </a:path>
              </a:pathLst>
            </a:custGeom>
            <a:solidFill>
              <a:srgbClr val="FAF2D5"/>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73" name="Google Shape;876;p31">
              <a:extLst>
                <a:ext uri="{FF2B5EF4-FFF2-40B4-BE49-F238E27FC236}">
                  <a16:creationId xmlns:a16="http://schemas.microsoft.com/office/drawing/2014/main" id="{2B3773D8-C799-43E8-8C86-5169C737CE05}"/>
                </a:ext>
              </a:extLst>
            </p:cNvPr>
            <p:cNvSpPr/>
            <p:nvPr/>
          </p:nvSpPr>
          <p:spPr>
            <a:xfrm>
              <a:off x="5749940" y="3583612"/>
              <a:ext cx="191051" cy="196300"/>
            </a:xfrm>
            <a:custGeom>
              <a:avLst/>
              <a:gdLst/>
              <a:ahLst/>
              <a:cxnLst/>
              <a:rect l="l" t="t" r="r" b="b"/>
              <a:pathLst>
                <a:path w="6151" h="6320" extrusionOk="0">
                  <a:moveTo>
                    <a:pt x="1681" y="1"/>
                  </a:moveTo>
                  <a:lnTo>
                    <a:pt x="1681" y="1"/>
                  </a:lnTo>
                  <a:cubicBezTo>
                    <a:pt x="1412" y="303"/>
                    <a:pt x="1110" y="438"/>
                    <a:pt x="706" y="707"/>
                  </a:cubicBezTo>
                  <a:cubicBezTo>
                    <a:pt x="269" y="1144"/>
                    <a:pt x="1" y="1849"/>
                    <a:pt x="1" y="2387"/>
                  </a:cubicBezTo>
                  <a:cubicBezTo>
                    <a:pt x="1" y="2958"/>
                    <a:pt x="135" y="3664"/>
                    <a:pt x="706" y="3933"/>
                  </a:cubicBezTo>
                  <a:lnTo>
                    <a:pt x="706" y="4068"/>
                  </a:lnTo>
                  <a:cubicBezTo>
                    <a:pt x="1278" y="4370"/>
                    <a:pt x="1815" y="4504"/>
                    <a:pt x="2521" y="4504"/>
                  </a:cubicBezTo>
                  <a:cubicBezTo>
                    <a:pt x="2958" y="4504"/>
                    <a:pt x="3361" y="4504"/>
                    <a:pt x="3933" y="4370"/>
                  </a:cubicBezTo>
                  <a:lnTo>
                    <a:pt x="4336" y="4370"/>
                  </a:lnTo>
                  <a:cubicBezTo>
                    <a:pt x="4907" y="4370"/>
                    <a:pt x="5311" y="4773"/>
                    <a:pt x="5311" y="5479"/>
                  </a:cubicBezTo>
                  <a:lnTo>
                    <a:pt x="5311" y="5614"/>
                  </a:lnTo>
                  <a:lnTo>
                    <a:pt x="5311" y="6319"/>
                  </a:lnTo>
                  <a:cubicBezTo>
                    <a:pt x="5479" y="6050"/>
                    <a:pt x="5882" y="5748"/>
                    <a:pt x="6016" y="5479"/>
                  </a:cubicBezTo>
                  <a:cubicBezTo>
                    <a:pt x="6151" y="4202"/>
                    <a:pt x="4638" y="3664"/>
                    <a:pt x="4638" y="3664"/>
                  </a:cubicBezTo>
                  <a:cubicBezTo>
                    <a:pt x="1547" y="2958"/>
                    <a:pt x="1412" y="1144"/>
                    <a:pt x="1681" y="1"/>
                  </a:cubicBezTo>
                  <a:close/>
                </a:path>
              </a:pathLst>
            </a:custGeom>
            <a:solidFill>
              <a:schemeClr val="accen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74" name="Google Shape;877;p31">
              <a:extLst>
                <a:ext uri="{FF2B5EF4-FFF2-40B4-BE49-F238E27FC236}">
                  <a16:creationId xmlns:a16="http://schemas.microsoft.com/office/drawing/2014/main" id="{D40E385E-8D1B-4C97-B697-5CAEFBD04599}"/>
                </a:ext>
              </a:extLst>
            </p:cNvPr>
            <p:cNvSpPr/>
            <p:nvPr/>
          </p:nvSpPr>
          <p:spPr>
            <a:xfrm>
              <a:off x="5984817" y="3614951"/>
              <a:ext cx="91876" cy="199406"/>
            </a:xfrm>
            <a:custGeom>
              <a:avLst/>
              <a:gdLst/>
              <a:ahLst/>
              <a:cxnLst/>
              <a:rect l="l" t="t" r="r" b="b"/>
              <a:pathLst>
                <a:path w="2958" h="6420" extrusionOk="0">
                  <a:moveTo>
                    <a:pt x="1950" y="0"/>
                  </a:moveTo>
                  <a:lnTo>
                    <a:pt x="1815" y="135"/>
                  </a:lnTo>
                  <a:cubicBezTo>
                    <a:pt x="1412" y="403"/>
                    <a:pt x="841" y="538"/>
                    <a:pt x="572" y="975"/>
                  </a:cubicBezTo>
                  <a:cubicBezTo>
                    <a:pt x="572" y="1109"/>
                    <a:pt x="437" y="1244"/>
                    <a:pt x="437" y="1378"/>
                  </a:cubicBezTo>
                  <a:cubicBezTo>
                    <a:pt x="135" y="1815"/>
                    <a:pt x="135" y="2353"/>
                    <a:pt x="135" y="2790"/>
                  </a:cubicBezTo>
                  <a:cubicBezTo>
                    <a:pt x="269" y="3495"/>
                    <a:pt x="841" y="4033"/>
                    <a:pt x="975" y="4605"/>
                  </a:cubicBezTo>
                  <a:cubicBezTo>
                    <a:pt x="1110" y="5310"/>
                    <a:pt x="572" y="6016"/>
                    <a:pt x="0" y="6419"/>
                  </a:cubicBezTo>
                  <a:cubicBezTo>
                    <a:pt x="572" y="6151"/>
                    <a:pt x="1110" y="6016"/>
                    <a:pt x="1546" y="5714"/>
                  </a:cubicBezTo>
                  <a:cubicBezTo>
                    <a:pt x="1681" y="5579"/>
                    <a:pt x="1950" y="5445"/>
                    <a:pt x="2118" y="5310"/>
                  </a:cubicBezTo>
                  <a:cubicBezTo>
                    <a:pt x="2387" y="5041"/>
                    <a:pt x="2656" y="4739"/>
                    <a:pt x="2790" y="4201"/>
                  </a:cubicBezTo>
                  <a:cubicBezTo>
                    <a:pt x="2958" y="3495"/>
                    <a:pt x="2252" y="3059"/>
                    <a:pt x="1815" y="2655"/>
                  </a:cubicBezTo>
                  <a:cubicBezTo>
                    <a:pt x="841" y="1681"/>
                    <a:pt x="1546" y="840"/>
                    <a:pt x="1950" y="0"/>
                  </a:cubicBezTo>
                  <a:close/>
                </a:path>
              </a:pathLst>
            </a:custGeom>
            <a:solidFill>
              <a:schemeClr val="lt2"/>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75" name="Google Shape;878;p31">
              <a:extLst>
                <a:ext uri="{FF2B5EF4-FFF2-40B4-BE49-F238E27FC236}">
                  <a16:creationId xmlns:a16="http://schemas.microsoft.com/office/drawing/2014/main" id="{9F7138B4-2364-403C-83EA-A5046722AF43}"/>
                </a:ext>
              </a:extLst>
            </p:cNvPr>
            <p:cNvSpPr/>
            <p:nvPr/>
          </p:nvSpPr>
          <p:spPr>
            <a:xfrm>
              <a:off x="5984817" y="3645204"/>
              <a:ext cx="74140" cy="169153"/>
            </a:xfrm>
            <a:custGeom>
              <a:avLst/>
              <a:gdLst/>
              <a:ahLst/>
              <a:cxnLst/>
              <a:rect l="l" t="t" r="r" b="b"/>
              <a:pathLst>
                <a:path w="2387" h="5446" extrusionOk="0">
                  <a:moveTo>
                    <a:pt x="572" y="1"/>
                  </a:moveTo>
                  <a:lnTo>
                    <a:pt x="572" y="1"/>
                  </a:lnTo>
                  <a:cubicBezTo>
                    <a:pt x="568" y="24"/>
                    <a:pt x="565" y="47"/>
                    <a:pt x="561" y="70"/>
                  </a:cubicBezTo>
                  <a:lnTo>
                    <a:pt x="561" y="70"/>
                  </a:lnTo>
                  <a:cubicBezTo>
                    <a:pt x="568" y="47"/>
                    <a:pt x="572" y="24"/>
                    <a:pt x="572" y="1"/>
                  </a:cubicBezTo>
                  <a:close/>
                  <a:moveTo>
                    <a:pt x="561" y="70"/>
                  </a:moveTo>
                  <a:lnTo>
                    <a:pt x="561" y="70"/>
                  </a:lnTo>
                  <a:cubicBezTo>
                    <a:pt x="530" y="181"/>
                    <a:pt x="437" y="293"/>
                    <a:pt x="437" y="404"/>
                  </a:cubicBezTo>
                  <a:cubicBezTo>
                    <a:pt x="269" y="707"/>
                    <a:pt x="135" y="1110"/>
                    <a:pt x="135" y="1379"/>
                  </a:cubicBezTo>
                  <a:lnTo>
                    <a:pt x="135" y="1816"/>
                  </a:lnTo>
                  <a:cubicBezTo>
                    <a:pt x="269" y="2521"/>
                    <a:pt x="841" y="3059"/>
                    <a:pt x="975" y="3631"/>
                  </a:cubicBezTo>
                  <a:lnTo>
                    <a:pt x="975" y="3899"/>
                  </a:lnTo>
                  <a:cubicBezTo>
                    <a:pt x="975" y="4202"/>
                    <a:pt x="841" y="4605"/>
                    <a:pt x="572" y="4908"/>
                  </a:cubicBezTo>
                  <a:cubicBezTo>
                    <a:pt x="437" y="5177"/>
                    <a:pt x="269" y="5311"/>
                    <a:pt x="0" y="5445"/>
                  </a:cubicBezTo>
                  <a:cubicBezTo>
                    <a:pt x="572" y="5177"/>
                    <a:pt x="1110" y="5042"/>
                    <a:pt x="1546" y="4740"/>
                  </a:cubicBezTo>
                  <a:cubicBezTo>
                    <a:pt x="1681" y="4605"/>
                    <a:pt x="1950" y="4471"/>
                    <a:pt x="2118" y="4336"/>
                  </a:cubicBezTo>
                  <a:cubicBezTo>
                    <a:pt x="2387" y="3227"/>
                    <a:pt x="1412" y="2387"/>
                    <a:pt x="1412" y="2387"/>
                  </a:cubicBezTo>
                  <a:cubicBezTo>
                    <a:pt x="595" y="1700"/>
                    <a:pt x="445" y="887"/>
                    <a:pt x="561" y="70"/>
                  </a:cubicBezTo>
                  <a:close/>
                </a:path>
              </a:pathLst>
            </a:custGeom>
            <a:solidFill>
              <a:schemeClr val="accen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76" name="Google Shape;879;p31">
              <a:extLst>
                <a:ext uri="{FF2B5EF4-FFF2-40B4-BE49-F238E27FC236}">
                  <a16:creationId xmlns:a16="http://schemas.microsoft.com/office/drawing/2014/main" id="{3D4D5DFF-3C49-4816-82FB-23A8C5A3BE4E}"/>
                </a:ext>
              </a:extLst>
            </p:cNvPr>
            <p:cNvSpPr/>
            <p:nvPr/>
          </p:nvSpPr>
          <p:spPr>
            <a:xfrm>
              <a:off x="5972300" y="3370663"/>
              <a:ext cx="73084" cy="78334"/>
            </a:xfrm>
            <a:custGeom>
              <a:avLst/>
              <a:gdLst/>
              <a:ahLst/>
              <a:cxnLst/>
              <a:rect l="l" t="t" r="r" b="b"/>
              <a:pathLst>
                <a:path w="2353" h="2522" extrusionOk="0">
                  <a:moveTo>
                    <a:pt x="1244" y="1"/>
                  </a:moveTo>
                  <a:cubicBezTo>
                    <a:pt x="538" y="1"/>
                    <a:pt x="0" y="572"/>
                    <a:pt x="0" y="1278"/>
                  </a:cubicBezTo>
                  <a:cubicBezTo>
                    <a:pt x="0" y="1984"/>
                    <a:pt x="538" y="2521"/>
                    <a:pt x="1244" y="2521"/>
                  </a:cubicBezTo>
                  <a:cubicBezTo>
                    <a:pt x="1815" y="2521"/>
                    <a:pt x="2353" y="1984"/>
                    <a:pt x="2353" y="1278"/>
                  </a:cubicBezTo>
                  <a:cubicBezTo>
                    <a:pt x="2353" y="572"/>
                    <a:pt x="1815" y="1"/>
                    <a:pt x="1244" y="1"/>
                  </a:cubicBezTo>
                  <a:close/>
                </a:path>
              </a:pathLst>
            </a:custGeom>
            <a:solidFill>
              <a:srgbClr val="FFFFFF"/>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77" name="Google Shape;880;p31">
              <a:extLst>
                <a:ext uri="{FF2B5EF4-FFF2-40B4-BE49-F238E27FC236}">
                  <a16:creationId xmlns:a16="http://schemas.microsoft.com/office/drawing/2014/main" id="{BA6734D9-17BA-4695-8A23-F827A9EBF40E}"/>
                </a:ext>
              </a:extLst>
            </p:cNvPr>
            <p:cNvSpPr/>
            <p:nvPr/>
          </p:nvSpPr>
          <p:spPr>
            <a:xfrm>
              <a:off x="6398196" y="3353953"/>
              <a:ext cx="74140" cy="73115"/>
            </a:xfrm>
            <a:custGeom>
              <a:avLst/>
              <a:gdLst/>
              <a:ahLst/>
              <a:cxnLst/>
              <a:rect l="l" t="t" r="r" b="b"/>
              <a:pathLst>
                <a:path w="2387" h="2354" extrusionOk="0">
                  <a:moveTo>
                    <a:pt x="1110" y="1"/>
                  </a:moveTo>
                  <a:cubicBezTo>
                    <a:pt x="404" y="1"/>
                    <a:pt x="0" y="539"/>
                    <a:pt x="0" y="1110"/>
                  </a:cubicBezTo>
                  <a:cubicBezTo>
                    <a:pt x="0" y="1816"/>
                    <a:pt x="404" y="2354"/>
                    <a:pt x="1110" y="2354"/>
                  </a:cubicBezTo>
                  <a:cubicBezTo>
                    <a:pt x="1815" y="2354"/>
                    <a:pt x="2387" y="1816"/>
                    <a:pt x="2387" y="1110"/>
                  </a:cubicBezTo>
                  <a:cubicBezTo>
                    <a:pt x="2387" y="539"/>
                    <a:pt x="1815" y="1"/>
                    <a:pt x="1110" y="1"/>
                  </a:cubicBezTo>
                  <a:close/>
                </a:path>
              </a:pathLst>
            </a:custGeom>
            <a:solidFill>
              <a:srgbClr val="FFFFFF"/>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78" name="Google Shape;881;p31">
              <a:extLst>
                <a:ext uri="{FF2B5EF4-FFF2-40B4-BE49-F238E27FC236}">
                  <a16:creationId xmlns:a16="http://schemas.microsoft.com/office/drawing/2014/main" id="{2F8C6642-4A15-47F7-93E0-02DBA4E3FEDB}"/>
                </a:ext>
              </a:extLst>
            </p:cNvPr>
            <p:cNvSpPr/>
            <p:nvPr/>
          </p:nvSpPr>
          <p:spPr>
            <a:xfrm>
              <a:off x="5949809" y="4373187"/>
              <a:ext cx="674377" cy="457578"/>
            </a:xfrm>
            <a:custGeom>
              <a:avLst/>
              <a:gdLst/>
              <a:ahLst/>
              <a:cxnLst/>
              <a:rect l="l" t="t" r="r" b="b"/>
              <a:pathLst>
                <a:path w="21712" h="14732" extrusionOk="0">
                  <a:moveTo>
                    <a:pt x="18426" y="1"/>
                  </a:moveTo>
                  <a:cubicBezTo>
                    <a:pt x="17914" y="1"/>
                    <a:pt x="17394" y="109"/>
                    <a:pt x="16939" y="313"/>
                  </a:cubicBezTo>
                  <a:lnTo>
                    <a:pt x="16805" y="313"/>
                  </a:lnTo>
                  <a:lnTo>
                    <a:pt x="13713" y="1725"/>
                  </a:lnTo>
                  <a:lnTo>
                    <a:pt x="9243" y="3674"/>
                  </a:lnTo>
                  <a:lnTo>
                    <a:pt x="5042" y="5489"/>
                  </a:lnTo>
                  <a:cubicBezTo>
                    <a:pt x="4739" y="5623"/>
                    <a:pt x="4336" y="5926"/>
                    <a:pt x="4201" y="6329"/>
                  </a:cubicBezTo>
                  <a:lnTo>
                    <a:pt x="4067" y="6464"/>
                  </a:lnTo>
                  <a:lnTo>
                    <a:pt x="0" y="12917"/>
                  </a:lnTo>
                  <a:lnTo>
                    <a:pt x="2219" y="14731"/>
                  </a:lnTo>
                  <a:lnTo>
                    <a:pt x="7260" y="9556"/>
                  </a:lnTo>
                  <a:lnTo>
                    <a:pt x="15393" y="8850"/>
                  </a:lnTo>
                  <a:lnTo>
                    <a:pt x="16368" y="8715"/>
                  </a:lnTo>
                  <a:cubicBezTo>
                    <a:pt x="17645" y="8715"/>
                    <a:pt x="18754" y="8144"/>
                    <a:pt x="19729" y="7438"/>
                  </a:cubicBezTo>
                  <a:cubicBezTo>
                    <a:pt x="20569" y="6598"/>
                    <a:pt x="21275" y="5489"/>
                    <a:pt x="21712" y="4380"/>
                  </a:cubicBezTo>
                  <a:lnTo>
                    <a:pt x="21712" y="3540"/>
                  </a:lnTo>
                  <a:lnTo>
                    <a:pt x="21712" y="2968"/>
                  </a:lnTo>
                  <a:cubicBezTo>
                    <a:pt x="21543" y="1994"/>
                    <a:pt x="21006" y="1019"/>
                    <a:pt x="20031" y="448"/>
                  </a:cubicBezTo>
                  <a:cubicBezTo>
                    <a:pt x="19583" y="143"/>
                    <a:pt x="19010" y="1"/>
                    <a:pt x="18426" y="1"/>
                  </a:cubicBezTo>
                  <a:close/>
                </a:path>
              </a:pathLst>
            </a:custGeom>
            <a:solidFill>
              <a:srgbClr val="BDB8FF"/>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sp>
        <p:nvSpPr>
          <p:cNvPr id="236" name="TextBox 235">
            <a:extLst>
              <a:ext uri="{FF2B5EF4-FFF2-40B4-BE49-F238E27FC236}">
                <a16:creationId xmlns:a16="http://schemas.microsoft.com/office/drawing/2014/main" id="{BD5E5673-0E4E-473F-B799-62CE61F371DC}"/>
              </a:ext>
            </a:extLst>
          </p:cNvPr>
          <p:cNvSpPr txBox="1"/>
          <p:nvPr userDrawn="1"/>
        </p:nvSpPr>
        <p:spPr>
          <a:xfrm>
            <a:off x="3251712" y="1179490"/>
            <a:ext cx="2795056" cy="4074192"/>
          </a:xfrm>
          <a:prstGeom prst="rect">
            <a:avLst/>
          </a:prstGeom>
          <a:noFill/>
        </p:spPr>
        <p:txBody>
          <a:bodyPr wrap="square" rtlCol="0">
            <a:spAutoFit/>
          </a:bodyPr>
          <a:lstStyle/>
          <a:p>
            <a:pPr algn="ctr"/>
            <a:r>
              <a:rPr lang="vi-VN" sz="8625" dirty="0">
                <a:solidFill>
                  <a:srgbClr val="002D89">
                    <a:lumMod val="50000"/>
                  </a:srgbClr>
                </a:solidFill>
                <a:latin typeface="UTM Cookies"/>
              </a:rPr>
              <a:t>KHÁM PHÁ</a:t>
            </a:r>
          </a:p>
        </p:txBody>
      </p:sp>
    </p:spTree>
    <p:extLst>
      <p:ext uri="{BB962C8B-B14F-4D97-AF65-F5344CB8AC3E}">
        <p14:creationId xmlns:p14="http://schemas.microsoft.com/office/powerpoint/2010/main" val="72652158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100"/>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117"/>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119"/>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114"/>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118"/>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103"/>
                                        </p:tgtEl>
                                      </p:cBhvr>
                                      <p:by x="150000" y="150000"/>
                                    </p:animScale>
                                  </p:childTnLst>
                                </p:cTn>
                              </p:par>
                              <p:par>
                                <p:cTn id="17" presetID="16" presetClass="entr" presetSubtype="21"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Effect transition="in" filter="barn(inVertical)">
                                      <p:cBhvr>
                                        <p:cTn id="19" dur="500"/>
                                        <p:tgtEl>
                                          <p:spTgt spid="98"/>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99"/>
                                        </p:tgtEl>
                                        <p:attrNameLst>
                                          <p:attrName>style.visibility</p:attrName>
                                        </p:attrNameLst>
                                      </p:cBhvr>
                                      <p:to>
                                        <p:strVal val="visible"/>
                                      </p:to>
                                    </p:set>
                                    <p:animEffect transition="in" filter="barn(inVertical)">
                                      <p:cBhvr>
                                        <p:cTn id="22" dur="500"/>
                                        <p:tgtEl>
                                          <p:spTgt spid="99"/>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97"/>
                                        </p:tgtEl>
                                        <p:attrNameLst>
                                          <p:attrName>style.visibility</p:attrName>
                                        </p:attrNameLst>
                                      </p:cBhvr>
                                      <p:to>
                                        <p:strVal val="visible"/>
                                      </p:to>
                                    </p:set>
                                    <p:animEffect transition="in" filter="fade">
                                      <p:cBhvr>
                                        <p:cTn id="26" dur="500"/>
                                        <p:tgtEl>
                                          <p:spTgt spid="97"/>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122"/>
                                        </p:tgtEl>
                                        <p:attrNameLst>
                                          <p:attrName>style.visibility</p:attrName>
                                        </p:attrNameLst>
                                      </p:cBhvr>
                                      <p:to>
                                        <p:strVal val="visible"/>
                                      </p:to>
                                    </p:set>
                                    <p:anim calcmode="lin" valueType="num">
                                      <p:cBhvr>
                                        <p:cTn id="30" dur="1000" fill="hold"/>
                                        <p:tgtEl>
                                          <p:spTgt spid="122"/>
                                        </p:tgtEl>
                                        <p:attrNameLst>
                                          <p:attrName>ppt_w</p:attrName>
                                        </p:attrNameLst>
                                      </p:cBhvr>
                                      <p:tavLst>
                                        <p:tav tm="0">
                                          <p:val>
                                            <p:fltVal val="0"/>
                                          </p:val>
                                        </p:tav>
                                        <p:tav tm="100000">
                                          <p:val>
                                            <p:strVal val="#ppt_w"/>
                                          </p:val>
                                        </p:tav>
                                      </p:tavLst>
                                    </p:anim>
                                    <p:anim calcmode="lin" valueType="num">
                                      <p:cBhvr>
                                        <p:cTn id="31" dur="1000" fill="hold"/>
                                        <p:tgtEl>
                                          <p:spTgt spid="122"/>
                                        </p:tgtEl>
                                        <p:attrNameLst>
                                          <p:attrName>ppt_h</p:attrName>
                                        </p:attrNameLst>
                                      </p:cBhvr>
                                      <p:tavLst>
                                        <p:tav tm="0">
                                          <p:val>
                                            <p:fltVal val="0"/>
                                          </p:val>
                                        </p:tav>
                                        <p:tav tm="100000">
                                          <p:val>
                                            <p:strVal val="#ppt_h"/>
                                          </p:val>
                                        </p:tav>
                                      </p:tavLst>
                                    </p:anim>
                                    <p:anim calcmode="lin" valueType="num">
                                      <p:cBhvr>
                                        <p:cTn id="32" dur="1000" fill="hold"/>
                                        <p:tgtEl>
                                          <p:spTgt spid="122"/>
                                        </p:tgtEl>
                                        <p:attrNameLst>
                                          <p:attrName>style.rotation</p:attrName>
                                        </p:attrNameLst>
                                      </p:cBhvr>
                                      <p:tavLst>
                                        <p:tav tm="0">
                                          <p:val>
                                            <p:fltVal val="90"/>
                                          </p:val>
                                        </p:tav>
                                        <p:tav tm="100000">
                                          <p:val>
                                            <p:fltVal val="0"/>
                                          </p:val>
                                        </p:tav>
                                      </p:tavLst>
                                    </p:anim>
                                    <p:animEffect transition="in" filter="fade">
                                      <p:cBhvr>
                                        <p:cTn id="33" dur="1000"/>
                                        <p:tgtEl>
                                          <p:spTgt spid="122"/>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236"/>
                                        </p:tgtEl>
                                        <p:attrNameLst>
                                          <p:attrName>style.visibility</p:attrName>
                                        </p:attrNameLst>
                                      </p:cBhvr>
                                      <p:to>
                                        <p:strVal val="visible"/>
                                      </p:to>
                                    </p:set>
                                    <p:animEffect transition="in" filter="randombar(horizontal)">
                                      <p:cBhvr>
                                        <p:cTn id="37" dur="500"/>
                                        <p:tgtEl>
                                          <p:spTgt spid="2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117" grpId="0" animBg="1"/>
      <p:bldP spid="118" grpId="0" animBg="1"/>
      <p:bldP spid="236" grpId="0"/>
    </p:bldLst>
  </p:timing>
</p:sldLayout>
</file>

<file path=ppt/slideLayouts/slideLayout72.xml><?xml version="1.0" encoding="utf-8"?>
<p:sldLayout xmlns:a="http://schemas.openxmlformats.org/drawingml/2006/main" xmlns:r="http://schemas.openxmlformats.org/officeDocument/2006/relationships" xmlns:p="http://schemas.openxmlformats.org/presentationml/2006/main" preserve="1" userDrawn="1">
  <p:cSld name="10_Title and Content">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297023" y="164692"/>
            <a:ext cx="8712950" cy="4681543"/>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FFC000"/>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endParaRPr sz="1350" dirty="0">
                <a:solidFill>
                  <a:prstClr val="black"/>
                </a:solidFill>
                <a:latin typeface="Times New Roman" panose="02020603050405020304" pitchFamily="18" charset="0"/>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349391" y="661836"/>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150354" y="680331"/>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168122" y="742296"/>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393811" y="710860"/>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151248" y="688672"/>
            <a:ext cx="335912"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348498" y="1122388"/>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49460" y="1140883"/>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167228" y="1202847"/>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392918" y="1171412"/>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150353" y="1149223"/>
            <a:ext cx="335912"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347604" y="1582939"/>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48567" y="1601434"/>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166334" y="1663399"/>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392025" y="1631963"/>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49460" y="1609774"/>
            <a:ext cx="335912"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346711" y="2043490"/>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47673" y="2061986"/>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165441" y="2123950"/>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391130" y="2092515"/>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48567" y="2070326"/>
            <a:ext cx="335912"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345817" y="2504042"/>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46779" y="2522537"/>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164548" y="2584501"/>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390237" y="2553066"/>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47674" y="2530877"/>
            <a:ext cx="335912"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344924" y="2964593"/>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45886" y="2983088"/>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163654" y="3045053"/>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389344" y="3013617"/>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46779" y="2991429"/>
            <a:ext cx="335912"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344030" y="3425145"/>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44993" y="3443640"/>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162760" y="3505604"/>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388450" y="3474169"/>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45886" y="3451980"/>
            <a:ext cx="335912"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343137" y="3885696"/>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44100" y="3904191"/>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161867" y="3966156"/>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387556" y="3934720"/>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44993" y="3912531"/>
            <a:ext cx="335912"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342243" y="4346247"/>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43205" y="4364743"/>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160973" y="4426707"/>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386663" y="4395272"/>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44099" y="4373083"/>
            <a:ext cx="335912"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2319402" y="817835"/>
            <a:ext cx="4163971" cy="3549164"/>
          </a:xfrm>
          <a:prstGeom prst="rect">
            <a:avLst/>
          </a:prstGeom>
          <a:solidFill>
            <a:schemeClr val="accent6">
              <a:lumMod val="40000"/>
              <a:lumOff val="60000"/>
            </a:schemeClr>
          </a:solidFill>
          <a:ln>
            <a:noFill/>
          </a:ln>
        </p:spPr>
        <p:txBody>
          <a:bodyPr spcFirstLastPara="1" wrap="square" lIns="68569" tIns="68569" rIns="68569" bIns="68569" anchor="ctr" anchorCtr="0">
            <a:noAutofit/>
          </a:bodyPr>
          <a:lstStyle/>
          <a:p>
            <a:endParaRPr sz="375" dirty="0">
              <a:solidFill>
                <a:prstClr val="black"/>
              </a:solidFill>
              <a:latin typeface="Times New Roman" panose="02020603050405020304" pitchFamily="18" charset="0"/>
            </a:endParaRPr>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109020" y="579882"/>
            <a:ext cx="963357" cy="100291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4">
              <a:lumMod val="60000"/>
              <a:lumOff val="40000"/>
            </a:schemeClr>
          </a:solidFill>
          <a:ln>
            <a:noFill/>
          </a:ln>
        </p:spPr>
        <p:txBody>
          <a:bodyPr spcFirstLastPara="1" wrap="square" lIns="68569" tIns="68569" rIns="68569" bIns="68569" anchor="ctr" anchorCtr="0">
            <a:noAutofit/>
          </a:bodyPr>
          <a:lstStyle/>
          <a:p>
            <a:endParaRPr sz="375">
              <a:solidFill>
                <a:prstClr val="black"/>
              </a:solidFill>
              <a:latin typeface="Times New Roman" panose="02020603050405020304" pitchFamily="18" charset="0"/>
            </a:endParaRPr>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5732065" y="772338"/>
            <a:ext cx="1160589" cy="832447"/>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92D050"/>
          </a:solidFill>
          <a:ln>
            <a:noFill/>
          </a:ln>
        </p:spPr>
        <p:txBody>
          <a:bodyPr spcFirstLastPara="1" wrap="square" lIns="68569" tIns="68569" rIns="68569" bIns="68569" anchor="ctr" anchorCtr="0">
            <a:noAutofit/>
          </a:bodyPr>
          <a:lstStyle/>
          <a:p>
            <a:endParaRPr sz="375">
              <a:solidFill>
                <a:prstClr val="black"/>
              </a:solidFill>
              <a:latin typeface="Times New Roman" panose="02020603050405020304" pitchFamily="18" charset="0"/>
            </a:endParaRPr>
          </a:p>
        </p:txBody>
      </p:sp>
      <p:grpSp>
        <p:nvGrpSpPr>
          <p:cNvPr id="236" name="Google Shape;631;p30">
            <a:extLst>
              <a:ext uri="{FF2B5EF4-FFF2-40B4-BE49-F238E27FC236}">
                <a16:creationId xmlns:a16="http://schemas.microsoft.com/office/drawing/2014/main" id="{CD1EBE97-8F9B-460E-9BC5-FD02CD5043DA}"/>
              </a:ext>
            </a:extLst>
          </p:cNvPr>
          <p:cNvGrpSpPr/>
          <p:nvPr userDrawn="1"/>
        </p:nvGrpSpPr>
        <p:grpSpPr>
          <a:xfrm>
            <a:off x="5756408" y="2717573"/>
            <a:ext cx="982609" cy="1865200"/>
            <a:chOff x="961250" y="234750"/>
            <a:chExt cx="1222525" cy="2320700"/>
          </a:xfrm>
        </p:grpSpPr>
        <p:sp>
          <p:nvSpPr>
            <p:cNvPr id="237" name="Google Shape;632;p30">
              <a:extLst>
                <a:ext uri="{FF2B5EF4-FFF2-40B4-BE49-F238E27FC236}">
                  <a16:creationId xmlns:a16="http://schemas.microsoft.com/office/drawing/2014/main" id="{687291A7-7C04-436D-8909-2F2DB91394D5}"/>
                </a:ext>
              </a:extLst>
            </p:cNvPr>
            <p:cNvSpPr/>
            <p:nvPr/>
          </p:nvSpPr>
          <p:spPr>
            <a:xfrm>
              <a:off x="1529225" y="1558100"/>
              <a:ext cx="189075" cy="241150"/>
            </a:xfrm>
            <a:custGeom>
              <a:avLst/>
              <a:gdLst/>
              <a:ahLst/>
              <a:cxnLst/>
              <a:rect l="l" t="t" r="r" b="b"/>
              <a:pathLst>
                <a:path w="7563" h="9646" extrusionOk="0">
                  <a:moveTo>
                    <a:pt x="2353" y="0"/>
                  </a:moveTo>
                  <a:cubicBezTo>
                    <a:pt x="1378" y="0"/>
                    <a:pt x="404" y="572"/>
                    <a:pt x="135" y="1681"/>
                  </a:cubicBezTo>
                  <a:cubicBezTo>
                    <a:pt x="0" y="2252"/>
                    <a:pt x="0" y="2790"/>
                    <a:pt x="269" y="3361"/>
                  </a:cubicBezTo>
                  <a:lnTo>
                    <a:pt x="3496" y="9646"/>
                  </a:lnTo>
                  <a:lnTo>
                    <a:pt x="7562" y="7562"/>
                  </a:lnTo>
                  <a:lnTo>
                    <a:pt x="6857" y="4907"/>
                  </a:lnTo>
                  <a:cubicBezTo>
                    <a:pt x="6722" y="3932"/>
                    <a:pt x="6285" y="3092"/>
                    <a:pt x="5580" y="2252"/>
                  </a:cubicBezTo>
                  <a:cubicBezTo>
                    <a:pt x="5042" y="1546"/>
                    <a:pt x="4336" y="840"/>
                    <a:pt x="3496" y="269"/>
                  </a:cubicBezTo>
                  <a:cubicBezTo>
                    <a:pt x="3059" y="135"/>
                    <a:pt x="2790" y="0"/>
                    <a:pt x="2353" y="0"/>
                  </a:cubicBezTo>
                  <a:close/>
                </a:path>
              </a:pathLst>
            </a:custGeom>
            <a:solidFill>
              <a:srgbClr val="D07752"/>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38" name="Google Shape;633;p30">
              <a:extLst>
                <a:ext uri="{FF2B5EF4-FFF2-40B4-BE49-F238E27FC236}">
                  <a16:creationId xmlns:a16="http://schemas.microsoft.com/office/drawing/2014/main" id="{F72938D2-902A-4133-8C58-B3B12FE4D0FF}"/>
                </a:ext>
              </a:extLst>
            </p:cNvPr>
            <p:cNvSpPr/>
            <p:nvPr/>
          </p:nvSpPr>
          <p:spPr>
            <a:xfrm>
              <a:off x="1647700" y="1816875"/>
              <a:ext cx="206725" cy="252400"/>
            </a:xfrm>
            <a:custGeom>
              <a:avLst/>
              <a:gdLst/>
              <a:ahLst/>
              <a:cxnLst/>
              <a:rect l="l" t="t" r="r" b="b"/>
              <a:pathLst>
                <a:path w="8269" h="10096" extrusionOk="0">
                  <a:moveTo>
                    <a:pt x="3361" y="1"/>
                  </a:moveTo>
                  <a:lnTo>
                    <a:pt x="0" y="1816"/>
                  </a:lnTo>
                  <a:lnTo>
                    <a:pt x="3664" y="8840"/>
                  </a:lnTo>
                  <a:cubicBezTo>
                    <a:pt x="3933" y="9377"/>
                    <a:pt x="4336" y="9814"/>
                    <a:pt x="5042" y="9949"/>
                  </a:cubicBezTo>
                  <a:cubicBezTo>
                    <a:pt x="5363" y="10052"/>
                    <a:pt x="5703" y="10095"/>
                    <a:pt x="6048" y="10095"/>
                  </a:cubicBezTo>
                  <a:cubicBezTo>
                    <a:pt x="6607" y="10095"/>
                    <a:pt x="7177" y="9981"/>
                    <a:pt x="7697" y="9814"/>
                  </a:cubicBezTo>
                  <a:cubicBezTo>
                    <a:pt x="8134" y="9680"/>
                    <a:pt x="8268" y="9109"/>
                    <a:pt x="7865" y="8974"/>
                  </a:cubicBezTo>
                  <a:lnTo>
                    <a:pt x="5176" y="7697"/>
                  </a:lnTo>
                  <a:lnTo>
                    <a:pt x="3361" y="1"/>
                  </a:lnTo>
                  <a:close/>
                </a:path>
              </a:pathLst>
            </a:custGeom>
            <a:solidFill>
              <a:srgbClr val="A67C52"/>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39" name="Google Shape;634;p30">
              <a:extLst>
                <a:ext uri="{FF2B5EF4-FFF2-40B4-BE49-F238E27FC236}">
                  <a16:creationId xmlns:a16="http://schemas.microsoft.com/office/drawing/2014/main" id="{3C26E551-6E6B-4C61-AA82-0348436BF92C}"/>
                </a:ext>
              </a:extLst>
            </p:cNvPr>
            <p:cNvSpPr/>
            <p:nvPr/>
          </p:nvSpPr>
          <p:spPr>
            <a:xfrm>
              <a:off x="1598975" y="1737350"/>
              <a:ext cx="164700" cy="132500"/>
            </a:xfrm>
            <a:custGeom>
              <a:avLst/>
              <a:gdLst/>
              <a:ahLst/>
              <a:cxnLst/>
              <a:rect l="l" t="t" r="r" b="b"/>
              <a:pathLst>
                <a:path w="6588" h="5300" extrusionOk="0">
                  <a:moveTo>
                    <a:pt x="5457" y="0"/>
                  </a:moveTo>
                  <a:cubicBezTo>
                    <a:pt x="5352" y="0"/>
                    <a:pt x="5252" y="38"/>
                    <a:pt x="5176" y="123"/>
                  </a:cubicBezTo>
                  <a:lnTo>
                    <a:pt x="4772" y="392"/>
                  </a:lnTo>
                  <a:lnTo>
                    <a:pt x="706" y="2476"/>
                  </a:lnTo>
                  <a:lnTo>
                    <a:pt x="0" y="2778"/>
                  </a:lnTo>
                  <a:lnTo>
                    <a:pt x="1412" y="5299"/>
                  </a:lnTo>
                  <a:lnTo>
                    <a:pt x="1949" y="4997"/>
                  </a:lnTo>
                  <a:lnTo>
                    <a:pt x="5310" y="3182"/>
                  </a:lnTo>
                  <a:lnTo>
                    <a:pt x="6150" y="2778"/>
                  </a:lnTo>
                  <a:cubicBezTo>
                    <a:pt x="6453" y="2644"/>
                    <a:pt x="6587" y="2341"/>
                    <a:pt x="6453" y="2073"/>
                  </a:cubicBezTo>
                  <a:lnTo>
                    <a:pt x="6016" y="527"/>
                  </a:lnTo>
                  <a:cubicBezTo>
                    <a:pt x="6016" y="238"/>
                    <a:pt x="5723" y="0"/>
                    <a:pt x="5457" y="0"/>
                  </a:cubicBezTo>
                  <a:close/>
                </a:path>
              </a:pathLst>
            </a:custGeom>
            <a:solidFill>
              <a:schemeClr val="accent3"/>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40" name="Google Shape;635;p30">
              <a:extLst>
                <a:ext uri="{FF2B5EF4-FFF2-40B4-BE49-F238E27FC236}">
                  <a16:creationId xmlns:a16="http://schemas.microsoft.com/office/drawing/2014/main" id="{D302D271-50D4-4155-9A69-E249459AC0E2}"/>
                </a:ext>
              </a:extLst>
            </p:cNvPr>
            <p:cNvSpPr/>
            <p:nvPr/>
          </p:nvSpPr>
          <p:spPr>
            <a:xfrm>
              <a:off x="1287250" y="1496000"/>
              <a:ext cx="392400" cy="420700"/>
            </a:xfrm>
            <a:custGeom>
              <a:avLst/>
              <a:gdLst/>
              <a:ahLst/>
              <a:cxnLst/>
              <a:rect l="l" t="t" r="r" b="b"/>
              <a:pathLst>
                <a:path w="15696" h="16828" extrusionOk="0">
                  <a:moveTo>
                    <a:pt x="8715" y="0"/>
                  </a:moveTo>
                  <a:cubicBezTo>
                    <a:pt x="8144" y="0"/>
                    <a:pt x="7563" y="77"/>
                    <a:pt x="6991" y="232"/>
                  </a:cubicBezTo>
                  <a:cubicBezTo>
                    <a:pt x="4201" y="1207"/>
                    <a:pt x="2118" y="4030"/>
                    <a:pt x="840" y="9475"/>
                  </a:cubicBezTo>
                  <a:cubicBezTo>
                    <a:pt x="437" y="11155"/>
                    <a:pt x="135" y="12836"/>
                    <a:pt x="0" y="14516"/>
                  </a:cubicBezTo>
                  <a:lnTo>
                    <a:pt x="0" y="15087"/>
                  </a:lnTo>
                  <a:cubicBezTo>
                    <a:pt x="1465" y="15986"/>
                    <a:pt x="3690" y="16828"/>
                    <a:pt x="6887" y="16828"/>
                  </a:cubicBezTo>
                  <a:cubicBezTo>
                    <a:pt x="9191" y="16828"/>
                    <a:pt x="12000" y="16390"/>
                    <a:pt x="15393" y="15222"/>
                  </a:cubicBezTo>
                  <a:cubicBezTo>
                    <a:pt x="15259" y="14382"/>
                    <a:pt x="15259" y="13407"/>
                    <a:pt x="15259" y="12432"/>
                  </a:cubicBezTo>
                  <a:cubicBezTo>
                    <a:pt x="15695" y="7660"/>
                    <a:pt x="15259" y="3593"/>
                    <a:pt x="12469" y="1375"/>
                  </a:cubicBezTo>
                  <a:cubicBezTo>
                    <a:pt x="11465" y="467"/>
                    <a:pt x="10121" y="0"/>
                    <a:pt x="8715" y="0"/>
                  </a:cubicBezTo>
                  <a:close/>
                </a:path>
              </a:pathLst>
            </a:custGeom>
            <a:solidFill>
              <a:srgbClr val="FFFFFF"/>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41" name="Google Shape;636;p30">
              <a:extLst>
                <a:ext uri="{FF2B5EF4-FFF2-40B4-BE49-F238E27FC236}">
                  <a16:creationId xmlns:a16="http://schemas.microsoft.com/office/drawing/2014/main" id="{9F9D9497-4024-4862-BFC9-C7AB537B839F}"/>
                </a:ext>
              </a:extLst>
            </p:cNvPr>
            <p:cNvSpPr/>
            <p:nvPr/>
          </p:nvSpPr>
          <p:spPr>
            <a:xfrm>
              <a:off x="1567025" y="1904250"/>
              <a:ext cx="4225" cy="25"/>
            </a:xfrm>
            <a:custGeom>
              <a:avLst/>
              <a:gdLst/>
              <a:ahLst/>
              <a:cxnLst/>
              <a:rect l="l" t="t" r="r" b="b"/>
              <a:pathLst>
                <a:path w="169" h="1" extrusionOk="0">
                  <a:moveTo>
                    <a:pt x="169" y="1"/>
                  </a:moveTo>
                  <a:lnTo>
                    <a:pt x="1" y="1"/>
                  </a:lnTo>
                  <a:lnTo>
                    <a:pt x="1" y="1"/>
                  </a:lnTo>
                  <a:lnTo>
                    <a:pt x="169" y="1"/>
                  </a:lnTo>
                  <a:close/>
                </a:path>
              </a:pathLst>
            </a:custGeom>
            <a:solidFill>
              <a:srgbClr val="E3E8F4"/>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42" name="Google Shape;637;p30">
              <a:extLst>
                <a:ext uri="{FF2B5EF4-FFF2-40B4-BE49-F238E27FC236}">
                  <a16:creationId xmlns:a16="http://schemas.microsoft.com/office/drawing/2014/main" id="{A06D0AAE-A1CB-44E4-8A77-73002D3A2F0E}"/>
                </a:ext>
              </a:extLst>
            </p:cNvPr>
            <p:cNvSpPr/>
            <p:nvPr/>
          </p:nvSpPr>
          <p:spPr>
            <a:xfrm>
              <a:off x="1567025" y="1575725"/>
              <a:ext cx="7600" cy="328550"/>
            </a:xfrm>
            <a:custGeom>
              <a:avLst/>
              <a:gdLst/>
              <a:ahLst/>
              <a:cxnLst/>
              <a:rect l="l" t="t" r="r" b="b"/>
              <a:pathLst>
                <a:path w="304" h="13142" extrusionOk="0">
                  <a:moveTo>
                    <a:pt x="303" y="1"/>
                  </a:moveTo>
                  <a:lnTo>
                    <a:pt x="301" y="241"/>
                  </a:lnTo>
                  <a:lnTo>
                    <a:pt x="303" y="135"/>
                  </a:lnTo>
                  <a:lnTo>
                    <a:pt x="303" y="1"/>
                  </a:lnTo>
                  <a:close/>
                  <a:moveTo>
                    <a:pt x="301" y="241"/>
                  </a:moveTo>
                  <a:lnTo>
                    <a:pt x="1" y="13142"/>
                  </a:lnTo>
                  <a:lnTo>
                    <a:pt x="169" y="13142"/>
                  </a:lnTo>
                  <a:lnTo>
                    <a:pt x="301" y="241"/>
                  </a:lnTo>
                  <a:close/>
                </a:path>
              </a:pathLst>
            </a:custGeom>
            <a:solidFill>
              <a:srgbClr val="E3E8F4"/>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43" name="Google Shape;638;p30">
              <a:extLst>
                <a:ext uri="{FF2B5EF4-FFF2-40B4-BE49-F238E27FC236}">
                  <a16:creationId xmlns:a16="http://schemas.microsoft.com/office/drawing/2014/main" id="{DFDED29A-A543-4DDB-8E9E-20A5DAF07B51}"/>
                </a:ext>
              </a:extLst>
            </p:cNvPr>
            <p:cNvSpPr/>
            <p:nvPr/>
          </p:nvSpPr>
          <p:spPr>
            <a:xfrm>
              <a:off x="1462000" y="1915175"/>
              <a:ext cx="49600" cy="3400"/>
            </a:xfrm>
            <a:custGeom>
              <a:avLst/>
              <a:gdLst/>
              <a:ahLst/>
              <a:cxnLst/>
              <a:rect l="l" t="t" r="r" b="b"/>
              <a:pathLst>
                <a:path w="1984" h="136" extrusionOk="0">
                  <a:moveTo>
                    <a:pt x="1" y="135"/>
                  </a:moveTo>
                  <a:lnTo>
                    <a:pt x="1" y="135"/>
                  </a:lnTo>
                  <a:lnTo>
                    <a:pt x="1" y="135"/>
                  </a:lnTo>
                  <a:lnTo>
                    <a:pt x="1" y="135"/>
                  </a:lnTo>
                  <a:close/>
                  <a:moveTo>
                    <a:pt x="1984" y="1"/>
                  </a:moveTo>
                  <a:cubicBezTo>
                    <a:pt x="1278" y="1"/>
                    <a:pt x="707" y="135"/>
                    <a:pt x="1" y="135"/>
                  </a:cubicBezTo>
                  <a:cubicBezTo>
                    <a:pt x="707" y="135"/>
                    <a:pt x="1278" y="1"/>
                    <a:pt x="1984" y="1"/>
                  </a:cubicBezTo>
                  <a:close/>
                </a:path>
              </a:pathLst>
            </a:custGeom>
            <a:solidFill>
              <a:srgbClr val="E3E8F4"/>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44" name="Google Shape;639;p30">
              <a:extLst>
                <a:ext uri="{FF2B5EF4-FFF2-40B4-BE49-F238E27FC236}">
                  <a16:creationId xmlns:a16="http://schemas.microsoft.com/office/drawing/2014/main" id="{891958B6-954E-4DF4-A06C-FBC9E416A9BE}"/>
                </a:ext>
              </a:extLst>
            </p:cNvPr>
            <p:cNvSpPr/>
            <p:nvPr/>
          </p:nvSpPr>
          <p:spPr>
            <a:xfrm>
              <a:off x="1462000" y="1533725"/>
              <a:ext cx="73975" cy="384850"/>
            </a:xfrm>
            <a:custGeom>
              <a:avLst/>
              <a:gdLst/>
              <a:ahLst/>
              <a:cxnLst/>
              <a:rect l="l" t="t" r="r" b="b"/>
              <a:pathLst>
                <a:path w="2959" h="15394" extrusionOk="0">
                  <a:moveTo>
                    <a:pt x="1681" y="1"/>
                  </a:moveTo>
                  <a:cubicBezTo>
                    <a:pt x="1547" y="404"/>
                    <a:pt x="1547" y="841"/>
                    <a:pt x="1412" y="1244"/>
                  </a:cubicBezTo>
                  <a:cubicBezTo>
                    <a:pt x="841" y="4605"/>
                    <a:pt x="169" y="10083"/>
                    <a:pt x="1" y="15393"/>
                  </a:cubicBezTo>
                  <a:cubicBezTo>
                    <a:pt x="707" y="15393"/>
                    <a:pt x="1278" y="15259"/>
                    <a:pt x="1984" y="15259"/>
                  </a:cubicBezTo>
                  <a:cubicBezTo>
                    <a:pt x="2253" y="10923"/>
                    <a:pt x="2521" y="5445"/>
                    <a:pt x="2958" y="1815"/>
                  </a:cubicBezTo>
                  <a:cubicBezTo>
                    <a:pt x="2118" y="1547"/>
                    <a:pt x="1681" y="706"/>
                    <a:pt x="1681" y="1"/>
                  </a:cubicBezTo>
                  <a:close/>
                </a:path>
              </a:pathLst>
            </a:custGeom>
            <a:solidFill>
              <a:srgbClr val="E3E8F4"/>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45" name="Google Shape;640;p30">
              <a:extLst>
                <a:ext uri="{FF2B5EF4-FFF2-40B4-BE49-F238E27FC236}">
                  <a16:creationId xmlns:a16="http://schemas.microsoft.com/office/drawing/2014/main" id="{356FBE5B-403A-46D2-8289-CDE62AC8E1C8}"/>
                </a:ext>
              </a:extLst>
            </p:cNvPr>
            <p:cNvSpPr/>
            <p:nvPr/>
          </p:nvSpPr>
          <p:spPr>
            <a:xfrm>
              <a:off x="1602325" y="1519450"/>
              <a:ext cx="3375" cy="14300"/>
            </a:xfrm>
            <a:custGeom>
              <a:avLst/>
              <a:gdLst/>
              <a:ahLst/>
              <a:cxnLst/>
              <a:rect l="l" t="t" r="r" b="b"/>
              <a:pathLst>
                <a:path w="135" h="572" extrusionOk="0">
                  <a:moveTo>
                    <a:pt x="135" y="0"/>
                  </a:moveTo>
                  <a:lnTo>
                    <a:pt x="0" y="572"/>
                  </a:lnTo>
                  <a:lnTo>
                    <a:pt x="135" y="572"/>
                  </a:lnTo>
                  <a:lnTo>
                    <a:pt x="135" y="0"/>
                  </a:lnTo>
                  <a:close/>
                </a:path>
              </a:pathLst>
            </a:custGeom>
            <a:solidFill>
              <a:srgbClr val="E3E8F4"/>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46" name="Google Shape;641;p30">
              <a:extLst>
                <a:ext uri="{FF2B5EF4-FFF2-40B4-BE49-F238E27FC236}">
                  <a16:creationId xmlns:a16="http://schemas.microsoft.com/office/drawing/2014/main" id="{6E21DD77-A145-4889-AAF0-D687CBC0C68E}"/>
                </a:ext>
              </a:extLst>
            </p:cNvPr>
            <p:cNvSpPr/>
            <p:nvPr/>
          </p:nvSpPr>
          <p:spPr>
            <a:xfrm>
              <a:off x="1571225" y="1533725"/>
              <a:ext cx="34475" cy="370550"/>
            </a:xfrm>
            <a:custGeom>
              <a:avLst/>
              <a:gdLst/>
              <a:ahLst/>
              <a:cxnLst/>
              <a:rect l="l" t="t" r="r" b="b"/>
              <a:pathLst>
                <a:path w="1379" h="14822" extrusionOk="0">
                  <a:moveTo>
                    <a:pt x="1244" y="1"/>
                  </a:moveTo>
                  <a:cubicBezTo>
                    <a:pt x="1244" y="841"/>
                    <a:pt x="841" y="1379"/>
                    <a:pt x="135" y="1681"/>
                  </a:cubicBezTo>
                  <a:lnTo>
                    <a:pt x="1" y="14822"/>
                  </a:lnTo>
                  <a:cubicBezTo>
                    <a:pt x="404" y="14822"/>
                    <a:pt x="841" y="14688"/>
                    <a:pt x="1379" y="14553"/>
                  </a:cubicBezTo>
                  <a:lnTo>
                    <a:pt x="1379" y="1"/>
                  </a:lnTo>
                  <a:close/>
                </a:path>
              </a:pathLst>
            </a:custGeom>
            <a:solidFill>
              <a:srgbClr val="E3E8F4"/>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47" name="Google Shape;642;p30">
              <a:extLst>
                <a:ext uri="{FF2B5EF4-FFF2-40B4-BE49-F238E27FC236}">
                  <a16:creationId xmlns:a16="http://schemas.microsoft.com/office/drawing/2014/main" id="{0FCB9DE3-0F3D-4CBE-8A4E-9ECE8EC5924A}"/>
                </a:ext>
              </a:extLst>
            </p:cNvPr>
            <p:cNvSpPr/>
            <p:nvPr/>
          </p:nvSpPr>
          <p:spPr>
            <a:xfrm>
              <a:off x="1518300" y="1953825"/>
              <a:ext cx="252100" cy="447225"/>
            </a:xfrm>
            <a:custGeom>
              <a:avLst/>
              <a:gdLst/>
              <a:ahLst/>
              <a:cxnLst/>
              <a:rect l="l" t="t" r="r" b="b"/>
              <a:pathLst>
                <a:path w="10084" h="17889" extrusionOk="0">
                  <a:moveTo>
                    <a:pt x="6588" y="1"/>
                  </a:moveTo>
                  <a:lnTo>
                    <a:pt x="4639" y="1547"/>
                  </a:lnTo>
                  <a:lnTo>
                    <a:pt x="2118" y="3496"/>
                  </a:lnTo>
                  <a:lnTo>
                    <a:pt x="1110" y="4202"/>
                  </a:lnTo>
                  <a:lnTo>
                    <a:pt x="975" y="4336"/>
                  </a:lnTo>
                  <a:lnTo>
                    <a:pt x="1110" y="4336"/>
                  </a:lnTo>
                  <a:lnTo>
                    <a:pt x="1950" y="5580"/>
                  </a:lnTo>
                  <a:lnTo>
                    <a:pt x="4773" y="9378"/>
                  </a:lnTo>
                  <a:lnTo>
                    <a:pt x="1681" y="12739"/>
                  </a:lnTo>
                  <a:lnTo>
                    <a:pt x="572" y="13982"/>
                  </a:lnTo>
                  <a:cubicBezTo>
                    <a:pt x="135" y="14553"/>
                    <a:pt x="1" y="15394"/>
                    <a:pt x="437" y="15965"/>
                  </a:cubicBezTo>
                  <a:lnTo>
                    <a:pt x="1547" y="17645"/>
                  </a:lnTo>
                  <a:cubicBezTo>
                    <a:pt x="1659" y="17814"/>
                    <a:pt x="1848" y="17889"/>
                    <a:pt x="2040" y="17889"/>
                  </a:cubicBezTo>
                  <a:cubicBezTo>
                    <a:pt x="2306" y="17889"/>
                    <a:pt x="2578" y="17745"/>
                    <a:pt x="2656" y="17511"/>
                  </a:cubicBezTo>
                  <a:lnTo>
                    <a:pt x="3227" y="15394"/>
                  </a:lnTo>
                  <a:lnTo>
                    <a:pt x="3361" y="15394"/>
                  </a:lnTo>
                  <a:lnTo>
                    <a:pt x="8840" y="12302"/>
                  </a:lnTo>
                  <a:cubicBezTo>
                    <a:pt x="9680" y="11764"/>
                    <a:pt x="10083" y="10789"/>
                    <a:pt x="9814" y="9781"/>
                  </a:cubicBezTo>
                  <a:lnTo>
                    <a:pt x="6722" y="1"/>
                  </a:lnTo>
                  <a:close/>
                </a:path>
              </a:pathLst>
            </a:custGeom>
            <a:solidFill>
              <a:schemeClr val="accent4"/>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48" name="Google Shape;643;p30">
              <a:extLst>
                <a:ext uri="{FF2B5EF4-FFF2-40B4-BE49-F238E27FC236}">
                  <a16:creationId xmlns:a16="http://schemas.microsoft.com/office/drawing/2014/main" id="{719DC071-233A-4152-8329-C8E64F89D460}"/>
                </a:ext>
              </a:extLst>
            </p:cNvPr>
            <p:cNvSpPr/>
            <p:nvPr/>
          </p:nvSpPr>
          <p:spPr>
            <a:xfrm>
              <a:off x="1518300" y="2272275"/>
              <a:ext cx="84050" cy="128775"/>
            </a:xfrm>
            <a:custGeom>
              <a:avLst/>
              <a:gdLst/>
              <a:ahLst/>
              <a:cxnLst/>
              <a:rect l="l" t="t" r="r" b="b"/>
              <a:pathLst>
                <a:path w="3362" h="5151" extrusionOk="0">
                  <a:moveTo>
                    <a:pt x="1681" y="1"/>
                  </a:moveTo>
                  <a:lnTo>
                    <a:pt x="572" y="1244"/>
                  </a:lnTo>
                  <a:cubicBezTo>
                    <a:pt x="135" y="1815"/>
                    <a:pt x="1" y="2656"/>
                    <a:pt x="437" y="3227"/>
                  </a:cubicBezTo>
                  <a:lnTo>
                    <a:pt x="1547" y="4907"/>
                  </a:lnTo>
                  <a:cubicBezTo>
                    <a:pt x="1659" y="5076"/>
                    <a:pt x="1848" y="5151"/>
                    <a:pt x="2040" y="5151"/>
                  </a:cubicBezTo>
                  <a:cubicBezTo>
                    <a:pt x="2306" y="5151"/>
                    <a:pt x="2578" y="5007"/>
                    <a:pt x="2656" y="4773"/>
                  </a:cubicBezTo>
                  <a:lnTo>
                    <a:pt x="3227" y="2656"/>
                  </a:lnTo>
                  <a:lnTo>
                    <a:pt x="3361" y="2656"/>
                  </a:lnTo>
                  <a:cubicBezTo>
                    <a:pt x="2790" y="1815"/>
                    <a:pt x="2252" y="841"/>
                    <a:pt x="1681" y="1"/>
                  </a:cubicBezTo>
                  <a:close/>
                </a:path>
              </a:pathLst>
            </a:custGeom>
            <a:solidFill>
              <a:schemeClr val="accent3"/>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49" name="Google Shape;644;p30">
              <a:extLst>
                <a:ext uri="{FF2B5EF4-FFF2-40B4-BE49-F238E27FC236}">
                  <a16:creationId xmlns:a16="http://schemas.microsoft.com/office/drawing/2014/main" id="{D99063E4-8047-4A9A-83F0-3913338153F6}"/>
                </a:ext>
              </a:extLst>
            </p:cNvPr>
            <p:cNvSpPr/>
            <p:nvPr/>
          </p:nvSpPr>
          <p:spPr>
            <a:xfrm>
              <a:off x="1266250" y="1990050"/>
              <a:ext cx="357100" cy="513300"/>
            </a:xfrm>
            <a:custGeom>
              <a:avLst/>
              <a:gdLst/>
              <a:ahLst/>
              <a:cxnLst/>
              <a:rect l="l" t="t" r="r" b="b"/>
              <a:pathLst>
                <a:path w="14284" h="20532" extrusionOk="0">
                  <a:moveTo>
                    <a:pt x="1295" y="1"/>
                  </a:moveTo>
                  <a:cubicBezTo>
                    <a:pt x="838" y="1"/>
                    <a:pt x="400" y="388"/>
                    <a:pt x="269" y="938"/>
                  </a:cubicBezTo>
                  <a:cubicBezTo>
                    <a:pt x="0" y="5542"/>
                    <a:pt x="3932" y="12399"/>
                    <a:pt x="10519" y="20532"/>
                  </a:cubicBezTo>
                  <a:lnTo>
                    <a:pt x="14284" y="19961"/>
                  </a:lnTo>
                  <a:lnTo>
                    <a:pt x="14015" y="19826"/>
                  </a:lnTo>
                  <a:lnTo>
                    <a:pt x="8839" y="3862"/>
                  </a:lnTo>
                  <a:cubicBezTo>
                    <a:pt x="8839" y="3593"/>
                    <a:pt x="8537" y="3291"/>
                    <a:pt x="8402" y="3156"/>
                  </a:cubicBezTo>
                  <a:lnTo>
                    <a:pt x="1680" y="98"/>
                  </a:lnTo>
                  <a:cubicBezTo>
                    <a:pt x="1555" y="31"/>
                    <a:pt x="1424" y="1"/>
                    <a:pt x="1295" y="1"/>
                  </a:cubicBezTo>
                  <a:close/>
                </a:path>
              </a:pathLst>
            </a:custGeom>
            <a:solidFill>
              <a:schemeClr val="accent4"/>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50" name="Google Shape;645;p30">
              <a:extLst>
                <a:ext uri="{FF2B5EF4-FFF2-40B4-BE49-F238E27FC236}">
                  <a16:creationId xmlns:a16="http://schemas.microsoft.com/office/drawing/2014/main" id="{0E554B2F-BF11-40A2-97D2-0FDB1AEB641B}"/>
                </a:ext>
              </a:extLst>
            </p:cNvPr>
            <p:cNvSpPr/>
            <p:nvPr/>
          </p:nvSpPr>
          <p:spPr>
            <a:xfrm>
              <a:off x="1272950" y="1873175"/>
              <a:ext cx="420150" cy="227725"/>
            </a:xfrm>
            <a:custGeom>
              <a:avLst/>
              <a:gdLst/>
              <a:ahLst/>
              <a:cxnLst/>
              <a:rect l="l" t="t" r="r" b="b"/>
              <a:pathLst>
                <a:path w="16806" h="9109" extrusionOk="0">
                  <a:moveTo>
                    <a:pt x="572" y="0"/>
                  </a:moveTo>
                  <a:lnTo>
                    <a:pt x="169" y="2790"/>
                  </a:lnTo>
                  <a:cubicBezTo>
                    <a:pt x="1" y="3933"/>
                    <a:pt x="1" y="5042"/>
                    <a:pt x="1" y="6285"/>
                  </a:cubicBezTo>
                  <a:lnTo>
                    <a:pt x="1" y="6857"/>
                  </a:lnTo>
                  <a:lnTo>
                    <a:pt x="8403" y="8974"/>
                  </a:lnTo>
                  <a:cubicBezTo>
                    <a:pt x="8571" y="9108"/>
                    <a:pt x="8705" y="9108"/>
                    <a:pt x="8974" y="9108"/>
                  </a:cubicBezTo>
                  <a:lnTo>
                    <a:pt x="11764" y="8806"/>
                  </a:lnTo>
                  <a:lnTo>
                    <a:pt x="12470" y="8671"/>
                  </a:lnTo>
                  <a:lnTo>
                    <a:pt x="14856" y="6453"/>
                  </a:lnTo>
                  <a:lnTo>
                    <a:pt x="16402" y="5042"/>
                  </a:lnTo>
                  <a:cubicBezTo>
                    <a:pt x="16671" y="4773"/>
                    <a:pt x="16805" y="4336"/>
                    <a:pt x="16671" y="4067"/>
                  </a:cubicBezTo>
                  <a:lnTo>
                    <a:pt x="16536" y="3227"/>
                  </a:lnTo>
                  <a:lnTo>
                    <a:pt x="16133" y="1110"/>
                  </a:lnTo>
                  <a:cubicBezTo>
                    <a:pt x="15965" y="841"/>
                    <a:pt x="15965" y="572"/>
                    <a:pt x="15965" y="135"/>
                  </a:cubicBezTo>
                  <a:cubicBezTo>
                    <a:pt x="12572" y="1303"/>
                    <a:pt x="9763" y="1741"/>
                    <a:pt x="7459" y="1741"/>
                  </a:cubicBezTo>
                  <a:cubicBezTo>
                    <a:pt x="4262" y="1741"/>
                    <a:pt x="2037" y="899"/>
                    <a:pt x="572" y="0"/>
                  </a:cubicBezTo>
                  <a:close/>
                </a:path>
              </a:pathLst>
            </a:custGeom>
            <a:solidFill>
              <a:schemeClr val="accent4"/>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51" name="Google Shape;646;p30">
              <a:extLst>
                <a:ext uri="{FF2B5EF4-FFF2-40B4-BE49-F238E27FC236}">
                  <a16:creationId xmlns:a16="http://schemas.microsoft.com/office/drawing/2014/main" id="{6503A830-067E-43A5-B647-8F98FA6CC23D}"/>
                </a:ext>
              </a:extLst>
            </p:cNvPr>
            <p:cNvSpPr/>
            <p:nvPr/>
          </p:nvSpPr>
          <p:spPr>
            <a:xfrm>
              <a:off x="1560325" y="2072300"/>
              <a:ext cx="119325" cy="200000"/>
            </a:xfrm>
            <a:custGeom>
              <a:avLst/>
              <a:gdLst/>
              <a:ahLst/>
              <a:cxnLst/>
              <a:rect l="l" t="t" r="r" b="b"/>
              <a:pathLst>
                <a:path w="4773" h="8000" extrusionOk="0">
                  <a:moveTo>
                    <a:pt x="1815" y="1"/>
                  </a:moveTo>
                  <a:lnTo>
                    <a:pt x="975" y="706"/>
                  </a:lnTo>
                  <a:lnTo>
                    <a:pt x="269" y="841"/>
                  </a:lnTo>
                  <a:lnTo>
                    <a:pt x="1815" y="2824"/>
                  </a:lnTo>
                  <a:lnTo>
                    <a:pt x="1815" y="1"/>
                  </a:lnTo>
                  <a:close/>
                  <a:moveTo>
                    <a:pt x="3932" y="1412"/>
                  </a:moveTo>
                  <a:cubicBezTo>
                    <a:pt x="3226" y="2118"/>
                    <a:pt x="2655" y="2689"/>
                    <a:pt x="2252" y="3227"/>
                  </a:cubicBezTo>
                  <a:lnTo>
                    <a:pt x="2117" y="3362"/>
                  </a:lnTo>
                  <a:lnTo>
                    <a:pt x="3092" y="4639"/>
                  </a:lnTo>
                  <a:lnTo>
                    <a:pt x="0" y="8000"/>
                  </a:lnTo>
                  <a:lnTo>
                    <a:pt x="0" y="8000"/>
                  </a:lnTo>
                  <a:lnTo>
                    <a:pt x="3798" y="5479"/>
                  </a:lnTo>
                  <a:cubicBezTo>
                    <a:pt x="4470" y="5042"/>
                    <a:pt x="4772" y="4202"/>
                    <a:pt x="4638" y="3530"/>
                  </a:cubicBezTo>
                  <a:lnTo>
                    <a:pt x="4067" y="1412"/>
                  </a:lnTo>
                  <a:cubicBezTo>
                    <a:pt x="4067" y="1412"/>
                    <a:pt x="4067" y="1547"/>
                    <a:pt x="3932" y="1547"/>
                  </a:cubicBezTo>
                  <a:lnTo>
                    <a:pt x="3932" y="1412"/>
                  </a:lnTo>
                  <a:close/>
                </a:path>
              </a:pathLst>
            </a:custGeom>
            <a:solidFill>
              <a:schemeClr val="accent3"/>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52" name="Google Shape;647;p30">
              <a:extLst>
                <a:ext uri="{FF2B5EF4-FFF2-40B4-BE49-F238E27FC236}">
                  <a16:creationId xmlns:a16="http://schemas.microsoft.com/office/drawing/2014/main" id="{DF84C57A-2063-4AAB-ABAA-2320913DF64F}"/>
                </a:ext>
              </a:extLst>
            </p:cNvPr>
            <p:cNvSpPr/>
            <p:nvPr/>
          </p:nvSpPr>
          <p:spPr>
            <a:xfrm>
              <a:off x="1493925" y="1994601"/>
              <a:ext cx="111775" cy="108425"/>
            </a:xfrm>
            <a:custGeom>
              <a:avLst/>
              <a:gdLst/>
              <a:ahLst/>
              <a:cxnLst/>
              <a:rect l="l" t="t" r="r" b="b"/>
              <a:pathLst>
                <a:path w="4471" h="4337" extrusionOk="0">
                  <a:moveTo>
                    <a:pt x="4471" y="1"/>
                  </a:moveTo>
                  <a:cubicBezTo>
                    <a:pt x="4068" y="841"/>
                    <a:pt x="3496" y="1379"/>
                    <a:pt x="3093" y="1950"/>
                  </a:cubicBezTo>
                  <a:cubicBezTo>
                    <a:pt x="2656" y="2219"/>
                    <a:pt x="2387" y="2522"/>
                    <a:pt x="2085" y="2790"/>
                  </a:cubicBezTo>
                  <a:cubicBezTo>
                    <a:pt x="707" y="3765"/>
                    <a:pt x="1" y="4336"/>
                    <a:pt x="135" y="4336"/>
                  </a:cubicBezTo>
                  <a:lnTo>
                    <a:pt x="2925" y="4034"/>
                  </a:lnTo>
                  <a:lnTo>
                    <a:pt x="3631" y="3899"/>
                  </a:lnTo>
                  <a:lnTo>
                    <a:pt x="4471" y="3194"/>
                  </a:lnTo>
                  <a:lnTo>
                    <a:pt x="4471" y="1"/>
                  </a:lnTo>
                  <a:close/>
                </a:path>
              </a:pathLst>
            </a:custGeom>
            <a:solidFill>
              <a:schemeClr val="accent3"/>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53" name="Google Shape;648;p30">
              <a:extLst>
                <a:ext uri="{FF2B5EF4-FFF2-40B4-BE49-F238E27FC236}">
                  <a16:creationId xmlns:a16="http://schemas.microsoft.com/office/drawing/2014/main" id="{F9B2B0E4-B837-452D-9FDA-3D4DD7D1D0B7}"/>
                </a:ext>
              </a:extLst>
            </p:cNvPr>
            <p:cNvSpPr/>
            <p:nvPr/>
          </p:nvSpPr>
          <p:spPr>
            <a:xfrm>
              <a:off x="1529225" y="2489050"/>
              <a:ext cx="153775" cy="66400"/>
            </a:xfrm>
            <a:custGeom>
              <a:avLst/>
              <a:gdLst/>
              <a:ahLst/>
              <a:cxnLst/>
              <a:rect l="l" t="t" r="r" b="b"/>
              <a:pathLst>
                <a:path w="6151" h="2656" extrusionOk="0">
                  <a:moveTo>
                    <a:pt x="3765" y="1"/>
                  </a:moveTo>
                  <a:lnTo>
                    <a:pt x="0" y="572"/>
                  </a:lnTo>
                  <a:cubicBezTo>
                    <a:pt x="538" y="1278"/>
                    <a:pt x="1110" y="1815"/>
                    <a:pt x="1681" y="2521"/>
                  </a:cubicBezTo>
                  <a:lnTo>
                    <a:pt x="5311" y="2656"/>
                  </a:lnTo>
                  <a:cubicBezTo>
                    <a:pt x="5882" y="2656"/>
                    <a:pt x="6151" y="1984"/>
                    <a:pt x="5714" y="1547"/>
                  </a:cubicBezTo>
                  <a:lnTo>
                    <a:pt x="3765" y="1"/>
                  </a:lnTo>
                  <a:close/>
                </a:path>
              </a:pathLst>
            </a:custGeom>
            <a:solidFill>
              <a:schemeClr val="accent3"/>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54" name="Google Shape;649;p30">
              <a:extLst>
                <a:ext uri="{FF2B5EF4-FFF2-40B4-BE49-F238E27FC236}">
                  <a16:creationId xmlns:a16="http://schemas.microsoft.com/office/drawing/2014/main" id="{A7A1E2E4-93B6-4ACB-8A08-DCB30F05A025}"/>
                </a:ext>
              </a:extLst>
            </p:cNvPr>
            <p:cNvSpPr/>
            <p:nvPr/>
          </p:nvSpPr>
          <p:spPr>
            <a:xfrm>
              <a:off x="1500650" y="1379125"/>
              <a:ext cx="112625" cy="203350"/>
            </a:xfrm>
            <a:custGeom>
              <a:avLst/>
              <a:gdLst/>
              <a:ahLst/>
              <a:cxnLst/>
              <a:rect l="l" t="t" r="r" b="b"/>
              <a:pathLst>
                <a:path w="4505" h="8134" extrusionOk="0">
                  <a:moveTo>
                    <a:pt x="572" y="1"/>
                  </a:moveTo>
                  <a:lnTo>
                    <a:pt x="303" y="3933"/>
                  </a:lnTo>
                  <a:lnTo>
                    <a:pt x="135" y="5882"/>
                  </a:lnTo>
                  <a:cubicBezTo>
                    <a:pt x="1" y="7025"/>
                    <a:pt x="841" y="7999"/>
                    <a:pt x="1984" y="8134"/>
                  </a:cubicBezTo>
                  <a:cubicBezTo>
                    <a:pt x="3093" y="8134"/>
                    <a:pt x="4067" y="7294"/>
                    <a:pt x="4067" y="6185"/>
                  </a:cubicBezTo>
                  <a:lnTo>
                    <a:pt x="4202" y="5042"/>
                  </a:lnTo>
                  <a:lnTo>
                    <a:pt x="4504" y="303"/>
                  </a:lnTo>
                  <a:lnTo>
                    <a:pt x="572" y="1"/>
                  </a:lnTo>
                  <a:close/>
                </a:path>
              </a:pathLst>
            </a:custGeom>
            <a:solidFill>
              <a:srgbClr val="A67C52"/>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55" name="Google Shape;650;p30">
              <a:extLst>
                <a:ext uri="{FF2B5EF4-FFF2-40B4-BE49-F238E27FC236}">
                  <a16:creationId xmlns:a16="http://schemas.microsoft.com/office/drawing/2014/main" id="{50BBEB0A-8D24-4CBF-AE3E-0D240D2D426E}"/>
                </a:ext>
              </a:extLst>
            </p:cNvPr>
            <p:cNvSpPr/>
            <p:nvPr/>
          </p:nvSpPr>
          <p:spPr>
            <a:xfrm>
              <a:off x="1059550" y="406000"/>
              <a:ext cx="1015850" cy="1068100"/>
            </a:xfrm>
            <a:custGeom>
              <a:avLst/>
              <a:gdLst/>
              <a:ahLst/>
              <a:cxnLst/>
              <a:rect l="l" t="t" r="r" b="b"/>
              <a:pathLst>
                <a:path w="40634" h="42724" extrusionOk="0">
                  <a:moveTo>
                    <a:pt x="20385" y="1"/>
                  </a:moveTo>
                  <a:cubicBezTo>
                    <a:pt x="20223" y="1"/>
                    <a:pt x="20060" y="3"/>
                    <a:pt x="19897" y="7"/>
                  </a:cubicBezTo>
                  <a:cubicBezTo>
                    <a:pt x="9545" y="276"/>
                    <a:pt x="1681" y="8846"/>
                    <a:pt x="437" y="19197"/>
                  </a:cubicBezTo>
                  <a:cubicBezTo>
                    <a:pt x="0" y="22424"/>
                    <a:pt x="303" y="25650"/>
                    <a:pt x="1277" y="28574"/>
                  </a:cubicBezTo>
                  <a:cubicBezTo>
                    <a:pt x="841" y="29414"/>
                    <a:pt x="572" y="30523"/>
                    <a:pt x="841" y="31532"/>
                  </a:cubicBezTo>
                  <a:cubicBezTo>
                    <a:pt x="1143" y="33884"/>
                    <a:pt x="3092" y="35565"/>
                    <a:pt x="5478" y="35733"/>
                  </a:cubicBezTo>
                  <a:cubicBezTo>
                    <a:pt x="9377" y="39934"/>
                    <a:pt x="15696" y="42723"/>
                    <a:pt x="24098" y="42723"/>
                  </a:cubicBezTo>
                  <a:cubicBezTo>
                    <a:pt x="30382" y="42723"/>
                    <a:pt x="35592" y="39766"/>
                    <a:pt x="36835" y="36002"/>
                  </a:cubicBezTo>
                  <a:cubicBezTo>
                    <a:pt x="37104" y="35430"/>
                    <a:pt x="37272" y="34893"/>
                    <a:pt x="37272" y="34187"/>
                  </a:cubicBezTo>
                  <a:lnTo>
                    <a:pt x="37272" y="32641"/>
                  </a:lnTo>
                  <a:cubicBezTo>
                    <a:pt x="37407" y="31532"/>
                    <a:pt x="37810" y="30389"/>
                    <a:pt x="38381" y="29280"/>
                  </a:cubicBezTo>
                  <a:cubicBezTo>
                    <a:pt x="39793" y="26490"/>
                    <a:pt x="40633" y="23398"/>
                    <a:pt x="40633" y="20037"/>
                  </a:cubicBezTo>
                  <a:cubicBezTo>
                    <a:pt x="40633" y="9007"/>
                    <a:pt x="31492" y="1"/>
                    <a:pt x="20385" y="1"/>
                  </a:cubicBezTo>
                  <a:close/>
                </a:path>
              </a:pathLst>
            </a:custGeom>
            <a:solidFill>
              <a:srgbClr val="A67C52"/>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56" name="Google Shape;651;p30">
              <a:extLst>
                <a:ext uri="{FF2B5EF4-FFF2-40B4-BE49-F238E27FC236}">
                  <a16:creationId xmlns:a16="http://schemas.microsoft.com/office/drawing/2014/main" id="{D3BFEAA0-88DE-428B-977B-6A1CC4196EFA}"/>
                </a:ext>
              </a:extLst>
            </p:cNvPr>
            <p:cNvSpPr/>
            <p:nvPr/>
          </p:nvSpPr>
          <p:spPr>
            <a:xfrm>
              <a:off x="1077200" y="1176625"/>
              <a:ext cx="651175" cy="297475"/>
            </a:xfrm>
            <a:custGeom>
              <a:avLst/>
              <a:gdLst/>
              <a:ahLst/>
              <a:cxnLst/>
              <a:rect l="l" t="t" r="r" b="b"/>
              <a:pathLst>
                <a:path w="26047" h="11899" extrusionOk="0">
                  <a:moveTo>
                    <a:pt x="26047" y="11764"/>
                  </a:moveTo>
                  <a:cubicBezTo>
                    <a:pt x="25207" y="11764"/>
                    <a:pt x="24366" y="11898"/>
                    <a:pt x="23392" y="11898"/>
                  </a:cubicBezTo>
                  <a:cubicBezTo>
                    <a:pt x="22686" y="11898"/>
                    <a:pt x="21980" y="11898"/>
                    <a:pt x="21274" y="11764"/>
                  </a:cubicBezTo>
                  <a:lnTo>
                    <a:pt x="21274" y="11764"/>
                  </a:lnTo>
                  <a:cubicBezTo>
                    <a:pt x="21980" y="11898"/>
                    <a:pt x="22686" y="11898"/>
                    <a:pt x="23392" y="11898"/>
                  </a:cubicBezTo>
                  <a:cubicBezTo>
                    <a:pt x="24366" y="11898"/>
                    <a:pt x="25207" y="11764"/>
                    <a:pt x="26047" y="11764"/>
                  </a:cubicBezTo>
                  <a:lnTo>
                    <a:pt x="26047" y="11764"/>
                  </a:lnTo>
                  <a:close/>
                  <a:moveTo>
                    <a:pt x="0" y="1"/>
                  </a:moveTo>
                  <a:cubicBezTo>
                    <a:pt x="0" y="135"/>
                    <a:pt x="0" y="404"/>
                    <a:pt x="135" y="707"/>
                  </a:cubicBezTo>
                  <a:cubicBezTo>
                    <a:pt x="269" y="2219"/>
                    <a:pt x="1109" y="3362"/>
                    <a:pt x="2386" y="4068"/>
                  </a:cubicBezTo>
                  <a:cubicBezTo>
                    <a:pt x="1109" y="3362"/>
                    <a:pt x="269" y="2219"/>
                    <a:pt x="135" y="707"/>
                  </a:cubicBezTo>
                  <a:cubicBezTo>
                    <a:pt x="0" y="404"/>
                    <a:pt x="0" y="135"/>
                    <a:pt x="0" y="1"/>
                  </a:cubicBezTo>
                  <a:close/>
                </a:path>
              </a:pathLst>
            </a:custGeom>
            <a:solidFill>
              <a:srgbClr val="E4D7CB"/>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57" name="Google Shape;652;p30">
              <a:extLst>
                <a:ext uri="{FF2B5EF4-FFF2-40B4-BE49-F238E27FC236}">
                  <a16:creationId xmlns:a16="http://schemas.microsoft.com/office/drawing/2014/main" id="{E788FED8-91C2-4885-9A0F-FA359E57B1FC}"/>
                </a:ext>
              </a:extLst>
            </p:cNvPr>
            <p:cNvSpPr/>
            <p:nvPr/>
          </p:nvSpPr>
          <p:spPr>
            <a:xfrm>
              <a:off x="1560325" y="1467350"/>
              <a:ext cx="48750" cy="3375"/>
            </a:xfrm>
            <a:custGeom>
              <a:avLst/>
              <a:gdLst/>
              <a:ahLst/>
              <a:cxnLst/>
              <a:rect l="l" t="t" r="r" b="b"/>
              <a:pathLst>
                <a:path w="1950" h="135" extrusionOk="0">
                  <a:moveTo>
                    <a:pt x="0" y="0"/>
                  </a:moveTo>
                  <a:cubicBezTo>
                    <a:pt x="571" y="135"/>
                    <a:pt x="1277" y="135"/>
                    <a:pt x="1949" y="135"/>
                  </a:cubicBezTo>
                  <a:lnTo>
                    <a:pt x="1949" y="135"/>
                  </a:lnTo>
                  <a:cubicBezTo>
                    <a:pt x="1277" y="135"/>
                    <a:pt x="571" y="135"/>
                    <a:pt x="0" y="0"/>
                  </a:cubicBezTo>
                  <a:close/>
                </a:path>
              </a:pathLst>
            </a:custGeom>
            <a:solidFill>
              <a:srgbClr val="845934"/>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58" name="Google Shape;653;p30">
              <a:extLst>
                <a:ext uri="{FF2B5EF4-FFF2-40B4-BE49-F238E27FC236}">
                  <a16:creationId xmlns:a16="http://schemas.microsoft.com/office/drawing/2014/main" id="{218819E8-AEA7-4F3F-A4AF-EA2AAE328B3F}"/>
                </a:ext>
              </a:extLst>
            </p:cNvPr>
            <p:cNvSpPr/>
            <p:nvPr/>
          </p:nvSpPr>
          <p:spPr>
            <a:xfrm>
              <a:off x="1077200" y="1078325"/>
              <a:ext cx="651175" cy="395775"/>
            </a:xfrm>
            <a:custGeom>
              <a:avLst/>
              <a:gdLst/>
              <a:ahLst/>
              <a:cxnLst/>
              <a:rect l="l" t="t" r="r" b="b"/>
              <a:pathLst>
                <a:path w="26047" h="15831" extrusionOk="0">
                  <a:moveTo>
                    <a:pt x="3798" y="1"/>
                  </a:moveTo>
                  <a:cubicBezTo>
                    <a:pt x="2521" y="1"/>
                    <a:pt x="1681" y="572"/>
                    <a:pt x="1109" y="1278"/>
                  </a:cubicBezTo>
                  <a:cubicBezTo>
                    <a:pt x="437" y="2252"/>
                    <a:pt x="135" y="3362"/>
                    <a:pt x="0" y="3798"/>
                  </a:cubicBezTo>
                  <a:lnTo>
                    <a:pt x="0" y="3933"/>
                  </a:lnTo>
                  <a:cubicBezTo>
                    <a:pt x="0" y="4067"/>
                    <a:pt x="0" y="4336"/>
                    <a:pt x="135" y="4639"/>
                  </a:cubicBezTo>
                  <a:cubicBezTo>
                    <a:pt x="269" y="6151"/>
                    <a:pt x="1109" y="7294"/>
                    <a:pt x="2386" y="8000"/>
                  </a:cubicBezTo>
                  <a:cubicBezTo>
                    <a:pt x="3092" y="8403"/>
                    <a:pt x="3932" y="8672"/>
                    <a:pt x="4772" y="8840"/>
                  </a:cubicBezTo>
                  <a:cubicBezTo>
                    <a:pt x="7999" y="12335"/>
                    <a:pt x="12872" y="14856"/>
                    <a:pt x="19325" y="15561"/>
                  </a:cubicBezTo>
                  <a:cubicBezTo>
                    <a:pt x="19896" y="15696"/>
                    <a:pt x="20602" y="15696"/>
                    <a:pt x="21274" y="15696"/>
                  </a:cubicBezTo>
                  <a:cubicBezTo>
                    <a:pt x="21980" y="15830"/>
                    <a:pt x="22686" y="15830"/>
                    <a:pt x="23392" y="15830"/>
                  </a:cubicBezTo>
                  <a:cubicBezTo>
                    <a:pt x="24366" y="15830"/>
                    <a:pt x="25207" y="15696"/>
                    <a:pt x="26047" y="15696"/>
                  </a:cubicBezTo>
                  <a:lnTo>
                    <a:pt x="25912" y="15561"/>
                  </a:lnTo>
                  <a:cubicBezTo>
                    <a:pt x="18922" y="14856"/>
                    <a:pt x="12872" y="10655"/>
                    <a:pt x="9377" y="4639"/>
                  </a:cubicBezTo>
                  <a:lnTo>
                    <a:pt x="8402" y="2958"/>
                  </a:lnTo>
                  <a:lnTo>
                    <a:pt x="8402" y="4202"/>
                  </a:lnTo>
                  <a:cubicBezTo>
                    <a:pt x="7428" y="2387"/>
                    <a:pt x="6722" y="270"/>
                    <a:pt x="4336" y="1"/>
                  </a:cubicBezTo>
                  <a:close/>
                </a:path>
              </a:pathLst>
            </a:custGeom>
            <a:solidFill>
              <a:srgbClr val="94694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59" name="Google Shape;654;p30">
              <a:extLst>
                <a:ext uri="{FF2B5EF4-FFF2-40B4-BE49-F238E27FC236}">
                  <a16:creationId xmlns:a16="http://schemas.microsoft.com/office/drawing/2014/main" id="{D690D892-E82D-4D5B-988E-5A924B304C6C}"/>
                </a:ext>
              </a:extLst>
            </p:cNvPr>
            <p:cNvSpPr/>
            <p:nvPr/>
          </p:nvSpPr>
          <p:spPr>
            <a:xfrm>
              <a:off x="1230950" y="1480775"/>
              <a:ext cx="280650" cy="704150"/>
            </a:xfrm>
            <a:custGeom>
              <a:avLst/>
              <a:gdLst/>
              <a:ahLst/>
              <a:cxnLst/>
              <a:rect l="l" t="t" r="r" b="b"/>
              <a:pathLst>
                <a:path w="11226" h="28166" extrusionOk="0">
                  <a:moveTo>
                    <a:pt x="11107" y="0"/>
                  </a:moveTo>
                  <a:cubicBezTo>
                    <a:pt x="2938" y="0"/>
                    <a:pt x="838" y="13777"/>
                    <a:pt x="303" y="19898"/>
                  </a:cubicBezTo>
                  <a:cubicBezTo>
                    <a:pt x="0" y="22687"/>
                    <a:pt x="1546" y="25645"/>
                    <a:pt x="4202" y="26888"/>
                  </a:cubicBezTo>
                  <a:cubicBezTo>
                    <a:pt x="4907" y="27191"/>
                    <a:pt x="5613" y="27459"/>
                    <a:pt x="6319" y="27594"/>
                  </a:cubicBezTo>
                  <a:cubicBezTo>
                    <a:pt x="7159" y="27863"/>
                    <a:pt x="8134" y="28031"/>
                    <a:pt x="8705" y="28165"/>
                  </a:cubicBezTo>
                  <a:cubicBezTo>
                    <a:pt x="9411" y="28165"/>
                    <a:pt x="9949" y="27594"/>
                    <a:pt x="9814" y="26888"/>
                  </a:cubicBezTo>
                  <a:cubicBezTo>
                    <a:pt x="8403" y="19898"/>
                    <a:pt x="9814" y="8975"/>
                    <a:pt x="10654" y="3362"/>
                  </a:cubicBezTo>
                  <a:cubicBezTo>
                    <a:pt x="10923" y="1413"/>
                    <a:pt x="11226" y="1"/>
                    <a:pt x="11226" y="1"/>
                  </a:cubicBezTo>
                  <a:cubicBezTo>
                    <a:pt x="11186" y="1"/>
                    <a:pt x="11146" y="0"/>
                    <a:pt x="11107" y="0"/>
                  </a:cubicBezTo>
                  <a:close/>
                </a:path>
              </a:pathLst>
            </a:custGeom>
            <a:solidFill>
              <a:schemeClr val="accent5"/>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60" name="Google Shape;655;p30">
              <a:extLst>
                <a:ext uri="{FF2B5EF4-FFF2-40B4-BE49-F238E27FC236}">
                  <a16:creationId xmlns:a16="http://schemas.microsoft.com/office/drawing/2014/main" id="{DBE0DFD8-8D8F-41CC-B4ED-CB5CACE685A9}"/>
                </a:ext>
              </a:extLst>
            </p:cNvPr>
            <p:cNvSpPr/>
            <p:nvPr/>
          </p:nvSpPr>
          <p:spPr>
            <a:xfrm>
              <a:off x="1235312" y="1480800"/>
              <a:ext cx="273100" cy="689825"/>
            </a:xfrm>
            <a:custGeom>
              <a:avLst/>
              <a:gdLst/>
              <a:ahLst/>
              <a:cxnLst/>
              <a:rect l="l" t="t" r="r" b="b"/>
              <a:pathLst>
                <a:path w="10924" h="27593" extrusionOk="0">
                  <a:moveTo>
                    <a:pt x="10789" y="0"/>
                  </a:moveTo>
                  <a:cubicBezTo>
                    <a:pt x="8806" y="0"/>
                    <a:pt x="7126" y="840"/>
                    <a:pt x="5882" y="2252"/>
                  </a:cubicBezTo>
                  <a:cubicBezTo>
                    <a:pt x="6017" y="2118"/>
                    <a:pt x="6151" y="2118"/>
                    <a:pt x="6420" y="1983"/>
                  </a:cubicBezTo>
                  <a:cubicBezTo>
                    <a:pt x="6723" y="1983"/>
                    <a:pt x="6857" y="1815"/>
                    <a:pt x="7126" y="1815"/>
                  </a:cubicBezTo>
                  <a:cubicBezTo>
                    <a:pt x="8269" y="1815"/>
                    <a:pt x="9243" y="2655"/>
                    <a:pt x="9378" y="3932"/>
                  </a:cubicBezTo>
                  <a:lnTo>
                    <a:pt x="9378" y="4201"/>
                  </a:lnTo>
                  <a:cubicBezTo>
                    <a:pt x="9378" y="4638"/>
                    <a:pt x="9243" y="5176"/>
                    <a:pt x="8941" y="5613"/>
                  </a:cubicBezTo>
                  <a:lnTo>
                    <a:pt x="4740" y="10789"/>
                  </a:lnTo>
                  <a:lnTo>
                    <a:pt x="2219" y="8402"/>
                  </a:lnTo>
                  <a:cubicBezTo>
                    <a:pt x="841" y="12469"/>
                    <a:pt x="270" y="16939"/>
                    <a:pt x="1" y="19897"/>
                  </a:cubicBezTo>
                  <a:lnTo>
                    <a:pt x="1" y="20468"/>
                  </a:lnTo>
                  <a:cubicBezTo>
                    <a:pt x="1" y="23123"/>
                    <a:pt x="1379" y="25644"/>
                    <a:pt x="3900" y="26887"/>
                  </a:cubicBezTo>
                  <a:cubicBezTo>
                    <a:pt x="4605" y="27190"/>
                    <a:pt x="5311" y="27458"/>
                    <a:pt x="6017" y="27593"/>
                  </a:cubicBezTo>
                  <a:cubicBezTo>
                    <a:pt x="6588" y="15964"/>
                    <a:pt x="8672" y="8134"/>
                    <a:pt x="10352" y="3361"/>
                  </a:cubicBezTo>
                  <a:cubicBezTo>
                    <a:pt x="10621" y="1412"/>
                    <a:pt x="10924" y="0"/>
                    <a:pt x="10924" y="0"/>
                  </a:cubicBezTo>
                  <a:close/>
                </a:path>
              </a:pathLst>
            </a:custGeom>
            <a:solidFill>
              <a:schemeClr val="accent6"/>
            </a:solidFill>
            <a:ln>
              <a:noFill/>
            </a:ln>
          </p:spPr>
          <p:txBody>
            <a:bodyPr spcFirstLastPara="1" wrap="square" lIns="91425" tIns="91425" rIns="91425" bIns="91425" anchor="ctr" anchorCtr="0">
              <a:noAutofit/>
            </a:bodyPr>
            <a:lstStyle/>
            <a:p>
              <a:endParaRPr sz="1350" dirty="0">
                <a:solidFill>
                  <a:prstClr val="black"/>
                </a:solidFill>
                <a:latin typeface="Times New Roman" panose="02020603050405020304" pitchFamily="18" charset="0"/>
              </a:endParaRPr>
            </a:p>
          </p:txBody>
        </p:sp>
        <p:sp>
          <p:nvSpPr>
            <p:cNvPr id="261" name="Google Shape;656;p30">
              <a:extLst>
                <a:ext uri="{FF2B5EF4-FFF2-40B4-BE49-F238E27FC236}">
                  <a16:creationId xmlns:a16="http://schemas.microsoft.com/office/drawing/2014/main" id="{D5827388-1C85-4A58-B2FA-393667CA1DFD}"/>
                </a:ext>
              </a:extLst>
            </p:cNvPr>
            <p:cNvSpPr/>
            <p:nvPr/>
          </p:nvSpPr>
          <p:spPr>
            <a:xfrm>
              <a:off x="1605675" y="1516075"/>
              <a:ext cx="158000" cy="639125"/>
            </a:xfrm>
            <a:custGeom>
              <a:avLst/>
              <a:gdLst/>
              <a:ahLst/>
              <a:cxnLst/>
              <a:rect l="l" t="t" r="r" b="b"/>
              <a:pathLst>
                <a:path w="6320" h="25565" extrusionOk="0">
                  <a:moveTo>
                    <a:pt x="1" y="1"/>
                  </a:moveTo>
                  <a:lnTo>
                    <a:pt x="1" y="25342"/>
                  </a:lnTo>
                  <a:cubicBezTo>
                    <a:pt x="1" y="25499"/>
                    <a:pt x="105" y="25564"/>
                    <a:pt x="218" y="25564"/>
                  </a:cubicBezTo>
                  <a:cubicBezTo>
                    <a:pt x="298" y="25564"/>
                    <a:pt x="382" y="25532"/>
                    <a:pt x="438" y="25476"/>
                  </a:cubicBezTo>
                  <a:cubicBezTo>
                    <a:pt x="841" y="24938"/>
                    <a:pt x="1412" y="24367"/>
                    <a:pt x="2118" y="23661"/>
                  </a:cubicBezTo>
                  <a:cubicBezTo>
                    <a:pt x="3093" y="22821"/>
                    <a:pt x="4202" y="21981"/>
                    <a:pt x="5479" y="21578"/>
                  </a:cubicBezTo>
                  <a:cubicBezTo>
                    <a:pt x="5479" y="21578"/>
                    <a:pt x="6319" y="2656"/>
                    <a:pt x="303" y="135"/>
                  </a:cubicBezTo>
                  <a:cubicBezTo>
                    <a:pt x="135" y="1"/>
                    <a:pt x="135" y="1"/>
                    <a:pt x="1" y="1"/>
                  </a:cubicBezTo>
                  <a:close/>
                </a:path>
              </a:pathLst>
            </a:custGeom>
            <a:solidFill>
              <a:schemeClr val="accent5"/>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62" name="Google Shape;657;p30">
              <a:extLst>
                <a:ext uri="{FF2B5EF4-FFF2-40B4-BE49-F238E27FC236}">
                  <a16:creationId xmlns:a16="http://schemas.microsoft.com/office/drawing/2014/main" id="{5B4F96A0-8CA6-4C62-B834-A0E213FD3632}"/>
                </a:ext>
              </a:extLst>
            </p:cNvPr>
            <p:cNvSpPr/>
            <p:nvPr/>
          </p:nvSpPr>
          <p:spPr>
            <a:xfrm>
              <a:off x="1742650" y="1988275"/>
              <a:ext cx="25" cy="56325"/>
            </a:xfrm>
            <a:custGeom>
              <a:avLst/>
              <a:gdLst/>
              <a:ahLst/>
              <a:cxnLst/>
              <a:rect l="l" t="t" r="r" b="b"/>
              <a:pathLst>
                <a:path w="1" h="2253" extrusionOk="0">
                  <a:moveTo>
                    <a:pt x="0" y="1"/>
                  </a:moveTo>
                  <a:lnTo>
                    <a:pt x="0" y="2253"/>
                  </a:lnTo>
                  <a:lnTo>
                    <a:pt x="0" y="2253"/>
                  </a:lnTo>
                  <a:close/>
                </a:path>
              </a:pathLst>
            </a:custGeom>
            <a:solidFill>
              <a:srgbClr val="9D684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63" name="Google Shape;658;p30">
              <a:extLst>
                <a:ext uri="{FF2B5EF4-FFF2-40B4-BE49-F238E27FC236}">
                  <a16:creationId xmlns:a16="http://schemas.microsoft.com/office/drawing/2014/main" id="{0507FA8D-8E87-443C-99AF-671C53542CEE}"/>
                </a:ext>
              </a:extLst>
            </p:cNvPr>
            <p:cNvSpPr/>
            <p:nvPr/>
          </p:nvSpPr>
          <p:spPr>
            <a:xfrm>
              <a:off x="1612719" y="1526520"/>
              <a:ext cx="129425" cy="584825"/>
            </a:xfrm>
            <a:custGeom>
              <a:avLst/>
              <a:gdLst/>
              <a:ahLst/>
              <a:cxnLst/>
              <a:rect l="l" t="t" r="r" b="b"/>
              <a:pathLst>
                <a:path w="5177" h="23393" extrusionOk="0">
                  <a:moveTo>
                    <a:pt x="0" y="1"/>
                  </a:moveTo>
                  <a:lnTo>
                    <a:pt x="0" y="1"/>
                  </a:lnTo>
                  <a:cubicBezTo>
                    <a:pt x="975" y="4067"/>
                    <a:pt x="2924" y="14587"/>
                    <a:pt x="1815" y="23392"/>
                  </a:cubicBezTo>
                  <a:cubicBezTo>
                    <a:pt x="1950" y="23392"/>
                    <a:pt x="1950" y="23392"/>
                    <a:pt x="1950" y="23258"/>
                  </a:cubicBezTo>
                  <a:cubicBezTo>
                    <a:pt x="2655" y="22686"/>
                    <a:pt x="3361" y="22149"/>
                    <a:pt x="4336" y="21712"/>
                  </a:cubicBezTo>
                  <a:cubicBezTo>
                    <a:pt x="4605" y="21577"/>
                    <a:pt x="4874" y="21443"/>
                    <a:pt x="5176" y="21309"/>
                  </a:cubicBezTo>
                  <a:lnTo>
                    <a:pt x="5176" y="20872"/>
                  </a:lnTo>
                  <a:lnTo>
                    <a:pt x="5176" y="18620"/>
                  </a:lnTo>
                  <a:cubicBezTo>
                    <a:pt x="5176" y="13310"/>
                    <a:pt x="4605" y="1984"/>
                    <a:pt x="0" y="1"/>
                  </a:cubicBezTo>
                  <a:close/>
                </a:path>
              </a:pathLst>
            </a:custGeom>
            <a:solidFill>
              <a:schemeClr val="accent6"/>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64" name="Google Shape;659;p30">
              <a:extLst>
                <a:ext uri="{FF2B5EF4-FFF2-40B4-BE49-F238E27FC236}">
                  <a16:creationId xmlns:a16="http://schemas.microsoft.com/office/drawing/2014/main" id="{F17AF54C-CB24-4BAD-A65B-FA98A922A07F}"/>
                </a:ext>
              </a:extLst>
            </p:cNvPr>
            <p:cNvSpPr/>
            <p:nvPr/>
          </p:nvSpPr>
          <p:spPr>
            <a:xfrm>
              <a:off x="1672050" y="1203050"/>
              <a:ext cx="133625" cy="120650"/>
            </a:xfrm>
            <a:custGeom>
              <a:avLst/>
              <a:gdLst/>
              <a:ahLst/>
              <a:cxnLst/>
              <a:rect l="l" t="t" r="r" b="b"/>
              <a:pathLst>
                <a:path w="5345" h="4826" extrusionOk="0">
                  <a:moveTo>
                    <a:pt x="910" y="0"/>
                  </a:moveTo>
                  <a:cubicBezTo>
                    <a:pt x="707" y="0"/>
                    <a:pt x="536" y="125"/>
                    <a:pt x="438" y="322"/>
                  </a:cubicBezTo>
                  <a:cubicBezTo>
                    <a:pt x="1" y="2170"/>
                    <a:pt x="841" y="3851"/>
                    <a:pt x="2522" y="4523"/>
                  </a:cubicBezTo>
                  <a:cubicBezTo>
                    <a:pt x="2959" y="4691"/>
                    <a:pt x="3362" y="4825"/>
                    <a:pt x="3799" y="4825"/>
                  </a:cubicBezTo>
                  <a:cubicBezTo>
                    <a:pt x="4202" y="4825"/>
                    <a:pt x="4505" y="4825"/>
                    <a:pt x="4908" y="4691"/>
                  </a:cubicBezTo>
                  <a:cubicBezTo>
                    <a:pt x="5210" y="4523"/>
                    <a:pt x="5345" y="4254"/>
                    <a:pt x="5210" y="3985"/>
                  </a:cubicBezTo>
                  <a:cubicBezTo>
                    <a:pt x="5072" y="3874"/>
                    <a:pt x="4864" y="3649"/>
                    <a:pt x="4721" y="3649"/>
                  </a:cubicBezTo>
                  <a:cubicBezTo>
                    <a:pt x="4690" y="3649"/>
                    <a:pt x="4662" y="3659"/>
                    <a:pt x="4639" y="3683"/>
                  </a:cubicBezTo>
                  <a:cubicBezTo>
                    <a:pt x="4353" y="3767"/>
                    <a:pt x="4034" y="3809"/>
                    <a:pt x="3719" y="3809"/>
                  </a:cubicBezTo>
                  <a:cubicBezTo>
                    <a:pt x="3404" y="3809"/>
                    <a:pt x="3093" y="3767"/>
                    <a:pt x="2824" y="3683"/>
                  </a:cubicBezTo>
                  <a:cubicBezTo>
                    <a:pt x="1681" y="3145"/>
                    <a:pt x="1144" y="1868"/>
                    <a:pt x="1413" y="624"/>
                  </a:cubicBezTo>
                  <a:cubicBezTo>
                    <a:pt x="1547" y="322"/>
                    <a:pt x="1278" y="53"/>
                    <a:pt x="1144" y="53"/>
                  </a:cubicBezTo>
                  <a:cubicBezTo>
                    <a:pt x="1063" y="17"/>
                    <a:pt x="984" y="0"/>
                    <a:pt x="910" y="0"/>
                  </a:cubicBezTo>
                  <a:close/>
                </a:path>
              </a:pathLst>
            </a:custGeom>
            <a:solidFill>
              <a:schemeClr val="dk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65" name="Google Shape;660;p30">
              <a:extLst>
                <a:ext uri="{FF2B5EF4-FFF2-40B4-BE49-F238E27FC236}">
                  <a16:creationId xmlns:a16="http://schemas.microsoft.com/office/drawing/2014/main" id="{F41BCDDB-02E2-4379-9B6C-BF9A4AB166B5}"/>
                </a:ext>
              </a:extLst>
            </p:cNvPr>
            <p:cNvSpPr/>
            <p:nvPr/>
          </p:nvSpPr>
          <p:spPr>
            <a:xfrm>
              <a:off x="1511575" y="981325"/>
              <a:ext cx="189075" cy="169625"/>
            </a:xfrm>
            <a:custGeom>
              <a:avLst/>
              <a:gdLst/>
              <a:ahLst/>
              <a:cxnLst/>
              <a:rect l="l" t="t" r="r" b="b"/>
              <a:pathLst>
                <a:path w="7563" h="6785" extrusionOk="0">
                  <a:moveTo>
                    <a:pt x="3765" y="0"/>
                  </a:moveTo>
                  <a:cubicBezTo>
                    <a:pt x="3349" y="0"/>
                    <a:pt x="2927" y="80"/>
                    <a:pt x="2521" y="251"/>
                  </a:cubicBezTo>
                  <a:cubicBezTo>
                    <a:pt x="841" y="957"/>
                    <a:pt x="1" y="2906"/>
                    <a:pt x="706" y="4586"/>
                  </a:cubicBezTo>
                  <a:cubicBezTo>
                    <a:pt x="1218" y="5968"/>
                    <a:pt x="2489" y="6785"/>
                    <a:pt x="3808" y="6785"/>
                  </a:cubicBezTo>
                  <a:cubicBezTo>
                    <a:pt x="4222" y="6785"/>
                    <a:pt x="4641" y="6704"/>
                    <a:pt x="5042" y="6536"/>
                  </a:cubicBezTo>
                  <a:cubicBezTo>
                    <a:pt x="6722" y="5830"/>
                    <a:pt x="7563" y="3881"/>
                    <a:pt x="6857" y="2066"/>
                  </a:cubicBezTo>
                  <a:cubicBezTo>
                    <a:pt x="6322" y="791"/>
                    <a:pt x="5071" y="0"/>
                    <a:pt x="3765" y="0"/>
                  </a:cubicBezTo>
                  <a:close/>
                </a:path>
              </a:pathLst>
            </a:custGeom>
            <a:solidFill>
              <a:schemeClr val="dk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66" name="Google Shape;661;p30">
              <a:extLst>
                <a:ext uri="{FF2B5EF4-FFF2-40B4-BE49-F238E27FC236}">
                  <a16:creationId xmlns:a16="http://schemas.microsoft.com/office/drawing/2014/main" id="{3BD418D7-B418-4700-99C2-41F3F8254F23}"/>
                </a:ext>
              </a:extLst>
            </p:cNvPr>
            <p:cNvSpPr/>
            <p:nvPr/>
          </p:nvSpPr>
          <p:spPr>
            <a:xfrm>
              <a:off x="1416625" y="1104875"/>
              <a:ext cx="217650" cy="119550"/>
            </a:xfrm>
            <a:custGeom>
              <a:avLst/>
              <a:gdLst/>
              <a:ahLst/>
              <a:cxnLst/>
              <a:rect l="l" t="t" r="r" b="b"/>
              <a:pathLst>
                <a:path w="8706" h="4782" extrusionOk="0">
                  <a:moveTo>
                    <a:pt x="2895" y="0"/>
                  </a:moveTo>
                  <a:cubicBezTo>
                    <a:pt x="1591" y="0"/>
                    <a:pt x="571" y="433"/>
                    <a:pt x="303" y="1190"/>
                  </a:cubicBezTo>
                  <a:cubicBezTo>
                    <a:pt x="1" y="2300"/>
                    <a:pt x="1413" y="3711"/>
                    <a:pt x="3664" y="4417"/>
                  </a:cubicBezTo>
                  <a:cubicBezTo>
                    <a:pt x="4472" y="4662"/>
                    <a:pt x="5267" y="4782"/>
                    <a:pt x="5964" y="4782"/>
                  </a:cubicBezTo>
                  <a:cubicBezTo>
                    <a:pt x="7180" y="4782"/>
                    <a:pt x="8098" y="4416"/>
                    <a:pt x="8269" y="3711"/>
                  </a:cubicBezTo>
                  <a:cubicBezTo>
                    <a:pt x="8706" y="2568"/>
                    <a:pt x="7160" y="1056"/>
                    <a:pt x="5042" y="350"/>
                  </a:cubicBezTo>
                  <a:cubicBezTo>
                    <a:pt x="4294" y="112"/>
                    <a:pt x="3558" y="0"/>
                    <a:pt x="2895" y="0"/>
                  </a:cubicBezTo>
                  <a:close/>
                </a:path>
              </a:pathLst>
            </a:custGeom>
            <a:solidFill>
              <a:schemeClr val="accent5"/>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67" name="Google Shape;662;p30">
              <a:extLst>
                <a:ext uri="{FF2B5EF4-FFF2-40B4-BE49-F238E27FC236}">
                  <a16:creationId xmlns:a16="http://schemas.microsoft.com/office/drawing/2014/main" id="{C385EF22-3CB8-4019-BA32-53F3E992EEB1}"/>
                </a:ext>
              </a:extLst>
            </p:cNvPr>
            <p:cNvSpPr/>
            <p:nvPr/>
          </p:nvSpPr>
          <p:spPr>
            <a:xfrm>
              <a:off x="1851025" y="1079925"/>
              <a:ext cx="161350" cy="143875"/>
            </a:xfrm>
            <a:custGeom>
              <a:avLst/>
              <a:gdLst/>
              <a:ahLst/>
              <a:cxnLst/>
              <a:rect l="l" t="t" r="r" b="b"/>
              <a:pathLst>
                <a:path w="6454" h="5755" extrusionOk="0">
                  <a:moveTo>
                    <a:pt x="3263" y="0"/>
                  </a:moveTo>
                  <a:cubicBezTo>
                    <a:pt x="2615" y="0"/>
                    <a:pt x="1959" y="214"/>
                    <a:pt x="1412" y="642"/>
                  </a:cubicBezTo>
                  <a:cubicBezTo>
                    <a:pt x="135" y="1617"/>
                    <a:pt x="1" y="3432"/>
                    <a:pt x="975" y="4709"/>
                  </a:cubicBezTo>
                  <a:cubicBezTo>
                    <a:pt x="1597" y="5406"/>
                    <a:pt x="2451" y="5755"/>
                    <a:pt x="3277" y="5755"/>
                  </a:cubicBezTo>
                  <a:cubicBezTo>
                    <a:pt x="3924" y="5755"/>
                    <a:pt x="4555" y="5541"/>
                    <a:pt x="5042" y="5112"/>
                  </a:cubicBezTo>
                  <a:cubicBezTo>
                    <a:pt x="6285" y="4003"/>
                    <a:pt x="6453" y="2188"/>
                    <a:pt x="5445" y="1046"/>
                  </a:cubicBezTo>
                  <a:cubicBezTo>
                    <a:pt x="4899" y="349"/>
                    <a:pt x="4088" y="0"/>
                    <a:pt x="3263" y="0"/>
                  </a:cubicBezTo>
                  <a:close/>
                </a:path>
              </a:pathLst>
            </a:custGeom>
            <a:solidFill>
              <a:schemeClr val="dk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68" name="Google Shape;663;p30">
              <a:extLst>
                <a:ext uri="{FF2B5EF4-FFF2-40B4-BE49-F238E27FC236}">
                  <a16:creationId xmlns:a16="http://schemas.microsoft.com/office/drawing/2014/main" id="{F5423D84-0684-4C1F-A0C2-6E662B7A7DBE}"/>
                </a:ext>
              </a:extLst>
            </p:cNvPr>
            <p:cNvSpPr/>
            <p:nvPr/>
          </p:nvSpPr>
          <p:spPr>
            <a:xfrm>
              <a:off x="1861100" y="1212125"/>
              <a:ext cx="130275" cy="93925"/>
            </a:xfrm>
            <a:custGeom>
              <a:avLst/>
              <a:gdLst/>
              <a:ahLst/>
              <a:cxnLst/>
              <a:rect l="l" t="t" r="r" b="b"/>
              <a:pathLst>
                <a:path w="5211" h="3757" extrusionOk="0">
                  <a:moveTo>
                    <a:pt x="2706" y="1"/>
                  </a:moveTo>
                  <a:cubicBezTo>
                    <a:pt x="2286" y="1"/>
                    <a:pt x="1900" y="43"/>
                    <a:pt x="1547" y="127"/>
                  </a:cubicBezTo>
                  <a:cubicBezTo>
                    <a:pt x="841" y="396"/>
                    <a:pt x="303" y="665"/>
                    <a:pt x="169" y="1236"/>
                  </a:cubicBezTo>
                  <a:cubicBezTo>
                    <a:pt x="1" y="2211"/>
                    <a:pt x="1412" y="3320"/>
                    <a:pt x="3362" y="3757"/>
                  </a:cubicBezTo>
                  <a:lnTo>
                    <a:pt x="4773" y="3757"/>
                  </a:lnTo>
                  <a:cubicBezTo>
                    <a:pt x="5042" y="3185"/>
                    <a:pt x="5210" y="2648"/>
                    <a:pt x="5210" y="1942"/>
                  </a:cubicBezTo>
                  <a:lnTo>
                    <a:pt x="5210" y="396"/>
                  </a:lnTo>
                  <a:cubicBezTo>
                    <a:pt x="4908" y="261"/>
                    <a:pt x="4639" y="261"/>
                    <a:pt x="4202" y="127"/>
                  </a:cubicBezTo>
                  <a:lnTo>
                    <a:pt x="4068" y="127"/>
                  </a:lnTo>
                  <a:cubicBezTo>
                    <a:pt x="3580" y="43"/>
                    <a:pt x="3126" y="1"/>
                    <a:pt x="2706" y="1"/>
                  </a:cubicBezTo>
                  <a:close/>
                </a:path>
              </a:pathLst>
            </a:custGeom>
            <a:solidFill>
              <a:schemeClr val="accent5"/>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69" name="Google Shape;664;p30">
              <a:extLst>
                <a:ext uri="{FF2B5EF4-FFF2-40B4-BE49-F238E27FC236}">
                  <a16:creationId xmlns:a16="http://schemas.microsoft.com/office/drawing/2014/main" id="{89ABBB3D-561C-4A6D-83AF-8DB2D236FE5B}"/>
                </a:ext>
              </a:extLst>
            </p:cNvPr>
            <p:cNvSpPr/>
            <p:nvPr/>
          </p:nvSpPr>
          <p:spPr>
            <a:xfrm>
              <a:off x="1609050" y="1010500"/>
              <a:ext cx="70600" cy="61000"/>
            </a:xfrm>
            <a:custGeom>
              <a:avLst/>
              <a:gdLst/>
              <a:ahLst/>
              <a:cxnLst/>
              <a:rect l="l" t="t" r="r" b="b"/>
              <a:pathLst>
                <a:path w="2824" h="2440" extrusionOk="0">
                  <a:moveTo>
                    <a:pt x="1429" y="0"/>
                  </a:moveTo>
                  <a:cubicBezTo>
                    <a:pt x="1232" y="0"/>
                    <a:pt x="1029" y="60"/>
                    <a:pt x="841" y="193"/>
                  </a:cubicBezTo>
                  <a:cubicBezTo>
                    <a:pt x="168" y="462"/>
                    <a:pt x="0" y="1168"/>
                    <a:pt x="303" y="1739"/>
                  </a:cubicBezTo>
                  <a:cubicBezTo>
                    <a:pt x="580" y="2224"/>
                    <a:pt x="1000" y="2439"/>
                    <a:pt x="1421" y="2439"/>
                  </a:cubicBezTo>
                  <a:cubicBezTo>
                    <a:pt x="1612" y="2439"/>
                    <a:pt x="1804" y="2394"/>
                    <a:pt x="1983" y="2310"/>
                  </a:cubicBezTo>
                  <a:cubicBezTo>
                    <a:pt x="2521" y="1873"/>
                    <a:pt x="2823" y="1168"/>
                    <a:pt x="2387" y="630"/>
                  </a:cubicBezTo>
                  <a:cubicBezTo>
                    <a:pt x="2206" y="247"/>
                    <a:pt x="1830" y="0"/>
                    <a:pt x="1429" y="0"/>
                  </a:cubicBezTo>
                  <a:close/>
                </a:path>
              </a:pathLst>
            </a:custGeom>
            <a:solidFill>
              <a:srgbClr val="FFFFFF"/>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70" name="Google Shape;665;p30">
              <a:extLst>
                <a:ext uri="{FF2B5EF4-FFF2-40B4-BE49-F238E27FC236}">
                  <a16:creationId xmlns:a16="http://schemas.microsoft.com/office/drawing/2014/main" id="{0182B3EE-9155-4759-8BCA-B58AC723AA41}"/>
                </a:ext>
              </a:extLst>
            </p:cNvPr>
            <p:cNvSpPr/>
            <p:nvPr/>
          </p:nvSpPr>
          <p:spPr>
            <a:xfrm>
              <a:off x="1920775" y="1096000"/>
              <a:ext cx="70600" cy="61125"/>
            </a:xfrm>
            <a:custGeom>
              <a:avLst/>
              <a:gdLst/>
              <a:ahLst/>
              <a:cxnLst/>
              <a:rect l="l" t="t" r="r" b="b"/>
              <a:pathLst>
                <a:path w="2824" h="2445" extrusionOk="0">
                  <a:moveTo>
                    <a:pt x="1432" y="1"/>
                  </a:moveTo>
                  <a:cubicBezTo>
                    <a:pt x="1231" y="1"/>
                    <a:pt x="1028" y="45"/>
                    <a:pt x="840" y="134"/>
                  </a:cubicBezTo>
                  <a:cubicBezTo>
                    <a:pt x="303" y="571"/>
                    <a:pt x="0" y="1243"/>
                    <a:pt x="437" y="1814"/>
                  </a:cubicBezTo>
                  <a:cubicBezTo>
                    <a:pt x="617" y="2197"/>
                    <a:pt x="1054" y="2444"/>
                    <a:pt x="1494" y="2444"/>
                  </a:cubicBezTo>
                  <a:cubicBezTo>
                    <a:pt x="1711" y="2444"/>
                    <a:pt x="1929" y="2384"/>
                    <a:pt x="2117" y="2251"/>
                  </a:cubicBezTo>
                  <a:cubicBezTo>
                    <a:pt x="2655" y="1949"/>
                    <a:pt x="2823" y="1109"/>
                    <a:pt x="2521" y="571"/>
                  </a:cubicBezTo>
                  <a:cubicBezTo>
                    <a:pt x="2250" y="187"/>
                    <a:pt x="1843" y="1"/>
                    <a:pt x="1432" y="1"/>
                  </a:cubicBezTo>
                  <a:close/>
                </a:path>
              </a:pathLst>
            </a:custGeom>
            <a:solidFill>
              <a:srgbClr val="FFFFFF"/>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71" name="Google Shape;666;p30">
              <a:extLst>
                <a:ext uri="{FF2B5EF4-FFF2-40B4-BE49-F238E27FC236}">
                  <a16:creationId xmlns:a16="http://schemas.microsoft.com/office/drawing/2014/main" id="{61C7DA74-2D1A-4B52-A21F-46D56DF26BDE}"/>
                </a:ext>
              </a:extLst>
            </p:cNvPr>
            <p:cNvSpPr/>
            <p:nvPr/>
          </p:nvSpPr>
          <p:spPr>
            <a:xfrm>
              <a:off x="961250" y="236825"/>
              <a:ext cx="1222525" cy="946550"/>
            </a:xfrm>
            <a:custGeom>
              <a:avLst/>
              <a:gdLst/>
              <a:ahLst/>
              <a:cxnLst/>
              <a:rect l="l" t="t" r="r" b="b"/>
              <a:pathLst>
                <a:path w="48901" h="37862" extrusionOk="0">
                  <a:moveTo>
                    <a:pt x="22449" y="0"/>
                  </a:moveTo>
                  <a:cubicBezTo>
                    <a:pt x="20136" y="0"/>
                    <a:pt x="17807" y="494"/>
                    <a:pt x="15561" y="1329"/>
                  </a:cubicBezTo>
                  <a:cubicBezTo>
                    <a:pt x="13309" y="2169"/>
                    <a:pt x="11360" y="3547"/>
                    <a:pt x="9679" y="5228"/>
                  </a:cubicBezTo>
                  <a:cubicBezTo>
                    <a:pt x="8839" y="5934"/>
                    <a:pt x="8133" y="6639"/>
                    <a:pt x="7428" y="7480"/>
                  </a:cubicBezTo>
                  <a:lnTo>
                    <a:pt x="7428" y="7614"/>
                  </a:lnTo>
                  <a:cubicBezTo>
                    <a:pt x="6184" y="8891"/>
                    <a:pt x="5209" y="10269"/>
                    <a:pt x="4235" y="11815"/>
                  </a:cubicBezTo>
                  <a:cubicBezTo>
                    <a:pt x="3663" y="12521"/>
                    <a:pt x="3092" y="13361"/>
                    <a:pt x="3092" y="14201"/>
                  </a:cubicBezTo>
                  <a:cubicBezTo>
                    <a:pt x="3798" y="13932"/>
                    <a:pt x="4369" y="13227"/>
                    <a:pt x="5075" y="12924"/>
                  </a:cubicBezTo>
                  <a:lnTo>
                    <a:pt x="5075" y="12924"/>
                  </a:lnTo>
                  <a:cubicBezTo>
                    <a:pt x="2823" y="16016"/>
                    <a:pt x="1849" y="20083"/>
                    <a:pt x="1277" y="23847"/>
                  </a:cubicBezTo>
                  <a:cubicBezTo>
                    <a:pt x="0" y="32417"/>
                    <a:pt x="4638" y="37593"/>
                    <a:pt x="4638" y="37593"/>
                  </a:cubicBezTo>
                  <a:lnTo>
                    <a:pt x="4638" y="37458"/>
                  </a:lnTo>
                  <a:cubicBezTo>
                    <a:pt x="4773" y="37022"/>
                    <a:pt x="5075" y="35912"/>
                    <a:pt x="5747" y="34938"/>
                  </a:cubicBezTo>
                  <a:cubicBezTo>
                    <a:pt x="6349" y="34221"/>
                    <a:pt x="7146" y="33603"/>
                    <a:pt x="8327" y="33603"/>
                  </a:cubicBezTo>
                  <a:cubicBezTo>
                    <a:pt x="8531" y="33603"/>
                    <a:pt x="8746" y="33621"/>
                    <a:pt x="8974" y="33661"/>
                  </a:cubicBezTo>
                  <a:cubicBezTo>
                    <a:pt x="11360" y="33930"/>
                    <a:pt x="12066" y="36047"/>
                    <a:pt x="13040" y="37862"/>
                  </a:cubicBezTo>
                  <a:cubicBezTo>
                    <a:pt x="13175" y="34938"/>
                    <a:pt x="13175" y="31980"/>
                    <a:pt x="14317" y="29191"/>
                  </a:cubicBezTo>
                  <a:cubicBezTo>
                    <a:pt x="14721" y="27779"/>
                    <a:pt x="15695" y="26368"/>
                    <a:pt x="16536" y="25124"/>
                  </a:cubicBezTo>
                  <a:cubicBezTo>
                    <a:pt x="17376" y="24149"/>
                    <a:pt x="18922" y="22603"/>
                    <a:pt x="20031" y="22032"/>
                  </a:cubicBezTo>
                  <a:lnTo>
                    <a:pt x="20031" y="22032"/>
                  </a:lnTo>
                  <a:cubicBezTo>
                    <a:pt x="20031" y="22603"/>
                    <a:pt x="19762" y="23175"/>
                    <a:pt x="19628" y="23847"/>
                  </a:cubicBezTo>
                  <a:cubicBezTo>
                    <a:pt x="19493" y="24553"/>
                    <a:pt x="19493" y="25258"/>
                    <a:pt x="19493" y="25964"/>
                  </a:cubicBezTo>
                  <a:cubicBezTo>
                    <a:pt x="19493" y="27376"/>
                    <a:pt x="19493" y="28619"/>
                    <a:pt x="19896" y="29896"/>
                  </a:cubicBezTo>
                  <a:cubicBezTo>
                    <a:pt x="22283" y="28888"/>
                    <a:pt x="25240" y="27914"/>
                    <a:pt x="27458" y="26368"/>
                  </a:cubicBezTo>
                  <a:cubicBezTo>
                    <a:pt x="29273" y="25124"/>
                    <a:pt x="32231" y="22469"/>
                    <a:pt x="32365" y="19948"/>
                  </a:cubicBezTo>
                  <a:lnTo>
                    <a:pt x="32365" y="19948"/>
                  </a:lnTo>
                  <a:cubicBezTo>
                    <a:pt x="32365" y="22032"/>
                    <a:pt x="32500" y="24284"/>
                    <a:pt x="31962" y="26368"/>
                  </a:cubicBezTo>
                  <a:cubicBezTo>
                    <a:pt x="31525" y="28048"/>
                    <a:pt x="30550" y="29594"/>
                    <a:pt x="29710" y="31140"/>
                  </a:cubicBezTo>
                  <a:cubicBezTo>
                    <a:pt x="30083" y="31267"/>
                    <a:pt x="30516" y="31324"/>
                    <a:pt x="30981" y="31324"/>
                  </a:cubicBezTo>
                  <a:cubicBezTo>
                    <a:pt x="32613" y="31324"/>
                    <a:pt x="34627" y="30618"/>
                    <a:pt x="35726" y="29728"/>
                  </a:cubicBezTo>
                  <a:cubicBezTo>
                    <a:pt x="37272" y="28216"/>
                    <a:pt x="38247" y="26233"/>
                    <a:pt x="39356" y="24553"/>
                  </a:cubicBezTo>
                  <a:lnTo>
                    <a:pt x="39356" y="24553"/>
                  </a:lnTo>
                  <a:cubicBezTo>
                    <a:pt x="38684" y="26536"/>
                    <a:pt x="38818" y="28619"/>
                    <a:pt x="37675" y="30569"/>
                  </a:cubicBezTo>
                  <a:cubicBezTo>
                    <a:pt x="36566" y="32552"/>
                    <a:pt x="34617" y="33795"/>
                    <a:pt x="32802" y="34938"/>
                  </a:cubicBezTo>
                  <a:cubicBezTo>
                    <a:pt x="33065" y="34955"/>
                    <a:pt x="33332" y="34963"/>
                    <a:pt x="33603" y="34963"/>
                  </a:cubicBezTo>
                  <a:cubicBezTo>
                    <a:pt x="35483" y="34963"/>
                    <a:pt x="37535" y="34584"/>
                    <a:pt x="39356" y="34232"/>
                  </a:cubicBezTo>
                  <a:cubicBezTo>
                    <a:pt x="41608" y="33930"/>
                    <a:pt x="43994" y="32955"/>
                    <a:pt x="45674" y="31409"/>
                  </a:cubicBezTo>
                  <a:cubicBezTo>
                    <a:pt x="48195" y="29325"/>
                    <a:pt x="48195" y="27208"/>
                    <a:pt x="48464" y="26099"/>
                  </a:cubicBezTo>
                  <a:cubicBezTo>
                    <a:pt x="48766" y="24284"/>
                    <a:pt x="48598" y="22469"/>
                    <a:pt x="48060" y="20789"/>
                  </a:cubicBezTo>
                  <a:cubicBezTo>
                    <a:pt x="47355" y="18806"/>
                    <a:pt x="46783" y="16856"/>
                    <a:pt x="45674" y="15176"/>
                  </a:cubicBezTo>
                  <a:lnTo>
                    <a:pt x="45674" y="15176"/>
                  </a:lnTo>
                  <a:lnTo>
                    <a:pt x="45809" y="15310"/>
                  </a:lnTo>
                  <a:cubicBezTo>
                    <a:pt x="46514" y="15445"/>
                    <a:pt x="46918" y="15747"/>
                    <a:pt x="47355" y="16151"/>
                  </a:cubicBezTo>
                  <a:cubicBezTo>
                    <a:pt x="47926" y="16587"/>
                    <a:pt x="48329" y="17125"/>
                    <a:pt x="48901" y="17697"/>
                  </a:cubicBezTo>
                  <a:lnTo>
                    <a:pt x="48901" y="17562"/>
                  </a:lnTo>
                  <a:cubicBezTo>
                    <a:pt x="48901" y="16453"/>
                    <a:pt x="48060" y="14605"/>
                    <a:pt x="47623" y="13630"/>
                  </a:cubicBezTo>
                  <a:cubicBezTo>
                    <a:pt x="46918" y="12084"/>
                    <a:pt x="45674" y="11109"/>
                    <a:pt x="44700" y="9866"/>
                  </a:cubicBezTo>
                  <a:cubicBezTo>
                    <a:pt x="42523" y="7007"/>
                    <a:pt x="39718" y="4682"/>
                    <a:pt x="35981" y="4682"/>
                  </a:cubicBezTo>
                  <a:cubicBezTo>
                    <a:pt x="35853" y="4682"/>
                    <a:pt x="35723" y="4684"/>
                    <a:pt x="35592" y="4690"/>
                  </a:cubicBezTo>
                  <a:cubicBezTo>
                    <a:pt x="35020" y="4690"/>
                    <a:pt x="34180" y="4690"/>
                    <a:pt x="33642" y="4388"/>
                  </a:cubicBezTo>
                  <a:cubicBezTo>
                    <a:pt x="32802" y="4119"/>
                    <a:pt x="32096" y="3278"/>
                    <a:pt x="31525" y="2707"/>
                  </a:cubicBezTo>
                  <a:cubicBezTo>
                    <a:pt x="30113" y="1867"/>
                    <a:pt x="28735" y="1161"/>
                    <a:pt x="27189" y="758"/>
                  </a:cubicBezTo>
                  <a:cubicBezTo>
                    <a:pt x="25638" y="236"/>
                    <a:pt x="24047" y="0"/>
                    <a:pt x="22449" y="0"/>
                  </a:cubicBezTo>
                  <a:close/>
                </a:path>
              </a:pathLst>
            </a:custGeom>
            <a:solidFill>
              <a:schemeClr val="lt2"/>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72" name="Google Shape;667;p30">
              <a:extLst>
                <a:ext uri="{FF2B5EF4-FFF2-40B4-BE49-F238E27FC236}">
                  <a16:creationId xmlns:a16="http://schemas.microsoft.com/office/drawing/2014/main" id="{1165ADB0-7380-4ED7-BB9B-BE4D5E2D1E99}"/>
                </a:ext>
              </a:extLst>
            </p:cNvPr>
            <p:cNvSpPr/>
            <p:nvPr/>
          </p:nvSpPr>
          <p:spPr>
            <a:xfrm>
              <a:off x="989800" y="234750"/>
              <a:ext cx="1193975" cy="706225"/>
            </a:xfrm>
            <a:custGeom>
              <a:avLst/>
              <a:gdLst/>
              <a:ahLst/>
              <a:cxnLst/>
              <a:rect l="l" t="t" r="r" b="b"/>
              <a:pathLst>
                <a:path w="47759" h="28249" extrusionOk="0">
                  <a:moveTo>
                    <a:pt x="21409" y="1"/>
                  </a:moveTo>
                  <a:cubicBezTo>
                    <a:pt x="19588" y="1"/>
                    <a:pt x="17826" y="343"/>
                    <a:pt x="16079" y="888"/>
                  </a:cubicBezTo>
                  <a:lnTo>
                    <a:pt x="16079" y="888"/>
                  </a:lnTo>
                  <a:cubicBezTo>
                    <a:pt x="17867" y="391"/>
                    <a:pt x="19609" y="135"/>
                    <a:pt x="21409" y="135"/>
                  </a:cubicBezTo>
                  <a:cubicBezTo>
                    <a:pt x="22955" y="135"/>
                    <a:pt x="24501" y="269"/>
                    <a:pt x="26047" y="841"/>
                  </a:cubicBezTo>
                  <a:cubicBezTo>
                    <a:pt x="24501" y="269"/>
                    <a:pt x="22955" y="1"/>
                    <a:pt x="21409" y="1"/>
                  </a:cubicBezTo>
                  <a:close/>
                  <a:moveTo>
                    <a:pt x="26048" y="841"/>
                  </a:moveTo>
                  <a:cubicBezTo>
                    <a:pt x="27594" y="1244"/>
                    <a:pt x="28971" y="1950"/>
                    <a:pt x="30383" y="2790"/>
                  </a:cubicBezTo>
                  <a:cubicBezTo>
                    <a:pt x="28971" y="1815"/>
                    <a:pt x="27594" y="1244"/>
                    <a:pt x="26048" y="841"/>
                  </a:cubicBezTo>
                  <a:close/>
                  <a:moveTo>
                    <a:pt x="16079" y="888"/>
                  </a:moveTo>
                  <a:cubicBezTo>
                    <a:pt x="15531" y="1040"/>
                    <a:pt x="14978" y="1215"/>
                    <a:pt x="14419" y="1412"/>
                  </a:cubicBezTo>
                  <a:cubicBezTo>
                    <a:pt x="13293" y="1832"/>
                    <a:pt x="12243" y="2387"/>
                    <a:pt x="11264" y="3046"/>
                  </a:cubicBezTo>
                  <a:lnTo>
                    <a:pt x="11264" y="3046"/>
                  </a:lnTo>
                  <a:cubicBezTo>
                    <a:pt x="12276" y="2387"/>
                    <a:pt x="13360" y="1832"/>
                    <a:pt x="14553" y="1412"/>
                  </a:cubicBezTo>
                  <a:cubicBezTo>
                    <a:pt x="15061" y="1223"/>
                    <a:pt x="15569" y="1047"/>
                    <a:pt x="16079" y="888"/>
                  </a:cubicBezTo>
                  <a:close/>
                  <a:moveTo>
                    <a:pt x="30383" y="2790"/>
                  </a:moveTo>
                  <a:lnTo>
                    <a:pt x="30383" y="2790"/>
                  </a:lnTo>
                  <a:cubicBezTo>
                    <a:pt x="30954" y="3361"/>
                    <a:pt x="31660" y="4202"/>
                    <a:pt x="32500" y="4471"/>
                  </a:cubicBezTo>
                  <a:cubicBezTo>
                    <a:pt x="31660" y="4202"/>
                    <a:pt x="30954" y="3227"/>
                    <a:pt x="30383" y="2790"/>
                  </a:cubicBezTo>
                  <a:close/>
                  <a:moveTo>
                    <a:pt x="11264" y="3046"/>
                  </a:moveTo>
                  <a:lnTo>
                    <a:pt x="11264" y="3046"/>
                  </a:lnTo>
                  <a:cubicBezTo>
                    <a:pt x="10251" y="3706"/>
                    <a:pt x="9310" y="4471"/>
                    <a:pt x="8403" y="5311"/>
                  </a:cubicBezTo>
                  <a:cubicBezTo>
                    <a:pt x="8148" y="5565"/>
                    <a:pt x="7894" y="5837"/>
                    <a:pt x="7640" y="6114"/>
                  </a:cubicBezTo>
                  <a:lnTo>
                    <a:pt x="7640" y="6114"/>
                  </a:lnTo>
                  <a:cubicBezTo>
                    <a:pt x="7925" y="5841"/>
                    <a:pt x="8222" y="5576"/>
                    <a:pt x="8537" y="5311"/>
                  </a:cubicBezTo>
                  <a:cubicBezTo>
                    <a:pt x="9378" y="4471"/>
                    <a:pt x="10285" y="3706"/>
                    <a:pt x="11264" y="3046"/>
                  </a:cubicBezTo>
                  <a:close/>
                  <a:moveTo>
                    <a:pt x="7640" y="6114"/>
                  </a:moveTo>
                  <a:cubicBezTo>
                    <a:pt x="7166" y="6566"/>
                    <a:pt x="6726" y="7038"/>
                    <a:pt x="6286" y="7563"/>
                  </a:cubicBezTo>
                  <a:cubicBezTo>
                    <a:pt x="6737" y="7111"/>
                    <a:pt x="7188" y="6605"/>
                    <a:pt x="7640" y="6114"/>
                  </a:cubicBezTo>
                  <a:close/>
                  <a:moveTo>
                    <a:pt x="32500" y="4471"/>
                  </a:moveTo>
                  <a:lnTo>
                    <a:pt x="32500" y="4471"/>
                  </a:lnTo>
                  <a:cubicBezTo>
                    <a:pt x="32769" y="4605"/>
                    <a:pt x="33173" y="4773"/>
                    <a:pt x="33744" y="4773"/>
                  </a:cubicBezTo>
                  <a:lnTo>
                    <a:pt x="34584" y="4773"/>
                  </a:lnTo>
                  <a:cubicBezTo>
                    <a:pt x="38382" y="4773"/>
                    <a:pt x="41306" y="6991"/>
                    <a:pt x="43558" y="9949"/>
                  </a:cubicBezTo>
                  <a:cubicBezTo>
                    <a:pt x="41306" y="6991"/>
                    <a:pt x="38382" y="4605"/>
                    <a:pt x="34584" y="4605"/>
                  </a:cubicBezTo>
                  <a:lnTo>
                    <a:pt x="33744" y="4605"/>
                  </a:lnTo>
                  <a:cubicBezTo>
                    <a:pt x="33173" y="4605"/>
                    <a:pt x="32769" y="4605"/>
                    <a:pt x="32500" y="4471"/>
                  </a:cubicBezTo>
                  <a:close/>
                  <a:moveTo>
                    <a:pt x="6286" y="7563"/>
                  </a:moveTo>
                  <a:cubicBezTo>
                    <a:pt x="5042" y="8974"/>
                    <a:pt x="4067" y="10352"/>
                    <a:pt x="3093" y="11898"/>
                  </a:cubicBezTo>
                  <a:cubicBezTo>
                    <a:pt x="4067" y="10352"/>
                    <a:pt x="5042" y="8974"/>
                    <a:pt x="6286" y="7697"/>
                  </a:cubicBezTo>
                  <a:lnTo>
                    <a:pt x="6286" y="7563"/>
                  </a:lnTo>
                  <a:close/>
                  <a:moveTo>
                    <a:pt x="46482" y="13714"/>
                  </a:moveTo>
                  <a:lnTo>
                    <a:pt x="46482" y="13714"/>
                  </a:lnTo>
                  <a:cubicBezTo>
                    <a:pt x="46919" y="14688"/>
                    <a:pt x="47759" y="16671"/>
                    <a:pt x="47759" y="17780"/>
                  </a:cubicBezTo>
                  <a:lnTo>
                    <a:pt x="47759" y="17645"/>
                  </a:lnTo>
                  <a:cubicBezTo>
                    <a:pt x="47759" y="16536"/>
                    <a:pt x="46919" y="14688"/>
                    <a:pt x="46482" y="13714"/>
                  </a:cubicBezTo>
                  <a:close/>
                  <a:moveTo>
                    <a:pt x="3909" y="13040"/>
                  </a:moveTo>
                  <a:lnTo>
                    <a:pt x="3909" y="13040"/>
                  </a:lnTo>
                  <a:cubicBezTo>
                    <a:pt x="1674" y="16128"/>
                    <a:pt x="705" y="20179"/>
                    <a:pt x="135" y="23795"/>
                  </a:cubicBezTo>
                  <a:cubicBezTo>
                    <a:pt x="2" y="25456"/>
                    <a:pt x="1" y="26854"/>
                    <a:pt x="1" y="28248"/>
                  </a:cubicBezTo>
                  <a:lnTo>
                    <a:pt x="1" y="28248"/>
                  </a:lnTo>
                  <a:cubicBezTo>
                    <a:pt x="1" y="26854"/>
                    <a:pt x="2" y="25457"/>
                    <a:pt x="135" y="23930"/>
                  </a:cubicBezTo>
                  <a:cubicBezTo>
                    <a:pt x="705" y="20179"/>
                    <a:pt x="1674" y="16128"/>
                    <a:pt x="3909" y="13040"/>
                  </a:cubicBezTo>
                  <a:close/>
                </a:path>
              </a:pathLst>
            </a:custGeom>
            <a:solidFill>
              <a:srgbClr val="FAF2D5"/>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73" name="Google Shape;668;p30">
              <a:extLst>
                <a:ext uri="{FF2B5EF4-FFF2-40B4-BE49-F238E27FC236}">
                  <a16:creationId xmlns:a16="http://schemas.microsoft.com/office/drawing/2014/main" id="{CBB68A9B-8AB9-42DA-9B5E-6D17EBD9957D}"/>
                </a:ext>
              </a:extLst>
            </p:cNvPr>
            <p:cNvSpPr/>
            <p:nvPr/>
          </p:nvSpPr>
          <p:spPr>
            <a:xfrm>
              <a:off x="989800" y="238125"/>
              <a:ext cx="1193975" cy="935175"/>
            </a:xfrm>
            <a:custGeom>
              <a:avLst/>
              <a:gdLst/>
              <a:ahLst/>
              <a:cxnLst/>
              <a:rect l="l" t="t" r="r" b="b"/>
              <a:pathLst>
                <a:path w="47759" h="37407" extrusionOk="0">
                  <a:moveTo>
                    <a:pt x="21409" y="0"/>
                  </a:moveTo>
                  <a:cubicBezTo>
                    <a:pt x="19057" y="0"/>
                    <a:pt x="16805" y="437"/>
                    <a:pt x="14419" y="1277"/>
                  </a:cubicBezTo>
                  <a:cubicBezTo>
                    <a:pt x="12167" y="2117"/>
                    <a:pt x="10218" y="3495"/>
                    <a:pt x="8537" y="5176"/>
                  </a:cubicBezTo>
                  <a:cubicBezTo>
                    <a:pt x="7697" y="5882"/>
                    <a:pt x="6991" y="6587"/>
                    <a:pt x="6286" y="7428"/>
                  </a:cubicBezTo>
                  <a:lnTo>
                    <a:pt x="6286" y="7562"/>
                  </a:lnTo>
                  <a:cubicBezTo>
                    <a:pt x="5042" y="8839"/>
                    <a:pt x="4067" y="10217"/>
                    <a:pt x="3093" y="11763"/>
                  </a:cubicBezTo>
                  <a:cubicBezTo>
                    <a:pt x="2521" y="12469"/>
                    <a:pt x="1950" y="13309"/>
                    <a:pt x="1950" y="14149"/>
                  </a:cubicBezTo>
                  <a:cubicBezTo>
                    <a:pt x="2656" y="13880"/>
                    <a:pt x="3227" y="13175"/>
                    <a:pt x="3933" y="12872"/>
                  </a:cubicBezTo>
                  <a:lnTo>
                    <a:pt x="3933" y="12872"/>
                  </a:lnTo>
                  <a:cubicBezTo>
                    <a:pt x="1681" y="15964"/>
                    <a:pt x="707" y="20031"/>
                    <a:pt x="135" y="23795"/>
                  </a:cubicBezTo>
                  <a:cubicBezTo>
                    <a:pt x="1" y="25341"/>
                    <a:pt x="1" y="26752"/>
                    <a:pt x="1" y="28164"/>
                  </a:cubicBezTo>
                  <a:cubicBezTo>
                    <a:pt x="404" y="33609"/>
                    <a:pt x="3093" y="36970"/>
                    <a:pt x="3496" y="37406"/>
                  </a:cubicBezTo>
                  <a:cubicBezTo>
                    <a:pt x="3496" y="37406"/>
                    <a:pt x="3765" y="36129"/>
                    <a:pt x="4471" y="35020"/>
                  </a:cubicBezTo>
                  <a:cubicBezTo>
                    <a:pt x="4202" y="33205"/>
                    <a:pt x="4202" y="31222"/>
                    <a:pt x="4471" y="28836"/>
                  </a:cubicBezTo>
                  <a:cubicBezTo>
                    <a:pt x="5042" y="25341"/>
                    <a:pt x="5882" y="21577"/>
                    <a:pt x="8134" y="18619"/>
                  </a:cubicBezTo>
                  <a:lnTo>
                    <a:pt x="8134" y="18619"/>
                  </a:lnTo>
                  <a:cubicBezTo>
                    <a:pt x="7294" y="18922"/>
                    <a:pt x="6857" y="19459"/>
                    <a:pt x="6151" y="19896"/>
                  </a:cubicBezTo>
                  <a:cubicBezTo>
                    <a:pt x="6151" y="19056"/>
                    <a:pt x="6722" y="18216"/>
                    <a:pt x="7126" y="17510"/>
                  </a:cubicBezTo>
                  <a:cubicBezTo>
                    <a:pt x="8134" y="16099"/>
                    <a:pt x="9109" y="14721"/>
                    <a:pt x="10218" y="13443"/>
                  </a:cubicBezTo>
                  <a:cubicBezTo>
                    <a:pt x="12470" y="10923"/>
                    <a:pt x="14856" y="8671"/>
                    <a:pt x="18049" y="7562"/>
                  </a:cubicBezTo>
                  <a:cubicBezTo>
                    <a:pt x="20166" y="6722"/>
                    <a:pt x="22418" y="6318"/>
                    <a:pt x="24636" y="6318"/>
                  </a:cubicBezTo>
                  <a:cubicBezTo>
                    <a:pt x="26182" y="6318"/>
                    <a:pt x="27593" y="6453"/>
                    <a:pt x="28971" y="6991"/>
                  </a:cubicBezTo>
                  <a:cubicBezTo>
                    <a:pt x="30517" y="7428"/>
                    <a:pt x="31929" y="7999"/>
                    <a:pt x="33172" y="8839"/>
                  </a:cubicBezTo>
                  <a:cubicBezTo>
                    <a:pt x="33744" y="9377"/>
                    <a:pt x="34450" y="10217"/>
                    <a:pt x="35155" y="10520"/>
                  </a:cubicBezTo>
                  <a:cubicBezTo>
                    <a:pt x="35424" y="10654"/>
                    <a:pt x="35861" y="10654"/>
                    <a:pt x="36264" y="10654"/>
                  </a:cubicBezTo>
                  <a:lnTo>
                    <a:pt x="37105" y="10654"/>
                  </a:lnTo>
                  <a:cubicBezTo>
                    <a:pt x="38920" y="10654"/>
                    <a:pt x="41037" y="11897"/>
                    <a:pt x="42717" y="13175"/>
                  </a:cubicBezTo>
                  <a:cubicBezTo>
                    <a:pt x="44398" y="14418"/>
                    <a:pt x="45641" y="15695"/>
                    <a:pt x="45641" y="15695"/>
                  </a:cubicBezTo>
                  <a:cubicBezTo>
                    <a:pt x="46481" y="16099"/>
                    <a:pt x="46918" y="16804"/>
                    <a:pt x="47624" y="17510"/>
                  </a:cubicBezTo>
                  <a:lnTo>
                    <a:pt x="47759" y="17645"/>
                  </a:lnTo>
                  <a:lnTo>
                    <a:pt x="47759" y="17510"/>
                  </a:lnTo>
                  <a:cubicBezTo>
                    <a:pt x="47759" y="16401"/>
                    <a:pt x="46918" y="14553"/>
                    <a:pt x="46481" y="13578"/>
                  </a:cubicBezTo>
                  <a:cubicBezTo>
                    <a:pt x="45776" y="12032"/>
                    <a:pt x="44532" y="11057"/>
                    <a:pt x="43558" y="9814"/>
                  </a:cubicBezTo>
                  <a:cubicBezTo>
                    <a:pt x="41306" y="6856"/>
                    <a:pt x="38382" y="4638"/>
                    <a:pt x="34584" y="4638"/>
                  </a:cubicBezTo>
                  <a:lnTo>
                    <a:pt x="33744" y="4638"/>
                  </a:lnTo>
                  <a:cubicBezTo>
                    <a:pt x="33172" y="4638"/>
                    <a:pt x="32769" y="4470"/>
                    <a:pt x="32500" y="4336"/>
                  </a:cubicBezTo>
                  <a:cubicBezTo>
                    <a:pt x="31660" y="4067"/>
                    <a:pt x="30954" y="3226"/>
                    <a:pt x="30383" y="2655"/>
                  </a:cubicBezTo>
                  <a:cubicBezTo>
                    <a:pt x="28971" y="1815"/>
                    <a:pt x="27593" y="1109"/>
                    <a:pt x="26047" y="706"/>
                  </a:cubicBezTo>
                  <a:cubicBezTo>
                    <a:pt x="24501" y="134"/>
                    <a:pt x="22955" y="0"/>
                    <a:pt x="21409" y="0"/>
                  </a:cubicBezTo>
                  <a:close/>
                </a:path>
              </a:pathLst>
            </a:custGeom>
            <a:solidFill>
              <a:schemeClr val="accen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74" name="Google Shape;669;p30">
              <a:extLst>
                <a:ext uri="{FF2B5EF4-FFF2-40B4-BE49-F238E27FC236}">
                  <a16:creationId xmlns:a16="http://schemas.microsoft.com/office/drawing/2014/main" id="{D1976D00-D8BE-4CA0-8F85-F6054E10FEF5}"/>
                </a:ext>
              </a:extLst>
            </p:cNvPr>
            <p:cNvSpPr/>
            <p:nvPr/>
          </p:nvSpPr>
          <p:spPr>
            <a:xfrm>
              <a:off x="1070475" y="1736225"/>
              <a:ext cx="244525" cy="252075"/>
            </a:xfrm>
            <a:custGeom>
              <a:avLst/>
              <a:gdLst/>
              <a:ahLst/>
              <a:cxnLst/>
              <a:rect l="l" t="t" r="r" b="b"/>
              <a:pathLst>
                <a:path w="9781" h="10083" extrusionOk="0">
                  <a:moveTo>
                    <a:pt x="6856" y="0"/>
                  </a:moveTo>
                  <a:lnTo>
                    <a:pt x="3227" y="7865"/>
                  </a:lnTo>
                  <a:lnTo>
                    <a:pt x="404" y="8570"/>
                  </a:lnTo>
                  <a:cubicBezTo>
                    <a:pt x="0" y="8705"/>
                    <a:pt x="0" y="9243"/>
                    <a:pt x="269" y="9411"/>
                  </a:cubicBezTo>
                  <a:cubicBezTo>
                    <a:pt x="1109" y="9814"/>
                    <a:pt x="2084" y="10083"/>
                    <a:pt x="3059" y="10083"/>
                  </a:cubicBezTo>
                  <a:cubicBezTo>
                    <a:pt x="3630" y="10083"/>
                    <a:pt x="4201" y="9814"/>
                    <a:pt x="4605" y="9411"/>
                  </a:cubicBezTo>
                  <a:lnTo>
                    <a:pt x="9780" y="2823"/>
                  </a:lnTo>
                  <a:lnTo>
                    <a:pt x="6856" y="0"/>
                  </a:lnTo>
                  <a:close/>
                </a:path>
              </a:pathLst>
            </a:custGeom>
            <a:solidFill>
              <a:srgbClr val="A67C52"/>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75" name="Google Shape;670;p30">
              <a:extLst>
                <a:ext uri="{FF2B5EF4-FFF2-40B4-BE49-F238E27FC236}">
                  <a16:creationId xmlns:a16="http://schemas.microsoft.com/office/drawing/2014/main" id="{AAD4584A-C92B-40ED-85E4-18603B7D99A4}"/>
                </a:ext>
              </a:extLst>
            </p:cNvPr>
            <p:cNvSpPr/>
            <p:nvPr/>
          </p:nvSpPr>
          <p:spPr>
            <a:xfrm>
              <a:off x="1272950" y="1526175"/>
              <a:ext cx="203375" cy="224350"/>
            </a:xfrm>
            <a:custGeom>
              <a:avLst/>
              <a:gdLst/>
              <a:ahLst/>
              <a:cxnLst/>
              <a:rect l="l" t="t" r="r" b="b"/>
              <a:pathLst>
                <a:path w="8135"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227"/>
                    <a:pt x="8134" y="2689"/>
                    <a:pt x="8000" y="2117"/>
                  </a:cubicBezTo>
                  <a:cubicBezTo>
                    <a:pt x="7865" y="840"/>
                    <a:pt x="6891" y="0"/>
                    <a:pt x="5748" y="0"/>
                  </a:cubicBezTo>
                  <a:close/>
                </a:path>
              </a:pathLst>
            </a:custGeom>
            <a:solidFill>
              <a:srgbClr val="D07752"/>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76" name="Google Shape;671;p30">
              <a:extLst>
                <a:ext uri="{FF2B5EF4-FFF2-40B4-BE49-F238E27FC236}">
                  <a16:creationId xmlns:a16="http://schemas.microsoft.com/office/drawing/2014/main" id="{AC2D758F-DC55-4116-B68B-1B04B362DB59}"/>
                </a:ext>
              </a:extLst>
            </p:cNvPr>
            <p:cNvSpPr/>
            <p:nvPr/>
          </p:nvSpPr>
          <p:spPr>
            <a:xfrm>
              <a:off x="1272950" y="1526175"/>
              <a:ext cx="200000" cy="224350"/>
            </a:xfrm>
            <a:custGeom>
              <a:avLst/>
              <a:gdLst/>
              <a:ahLst/>
              <a:cxnLst/>
              <a:rect l="l" t="t" r="r" b="b"/>
              <a:pathLst>
                <a:path w="8000"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361"/>
                    <a:pt x="8000" y="2823"/>
                    <a:pt x="8000" y="2386"/>
                  </a:cubicBezTo>
                  <a:lnTo>
                    <a:pt x="8000" y="2117"/>
                  </a:lnTo>
                  <a:cubicBezTo>
                    <a:pt x="7865" y="840"/>
                    <a:pt x="6891" y="0"/>
                    <a:pt x="5748" y="0"/>
                  </a:cubicBezTo>
                  <a:close/>
                </a:path>
              </a:pathLst>
            </a:custGeom>
            <a:solidFill>
              <a:schemeClr val="accent5"/>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77" name="Google Shape;672;p30">
              <a:extLst>
                <a:ext uri="{FF2B5EF4-FFF2-40B4-BE49-F238E27FC236}">
                  <a16:creationId xmlns:a16="http://schemas.microsoft.com/office/drawing/2014/main" id="{9DCA2443-E86C-480E-80ED-43C0CBF77CCE}"/>
                </a:ext>
              </a:extLst>
            </p:cNvPr>
            <p:cNvSpPr/>
            <p:nvPr/>
          </p:nvSpPr>
          <p:spPr>
            <a:xfrm>
              <a:off x="1220875" y="1659450"/>
              <a:ext cx="153775" cy="156625"/>
            </a:xfrm>
            <a:custGeom>
              <a:avLst/>
              <a:gdLst/>
              <a:ahLst/>
              <a:cxnLst/>
              <a:rect l="l" t="t" r="r" b="b"/>
              <a:pathLst>
                <a:path w="6151" h="6265" extrusionOk="0">
                  <a:moveTo>
                    <a:pt x="1484" y="1"/>
                  </a:moveTo>
                  <a:cubicBezTo>
                    <a:pt x="1237" y="1"/>
                    <a:pt x="1007" y="116"/>
                    <a:pt x="840" y="282"/>
                  </a:cubicBezTo>
                  <a:lnTo>
                    <a:pt x="135" y="1693"/>
                  </a:lnTo>
                  <a:cubicBezTo>
                    <a:pt x="0" y="1962"/>
                    <a:pt x="0" y="2231"/>
                    <a:pt x="269" y="2534"/>
                  </a:cubicBezTo>
                  <a:lnTo>
                    <a:pt x="840" y="3071"/>
                  </a:lnTo>
                  <a:lnTo>
                    <a:pt x="4067" y="6163"/>
                  </a:lnTo>
                  <a:cubicBezTo>
                    <a:pt x="4134" y="6230"/>
                    <a:pt x="4235" y="6264"/>
                    <a:pt x="4357" y="6264"/>
                  </a:cubicBezTo>
                  <a:cubicBezTo>
                    <a:pt x="4478" y="6264"/>
                    <a:pt x="4621" y="6230"/>
                    <a:pt x="4773" y="6163"/>
                  </a:cubicBezTo>
                  <a:lnTo>
                    <a:pt x="6016" y="4920"/>
                  </a:lnTo>
                  <a:cubicBezTo>
                    <a:pt x="6151" y="4617"/>
                    <a:pt x="6151" y="4348"/>
                    <a:pt x="6016" y="4080"/>
                  </a:cubicBezTo>
                  <a:lnTo>
                    <a:pt x="2084" y="416"/>
                  </a:lnTo>
                  <a:lnTo>
                    <a:pt x="1949" y="147"/>
                  </a:lnTo>
                  <a:cubicBezTo>
                    <a:pt x="1795" y="45"/>
                    <a:pt x="1636" y="1"/>
                    <a:pt x="1484" y="1"/>
                  </a:cubicBezTo>
                  <a:close/>
                </a:path>
              </a:pathLst>
            </a:custGeom>
            <a:solidFill>
              <a:schemeClr val="accent3"/>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grpSp>
        <p:nvGrpSpPr>
          <p:cNvPr id="278" name="Google Shape;211;p3">
            <a:extLst>
              <a:ext uri="{FF2B5EF4-FFF2-40B4-BE49-F238E27FC236}">
                <a16:creationId xmlns:a16="http://schemas.microsoft.com/office/drawing/2014/main" id="{C0855F1D-93D4-4849-83E1-706E437C7250}"/>
              </a:ext>
            </a:extLst>
          </p:cNvPr>
          <p:cNvGrpSpPr/>
          <p:nvPr userDrawn="1"/>
        </p:nvGrpSpPr>
        <p:grpSpPr>
          <a:xfrm>
            <a:off x="772900" y="1186379"/>
            <a:ext cx="333322" cy="298986"/>
            <a:chOff x="2495125" y="2142250"/>
            <a:chExt cx="444275" cy="398525"/>
          </a:xfrm>
        </p:grpSpPr>
        <p:sp>
          <p:nvSpPr>
            <p:cNvPr id="279" name="Google Shape;212;p3">
              <a:extLst>
                <a:ext uri="{FF2B5EF4-FFF2-40B4-BE49-F238E27FC236}">
                  <a16:creationId xmlns:a16="http://schemas.microsoft.com/office/drawing/2014/main" id="{DC5C5AA7-5761-4B23-B999-8F5CA61CD038}"/>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endParaRPr sz="1350" dirty="0">
                <a:solidFill>
                  <a:prstClr val="black"/>
                </a:solidFill>
                <a:latin typeface="Times New Roman" panose="02020603050405020304" pitchFamily="18" charset="0"/>
              </a:endParaRPr>
            </a:p>
          </p:txBody>
        </p:sp>
        <p:sp>
          <p:nvSpPr>
            <p:cNvPr id="280" name="Google Shape;213;p3">
              <a:extLst>
                <a:ext uri="{FF2B5EF4-FFF2-40B4-BE49-F238E27FC236}">
                  <a16:creationId xmlns:a16="http://schemas.microsoft.com/office/drawing/2014/main" id="{1933B0D6-ABFA-4CD7-A762-19337F9750DD}"/>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grpSp>
        <p:nvGrpSpPr>
          <p:cNvPr id="281" name="Google Shape;214;p3">
            <a:extLst>
              <a:ext uri="{FF2B5EF4-FFF2-40B4-BE49-F238E27FC236}">
                <a16:creationId xmlns:a16="http://schemas.microsoft.com/office/drawing/2014/main" id="{1EFB947C-860E-4AA2-A5A2-1CEEEFC38B34}"/>
              </a:ext>
            </a:extLst>
          </p:cNvPr>
          <p:cNvGrpSpPr/>
          <p:nvPr userDrawn="1"/>
        </p:nvGrpSpPr>
        <p:grpSpPr>
          <a:xfrm>
            <a:off x="7923582" y="3780148"/>
            <a:ext cx="218607" cy="211096"/>
            <a:chOff x="3243875" y="2372825"/>
            <a:chExt cx="291375" cy="281375"/>
          </a:xfrm>
        </p:grpSpPr>
        <p:sp>
          <p:nvSpPr>
            <p:cNvPr id="282" name="Google Shape;215;p3">
              <a:extLst>
                <a:ext uri="{FF2B5EF4-FFF2-40B4-BE49-F238E27FC236}">
                  <a16:creationId xmlns:a16="http://schemas.microsoft.com/office/drawing/2014/main" id="{C65D7529-17F2-4B75-9EE5-9962A69A62E0}"/>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83" name="Google Shape;216;p3">
              <a:extLst>
                <a:ext uri="{FF2B5EF4-FFF2-40B4-BE49-F238E27FC236}">
                  <a16:creationId xmlns:a16="http://schemas.microsoft.com/office/drawing/2014/main" id="{ED87057F-C031-4FD4-AEAE-03C05BB98CB0}"/>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84" name="Google Shape;217;p3">
              <a:extLst>
                <a:ext uri="{FF2B5EF4-FFF2-40B4-BE49-F238E27FC236}">
                  <a16:creationId xmlns:a16="http://schemas.microsoft.com/office/drawing/2014/main" id="{EC906738-C714-4EE5-8058-2D4A7FC7EF88}"/>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85" name="Google Shape;218;p3">
              <a:extLst>
                <a:ext uri="{FF2B5EF4-FFF2-40B4-BE49-F238E27FC236}">
                  <a16:creationId xmlns:a16="http://schemas.microsoft.com/office/drawing/2014/main" id="{687DAB77-1E27-4D0D-A65D-B3FE2D9B10B4}"/>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86" name="Google Shape;219;p3">
              <a:extLst>
                <a:ext uri="{FF2B5EF4-FFF2-40B4-BE49-F238E27FC236}">
                  <a16:creationId xmlns:a16="http://schemas.microsoft.com/office/drawing/2014/main" id="{127CCC19-FE1C-4E46-AE9B-2984F6773562}"/>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87" name="Google Shape;220;p3">
              <a:extLst>
                <a:ext uri="{FF2B5EF4-FFF2-40B4-BE49-F238E27FC236}">
                  <a16:creationId xmlns:a16="http://schemas.microsoft.com/office/drawing/2014/main" id="{4DB673E6-ADD0-4ECB-BF9F-B808D5311F72}"/>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88" name="Google Shape;221;p3">
              <a:extLst>
                <a:ext uri="{FF2B5EF4-FFF2-40B4-BE49-F238E27FC236}">
                  <a16:creationId xmlns:a16="http://schemas.microsoft.com/office/drawing/2014/main" id="{4781CA03-AD08-441C-BAB7-0E1690E88D0C}"/>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sz="1350" dirty="0">
                <a:solidFill>
                  <a:prstClr val="black"/>
                </a:solidFill>
                <a:latin typeface="Times New Roman" panose="02020603050405020304" pitchFamily="18" charset="0"/>
              </a:endParaRPr>
            </a:p>
          </p:txBody>
        </p:sp>
        <p:sp>
          <p:nvSpPr>
            <p:cNvPr id="289" name="Google Shape;222;p3">
              <a:extLst>
                <a:ext uri="{FF2B5EF4-FFF2-40B4-BE49-F238E27FC236}">
                  <a16:creationId xmlns:a16="http://schemas.microsoft.com/office/drawing/2014/main" id="{E0816258-217F-404D-BD3D-3293E29FD889}"/>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90" name="Google Shape;223;p3">
              <a:extLst>
                <a:ext uri="{FF2B5EF4-FFF2-40B4-BE49-F238E27FC236}">
                  <a16:creationId xmlns:a16="http://schemas.microsoft.com/office/drawing/2014/main" id="{84FF6178-746C-46CA-9180-258EC4BBA4FC}"/>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91" name="Google Shape;224;p3">
              <a:extLst>
                <a:ext uri="{FF2B5EF4-FFF2-40B4-BE49-F238E27FC236}">
                  <a16:creationId xmlns:a16="http://schemas.microsoft.com/office/drawing/2014/main" id="{C906BB92-3EA7-4E09-8BCD-0337F3A9BB74}"/>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grpSp>
        <p:nvGrpSpPr>
          <p:cNvPr id="292" name="Google Shape;225;p3">
            <a:extLst>
              <a:ext uri="{FF2B5EF4-FFF2-40B4-BE49-F238E27FC236}">
                <a16:creationId xmlns:a16="http://schemas.microsoft.com/office/drawing/2014/main" id="{925CC097-8D38-4AEA-9306-D2D703E51FEC}"/>
              </a:ext>
            </a:extLst>
          </p:cNvPr>
          <p:cNvGrpSpPr/>
          <p:nvPr userDrawn="1"/>
        </p:nvGrpSpPr>
        <p:grpSpPr>
          <a:xfrm>
            <a:off x="8086725" y="536311"/>
            <a:ext cx="125049" cy="126470"/>
            <a:chOff x="4954425" y="2036375"/>
            <a:chExt cx="166675" cy="168575"/>
          </a:xfrm>
        </p:grpSpPr>
        <p:sp>
          <p:nvSpPr>
            <p:cNvPr id="293" name="Google Shape;226;p3">
              <a:extLst>
                <a:ext uri="{FF2B5EF4-FFF2-40B4-BE49-F238E27FC236}">
                  <a16:creationId xmlns:a16="http://schemas.microsoft.com/office/drawing/2014/main" id="{A73811B4-DAE8-43F2-9242-512369E61B47}"/>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94" name="Google Shape;227;p3">
              <a:extLst>
                <a:ext uri="{FF2B5EF4-FFF2-40B4-BE49-F238E27FC236}">
                  <a16:creationId xmlns:a16="http://schemas.microsoft.com/office/drawing/2014/main" id="{1CAC2284-EF0A-4A64-8112-C2F502014E3A}"/>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sp>
        <p:nvSpPr>
          <p:cNvPr id="295" name="Google Shape;228;p3">
            <a:extLst>
              <a:ext uri="{FF2B5EF4-FFF2-40B4-BE49-F238E27FC236}">
                <a16:creationId xmlns:a16="http://schemas.microsoft.com/office/drawing/2014/main" id="{8DF4CFA5-C6E8-4AA5-9916-0D14D265DA7D}"/>
              </a:ext>
            </a:extLst>
          </p:cNvPr>
          <p:cNvSpPr/>
          <p:nvPr userDrawn="1"/>
        </p:nvSpPr>
        <p:spPr>
          <a:xfrm>
            <a:off x="1183176" y="2699166"/>
            <a:ext cx="89375" cy="60919"/>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296" name="Google Shape;229;p3">
            <a:extLst>
              <a:ext uri="{FF2B5EF4-FFF2-40B4-BE49-F238E27FC236}">
                <a16:creationId xmlns:a16="http://schemas.microsoft.com/office/drawing/2014/main" id="{262FDB6E-6024-4D2F-A6EC-321BB317347C}"/>
              </a:ext>
            </a:extLst>
          </p:cNvPr>
          <p:cNvSpPr/>
          <p:nvPr userDrawn="1"/>
        </p:nvSpPr>
        <p:spPr>
          <a:xfrm>
            <a:off x="7387629" y="2917298"/>
            <a:ext cx="65273" cy="46458"/>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grpSp>
        <p:nvGrpSpPr>
          <p:cNvPr id="297" name="Google Shape;230;p3">
            <a:extLst>
              <a:ext uri="{FF2B5EF4-FFF2-40B4-BE49-F238E27FC236}">
                <a16:creationId xmlns:a16="http://schemas.microsoft.com/office/drawing/2014/main" id="{BD5ADFCE-F28A-43D5-9CFF-31FD0A1CC4F9}"/>
              </a:ext>
            </a:extLst>
          </p:cNvPr>
          <p:cNvGrpSpPr/>
          <p:nvPr userDrawn="1"/>
        </p:nvGrpSpPr>
        <p:grpSpPr>
          <a:xfrm>
            <a:off x="956428" y="4157405"/>
            <a:ext cx="125049" cy="126470"/>
            <a:chOff x="4954425" y="2036375"/>
            <a:chExt cx="166675" cy="168575"/>
          </a:xfrm>
        </p:grpSpPr>
        <p:sp>
          <p:nvSpPr>
            <p:cNvPr id="298" name="Google Shape;231;p3">
              <a:extLst>
                <a:ext uri="{FF2B5EF4-FFF2-40B4-BE49-F238E27FC236}">
                  <a16:creationId xmlns:a16="http://schemas.microsoft.com/office/drawing/2014/main" id="{1C1774AA-9741-486B-B8FC-9393CAEDB27F}"/>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99" name="Google Shape;232;p3">
              <a:extLst>
                <a:ext uri="{FF2B5EF4-FFF2-40B4-BE49-F238E27FC236}">
                  <a16:creationId xmlns:a16="http://schemas.microsoft.com/office/drawing/2014/main" id="{A241E20B-C148-4F65-8446-94D31CB41FFF}"/>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sp>
        <p:nvSpPr>
          <p:cNvPr id="138" name="TextBox 137">
            <a:extLst>
              <a:ext uri="{FF2B5EF4-FFF2-40B4-BE49-F238E27FC236}">
                <a16:creationId xmlns:a16="http://schemas.microsoft.com/office/drawing/2014/main" id="{F3E5FC39-98FC-4CBA-B958-5F648514C390}"/>
              </a:ext>
            </a:extLst>
          </p:cNvPr>
          <p:cNvSpPr txBox="1"/>
          <p:nvPr userDrawn="1"/>
        </p:nvSpPr>
        <p:spPr>
          <a:xfrm>
            <a:off x="2670058" y="1142133"/>
            <a:ext cx="3389700" cy="4074192"/>
          </a:xfrm>
          <a:prstGeom prst="rect">
            <a:avLst/>
          </a:prstGeom>
          <a:noFill/>
        </p:spPr>
        <p:txBody>
          <a:bodyPr wrap="square" rtlCol="0">
            <a:spAutoFit/>
          </a:bodyPr>
          <a:lstStyle/>
          <a:p>
            <a:pPr algn="ctr"/>
            <a:r>
              <a:rPr lang="vi-VN" sz="8625" dirty="0">
                <a:solidFill>
                  <a:srgbClr val="C00000"/>
                </a:solidFill>
                <a:latin typeface="UTM Cookies"/>
              </a:rPr>
              <a:t>HOẠT ĐỘNG</a:t>
            </a:r>
          </a:p>
        </p:txBody>
      </p:sp>
    </p:spTree>
    <p:extLst>
      <p:ext uri="{BB962C8B-B14F-4D97-AF65-F5344CB8AC3E}">
        <p14:creationId xmlns:p14="http://schemas.microsoft.com/office/powerpoint/2010/main" val="195982236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278"/>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295"/>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297"/>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292"/>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296"/>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281"/>
                                        </p:tgtEl>
                                      </p:cBhvr>
                                      <p:by x="150000" y="150000"/>
                                    </p:animScale>
                                  </p:childTnLst>
                                </p:cTn>
                              </p:par>
                              <p:par>
                                <p:cTn id="17" presetID="16" presetClass="entr" presetSubtype="21"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Effect transition="in" filter="barn(inVertical)">
                                      <p:cBhvr>
                                        <p:cTn id="19" dur="500"/>
                                        <p:tgtEl>
                                          <p:spTgt spid="98"/>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99"/>
                                        </p:tgtEl>
                                        <p:attrNameLst>
                                          <p:attrName>style.visibility</p:attrName>
                                        </p:attrNameLst>
                                      </p:cBhvr>
                                      <p:to>
                                        <p:strVal val="visible"/>
                                      </p:to>
                                    </p:set>
                                    <p:animEffect transition="in" filter="barn(inVertical)">
                                      <p:cBhvr>
                                        <p:cTn id="22" dur="500"/>
                                        <p:tgtEl>
                                          <p:spTgt spid="99"/>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97"/>
                                        </p:tgtEl>
                                        <p:attrNameLst>
                                          <p:attrName>style.visibility</p:attrName>
                                        </p:attrNameLst>
                                      </p:cBhvr>
                                      <p:to>
                                        <p:strVal val="visible"/>
                                      </p:to>
                                    </p:set>
                                    <p:animEffect transition="in" filter="fade">
                                      <p:cBhvr>
                                        <p:cTn id="26" dur="500"/>
                                        <p:tgtEl>
                                          <p:spTgt spid="97"/>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236"/>
                                        </p:tgtEl>
                                        <p:attrNameLst>
                                          <p:attrName>style.visibility</p:attrName>
                                        </p:attrNameLst>
                                      </p:cBhvr>
                                      <p:to>
                                        <p:strVal val="visible"/>
                                      </p:to>
                                    </p:set>
                                    <p:anim calcmode="lin" valueType="num">
                                      <p:cBhvr>
                                        <p:cTn id="30" dur="1000" fill="hold"/>
                                        <p:tgtEl>
                                          <p:spTgt spid="236"/>
                                        </p:tgtEl>
                                        <p:attrNameLst>
                                          <p:attrName>ppt_w</p:attrName>
                                        </p:attrNameLst>
                                      </p:cBhvr>
                                      <p:tavLst>
                                        <p:tav tm="0">
                                          <p:val>
                                            <p:fltVal val="0"/>
                                          </p:val>
                                        </p:tav>
                                        <p:tav tm="100000">
                                          <p:val>
                                            <p:strVal val="#ppt_w"/>
                                          </p:val>
                                        </p:tav>
                                      </p:tavLst>
                                    </p:anim>
                                    <p:anim calcmode="lin" valueType="num">
                                      <p:cBhvr>
                                        <p:cTn id="31" dur="1000" fill="hold"/>
                                        <p:tgtEl>
                                          <p:spTgt spid="236"/>
                                        </p:tgtEl>
                                        <p:attrNameLst>
                                          <p:attrName>ppt_h</p:attrName>
                                        </p:attrNameLst>
                                      </p:cBhvr>
                                      <p:tavLst>
                                        <p:tav tm="0">
                                          <p:val>
                                            <p:fltVal val="0"/>
                                          </p:val>
                                        </p:tav>
                                        <p:tav tm="100000">
                                          <p:val>
                                            <p:strVal val="#ppt_h"/>
                                          </p:val>
                                        </p:tav>
                                      </p:tavLst>
                                    </p:anim>
                                    <p:anim calcmode="lin" valueType="num">
                                      <p:cBhvr>
                                        <p:cTn id="32" dur="1000" fill="hold"/>
                                        <p:tgtEl>
                                          <p:spTgt spid="236"/>
                                        </p:tgtEl>
                                        <p:attrNameLst>
                                          <p:attrName>style.rotation</p:attrName>
                                        </p:attrNameLst>
                                      </p:cBhvr>
                                      <p:tavLst>
                                        <p:tav tm="0">
                                          <p:val>
                                            <p:fltVal val="90"/>
                                          </p:val>
                                        </p:tav>
                                        <p:tav tm="100000">
                                          <p:val>
                                            <p:fltVal val="0"/>
                                          </p:val>
                                        </p:tav>
                                      </p:tavLst>
                                    </p:anim>
                                    <p:animEffect transition="in" filter="fade">
                                      <p:cBhvr>
                                        <p:cTn id="33" dur="1000"/>
                                        <p:tgtEl>
                                          <p:spTgt spid="236"/>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138"/>
                                        </p:tgtEl>
                                        <p:attrNameLst>
                                          <p:attrName>style.visibility</p:attrName>
                                        </p:attrNameLst>
                                      </p:cBhvr>
                                      <p:to>
                                        <p:strVal val="visible"/>
                                      </p:to>
                                    </p:set>
                                    <p:animEffect transition="in" filter="randombar(horizontal)">
                                      <p:cBhvr>
                                        <p:cTn id="37" dur="500"/>
                                        <p:tgtEl>
                                          <p:spTgt spid="13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295" grpId="0" animBg="1"/>
      <p:bldP spid="296" grpId="0" animBg="1"/>
      <p:bldP spid="138" grpId="0"/>
    </p:bldLst>
  </p:timing>
</p:sldLayout>
</file>

<file path=ppt/slideLayouts/slideLayout73.xml><?xml version="1.0" encoding="utf-8"?>
<p:sldLayout xmlns:a="http://schemas.openxmlformats.org/drawingml/2006/main" xmlns:r="http://schemas.openxmlformats.org/officeDocument/2006/relationships" xmlns:p="http://schemas.openxmlformats.org/presentationml/2006/main" preserve="1" userDrawn="1">
  <p:cSld name="11_Title and Content">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297023" y="164692"/>
            <a:ext cx="8712950" cy="4681543"/>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FFC000"/>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endParaRPr sz="1350" dirty="0">
                <a:solidFill>
                  <a:prstClr val="black"/>
                </a:solidFill>
                <a:latin typeface="Times New Roman" panose="02020603050405020304" pitchFamily="18" charset="0"/>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349391" y="661836"/>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150354" y="680331"/>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168122" y="742296"/>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393811" y="710860"/>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151248" y="688672"/>
            <a:ext cx="335912"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348498" y="1122388"/>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49460" y="1140883"/>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167228" y="1202847"/>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392918" y="1171412"/>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150353" y="1149223"/>
            <a:ext cx="335912"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347604" y="1582939"/>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48567" y="1601434"/>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166334" y="1663399"/>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392025" y="1631963"/>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49460" y="1609774"/>
            <a:ext cx="335912"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346711" y="2043490"/>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47673" y="2061986"/>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165441" y="2123950"/>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391130" y="2092515"/>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48567" y="2070326"/>
            <a:ext cx="335912"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345817" y="2504042"/>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46779" y="2522537"/>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164548" y="2584501"/>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390237" y="2553066"/>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47674" y="2530877"/>
            <a:ext cx="335912"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344924" y="2964593"/>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45886" y="2983088"/>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163654" y="3045053"/>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389344" y="3013617"/>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46779" y="2991429"/>
            <a:ext cx="335912"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344030" y="3425145"/>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44993" y="3443640"/>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162760" y="3505604"/>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388450" y="3474169"/>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45886" y="3451980"/>
            <a:ext cx="335912"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343137" y="3885696"/>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44100" y="3904191"/>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161867" y="3966156"/>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387556" y="3934720"/>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44993" y="3912531"/>
            <a:ext cx="335912"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342243" y="4346247"/>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43205" y="4364743"/>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160973" y="4426707"/>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386663" y="4395272"/>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44099" y="4373083"/>
            <a:ext cx="335912"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2319402" y="817835"/>
            <a:ext cx="4163971" cy="3549164"/>
          </a:xfrm>
          <a:prstGeom prst="rect">
            <a:avLst/>
          </a:prstGeom>
          <a:solidFill>
            <a:schemeClr val="accent5">
              <a:lumMod val="40000"/>
              <a:lumOff val="60000"/>
            </a:schemeClr>
          </a:solidFill>
          <a:ln>
            <a:noFill/>
          </a:ln>
        </p:spPr>
        <p:txBody>
          <a:bodyPr spcFirstLastPara="1" wrap="square" lIns="68569" tIns="68569" rIns="68569" bIns="68569" anchor="ctr" anchorCtr="0">
            <a:noAutofit/>
          </a:bodyPr>
          <a:lstStyle/>
          <a:p>
            <a:endParaRPr sz="375" dirty="0">
              <a:solidFill>
                <a:prstClr val="black"/>
              </a:solidFill>
              <a:latin typeface="Times New Roman" panose="02020603050405020304" pitchFamily="18" charset="0"/>
            </a:endParaRPr>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109020" y="579882"/>
            <a:ext cx="963357" cy="100291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C00000"/>
          </a:solidFill>
          <a:ln>
            <a:noFill/>
          </a:ln>
        </p:spPr>
        <p:txBody>
          <a:bodyPr spcFirstLastPara="1" wrap="square" lIns="68569" tIns="68569" rIns="68569" bIns="68569" anchor="ctr" anchorCtr="0">
            <a:noAutofit/>
          </a:bodyPr>
          <a:lstStyle/>
          <a:p>
            <a:endParaRPr sz="375">
              <a:solidFill>
                <a:prstClr val="black"/>
              </a:solidFill>
              <a:latin typeface="Times New Roman" panose="02020603050405020304" pitchFamily="18" charset="0"/>
            </a:endParaRPr>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5732065" y="772338"/>
            <a:ext cx="1160589" cy="832447"/>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002060"/>
          </a:solidFill>
          <a:ln>
            <a:noFill/>
          </a:ln>
        </p:spPr>
        <p:txBody>
          <a:bodyPr spcFirstLastPara="1" wrap="square" lIns="68569" tIns="68569" rIns="68569" bIns="68569" anchor="ctr" anchorCtr="0">
            <a:noAutofit/>
          </a:bodyPr>
          <a:lstStyle/>
          <a:p>
            <a:endParaRPr sz="375">
              <a:solidFill>
                <a:prstClr val="black"/>
              </a:solidFill>
              <a:latin typeface="Times New Roman" panose="02020603050405020304" pitchFamily="18" charset="0"/>
            </a:endParaRPr>
          </a:p>
        </p:txBody>
      </p:sp>
      <p:grpSp>
        <p:nvGrpSpPr>
          <p:cNvPr id="138" name="Google Shape;939;p32">
            <a:extLst>
              <a:ext uri="{FF2B5EF4-FFF2-40B4-BE49-F238E27FC236}">
                <a16:creationId xmlns:a16="http://schemas.microsoft.com/office/drawing/2014/main" id="{4E1A926E-6662-419E-9E55-EA22A881A7F7}"/>
              </a:ext>
            </a:extLst>
          </p:cNvPr>
          <p:cNvGrpSpPr/>
          <p:nvPr userDrawn="1"/>
        </p:nvGrpSpPr>
        <p:grpSpPr>
          <a:xfrm>
            <a:off x="1653930" y="2963755"/>
            <a:ext cx="1480912" cy="1515532"/>
            <a:chOff x="2718975" y="493050"/>
            <a:chExt cx="2013175" cy="2066600"/>
          </a:xfrm>
        </p:grpSpPr>
        <p:sp>
          <p:nvSpPr>
            <p:cNvPr id="139" name="Google Shape;940;p32">
              <a:extLst>
                <a:ext uri="{FF2B5EF4-FFF2-40B4-BE49-F238E27FC236}">
                  <a16:creationId xmlns:a16="http://schemas.microsoft.com/office/drawing/2014/main" id="{86F0682C-B277-4309-975F-A0C04F8F30C6}"/>
                </a:ext>
              </a:extLst>
            </p:cNvPr>
            <p:cNvSpPr/>
            <p:nvPr/>
          </p:nvSpPr>
          <p:spPr>
            <a:xfrm>
              <a:off x="3297025" y="2415950"/>
              <a:ext cx="962925" cy="143700"/>
            </a:xfrm>
            <a:custGeom>
              <a:avLst/>
              <a:gdLst/>
              <a:ahLst/>
              <a:cxnLst/>
              <a:rect l="l" t="t" r="r" b="b"/>
              <a:pathLst>
                <a:path w="38517" h="5748" extrusionOk="0">
                  <a:moveTo>
                    <a:pt x="19326" y="1"/>
                  </a:moveTo>
                  <a:cubicBezTo>
                    <a:pt x="8672" y="1"/>
                    <a:pt x="1" y="1379"/>
                    <a:pt x="1" y="2925"/>
                  </a:cubicBezTo>
                  <a:cubicBezTo>
                    <a:pt x="1" y="4471"/>
                    <a:pt x="8672" y="5748"/>
                    <a:pt x="19326" y="5748"/>
                  </a:cubicBezTo>
                  <a:cubicBezTo>
                    <a:pt x="29946" y="5748"/>
                    <a:pt x="38516" y="4471"/>
                    <a:pt x="38516" y="2925"/>
                  </a:cubicBezTo>
                  <a:cubicBezTo>
                    <a:pt x="38516" y="1379"/>
                    <a:pt x="29946" y="1"/>
                    <a:pt x="19326" y="1"/>
                  </a:cubicBezTo>
                  <a:close/>
                </a:path>
              </a:pathLst>
            </a:custGeom>
            <a:solidFill>
              <a:schemeClr val="l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40" name="Google Shape;941;p32">
              <a:extLst>
                <a:ext uri="{FF2B5EF4-FFF2-40B4-BE49-F238E27FC236}">
                  <a16:creationId xmlns:a16="http://schemas.microsoft.com/office/drawing/2014/main" id="{FE326C58-C67D-4FF9-963A-4D9950D4B3B3}"/>
                </a:ext>
              </a:extLst>
            </p:cNvPr>
            <p:cNvSpPr/>
            <p:nvPr/>
          </p:nvSpPr>
          <p:spPr>
            <a:xfrm>
              <a:off x="3853250" y="2190975"/>
              <a:ext cx="381500" cy="366800"/>
            </a:xfrm>
            <a:custGeom>
              <a:avLst/>
              <a:gdLst/>
              <a:ahLst/>
              <a:cxnLst/>
              <a:rect l="l" t="t" r="r" b="b"/>
              <a:pathLst>
                <a:path w="15260" h="14672" extrusionOk="0">
                  <a:moveTo>
                    <a:pt x="4963" y="1"/>
                  </a:moveTo>
                  <a:cubicBezTo>
                    <a:pt x="4854" y="1"/>
                    <a:pt x="4745" y="9"/>
                    <a:pt x="4639" y="26"/>
                  </a:cubicBezTo>
                  <a:cubicBezTo>
                    <a:pt x="3362" y="161"/>
                    <a:pt x="2387" y="732"/>
                    <a:pt x="1681" y="1438"/>
                  </a:cubicBezTo>
                  <a:cubicBezTo>
                    <a:pt x="1144" y="1975"/>
                    <a:pt x="572" y="2816"/>
                    <a:pt x="303" y="3824"/>
                  </a:cubicBezTo>
                  <a:cubicBezTo>
                    <a:pt x="1" y="4664"/>
                    <a:pt x="303" y="5773"/>
                    <a:pt x="1144" y="6345"/>
                  </a:cubicBezTo>
                  <a:lnTo>
                    <a:pt x="10789" y="13738"/>
                  </a:lnTo>
                  <a:lnTo>
                    <a:pt x="11629" y="14444"/>
                  </a:lnTo>
                  <a:cubicBezTo>
                    <a:pt x="11764" y="14595"/>
                    <a:pt x="11940" y="14671"/>
                    <a:pt x="12117" y="14671"/>
                  </a:cubicBezTo>
                  <a:cubicBezTo>
                    <a:pt x="12293" y="14671"/>
                    <a:pt x="12470" y="14595"/>
                    <a:pt x="12604" y="14444"/>
                  </a:cubicBezTo>
                  <a:lnTo>
                    <a:pt x="12739" y="14310"/>
                  </a:lnTo>
                  <a:lnTo>
                    <a:pt x="15125" y="12495"/>
                  </a:lnTo>
                  <a:cubicBezTo>
                    <a:pt x="15259" y="12361"/>
                    <a:pt x="15259" y="11924"/>
                    <a:pt x="14990" y="11924"/>
                  </a:cubicBezTo>
                  <a:lnTo>
                    <a:pt x="13175" y="11655"/>
                  </a:lnTo>
                  <a:lnTo>
                    <a:pt x="13041" y="11655"/>
                  </a:lnTo>
                  <a:lnTo>
                    <a:pt x="6857" y="1135"/>
                  </a:lnTo>
                  <a:cubicBezTo>
                    <a:pt x="6505" y="401"/>
                    <a:pt x="5716" y="1"/>
                    <a:pt x="4963" y="1"/>
                  </a:cubicBezTo>
                  <a:close/>
                </a:path>
              </a:pathLst>
            </a:custGeom>
            <a:solidFill>
              <a:srgbClr val="EBBB73"/>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41" name="Google Shape;942;p32">
              <a:extLst>
                <a:ext uri="{FF2B5EF4-FFF2-40B4-BE49-F238E27FC236}">
                  <a16:creationId xmlns:a16="http://schemas.microsoft.com/office/drawing/2014/main" id="{93F05A58-172A-4C8D-ADA3-0C77ADDADAF0}"/>
                </a:ext>
              </a:extLst>
            </p:cNvPr>
            <p:cNvSpPr/>
            <p:nvPr/>
          </p:nvSpPr>
          <p:spPr>
            <a:xfrm>
              <a:off x="3975925" y="2373950"/>
              <a:ext cx="195800" cy="181500"/>
            </a:xfrm>
            <a:custGeom>
              <a:avLst/>
              <a:gdLst/>
              <a:ahLst/>
              <a:cxnLst/>
              <a:rect l="l" t="t" r="r" b="b"/>
              <a:pathLst>
                <a:path w="7832" h="7260" extrusionOk="0">
                  <a:moveTo>
                    <a:pt x="1816" y="0"/>
                  </a:moveTo>
                  <a:cubicBezTo>
                    <a:pt x="1547" y="135"/>
                    <a:pt x="1412" y="404"/>
                    <a:pt x="1110" y="538"/>
                  </a:cubicBezTo>
                  <a:cubicBezTo>
                    <a:pt x="841" y="975"/>
                    <a:pt x="572" y="1378"/>
                    <a:pt x="270" y="1681"/>
                  </a:cubicBezTo>
                  <a:cubicBezTo>
                    <a:pt x="135" y="1681"/>
                    <a:pt x="135" y="1815"/>
                    <a:pt x="1" y="1950"/>
                  </a:cubicBezTo>
                  <a:lnTo>
                    <a:pt x="5882" y="6419"/>
                  </a:lnTo>
                  <a:lnTo>
                    <a:pt x="6722" y="7125"/>
                  </a:lnTo>
                  <a:cubicBezTo>
                    <a:pt x="6857" y="7260"/>
                    <a:pt x="6991" y="7260"/>
                    <a:pt x="7159" y="7260"/>
                  </a:cubicBezTo>
                  <a:cubicBezTo>
                    <a:pt x="7294" y="7260"/>
                    <a:pt x="7563" y="7260"/>
                    <a:pt x="7697" y="7125"/>
                  </a:cubicBezTo>
                  <a:lnTo>
                    <a:pt x="7832" y="6991"/>
                  </a:lnTo>
                  <a:cubicBezTo>
                    <a:pt x="6588" y="5310"/>
                    <a:pt x="4202" y="2521"/>
                    <a:pt x="1816" y="0"/>
                  </a:cubicBezTo>
                  <a:close/>
                </a:path>
              </a:pathLst>
            </a:custGeom>
            <a:solidFill>
              <a:srgbClr val="E2A253"/>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42" name="Google Shape;943;p32">
              <a:extLst>
                <a:ext uri="{FF2B5EF4-FFF2-40B4-BE49-F238E27FC236}">
                  <a16:creationId xmlns:a16="http://schemas.microsoft.com/office/drawing/2014/main" id="{AEA51228-7E6A-4ED4-9C9B-D2E2CC0BD1D6}"/>
                </a:ext>
              </a:extLst>
            </p:cNvPr>
            <p:cNvSpPr/>
            <p:nvPr/>
          </p:nvSpPr>
          <p:spPr>
            <a:xfrm>
              <a:off x="3366775" y="2190975"/>
              <a:ext cx="381475" cy="366800"/>
            </a:xfrm>
            <a:custGeom>
              <a:avLst/>
              <a:gdLst/>
              <a:ahLst/>
              <a:cxnLst/>
              <a:rect l="l" t="t" r="r" b="b"/>
              <a:pathLst>
                <a:path w="15259" h="14672" extrusionOk="0">
                  <a:moveTo>
                    <a:pt x="10330" y="1"/>
                  </a:moveTo>
                  <a:cubicBezTo>
                    <a:pt x="9576" y="1"/>
                    <a:pt x="8784" y="401"/>
                    <a:pt x="8403" y="1135"/>
                  </a:cubicBezTo>
                  <a:lnTo>
                    <a:pt x="2252" y="11655"/>
                  </a:lnTo>
                  <a:lnTo>
                    <a:pt x="2118" y="11655"/>
                  </a:lnTo>
                  <a:lnTo>
                    <a:pt x="269" y="11924"/>
                  </a:lnTo>
                  <a:cubicBezTo>
                    <a:pt x="0" y="11924"/>
                    <a:pt x="0" y="12361"/>
                    <a:pt x="135" y="12495"/>
                  </a:cubicBezTo>
                  <a:lnTo>
                    <a:pt x="2387" y="14175"/>
                  </a:lnTo>
                  <a:lnTo>
                    <a:pt x="2656" y="14444"/>
                  </a:lnTo>
                  <a:cubicBezTo>
                    <a:pt x="2807" y="14595"/>
                    <a:pt x="2983" y="14671"/>
                    <a:pt x="3155" y="14671"/>
                  </a:cubicBezTo>
                  <a:cubicBezTo>
                    <a:pt x="3328" y="14671"/>
                    <a:pt x="3496" y="14595"/>
                    <a:pt x="3630" y="14444"/>
                  </a:cubicBezTo>
                  <a:lnTo>
                    <a:pt x="4470" y="13738"/>
                  </a:lnTo>
                  <a:lnTo>
                    <a:pt x="14284" y="6345"/>
                  </a:lnTo>
                  <a:cubicBezTo>
                    <a:pt x="14990" y="5773"/>
                    <a:pt x="15259" y="4664"/>
                    <a:pt x="14990" y="3824"/>
                  </a:cubicBezTo>
                  <a:cubicBezTo>
                    <a:pt x="14721" y="2984"/>
                    <a:pt x="14284" y="2278"/>
                    <a:pt x="13881" y="1707"/>
                  </a:cubicBezTo>
                  <a:cubicBezTo>
                    <a:pt x="13041" y="866"/>
                    <a:pt x="12032" y="161"/>
                    <a:pt x="10654" y="26"/>
                  </a:cubicBezTo>
                  <a:cubicBezTo>
                    <a:pt x="10548" y="9"/>
                    <a:pt x="10440" y="1"/>
                    <a:pt x="10330" y="1"/>
                  </a:cubicBezTo>
                  <a:close/>
                </a:path>
              </a:pathLst>
            </a:custGeom>
            <a:solidFill>
              <a:srgbClr val="EBBB73"/>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43" name="Google Shape;944;p32">
              <a:extLst>
                <a:ext uri="{FF2B5EF4-FFF2-40B4-BE49-F238E27FC236}">
                  <a16:creationId xmlns:a16="http://schemas.microsoft.com/office/drawing/2014/main" id="{DD28A33D-03B5-4CF8-872C-9932FEF06FED}"/>
                </a:ext>
              </a:extLst>
            </p:cNvPr>
            <p:cNvSpPr/>
            <p:nvPr/>
          </p:nvSpPr>
          <p:spPr>
            <a:xfrm>
              <a:off x="3426425" y="2377300"/>
              <a:ext cx="199150" cy="178150"/>
            </a:xfrm>
            <a:custGeom>
              <a:avLst/>
              <a:gdLst/>
              <a:ahLst/>
              <a:cxnLst/>
              <a:rect l="l" t="t" r="r" b="b"/>
              <a:pathLst>
                <a:path w="7966" h="7126" extrusionOk="0">
                  <a:moveTo>
                    <a:pt x="6151" y="1"/>
                  </a:moveTo>
                  <a:cubicBezTo>
                    <a:pt x="3933" y="2387"/>
                    <a:pt x="1412" y="5042"/>
                    <a:pt x="1" y="6722"/>
                  </a:cubicBezTo>
                  <a:lnTo>
                    <a:pt x="270" y="6991"/>
                  </a:lnTo>
                  <a:cubicBezTo>
                    <a:pt x="404" y="7126"/>
                    <a:pt x="706" y="7126"/>
                    <a:pt x="841" y="7126"/>
                  </a:cubicBezTo>
                  <a:cubicBezTo>
                    <a:pt x="975" y="7126"/>
                    <a:pt x="1110" y="7126"/>
                    <a:pt x="1244" y="6991"/>
                  </a:cubicBezTo>
                  <a:lnTo>
                    <a:pt x="2084" y="6285"/>
                  </a:lnTo>
                  <a:lnTo>
                    <a:pt x="7966" y="1816"/>
                  </a:lnTo>
                  <a:cubicBezTo>
                    <a:pt x="7697" y="1681"/>
                    <a:pt x="7563" y="1412"/>
                    <a:pt x="7428" y="1110"/>
                  </a:cubicBezTo>
                  <a:lnTo>
                    <a:pt x="6991" y="706"/>
                  </a:lnTo>
                  <a:cubicBezTo>
                    <a:pt x="6722" y="404"/>
                    <a:pt x="6454" y="135"/>
                    <a:pt x="6151" y="1"/>
                  </a:cubicBezTo>
                  <a:close/>
                </a:path>
              </a:pathLst>
            </a:custGeom>
            <a:solidFill>
              <a:srgbClr val="E2A253"/>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44" name="Google Shape;945;p32">
              <a:extLst>
                <a:ext uri="{FF2B5EF4-FFF2-40B4-BE49-F238E27FC236}">
                  <a16:creationId xmlns:a16="http://schemas.microsoft.com/office/drawing/2014/main" id="{7E473B28-F0B1-4222-BFBD-D3DC90AB3D26}"/>
                </a:ext>
              </a:extLst>
            </p:cNvPr>
            <p:cNvSpPr/>
            <p:nvPr/>
          </p:nvSpPr>
          <p:spPr>
            <a:xfrm>
              <a:off x="3366775" y="2482325"/>
              <a:ext cx="111775" cy="75450"/>
            </a:xfrm>
            <a:custGeom>
              <a:avLst/>
              <a:gdLst/>
              <a:ahLst/>
              <a:cxnLst/>
              <a:rect l="l" t="t" r="r" b="b"/>
              <a:pathLst>
                <a:path w="4471" h="3018" extrusionOk="0">
                  <a:moveTo>
                    <a:pt x="2118" y="1"/>
                  </a:moveTo>
                  <a:lnTo>
                    <a:pt x="269" y="270"/>
                  </a:lnTo>
                  <a:cubicBezTo>
                    <a:pt x="0" y="270"/>
                    <a:pt x="0" y="707"/>
                    <a:pt x="135" y="841"/>
                  </a:cubicBezTo>
                  <a:lnTo>
                    <a:pt x="2656" y="2790"/>
                  </a:lnTo>
                  <a:cubicBezTo>
                    <a:pt x="2807" y="2941"/>
                    <a:pt x="2983" y="3017"/>
                    <a:pt x="3155" y="3017"/>
                  </a:cubicBezTo>
                  <a:cubicBezTo>
                    <a:pt x="3328" y="3017"/>
                    <a:pt x="3496" y="2941"/>
                    <a:pt x="3630" y="2790"/>
                  </a:cubicBezTo>
                  <a:lnTo>
                    <a:pt x="4470" y="2084"/>
                  </a:lnTo>
                  <a:lnTo>
                    <a:pt x="2118" y="1"/>
                  </a:lnTo>
                  <a:close/>
                </a:path>
              </a:pathLst>
            </a:custGeom>
            <a:solidFill>
              <a:schemeClr val="accent6"/>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45" name="Google Shape;946;p32">
              <a:extLst>
                <a:ext uri="{FF2B5EF4-FFF2-40B4-BE49-F238E27FC236}">
                  <a16:creationId xmlns:a16="http://schemas.microsoft.com/office/drawing/2014/main" id="{ADD02867-7745-483B-A79E-3BC899B1DF55}"/>
                </a:ext>
              </a:extLst>
            </p:cNvPr>
            <p:cNvSpPr/>
            <p:nvPr/>
          </p:nvSpPr>
          <p:spPr>
            <a:xfrm>
              <a:off x="4122975" y="2482325"/>
              <a:ext cx="111775" cy="75450"/>
            </a:xfrm>
            <a:custGeom>
              <a:avLst/>
              <a:gdLst/>
              <a:ahLst/>
              <a:cxnLst/>
              <a:rect l="l" t="t" r="r" b="b"/>
              <a:pathLst>
                <a:path w="4471" h="3018" extrusionOk="0">
                  <a:moveTo>
                    <a:pt x="2386" y="1"/>
                  </a:moveTo>
                  <a:lnTo>
                    <a:pt x="0" y="2084"/>
                  </a:lnTo>
                  <a:lnTo>
                    <a:pt x="840" y="2790"/>
                  </a:lnTo>
                  <a:cubicBezTo>
                    <a:pt x="975" y="2941"/>
                    <a:pt x="1151" y="3017"/>
                    <a:pt x="1328" y="3017"/>
                  </a:cubicBezTo>
                  <a:cubicBezTo>
                    <a:pt x="1504" y="3017"/>
                    <a:pt x="1681" y="2941"/>
                    <a:pt x="1815" y="2790"/>
                  </a:cubicBezTo>
                  <a:lnTo>
                    <a:pt x="4336" y="841"/>
                  </a:lnTo>
                  <a:cubicBezTo>
                    <a:pt x="4470" y="707"/>
                    <a:pt x="4470" y="270"/>
                    <a:pt x="4201" y="270"/>
                  </a:cubicBezTo>
                  <a:lnTo>
                    <a:pt x="2386" y="1"/>
                  </a:lnTo>
                  <a:close/>
                </a:path>
              </a:pathLst>
            </a:custGeom>
            <a:solidFill>
              <a:schemeClr val="accent6"/>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46" name="Google Shape;947;p32">
              <a:extLst>
                <a:ext uri="{FF2B5EF4-FFF2-40B4-BE49-F238E27FC236}">
                  <a16:creationId xmlns:a16="http://schemas.microsoft.com/office/drawing/2014/main" id="{ECBECAB9-3A80-4E81-9F61-F5AB5A32E080}"/>
                </a:ext>
              </a:extLst>
            </p:cNvPr>
            <p:cNvSpPr/>
            <p:nvPr/>
          </p:nvSpPr>
          <p:spPr>
            <a:xfrm>
              <a:off x="3559175" y="1745975"/>
              <a:ext cx="473075" cy="611225"/>
            </a:xfrm>
            <a:custGeom>
              <a:avLst/>
              <a:gdLst/>
              <a:ahLst/>
              <a:cxnLst/>
              <a:rect l="l" t="t" r="r" b="b"/>
              <a:pathLst>
                <a:path w="18923" h="24449" extrusionOk="0">
                  <a:moveTo>
                    <a:pt x="9163" y="1"/>
                  </a:moveTo>
                  <a:cubicBezTo>
                    <a:pt x="7538" y="1"/>
                    <a:pt x="5920" y="545"/>
                    <a:pt x="4639" y="1593"/>
                  </a:cubicBezTo>
                  <a:lnTo>
                    <a:pt x="4504" y="1593"/>
                  </a:lnTo>
                  <a:cubicBezTo>
                    <a:pt x="2387" y="3274"/>
                    <a:pt x="1412" y="5929"/>
                    <a:pt x="1816" y="8449"/>
                  </a:cubicBezTo>
                  <a:cubicBezTo>
                    <a:pt x="2253" y="11373"/>
                    <a:pt x="1984" y="14331"/>
                    <a:pt x="975" y="16986"/>
                  </a:cubicBezTo>
                  <a:lnTo>
                    <a:pt x="438" y="18532"/>
                  </a:lnTo>
                  <a:cubicBezTo>
                    <a:pt x="1" y="19641"/>
                    <a:pt x="438" y="21053"/>
                    <a:pt x="1412" y="21758"/>
                  </a:cubicBezTo>
                  <a:lnTo>
                    <a:pt x="4639" y="23977"/>
                  </a:lnTo>
                  <a:cubicBezTo>
                    <a:pt x="4969" y="24224"/>
                    <a:pt x="5411" y="24449"/>
                    <a:pt x="5874" y="24449"/>
                  </a:cubicBezTo>
                  <a:cubicBezTo>
                    <a:pt x="5977" y="24449"/>
                    <a:pt x="6081" y="24438"/>
                    <a:pt x="6185" y="24413"/>
                  </a:cubicBezTo>
                  <a:lnTo>
                    <a:pt x="12066" y="24279"/>
                  </a:lnTo>
                  <a:cubicBezTo>
                    <a:pt x="12470" y="24279"/>
                    <a:pt x="13041" y="24145"/>
                    <a:pt x="13444" y="23708"/>
                  </a:cubicBezTo>
                  <a:lnTo>
                    <a:pt x="17511" y="20918"/>
                  </a:lnTo>
                  <a:cubicBezTo>
                    <a:pt x="18486" y="20212"/>
                    <a:pt x="18922" y="18801"/>
                    <a:pt x="18351" y="17692"/>
                  </a:cubicBezTo>
                  <a:lnTo>
                    <a:pt x="17376" y="15305"/>
                  </a:lnTo>
                  <a:cubicBezTo>
                    <a:pt x="16536" y="13222"/>
                    <a:pt x="16099" y="10701"/>
                    <a:pt x="16267" y="8315"/>
                  </a:cubicBezTo>
                  <a:lnTo>
                    <a:pt x="16267" y="7475"/>
                  </a:lnTo>
                  <a:cubicBezTo>
                    <a:pt x="16402" y="4820"/>
                    <a:pt x="14990" y="2299"/>
                    <a:pt x="12604" y="887"/>
                  </a:cubicBezTo>
                  <a:cubicBezTo>
                    <a:pt x="11540" y="291"/>
                    <a:pt x="10350" y="1"/>
                    <a:pt x="9163" y="1"/>
                  </a:cubicBezTo>
                  <a:close/>
                </a:path>
              </a:pathLst>
            </a:custGeom>
            <a:solidFill>
              <a:schemeClr val="accent4"/>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47" name="Google Shape;948;p32">
              <a:extLst>
                <a:ext uri="{FF2B5EF4-FFF2-40B4-BE49-F238E27FC236}">
                  <a16:creationId xmlns:a16="http://schemas.microsoft.com/office/drawing/2014/main" id="{B7C06D9E-3A47-4324-B8FE-4A51A2CAA9AA}"/>
                </a:ext>
              </a:extLst>
            </p:cNvPr>
            <p:cNvSpPr/>
            <p:nvPr/>
          </p:nvSpPr>
          <p:spPr>
            <a:xfrm>
              <a:off x="3597825" y="2020200"/>
              <a:ext cx="14325" cy="111775"/>
            </a:xfrm>
            <a:custGeom>
              <a:avLst/>
              <a:gdLst/>
              <a:ahLst/>
              <a:cxnLst/>
              <a:rect l="l" t="t" r="r" b="b"/>
              <a:pathLst>
                <a:path w="573" h="4471" extrusionOk="0">
                  <a:moveTo>
                    <a:pt x="572" y="1"/>
                  </a:moveTo>
                  <a:cubicBezTo>
                    <a:pt x="572" y="1547"/>
                    <a:pt x="270" y="3093"/>
                    <a:pt x="1" y="4471"/>
                  </a:cubicBezTo>
                  <a:lnTo>
                    <a:pt x="1" y="4471"/>
                  </a:lnTo>
                  <a:cubicBezTo>
                    <a:pt x="270" y="3093"/>
                    <a:pt x="572" y="1547"/>
                    <a:pt x="572" y="1"/>
                  </a:cubicBezTo>
                  <a:close/>
                </a:path>
              </a:pathLst>
            </a:custGeom>
            <a:solidFill>
              <a:srgbClr val="CACCD9"/>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48" name="Google Shape;949;p32">
              <a:extLst>
                <a:ext uri="{FF2B5EF4-FFF2-40B4-BE49-F238E27FC236}">
                  <a16:creationId xmlns:a16="http://schemas.microsoft.com/office/drawing/2014/main" id="{0E41DDDB-0B85-4B64-AD7C-5B42DC471236}"/>
                </a:ext>
              </a:extLst>
            </p:cNvPr>
            <p:cNvSpPr/>
            <p:nvPr/>
          </p:nvSpPr>
          <p:spPr>
            <a:xfrm>
              <a:off x="3595030" y="1907045"/>
              <a:ext cx="59700" cy="252100"/>
            </a:xfrm>
            <a:custGeom>
              <a:avLst/>
              <a:gdLst/>
              <a:ahLst/>
              <a:cxnLst/>
              <a:rect l="l" t="t" r="r" b="b"/>
              <a:pathLst>
                <a:path w="2388" h="10084" extrusionOk="0">
                  <a:moveTo>
                    <a:pt x="438" y="1"/>
                  </a:moveTo>
                  <a:cubicBezTo>
                    <a:pt x="270" y="1"/>
                    <a:pt x="135" y="303"/>
                    <a:pt x="135" y="1009"/>
                  </a:cubicBezTo>
                  <a:cubicBezTo>
                    <a:pt x="135" y="1278"/>
                    <a:pt x="135" y="1681"/>
                    <a:pt x="270" y="2118"/>
                  </a:cubicBezTo>
                  <a:cubicBezTo>
                    <a:pt x="438" y="2959"/>
                    <a:pt x="438" y="3799"/>
                    <a:pt x="572" y="4639"/>
                  </a:cubicBezTo>
                  <a:cubicBezTo>
                    <a:pt x="572" y="6185"/>
                    <a:pt x="270" y="7731"/>
                    <a:pt x="1" y="9109"/>
                  </a:cubicBezTo>
                  <a:cubicBezTo>
                    <a:pt x="270" y="9243"/>
                    <a:pt x="1816" y="9949"/>
                    <a:pt x="1950" y="9949"/>
                  </a:cubicBezTo>
                  <a:cubicBezTo>
                    <a:pt x="2118" y="10084"/>
                    <a:pt x="2253" y="10084"/>
                    <a:pt x="2387" y="10084"/>
                  </a:cubicBezTo>
                  <a:cubicBezTo>
                    <a:pt x="1816" y="2690"/>
                    <a:pt x="841" y="1"/>
                    <a:pt x="438" y="1"/>
                  </a:cubicBezTo>
                  <a:close/>
                </a:path>
              </a:pathLst>
            </a:custGeom>
            <a:solidFill>
              <a:schemeClr val="accent3"/>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49" name="Google Shape;950;p32">
              <a:extLst>
                <a:ext uri="{FF2B5EF4-FFF2-40B4-BE49-F238E27FC236}">
                  <a16:creationId xmlns:a16="http://schemas.microsoft.com/office/drawing/2014/main" id="{B8270323-2185-4ABB-9F1A-91DD7D23EB43}"/>
                </a:ext>
              </a:extLst>
            </p:cNvPr>
            <p:cNvSpPr/>
            <p:nvPr/>
          </p:nvSpPr>
          <p:spPr>
            <a:xfrm>
              <a:off x="3965850" y="1984925"/>
              <a:ext cx="31100" cy="147050"/>
            </a:xfrm>
            <a:custGeom>
              <a:avLst/>
              <a:gdLst/>
              <a:ahLst/>
              <a:cxnLst/>
              <a:rect l="l" t="t" r="r" b="b"/>
              <a:pathLst>
                <a:path w="1244" h="5882" extrusionOk="0">
                  <a:moveTo>
                    <a:pt x="0" y="0"/>
                  </a:moveTo>
                  <a:cubicBezTo>
                    <a:pt x="0" y="1983"/>
                    <a:pt x="404" y="3933"/>
                    <a:pt x="1109" y="5747"/>
                  </a:cubicBezTo>
                  <a:lnTo>
                    <a:pt x="1109" y="5747"/>
                  </a:lnTo>
                  <a:lnTo>
                    <a:pt x="1244" y="5882"/>
                  </a:lnTo>
                  <a:lnTo>
                    <a:pt x="1109" y="5747"/>
                  </a:lnTo>
                  <a:cubicBezTo>
                    <a:pt x="404" y="3933"/>
                    <a:pt x="0" y="1983"/>
                    <a:pt x="0" y="0"/>
                  </a:cubicBezTo>
                  <a:close/>
                </a:path>
              </a:pathLst>
            </a:custGeom>
            <a:solidFill>
              <a:srgbClr val="CACCD9"/>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50" name="Google Shape;951;p32">
              <a:extLst>
                <a:ext uri="{FF2B5EF4-FFF2-40B4-BE49-F238E27FC236}">
                  <a16:creationId xmlns:a16="http://schemas.microsoft.com/office/drawing/2014/main" id="{BE578E9C-33B5-45A4-911F-23A5E521093B}"/>
                </a:ext>
              </a:extLst>
            </p:cNvPr>
            <p:cNvSpPr/>
            <p:nvPr/>
          </p:nvSpPr>
          <p:spPr>
            <a:xfrm>
              <a:off x="3877625" y="1852175"/>
              <a:ext cx="115975" cy="308375"/>
            </a:xfrm>
            <a:custGeom>
              <a:avLst/>
              <a:gdLst/>
              <a:ahLst/>
              <a:cxnLst/>
              <a:rect l="l" t="t" r="r" b="b"/>
              <a:pathLst>
                <a:path w="4639" h="12335" extrusionOk="0">
                  <a:moveTo>
                    <a:pt x="841" y="0"/>
                  </a:moveTo>
                  <a:cubicBezTo>
                    <a:pt x="303" y="0"/>
                    <a:pt x="0" y="269"/>
                    <a:pt x="169" y="1109"/>
                  </a:cubicBezTo>
                  <a:cubicBezTo>
                    <a:pt x="841" y="4336"/>
                    <a:pt x="1143" y="8537"/>
                    <a:pt x="1278" y="12335"/>
                  </a:cubicBezTo>
                  <a:cubicBezTo>
                    <a:pt x="1546" y="12167"/>
                    <a:pt x="1849" y="12032"/>
                    <a:pt x="2252" y="12032"/>
                  </a:cubicBezTo>
                  <a:cubicBezTo>
                    <a:pt x="2252" y="11898"/>
                    <a:pt x="4504" y="11192"/>
                    <a:pt x="4638" y="11057"/>
                  </a:cubicBezTo>
                  <a:cubicBezTo>
                    <a:pt x="3933" y="9243"/>
                    <a:pt x="3529" y="7293"/>
                    <a:pt x="3529" y="5310"/>
                  </a:cubicBezTo>
                  <a:cubicBezTo>
                    <a:pt x="3361" y="4907"/>
                    <a:pt x="3361" y="4470"/>
                    <a:pt x="3529" y="4067"/>
                  </a:cubicBezTo>
                  <a:lnTo>
                    <a:pt x="3529" y="3227"/>
                  </a:lnTo>
                  <a:lnTo>
                    <a:pt x="3529" y="2924"/>
                  </a:lnTo>
                  <a:cubicBezTo>
                    <a:pt x="3529" y="1244"/>
                    <a:pt x="1849" y="0"/>
                    <a:pt x="841" y="0"/>
                  </a:cubicBezTo>
                  <a:close/>
                </a:path>
              </a:pathLst>
            </a:custGeom>
            <a:solidFill>
              <a:schemeClr val="accent3"/>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51" name="Google Shape;952;p32">
              <a:extLst>
                <a:ext uri="{FF2B5EF4-FFF2-40B4-BE49-F238E27FC236}">
                  <a16:creationId xmlns:a16="http://schemas.microsoft.com/office/drawing/2014/main" id="{4C518626-E4A3-4EB8-9670-E68DE27C7024}"/>
                </a:ext>
              </a:extLst>
            </p:cNvPr>
            <p:cNvSpPr/>
            <p:nvPr/>
          </p:nvSpPr>
          <p:spPr>
            <a:xfrm>
              <a:off x="3486075" y="2128600"/>
              <a:ext cx="622625" cy="372375"/>
            </a:xfrm>
            <a:custGeom>
              <a:avLst/>
              <a:gdLst/>
              <a:ahLst/>
              <a:cxnLst/>
              <a:rect l="l" t="t" r="r" b="b"/>
              <a:pathLst>
                <a:path w="24905" h="14895" extrusionOk="0">
                  <a:moveTo>
                    <a:pt x="20300" y="0"/>
                  </a:moveTo>
                  <a:cubicBezTo>
                    <a:pt x="17304" y="1203"/>
                    <a:pt x="14432" y="1916"/>
                    <a:pt x="11618" y="1916"/>
                  </a:cubicBezTo>
                  <a:cubicBezTo>
                    <a:pt x="9161" y="1916"/>
                    <a:pt x="6749" y="1372"/>
                    <a:pt x="4336" y="135"/>
                  </a:cubicBezTo>
                  <a:lnTo>
                    <a:pt x="1" y="9108"/>
                  </a:lnTo>
                  <a:cubicBezTo>
                    <a:pt x="62" y="9108"/>
                    <a:pt x="527" y="8879"/>
                    <a:pt x="1241" y="8879"/>
                  </a:cubicBezTo>
                  <a:cubicBezTo>
                    <a:pt x="2095" y="8879"/>
                    <a:pt x="3305" y="9208"/>
                    <a:pt x="4605" y="10654"/>
                  </a:cubicBezTo>
                  <a:lnTo>
                    <a:pt x="5042" y="11058"/>
                  </a:lnTo>
                  <a:cubicBezTo>
                    <a:pt x="6420" y="13041"/>
                    <a:pt x="8537" y="14419"/>
                    <a:pt x="10924" y="14721"/>
                  </a:cubicBezTo>
                  <a:cubicBezTo>
                    <a:pt x="11577" y="14826"/>
                    <a:pt x="12267" y="14894"/>
                    <a:pt x="12972" y="14894"/>
                  </a:cubicBezTo>
                  <a:cubicBezTo>
                    <a:pt x="14986" y="14894"/>
                    <a:pt x="17122" y="14336"/>
                    <a:pt x="18889" y="12469"/>
                  </a:cubicBezTo>
                  <a:cubicBezTo>
                    <a:pt x="19326" y="12200"/>
                    <a:pt x="19595" y="11764"/>
                    <a:pt x="19864" y="11495"/>
                  </a:cubicBezTo>
                  <a:cubicBezTo>
                    <a:pt x="20166" y="11192"/>
                    <a:pt x="20435" y="10789"/>
                    <a:pt x="20704" y="10352"/>
                  </a:cubicBezTo>
                  <a:cubicBezTo>
                    <a:pt x="21531" y="9549"/>
                    <a:pt x="22640" y="8675"/>
                    <a:pt x="23713" y="8675"/>
                  </a:cubicBezTo>
                  <a:cubicBezTo>
                    <a:pt x="24121" y="8675"/>
                    <a:pt x="24525" y="8802"/>
                    <a:pt x="24905" y="9108"/>
                  </a:cubicBezTo>
                  <a:lnTo>
                    <a:pt x="20300" y="0"/>
                  </a:lnTo>
                  <a:close/>
                </a:path>
              </a:pathLst>
            </a:custGeom>
            <a:solidFill>
              <a:schemeClr val="accent4"/>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52" name="Google Shape;953;p32">
              <a:extLst>
                <a:ext uri="{FF2B5EF4-FFF2-40B4-BE49-F238E27FC236}">
                  <a16:creationId xmlns:a16="http://schemas.microsoft.com/office/drawing/2014/main" id="{375A0294-045B-4F57-9300-F65929A5A1AF}"/>
                </a:ext>
              </a:extLst>
            </p:cNvPr>
            <p:cNvSpPr/>
            <p:nvPr/>
          </p:nvSpPr>
          <p:spPr>
            <a:xfrm>
              <a:off x="3486075" y="2131950"/>
              <a:ext cx="111775" cy="224375"/>
            </a:xfrm>
            <a:custGeom>
              <a:avLst/>
              <a:gdLst/>
              <a:ahLst/>
              <a:cxnLst/>
              <a:rect l="l" t="t" r="r" b="b"/>
              <a:pathLst>
                <a:path w="4471" h="8975" extrusionOk="0">
                  <a:moveTo>
                    <a:pt x="4336" y="1"/>
                  </a:moveTo>
                  <a:lnTo>
                    <a:pt x="1" y="8974"/>
                  </a:lnTo>
                  <a:lnTo>
                    <a:pt x="1" y="8974"/>
                  </a:lnTo>
                  <a:lnTo>
                    <a:pt x="4336" y="1"/>
                  </a:lnTo>
                  <a:lnTo>
                    <a:pt x="4471" y="1"/>
                  </a:lnTo>
                  <a:lnTo>
                    <a:pt x="4471" y="1"/>
                  </a:lnTo>
                  <a:close/>
                </a:path>
              </a:pathLst>
            </a:custGeom>
            <a:solidFill>
              <a:srgbClr val="BAC5E4"/>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53" name="Google Shape;954;p32">
              <a:extLst>
                <a:ext uri="{FF2B5EF4-FFF2-40B4-BE49-F238E27FC236}">
                  <a16:creationId xmlns:a16="http://schemas.microsoft.com/office/drawing/2014/main" id="{BE78E60F-BE5F-405F-95D2-22E34C03D440}"/>
                </a:ext>
              </a:extLst>
            </p:cNvPr>
            <p:cNvSpPr/>
            <p:nvPr/>
          </p:nvSpPr>
          <p:spPr>
            <a:xfrm>
              <a:off x="3597825" y="2131950"/>
              <a:ext cx="25" cy="25"/>
            </a:xfrm>
            <a:custGeom>
              <a:avLst/>
              <a:gdLst/>
              <a:ahLst/>
              <a:cxnLst/>
              <a:rect l="l" t="t" r="r" b="b"/>
              <a:pathLst>
                <a:path w="1" h="1" extrusionOk="0">
                  <a:moveTo>
                    <a:pt x="1" y="1"/>
                  </a:moveTo>
                  <a:lnTo>
                    <a:pt x="1" y="1"/>
                  </a:lnTo>
                  <a:lnTo>
                    <a:pt x="1" y="1"/>
                  </a:lnTo>
                  <a:lnTo>
                    <a:pt x="1" y="1"/>
                  </a:lnTo>
                  <a:close/>
                </a:path>
              </a:pathLst>
            </a:custGeom>
            <a:solidFill>
              <a:srgbClr val="949EC2"/>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54" name="Google Shape;955;p32">
              <a:extLst>
                <a:ext uri="{FF2B5EF4-FFF2-40B4-BE49-F238E27FC236}">
                  <a16:creationId xmlns:a16="http://schemas.microsoft.com/office/drawing/2014/main" id="{B2349C7C-9B55-4EEA-89B3-753189FEC384}"/>
                </a:ext>
              </a:extLst>
            </p:cNvPr>
            <p:cNvSpPr/>
            <p:nvPr/>
          </p:nvSpPr>
          <p:spPr>
            <a:xfrm>
              <a:off x="3486075" y="2131950"/>
              <a:ext cx="160525" cy="231100"/>
            </a:xfrm>
            <a:custGeom>
              <a:avLst/>
              <a:gdLst/>
              <a:ahLst/>
              <a:cxnLst/>
              <a:rect l="l" t="t" r="r" b="b"/>
              <a:pathLst>
                <a:path w="6421" h="9244" extrusionOk="0">
                  <a:moveTo>
                    <a:pt x="4336" y="1"/>
                  </a:moveTo>
                  <a:lnTo>
                    <a:pt x="1" y="8974"/>
                  </a:lnTo>
                  <a:cubicBezTo>
                    <a:pt x="135" y="8974"/>
                    <a:pt x="539" y="8706"/>
                    <a:pt x="1244" y="8706"/>
                  </a:cubicBezTo>
                  <a:cubicBezTo>
                    <a:pt x="1816" y="8706"/>
                    <a:pt x="2387" y="8840"/>
                    <a:pt x="3059" y="9243"/>
                  </a:cubicBezTo>
                  <a:cubicBezTo>
                    <a:pt x="3362" y="5882"/>
                    <a:pt x="4471" y="3093"/>
                    <a:pt x="6420" y="841"/>
                  </a:cubicBezTo>
                  <a:cubicBezTo>
                    <a:pt x="5748" y="707"/>
                    <a:pt x="5042" y="438"/>
                    <a:pt x="4471" y="1"/>
                  </a:cubicBezTo>
                  <a:close/>
                </a:path>
              </a:pathLst>
            </a:custGeom>
            <a:solidFill>
              <a:schemeClr val="accent3"/>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55" name="Google Shape;956;p32">
              <a:extLst>
                <a:ext uri="{FF2B5EF4-FFF2-40B4-BE49-F238E27FC236}">
                  <a16:creationId xmlns:a16="http://schemas.microsoft.com/office/drawing/2014/main" id="{520DA718-FDBB-4BD2-8BF0-9CA9868E416E}"/>
                </a:ext>
              </a:extLst>
            </p:cNvPr>
            <p:cNvSpPr/>
            <p:nvPr/>
          </p:nvSpPr>
          <p:spPr>
            <a:xfrm>
              <a:off x="3996925" y="2131950"/>
              <a:ext cx="111775" cy="224375"/>
            </a:xfrm>
            <a:custGeom>
              <a:avLst/>
              <a:gdLst/>
              <a:ahLst/>
              <a:cxnLst/>
              <a:rect l="l" t="t" r="r" b="b"/>
              <a:pathLst>
                <a:path w="4471" h="8975" extrusionOk="0">
                  <a:moveTo>
                    <a:pt x="1" y="1"/>
                  </a:moveTo>
                  <a:lnTo>
                    <a:pt x="1" y="1"/>
                  </a:lnTo>
                  <a:lnTo>
                    <a:pt x="4471" y="8974"/>
                  </a:lnTo>
                  <a:lnTo>
                    <a:pt x="4471" y="8974"/>
                  </a:lnTo>
                  <a:close/>
                </a:path>
              </a:pathLst>
            </a:custGeom>
            <a:solidFill>
              <a:srgbClr val="BAC5E4"/>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56" name="Google Shape;957;p32">
              <a:extLst>
                <a:ext uri="{FF2B5EF4-FFF2-40B4-BE49-F238E27FC236}">
                  <a16:creationId xmlns:a16="http://schemas.microsoft.com/office/drawing/2014/main" id="{B2D2C12E-200E-42C0-9CB6-32AEB0EC3662}"/>
                </a:ext>
              </a:extLst>
            </p:cNvPr>
            <p:cNvSpPr/>
            <p:nvPr/>
          </p:nvSpPr>
          <p:spPr>
            <a:xfrm>
              <a:off x="3993575" y="2128600"/>
              <a:ext cx="3375" cy="3375"/>
            </a:xfrm>
            <a:custGeom>
              <a:avLst/>
              <a:gdLst/>
              <a:ahLst/>
              <a:cxnLst/>
              <a:rect l="l" t="t" r="r" b="b"/>
              <a:pathLst>
                <a:path w="135" h="135" extrusionOk="0">
                  <a:moveTo>
                    <a:pt x="0" y="0"/>
                  </a:moveTo>
                  <a:lnTo>
                    <a:pt x="0" y="135"/>
                  </a:lnTo>
                  <a:lnTo>
                    <a:pt x="135" y="135"/>
                  </a:lnTo>
                  <a:lnTo>
                    <a:pt x="0" y="0"/>
                  </a:lnTo>
                  <a:close/>
                </a:path>
              </a:pathLst>
            </a:custGeom>
            <a:solidFill>
              <a:srgbClr val="949EC2"/>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57" name="Google Shape;958;p32">
              <a:extLst>
                <a:ext uri="{FF2B5EF4-FFF2-40B4-BE49-F238E27FC236}">
                  <a16:creationId xmlns:a16="http://schemas.microsoft.com/office/drawing/2014/main" id="{DC9D3593-7232-4EF5-B495-B7A00FBF325F}"/>
                </a:ext>
              </a:extLst>
            </p:cNvPr>
            <p:cNvSpPr/>
            <p:nvPr/>
          </p:nvSpPr>
          <p:spPr>
            <a:xfrm>
              <a:off x="3933925" y="2128600"/>
              <a:ext cx="59675" cy="24400"/>
            </a:xfrm>
            <a:custGeom>
              <a:avLst/>
              <a:gdLst/>
              <a:ahLst/>
              <a:cxnLst/>
              <a:rect l="l" t="t" r="r" b="b"/>
              <a:pathLst>
                <a:path w="2387" h="976" extrusionOk="0">
                  <a:moveTo>
                    <a:pt x="2386" y="0"/>
                  </a:moveTo>
                  <a:lnTo>
                    <a:pt x="2386" y="0"/>
                  </a:lnTo>
                  <a:cubicBezTo>
                    <a:pt x="2324" y="33"/>
                    <a:pt x="2262" y="64"/>
                    <a:pt x="2200" y="95"/>
                  </a:cubicBezTo>
                  <a:lnTo>
                    <a:pt x="2200" y="95"/>
                  </a:lnTo>
                  <a:cubicBezTo>
                    <a:pt x="2300" y="53"/>
                    <a:pt x="2366" y="20"/>
                    <a:pt x="2386" y="0"/>
                  </a:cubicBezTo>
                  <a:close/>
                  <a:moveTo>
                    <a:pt x="2200" y="95"/>
                  </a:moveTo>
                  <a:lnTo>
                    <a:pt x="2200" y="95"/>
                  </a:lnTo>
                  <a:cubicBezTo>
                    <a:pt x="1632" y="332"/>
                    <a:pt x="0" y="861"/>
                    <a:pt x="0" y="975"/>
                  </a:cubicBezTo>
                  <a:cubicBezTo>
                    <a:pt x="654" y="726"/>
                    <a:pt x="1423" y="477"/>
                    <a:pt x="2200" y="95"/>
                  </a:cubicBezTo>
                  <a:close/>
                </a:path>
              </a:pathLst>
            </a:custGeom>
            <a:solidFill>
              <a:srgbClr val="2E3463"/>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58" name="Google Shape;959;p32">
              <a:extLst>
                <a:ext uri="{FF2B5EF4-FFF2-40B4-BE49-F238E27FC236}">
                  <a16:creationId xmlns:a16="http://schemas.microsoft.com/office/drawing/2014/main" id="{FCE84438-A020-49AA-9771-FCC57744A802}"/>
                </a:ext>
              </a:extLst>
            </p:cNvPr>
            <p:cNvSpPr/>
            <p:nvPr/>
          </p:nvSpPr>
          <p:spPr>
            <a:xfrm>
              <a:off x="3933925" y="2128600"/>
              <a:ext cx="174775" cy="237800"/>
            </a:xfrm>
            <a:custGeom>
              <a:avLst/>
              <a:gdLst/>
              <a:ahLst/>
              <a:cxnLst/>
              <a:rect l="l" t="t" r="r" b="b"/>
              <a:pathLst>
                <a:path w="6991" h="9512" extrusionOk="0">
                  <a:moveTo>
                    <a:pt x="2386" y="0"/>
                  </a:moveTo>
                  <a:cubicBezTo>
                    <a:pt x="1546" y="437"/>
                    <a:pt x="706" y="706"/>
                    <a:pt x="0" y="975"/>
                  </a:cubicBezTo>
                  <a:cubicBezTo>
                    <a:pt x="2252" y="2656"/>
                    <a:pt x="3227" y="5748"/>
                    <a:pt x="3798" y="9512"/>
                  </a:cubicBezTo>
                  <a:cubicBezTo>
                    <a:pt x="4336" y="9108"/>
                    <a:pt x="5042" y="8672"/>
                    <a:pt x="5747" y="8672"/>
                  </a:cubicBezTo>
                  <a:cubicBezTo>
                    <a:pt x="6151" y="8672"/>
                    <a:pt x="6588" y="8840"/>
                    <a:pt x="6991" y="9108"/>
                  </a:cubicBezTo>
                  <a:lnTo>
                    <a:pt x="2521" y="135"/>
                  </a:lnTo>
                  <a:lnTo>
                    <a:pt x="2386" y="135"/>
                  </a:lnTo>
                  <a:lnTo>
                    <a:pt x="2386" y="0"/>
                  </a:lnTo>
                  <a:close/>
                </a:path>
              </a:pathLst>
            </a:custGeom>
            <a:solidFill>
              <a:schemeClr val="accent3"/>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59" name="Google Shape;960;p32">
              <a:extLst>
                <a:ext uri="{FF2B5EF4-FFF2-40B4-BE49-F238E27FC236}">
                  <a16:creationId xmlns:a16="http://schemas.microsoft.com/office/drawing/2014/main" id="{03918BCF-4665-4000-8A7F-BAD72050685D}"/>
                </a:ext>
              </a:extLst>
            </p:cNvPr>
            <p:cNvSpPr/>
            <p:nvPr/>
          </p:nvSpPr>
          <p:spPr>
            <a:xfrm>
              <a:off x="3801175" y="2093300"/>
              <a:ext cx="108400" cy="238650"/>
            </a:xfrm>
            <a:custGeom>
              <a:avLst/>
              <a:gdLst/>
              <a:ahLst/>
              <a:cxnLst/>
              <a:rect l="l" t="t" r="r" b="b"/>
              <a:pathLst>
                <a:path w="4336" h="9546" extrusionOk="0">
                  <a:moveTo>
                    <a:pt x="4336" y="1"/>
                  </a:moveTo>
                  <a:lnTo>
                    <a:pt x="403" y="169"/>
                  </a:lnTo>
                  <a:lnTo>
                    <a:pt x="0" y="7731"/>
                  </a:lnTo>
                  <a:cubicBezTo>
                    <a:pt x="0" y="8000"/>
                    <a:pt x="135" y="8403"/>
                    <a:pt x="403" y="8706"/>
                  </a:cubicBezTo>
                  <a:cubicBezTo>
                    <a:pt x="1244" y="9546"/>
                    <a:pt x="2521" y="9411"/>
                    <a:pt x="3361" y="9546"/>
                  </a:cubicBezTo>
                  <a:cubicBezTo>
                    <a:pt x="3899" y="9546"/>
                    <a:pt x="4201" y="8974"/>
                    <a:pt x="3899" y="8403"/>
                  </a:cubicBezTo>
                  <a:lnTo>
                    <a:pt x="2084" y="7025"/>
                  </a:lnTo>
                  <a:lnTo>
                    <a:pt x="4336" y="1"/>
                  </a:lnTo>
                  <a:close/>
                </a:path>
              </a:pathLst>
            </a:custGeom>
            <a:solidFill>
              <a:srgbClr val="EBBB73"/>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60" name="Google Shape;961;p32">
              <a:extLst>
                <a:ext uri="{FF2B5EF4-FFF2-40B4-BE49-F238E27FC236}">
                  <a16:creationId xmlns:a16="http://schemas.microsoft.com/office/drawing/2014/main" id="{A19C359B-F0DD-4D01-9729-66F5974AD58E}"/>
                </a:ext>
              </a:extLst>
            </p:cNvPr>
            <p:cNvSpPr/>
            <p:nvPr/>
          </p:nvSpPr>
          <p:spPr>
            <a:xfrm>
              <a:off x="3814600" y="1806800"/>
              <a:ext cx="147075" cy="241175"/>
            </a:xfrm>
            <a:custGeom>
              <a:avLst/>
              <a:gdLst/>
              <a:ahLst/>
              <a:cxnLst/>
              <a:rect l="l" t="t" r="r" b="b"/>
              <a:pathLst>
                <a:path w="5883" h="9647" extrusionOk="0">
                  <a:moveTo>
                    <a:pt x="2824" y="0"/>
                  </a:moveTo>
                  <a:cubicBezTo>
                    <a:pt x="1984" y="0"/>
                    <a:pt x="1144" y="404"/>
                    <a:pt x="707" y="1378"/>
                  </a:cubicBezTo>
                  <a:cubicBezTo>
                    <a:pt x="438" y="1681"/>
                    <a:pt x="438" y="2084"/>
                    <a:pt x="438" y="2387"/>
                  </a:cubicBezTo>
                  <a:lnTo>
                    <a:pt x="1" y="9646"/>
                  </a:lnTo>
                  <a:lnTo>
                    <a:pt x="4370" y="9512"/>
                  </a:lnTo>
                  <a:lnTo>
                    <a:pt x="5613" y="5176"/>
                  </a:lnTo>
                  <a:cubicBezTo>
                    <a:pt x="5748" y="4605"/>
                    <a:pt x="5882" y="4201"/>
                    <a:pt x="5882" y="3630"/>
                  </a:cubicBezTo>
                  <a:cubicBezTo>
                    <a:pt x="5882" y="2790"/>
                    <a:pt x="5479" y="1815"/>
                    <a:pt x="4908" y="1109"/>
                  </a:cubicBezTo>
                  <a:cubicBezTo>
                    <a:pt x="4504" y="269"/>
                    <a:pt x="3664" y="0"/>
                    <a:pt x="2824" y="0"/>
                  </a:cubicBezTo>
                  <a:close/>
                </a:path>
              </a:pathLst>
            </a:custGeom>
            <a:solidFill>
              <a:schemeClr val="accent3"/>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61" name="Google Shape;962;p32">
              <a:extLst>
                <a:ext uri="{FF2B5EF4-FFF2-40B4-BE49-F238E27FC236}">
                  <a16:creationId xmlns:a16="http://schemas.microsoft.com/office/drawing/2014/main" id="{562D14E3-66C3-436E-8BFC-1081C86BF1C8}"/>
                </a:ext>
              </a:extLst>
            </p:cNvPr>
            <p:cNvSpPr/>
            <p:nvPr/>
          </p:nvSpPr>
          <p:spPr>
            <a:xfrm>
              <a:off x="3807875" y="2044575"/>
              <a:ext cx="140350" cy="52950"/>
            </a:xfrm>
            <a:custGeom>
              <a:avLst/>
              <a:gdLst/>
              <a:ahLst/>
              <a:cxnLst/>
              <a:rect l="l" t="t" r="r" b="b"/>
              <a:pathLst>
                <a:path w="5614" h="2118" extrusionOk="0">
                  <a:moveTo>
                    <a:pt x="5614" y="1"/>
                  </a:moveTo>
                  <a:lnTo>
                    <a:pt x="135" y="135"/>
                  </a:lnTo>
                  <a:lnTo>
                    <a:pt x="1" y="2118"/>
                  </a:lnTo>
                  <a:lnTo>
                    <a:pt x="4336" y="1950"/>
                  </a:lnTo>
                  <a:lnTo>
                    <a:pt x="5614" y="1"/>
                  </a:lnTo>
                  <a:close/>
                </a:path>
              </a:pathLst>
            </a:custGeom>
            <a:solidFill>
              <a:schemeClr val="dk2"/>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62" name="Google Shape;963;p32">
              <a:extLst>
                <a:ext uri="{FF2B5EF4-FFF2-40B4-BE49-F238E27FC236}">
                  <a16:creationId xmlns:a16="http://schemas.microsoft.com/office/drawing/2014/main" id="{B7821707-35BA-4100-AE96-D2C83EA58467}"/>
                </a:ext>
              </a:extLst>
            </p:cNvPr>
            <p:cNvSpPr/>
            <p:nvPr/>
          </p:nvSpPr>
          <p:spPr>
            <a:xfrm>
              <a:off x="3618850" y="2044575"/>
              <a:ext cx="143700" cy="48750"/>
            </a:xfrm>
            <a:custGeom>
              <a:avLst/>
              <a:gdLst/>
              <a:ahLst/>
              <a:cxnLst/>
              <a:rect l="l" t="t" r="r" b="b"/>
              <a:pathLst>
                <a:path w="5748" h="1950" extrusionOk="0">
                  <a:moveTo>
                    <a:pt x="0" y="1"/>
                  </a:moveTo>
                  <a:lnTo>
                    <a:pt x="1412" y="1950"/>
                  </a:lnTo>
                  <a:lnTo>
                    <a:pt x="5747" y="1950"/>
                  </a:lnTo>
                  <a:lnTo>
                    <a:pt x="5478" y="1"/>
                  </a:lnTo>
                  <a:close/>
                </a:path>
              </a:pathLst>
            </a:custGeom>
            <a:solidFill>
              <a:schemeClr val="dk2"/>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63" name="Google Shape;964;p32">
              <a:extLst>
                <a:ext uri="{FF2B5EF4-FFF2-40B4-BE49-F238E27FC236}">
                  <a16:creationId xmlns:a16="http://schemas.microsoft.com/office/drawing/2014/main" id="{8E05BF23-8AB3-4FB7-BFE9-2AF0C1DC7341}"/>
                </a:ext>
              </a:extLst>
            </p:cNvPr>
            <p:cNvSpPr/>
            <p:nvPr/>
          </p:nvSpPr>
          <p:spPr>
            <a:xfrm>
              <a:off x="3612125" y="1806800"/>
              <a:ext cx="143700" cy="237800"/>
            </a:xfrm>
            <a:custGeom>
              <a:avLst/>
              <a:gdLst/>
              <a:ahLst/>
              <a:cxnLst/>
              <a:rect l="l" t="t" r="r" b="b"/>
              <a:pathLst>
                <a:path w="5748" h="9512" extrusionOk="0">
                  <a:moveTo>
                    <a:pt x="3059" y="0"/>
                  </a:moveTo>
                  <a:cubicBezTo>
                    <a:pt x="2218" y="0"/>
                    <a:pt x="1546" y="269"/>
                    <a:pt x="975" y="975"/>
                  </a:cubicBezTo>
                  <a:cubicBezTo>
                    <a:pt x="403" y="1815"/>
                    <a:pt x="0" y="2790"/>
                    <a:pt x="0" y="3899"/>
                  </a:cubicBezTo>
                  <a:cubicBezTo>
                    <a:pt x="0" y="4336"/>
                    <a:pt x="135" y="4739"/>
                    <a:pt x="135" y="5042"/>
                  </a:cubicBezTo>
                  <a:lnTo>
                    <a:pt x="1378" y="9512"/>
                  </a:lnTo>
                  <a:lnTo>
                    <a:pt x="5747" y="9512"/>
                  </a:lnTo>
                  <a:lnTo>
                    <a:pt x="5579" y="2521"/>
                  </a:lnTo>
                  <a:cubicBezTo>
                    <a:pt x="5579" y="2084"/>
                    <a:pt x="5445" y="1815"/>
                    <a:pt x="5310" y="1378"/>
                  </a:cubicBezTo>
                  <a:cubicBezTo>
                    <a:pt x="4907" y="538"/>
                    <a:pt x="3899" y="0"/>
                    <a:pt x="3059" y="0"/>
                  </a:cubicBezTo>
                  <a:close/>
                </a:path>
              </a:pathLst>
            </a:custGeom>
            <a:solidFill>
              <a:schemeClr val="accent3"/>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64" name="Google Shape;965;p32">
              <a:extLst>
                <a:ext uri="{FF2B5EF4-FFF2-40B4-BE49-F238E27FC236}">
                  <a16:creationId xmlns:a16="http://schemas.microsoft.com/office/drawing/2014/main" id="{5CF38F30-90D7-4FEF-9DA0-987E76A17AEA}"/>
                </a:ext>
              </a:extLst>
            </p:cNvPr>
            <p:cNvSpPr/>
            <p:nvPr/>
          </p:nvSpPr>
          <p:spPr>
            <a:xfrm>
              <a:off x="3654125" y="2093300"/>
              <a:ext cx="105050" cy="238650"/>
            </a:xfrm>
            <a:custGeom>
              <a:avLst/>
              <a:gdLst/>
              <a:ahLst/>
              <a:cxnLst/>
              <a:rect l="l" t="t" r="r" b="b"/>
              <a:pathLst>
                <a:path w="4202" h="9546" extrusionOk="0">
                  <a:moveTo>
                    <a:pt x="269" y="1"/>
                  </a:moveTo>
                  <a:lnTo>
                    <a:pt x="2084" y="7025"/>
                  </a:lnTo>
                  <a:lnTo>
                    <a:pt x="269" y="8403"/>
                  </a:lnTo>
                  <a:cubicBezTo>
                    <a:pt x="1" y="8974"/>
                    <a:pt x="269" y="9546"/>
                    <a:pt x="841" y="9546"/>
                  </a:cubicBezTo>
                  <a:cubicBezTo>
                    <a:pt x="1681" y="9411"/>
                    <a:pt x="2925" y="9546"/>
                    <a:pt x="3765" y="8840"/>
                  </a:cubicBezTo>
                  <a:cubicBezTo>
                    <a:pt x="4067" y="8571"/>
                    <a:pt x="4202" y="8134"/>
                    <a:pt x="4202" y="7731"/>
                  </a:cubicBezTo>
                  <a:lnTo>
                    <a:pt x="4067" y="1"/>
                  </a:lnTo>
                  <a:close/>
                </a:path>
              </a:pathLst>
            </a:custGeom>
            <a:solidFill>
              <a:srgbClr val="EBBB73"/>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65" name="Google Shape;966;p32">
              <a:extLst>
                <a:ext uri="{FF2B5EF4-FFF2-40B4-BE49-F238E27FC236}">
                  <a16:creationId xmlns:a16="http://schemas.microsoft.com/office/drawing/2014/main" id="{337D2F4F-B070-42C9-8EA6-CDEF4931C7AF}"/>
                </a:ext>
              </a:extLst>
            </p:cNvPr>
            <p:cNvSpPr/>
            <p:nvPr/>
          </p:nvSpPr>
          <p:spPr>
            <a:xfrm>
              <a:off x="3706225" y="1631200"/>
              <a:ext cx="119325" cy="203350"/>
            </a:xfrm>
            <a:custGeom>
              <a:avLst/>
              <a:gdLst/>
              <a:ahLst/>
              <a:cxnLst/>
              <a:rect l="l" t="t" r="r" b="b"/>
              <a:pathLst>
                <a:path w="4773" h="8134" extrusionOk="0">
                  <a:moveTo>
                    <a:pt x="3933" y="0"/>
                  </a:moveTo>
                  <a:lnTo>
                    <a:pt x="0" y="437"/>
                  </a:lnTo>
                  <a:lnTo>
                    <a:pt x="0" y="1277"/>
                  </a:lnTo>
                  <a:lnTo>
                    <a:pt x="572" y="5210"/>
                  </a:lnTo>
                  <a:lnTo>
                    <a:pt x="572" y="6319"/>
                  </a:lnTo>
                  <a:cubicBezTo>
                    <a:pt x="706" y="7428"/>
                    <a:pt x="1681" y="8133"/>
                    <a:pt x="2823" y="8133"/>
                  </a:cubicBezTo>
                  <a:cubicBezTo>
                    <a:pt x="3933" y="7999"/>
                    <a:pt x="4773" y="7024"/>
                    <a:pt x="4638" y="5882"/>
                  </a:cubicBezTo>
                  <a:lnTo>
                    <a:pt x="4504" y="4907"/>
                  </a:lnTo>
                  <a:lnTo>
                    <a:pt x="4067" y="840"/>
                  </a:lnTo>
                  <a:lnTo>
                    <a:pt x="3933" y="0"/>
                  </a:lnTo>
                  <a:close/>
                </a:path>
              </a:pathLst>
            </a:custGeom>
            <a:solidFill>
              <a:srgbClr val="EBBB73"/>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66" name="Google Shape;967;p32">
              <a:extLst>
                <a:ext uri="{FF2B5EF4-FFF2-40B4-BE49-F238E27FC236}">
                  <a16:creationId xmlns:a16="http://schemas.microsoft.com/office/drawing/2014/main" id="{2A60D103-6178-4EEF-8631-09CF0C12991E}"/>
                </a:ext>
              </a:extLst>
            </p:cNvPr>
            <p:cNvSpPr/>
            <p:nvPr/>
          </p:nvSpPr>
          <p:spPr>
            <a:xfrm>
              <a:off x="3717150" y="1729500"/>
              <a:ext cx="101675" cy="42025"/>
            </a:xfrm>
            <a:custGeom>
              <a:avLst/>
              <a:gdLst/>
              <a:ahLst/>
              <a:cxnLst/>
              <a:rect l="l" t="t" r="r" b="b"/>
              <a:pathLst>
                <a:path w="4067" h="1681" extrusionOk="0">
                  <a:moveTo>
                    <a:pt x="4067" y="0"/>
                  </a:moveTo>
                  <a:cubicBezTo>
                    <a:pt x="2924" y="135"/>
                    <a:pt x="1815" y="135"/>
                    <a:pt x="706" y="135"/>
                  </a:cubicBezTo>
                  <a:lnTo>
                    <a:pt x="0" y="135"/>
                  </a:lnTo>
                  <a:lnTo>
                    <a:pt x="135" y="1278"/>
                  </a:lnTo>
                  <a:cubicBezTo>
                    <a:pt x="706" y="1546"/>
                    <a:pt x="1378" y="1681"/>
                    <a:pt x="1950" y="1681"/>
                  </a:cubicBezTo>
                  <a:cubicBezTo>
                    <a:pt x="2790" y="1681"/>
                    <a:pt x="3496" y="1412"/>
                    <a:pt x="4067" y="975"/>
                  </a:cubicBezTo>
                  <a:lnTo>
                    <a:pt x="4067" y="0"/>
                  </a:lnTo>
                  <a:close/>
                </a:path>
              </a:pathLst>
            </a:custGeom>
            <a:solidFill>
              <a:srgbClr val="E2A253"/>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67" name="Google Shape;968;p32">
              <a:extLst>
                <a:ext uri="{FF2B5EF4-FFF2-40B4-BE49-F238E27FC236}">
                  <a16:creationId xmlns:a16="http://schemas.microsoft.com/office/drawing/2014/main" id="{8B6B7A52-6939-47BC-9E36-15E369D4399F}"/>
                </a:ext>
              </a:extLst>
            </p:cNvPr>
            <p:cNvSpPr/>
            <p:nvPr/>
          </p:nvSpPr>
          <p:spPr>
            <a:xfrm>
              <a:off x="3891900" y="493050"/>
              <a:ext cx="840250" cy="1409575"/>
            </a:xfrm>
            <a:custGeom>
              <a:avLst/>
              <a:gdLst/>
              <a:ahLst/>
              <a:cxnLst/>
              <a:rect l="l" t="t" r="r" b="b"/>
              <a:pathLst>
                <a:path w="33610" h="56383" extrusionOk="0">
                  <a:moveTo>
                    <a:pt x="18315" y="1"/>
                  </a:moveTo>
                  <a:cubicBezTo>
                    <a:pt x="15526" y="1"/>
                    <a:pt x="12803" y="587"/>
                    <a:pt x="10520" y="1835"/>
                  </a:cubicBezTo>
                  <a:cubicBezTo>
                    <a:pt x="10352" y="1835"/>
                    <a:pt x="10218" y="2003"/>
                    <a:pt x="10083" y="2137"/>
                  </a:cubicBezTo>
                  <a:cubicBezTo>
                    <a:pt x="7159" y="3818"/>
                    <a:pt x="4908" y="6607"/>
                    <a:pt x="3362" y="9699"/>
                  </a:cubicBezTo>
                  <a:cubicBezTo>
                    <a:pt x="135" y="16421"/>
                    <a:pt x="1" y="24252"/>
                    <a:pt x="2118" y="31411"/>
                  </a:cubicBezTo>
                  <a:cubicBezTo>
                    <a:pt x="3799" y="37695"/>
                    <a:pt x="6991" y="43711"/>
                    <a:pt x="11193" y="48753"/>
                  </a:cubicBezTo>
                  <a:cubicBezTo>
                    <a:pt x="12470" y="50299"/>
                    <a:pt x="13881" y="51710"/>
                    <a:pt x="15259" y="53088"/>
                  </a:cubicBezTo>
                  <a:cubicBezTo>
                    <a:pt x="17376" y="54937"/>
                    <a:pt x="19326" y="56180"/>
                    <a:pt x="22115" y="56315"/>
                  </a:cubicBezTo>
                  <a:cubicBezTo>
                    <a:pt x="22454" y="56360"/>
                    <a:pt x="22799" y="56383"/>
                    <a:pt x="23145" y="56383"/>
                  </a:cubicBezTo>
                  <a:cubicBezTo>
                    <a:pt x="25103" y="56383"/>
                    <a:pt x="27120" y="55659"/>
                    <a:pt x="28434" y="54231"/>
                  </a:cubicBezTo>
                  <a:lnTo>
                    <a:pt x="28434" y="54231"/>
                  </a:lnTo>
                  <a:cubicBezTo>
                    <a:pt x="28305" y="54257"/>
                    <a:pt x="28180" y="54270"/>
                    <a:pt x="28060" y="54270"/>
                  </a:cubicBezTo>
                  <a:cubicBezTo>
                    <a:pt x="26356" y="54270"/>
                    <a:pt x="25487" y="51734"/>
                    <a:pt x="25644" y="50164"/>
                  </a:cubicBezTo>
                  <a:cubicBezTo>
                    <a:pt x="26047" y="47644"/>
                    <a:pt x="28165" y="45963"/>
                    <a:pt x="29677" y="44148"/>
                  </a:cubicBezTo>
                  <a:cubicBezTo>
                    <a:pt x="31358" y="42165"/>
                    <a:pt x="32366" y="39645"/>
                    <a:pt x="31929" y="37124"/>
                  </a:cubicBezTo>
                  <a:cubicBezTo>
                    <a:pt x="31526" y="35175"/>
                    <a:pt x="30517" y="33629"/>
                    <a:pt x="29980" y="31814"/>
                  </a:cubicBezTo>
                  <a:cubicBezTo>
                    <a:pt x="29677" y="30974"/>
                    <a:pt x="28837" y="28319"/>
                    <a:pt x="29408" y="27478"/>
                  </a:cubicBezTo>
                  <a:lnTo>
                    <a:pt x="29408" y="27478"/>
                  </a:lnTo>
                  <a:cubicBezTo>
                    <a:pt x="30390" y="28579"/>
                    <a:pt x="31292" y="30364"/>
                    <a:pt x="32931" y="30364"/>
                  </a:cubicBezTo>
                  <a:cubicBezTo>
                    <a:pt x="33144" y="30364"/>
                    <a:pt x="33370" y="30334"/>
                    <a:pt x="33609" y="30268"/>
                  </a:cubicBezTo>
                  <a:lnTo>
                    <a:pt x="33609" y="30268"/>
                  </a:lnTo>
                  <a:cubicBezTo>
                    <a:pt x="33599" y="30270"/>
                    <a:pt x="33588" y="30272"/>
                    <a:pt x="33576" y="30272"/>
                  </a:cubicBezTo>
                  <a:cubicBezTo>
                    <a:pt x="32992" y="30272"/>
                    <a:pt x="31792" y="26899"/>
                    <a:pt x="31660" y="26504"/>
                  </a:cubicBezTo>
                  <a:cubicBezTo>
                    <a:pt x="30954" y="23983"/>
                    <a:pt x="31089" y="21462"/>
                    <a:pt x="31223" y="18942"/>
                  </a:cubicBezTo>
                  <a:cubicBezTo>
                    <a:pt x="31358" y="16421"/>
                    <a:pt x="31526" y="14035"/>
                    <a:pt x="31223" y="11514"/>
                  </a:cubicBezTo>
                  <a:cubicBezTo>
                    <a:pt x="30685" y="8153"/>
                    <a:pt x="29274" y="4792"/>
                    <a:pt x="26619" y="2675"/>
                  </a:cubicBezTo>
                  <a:cubicBezTo>
                    <a:pt x="24502" y="995"/>
                    <a:pt x="21846" y="154"/>
                    <a:pt x="19191" y="20"/>
                  </a:cubicBezTo>
                  <a:cubicBezTo>
                    <a:pt x="18899" y="7"/>
                    <a:pt x="18607" y="1"/>
                    <a:pt x="18315" y="1"/>
                  </a:cubicBezTo>
                  <a:close/>
                </a:path>
              </a:pathLst>
            </a:custGeom>
            <a:solidFill>
              <a:srgbClr val="FFEC9D"/>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68" name="Google Shape;969;p32">
              <a:extLst>
                <a:ext uri="{FF2B5EF4-FFF2-40B4-BE49-F238E27FC236}">
                  <a16:creationId xmlns:a16="http://schemas.microsoft.com/office/drawing/2014/main" id="{548747E1-6539-4474-B690-A9CB6E6D7989}"/>
                </a:ext>
              </a:extLst>
            </p:cNvPr>
            <p:cNvSpPr/>
            <p:nvPr/>
          </p:nvSpPr>
          <p:spPr>
            <a:xfrm>
              <a:off x="4056600" y="538900"/>
              <a:ext cx="304175" cy="1172975"/>
            </a:xfrm>
            <a:custGeom>
              <a:avLst/>
              <a:gdLst/>
              <a:ahLst/>
              <a:cxnLst/>
              <a:rect l="l" t="t" r="r" b="b"/>
              <a:pathLst>
                <a:path w="12167" h="46919" extrusionOk="0">
                  <a:moveTo>
                    <a:pt x="3932" y="1"/>
                  </a:moveTo>
                  <a:cubicBezTo>
                    <a:pt x="3764" y="1"/>
                    <a:pt x="3630" y="169"/>
                    <a:pt x="3495" y="303"/>
                  </a:cubicBezTo>
                  <a:cubicBezTo>
                    <a:pt x="2084" y="1009"/>
                    <a:pt x="975" y="1984"/>
                    <a:pt x="0" y="3093"/>
                  </a:cubicBezTo>
                  <a:cubicBezTo>
                    <a:pt x="1815" y="4202"/>
                    <a:pt x="3630" y="5345"/>
                    <a:pt x="5445" y="6723"/>
                  </a:cubicBezTo>
                  <a:cubicBezTo>
                    <a:pt x="4336" y="6050"/>
                    <a:pt x="3495" y="5614"/>
                    <a:pt x="2252" y="5614"/>
                  </a:cubicBezTo>
                  <a:lnTo>
                    <a:pt x="1949" y="5614"/>
                  </a:lnTo>
                  <a:cubicBezTo>
                    <a:pt x="3764" y="7160"/>
                    <a:pt x="6285" y="7865"/>
                    <a:pt x="8268" y="9546"/>
                  </a:cubicBezTo>
                  <a:cubicBezTo>
                    <a:pt x="8806" y="10083"/>
                    <a:pt x="9377" y="10655"/>
                    <a:pt x="9948" y="11226"/>
                  </a:cubicBezTo>
                  <a:cubicBezTo>
                    <a:pt x="9814" y="10789"/>
                    <a:pt x="9814" y="10252"/>
                    <a:pt x="9814" y="9680"/>
                  </a:cubicBezTo>
                  <a:cubicBezTo>
                    <a:pt x="9242" y="6319"/>
                    <a:pt x="7696" y="2958"/>
                    <a:pt x="5041" y="841"/>
                  </a:cubicBezTo>
                  <a:cubicBezTo>
                    <a:pt x="4605" y="572"/>
                    <a:pt x="4336" y="303"/>
                    <a:pt x="3932" y="1"/>
                  </a:cubicBezTo>
                  <a:close/>
                  <a:moveTo>
                    <a:pt x="10217" y="25073"/>
                  </a:moveTo>
                  <a:cubicBezTo>
                    <a:pt x="9948" y="25644"/>
                    <a:pt x="9646" y="26216"/>
                    <a:pt x="9242" y="26888"/>
                  </a:cubicBezTo>
                  <a:lnTo>
                    <a:pt x="9108" y="27056"/>
                  </a:lnTo>
                  <a:cubicBezTo>
                    <a:pt x="9814" y="27896"/>
                    <a:pt x="10486" y="28568"/>
                    <a:pt x="11494" y="28568"/>
                  </a:cubicBezTo>
                  <a:cubicBezTo>
                    <a:pt x="11763" y="28568"/>
                    <a:pt x="11898" y="28568"/>
                    <a:pt x="12166" y="28434"/>
                  </a:cubicBezTo>
                  <a:cubicBezTo>
                    <a:pt x="11629" y="28434"/>
                    <a:pt x="10654" y="26048"/>
                    <a:pt x="10217" y="25073"/>
                  </a:cubicBezTo>
                  <a:close/>
                  <a:moveTo>
                    <a:pt x="10217" y="34618"/>
                  </a:moveTo>
                  <a:cubicBezTo>
                    <a:pt x="9948" y="35592"/>
                    <a:pt x="9108" y="36433"/>
                    <a:pt x="8268" y="36970"/>
                  </a:cubicBezTo>
                  <a:cubicBezTo>
                    <a:pt x="7562" y="37273"/>
                    <a:pt x="6991" y="37407"/>
                    <a:pt x="6150" y="37407"/>
                  </a:cubicBezTo>
                  <a:lnTo>
                    <a:pt x="5445" y="37407"/>
                  </a:lnTo>
                  <a:cubicBezTo>
                    <a:pt x="4336" y="39222"/>
                    <a:pt x="2924" y="40903"/>
                    <a:pt x="1412" y="42449"/>
                  </a:cubicBezTo>
                  <a:cubicBezTo>
                    <a:pt x="2386" y="43995"/>
                    <a:pt x="3495" y="45541"/>
                    <a:pt x="4605" y="46919"/>
                  </a:cubicBezTo>
                  <a:cubicBezTo>
                    <a:pt x="5445" y="45104"/>
                    <a:pt x="6991" y="43692"/>
                    <a:pt x="8268" y="42314"/>
                  </a:cubicBezTo>
                  <a:cubicBezTo>
                    <a:pt x="9948" y="40331"/>
                    <a:pt x="10923" y="37811"/>
                    <a:pt x="10352" y="35290"/>
                  </a:cubicBezTo>
                  <a:cubicBezTo>
                    <a:pt x="10352" y="35021"/>
                    <a:pt x="10352" y="34887"/>
                    <a:pt x="10217" y="34618"/>
                  </a:cubicBezTo>
                  <a:close/>
                </a:path>
              </a:pathLst>
            </a:custGeom>
            <a:solidFill>
              <a:srgbClr val="EDD56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69" name="Google Shape;970;p32">
              <a:extLst>
                <a:ext uri="{FF2B5EF4-FFF2-40B4-BE49-F238E27FC236}">
                  <a16:creationId xmlns:a16="http://schemas.microsoft.com/office/drawing/2014/main" id="{E39C8106-1F31-4C6A-83AA-519F66B4BA9C}"/>
                </a:ext>
              </a:extLst>
            </p:cNvPr>
            <p:cNvSpPr/>
            <p:nvPr/>
          </p:nvSpPr>
          <p:spPr>
            <a:xfrm>
              <a:off x="2718975" y="714525"/>
              <a:ext cx="861250" cy="1396700"/>
            </a:xfrm>
            <a:custGeom>
              <a:avLst/>
              <a:gdLst/>
              <a:ahLst/>
              <a:cxnLst/>
              <a:rect l="l" t="t" r="r" b="b"/>
              <a:pathLst>
                <a:path w="34450" h="55868" extrusionOk="0">
                  <a:moveTo>
                    <a:pt x="0" y="28971"/>
                  </a:moveTo>
                  <a:lnTo>
                    <a:pt x="0" y="28971"/>
                  </a:lnTo>
                  <a:cubicBezTo>
                    <a:pt x="15" y="28978"/>
                    <a:pt x="30" y="28984"/>
                    <a:pt x="46" y="28987"/>
                  </a:cubicBezTo>
                  <a:lnTo>
                    <a:pt x="46" y="28987"/>
                  </a:lnTo>
                  <a:cubicBezTo>
                    <a:pt x="31" y="28981"/>
                    <a:pt x="15" y="28976"/>
                    <a:pt x="0" y="28971"/>
                  </a:cubicBezTo>
                  <a:close/>
                  <a:moveTo>
                    <a:pt x="16805" y="0"/>
                  </a:moveTo>
                  <a:cubicBezTo>
                    <a:pt x="14149" y="0"/>
                    <a:pt x="11494" y="538"/>
                    <a:pt x="9243" y="1949"/>
                  </a:cubicBezTo>
                  <a:cubicBezTo>
                    <a:pt x="6453" y="3899"/>
                    <a:pt x="4638" y="7125"/>
                    <a:pt x="3932" y="10486"/>
                  </a:cubicBezTo>
                  <a:cubicBezTo>
                    <a:pt x="3361" y="12872"/>
                    <a:pt x="3361" y="15393"/>
                    <a:pt x="3227" y="17779"/>
                  </a:cubicBezTo>
                  <a:cubicBezTo>
                    <a:pt x="3227" y="20300"/>
                    <a:pt x="3092" y="22820"/>
                    <a:pt x="2252" y="25341"/>
                  </a:cubicBezTo>
                  <a:cubicBezTo>
                    <a:pt x="2123" y="25728"/>
                    <a:pt x="696" y="28989"/>
                    <a:pt x="75" y="28989"/>
                  </a:cubicBezTo>
                  <a:cubicBezTo>
                    <a:pt x="65" y="28989"/>
                    <a:pt x="55" y="28988"/>
                    <a:pt x="46" y="28987"/>
                  </a:cubicBezTo>
                  <a:lnTo>
                    <a:pt x="46" y="28987"/>
                  </a:lnTo>
                  <a:cubicBezTo>
                    <a:pt x="319" y="29079"/>
                    <a:pt x="578" y="29120"/>
                    <a:pt x="825" y="29120"/>
                  </a:cubicBezTo>
                  <a:cubicBezTo>
                    <a:pt x="2344" y="29120"/>
                    <a:pt x="3389" y="27540"/>
                    <a:pt x="4336" y="26450"/>
                  </a:cubicBezTo>
                  <a:lnTo>
                    <a:pt x="4336" y="26450"/>
                  </a:lnTo>
                  <a:cubicBezTo>
                    <a:pt x="4907" y="27425"/>
                    <a:pt x="3932" y="29945"/>
                    <a:pt x="3496" y="30786"/>
                  </a:cubicBezTo>
                  <a:cubicBezTo>
                    <a:pt x="2823" y="32466"/>
                    <a:pt x="1681" y="34012"/>
                    <a:pt x="1277" y="35827"/>
                  </a:cubicBezTo>
                  <a:cubicBezTo>
                    <a:pt x="572" y="38516"/>
                    <a:pt x="1277" y="41036"/>
                    <a:pt x="2823" y="43120"/>
                  </a:cubicBezTo>
                  <a:cubicBezTo>
                    <a:pt x="4201" y="44935"/>
                    <a:pt x="6184" y="46918"/>
                    <a:pt x="6319" y="49438"/>
                  </a:cubicBezTo>
                  <a:cubicBezTo>
                    <a:pt x="6443" y="50994"/>
                    <a:pt x="5502" y="53385"/>
                    <a:pt x="3682" y="53385"/>
                  </a:cubicBezTo>
                  <a:cubicBezTo>
                    <a:pt x="3536" y="53385"/>
                    <a:pt x="3384" y="53370"/>
                    <a:pt x="3227" y="53337"/>
                  </a:cubicBezTo>
                  <a:lnTo>
                    <a:pt x="3227" y="53337"/>
                  </a:lnTo>
                  <a:cubicBezTo>
                    <a:pt x="4773" y="55017"/>
                    <a:pt x="7159" y="55858"/>
                    <a:pt x="9377" y="55858"/>
                  </a:cubicBezTo>
                  <a:cubicBezTo>
                    <a:pt x="9517" y="55864"/>
                    <a:pt x="9655" y="55868"/>
                    <a:pt x="9792" y="55868"/>
                  </a:cubicBezTo>
                  <a:cubicBezTo>
                    <a:pt x="12407" y="55868"/>
                    <a:pt x="14396" y="54665"/>
                    <a:pt x="16536" y="53068"/>
                  </a:cubicBezTo>
                  <a:cubicBezTo>
                    <a:pt x="18787" y="51253"/>
                    <a:pt x="21006" y="49136"/>
                    <a:pt x="22989" y="46750"/>
                  </a:cubicBezTo>
                  <a:cubicBezTo>
                    <a:pt x="26618" y="42549"/>
                    <a:pt x="29408" y="37810"/>
                    <a:pt x="31391" y="32634"/>
                  </a:cubicBezTo>
                  <a:cubicBezTo>
                    <a:pt x="33911" y="25610"/>
                    <a:pt x="34449" y="17779"/>
                    <a:pt x="31794" y="10923"/>
                  </a:cubicBezTo>
                  <a:cubicBezTo>
                    <a:pt x="30550" y="7696"/>
                    <a:pt x="28568" y="4739"/>
                    <a:pt x="25778" y="2655"/>
                  </a:cubicBezTo>
                  <a:cubicBezTo>
                    <a:pt x="25207" y="2386"/>
                    <a:pt x="24669" y="1949"/>
                    <a:pt x="24098" y="1681"/>
                  </a:cubicBezTo>
                  <a:cubicBezTo>
                    <a:pt x="21846" y="538"/>
                    <a:pt x="19325" y="0"/>
                    <a:pt x="16805" y="0"/>
                  </a:cubicBezTo>
                  <a:close/>
                </a:path>
              </a:pathLst>
            </a:custGeom>
            <a:solidFill>
              <a:srgbClr val="FFEC9D"/>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70" name="Google Shape;971;p32">
              <a:extLst>
                <a:ext uri="{FF2B5EF4-FFF2-40B4-BE49-F238E27FC236}">
                  <a16:creationId xmlns:a16="http://schemas.microsoft.com/office/drawing/2014/main" id="{59805321-2B20-4A22-B7EE-118F0F0AFEBE}"/>
                </a:ext>
              </a:extLst>
            </p:cNvPr>
            <p:cNvSpPr/>
            <p:nvPr/>
          </p:nvSpPr>
          <p:spPr>
            <a:xfrm>
              <a:off x="3135725" y="1369050"/>
              <a:ext cx="315100" cy="514225"/>
            </a:xfrm>
            <a:custGeom>
              <a:avLst/>
              <a:gdLst/>
              <a:ahLst/>
              <a:cxnLst/>
              <a:rect l="l" t="t" r="r" b="b"/>
              <a:pathLst>
                <a:path w="12604" h="20569" extrusionOk="0">
                  <a:moveTo>
                    <a:pt x="975" y="0"/>
                  </a:moveTo>
                  <a:cubicBezTo>
                    <a:pt x="706" y="572"/>
                    <a:pt x="269" y="840"/>
                    <a:pt x="135" y="840"/>
                  </a:cubicBezTo>
                  <a:lnTo>
                    <a:pt x="0" y="840"/>
                  </a:lnTo>
                  <a:cubicBezTo>
                    <a:pt x="437" y="975"/>
                    <a:pt x="706" y="1109"/>
                    <a:pt x="840" y="1109"/>
                  </a:cubicBezTo>
                  <a:cubicBezTo>
                    <a:pt x="1277" y="1109"/>
                    <a:pt x="1546" y="975"/>
                    <a:pt x="1949" y="840"/>
                  </a:cubicBezTo>
                  <a:cubicBezTo>
                    <a:pt x="1546" y="572"/>
                    <a:pt x="1277" y="269"/>
                    <a:pt x="975" y="0"/>
                  </a:cubicBezTo>
                  <a:close/>
                  <a:moveTo>
                    <a:pt x="3932" y="1950"/>
                  </a:moveTo>
                  <a:cubicBezTo>
                    <a:pt x="3798" y="2252"/>
                    <a:pt x="3630" y="2521"/>
                    <a:pt x="3630" y="2655"/>
                  </a:cubicBezTo>
                  <a:cubicBezTo>
                    <a:pt x="3495" y="2790"/>
                    <a:pt x="3495" y="2924"/>
                    <a:pt x="3361" y="3092"/>
                  </a:cubicBezTo>
                  <a:cubicBezTo>
                    <a:pt x="3630" y="2790"/>
                    <a:pt x="3932" y="2386"/>
                    <a:pt x="4201" y="2084"/>
                  </a:cubicBezTo>
                  <a:cubicBezTo>
                    <a:pt x="4067" y="2084"/>
                    <a:pt x="3932" y="2084"/>
                    <a:pt x="3932" y="1950"/>
                  </a:cubicBezTo>
                  <a:close/>
                  <a:moveTo>
                    <a:pt x="2958" y="3932"/>
                  </a:moveTo>
                  <a:lnTo>
                    <a:pt x="2958" y="3932"/>
                  </a:lnTo>
                  <a:cubicBezTo>
                    <a:pt x="2386" y="5176"/>
                    <a:pt x="1681" y="6453"/>
                    <a:pt x="1277" y="7831"/>
                  </a:cubicBezTo>
                  <a:cubicBezTo>
                    <a:pt x="571" y="10352"/>
                    <a:pt x="1277" y="12872"/>
                    <a:pt x="2958" y="14990"/>
                  </a:cubicBezTo>
                  <a:cubicBezTo>
                    <a:pt x="4201" y="16670"/>
                    <a:pt x="5882" y="18485"/>
                    <a:pt x="6319" y="20569"/>
                  </a:cubicBezTo>
                  <a:cubicBezTo>
                    <a:pt x="8671" y="17779"/>
                    <a:pt x="10788" y="14687"/>
                    <a:pt x="12603" y="11326"/>
                  </a:cubicBezTo>
                  <a:cubicBezTo>
                    <a:pt x="11494" y="10789"/>
                    <a:pt x="10520" y="9948"/>
                    <a:pt x="9679" y="9243"/>
                  </a:cubicBezTo>
                  <a:cubicBezTo>
                    <a:pt x="9511" y="9243"/>
                    <a:pt x="9377" y="9377"/>
                    <a:pt x="9242" y="9512"/>
                  </a:cubicBezTo>
                  <a:cubicBezTo>
                    <a:pt x="8537" y="9814"/>
                    <a:pt x="7831" y="9948"/>
                    <a:pt x="7159" y="9948"/>
                  </a:cubicBezTo>
                  <a:cubicBezTo>
                    <a:pt x="4773" y="9948"/>
                    <a:pt x="2655" y="7966"/>
                    <a:pt x="2655" y="5445"/>
                  </a:cubicBezTo>
                  <a:cubicBezTo>
                    <a:pt x="2655" y="4907"/>
                    <a:pt x="2790" y="4470"/>
                    <a:pt x="2958" y="3932"/>
                  </a:cubicBezTo>
                  <a:close/>
                </a:path>
              </a:pathLst>
            </a:custGeom>
            <a:solidFill>
              <a:srgbClr val="EDD56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71" name="Google Shape;972;p32">
              <a:extLst>
                <a:ext uri="{FF2B5EF4-FFF2-40B4-BE49-F238E27FC236}">
                  <a16:creationId xmlns:a16="http://schemas.microsoft.com/office/drawing/2014/main" id="{153086B4-590F-4CE6-8033-0ABD1149B7B0}"/>
                </a:ext>
              </a:extLst>
            </p:cNvPr>
            <p:cNvSpPr/>
            <p:nvPr/>
          </p:nvSpPr>
          <p:spPr>
            <a:xfrm>
              <a:off x="3198725" y="661575"/>
              <a:ext cx="1124250" cy="1071300"/>
            </a:xfrm>
            <a:custGeom>
              <a:avLst/>
              <a:gdLst/>
              <a:ahLst/>
              <a:cxnLst/>
              <a:rect l="l" t="t" r="r" b="b"/>
              <a:pathLst>
                <a:path w="44970" h="42852" extrusionOk="0">
                  <a:moveTo>
                    <a:pt x="21443" y="1"/>
                  </a:moveTo>
                  <a:cubicBezTo>
                    <a:pt x="9512" y="1"/>
                    <a:pt x="1" y="9680"/>
                    <a:pt x="1" y="21443"/>
                  </a:cubicBezTo>
                  <a:cubicBezTo>
                    <a:pt x="1" y="24670"/>
                    <a:pt x="707" y="27593"/>
                    <a:pt x="1816" y="30383"/>
                  </a:cubicBezTo>
                  <a:cubicBezTo>
                    <a:pt x="841" y="31089"/>
                    <a:pt x="135" y="32366"/>
                    <a:pt x="135" y="33744"/>
                  </a:cubicBezTo>
                  <a:cubicBezTo>
                    <a:pt x="135" y="36265"/>
                    <a:pt x="2253" y="38247"/>
                    <a:pt x="4639" y="38247"/>
                  </a:cubicBezTo>
                  <a:cubicBezTo>
                    <a:pt x="5613" y="38247"/>
                    <a:pt x="6454" y="37945"/>
                    <a:pt x="7159" y="37542"/>
                  </a:cubicBezTo>
                  <a:cubicBezTo>
                    <a:pt x="10924" y="40903"/>
                    <a:pt x="15965" y="42852"/>
                    <a:pt x="21443" y="42852"/>
                  </a:cubicBezTo>
                  <a:cubicBezTo>
                    <a:pt x="29274" y="42852"/>
                    <a:pt x="35996" y="38651"/>
                    <a:pt x="39760" y="32500"/>
                  </a:cubicBezTo>
                  <a:lnTo>
                    <a:pt x="40465" y="32500"/>
                  </a:lnTo>
                  <a:cubicBezTo>
                    <a:pt x="42852" y="32500"/>
                    <a:pt x="44969" y="30551"/>
                    <a:pt x="44969" y="28030"/>
                  </a:cubicBezTo>
                  <a:cubicBezTo>
                    <a:pt x="44969" y="26484"/>
                    <a:pt x="43961" y="24938"/>
                    <a:pt x="42717" y="24233"/>
                  </a:cubicBezTo>
                  <a:cubicBezTo>
                    <a:pt x="42717" y="23258"/>
                    <a:pt x="42852" y="22418"/>
                    <a:pt x="42852" y="21443"/>
                  </a:cubicBezTo>
                  <a:cubicBezTo>
                    <a:pt x="42852" y="9680"/>
                    <a:pt x="33206" y="1"/>
                    <a:pt x="21443" y="1"/>
                  </a:cubicBezTo>
                  <a:close/>
                </a:path>
              </a:pathLst>
            </a:custGeom>
            <a:solidFill>
              <a:srgbClr val="EBBB73"/>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72" name="Google Shape;973;p32">
              <a:extLst>
                <a:ext uri="{FF2B5EF4-FFF2-40B4-BE49-F238E27FC236}">
                  <a16:creationId xmlns:a16="http://schemas.microsoft.com/office/drawing/2014/main" id="{7D879F0C-F3A7-4D49-A9AD-4DD859D495A5}"/>
                </a:ext>
              </a:extLst>
            </p:cNvPr>
            <p:cNvSpPr/>
            <p:nvPr/>
          </p:nvSpPr>
          <p:spPr>
            <a:xfrm>
              <a:off x="3352500" y="1064050"/>
              <a:ext cx="830150" cy="259650"/>
            </a:xfrm>
            <a:custGeom>
              <a:avLst/>
              <a:gdLst/>
              <a:ahLst/>
              <a:cxnLst/>
              <a:rect l="l" t="t" r="r" b="b"/>
              <a:pathLst>
                <a:path w="33206" h="10386" extrusionOk="0">
                  <a:moveTo>
                    <a:pt x="21711" y="0"/>
                  </a:moveTo>
                  <a:cubicBezTo>
                    <a:pt x="21577" y="841"/>
                    <a:pt x="20333" y="1681"/>
                    <a:pt x="19056" y="2823"/>
                  </a:cubicBezTo>
                  <a:cubicBezTo>
                    <a:pt x="20468" y="2823"/>
                    <a:pt x="21711" y="2958"/>
                    <a:pt x="22854" y="3227"/>
                  </a:cubicBezTo>
                  <a:cubicBezTo>
                    <a:pt x="22854" y="2689"/>
                    <a:pt x="22551" y="1983"/>
                    <a:pt x="22417" y="1412"/>
                  </a:cubicBezTo>
                  <a:cubicBezTo>
                    <a:pt x="22283" y="1009"/>
                    <a:pt x="21711" y="572"/>
                    <a:pt x="21711" y="0"/>
                  </a:cubicBezTo>
                  <a:close/>
                  <a:moveTo>
                    <a:pt x="0" y="6184"/>
                  </a:moveTo>
                  <a:cubicBezTo>
                    <a:pt x="168" y="6453"/>
                    <a:pt x="571" y="7730"/>
                    <a:pt x="1008" y="8839"/>
                  </a:cubicBezTo>
                  <a:cubicBezTo>
                    <a:pt x="1412" y="8402"/>
                    <a:pt x="1849" y="7999"/>
                    <a:pt x="2252" y="7730"/>
                  </a:cubicBezTo>
                  <a:cubicBezTo>
                    <a:pt x="1546" y="7428"/>
                    <a:pt x="706" y="6890"/>
                    <a:pt x="0" y="6184"/>
                  </a:cubicBezTo>
                  <a:close/>
                  <a:moveTo>
                    <a:pt x="29408" y="437"/>
                  </a:moveTo>
                  <a:cubicBezTo>
                    <a:pt x="28567" y="1681"/>
                    <a:pt x="27324" y="2958"/>
                    <a:pt x="26047" y="4067"/>
                  </a:cubicBezTo>
                  <a:lnTo>
                    <a:pt x="25912" y="4067"/>
                  </a:lnTo>
                  <a:cubicBezTo>
                    <a:pt x="29004" y="5344"/>
                    <a:pt x="31525" y="7293"/>
                    <a:pt x="33205" y="10385"/>
                  </a:cubicBezTo>
                  <a:lnTo>
                    <a:pt x="33205" y="9680"/>
                  </a:lnTo>
                  <a:cubicBezTo>
                    <a:pt x="33071" y="8571"/>
                    <a:pt x="32769" y="7428"/>
                    <a:pt x="32365" y="6319"/>
                  </a:cubicBezTo>
                  <a:cubicBezTo>
                    <a:pt x="31525" y="4369"/>
                    <a:pt x="30248" y="2521"/>
                    <a:pt x="29408" y="437"/>
                  </a:cubicBezTo>
                  <a:close/>
                </a:path>
              </a:pathLst>
            </a:custGeom>
            <a:solidFill>
              <a:srgbClr val="E6AC60"/>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73" name="Google Shape;974;p32">
              <a:extLst>
                <a:ext uri="{FF2B5EF4-FFF2-40B4-BE49-F238E27FC236}">
                  <a16:creationId xmlns:a16="http://schemas.microsoft.com/office/drawing/2014/main" id="{7956E721-7885-44EC-93C9-29AF40104545}"/>
                </a:ext>
              </a:extLst>
            </p:cNvPr>
            <p:cNvSpPr/>
            <p:nvPr/>
          </p:nvSpPr>
          <p:spPr>
            <a:xfrm>
              <a:off x="4266650" y="1267375"/>
              <a:ext cx="56325" cy="94975"/>
            </a:xfrm>
            <a:custGeom>
              <a:avLst/>
              <a:gdLst/>
              <a:ahLst/>
              <a:cxnLst/>
              <a:rect l="l" t="t" r="r" b="b"/>
              <a:pathLst>
                <a:path w="2253" h="3799" extrusionOk="0">
                  <a:moveTo>
                    <a:pt x="1" y="1"/>
                  </a:moveTo>
                  <a:cubicBezTo>
                    <a:pt x="1244" y="707"/>
                    <a:pt x="2252" y="2253"/>
                    <a:pt x="2252" y="3798"/>
                  </a:cubicBezTo>
                  <a:cubicBezTo>
                    <a:pt x="2252" y="2118"/>
                    <a:pt x="1244" y="707"/>
                    <a:pt x="1" y="1"/>
                  </a:cubicBezTo>
                  <a:close/>
                </a:path>
              </a:pathLst>
            </a:custGeom>
            <a:solidFill>
              <a:srgbClr val="F0D390"/>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74" name="Google Shape;975;p32">
              <a:extLst>
                <a:ext uri="{FF2B5EF4-FFF2-40B4-BE49-F238E27FC236}">
                  <a16:creationId xmlns:a16="http://schemas.microsoft.com/office/drawing/2014/main" id="{CEB963D2-A019-4E38-BFF8-C0C2161238BD}"/>
                </a:ext>
              </a:extLst>
            </p:cNvPr>
            <p:cNvSpPr/>
            <p:nvPr/>
          </p:nvSpPr>
          <p:spPr>
            <a:xfrm>
              <a:off x="4210350" y="1463150"/>
              <a:ext cx="52950" cy="10950"/>
            </a:xfrm>
            <a:custGeom>
              <a:avLst/>
              <a:gdLst/>
              <a:ahLst/>
              <a:cxnLst/>
              <a:rect l="l" t="t" r="r" b="b"/>
              <a:pathLst>
                <a:path w="2118" h="438" extrusionOk="0">
                  <a:moveTo>
                    <a:pt x="2117" y="1"/>
                  </a:moveTo>
                  <a:lnTo>
                    <a:pt x="2117" y="1"/>
                  </a:lnTo>
                  <a:cubicBezTo>
                    <a:pt x="1412" y="303"/>
                    <a:pt x="706" y="437"/>
                    <a:pt x="0" y="437"/>
                  </a:cubicBezTo>
                  <a:cubicBezTo>
                    <a:pt x="841" y="437"/>
                    <a:pt x="1412" y="303"/>
                    <a:pt x="2117" y="1"/>
                  </a:cubicBezTo>
                  <a:close/>
                </a:path>
              </a:pathLst>
            </a:custGeom>
            <a:solidFill>
              <a:srgbClr val="E7BD6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75" name="Google Shape;976;p32">
              <a:extLst>
                <a:ext uri="{FF2B5EF4-FFF2-40B4-BE49-F238E27FC236}">
                  <a16:creationId xmlns:a16="http://schemas.microsoft.com/office/drawing/2014/main" id="{527EC3E6-0763-49D0-BA24-85035B9573D7}"/>
                </a:ext>
              </a:extLst>
            </p:cNvPr>
            <p:cNvSpPr/>
            <p:nvPr/>
          </p:nvSpPr>
          <p:spPr>
            <a:xfrm>
              <a:off x="4192700" y="1243000"/>
              <a:ext cx="130275" cy="231100"/>
            </a:xfrm>
            <a:custGeom>
              <a:avLst/>
              <a:gdLst/>
              <a:ahLst/>
              <a:cxnLst/>
              <a:rect l="l" t="t" r="r" b="b"/>
              <a:pathLst>
                <a:path w="5211" h="9244" extrusionOk="0">
                  <a:moveTo>
                    <a:pt x="2958" y="1"/>
                  </a:moveTo>
                  <a:cubicBezTo>
                    <a:pt x="2118" y="1413"/>
                    <a:pt x="1143" y="2925"/>
                    <a:pt x="1" y="4336"/>
                  </a:cubicBezTo>
                  <a:cubicBezTo>
                    <a:pt x="706" y="5882"/>
                    <a:pt x="706" y="7697"/>
                    <a:pt x="1" y="9243"/>
                  </a:cubicBezTo>
                  <a:lnTo>
                    <a:pt x="706" y="9243"/>
                  </a:lnTo>
                  <a:cubicBezTo>
                    <a:pt x="1412" y="9243"/>
                    <a:pt x="2118" y="9109"/>
                    <a:pt x="2824" y="8806"/>
                  </a:cubicBezTo>
                  <a:cubicBezTo>
                    <a:pt x="4067" y="7966"/>
                    <a:pt x="5042" y="6588"/>
                    <a:pt x="5210" y="5177"/>
                  </a:cubicBezTo>
                  <a:lnTo>
                    <a:pt x="5210" y="4773"/>
                  </a:lnTo>
                  <a:cubicBezTo>
                    <a:pt x="5210" y="3227"/>
                    <a:pt x="4202" y="1681"/>
                    <a:pt x="2958" y="976"/>
                  </a:cubicBezTo>
                  <a:lnTo>
                    <a:pt x="2958" y="1"/>
                  </a:lnTo>
                  <a:close/>
                </a:path>
              </a:pathLst>
            </a:custGeom>
            <a:solidFill>
              <a:srgbClr val="E6AC60"/>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76" name="Google Shape;977;p32">
              <a:extLst>
                <a:ext uri="{FF2B5EF4-FFF2-40B4-BE49-F238E27FC236}">
                  <a16:creationId xmlns:a16="http://schemas.microsoft.com/office/drawing/2014/main" id="{EE83BE8D-D17D-48E5-BDEF-F82A4C9A00E3}"/>
                </a:ext>
              </a:extLst>
            </p:cNvPr>
            <p:cNvSpPr/>
            <p:nvPr/>
          </p:nvSpPr>
          <p:spPr>
            <a:xfrm>
              <a:off x="3209650" y="1446350"/>
              <a:ext cx="10100" cy="21025"/>
            </a:xfrm>
            <a:custGeom>
              <a:avLst/>
              <a:gdLst/>
              <a:ahLst/>
              <a:cxnLst/>
              <a:rect l="l" t="t" r="r" b="b"/>
              <a:pathLst>
                <a:path w="404" h="841" extrusionOk="0">
                  <a:moveTo>
                    <a:pt x="404" y="0"/>
                  </a:moveTo>
                  <a:cubicBezTo>
                    <a:pt x="270" y="269"/>
                    <a:pt x="135" y="538"/>
                    <a:pt x="1" y="840"/>
                  </a:cubicBezTo>
                  <a:lnTo>
                    <a:pt x="135" y="840"/>
                  </a:lnTo>
                  <a:cubicBezTo>
                    <a:pt x="135" y="538"/>
                    <a:pt x="270" y="404"/>
                    <a:pt x="404" y="135"/>
                  </a:cubicBezTo>
                  <a:lnTo>
                    <a:pt x="404" y="0"/>
                  </a:lnTo>
                  <a:close/>
                </a:path>
              </a:pathLst>
            </a:custGeom>
            <a:solidFill>
              <a:srgbClr val="F0D390"/>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77" name="Google Shape;978;p32">
              <a:extLst>
                <a:ext uri="{FF2B5EF4-FFF2-40B4-BE49-F238E27FC236}">
                  <a16:creationId xmlns:a16="http://schemas.microsoft.com/office/drawing/2014/main" id="{8D40C63D-0482-47AA-9C48-04583E9AECE5}"/>
                </a:ext>
              </a:extLst>
            </p:cNvPr>
            <p:cNvSpPr/>
            <p:nvPr/>
          </p:nvSpPr>
          <p:spPr>
            <a:xfrm>
              <a:off x="3202100" y="1421125"/>
              <a:ext cx="38675" cy="83975"/>
            </a:xfrm>
            <a:custGeom>
              <a:avLst/>
              <a:gdLst/>
              <a:ahLst/>
              <a:cxnLst/>
              <a:rect l="l" t="t" r="r" b="b"/>
              <a:pathLst>
                <a:path w="1547" h="3359" extrusionOk="0">
                  <a:moveTo>
                    <a:pt x="1546" y="1"/>
                  </a:moveTo>
                  <a:cubicBezTo>
                    <a:pt x="1277" y="303"/>
                    <a:pt x="975" y="707"/>
                    <a:pt x="706" y="1009"/>
                  </a:cubicBezTo>
                  <a:lnTo>
                    <a:pt x="706" y="1144"/>
                  </a:lnTo>
                  <a:cubicBezTo>
                    <a:pt x="975" y="707"/>
                    <a:pt x="1277" y="438"/>
                    <a:pt x="1546" y="169"/>
                  </a:cubicBezTo>
                  <a:lnTo>
                    <a:pt x="1546" y="1"/>
                  </a:lnTo>
                  <a:close/>
                  <a:moveTo>
                    <a:pt x="303" y="1849"/>
                  </a:moveTo>
                  <a:cubicBezTo>
                    <a:pt x="192" y="2204"/>
                    <a:pt x="96" y="2514"/>
                    <a:pt x="43" y="2839"/>
                  </a:cubicBezTo>
                  <a:lnTo>
                    <a:pt x="43" y="2839"/>
                  </a:lnTo>
                  <a:cubicBezTo>
                    <a:pt x="104" y="2474"/>
                    <a:pt x="232" y="2123"/>
                    <a:pt x="437" y="1849"/>
                  </a:cubicBezTo>
                  <a:close/>
                  <a:moveTo>
                    <a:pt x="43" y="2839"/>
                  </a:moveTo>
                  <a:cubicBezTo>
                    <a:pt x="14" y="3011"/>
                    <a:pt x="0" y="3186"/>
                    <a:pt x="0" y="3358"/>
                  </a:cubicBezTo>
                  <a:lnTo>
                    <a:pt x="0" y="3358"/>
                  </a:lnTo>
                  <a:cubicBezTo>
                    <a:pt x="0" y="3176"/>
                    <a:pt x="16" y="3006"/>
                    <a:pt x="43" y="2839"/>
                  </a:cubicBezTo>
                  <a:close/>
                </a:path>
              </a:pathLst>
            </a:custGeom>
            <a:solidFill>
              <a:srgbClr val="E7BD6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78" name="Google Shape;979;p32">
              <a:extLst>
                <a:ext uri="{FF2B5EF4-FFF2-40B4-BE49-F238E27FC236}">
                  <a16:creationId xmlns:a16="http://schemas.microsoft.com/office/drawing/2014/main" id="{BE3D1C9A-770C-4C81-8A7B-E8BB39DCB010}"/>
                </a:ext>
              </a:extLst>
            </p:cNvPr>
            <p:cNvSpPr/>
            <p:nvPr/>
          </p:nvSpPr>
          <p:spPr>
            <a:xfrm>
              <a:off x="3202100" y="1320300"/>
              <a:ext cx="175625" cy="297475"/>
            </a:xfrm>
            <a:custGeom>
              <a:avLst/>
              <a:gdLst/>
              <a:ahLst/>
              <a:cxnLst/>
              <a:rect l="l" t="t" r="r" b="b"/>
              <a:pathLst>
                <a:path w="7025" h="11899" extrusionOk="0">
                  <a:moveTo>
                    <a:pt x="2655" y="1"/>
                  </a:moveTo>
                  <a:cubicBezTo>
                    <a:pt x="2655" y="1"/>
                    <a:pt x="2521" y="841"/>
                    <a:pt x="2521" y="1816"/>
                  </a:cubicBezTo>
                  <a:cubicBezTo>
                    <a:pt x="2655" y="2522"/>
                    <a:pt x="2958" y="3496"/>
                    <a:pt x="3495" y="4336"/>
                  </a:cubicBezTo>
                  <a:lnTo>
                    <a:pt x="3495" y="4471"/>
                  </a:lnTo>
                  <a:lnTo>
                    <a:pt x="3092" y="4471"/>
                  </a:lnTo>
                  <a:cubicBezTo>
                    <a:pt x="2655" y="4471"/>
                    <a:pt x="2118" y="4336"/>
                    <a:pt x="1546" y="4202"/>
                  </a:cubicBezTo>
                  <a:cubicBezTo>
                    <a:pt x="1277" y="4471"/>
                    <a:pt x="975" y="4740"/>
                    <a:pt x="706" y="5177"/>
                  </a:cubicBezTo>
                  <a:cubicBezTo>
                    <a:pt x="572" y="5446"/>
                    <a:pt x="437" y="5580"/>
                    <a:pt x="437" y="5882"/>
                  </a:cubicBezTo>
                  <a:cubicBezTo>
                    <a:pt x="135" y="6286"/>
                    <a:pt x="0" y="6857"/>
                    <a:pt x="0" y="7395"/>
                  </a:cubicBezTo>
                  <a:cubicBezTo>
                    <a:pt x="0" y="9916"/>
                    <a:pt x="2118" y="11898"/>
                    <a:pt x="4504" y="11898"/>
                  </a:cubicBezTo>
                  <a:cubicBezTo>
                    <a:pt x="4773" y="11898"/>
                    <a:pt x="5747" y="11764"/>
                    <a:pt x="6587" y="11462"/>
                  </a:cubicBezTo>
                  <a:cubicBezTo>
                    <a:pt x="6722" y="11327"/>
                    <a:pt x="6856" y="11193"/>
                    <a:pt x="7024" y="11193"/>
                  </a:cubicBezTo>
                  <a:cubicBezTo>
                    <a:pt x="6016" y="8672"/>
                    <a:pt x="2823" y="5580"/>
                    <a:pt x="5747" y="135"/>
                  </a:cubicBezTo>
                  <a:cubicBezTo>
                    <a:pt x="5882" y="135"/>
                    <a:pt x="5882" y="1"/>
                    <a:pt x="5882" y="1"/>
                  </a:cubicBezTo>
                  <a:cubicBezTo>
                    <a:pt x="5344" y="1"/>
                    <a:pt x="4773" y="135"/>
                    <a:pt x="4336" y="135"/>
                  </a:cubicBezTo>
                  <a:cubicBezTo>
                    <a:pt x="3361" y="135"/>
                    <a:pt x="2655" y="1"/>
                    <a:pt x="2655" y="1"/>
                  </a:cubicBezTo>
                  <a:close/>
                </a:path>
              </a:pathLst>
            </a:custGeom>
            <a:solidFill>
              <a:srgbClr val="E6AC60"/>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79" name="Google Shape;980;p32">
              <a:extLst>
                <a:ext uri="{FF2B5EF4-FFF2-40B4-BE49-F238E27FC236}">
                  <a16:creationId xmlns:a16="http://schemas.microsoft.com/office/drawing/2014/main" id="{1E77FE36-C89B-4203-8BE3-007B9EDC7F16}"/>
                </a:ext>
              </a:extLst>
            </p:cNvPr>
            <p:cNvSpPr/>
            <p:nvPr/>
          </p:nvSpPr>
          <p:spPr>
            <a:xfrm>
              <a:off x="3058425" y="530950"/>
              <a:ext cx="1320000" cy="898800"/>
            </a:xfrm>
            <a:custGeom>
              <a:avLst/>
              <a:gdLst/>
              <a:ahLst/>
              <a:cxnLst/>
              <a:rect l="l" t="t" r="r" b="b"/>
              <a:pathLst>
                <a:path w="52800" h="35952" extrusionOk="0">
                  <a:moveTo>
                    <a:pt x="27902" y="0"/>
                  </a:moveTo>
                  <a:cubicBezTo>
                    <a:pt x="27435" y="0"/>
                    <a:pt x="26964" y="17"/>
                    <a:pt x="26484" y="50"/>
                  </a:cubicBezTo>
                  <a:cubicBezTo>
                    <a:pt x="25643" y="184"/>
                    <a:pt x="24803" y="184"/>
                    <a:pt x="24097" y="487"/>
                  </a:cubicBezTo>
                  <a:cubicBezTo>
                    <a:pt x="23123" y="890"/>
                    <a:pt x="22686" y="1730"/>
                    <a:pt x="21846" y="2302"/>
                  </a:cubicBezTo>
                  <a:cubicBezTo>
                    <a:pt x="21679" y="2385"/>
                    <a:pt x="21470" y="2417"/>
                    <a:pt x="21236" y="2417"/>
                  </a:cubicBezTo>
                  <a:cubicBezTo>
                    <a:pt x="20716" y="2417"/>
                    <a:pt x="20073" y="2260"/>
                    <a:pt x="19493" y="2167"/>
                  </a:cubicBezTo>
                  <a:cubicBezTo>
                    <a:pt x="18653" y="2167"/>
                    <a:pt x="17645" y="2167"/>
                    <a:pt x="16670" y="2302"/>
                  </a:cubicBezTo>
                  <a:cubicBezTo>
                    <a:pt x="14721" y="2571"/>
                    <a:pt x="12906" y="3276"/>
                    <a:pt x="11494" y="4520"/>
                  </a:cubicBezTo>
                  <a:cubicBezTo>
                    <a:pt x="10654" y="5360"/>
                    <a:pt x="10083" y="6200"/>
                    <a:pt x="9411" y="7209"/>
                  </a:cubicBezTo>
                  <a:cubicBezTo>
                    <a:pt x="8839" y="7746"/>
                    <a:pt x="8133" y="8452"/>
                    <a:pt x="7730" y="9292"/>
                  </a:cubicBezTo>
                  <a:cubicBezTo>
                    <a:pt x="6722" y="10973"/>
                    <a:pt x="6319" y="13090"/>
                    <a:pt x="5882" y="14905"/>
                  </a:cubicBezTo>
                  <a:cubicBezTo>
                    <a:pt x="5209" y="17291"/>
                    <a:pt x="4067" y="19644"/>
                    <a:pt x="3092" y="21896"/>
                  </a:cubicBezTo>
                  <a:cubicBezTo>
                    <a:pt x="2252" y="23711"/>
                    <a:pt x="840" y="25391"/>
                    <a:pt x="0" y="27206"/>
                  </a:cubicBezTo>
                  <a:cubicBezTo>
                    <a:pt x="706" y="27071"/>
                    <a:pt x="1546" y="26668"/>
                    <a:pt x="2252" y="26366"/>
                  </a:cubicBezTo>
                  <a:lnTo>
                    <a:pt x="2252" y="26366"/>
                  </a:lnTo>
                  <a:cubicBezTo>
                    <a:pt x="1143" y="28483"/>
                    <a:pt x="1681" y="30298"/>
                    <a:pt x="2823" y="32113"/>
                  </a:cubicBezTo>
                  <a:cubicBezTo>
                    <a:pt x="3730" y="33552"/>
                    <a:pt x="6705" y="35952"/>
                    <a:pt x="8793" y="35952"/>
                  </a:cubicBezTo>
                  <a:cubicBezTo>
                    <a:pt x="8948" y="35952"/>
                    <a:pt x="9098" y="35938"/>
                    <a:pt x="9242" y="35910"/>
                  </a:cubicBezTo>
                  <a:cubicBezTo>
                    <a:pt x="7865" y="33928"/>
                    <a:pt x="8402" y="31575"/>
                    <a:pt x="8402" y="31575"/>
                  </a:cubicBezTo>
                  <a:lnTo>
                    <a:pt x="8402" y="31575"/>
                  </a:lnTo>
                  <a:cubicBezTo>
                    <a:pt x="8402" y="31575"/>
                    <a:pt x="9001" y="31616"/>
                    <a:pt x="9789" y="31616"/>
                  </a:cubicBezTo>
                  <a:cubicBezTo>
                    <a:pt x="11021" y="31616"/>
                    <a:pt x="12715" y="31516"/>
                    <a:pt x="13309" y="31004"/>
                  </a:cubicBezTo>
                  <a:cubicBezTo>
                    <a:pt x="12771" y="30298"/>
                    <a:pt x="11763" y="27509"/>
                    <a:pt x="11763" y="27508"/>
                  </a:cubicBezTo>
                  <a:lnTo>
                    <a:pt x="11763" y="27508"/>
                  </a:lnTo>
                  <a:cubicBezTo>
                    <a:pt x="13256" y="28983"/>
                    <a:pt x="14864" y="29421"/>
                    <a:pt x="16528" y="29421"/>
                  </a:cubicBezTo>
                  <a:cubicBezTo>
                    <a:pt x="17859" y="29421"/>
                    <a:pt x="19228" y="29140"/>
                    <a:pt x="20602" y="28886"/>
                  </a:cubicBezTo>
                  <a:cubicBezTo>
                    <a:pt x="21972" y="28609"/>
                    <a:pt x="23342" y="28323"/>
                    <a:pt x="24637" y="28323"/>
                  </a:cubicBezTo>
                  <a:cubicBezTo>
                    <a:pt x="25854" y="28323"/>
                    <a:pt x="27005" y="28575"/>
                    <a:pt x="28030" y="29323"/>
                  </a:cubicBezTo>
                  <a:cubicBezTo>
                    <a:pt x="27738" y="25005"/>
                    <a:pt x="33090" y="23291"/>
                    <a:pt x="33455" y="21392"/>
                  </a:cubicBezTo>
                  <a:lnTo>
                    <a:pt x="33455" y="21392"/>
                  </a:lnTo>
                  <a:cubicBezTo>
                    <a:pt x="33474" y="21862"/>
                    <a:pt x="33944" y="22234"/>
                    <a:pt x="34180" y="22736"/>
                  </a:cubicBezTo>
                  <a:cubicBezTo>
                    <a:pt x="34314" y="23307"/>
                    <a:pt x="34617" y="24013"/>
                    <a:pt x="34751" y="24685"/>
                  </a:cubicBezTo>
                  <a:cubicBezTo>
                    <a:pt x="34886" y="25828"/>
                    <a:pt x="34617" y="26937"/>
                    <a:pt x="33911" y="27777"/>
                  </a:cubicBezTo>
                  <a:cubicBezTo>
                    <a:pt x="35155" y="26803"/>
                    <a:pt x="36566" y="26366"/>
                    <a:pt x="37810" y="25257"/>
                  </a:cubicBezTo>
                  <a:cubicBezTo>
                    <a:pt x="39087" y="24282"/>
                    <a:pt x="40330" y="23005"/>
                    <a:pt x="41171" y="21761"/>
                  </a:cubicBezTo>
                  <a:cubicBezTo>
                    <a:pt x="42011" y="23711"/>
                    <a:pt x="43288" y="25693"/>
                    <a:pt x="44128" y="27643"/>
                  </a:cubicBezTo>
                  <a:cubicBezTo>
                    <a:pt x="44968" y="29458"/>
                    <a:pt x="45103" y="31844"/>
                    <a:pt x="44700" y="33659"/>
                  </a:cubicBezTo>
                  <a:cubicBezTo>
                    <a:pt x="46380" y="31709"/>
                    <a:pt x="47758" y="29323"/>
                    <a:pt x="49169" y="27206"/>
                  </a:cubicBezTo>
                  <a:cubicBezTo>
                    <a:pt x="50984" y="24282"/>
                    <a:pt x="51556" y="21761"/>
                    <a:pt x="51556" y="18400"/>
                  </a:cubicBezTo>
                  <a:cubicBezTo>
                    <a:pt x="51556" y="17291"/>
                    <a:pt x="51690" y="16283"/>
                    <a:pt x="51253" y="15308"/>
                  </a:cubicBezTo>
                  <a:lnTo>
                    <a:pt x="51253" y="15308"/>
                  </a:lnTo>
                  <a:cubicBezTo>
                    <a:pt x="51690" y="16014"/>
                    <a:pt x="52261" y="16585"/>
                    <a:pt x="52665" y="17123"/>
                  </a:cubicBezTo>
                  <a:cubicBezTo>
                    <a:pt x="52799" y="16014"/>
                    <a:pt x="52261" y="14771"/>
                    <a:pt x="51556" y="13762"/>
                  </a:cubicBezTo>
                  <a:cubicBezTo>
                    <a:pt x="50715" y="12519"/>
                    <a:pt x="49304" y="10973"/>
                    <a:pt x="48195" y="9864"/>
                  </a:cubicBezTo>
                  <a:cubicBezTo>
                    <a:pt x="46212" y="8183"/>
                    <a:pt x="43691" y="7478"/>
                    <a:pt x="41876" y="5932"/>
                  </a:cubicBezTo>
                  <a:cubicBezTo>
                    <a:pt x="42017" y="5918"/>
                    <a:pt x="42152" y="5912"/>
                    <a:pt x="42282" y="5912"/>
                  </a:cubicBezTo>
                  <a:cubicBezTo>
                    <a:pt x="43459" y="5912"/>
                    <a:pt x="44252" y="6435"/>
                    <a:pt x="45372" y="7041"/>
                  </a:cubicBezTo>
                  <a:cubicBezTo>
                    <a:pt x="41473" y="3982"/>
                    <a:pt x="36970" y="1730"/>
                    <a:pt x="32096" y="487"/>
                  </a:cubicBezTo>
                  <a:cubicBezTo>
                    <a:pt x="30703" y="158"/>
                    <a:pt x="29329" y="0"/>
                    <a:pt x="27902" y="0"/>
                  </a:cubicBezTo>
                  <a:close/>
                </a:path>
              </a:pathLst>
            </a:custGeom>
            <a:solidFill>
              <a:srgbClr val="FFEC9D"/>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80" name="Google Shape;981;p32">
              <a:extLst>
                <a:ext uri="{FF2B5EF4-FFF2-40B4-BE49-F238E27FC236}">
                  <a16:creationId xmlns:a16="http://schemas.microsoft.com/office/drawing/2014/main" id="{900BB52F-722C-4A63-833F-DE299C12AB92}"/>
                </a:ext>
              </a:extLst>
            </p:cNvPr>
            <p:cNvSpPr/>
            <p:nvPr/>
          </p:nvSpPr>
          <p:spPr>
            <a:xfrm>
              <a:off x="4266650" y="996350"/>
              <a:ext cx="80675" cy="246675"/>
            </a:xfrm>
            <a:custGeom>
              <a:avLst/>
              <a:gdLst/>
              <a:ahLst/>
              <a:cxnLst/>
              <a:rect l="l" t="t" r="r" b="b"/>
              <a:pathLst>
                <a:path w="3227" h="9867" extrusionOk="0">
                  <a:moveTo>
                    <a:pt x="3226" y="0"/>
                  </a:moveTo>
                  <a:cubicBezTo>
                    <a:pt x="3210" y="2555"/>
                    <a:pt x="2894" y="4614"/>
                    <a:pt x="1815" y="6641"/>
                  </a:cubicBezTo>
                  <a:lnTo>
                    <a:pt x="1815" y="6775"/>
                  </a:lnTo>
                  <a:cubicBezTo>
                    <a:pt x="2894" y="4617"/>
                    <a:pt x="3210" y="2555"/>
                    <a:pt x="3226" y="0"/>
                  </a:cubicBezTo>
                  <a:close/>
                  <a:moveTo>
                    <a:pt x="701" y="8765"/>
                  </a:moveTo>
                  <a:lnTo>
                    <a:pt x="701" y="8765"/>
                  </a:lnTo>
                  <a:cubicBezTo>
                    <a:pt x="402" y="9164"/>
                    <a:pt x="268" y="9432"/>
                    <a:pt x="0" y="9733"/>
                  </a:cubicBezTo>
                  <a:lnTo>
                    <a:pt x="0" y="9867"/>
                  </a:lnTo>
                  <a:cubicBezTo>
                    <a:pt x="268" y="9432"/>
                    <a:pt x="402" y="9164"/>
                    <a:pt x="701" y="8765"/>
                  </a:cubicBezTo>
                  <a:close/>
                </a:path>
              </a:pathLst>
            </a:custGeom>
            <a:solidFill>
              <a:srgbClr val="EDCE74"/>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81" name="Google Shape;982;p32">
              <a:extLst>
                <a:ext uri="{FF2B5EF4-FFF2-40B4-BE49-F238E27FC236}">
                  <a16:creationId xmlns:a16="http://schemas.microsoft.com/office/drawing/2014/main" id="{52AC4ACA-37F3-4522-8B02-DE49F94A3306}"/>
                </a:ext>
              </a:extLst>
            </p:cNvPr>
            <p:cNvSpPr/>
            <p:nvPr/>
          </p:nvSpPr>
          <p:spPr>
            <a:xfrm>
              <a:off x="4287650" y="1162350"/>
              <a:ext cx="24400" cy="48750"/>
            </a:xfrm>
            <a:custGeom>
              <a:avLst/>
              <a:gdLst/>
              <a:ahLst/>
              <a:cxnLst/>
              <a:rect l="l" t="t" r="r" b="b"/>
              <a:pathLst>
                <a:path w="976" h="1950" extrusionOk="0">
                  <a:moveTo>
                    <a:pt x="975" y="1"/>
                  </a:moveTo>
                  <a:cubicBezTo>
                    <a:pt x="706" y="706"/>
                    <a:pt x="404" y="1278"/>
                    <a:pt x="0" y="1950"/>
                  </a:cubicBezTo>
                  <a:cubicBezTo>
                    <a:pt x="404" y="1278"/>
                    <a:pt x="706" y="706"/>
                    <a:pt x="975" y="135"/>
                  </a:cubicBezTo>
                  <a:lnTo>
                    <a:pt x="975" y="1"/>
                  </a:lnTo>
                  <a:close/>
                </a:path>
              </a:pathLst>
            </a:custGeom>
            <a:solidFill>
              <a:srgbClr val="E5B94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82" name="Google Shape;983;p32">
              <a:extLst>
                <a:ext uri="{FF2B5EF4-FFF2-40B4-BE49-F238E27FC236}">
                  <a16:creationId xmlns:a16="http://schemas.microsoft.com/office/drawing/2014/main" id="{0A76BAB6-BB88-4B6A-A1C7-8217320C2884}"/>
                </a:ext>
              </a:extLst>
            </p:cNvPr>
            <p:cNvSpPr/>
            <p:nvPr/>
          </p:nvSpPr>
          <p:spPr>
            <a:xfrm>
              <a:off x="3759150" y="1134625"/>
              <a:ext cx="241150" cy="122700"/>
            </a:xfrm>
            <a:custGeom>
              <a:avLst/>
              <a:gdLst/>
              <a:ahLst/>
              <a:cxnLst/>
              <a:rect l="l" t="t" r="r" b="b"/>
              <a:pathLst>
                <a:path w="9646" h="4908" extrusionOk="0">
                  <a:moveTo>
                    <a:pt x="6588" y="404"/>
                  </a:moveTo>
                  <a:cubicBezTo>
                    <a:pt x="6722" y="404"/>
                    <a:pt x="6722" y="538"/>
                    <a:pt x="6722" y="538"/>
                  </a:cubicBezTo>
                  <a:cubicBezTo>
                    <a:pt x="6722" y="404"/>
                    <a:pt x="6722" y="404"/>
                    <a:pt x="6588" y="404"/>
                  </a:cubicBezTo>
                  <a:close/>
                  <a:moveTo>
                    <a:pt x="9646" y="1245"/>
                  </a:moveTo>
                  <a:lnTo>
                    <a:pt x="9646" y="1245"/>
                  </a:lnTo>
                  <a:cubicBezTo>
                    <a:pt x="8537" y="2219"/>
                    <a:pt x="6991" y="2656"/>
                    <a:pt x="5882" y="3630"/>
                  </a:cubicBezTo>
                  <a:cubicBezTo>
                    <a:pt x="7125" y="2656"/>
                    <a:pt x="8537" y="2219"/>
                    <a:pt x="9646" y="1245"/>
                  </a:cubicBezTo>
                  <a:close/>
                  <a:moveTo>
                    <a:pt x="2790" y="0"/>
                  </a:moveTo>
                  <a:lnTo>
                    <a:pt x="2790" y="0"/>
                  </a:lnTo>
                  <a:cubicBezTo>
                    <a:pt x="1379" y="1110"/>
                    <a:pt x="1" y="2656"/>
                    <a:pt x="1" y="4907"/>
                  </a:cubicBezTo>
                  <a:cubicBezTo>
                    <a:pt x="1" y="2656"/>
                    <a:pt x="1547" y="1110"/>
                    <a:pt x="2790" y="0"/>
                  </a:cubicBezTo>
                  <a:close/>
                </a:path>
              </a:pathLst>
            </a:custGeom>
            <a:solidFill>
              <a:srgbClr val="E3A84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83" name="Google Shape;984;p32">
              <a:extLst>
                <a:ext uri="{FF2B5EF4-FFF2-40B4-BE49-F238E27FC236}">
                  <a16:creationId xmlns:a16="http://schemas.microsoft.com/office/drawing/2014/main" id="{6D033E4D-BE1B-4631-9F19-45DBA61747BD}"/>
                </a:ext>
              </a:extLst>
            </p:cNvPr>
            <p:cNvSpPr/>
            <p:nvPr/>
          </p:nvSpPr>
          <p:spPr>
            <a:xfrm>
              <a:off x="3058425" y="1190075"/>
              <a:ext cx="56300" cy="21025"/>
            </a:xfrm>
            <a:custGeom>
              <a:avLst/>
              <a:gdLst/>
              <a:ahLst/>
              <a:cxnLst/>
              <a:rect l="l" t="t" r="r" b="b"/>
              <a:pathLst>
                <a:path w="2252" h="841" extrusionOk="0">
                  <a:moveTo>
                    <a:pt x="2252" y="1"/>
                  </a:moveTo>
                  <a:cubicBezTo>
                    <a:pt x="1546" y="303"/>
                    <a:pt x="706" y="706"/>
                    <a:pt x="0" y="841"/>
                  </a:cubicBezTo>
                  <a:cubicBezTo>
                    <a:pt x="706" y="706"/>
                    <a:pt x="1546" y="438"/>
                    <a:pt x="2252" y="169"/>
                  </a:cubicBezTo>
                  <a:lnTo>
                    <a:pt x="2252" y="1"/>
                  </a:lnTo>
                  <a:close/>
                </a:path>
              </a:pathLst>
            </a:custGeom>
            <a:solidFill>
              <a:srgbClr val="EDCE74"/>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84" name="Google Shape;985;p32">
              <a:extLst>
                <a:ext uri="{FF2B5EF4-FFF2-40B4-BE49-F238E27FC236}">
                  <a16:creationId xmlns:a16="http://schemas.microsoft.com/office/drawing/2014/main" id="{DE60CB05-A775-44C9-AB59-94B26AFB361C}"/>
                </a:ext>
              </a:extLst>
            </p:cNvPr>
            <p:cNvSpPr/>
            <p:nvPr/>
          </p:nvSpPr>
          <p:spPr>
            <a:xfrm>
              <a:off x="3671800" y="1239650"/>
              <a:ext cx="87375" cy="27750"/>
            </a:xfrm>
            <a:custGeom>
              <a:avLst/>
              <a:gdLst/>
              <a:ahLst/>
              <a:cxnLst/>
              <a:rect l="l" t="t" r="r" b="b"/>
              <a:pathLst>
                <a:path w="3495" h="1110" extrusionOk="0">
                  <a:moveTo>
                    <a:pt x="0" y="1"/>
                  </a:moveTo>
                  <a:lnTo>
                    <a:pt x="0" y="1"/>
                  </a:lnTo>
                  <a:cubicBezTo>
                    <a:pt x="1243" y="1"/>
                    <a:pt x="2520" y="270"/>
                    <a:pt x="3495" y="1110"/>
                  </a:cubicBezTo>
                  <a:lnTo>
                    <a:pt x="3495" y="975"/>
                  </a:lnTo>
                  <a:cubicBezTo>
                    <a:pt x="2520" y="270"/>
                    <a:pt x="1243" y="1"/>
                    <a:pt x="0" y="1"/>
                  </a:cubicBezTo>
                  <a:close/>
                </a:path>
              </a:pathLst>
            </a:custGeom>
            <a:solidFill>
              <a:srgbClr val="E3A84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85" name="Google Shape;986;p32">
              <a:extLst>
                <a:ext uri="{FF2B5EF4-FFF2-40B4-BE49-F238E27FC236}">
                  <a16:creationId xmlns:a16="http://schemas.microsoft.com/office/drawing/2014/main" id="{E3AADBFA-EB66-438B-9619-575A52353D2C}"/>
                </a:ext>
              </a:extLst>
            </p:cNvPr>
            <p:cNvSpPr/>
            <p:nvPr/>
          </p:nvSpPr>
          <p:spPr>
            <a:xfrm>
              <a:off x="3097075" y="1260650"/>
              <a:ext cx="136975" cy="157150"/>
            </a:xfrm>
            <a:custGeom>
              <a:avLst/>
              <a:gdLst/>
              <a:ahLst/>
              <a:cxnLst/>
              <a:rect l="l" t="t" r="r" b="b"/>
              <a:pathLst>
                <a:path w="5479" h="6286" extrusionOk="0">
                  <a:moveTo>
                    <a:pt x="3495" y="5176"/>
                  </a:moveTo>
                  <a:lnTo>
                    <a:pt x="3495" y="5176"/>
                  </a:lnTo>
                  <a:cubicBezTo>
                    <a:pt x="4067" y="5580"/>
                    <a:pt x="4773" y="6017"/>
                    <a:pt x="5478" y="6286"/>
                  </a:cubicBezTo>
                  <a:lnTo>
                    <a:pt x="5478" y="6286"/>
                  </a:lnTo>
                  <a:cubicBezTo>
                    <a:pt x="4773" y="6017"/>
                    <a:pt x="4067" y="5580"/>
                    <a:pt x="3495" y="5176"/>
                  </a:cubicBezTo>
                  <a:close/>
                  <a:moveTo>
                    <a:pt x="0" y="1"/>
                  </a:moveTo>
                  <a:cubicBezTo>
                    <a:pt x="135" y="975"/>
                    <a:pt x="571" y="1950"/>
                    <a:pt x="1277" y="2925"/>
                  </a:cubicBezTo>
                  <a:cubicBezTo>
                    <a:pt x="1546" y="3362"/>
                    <a:pt x="1983" y="3899"/>
                    <a:pt x="2521" y="4336"/>
                  </a:cubicBezTo>
                  <a:lnTo>
                    <a:pt x="2521" y="4336"/>
                  </a:lnTo>
                  <a:cubicBezTo>
                    <a:pt x="1983" y="3899"/>
                    <a:pt x="1546" y="3362"/>
                    <a:pt x="1277" y="2925"/>
                  </a:cubicBezTo>
                  <a:cubicBezTo>
                    <a:pt x="571" y="1950"/>
                    <a:pt x="135" y="975"/>
                    <a:pt x="0" y="1"/>
                  </a:cubicBezTo>
                  <a:close/>
                </a:path>
              </a:pathLst>
            </a:custGeom>
            <a:solidFill>
              <a:srgbClr val="EDCE74"/>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86" name="Google Shape;987;p32">
              <a:extLst>
                <a:ext uri="{FF2B5EF4-FFF2-40B4-BE49-F238E27FC236}">
                  <a16:creationId xmlns:a16="http://schemas.microsoft.com/office/drawing/2014/main" id="{5C380CE3-CD51-40AD-A9B5-3E8AC0738821}"/>
                </a:ext>
              </a:extLst>
            </p:cNvPr>
            <p:cNvSpPr/>
            <p:nvPr/>
          </p:nvSpPr>
          <p:spPr>
            <a:xfrm>
              <a:off x="3234025" y="1417775"/>
              <a:ext cx="6750" cy="3375"/>
            </a:xfrm>
            <a:custGeom>
              <a:avLst/>
              <a:gdLst/>
              <a:ahLst/>
              <a:cxnLst/>
              <a:rect l="l" t="t" r="r" b="b"/>
              <a:pathLst>
                <a:path w="270" h="135" extrusionOk="0">
                  <a:moveTo>
                    <a:pt x="0" y="1"/>
                  </a:moveTo>
                  <a:cubicBezTo>
                    <a:pt x="0" y="135"/>
                    <a:pt x="135" y="135"/>
                    <a:pt x="269" y="135"/>
                  </a:cubicBezTo>
                  <a:cubicBezTo>
                    <a:pt x="135" y="135"/>
                    <a:pt x="135" y="135"/>
                    <a:pt x="0" y="1"/>
                  </a:cubicBezTo>
                  <a:close/>
                </a:path>
              </a:pathLst>
            </a:custGeom>
            <a:solidFill>
              <a:srgbClr val="E5B94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87" name="Google Shape;988;p32">
              <a:extLst>
                <a:ext uri="{FF2B5EF4-FFF2-40B4-BE49-F238E27FC236}">
                  <a16:creationId xmlns:a16="http://schemas.microsoft.com/office/drawing/2014/main" id="{DC7587FD-34E5-4BEE-B2EE-FA19220BC59D}"/>
                </a:ext>
              </a:extLst>
            </p:cNvPr>
            <p:cNvSpPr/>
            <p:nvPr/>
          </p:nvSpPr>
          <p:spPr>
            <a:xfrm>
              <a:off x="4175900" y="1351525"/>
              <a:ext cx="16775" cy="24275"/>
            </a:xfrm>
            <a:custGeom>
              <a:avLst/>
              <a:gdLst/>
              <a:ahLst/>
              <a:cxnLst/>
              <a:rect l="l" t="t" r="r" b="b"/>
              <a:pathLst>
                <a:path w="671" h="971" extrusionOk="0">
                  <a:moveTo>
                    <a:pt x="670" y="1"/>
                  </a:moveTo>
                  <a:lnTo>
                    <a:pt x="670" y="1"/>
                  </a:lnTo>
                  <a:cubicBezTo>
                    <a:pt x="535" y="268"/>
                    <a:pt x="268" y="569"/>
                    <a:pt x="1" y="836"/>
                  </a:cubicBezTo>
                  <a:lnTo>
                    <a:pt x="1" y="970"/>
                  </a:lnTo>
                  <a:cubicBezTo>
                    <a:pt x="268" y="569"/>
                    <a:pt x="535" y="268"/>
                    <a:pt x="670" y="1"/>
                  </a:cubicBezTo>
                  <a:close/>
                </a:path>
              </a:pathLst>
            </a:custGeom>
            <a:solidFill>
              <a:srgbClr val="E3A84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88" name="Google Shape;989;p32">
              <a:extLst>
                <a:ext uri="{FF2B5EF4-FFF2-40B4-BE49-F238E27FC236}">
                  <a16:creationId xmlns:a16="http://schemas.microsoft.com/office/drawing/2014/main" id="{23D81141-76E8-413F-93DC-32E522F857BA}"/>
                </a:ext>
              </a:extLst>
            </p:cNvPr>
            <p:cNvSpPr/>
            <p:nvPr/>
          </p:nvSpPr>
          <p:spPr>
            <a:xfrm>
              <a:off x="4000300" y="1074975"/>
              <a:ext cx="161350" cy="147050"/>
            </a:xfrm>
            <a:custGeom>
              <a:avLst/>
              <a:gdLst/>
              <a:ahLst/>
              <a:cxnLst/>
              <a:rect l="l" t="t" r="r" b="b"/>
              <a:pathLst>
                <a:path w="6454" h="5882" extrusionOk="0">
                  <a:moveTo>
                    <a:pt x="3481" y="21"/>
                  </a:moveTo>
                  <a:cubicBezTo>
                    <a:pt x="2641" y="1258"/>
                    <a:pt x="1405" y="2526"/>
                    <a:pt x="135" y="3496"/>
                  </a:cubicBezTo>
                  <a:cubicBezTo>
                    <a:pt x="135" y="3630"/>
                    <a:pt x="0" y="3630"/>
                    <a:pt x="0" y="3630"/>
                  </a:cubicBezTo>
                  <a:lnTo>
                    <a:pt x="135" y="3630"/>
                  </a:lnTo>
                  <a:cubicBezTo>
                    <a:pt x="1405" y="2527"/>
                    <a:pt x="2641" y="1258"/>
                    <a:pt x="3481" y="21"/>
                  </a:cubicBezTo>
                  <a:close/>
                  <a:moveTo>
                    <a:pt x="3496" y="0"/>
                  </a:moveTo>
                  <a:cubicBezTo>
                    <a:pt x="4336" y="2084"/>
                    <a:pt x="5613" y="3932"/>
                    <a:pt x="6453" y="5882"/>
                  </a:cubicBezTo>
                  <a:cubicBezTo>
                    <a:pt x="5613" y="3932"/>
                    <a:pt x="4336" y="1950"/>
                    <a:pt x="3496" y="0"/>
                  </a:cubicBezTo>
                  <a:close/>
                </a:path>
              </a:pathLst>
            </a:custGeom>
            <a:solidFill>
              <a:srgbClr val="DE9A4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89" name="Google Shape;990;p32">
              <a:extLst>
                <a:ext uri="{FF2B5EF4-FFF2-40B4-BE49-F238E27FC236}">
                  <a16:creationId xmlns:a16="http://schemas.microsoft.com/office/drawing/2014/main" id="{0FC9BDC9-80FE-48A1-9B18-B333F387DA6F}"/>
                </a:ext>
              </a:extLst>
            </p:cNvPr>
            <p:cNvSpPr/>
            <p:nvPr/>
          </p:nvSpPr>
          <p:spPr>
            <a:xfrm>
              <a:off x="4266650" y="1239650"/>
              <a:ext cx="25" cy="3375"/>
            </a:xfrm>
            <a:custGeom>
              <a:avLst/>
              <a:gdLst/>
              <a:ahLst/>
              <a:cxnLst/>
              <a:rect l="l" t="t" r="r" b="b"/>
              <a:pathLst>
                <a:path w="1" h="135" extrusionOk="0">
                  <a:moveTo>
                    <a:pt x="0" y="1"/>
                  </a:moveTo>
                  <a:lnTo>
                    <a:pt x="0" y="1"/>
                  </a:lnTo>
                  <a:lnTo>
                    <a:pt x="0" y="135"/>
                  </a:lnTo>
                  <a:lnTo>
                    <a:pt x="0" y="135"/>
                  </a:lnTo>
                  <a:close/>
                </a:path>
              </a:pathLst>
            </a:custGeom>
            <a:solidFill>
              <a:srgbClr val="E8BD6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90" name="Google Shape;991;p32">
              <a:extLst>
                <a:ext uri="{FF2B5EF4-FFF2-40B4-BE49-F238E27FC236}">
                  <a16:creationId xmlns:a16="http://schemas.microsoft.com/office/drawing/2014/main" id="{868C0B39-2C6F-4A52-B14D-28B7041985C3}"/>
                </a:ext>
              </a:extLst>
            </p:cNvPr>
            <p:cNvSpPr/>
            <p:nvPr/>
          </p:nvSpPr>
          <p:spPr>
            <a:xfrm>
              <a:off x="3265100" y="1239650"/>
              <a:ext cx="1001575" cy="126050"/>
            </a:xfrm>
            <a:custGeom>
              <a:avLst/>
              <a:gdLst/>
              <a:ahLst/>
              <a:cxnLst/>
              <a:rect l="l" t="t" r="r" b="b"/>
              <a:pathLst>
                <a:path w="40063" h="5042" extrusionOk="0">
                  <a:moveTo>
                    <a:pt x="135" y="3227"/>
                  </a:moveTo>
                  <a:cubicBezTo>
                    <a:pt x="135" y="3227"/>
                    <a:pt x="841" y="3361"/>
                    <a:pt x="1816" y="3361"/>
                  </a:cubicBezTo>
                  <a:cubicBezTo>
                    <a:pt x="2253" y="3361"/>
                    <a:pt x="2824" y="3227"/>
                    <a:pt x="3362" y="3227"/>
                  </a:cubicBezTo>
                  <a:close/>
                  <a:moveTo>
                    <a:pt x="40062" y="1"/>
                  </a:moveTo>
                  <a:cubicBezTo>
                    <a:pt x="39224" y="1542"/>
                    <a:pt x="38253" y="3050"/>
                    <a:pt x="37114" y="4459"/>
                  </a:cubicBezTo>
                  <a:lnTo>
                    <a:pt x="37114" y="4459"/>
                  </a:lnTo>
                  <a:cubicBezTo>
                    <a:pt x="38253" y="3050"/>
                    <a:pt x="39224" y="1543"/>
                    <a:pt x="40062" y="135"/>
                  </a:cubicBezTo>
                  <a:lnTo>
                    <a:pt x="40062" y="1"/>
                  </a:lnTo>
                  <a:close/>
                  <a:moveTo>
                    <a:pt x="135" y="3227"/>
                  </a:moveTo>
                  <a:lnTo>
                    <a:pt x="135" y="3227"/>
                  </a:lnTo>
                  <a:cubicBezTo>
                    <a:pt x="135" y="3227"/>
                    <a:pt x="1" y="3900"/>
                    <a:pt x="1" y="5042"/>
                  </a:cubicBezTo>
                  <a:cubicBezTo>
                    <a:pt x="1" y="4068"/>
                    <a:pt x="135" y="3228"/>
                    <a:pt x="135" y="3227"/>
                  </a:cubicBezTo>
                  <a:close/>
                </a:path>
              </a:pathLst>
            </a:custGeom>
            <a:solidFill>
              <a:srgbClr val="DE9A4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91" name="Google Shape;992;p32">
              <a:extLst>
                <a:ext uri="{FF2B5EF4-FFF2-40B4-BE49-F238E27FC236}">
                  <a16:creationId xmlns:a16="http://schemas.microsoft.com/office/drawing/2014/main" id="{FDEC5419-D47E-4EDC-8657-89BCD3D011C6}"/>
                </a:ext>
              </a:extLst>
            </p:cNvPr>
            <p:cNvSpPr/>
            <p:nvPr/>
          </p:nvSpPr>
          <p:spPr>
            <a:xfrm>
              <a:off x="3240750" y="1421125"/>
              <a:ext cx="25" cy="4250"/>
            </a:xfrm>
            <a:custGeom>
              <a:avLst/>
              <a:gdLst/>
              <a:ahLst/>
              <a:cxnLst/>
              <a:rect l="l" t="t" r="r" b="b"/>
              <a:pathLst>
                <a:path w="1" h="170" extrusionOk="0">
                  <a:moveTo>
                    <a:pt x="0" y="1"/>
                  </a:moveTo>
                  <a:lnTo>
                    <a:pt x="0" y="1"/>
                  </a:lnTo>
                  <a:lnTo>
                    <a:pt x="0" y="169"/>
                  </a:lnTo>
                  <a:lnTo>
                    <a:pt x="0" y="1"/>
                  </a:lnTo>
                  <a:close/>
                </a:path>
              </a:pathLst>
            </a:custGeom>
            <a:solidFill>
              <a:srgbClr val="DFAA4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92" name="Google Shape;993;p32">
              <a:extLst>
                <a:ext uri="{FF2B5EF4-FFF2-40B4-BE49-F238E27FC236}">
                  <a16:creationId xmlns:a16="http://schemas.microsoft.com/office/drawing/2014/main" id="{A95A7CC2-C218-4A9C-A330-B75DF0C560A0}"/>
                </a:ext>
              </a:extLst>
            </p:cNvPr>
            <p:cNvSpPr/>
            <p:nvPr/>
          </p:nvSpPr>
          <p:spPr>
            <a:xfrm>
              <a:off x="3240750" y="1421125"/>
              <a:ext cx="48750" cy="10950"/>
            </a:xfrm>
            <a:custGeom>
              <a:avLst/>
              <a:gdLst/>
              <a:ahLst/>
              <a:cxnLst/>
              <a:rect l="l" t="t" r="r" b="b"/>
              <a:pathLst>
                <a:path w="1950" h="438" extrusionOk="0">
                  <a:moveTo>
                    <a:pt x="0" y="1"/>
                  </a:moveTo>
                  <a:lnTo>
                    <a:pt x="0" y="169"/>
                  </a:lnTo>
                  <a:cubicBezTo>
                    <a:pt x="572" y="303"/>
                    <a:pt x="1109" y="438"/>
                    <a:pt x="1546" y="438"/>
                  </a:cubicBezTo>
                  <a:cubicBezTo>
                    <a:pt x="1109" y="438"/>
                    <a:pt x="572" y="303"/>
                    <a:pt x="0" y="1"/>
                  </a:cubicBezTo>
                  <a:close/>
                  <a:moveTo>
                    <a:pt x="1949" y="303"/>
                  </a:moveTo>
                  <a:cubicBezTo>
                    <a:pt x="1815" y="438"/>
                    <a:pt x="1681" y="438"/>
                    <a:pt x="1546" y="438"/>
                  </a:cubicBezTo>
                  <a:lnTo>
                    <a:pt x="1949" y="438"/>
                  </a:lnTo>
                  <a:lnTo>
                    <a:pt x="1949" y="303"/>
                  </a:lnTo>
                  <a:close/>
                </a:path>
              </a:pathLst>
            </a:custGeom>
            <a:solidFill>
              <a:srgbClr val="DE9A4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93" name="Google Shape;994;p32">
              <a:extLst>
                <a:ext uri="{FF2B5EF4-FFF2-40B4-BE49-F238E27FC236}">
                  <a16:creationId xmlns:a16="http://schemas.microsoft.com/office/drawing/2014/main" id="{5EF0A9CE-5E1B-432E-8F0D-CB7FD2A8E31C}"/>
                </a:ext>
              </a:extLst>
            </p:cNvPr>
            <p:cNvSpPr/>
            <p:nvPr/>
          </p:nvSpPr>
          <p:spPr>
            <a:xfrm>
              <a:off x="3058425" y="819550"/>
              <a:ext cx="1316625" cy="612525"/>
            </a:xfrm>
            <a:custGeom>
              <a:avLst/>
              <a:gdLst/>
              <a:ahLst/>
              <a:cxnLst/>
              <a:rect l="l" t="t" r="r" b="b"/>
              <a:pathLst>
                <a:path w="52665" h="24501" extrusionOk="0">
                  <a:moveTo>
                    <a:pt x="49741" y="0"/>
                  </a:moveTo>
                  <a:lnTo>
                    <a:pt x="49741" y="0"/>
                  </a:lnTo>
                  <a:cubicBezTo>
                    <a:pt x="51690" y="6016"/>
                    <a:pt x="49035" y="14418"/>
                    <a:pt x="45809" y="15259"/>
                  </a:cubicBezTo>
                  <a:cubicBezTo>
                    <a:pt x="46077" y="13309"/>
                    <a:pt x="43422" y="8671"/>
                    <a:pt x="42582" y="6991"/>
                  </a:cubicBezTo>
                  <a:cubicBezTo>
                    <a:pt x="41742" y="4907"/>
                    <a:pt x="40498" y="3059"/>
                    <a:pt x="39658" y="975"/>
                  </a:cubicBezTo>
                  <a:cubicBezTo>
                    <a:pt x="38818" y="2218"/>
                    <a:pt x="37541" y="3495"/>
                    <a:pt x="36297" y="4605"/>
                  </a:cubicBezTo>
                  <a:cubicBezTo>
                    <a:pt x="35155" y="5579"/>
                    <a:pt x="33609" y="6016"/>
                    <a:pt x="32365" y="6991"/>
                  </a:cubicBezTo>
                  <a:cubicBezTo>
                    <a:pt x="33071" y="6151"/>
                    <a:pt x="33340" y="5041"/>
                    <a:pt x="33205" y="3899"/>
                  </a:cubicBezTo>
                  <a:cubicBezTo>
                    <a:pt x="33071" y="3361"/>
                    <a:pt x="32937" y="2521"/>
                    <a:pt x="32634" y="1949"/>
                  </a:cubicBezTo>
                  <a:cubicBezTo>
                    <a:pt x="32500" y="1546"/>
                    <a:pt x="31928" y="1109"/>
                    <a:pt x="31928" y="538"/>
                  </a:cubicBezTo>
                  <a:cubicBezTo>
                    <a:pt x="31659" y="2386"/>
                    <a:pt x="26349" y="4201"/>
                    <a:pt x="26484" y="8671"/>
                  </a:cubicBezTo>
                  <a:cubicBezTo>
                    <a:pt x="25509" y="7831"/>
                    <a:pt x="24232" y="7562"/>
                    <a:pt x="23123" y="7562"/>
                  </a:cubicBezTo>
                  <a:cubicBezTo>
                    <a:pt x="21846" y="7562"/>
                    <a:pt x="20468" y="7831"/>
                    <a:pt x="19056" y="8100"/>
                  </a:cubicBezTo>
                  <a:cubicBezTo>
                    <a:pt x="17813" y="8402"/>
                    <a:pt x="16401" y="8671"/>
                    <a:pt x="14990" y="8671"/>
                  </a:cubicBezTo>
                  <a:cubicBezTo>
                    <a:pt x="13309" y="8671"/>
                    <a:pt x="11763" y="8268"/>
                    <a:pt x="10251" y="6722"/>
                  </a:cubicBezTo>
                  <a:lnTo>
                    <a:pt x="10251" y="6722"/>
                  </a:lnTo>
                  <a:cubicBezTo>
                    <a:pt x="10385" y="6991"/>
                    <a:pt x="11225" y="9511"/>
                    <a:pt x="11763" y="10217"/>
                  </a:cubicBezTo>
                  <a:cubicBezTo>
                    <a:pt x="11225" y="10789"/>
                    <a:pt x="9679" y="10923"/>
                    <a:pt x="8570" y="10923"/>
                  </a:cubicBezTo>
                  <a:cubicBezTo>
                    <a:pt x="7562" y="10923"/>
                    <a:pt x="6890" y="10789"/>
                    <a:pt x="6890" y="10789"/>
                  </a:cubicBezTo>
                  <a:lnTo>
                    <a:pt x="6890" y="10789"/>
                  </a:lnTo>
                  <a:cubicBezTo>
                    <a:pt x="6890" y="10789"/>
                    <a:pt x="6319" y="13141"/>
                    <a:pt x="7865" y="15259"/>
                  </a:cubicBezTo>
                  <a:lnTo>
                    <a:pt x="7293" y="15259"/>
                  </a:lnTo>
                  <a:cubicBezTo>
                    <a:pt x="5613" y="15259"/>
                    <a:pt x="3361" y="13578"/>
                    <a:pt x="1983" y="12301"/>
                  </a:cubicBezTo>
                  <a:cubicBezTo>
                    <a:pt x="1277" y="13444"/>
                    <a:pt x="571" y="14553"/>
                    <a:pt x="0" y="15662"/>
                  </a:cubicBezTo>
                  <a:cubicBezTo>
                    <a:pt x="706" y="15527"/>
                    <a:pt x="1546" y="15124"/>
                    <a:pt x="2252" y="14822"/>
                  </a:cubicBezTo>
                  <a:lnTo>
                    <a:pt x="2252" y="14822"/>
                  </a:lnTo>
                  <a:cubicBezTo>
                    <a:pt x="1681" y="15830"/>
                    <a:pt x="1546" y="16670"/>
                    <a:pt x="1546" y="17645"/>
                  </a:cubicBezTo>
                  <a:cubicBezTo>
                    <a:pt x="1681" y="18619"/>
                    <a:pt x="2117" y="19594"/>
                    <a:pt x="2823" y="20569"/>
                  </a:cubicBezTo>
                  <a:cubicBezTo>
                    <a:pt x="3092" y="21006"/>
                    <a:pt x="3529" y="21543"/>
                    <a:pt x="4067" y="21980"/>
                  </a:cubicBezTo>
                  <a:cubicBezTo>
                    <a:pt x="4369" y="22249"/>
                    <a:pt x="4638" y="22552"/>
                    <a:pt x="5041" y="22820"/>
                  </a:cubicBezTo>
                  <a:cubicBezTo>
                    <a:pt x="5613" y="23224"/>
                    <a:pt x="6319" y="23661"/>
                    <a:pt x="7024" y="23930"/>
                  </a:cubicBezTo>
                  <a:cubicBezTo>
                    <a:pt x="7159" y="24064"/>
                    <a:pt x="7159" y="24064"/>
                    <a:pt x="7293" y="24064"/>
                  </a:cubicBezTo>
                  <a:cubicBezTo>
                    <a:pt x="7865" y="24366"/>
                    <a:pt x="8402" y="24501"/>
                    <a:pt x="8839" y="24501"/>
                  </a:cubicBezTo>
                  <a:cubicBezTo>
                    <a:pt x="8974" y="24501"/>
                    <a:pt x="9108" y="24501"/>
                    <a:pt x="9242" y="24366"/>
                  </a:cubicBezTo>
                  <a:cubicBezTo>
                    <a:pt x="8705" y="23526"/>
                    <a:pt x="8402" y="22552"/>
                    <a:pt x="8268" y="21846"/>
                  </a:cubicBezTo>
                  <a:cubicBezTo>
                    <a:pt x="8268" y="20703"/>
                    <a:pt x="8402" y="20031"/>
                    <a:pt x="8402" y="20031"/>
                  </a:cubicBezTo>
                  <a:lnTo>
                    <a:pt x="11629" y="20031"/>
                  </a:lnTo>
                  <a:cubicBezTo>
                    <a:pt x="12334" y="19863"/>
                    <a:pt x="13040" y="19728"/>
                    <a:pt x="13309" y="19460"/>
                  </a:cubicBezTo>
                  <a:cubicBezTo>
                    <a:pt x="12781" y="18767"/>
                    <a:pt x="11962" y="16195"/>
                    <a:pt x="11773" y="15974"/>
                  </a:cubicBezTo>
                  <a:lnTo>
                    <a:pt x="11773" y="15974"/>
                  </a:lnTo>
                  <a:cubicBezTo>
                    <a:pt x="12477" y="16675"/>
                    <a:pt x="13312" y="17209"/>
                    <a:pt x="14015" y="17510"/>
                  </a:cubicBezTo>
                  <a:cubicBezTo>
                    <a:pt x="14855" y="17779"/>
                    <a:pt x="15695" y="17914"/>
                    <a:pt x="16536" y="17914"/>
                  </a:cubicBezTo>
                  <a:cubicBezTo>
                    <a:pt x="17947" y="17914"/>
                    <a:pt x="19325" y="17645"/>
                    <a:pt x="20602" y="17342"/>
                  </a:cubicBezTo>
                  <a:cubicBezTo>
                    <a:pt x="22014" y="17073"/>
                    <a:pt x="23257" y="16805"/>
                    <a:pt x="24534" y="16805"/>
                  </a:cubicBezTo>
                  <a:cubicBezTo>
                    <a:pt x="25778" y="16805"/>
                    <a:pt x="27055" y="17073"/>
                    <a:pt x="28030" y="17779"/>
                  </a:cubicBezTo>
                  <a:lnTo>
                    <a:pt x="28030" y="17510"/>
                  </a:lnTo>
                  <a:cubicBezTo>
                    <a:pt x="28030" y="15259"/>
                    <a:pt x="29408" y="13713"/>
                    <a:pt x="30819" y="12603"/>
                  </a:cubicBezTo>
                  <a:cubicBezTo>
                    <a:pt x="32096" y="11461"/>
                    <a:pt x="33340" y="10621"/>
                    <a:pt x="33474" y="9780"/>
                  </a:cubicBezTo>
                  <a:cubicBezTo>
                    <a:pt x="33474" y="10352"/>
                    <a:pt x="34046" y="10789"/>
                    <a:pt x="34180" y="11192"/>
                  </a:cubicBezTo>
                  <a:cubicBezTo>
                    <a:pt x="34314" y="11763"/>
                    <a:pt x="34617" y="12469"/>
                    <a:pt x="34617" y="13007"/>
                  </a:cubicBezTo>
                  <a:cubicBezTo>
                    <a:pt x="34751" y="13007"/>
                    <a:pt x="34751" y="13007"/>
                    <a:pt x="34751" y="13141"/>
                  </a:cubicBezTo>
                  <a:lnTo>
                    <a:pt x="34751" y="13578"/>
                  </a:lnTo>
                  <a:cubicBezTo>
                    <a:pt x="34751" y="14553"/>
                    <a:pt x="34449" y="15393"/>
                    <a:pt x="33911" y="16233"/>
                  </a:cubicBezTo>
                  <a:cubicBezTo>
                    <a:pt x="35155" y="15259"/>
                    <a:pt x="36566" y="14822"/>
                    <a:pt x="37675" y="13847"/>
                  </a:cubicBezTo>
                  <a:cubicBezTo>
                    <a:pt x="37675" y="13847"/>
                    <a:pt x="37810" y="13847"/>
                    <a:pt x="37810" y="13713"/>
                  </a:cubicBezTo>
                  <a:cubicBezTo>
                    <a:pt x="39087" y="12738"/>
                    <a:pt x="40330" y="11461"/>
                    <a:pt x="41171" y="10217"/>
                  </a:cubicBezTo>
                  <a:cubicBezTo>
                    <a:pt x="42011" y="12167"/>
                    <a:pt x="43288" y="14149"/>
                    <a:pt x="44128" y="16099"/>
                  </a:cubicBezTo>
                  <a:cubicBezTo>
                    <a:pt x="44532" y="17208"/>
                    <a:pt x="44834" y="18351"/>
                    <a:pt x="44968" y="19460"/>
                  </a:cubicBezTo>
                  <a:cubicBezTo>
                    <a:pt x="44968" y="20434"/>
                    <a:pt x="44968" y="21274"/>
                    <a:pt x="44700" y="22115"/>
                  </a:cubicBezTo>
                  <a:cubicBezTo>
                    <a:pt x="44968" y="21846"/>
                    <a:pt x="45237" y="21543"/>
                    <a:pt x="45372" y="21274"/>
                  </a:cubicBezTo>
                  <a:cubicBezTo>
                    <a:pt x="46514" y="19863"/>
                    <a:pt x="47489" y="18351"/>
                    <a:pt x="48329" y="16805"/>
                  </a:cubicBezTo>
                  <a:cubicBezTo>
                    <a:pt x="48598" y="16502"/>
                    <a:pt x="48733" y="16233"/>
                    <a:pt x="49035" y="15830"/>
                  </a:cubicBezTo>
                  <a:lnTo>
                    <a:pt x="49169" y="15662"/>
                  </a:lnTo>
                  <a:cubicBezTo>
                    <a:pt x="49573" y="14990"/>
                    <a:pt x="49875" y="14418"/>
                    <a:pt x="50144" y="13713"/>
                  </a:cubicBezTo>
                  <a:cubicBezTo>
                    <a:pt x="51253" y="11629"/>
                    <a:pt x="51556" y="9511"/>
                    <a:pt x="51556" y="6856"/>
                  </a:cubicBezTo>
                  <a:lnTo>
                    <a:pt x="51556" y="4739"/>
                  </a:lnTo>
                  <a:cubicBezTo>
                    <a:pt x="51421" y="4470"/>
                    <a:pt x="51421" y="4201"/>
                    <a:pt x="51253" y="3764"/>
                  </a:cubicBezTo>
                  <a:lnTo>
                    <a:pt x="51253" y="3764"/>
                  </a:lnTo>
                  <a:cubicBezTo>
                    <a:pt x="51690" y="4470"/>
                    <a:pt x="52261" y="5041"/>
                    <a:pt x="52665" y="5579"/>
                  </a:cubicBezTo>
                  <a:lnTo>
                    <a:pt x="52665" y="5310"/>
                  </a:lnTo>
                  <a:cubicBezTo>
                    <a:pt x="52665" y="4201"/>
                    <a:pt x="52093" y="3059"/>
                    <a:pt x="51556" y="2218"/>
                  </a:cubicBezTo>
                  <a:cubicBezTo>
                    <a:pt x="51119" y="1546"/>
                    <a:pt x="50413" y="706"/>
                    <a:pt x="49741" y="0"/>
                  </a:cubicBezTo>
                  <a:close/>
                </a:path>
              </a:pathLst>
            </a:custGeom>
            <a:solidFill>
              <a:srgbClr val="EDD56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94" name="Google Shape;995;p32">
              <a:extLst>
                <a:ext uri="{FF2B5EF4-FFF2-40B4-BE49-F238E27FC236}">
                  <a16:creationId xmlns:a16="http://schemas.microsoft.com/office/drawing/2014/main" id="{F8847BEC-8771-435B-BF7B-4E735D0BFC85}"/>
                </a:ext>
              </a:extLst>
            </p:cNvPr>
            <p:cNvSpPr/>
            <p:nvPr/>
          </p:nvSpPr>
          <p:spPr>
            <a:xfrm>
              <a:off x="3664200" y="1449700"/>
              <a:ext cx="175650" cy="115150"/>
            </a:xfrm>
            <a:custGeom>
              <a:avLst/>
              <a:gdLst/>
              <a:ahLst/>
              <a:cxnLst/>
              <a:rect l="l" t="t" r="r" b="b"/>
              <a:pathLst>
                <a:path w="7026" h="4606" extrusionOk="0">
                  <a:moveTo>
                    <a:pt x="6319" y="1"/>
                  </a:moveTo>
                  <a:cubicBezTo>
                    <a:pt x="6017" y="1"/>
                    <a:pt x="5882" y="270"/>
                    <a:pt x="5882" y="538"/>
                  </a:cubicBezTo>
                  <a:cubicBezTo>
                    <a:pt x="6017" y="706"/>
                    <a:pt x="6017" y="975"/>
                    <a:pt x="6017" y="1110"/>
                  </a:cubicBezTo>
                  <a:cubicBezTo>
                    <a:pt x="6017" y="2521"/>
                    <a:pt x="4908" y="3630"/>
                    <a:pt x="3496" y="3630"/>
                  </a:cubicBezTo>
                  <a:cubicBezTo>
                    <a:pt x="2253" y="3630"/>
                    <a:pt x="1144" y="2656"/>
                    <a:pt x="976" y="1379"/>
                  </a:cubicBezTo>
                  <a:cubicBezTo>
                    <a:pt x="976" y="1110"/>
                    <a:pt x="707" y="975"/>
                    <a:pt x="438" y="975"/>
                  </a:cubicBezTo>
                  <a:cubicBezTo>
                    <a:pt x="135" y="975"/>
                    <a:pt x="1" y="1244"/>
                    <a:pt x="1" y="1547"/>
                  </a:cubicBezTo>
                  <a:cubicBezTo>
                    <a:pt x="303" y="3227"/>
                    <a:pt x="1681" y="4605"/>
                    <a:pt x="3496" y="4605"/>
                  </a:cubicBezTo>
                  <a:cubicBezTo>
                    <a:pt x="5479" y="4605"/>
                    <a:pt x="7025" y="3059"/>
                    <a:pt x="7025" y="1110"/>
                  </a:cubicBezTo>
                  <a:cubicBezTo>
                    <a:pt x="7025" y="841"/>
                    <a:pt x="7025" y="706"/>
                    <a:pt x="6857" y="404"/>
                  </a:cubicBezTo>
                  <a:cubicBezTo>
                    <a:pt x="6857" y="135"/>
                    <a:pt x="6588" y="1"/>
                    <a:pt x="6319" y="1"/>
                  </a:cubicBezTo>
                  <a:close/>
                </a:path>
              </a:pathLst>
            </a:custGeom>
            <a:solidFill>
              <a:schemeClr val="dk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95" name="Google Shape;996;p32">
              <a:extLst>
                <a:ext uri="{FF2B5EF4-FFF2-40B4-BE49-F238E27FC236}">
                  <a16:creationId xmlns:a16="http://schemas.microsoft.com/office/drawing/2014/main" id="{52A14F81-F171-4C7F-BFD5-8CB1A5683460}"/>
                </a:ext>
              </a:extLst>
            </p:cNvPr>
            <p:cNvSpPr/>
            <p:nvPr/>
          </p:nvSpPr>
          <p:spPr>
            <a:xfrm>
              <a:off x="3381050" y="1294800"/>
              <a:ext cx="231100" cy="168725"/>
            </a:xfrm>
            <a:custGeom>
              <a:avLst/>
              <a:gdLst/>
              <a:ahLst/>
              <a:cxnLst/>
              <a:rect l="l" t="t" r="r" b="b"/>
              <a:pathLst>
                <a:path w="9244" h="6749" extrusionOk="0">
                  <a:moveTo>
                    <a:pt x="5732" y="0"/>
                  </a:moveTo>
                  <a:cubicBezTo>
                    <a:pt x="4300" y="0"/>
                    <a:pt x="3026" y="940"/>
                    <a:pt x="2521" y="2264"/>
                  </a:cubicBezTo>
                  <a:cubicBezTo>
                    <a:pt x="2270" y="2342"/>
                    <a:pt x="2033" y="2374"/>
                    <a:pt x="1812" y="2374"/>
                  </a:cubicBezTo>
                  <a:cubicBezTo>
                    <a:pt x="794" y="2374"/>
                    <a:pt x="135" y="1693"/>
                    <a:pt x="135" y="1693"/>
                  </a:cubicBezTo>
                  <a:lnTo>
                    <a:pt x="135" y="1693"/>
                  </a:lnTo>
                  <a:cubicBezTo>
                    <a:pt x="1" y="4079"/>
                    <a:pt x="1681" y="4651"/>
                    <a:pt x="2656" y="4785"/>
                  </a:cubicBezTo>
                  <a:cubicBezTo>
                    <a:pt x="3059" y="5760"/>
                    <a:pt x="4202" y="6600"/>
                    <a:pt x="5445" y="6734"/>
                  </a:cubicBezTo>
                  <a:cubicBezTo>
                    <a:pt x="5544" y="6744"/>
                    <a:pt x="5642" y="6748"/>
                    <a:pt x="5740" y="6748"/>
                  </a:cubicBezTo>
                  <a:cubicBezTo>
                    <a:pt x="7438" y="6748"/>
                    <a:pt x="8950" y="5392"/>
                    <a:pt x="9109" y="3676"/>
                  </a:cubicBezTo>
                  <a:cubicBezTo>
                    <a:pt x="9243" y="1861"/>
                    <a:pt x="7832" y="181"/>
                    <a:pt x="6017" y="13"/>
                  </a:cubicBezTo>
                  <a:cubicBezTo>
                    <a:pt x="5921" y="4"/>
                    <a:pt x="5826" y="0"/>
                    <a:pt x="5732" y="0"/>
                  </a:cubicBezTo>
                  <a:close/>
                </a:path>
              </a:pathLst>
            </a:custGeom>
            <a:solidFill>
              <a:schemeClr val="dk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96" name="Google Shape;997;p32">
              <a:extLst>
                <a:ext uri="{FF2B5EF4-FFF2-40B4-BE49-F238E27FC236}">
                  <a16:creationId xmlns:a16="http://schemas.microsoft.com/office/drawing/2014/main" id="{69FE29CB-0F5D-4F41-B0E9-B79923F044E2}"/>
                </a:ext>
              </a:extLst>
            </p:cNvPr>
            <p:cNvSpPr/>
            <p:nvPr/>
          </p:nvSpPr>
          <p:spPr>
            <a:xfrm>
              <a:off x="3507100" y="1306025"/>
              <a:ext cx="59675" cy="59675"/>
            </a:xfrm>
            <a:custGeom>
              <a:avLst/>
              <a:gdLst/>
              <a:ahLst/>
              <a:cxnLst/>
              <a:rect l="l" t="t" r="r" b="b"/>
              <a:pathLst>
                <a:path w="2387" h="2387" extrusionOk="0">
                  <a:moveTo>
                    <a:pt x="1109" y="1"/>
                  </a:moveTo>
                  <a:cubicBezTo>
                    <a:pt x="403" y="1"/>
                    <a:pt x="0" y="572"/>
                    <a:pt x="0" y="1244"/>
                  </a:cubicBezTo>
                  <a:cubicBezTo>
                    <a:pt x="0" y="1950"/>
                    <a:pt x="403" y="2387"/>
                    <a:pt x="1109" y="2387"/>
                  </a:cubicBezTo>
                  <a:cubicBezTo>
                    <a:pt x="1815" y="2387"/>
                    <a:pt x="2386" y="1950"/>
                    <a:pt x="2386" y="1244"/>
                  </a:cubicBezTo>
                  <a:cubicBezTo>
                    <a:pt x="2386" y="572"/>
                    <a:pt x="1815" y="1"/>
                    <a:pt x="1109" y="1"/>
                  </a:cubicBezTo>
                  <a:close/>
                </a:path>
              </a:pathLst>
            </a:custGeom>
            <a:solidFill>
              <a:srgbClr val="FFFFFF"/>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97" name="Google Shape;998;p32">
              <a:extLst>
                <a:ext uri="{FF2B5EF4-FFF2-40B4-BE49-F238E27FC236}">
                  <a16:creationId xmlns:a16="http://schemas.microsoft.com/office/drawing/2014/main" id="{E733EEB6-CA51-47B3-B011-35A945F30FC5}"/>
                </a:ext>
              </a:extLst>
            </p:cNvPr>
            <p:cNvSpPr/>
            <p:nvPr/>
          </p:nvSpPr>
          <p:spPr>
            <a:xfrm>
              <a:off x="3877625" y="1246025"/>
              <a:ext cx="227725" cy="168650"/>
            </a:xfrm>
            <a:custGeom>
              <a:avLst/>
              <a:gdLst/>
              <a:ahLst/>
              <a:cxnLst/>
              <a:rect l="l" t="t" r="r" b="b"/>
              <a:pathLst>
                <a:path w="9109" h="6746" extrusionOk="0">
                  <a:moveTo>
                    <a:pt x="3549" y="0"/>
                  </a:moveTo>
                  <a:cubicBezTo>
                    <a:pt x="3443" y="0"/>
                    <a:pt x="3335" y="5"/>
                    <a:pt x="3227" y="14"/>
                  </a:cubicBezTo>
                  <a:cubicBezTo>
                    <a:pt x="1278" y="149"/>
                    <a:pt x="0" y="1695"/>
                    <a:pt x="169" y="3644"/>
                  </a:cubicBezTo>
                  <a:cubicBezTo>
                    <a:pt x="297" y="5409"/>
                    <a:pt x="1712" y="6745"/>
                    <a:pt x="3537" y="6745"/>
                  </a:cubicBezTo>
                  <a:cubicBezTo>
                    <a:pt x="3623" y="6745"/>
                    <a:pt x="3710" y="6742"/>
                    <a:pt x="3798" y="6736"/>
                  </a:cubicBezTo>
                  <a:cubicBezTo>
                    <a:pt x="5042" y="6602"/>
                    <a:pt x="6050" y="5761"/>
                    <a:pt x="6588" y="4652"/>
                  </a:cubicBezTo>
                  <a:cubicBezTo>
                    <a:pt x="7562" y="4652"/>
                    <a:pt x="9108" y="4081"/>
                    <a:pt x="8974" y="1560"/>
                  </a:cubicBezTo>
                  <a:lnTo>
                    <a:pt x="8974" y="1560"/>
                  </a:lnTo>
                  <a:cubicBezTo>
                    <a:pt x="8974" y="1561"/>
                    <a:pt x="8430" y="2279"/>
                    <a:pt x="7411" y="2279"/>
                  </a:cubicBezTo>
                  <a:cubicBezTo>
                    <a:pt x="7164" y="2279"/>
                    <a:pt x="6889" y="2237"/>
                    <a:pt x="6588" y="2132"/>
                  </a:cubicBezTo>
                  <a:cubicBezTo>
                    <a:pt x="6213" y="819"/>
                    <a:pt x="4966" y="0"/>
                    <a:pt x="3549" y="0"/>
                  </a:cubicBezTo>
                  <a:close/>
                </a:path>
              </a:pathLst>
            </a:custGeom>
            <a:solidFill>
              <a:schemeClr val="dk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98" name="Google Shape;999;p32">
              <a:extLst>
                <a:ext uri="{FF2B5EF4-FFF2-40B4-BE49-F238E27FC236}">
                  <a16:creationId xmlns:a16="http://schemas.microsoft.com/office/drawing/2014/main" id="{BB854CF8-D117-4B97-900E-1FF9BDAC94FE}"/>
                </a:ext>
              </a:extLst>
            </p:cNvPr>
            <p:cNvSpPr/>
            <p:nvPr/>
          </p:nvSpPr>
          <p:spPr>
            <a:xfrm>
              <a:off x="3916275" y="1264025"/>
              <a:ext cx="59675" cy="59675"/>
            </a:xfrm>
            <a:custGeom>
              <a:avLst/>
              <a:gdLst/>
              <a:ahLst/>
              <a:cxnLst/>
              <a:rect l="l" t="t" r="r" b="b"/>
              <a:pathLst>
                <a:path w="2387" h="2387" extrusionOk="0">
                  <a:moveTo>
                    <a:pt x="1143" y="0"/>
                  </a:moveTo>
                  <a:cubicBezTo>
                    <a:pt x="572" y="0"/>
                    <a:pt x="0" y="572"/>
                    <a:pt x="0" y="1244"/>
                  </a:cubicBezTo>
                  <a:cubicBezTo>
                    <a:pt x="0" y="1815"/>
                    <a:pt x="572" y="2386"/>
                    <a:pt x="1143" y="2386"/>
                  </a:cubicBezTo>
                  <a:cubicBezTo>
                    <a:pt x="1815" y="2386"/>
                    <a:pt x="2387" y="1815"/>
                    <a:pt x="2387" y="1244"/>
                  </a:cubicBezTo>
                  <a:cubicBezTo>
                    <a:pt x="2387" y="572"/>
                    <a:pt x="1815" y="0"/>
                    <a:pt x="1143" y="0"/>
                  </a:cubicBezTo>
                  <a:close/>
                </a:path>
              </a:pathLst>
            </a:custGeom>
            <a:solidFill>
              <a:srgbClr val="FFFFFF"/>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99" name="Google Shape;1000;p32">
              <a:extLst>
                <a:ext uri="{FF2B5EF4-FFF2-40B4-BE49-F238E27FC236}">
                  <a16:creationId xmlns:a16="http://schemas.microsoft.com/office/drawing/2014/main" id="{594A85AE-DD6F-43F3-B245-D04B1AC5499A}"/>
                </a:ext>
              </a:extLst>
            </p:cNvPr>
            <p:cNvSpPr/>
            <p:nvPr/>
          </p:nvSpPr>
          <p:spPr>
            <a:xfrm>
              <a:off x="3373500" y="1446350"/>
              <a:ext cx="206725" cy="105050"/>
            </a:xfrm>
            <a:custGeom>
              <a:avLst/>
              <a:gdLst/>
              <a:ahLst/>
              <a:cxnLst/>
              <a:rect l="l" t="t" r="r" b="b"/>
              <a:pathLst>
                <a:path w="8269" h="4202" extrusionOk="0">
                  <a:moveTo>
                    <a:pt x="4201" y="0"/>
                  </a:moveTo>
                  <a:cubicBezTo>
                    <a:pt x="1849" y="0"/>
                    <a:pt x="0" y="975"/>
                    <a:pt x="0" y="2084"/>
                  </a:cubicBezTo>
                  <a:cubicBezTo>
                    <a:pt x="0" y="3193"/>
                    <a:pt x="1849" y="4201"/>
                    <a:pt x="4201" y="4201"/>
                  </a:cubicBezTo>
                  <a:cubicBezTo>
                    <a:pt x="6453" y="4201"/>
                    <a:pt x="8268" y="3193"/>
                    <a:pt x="8268" y="2084"/>
                  </a:cubicBezTo>
                  <a:cubicBezTo>
                    <a:pt x="8268" y="975"/>
                    <a:pt x="6453" y="0"/>
                    <a:pt x="4201" y="0"/>
                  </a:cubicBezTo>
                  <a:close/>
                </a:path>
              </a:pathLst>
            </a:custGeom>
            <a:solidFill>
              <a:schemeClr val="accent6"/>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00" name="Google Shape;1001;p32">
              <a:extLst>
                <a:ext uri="{FF2B5EF4-FFF2-40B4-BE49-F238E27FC236}">
                  <a16:creationId xmlns:a16="http://schemas.microsoft.com/office/drawing/2014/main" id="{EB8F90F8-D523-4387-A32E-90083F58B62E}"/>
                </a:ext>
              </a:extLst>
            </p:cNvPr>
            <p:cNvSpPr/>
            <p:nvPr/>
          </p:nvSpPr>
          <p:spPr>
            <a:xfrm>
              <a:off x="3930550" y="1374500"/>
              <a:ext cx="213450" cy="111225"/>
            </a:xfrm>
            <a:custGeom>
              <a:avLst/>
              <a:gdLst/>
              <a:ahLst/>
              <a:cxnLst/>
              <a:rect l="l" t="t" r="r" b="b"/>
              <a:pathLst>
                <a:path w="8538" h="4449" extrusionOk="0">
                  <a:moveTo>
                    <a:pt x="4900" y="1"/>
                  </a:moveTo>
                  <a:cubicBezTo>
                    <a:pt x="4629" y="1"/>
                    <a:pt x="4350" y="17"/>
                    <a:pt x="4067" y="51"/>
                  </a:cubicBezTo>
                  <a:cubicBezTo>
                    <a:pt x="1681" y="354"/>
                    <a:pt x="1" y="1463"/>
                    <a:pt x="135" y="2706"/>
                  </a:cubicBezTo>
                  <a:cubicBezTo>
                    <a:pt x="251" y="3689"/>
                    <a:pt x="1735" y="4449"/>
                    <a:pt x="3561" y="4449"/>
                  </a:cubicBezTo>
                  <a:cubicBezTo>
                    <a:pt x="3856" y="4449"/>
                    <a:pt x="4161" y="4429"/>
                    <a:pt x="4471" y="4387"/>
                  </a:cubicBezTo>
                  <a:cubicBezTo>
                    <a:pt x="6723" y="4118"/>
                    <a:pt x="8537" y="3009"/>
                    <a:pt x="8403" y="1732"/>
                  </a:cubicBezTo>
                  <a:cubicBezTo>
                    <a:pt x="8286" y="764"/>
                    <a:pt x="6761" y="1"/>
                    <a:pt x="4900" y="1"/>
                  </a:cubicBezTo>
                  <a:close/>
                </a:path>
              </a:pathLst>
            </a:custGeom>
            <a:solidFill>
              <a:schemeClr val="accent6"/>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01" name="Google Shape;1002;p32">
              <a:extLst>
                <a:ext uri="{FF2B5EF4-FFF2-40B4-BE49-F238E27FC236}">
                  <a16:creationId xmlns:a16="http://schemas.microsoft.com/office/drawing/2014/main" id="{ADA22323-A815-4D9E-B7B8-06DA5C0E7193}"/>
                </a:ext>
              </a:extLst>
            </p:cNvPr>
            <p:cNvSpPr/>
            <p:nvPr/>
          </p:nvSpPr>
          <p:spPr>
            <a:xfrm>
              <a:off x="3597825" y="2131950"/>
              <a:ext cx="48775" cy="21050"/>
            </a:xfrm>
            <a:custGeom>
              <a:avLst/>
              <a:gdLst/>
              <a:ahLst/>
              <a:cxnLst/>
              <a:rect l="l" t="t" r="r" b="b"/>
              <a:pathLst>
                <a:path w="1951" h="842" extrusionOk="0">
                  <a:moveTo>
                    <a:pt x="1" y="1"/>
                  </a:moveTo>
                  <a:cubicBezTo>
                    <a:pt x="559" y="428"/>
                    <a:pt x="1245" y="694"/>
                    <a:pt x="1903" y="832"/>
                  </a:cubicBezTo>
                  <a:lnTo>
                    <a:pt x="1903" y="832"/>
                  </a:lnTo>
                  <a:cubicBezTo>
                    <a:pt x="1610" y="747"/>
                    <a:pt x="251" y="126"/>
                    <a:pt x="1" y="1"/>
                  </a:cubicBezTo>
                  <a:close/>
                  <a:moveTo>
                    <a:pt x="1903" y="832"/>
                  </a:moveTo>
                  <a:cubicBezTo>
                    <a:pt x="1925" y="838"/>
                    <a:pt x="1941" y="841"/>
                    <a:pt x="1950" y="841"/>
                  </a:cubicBezTo>
                  <a:cubicBezTo>
                    <a:pt x="1935" y="838"/>
                    <a:pt x="1919" y="835"/>
                    <a:pt x="1903" y="832"/>
                  </a:cubicBezTo>
                  <a:close/>
                </a:path>
              </a:pathLst>
            </a:custGeom>
            <a:solidFill>
              <a:srgbClr val="2E3463"/>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grpSp>
        <p:nvGrpSpPr>
          <p:cNvPr id="202" name="Google Shape;211;p3">
            <a:extLst>
              <a:ext uri="{FF2B5EF4-FFF2-40B4-BE49-F238E27FC236}">
                <a16:creationId xmlns:a16="http://schemas.microsoft.com/office/drawing/2014/main" id="{36C19A32-EB14-46B6-BE30-A420DB3A7F9C}"/>
              </a:ext>
            </a:extLst>
          </p:cNvPr>
          <p:cNvGrpSpPr/>
          <p:nvPr userDrawn="1"/>
        </p:nvGrpSpPr>
        <p:grpSpPr>
          <a:xfrm>
            <a:off x="772900" y="1186379"/>
            <a:ext cx="333322" cy="298986"/>
            <a:chOff x="2495125" y="2142250"/>
            <a:chExt cx="444275" cy="398525"/>
          </a:xfrm>
        </p:grpSpPr>
        <p:sp>
          <p:nvSpPr>
            <p:cNvPr id="203" name="Google Shape;212;p3">
              <a:extLst>
                <a:ext uri="{FF2B5EF4-FFF2-40B4-BE49-F238E27FC236}">
                  <a16:creationId xmlns:a16="http://schemas.microsoft.com/office/drawing/2014/main" id="{22119F67-39FE-47B8-97DB-A9DDAFCE3F72}"/>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endParaRPr sz="1350" dirty="0">
                <a:solidFill>
                  <a:prstClr val="black"/>
                </a:solidFill>
                <a:latin typeface="Times New Roman" panose="02020603050405020304" pitchFamily="18" charset="0"/>
              </a:endParaRPr>
            </a:p>
          </p:txBody>
        </p:sp>
        <p:sp>
          <p:nvSpPr>
            <p:cNvPr id="204" name="Google Shape;213;p3">
              <a:extLst>
                <a:ext uri="{FF2B5EF4-FFF2-40B4-BE49-F238E27FC236}">
                  <a16:creationId xmlns:a16="http://schemas.microsoft.com/office/drawing/2014/main" id="{95B9D80B-1308-40DE-B7AB-F51F061B728F}"/>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grpSp>
        <p:nvGrpSpPr>
          <p:cNvPr id="205" name="Google Shape;214;p3">
            <a:extLst>
              <a:ext uri="{FF2B5EF4-FFF2-40B4-BE49-F238E27FC236}">
                <a16:creationId xmlns:a16="http://schemas.microsoft.com/office/drawing/2014/main" id="{FF773F4A-00DE-480A-A1E4-267BF6A95F53}"/>
              </a:ext>
            </a:extLst>
          </p:cNvPr>
          <p:cNvGrpSpPr/>
          <p:nvPr userDrawn="1"/>
        </p:nvGrpSpPr>
        <p:grpSpPr>
          <a:xfrm>
            <a:off x="7923582" y="3780148"/>
            <a:ext cx="218607" cy="211096"/>
            <a:chOff x="3243875" y="2372825"/>
            <a:chExt cx="291375" cy="281375"/>
          </a:xfrm>
        </p:grpSpPr>
        <p:sp>
          <p:nvSpPr>
            <p:cNvPr id="206" name="Google Shape;215;p3">
              <a:extLst>
                <a:ext uri="{FF2B5EF4-FFF2-40B4-BE49-F238E27FC236}">
                  <a16:creationId xmlns:a16="http://schemas.microsoft.com/office/drawing/2014/main" id="{B061D21D-9962-482E-8B77-708CF59A3EB6}"/>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07" name="Google Shape;216;p3">
              <a:extLst>
                <a:ext uri="{FF2B5EF4-FFF2-40B4-BE49-F238E27FC236}">
                  <a16:creationId xmlns:a16="http://schemas.microsoft.com/office/drawing/2014/main" id="{204A213E-8F6F-4FC4-AB3D-8806D287E243}"/>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08" name="Google Shape;217;p3">
              <a:extLst>
                <a:ext uri="{FF2B5EF4-FFF2-40B4-BE49-F238E27FC236}">
                  <a16:creationId xmlns:a16="http://schemas.microsoft.com/office/drawing/2014/main" id="{75F3FCD1-BCD2-41A7-AF94-8CEC0F2FFE09}"/>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09" name="Google Shape;218;p3">
              <a:extLst>
                <a:ext uri="{FF2B5EF4-FFF2-40B4-BE49-F238E27FC236}">
                  <a16:creationId xmlns:a16="http://schemas.microsoft.com/office/drawing/2014/main" id="{EB1D663F-9A65-4AE5-82B7-355924900575}"/>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10" name="Google Shape;219;p3">
              <a:extLst>
                <a:ext uri="{FF2B5EF4-FFF2-40B4-BE49-F238E27FC236}">
                  <a16:creationId xmlns:a16="http://schemas.microsoft.com/office/drawing/2014/main" id="{A3231104-E2F1-474D-A57B-1B68E9AE6F33}"/>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11" name="Google Shape;220;p3">
              <a:extLst>
                <a:ext uri="{FF2B5EF4-FFF2-40B4-BE49-F238E27FC236}">
                  <a16:creationId xmlns:a16="http://schemas.microsoft.com/office/drawing/2014/main" id="{F5ADB79B-53AA-46AB-84C9-DB8354756BC7}"/>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12" name="Google Shape;221;p3">
              <a:extLst>
                <a:ext uri="{FF2B5EF4-FFF2-40B4-BE49-F238E27FC236}">
                  <a16:creationId xmlns:a16="http://schemas.microsoft.com/office/drawing/2014/main" id="{0EA0A449-FE2B-4948-8A13-06CFC25A3A68}"/>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sz="1350" dirty="0">
                <a:solidFill>
                  <a:prstClr val="black"/>
                </a:solidFill>
                <a:latin typeface="Times New Roman" panose="02020603050405020304" pitchFamily="18" charset="0"/>
              </a:endParaRPr>
            </a:p>
          </p:txBody>
        </p:sp>
        <p:sp>
          <p:nvSpPr>
            <p:cNvPr id="213" name="Google Shape;222;p3">
              <a:extLst>
                <a:ext uri="{FF2B5EF4-FFF2-40B4-BE49-F238E27FC236}">
                  <a16:creationId xmlns:a16="http://schemas.microsoft.com/office/drawing/2014/main" id="{FDF13A9C-A97B-44BE-9F23-62A6C5EDEC49}"/>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14" name="Google Shape;223;p3">
              <a:extLst>
                <a:ext uri="{FF2B5EF4-FFF2-40B4-BE49-F238E27FC236}">
                  <a16:creationId xmlns:a16="http://schemas.microsoft.com/office/drawing/2014/main" id="{ADA04C5F-ECF7-42DD-B1EB-83FC80EB7BDD}"/>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15" name="Google Shape;224;p3">
              <a:extLst>
                <a:ext uri="{FF2B5EF4-FFF2-40B4-BE49-F238E27FC236}">
                  <a16:creationId xmlns:a16="http://schemas.microsoft.com/office/drawing/2014/main" id="{EC7C5AD5-90D8-4F7D-9C2C-CFD820FC374A}"/>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grpSp>
        <p:nvGrpSpPr>
          <p:cNvPr id="216" name="Google Shape;225;p3">
            <a:extLst>
              <a:ext uri="{FF2B5EF4-FFF2-40B4-BE49-F238E27FC236}">
                <a16:creationId xmlns:a16="http://schemas.microsoft.com/office/drawing/2014/main" id="{06FC704C-BA05-45EE-B62B-22DABC82E899}"/>
              </a:ext>
            </a:extLst>
          </p:cNvPr>
          <p:cNvGrpSpPr/>
          <p:nvPr userDrawn="1"/>
        </p:nvGrpSpPr>
        <p:grpSpPr>
          <a:xfrm>
            <a:off x="8086725" y="536311"/>
            <a:ext cx="125049" cy="126470"/>
            <a:chOff x="4954425" y="2036375"/>
            <a:chExt cx="166675" cy="168575"/>
          </a:xfrm>
        </p:grpSpPr>
        <p:sp>
          <p:nvSpPr>
            <p:cNvPr id="217" name="Google Shape;226;p3">
              <a:extLst>
                <a:ext uri="{FF2B5EF4-FFF2-40B4-BE49-F238E27FC236}">
                  <a16:creationId xmlns:a16="http://schemas.microsoft.com/office/drawing/2014/main" id="{EE9E41F6-3648-44F1-A46C-BDD91F82AF1F}"/>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18" name="Google Shape;227;p3">
              <a:extLst>
                <a:ext uri="{FF2B5EF4-FFF2-40B4-BE49-F238E27FC236}">
                  <a16:creationId xmlns:a16="http://schemas.microsoft.com/office/drawing/2014/main" id="{A7D8C30C-9D8A-4F45-A5DD-F918DD863CF3}"/>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sp>
        <p:nvSpPr>
          <p:cNvPr id="219" name="Google Shape;228;p3">
            <a:extLst>
              <a:ext uri="{FF2B5EF4-FFF2-40B4-BE49-F238E27FC236}">
                <a16:creationId xmlns:a16="http://schemas.microsoft.com/office/drawing/2014/main" id="{EBE612EC-FC5F-4192-9E24-C046316489E0}"/>
              </a:ext>
            </a:extLst>
          </p:cNvPr>
          <p:cNvSpPr/>
          <p:nvPr userDrawn="1"/>
        </p:nvSpPr>
        <p:spPr>
          <a:xfrm>
            <a:off x="1183176" y="2699166"/>
            <a:ext cx="89375" cy="60919"/>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220" name="Google Shape;229;p3">
            <a:extLst>
              <a:ext uri="{FF2B5EF4-FFF2-40B4-BE49-F238E27FC236}">
                <a16:creationId xmlns:a16="http://schemas.microsoft.com/office/drawing/2014/main" id="{31BD3FA8-6E2A-4C65-9E9F-29FBB5C804BE}"/>
              </a:ext>
            </a:extLst>
          </p:cNvPr>
          <p:cNvSpPr/>
          <p:nvPr userDrawn="1"/>
        </p:nvSpPr>
        <p:spPr>
          <a:xfrm>
            <a:off x="7387629" y="2917298"/>
            <a:ext cx="65273" cy="46458"/>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grpSp>
        <p:nvGrpSpPr>
          <p:cNvPr id="221" name="Google Shape;230;p3">
            <a:extLst>
              <a:ext uri="{FF2B5EF4-FFF2-40B4-BE49-F238E27FC236}">
                <a16:creationId xmlns:a16="http://schemas.microsoft.com/office/drawing/2014/main" id="{69E37D2F-6DF5-4A21-A568-0E80AD7AD85B}"/>
              </a:ext>
            </a:extLst>
          </p:cNvPr>
          <p:cNvGrpSpPr/>
          <p:nvPr userDrawn="1"/>
        </p:nvGrpSpPr>
        <p:grpSpPr>
          <a:xfrm>
            <a:off x="956428" y="4157405"/>
            <a:ext cx="125049" cy="126470"/>
            <a:chOff x="4954425" y="2036375"/>
            <a:chExt cx="166675" cy="168575"/>
          </a:xfrm>
        </p:grpSpPr>
        <p:sp>
          <p:nvSpPr>
            <p:cNvPr id="222" name="Google Shape;231;p3">
              <a:extLst>
                <a:ext uri="{FF2B5EF4-FFF2-40B4-BE49-F238E27FC236}">
                  <a16:creationId xmlns:a16="http://schemas.microsoft.com/office/drawing/2014/main" id="{68E4F49D-2FDF-45EC-A2F0-64258873AC93}"/>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23" name="Google Shape;232;p3">
              <a:extLst>
                <a:ext uri="{FF2B5EF4-FFF2-40B4-BE49-F238E27FC236}">
                  <a16:creationId xmlns:a16="http://schemas.microsoft.com/office/drawing/2014/main" id="{424729EF-CCC4-4D87-A50A-4CA7DB6D3AA9}"/>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sp>
        <p:nvSpPr>
          <p:cNvPr id="224" name="TextBox 223">
            <a:extLst>
              <a:ext uri="{FF2B5EF4-FFF2-40B4-BE49-F238E27FC236}">
                <a16:creationId xmlns:a16="http://schemas.microsoft.com/office/drawing/2014/main" id="{93F46B3B-D663-4FBA-8528-CFD2F9C1E141}"/>
              </a:ext>
            </a:extLst>
          </p:cNvPr>
          <p:cNvSpPr txBox="1"/>
          <p:nvPr userDrawn="1"/>
        </p:nvSpPr>
        <p:spPr>
          <a:xfrm>
            <a:off x="2780137" y="1235800"/>
            <a:ext cx="3364830" cy="4074192"/>
          </a:xfrm>
          <a:prstGeom prst="rect">
            <a:avLst/>
          </a:prstGeom>
          <a:noFill/>
        </p:spPr>
        <p:txBody>
          <a:bodyPr wrap="square" rtlCol="0">
            <a:spAutoFit/>
          </a:bodyPr>
          <a:lstStyle/>
          <a:p>
            <a:pPr algn="ctr"/>
            <a:r>
              <a:rPr lang="vi-VN" sz="8625">
                <a:solidFill>
                  <a:srgbClr val="002060"/>
                </a:solidFill>
                <a:latin typeface="UTM Cookies"/>
              </a:rPr>
              <a:t>LUYỆN TẬP</a:t>
            </a:r>
            <a:endParaRPr lang="vi-VN" sz="8625" dirty="0">
              <a:solidFill>
                <a:srgbClr val="002060"/>
              </a:solidFill>
              <a:latin typeface="UTM Cookies"/>
            </a:endParaRPr>
          </a:p>
        </p:txBody>
      </p:sp>
    </p:spTree>
    <p:extLst>
      <p:ext uri="{BB962C8B-B14F-4D97-AF65-F5344CB8AC3E}">
        <p14:creationId xmlns:p14="http://schemas.microsoft.com/office/powerpoint/2010/main" val="104797087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202"/>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219"/>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221"/>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216"/>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220"/>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205"/>
                                        </p:tgtEl>
                                      </p:cBhvr>
                                      <p:by x="150000" y="150000"/>
                                    </p:animScale>
                                  </p:childTnLst>
                                </p:cTn>
                              </p:par>
                              <p:par>
                                <p:cTn id="17" presetID="16" presetClass="entr" presetSubtype="21"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Effect transition="in" filter="barn(inVertical)">
                                      <p:cBhvr>
                                        <p:cTn id="19" dur="500"/>
                                        <p:tgtEl>
                                          <p:spTgt spid="98"/>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99"/>
                                        </p:tgtEl>
                                        <p:attrNameLst>
                                          <p:attrName>style.visibility</p:attrName>
                                        </p:attrNameLst>
                                      </p:cBhvr>
                                      <p:to>
                                        <p:strVal val="visible"/>
                                      </p:to>
                                    </p:set>
                                    <p:animEffect transition="in" filter="barn(inVertical)">
                                      <p:cBhvr>
                                        <p:cTn id="22" dur="500"/>
                                        <p:tgtEl>
                                          <p:spTgt spid="99"/>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97"/>
                                        </p:tgtEl>
                                        <p:attrNameLst>
                                          <p:attrName>style.visibility</p:attrName>
                                        </p:attrNameLst>
                                      </p:cBhvr>
                                      <p:to>
                                        <p:strVal val="visible"/>
                                      </p:to>
                                    </p:set>
                                    <p:animEffect transition="in" filter="fade">
                                      <p:cBhvr>
                                        <p:cTn id="26" dur="500"/>
                                        <p:tgtEl>
                                          <p:spTgt spid="97"/>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138"/>
                                        </p:tgtEl>
                                        <p:attrNameLst>
                                          <p:attrName>style.visibility</p:attrName>
                                        </p:attrNameLst>
                                      </p:cBhvr>
                                      <p:to>
                                        <p:strVal val="visible"/>
                                      </p:to>
                                    </p:set>
                                    <p:anim calcmode="lin" valueType="num">
                                      <p:cBhvr>
                                        <p:cTn id="30" dur="1000" fill="hold"/>
                                        <p:tgtEl>
                                          <p:spTgt spid="138"/>
                                        </p:tgtEl>
                                        <p:attrNameLst>
                                          <p:attrName>ppt_w</p:attrName>
                                        </p:attrNameLst>
                                      </p:cBhvr>
                                      <p:tavLst>
                                        <p:tav tm="0">
                                          <p:val>
                                            <p:fltVal val="0"/>
                                          </p:val>
                                        </p:tav>
                                        <p:tav tm="100000">
                                          <p:val>
                                            <p:strVal val="#ppt_w"/>
                                          </p:val>
                                        </p:tav>
                                      </p:tavLst>
                                    </p:anim>
                                    <p:anim calcmode="lin" valueType="num">
                                      <p:cBhvr>
                                        <p:cTn id="31" dur="1000" fill="hold"/>
                                        <p:tgtEl>
                                          <p:spTgt spid="138"/>
                                        </p:tgtEl>
                                        <p:attrNameLst>
                                          <p:attrName>ppt_h</p:attrName>
                                        </p:attrNameLst>
                                      </p:cBhvr>
                                      <p:tavLst>
                                        <p:tav tm="0">
                                          <p:val>
                                            <p:fltVal val="0"/>
                                          </p:val>
                                        </p:tav>
                                        <p:tav tm="100000">
                                          <p:val>
                                            <p:strVal val="#ppt_h"/>
                                          </p:val>
                                        </p:tav>
                                      </p:tavLst>
                                    </p:anim>
                                    <p:anim calcmode="lin" valueType="num">
                                      <p:cBhvr>
                                        <p:cTn id="32" dur="1000" fill="hold"/>
                                        <p:tgtEl>
                                          <p:spTgt spid="138"/>
                                        </p:tgtEl>
                                        <p:attrNameLst>
                                          <p:attrName>style.rotation</p:attrName>
                                        </p:attrNameLst>
                                      </p:cBhvr>
                                      <p:tavLst>
                                        <p:tav tm="0">
                                          <p:val>
                                            <p:fltVal val="90"/>
                                          </p:val>
                                        </p:tav>
                                        <p:tav tm="100000">
                                          <p:val>
                                            <p:fltVal val="0"/>
                                          </p:val>
                                        </p:tav>
                                      </p:tavLst>
                                    </p:anim>
                                    <p:animEffect transition="in" filter="fade">
                                      <p:cBhvr>
                                        <p:cTn id="33" dur="1000"/>
                                        <p:tgtEl>
                                          <p:spTgt spid="138"/>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224"/>
                                        </p:tgtEl>
                                        <p:attrNameLst>
                                          <p:attrName>style.visibility</p:attrName>
                                        </p:attrNameLst>
                                      </p:cBhvr>
                                      <p:to>
                                        <p:strVal val="visible"/>
                                      </p:to>
                                    </p:set>
                                    <p:animEffect transition="in" filter="randombar(horizontal)">
                                      <p:cBhvr>
                                        <p:cTn id="37" dur="500"/>
                                        <p:tgtEl>
                                          <p:spTgt spid="2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219" grpId="0" animBg="1"/>
      <p:bldP spid="220" grpId="0" animBg="1"/>
      <p:bldP spid="224" grpId="0"/>
    </p:bldLst>
  </p:timing>
</p:sldLayout>
</file>

<file path=ppt/slideLayouts/slideLayout74.xml><?xml version="1.0" encoding="utf-8"?>
<p:sldLayout xmlns:a="http://schemas.openxmlformats.org/drawingml/2006/main" xmlns:r="http://schemas.openxmlformats.org/officeDocument/2006/relationships" xmlns:p="http://schemas.openxmlformats.org/presentationml/2006/main" preserve="1" userDrawn="1">
  <p:cSld name="15_Title and Content">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297023" y="164692"/>
            <a:ext cx="8712950" cy="4681543"/>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FFC000"/>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endParaRPr sz="1350" dirty="0">
                <a:solidFill>
                  <a:prstClr val="black"/>
                </a:solidFill>
                <a:latin typeface="Times New Roman" panose="02020603050405020304" pitchFamily="18" charset="0"/>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349391" y="661836"/>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150354" y="680331"/>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168122" y="742296"/>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393811" y="710860"/>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151248" y="688672"/>
            <a:ext cx="335912"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348498" y="1122388"/>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49460" y="1140883"/>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167228" y="1202847"/>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392918" y="1171412"/>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150353" y="1149223"/>
            <a:ext cx="335912"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347604" y="1582939"/>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48567" y="1601434"/>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166334" y="1663399"/>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392025" y="1631963"/>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49460" y="1609774"/>
            <a:ext cx="335912"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346711" y="2043490"/>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47673" y="2061986"/>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165441" y="2123950"/>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391130" y="2092515"/>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48567" y="2070326"/>
            <a:ext cx="335912"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345817" y="2504042"/>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46779" y="2522537"/>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164548" y="2584501"/>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390237" y="2553066"/>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47674" y="2530877"/>
            <a:ext cx="335912"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344924" y="2964593"/>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45886" y="2983088"/>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163654" y="3045053"/>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389344" y="3013617"/>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46779" y="2991429"/>
            <a:ext cx="335912"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344030" y="3425145"/>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44993" y="3443640"/>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162760" y="3505604"/>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388450" y="3474169"/>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45886" y="3451980"/>
            <a:ext cx="335912"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343137" y="3885696"/>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44100" y="3904191"/>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161867" y="3966156"/>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387556" y="3934720"/>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44993" y="3912531"/>
            <a:ext cx="335912"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342243" y="4346247"/>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43205" y="4364743"/>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160973" y="4426707"/>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386663" y="4395272"/>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44099" y="4373083"/>
            <a:ext cx="335912"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Tree>
    <p:extLst>
      <p:ext uri="{BB962C8B-B14F-4D97-AF65-F5344CB8AC3E}">
        <p14:creationId xmlns:p14="http://schemas.microsoft.com/office/powerpoint/2010/main" val="2240942452"/>
      </p:ext>
    </p:extLst>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preserve="1" userDrawn="1">
  <p:cSld name="1_Title Slide">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912FF248-73E2-4B5D-9669-D05536B13110}"/>
              </a:ext>
            </a:extLst>
          </p:cNvPr>
          <p:cNvGrpSpPr/>
          <p:nvPr userDrawn="1"/>
        </p:nvGrpSpPr>
        <p:grpSpPr>
          <a:xfrm>
            <a:off x="297023" y="164692"/>
            <a:ext cx="8712950" cy="4681543"/>
            <a:chOff x="395894" y="219519"/>
            <a:chExt cx="8518865" cy="4788281"/>
          </a:xfrm>
        </p:grpSpPr>
        <p:sp>
          <p:nvSpPr>
            <p:cNvPr id="8" name="Google Shape;993;p14">
              <a:extLst>
                <a:ext uri="{FF2B5EF4-FFF2-40B4-BE49-F238E27FC236}">
                  <a16:creationId xmlns:a16="http://schemas.microsoft.com/office/drawing/2014/main" id="{6F2E4380-9AAF-4929-8F62-F490FD06BB80}"/>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dk2"/>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nvGrpSpPr>
            <p:cNvPr id="9" name="Google Shape;994;p14">
              <a:extLst>
                <a:ext uri="{FF2B5EF4-FFF2-40B4-BE49-F238E27FC236}">
                  <a16:creationId xmlns:a16="http://schemas.microsoft.com/office/drawing/2014/main" id="{05263AFC-D1B4-4D83-808E-9B96447708D3}"/>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E97D35D9-4A80-4E5E-AE99-A42260106314}"/>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9" name="Google Shape;996;p14">
                <a:extLst>
                  <a:ext uri="{FF2B5EF4-FFF2-40B4-BE49-F238E27FC236}">
                    <a16:creationId xmlns:a16="http://schemas.microsoft.com/office/drawing/2014/main" id="{F1D5A806-A58C-4FB9-9CB8-29884CE2006D}"/>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sp>
          <p:nvSpPr>
            <p:cNvPr id="10" name="Google Shape;997;p14">
              <a:extLst>
                <a:ext uri="{FF2B5EF4-FFF2-40B4-BE49-F238E27FC236}">
                  <a16:creationId xmlns:a16="http://schemas.microsoft.com/office/drawing/2014/main" id="{ED4A141D-52F2-416A-BB8C-6ABF536EB5BD}"/>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nvGrpSpPr>
            <p:cNvPr id="11" name="Google Shape;998;p14">
              <a:extLst>
                <a:ext uri="{FF2B5EF4-FFF2-40B4-BE49-F238E27FC236}">
                  <a16:creationId xmlns:a16="http://schemas.microsoft.com/office/drawing/2014/main" id="{233E8FF6-A58B-4C0A-8E03-7EBCEC1A722A}"/>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1B628C4E-2CC0-49FD-AE56-2DA39F0AEDC3}"/>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7" name="Google Shape;1000;p14">
                <a:extLst>
                  <a:ext uri="{FF2B5EF4-FFF2-40B4-BE49-F238E27FC236}">
                    <a16:creationId xmlns:a16="http://schemas.microsoft.com/office/drawing/2014/main" id="{B7905D3C-D345-41E1-9F8F-3DE9CB825DDB}"/>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grpSp>
          <p:nvGrpSpPr>
            <p:cNvPr id="12" name="Google Shape;1001;p14">
              <a:extLst>
                <a:ext uri="{FF2B5EF4-FFF2-40B4-BE49-F238E27FC236}">
                  <a16:creationId xmlns:a16="http://schemas.microsoft.com/office/drawing/2014/main" id="{9381F408-D6BF-4983-8522-FE74B038BAD1}"/>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313829AE-A03B-42DF-8C85-190282C1CC18}"/>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5" name="Google Shape;1003;p14">
                <a:extLst>
                  <a:ext uri="{FF2B5EF4-FFF2-40B4-BE49-F238E27FC236}">
                    <a16:creationId xmlns:a16="http://schemas.microsoft.com/office/drawing/2014/main" id="{92BB61BC-FAB6-4715-A9E7-CC0E8CEE0D5C}"/>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grpSp>
          <p:nvGrpSpPr>
            <p:cNvPr id="13" name="Google Shape;1004;p14">
              <a:extLst>
                <a:ext uri="{FF2B5EF4-FFF2-40B4-BE49-F238E27FC236}">
                  <a16:creationId xmlns:a16="http://schemas.microsoft.com/office/drawing/2014/main" id="{D079DC36-A197-4791-8A06-31AB6A7A8165}"/>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BFAD29E2-C19B-47AB-B438-BA439212A9D2}"/>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3" name="Google Shape;1006;p14">
                <a:extLst>
                  <a:ext uri="{FF2B5EF4-FFF2-40B4-BE49-F238E27FC236}">
                    <a16:creationId xmlns:a16="http://schemas.microsoft.com/office/drawing/2014/main" id="{DA309345-B33A-4CD0-9D4E-F69123E7E182}"/>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grpSp>
          <p:nvGrpSpPr>
            <p:cNvPr id="14" name="Google Shape;1007;p14">
              <a:extLst>
                <a:ext uri="{FF2B5EF4-FFF2-40B4-BE49-F238E27FC236}">
                  <a16:creationId xmlns:a16="http://schemas.microsoft.com/office/drawing/2014/main" id="{590C6090-7470-4DB3-8246-659CCC0F2A1A}"/>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611C93AB-AF4D-48EC-B180-BF93AED33FAD}"/>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1" name="Google Shape;1009;p14">
                <a:extLst>
                  <a:ext uri="{FF2B5EF4-FFF2-40B4-BE49-F238E27FC236}">
                    <a16:creationId xmlns:a16="http://schemas.microsoft.com/office/drawing/2014/main" id="{FC04491F-28E4-471E-8BA3-24A183402971}"/>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grpSp>
          <p:nvGrpSpPr>
            <p:cNvPr id="15" name="Google Shape;1010;p14">
              <a:extLst>
                <a:ext uri="{FF2B5EF4-FFF2-40B4-BE49-F238E27FC236}">
                  <a16:creationId xmlns:a16="http://schemas.microsoft.com/office/drawing/2014/main" id="{D54D7793-AF6A-4956-9B72-E4F3A35C4520}"/>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47A74F27-516B-4842-B2FD-3E800B67929D}"/>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9" name="Google Shape;1012;p14">
                <a:extLst>
                  <a:ext uri="{FF2B5EF4-FFF2-40B4-BE49-F238E27FC236}">
                    <a16:creationId xmlns:a16="http://schemas.microsoft.com/office/drawing/2014/main" id="{81691461-33B0-489D-A18A-AD91D59A1D21}"/>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sp>
          <p:nvSpPr>
            <p:cNvPr id="16" name="Google Shape;1013;p14">
              <a:extLst>
                <a:ext uri="{FF2B5EF4-FFF2-40B4-BE49-F238E27FC236}">
                  <a16:creationId xmlns:a16="http://schemas.microsoft.com/office/drawing/2014/main" id="{0EEF144F-B527-4080-AAEA-10B3E48E39A2}"/>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7" name="Google Shape;1014;p14">
              <a:extLst>
                <a:ext uri="{FF2B5EF4-FFF2-40B4-BE49-F238E27FC236}">
                  <a16:creationId xmlns:a16="http://schemas.microsoft.com/office/drawing/2014/main" id="{40F35D0D-CACF-4AB5-BE8A-E9FB73511388}"/>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endParaRPr sz="1350" dirty="0">
                <a:solidFill>
                  <a:prstClr val="black"/>
                </a:solidFill>
                <a:latin typeface="Times New Roman" panose="02020603050405020304" pitchFamily="18" charset="0"/>
              </a:endParaRPr>
            </a:p>
          </p:txBody>
        </p:sp>
      </p:grpSp>
      <p:grpSp>
        <p:nvGrpSpPr>
          <p:cNvPr id="30" name="Google Shape;1016;p14">
            <a:extLst>
              <a:ext uri="{FF2B5EF4-FFF2-40B4-BE49-F238E27FC236}">
                <a16:creationId xmlns:a16="http://schemas.microsoft.com/office/drawing/2014/main" id="{327BF5F6-D034-4620-B2B7-7F2179C531EB}"/>
              </a:ext>
            </a:extLst>
          </p:cNvPr>
          <p:cNvGrpSpPr/>
          <p:nvPr userDrawn="1"/>
        </p:nvGrpSpPr>
        <p:grpSpPr>
          <a:xfrm>
            <a:off x="742152" y="4235755"/>
            <a:ext cx="461552" cy="401778"/>
            <a:chOff x="2495125" y="2142250"/>
            <a:chExt cx="444275" cy="398525"/>
          </a:xfrm>
        </p:grpSpPr>
        <p:sp>
          <p:nvSpPr>
            <p:cNvPr id="31" name="Google Shape;1017;p14">
              <a:extLst>
                <a:ext uri="{FF2B5EF4-FFF2-40B4-BE49-F238E27FC236}">
                  <a16:creationId xmlns:a16="http://schemas.microsoft.com/office/drawing/2014/main" id="{F2F00FDD-D7D5-4809-82CF-73AA35BD05FE}"/>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32" name="Google Shape;1018;p14">
              <a:extLst>
                <a:ext uri="{FF2B5EF4-FFF2-40B4-BE49-F238E27FC236}">
                  <a16:creationId xmlns:a16="http://schemas.microsoft.com/office/drawing/2014/main" id="{5395EB15-BC66-42AE-A1EE-3E2823F5486A}"/>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3"/>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grpSp>
        <p:nvGrpSpPr>
          <p:cNvPr id="33" name="Google Shape;1019;p14">
            <a:extLst>
              <a:ext uri="{FF2B5EF4-FFF2-40B4-BE49-F238E27FC236}">
                <a16:creationId xmlns:a16="http://schemas.microsoft.com/office/drawing/2014/main" id="{D53CFA2D-5D0C-4A67-9094-88F183BFE612}"/>
              </a:ext>
            </a:extLst>
          </p:cNvPr>
          <p:cNvGrpSpPr/>
          <p:nvPr userDrawn="1"/>
        </p:nvGrpSpPr>
        <p:grpSpPr>
          <a:xfrm>
            <a:off x="7636017" y="320863"/>
            <a:ext cx="302706" cy="283672"/>
            <a:chOff x="3243875" y="2372825"/>
            <a:chExt cx="291375" cy="281375"/>
          </a:xfrm>
        </p:grpSpPr>
        <p:sp>
          <p:nvSpPr>
            <p:cNvPr id="34" name="Google Shape;1020;p14">
              <a:extLst>
                <a:ext uri="{FF2B5EF4-FFF2-40B4-BE49-F238E27FC236}">
                  <a16:creationId xmlns:a16="http://schemas.microsoft.com/office/drawing/2014/main" id="{30675EEE-C22B-4D00-94DF-E49C0A367512}"/>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35" name="Google Shape;1021;p14">
              <a:extLst>
                <a:ext uri="{FF2B5EF4-FFF2-40B4-BE49-F238E27FC236}">
                  <a16:creationId xmlns:a16="http://schemas.microsoft.com/office/drawing/2014/main" id="{E3DBEB34-9A0C-4ECA-A1F1-6D8B1FF89970}"/>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36" name="Google Shape;1022;p14">
              <a:extLst>
                <a:ext uri="{FF2B5EF4-FFF2-40B4-BE49-F238E27FC236}">
                  <a16:creationId xmlns:a16="http://schemas.microsoft.com/office/drawing/2014/main" id="{07CFEFDF-2E28-4483-834B-DA095CF3CE48}"/>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37" name="Google Shape;1023;p14">
              <a:extLst>
                <a:ext uri="{FF2B5EF4-FFF2-40B4-BE49-F238E27FC236}">
                  <a16:creationId xmlns:a16="http://schemas.microsoft.com/office/drawing/2014/main" id="{14506E96-EBA9-4C68-AF1F-8C4403B117FE}"/>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38" name="Google Shape;1024;p14">
              <a:extLst>
                <a:ext uri="{FF2B5EF4-FFF2-40B4-BE49-F238E27FC236}">
                  <a16:creationId xmlns:a16="http://schemas.microsoft.com/office/drawing/2014/main" id="{B2F2C8B1-350B-49EE-9CA4-D84F2E04689C}"/>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39" name="Google Shape;1025;p14">
              <a:extLst>
                <a:ext uri="{FF2B5EF4-FFF2-40B4-BE49-F238E27FC236}">
                  <a16:creationId xmlns:a16="http://schemas.microsoft.com/office/drawing/2014/main" id="{524642B7-86EC-4E65-B0EB-6949F77DB65F}"/>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40" name="Google Shape;1026;p14">
              <a:extLst>
                <a:ext uri="{FF2B5EF4-FFF2-40B4-BE49-F238E27FC236}">
                  <a16:creationId xmlns:a16="http://schemas.microsoft.com/office/drawing/2014/main" id="{DA2CC125-6131-46A3-AC36-26C92E5CD21A}"/>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41" name="Google Shape;1027;p14">
              <a:extLst>
                <a:ext uri="{FF2B5EF4-FFF2-40B4-BE49-F238E27FC236}">
                  <a16:creationId xmlns:a16="http://schemas.microsoft.com/office/drawing/2014/main" id="{5A24D573-ECDB-4ACD-87B3-20030C31E8D4}"/>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42" name="Google Shape;1028;p14">
              <a:extLst>
                <a:ext uri="{FF2B5EF4-FFF2-40B4-BE49-F238E27FC236}">
                  <a16:creationId xmlns:a16="http://schemas.microsoft.com/office/drawing/2014/main" id="{7E867DAA-A57F-489C-A045-9A1C1429277B}"/>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43" name="Google Shape;1029;p14">
              <a:extLst>
                <a:ext uri="{FF2B5EF4-FFF2-40B4-BE49-F238E27FC236}">
                  <a16:creationId xmlns:a16="http://schemas.microsoft.com/office/drawing/2014/main" id="{1DF03B23-6B1D-4056-9368-8D8F23721207}"/>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grpSp>
        <p:nvGrpSpPr>
          <p:cNvPr id="44" name="Google Shape;1030;p14">
            <a:extLst>
              <a:ext uri="{FF2B5EF4-FFF2-40B4-BE49-F238E27FC236}">
                <a16:creationId xmlns:a16="http://schemas.microsoft.com/office/drawing/2014/main" id="{AC4C02C6-8357-4A9D-9FE8-73BED3D677DA}"/>
              </a:ext>
            </a:extLst>
          </p:cNvPr>
          <p:cNvGrpSpPr/>
          <p:nvPr userDrawn="1"/>
        </p:nvGrpSpPr>
        <p:grpSpPr>
          <a:xfrm>
            <a:off x="8255919" y="782772"/>
            <a:ext cx="173157" cy="169951"/>
            <a:chOff x="4954425" y="2036375"/>
            <a:chExt cx="166675" cy="168575"/>
          </a:xfrm>
        </p:grpSpPr>
        <p:sp>
          <p:nvSpPr>
            <p:cNvPr id="45" name="Google Shape;1031;p14">
              <a:extLst>
                <a:ext uri="{FF2B5EF4-FFF2-40B4-BE49-F238E27FC236}">
                  <a16:creationId xmlns:a16="http://schemas.microsoft.com/office/drawing/2014/main" id="{7490645F-164B-43DC-B0C4-4E49ABCDCE60}"/>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46" name="Google Shape;1032;p14">
              <a:extLst>
                <a:ext uri="{FF2B5EF4-FFF2-40B4-BE49-F238E27FC236}">
                  <a16:creationId xmlns:a16="http://schemas.microsoft.com/office/drawing/2014/main" id="{F62C8C47-6F19-44BD-9FED-30D56890DF52}"/>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sp>
        <p:nvSpPr>
          <p:cNvPr id="47" name="Google Shape;1033;p14">
            <a:extLst>
              <a:ext uri="{FF2B5EF4-FFF2-40B4-BE49-F238E27FC236}">
                <a16:creationId xmlns:a16="http://schemas.microsoft.com/office/drawing/2014/main" id="{9C058F19-0AE8-4DE1-A824-EE065CCDBD8D}"/>
              </a:ext>
            </a:extLst>
          </p:cNvPr>
          <p:cNvSpPr/>
          <p:nvPr userDrawn="1"/>
        </p:nvSpPr>
        <p:spPr>
          <a:xfrm>
            <a:off x="1541495" y="4699964"/>
            <a:ext cx="123758" cy="81863"/>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2"/>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48" name="Google Shape;1034;p14">
            <a:extLst>
              <a:ext uri="{FF2B5EF4-FFF2-40B4-BE49-F238E27FC236}">
                <a16:creationId xmlns:a16="http://schemas.microsoft.com/office/drawing/2014/main" id="{F39F1339-6652-4316-AEAE-58755DC68066}"/>
              </a:ext>
            </a:extLst>
          </p:cNvPr>
          <p:cNvSpPr/>
          <p:nvPr userDrawn="1"/>
        </p:nvSpPr>
        <p:spPr>
          <a:xfrm>
            <a:off x="8249505" y="4637533"/>
            <a:ext cx="90383" cy="62431"/>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5"/>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grpSp>
        <p:nvGrpSpPr>
          <p:cNvPr id="49" name="Google Shape;1035;p14">
            <a:extLst>
              <a:ext uri="{FF2B5EF4-FFF2-40B4-BE49-F238E27FC236}">
                <a16:creationId xmlns:a16="http://schemas.microsoft.com/office/drawing/2014/main" id="{B0CF15ED-922C-4751-B1DA-9089B1988ECC}"/>
              </a:ext>
            </a:extLst>
          </p:cNvPr>
          <p:cNvGrpSpPr/>
          <p:nvPr userDrawn="1"/>
        </p:nvGrpSpPr>
        <p:grpSpPr>
          <a:xfrm>
            <a:off x="613232" y="3895452"/>
            <a:ext cx="173157" cy="169951"/>
            <a:chOff x="4954425" y="2036375"/>
            <a:chExt cx="166675" cy="168575"/>
          </a:xfrm>
        </p:grpSpPr>
        <p:sp>
          <p:nvSpPr>
            <p:cNvPr id="50" name="Google Shape;1036;p14">
              <a:extLst>
                <a:ext uri="{FF2B5EF4-FFF2-40B4-BE49-F238E27FC236}">
                  <a16:creationId xmlns:a16="http://schemas.microsoft.com/office/drawing/2014/main" id="{7EA6F03C-5B07-4131-89F4-3BAFB23D4AF0}"/>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51" name="Google Shape;1037;p14">
              <a:extLst>
                <a:ext uri="{FF2B5EF4-FFF2-40B4-BE49-F238E27FC236}">
                  <a16:creationId xmlns:a16="http://schemas.microsoft.com/office/drawing/2014/main" id="{C7913F77-486F-46A9-8AEC-4B7565FB4E4C}"/>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sp>
        <p:nvSpPr>
          <p:cNvPr id="96" name="Google Shape;1082;p14">
            <a:extLst>
              <a:ext uri="{FF2B5EF4-FFF2-40B4-BE49-F238E27FC236}">
                <a16:creationId xmlns:a16="http://schemas.microsoft.com/office/drawing/2014/main" id="{95018CA8-A1C2-47FD-890D-549D7B4AC236}"/>
              </a:ext>
            </a:extLst>
          </p:cNvPr>
          <p:cNvSpPr/>
          <p:nvPr userDrawn="1"/>
        </p:nvSpPr>
        <p:spPr>
          <a:xfrm>
            <a:off x="349391" y="661836"/>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97" name="Google Shape;1083;p14">
            <a:extLst>
              <a:ext uri="{FF2B5EF4-FFF2-40B4-BE49-F238E27FC236}">
                <a16:creationId xmlns:a16="http://schemas.microsoft.com/office/drawing/2014/main" id="{B936ECCA-F1FD-46EC-B26D-DE3BF7D0C273}"/>
              </a:ext>
            </a:extLst>
          </p:cNvPr>
          <p:cNvSpPr/>
          <p:nvPr userDrawn="1"/>
        </p:nvSpPr>
        <p:spPr>
          <a:xfrm>
            <a:off x="150354" y="680331"/>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98" name="Google Shape;1084;p14">
            <a:extLst>
              <a:ext uri="{FF2B5EF4-FFF2-40B4-BE49-F238E27FC236}">
                <a16:creationId xmlns:a16="http://schemas.microsoft.com/office/drawing/2014/main" id="{03D9643B-BC02-476E-ABF0-0F13D9275EA3}"/>
              </a:ext>
            </a:extLst>
          </p:cNvPr>
          <p:cNvSpPr/>
          <p:nvPr userDrawn="1"/>
        </p:nvSpPr>
        <p:spPr>
          <a:xfrm>
            <a:off x="168122" y="742296"/>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99" name="Google Shape;1085;p14">
            <a:extLst>
              <a:ext uri="{FF2B5EF4-FFF2-40B4-BE49-F238E27FC236}">
                <a16:creationId xmlns:a16="http://schemas.microsoft.com/office/drawing/2014/main" id="{E4F6C8FF-3CF3-45F6-8706-79866A8801F6}"/>
              </a:ext>
            </a:extLst>
          </p:cNvPr>
          <p:cNvSpPr/>
          <p:nvPr userDrawn="1"/>
        </p:nvSpPr>
        <p:spPr>
          <a:xfrm>
            <a:off x="393811" y="710860"/>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00" name="Google Shape;1086;p14">
            <a:extLst>
              <a:ext uri="{FF2B5EF4-FFF2-40B4-BE49-F238E27FC236}">
                <a16:creationId xmlns:a16="http://schemas.microsoft.com/office/drawing/2014/main" id="{1BF2058A-58A5-400D-B987-EA9281BD464C}"/>
              </a:ext>
            </a:extLst>
          </p:cNvPr>
          <p:cNvSpPr/>
          <p:nvPr userDrawn="1"/>
        </p:nvSpPr>
        <p:spPr>
          <a:xfrm>
            <a:off x="151248" y="688672"/>
            <a:ext cx="335912"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02" name="Google Shape;1082;p14">
            <a:extLst>
              <a:ext uri="{FF2B5EF4-FFF2-40B4-BE49-F238E27FC236}">
                <a16:creationId xmlns:a16="http://schemas.microsoft.com/office/drawing/2014/main" id="{3B878202-51EA-4466-A893-7046CA4B0564}"/>
              </a:ext>
            </a:extLst>
          </p:cNvPr>
          <p:cNvSpPr/>
          <p:nvPr userDrawn="1"/>
        </p:nvSpPr>
        <p:spPr>
          <a:xfrm>
            <a:off x="348498" y="1122388"/>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03" name="Google Shape;1083;p14">
            <a:extLst>
              <a:ext uri="{FF2B5EF4-FFF2-40B4-BE49-F238E27FC236}">
                <a16:creationId xmlns:a16="http://schemas.microsoft.com/office/drawing/2014/main" id="{8AE3EC7F-38CF-4238-A1D3-36A00E1CDB4B}"/>
              </a:ext>
            </a:extLst>
          </p:cNvPr>
          <p:cNvSpPr/>
          <p:nvPr userDrawn="1"/>
        </p:nvSpPr>
        <p:spPr>
          <a:xfrm>
            <a:off x="149460" y="1140883"/>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04" name="Google Shape;1084;p14">
            <a:extLst>
              <a:ext uri="{FF2B5EF4-FFF2-40B4-BE49-F238E27FC236}">
                <a16:creationId xmlns:a16="http://schemas.microsoft.com/office/drawing/2014/main" id="{A109E879-FF69-420F-8594-E4E350138FE4}"/>
              </a:ext>
            </a:extLst>
          </p:cNvPr>
          <p:cNvSpPr/>
          <p:nvPr userDrawn="1"/>
        </p:nvSpPr>
        <p:spPr>
          <a:xfrm>
            <a:off x="167228" y="1202847"/>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05" name="Google Shape;1085;p14">
            <a:extLst>
              <a:ext uri="{FF2B5EF4-FFF2-40B4-BE49-F238E27FC236}">
                <a16:creationId xmlns:a16="http://schemas.microsoft.com/office/drawing/2014/main" id="{D728BFA8-D828-48D9-B813-EB0070A3F849}"/>
              </a:ext>
            </a:extLst>
          </p:cNvPr>
          <p:cNvSpPr/>
          <p:nvPr userDrawn="1"/>
        </p:nvSpPr>
        <p:spPr>
          <a:xfrm>
            <a:off x="392918" y="1171412"/>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06" name="Google Shape;1086;p14">
            <a:extLst>
              <a:ext uri="{FF2B5EF4-FFF2-40B4-BE49-F238E27FC236}">
                <a16:creationId xmlns:a16="http://schemas.microsoft.com/office/drawing/2014/main" id="{AAD00854-B92E-4943-95A5-C96E52F3DCF3}"/>
              </a:ext>
            </a:extLst>
          </p:cNvPr>
          <p:cNvSpPr/>
          <p:nvPr userDrawn="1"/>
        </p:nvSpPr>
        <p:spPr>
          <a:xfrm>
            <a:off x="150353" y="1149223"/>
            <a:ext cx="335912"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07" name="Google Shape;1082;p14">
            <a:extLst>
              <a:ext uri="{FF2B5EF4-FFF2-40B4-BE49-F238E27FC236}">
                <a16:creationId xmlns:a16="http://schemas.microsoft.com/office/drawing/2014/main" id="{A9BB0978-9312-4447-80AB-41294A409ED1}"/>
              </a:ext>
            </a:extLst>
          </p:cNvPr>
          <p:cNvSpPr/>
          <p:nvPr userDrawn="1"/>
        </p:nvSpPr>
        <p:spPr>
          <a:xfrm>
            <a:off x="347604" y="1582939"/>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08" name="Google Shape;1083;p14">
            <a:extLst>
              <a:ext uri="{FF2B5EF4-FFF2-40B4-BE49-F238E27FC236}">
                <a16:creationId xmlns:a16="http://schemas.microsoft.com/office/drawing/2014/main" id="{61FF21EF-8FF4-4964-B264-5FF3E4B83CCE}"/>
              </a:ext>
            </a:extLst>
          </p:cNvPr>
          <p:cNvSpPr/>
          <p:nvPr userDrawn="1"/>
        </p:nvSpPr>
        <p:spPr>
          <a:xfrm>
            <a:off x="148567" y="1601434"/>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09" name="Google Shape;1084;p14">
            <a:extLst>
              <a:ext uri="{FF2B5EF4-FFF2-40B4-BE49-F238E27FC236}">
                <a16:creationId xmlns:a16="http://schemas.microsoft.com/office/drawing/2014/main" id="{2A3A52D1-7028-4394-92D4-70E60315E66B}"/>
              </a:ext>
            </a:extLst>
          </p:cNvPr>
          <p:cNvSpPr/>
          <p:nvPr userDrawn="1"/>
        </p:nvSpPr>
        <p:spPr>
          <a:xfrm>
            <a:off x="166334" y="1663399"/>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10" name="Google Shape;1085;p14">
            <a:extLst>
              <a:ext uri="{FF2B5EF4-FFF2-40B4-BE49-F238E27FC236}">
                <a16:creationId xmlns:a16="http://schemas.microsoft.com/office/drawing/2014/main" id="{2B402ED8-8890-4BBD-BD4A-317F62877C5F}"/>
              </a:ext>
            </a:extLst>
          </p:cNvPr>
          <p:cNvSpPr/>
          <p:nvPr userDrawn="1"/>
        </p:nvSpPr>
        <p:spPr>
          <a:xfrm>
            <a:off x="392025" y="1631963"/>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11" name="Google Shape;1086;p14">
            <a:extLst>
              <a:ext uri="{FF2B5EF4-FFF2-40B4-BE49-F238E27FC236}">
                <a16:creationId xmlns:a16="http://schemas.microsoft.com/office/drawing/2014/main" id="{4FDB29D0-7164-4DBA-A2E6-84221CCDCFD4}"/>
              </a:ext>
            </a:extLst>
          </p:cNvPr>
          <p:cNvSpPr/>
          <p:nvPr userDrawn="1"/>
        </p:nvSpPr>
        <p:spPr>
          <a:xfrm>
            <a:off x="149460" y="1609774"/>
            <a:ext cx="335912"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12" name="Google Shape;1082;p14">
            <a:extLst>
              <a:ext uri="{FF2B5EF4-FFF2-40B4-BE49-F238E27FC236}">
                <a16:creationId xmlns:a16="http://schemas.microsoft.com/office/drawing/2014/main" id="{76F446C8-2BE2-457E-A059-3FBDE50A2DAB}"/>
              </a:ext>
            </a:extLst>
          </p:cNvPr>
          <p:cNvSpPr/>
          <p:nvPr userDrawn="1"/>
        </p:nvSpPr>
        <p:spPr>
          <a:xfrm>
            <a:off x="346711" y="2043490"/>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13" name="Google Shape;1083;p14">
            <a:extLst>
              <a:ext uri="{FF2B5EF4-FFF2-40B4-BE49-F238E27FC236}">
                <a16:creationId xmlns:a16="http://schemas.microsoft.com/office/drawing/2014/main" id="{543F1EC7-1C51-46E0-ACF5-20C5F0905E39}"/>
              </a:ext>
            </a:extLst>
          </p:cNvPr>
          <p:cNvSpPr/>
          <p:nvPr userDrawn="1"/>
        </p:nvSpPr>
        <p:spPr>
          <a:xfrm>
            <a:off x="147673" y="2061986"/>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14" name="Google Shape;1084;p14">
            <a:extLst>
              <a:ext uri="{FF2B5EF4-FFF2-40B4-BE49-F238E27FC236}">
                <a16:creationId xmlns:a16="http://schemas.microsoft.com/office/drawing/2014/main" id="{4E6B9D33-57F3-4A75-9293-3C04278D772A}"/>
              </a:ext>
            </a:extLst>
          </p:cNvPr>
          <p:cNvSpPr/>
          <p:nvPr userDrawn="1"/>
        </p:nvSpPr>
        <p:spPr>
          <a:xfrm>
            <a:off x="165441" y="2123950"/>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15" name="Google Shape;1085;p14">
            <a:extLst>
              <a:ext uri="{FF2B5EF4-FFF2-40B4-BE49-F238E27FC236}">
                <a16:creationId xmlns:a16="http://schemas.microsoft.com/office/drawing/2014/main" id="{46B5E075-E226-4895-9493-A4CA9A703FD3}"/>
              </a:ext>
            </a:extLst>
          </p:cNvPr>
          <p:cNvSpPr/>
          <p:nvPr userDrawn="1"/>
        </p:nvSpPr>
        <p:spPr>
          <a:xfrm>
            <a:off x="391130" y="2092515"/>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16" name="Google Shape;1086;p14">
            <a:extLst>
              <a:ext uri="{FF2B5EF4-FFF2-40B4-BE49-F238E27FC236}">
                <a16:creationId xmlns:a16="http://schemas.microsoft.com/office/drawing/2014/main" id="{56534FCD-AD06-4E33-8FD5-4A0CA24C6414}"/>
              </a:ext>
            </a:extLst>
          </p:cNvPr>
          <p:cNvSpPr/>
          <p:nvPr userDrawn="1"/>
        </p:nvSpPr>
        <p:spPr>
          <a:xfrm>
            <a:off x="148567" y="2070326"/>
            <a:ext cx="335912"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17" name="Google Shape;1082;p14">
            <a:extLst>
              <a:ext uri="{FF2B5EF4-FFF2-40B4-BE49-F238E27FC236}">
                <a16:creationId xmlns:a16="http://schemas.microsoft.com/office/drawing/2014/main" id="{13F8C6C7-68B9-45D6-8F01-F8260F297A7E}"/>
              </a:ext>
            </a:extLst>
          </p:cNvPr>
          <p:cNvSpPr/>
          <p:nvPr userDrawn="1"/>
        </p:nvSpPr>
        <p:spPr>
          <a:xfrm>
            <a:off x="345817" y="2504042"/>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18" name="Google Shape;1083;p14">
            <a:extLst>
              <a:ext uri="{FF2B5EF4-FFF2-40B4-BE49-F238E27FC236}">
                <a16:creationId xmlns:a16="http://schemas.microsoft.com/office/drawing/2014/main" id="{3C93F6CB-9B31-4CE5-A4E7-7E978C24989B}"/>
              </a:ext>
            </a:extLst>
          </p:cNvPr>
          <p:cNvSpPr/>
          <p:nvPr userDrawn="1"/>
        </p:nvSpPr>
        <p:spPr>
          <a:xfrm>
            <a:off x="146779" y="2522537"/>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19" name="Google Shape;1084;p14">
            <a:extLst>
              <a:ext uri="{FF2B5EF4-FFF2-40B4-BE49-F238E27FC236}">
                <a16:creationId xmlns:a16="http://schemas.microsoft.com/office/drawing/2014/main" id="{73CA4133-52E1-4CA4-9B02-C32EF64DCA79}"/>
              </a:ext>
            </a:extLst>
          </p:cNvPr>
          <p:cNvSpPr/>
          <p:nvPr userDrawn="1"/>
        </p:nvSpPr>
        <p:spPr>
          <a:xfrm>
            <a:off x="164548" y="2584501"/>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20" name="Google Shape;1085;p14">
            <a:extLst>
              <a:ext uri="{FF2B5EF4-FFF2-40B4-BE49-F238E27FC236}">
                <a16:creationId xmlns:a16="http://schemas.microsoft.com/office/drawing/2014/main" id="{68B32AF3-395D-4C97-B3AC-6748065FE197}"/>
              </a:ext>
            </a:extLst>
          </p:cNvPr>
          <p:cNvSpPr/>
          <p:nvPr userDrawn="1"/>
        </p:nvSpPr>
        <p:spPr>
          <a:xfrm>
            <a:off x="390237" y="2553066"/>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21" name="Google Shape;1086;p14">
            <a:extLst>
              <a:ext uri="{FF2B5EF4-FFF2-40B4-BE49-F238E27FC236}">
                <a16:creationId xmlns:a16="http://schemas.microsoft.com/office/drawing/2014/main" id="{F2737C08-B20B-4DD3-8C2B-6D9629DF844C}"/>
              </a:ext>
            </a:extLst>
          </p:cNvPr>
          <p:cNvSpPr/>
          <p:nvPr userDrawn="1"/>
        </p:nvSpPr>
        <p:spPr>
          <a:xfrm>
            <a:off x="147674" y="2530877"/>
            <a:ext cx="335912"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22" name="Google Shape;1082;p14">
            <a:extLst>
              <a:ext uri="{FF2B5EF4-FFF2-40B4-BE49-F238E27FC236}">
                <a16:creationId xmlns:a16="http://schemas.microsoft.com/office/drawing/2014/main" id="{C67ED233-4DA4-4D61-B819-CA361C34FFD3}"/>
              </a:ext>
            </a:extLst>
          </p:cNvPr>
          <p:cNvSpPr/>
          <p:nvPr userDrawn="1"/>
        </p:nvSpPr>
        <p:spPr>
          <a:xfrm>
            <a:off x="344924" y="2964593"/>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23" name="Google Shape;1083;p14">
            <a:extLst>
              <a:ext uri="{FF2B5EF4-FFF2-40B4-BE49-F238E27FC236}">
                <a16:creationId xmlns:a16="http://schemas.microsoft.com/office/drawing/2014/main" id="{DB6F480F-12E0-4FF2-94FC-7455618F43E4}"/>
              </a:ext>
            </a:extLst>
          </p:cNvPr>
          <p:cNvSpPr/>
          <p:nvPr userDrawn="1"/>
        </p:nvSpPr>
        <p:spPr>
          <a:xfrm>
            <a:off x="145886" y="2983088"/>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24" name="Google Shape;1084;p14">
            <a:extLst>
              <a:ext uri="{FF2B5EF4-FFF2-40B4-BE49-F238E27FC236}">
                <a16:creationId xmlns:a16="http://schemas.microsoft.com/office/drawing/2014/main" id="{FB8875DE-94FC-4821-827E-F05F343D19DD}"/>
              </a:ext>
            </a:extLst>
          </p:cNvPr>
          <p:cNvSpPr/>
          <p:nvPr userDrawn="1"/>
        </p:nvSpPr>
        <p:spPr>
          <a:xfrm>
            <a:off x="163654" y="3045053"/>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25" name="Google Shape;1085;p14">
            <a:extLst>
              <a:ext uri="{FF2B5EF4-FFF2-40B4-BE49-F238E27FC236}">
                <a16:creationId xmlns:a16="http://schemas.microsoft.com/office/drawing/2014/main" id="{E65EE193-261C-47D2-90E2-CA9711A2BA94}"/>
              </a:ext>
            </a:extLst>
          </p:cNvPr>
          <p:cNvSpPr/>
          <p:nvPr userDrawn="1"/>
        </p:nvSpPr>
        <p:spPr>
          <a:xfrm>
            <a:off x="389344" y="3013617"/>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26" name="Google Shape;1086;p14">
            <a:extLst>
              <a:ext uri="{FF2B5EF4-FFF2-40B4-BE49-F238E27FC236}">
                <a16:creationId xmlns:a16="http://schemas.microsoft.com/office/drawing/2014/main" id="{750B5385-9383-49D9-B37E-8AFC31139A9F}"/>
              </a:ext>
            </a:extLst>
          </p:cNvPr>
          <p:cNvSpPr/>
          <p:nvPr userDrawn="1"/>
        </p:nvSpPr>
        <p:spPr>
          <a:xfrm>
            <a:off x="146779" y="2991429"/>
            <a:ext cx="335912"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27" name="Google Shape;1082;p14">
            <a:extLst>
              <a:ext uri="{FF2B5EF4-FFF2-40B4-BE49-F238E27FC236}">
                <a16:creationId xmlns:a16="http://schemas.microsoft.com/office/drawing/2014/main" id="{F3257D7D-B01D-4B31-A19B-AE3EC8A76CBF}"/>
              </a:ext>
            </a:extLst>
          </p:cNvPr>
          <p:cNvSpPr/>
          <p:nvPr userDrawn="1"/>
        </p:nvSpPr>
        <p:spPr>
          <a:xfrm>
            <a:off x="344030" y="3425145"/>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28" name="Google Shape;1083;p14">
            <a:extLst>
              <a:ext uri="{FF2B5EF4-FFF2-40B4-BE49-F238E27FC236}">
                <a16:creationId xmlns:a16="http://schemas.microsoft.com/office/drawing/2014/main" id="{8E8AEB58-46B0-42AC-876C-D39BC069B58E}"/>
              </a:ext>
            </a:extLst>
          </p:cNvPr>
          <p:cNvSpPr/>
          <p:nvPr userDrawn="1"/>
        </p:nvSpPr>
        <p:spPr>
          <a:xfrm>
            <a:off x="144993" y="3443640"/>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29" name="Google Shape;1084;p14">
            <a:extLst>
              <a:ext uri="{FF2B5EF4-FFF2-40B4-BE49-F238E27FC236}">
                <a16:creationId xmlns:a16="http://schemas.microsoft.com/office/drawing/2014/main" id="{98A058F8-5048-4E43-81F6-E2A9D68F5787}"/>
              </a:ext>
            </a:extLst>
          </p:cNvPr>
          <p:cNvSpPr/>
          <p:nvPr userDrawn="1"/>
        </p:nvSpPr>
        <p:spPr>
          <a:xfrm>
            <a:off x="162760" y="3505604"/>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30" name="Google Shape;1085;p14">
            <a:extLst>
              <a:ext uri="{FF2B5EF4-FFF2-40B4-BE49-F238E27FC236}">
                <a16:creationId xmlns:a16="http://schemas.microsoft.com/office/drawing/2014/main" id="{163FF619-D1D7-43D9-961D-4D8377AFE91D}"/>
              </a:ext>
            </a:extLst>
          </p:cNvPr>
          <p:cNvSpPr/>
          <p:nvPr userDrawn="1"/>
        </p:nvSpPr>
        <p:spPr>
          <a:xfrm>
            <a:off x="388450" y="3474169"/>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31" name="Google Shape;1086;p14">
            <a:extLst>
              <a:ext uri="{FF2B5EF4-FFF2-40B4-BE49-F238E27FC236}">
                <a16:creationId xmlns:a16="http://schemas.microsoft.com/office/drawing/2014/main" id="{B5048DB8-1C0A-4C5F-97C4-0B01226065BF}"/>
              </a:ext>
            </a:extLst>
          </p:cNvPr>
          <p:cNvSpPr/>
          <p:nvPr userDrawn="1"/>
        </p:nvSpPr>
        <p:spPr>
          <a:xfrm>
            <a:off x="145886" y="3451980"/>
            <a:ext cx="335912"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32" name="Google Shape;1082;p14">
            <a:extLst>
              <a:ext uri="{FF2B5EF4-FFF2-40B4-BE49-F238E27FC236}">
                <a16:creationId xmlns:a16="http://schemas.microsoft.com/office/drawing/2014/main" id="{09146345-B88A-4221-8479-754909293DEC}"/>
              </a:ext>
            </a:extLst>
          </p:cNvPr>
          <p:cNvSpPr/>
          <p:nvPr userDrawn="1"/>
        </p:nvSpPr>
        <p:spPr>
          <a:xfrm>
            <a:off x="343137" y="3885696"/>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33" name="Google Shape;1083;p14">
            <a:extLst>
              <a:ext uri="{FF2B5EF4-FFF2-40B4-BE49-F238E27FC236}">
                <a16:creationId xmlns:a16="http://schemas.microsoft.com/office/drawing/2014/main" id="{69A8F20E-CA52-4FFA-9E27-AAA9CA116197}"/>
              </a:ext>
            </a:extLst>
          </p:cNvPr>
          <p:cNvSpPr/>
          <p:nvPr userDrawn="1"/>
        </p:nvSpPr>
        <p:spPr>
          <a:xfrm>
            <a:off x="144100" y="3904191"/>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34" name="Google Shape;1084;p14">
            <a:extLst>
              <a:ext uri="{FF2B5EF4-FFF2-40B4-BE49-F238E27FC236}">
                <a16:creationId xmlns:a16="http://schemas.microsoft.com/office/drawing/2014/main" id="{EB5F0B58-A764-4EE5-8968-0C2DD1B536DE}"/>
              </a:ext>
            </a:extLst>
          </p:cNvPr>
          <p:cNvSpPr/>
          <p:nvPr userDrawn="1"/>
        </p:nvSpPr>
        <p:spPr>
          <a:xfrm>
            <a:off x="161867" y="3966156"/>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35" name="Google Shape;1085;p14">
            <a:extLst>
              <a:ext uri="{FF2B5EF4-FFF2-40B4-BE49-F238E27FC236}">
                <a16:creationId xmlns:a16="http://schemas.microsoft.com/office/drawing/2014/main" id="{5366DC7B-ACAB-4BCC-97E2-465D277AFFCF}"/>
              </a:ext>
            </a:extLst>
          </p:cNvPr>
          <p:cNvSpPr/>
          <p:nvPr userDrawn="1"/>
        </p:nvSpPr>
        <p:spPr>
          <a:xfrm>
            <a:off x="387556" y="3934720"/>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36" name="Google Shape;1086;p14">
            <a:extLst>
              <a:ext uri="{FF2B5EF4-FFF2-40B4-BE49-F238E27FC236}">
                <a16:creationId xmlns:a16="http://schemas.microsoft.com/office/drawing/2014/main" id="{0033D128-1983-4502-AB2A-1E6443704D03}"/>
              </a:ext>
            </a:extLst>
          </p:cNvPr>
          <p:cNvSpPr/>
          <p:nvPr userDrawn="1"/>
        </p:nvSpPr>
        <p:spPr>
          <a:xfrm>
            <a:off x="144993" y="3912531"/>
            <a:ext cx="335912"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37" name="Google Shape;1082;p14">
            <a:extLst>
              <a:ext uri="{FF2B5EF4-FFF2-40B4-BE49-F238E27FC236}">
                <a16:creationId xmlns:a16="http://schemas.microsoft.com/office/drawing/2014/main" id="{79616093-3DF5-4B1F-8962-5D6B7DDDE673}"/>
              </a:ext>
            </a:extLst>
          </p:cNvPr>
          <p:cNvSpPr/>
          <p:nvPr userDrawn="1"/>
        </p:nvSpPr>
        <p:spPr>
          <a:xfrm>
            <a:off x="342243" y="4346247"/>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38" name="Google Shape;1083;p14">
            <a:extLst>
              <a:ext uri="{FF2B5EF4-FFF2-40B4-BE49-F238E27FC236}">
                <a16:creationId xmlns:a16="http://schemas.microsoft.com/office/drawing/2014/main" id="{2D25397A-7136-493A-B17D-5C3117972727}"/>
              </a:ext>
            </a:extLst>
          </p:cNvPr>
          <p:cNvSpPr/>
          <p:nvPr userDrawn="1"/>
        </p:nvSpPr>
        <p:spPr>
          <a:xfrm>
            <a:off x="143205" y="4364743"/>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39" name="Google Shape;1084;p14">
            <a:extLst>
              <a:ext uri="{FF2B5EF4-FFF2-40B4-BE49-F238E27FC236}">
                <a16:creationId xmlns:a16="http://schemas.microsoft.com/office/drawing/2014/main" id="{E70275CF-BEEF-4134-8FC1-FA98BAD2A6F9}"/>
              </a:ext>
            </a:extLst>
          </p:cNvPr>
          <p:cNvSpPr/>
          <p:nvPr userDrawn="1"/>
        </p:nvSpPr>
        <p:spPr>
          <a:xfrm>
            <a:off x="160973" y="4426707"/>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40" name="Google Shape;1085;p14">
            <a:extLst>
              <a:ext uri="{FF2B5EF4-FFF2-40B4-BE49-F238E27FC236}">
                <a16:creationId xmlns:a16="http://schemas.microsoft.com/office/drawing/2014/main" id="{3E3D4E28-9C07-4484-A1DF-F77BBBFD1538}"/>
              </a:ext>
            </a:extLst>
          </p:cNvPr>
          <p:cNvSpPr/>
          <p:nvPr userDrawn="1"/>
        </p:nvSpPr>
        <p:spPr>
          <a:xfrm>
            <a:off x="386663" y="4395272"/>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41" name="Google Shape;1086;p14">
            <a:extLst>
              <a:ext uri="{FF2B5EF4-FFF2-40B4-BE49-F238E27FC236}">
                <a16:creationId xmlns:a16="http://schemas.microsoft.com/office/drawing/2014/main" id="{0BF03047-9E59-4CF4-B825-EA2C74E97B63}"/>
              </a:ext>
            </a:extLst>
          </p:cNvPr>
          <p:cNvSpPr/>
          <p:nvPr userDrawn="1"/>
        </p:nvSpPr>
        <p:spPr>
          <a:xfrm>
            <a:off x="144099" y="4373083"/>
            <a:ext cx="335912"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grpSp>
        <p:nvGrpSpPr>
          <p:cNvPr id="147" name="Google Shape;2356;p30">
            <a:extLst>
              <a:ext uri="{FF2B5EF4-FFF2-40B4-BE49-F238E27FC236}">
                <a16:creationId xmlns:a16="http://schemas.microsoft.com/office/drawing/2014/main" id="{FF3093F1-70FF-4A92-A939-256BC49F43A6}"/>
              </a:ext>
            </a:extLst>
          </p:cNvPr>
          <p:cNvGrpSpPr/>
          <p:nvPr userDrawn="1"/>
        </p:nvGrpSpPr>
        <p:grpSpPr>
          <a:xfrm>
            <a:off x="559253" y="1119051"/>
            <a:ext cx="7403185" cy="3580913"/>
            <a:chOff x="623255" y="927125"/>
            <a:chExt cx="7691377" cy="3871900"/>
          </a:xfrm>
          <a:solidFill>
            <a:schemeClr val="accent2">
              <a:lumMod val="40000"/>
              <a:lumOff val="60000"/>
            </a:schemeClr>
          </a:solidFill>
        </p:grpSpPr>
        <p:sp>
          <p:nvSpPr>
            <p:cNvPr id="148" name="Google Shape;2357;p30">
              <a:extLst>
                <a:ext uri="{FF2B5EF4-FFF2-40B4-BE49-F238E27FC236}">
                  <a16:creationId xmlns:a16="http://schemas.microsoft.com/office/drawing/2014/main" id="{378B6936-B094-4FA3-9256-C7AF5859717D}"/>
                </a:ext>
              </a:extLst>
            </p:cNvPr>
            <p:cNvSpPr/>
            <p:nvPr/>
          </p:nvSpPr>
          <p:spPr>
            <a:xfrm>
              <a:off x="2977025" y="927125"/>
              <a:ext cx="3134100" cy="1481700"/>
            </a:xfrm>
            <a:prstGeom prst="ellipse">
              <a:avLst/>
            </a:prstGeom>
            <a:grp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nvGrpSpPr>
            <p:cNvPr id="149" name="Google Shape;2358;p30">
              <a:extLst>
                <a:ext uri="{FF2B5EF4-FFF2-40B4-BE49-F238E27FC236}">
                  <a16:creationId xmlns:a16="http://schemas.microsoft.com/office/drawing/2014/main" id="{FAD56BA3-21A7-4CCC-B7DB-AC61435A3A7D}"/>
                </a:ext>
              </a:extLst>
            </p:cNvPr>
            <p:cNvGrpSpPr/>
            <p:nvPr/>
          </p:nvGrpSpPr>
          <p:grpSpPr>
            <a:xfrm>
              <a:off x="623255" y="973375"/>
              <a:ext cx="7691377" cy="3825650"/>
              <a:chOff x="623255" y="973375"/>
              <a:chExt cx="7691377" cy="3825650"/>
            </a:xfrm>
            <a:grpFill/>
          </p:grpSpPr>
          <p:sp>
            <p:nvSpPr>
              <p:cNvPr id="150" name="Google Shape;2359;p30">
                <a:extLst>
                  <a:ext uri="{FF2B5EF4-FFF2-40B4-BE49-F238E27FC236}">
                    <a16:creationId xmlns:a16="http://schemas.microsoft.com/office/drawing/2014/main" id="{545757E5-2BB3-4409-8989-EF99146A7AC6}"/>
                  </a:ext>
                </a:extLst>
              </p:cNvPr>
              <p:cNvSpPr/>
              <p:nvPr/>
            </p:nvSpPr>
            <p:spPr>
              <a:xfrm>
                <a:off x="623255" y="973375"/>
                <a:ext cx="7691377" cy="3825650"/>
              </a:xfrm>
              <a:custGeom>
                <a:avLst/>
                <a:gdLst/>
                <a:ahLst/>
                <a:cxnLst/>
                <a:rect l="l" t="t" r="r" b="b"/>
                <a:pathLst>
                  <a:path w="19015" h="15544" extrusionOk="0">
                    <a:moveTo>
                      <a:pt x="8537" y="1"/>
                    </a:moveTo>
                    <a:cubicBezTo>
                      <a:pt x="8251" y="1"/>
                      <a:pt x="7939" y="81"/>
                      <a:pt x="7602" y="271"/>
                    </a:cubicBezTo>
                    <a:cubicBezTo>
                      <a:pt x="5479" y="1481"/>
                      <a:pt x="6004" y="4151"/>
                      <a:pt x="6004" y="4151"/>
                    </a:cubicBezTo>
                    <a:cubicBezTo>
                      <a:pt x="6004" y="4151"/>
                      <a:pt x="5636" y="4115"/>
                      <a:pt x="5091" y="4115"/>
                    </a:cubicBezTo>
                    <a:cubicBezTo>
                      <a:pt x="3665" y="4115"/>
                      <a:pt x="1024" y="4366"/>
                      <a:pt x="594" y="6183"/>
                    </a:cubicBezTo>
                    <a:cubicBezTo>
                      <a:pt x="1" y="8671"/>
                      <a:pt x="3470" y="10953"/>
                      <a:pt x="3470" y="10953"/>
                    </a:cubicBezTo>
                    <a:cubicBezTo>
                      <a:pt x="3470" y="10953"/>
                      <a:pt x="2420" y="14697"/>
                      <a:pt x="6369" y="15427"/>
                    </a:cubicBezTo>
                    <a:cubicBezTo>
                      <a:pt x="6807" y="15508"/>
                      <a:pt x="7209" y="15544"/>
                      <a:pt x="7578" y="15544"/>
                    </a:cubicBezTo>
                    <a:cubicBezTo>
                      <a:pt x="10550" y="15544"/>
                      <a:pt x="11345" y="13213"/>
                      <a:pt x="11345" y="13213"/>
                    </a:cubicBezTo>
                    <a:cubicBezTo>
                      <a:pt x="11345" y="13213"/>
                      <a:pt x="12272" y="13362"/>
                      <a:pt x="13464" y="13362"/>
                    </a:cubicBezTo>
                    <a:cubicBezTo>
                      <a:pt x="15500" y="13362"/>
                      <a:pt x="18307" y="12926"/>
                      <a:pt x="18581" y="10565"/>
                    </a:cubicBezTo>
                    <a:cubicBezTo>
                      <a:pt x="19014" y="6822"/>
                      <a:pt x="16389" y="5795"/>
                      <a:pt x="16389" y="5795"/>
                    </a:cubicBezTo>
                    <a:cubicBezTo>
                      <a:pt x="16389" y="5795"/>
                      <a:pt x="18718" y="2348"/>
                      <a:pt x="16389" y="613"/>
                    </a:cubicBezTo>
                    <a:cubicBezTo>
                      <a:pt x="15923" y="263"/>
                      <a:pt x="15420" y="123"/>
                      <a:pt x="14914" y="123"/>
                    </a:cubicBezTo>
                    <a:cubicBezTo>
                      <a:pt x="12914" y="123"/>
                      <a:pt x="10866" y="2303"/>
                      <a:pt x="10866" y="2303"/>
                    </a:cubicBezTo>
                    <a:cubicBezTo>
                      <a:pt x="10866" y="2303"/>
                      <a:pt x="10071" y="1"/>
                      <a:pt x="8537" y="1"/>
                    </a:cubicBezTo>
                    <a:close/>
                  </a:path>
                </a:pathLst>
              </a:custGeom>
              <a:grpFill/>
              <a:ln>
                <a:noFill/>
              </a:ln>
            </p:spPr>
            <p:txBody>
              <a:bodyPr spcFirstLastPara="1" wrap="square" lIns="91425" tIns="91425" rIns="91425" bIns="91425" anchor="ctr" anchorCtr="0">
                <a:noAutofit/>
              </a:bodyPr>
              <a:lstStyle/>
              <a:p>
                <a:endParaRPr sz="1350" dirty="0">
                  <a:solidFill>
                    <a:prstClr val="black"/>
                  </a:solidFill>
                  <a:latin typeface="Times New Roman" panose="02020603050405020304" pitchFamily="18" charset="0"/>
                </a:endParaRPr>
              </a:p>
            </p:txBody>
          </p:sp>
          <p:sp>
            <p:nvSpPr>
              <p:cNvPr id="151" name="Google Shape;2360;p30">
                <a:extLst>
                  <a:ext uri="{FF2B5EF4-FFF2-40B4-BE49-F238E27FC236}">
                    <a16:creationId xmlns:a16="http://schemas.microsoft.com/office/drawing/2014/main" id="{697B9033-8630-487B-BB45-593826617AE1}"/>
                  </a:ext>
                </a:extLst>
              </p:cNvPr>
              <p:cNvSpPr/>
              <p:nvPr/>
            </p:nvSpPr>
            <p:spPr>
              <a:xfrm>
                <a:off x="1878425" y="1185100"/>
                <a:ext cx="2028300" cy="1403400"/>
              </a:xfrm>
              <a:prstGeom prst="ellipse">
                <a:avLst/>
              </a:prstGeom>
              <a:grp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52" name="Google Shape;2361;p30">
                <a:extLst>
                  <a:ext uri="{FF2B5EF4-FFF2-40B4-BE49-F238E27FC236}">
                    <a16:creationId xmlns:a16="http://schemas.microsoft.com/office/drawing/2014/main" id="{78FFD4CA-CF6A-48EF-B32F-21BB39865BE3}"/>
                  </a:ext>
                </a:extLst>
              </p:cNvPr>
              <p:cNvSpPr/>
              <p:nvPr/>
            </p:nvSpPr>
            <p:spPr>
              <a:xfrm>
                <a:off x="5585525" y="3231300"/>
                <a:ext cx="2028300" cy="1403400"/>
              </a:xfrm>
              <a:prstGeom prst="ellipse">
                <a:avLst/>
              </a:prstGeom>
              <a:grp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grpSp>
      <p:grpSp>
        <p:nvGrpSpPr>
          <p:cNvPr id="153" name="Google Shape;447;p27">
            <a:extLst>
              <a:ext uri="{FF2B5EF4-FFF2-40B4-BE49-F238E27FC236}">
                <a16:creationId xmlns:a16="http://schemas.microsoft.com/office/drawing/2014/main" id="{9368DEE6-4134-4E61-9FBC-094C8ED3D5D5}"/>
              </a:ext>
            </a:extLst>
          </p:cNvPr>
          <p:cNvGrpSpPr/>
          <p:nvPr userDrawn="1"/>
        </p:nvGrpSpPr>
        <p:grpSpPr>
          <a:xfrm>
            <a:off x="6296131" y="3036659"/>
            <a:ext cx="1726640" cy="1195694"/>
            <a:chOff x="4799733" y="3457797"/>
            <a:chExt cx="2301388" cy="1593766"/>
          </a:xfrm>
        </p:grpSpPr>
        <p:sp>
          <p:nvSpPr>
            <p:cNvPr id="154" name="Google Shape;448;p27">
              <a:extLst>
                <a:ext uri="{FF2B5EF4-FFF2-40B4-BE49-F238E27FC236}">
                  <a16:creationId xmlns:a16="http://schemas.microsoft.com/office/drawing/2014/main" id="{0301A587-8C68-4FD9-A8FC-970C849E2B95}"/>
                </a:ext>
              </a:extLst>
            </p:cNvPr>
            <p:cNvSpPr/>
            <p:nvPr/>
          </p:nvSpPr>
          <p:spPr>
            <a:xfrm>
              <a:off x="5512937" y="4441437"/>
              <a:ext cx="134693" cy="122202"/>
            </a:xfrm>
            <a:custGeom>
              <a:avLst/>
              <a:gdLst/>
              <a:ahLst/>
              <a:cxnLst/>
              <a:rect l="l" t="t" r="r" b="b"/>
              <a:pathLst>
                <a:path w="2437" h="2211" extrusionOk="0">
                  <a:moveTo>
                    <a:pt x="1" y="1"/>
                  </a:moveTo>
                  <a:lnTo>
                    <a:pt x="1" y="715"/>
                  </a:lnTo>
                  <a:lnTo>
                    <a:pt x="1" y="1271"/>
                  </a:lnTo>
                  <a:lnTo>
                    <a:pt x="1" y="2211"/>
                  </a:lnTo>
                  <a:lnTo>
                    <a:pt x="2436" y="1112"/>
                  </a:lnTo>
                  <a:lnTo>
                    <a:pt x="1" y="1"/>
                  </a:lnTo>
                  <a:close/>
                </a:path>
              </a:pathLst>
            </a:custGeom>
            <a:solidFill>
              <a:srgbClr val="F09C4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55" name="Google Shape;449;p27">
              <a:extLst>
                <a:ext uri="{FF2B5EF4-FFF2-40B4-BE49-F238E27FC236}">
                  <a16:creationId xmlns:a16="http://schemas.microsoft.com/office/drawing/2014/main" id="{0A2339AA-D2C6-4088-B2D1-038FD047A8DB}"/>
                </a:ext>
              </a:extLst>
            </p:cNvPr>
            <p:cNvSpPr/>
            <p:nvPr/>
          </p:nvSpPr>
          <p:spPr>
            <a:xfrm>
              <a:off x="5671673" y="4450943"/>
              <a:ext cx="91527" cy="79091"/>
            </a:xfrm>
            <a:custGeom>
              <a:avLst/>
              <a:gdLst/>
              <a:ahLst/>
              <a:cxnLst/>
              <a:rect l="l" t="t" r="r" b="b"/>
              <a:pathLst>
                <a:path w="1656" h="1431" extrusionOk="0">
                  <a:moveTo>
                    <a:pt x="1" y="1"/>
                  </a:moveTo>
                  <a:lnTo>
                    <a:pt x="1" y="1430"/>
                  </a:lnTo>
                  <a:lnTo>
                    <a:pt x="1655" y="1430"/>
                  </a:lnTo>
                  <a:lnTo>
                    <a:pt x="1655" y="1"/>
                  </a:lnTo>
                  <a:close/>
                </a:path>
              </a:pathLst>
            </a:custGeom>
            <a:solidFill>
              <a:srgbClr val="F9CF72"/>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56" name="Google Shape;450;p27">
              <a:extLst>
                <a:ext uri="{FF2B5EF4-FFF2-40B4-BE49-F238E27FC236}">
                  <a16:creationId xmlns:a16="http://schemas.microsoft.com/office/drawing/2014/main" id="{079FA416-221F-4C27-A885-A339B1E6CD0B}"/>
                </a:ext>
              </a:extLst>
            </p:cNvPr>
            <p:cNvSpPr/>
            <p:nvPr/>
          </p:nvSpPr>
          <p:spPr>
            <a:xfrm>
              <a:off x="5670236" y="4448014"/>
              <a:ext cx="92246" cy="80528"/>
            </a:xfrm>
            <a:custGeom>
              <a:avLst/>
              <a:gdLst/>
              <a:ahLst/>
              <a:cxnLst/>
              <a:rect l="l" t="t" r="r" b="b"/>
              <a:pathLst>
                <a:path w="1669" h="1457" extrusionOk="0">
                  <a:moveTo>
                    <a:pt x="239" y="1"/>
                  </a:moveTo>
                  <a:cubicBezTo>
                    <a:pt x="146" y="1"/>
                    <a:pt x="80" y="14"/>
                    <a:pt x="53" y="27"/>
                  </a:cubicBezTo>
                  <a:cubicBezTo>
                    <a:pt x="14" y="40"/>
                    <a:pt x="0" y="54"/>
                    <a:pt x="0" y="93"/>
                  </a:cubicBezTo>
                  <a:cubicBezTo>
                    <a:pt x="0" y="120"/>
                    <a:pt x="14" y="146"/>
                    <a:pt x="40" y="160"/>
                  </a:cubicBezTo>
                  <a:cubicBezTo>
                    <a:pt x="80" y="173"/>
                    <a:pt x="120" y="173"/>
                    <a:pt x="186" y="173"/>
                  </a:cubicBezTo>
                  <a:cubicBezTo>
                    <a:pt x="225" y="186"/>
                    <a:pt x="265" y="186"/>
                    <a:pt x="292" y="199"/>
                  </a:cubicBezTo>
                  <a:cubicBezTo>
                    <a:pt x="305" y="212"/>
                    <a:pt x="345" y="239"/>
                    <a:pt x="371" y="292"/>
                  </a:cubicBezTo>
                  <a:lnTo>
                    <a:pt x="689" y="729"/>
                  </a:lnTo>
                  <a:lnTo>
                    <a:pt x="636" y="795"/>
                  </a:lnTo>
                  <a:lnTo>
                    <a:pt x="596" y="861"/>
                  </a:lnTo>
                  <a:lnTo>
                    <a:pt x="517" y="954"/>
                  </a:lnTo>
                  <a:cubicBezTo>
                    <a:pt x="490" y="993"/>
                    <a:pt x="450" y="1046"/>
                    <a:pt x="398" y="1126"/>
                  </a:cubicBezTo>
                  <a:cubicBezTo>
                    <a:pt x="371" y="1139"/>
                    <a:pt x="358" y="1152"/>
                    <a:pt x="331" y="1165"/>
                  </a:cubicBezTo>
                  <a:cubicBezTo>
                    <a:pt x="318" y="1179"/>
                    <a:pt x="292" y="1179"/>
                    <a:pt x="265" y="1192"/>
                  </a:cubicBezTo>
                  <a:cubicBezTo>
                    <a:pt x="212" y="1192"/>
                    <a:pt x="173" y="1205"/>
                    <a:pt x="133" y="1218"/>
                  </a:cubicBezTo>
                  <a:cubicBezTo>
                    <a:pt x="93" y="1232"/>
                    <a:pt x="80" y="1245"/>
                    <a:pt x="80" y="1285"/>
                  </a:cubicBezTo>
                  <a:cubicBezTo>
                    <a:pt x="80" y="1298"/>
                    <a:pt x="80" y="1324"/>
                    <a:pt x="80" y="1337"/>
                  </a:cubicBezTo>
                  <a:cubicBezTo>
                    <a:pt x="93" y="1337"/>
                    <a:pt x="106" y="1351"/>
                    <a:pt x="120" y="1351"/>
                  </a:cubicBezTo>
                  <a:cubicBezTo>
                    <a:pt x="133" y="1364"/>
                    <a:pt x="146" y="1364"/>
                    <a:pt x="159" y="1364"/>
                  </a:cubicBezTo>
                  <a:lnTo>
                    <a:pt x="556" y="1364"/>
                  </a:lnTo>
                  <a:cubicBezTo>
                    <a:pt x="570" y="1364"/>
                    <a:pt x="583" y="1377"/>
                    <a:pt x="609" y="1377"/>
                  </a:cubicBezTo>
                  <a:lnTo>
                    <a:pt x="675" y="1377"/>
                  </a:lnTo>
                  <a:cubicBezTo>
                    <a:pt x="702" y="1377"/>
                    <a:pt x="728" y="1364"/>
                    <a:pt x="755" y="1364"/>
                  </a:cubicBezTo>
                  <a:cubicBezTo>
                    <a:pt x="781" y="1351"/>
                    <a:pt x="808" y="1324"/>
                    <a:pt x="808" y="1298"/>
                  </a:cubicBezTo>
                  <a:cubicBezTo>
                    <a:pt x="808" y="1285"/>
                    <a:pt x="795" y="1258"/>
                    <a:pt x="781" y="1245"/>
                  </a:cubicBezTo>
                  <a:cubicBezTo>
                    <a:pt x="768" y="1218"/>
                    <a:pt x="715" y="1218"/>
                    <a:pt x="662" y="1218"/>
                  </a:cubicBezTo>
                  <a:cubicBezTo>
                    <a:pt x="636" y="1218"/>
                    <a:pt x="609" y="1205"/>
                    <a:pt x="609" y="1205"/>
                  </a:cubicBezTo>
                  <a:cubicBezTo>
                    <a:pt x="609" y="1192"/>
                    <a:pt x="596" y="1192"/>
                    <a:pt x="596" y="1179"/>
                  </a:cubicBezTo>
                  <a:cubicBezTo>
                    <a:pt x="596" y="1179"/>
                    <a:pt x="609" y="1152"/>
                    <a:pt x="623" y="1139"/>
                  </a:cubicBezTo>
                  <a:cubicBezTo>
                    <a:pt x="636" y="1112"/>
                    <a:pt x="649" y="1099"/>
                    <a:pt x="662" y="1086"/>
                  </a:cubicBezTo>
                  <a:cubicBezTo>
                    <a:pt x="689" y="1046"/>
                    <a:pt x="702" y="1020"/>
                    <a:pt x="728" y="993"/>
                  </a:cubicBezTo>
                  <a:cubicBezTo>
                    <a:pt x="742" y="980"/>
                    <a:pt x="768" y="940"/>
                    <a:pt x="808" y="887"/>
                  </a:cubicBezTo>
                  <a:cubicBezTo>
                    <a:pt x="834" y="927"/>
                    <a:pt x="861" y="967"/>
                    <a:pt x="887" y="1007"/>
                  </a:cubicBezTo>
                  <a:cubicBezTo>
                    <a:pt x="914" y="1033"/>
                    <a:pt x="940" y="1073"/>
                    <a:pt x="967" y="1112"/>
                  </a:cubicBezTo>
                  <a:cubicBezTo>
                    <a:pt x="980" y="1139"/>
                    <a:pt x="1006" y="1165"/>
                    <a:pt x="1020" y="1192"/>
                  </a:cubicBezTo>
                  <a:cubicBezTo>
                    <a:pt x="1033" y="1218"/>
                    <a:pt x="1046" y="1232"/>
                    <a:pt x="1046" y="1245"/>
                  </a:cubicBezTo>
                  <a:cubicBezTo>
                    <a:pt x="1046" y="1258"/>
                    <a:pt x="1033" y="1271"/>
                    <a:pt x="1033" y="1285"/>
                  </a:cubicBezTo>
                  <a:lnTo>
                    <a:pt x="993" y="1285"/>
                  </a:lnTo>
                  <a:cubicBezTo>
                    <a:pt x="967" y="1298"/>
                    <a:pt x="953" y="1311"/>
                    <a:pt x="953" y="1324"/>
                  </a:cubicBezTo>
                  <a:cubicBezTo>
                    <a:pt x="940" y="1337"/>
                    <a:pt x="940" y="1351"/>
                    <a:pt x="940" y="1364"/>
                  </a:cubicBezTo>
                  <a:cubicBezTo>
                    <a:pt x="940" y="1377"/>
                    <a:pt x="953" y="1404"/>
                    <a:pt x="967" y="1430"/>
                  </a:cubicBezTo>
                  <a:cubicBezTo>
                    <a:pt x="993" y="1443"/>
                    <a:pt x="1033" y="1457"/>
                    <a:pt x="1086" y="1457"/>
                  </a:cubicBezTo>
                  <a:lnTo>
                    <a:pt x="1536" y="1457"/>
                  </a:lnTo>
                  <a:cubicBezTo>
                    <a:pt x="1575" y="1457"/>
                    <a:pt x="1602" y="1457"/>
                    <a:pt x="1628" y="1443"/>
                  </a:cubicBezTo>
                  <a:cubicBezTo>
                    <a:pt x="1655" y="1443"/>
                    <a:pt x="1668" y="1417"/>
                    <a:pt x="1668" y="1377"/>
                  </a:cubicBezTo>
                  <a:cubicBezTo>
                    <a:pt x="1668" y="1351"/>
                    <a:pt x="1655" y="1337"/>
                    <a:pt x="1628" y="1324"/>
                  </a:cubicBezTo>
                  <a:cubicBezTo>
                    <a:pt x="1615" y="1311"/>
                    <a:pt x="1589" y="1298"/>
                    <a:pt x="1549" y="1298"/>
                  </a:cubicBezTo>
                  <a:lnTo>
                    <a:pt x="1456" y="1298"/>
                  </a:lnTo>
                  <a:cubicBezTo>
                    <a:pt x="1430" y="1298"/>
                    <a:pt x="1403" y="1285"/>
                    <a:pt x="1364" y="1271"/>
                  </a:cubicBezTo>
                  <a:cubicBezTo>
                    <a:pt x="1350" y="1271"/>
                    <a:pt x="1337" y="1258"/>
                    <a:pt x="1324" y="1245"/>
                  </a:cubicBezTo>
                  <a:cubicBezTo>
                    <a:pt x="1311" y="1232"/>
                    <a:pt x="1284" y="1205"/>
                    <a:pt x="1245" y="1165"/>
                  </a:cubicBezTo>
                  <a:cubicBezTo>
                    <a:pt x="1218" y="1126"/>
                    <a:pt x="1178" y="1073"/>
                    <a:pt x="1125" y="1007"/>
                  </a:cubicBezTo>
                  <a:cubicBezTo>
                    <a:pt x="1073" y="927"/>
                    <a:pt x="1006" y="835"/>
                    <a:pt x="927" y="729"/>
                  </a:cubicBezTo>
                  <a:cubicBezTo>
                    <a:pt x="967" y="676"/>
                    <a:pt x="1006" y="610"/>
                    <a:pt x="1046" y="557"/>
                  </a:cubicBezTo>
                  <a:cubicBezTo>
                    <a:pt x="1073" y="504"/>
                    <a:pt x="1125" y="451"/>
                    <a:pt x="1165" y="385"/>
                  </a:cubicBezTo>
                  <a:cubicBezTo>
                    <a:pt x="1205" y="345"/>
                    <a:pt x="1245" y="318"/>
                    <a:pt x="1271" y="305"/>
                  </a:cubicBezTo>
                  <a:cubicBezTo>
                    <a:pt x="1298" y="292"/>
                    <a:pt x="1337" y="292"/>
                    <a:pt x="1390" y="292"/>
                  </a:cubicBezTo>
                  <a:cubicBezTo>
                    <a:pt x="1430" y="292"/>
                    <a:pt x="1509" y="279"/>
                    <a:pt x="1589" y="279"/>
                  </a:cubicBezTo>
                  <a:cubicBezTo>
                    <a:pt x="1615" y="279"/>
                    <a:pt x="1628" y="279"/>
                    <a:pt x="1642" y="265"/>
                  </a:cubicBezTo>
                  <a:cubicBezTo>
                    <a:pt x="1655" y="239"/>
                    <a:pt x="1655" y="226"/>
                    <a:pt x="1655" y="212"/>
                  </a:cubicBezTo>
                  <a:cubicBezTo>
                    <a:pt x="1655" y="146"/>
                    <a:pt x="1642" y="120"/>
                    <a:pt x="1589" y="120"/>
                  </a:cubicBezTo>
                  <a:lnTo>
                    <a:pt x="1020" y="120"/>
                  </a:lnTo>
                  <a:cubicBezTo>
                    <a:pt x="980" y="120"/>
                    <a:pt x="953" y="120"/>
                    <a:pt x="927" y="133"/>
                  </a:cubicBezTo>
                  <a:cubicBezTo>
                    <a:pt x="900" y="146"/>
                    <a:pt x="887" y="173"/>
                    <a:pt x="887" y="212"/>
                  </a:cubicBezTo>
                  <a:cubicBezTo>
                    <a:pt x="887" y="226"/>
                    <a:pt x="887" y="252"/>
                    <a:pt x="914" y="265"/>
                  </a:cubicBezTo>
                  <a:cubicBezTo>
                    <a:pt x="927" y="265"/>
                    <a:pt x="940" y="279"/>
                    <a:pt x="953" y="279"/>
                  </a:cubicBezTo>
                  <a:cubicBezTo>
                    <a:pt x="953" y="292"/>
                    <a:pt x="967" y="292"/>
                    <a:pt x="967" y="305"/>
                  </a:cubicBezTo>
                  <a:cubicBezTo>
                    <a:pt x="967" y="305"/>
                    <a:pt x="953" y="332"/>
                    <a:pt x="940" y="358"/>
                  </a:cubicBezTo>
                  <a:cubicBezTo>
                    <a:pt x="927" y="385"/>
                    <a:pt x="900" y="411"/>
                    <a:pt x="874" y="451"/>
                  </a:cubicBezTo>
                  <a:lnTo>
                    <a:pt x="808" y="570"/>
                  </a:lnTo>
                  <a:cubicBezTo>
                    <a:pt x="768" y="517"/>
                    <a:pt x="742" y="477"/>
                    <a:pt x="715" y="437"/>
                  </a:cubicBezTo>
                  <a:cubicBezTo>
                    <a:pt x="689" y="398"/>
                    <a:pt x="662" y="371"/>
                    <a:pt x="636" y="332"/>
                  </a:cubicBezTo>
                  <a:cubicBezTo>
                    <a:pt x="623" y="305"/>
                    <a:pt x="596" y="279"/>
                    <a:pt x="596" y="252"/>
                  </a:cubicBezTo>
                  <a:cubicBezTo>
                    <a:pt x="583" y="239"/>
                    <a:pt x="570" y="226"/>
                    <a:pt x="570" y="212"/>
                  </a:cubicBezTo>
                  <a:cubicBezTo>
                    <a:pt x="570" y="199"/>
                    <a:pt x="583" y="186"/>
                    <a:pt x="596" y="186"/>
                  </a:cubicBezTo>
                  <a:lnTo>
                    <a:pt x="662" y="186"/>
                  </a:lnTo>
                  <a:cubicBezTo>
                    <a:pt x="702" y="186"/>
                    <a:pt x="728" y="173"/>
                    <a:pt x="742" y="160"/>
                  </a:cubicBezTo>
                  <a:cubicBezTo>
                    <a:pt x="755" y="133"/>
                    <a:pt x="768" y="120"/>
                    <a:pt x="768" y="107"/>
                  </a:cubicBezTo>
                  <a:cubicBezTo>
                    <a:pt x="768" y="93"/>
                    <a:pt x="768" y="80"/>
                    <a:pt x="768" y="67"/>
                  </a:cubicBezTo>
                  <a:cubicBezTo>
                    <a:pt x="768" y="54"/>
                    <a:pt x="755" y="40"/>
                    <a:pt x="742" y="40"/>
                  </a:cubicBezTo>
                  <a:cubicBezTo>
                    <a:pt x="728" y="27"/>
                    <a:pt x="715" y="14"/>
                    <a:pt x="689" y="14"/>
                  </a:cubicBezTo>
                  <a:cubicBezTo>
                    <a:pt x="675" y="1"/>
                    <a:pt x="636" y="1"/>
                    <a:pt x="596" y="1"/>
                  </a:cubicBezTo>
                  <a:close/>
                </a:path>
              </a:pathLst>
            </a:custGeom>
            <a:solidFill>
              <a:srgbClr val="F09C4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57" name="Google Shape;451;p27">
              <a:extLst>
                <a:ext uri="{FF2B5EF4-FFF2-40B4-BE49-F238E27FC236}">
                  <a16:creationId xmlns:a16="http://schemas.microsoft.com/office/drawing/2014/main" id="{B2395859-C339-422A-B184-A814A384983F}"/>
                </a:ext>
              </a:extLst>
            </p:cNvPr>
            <p:cNvSpPr/>
            <p:nvPr/>
          </p:nvSpPr>
          <p:spPr>
            <a:xfrm>
              <a:off x="5668799" y="4448014"/>
              <a:ext cx="100260" cy="84895"/>
            </a:xfrm>
            <a:custGeom>
              <a:avLst/>
              <a:gdLst/>
              <a:ahLst/>
              <a:cxnLst/>
              <a:rect l="l" t="t" r="r" b="b"/>
              <a:pathLst>
                <a:path w="1814" h="1536" extrusionOk="0">
                  <a:moveTo>
                    <a:pt x="768" y="107"/>
                  </a:moveTo>
                  <a:lnTo>
                    <a:pt x="768" y="160"/>
                  </a:lnTo>
                  <a:lnTo>
                    <a:pt x="662" y="160"/>
                  </a:lnTo>
                  <a:cubicBezTo>
                    <a:pt x="609" y="160"/>
                    <a:pt x="556" y="212"/>
                    <a:pt x="556" y="265"/>
                  </a:cubicBezTo>
                  <a:cubicBezTo>
                    <a:pt x="556" y="265"/>
                    <a:pt x="609" y="265"/>
                    <a:pt x="609" y="332"/>
                  </a:cubicBezTo>
                  <a:cubicBezTo>
                    <a:pt x="609" y="332"/>
                    <a:pt x="609" y="385"/>
                    <a:pt x="662" y="385"/>
                  </a:cubicBezTo>
                  <a:cubicBezTo>
                    <a:pt x="662" y="437"/>
                    <a:pt x="715" y="490"/>
                    <a:pt x="715" y="490"/>
                  </a:cubicBezTo>
                  <a:cubicBezTo>
                    <a:pt x="768" y="543"/>
                    <a:pt x="768" y="596"/>
                    <a:pt x="821" y="662"/>
                  </a:cubicBezTo>
                  <a:lnTo>
                    <a:pt x="887" y="715"/>
                  </a:lnTo>
                  <a:lnTo>
                    <a:pt x="993" y="543"/>
                  </a:lnTo>
                  <a:cubicBezTo>
                    <a:pt x="993" y="490"/>
                    <a:pt x="1046" y="437"/>
                    <a:pt x="1046" y="437"/>
                  </a:cubicBezTo>
                  <a:cubicBezTo>
                    <a:pt x="1046" y="385"/>
                    <a:pt x="1099" y="385"/>
                    <a:pt x="1099" y="332"/>
                  </a:cubicBezTo>
                  <a:cubicBezTo>
                    <a:pt x="1099" y="265"/>
                    <a:pt x="1046" y="265"/>
                    <a:pt x="1046" y="265"/>
                  </a:cubicBezTo>
                  <a:lnTo>
                    <a:pt x="993" y="265"/>
                  </a:lnTo>
                  <a:lnTo>
                    <a:pt x="993" y="212"/>
                  </a:lnTo>
                  <a:lnTo>
                    <a:pt x="1654" y="212"/>
                  </a:lnTo>
                  <a:lnTo>
                    <a:pt x="1654" y="265"/>
                  </a:lnTo>
                  <a:lnTo>
                    <a:pt x="1324" y="265"/>
                  </a:lnTo>
                  <a:cubicBezTo>
                    <a:pt x="1271" y="332"/>
                    <a:pt x="1218" y="332"/>
                    <a:pt x="1218" y="385"/>
                  </a:cubicBezTo>
                  <a:cubicBezTo>
                    <a:pt x="1151" y="437"/>
                    <a:pt x="1099" y="490"/>
                    <a:pt x="1046" y="543"/>
                  </a:cubicBezTo>
                  <a:cubicBezTo>
                    <a:pt x="993" y="596"/>
                    <a:pt x="993" y="662"/>
                    <a:pt x="940" y="715"/>
                  </a:cubicBezTo>
                  <a:lnTo>
                    <a:pt x="940" y="768"/>
                  </a:lnTo>
                  <a:lnTo>
                    <a:pt x="940" y="821"/>
                  </a:lnTo>
                  <a:cubicBezTo>
                    <a:pt x="993" y="927"/>
                    <a:pt x="1099" y="993"/>
                    <a:pt x="1151" y="1099"/>
                  </a:cubicBezTo>
                  <a:cubicBezTo>
                    <a:pt x="1218" y="1152"/>
                    <a:pt x="1218" y="1205"/>
                    <a:pt x="1271" y="1258"/>
                  </a:cubicBezTo>
                  <a:cubicBezTo>
                    <a:pt x="1324" y="1258"/>
                    <a:pt x="1324" y="1324"/>
                    <a:pt x="1324" y="1324"/>
                  </a:cubicBezTo>
                  <a:cubicBezTo>
                    <a:pt x="1376" y="1324"/>
                    <a:pt x="1376" y="1377"/>
                    <a:pt x="1429" y="1377"/>
                  </a:cubicBezTo>
                  <a:lnTo>
                    <a:pt x="1601" y="1377"/>
                  </a:lnTo>
                  <a:cubicBezTo>
                    <a:pt x="1654" y="1377"/>
                    <a:pt x="1654" y="1430"/>
                    <a:pt x="1654" y="1430"/>
                  </a:cubicBezTo>
                  <a:lnTo>
                    <a:pt x="1099" y="1430"/>
                  </a:lnTo>
                  <a:lnTo>
                    <a:pt x="1046" y="1377"/>
                  </a:lnTo>
                  <a:lnTo>
                    <a:pt x="1099" y="1377"/>
                  </a:lnTo>
                  <a:cubicBezTo>
                    <a:pt x="1151" y="1377"/>
                    <a:pt x="1151" y="1324"/>
                    <a:pt x="1151" y="1258"/>
                  </a:cubicBezTo>
                  <a:lnTo>
                    <a:pt x="1151" y="1205"/>
                  </a:lnTo>
                  <a:cubicBezTo>
                    <a:pt x="1099" y="1152"/>
                    <a:pt x="1099" y="1152"/>
                    <a:pt x="1099" y="1099"/>
                  </a:cubicBezTo>
                  <a:cubicBezTo>
                    <a:pt x="1046" y="1099"/>
                    <a:pt x="1046" y="1046"/>
                    <a:pt x="993" y="993"/>
                  </a:cubicBezTo>
                  <a:cubicBezTo>
                    <a:pt x="993" y="993"/>
                    <a:pt x="940" y="927"/>
                    <a:pt x="940" y="874"/>
                  </a:cubicBezTo>
                  <a:lnTo>
                    <a:pt x="887" y="821"/>
                  </a:lnTo>
                  <a:lnTo>
                    <a:pt x="821" y="874"/>
                  </a:lnTo>
                  <a:cubicBezTo>
                    <a:pt x="768" y="927"/>
                    <a:pt x="768" y="993"/>
                    <a:pt x="715" y="993"/>
                  </a:cubicBezTo>
                  <a:cubicBezTo>
                    <a:pt x="715" y="1046"/>
                    <a:pt x="715" y="1046"/>
                    <a:pt x="662" y="1099"/>
                  </a:cubicBezTo>
                  <a:lnTo>
                    <a:pt x="662" y="1152"/>
                  </a:lnTo>
                  <a:cubicBezTo>
                    <a:pt x="609" y="1152"/>
                    <a:pt x="609" y="1152"/>
                    <a:pt x="609" y="1205"/>
                  </a:cubicBezTo>
                  <a:lnTo>
                    <a:pt x="609" y="1258"/>
                  </a:lnTo>
                  <a:cubicBezTo>
                    <a:pt x="662" y="1324"/>
                    <a:pt x="662" y="1324"/>
                    <a:pt x="715" y="1324"/>
                  </a:cubicBezTo>
                  <a:lnTo>
                    <a:pt x="821" y="1324"/>
                  </a:lnTo>
                  <a:cubicBezTo>
                    <a:pt x="768" y="1324"/>
                    <a:pt x="768" y="1377"/>
                    <a:pt x="715" y="1377"/>
                  </a:cubicBezTo>
                  <a:lnTo>
                    <a:pt x="662" y="1377"/>
                  </a:lnTo>
                  <a:lnTo>
                    <a:pt x="609" y="1324"/>
                  </a:lnTo>
                  <a:lnTo>
                    <a:pt x="225" y="1324"/>
                  </a:lnTo>
                  <a:cubicBezTo>
                    <a:pt x="278" y="1324"/>
                    <a:pt x="278" y="1324"/>
                    <a:pt x="331" y="1258"/>
                  </a:cubicBezTo>
                  <a:lnTo>
                    <a:pt x="437" y="1258"/>
                  </a:lnTo>
                  <a:lnTo>
                    <a:pt x="490" y="1205"/>
                  </a:lnTo>
                  <a:cubicBezTo>
                    <a:pt x="556" y="1099"/>
                    <a:pt x="609" y="1046"/>
                    <a:pt x="609" y="1046"/>
                  </a:cubicBezTo>
                  <a:cubicBezTo>
                    <a:pt x="662" y="993"/>
                    <a:pt x="662" y="927"/>
                    <a:pt x="715" y="927"/>
                  </a:cubicBezTo>
                  <a:cubicBezTo>
                    <a:pt x="715" y="927"/>
                    <a:pt x="715" y="874"/>
                    <a:pt x="768" y="874"/>
                  </a:cubicBezTo>
                  <a:lnTo>
                    <a:pt x="768" y="821"/>
                  </a:lnTo>
                  <a:lnTo>
                    <a:pt x="821" y="768"/>
                  </a:lnTo>
                  <a:lnTo>
                    <a:pt x="490" y="265"/>
                  </a:lnTo>
                  <a:cubicBezTo>
                    <a:pt x="437" y="265"/>
                    <a:pt x="437" y="212"/>
                    <a:pt x="384" y="160"/>
                  </a:cubicBezTo>
                  <a:lnTo>
                    <a:pt x="106" y="160"/>
                  </a:lnTo>
                  <a:lnTo>
                    <a:pt x="106" y="107"/>
                  </a:lnTo>
                  <a:close/>
                  <a:moveTo>
                    <a:pt x="106" y="1"/>
                  </a:moveTo>
                  <a:cubicBezTo>
                    <a:pt x="53" y="54"/>
                    <a:pt x="0" y="107"/>
                    <a:pt x="0" y="107"/>
                  </a:cubicBezTo>
                  <a:cubicBezTo>
                    <a:pt x="0" y="160"/>
                    <a:pt x="53" y="212"/>
                    <a:pt x="53" y="265"/>
                  </a:cubicBezTo>
                  <a:lnTo>
                    <a:pt x="331" y="265"/>
                  </a:lnTo>
                  <a:cubicBezTo>
                    <a:pt x="331" y="332"/>
                    <a:pt x="331" y="332"/>
                    <a:pt x="384" y="385"/>
                  </a:cubicBezTo>
                  <a:lnTo>
                    <a:pt x="662" y="768"/>
                  </a:lnTo>
                  <a:lnTo>
                    <a:pt x="662" y="821"/>
                  </a:lnTo>
                  <a:cubicBezTo>
                    <a:pt x="662" y="821"/>
                    <a:pt x="609" y="821"/>
                    <a:pt x="609" y="874"/>
                  </a:cubicBezTo>
                  <a:lnTo>
                    <a:pt x="556" y="927"/>
                  </a:lnTo>
                  <a:cubicBezTo>
                    <a:pt x="490" y="993"/>
                    <a:pt x="437" y="1046"/>
                    <a:pt x="384" y="1099"/>
                  </a:cubicBezTo>
                  <a:lnTo>
                    <a:pt x="384" y="1152"/>
                  </a:lnTo>
                  <a:lnTo>
                    <a:pt x="331" y="1152"/>
                  </a:lnTo>
                  <a:cubicBezTo>
                    <a:pt x="278" y="1152"/>
                    <a:pt x="225" y="1152"/>
                    <a:pt x="159" y="1205"/>
                  </a:cubicBezTo>
                  <a:cubicBezTo>
                    <a:pt x="106" y="1205"/>
                    <a:pt x="53" y="1258"/>
                    <a:pt x="53" y="1324"/>
                  </a:cubicBezTo>
                  <a:cubicBezTo>
                    <a:pt x="53" y="1377"/>
                    <a:pt x="53" y="1377"/>
                    <a:pt x="106" y="1430"/>
                  </a:cubicBezTo>
                  <a:lnTo>
                    <a:pt x="159" y="1430"/>
                  </a:lnTo>
                  <a:cubicBezTo>
                    <a:pt x="159" y="1483"/>
                    <a:pt x="225" y="1483"/>
                    <a:pt x="225" y="1483"/>
                  </a:cubicBezTo>
                  <a:lnTo>
                    <a:pt x="715" y="1483"/>
                  </a:lnTo>
                  <a:cubicBezTo>
                    <a:pt x="768" y="1483"/>
                    <a:pt x="821" y="1483"/>
                    <a:pt x="821" y="1430"/>
                  </a:cubicBezTo>
                  <a:cubicBezTo>
                    <a:pt x="887" y="1430"/>
                    <a:pt x="940" y="1377"/>
                    <a:pt x="940" y="1324"/>
                  </a:cubicBezTo>
                  <a:cubicBezTo>
                    <a:pt x="940" y="1258"/>
                    <a:pt x="887" y="1258"/>
                    <a:pt x="887" y="1258"/>
                  </a:cubicBezTo>
                  <a:cubicBezTo>
                    <a:pt x="821" y="1205"/>
                    <a:pt x="821" y="1205"/>
                    <a:pt x="768" y="1205"/>
                  </a:cubicBezTo>
                  <a:lnTo>
                    <a:pt x="768" y="1152"/>
                  </a:lnTo>
                  <a:cubicBezTo>
                    <a:pt x="768" y="1099"/>
                    <a:pt x="821" y="1099"/>
                    <a:pt x="821" y="1099"/>
                  </a:cubicBezTo>
                  <a:cubicBezTo>
                    <a:pt x="821" y="1046"/>
                    <a:pt x="887" y="1046"/>
                    <a:pt x="887" y="1046"/>
                  </a:cubicBezTo>
                  <a:lnTo>
                    <a:pt x="887" y="1099"/>
                  </a:lnTo>
                  <a:cubicBezTo>
                    <a:pt x="940" y="1099"/>
                    <a:pt x="940" y="1152"/>
                    <a:pt x="993" y="1152"/>
                  </a:cubicBezTo>
                  <a:cubicBezTo>
                    <a:pt x="993" y="1205"/>
                    <a:pt x="993" y="1258"/>
                    <a:pt x="1046" y="1258"/>
                  </a:cubicBezTo>
                  <a:cubicBezTo>
                    <a:pt x="993" y="1258"/>
                    <a:pt x="993" y="1324"/>
                    <a:pt x="940" y="1324"/>
                  </a:cubicBezTo>
                  <a:lnTo>
                    <a:pt x="940" y="1430"/>
                  </a:lnTo>
                  <a:cubicBezTo>
                    <a:pt x="940" y="1430"/>
                    <a:pt x="940" y="1483"/>
                    <a:pt x="993" y="1483"/>
                  </a:cubicBezTo>
                  <a:cubicBezTo>
                    <a:pt x="1046" y="1536"/>
                    <a:pt x="1099" y="1536"/>
                    <a:pt x="1151" y="1536"/>
                  </a:cubicBezTo>
                  <a:lnTo>
                    <a:pt x="1707" y="1536"/>
                  </a:lnTo>
                  <a:cubicBezTo>
                    <a:pt x="1760" y="1536"/>
                    <a:pt x="1813" y="1483"/>
                    <a:pt x="1813" y="1430"/>
                  </a:cubicBezTo>
                  <a:cubicBezTo>
                    <a:pt x="1813" y="1377"/>
                    <a:pt x="1760" y="1324"/>
                    <a:pt x="1707" y="1324"/>
                  </a:cubicBezTo>
                  <a:cubicBezTo>
                    <a:pt x="1707" y="1258"/>
                    <a:pt x="1654" y="1258"/>
                    <a:pt x="1601" y="1258"/>
                  </a:cubicBezTo>
                  <a:lnTo>
                    <a:pt x="1429" y="1258"/>
                  </a:lnTo>
                  <a:cubicBezTo>
                    <a:pt x="1429" y="1205"/>
                    <a:pt x="1376" y="1205"/>
                    <a:pt x="1376" y="1152"/>
                  </a:cubicBezTo>
                  <a:cubicBezTo>
                    <a:pt x="1324" y="1099"/>
                    <a:pt x="1271" y="1046"/>
                    <a:pt x="1218" y="993"/>
                  </a:cubicBezTo>
                  <a:cubicBezTo>
                    <a:pt x="1218" y="927"/>
                    <a:pt x="1099" y="874"/>
                    <a:pt x="1046" y="768"/>
                  </a:cubicBezTo>
                  <a:cubicBezTo>
                    <a:pt x="1099" y="715"/>
                    <a:pt x="1099" y="662"/>
                    <a:pt x="1151" y="596"/>
                  </a:cubicBezTo>
                  <a:cubicBezTo>
                    <a:pt x="1218" y="596"/>
                    <a:pt x="1218" y="543"/>
                    <a:pt x="1271" y="490"/>
                  </a:cubicBezTo>
                  <a:cubicBezTo>
                    <a:pt x="1324" y="437"/>
                    <a:pt x="1324" y="437"/>
                    <a:pt x="1376" y="385"/>
                  </a:cubicBezTo>
                  <a:lnTo>
                    <a:pt x="1654" y="385"/>
                  </a:lnTo>
                  <a:cubicBezTo>
                    <a:pt x="1707" y="385"/>
                    <a:pt x="1707" y="385"/>
                    <a:pt x="1707" y="332"/>
                  </a:cubicBezTo>
                  <a:lnTo>
                    <a:pt x="1760" y="332"/>
                  </a:lnTo>
                  <a:lnTo>
                    <a:pt x="1760" y="265"/>
                  </a:lnTo>
                  <a:lnTo>
                    <a:pt x="1760" y="160"/>
                  </a:lnTo>
                  <a:cubicBezTo>
                    <a:pt x="1760" y="160"/>
                    <a:pt x="1760" y="107"/>
                    <a:pt x="1707" y="107"/>
                  </a:cubicBezTo>
                  <a:lnTo>
                    <a:pt x="940" y="107"/>
                  </a:lnTo>
                  <a:cubicBezTo>
                    <a:pt x="887" y="160"/>
                    <a:pt x="887" y="212"/>
                    <a:pt x="887" y="265"/>
                  </a:cubicBezTo>
                  <a:cubicBezTo>
                    <a:pt x="887" y="265"/>
                    <a:pt x="887" y="332"/>
                    <a:pt x="940" y="332"/>
                  </a:cubicBezTo>
                  <a:lnTo>
                    <a:pt x="940" y="385"/>
                  </a:lnTo>
                  <a:cubicBezTo>
                    <a:pt x="940" y="385"/>
                    <a:pt x="940" y="437"/>
                    <a:pt x="887" y="437"/>
                  </a:cubicBezTo>
                  <a:lnTo>
                    <a:pt x="887" y="490"/>
                  </a:lnTo>
                  <a:cubicBezTo>
                    <a:pt x="821" y="490"/>
                    <a:pt x="821" y="437"/>
                    <a:pt x="821" y="437"/>
                  </a:cubicBezTo>
                  <a:cubicBezTo>
                    <a:pt x="768" y="385"/>
                    <a:pt x="768" y="385"/>
                    <a:pt x="768" y="332"/>
                  </a:cubicBezTo>
                  <a:cubicBezTo>
                    <a:pt x="715" y="332"/>
                    <a:pt x="715" y="332"/>
                    <a:pt x="715" y="265"/>
                  </a:cubicBezTo>
                  <a:cubicBezTo>
                    <a:pt x="768" y="265"/>
                    <a:pt x="821" y="265"/>
                    <a:pt x="821" y="212"/>
                  </a:cubicBezTo>
                  <a:cubicBezTo>
                    <a:pt x="887" y="212"/>
                    <a:pt x="887" y="160"/>
                    <a:pt x="887" y="160"/>
                  </a:cubicBezTo>
                  <a:lnTo>
                    <a:pt x="887" y="107"/>
                  </a:lnTo>
                  <a:lnTo>
                    <a:pt x="887" y="54"/>
                  </a:lnTo>
                  <a:lnTo>
                    <a:pt x="821" y="54"/>
                  </a:lnTo>
                  <a:cubicBezTo>
                    <a:pt x="821" y="1"/>
                    <a:pt x="821" y="1"/>
                    <a:pt x="768" y="1"/>
                  </a:cubicBezTo>
                  <a:close/>
                </a:path>
              </a:pathLst>
            </a:custGeom>
            <a:solidFill>
              <a:srgbClr val="F09C4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58" name="Google Shape;452;p27">
              <a:extLst>
                <a:ext uri="{FF2B5EF4-FFF2-40B4-BE49-F238E27FC236}">
                  <a16:creationId xmlns:a16="http://schemas.microsoft.com/office/drawing/2014/main" id="{2570E2EA-1611-45AF-B410-B8EAD8C13239}"/>
                </a:ext>
              </a:extLst>
            </p:cNvPr>
            <p:cNvSpPr/>
            <p:nvPr/>
          </p:nvSpPr>
          <p:spPr>
            <a:xfrm>
              <a:off x="4799733" y="3864528"/>
              <a:ext cx="1237772" cy="1187034"/>
            </a:xfrm>
            <a:custGeom>
              <a:avLst/>
              <a:gdLst/>
              <a:ahLst/>
              <a:cxnLst/>
              <a:rect l="l" t="t" r="r" b="b"/>
              <a:pathLst>
                <a:path w="22395" h="21477" extrusionOk="0">
                  <a:moveTo>
                    <a:pt x="17201" y="8638"/>
                  </a:moveTo>
                  <a:cubicBezTo>
                    <a:pt x="17575" y="8638"/>
                    <a:pt x="17951" y="8924"/>
                    <a:pt x="17987" y="9340"/>
                  </a:cubicBezTo>
                  <a:lnTo>
                    <a:pt x="18318" y="16672"/>
                  </a:lnTo>
                  <a:cubicBezTo>
                    <a:pt x="18371" y="17228"/>
                    <a:pt x="17868" y="17718"/>
                    <a:pt x="17273" y="17718"/>
                  </a:cubicBezTo>
                  <a:lnTo>
                    <a:pt x="9821" y="17612"/>
                  </a:lnTo>
                  <a:cubicBezTo>
                    <a:pt x="9212" y="17612"/>
                    <a:pt x="8881" y="16844"/>
                    <a:pt x="9331" y="16447"/>
                  </a:cubicBezTo>
                  <a:lnTo>
                    <a:pt x="16717" y="8837"/>
                  </a:lnTo>
                  <a:cubicBezTo>
                    <a:pt x="16855" y="8699"/>
                    <a:pt x="17028" y="8638"/>
                    <a:pt x="17201" y="8638"/>
                  </a:cubicBezTo>
                  <a:close/>
                  <a:moveTo>
                    <a:pt x="20125" y="1"/>
                  </a:moveTo>
                  <a:cubicBezTo>
                    <a:pt x="19697" y="1"/>
                    <a:pt x="19262" y="159"/>
                    <a:pt x="18927" y="512"/>
                  </a:cubicBezTo>
                  <a:lnTo>
                    <a:pt x="993" y="18711"/>
                  </a:lnTo>
                  <a:cubicBezTo>
                    <a:pt x="0" y="19756"/>
                    <a:pt x="781" y="21477"/>
                    <a:pt x="2264" y="21477"/>
                  </a:cubicBezTo>
                  <a:lnTo>
                    <a:pt x="20303" y="21477"/>
                  </a:lnTo>
                  <a:cubicBezTo>
                    <a:pt x="21508" y="21477"/>
                    <a:pt x="22395" y="20537"/>
                    <a:pt x="22395" y="19425"/>
                  </a:cubicBezTo>
                  <a:lnTo>
                    <a:pt x="21786" y="1558"/>
                  </a:lnTo>
                  <a:cubicBezTo>
                    <a:pt x="21786" y="611"/>
                    <a:pt x="20967" y="1"/>
                    <a:pt x="20125" y="1"/>
                  </a:cubicBezTo>
                  <a:close/>
                </a:path>
              </a:pathLst>
            </a:custGeom>
            <a:solidFill>
              <a:schemeClr val="lt2"/>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59" name="Google Shape;453;p27">
              <a:extLst>
                <a:ext uri="{FF2B5EF4-FFF2-40B4-BE49-F238E27FC236}">
                  <a16:creationId xmlns:a16="http://schemas.microsoft.com/office/drawing/2014/main" id="{60B9E5EF-9B22-42A6-879E-76D9CADF5E07}"/>
                </a:ext>
              </a:extLst>
            </p:cNvPr>
            <p:cNvSpPr/>
            <p:nvPr/>
          </p:nvSpPr>
          <p:spPr>
            <a:xfrm>
              <a:off x="4845828" y="3874532"/>
              <a:ext cx="1027082" cy="1046648"/>
            </a:xfrm>
            <a:custGeom>
              <a:avLst/>
              <a:gdLst/>
              <a:ahLst/>
              <a:cxnLst/>
              <a:rect l="l" t="t" r="r" b="b"/>
              <a:pathLst>
                <a:path w="18583" h="18937" extrusionOk="0">
                  <a:moveTo>
                    <a:pt x="18477" y="0"/>
                  </a:moveTo>
                  <a:cubicBezTo>
                    <a:pt x="18305" y="119"/>
                    <a:pt x="18199" y="225"/>
                    <a:pt x="18093" y="331"/>
                  </a:cubicBezTo>
                  <a:lnTo>
                    <a:pt x="159" y="18530"/>
                  </a:lnTo>
                  <a:cubicBezTo>
                    <a:pt x="106" y="18649"/>
                    <a:pt x="53" y="18702"/>
                    <a:pt x="0" y="18755"/>
                  </a:cubicBezTo>
                  <a:lnTo>
                    <a:pt x="0" y="18808"/>
                  </a:lnTo>
                  <a:cubicBezTo>
                    <a:pt x="80" y="18894"/>
                    <a:pt x="189" y="18937"/>
                    <a:pt x="293" y="18937"/>
                  </a:cubicBezTo>
                  <a:cubicBezTo>
                    <a:pt x="397" y="18937"/>
                    <a:pt x="497" y="18894"/>
                    <a:pt x="556" y="18808"/>
                  </a:cubicBezTo>
                  <a:lnTo>
                    <a:pt x="18477" y="556"/>
                  </a:lnTo>
                  <a:cubicBezTo>
                    <a:pt x="18583" y="384"/>
                    <a:pt x="18583" y="172"/>
                    <a:pt x="18477" y="0"/>
                  </a:cubicBezTo>
                  <a:close/>
                </a:path>
              </a:pathLst>
            </a:custGeom>
            <a:solidFill>
              <a:schemeClr val="accen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60" name="Google Shape;454;p27">
              <a:extLst>
                <a:ext uri="{FF2B5EF4-FFF2-40B4-BE49-F238E27FC236}">
                  <a16:creationId xmlns:a16="http://schemas.microsoft.com/office/drawing/2014/main" id="{E049AADD-731D-4B3A-80AB-4476C4458327}"/>
                </a:ext>
              </a:extLst>
            </p:cNvPr>
            <p:cNvSpPr/>
            <p:nvPr/>
          </p:nvSpPr>
          <p:spPr>
            <a:xfrm>
              <a:off x="5818028" y="3941796"/>
              <a:ext cx="76107" cy="67374"/>
            </a:xfrm>
            <a:custGeom>
              <a:avLst/>
              <a:gdLst/>
              <a:ahLst/>
              <a:cxnLst/>
              <a:rect l="l" t="t" r="r" b="b"/>
              <a:pathLst>
                <a:path w="1377" h="1219" extrusionOk="0">
                  <a:moveTo>
                    <a:pt x="0" y="1"/>
                  </a:moveTo>
                  <a:lnTo>
                    <a:pt x="0" y="160"/>
                  </a:lnTo>
                  <a:lnTo>
                    <a:pt x="1218" y="1219"/>
                  </a:lnTo>
                  <a:lnTo>
                    <a:pt x="1324" y="1219"/>
                  </a:lnTo>
                  <a:cubicBezTo>
                    <a:pt x="1376" y="1152"/>
                    <a:pt x="1376" y="1099"/>
                    <a:pt x="1324" y="1047"/>
                  </a:cubicBezTo>
                  <a:lnTo>
                    <a:pt x="172" y="1"/>
                  </a:lnTo>
                  <a:close/>
                </a:path>
              </a:pathLst>
            </a:custGeom>
            <a:solidFill>
              <a:schemeClr val="accen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61" name="Google Shape;455;p27">
              <a:extLst>
                <a:ext uri="{FF2B5EF4-FFF2-40B4-BE49-F238E27FC236}">
                  <a16:creationId xmlns:a16="http://schemas.microsoft.com/office/drawing/2014/main" id="{8CA9F57F-EA74-42A6-8BCF-2F02525A1B75}"/>
                </a:ext>
              </a:extLst>
            </p:cNvPr>
            <p:cNvSpPr/>
            <p:nvPr/>
          </p:nvSpPr>
          <p:spPr>
            <a:xfrm>
              <a:off x="5647575" y="4112967"/>
              <a:ext cx="76107" cy="69585"/>
            </a:xfrm>
            <a:custGeom>
              <a:avLst/>
              <a:gdLst/>
              <a:ahLst/>
              <a:cxnLst/>
              <a:rect l="l" t="t" r="r" b="b"/>
              <a:pathLst>
                <a:path w="1377" h="1259" extrusionOk="0">
                  <a:moveTo>
                    <a:pt x="86" y="1"/>
                  </a:moveTo>
                  <a:cubicBezTo>
                    <a:pt x="66" y="1"/>
                    <a:pt x="53" y="14"/>
                    <a:pt x="53" y="41"/>
                  </a:cubicBezTo>
                  <a:cubicBezTo>
                    <a:pt x="0" y="107"/>
                    <a:pt x="0" y="160"/>
                    <a:pt x="53" y="160"/>
                  </a:cubicBezTo>
                  <a:lnTo>
                    <a:pt x="1205" y="1258"/>
                  </a:lnTo>
                  <a:lnTo>
                    <a:pt x="1377" y="1258"/>
                  </a:lnTo>
                  <a:cubicBezTo>
                    <a:pt x="1377" y="1205"/>
                    <a:pt x="1377" y="1152"/>
                    <a:pt x="1324" y="1100"/>
                  </a:cubicBezTo>
                  <a:lnTo>
                    <a:pt x="159" y="41"/>
                  </a:lnTo>
                  <a:cubicBezTo>
                    <a:pt x="133" y="14"/>
                    <a:pt x="106" y="1"/>
                    <a:pt x="86" y="1"/>
                  </a:cubicBezTo>
                  <a:close/>
                </a:path>
              </a:pathLst>
            </a:custGeom>
            <a:solidFill>
              <a:srgbClr val="EDD56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62" name="Google Shape;456;p27">
              <a:extLst>
                <a:ext uri="{FF2B5EF4-FFF2-40B4-BE49-F238E27FC236}">
                  <a16:creationId xmlns:a16="http://schemas.microsoft.com/office/drawing/2014/main" id="{51051372-56DA-4CA0-B257-624B0BADC19D}"/>
                </a:ext>
              </a:extLst>
            </p:cNvPr>
            <p:cNvSpPr/>
            <p:nvPr/>
          </p:nvSpPr>
          <p:spPr>
            <a:xfrm>
              <a:off x="5775580" y="3984243"/>
              <a:ext cx="54883" cy="49080"/>
            </a:xfrm>
            <a:custGeom>
              <a:avLst/>
              <a:gdLst/>
              <a:ahLst/>
              <a:cxnLst/>
              <a:rect l="l" t="t" r="r" b="b"/>
              <a:pathLst>
                <a:path w="993" h="888" extrusionOk="0">
                  <a:moveTo>
                    <a:pt x="53" y="1"/>
                  </a:moveTo>
                  <a:cubicBezTo>
                    <a:pt x="0" y="54"/>
                    <a:pt x="0" y="54"/>
                    <a:pt x="53" y="120"/>
                  </a:cubicBezTo>
                  <a:lnTo>
                    <a:pt x="874" y="887"/>
                  </a:lnTo>
                  <a:lnTo>
                    <a:pt x="993" y="887"/>
                  </a:lnTo>
                  <a:lnTo>
                    <a:pt x="993" y="781"/>
                  </a:lnTo>
                  <a:lnTo>
                    <a:pt x="106" y="1"/>
                  </a:lnTo>
                  <a:close/>
                </a:path>
              </a:pathLst>
            </a:custGeom>
            <a:solidFill>
              <a:schemeClr val="accen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63" name="Google Shape;457;p27">
              <a:extLst>
                <a:ext uri="{FF2B5EF4-FFF2-40B4-BE49-F238E27FC236}">
                  <a16:creationId xmlns:a16="http://schemas.microsoft.com/office/drawing/2014/main" id="{190DD4E9-4E3C-4DCE-A288-A18247874E73}"/>
                </a:ext>
              </a:extLst>
            </p:cNvPr>
            <p:cNvSpPr/>
            <p:nvPr/>
          </p:nvSpPr>
          <p:spPr>
            <a:xfrm>
              <a:off x="5736062" y="4024646"/>
              <a:ext cx="54938" cy="50351"/>
            </a:xfrm>
            <a:custGeom>
              <a:avLst/>
              <a:gdLst/>
              <a:ahLst/>
              <a:cxnLst/>
              <a:rect l="l" t="t" r="r" b="b"/>
              <a:pathLst>
                <a:path w="994" h="911" extrusionOk="0">
                  <a:moveTo>
                    <a:pt x="73" y="1"/>
                  </a:moveTo>
                  <a:cubicBezTo>
                    <a:pt x="54" y="1"/>
                    <a:pt x="27" y="17"/>
                    <a:pt x="1" y="50"/>
                  </a:cubicBezTo>
                  <a:lnTo>
                    <a:pt x="1" y="103"/>
                  </a:lnTo>
                  <a:lnTo>
                    <a:pt x="874" y="871"/>
                  </a:lnTo>
                  <a:cubicBezTo>
                    <a:pt x="901" y="898"/>
                    <a:pt x="914" y="911"/>
                    <a:pt x="929" y="911"/>
                  </a:cubicBezTo>
                  <a:cubicBezTo>
                    <a:pt x="944" y="911"/>
                    <a:pt x="960" y="898"/>
                    <a:pt x="993" y="871"/>
                  </a:cubicBezTo>
                  <a:lnTo>
                    <a:pt x="993" y="818"/>
                  </a:lnTo>
                  <a:lnTo>
                    <a:pt x="107" y="50"/>
                  </a:lnTo>
                  <a:cubicBezTo>
                    <a:pt x="107" y="17"/>
                    <a:pt x="93" y="1"/>
                    <a:pt x="73" y="1"/>
                  </a:cubicBezTo>
                  <a:close/>
                </a:path>
              </a:pathLst>
            </a:custGeom>
            <a:solidFill>
              <a:schemeClr val="accen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64" name="Google Shape;458;p27">
              <a:extLst>
                <a:ext uri="{FF2B5EF4-FFF2-40B4-BE49-F238E27FC236}">
                  <a16:creationId xmlns:a16="http://schemas.microsoft.com/office/drawing/2014/main" id="{6977EABB-2FE1-4876-8F3A-616A486418FD}"/>
                </a:ext>
              </a:extLst>
            </p:cNvPr>
            <p:cNvSpPr/>
            <p:nvPr/>
          </p:nvSpPr>
          <p:spPr>
            <a:xfrm>
              <a:off x="5695826" y="4066927"/>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20" y="0"/>
                  </a:lnTo>
                  <a:close/>
                </a:path>
              </a:pathLst>
            </a:custGeom>
            <a:solidFill>
              <a:schemeClr val="accen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65" name="Google Shape;459;p27">
              <a:extLst>
                <a:ext uri="{FF2B5EF4-FFF2-40B4-BE49-F238E27FC236}">
                  <a16:creationId xmlns:a16="http://schemas.microsoft.com/office/drawing/2014/main" id="{21FD9FA5-1C4F-4A6A-A859-A2F9483412AB}"/>
                </a:ext>
              </a:extLst>
            </p:cNvPr>
            <p:cNvSpPr/>
            <p:nvPr/>
          </p:nvSpPr>
          <p:spPr>
            <a:xfrm>
              <a:off x="5604409" y="4158344"/>
              <a:ext cx="54883" cy="48361"/>
            </a:xfrm>
            <a:custGeom>
              <a:avLst/>
              <a:gdLst/>
              <a:ahLst/>
              <a:cxnLst/>
              <a:rect l="l" t="t" r="r" b="b"/>
              <a:pathLst>
                <a:path w="993" h="875" extrusionOk="0">
                  <a:moveTo>
                    <a:pt x="66" y="1"/>
                  </a:moveTo>
                  <a:cubicBezTo>
                    <a:pt x="0" y="54"/>
                    <a:pt x="0" y="54"/>
                    <a:pt x="66" y="106"/>
                  </a:cubicBezTo>
                  <a:lnTo>
                    <a:pt x="887" y="874"/>
                  </a:lnTo>
                  <a:lnTo>
                    <a:pt x="993" y="874"/>
                  </a:lnTo>
                  <a:lnTo>
                    <a:pt x="993" y="768"/>
                  </a:lnTo>
                  <a:lnTo>
                    <a:pt x="119" y="1"/>
                  </a:lnTo>
                  <a:close/>
                </a:path>
              </a:pathLst>
            </a:custGeom>
            <a:solidFill>
              <a:schemeClr val="accen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66" name="Google Shape;460;p27">
              <a:extLst>
                <a:ext uri="{FF2B5EF4-FFF2-40B4-BE49-F238E27FC236}">
                  <a16:creationId xmlns:a16="http://schemas.microsoft.com/office/drawing/2014/main" id="{BED00730-87C7-4E7E-93A3-EF34CD2D0B53}"/>
                </a:ext>
              </a:extLst>
            </p:cNvPr>
            <p:cNvSpPr/>
            <p:nvPr/>
          </p:nvSpPr>
          <p:spPr>
            <a:xfrm>
              <a:off x="5564891" y="4198580"/>
              <a:ext cx="54938" cy="50517"/>
            </a:xfrm>
            <a:custGeom>
              <a:avLst/>
              <a:gdLst/>
              <a:ahLst/>
              <a:cxnLst/>
              <a:rect l="l" t="t" r="r" b="b"/>
              <a:pathLst>
                <a:path w="994" h="914" extrusionOk="0">
                  <a:moveTo>
                    <a:pt x="87" y="1"/>
                  </a:moveTo>
                  <a:cubicBezTo>
                    <a:pt x="70" y="1"/>
                    <a:pt x="54" y="14"/>
                    <a:pt x="54" y="40"/>
                  </a:cubicBezTo>
                  <a:cubicBezTo>
                    <a:pt x="1" y="40"/>
                    <a:pt x="1" y="93"/>
                    <a:pt x="54" y="93"/>
                  </a:cubicBezTo>
                  <a:lnTo>
                    <a:pt x="887" y="874"/>
                  </a:lnTo>
                  <a:cubicBezTo>
                    <a:pt x="914" y="901"/>
                    <a:pt x="927" y="914"/>
                    <a:pt x="940" y="914"/>
                  </a:cubicBezTo>
                  <a:cubicBezTo>
                    <a:pt x="954" y="914"/>
                    <a:pt x="967" y="901"/>
                    <a:pt x="993" y="874"/>
                  </a:cubicBezTo>
                  <a:lnTo>
                    <a:pt x="993" y="808"/>
                  </a:lnTo>
                  <a:lnTo>
                    <a:pt x="120" y="40"/>
                  </a:lnTo>
                  <a:cubicBezTo>
                    <a:pt x="120" y="14"/>
                    <a:pt x="103" y="1"/>
                    <a:pt x="87" y="1"/>
                  </a:cubicBezTo>
                  <a:close/>
                </a:path>
              </a:pathLst>
            </a:custGeom>
            <a:solidFill>
              <a:schemeClr val="accen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67" name="Google Shape;461;p27">
              <a:extLst>
                <a:ext uri="{FF2B5EF4-FFF2-40B4-BE49-F238E27FC236}">
                  <a16:creationId xmlns:a16="http://schemas.microsoft.com/office/drawing/2014/main" id="{940E24E4-0A8A-4755-ACAF-F083F7BBEC15}"/>
                </a:ext>
              </a:extLst>
            </p:cNvPr>
            <p:cNvSpPr/>
            <p:nvPr/>
          </p:nvSpPr>
          <p:spPr>
            <a:xfrm>
              <a:off x="5525373" y="4240254"/>
              <a:ext cx="54938" cy="49080"/>
            </a:xfrm>
            <a:custGeom>
              <a:avLst/>
              <a:gdLst/>
              <a:ahLst/>
              <a:cxnLst/>
              <a:rect l="l" t="t" r="r" b="b"/>
              <a:pathLst>
                <a:path w="994" h="888" extrusionOk="0">
                  <a:moveTo>
                    <a:pt x="1" y="1"/>
                  </a:moveTo>
                  <a:lnTo>
                    <a:pt x="1" y="120"/>
                  </a:lnTo>
                  <a:lnTo>
                    <a:pt x="888" y="888"/>
                  </a:lnTo>
                  <a:lnTo>
                    <a:pt x="994" y="888"/>
                  </a:lnTo>
                  <a:cubicBezTo>
                    <a:pt x="994" y="888"/>
                    <a:pt x="994" y="835"/>
                    <a:pt x="941" y="782"/>
                  </a:cubicBezTo>
                  <a:lnTo>
                    <a:pt x="107" y="1"/>
                  </a:lnTo>
                  <a:close/>
                </a:path>
              </a:pathLst>
            </a:custGeom>
            <a:solidFill>
              <a:schemeClr val="accen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68" name="Google Shape;462;p27">
              <a:extLst>
                <a:ext uri="{FF2B5EF4-FFF2-40B4-BE49-F238E27FC236}">
                  <a16:creationId xmlns:a16="http://schemas.microsoft.com/office/drawing/2014/main" id="{B363DCC6-B233-43FD-B3A7-D975076A91DA}"/>
                </a:ext>
              </a:extLst>
            </p:cNvPr>
            <p:cNvSpPr/>
            <p:nvPr/>
          </p:nvSpPr>
          <p:spPr>
            <a:xfrm>
              <a:off x="5433956" y="4331726"/>
              <a:ext cx="57868" cy="49080"/>
            </a:xfrm>
            <a:custGeom>
              <a:avLst/>
              <a:gdLst/>
              <a:ahLst/>
              <a:cxnLst/>
              <a:rect l="l" t="t" r="r" b="b"/>
              <a:pathLst>
                <a:path w="1047" h="888" extrusionOk="0">
                  <a:moveTo>
                    <a:pt x="53" y="0"/>
                  </a:moveTo>
                  <a:cubicBezTo>
                    <a:pt x="0" y="53"/>
                    <a:pt x="0" y="53"/>
                    <a:pt x="53" y="119"/>
                  </a:cubicBezTo>
                  <a:lnTo>
                    <a:pt x="940" y="887"/>
                  </a:lnTo>
                  <a:lnTo>
                    <a:pt x="993" y="887"/>
                  </a:lnTo>
                  <a:cubicBezTo>
                    <a:pt x="1046" y="887"/>
                    <a:pt x="1046" y="834"/>
                    <a:pt x="993" y="781"/>
                  </a:cubicBezTo>
                  <a:lnTo>
                    <a:pt x="173" y="0"/>
                  </a:lnTo>
                  <a:close/>
                </a:path>
              </a:pathLst>
            </a:custGeom>
            <a:solidFill>
              <a:schemeClr val="accen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69" name="Google Shape;463;p27">
              <a:extLst>
                <a:ext uri="{FF2B5EF4-FFF2-40B4-BE49-F238E27FC236}">
                  <a16:creationId xmlns:a16="http://schemas.microsoft.com/office/drawing/2014/main" id="{6604F3DD-8E17-45F6-BD3A-46CE1EB135DC}"/>
                </a:ext>
              </a:extLst>
            </p:cNvPr>
            <p:cNvSpPr/>
            <p:nvPr/>
          </p:nvSpPr>
          <p:spPr>
            <a:xfrm>
              <a:off x="5394438" y="4372128"/>
              <a:ext cx="54938" cy="50351"/>
            </a:xfrm>
            <a:custGeom>
              <a:avLst/>
              <a:gdLst/>
              <a:ahLst/>
              <a:cxnLst/>
              <a:rect l="l" t="t" r="r" b="b"/>
              <a:pathLst>
                <a:path w="994" h="911" extrusionOk="0">
                  <a:moveTo>
                    <a:pt x="80" y="1"/>
                  </a:moveTo>
                  <a:cubicBezTo>
                    <a:pt x="67" y="1"/>
                    <a:pt x="54" y="17"/>
                    <a:pt x="54" y="50"/>
                  </a:cubicBezTo>
                  <a:cubicBezTo>
                    <a:pt x="1" y="50"/>
                    <a:pt x="1" y="103"/>
                    <a:pt x="54" y="103"/>
                  </a:cubicBezTo>
                  <a:lnTo>
                    <a:pt x="888" y="871"/>
                  </a:lnTo>
                  <a:cubicBezTo>
                    <a:pt x="914" y="897"/>
                    <a:pt x="940" y="910"/>
                    <a:pt x="960" y="910"/>
                  </a:cubicBezTo>
                  <a:cubicBezTo>
                    <a:pt x="980" y="910"/>
                    <a:pt x="993" y="897"/>
                    <a:pt x="993" y="871"/>
                  </a:cubicBezTo>
                  <a:lnTo>
                    <a:pt x="993" y="818"/>
                  </a:lnTo>
                  <a:lnTo>
                    <a:pt x="107" y="50"/>
                  </a:lnTo>
                  <a:cubicBezTo>
                    <a:pt x="107" y="17"/>
                    <a:pt x="93" y="1"/>
                    <a:pt x="80" y="1"/>
                  </a:cubicBezTo>
                  <a:close/>
                </a:path>
              </a:pathLst>
            </a:custGeom>
            <a:solidFill>
              <a:schemeClr val="accen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70" name="Google Shape;464;p27">
              <a:extLst>
                <a:ext uri="{FF2B5EF4-FFF2-40B4-BE49-F238E27FC236}">
                  <a16:creationId xmlns:a16="http://schemas.microsoft.com/office/drawing/2014/main" id="{A2888BAB-A80C-4A78-8E7F-92C85A5FF5EC}"/>
                </a:ext>
              </a:extLst>
            </p:cNvPr>
            <p:cNvSpPr/>
            <p:nvPr/>
          </p:nvSpPr>
          <p:spPr>
            <a:xfrm>
              <a:off x="5354975" y="4414354"/>
              <a:ext cx="54883" cy="48361"/>
            </a:xfrm>
            <a:custGeom>
              <a:avLst/>
              <a:gdLst/>
              <a:ahLst/>
              <a:cxnLst/>
              <a:rect l="l" t="t" r="r" b="b"/>
              <a:pathLst>
                <a:path w="993" h="875" extrusionOk="0">
                  <a:moveTo>
                    <a:pt x="0" y="1"/>
                  </a:moveTo>
                  <a:cubicBezTo>
                    <a:pt x="0" y="54"/>
                    <a:pt x="0" y="54"/>
                    <a:pt x="53" y="107"/>
                  </a:cubicBezTo>
                  <a:lnTo>
                    <a:pt x="874" y="874"/>
                  </a:lnTo>
                  <a:lnTo>
                    <a:pt x="993" y="874"/>
                  </a:lnTo>
                  <a:lnTo>
                    <a:pt x="993" y="769"/>
                  </a:lnTo>
                  <a:lnTo>
                    <a:pt x="106" y="1"/>
                  </a:lnTo>
                  <a:close/>
                </a:path>
              </a:pathLst>
            </a:custGeom>
            <a:solidFill>
              <a:schemeClr val="accen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71" name="Google Shape;465;p27">
              <a:extLst>
                <a:ext uri="{FF2B5EF4-FFF2-40B4-BE49-F238E27FC236}">
                  <a16:creationId xmlns:a16="http://schemas.microsoft.com/office/drawing/2014/main" id="{A795FDD6-335A-4D40-9908-28F17CC8D6D3}"/>
                </a:ext>
              </a:extLst>
            </p:cNvPr>
            <p:cNvSpPr/>
            <p:nvPr/>
          </p:nvSpPr>
          <p:spPr>
            <a:xfrm>
              <a:off x="5266433" y="4505826"/>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06" y="0"/>
                  </a:lnTo>
                  <a:close/>
                </a:path>
              </a:pathLst>
            </a:custGeom>
            <a:solidFill>
              <a:schemeClr val="accen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72" name="Google Shape;466;p27">
              <a:extLst>
                <a:ext uri="{FF2B5EF4-FFF2-40B4-BE49-F238E27FC236}">
                  <a16:creationId xmlns:a16="http://schemas.microsoft.com/office/drawing/2014/main" id="{40042A55-B58B-468F-8AC9-4029D6F180D8}"/>
                </a:ext>
              </a:extLst>
            </p:cNvPr>
            <p:cNvSpPr/>
            <p:nvPr/>
          </p:nvSpPr>
          <p:spPr>
            <a:xfrm>
              <a:off x="5223986" y="4546063"/>
              <a:ext cx="57868" cy="50517"/>
            </a:xfrm>
            <a:custGeom>
              <a:avLst/>
              <a:gdLst/>
              <a:ahLst/>
              <a:cxnLst/>
              <a:rect l="l" t="t" r="r" b="b"/>
              <a:pathLst>
                <a:path w="1047" h="914" extrusionOk="0">
                  <a:moveTo>
                    <a:pt x="87" y="0"/>
                  </a:moveTo>
                  <a:cubicBezTo>
                    <a:pt x="67" y="0"/>
                    <a:pt x="54" y="13"/>
                    <a:pt x="54" y="40"/>
                  </a:cubicBezTo>
                  <a:cubicBezTo>
                    <a:pt x="1" y="40"/>
                    <a:pt x="1" y="93"/>
                    <a:pt x="54" y="93"/>
                  </a:cubicBezTo>
                  <a:lnTo>
                    <a:pt x="874" y="874"/>
                  </a:lnTo>
                  <a:cubicBezTo>
                    <a:pt x="901" y="900"/>
                    <a:pt x="931" y="913"/>
                    <a:pt x="954" y="913"/>
                  </a:cubicBezTo>
                  <a:cubicBezTo>
                    <a:pt x="977" y="913"/>
                    <a:pt x="994" y="900"/>
                    <a:pt x="994" y="874"/>
                  </a:cubicBezTo>
                  <a:cubicBezTo>
                    <a:pt x="1047" y="874"/>
                    <a:pt x="1047" y="808"/>
                    <a:pt x="994" y="808"/>
                  </a:cubicBezTo>
                  <a:lnTo>
                    <a:pt x="160" y="40"/>
                  </a:lnTo>
                  <a:cubicBezTo>
                    <a:pt x="133" y="13"/>
                    <a:pt x="107" y="0"/>
                    <a:pt x="87" y="0"/>
                  </a:cubicBezTo>
                  <a:close/>
                </a:path>
              </a:pathLst>
            </a:custGeom>
            <a:solidFill>
              <a:schemeClr val="accen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73" name="Google Shape;467;p27">
              <a:extLst>
                <a:ext uri="{FF2B5EF4-FFF2-40B4-BE49-F238E27FC236}">
                  <a16:creationId xmlns:a16="http://schemas.microsoft.com/office/drawing/2014/main" id="{0A049FD1-0206-4832-8362-250EAFD47C6E}"/>
                </a:ext>
              </a:extLst>
            </p:cNvPr>
            <p:cNvSpPr/>
            <p:nvPr/>
          </p:nvSpPr>
          <p:spPr>
            <a:xfrm>
              <a:off x="5183804" y="4587736"/>
              <a:ext cx="54883" cy="49080"/>
            </a:xfrm>
            <a:custGeom>
              <a:avLst/>
              <a:gdLst/>
              <a:ahLst/>
              <a:cxnLst/>
              <a:rect l="l" t="t" r="r" b="b"/>
              <a:pathLst>
                <a:path w="993" h="888" extrusionOk="0">
                  <a:moveTo>
                    <a:pt x="66" y="1"/>
                  </a:moveTo>
                  <a:cubicBezTo>
                    <a:pt x="0" y="54"/>
                    <a:pt x="0" y="120"/>
                    <a:pt x="66" y="120"/>
                  </a:cubicBezTo>
                  <a:lnTo>
                    <a:pt x="887" y="887"/>
                  </a:lnTo>
                  <a:lnTo>
                    <a:pt x="993" y="887"/>
                  </a:lnTo>
                  <a:lnTo>
                    <a:pt x="993" y="782"/>
                  </a:lnTo>
                  <a:lnTo>
                    <a:pt x="119" y="1"/>
                  </a:lnTo>
                  <a:close/>
                </a:path>
              </a:pathLst>
            </a:custGeom>
            <a:solidFill>
              <a:schemeClr val="accen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74" name="Google Shape;468;p27">
              <a:extLst>
                <a:ext uri="{FF2B5EF4-FFF2-40B4-BE49-F238E27FC236}">
                  <a16:creationId xmlns:a16="http://schemas.microsoft.com/office/drawing/2014/main" id="{64E39DB6-ED2F-4FE9-924D-E116ED06E4DB}"/>
                </a:ext>
              </a:extLst>
            </p:cNvPr>
            <p:cNvSpPr/>
            <p:nvPr/>
          </p:nvSpPr>
          <p:spPr>
            <a:xfrm>
              <a:off x="5095980" y="4679208"/>
              <a:ext cx="54938" cy="49024"/>
            </a:xfrm>
            <a:custGeom>
              <a:avLst/>
              <a:gdLst/>
              <a:ahLst/>
              <a:cxnLst/>
              <a:rect l="l" t="t" r="r" b="b"/>
              <a:pathLst>
                <a:path w="994" h="887" extrusionOk="0">
                  <a:moveTo>
                    <a:pt x="1" y="0"/>
                  </a:moveTo>
                  <a:lnTo>
                    <a:pt x="1" y="119"/>
                  </a:lnTo>
                  <a:lnTo>
                    <a:pt x="874" y="887"/>
                  </a:lnTo>
                  <a:lnTo>
                    <a:pt x="993" y="887"/>
                  </a:lnTo>
                  <a:cubicBezTo>
                    <a:pt x="993" y="887"/>
                    <a:pt x="993" y="834"/>
                    <a:pt x="927" y="781"/>
                  </a:cubicBezTo>
                  <a:lnTo>
                    <a:pt x="107" y="0"/>
                  </a:lnTo>
                  <a:close/>
                </a:path>
              </a:pathLst>
            </a:custGeom>
            <a:solidFill>
              <a:schemeClr val="accen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75" name="Google Shape;469;p27">
              <a:extLst>
                <a:ext uri="{FF2B5EF4-FFF2-40B4-BE49-F238E27FC236}">
                  <a16:creationId xmlns:a16="http://schemas.microsoft.com/office/drawing/2014/main" id="{3FCDEC40-E622-4892-A767-C3B6EE2CF466}"/>
                </a:ext>
              </a:extLst>
            </p:cNvPr>
            <p:cNvSpPr/>
            <p:nvPr/>
          </p:nvSpPr>
          <p:spPr>
            <a:xfrm>
              <a:off x="5055744" y="4719611"/>
              <a:ext cx="54938" cy="50351"/>
            </a:xfrm>
            <a:custGeom>
              <a:avLst/>
              <a:gdLst/>
              <a:ahLst/>
              <a:cxnLst/>
              <a:rect l="l" t="t" r="r" b="b"/>
              <a:pathLst>
                <a:path w="994" h="911" extrusionOk="0">
                  <a:moveTo>
                    <a:pt x="41" y="0"/>
                  </a:moveTo>
                  <a:cubicBezTo>
                    <a:pt x="17" y="0"/>
                    <a:pt x="1" y="17"/>
                    <a:pt x="1" y="50"/>
                  </a:cubicBezTo>
                  <a:lnTo>
                    <a:pt x="1" y="103"/>
                  </a:lnTo>
                  <a:lnTo>
                    <a:pt x="888" y="871"/>
                  </a:lnTo>
                  <a:cubicBezTo>
                    <a:pt x="888" y="897"/>
                    <a:pt x="901" y="910"/>
                    <a:pt x="914" y="910"/>
                  </a:cubicBezTo>
                  <a:cubicBezTo>
                    <a:pt x="927" y="910"/>
                    <a:pt x="941" y="897"/>
                    <a:pt x="941" y="871"/>
                  </a:cubicBezTo>
                  <a:cubicBezTo>
                    <a:pt x="993" y="871"/>
                    <a:pt x="993" y="818"/>
                    <a:pt x="941" y="818"/>
                  </a:cubicBezTo>
                  <a:lnTo>
                    <a:pt x="120" y="50"/>
                  </a:lnTo>
                  <a:cubicBezTo>
                    <a:pt x="93" y="17"/>
                    <a:pt x="64" y="0"/>
                    <a:pt x="41" y="0"/>
                  </a:cubicBezTo>
                  <a:close/>
                </a:path>
              </a:pathLst>
            </a:custGeom>
            <a:solidFill>
              <a:schemeClr val="accen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76" name="Google Shape;470;p27">
              <a:extLst>
                <a:ext uri="{FF2B5EF4-FFF2-40B4-BE49-F238E27FC236}">
                  <a16:creationId xmlns:a16="http://schemas.microsoft.com/office/drawing/2014/main" id="{6A5181E6-12F9-4DEF-A4D3-CCF7C194B772}"/>
                </a:ext>
              </a:extLst>
            </p:cNvPr>
            <p:cNvSpPr/>
            <p:nvPr/>
          </p:nvSpPr>
          <p:spPr>
            <a:xfrm>
              <a:off x="5013352" y="4761837"/>
              <a:ext cx="54883" cy="48361"/>
            </a:xfrm>
            <a:custGeom>
              <a:avLst/>
              <a:gdLst/>
              <a:ahLst/>
              <a:cxnLst/>
              <a:rect l="l" t="t" r="r" b="b"/>
              <a:pathLst>
                <a:path w="993" h="875" extrusionOk="0">
                  <a:moveTo>
                    <a:pt x="53" y="1"/>
                  </a:moveTo>
                  <a:cubicBezTo>
                    <a:pt x="0" y="54"/>
                    <a:pt x="0" y="107"/>
                    <a:pt x="53" y="107"/>
                  </a:cubicBezTo>
                  <a:lnTo>
                    <a:pt x="887" y="874"/>
                  </a:lnTo>
                  <a:lnTo>
                    <a:pt x="993" y="874"/>
                  </a:lnTo>
                  <a:lnTo>
                    <a:pt x="993" y="768"/>
                  </a:lnTo>
                  <a:lnTo>
                    <a:pt x="106" y="1"/>
                  </a:lnTo>
                  <a:close/>
                </a:path>
              </a:pathLst>
            </a:custGeom>
            <a:solidFill>
              <a:schemeClr val="accen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77" name="Google Shape;471;p27">
              <a:extLst>
                <a:ext uri="{FF2B5EF4-FFF2-40B4-BE49-F238E27FC236}">
                  <a16:creationId xmlns:a16="http://schemas.microsoft.com/office/drawing/2014/main" id="{68162CBB-17A0-4FCF-8537-CD49EC44B0F4}"/>
                </a:ext>
              </a:extLst>
            </p:cNvPr>
            <p:cNvSpPr/>
            <p:nvPr/>
          </p:nvSpPr>
          <p:spPr>
            <a:xfrm>
              <a:off x="4924809" y="4853309"/>
              <a:ext cx="54938" cy="48306"/>
            </a:xfrm>
            <a:custGeom>
              <a:avLst/>
              <a:gdLst/>
              <a:ahLst/>
              <a:cxnLst/>
              <a:rect l="l" t="t" r="r" b="b"/>
              <a:pathLst>
                <a:path w="994" h="874" extrusionOk="0">
                  <a:moveTo>
                    <a:pt x="1" y="0"/>
                  </a:moveTo>
                  <a:lnTo>
                    <a:pt x="1" y="106"/>
                  </a:lnTo>
                  <a:lnTo>
                    <a:pt x="887" y="874"/>
                  </a:lnTo>
                  <a:lnTo>
                    <a:pt x="993" y="874"/>
                  </a:lnTo>
                  <a:lnTo>
                    <a:pt x="993" y="768"/>
                  </a:lnTo>
                  <a:lnTo>
                    <a:pt x="120" y="0"/>
                  </a:lnTo>
                  <a:close/>
                </a:path>
              </a:pathLst>
            </a:custGeom>
            <a:solidFill>
              <a:schemeClr val="accen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78" name="Google Shape;472;p27">
              <a:extLst>
                <a:ext uri="{FF2B5EF4-FFF2-40B4-BE49-F238E27FC236}">
                  <a16:creationId xmlns:a16="http://schemas.microsoft.com/office/drawing/2014/main" id="{8A4CEE83-408B-48F0-A642-5A4030608496}"/>
                </a:ext>
              </a:extLst>
            </p:cNvPr>
            <p:cNvSpPr/>
            <p:nvPr/>
          </p:nvSpPr>
          <p:spPr>
            <a:xfrm>
              <a:off x="4885346" y="4893490"/>
              <a:ext cx="54883" cy="51291"/>
            </a:xfrm>
            <a:custGeom>
              <a:avLst/>
              <a:gdLst/>
              <a:ahLst/>
              <a:cxnLst/>
              <a:rect l="l" t="t" r="r" b="b"/>
              <a:pathLst>
                <a:path w="993" h="928" extrusionOk="0">
                  <a:moveTo>
                    <a:pt x="53" y="1"/>
                  </a:moveTo>
                  <a:cubicBezTo>
                    <a:pt x="40" y="1"/>
                    <a:pt x="26" y="14"/>
                    <a:pt x="0" y="41"/>
                  </a:cubicBezTo>
                  <a:lnTo>
                    <a:pt x="0" y="94"/>
                  </a:lnTo>
                  <a:lnTo>
                    <a:pt x="887" y="874"/>
                  </a:lnTo>
                  <a:cubicBezTo>
                    <a:pt x="887" y="927"/>
                    <a:pt x="940" y="927"/>
                    <a:pt x="940" y="927"/>
                  </a:cubicBezTo>
                  <a:cubicBezTo>
                    <a:pt x="993" y="874"/>
                    <a:pt x="993" y="808"/>
                    <a:pt x="940" y="808"/>
                  </a:cubicBezTo>
                  <a:lnTo>
                    <a:pt x="106" y="41"/>
                  </a:lnTo>
                  <a:cubicBezTo>
                    <a:pt x="79" y="14"/>
                    <a:pt x="66" y="1"/>
                    <a:pt x="53" y="1"/>
                  </a:cubicBezTo>
                  <a:close/>
                </a:path>
              </a:pathLst>
            </a:custGeom>
            <a:solidFill>
              <a:schemeClr val="accen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79" name="Google Shape;473;p27">
              <a:extLst>
                <a:ext uri="{FF2B5EF4-FFF2-40B4-BE49-F238E27FC236}">
                  <a16:creationId xmlns:a16="http://schemas.microsoft.com/office/drawing/2014/main" id="{5894F585-4FE0-4D35-942A-765BFA1FE85D}"/>
                </a:ext>
              </a:extLst>
            </p:cNvPr>
            <p:cNvSpPr/>
            <p:nvPr/>
          </p:nvSpPr>
          <p:spPr>
            <a:xfrm>
              <a:off x="5480051" y="4287068"/>
              <a:ext cx="76107" cy="68645"/>
            </a:xfrm>
            <a:custGeom>
              <a:avLst/>
              <a:gdLst/>
              <a:ahLst/>
              <a:cxnLst/>
              <a:rect l="l" t="t" r="r" b="b"/>
              <a:pathLst>
                <a:path w="1377" h="1242" extrusionOk="0">
                  <a:moveTo>
                    <a:pt x="80" y="1"/>
                  </a:moveTo>
                  <a:cubicBezTo>
                    <a:pt x="53" y="1"/>
                    <a:pt x="27" y="14"/>
                    <a:pt x="0" y="41"/>
                  </a:cubicBezTo>
                  <a:lnTo>
                    <a:pt x="0" y="147"/>
                  </a:lnTo>
                  <a:lnTo>
                    <a:pt x="1205" y="1192"/>
                  </a:lnTo>
                  <a:cubicBezTo>
                    <a:pt x="1205" y="1225"/>
                    <a:pt x="1218" y="1242"/>
                    <a:pt x="1239" y="1242"/>
                  </a:cubicBezTo>
                  <a:cubicBezTo>
                    <a:pt x="1261" y="1242"/>
                    <a:pt x="1291" y="1225"/>
                    <a:pt x="1324" y="1192"/>
                  </a:cubicBezTo>
                  <a:cubicBezTo>
                    <a:pt x="1377" y="1192"/>
                    <a:pt x="1377" y="1139"/>
                    <a:pt x="1324" y="1086"/>
                  </a:cubicBezTo>
                  <a:lnTo>
                    <a:pt x="159" y="41"/>
                  </a:lnTo>
                  <a:cubicBezTo>
                    <a:pt x="133" y="14"/>
                    <a:pt x="106" y="1"/>
                    <a:pt x="80" y="1"/>
                  </a:cubicBezTo>
                  <a:close/>
                </a:path>
              </a:pathLst>
            </a:custGeom>
            <a:solidFill>
              <a:schemeClr val="accen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80" name="Google Shape;474;p27">
              <a:extLst>
                <a:ext uri="{FF2B5EF4-FFF2-40B4-BE49-F238E27FC236}">
                  <a16:creationId xmlns:a16="http://schemas.microsoft.com/office/drawing/2014/main" id="{9651F459-AD37-416E-83CD-7B2914534579}"/>
                </a:ext>
              </a:extLst>
            </p:cNvPr>
            <p:cNvSpPr/>
            <p:nvPr/>
          </p:nvSpPr>
          <p:spPr>
            <a:xfrm>
              <a:off x="5308880" y="4459731"/>
              <a:ext cx="76107" cy="69530"/>
            </a:xfrm>
            <a:custGeom>
              <a:avLst/>
              <a:gdLst/>
              <a:ahLst/>
              <a:cxnLst/>
              <a:rect l="l" t="t" r="r" b="b"/>
              <a:pathLst>
                <a:path w="1377" h="1258" extrusionOk="0">
                  <a:moveTo>
                    <a:pt x="53" y="0"/>
                  </a:moveTo>
                  <a:cubicBezTo>
                    <a:pt x="0" y="53"/>
                    <a:pt x="0" y="120"/>
                    <a:pt x="53" y="173"/>
                  </a:cubicBezTo>
                  <a:lnTo>
                    <a:pt x="1218" y="1218"/>
                  </a:lnTo>
                  <a:cubicBezTo>
                    <a:pt x="1244" y="1245"/>
                    <a:pt x="1271" y="1258"/>
                    <a:pt x="1291" y="1258"/>
                  </a:cubicBezTo>
                  <a:cubicBezTo>
                    <a:pt x="1311" y="1258"/>
                    <a:pt x="1324" y="1245"/>
                    <a:pt x="1324" y="1218"/>
                  </a:cubicBezTo>
                  <a:cubicBezTo>
                    <a:pt x="1377" y="1165"/>
                    <a:pt x="1377" y="1112"/>
                    <a:pt x="1324" y="1112"/>
                  </a:cubicBezTo>
                  <a:lnTo>
                    <a:pt x="172" y="0"/>
                  </a:lnTo>
                  <a:close/>
                </a:path>
              </a:pathLst>
            </a:custGeom>
            <a:solidFill>
              <a:schemeClr val="accen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81" name="Google Shape;475;p27">
              <a:extLst>
                <a:ext uri="{FF2B5EF4-FFF2-40B4-BE49-F238E27FC236}">
                  <a16:creationId xmlns:a16="http://schemas.microsoft.com/office/drawing/2014/main" id="{6F26A33A-A50F-4B34-A633-4A3211B9B12C}"/>
                </a:ext>
              </a:extLst>
            </p:cNvPr>
            <p:cNvSpPr/>
            <p:nvPr/>
          </p:nvSpPr>
          <p:spPr>
            <a:xfrm>
              <a:off x="5138428" y="4631621"/>
              <a:ext cx="79036" cy="68811"/>
            </a:xfrm>
            <a:custGeom>
              <a:avLst/>
              <a:gdLst/>
              <a:ahLst/>
              <a:cxnLst/>
              <a:rect l="l" t="t" r="r" b="b"/>
              <a:pathLst>
                <a:path w="1430" h="1245" extrusionOk="0">
                  <a:moveTo>
                    <a:pt x="134" y="1"/>
                  </a:moveTo>
                  <a:cubicBezTo>
                    <a:pt x="106" y="1"/>
                    <a:pt x="80" y="14"/>
                    <a:pt x="53" y="40"/>
                  </a:cubicBezTo>
                  <a:cubicBezTo>
                    <a:pt x="0" y="93"/>
                    <a:pt x="53" y="146"/>
                    <a:pt x="53" y="146"/>
                  </a:cubicBezTo>
                  <a:lnTo>
                    <a:pt x="1271" y="1245"/>
                  </a:lnTo>
                  <a:lnTo>
                    <a:pt x="1377" y="1245"/>
                  </a:lnTo>
                  <a:cubicBezTo>
                    <a:pt x="1430" y="1192"/>
                    <a:pt x="1430" y="1139"/>
                    <a:pt x="1377" y="1086"/>
                  </a:cubicBezTo>
                  <a:lnTo>
                    <a:pt x="225" y="40"/>
                  </a:lnTo>
                  <a:cubicBezTo>
                    <a:pt x="192" y="14"/>
                    <a:pt x="163" y="1"/>
                    <a:pt x="134" y="1"/>
                  </a:cubicBezTo>
                  <a:close/>
                </a:path>
              </a:pathLst>
            </a:custGeom>
            <a:solidFill>
              <a:schemeClr val="accen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82" name="Google Shape;476;p27">
              <a:extLst>
                <a:ext uri="{FF2B5EF4-FFF2-40B4-BE49-F238E27FC236}">
                  <a16:creationId xmlns:a16="http://schemas.microsoft.com/office/drawing/2014/main" id="{9F84191F-EF9E-4832-BE9D-F531B7DAA274}"/>
                </a:ext>
              </a:extLst>
            </p:cNvPr>
            <p:cNvSpPr/>
            <p:nvPr/>
          </p:nvSpPr>
          <p:spPr>
            <a:xfrm>
              <a:off x="4970904" y="4805003"/>
              <a:ext cx="76107" cy="68811"/>
            </a:xfrm>
            <a:custGeom>
              <a:avLst/>
              <a:gdLst/>
              <a:ahLst/>
              <a:cxnLst/>
              <a:rect l="l" t="t" r="r" b="b"/>
              <a:pathLst>
                <a:path w="1377" h="1245" extrusionOk="0">
                  <a:moveTo>
                    <a:pt x="87" y="1"/>
                  </a:moveTo>
                  <a:cubicBezTo>
                    <a:pt x="67" y="1"/>
                    <a:pt x="53" y="14"/>
                    <a:pt x="53" y="40"/>
                  </a:cubicBezTo>
                  <a:cubicBezTo>
                    <a:pt x="1" y="40"/>
                    <a:pt x="1" y="93"/>
                    <a:pt x="53" y="159"/>
                  </a:cubicBezTo>
                  <a:lnTo>
                    <a:pt x="1205" y="1205"/>
                  </a:lnTo>
                  <a:cubicBezTo>
                    <a:pt x="1238" y="1231"/>
                    <a:pt x="1268" y="1245"/>
                    <a:pt x="1289" y="1245"/>
                  </a:cubicBezTo>
                  <a:cubicBezTo>
                    <a:pt x="1311" y="1245"/>
                    <a:pt x="1324" y="1231"/>
                    <a:pt x="1324" y="1205"/>
                  </a:cubicBezTo>
                  <a:cubicBezTo>
                    <a:pt x="1377" y="1205"/>
                    <a:pt x="1377" y="1152"/>
                    <a:pt x="1324" y="1086"/>
                  </a:cubicBezTo>
                  <a:lnTo>
                    <a:pt x="159" y="40"/>
                  </a:lnTo>
                  <a:cubicBezTo>
                    <a:pt x="133" y="14"/>
                    <a:pt x="106" y="1"/>
                    <a:pt x="87" y="1"/>
                  </a:cubicBezTo>
                  <a:close/>
                </a:path>
              </a:pathLst>
            </a:custGeom>
            <a:solidFill>
              <a:schemeClr val="accen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83" name="Google Shape;477;p27">
              <a:extLst>
                <a:ext uri="{FF2B5EF4-FFF2-40B4-BE49-F238E27FC236}">
                  <a16:creationId xmlns:a16="http://schemas.microsoft.com/office/drawing/2014/main" id="{8BABFD7C-9A58-414E-A03F-B3CEF4950DE2}"/>
                </a:ext>
              </a:extLst>
            </p:cNvPr>
            <p:cNvSpPr/>
            <p:nvPr/>
          </p:nvSpPr>
          <p:spPr>
            <a:xfrm>
              <a:off x="5818028" y="4746472"/>
              <a:ext cx="1121428" cy="305090"/>
            </a:xfrm>
            <a:custGeom>
              <a:avLst/>
              <a:gdLst/>
              <a:ahLst/>
              <a:cxnLst/>
              <a:rect l="l" t="t" r="r" b="b"/>
              <a:pathLst>
                <a:path w="20290" h="5520" extrusionOk="0">
                  <a:moveTo>
                    <a:pt x="2316" y="1"/>
                  </a:moveTo>
                  <a:cubicBezTo>
                    <a:pt x="1046" y="1"/>
                    <a:pt x="0" y="940"/>
                    <a:pt x="0" y="2092"/>
                  </a:cubicBezTo>
                  <a:lnTo>
                    <a:pt x="0" y="3534"/>
                  </a:lnTo>
                  <a:cubicBezTo>
                    <a:pt x="0" y="4633"/>
                    <a:pt x="1046" y="5520"/>
                    <a:pt x="2316" y="5520"/>
                  </a:cubicBezTo>
                  <a:lnTo>
                    <a:pt x="20290" y="5520"/>
                  </a:lnTo>
                  <a:lnTo>
                    <a:pt x="20290" y="4408"/>
                  </a:lnTo>
                  <a:lnTo>
                    <a:pt x="20290" y="1099"/>
                  </a:lnTo>
                  <a:lnTo>
                    <a:pt x="20290" y="1"/>
                  </a:lnTo>
                  <a:close/>
                </a:path>
              </a:pathLst>
            </a:custGeom>
            <a:solidFill>
              <a:schemeClr val="accent3"/>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84" name="Google Shape;478;p27">
              <a:extLst>
                <a:ext uri="{FF2B5EF4-FFF2-40B4-BE49-F238E27FC236}">
                  <a16:creationId xmlns:a16="http://schemas.microsoft.com/office/drawing/2014/main" id="{A76879E2-D3AF-4216-8ECE-D3ADB73959E4}"/>
                </a:ext>
              </a:extLst>
            </p:cNvPr>
            <p:cNvSpPr/>
            <p:nvPr/>
          </p:nvSpPr>
          <p:spPr>
            <a:xfrm>
              <a:off x="5979692" y="4746472"/>
              <a:ext cx="1121428" cy="305090"/>
            </a:xfrm>
            <a:custGeom>
              <a:avLst/>
              <a:gdLst/>
              <a:ahLst/>
              <a:cxnLst/>
              <a:rect l="l" t="t" r="r" b="b"/>
              <a:pathLst>
                <a:path w="20290" h="5520" extrusionOk="0">
                  <a:moveTo>
                    <a:pt x="2263" y="1"/>
                  </a:moveTo>
                  <a:cubicBezTo>
                    <a:pt x="993" y="1"/>
                    <a:pt x="0" y="940"/>
                    <a:pt x="0" y="2092"/>
                  </a:cubicBezTo>
                  <a:lnTo>
                    <a:pt x="0" y="3534"/>
                  </a:lnTo>
                  <a:cubicBezTo>
                    <a:pt x="0" y="4633"/>
                    <a:pt x="993" y="5520"/>
                    <a:pt x="2263" y="5520"/>
                  </a:cubicBezTo>
                  <a:lnTo>
                    <a:pt x="20290" y="5520"/>
                  </a:lnTo>
                  <a:lnTo>
                    <a:pt x="20290" y="4408"/>
                  </a:lnTo>
                  <a:lnTo>
                    <a:pt x="2144" y="4408"/>
                  </a:lnTo>
                  <a:cubicBezTo>
                    <a:pt x="1707" y="4408"/>
                    <a:pt x="1324" y="3971"/>
                    <a:pt x="1324" y="3468"/>
                  </a:cubicBezTo>
                  <a:lnTo>
                    <a:pt x="1324" y="2039"/>
                  </a:lnTo>
                  <a:cubicBezTo>
                    <a:pt x="1324" y="1602"/>
                    <a:pt x="1707" y="1099"/>
                    <a:pt x="2144" y="1099"/>
                  </a:cubicBezTo>
                  <a:lnTo>
                    <a:pt x="20290" y="1099"/>
                  </a:lnTo>
                  <a:lnTo>
                    <a:pt x="20290" y="1"/>
                  </a:lnTo>
                  <a:close/>
                </a:path>
              </a:pathLst>
            </a:custGeom>
            <a:solidFill>
              <a:schemeClr val="accent4"/>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85" name="Google Shape;479;p27">
              <a:extLst>
                <a:ext uri="{FF2B5EF4-FFF2-40B4-BE49-F238E27FC236}">
                  <a16:creationId xmlns:a16="http://schemas.microsoft.com/office/drawing/2014/main" id="{55F81698-8966-405B-B8DF-DC60E71C69EF}"/>
                </a:ext>
              </a:extLst>
            </p:cNvPr>
            <p:cNvSpPr/>
            <p:nvPr/>
          </p:nvSpPr>
          <p:spPr>
            <a:xfrm>
              <a:off x="6052814" y="4807214"/>
              <a:ext cx="1011717" cy="182944"/>
            </a:xfrm>
            <a:custGeom>
              <a:avLst/>
              <a:gdLst/>
              <a:ahLst/>
              <a:cxnLst/>
              <a:rect l="l" t="t" r="r" b="b"/>
              <a:pathLst>
                <a:path w="18305" h="3310" extrusionOk="0">
                  <a:moveTo>
                    <a:pt x="821" y="0"/>
                  </a:moveTo>
                  <a:cubicBezTo>
                    <a:pt x="331" y="0"/>
                    <a:pt x="1" y="503"/>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86" name="Google Shape;480;p27">
              <a:extLst>
                <a:ext uri="{FF2B5EF4-FFF2-40B4-BE49-F238E27FC236}">
                  <a16:creationId xmlns:a16="http://schemas.microsoft.com/office/drawing/2014/main" id="{CA3E968B-3320-4B93-8C97-FFDD29B8E650}"/>
                </a:ext>
              </a:extLst>
            </p:cNvPr>
            <p:cNvSpPr/>
            <p:nvPr/>
          </p:nvSpPr>
          <p:spPr>
            <a:xfrm>
              <a:off x="6052814" y="4898630"/>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87" name="Google Shape;481;p27">
              <a:extLst>
                <a:ext uri="{FF2B5EF4-FFF2-40B4-BE49-F238E27FC236}">
                  <a16:creationId xmlns:a16="http://schemas.microsoft.com/office/drawing/2014/main" id="{291C66FF-B179-4723-B7A7-5E14C0A1978D}"/>
                </a:ext>
              </a:extLst>
            </p:cNvPr>
            <p:cNvSpPr/>
            <p:nvPr/>
          </p:nvSpPr>
          <p:spPr>
            <a:xfrm>
              <a:off x="5818028" y="4137120"/>
              <a:ext cx="1121428" cy="304372"/>
            </a:xfrm>
            <a:custGeom>
              <a:avLst/>
              <a:gdLst/>
              <a:ahLst/>
              <a:cxnLst/>
              <a:rect l="l" t="t" r="r" b="b"/>
              <a:pathLst>
                <a:path w="20290" h="5507" extrusionOk="0">
                  <a:moveTo>
                    <a:pt x="2316" y="1"/>
                  </a:moveTo>
                  <a:cubicBezTo>
                    <a:pt x="1046" y="1"/>
                    <a:pt x="0" y="927"/>
                    <a:pt x="0" y="2092"/>
                  </a:cubicBezTo>
                  <a:lnTo>
                    <a:pt x="0" y="3521"/>
                  </a:lnTo>
                  <a:cubicBezTo>
                    <a:pt x="0" y="4633"/>
                    <a:pt x="1046" y="5507"/>
                    <a:pt x="2316" y="5507"/>
                  </a:cubicBezTo>
                  <a:lnTo>
                    <a:pt x="20290" y="5507"/>
                  </a:lnTo>
                  <a:lnTo>
                    <a:pt x="20290" y="4408"/>
                  </a:lnTo>
                  <a:lnTo>
                    <a:pt x="20290" y="1099"/>
                  </a:lnTo>
                  <a:lnTo>
                    <a:pt x="20290" y="1"/>
                  </a:lnTo>
                  <a:close/>
                </a:path>
              </a:pathLst>
            </a:custGeom>
            <a:solidFill>
              <a:schemeClr val="dk2"/>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88" name="Google Shape;482;p27">
              <a:extLst>
                <a:ext uri="{FF2B5EF4-FFF2-40B4-BE49-F238E27FC236}">
                  <a16:creationId xmlns:a16="http://schemas.microsoft.com/office/drawing/2014/main" id="{ABE770CB-5BEA-40D7-8893-19839B809826}"/>
                </a:ext>
              </a:extLst>
            </p:cNvPr>
            <p:cNvSpPr/>
            <p:nvPr/>
          </p:nvSpPr>
          <p:spPr>
            <a:xfrm>
              <a:off x="5979692" y="4137120"/>
              <a:ext cx="1121428" cy="304372"/>
            </a:xfrm>
            <a:custGeom>
              <a:avLst/>
              <a:gdLst/>
              <a:ahLst/>
              <a:cxnLst/>
              <a:rect l="l" t="t" r="r" b="b"/>
              <a:pathLst>
                <a:path w="20290" h="5507" extrusionOk="0">
                  <a:moveTo>
                    <a:pt x="2263" y="1"/>
                  </a:moveTo>
                  <a:cubicBezTo>
                    <a:pt x="993" y="1"/>
                    <a:pt x="0" y="927"/>
                    <a:pt x="0" y="2092"/>
                  </a:cubicBezTo>
                  <a:lnTo>
                    <a:pt x="0" y="3521"/>
                  </a:lnTo>
                  <a:cubicBezTo>
                    <a:pt x="0" y="4633"/>
                    <a:pt x="993" y="5507"/>
                    <a:pt x="2263" y="5507"/>
                  </a:cubicBezTo>
                  <a:lnTo>
                    <a:pt x="20290" y="5507"/>
                  </a:lnTo>
                  <a:lnTo>
                    <a:pt x="20290" y="4408"/>
                  </a:lnTo>
                  <a:lnTo>
                    <a:pt x="2144" y="4408"/>
                  </a:lnTo>
                  <a:cubicBezTo>
                    <a:pt x="1707" y="4408"/>
                    <a:pt x="1324" y="3971"/>
                    <a:pt x="1324" y="3468"/>
                  </a:cubicBezTo>
                  <a:lnTo>
                    <a:pt x="1324" y="2039"/>
                  </a:lnTo>
                  <a:cubicBezTo>
                    <a:pt x="1324" y="1589"/>
                    <a:pt x="1707" y="1099"/>
                    <a:pt x="2144" y="1099"/>
                  </a:cubicBezTo>
                  <a:lnTo>
                    <a:pt x="20290" y="1099"/>
                  </a:lnTo>
                  <a:lnTo>
                    <a:pt x="20290" y="1"/>
                  </a:lnTo>
                  <a:close/>
                </a:path>
              </a:pathLst>
            </a:custGeom>
            <a:solidFill>
              <a:schemeClr val="accent2"/>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89" name="Google Shape;483;p27">
              <a:extLst>
                <a:ext uri="{FF2B5EF4-FFF2-40B4-BE49-F238E27FC236}">
                  <a16:creationId xmlns:a16="http://schemas.microsoft.com/office/drawing/2014/main" id="{BDE0DD92-9954-483D-9254-DF93389D6D10}"/>
                </a:ext>
              </a:extLst>
            </p:cNvPr>
            <p:cNvSpPr/>
            <p:nvPr/>
          </p:nvSpPr>
          <p:spPr>
            <a:xfrm>
              <a:off x="6052814" y="4197862"/>
              <a:ext cx="1011717" cy="182944"/>
            </a:xfrm>
            <a:custGeom>
              <a:avLst/>
              <a:gdLst/>
              <a:ahLst/>
              <a:cxnLst/>
              <a:rect l="l" t="t" r="r" b="b"/>
              <a:pathLst>
                <a:path w="18305" h="3310" extrusionOk="0">
                  <a:moveTo>
                    <a:pt x="821" y="0"/>
                  </a:moveTo>
                  <a:cubicBezTo>
                    <a:pt x="331" y="0"/>
                    <a:pt x="1" y="490"/>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90" name="Google Shape;484;p27">
              <a:extLst>
                <a:ext uri="{FF2B5EF4-FFF2-40B4-BE49-F238E27FC236}">
                  <a16:creationId xmlns:a16="http://schemas.microsoft.com/office/drawing/2014/main" id="{98E0769E-2EC9-413B-86D6-D6E6966C2609}"/>
                </a:ext>
              </a:extLst>
            </p:cNvPr>
            <p:cNvSpPr/>
            <p:nvPr/>
          </p:nvSpPr>
          <p:spPr>
            <a:xfrm>
              <a:off x="6052814" y="4289278"/>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91" name="Google Shape;485;p27">
              <a:extLst>
                <a:ext uri="{FF2B5EF4-FFF2-40B4-BE49-F238E27FC236}">
                  <a16:creationId xmlns:a16="http://schemas.microsoft.com/office/drawing/2014/main" id="{0A5FA524-2DF6-4965-9E8E-94B13171613C}"/>
                </a:ext>
              </a:extLst>
            </p:cNvPr>
            <p:cNvSpPr/>
            <p:nvPr/>
          </p:nvSpPr>
          <p:spPr>
            <a:xfrm>
              <a:off x="5878714" y="4441437"/>
              <a:ext cx="1122202" cy="305090"/>
            </a:xfrm>
            <a:custGeom>
              <a:avLst/>
              <a:gdLst/>
              <a:ahLst/>
              <a:cxnLst/>
              <a:rect l="l" t="t" r="r" b="b"/>
              <a:pathLst>
                <a:path w="20304" h="5520" extrusionOk="0">
                  <a:moveTo>
                    <a:pt x="1" y="1"/>
                  </a:moveTo>
                  <a:lnTo>
                    <a:pt x="1" y="1112"/>
                  </a:lnTo>
                  <a:lnTo>
                    <a:pt x="1" y="4421"/>
                  </a:lnTo>
                  <a:lnTo>
                    <a:pt x="1" y="5520"/>
                  </a:lnTo>
                  <a:lnTo>
                    <a:pt x="18146" y="5520"/>
                  </a:lnTo>
                  <a:cubicBezTo>
                    <a:pt x="19417" y="5520"/>
                    <a:pt x="20303" y="4633"/>
                    <a:pt x="20303" y="3534"/>
                  </a:cubicBezTo>
                  <a:lnTo>
                    <a:pt x="20303" y="2105"/>
                  </a:lnTo>
                  <a:cubicBezTo>
                    <a:pt x="20303" y="940"/>
                    <a:pt x="19417" y="1"/>
                    <a:pt x="18146" y="1"/>
                  </a:cubicBezTo>
                  <a:close/>
                </a:path>
              </a:pathLst>
            </a:custGeom>
            <a:solidFill>
              <a:schemeClr val="accent6"/>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92" name="Google Shape;486;p27">
              <a:extLst>
                <a:ext uri="{FF2B5EF4-FFF2-40B4-BE49-F238E27FC236}">
                  <a16:creationId xmlns:a16="http://schemas.microsoft.com/office/drawing/2014/main" id="{F509284B-876D-4A80-BA84-280F172E213B}"/>
                </a:ext>
              </a:extLst>
            </p:cNvPr>
            <p:cNvSpPr/>
            <p:nvPr/>
          </p:nvSpPr>
          <p:spPr>
            <a:xfrm>
              <a:off x="5723626" y="4441437"/>
              <a:ext cx="1121484" cy="305090"/>
            </a:xfrm>
            <a:custGeom>
              <a:avLst/>
              <a:gdLst/>
              <a:ahLst/>
              <a:cxnLst/>
              <a:rect l="l" t="t" r="r" b="b"/>
              <a:pathLst>
                <a:path w="20291" h="5520" extrusionOk="0">
                  <a:moveTo>
                    <a:pt x="1" y="1"/>
                  </a:moveTo>
                  <a:lnTo>
                    <a:pt x="1" y="1112"/>
                  </a:lnTo>
                  <a:lnTo>
                    <a:pt x="18199" y="1112"/>
                  </a:lnTo>
                  <a:cubicBezTo>
                    <a:pt x="18636" y="1112"/>
                    <a:pt x="18967" y="1602"/>
                    <a:pt x="18967" y="2039"/>
                  </a:cubicBezTo>
                  <a:lnTo>
                    <a:pt x="18967" y="3481"/>
                  </a:lnTo>
                  <a:cubicBezTo>
                    <a:pt x="18967" y="3971"/>
                    <a:pt x="18636" y="4421"/>
                    <a:pt x="18199" y="4421"/>
                  </a:cubicBezTo>
                  <a:lnTo>
                    <a:pt x="1" y="4421"/>
                  </a:lnTo>
                  <a:lnTo>
                    <a:pt x="1" y="5520"/>
                  </a:lnTo>
                  <a:lnTo>
                    <a:pt x="18093" y="5520"/>
                  </a:lnTo>
                  <a:cubicBezTo>
                    <a:pt x="19351" y="5520"/>
                    <a:pt x="20290" y="4633"/>
                    <a:pt x="20290" y="3534"/>
                  </a:cubicBezTo>
                  <a:lnTo>
                    <a:pt x="20290" y="2105"/>
                  </a:lnTo>
                  <a:cubicBezTo>
                    <a:pt x="20290" y="940"/>
                    <a:pt x="19351" y="1"/>
                    <a:pt x="18093" y="1"/>
                  </a:cubicBezTo>
                  <a:close/>
                </a:path>
              </a:pathLst>
            </a:custGeom>
            <a:solidFill>
              <a:schemeClr val="accent5"/>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93" name="Google Shape;487;p27">
              <a:extLst>
                <a:ext uri="{FF2B5EF4-FFF2-40B4-BE49-F238E27FC236}">
                  <a16:creationId xmlns:a16="http://schemas.microsoft.com/office/drawing/2014/main" id="{514DAC2C-F787-4F25-9A11-7B159FD88F5A}"/>
                </a:ext>
              </a:extLst>
            </p:cNvPr>
            <p:cNvSpPr/>
            <p:nvPr/>
          </p:nvSpPr>
          <p:spPr>
            <a:xfrm>
              <a:off x="5760215" y="4502897"/>
              <a:ext cx="1011717" cy="182944"/>
            </a:xfrm>
            <a:custGeom>
              <a:avLst/>
              <a:gdLst/>
              <a:ahLst/>
              <a:cxnLst/>
              <a:rect l="l" t="t" r="r" b="b"/>
              <a:pathLst>
                <a:path w="18305" h="3310" extrusionOk="0">
                  <a:moveTo>
                    <a:pt x="0" y="0"/>
                  </a:moveTo>
                  <a:lnTo>
                    <a:pt x="0" y="3309"/>
                  </a:lnTo>
                  <a:lnTo>
                    <a:pt x="17537" y="3309"/>
                  </a:lnTo>
                  <a:cubicBezTo>
                    <a:pt x="18027" y="3309"/>
                    <a:pt x="18305" y="2859"/>
                    <a:pt x="18305" y="2369"/>
                  </a:cubicBezTo>
                  <a:lnTo>
                    <a:pt x="18305" y="927"/>
                  </a:lnTo>
                  <a:cubicBezTo>
                    <a:pt x="18305" y="490"/>
                    <a:pt x="18027" y="0"/>
                    <a:pt x="17537" y="0"/>
                  </a:cubicBezTo>
                  <a:close/>
                </a:path>
              </a:pathLst>
            </a:custGeom>
            <a:solidFill>
              <a:srgbClr val="FEFEF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94" name="Google Shape;488;p27">
              <a:extLst>
                <a:ext uri="{FF2B5EF4-FFF2-40B4-BE49-F238E27FC236}">
                  <a16:creationId xmlns:a16="http://schemas.microsoft.com/office/drawing/2014/main" id="{43DA952A-51C1-4CD8-87AC-54EE952645F8}"/>
                </a:ext>
              </a:extLst>
            </p:cNvPr>
            <p:cNvSpPr/>
            <p:nvPr/>
          </p:nvSpPr>
          <p:spPr>
            <a:xfrm>
              <a:off x="5760215" y="4594314"/>
              <a:ext cx="1011717" cy="91527"/>
            </a:xfrm>
            <a:custGeom>
              <a:avLst/>
              <a:gdLst/>
              <a:ahLst/>
              <a:cxnLst/>
              <a:rect l="l" t="t" r="r" b="b"/>
              <a:pathLst>
                <a:path w="18305" h="1656" extrusionOk="0">
                  <a:moveTo>
                    <a:pt x="0" y="1"/>
                  </a:moveTo>
                  <a:lnTo>
                    <a:pt x="0" y="1655"/>
                  </a:lnTo>
                  <a:lnTo>
                    <a:pt x="17537" y="1655"/>
                  </a:lnTo>
                  <a:cubicBezTo>
                    <a:pt x="18027" y="1655"/>
                    <a:pt x="18305" y="1205"/>
                    <a:pt x="18305" y="715"/>
                  </a:cubicBezTo>
                  <a:lnTo>
                    <a:pt x="18305" y="1"/>
                  </a:lnTo>
                  <a:close/>
                </a:path>
              </a:pathLst>
            </a:custGeom>
            <a:solidFill>
              <a:srgbClr val="E3E8DD"/>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95" name="Google Shape;489;p27">
              <a:extLst>
                <a:ext uri="{FF2B5EF4-FFF2-40B4-BE49-F238E27FC236}">
                  <a16:creationId xmlns:a16="http://schemas.microsoft.com/office/drawing/2014/main" id="{F591E635-FEAB-4C3C-B9C6-EC29961A1ECB}"/>
                </a:ext>
              </a:extLst>
            </p:cNvPr>
            <p:cNvSpPr/>
            <p:nvPr/>
          </p:nvSpPr>
          <p:spPr>
            <a:xfrm>
              <a:off x="5485910" y="4847726"/>
              <a:ext cx="200077" cy="203836"/>
            </a:xfrm>
            <a:custGeom>
              <a:avLst/>
              <a:gdLst/>
              <a:ahLst/>
              <a:cxnLst/>
              <a:rect l="l" t="t" r="r" b="b"/>
              <a:pathLst>
                <a:path w="3620" h="3688" extrusionOk="0">
                  <a:moveTo>
                    <a:pt x="1020" y="0"/>
                  </a:moveTo>
                  <a:cubicBezTo>
                    <a:pt x="495" y="0"/>
                    <a:pt x="74" y="143"/>
                    <a:pt x="0" y="485"/>
                  </a:cubicBezTo>
                  <a:lnTo>
                    <a:pt x="1152" y="3688"/>
                  </a:lnTo>
                  <a:lnTo>
                    <a:pt x="3468" y="1305"/>
                  </a:lnTo>
                  <a:cubicBezTo>
                    <a:pt x="3619" y="602"/>
                    <a:pt x="2099" y="0"/>
                    <a:pt x="1020" y="0"/>
                  </a:cubicBezTo>
                  <a:close/>
                </a:path>
              </a:pathLst>
            </a:custGeom>
            <a:solidFill>
              <a:schemeClr val="accen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96" name="Google Shape;490;p27">
              <a:extLst>
                <a:ext uri="{FF2B5EF4-FFF2-40B4-BE49-F238E27FC236}">
                  <a16:creationId xmlns:a16="http://schemas.microsoft.com/office/drawing/2014/main" id="{E02F2ECF-691B-47FD-81C8-6B94B0BA2911}"/>
                </a:ext>
              </a:extLst>
            </p:cNvPr>
            <p:cNvSpPr/>
            <p:nvPr/>
          </p:nvSpPr>
          <p:spPr>
            <a:xfrm>
              <a:off x="5528302" y="4988168"/>
              <a:ext cx="64445" cy="63395"/>
            </a:xfrm>
            <a:custGeom>
              <a:avLst/>
              <a:gdLst/>
              <a:ahLst/>
              <a:cxnLst/>
              <a:rect l="l" t="t" r="r" b="b"/>
              <a:pathLst>
                <a:path w="1166" h="1147" extrusionOk="0">
                  <a:moveTo>
                    <a:pt x="349" y="0"/>
                  </a:moveTo>
                  <a:cubicBezTo>
                    <a:pt x="216" y="0"/>
                    <a:pt x="102" y="26"/>
                    <a:pt x="1" y="88"/>
                  </a:cubicBezTo>
                  <a:lnTo>
                    <a:pt x="385" y="1147"/>
                  </a:lnTo>
                  <a:lnTo>
                    <a:pt x="1166" y="313"/>
                  </a:lnTo>
                  <a:cubicBezTo>
                    <a:pt x="1046" y="207"/>
                    <a:pt x="835" y="88"/>
                    <a:pt x="663" y="35"/>
                  </a:cubicBezTo>
                  <a:cubicBezTo>
                    <a:pt x="547" y="13"/>
                    <a:pt x="444" y="0"/>
                    <a:pt x="349" y="0"/>
                  </a:cubicBezTo>
                  <a:close/>
                </a:path>
              </a:pathLst>
            </a:custGeom>
            <a:solidFill>
              <a:schemeClr val="dk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97" name="Google Shape;491;p27">
              <a:extLst>
                <a:ext uri="{FF2B5EF4-FFF2-40B4-BE49-F238E27FC236}">
                  <a16:creationId xmlns:a16="http://schemas.microsoft.com/office/drawing/2014/main" id="{A5A28937-704C-464F-98FE-88CACD065452}"/>
                </a:ext>
              </a:extLst>
            </p:cNvPr>
            <p:cNvSpPr/>
            <p:nvPr/>
          </p:nvSpPr>
          <p:spPr>
            <a:xfrm>
              <a:off x="5644646" y="4085222"/>
              <a:ext cx="228265" cy="152158"/>
            </a:xfrm>
            <a:custGeom>
              <a:avLst/>
              <a:gdLst/>
              <a:ahLst/>
              <a:cxnLst/>
              <a:rect l="l" t="t" r="r" b="b"/>
              <a:pathLst>
                <a:path w="4130" h="2753" extrusionOk="0">
                  <a:moveTo>
                    <a:pt x="768" y="0"/>
                  </a:moveTo>
                  <a:cubicBezTo>
                    <a:pt x="543" y="0"/>
                    <a:pt x="384" y="106"/>
                    <a:pt x="331" y="278"/>
                  </a:cubicBezTo>
                  <a:lnTo>
                    <a:pt x="53" y="1602"/>
                  </a:lnTo>
                  <a:cubicBezTo>
                    <a:pt x="0" y="1654"/>
                    <a:pt x="53" y="1760"/>
                    <a:pt x="53" y="1866"/>
                  </a:cubicBezTo>
                  <a:cubicBezTo>
                    <a:pt x="106" y="1932"/>
                    <a:pt x="159" y="1985"/>
                    <a:pt x="265" y="2038"/>
                  </a:cubicBezTo>
                  <a:lnTo>
                    <a:pt x="331" y="2038"/>
                  </a:lnTo>
                  <a:lnTo>
                    <a:pt x="3362" y="2753"/>
                  </a:lnTo>
                  <a:cubicBezTo>
                    <a:pt x="3415" y="2753"/>
                    <a:pt x="3521" y="2753"/>
                    <a:pt x="3640" y="2700"/>
                  </a:cubicBezTo>
                  <a:cubicBezTo>
                    <a:pt x="3693" y="2647"/>
                    <a:pt x="3746" y="2594"/>
                    <a:pt x="3799" y="2475"/>
                  </a:cubicBezTo>
                  <a:lnTo>
                    <a:pt x="4077" y="1204"/>
                  </a:lnTo>
                  <a:cubicBezTo>
                    <a:pt x="4130" y="993"/>
                    <a:pt x="4024" y="821"/>
                    <a:pt x="3799" y="768"/>
                  </a:cubicBezTo>
                  <a:lnTo>
                    <a:pt x="768" y="0"/>
                  </a:lnTo>
                  <a:close/>
                </a:path>
              </a:pathLst>
            </a:custGeom>
            <a:solidFill>
              <a:schemeClr val="accent5"/>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98" name="Google Shape;492;p27">
              <a:extLst>
                <a:ext uri="{FF2B5EF4-FFF2-40B4-BE49-F238E27FC236}">
                  <a16:creationId xmlns:a16="http://schemas.microsoft.com/office/drawing/2014/main" id="{4C5272C7-D691-460D-AF7C-E29527C98AC4}"/>
                </a:ext>
              </a:extLst>
            </p:cNvPr>
            <p:cNvSpPr/>
            <p:nvPr/>
          </p:nvSpPr>
          <p:spPr>
            <a:xfrm>
              <a:off x="5645836" y="4137120"/>
              <a:ext cx="215829" cy="100260"/>
            </a:xfrm>
            <a:custGeom>
              <a:avLst/>
              <a:gdLst/>
              <a:ahLst/>
              <a:cxnLst/>
              <a:rect l="l" t="t" r="r" b="b"/>
              <a:pathLst>
                <a:path w="3905" h="1814" extrusionOk="0">
                  <a:moveTo>
                    <a:pt x="159" y="1"/>
                  </a:moveTo>
                  <a:lnTo>
                    <a:pt x="53" y="663"/>
                  </a:lnTo>
                  <a:cubicBezTo>
                    <a:pt x="0" y="715"/>
                    <a:pt x="53" y="821"/>
                    <a:pt x="53" y="927"/>
                  </a:cubicBezTo>
                  <a:cubicBezTo>
                    <a:pt x="106" y="993"/>
                    <a:pt x="159" y="1046"/>
                    <a:pt x="265" y="1099"/>
                  </a:cubicBezTo>
                  <a:lnTo>
                    <a:pt x="331" y="1099"/>
                  </a:lnTo>
                  <a:lnTo>
                    <a:pt x="3362" y="1814"/>
                  </a:lnTo>
                  <a:cubicBezTo>
                    <a:pt x="3415" y="1814"/>
                    <a:pt x="3521" y="1814"/>
                    <a:pt x="3640" y="1761"/>
                  </a:cubicBezTo>
                  <a:cubicBezTo>
                    <a:pt x="3693" y="1708"/>
                    <a:pt x="3746" y="1655"/>
                    <a:pt x="3799" y="1536"/>
                  </a:cubicBezTo>
                  <a:lnTo>
                    <a:pt x="3905" y="927"/>
                  </a:lnTo>
                  <a:lnTo>
                    <a:pt x="159" y="1"/>
                  </a:lnTo>
                  <a:close/>
                </a:path>
              </a:pathLst>
            </a:custGeom>
            <a:solidFill>
              <a:schemeClr val="accent6"/>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99" name="Google Shape;493;p27">
              <a:extLst>
                <a:ext uri="{FF2B5EF4-FFF2-40B4-BE49-F238E27FC236}">
                  <a16:creationId xmlns:a16="http://schemas.microsoft.com/office/drawing/2014/main" id="{05038E9A-E454-4492-82BB-9FDEB648C086}"/>
                </a:ext>
              </a:extLst>
            </p:cNvPr>
            <p:cNvSpPr/>
            <p:nvPr/>
          </p:nvSpPr>
          <p:spPr>
            <a:xfrm>
              <a:off x="5629280" y="4231521"/>
              <a:ext cx="209971" cy="688388"/>
            </a:xfrm>
            <a:custGeom>
              <a:avLst/>
              <a:gdLst/>
              <a:ahLst/>
              <a:cxnLst/>
              <a:rect l="l" t="t" r="r" b="b"/>
              <a:pathLst>
                <a:path w="3799" h="12455" extrusionOk="0">
                  <a:moveTo>
                    <a:pt x="2753" y="0"/>
                  </a:moveTo>
                  <a:lnTo>
                    <a:pt x="0" y="11528"/>
                  </a:lnTo>
                  <a:lnTo>
                    <a:pt x="874" y="12454"/>
                  </a:lnTo>
                  <a:lnTo>
                    <a:pt x="3799" y="278"/>
                  </a:lnTo>
                  <a:lnTo>
                    <a:pt x="2753" y="0"/>
                  </a:lnTo>
                  <a:close/>
                </a:path>
              </a:pathLst>
            </a:custGeom>
            <a:solidFill>
              <a:schemeClr val="accent2"/>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00" name="Google Shape;494;p27">
              <a:extLst>
                <a:ext uri="{FF2B5EF4-FFF2-40B4-BE49-F238E27FC236}">
                  <a16:creationId xmlns:a16="http://schemas.microsoft.com/office/drawing/2014/main" id="{742D069C-DE57-4FAB-A021-8FD151CA235C}"/>
                </a:ext>
              </a:extLst>
            </p:cNvPr>
            <p:cNvSpPr/>
            <p:nvPr/>
          </p:nvSpPr>
          <p:spPr>
            <a:xfrm>
              <a:off x="5559032" y="4216156"/>
              <a:ext cx="222462" cy="685459"/>
            </a:xfrm>
            <a:custGeom>
              <a:avLst/>
              <a:gdLst/>
              <a:ahLst/>
              <a:cxnLst/>
              <a:rect l="l" t="t" r="r" b="b"/>
              <a:pathLst>
                <a:path w="4025" h="12402" extrusionOk="0">
                  <a:moveTo>
                    <a:pt x="2754" y="0"/>
                  </a:moveTo>
                  <a:lnTo>
                    <a:pt x="1" y="11475"/>
                  </a:lnTo>
                  <a:lnTo>
                    <a:pt x="437" y="12402"/>
                  </a:lnTo>
                  <a:lnTo>
                    <a:pt x="1271" y="11806"/>
                  </a:lnTo>
                  <a:lnTo>
                    <a:pt x="4024" y="278"/>
                  </a:lnTo>
                  <a:lnTo>
                    <a:pt x="2754" y="0"/>
                  </a:lnTo>
                  <a:close/>
                </a:path>
              </a:pathLst>
            </a:custGeom>
            <a:solidFill>
              <a:schemeClr val="dk2"/>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01" name="Google Shape;495;p27">
              <a:extLst>
                <a:ext uri="{FF2B5EF4-FFF2-40B4-BE49-F238E27FC236}">
                  <a16:creationId xmlns:a16="http://schemas.microsoft.com/office/drawing/2014/main" id="{27981ADF-5C21-4526-8F52-CC8B04A60578}"/>
                </a:ext>
              </a:extLst>
            </p:cNvPr>
            <p:cNvSpPr/>
            <p:nvPr/>
          </p:nvSpPr>
          <p:spPr>
            <a:xfrm>
              <a:off x="5485910" y="4200791"/>
              <a:ext cx="225336" cy="673741"/>
            </a:xfrm>
            <a:custGeom>
              <a:avLst/>
              <a:gdLst/>
              <a:ahLst/>
              <a:cxnLst/>
              <a:rect l="l" t="t" r="r" b="b"/>
              <a:pathLst>
                <a:path w="4077" h="12190" extrusionOk="0">
                  <a:moveTo>
                    <a:pt x="2925" y="0"/>
                  </a:moveTo>
                  <a:lnTo>
                    <a:pt x="0" y="12190"/>
                  </a:lnTo>
                  <a:lnTo>
                    <a:pt x="0" y="12190"/>
                  </a:lnTo>
                  <a:lnTo>
                    <a:pt x="1324" y="11753"/>
                  </a:lnTo>
                  <a:lnTo>
                    <a:pt x="4077" y="278"/>
                  </a:lnTo>
                  <a:lnTo>
                    <a:pt x="2925" y="0"/>
                  </a:lnTo>
                  <a:close/>
                </a:path>
              </a:pathLst>
            </a:custGeom>
            <a:solidFill>
              <a:schemeClr val="accent2"/>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02" name="Google Shape;496;p27">
              <a:extLst>
                <a:ext uri="{FF2B5EF4-FFF2-40B4-BE49-F238E27FC236}">
                  <a16:creationId xmlns:a16="http://schemas.microsoft.com/office/drawing/2014/main" id="{AD32BB56-298A-4E14-A1C3-7DF8DE415D66}"/>
                </a:ext>
              </a:extLst>
            </p:cNvPr>
            <p:cNvSpPr/>
            <p:nvPr/>
          </p:nvSpPr>
          <p:spPr>
            <a:xfrm>
              <a:off x="5616845" y="4167132"/>
              <a:ext cx="240701" cy="161720"/>
            </a:xfrm>
            <a:custGeom>
              <a:avLst/>
              <a:gdLst/>
              <a:ahLst/>
              <a:cxnLst/>
              <a:rect l="l" t="t" r="r" b="b"/>
              <a:pathLst>
                <a:path w="4355" h="2926" extrusionOk="0">
                  <a:moveTo>
                    <a:pt x="834" y="0"/>
                  </a:moveTo>
                  <a:cubicBezTo>
                    <a:pt x="715" y="0"/>
                    <a:pt x="609" y="0"/>
                    <a:pt x="556" y="53"/>
                  </a:cubicBezTo>
                  <a:cubicBezTo>
                    <a:pt x="437" y="120"/>
                    <a:pt x="384" y="225"/>
                    <a:pt x="331" y="278"/>
                  </a:cubicBezTo>
                  <a:lnTo>
                    <a:pt x="53" y="1655"/>
                  </a:lnTo>
                  <a:cubicBezTo>
                    <a:pt x="0" y="1880"/>
                    <a:pt x="106" y="2105"/>
                    <a:pt x="331" y="2105"/>
                  </a:cubicBezTo>
                  <a:lnTo>
                    <a:pt x="3534" y="2925"/>
                  </a:lnTo>
                  <a:cubicBezTo>
                    <a:pt x="3746" y="2925"/>
                    <a:pt x="3971" y="2819"/>
                    <a:pt x="4024" y="2594"/>
                  </a:cubicBezTo>
                  <a:lnTo>
                    <a:pt x="4302" y="1271"/>
                  </a:lnTo>
                  <a:cubicBezTo>
                    <a:pt x="4355" y="1165"/>
                    <a:pt x="4302" y="1046"/>
                    <a:pt x="4249" y="940"/>
                  </a:cubicBezTo>
                  <a:cubicBezTo>
                    <a:pt x="4196" y="887"/>
                    <a:pt x="4143" y="834"/>
                    <a:pt x="4077" y="834"/>
                  </a:cubicBezTo>
                  <a:lnTo>
                    <a:pt x="4024" y="781"/>
                  </a:lnTo>
                  <a:lnTo>
                    <a:pt x="834" y="0"/>
                  </a:lnTo>
                  <a:close/>
                </a:path>
              </a:pathLst>
            </a:custGeom>
            <a:solidFill>
              <a:srgbClr val="DDDDDD"/>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03" name="Google Shape;497;p27">
              <a:extLst>
                <a:ext uri="{FF2B5EF4-FFF2-40B4-BE49-F238E27FC236}">
                  <a16:creationId xmlns:a16="http://schemas.microsoft.com/office/drawing/2014/main" id="{CD80068C-4264-4ADA-8B18-8F64800BA4B6}"/>
                </a:ext>
              </a:extLst>
            </p:cNvPr>
            <p:cNvSpPr/>
            <p:nvPr/>
          </p:nvSpPr>
          <p:spPr>
            <a:xfrm>
              <a:off x="5629280" y="4167132"/>
              <a:ext cx="228265" cy="106837"/>
            </a:xfrm>
            <a:custGeom>
              <a:avLst/>
              <a:gdLst/>
              <a:ahLst/>
              <a:cxnLst/>
              <a:rect l="l" t="t" r="r" b="b"/>
              <a:pathLst>
                <a:path w="4130" h="1933" extrusionOk="0">
                  <a:moveTo>
                    <a:pt x="609" y="0"/>
                  </a:moveTo>
                  <a:cubicBezTo>
                    <a:pt x="490" y="0"/>
                    <a:pt x="384" y="0"/>
                    <a:pt x="331" y="53"/>
                  </a:cubicBezTo>
                  <a:cubicBezTo>
                    <a:pt x="212" y="120"/>
                    <a:pt x="159" y="225"/>
                    <a:pt x="106" y="278"/>
                  </a:cubicBezTo>
                  <a:lnTo>
                    <a:pt x="0" y="940"/>
                  </a:lnTo>
                  <a:lnTo>
                    <a:pt x="3918" y="1933"/>
                  </a:lnTo>
                  <a:lnTo>
                    <a:pt x="4077" y="1271"/>
                  </a:lnTo>
                  <a:cubicBezTo>
                    <a:pt x="4130" y="1165"/>
                    <a:pt x="4077" y="1046"/>
                    <a:pt x="4024" y="940"/>
                  </a:cubicBezTo>
                  <a:cubicBezTo>
                    <a:pt x="3971" y="887"/>
                    <a:pt x="3918" y="834"/>
                    <a:pt x="3852" y="834"/>
                  </a:cubicBezTo>
                  <a:lnTo>
                    <a:pt x="3799" y="781"/>
                  </a:lnTo>
                  <a:lnTo>
                    <a:pt x="609" y="0"/>
                  </a:lnTo>
                  <a:close/>
                </a:path>
              </a:pathLst>
            </a:custGeom>
            <a:solidFill>
              <a:srgbClr val="FAFBED"/>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04" name="Google Shape;498;p27">
              <a:extLst>
                <a:ext uri="{FF2B5EF4-FFF2-40B4-BE49-F238E27FC236}">
                  <a16:creationId xmlns:a16="http://schemas.microsoft.com/office/drawing/2014/main" id="{3F6C4494-4796-48A2-8886-1DCED0045D2E}"/>
                </a:ext>
              </a:extLst>
            </p:cNvPr>
            <p:cNvSpPr/>
            <p:nvPr/>
          </p:nvSpPr>
          <p:spPr>
            <a:xfrm>
              <a:off x="5626351" y="4160499"/>
              <a:ext cx="243630" cy="80584"/>
            </a:xfrm>
            <a:custGeom>
              <a:avLst/>
              <a:gdLst/>
              <a:ahLst/>
              <a:cxnLst/>
              <a:rect l="l" t="t" r="r" b="b"/>
              <a:pathLst>
                <a:path w="4408" h="1458" extrusionOk="0">
                  <a:moveTo>
                    <a:pt x="263" y="0"/>
                  </a:moveTo>
                  <a:cubicBezTo>
                    <a:pt x="159" y="0"/>
                    <a:pt x="53" y="87"/>
                    <a:pt x="53" y="173"/>
                  </a:cubicBezTo>
                  <a:cubicBezTo>
                    <a:pt x="0" y="345"/>
                    <a:pt x="106" y="504"/>
                    <a:pt x="212" y="504"/>
                  </a:cubicBezTo>
                  <a:lnTo>
                    <a:pt x="4077" y="1444"/>
                  </a:lnTo>
                  <a:cubicBezTo>
                    <a:pt x="4106" y="1454"/>
                    <a:pt x="4134" y="1458"/>
                    <a:pt x="4160" y="1458"/>
                  </a:cubicBezTo>
                  <a:cubicBezTo>
                    <a:pt x="4277" y="1458"/>
                    <a:pt x="4364" y="1372"/>
                    <a:pt x="4408" y="1285"/>
                  </a:cubicBezTo>
                  <a:cubicBezTo>
                    <a:pt x="4408" y="1113"/>
                    <a:pt x="4355" y="1007"/>
                    <a:pt x="4183" y="954"/>
                  </a:cubicBezTo>
                  <a:lnTo>
                    <a:pt x="331" y="15"/>
                  </a:lnTo>
                  <a:cubicBezTo>
                    <a:pt x="309" y="5"/>
                    <a:pt x="286" y="0"/>
                    <a:pt x="263" y="0"/>
                  </a:cubicBezTo>
                  <a:close/>
                </a:path>
              </a:pathLst>
            </a:custGeom>
            <a:solidFill>
              <a:schemeClr val="dk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05" name="Google Shape;499;p27">
              <a:extLst>
                <a:ext uri="{FF2B5EF4-FFF2-40B4-BE49-F238E27FC236}">
                  <a16:creationId xmlns:a16="http://schemas.microsoft.com/office/drawing/2014/main" id="{2674BDF2-8965-4D1E-807D-E6D106AFBFDA}"/>
                </a:ext>
              </a:extLst>
            </p:cNvPr>
            <p:cNvSpPr/>
            <p:nvPr/>
          </p:nvSpPr>
          <p:spPr>
            <a:xfrm>
              <a:off x="5604409" y="4254476"/>
              <a:ext cx="244349" cy="79865"/>
            </a:xfrm>
            <a:custGeom>
              <a:avLst/>
              <a:gdLst/>
              <a:ahLst/>
              <a:cxnLst/>
              <a:rect l="l" t="t" r="r" b="b"/>
              <a:pathLst>
                <a:path w="4421" h="1445" extrusionOk="0">
                  <a:moveTo>
                    <a:pt x="331" y="1"/>
                  </a:moveTo>
                  <a:cubicBezTo>
                    <a:pt x="225" y="1"/>
                    <a:pt x="66" y="54"/>
                    <a:pt x="66" y="226"/>
                  </a:cubicBezTo>
                  <a:cubicBezTo>
                    <a:pt x="0" y="332"/>
                    <a:pt x="119" y="491"/>
                    <a:pt x="225" y="491"/>
                  </a:cubicBezTo>
                  <a:lnTo>
                    <a:pt x="4090" y="1430"/>
                  </a:lnTo>
                  <a:cubicBezTo>
                    <a:pt x="4119" y="1440"/>
                    <a:pt x="4147" y="1444"/>
                    <a:pt x="4173" y="1444"/>
                  </a:cubicBezTo>
                  <a:cubicBezTo>
                    <a:pt x="4290" y="1444"/>
                    <a:pt x="4378" y="1358"/>
                    <a:pt x="4421" y="1271"/>
                  </a:cubicBezTo>
                  <a:cubicBezTo>
                    <a:pt x="4421" y="1099"/>
                    <a:pt x="4368" y="994"/>
                    <a:pt x="4196" y="941"/>
                  </a:cubicBezTo>
                  <a:lnTo>
                    <a:pt x="331" y="1"/>
                  </a:lnTo>
                  <a:close/>
                </a:path>
              </a:pathLst>
            </a:custGeom>
            <a:solidFill>
              <a:schemeClr val="dk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06" name="Google Shape;500;p27">
              <a:extLst>
                <a:ext uri="{FF2B5EF4-FFF2-40B4-BE49-F238E27FC236}">
                  <a16:creationId xmlns:a16="http://schemas.microsoft.com/office/drawing/2014/main" id="{138DF767-835B-4C1B-9DEF-B209F8AD9A0A}"/>
                </a:ext>
              </a:extLst>
            </p:cNvPr>
            <p:cNvSpPr/>
            <p:nvPr/>
          </p:nvSpPr>
          <p:spPr>
            <a:xfrm>
              <a:off x="6376144" y="3457797"/>
              <a:ext cx="158072" cy="233903"/>
            </a:xfrm>
            <a:custGeom>
              <a:avLst/>
              <a:gdLst/>
              <a:ahLst/>
              <a:cxnLst/>
              <a:rect l="l" t="t" r="r" b="b"/>
              <a:pathLst>
                <a:path w="2860" h="4232" extrusionOk="0">
                  <a:moveTo>
                    <a:pt x="2381" y="0"/>
                  </a:moveTo>
                  <a:cubicBezTo>
                    <a:pt x="2298" y="0"/>
                    <a:pt x="2214" y="33"/>
                    <a:pt x="2145" y="102"/>
                  </a:cubicBezTo>
                  <a:cubicBezTo>
                    <a:pt x="2039" y="155"/>
                    <a:pt x="1" y="1532"/>
                    <a:pt x="384" y="3901"/>
                  </a:cubicBezTo>
                  <a:cubicBezTo>
                    <a:pt x="437" y="4073"/>
                    <a:pt x="596" y="4231"/>
                    <a:pt x="821" y="4231"/>
                  </a:cubicBezTo>
                  <a:lnTo>
                    <a:pt x="874" y="4231"/>
                  </a:lnTo>
                  <a:cubicBezTo>
                    <a:pt x="1099" y="4179"/>
                    <a:pt x="1258" y="3954"/>
                    <a:pt x="1205" y="3742"/>
                  </a:cubicBezTo>
                  <a:cubicBezTo>
                    <a:pt x="927" y="1968"/>
                    <a:pt x="2528" y="817"/>
                    <a:pt x="2581" y="817"/>
                  </a:cubicBezTo>
                  <a:cubicBezTo>
                    <a:pt x="2806" y="645"/>
                    <a:pt x="2859" y="380"/>
                    <a:pt x="2701" y="208"/>
                  </a:cubicBezTo>
                  <a:cubicBezTo>
                    <a:pt x="2629" y="73"/>
                    <a:pt x="2506" y="0"/>
                    <a:pt x="2381" y="0"/>
                  </a:cubicBezTo>
                  <a:close/>
                </a:path>
              </a:pathLst>
            </a:custGeom>
            <a:solidFill>
              <a:srgbClr val="74E2ED"/>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07" name="Google Shape;501;p27">
              <a:extLst>
                <a:ext uri="{FF2B5EF4-FFF2-40B4-BE49-F238E27FC236}">
                  <a16:creationId xmlns:a16="http://schemas.microsoft.com/office/drawing/2014/main" id="{4CBA8055-B063-450A-8906-2CF185A9842D}"/>
                </a:ext>
              </a:extLst>
            </p:cNvPr>
            <p:cNvSpPr/>
            <p:nvPr/>
          </p:nvSpPr>
          <p:spPr>
            <a:xfrm>
              <a:off x="6180820" y="3609734"/>
              <a:ext cx="527497" cy="527442"/>
            </a:xfrm>
            <a:custGeom>
              <a:avLst/>
              <a:gdLst/>
              <a:ahLst/>
              <a:cxnLst/>
              <a:rect l="l" t="t" r="r" b="b"/>
              <a:pathLst>
                <a:path w="9544" h="9543" extrusionOk="0">
                  <a:moveTo>
                    <a:pt x="4739" y="0"/>
                  </a:moveTo>
                  <a:cubicBezTo>
                    <a:pt x="2145" y="0"/>
                    <a:pt x="1" y="2144"/>
                    <a:pt x="1" y="4791"/>
                  </a:cubicBezTo>
                  <a:cubicBezTo>
                    <a:pt x="1" y="7385"/>
                    <a:pt x="2145" y="9543"/>
                    <a:pt x="4739" y="9543"/>
                  </a:cubicBezTo>
                  <a:cubicBezTo>
                    <a:pt x="7386" y="9543"/>
                    <a:pt x="9543" y="7385"/>
                    <a:pt x="9543" y="4791"/>
                  </a:cubicBezTo>
                  <a:cubicBezTo>
                    <a:pt x="9543" y="2144"/>
                    <a:pt x="7386" y="0"/>
                    <a:pt x="4739" y="0"/>
                  </a:cubicBezTo>
                  <a:close/>
                </a:path>
              </a:pathLst>
            </a:custGeom>
            <a:solidFill>
              <a:schemeClr val="accent6"/>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08" name="Google Shape;502;p27">
              <a:extLst>
                <a:ext uri="{FF2B5EF4-FFF2-40B4-BE49-F238E27FC236}">
                  <a16:creationId xmlns:a16="http://schemas.microsoft.com/office/drawing/2014/main" id="{8CE6223A-D964-464F-86AC-CE5DDBF82B21}"/>
                </a:ext>
              </a:extLst>
            </p:cNvPr>
            <p:cNvSpPr/>
            <p:nvPr/>
          </p:nvSpPr>
          <p:spPr>
            <a:xfrm>
              <a:off x="6241562" y="3659421"/>
              <a:ext cx="207815" cy="145692"/>
            </a:xfrm>
            <a:custGeom>
              <a:avLst/>
              <a:gdLst/>
              <a:ahLst/>
              <a:cxnLst/>
              <a:rect l="l" t="t" r="r" b="b"/>
              <a:pathLst>
                <a:path w="3760" h="2636" extrusionOk="0">
                  <a:moveTo>
                    <a:pt x="2633" y="1"/>
                  </a:moveTo>
                  <a:cubicBezTo>
                    <a:pt x="2247" y="1"/>
                    <a:pt x="1778" y="140"/>
                    <a:pt x="1324" y="425"/>
                  </a:cubicBezTo>
                  <a:cubicBezTo>
                    <a:pt x="450" y="914"/>
                    <a:pt x="0" y="1748"/>
                    <a:pt x="278" y="2238"/>
                  </a:cubicBezTo>
                  <a:cubicBezTo>
                    <a:pt x="439" y="2509"/>
                    <a:pt x="746" y="2635"/>
                    <a:pt x="1120" y="2635"/>
                  </a:cubicBezTo>
                  <a:cubicBezTo>
                    <a:pt x="1513" y="2635"/>
                    <a:pt x="1981" y="2496"/>
                    <a:pt x="2436" y="2238"/>
                  </a:cubicBezTo>
                  <a:cubicBezTo>
                    <a:pt x="3309" y="1695"/>
                    <a:pt x="3759" y="861"/>
                    <a:pt x="3428" y="372"/>
                  </a:cubicBezTo>
                  <a:cubicBezTo>
                    <a:pt x="3293" y="127"/>
                    <a:pt x="3000" y="1"/>
                    <a:pt x="2633" y="1"/>
                  </a:cubicBezTo>
                  <a:close/>
                </a:path>
              </a:pathLst>
            </a:custGeom>
            <a:solidFill>
              <a:schemeClr val="accent5"/>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09" name="Google Shape;503;p27">
              <a:extLst>
                <a:ext uri="{FF2B5EF4-FFF2-40B4-BE49-F238E27FC236}">
                  <a16:creationId xmlns:a16="http://schemas.microsoft.com/office/drawing/2014/main" id="{B4196230-7B41-4113-B6A8-CC4C3ED43B0A}"/>
                </a:ext>
              </a:extLst>
            </p:cNvPr>
            <p:cNvSpPr/>
            <p:nvPr/>
          </p:nvSpPr>
          <p:spPr>
            <a:xfrm>
              <a:off x="6189608" y="3719445"/>
              <a:ext cx="518709" cy="417731"/>
            </a:xfrm>
            <a:custGeom>
              <a:avLst/>
              <a:gdLst/>
              <a:ahLst/>
              <a:cxnLst/>
              <a:rect l="l" t="t" r="r" b="b"/>
              <a:pathLst>
                <a:path w="9385" h="7558" extrusionOk="0">
                  <a:moveTo>
                    <a:pt x="8445" y="0"/>
                  </a:moveTo>
                  <a:lnTo>
                    <a:pt x="8445" y="0"/>
                  </a:lnTo>
                  <a:cubicBezTo>
                    <a:pt x="8551" y="437"/>
                    <a:pt x="8603" y="821"/>
                    <a:pt x="8603" y="1271"/>
                  </a:cubicBezTo>
                  <a:cubicBezTo>
                    <a:pt x="8603" y="3918"/>
                    <a:pt x="6512" y="6009"/>
                    <a:pt x="3865" y="6009"/>
                  </a:cubicBezTo>
                  <a:cubicBezTo>
                    <a:pt x="2264" y="6009"/>
                    <a:pt x="887" y="5242"/>
                    <a:pt x="1" y="4024"/>
                  </a:cubicBezTo>
                  <a:lnTo>
                    <a:pt x="1" y="4024"/>
                  </a:lnTo>
                  <a:cubicBezTo>
                    <a:pt x="556" y="6062"/>
                    <a:pt x="2436" y="7558"/>
                    <a:pt x="4580" y="7558"/>
                  </a:cubicBezTo>
                  <a:cubicBezTo>
                    <a:pt x="7227" y="7558"/>
                    <a:pt x="9384" y="5400"/>
                    <a:pt x="9384" y="2806"/>
                  </a:cubicBezTo>
                  <a:cubicBezTo>
                    <a:pt x="9384" y="1761"/>
                    <a:pt x="9053" y="821"/>
                    <a:pt x="8445" y="0"/>
                  </a:cubicBezTo>
                  <a:close/>
                </a:path>
              </a:pathLst>
            </a:custGeom>
            <a:solidFill>
              <a:srgbClr val="D4145A"/>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grpSp>
        <p:nvGrpSpPr>
          <p:cNvPr id="292" name="Group 291">
            <a:extLst>
              <a:ext uri="{FF2B5EF4-FFF2-40B4-BE49-F238E27FC236}">
                <a16:creationId xmlns:a16="http://schemas.microsoft.com/office/drawing/2014/main" id="{81AB7299-1143-40B8-A113-516BAE18D37E}"/>
              </a:ext>
            </a:extLst>
          </p:cNvPr>
          <p:cNvGrpSpPr/>
          <p:nvPr userDrawn="1"/>
        </p:nvGrpSpPr>
        <p:grpSpPr>
          <a:xfrm>
            <a:off x="1199183" y="2707053"/>
            <a:ext cx="1653691" cy="1514189"/>
            <a:chOff x="1598355" y="3608289"/>
            <a:chExt cx="2204156" cy="2018295"/>
          </a:xfrm>
        </p:grpSpPr>
        <p:grpSp>
          <p:nvGrpSpPr>
            <p:cNvPr id="211" name="Google Shape;505;p27">
              <a:extLst>
                <a:ext uri="{FF2B5EF4-FFF2-40B4-BE49-F238E27FC236}">
                  <a16:creationId xmlns:a16="http://schemas.microsoft.com/office/drawing/2014/main" id="{A42BCA09-07B9-4CBD-A2DF-E24B3C63BD62}"/>
                </a:ext>
              </a:extLst>
            </p:cNvPr>
            <p:cNvGrpSpPr/>
            <p:nvPr/>
          </p:nvGrpSpPr>
          <p:grpSpPr>
            <a:xfrm>
              <a:off x="1598355" y="4368136"/>
              <a:ext cx="868990" cy="1258447"/>
              <a:chOff x="3235834" y="3793115"/>
              <a:chExt cx="868990" cy="1258447"/>
            </a:xfrm>
          </p:grpSpPr>
          <p:sp>
            <p:nvSpPr>
              <p:cNvPr id="259" name="Google Shape;506;p27">
                <a:extLst>
                  <a:ext uri="{FF2B5EF4-FFF2-40B4-BE49-F238E27FC236}">
                    <a16:creationId xmlns:a16="http://schemas.microsoft.com/office/drawing/2014/main" id="{BD828A38-7FD5-4192-AFA1-0F8CBEA346BE}"/>
                  </a:ext>
                </a:extLst>
              </p:cNvPr>
              <p:cNvSpPr/>
              <p:nvPr/>
            </p:nvSpPr>
            <p:spPr>
              <a:xfrm>
                <a:off x="3236476" y="3795496"/>
                <a:ext cx="868347" cy="1256066"/>
              </a:xfrm>
              <a:custGeom>
                <a:avLst/>
                <a:gdLst/>
                <a:ahLst/>
                <a:cxnLst/>
                <a:rect l="l" t="t" r="r" b="b"/>
                <a:pathLst>
                  <a:path w="15711" h="22726" extrusionOk="0">
                    <a:moveTo>
                      <a:pt x="1099" y="1"/>
                    </a:moveTo>
                    <a:cubicBezTo>
                      <a:pt x="490" y="1"/>
                      <a:pt x="1" y="491"/>
                      <a:pt x="1" y="1099"/>
                    </a:cubicBezTo>
                    <a:lnTo>
                      <a:pt x="1" y="21614"/>
                    </a:lnTo>
                    <a:cubicBezTo>
                      <a:pt x="1" y="22223"/>
                      <a:pt x="490" y="22726"/>
                      <a:pt x="1099" y="22726"/>
                    </a:cubicBezTo>
                    <a:lnTo>
                      <a:pt x="14612" y="22726"/>
                    </a:lnTo>
                    <a:cubicBezTo>
                      <a:pt x="15221" y="22726"/>
                      <a:pt x="15711" y="22223"/>
                      <a:pt x="15711" y="21614"/>
                    </a:cubicBezTo>
                    <a:lnTo>
                      <a:pt x="15711" y="1099"/>
                    </a:lnTo>
                    <a:cubicBezTo>
                      <a:pt x="15711" y="491"/>
                      <a:pt x="15221" y="1"/>
                      <a:pt x="14612" y="1"/>
                    </a:cubicBezTo>
                    <a:close/>
                  </a:path>
                </a:pathLst>
              </a:custGeom>
              <a:solidFill>
                <a:srgbClr val="FFFFFF"/>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nvGrpSpPr>
              <p:cNvPr id="260" name="Google Shape;507;p27">
                <a:extLst>
                  <a:ext uri="{FF2B5EF4-FFF2-40B4-BE49-F238E27FC236}">
                    <a16:creationId xmlns:a16="http://schemas.microsoft.com/office/drawing/2014/main" id="{E29DCE97-F16B-4989-BDC3-AA1A5694BD20}"/>
                  </a:ext>
                </a:extLst>
              </p:cNvPr>
              <p:cNvGrpSpPr/>
              <p:nvPr/>
            </p:nvGrpSpPr>
            <p:grpSpPr>
              <a:xfrm>
                <a:off x="3235834" y="3793115"/>
                <a:ext cx="865418" cy="1258447"/>
                <a:chOff x="3235834" y="3793115"/>
                <a:chExt cx="865418" cy="1258447"/>
              </a:xfrm>
            </p:grpSpPr>
            <p:sp>
              <p:nvSpPr>
                <p:cNvPr id="261" name="Google Shape;508;p27">
                  <a:extLst>
                    <a:ext uri="{FF2B5EF4-FFF2-40B4-BE49-F238E27FC236}">
                      <a16:creationId xmlns:a16="http://schemas.microsoft.com/office/drawing/2014/main" id="{8AB76180-4FBF-46B5-AF84-3C5E2E574B03}"/>
                    </a:ext>
                  </a:extLst>
                </p:cNvPr>
                <p:cNvSpPr/>
                <p:nvPr/>
              </p:nvSpPr>
              <p:spPr>
                <a:xfrm>
                  <a:off x="3235834" y="3793115"/>
                  <a:ext cx="865418" cy="389985"/>
                </a:xfrm>
                <a:custGeom>
                  <a:avLst/>
                  <a:gdLst/>
                  <a:ahLst/>
                  <a:cxnLst/>
                  <a:rect l="l" t="t" r="r" b="b"/>
                  <a:pathLst>
                    <a:path w="15658" h="7056" extrusionOk="0">
                      <a:moveTo>
                        <a:pt x="1046" y="1"/>
                      </a:moveTo>
                      <a:cubicBezTo>
                        <a:pt x="437" y="1"/>
                        <a:pt x="1" y="491"/>
                        <a:pt x="1" y="1099"/>
                      </a:cubicBezTo>
                      <a:lnTo>
                        <a:pt x="1" y="7055"/>
                      </a:lnTo>
                      <a:lnTo>
                        <a:pt x="15658" y="7055"/>
                      </a:lnTo>
                      <a:lnTo>
                        <a:pt x="15658" y="1099"/>
                      </a:lnTo>
                      <a:cubicBezTo>
                        <a:pt x="15658" y="491"/>
                        <a:pt x="15168" y="1"/>
                        <a:pt x="14559" y="1"/>
                      </a:cubicBezTo>
                      <a:close/>
                    </a:path>
                  </a:pathLst>
                </a:custGeom>
                <a:solidFill>
                  <a:schemeClr val="accent5"/>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62" name="Google Shape;509;p27">
                  <a:extLst>
                    <a:ext uri="{FF2B5EF4-FFF2-40B4-BE49-F238E27FC236}">
                      <a16:creationId xmlns:a16="http://schemas.microsoft.com/office/drawing/2014/main" id="{D08CAE54-F59F-4A10-8D78-8262F1A9DB44}"/>
                    </a:ext>
                  </a:extLst>
                </p:cNvPr>
                <p:cNvSpPr/>
                <p:nvPr/>
              </p:nvSpPr>
              <p:spPr>
                <a:xfrm>
                  <a:off x="3306725" y="3905262"/>
                  <a:ext cx="719118" cy="182888"/>
                </a:xfrm>
                <a:custGeom>
                  <a:avLst/>
                  <a:gdLst/>
                  <a:ahLst/>
                  <a:cxnLst/>
                  <a:rect l="l" t="t" r="r" b="b"/>
                  <a:pathLst>
                    <a:path w="13011" h="3309" extrusionOk="0">
                      <a:moveTo>
                        <a:pt x="662" y="0"/>
                      </a:moveTo>
                      <a:cubicBezTo>
                        <a:pt x="278" y="0"/>
                        <a:pt x="0" y="278"/>
                        <a:pt x="0" y="662"/>
                      </a:cubicBezTo>
                      <a:lnTo>
                        <a:pt x="0" y="2647"/>
                      </a:lnTo>
                      <a:cubicBezTo>
                        <a:pt x="0" y="3031"/>
                        <a:pt x="278" y="3309"/>
                        <a:pt x="662" y="3309"/>
                      </a:cubicBezTo>
                      <a:lnTo>
                        <a:pt x="12349" y="3309"/>
                      </a:lnTo>
                      <a:cubicBezTo>
                        <a:pt x="12733" y="3309"/>
                        <a:pt x="13011" y="3031"/>
                        <a:pt x="13011" y="2647"/>
                      </a:cubicBezTo>
                      <a:lnTo>
                        <a:pt x="13011" y="662"/>
                      </a:lnTo>
                      <a:cubicBezTo>
                        <a:pt x="13011" y="278"/>
                        <a:pt x="12733" y="0"/>
                        <a:pt x="12349" y="0"/>
                      </a:cubicBezTo>
                      <a:close/>
                    </a:path>
                  </a:pathLst>
                </a:custGeom>
                <a:solidFill>
                  <a:srgbClr val="233E49"/>
                </a:solidFill>
                <a:ln w="9525" cap="flat" cmpd="sng">
                  <a:solidFill>
                    <a:srgbClr val="233E49"/>
                  </a:solidFill>
                  <a:prstDash val="solid"/>
                  <a:round/>
                  <a:headEnd type="none" w="sm" len="sm"/>
                  <a:tailEnd type="none" w="sm" len="sm"/>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63" name="Google Shape;510;p27">
                  <a:extLst>
                    <a:ext uri="{FF2B5EF4-FFF2-40B4-BE49-F238E27FC236}">
                      <a16:creationId xmlns:a16="http://schemas.microsoft.com/office/drawing/2014/main" id="{9DB1CFE6-09AD-4BAD-99EC-F2FB4357E9BE}"/>
                    </a:ext>
                  </a:extLst>
                </p:cNvPr>
                <p:cNvSpPr/>
                <p:nvPr/>
              </p:nvSpPr>
              <p:spPr>
                <a:xfrm>
                  <a:off x="3309654" y="4261478"/>
                  <a:ext cx="146355" cy="143426"/>
                </a:xfrm>
                <a:custGeom>
                  <a:avLst/>
                  <a:gdLst/>
                  <a:ahLst/>
                  <a:cxnLst/>
                  <a:rect l="l" t="t" r="r" b="b"/>
                  <a:pathLst>
                    <a:path w="2648" h="2595" extrusionOk="0">
                      <a:moveTo>
                        <a:pt x="556" y="1"/>
                      </a:moveTo>
                      <a:cubicBezTo>
                        <a:pt x="278" y="1"/>
                        <a:pt x="0" y="226"/>
                        <a:pt x="0" y="504"/>
                      </a:cubicBezTo>
                      <a:lnTo>
                        <a:pt x="0" y="2052"/>
                      </a:lnTo>
                      <a:cubicBezTo>
                        <a:pt x="0" y="2383"/>
                        <a:pt x="278" y="2595"/>
                        <a:pt x="556" y="2595"/>
                      </a:cubicBezTo>
                      <a:lnTo>
                        <a:pt x="2091" y="2595"/>
                      </a:lnTo>
                      <a:cubicBezTo>
                        <a:pt x="2369" y="2595"/>
                        <a:pt x="2647" y="2383"/>
                        <a:pt x="2647" y="2052"/>
                      </a:cubicBezTo>
                      <a:lnTo>
                        <a:pt x="2647" y="504"/>
                      </a:lnTo>
                      <a:cubicBezTo>
                        <a:pt x="2647" y="226"/>
                        <a:pt x="2369" y="1"/>
                        <a:pt x="2091" y="1"/>
                      </a:cubicBezTo>
                      <a:close/>
                    </a:path>
                  </a:pathLst>
                </a:custGeom>
                <a:solidFill>
                  <a:srgbClr val="EE1D69"/>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64" name="Google Shape;511;p27">
                  <a:extLst>
                    <a:ext uri="{FF2B5EF4-FFF2-40B4-BE49-F238E27FC236}">
                      <a16:creationId xmlns:a16="http://schemas.microsoft.com/office/drawing/2014/main" id="{70583FED-039A-47A5-B629-2D017A70CC66}"/>
                    </a:ext>
                  </a:extLst>
                </p:cNvPr>
                <p:cNvSpPr/>
                <p:nvPr/>
              </p:nvSpPr>
              <p:spPr>
                <a:xfrm>
                  <a:off x="3501275" y="4261478"/>
                  <a:ext cx="143426" cy="143426"/>
                </a:xfrm>
                <a:custGeom>
                  <a:avLst/>
                  <a:gdLst/>
                  <a:ahLst/>
                  <a:cxnLst/>
                  <a:rect l="l" t="t" r="r" b="b"/>
                  <a:pathLst>
                    <a:path w="2595" h="2595" extrusionOk="0">
                      <a:moveTo>
                        <a:pt x="557" y="1"/>
                      </a:moveTo>
                      <a:cubicBezTo>
                        <a:pt x="226" y="1"/>
                        <a:pt x="1" y="226"/>
                        <a:pt x="1" y="504"/>
                      </a:cubicBezTo>
                      <a:lnTo>
                        <a:pt x="1" y="2052"/>
                      </a:lnTo>
                      <a:cubicBezTo>
                        <a:pt x="1" y="2383"/>
                        <a:pt x="226" y="2595"/>
                        <a:pt x="557" y="2595"/>
                      </a:cubicBezTo>
                      <a:lnTo>
                        <a:pt x="2105" y="2595"/>
                      </a:lnTo>
                      <a:cubicBezTo>
                        <a:pt x="2383" y="2595"/>
                        <a:pt x="2595" y="2383"/>
                        <a:pt x="2595" y="2052"/>
                      </a:cubicBezTo>
                      <a:lnTo>
                        <a:pt x="2595" y="504"/>
                      </a:lnTo>
                      <a:cubicBezTo>
                        <a:pt x="2595" y="226"/>
                        <a:pt x="2383" y="1"/>
                        <a:pt x="2105" y="1"/>
                      </a:cubicBezTo>
                      <a:close/>
                    </a:path>
                  </a:pathLst>
                </a:custGeom>
                <a:solidFill>
                  <a:srgbClr val="CECCBC"/>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65" name="Google Shape;512;p27">
                  <a:extLst>
                    <a:ext uri="{FF2B5EF4-FFF2-40B4-BE49-F238E27FC236}">
                      <a16:creationId xmlns:a16="http://schemas.microsoft.com/office/drawing/2014/main" id="{D2C0D188-0581-496D-BB69-AB762A023099}"/>
                    </a:ext>
                  </a:extLst>
                </p:cNvPr>
                <p:cNvSpPr/>
                <p:nvPr/>
              </p:nvSpPr>
              <p:spPr>
                <a:xfrm>
                  <a:off x="3693670" y="4261478"/>
                  <a:ext cx="143426" cy="143426"/>
                </a:xfrm>
                <a:custGeom>
                  <a:avLst/>
                  <a:gdLst/>
                  <a:ahLst/>
                  <a:cxnLst/>
                  <a:rect l="l" t="t" r="r" b="b"/>
                  <a:pathLst>
                    <a:path w="2595" h="2595" extrusionOk="0">
                      <a:moveTo>
                        <a:pt x="490" y="1"/>
                      </a:moveTo>
                      <a:cubicBezTo>
                        <a:pt x="226" y="1"/>
                        <a:pt x="1" y="226"/>
                        <a:pt x="1" y="504"/>
                      </a:cubicBezTo>
                      <a:lnTo>
                        <a:pt x="1" y="2052"/>
                      </a:lnTo>
                      <a:cubicBezTo>
                        <a:pt x="1" y="2383"/>
                        <a:pt x="226" y="2595"/>
                        <a:pt x="490" y="2595"/>
                      </a:cubicBezTo>
                      <a:lnTo>
                        <a:pt x="2092" y="2595"/>
                      </a:lnTo>
                      <a:cubicBezTo>
                        <a:pt x="2370" y="2595"/>
                        <a:pt x="2595" y="2383"/>
                        <a:pt x="2595" y="2052"/>
                      </a:cubicBezTo>
                      <a:lnTo>
                        <a:pt x="2595" y="504"/>
                      </a:lnTo>
                      <a:cubicBezTo>
                        <a:pt x="2595" y="226"/>
                        <a:pt x="2370" y="1"/>
                        <a:pt x="2092" y="1"/>
                      </a:cubicBezTo>
                      <a:close/>
                    </a:path>
                  </a:pathLst>
                </a:custGeom>
                <a:solidFill>
                  <a:srgbClr val="CECCBC"/>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66" name="Google Shape;513;p27">
                  <a:extLst>
                    <a:ext uri="{FF2B5EF4-FFF2-40B4-BE49-F238E27FC236}">
                      <a16:creationId xmlns:a16="http://schemas.microsoft.com/office/drawing/2014/main" id="{76B17AE7-FC35-4694-9100-6C5B55E674A5}"/>
                    </a:ext>
                  </a:extLst>
                </p:cNvPr>
                <p:cNvSpPr/>
                <p:nvPr/>
              </p:nvSpPr>
              <p:spPr>
                <a:xfrm>
                  <a:off x="3309654" y="4453872"/>
                  <a:ext cx="146355" cy="143426"/>
                </a:xfrm>
                <a:custGeom>
                  <a:avLst/>
                  <a:gdLst/>
                  <a:ahLst/>
                  <a:cxnLst/>
                  <a:rect l="l" t="t" r="r" b="b"/>
                  <a:pathLst>
                    <a:path w="2648" h="2595" extrusionOk="0">
                      <a:moveTo>
                        <a:pt x="556" y="1"/>
                      </a:moveTo>
                      <a:cubicBezTo>
                        <a:pt x="278" y="1"/>
                        <a:pt x="0" y="226"/>
                        <a:pt x="0" y="556"/>
                      </a:cubicBezTo>
                      <a:lnTo>
                        <a:pt x="0" y="2092"/>
                      </a:lnTo>
                      <a:cubicBezTo>
                        <a:pt x="0" y="2370"/>
                        <a:pt x="278" y="2595"/>
                        <a:pt x="556" y="2595"/>
                      </a:cubicBezTo>
                      <a:lnTo>
                        <a:pt x="2091" y="2595"/>
                      </a:lnTo>
                      <a:cubicBezTo>
                        <a:pt x="2369" y="2595"/>
                        <a:pt x="2647" y="2370"/>
                        <a:pt x="2647" y="2092"/>
                      </a:cubicBezTo>
                      <a:lnTo>
                        <a:pt x="2647" y="556"/>
                      </a:lnTo>
                      <a:cubicBezTo>
                        <a:pt x="2647" y="226"/>
                        <a:pt x="2369" y="1"/>
                        <a:pt x="2091" y="1"/>
                      </a:cubicBezTo>
                      <a:close/>
                    </a:path>
                  </a:pathLst>
                </a:custGeom>
                <a:solidFill>
                  <a:srgbClr val="CECCBC"/>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67" name="Google Shape;514;p27">
                  <a:extLst>
                    <a:ext uri="{FF2B5EF4-FFF2-40B4-BE49-F238E27FC236}">
                      <a16:creationId xmlns:a16="http://schemas.microsoft.com/office/drawing/2014/main" id="{06563CF9-9334-4C03-9B26-6095F6C818E4}"/>
                    </a:ext>
                  </a:extLst>
                </p:cNvPr>
                <p:cNvSpPr/>
                <p:nvPr/>
              </p:nvSpPr>
              <p:spPr>
                <a:xfrm>
                  <a:off x="3501275" y="4453872"/>
                  <a:ext cx="143426" cy="143426"/>
                </a:xfrm>
                <a:custGeom>
                  <a:avLst/>
                  <a:gdLst/>
                  <a:ahLst/>
                  <a:cxnLst/>
                  <a:rect l="l" t="t" r="r" b="b"/>
                  <a:pathLst>
                    <a:path w="2595" h="2595" extrusionOk="0">
                      <a:moveTo>
                        <a:pt x="557" y="1"/>
                      </a:moveTo>
                      <a:cubicBezTo>
                        <a:pt x="226" y="1"/>
                        <a:pt x="1" y="226"/>
                        <a:pt x="1" y="556"/>
                      </a:cubicBezTo>
                      <a:lnTo>
                        <a:pt x="1" y="2092"/>
                      </a:lnTo>
                      <a:cubicBezTo>
                        <a:pt x="1" y="2370"/>
                        <a:pt x="226" y="2595"/>
                        <a:pt x="557" y="2595"/>
                      </a:cubicBezTo>
                      <a:lnTo>
                        <a:pt x="2105" y="2595"/>
                      </a:lnTo>
                      <a:cubicBezTo>
                        <a:pt x="2383" y="2595"/>
                        <a:pt x="2595" y="2370"/>
                        <a:pt x="2595" y="2092"/>
                      </a:cubicBezTo>
                      <a:lnTo>
                        <a:pt x="2595" y="556"/>
                      </a:lnTo>
                      <a:cubicBezTo>
                        <a:pt x="2595" y="226"/>
                        <a:pt x="2383" y="1"/>
                        <a:pt x="2105" y="1"/>
                      </a:cubicBezTo>
                      <a:close/>
                    </a:path>
                  </a:pathLst>
                </a:custGeom>
                <a:solidFill>
                  <a:srgbClr val="CECCBC"/>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68" name="Google Shape;515;p27">
                  <a:extLst>
                    <a:ext uri="{FF2B5EF4-FFF2-40B4-BE49-F238E27FC236}">
                      <a16:creationId xmlns:a16="http://schemas.microsoft.com/office/drawing/2014/main" id="{00A09FB6-1540-4742-BC12-1C40F843C573}"/>
                    </a:ext>
                  </a:extLst>
                </p:cNvPr>
                <p:cNvSpPr/>
                <p:nvPr/>
              </p:nvSpPr>
              <p:spPr>
                <a:xfrm>
                  <a:off x="3693670" y="4453872"/>
                  <a:ext cx="143426" cy="143426"/>
                </a:xfrm>
                <a:custGeom>
                  <a:avLst/>
                  <a:gdLst/>
                  <a:ahLst/>
                  <a:cxnLst/>
                  <a:rect l="l" t="t" r="r" b="b"/>
                  <a:pathLst>
                    <a:path w="2595" h="2595" extrusionOk="0">
                      <a:moveTo>
                        <a:pt x="490" y="1"/>
                      </a:moveTo>
                      <a:cubicBezTo>
                        <a:pt x="226" y="1"/>
                        <a:pt x="1" y="226"/>
                        <a:pt x="1" y="556"/>
                      </a:cubicBezTo>
                      <a:lnTo>
                        <a:pt x="1" y="2092"/>
                      </a:lnTo>
                      <a:cubicBezTo>
                        <a:pt x="1" y="2370"/>
                        <a:pt x="226" y="2595"/>
                        <a:pt x="490" y="2595"/>
                      </a:cubicBezTo>
                      <a:lnTo>
                        <a:pt x="2092" y="2595"/>
                      </a:lnTo>
                      <a:cubicBezTo>
                        <a:pt x="2370" y="2595"/>
                        <a:pt x="2595" y="2370"/>
                        <a:pt x="2595" y="2092"/>
                      </a:cubicBezTo>
                      <a:lnTo>
                        <a:pt x="2595" y="556"/>
                      </a:lnTo>
                      <a:cubicBezTo>
                        <a:pt x="2595" y="226"/>
                        <a:pt x="2370" y="1"/>
                        <a:pt x="2092" y="1"/>
                      </a:cubicBezTo>
                      <a:close/>
                    </a:path>
                  </a:pathLst>
                </a:custGeom>
                <a:solidFill>
                  <a:srgbClr val="CECCBC"/>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69" name="Google Shape;516;p27">
                  <a:extLst>
                    <a:ext uri="{FF2B5EF4-FFF2-40B4-BE49-F238E27FC236}">
                      <a16:creationId xmlns:a16="http://schemas.microsoft.com/office/drawing/2014/main" id="{B190F497-400D-4B46-B3AE-96032D54DFDA}"/>
                    </a:ext>
                  </a:extLst>
                </p:cNvPr>
                <p:cNvSpPr/>
                <p:nvPr/>
              </p:nvSpPr>
              <p:spPr>
                <a:xfrm>
                  <a:off x="3309654" y="4645549"/>
                  <a:ext cx="146355" cy="146355"/>
                </a:xfrm>
                <a:custGeom>
                  <a:avLst/>
                  <a:gdLst/>
                  <a:ahLst/>
                  <a:cxnLst/>
                  <a:rect l="l" t="t" r="r" b="b"/>
                  <a:pathLst>
                    <a:path w="2648" h="2648" extrusionOk="0">
                      <a:moveTo>
                        <a:pt x="556" y="0"/>
                      </a:moveTo>
                      <a:cubicBezTo>
                        <a:pt x="278" y="0"/>
                        <a:pt x="0" y="278"/>
                        <a:pt x="0" y="556"/>
                      </a:cubicBezTo>
                      <a:lnTo>
                        <a:pt x="0" y="2105"/>
                      </a:lnTo>
                      <a:cubicBezTo>
                        <a:pt x="0" y="2383"/>
                        <a:pt x="278" y="2647"/>
                        <a:pt x="556" y="2647"/>
                      </a:cubicBezTo>
                      <a:lnTo>
                        <a:pt x="2091" y="2647"/>
                      </a:lnTo>
                      <a:cubicBezTo>
                        <a:pt x="2369" y="2647"/>
                        <a:pt x="2647" y="2383"/>
                        <a:pt x="2647" y="2105"/>
                      </a:cubicBezTo>
                      <a:lnTo>
                        <a:pt x="2647" y="556"/>
                      </a:lnTo>
                      <a:cubicBezTo>
                        <a:pt x="2647" y="278"/>
                        <a:pt x="2369" y="0"/>
                        <a:pt x="2091" y="0"/>
                      </a:cubicBezTo>
                      <a:close/>
                    </a:path>
                  </a:pathLst>
                </a:custGeom>
                <a:solidFill>
                  <a:srgbClr val="EE1D69"/>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70" name="Google Shape;517;p27">
                  <a:extLst>
                    <a:ext uri="{FF2B5EF4-FFF2-40B4-BE49-F238E27FC236}">
                      <a16:creationId xmlns:a16="http://schemas.microsoft.com/office/drawing/2014/main" id="{1B2252C1-BAEB-4A32-8E90-3D383EA7B2E4}"/>
                    </a:ext>
                  </a:extLst>
                </p:cNvPr>
                <p:cNvSpPr/>
                <p:nvPr/>
              </p:nvSpPr>
              <p:spPr>
                <a:xfrm>
                  <a:off x="3501275" y="4645549"/>
                  <a:ext cx="143426" cy="146355"/>
                </a:xfrm>
                <a:custGeom>
                  <a:avLst/>
                  <a:gdLst/>
                  <a:ahLst/>
                  <a:cxnLst/>
                  <a:rect l="l" t="t" r="r" b="b"/>
                  <a:pathLst>
                    <a:path w="2595" h="2648" extrusionOk="0">
                      <a:moveTo>
                        <a:pt x="557" y="0"/>
                      </a:moveTo>
                      <a:cubicBezTo>
                        <a:pt x="226" y="0"/>
                        <a:pt x="1" y="278"/>
                        <a:pt x="1" y="556"/>
                      </a:cubicBezTo>
                      <a:lnTo>
                        <a:pt x="1" y="2105"/>
                      </a:lnTo>
                      <a:cubicBezTo>
                        <a:pt x="1" y="2383"/>
                        <a:pt x="226" y="2647"/>
                        <a:pt x="557" y="2647"/>
                      </a:cubicBezTo>
                      <a:lnTo>
                        <a:pt x="2105" y="2647"/>
                      </a:lnTo>
                      <a:cubicBezTo>
                        <a:pt x="2383" y="2647"/>
                        <a:pt x="2595" y="2383"/>
                        <a:pt x="2595" y="2105"/>
                      </a:cubicBezTo>
                      <a:lnTo>
                        <a:pt x="2595" y="556"/>
                      </a:lnTo>
                      <a:cubicBezTo>
                        <a:pt x="2595" y="278"/>
                        <a:pt x="2383" y="0"/>
                        <a:pt x="2105" y="0"/>
                      </a:cubicBezTo>
                      <a:close/>
                    </a:path>
                  </a:pathLst>
                </a:custGeom>
                <a:solidFill>
                  <a:srgbClr val="C1C1C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71" name="Google Shape;518;p27">
                  <a:extLst>
                    <a:ext uri="{FF2B5EF4-FFF2-40B4-BE49-F238E27FC236}">
                      <a16:creationId xmlns:a16="http://schemas.microsoft.com/office/drawing/2014/main" id="{7AD245D9-B2F3-4EB4-995D-CDC775197795}"/>
                    </a:ext>
                  </a:extLst>
                </p:cNvPr>
                <p:cNvSpPr/>
                <p:nvPr/>
              </p:nvSpPr>
              <p:spPr>
                <a:xfrm>
                  <a:off x="3693670" y="4645549"/>
                  <a:ext cx="143426" cy="146355"/>
                </a:xfrm>
                <a:custGeom>
                  <a:avLst/>
                  <a:gdLst/>
                  <a:ahLst/>
                  <a:cxnLst/>
                  <a:rect l="l" t="t" r="r" b="b"/>
                  <a:pathLst>
                    <a:path w="2595" h="2648" extrusionOk="0">
                      <a:moveTo>
                        <a:pt x="490" y="0"/>
                      </a:moveTo>
                      <a:cubicBezTo>
                        <a:pt x="226" y="0"/>
                        <a:pt x="1" y="278"/>
                        <a:pt x="1" y="556"/>
                      </a:cubicBezTo>
                      <a:lnTo>
                        <a:pt x="1" y="2105"/>
                      </a:lnTo>
                      <a:cubicBezTo>
                        <a:pt x="1" y="2383"/>
                        <a:pt x="226" y="2647"/>
                        <a:pt x="490" y="2647"/>
                      </a:cubicBezTo>
                      <a:lnTo>
                        <a:pt x="2092" y="2647"/>
                      </a:lnTo>
                      <a:cubicBezTo>
                        <a:pt x="2370" y="2647"/>
                        <a:pt x="2595" y="2383"/>
                        <a:pt x="2595" y="2105"/>
                      </a:cubicBezTo>
                      <a:lnTo>
                        <a:pt x="2595" y="556"/>
                      </a:lnTo>
                      <a:cubicBezTo>
                        <a:pt x="2595" y="278"/>
                        <a:pt x="2370" y="0"/>
                        <a:pt x="2092" y="0"/>
                      </a:cubicBezTo>
                      <a:close/>
                    </a:path>
                  </a:pathLst>
                </a:custGeom>
                <a:solidFill>
                  <a:srgbClr val="CECCBC"/>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72" name="Google Shape;519;p27">
                  <a:extLst>
                    <a:ext uri="{FF2B5EF4-FFF2-40B4-BE49-F238E27FC236}">
                      <a16:creationId xmlns:a16="http://schemas.microsoft.com/office/drawing/2014/main" id="{98A33EF0-520C-4B93-AE7C-E55930A5077E}"/>
                    </a:ext>
                  </a:extLst>
                </p:cNvPr>
                <p:cNvSpPr/>
                <p:nvPr/>
              </p:nvSpPr>
              <p:spPr>
                <a:xfrm>
                  <a:off x="3309654" y="4840873"/>
                  <a:ext cx="146355" cy="143426"/>
                </a:xfrm>
                <a:custGeom>
                  <a:avLst/>
                  <a:gdLst/>
                  <a:ahLst/>
                  <a:cxnLst/>
                  <a:rect l="l" t="t" r="r" b="b"/>
                  <a:pathLst>
                    <a:path w="2648" h="2595" extrusionOk="0">
                      <a:moveTo>
                        <a:pt x="556" y="0"/>
                      </a:moveTo>
                      <a:cubicBezTo>
                        <a:pt x="278" y="0"/>
                        <a:pt x="0" y="225"/>
                        <a:pt x="0" y="503"/>
                      </a:cubicBezTo>
                      <a:lnTo>
                        <a:pt x="0" y="2091"/>
                      </a:lnTo>
                      <a:cubicBezTo>
                        <a:pt x="0" y="2369"/>
                        <a:pt x="278" y="2594"/>
                        <a:pt x="556" y="2594"/>
                      </a:cubicBezTo>
                      <a:lnTo>
                        <a:pt x="2091" y="2594"/>
                      </a:lnTo>
                      <a:cubicBezTo>
                        <a:pt x="2369" y="2594"/>
                        <a:pt x="2647" y="2369"/>
                        <a:pt x="2647" y="2091"/>
                      </a:cubicBezTo>
                      <a:lnTo>
                        <a:pt x="2647" y="503"/>
                      </a:lnTo>
                      <a:cubicBezTo>
                        <a:pt x="2647" y="225"/>
                        <a:pt x="2369" y="0"/>
                        <a:pt x="2091" y="0"/>
                      </a:cubicBezTo>
                      <a:close/>
                    </a:path>
                  </a:pathLst>
                </a:custGeom>
                <a:solidFill>
                  <a:srgbClr val="EE1D69"/>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73" name="Google Shape;520;p27">
                  <a:extLst>
                    <a:ext uri="{FF2B5EF4-FFF2-40B4-BE49-F238E27FC236}">
                      <a16:creationId xmlns:a16="http://schemas.microsoft.com/office/drawing/2014/main" id="{BF34BFB8-E0F8-4561-BD25-835FE61E4027}"/>
                    </a:ext>
                  </a:extLst>
                </p:cNvPr>
                <p:cNvSpPr/>
                <p:nvPr/>
              </p:nvSpPr>
              <p:spPr>
                <a:xfrm>
                  <a:off x="3501275" y="4840873"/>
                  <a:ext cx="143426" cy="143426"/>
                </a:xfrm>
                <a:custGeom>
                  <a:avLst/>
                  <a:gdLst/>
                  <a:ahLst/>
                  <a:cxnLst/>
                  <a:rect l="l" t="t" r="r" b="b"/>
                  <a:pathLst>
                    <a:path w="2595" h="2595" extrusionOk="0">
                      <a:moveTo>
                        <a:pt x="557" y="0"/>
                      </a:moveTo>
                      <a:cubicBezTo>
                        <a:pt x="226" y="0"/>
                        <a:pt x="1" y="225"/>
                        <a:pt x="1" y="503"/>
                      </a:cubicBezTo>
                      <a:lnTo>
                        <a:pt x="1" y="2091"/>
                      </a:lnTo>
                      <a:cubicBezTo>
                        <a:pt x="1" y="2369"/>
                        <a:pt x="226" y="2594"/>
                        <a:pt x="557" y="2594"/>
                      </a:cubicBezTo>
                      <a:lnTo>
                        <a:pt x="2105" y="2594"/>
                      </a:lnTo>
                      <a:cubicBezTo>
                        <a:pt x="2383" y="2594"/>
                        <a:pt x="2595" y="2369"/>
                        <a:pt x="2595" y="2091"/>
                      </a:cubicBezTo>
                      <a:lnTo>
                        <a:pt x="2595" y="503"/>
                      </a:lnTo>
                      <a:cubicBezTo>
                        <a:pt x="2595" y="225"/>
                        <a:pt x="2383" y="0"/>
                        <a:pt x="2105" y="0"/>
                      </a:cubicBezTo>
                      <a:close/>
                    </a:path>
                  </a:pathLst>
                </a:custGeom>
                <a:solidFill>
                  <a:srgbClr val="CECCBC"/>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74" name="Google Shape;521;p27">
                  <a:extLst>
                    <a:ext uri="{FF2B5EF4-FFF2-40B4-BE49-F238E27FC236}">
                      <a16:creationId xmlns:a16="http://schemas.microsoft.com/office/drawing/2014/main" id="{2B528C3C-EA42-4CC7-9BAF-11A3DAC1CC9E}"/>
                    </a:ext>
                  </a:extLst>
                </p:cNvPr>
                <p:cNvSpPr/>
                <p:nvPr/>
              </p:nvSpPr>
              <p:spPr>
                <a:xfrm>
                  <a:off x="3693670" y="4840873"/>
                  <a:ext cx="143426" cy="143426"/>
                </a:xfrm>
                <a:custGeom>
                  <a:avLst/>
                  <a:gdLst/>
                  <a:ahLst/>
                  <a:cxnLst/>
                  <a:rect l="l" t="t" r="r" b="b"/>
                  <a:pathLst>
                    <a:path w="2595" h="2595" extrusionOk="0">
                      <a:moveTo>
                        <a:pt x="490" y="0"/>
                      </a:moveTo>
                      <a:cubicBezTo>
                        <a:pt x="226" y="0"/>
                        <a:pt x="1" y="225"/>
                        <a:pt x="1" y="503"/>
                      </a:cubicBezTo>
                      <a:lnTo>
                        <a:pt x="1" y="2091"/>
                      </a:lnTo>
                      <a:cubicBezTo>
                        <a:pt x="1" y="2369"/>
                        <a:pt x="226" y="2594"/>
                        <a:pt x="490" y="2594"/>
                      </a:cubicBezTo>
                      <a:lnTo>
                        <a:pt x="2092" y="2594"/>
                      </a:lnTo>
                      <a:cubicBezTo>
                        <a:pt x="2370" y="2594"/>
                        <a:pt x="2595" y="2369"/>
                        <a:pt x="2595" y="2091"/>
                      </a:cubicBezTo>
                      <a:lnTo>
                        <a:pt x="2595" y="503"/>
                      </a:lnTo>
                      <a:cubicBezTo>
                        <a:pt x="2595" y="225"/>
                        <a:pt x="2370" y="0"/>
                        <a:pt x="2092" y="0"/>
                      </a:cubicBezTo>
                      <a:close/>
                    </a:path>
                  </a:pathLst>
                </a:custGeom>
                <a:solidFill>
                  <a:srgbClr val="999999"/>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75" name="Google Shape;522;p27">
                  <a:extLst>
                    <a:ext uri="{FF2B5EF4-FFF2-40B4-BE49-F238E27FC236}">
                      <a16:creationId xmlns:a16="http://schemas.microsoft.com/office/drawing/2014/main" id="{4CEFEBD3-AAF5-4495-B2EE-5D6CE7E57676}"/>
                    </a:ext>
                  </a:extLst>
                </p:cNvPr>
                <p:cNvSpPr/>
                <p:nvPr/>
              </p:nvSpPr>
              <p:spPr>
                <a:xfrm>
                  <a:off x="3855335" y="4185426"/>
                  <a:ext cx="243685" cy="866136"/>
                </a:xfrm>
                <a:custGeom>
                  <a:avLst/>
                  <a:gdLst/>
                  <a:ahLst/>
                  <a:cxnLst/>
                  <a:rect l="l" t="t" r="r" b="b"/>
                  <a:pathLst>
                    <a:path w="4409" h="15671" extrusionOk="0">
                      <a:moveTo>
                        <a:pt x="2595" y="1377"/>
                      </a:moveTo>
                      <a:cubicBezTo>
                        <a:pt x="2926" y="1377"/>
                        <a:pt x="3137" y="1602"/>
                        <a:pt x="3137" y="1880"/>
                      </a:cubicBezTo>
                      <a:lnTo>
                        <a:pt x="3137" y="3428"/>
                      </a:lnTo>
                      <a:cubicBezTo>
                        <a:pt x="3137" y="3759"/>
                        <a:pt x="2926" y="3971"/>
                        <a:pt x="2595" y="3971"/>
                      </a:cubicBezTo>
                      <a:lnTo>
                        <a:pt x="1046" y="3971"/>
                      </a:lnTo>
                      <a:cubicBezTo>
                        <a:pt x="768" y="3971"/>
                        <a:pt x="543" y="3759"/>
                        <a:pt x="543" y="3428"/>
                      </a:cubicBezTo>
                      <a:lnTo>
                        <a:pt x="543" y="1880"/>
                      </a:lnTo>
                      <a:cubicBezTo>
                        <a:pt x="543" y="1602"/>
                        <a:pt x="768" y="1377"/>
                        <a:pt x="1046" y="1377"/>
                      </a:cubicBezTo>
                      <a:close/>
                      <a:moveTo>
                        <a:pt x="2595" y="4858"/>
                      </a:moveTo>
                      <a:cubicBezTo>
                        <a:pt x="2926" y="4858"/>
                        <a:pt x="3137" y="5083"/>
                        <a:pt x="3137" y="5413"/>
                      </a:cubicBezTo>
                      <a:lnTo>
                        <a:pt x="3137" y="6949"/>
                      </a:lnTo>
                      <a:cubicBezTo>
                        <a:pt x="3137" y="7227"/>
                        <a:pt x="2926" y="7452"/>
                        <a:pt x="2595" y="7452"/>
                      </a:cubicBezTo>
                      <a:lnTo>
                        <a:pt x="1046" y="7452"/>
                      </a:lnTo>
                      <a:cubicBezTo>
                        <a:pt x="768" y="7452"/>
                        <a:pt x="543" y="7227"/>
                        <a:pt x="543" y="6949"/>
                      </a:cubicBezTo>
                      <a:lnTo>
                        <a:pt x="543" y="5413"/>
                      </a:lnTo>
                      <a:cubicBezTo>
                        <a:pt x="543" y="5083"/>
                        <a:pt x="768" y="4858"/>
                        <a:pt x="1046" y="4858"/>
                      </a:cubicBezTo>
                      <a:close/>
                      <a:moveTo>
                        <a:pt x="2595" y="8325"/>
                      </a:moveTo>
                      <a:cubicBezTo>
                        <a:pt x="2926" y="8325"/>
                        <a:pt x="3137" y="8603"/>
                        <a:pt x="3137" y="8881"/>
                      </a:cubicBezTo>
                      <a:lnTo>
                        <a:pt x="3137" y="13950"/>
                      </a:lnTo>
                      <a:cubicBezTo>
                        <a:pt x="3137" y="14228"/>
                        <a:pt x="2926" y="14453"/>
                        <a:pt x="2595" y="14453"/>
                      </a:cubicBezTo>
                      <a:lnTo>
                        <a:pt x="1046" y="14453"/>
                      </a:lnTo>
                      <a:cubicBezTo>
                        <a:pt x="768" y="14453"/>
                        <a:pt x="543" y="14228"/>
                        <a:pt x="543" y="13950"/>
                      </a:cubicBezTo>
                      <a:lnTo>
                        <a:pt x="543" y="8881"/>
                      </a:lnTo>
                      <a:cubicBezTo>
                        <a:pt x="543" y="8603"/>
                        <a:pt x="768" y="8325"/>
                        <a:pt x="1046" y="8325"/>
                      </a:cubicBezTo>
                      <a:close/>
                      <a:moveTo>
                        <a:pt x="1" y="0"/>
                      </a:moveTo>
                      <a:lnTo>
                        <a:pt x="1" y="15671"/>
                      </a:lnTo>
                      <a:lnTo>
                        <a:pt x="3415" y="15671"/>
                      </a:lnTo>
                      <a:cubicBezTo>
                        <a:pt x="3521" y="15671"/>
                        <a:pt x="3693" y="15605"/>
                        <a:pt x="3799" y="15605"/>
                      </a:cubicBezTo>
                      <a:cubicBezTo>
                        <a:pt x="4183" y="15446"/>
                        <a:pt x="4408" y="15009"/>
                        <a:pt x="4408" y="14559"/>
                      </a:cubicBezTo>
                      <a:lnTo>
                        <a:pt x="4408" y="0"/>
                      </a:lnTo>
                      <a:close/>
                    </a:path>
                  </a:pathLst>
                </a:custGeom>
                <a:solidFill>
                  <a:srgbClr val="D9D9D9"/>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76" name="Google Shape;523;p27">
                  <a:extLst>
                    <a:ext uri="{FF2B5EF4-FFF2-40B4-BE49-F238E27FC236}">
                      <a16:creationId xmlns:a16="http://schemas.microsoft.com/office/drawing/2014/main" id="{88A17DD6-EFCA-4D13-B115-DD1BE0FE656C}"/>
                    </a:ext>
                  </a:extLst>
                </p:cNvPr>
                <p:cNvSpPr/>
                <p:nvPr/>
              </p:nvSpPr>
              <p:spPr>
                <a:xfrm>
                  <a:off x="3855335" y="3793115"/>
                  <a:ext cx="243685" cy="389985"/>
                </a:xfrm>
                <a:custGeom>
                  <a:avLst/>
                  <a:gdLst/>
                  <a:ahLst/>
                  <a:cxnLst/>
                  <a:rect l="l" t="t" r="r" b="b"/>
                  <a:pathLst>
                    <a:path w="4409" h="7056" extrusionOk="0">
                      <a:moveTo>
                        <a:pt x="1" y="1"/>
                      </a:moveTo>
                      <a:lnTo>
                        <a:pt x="1" y="1986"/>
                      </a:lnTo>
                      <a:lnTo>
                        <a:pt x="2423" y="1986"/>
                      </a:lnTo>
                      <a:cubicBezTo>
                        <a:pt x="2807" y="1986"/>
                        <a:pt x="3085" y="2264"/>
                        <a:pt x="3085" y="2648"/>
                      </a:cubicBezTo>
                      <a:lnTo>
                        <a:pt x="3085" y="4633"/>
                      </a:lnTo>
                      <a:cubicBezTo>
                        <a:pt x="3085" y="5017"/>
                        <a:pt x="2807" y="5295"/>
                        <a:pt x="2423" y="5295"/>
                      </a:cubicBezTo>
                      <a:lnTo>
                        <a:pt x="1" y="5295"/>
                      </a:lnTo>
                      <a:lnTo>
                        <a:pt x="1" y="7055"/>
                      </a:lnTo>
                      <a:lnTo>
                        <a:pt x="4408" y="7055"/>
                      </a:lnTo>
                      <a:lnTo>
                        <a:pt x="4408" y="1099"/>
                      </a:lnTo>
                      <a:cubicBezTo>
                        <a:pt x="4408" y="491"/>
                        <a:pt x="4024" y="1"/>
                        <a:pt x="3415" y="1"/>
                      </a:cubicBezTo>
                      <a:close/>
                    </a:path>
                  </a:pathLst>
                </a:custGeom>
                <a:solidFill>
                  <a:schemeClr val="accent6"/>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77" name="Google Shape;524;p27">
                  <a:extLst>
                    <a:ext uri="{FF2B5EF4-FFF2-40B4-BE49-F238E27FC236}">
                      <a16:creationId xmlns:a16="http://schemas.microsoft.com/office/drawing/2014/main" id="{D26EDB8F-0344-4746-BFE8-D4ADD6D80E52}"/>
                    </a:ext>
                  </a:extLst>
                </p:cNvPr>
                <p:cNvSpPr/>
                <p:nvPr/>
              </p:nvSpPr>
              <p:spPr>
                <a:xfrm>
                  <a:off x="3855335" y="3905262"/>
                  <a:ext cx="170508" cy="182888"/>
                </a:xfrm>
                <a:custGeom>
                  <a:avLst/>
                  <a:gdLst/>
                  <a:ahLst/>
                  <a:cxnLst/>
                  <a:rect l="l" t="t" r="r" b="b"/>
                  <a:pathLst>
                    <a:path w="3085" h="3309" extrusionOk="0">
                      <a:moveTo>
                        <a:pt x="1" y="0"/>
                      </a:moveTo>
                      <a:lnTo>
                        <a:pt x="1" y="768"/>
                      </a:lnTo>
                      <a:lnTo>
                        <a:pt x="1761" y="768"/>
                      </a:lnTo>
                      <a:lnTo>
                        <a:pt x="1761" y="2594"/>
                      </a:lnTo>
                      <a:lnTo>
                        <a:pt x="1" y="2594"/>
                      </a:lnTo>
                      <a:lnTo>
                        <a:pt x="1" y="3309"/>
                      </a:lnTo>
                      <a:lnTo>
                        <a:pt x="2423" y="3309"/>
                      </a:lnTo>
                      <a:cubicBezTo>
                        <a:pt x="2807" y="3309"/>
                        <a:pt x="3085" y="3031"/>
                        <a:pt x="3085" y="2647"/>
                      </a:cubicBezTo>
                      <a:lnTo>
                        <a:pt x="3085" y="662"/>
                      </a:lnTo>
                      <a:cubicBezTo>
                        <a:pt x="3085" y="278"/>
                        <a:pt x="2807" y="0"/>
                        <a:pt x="2423" y="0"/>
                      </a:cubicBezTo>
                      <a:close/>
                    </a:path>
                  </a:pathLst>
                </a:custGeom>
                <a:solidFill>
                  <a:srgbClr val="233E49"/>
                </a:solidFill>
                <a:ln w="9525" cap="flat" cmpd="sng">
                  <a:solidFill>
                    <a:srgbClr val="233E49"/>
                  </a:solidFill>
                  <a:prstDash val="solid"/>
                  <a:round/>
                  <a:headEnd type="none" w="sm" len="sm"/>
                  <a:tailEnd type="none" w="sm" len="sm"/>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78" name="Google Shape;525;p27">
                  <a:extLst>
                    <a:ext uri="{FF2B5EF4-FFF2-40B4-BE49-F238E27FC236}">
                      <a16:creationId xmlns:a16="http://schemas.microsoft.com/office/drawing/2014/main" id="{8631E4B7-01DE-475E-9735-B1AB33AC9E30}"/>
                    </a:ext>
                  </a:extLst>
                </p:cNvPr>
                <p:cNvSpPr/>
                <p:nvPr/>
              </p:nvSpPr>
              <p:spPr>
                <a:xfrm>
                  <a:off x="3723681" y="3945499"/>
                  <a:ext cx="35870" cy="100260"/>
                </a:xfrm>
                <a:custGeom>
                  <a:avLst/>
                  <a:gdLst/>
                  <a:ahLst/>
                  <a:cxnLst/>
                  <a:rect l="l" t="t" r="r" b="b"/>
                  <a:pathLst>
                    <a:path w="649" h="1814" extrusionOk="0">
                      <a:moveTo>
                        <a:pt x="80" y="0"/>
                      </a:moveTo>
                      <a:cubicBezTo>
                        <a:pt x="67" y="0"/>
                        <a:pt x="40" y="13"/>
                        <a:pt x="27" y="13"/>
                      </a:cubicBezTo>
                      <a:cubicBezTo>
                        <a:pt x="14" y="27"/>
                        <a:pt x="0" y="40"/>
                        <a:pt x="0" y="66"/>
                      </a:cubicBezTo>
                      <a:cubicBezTo>
                        <a:pt x="0" y="93"/>
                        <a:pt x="14" y="106"/>
                        <a:pt x="27" y="106"/>
                      </a:cubicBezTo>
                      <a:cubicBezTo>
                        <a:pt x="40" y="106"/>
                        <a:pt x="67" y="119"/>
                        <a:pt x="80" y="119"/>
                      </a:cubicBezTo>
                      <a:lnTo>
                        <a:pt x="278" y="119"/>
                      </a:lnTo>
                      <a:cubicBezTo>
                        <a:pt x="278" y="132"/>
                        <a:pt x="292" y="132"/>
                        <a:pt x="292" y="146"/>
                      </a:cubicBezTo>
                      <a:cubicBezTo>
                        <a:pt x="292" y="146"/>
                        <a:pt x="292" y="159"/>
                        <a:pt x="292" y="172"/>
                      </a:cubicBezTo>
                      <a:cubicBezTo>
                        <a:pt x="292" y="172"/>
                        <a:pt x="292" y="185"/>
                        <a:pt x="292" y="185"/>
                      </a:cubicBezTo>
                      <a:cubicBezTo>
                        <a:pt x="292" y="225"/>
                        <a:pt x="292" y="265"/>
                        <a:pt x="292" y="305"/>
                      </a:cubicBezTo>
                      <a:cubicBezTo>
                        <a:pt x="292" y="331"/>
                        <a:pt x="292" y="371"/>
                        <a:pt x="292" y="424"/>
                      </a:cubicBezTo>
                      <a:cubicBezTo>
                        <a:pt x="292" y="463"/>
                        <a:pt x="292" y="516"/>
                        <a:pt x="292" y="582"/>
                      </a:cubicBezTo>
                      <a:cubicBezTo>
                        <a:pt x="292" y="635"/>
                        <a:pt x="292" y="715"/>
                        <a:pt x="292" y="794"/>
                      </a:cubicBezTo>
                      <a:cubicBezTo>
                        <a:pt x="278" y="913"/>
                        <a:pt x="278" y="1006"/>
                        <a:pt x="278" y="1085"/>
                      </a:cubicBezTo>
                      <a:cubicBezTo>
                        <a:pt x="278" y="1165"/>
                        <a:pt x="278" y="1231"/>
                        <a:pt x="278" y="1284"/>
                      </a:cubicBezTo>
                      <a:cubicBezTo>
                        <a:pt x="278" y="1350"/>
                        <a:pt x="278" y="1403"/>
                        <a:pt x="265" y="1443"/>
                      </a:cubicBezTo>
                      <a:cubicBezTo>
                        <a:pt x="265" y="1496"/>
                        <a:pt x="265" y="1549"/>
                        <a:pt x="265" y="1602"/>
                      </a:cubicBezTo>
                      <a:cubicBezTo>
                        <a:pt x="265" y="1628"/>
                        <a:pt x="252" y="1641"/>
                        <a:pt x="239" y="1655"/>
                      </a:cubicBezTo>
                      <a:cubicBezTo>
                        <a:pt x="225" y="1668"/>
                        <a:pt x="212" y="1681"/>
                        <a:pt x="186" y="1694"/>
                      </a:cubicBezTo>
                      <a:lnTo>
                        <a:pt x="133" y="1694"/>
                      </a:lnTo>
                      <a:cubicBezTo>
                        <a:pt x="119" y="1694"/>
                        <a:pt x="93" y="1707"/>
                        <a:pt x="80" y="1707"/>
                      </a:cubicBezTo>
                      <a:lnTo>
                        <a:pt x="27" y="1707"/>
                      </a:lnTo>
                      <a:cubicBezTo>
                        <a:pt x="14" y="1721"/>
                        <a:pt x="0" y="1734"/>
                        <a:pt x="0" y="1760"/>
                      </a:cubicBezTo>
                      <a:cubicBezTo>
                        <a:pt x="0" y="1774"/>
                        <a:pt x="14" y="1787"/>
                        <a:pt x="27" y="1800"/>
                      </a:cubicBezTo>
                      <a:cubicBezTo>
                        <a:pt x="53" y="1800"/>
                        <a:pt x="80" y="1813"/>
                        <a:pt x="106" y="1813"/>
                      </a:cubicBezTo>
                      <a:lnTo>
                        <a:pt x="596" y="1813"/>
                      </a:lnTo>
                      <a:cubicBezTo>
                        <a:pt x="609" y="1813"/>
                        <a:pt x="622" y="1800"/>
                        <a:pt x="622" y="1800"/>
                      </a:cubicBezTo>
                      <a:cubicBezTo>
                        <a:pt x="636" y="1787"/>
                        <a:pt x="649" y="1774"/>
                        <a:pt x="649" y="1760"/>
                      </a:cubicBezTo>
                      <a:cubicBezTo>
                        <a:pt x="649" y="1734"/>
                        <a:pt x="636" y="1721"/>
                        <a:pt x="622" y="1707"/>
                      </a:cubicBezTo>
                      <a:cubicBezTo>
                        <a:pt x="609" y="1694"/>
                        <a:pt x="583" y="1694"/>
                        <a:pt x="569" y="1694"/>
                      </a:cubicBezTo>
                      <a:lnTo>
                        <a:pt x="424" y="1694"/>
                      </a:lnTo>
                      <a:lnTo>
                        <a:pt x="464" y="66"/>
                      </a:lnTo>
                      <a:cubicBezTo>
                        <a:pt x="464" y="40"/>
                        <a:pt x="450" y="27"/>
                        <a:pt x="450" y="13"/>
                      </a:cubicBezTo>
                      <a:cubicBezTo>
                        <a:pt x="450" y="0"/>
                        <a:pt x="437" y="0"/>
                        <a:pt x="411" y="0"/>
                      </a:cubicBezTo>
                      <a:close/>
                    </a:path>
                  </a:pathLst>
                </a:custGeom>
                <a:solidFill>
                  <a:srgbClr val="D2D2D2"/>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79" name="Google Shape;526;p27">
                  <a:extLst>
                    <a:ext uri="{FF2B5EF4-FFF2-40B4-BE49-F238E27FC236}">
                      <a16:creationId xmlns:a16="http://schemas.microsoft.com/office/drawing/2014/main" id="{842F1723-4926-49E7-B16D-FE61E9626743}"/>
                    </a:ext>
                  </a:extLst>
                </p:cNvPr>
                <p:cNvSpPr/>
                <p:nvPr/>
              </p:nvSpPr>
              <p:spPr>
                <a:xfrm>
                  <a:off x="3764636" y="3944007"/>
                  <a:ext cx="63671" cy="102471"/>
                </a:xfrm>
                <a:custGeom>
                  <a:avLst/>
                  <a:gdLst/>
                  <a:ahLst/>
                  <a:cxnLst/>
                  <a:rect l="l" t="t" r="r" b="b"/>
                  <a:pathLst>
                    <a:path w="1152" h="1854" extrusionOk="0">
                      <a:moveTo>
                        <a:pt x="596" y="1"/>
                      </a:moveTo>
                      <a:cubicBezTo>
                        <a:pt x="503" y="1"/>
                        <a:pt x="424" y="27"/>
                        <a:pt x="358" y="54"/>
                      </a:cubicBezTo>
                      <a:cubicBezTo>
                        <a:pt x="292" y="93"/>
                        <a:pt x="226" y="133"/>
                        <a:pt x="186" y="186"/>
                      </a:cubicBezTo>
                      <a:cubicBezTo>
                        <a:pt x="133" y="239"/>
                        <a:pt x="106" y="292"/>
                        <a:pt x="80" y="345"/>
                      </a:cubicBezTo>
                      <a:cubicBezTo>
                        <a:pt x="53" y="398"/>
                        <a:pt x="40" y="437"/>
                        <a:pt x="40" y="477"/>
                      </a:cubicBezTo>
                      <a:cubicBezTo>
                        <a:pt x="40" y="477"/>
                        <a:pt x="40" y="490"/>
                        <a:pt x="40" y="504"/>
                      </a:cubicBezTo>
                      <a:cubicBezTo>
                        <a:pt x="40" y="517"/>
                        <a:pt x="53" y="543"/>
                        <a:pt x="53" y="557"/>
                      </a:cubicBezTo>
                      <a:cubicBezTo>
                        <a:pt x="67" y="570"/>
                        <a:pt x="67" y="583"/>
                        <a:pt x="80" y="596"/>
                      </a:cubicBezTo>
                      <a:cubicBezTo>
                        <a:pt x="106" y="609"/>
                        <a:pt x="120" y="609"/>
                        <a:pt x="146" y="609"/>
                      </a:cubicBezTo>
                      <a:cubicBezTo>
                        <a:pt x="186" y="609"/>
                        <a:pt x="212" y="596"/>
                        <a:pt x="239" y="583"/>
                      </a:cubicBezTo>
                      <a:cubicBezTo>
                        <a:pt x="252" y="570"/>
                        <a:pt x="265" y="543"/>
                        <a:pt x="265" y="504"/>
                      </a:cubicBezTo>
                      <a:cubicBezTo>
                        <a:pt x="265" y="490"/>
                        <a:pt x="265" y="477"/>
                        <a:pt x="252" y="477"/>
                      </a:cubicBezTo>
                      <a:cubicBezTo>
                        <a:pt x="252" y="464"/>
                        <a:pt x="252" y="451"/>
                        <a:pt x="239" y="451"/>
                      </a:cubicBezTo>
                      <a:lnTo>
                        <a:pt x="226" y="424"/>
                      </a:lnTo>
                      <a:cubicBezTo>
                        <a:pt x="212" y="424"/>
                        <a:pt x="212" y="411"/>
                        <a:pt x="212" y="398"/>
                      </a:cubicBezTo>
                      <a:cubicBezTo>
                        <a:pt x="212" y="384"/>
                        <a:pt x="226" y="371"/>
                        <a:pt x="239" y="345"/>
                      </a:cubicBezTo>
                      <a:cubicBezTo>
                        <a:pt x="252" y="305"/>
                        <a:pt x="278" y="279"/>
                        <a:pt x="318" y="252"/>
                      </a:cubicBezTo>
                      <a:cubicBezTo>
                        <a:pt x="345" y="226"/>
                        <a:pt x="384" y="199"/>
                        <a:pt x="424" y="173"/>
                      </a:cubicBezTo>
                      <a:cubicBezTo>
                        <a:pt x="464" y="146"/>
                        <a:pt x="517" y="133"/>
                        <a:pt x="570" y="133"/>
                      </a:cubicBezTo>
                      <a:cubicBezTo>
                        <a:pt x="636" y="133"/>
                        <a:pt x="676" y="146"/>
                        <a:pt x="715" y="173"/>
                      </a:cubicBezTo>
                      <a:cubicBezTo>
                        <a:pt x="755" y="186"/>
                        <a:pt x="795" y="212"/>
                        <a:pt x="821" y="239"/>
                      </a:cubicBezTo>
                      <a:cubicBezTo>
                        <a:pt x="848" y="279"/>
                        <a:pt x="861" y="305"/>
                        <a:pt x="874" y="345"/>
                      </a:cubicBezTo>
                      <a:cubicBezTo>
                        <a:pt x="887" y="384"/>
                        <a:pt x="887" y="411"/>
                        <a:pt x="887" y="451"/>
                      </a:cubicBezTo>
                      <a:cubicBezTo>
                        <a:pt x="887" y="530"/>
                        <a:pt x="874" y="596"/>
                        <a:pt x="848" y="676"/>
                      </a:cubicBezTo>
                      <a:cubicBezTo>
                        <a:pt x="821" y="768"/>
                        <a:pt x="781" y="848"/>
                        <a:pt x="742" y="927"/>
                      </a:cubicBezTo>
                      <a:cubicBezTo>
                        <a:pt x="689" y="1007"/>
                        <a:pt x="636" y="1099"/>
                        <a:pt x="583" y="1179"/>
                      </a:cubicBezTo>
                      <a:cubicBezTo>
                        <a:pt x="530" y="1258"/>
                        <a:pt x="464" y="1337"/>
                        <a:pt x="398" y="1404"/>
                      </a:cubicBezTo>
                      <a:cubicBezTo>
                        <a:pt x="345" y="1470"/>
                        <a:pt x="278" y="1536"/>
                        <a:pt x="212" y="1602"/>
                      </a:cubicBezTo>
                      <a:cubicBezTo>
                        <a:pt x="159" y="1655"/>
                        <a:pt x="93" y="1708"/>
                        <a:pt x="53" y="1748"/>
                      </a:cubicBezTo>
                      <a:cubicBezTo>
                        <a:pt x="40" y="1761"/>
                        <a:pt x="27" y="1761"/>
                        <a:pt x="14" y="1774"/>
                      </a:cubicBezTo>
                      <a:cubicBezTo>
                        <a:pt x="1" y="1787"/>
                        <a:pt x="1" y="1787"/>
                        <a:pt x="1" y="1801"/>
                      </a:cubicBezTo>
                      <a:cubicBezTo>
                        <a:pt x="1" y="1814"/>
                        <a:pt x="1" y="1827"/>
                        <a:pt x="14" y="1840"/>
                      </a:cubicBezTo>
                      <a:cubicBezTo>
                        <a:pt x="27" y="1854"/>
                        <a:pt x="40" y="1854"/>
                        <a:pt x="67" y="1854"/>
                      </a:cubicBezTo>
                      <a:cubicBezTo>
                        <a:pt x="80" y="1854"/>
                        <a:pt x="106" y="1854"/>
                        <a:pt x="120" y="1840"/>
                      </a:cubicBezTo>
                      <a:cubicBezTo>
                        <a:pt x="146" y="1840"/>
                        <a:pt x="146" y="1840"/>
                        <a:pt x="159" y="1827"/>
                      </a:cubicBezTo>
                      <a:lnTo>
                        <a:pt x="676" y="1827"/>
                      </a:lnTo>
                      <a:cubicBezTo>
                        <a:pt x="715" y="1827"/>
                        <a:pt x="768" y="1827"/>
                        <a:pt x="808" y="1840"/>
                      </a:cubicBezTo>
                      <a:lnTo>
                        <a:pt x="953" y="1840"/>
                      </a:lnTo>
                      <a:cubicBezTo>
                        <a:pt x="967" y="1840"/>
                        <a:pt x="967" y="1827"/>
                        <a:pt x="980" y="1827"/>
                      </a:cubicBezTo>
                      <a:cubicBezTo>
                        <a:pt x="1006" y="1814"/>
                        <a:pt x="1020" y="1801"/>
                        <a:pt x="1020" y="1787"/>
                      </a:cubicBezTo>
                      <a:cubicBezTo>
                        <a:pt x="1059" y="1721"/>
                        <a:pt x="1099" y="1668"/>
                        <a:pt x="1112" y="1629"/>
                      </a:cubicBezTo>
                      <a:cubicBezTo>
                        <a:pt x="1139" y="1589"/>
                        <a:pt x="1152" y="1576"/>
                        <a:pt x="1152" y="1562"/>
                      </a:cubicBezTo>
                      <a:cubicBezTo>
                        <a:pt x="1152" y="1536"/>
                        <a:pt x="1139" y="1523"/>
                        <a:pt x="1126" y="1523"/>
                      </a:cubicBezTo>
                      <a:cubicBezTo>
                        <a:pt x="1112" y="1509"/>
                        <a:pt x="1099" y="1509"/>
                        <a:pt x="1086" y="1509"/>
                      </a:cubicBezTo>
                      <a:cubicBezTo>
                        <a:pt x="1059" y="1509"/>
                        <a:pt x="1046" y="1509"/>
                        <a:pt x="1033" y="1523"/>
                      </a:cubicBezTo>
                      <a:cubicBezTo>
                        <a:pt x="1020" y="1536"/>
                        <a:pt x="1020" y="1549"/>
                        <a:pt x="1006" y="1562"/>
                      </a:cubicBezTo>
                      <a:lnTo>
                        <a:pt x="953" y="1655"/>
                      </a:lnTo>
                      <a:cubicBezTo>
                        <a:pt x="940" y="1668"/>
                        <a:pt x="927" y="1682"/>
                        <a:pt x="914" y="1682"/>
                      </a:cubicBezTo>
                      <a:cubicBezTo>
                        <a:pt x="914" y="1695"/>
                        <a:pt x="901" y="1695"/>
                        <a:pt x="887" y="1695"/>
                      </a:cubicBezTo>
                      <a:lnTo>
                        <a:pt x="464" y="1695"/>
                      </a:lnTo>
                      <a:cubicBezTo>
                        <a:pt x="398" y="1695"/>
                        <a:pt x="345" y="1682"/>
                        <a:pt x="292" y="1682"/>
                      </a:cubicBezTo>
                      <a:cubicBezTo>
                        <a:pt x="331" y="1642"/>
                        <a:pt x="384" y="1602"/>
                        <a:pt x="437" y="1536"/>
                      </a:cubicBezTo>
                      <a:cubicBezTo>
                        <a:pt x="490" y="1483"/>
                        <a:pt x="543" y="1417"/>
                        <a:pt x="609" y="1351"/>
                      </a:cubicBezTo>
                      <a:cubicBezTo>
                        <a:pt x="662" y="1284"/>
                        <a:pt x="715" y="1218"/>
                        <a:pt x="768" y="1139"/>
                      </a:cubicBezTo>
                      <a:cubicBezTo>
                        <a:pt x="821" y="1073"/>
                        <a:pt x="874" y="993"/>
                        <a:pt x="914" y="914"/>
                      </a:cubicBezTo>
                      <a:cubicBezTo>
                        <a:pt x="953" y="834"/>
                        <a:pt x="993" y="768"/>
                        <a:pt x="1006" y="689"/>
                      </a:cubicBezTo>
                      <a:cubicBezTo>
                        <a:pt x="1033" y="609"/>
                        <a:pt x="1046" y="530"/>
                        <a:pt x="1046" y="451"/>
                      </a:cubicBezTo>
                      <a:cubicBezTo>
                        <a:pt x="1046" y="398"/>
                        <a:pt x="1046" y="332"/>
                        <a:pt x="1033" y="279"/>
                      </a:cubicBezTo>
                      <a:cubicBezTo>
                        <a:pt x="1006" y="226"/>
                        <a:pt x="980" y="173"/>
                        <a:pt x="953" y="133"/>
                      </a:cubicBezTo>
                      <a:cubicBezTo>
                        <a:pt x="914" y="93"/>
                        <a:pt x="861" y="67"/>
                        <a:pt x="808" y="40"/>
                      </a:cubicBezTo>
                      <a:cubicBezTo>
                        <a:pt x="755" y="14"/>
                        <a:pt x="676" y="1"/>
                        <a:pt x="596" y="1"/>
                      </a:cubicBezTo>
                      <a:close/>
                    </a:path>
                  </a:pathLst>
                </a:custGeom>
                <a:solidFill>
                  <a:srgbClr val="D2D2D2"/>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80" name="Google Shape;527;p27">
                  <a:extLst>
                    <a:ext uri="{FF2B5EF4-FFF2-40B4-BE49-F238E27FC236}">
                      <a16:creationId xmlns:a16="http://schemas.microsoft.com/office/drawing/2014/main" id="{2C1B97DE-EADC-4C49-8166-AF77F5C3197E}"/>
                    </a:ext>
                  </a:extLst>
                </p:cNvPr>
                <p:cNvSpPr/>
                <p:nvPr/>
              </p:nvSpPr>
              <p:spPr>
                <a:xfrm>
                  <a:off x="3829745" y="3991539"/>
                  <a:ext cx="65882" cy="57149"/>
                </a:xfrm>
                <a:custGeom>
                  <a:avLst/>
                  <a:gdLst/>
                  <a:ahLst/>
                  <a:cxnLst/>
                  <a:rect l="l" t="t" r="r" b="b"/>
                  <a:pathLst>
                    <a:path w="1192" h="1034" extrusionOk="0">
                      <a:moveTo>
                        <a:pt x="173" y="1"/>
                      </a:moveTo>
                      <a:cubicBezTo>
                        <a:pt x="93" y="1"/>
                        <a:pt x="53" y="1"/>
                        <a:pt x="27" y="14"/>
                      </a:cubicBezTo>
                      <a:cubicBezTo>
                        <a:pt x="14" y="27"/>
                        <a:pt x="0" y="41"/>
                        <a:pt x="0" y="67"/>
                      </a:cubicBezTo>
                      <a:cubicBezTo>
                        <a:pt x="0" y="80"/>
                        <a:pt x="14" y="107"/>
                        <a:pt x="27" y="107"/>
                      </a:cubicBezTo>
                      <a:cubicBezTo>
                        <a:pt x="53" y="120"/>
                        <a:pt x="80" y="120"/>
                        <a:pt x="120" y="120"/>
                      </a:cubicBezTo>
                      <a:cubicBezTo>
                        <a:pt x="159" y="120"/>
                        <a:pt x="186" y="133"/>
                        <a:pt x="199" y="147"/>
                      </a:cubicBezTo>
                      <a:cubicBezTo>
                        <a:pt x="212" y="147"/>
                        <a:pt x="239" y="173"/>
                        <a:pt x="265" y="199"/>
                      </a:cubicBezTo>
                      <a:lnTo>
                        <a:pt x="490" y="517"/>
                      </a:lnTo>
                      <a:lnTo>
                        <a:pt x="450" y="557"/>
                      </a:lnTo>
                      <a:lnTo>
                        <a:pt x="424" y="610"/>
                      </a:lnTo>
                      <a:lnTo>
                        <a:pt x="371" y="676"/>
                      </a:lnTo>
                      <a:cubicBezTo>
                        <a:pt x="345" y="702"/>
                        <a:pt x="318" y="742"/>
                        <a:pt x="278" y="795"/>
                      </a:cubicBezTo>
                      <a:cubicBezTo>
                        <a:pt x="265" y="808"/>
                        <a:pt x="252" y="822"/>
                        <a:pt x="239" y="835"/>
                      </a:cubicBezTo>
                      <a:cubicBezTo>
                        <a:pt x="225" y="835"/>
                        <a:pt x="199" y="835"/>
                        <a:pt x="186" y="848"/>
                      </a:cubicBezTo>
                      <a:cubicBezTo>
                        <a:pt x="146" y="848"/>
                        <a:pt x="120" y="848"/>
                        <a:pt x="93" y="861"/>
                      </a:cubicBezTo>
                      <a:cubicBezTo>
                        <a:pt x="67" y="874"/>
                        <a:pt x="53" y="888"/>
                        <a:pt x="53" y="914"/>
                      </a:cubicBezTo>
                      <a:cubicBezTo>
                        <a:pt x="53" y="927"/>
                        <a:pt x="53" y="941"/>
                        <a:pt x="53" y="941"/>
                      </a:cubicBezTo>
                      <a:cubicBezTo>
                        <a:pt x="67" y="954"/>
                        <a:pt x="67" y="954"/>
                        <a:pt x="80" y="967"/>
                      </a:cubicBezTo>
                      <a:lnTo>
                        <a:pt x="398" y="967"/>
                      </a:lnTo>
                      <a:cubicBezTo>
                        <a:pt x="398" y="967"/>
                        <a:pt x="411" y="967"/>
                        <a:pt x="424" y="980"/>
                      </a:cubicBezTo>
                      <a:lnTo>
                        <a:pt x="477" y="980"/>
                      </a:lnTo>
                      <a:cubicBezTo>
                        <a:pt x="490" y="980"/>
                        <a:pt x="517" y="967"/>
                        <a:pt x="530" y="967"/>
                      </a:cubicBezTo>
                      <a:cubicBezTo>
                        <a:pt x="556" y="954"/>
                        <a:pt x="570" y="941"/>
                        <a:pt x="570" y="914"/>
                      </a:cubicBezTo>
                      <a:cubicBezTo>
                        <a:pt x="570" y="901"/>
                        <a:pt x="556" y="901"/>
                        <a:pt x="556" y="888"/>
                      </a:cubicBezTo>
                      <a:cubicBezTo>
                        <a:pt x="543" y="861"/>
                        <a:pt x="503" y="861"/>
                        <a:pt x="464" y="861"/>
                      </a:cubicBezTo>
                      <a:cubicBezTo>
                        <a:pt x="450" y="861"/>
                        <a:pt x="437" y="861"/>
                        <a:pt x="424" y="848"/>
                      </a:cubicBezTo>
                      <a:cubicBezTo>
                        <a:pt x="424" y="848"/>
                        <a:pt x="424" y="848"/>
                        <a:pt x="424" y="835"/>
                      </a:cubicBezTo>
                      <a:cubicBezTo>
                        <a:pt x="424" y="835"/>
                        <a:pt x="424" y="822"/>
                        <a:pt x="437" y="808"/>
                      </a:cubicBezTo>
                      <a:cubicBezTo>
                        <a:pt x="450" y="782"/>
                        <a:pt x="464" y="782"/>
                        <a:pt x="464" y="769"/>
                      </a:cubicBezTo>
                      <a:cubicBezTo>
                        <a:pt x="490" y="742"/>
                        <a:pt x="503" y="729"/>
                        <a:pt x="517" y="702"/>
                      </a:cubicBezTo>
                      <a:cubicBezTo>
                        <a:pt x="530" y="689"/>
                        <a:pt x="543" y="663"/>
                        <a:pt x="570" y="636"/>
                      </a:cubicBezTo>
                      <a:cubicBezTo>
                        <a:pt x="583" y="649"/>
                        <a:pt x="609" y="676"/>
                        <a:pt x="623" y="716"/>
                      </a:cubicBezTo>
                      <a:cubicBezTo>
                        <a:pt x="649" y="742"/>
                        <a:pt x="662" y="755"/>
                        <a:pt x="689" y="782"/>
                      </a:cubicBezTo>
                      <a:cubicBezTo>
                        <a:pt x="702" y="808"/>
                        <a:pt x="715" y="835"/>
                        <a:pt x="728" y="848"/>
                      </a:cubicBezTo>
                      <a:cubicBezTo>
                        <a:pt x="728" y="861"/>
                        <a:pt x="742" y="874"/>
                        <a:pt x="742" y="888"/>
                      </a:cubicBezTo>
                      <a:cubicBezTo>
                        <a:pt x="742" y="901"/>
                        <a:pt x="742" y="901"/>
                        <a:pt x="728" y="914"/>
                      </a:cubicBezTo>
                      <a:lnTo>
                        <a:pt x="702" y="914"/>
                      </a:lnTo>
                      <a:cubicBezTo>
                        <a:pt x="689" y="914"/>
                        <a:pt x="675" y="927"/>
                        <a:pt x="675" y="941"/>
                      </a:cubicBezTo>
                      <a:cubicBezTo>
                        <a:pt x="675" y="954"/>
                        <a:pt x="662" y="967"/>
                        <a:pt x="662" y="967"/>
                      </a:cubicBezTo>
                      <a:cubicBezTo>
                        <a:pt x="662" y="980"/>
                        <a:pt x="675" y="994"/>
                        <a:pt x="689" y="1007"/>
                      </a:cubicBezTo>
                      <a:cubicBezTo>
                        <a:pt x="702" y="1033"/>
                        <a:pt x="728" y="1033"/>
                        <a:pt x="768" y="1033"/>
                      </a:cubicBezTo>
                      <a:lnTo>
                        <a:pt x="1086" y="1033"/>
                      </a:lnTo>
                      <a:cubicBezTo>
                        <a:pt x="1112" y="1033"/>
                        <a:pt x="1139" y="1033"/>
                        <a:pt x="1152" y="1020"/>
                      </a:cubicBezTo>
                      <a:cubicBezTo>
                        <a:pt x="1178" y="1020"/>
                        <a:pt x="1192" y="1007"/>
                        <a:pt x="1192" y="980"/>
                      </a:cubicBezTo>
                      <a:cubicBezTo>
                        <a:pt x="1192" y="954"/>
                        <a:pt x="1178" y="941"/>
                        <a:pt x="1165" y="941"/>
                      </a:cubicBezTo>
                      <a:cubicBezTo>
                        <a:pt x="1139" y="927"/>
                        <a:pt x="1125" y="927"/>
                        <a:pt x="1099" y="927"/>
                      </a:cubicBezTo>
                      <a:cubicBezTo>
                        <a:pt x="1073" y="927"/>
                        <a:pt x="1046" y="914"/>
                        <a:pt x="1033" y="914"/>
                      </a:cubicBezTo>
                      <a:cubicBezTo>
                        <a:pt x="1020" y="914"/>
                        <a:pt x="993" y="914"/>
                        <a:pt x="967" y="901"/>
                      </a:cubicBezTo>
                      <a:cubicBezTo>
                        <a:pt x="967" y="901"/>
                        <a:pt x="953" y="888"/>
                        <a:pt x="940" y="888"/>
                      </a:cubicBezTo>
                      <a:cubicBezTo>
                        <a:pt x="927" y="874"/>
                        <a:pt x="914" y="848"/>
                        <a:pt x="887" y="822"/>
                      </a:cubicBezTo>
                      <a:cubicBezTo>
                        <a:pt x="861" y="795"/>
                        <a:pt x="834" y="755"/>
                        <a:pt x="795" y="716"/>
                      </a:cubicBezTo>
                      <a:cubicBezTo>
                        <a:pt x="755" y="663"/>
                        <a:pt x="715" y="597"/>
                        <a:pt x="649" y="517"/>
                      </a:cubicBezTo>
                      <a:cubicBezTo>
                        <a:pt x="689" y="477"/>
                        <a:pt x="715" y="438"/>
                        <a:pt x="742" y="398"/>
                      </a:cubicBezTo>
                      <a:cubicBezTo>
                        <a:pt x="768" y="358"/>
                        <a:pt x="795" y="319"/>
                        <a:pt x="834" y="266"/>
                      </a:cubicBezTo>
                      <a:cubicBezTo>
                        <a:pt x="861" y="239"/>
                        <a:pt x="874" y="226"/>
                        <a:pt x="900" y="213"/>
                      </a:cubicBezTo>
                      <a:cubicBezTo>
                        <a:pt x="927" y="213"/>
                        <a:pt x="940" y="199"/>
                        <a:pt x="980" y="199"/>
                      </a:cubicBezTo>
                      <a:lnTo>
                        <a:pt x="1125" y="199"/>
                      </a:lnTo>
                      <a:cubicBezTo>
                        <a:pt x="1139" y="199"/>
                        <a:pt x="1152" y="186"/>
                        <a:pt x="1165" y="186"/>
                      </a:cubicBezTo>
                      <a:cubicBezTo>
                        <a:pt x="1178" y="173"/>
                        <a:pt x="1178" y="160"/>
                        <a:pt x="1178" y="147"/>
                      </a:cubicBezTo>
                      <a:cubicBezTo>
                        <a:pt x="1178" y="107"/>
                        <a:pt x="1165" y="80"/>
                        <a:pt x="1125" y="80"/>
                      </a:cubicBezTo>
                      <a:lnTo>
                        <a:pt x="728" y="80"/>
                      </a:lnTo>
                      <a:cubicBezTo>
                        <a:pt x="689" y="80"/>
                        <a:pt x="675" y="80"/>
                        <a:pt x="649" y="94"/>
                      </a:cubicBezTo>
                      <a:cubicBezTo>
                        <a:pt x="636" y="107"/>
                        <a:pt x="623" y="120"/>
                        <a:pt x="623" y="147"/>
                      </a:cubicBezTo>
                      <a:cubicBezTo>
                        <a:pt x="623" y="160"/>
                        <a:pt x="636" y="173"/>
                        <a:pt x="649" y="186"/>
                      </a:cubicBezTo>
                      <a:cubicBezTo>
                        <a:pt x="662" y="186"/>
                        <a:pt x="662" y="199"/>
                        <a:pt x="675" y="199"/>
                      </a:cubicBezTo>
                      <a:cubicBezTo>
                        <a:pt x="675" y="199"/>
                        <a:pt x="689" y="199"/>
                        <a:pt x="689" y="213"/>
                      </a:cubicBezTo>
                      <a:cubicBezTo>
                        <a:pt x="689" y="213"/>
                        <a:pt x="675" y="226"/>
                        <a:pt x="662" y="252"/>
                      </a:cubicBezTo>
                      <a:cubicBezTo>
                        <a:pt x="649" y="266"/>
                        <a:pt x="636" y="292"/>
                        <a:pt x="623" y="319"/>
                      </a:cubicBezTo>
                      <a:lnTo>
                        <a:pt x="570" y="398"/>
                      </a:lnTo>
                      <a:cubicBezTo>
                        <a:pt x="543" y="372"/>
                        <a:pt x="517" y="345"/>
                        <a:pt x="503" y="305"/>
                      </a:cubicBezTo>
                      <a:cubicBezTo>
                        <a:pt x="477" y="279"/>
                        <a:pt x="464" y="252"/>
                        <a:pt x="450" y="239"/>
                      </a:cubicBezTo>
                      <a:cubicBezTo>
                        <a:pt x="437" y="213"/>
                        <a:pt x="424" y="199"/>
                        <a:pt x="411" y="173"/>
                      </a:cubicBezTo>
                      <a:cubicBezTo>
                        <a:pt x="411" y="160"/>
                        <a:pt x="398" y="147"/>
                        <a:pt x="398" y="147"/>
                      </a:cubicBezTo>
                      <a:cubicBezTo>
                        <a:pt x="398" y="133"/>
                        <a:pt x="411" y="133"/>
                        <a:pt x="424" y="133"/>
                      </a:cubicBezTo>
                      <a:lnTo>
                        <a:pt x="477" y="133"/>
                      </a:lnTo>
                      <a:cubicBezTo>
                        <a:pt x="490" y="133"/>
                        <a:pt x="517" y="120"/>
                        <a:pt x="530" y="107"/>
                      </a:cubicBezTo>
                      <a:cubicBezTo>
                        <a:pt x="543" y="94"/>
                        <a:pt x="543" y="80"/>
                        <a:pt x="543" y="67"/>
                      </a:cubicBezTo>
                      <a:cubicBezTo>
                        <a:pt x="543" y="54"/>
                        <a:pt x="543" y="54"/>
                        <a:pt x="543" y="41"/>
                      </a:cubicBezTo>
                      <a:cubicBezTo>
                        <a:pt x="543" y="41"/>
                        <a:pt x="530" y="27"/>
                        <a:pt x="530" y="27"/>
                      </a:cubicBezTo>
                      <a:cubicBezTo>
                        <a:pt x="517" y="14"/>
                        <a:pt x="503" y="14"/>
                        <a:pt x="490" y="1"/>
                      </a:cubicBezTo>
                      <a:close/>
                    </a:path>
                  </a:pathLst>
                </a:custGeom>
                <a:solidFill>
                  <a:srgbClr val="D2D2D2"/>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81" name="Google Shape;528;p27">
                  <a:extLst>
                    <a:ext uri="{FF2B5EF4-FFF2-40B4-BE49-F238E27FC236}">
                      <a16:creationId xmlns:a16="http://schemas.microsoft.com/office/drawing/2014/main" id="{3BB91B02-6D7B-4EC1-B236-752097DC6F9F}"/>
                    </a:ext>
                  </a:extLst>
                </p:cNvPr>
                <p:cNvSpPr/>
                <p:nvPr/>
              </p:nvSpPr>
              <p:spPr>
                <a:xfrm>
                  <a:off x="3901430" y="3946218"/>
                  <a:ext cx="60023" cy="100260"/>
                </a:xfrm>
                <a:custGeom>
                  <a:avLst/>
                  <a:gdLst/>
                  <a:ahLst/>
                  <a:cxnLst/>
                  <a:rect l="l" t="t" r="r" b="b"/>
                  <a:pathLst>
                    <a:path w="1086" h="1814" extrusionOk="0">
                      <a:moveTo>
                        <a:pt x="861" y="0"/>
                      </a:moveTo>
                      <a:cubicBezTo>
                        <a:pt x="834" y="0"/>
                        <a:pt x="781" y="0"/>
                        <a:pt x="728" y="14"/>
                      </a:cubicBezTo>
                      <a:lnTo>
                        <a:pt x="530" y="14"/>
                      </a:lnTo>
                      <a:cubicBezTo>
                        <a:pt x="464" y="14"/>
                        <a:pt x="398" y="27"/>
                        <a:pt x="331" y="27"/>
                      </a:cubicBezTo>
                      <a:cubicBezTo>
                        <a:pt x="265" y="40"/>
                        <a:pt x="212" y="40"/>
                        <a:pt x="173" y="40"/>
                      </a:cubicBezTo>
                      <a:cubicBezTo>
                        <a:pt x="146" y="53"/>
                        <a:pt x="133" y="67"/>
                        <a:pt x="133" y="93"/>
                      </a:cubicBezTo>
                      <a:cubicBezTo>
                        <a:pt x="133" y="159"/>
                        <a:pt x="120" y="212"/>
                        <a:pt x="120" y="265"/>
                      </a:cubicBezTo>
                      <a:cubicBezTo>
                        <a:pt x="120" y="318"/>
                        <a:pt x="106" y="358"/>
                        <a:pt x="106" y="397"/>
                      </a:cubicBezTo>
                      <a:cubicBezTo>
                        <a:pt x="106" y="437"/>
                        <a:pt x="93" y="477"/>
                        <a:pt x="93" y="530"/>
                      </a:cubicBezTo>
                      <a:cubicBezTo>
                        <a:pt x="93" y="569"/>
                        <a:pt x="80" y="622"/>
                        <a:pt x="67" y="675"/>
                      </a:cubicBezTo>
                      <a:cubicBezTo>
                        <a:pt x="67" y="702"/>
                        <a:pt x="67" y="715"/>
                        <a:pt x="67" y="742"/>
                      </a:cubicBezTo>
                      <a:cubicBezTo>
                        <a:pt x="67" y="755"/>
                        <a:pt x="67" y="768"/>
                        <a:pt x="67" y="781"/>
                      </a:cubicBezTo>
                      <a:cubicBezTo>
                        <a:pt x="67" y="821"/>
                        <a:pt x="67" y="861"/>
                        <a:pt x="80" y="887"/>
                      </a:cubicBezTo>
                      <a:cubicBezTo>
                        <a:pt x="93" y="914"/>
                        <a:pt x="106" y="927"/>
                        <a:pt x="146" y="927"/>
                      </a:cubicBezTo>
                      <a:cubicBezTo>
                        <a:pt x="159" y="927"/>
                        <a:pt x="173" y="927"/>
                        <a:pt x="212" y="914"/>
                      </a:cubicBezTo>
                      <a:cubicBezTo>
                        <a:pt x="239" y="914"/>
                        <a:pt x="265" y="900"/>
                        <a:pt x="305" y="900"/>
                      </a:cubicBezTo>
                      <a:cubicBezTo>
                        <a:pt x="345" y="887"/>
                        <a:pt x="384" y="874"/>
                        <a:pt x="424" y="874"/>
                      </a:cubicBezTo>
                      <a:cubicBezTo>
                        <a:pt x="464" y="861"/>
                        <a:pt x="503" y="861"/>
                        <a:pt x="556" y="861"/>
                      </a:cubicBezTo>
                      <a:cubicBezTo>
                        <a:pt x="623" y="861"/>
                        <a:pt x="689" y="874"/>
                        <a:pt x="728" y="887"/>
                      </a:cubicBezTo>
                      <a:cubicBezTo>
                        <a:pt x="781" y="914"/>
                        <a:pt x="821" y="940"/>
                        <a:pt x="848" y="967"/>
                      </a:cubicBezTo>
                      <a:cubicBezTo>
                        <a:pt x="874" y="993"/>
                        <a:pt x="901" y="1033"/>
                        <a:pt x="914" y="1072"/>
                      </a:cubicBezTo>
                      <a:cubicBezTo>
                        <a:pt x="914" y="1112"/>
                        <a:pt x="927" y="1152"/>
                        <a:pt x="927" y="1192"/>
                      </a:cubicBezTo>
                      <a:cubicBezTo>
                        <a:pt x="927" y="1244"/>
                        <a:pt x="914" y="1311"/>
                        <a:pt x="887" y="1364"/>
                      </a:cubicBezTo>
                      <a:cubicBezTo>
                        <a:pt x="874" y="1430"/>
                        <a:pt x="834" y="1483"/>
                        <a:pt x="795" y="1522"/>
                      </a:cubicBezTo>
                      <a:cubicBezTo>
                        <a:pt x="742" y="1575"/>
                        <a:pt x="689" y="1615"/>
                        <a:pt x="623" y="1642"/>
                      </a:cubicBezTo>
                      <a:cubicBezTo>
                        <a:pt x="543" y="1668"/>
                        <a:pt x="464" y="1681"/>
                        <a:pt x="371" y="1681"/>
                      </a:cubicBezTo>
                      <a:lnTo>
                        <a:pt x="292" y="1681"/>
                      </a:lnTo>
                      <a:cubicBezTo>
                        <a:pt x="265" y="1668"/>
                        <a:pt x="239" y="1668"/>
                        <a:pt x="212" y="1655"/>
                      </a:cubicBezTo>
                      <a:cubicBezTo>
                        <a:pt x="199" y="1642"/>
                        <a:pt x="173" y="1642"/>
                        <a:pt x="159" y="1628"/>
                      </a:cubicBezTo>
                      <a:cubicBezTo>
                        <a:pt x="146" y="1615"/>
                        <a:pt x="146" y="1602"/>
                        <a:pt x="146" y="1589"/>
                      </a:cubicBezTo>
                      <a:cubicBezTo>
                        <a:pt x="146" y="1562"/>
                        <a:pt x="146" y="1549"/>
                        <a:pt x="159" y="1549"/>
                      </a:cubicBezTo>
                      <a:cubicBezTo>
                        <a:pt x="173" y="1536"/>
                        <a:pt x="199" y="1536"/>
                        <a:pt x="212" y="1536"/>
                      </a:cubicBezTo>
                      <a:cubicBezTo>
                        <a:pt x="226" y="1522"/>
                        <a:pt x="239" y="1522"/>
                        <a:pt x="252" y="1509"/>
                      </a:cubicBezTo>
                      <a:cubicBezTo>
                        <a:pt x="265" y="1496"/>
                        <a:pt x="278" y="1483"/>
                        <a:pt x="278" y="1456"/>
                      </a:cubicBezTo>
                      <a:cubicBezTo>
                        <a:pt x="278" y="1417"/>
                        <a:pt x="265" y="1390"/>
                        <a:pt x="239" y="1377"/>
                      </a:cubicBezTo>
                      <a:cubicBezTo>
                        <a:pt x="226" y="1364"/>
                        <a:pt x="199" y="1364"/>
                        <a:pt x="173" y="1364"/>
                      </a:cubicBezTo>
                      <a:cubicBezTo>
                        <a:pt x="146" y="1364"/>
                        <a:pt x="133" y="1364"/>
                        <a:pt x="106" y="1377"/>
                      </a:cubicBezTo>
                      <a:cubicBezTo>
                        <a:pt x="93" y="1390"/>
                        <a:pt x="67" y="1403"/>
                        <a:pt x="53" y="1417"/>
                      </a:cubicBezTo>
                      <a:cubicBezTo>
                        <a:pt x="40" y="1443"/>
                        <a:pt x="27" y="1456"/>
                        <a:pt x="14" y="1483"/>
                      </a:cubicBezTo>
                      <a:cubicBezTo>
                        <a:pt x="14" y="1509"/>
                        <a:pt x="1" y="1536"/>
                        <a:pt x="1" y="1562"/>
                      </a:cubicBezTo>
                      <a:cubicBezTo>
                        <a:pt x="1" y="1628"/>
                        <a:pt x="27" y="1681"/>
                        <a:pt x="53" y="1708"/>
                      </a:cubicBezTo>
                      <a:cubicBezTo>
                        <a:pt x="80" y="1747"/>
                        <a:pt x="120" y="1774"/>
                        <a:pt x="159" y="1787"/>
                      </a:cubicBezTo>
                      <a:cubicBezTo>
                        <a:pt x="199" y="1800"/>
                        <a:pt x="239" y="1814"/>
                        <a:pt x="278" y="1814"/>
                      </a:cubicBezTo>
                      <a:lnTo>
                        <a:pt x="371" y="1814"/>
                      </a:lnTo>
                      <a:cubicBezTo>
                        <a:pt x="503" y="1814"/>
                        <a:pt x="609" y="1800"/>
                        <a:pt x="689" y="1761"/>
                      </a:cubicBezTo>
                      <a:cubicBezTo>
                        <a:pt x="781" y="1721"/>
                        <a:pt x="861" y="1681"/>
                        <a:pt x="914" y="1615"/>
                      </a:cubicBezTo>
                      <a:cubicBezTo>
                        <a:pt x="980" y="1562"/>
                        <a:pt x="1020" y="1496"/>
                        <a:pt x="1046" y="1417"/>
                      </a:cubicBezTo>
                      <a:cubicBezTo>
                        <a:pt x="1073" y="1350"/>
                        <a:pt x="1086" y="1271"/>
                        <a:pt x="1086" y="1205"/>
                      </a:cubicBezTo>
                      <a:cubicBezTo>
                        <a:pt x="1086" y="1152"/>
                        <a:pt x="1086" y="1086"/>
                        <a:pt x="1059" y="1033"/>
                      </a:cubicBezTo>
                      <a:cubicBezTo>
                        <a:pt x="1046" y="967"/>
                        <a:pt x="1020" y="914"/>
                        <a:pt x="967" y="874"/>
                      </a:cubicBezTo>
                      <a:cubicBezTo>
                        <a:pt x="940" y="821"/>
                        <a:pt x="887" y="781"/>
                        <a:pt x="821" y="755"/>
                      </a:cubicBezTo>
                      <a:cubicBezTo>
                        <a:pt x="755" y="728"/>
                        <a:pt x="662" y="715"/>
                        <a:pt x="570" y="715"/>
                      </a:cubicBezTo>
                      <a:lnTo>
                        <a:pt x="464" y="715"/>
                      </a:lnTo>
                      <a:cubicBezTo>
                        <a:pt x="424" y="728"/>
                        <a:pt x="384" y="728"/>
                        <a:pt x="358" y="742"/>
                      </a:cubicBezTo>
                      <a:cubicBezTo>
                        <a:pt x="318" y="742"/>
                        <a:pt x="292" y="755"/>
                        <a:pt x="265" y="755"/>
                      </a:cubicBezTo>
                      <a:cubicBezTo>
                        <a:pt x="239" y="768"/>
                        <a:pt x="226" y="768"/>
                        <a:pt x="212" y="768"/>
                      </a:cubicBezTo>
                      <a:lnTo>
                        <a:pt x="292" y="199"/>
                      </a:lnTo>
                      <a:cubicBezTo>
                        <a:pt x="318" y="186"/>
                        <a:pt x="345" y="186"/>
                        <a:pt x="398" y="172"/>
                      </a:cubicBezTo>
                      <a:cubicBezTo>
                        <a:pt x="464" y="172"/>
                        <a:pt x="517" y="172"/>
                        <a:pt x="570" y="159"/>
                      </a:cubicBezTo>
                      <a:lnTo>
                        <a:pt x="874" y="159"/>
                      </a:lnTo>
                      <a:cubicBezTo>
                        <a:pt x="901" y="159"/>
                        <a:pt x="914" y="146"/>
                        <a:pt x="940" y="146"/>
                      </a:cubicBezTo>
                      <a:cubicBezTo>
                        <a:pt x="967" y="133"/>
                        <a:pt x="980" y="106"/>
                        <a:pt x="980" y="80"/>
                      </a:cubicBezTo>
                      <a:cubicBezTo>
                        <a:pt x="980" y="53"/>
                        <a:pt x="967" y="27"/>
                        <a:pt x="940" y="27"/>
                      </a:cubicBezTo>
                      <a:cubicBezTo>
                        <a:pt x="927" y="14"/>
                        <a:pt x="887" y="0"/>
                        <a:pt x="861" y="0"/>
                      </a:cubicBezTo>
                      <a:close/>
                    </a:path>
                  </a:pathLst>
                </a:custGeom>
                <a:solidFill>
                  <a:srgbClr val="D2D2D2"/>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82" name="Google Shape;529;p27">
                  <a:extLst>
                    <a:ext uri="{FF2B5EF4-FFF2-40B4-BE49-F238E27FC236}">
                      <a16:creationId xmlns:a16="http://schemas.microsoft.com/office/drawing/2014/main" id="{B1E317D3-7F61-4726-AFEC-3EE6B5BF7F5B}"/>
                    </a:ext>
                  </a:extLst>
                </p:cNvPr>
                <p:cNvSpPr/>
                <p:nvPr/>
              </p:nvSpPr>
              <p:spPr>
                <a:xfrm>
                  <a:off x="3885346" y="4261478"/>
                  <a:ext cx="143426" cy="143426"/>
                </a:xfrm>
                <a:custGeom>
                  <a:avLst/>
                  <a:gdLst/>
                  <a:ahLst/>
                  <a:cxnLst/>
                  <a:rect l="l" t="t" r="r" b="b"/>
                  <a:pathLst>
                    <a:path w="2595" h="2595" extrusionOk="0">
                      <a:moveTo>
                        <a:pt x="503" y="1"/>
                      </a:moveTo>
                      <a:cubicBezTo>
                        <a:pt x="225" y="1"/>
                        <a:pt x="0" y="226"/>
                        <a:pt x="0" y="504"/>
                      </a:cubicBezTo>
                      <a:lnTo>
                        <a:pt x="0" y="2052"/>
                      </a:lnTo>
                      <a:cubicBezTo>
                        <a:pt x="0" y="2383"/>
                        <a:pt x="225" y="2595"/>
                        <a:pt x="503" y="2595"/>
                      </a:cubicBezTo>
                      <a:lnTo>
                        <a:pt x="2052" y="2595"/>
                      </a:lnTo>
                      <a:cubicBezTo>
                        <a:pt x="2383" y="2595"/>
                        <a:pt x="2594" y="2383"/>
                        <a:pt x="2594" y="2052"/>
                      </a:cubicBezTo>
                      <a:lnTo>
                        <a:pt x="2594" y="504"/>
                      </a:lnTo>
                      <a:cubicBezTo>
                        <a:pt x="2594" y="226"/>
                        <a:pt x="2383" y="1"/>
                        <a:pt x="2052" y="1"/>
                      </a:cubicBezTo>
                      <a:close/>
                    </a:path>
                  </a:pathLst>
                </a:custGeom>
                <a:solidFill>
                  <a:srgbClr val="A0A0A0"/>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83" name="Google Shape;530;p27">
                  <a:extLst>
                    <a:ext uri="{FF2B5EF4-FFF2-40B4-BE49-F238E27FC236}">
                      <a16:creationId xmlns:a16="http://schemas.microsoft.com/office/drawing/2014/main" id="{A7276B4F-5A31-4A79-ADF0-3EE69A9D6BB2}"/>
                    </a:ext>
                  </a:extLst>
                </p:cNvPr>
                <p:cNvSpPr/>
                <p:nvPr/>
              </p:nvSpPr>
              <p:spPr>
                <a:xfrm>
                  <a:off x="3885346" y="4453872"/>
                  <a:ext cx="143426" cy="143426"/>
                </a:xfrm>
                <a:custGeom>
                  <a:avLst/>
                  <a:gdLst/>
                  <a:ahLst/>
                  <a:cxnLst/>
                  <a:rect l="l" t="t" r="r" b="b"/>
                  <a:pathLst>
                    <a:path w="2595" h="2595" extrusionOk="0">
                      <a:moveTo>
                        <a:pt x="503" y="1"/>
                      </a:moveTo>
                      <a:cubicBezTo>
                        <a:pt x="225" y="1"/>
                        <a:pt x="0" y="226"/>
                        <a:pt x="0" y="556"/>
                      </a:cubicBezTo>
                      <a:lnTo>
                        <a:pt x="0" y="2092"/>
                      </a:lnTo>
                      <a:cubicBezTo>
                        <a:pt x="0" y="2370"/>
                        <a:pt x="225" y="2595"/>
                        <a:pt x="503" y="2595"/>
                      </a:cubicBezTo>
                      <a:lnTo>
                        <a:pt x="2052" y="2595"/>
                      </a:lnTo>
                      <a:cubicBezTo>
                        <a:pt x="2383" y="2595"/>
                        <a:pt x="2594" y="2370"/>
                        <a:pt x="2594" y="2092"/>
                      </a:cubicBezTo>
                      <a:lnTo>
                        <a:pt x="2594" y="556"/>
                      </a:lnTo>
                      <a:cubicBezTo>
                        <a:pt x="2594" y="226"/>
                        <a:pt x="2383" y="1"/>
                        <a:pt x="2052" y="1"/>
                      </a:cubicBezTo>
                      <a:close/>
                    </a:path>
                  </a:pathLst>
                </a:custGeom>
                <a:solidFill>
                  <a:srgbClr val="A0A0A0"/>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84" name="Google Shape;531;p27">
                  <a:extLst>
                    <a:ext uri="{FF2B5EF4-FFF2-40B4-BE49-F238E27FC236}">
                      <a16:creationId xmlns:a16="http://schemas.microsoft.com/office/drawing/2014/main" id="{67393D13-484A-454D-87D9-E4A3469377EE}"/>
                    </a:ext>
                  </a:extLst>
                </p:cNvPr>
                <p:cNvSpPr/>
                <p:nvPr/>
              </p:nvSpPr>
              <p:spPr>
                <a:xfrm>
                  <a:off x="3885346" y="4645549"/>
                  <a:ext cx="143426" cy="338750"/>
                </a:xfrm>
                <a:custGeom>
                  <a:avLst/>
                  <a:gdLst/>
                  <a:ahLst/>
                  <a:cxnLst/>
                  <a:rect l="l" t="t" r="r" b="b"/>
                  <a:pathLst>
                    <a:path w="2595" h="6129" extrusionOk="0">
                      <a:moveTo>
                        <a:pt x="503" y="0"/>
                      </a:moveTo>
                      <a:cubicBezTo>
                        <a:pt x="225" y="0"/>
                        <a:pt x="0" y="278"/>
                        <a:pt x="0" y="556"/>
                      </a:cubicBezTo>
                      <a:lnTo>
                        <a:pt x="0" y="5625"/>
                      </a:lnTo>
                      <a:cubicBezTo>
                        <a:pt x="0" y="5903"/>
                        <a:pt x="225" y="6128"/>
                        <a:pt x="503" y="6128"/>
                      </a:cubicBezTo>
                      <a:lnTo>
                        <a:pt x="2052" y="6128"/>
                      </a:lnTo>
                      <a:cubicBezTo>
                        <a:pt x="2383" y="6128"/>
                        <a:pt x="2594" y="5903"/>
                        <a:pt x="2594" y="5625"/>
                      </a:cubicBezTo>
                      <a:lnTo>
                        <a:pt x="2594" y="556"/>
                      </a:lnTo>
                      <a:cubicBezTo>
                        <a:pt x="2594" y="278"/>
                        <a:pt x="2383" y="0"/>
                        <a:pt x="2052" y="0"/>
                      </a:cubicBezTo>
                      <a:close/>
                    </a:path>
                  </a:pathLst>
                </a:custGeom>
                <a:solidFill>
                  <a:srgbClr val="808080"/>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grpSp>
        <p:sp>
          <p:nvSpPr>
            <p:cNvPr id="212" name="Google Shape;532;p27">
              <a:extLst>
                <a:ext uri="{FF2B5EF4-FFF2-40B4-BE49-F238E27FC236}">
                  <a16:creationId xmlns:a16="http://schemas.microsoft.com/office/drawing/2014/main" id="{756B86EB-BDC9-496F-9803-D692702A2F57}"/>
                </a:ext>
              </a:extLst>
            </p:cNvPr>
            <p:cNvSpPr/>
            <p:nvPr/>
          </p:nvSpPr>
          <p:spPr>
            <a:xfrm>
              <a:off x="2415510" y="3608289"/>
              <a:ext cx="278008" cy="1899077"/>
            </a:xfrm>
            <a:custGeom>
              <a:avLst/>
              <a:gdLst/>
              <a:ahLst/>
              <a:cxnLst/>
              <a:rect l="l" t="t" r="r" b="b"/>
              <a:pathLst>
                <a:path w="5030" h="34360" extrusionOk="0">
                  <a:moveTo>
                    <a:pt x="1" y="1"/>
                  </a:moveTo>
                  <a:lnTo>
                    <a:pt x="1" y="34359"/>
                  </a:lnTo>
                  <a:lnTo>
                    <a:pt x="5030" y="34359"/>
                  </a:lnTo>
                  <a:lnTo>
                    <a:pt x="5030" y="1"/>
                  </a:lnTo>
                  <a:close/>
                </a:path>
              </a:pathLst>
            </a:custGeom>
            <a:solidFill>
              <a:schemeClr val="lt2"/>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13" name="Google Shape;533;p27">
              <a:extLst>
                <a:ext uri="{FF2B5EF4-FFF2-40B4-BE49-F238E27FC236}">
                  <a16:creationId xmlns:a16="http://schemas.microsoft.com/office/drawing/2014/main" id="{81E796A1-5BC5-4F50-9C7F-FE67D512F613}"/>
                </a:ext>
              </a:extLst>
            </p:cNvPr>
            <p:cNvSpPr/>
            <p:nvPr/>
          </p:nvSpPr>
          <p:spPr>
            <a:xfrm>
              <a:off x="2653282" y="3608289"/>
              <a:ext cx="40237" cy="1899077"/>
            </a:xfrm>
            <a:custGeom>
              <a:avLst/>
              <a:gdLst/>
              <a:ahLst/>
              <a:cxnLst/>
              <a:rect l="l" t="t" r="r" b="b"/>
              <a:pathLst>
                <a:path w="728" h="34360" extrusionOk="0">
                  <a:moveTo>
                    <a:pt x="0" y="1"/>
                  </a:moveTo>
                  <a:lnTo>
                    <a:pt x="0" y="34359"/>
                  </a:lnTo>
                  <a:lnTo>
                    <a:pt x="728" y="34359"/>
                  </a:lnTo>
                  <a:lnTo>
                    <a:pt x="728" y="1"/>
                  </a:lnTo>
                  <a:close/>
                </a:path>
              </a:pathLst>
            </a:custGeom>
            <a:solidFill>
              <a:srgbClr val="EDD56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14" name="Google Shape;534;p27">
              <a:extLst>
                <a:ext uri="{FF2B5EF4-FFF2-40B4-BE49-F238E27FC236}">
                  <a16:creationId xmlns:a16="http://schemas.microsoft.com/office/drawing/2014/main" id="{9A6AE7D0-D627-481B-A33D-812CA67904B9}"/>
                </a:ext>
              </a:extLst>
            </p:cNvPr>
            <p:cNvSpPr/>
            <p:nvPr/>
          </p:nvSpPr>
          <p:spPr>
            <a:xfrm>
              <a:off x="2510630" y="3669749"/>
              <a:ext cx="182888" cy="8843"/>
            </a:xfrm>
            <a:custGeom>
              <a:avLst/>
              <a:gdLst/>
              <a:ahLst/>
              <a:cxnLst/>
              <a:rect l="l" t="t" r="r" b="b"/>
              <a:pathLst>
                <a:path w="3309" h="160" extrusionOk="0">
                  <a:moveTo>
                    <a:pt x="0" y="1"/>
                  </a:moveTo>
                  <a:lnTo>
                    <a:pt x="0" y="159"/>
                  </a:lnTo>
                  <a:lnTo>
                    <a:pt x="3309" y="159"/>
                  </a:lnTo>
                  <a:lnTo>
                    <a:pt x="3309" y="1"/>
                  </a:lnTo>
                  <a:close/>
                </a:path>
              </a:pathLst>
            </a:custGeom>
            <a:solidFill>
              <a:srgbClr val="EDD56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15" name="Google Shape;535;p27">
              <a:extLst>
                <a:ext uri="{FF2B5EF4-FFF2-40B4-BE49-F238E27FC236}">
                  <a16:creationId xmlns:a16="http://schemas.microsoft.com/office/drawing/2014/main" id="{557306C8-242D-4DBA-8FB4-94849A3A1AFC}"/>
                </a:ext>
              </a:extLst>
            </p:cNvPr>
            <p:cNvSpPr/>
            <p:nvPr/>
          </p:nvSpPr>
          <p:spPr>
            <a:xfrm>
              <a:off x="2571316" y="3745856"/>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16" name="Google Shape;536;p27">
              <a:extLst>
                <a:ext uri="{FF2B5EF4-FFF2-40B4-BE49-F238E27FC236}">
                  <a16:creationId xmlns:a16="http://schemas.microsoft.com/office/drawing/2014/main" id="{37BD1422-08DB-40E3-9969-56CAB3BF27B8}"/>
                </a:ext>
              </a:extLst>
            </p:cNvPr>
            <p:cNvSpPr/>
            <p:nvPr/>
          </p:nvSpPr>
          <p:spPr>
            <a:xfrm>
              <a:off x="2571316" y="3848990"/>
              <a:ext cx="122202" cy="12491"/>
            </a:xfrm>
            <a:custGeom>
              <a:avLst/>
              <a:gdLst/>
              <a:ahLst/>
              <a:cxnLst/>
              <a:rect l="l" t="t" r="r" b="b"/>
              <a:pathLst>
                <a:path w="2211" h="226" extrusionOk="0">
                  <a:moveTo>
                    <a:pt x="1" y="0"/>
                  </a:moveTo>
                  <a:lnTo>
                    <a:pt x="1" y="225"/>
                  </a:lnTo>
                  <a:lnTo>
                    <a:pt x="2211" y="225"/>
                  </a:lnTo>
                  <a:lnTo>
                    <a:pt x="2211" y="0"/>
                  </a:lnTo>
                  <a:close/>
                </a:path>
              </a:pathLst>
            </a:custGeom>
            <a:solidFill>
              <a:srgbClr val="EDD56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17" name="Google Shape;537;p27">
              <a:extLst>
                <a:ext uri="{FF2B5EF4-FFF2-40B4-BE49-F238E27FC236}">
                  <a16:creationId xmlns:a16="http://schemas.microsoft.com/office/drawing/2014/main" id="{F8B6D48A-0D31-48F5-88FC-5D4331A434F5}"/>
                </a:ext>
              </a:extLst>
            </p:cNvPr>
            <p:cNvSpPr/>
            <p:nvPr/>
          </p:nvSpPr>
          <p:spPr>
            <a:xfrm>
              <a:off x="2571316" y="3955771"/>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DD56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18" name="Google Shape;538;p27">
              <a:extLst>
                <a:ext uri="{FF2B5EF4-FFF2-40B4-BE49-F238E27FC236}">
                  <a16:creationId xmlns:a16="http://schemas.microsoft.com/office/drawing/2014/main" id="{A451E4C8-67B5-4AB9-BC4B-F50ACFB56831}"/>
                </a:ext>
              </a:extLst>
            </p:cNvPr>
            <p:cNvSpPr/>
            <p:nvPr/>
          </p:nvSpPr>
          <p:spPr>
            <a:xfrm>
              <a:off x="2571316" y="4120365"/>
              <a:ext cx="122202" cy="9562"/>
            </a:xfrm>
            <a:custGeom>
              <a:avLst/>
              <a:gdLst/>
              <a:ahLst/>
              <a:cxnLst/>
              <a:rect l="l" t="t" r="r" b="b"/>
              <a:pathLst>
                <a:path w="2211" h="173" extrusionOk="0">
                  <a:moveTo>
                    <a:pt x="1" y="0"/>
                  </a:moveTo>
                  <a:lnTo>
                    <a:pt x="1" y="173"/>
                  </a:lnTo>
                  <a:lnTo>
                    <a:pt x="2211" y="173"/>
                  </a:lnTo>
                  <a:lnTo>
                    <a:pt x="2211" y="0"/>
                  </a:lnTo>
                  <a:close/>
                </a:path>
              </a:pathLst>
            </a:custGeom>
            <a:solidFill>
              <a:srgbClr val="EA781B"/>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19" name="Google Shape;539;p27">
              <a:extLst>
                <a:ext uri="{FF2B5EF4-FFF2-40B4-BE49-F238E27FC236}">
                  <a16:creationId xmlns:a16="http://schemas.microsoft.com/office/drawing/2014/main" id="{90304A48-6E5B-4376-AE6F-9F45056E29BA}"/>
                </a:ext>
              </a:extLst>
            </p:cNvPr>
            <p:cNvSpPr/>
            <p:nvPr/>
          </p:nvSpPr>
          <p:spPr>
            <a:xfrm>
              <a:off x="2571316" y="4227147"/>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A781B"/>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20" name="Google Shape;540;p27">
              <a:extLst>
                <a:ext uri="{FF2B5EF4-FFF2-40B4-BE49-F238E27FC236}">
                  <a16:creationId xmlns:a16="http://schemas.microsoft.com/office/drawing/2014/main" id="{D6204825-D4BE-488A-BAD7-A8F242BD5C95}"/>
                </a:ext>
              </a:extLst>
            </p:cNvPr>
            <p:cNvSpPr/>
            <p:nvPr/>
          </p:nvSpPr>
          <p:spPr>
            <a:xfrm>
              <a:off x="2571316" y="4333984"/>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21" name="Google Shape;541;p27">
              <a:extLst>
                <a:ext uri="{FF2B5EF4-FFF2-40B4-BE49-F238E27FC236}">
                  <a16:creationId xmlns:a16="http://schemas.microsoft.com/office/drawing/2014/main" id="{571064EF-0C69-47FB-9B3F-AB748AC09695}"/>
                </a:ext>
              </a:extLst>
            </p:cNvPr>
            <p:cNvSpPr/>
            <p:nvPr/>
          </p:nvSpPr>
          <p:spPr>
            <a:xfrm>
              <a:off x="2571316" y="4495649"/>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22" name="Google Shape;542;p27">
              <a:extLst>
                <a:ext uri="{FF2B5EF4-FFF2-40B4-BE49-F238E27FC236}">
                  <a16:creationId xmlns:a16="http://schemas.microsoft.com/office/drawing/2014/main" id="{AB9583F4-9E14-4948-B93B-30114C08478E}"/>
                </a:ext>
              </a:extLst>
            </p:cNvPr>
            <p:cNvSpPr/>
            <p:nvPr/>
          </p:nvSpPr>
          <p:spPr>
            <a:xfrm>
              <a:off x="2571316" y="4598782"/>
              <a:ext cx="122202" cy="12491"/>
            </a:xfrm>
            <a:custGeom>
              <a:avLst/>
              <a:gdLst/>
              <a:ahLst/>
              <a:cxnLst/>
              <a:rect l="l" t="t" r="r" b="b"/>
              <a:pathLst>
                <a:path w="2211" h="226" extrusionOk="0">
                  <a:moveTo>
                    <a:pt x="1" y="0"/>
                  </a:moveTo>
                  <a:lnTo>
                    <a:pt x="1" y="225"/>
                  </a:lnTo>
                  <a:lnTo>
                    <a:pt x="2211" y="225"/>
                  </a:lnTo>
                  <a:lnTo>
                    <a:pt x="2211" y="0"/>
                  </a:lnTo>
                  <a:close/>
                </a:path>
              </a:pathLst>
            </a:custGeom>
            <a:solidFill>
              <a:srgbClr val="EDD56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23" name="Google Shape;543;p27">
              <a:extLst>
                <a:ext uri="{FF2B5EF4-FFF2-40B4-BE49-F238E27FC236}">
                  <a16:creationId xmlns:a16="http://schemas.microsoft.com/office/drawing/2014/main" id="{38BAEA61-3FBB-46DD-BDFA-55BC2F3A01CB}"/>
                </a:ext>
              </a:extLst>
            </p:cNvPr>
            <p:cNvSpPr/>
            <p:nvPr/>
          </p:nvSpPr>
          <p:spPr>
            <a:xfrm>
              <a:off x="2571316" y="4705564"/>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A781B"/>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24" name="Google Shape;544;p27">
              <a:extLst>
                <a:ext uri="{FF2B5EF4-FFF2-40B4-BE49-F238E27FC236}">
                  <a16:creationId xmlns:a16="http://schemas.microsoft.com/office/drawing/2014/main" id="{C0A4EDB6-62E1-4DFF-B62C-5E263E10B5DD}"/>
                </a:ext>
              </a:extLst>
            </p:cNvPr>
            <p:cNvSpPr/>
            <p:nvPr/>
          </p:nvSpPr>
          <p:spPr>
            <a:xfrm>
              <a:off x="2571316" y="4867229"/>
              <a:ext cx="122202" cy="12491"/>
            </a:xfrm>
            <a:custGeom>
              <a:avLst/>
              <a:gdLst/>
              <a:ahLst/>
              <a:cxnLst/>
              <a:rect l="l" t="t" r="r" b="b"/>
              <a:pathLst>
                <a:path w="2211" h="226" extrusionOk="0">
                  <a:moveTo>
                    <a:pt x="1" y="1"/>
                  </a:moveTo>
                  <a:lnTo>
                    <a:pt x="1" y="226"/>
                  </a:lnTo>
                  <a:lnTo>
                    <a:pt x="2211" y="226"/>
                  </a:lnTo>
                  <a:lnTo>
                    <a:pt x="2211" y="1"/>
                  </a:lnTo>
                  <a:close/>
                </a:path>
              </a:pathLst>
            </a:custGeom>
            <a:solidFill>
              <a:srgbClr val="EA781B"/>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25" name="Google Shape;545;p27">
              <a:extLst>
                <a:ext uri="{FF2B5EF4-FFF2-40B4-BE49-F238E27FC236}">
                  <a16:creationId xmlns:a16="http://schemas.microsoft.com/office/drawing/2014/main" id="{A2251814-6D4A-43F9-9D21-F2924CF3BD4B}"/>
                </a:ext>
              </a:extLst>
            </p:cNvPr>
            <p:cNvSpPr/>
            <p:nvPr/>
          </p:nvSpPr>
          <p:spPr>
            <a:xfrm>
              <a:off x="2571316" y="4974010"/>
              <a:ext cx="122202" cy="8843"/>
            </a:xfrm>
            <a:custGeom>
              <a:avLst/>
              <a:gdLst/>
              <a:ahLst/>
              <a:cxnLst/>
              <a:rect l="l" t="t" r="r" b="b"/>
              <a:pathLst>
                <a:path w="2211" h="160" extrusionOk="0">
                  <a:moveTo>
                    <a:pt x="1" y="1"/>
                  </a:moveTo>
                  <a:lnTo>
                    <a:pt x="1" y="160"/>
                  </a:lnTo>
                  <a:lnTo>
                    <a:pt x="2211" y="160"/>
                  </a:lnTo>
                  <a:lnTo>
                    <a:pt x="2211" y="1"/>
                  </a:lnTo>
                  <a:close/>
                </a:path>
              </a:pathLst>
            </a:custGeom>
            <a:solidFill>
              <a:srgbClr val="EA781B"/>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26" name="Google Shape;546;p27">
              <a:extLst>
                <a:ext uri="{FF2B5EF4-FFF2-40B4-BE49-F238E27FC236}">
                  <a16:creationId xmlns:a16="http://schemas.microsoft.com/office/drawing/2014/main" id="{9CAD2FF1-0C28-48DD-8631-EB60EBA18E7D}"/>
                </a:ext>
              </a:extLst>
            </p:cNvPr>
            <p:cNvSpPr/>
            <p:nvPr/>
          </p:nvSpPr>
          <p:spPr>
            <a:xfrm>
              <a:off x="2571316" y="5080847"/>
              <a:ext cx="122202" cy="8843"/>
            </a:xfrm>
            <a:custGeom>
              <a:avLst/>
              <a:gdLst/>
              <a:ahLst/>
              <a:cxnLst/>
              <a:rect l="l" t="t" r="r" b="b"/>
              <a:pathLst>
                <a:path w="2211" h="160" extrusionOk="0">
                  <a:moveTo>
                    <a:pt x="1" y="0"/>
                  </a:moveTo>
                  <a:lnTo>
                    <a:pt x="1" y="159"/>
                  </a:lnTo>
                  <a:lnTo>
                    <a:pt x="2211" y="159"/>
                  </a:lnTo>
                  <a:lnTo>
                    <a:pt x="2211" y="0"/>
                  </a:lnTo>
                  <a:close/>
                </a:path>
              </a:pathLst>
            </a:custGeom>
            <a:solidFill>
              <a:srgbClr val="EA781B"/>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27" name="Google Shape;547;p27">
              <a:extLst>
                <a:ext uri="{FF2B5EF4-FFF2-40B4-BE49-F238E27FC236}">
                  <a16:creationId xmlns:a16="http://schemas.microsoft.com/office/drawing/2014/main" id="{A95F1797-8713-46FC-8BB5-6A9FC408FA82}"/>
                </a:ext>
              </a:extLst>
            </p:cNvPr>
            <p:cNvSpPr/>
            <p:nvPr/>
          </p:nvSpPr>
          <p:spPr>
            <a:xfrm>
              <a:off x="2571316" y="5242512"/>
              <a:ext cx="122202" cy="8843"/>
            </a:xfrm>
            <a:custGeom>
              <a:avLst/>
              <a:gdLst/>
              <a:ahLst/>
              <a:cxnLst/>
              <a:rect l="l" t="t" r="r" b="b"/>
              <a:pathLst>
                <a:path w="2211" h="160" extrusionOk="0">
                  <a:moveTo>
                    <a:pt x="1" y="0"/>
                  </a:moveTo>
                  <a:lnTo>
                    <a:pt x="1" y="159"/>
                  </a:lnTo>
                  <a:lnTo>
                    <a:pt x="2211" y="159"/>
                  </a:lnTo>
                  <a:lnTo>
                    <a:pt x="2211" y="0"/>
                  </a:lnTo>
                  <a:close/>
                </a:path>
              </a:pathLst>
            </a:custGeom>
            <a:solidFill>
              <a:srgbClr val="EA781B"/>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28" name="Google Shape;548;p27">
              <a:extLst>
                <a:ext uri="{FF2B5EF4-FFF2-40B4-BE49-F238E27FC236}">
                  <a16:creationId xmlns:a16="http://schemas.microsoft.com/office/drawing/2014/main" id="{ED31FC63-D703-4B59-8884-B6B31AFA0B6F}"/>
                </a:ext>
              </a:extLst>
            </p:cNvPr>
            <p:cNvSpPr/>
            <p:nvPr/>
          </p:nvSpPr>
          <p:spPr>
            <a:xfrm>
              <a:off x="2571316" y="5348575"/>
              <a:ext cx="122202" cy="9562"/>
            </a:xfrm>
            <a:custGeom>
              <a:avLst/>
              <a:gdLst/>
              <a:ahLst/>
              <a:cxnLst/>
              <a:rect l="l" t="t" r="r" b="b"/>
              <a:pathLst>
                <a:path w="2211" h="173" extrusionOk="0">
                  <a:moveTo>
                    <a:pt x="1" y="0"/>
                  </a:moveTo>
                  <a:lnTo>
                    <a:pt x="1" y="172"/>
                  </a:lnTo>
                  <a:lnTo>
                    <a:pt x="2211" y="172"/>
                  </a:lnTo>
                  <a:lnTo>
                    <a:pt x="2211" y="0"/>
                  </a:lnTo>
                  <a:close/>
                </a:path>
              </a:pathLst>
            </a:custGeom>
            <a:solidFill>
              <a:srgbClr val="EA781B"/>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29" name="Google Shape;549;p27">
              <a:extLst>
                <a:ext uri="{FF2B5EF4-FFF2-40B4-BE49-F238E27FC236}">
                  <a16:creationId xmlns:a16="http://schemas.microsoft.com/office/drawing/2014/main" id="{6933254A-2B66-4231-85FE-4A59FB922D9B}"/>
                </a:ext>
              </a:extLst>
            </p:cNvPr>
            <p:cNvSpPr/>
            <p:nvPr/>
          </p:nvSpPr>
          <p:spPr>
            <a:xfrm>
              <a:off x="2571316" y="5452427"/>
              <a:ext cx="122202" cy="12491"/>
            </a:xfrm>
            <a:custGeom>
              <a:avLst/>
              <a:gdLst/>
              <a:ahLst/>
              <a:cxnLst/>
              <a:rect l="l" t="t" r="r" b="b"/>
              <a:pathLst>
                <a:path w="2211" h="226" extrusionOk="0">
                  <a:moveTo>
                    <a:pt x="1" y="1"/>
                  </a:moveTo>
                  <a:lnTo>
                    <a:pt x="1" y="226"/>
                  </a:lnTo>
                  <a:lnTo>
                    <a:pt x="2211" y="226"/>
                  </a:lnTo>
                  <a:lnTo>
                    <a:pt x="2211" y="1"/>
                  </a:lnTo>
                  <a:close/>
                </a:path>
              </a:pathLst>
            </a:custGeom>
            <a:solidFill>
              <a:srgbClr val="EA781B"/>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30" name="Google Shape;550;p27">
              <a:extLst>
                <a:ext uri="{FF2B5EF4-FFF2-40B4-BE49-F238E27FC236}">
                  <a16:creationId xmlns:a16="http://schemas.microsoft.com/office/drawing/2014/main" id="{D8572276-64CC-425D-A478-F43E1A7C7328}"/>
                </a:ext>
              </a:extLst>
            </p:cNvPr>
            <p:cNvSpPr/>
            <p:nvPr/>
          </p:nvSpPr>
          <p:spPr>
            <a:xfrm>
              <a:off x="2510630" y="4041384"/>
              <a:ext cx="182888" cy="12491"/>
            </a:xfrm>
            <a:custGeom>
              <a:avLst/>
              <a:gdLst/>
              <a:ahLst/>
              <a:cxnLst/>
              <a:rect l="l" t="t" r="r" b="b"/>
              <a:pathLst>
                <a:path w="3309" h="226" extrusionOk="0">
                  <a:moveTo>
                    <a:pt x="0" y="0"/>
                  </a:moveTo>
                  <a:lnTo>
                    <a:pt x="0" y="225"/>
                  </a:lnTo>
                  <a:lnTo>
                    <a:pt x="3309" y="225"/>
                  </a:lnTo>
                  <a:lnTo>
                    <a:pt x="3309" y="0"/>
                  </a:lnTo>
                  <a:close/>
                </a:path>
              </a:pathLst>
            </a:custGeom>
            <a:solidFill>
              <a:srgbClr val="EDD56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31" name="Google Shape;551;p27">
              <a:extLst>
                <a:ext uri="{FF2B5EF4-FFF2-40B4-BE49-F238E27FC236}">
                  <a16:creationId xmlns:a16="http://schemas.microsoft.com/office/drawing/2014/main" id="{EA446A83-B25D-4578-A366-F5EED8714B4A}"/>
                </a:ext>
              </a:extLst>
            </p:cNvPr>
            <p:cNvSpPr/>
            <p:nvPr/>
          </p:nvSpPr>
          <p:spPr>
            <a:xfrm>
              <a:off x="2510630" y="4415894"/>
              <a:ext cx="182888" cy="9562"/>
            </a:xfrm>
            <a:custGeom>
              <a:avLst/>
              <a:gdLst/>
              <a:ahLst/>
              <a:cxnLst/>
              <a:rect l="l" t="t" r="r" b="b"/>
              <a:pathLst>
                <a:path w="3309" h="173" extrusionOk="0">
                  <a:moveTo>
                    <a:pt x="0" y="0"/>
                  </a:moveTo>
                  <a:lnTo>
                    <a:pt x="0" y="173"/>
                  </a:lnTo>
                  <a:lnTo>
                    <a:pt x="3309" y="173"/>
                  </a:lnTo>
                  <a:lnTo>
                    <a:pt x="3309" y="0"/>
                  </a:lnTo>
                  <a:close/>
                </a:path>
              </a:pathLst>
            </a:custGeom>
            <a:solidFill>
              <a:srgbClr val="EDD56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32" name="Google Shape;552;p27">
              <a:extLst>
                <a:ext uri="{FF2B5EF4-FFF2-40B4-BE49-F238E27FC236}">
                  <a16:creationId xmlns:a16="http://schemas.microsoft.com/office/drawing/2014/main" id="{4B465406-CCEB-41F6-9969-AAFE60350B4F}"/>
                </a:ext>
              </a:extLst>
            </p:cNvPr>
            <p:cNvSpPr/>
            <p:nvPr/>
          </p:nvSpPr>
          <p:spPr>
            <a:xfrm>
              <a:off x="2510630" y="4788248"/>
              <a:ext cx="182888" cy="8843"/>
            </a:xfrm>
            <a:custGeom>
              <a:avLst/>
              <a:gdLst/>
              <a:ahLst/>
              <a:cxnLst/>
              <a:rect l="l" t="t" r="r" b="b"/>
              <a:pathLst>
                <a:path w="3309" h="160" extrusionOk="0">
                  <a:moveTo>
                    <a:pt x="0" y="0"/>
                  </a:moveTo>
                  <a:lnTo>
                    <a:pt x="0" y="159"/>
                  </a:lnTo>
                  <a:lnTo>
                    <a:pt x="3309" y="159"/>
                  </a:lnTo>
                  <a:lnTo>
                    <a:pt x="3309" y="0"/>
                  </a:lnTo>
                  <a:close/>
                </a:path>
              </a:pathLst>
            </a:custGeom>
            <a:solidFill>
              <a:srgbClr val="EA781B"/>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33" name="Google Shape;553;p27">
              <a:extLst>
                <a:ext uri="{FF2B5EF4-FFF2-40B4-BE49-F238E27FC236}">
                  <a16:creationId xmlns:a16="http://schemas.microsoft.com/office/drawing/2014/main" id="{B07E5668-BE47-49D8-9F0D-CE8F181A746A}"/>
                </a:ext>
              </a:extLst>
            </p:cNvPr>
            <p:cNvSpPr/>
            <p:nvPr/>
          </p:nvSpPr>
          <p:spPr>
            <a:xfrm>
              <a:off x="2510630" y="5162757"/>
              <a:ext cx="182888" cy="9562"/>
            </a:xfrm>
            <a:custGeom>
              <a:avLst/>
              <a:gdLst/>
              <a:ahLst/>
              <a:cxnLst/>
              <a:rect l="l" t="t" r="r" b="b"/>
              <a:pathLst>
                <a:path w="3309" h="173" extrusionOk="0">
                  <a:moveTo>
                    <a:pt x="0" y="1"/>
                  </a:moveTo>
                  <a:lnTo>
                    <a:pt x="0" y="173"/>
                  </a:lnTo>
                  <a:lnTo>
                    <a:pt x="3309" y="173"/>
                  </a:lnTo>
                  <a:lnTo>
                    <a:pt x="3309" y="1"/>
                  </a:lnTo>
                  <a:close/>
                </a:path>
              </a:pathLst>
            </a:custGeom>
            <a:solidFill>
              <a:srgbClr val="EA781B"/>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34" name="Google Shape;554;p27">
              <a:extLst>
                <a:ext uri="{FF2B5EF4-FFF2-40B4-BE49-F238E27FC236}">
                  <a16:creationId xmlns:a16="http://schemas.microsoft.com/office/drawing/2014/main" id="{98052098-82D0-4C42-8D07-08E76756DAA9}"/>
                </a:ext>
              </a:extLst>
            </p:cNvPr>
            <p:cNvSpPr/>
            <p:nvPr/>
          </p:nvSpPr>
          <p:spPr>
            <a:xfrm>
              <a:off x="2598398" y="4303254"/>
              <a:ext cx="317526" cy="1058089"/>
            </a:xfrm>
            <a:custGeom>
              <a:avLst/>
              <a:gdLst/>
              <a:ahLst/>
              <a:cxnLst/>
              <a:rect l="l" t="t" r="r" b="b"/>
              <a:pathLst>
                <a:path w="5745" h="19144" extrusionOk="0">
                  <a:moveTo>
                    <a:pt x="3097" y="0"/>
                  </a:moveTo>
                  <a:lnTo>
                    <a:pt x="450" y="331"/>
                  </a:lnTo>
                  <a:cubicBezTo>
                    <a:pt x="67" y="2263"/>
                    <a:pt x="0" y="5466"/>
                    <a:pt x="397" y="8987"/>
                  </a:cubicBezTo>
                  <a:cubicBezTo>
                    <a:pt x="1047" y="14626"/>
                    <a:pt x="2590" y="19143"/>
                    <a:pt x="3848" y="19143"/>
                  </a:cubicBezTo>
                  <a:cubicBezTo>
                    <a:pt x="3872" y="19143"/>
                    <a:pt x="3895" y="19142"/>
                    <a:pt x="3918" y="19138"/>
                  </a:cubicBezTo>
                  <a:cubicBezTo>
                    <a:pt x="5242" y="18980"/>
                    <a:pt x="5744" y="14228"/>
                    <a:pt x="5083" y="8497"/>
                  </a:cubicBezTo>
                  <a:cubicBezTo>
                    <a:pt x="4633" y="4911"/>
                    <a:pt x="3918" y="1827"/>
                    <a:pt x="3097" y="0"/>
                  </a:cubicBezTo>
                  <a:close/>
                </a:path>
              </a:pathLst>
            </a:custGeom>
            <a:solidFill>
              <a:schemeClr val="accent3"/>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35" name="Google Shape;555;p27">
              <a:extLst>
                <a:ext uri="{FF2B5EF4-FFF2-40B4-BE49-F238E27FC236}">
                  <a16:creationId xmlns:a16="http://schemas.microsoft.com/office/drawing/2014/main" id="{DDCD966B-1DCF-45C6-988F-74F6AA004565}"/>
                </a:ext>
              </a:extLst>
            </p:cNvPr>
            <p:cNvSpPr/>
            <p:nvPr/>
          </p:nvSpPr>
          <p:spPr>
            <a:xfrm>
              <a:off x="2607905" y="4617077"/>
              <a:ext cx="286796" cy="744266"/>
            </a:xfrm>
            <a:custGeom>
              <a:avLst/>
              <a:gdLst/>
              <a:ahLst/>
              <a:cxnLst/>
              <a:rect l="l" t="t" r="r" b="b"/>
              <a:pathLst>
                <a:path w="5189" h="13466" extrusionOk="0">
                  <a:moveTo>
                    <a:pt x="0" y="0"/>
                  </a:moveTo>
                  <a:cubicBezTo>
                    <a:pt x="53" y="1059"/>
                    <a:pt x="106" y="2158"/>
                    <a:pt x="225" y="3309"/>
                  </a:cubicBezTo>
                  <a:cubicBezTo>
                    <a:pt x="875" y="8948"/>
                    <a:pt x="2418" y="13465"/>
                    <a:pt x="3676" y="13465"/>
                  </a:cubicBezTo>
                  <a:cubicBezTo>
                    <a:pt x="3700" y="13465"/>
                    <a:pt x="3723" y="13464"/>
                    <a:pt x="3746" y="13460"/>
                  </a:cubicBezTo>
                  <a:cubicBezTo>
                    <a:pt x="4686" y="13355"/>
                    <a:pt x="5189" y="10919"/>
                    <a:pt x="5189" y="7505"/>
                  </a:cubicBezTo>
                  <a:lnTo>
                    <a:pt x="5189" y="7505"/>
                  </a:lnTo>
                  <a:cubicBezTo>
                    <a:pt x="4695" y="7986"/>
                    <a:pt x="4237" y="8200"/>
                    <a:pt x="3813" y="8200"/>
                  </a:cubicBezTo>
                  <a:cubicBezTo>
                    <a:pt x="1860" y="8200"/>
                    <a:pt x="631" y="3676"/>
                    <a:pt x="0" y="0"/>
                  </a:cubicBezTo>
                  <a:close/>
                </a:path>
              </a:pathLst>
            </a:custGeom>
            <a:solidFill>
              <a:srgbClr val="BDB8FF"/>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36" name="Google Shape;556;p27">
              <a:extLst>
                <a:ext uri="{FF2B5EF4-FFF2-40B4-BE49-F238E27FC236}">
                  <a16:creationId xmlns:a16="http://schemas.microsoft.com/office/drawing/2014/main" id="{32CB2EA9-2433-46C6-8B28-BB719B1E6FEF}"/>
                </a:ext>
              </a:extLst>
            </p:cNvPr>
            <p:cNvSpPr/>
            <p:nvPr/>
          </p:nvSpPr>
          <p:spPr>
            <a:xfrm>
              <a:off x="2723474" y="4415452"/>
              <a:ext cx="101034" cy="247886"/>
            </a:xfrm>
            <a:custGeom>
              <a:avLst/>
              <a:gdLst/>
              <a:ahLst/>
              <a:cxnLst/>
              <a:rect l="l" t="t" r="r" b="b"/>
              <a:pathLst>
                <a:path w="1828" h="4485" extrusionOk="0">
                  <a:moveTo>
                    <a:pt x="561" y="1"/>
                  </a:moveTo>
                  <a:cubicBezTo>
                    <a:pt x="542" y="1"/>
                    <a:pt x="522" y="3"/>
                    <a:pt x="504" y="8"/>
                  </a:cubicBezTo>
                  <a:cubicBezTo>
                    <a:pt x="173" y="75"/>
                    <a:pt x="1" y="1120"/>
                    <a:pt x="226" y="2325"/>
                  </a:cubicBezTo>
                  <a:cubicBezTo>
                    <a:pt x="445" y="3561"/>
                    <a:pt x="914" y="4484"/>
                    <a:pt x="1244" y="4484"/>
                  </a:cubicBezTo>
                  <a:cubicBezTo>
                    <a:pt x="1253" y="4484"/>
                    <a:pt x="1262" y="4483"/>
                    <a:pt x="1271" y="4482"/>
                  </a:cubicBezTo>
                  <a:cubicBezTo>
                    <a:pt x="1655" y="4376"/>
                    <a:pt x="1827" y="3317"/>
                    <a:pt x="1602" y="2113"/>
                  </a:cubicBezTo>
                  <a:cubicBezTo>
                    <a:pt x="1388" y="955"/>
                    <a:pt x="935" y="1"/>
                    <a:pt x="561" y="1"/>
                  </a:cubicBezTo>
                  <a:close/>
                </a:path>
              </a:pathLst>
            </a:custGeom>
            <a:solidFill>
              <a:schemeClr val="accent4"/>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37" name="Google Shape;557;p27">
              <a:extLst>
                <a:ext uri="{FF2B5EF4-FFF2-40B4-BE49-F238E27FC236}">
                  <a16:creationId xmlns:a16="http://schemas.microsoft.com/office/drawing/2014/main" id="{F8C8A1F7-9E5D-43E5-A185-E58EA3A619AA}"/>
                </a:ext>
              </a:extLst>
            </p:cNvPr>
            <p:cNvSpPr/>
            <p:nvPr/>
          </p:nvSpPr>
          <p:spPr>
            <a:xfrm>
              <a:off x="2525221" y="3916253"/>
              <a:ext cx="396562" cy="371691"/>
            </a:xfrm>
            <a:custGeom>
              <a:avLst/>
              <a:gdLst/>
              <a:ahLst/>
              <a:cxnLst/>
              <a:rect l="l" t="t" r="r" b="b"/>
              <a:pathLst>
                <a:path w="7175" h="6725" extrusionOk="0">
                  <a:moveTo>
                    <a:pt x="993" y="1"/>
                  </a:moveTo>
                  <a:cubicBezTo>
                    <a:pt x="2317" y="2489"/>
                    <a:pt x="663" y="2595"/>
                    <a:pt x="332" y="4143"/>
                  </a:cubicBezTo>
                  <a:cubicBezTo>
                    <a:pt x="1" y="5679"/>
                    <a:pt x="1443" y="6724"/>
                    <a:pt x="1443" y="6724"/>
                  </a:cubicBezTo>
                  <a:lnTo>
                    <a:pt x="4580" y="6393"/>
                  </a:lnTo>
                  <a:cubicBezTo>
                    <a:pt x="7174" y="1430"/>
                    <a:pt x="994" y="1"/>
                    <a:pt x="993" y="1"/>
                  </a:cubicBezTo>
                  <a:close/>
                </a:path>
              </a:pathLst>
            </a:custGeom>
            <a:solidFill>
              <a:schemeClr val="accent4"/>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38" name="Google Shape;558;p27">
              <a:extLst>
                <a:ext uri="{FF2B5EF4-FFF2-40B4-BE49-F238E27FC236}">
                  <a16:creationId xmlns:a16="http://schemas.microsoft.com/office/drawing/2014/main" id="{3150328E-E438-446D-913A-0E053202E519}"/>
                </a:ext>
              </a:extLst>
            </p:cNvPr>
            <p:cNvSpPr/>
            <p:nvPr/>
          </p:nvSpPr>
          <p:spPr>
            <a:xfrm>
              <a:off x="2568387" y="4063935"/>
              <a:ext cx="246559" cy="224009"/>
            </a:xfrm>
            <a:custGeom>
              <a:avLst/>
              <a:gdLst/>
              <a:ahLst/>
              <a:cxnLst/>
              <a:rect l="l" t="t" r="r" b="b"/>
              <a:pathLst>
                <a:path w="4461" h="4053" extrusionOk="0">
                  <a:moveTo>
                    <a:pt x="3299" y="0"/>
                  </a:moveTo>
                  <a:cubicBezTo>
                    <a:pt x="3169" y="0"/>
                    <a:pt x="3085" y="164"/>
                    <a:pt x="3085" y="585"/>
                  </a:cubicBezTo>
                  <a:cubicBezTo>
                    <a:pt x="3069" y="1166"/>
                    <a:pt x="2954" y="1354"/>
                    <a:pt x="2792" y="1354"/>
                  </a:cubicBezTo>
                  <a:cubicBezTo>
                    <a:pt x="2490" y="1354"/>
                    <a:pt x="2027" y="703"/>
                    <a:pt x="1739" y="703"/>
                  </a:cubicBezTo>
                  <a:cubicBezTo>
                    <a:pt x="1652" y="703"/>
                    <a:pt x="1582" y="762"/>
                    <a:pt x="1536" y="916"/>
                  </a:cubicBezTo>
                  <a:cubicBezTo>
                    <a:pt x="1340" y="1528"/>
                    <a:pt x="1938" y="3037"/>
                    <a:pt x="1419" y="3037"/>
                  </a:cubicBezTo>
                  <a:cubicBezTo>
                    <a:pt x="1377" y="3037"/>
                    <a:pt x="1328" y="3027"/>
                    <a:pt x="1271" y="3007"/>
                  </a:cubicBezTo>
                  <a:cubicBezTo>
                    <a:pt x="708" y="2797"/>
                    <a:pt x="369" y="2411"/>
                    <a:pt x="211" y="2411"/>
                  </a:cubicBezTo>
                  <a:cubicBezTo>
                    <a:pt x="119" y="2411"/>
                    <a:pt x="87" y="2538"/>
                    <a:pt x="107" y="2901"/>
                  </a:cubicBezTo>
                  <a:cubicBezTo>
                    <a:pt x="107" y="3126"/>
                    <a:pt x="54" y="3285"/>
                    <a:pt x="1" y="3391"/>
                  </a:cubicBezTo>
                  <a:cubicBezTo>
                    <a:pt x="332" y="3841"/>
                    <a:pt x="662" y="4052"/>
                    <a:pt x="662" y="4052"/>
                  </a:cubicBezTo>
                  <a:lnTo>
                    <a:pt x="3799" y="3721"/>
                  </a:lnTo>
                  <a:cubicBezTo>
                    <a:pt x="4249" y="2848"/>
                    <a:pt x="4461" y="2067"/>
                    <a:pt x="4408" y="1352"/>
                  </a:cubicBezTo>
                  <a:cubicBezTo>
                    <a:pt x="4074" y="756"/>
                    <a:pt x="3580" y="0"/>
                    <a:pt x="3299" y="0"/>
                  </a:cubicBezTo>
                  <a:close/>
                </a:path>
              </a:pathLst>
            </a:custGeom>
            <a:solidFill>
              <a:schemeClr val="dk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39" name="Google Shape;559;p27">
              <a:extLst>
                <a:ext uri="{FF2B5EF4-FFF2-40B4-BE49-F238E27FC236}">
                  <a16:creationId xmlns:a16="http://schemas.microsoft.com/office/drawing/2014/main" id="{4E49B5C9-9DBF-4C87-9D7B-889A3BE664DE}"/>
                </a:ext>
              </a:extLst>
            </p:cNvPr>
            <p:cNvSpPr/>
            <p:nvPr/>
          </p:nvSpPr>
          <p:spPr>
            <a:xfrm>
              <a:off x="2586681" y="4259646"/>
              <a:ext cx="216603" cy="130382"/>
            </a:xfrm>
            <a:custGeom>
              <a:avLst/>
              <a:gdLst/>
              <a:ahLst/>
              <a:cxnLst/>
              <a:rect l="l" t="t" r="r" b="b"/>
              <a:pathLst>
                <a:path w="3919" h="2359" extrusionOk="0">
                  <a:moveTo>
                    <a:pt x="3604" y="1"/>
                  </a:moveTo>
                  <a:cubicBezTo>
                    <a:pt x="3580" y="1"/>
                    <a:pt x="3553" y="7"/>
                    <a:pt x="3521" y="22"/>
                  </a:cubicBezTo>
                  <a:lnTo>
                    <a:pt x="106" y="405"/>
                  </a:lnTo>
                  <a:cubicBezTo>
                    <a:pt x="54" y="405"/>
                    <a:pt x="1" y="458"/>
                    <a:pt x="1" y="511"/>
                  </a:cubicBezTo>
                  <a:lnTo>
                    <a:pt x="159" y="2232"/>
                  </a:lnTo>
                  <a:cubicBezTo>
                    <a:pt x="159" y="2309"/>
                    <a:pt x="223" y="2359"/>
                    <a:pt x="278" y="2359"/>
                  </a:cubicBezTo>
                  <a:cubicBezTo>
                    <a:pt x="298" y="2359"/>
                    <a:pt x="317" y="2352"/>
                    <a:pt x="331" y="2338"/>
                  </a:cubicBezTo>
                  <a:lnTo>
                    <a:pt x="3799" y="1954"/>
                  </a:lnTo>
                  <a:cubicBezTo>
                    <a:pt x="3852" y="1954"/>
                    <a:pt x="3918" y="1901"/>
                    <a:pt x="3918" y="1782"/>
                  </a:cubicBezTo>
                  <a:lnTo>
                    <a:pt x="3746" y="127"/>
                  </a:lnTo>
                  <a:cubicBezTo>
                    <a:pt x="3707" y="50"/>
                    <a:pt x="3669" y="1"/>
                    <a:pt x="3604" y="1"/>
                  </a:cubicBezTo>
                  <a:close/>
                </a:path>
              </a:pathLst>
            </a:custGeom>
            <a:solidFill>
              <a:srgbClr val="FFFFFF"/>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40" name="Google Shape;560;p27">
              <a:extLst>
                <a:ext uri="{FF2B5EF4-FFF2-40B4-BE49-F238E27FC236}">
                  <a16:creationId xmlns:a16="http://schemas.microsoft.com/office/drawing/2014/main" id="{B44B5DFA-7D80-4F1A-AE03-8FEAACEF2203}"/>
                </a:ext>
              </a:extLst>
            </p:cNvPr>
            <p:cNvSpPr/>
            <p:nvPr/>
          </p:nvSpPr>
          <p:spPr>
            <a:xfrm rot="41933">
              <a:off x="2590197" y="4314548"/>
              <a:ext cx="215526" cy="77273"/>
            </a:xfrm>
            <a:custGeom>
              <a:avLst/>
              <a:gdLst/>
              <a:ahLst/>
              <a:cxnLst/>
              <a:rect l="l" t="t" r="r" b="b"/>
              <a:pathLst>
                <a:path w="3866" h="1398" extrusionOk="0">
                  <a:moveTo>
                    <a:pt x="3746" y="0"/>
                  </a:moveTo>
                  <a:lnTo>
                    <a:pt x="1" y="437"/>
                  </a:lnTo>
                  <a:lnTo>
                    <a:pt x="106" y="1271"/>
                  </a:lnTo>
                  <a:cubicBezTo>
                    <a:pt x="106" y="1348"/>
                    <a:pt x="170" y="1398"/>
                    <a:pt x="225" y="1398"/>
                  </a:cubicBezTo>
                  <a:cubicBezTo>
                    <a:pt x="245" y="1398"/>
                    <a:pt x="264" y="1391"/>
                    <a:pt x="278" y="1377"/>
                  </a:cubicBezTo>
                  <a:lnTo>
                    <a:pt x="3746" y="993"/>
                  </a:lnTo>
                  <a:cubicBezTo>
                    <a:pt x="3799" y="993"/>
                    <a:pt x="3865" y="940"/>
                    <a:pt x="3865" y="821"/>
                  </a:cubicBezTo>
                  <a:lnTo>
                    <a:pt x="3746" y="0"/>
                  </a:lnTo>
                  <a:close/>
                </a:path>
              </a:pathLst>
            </a:custGeom>
            <a:solidFill>
              <a:srgbClr val="CCC4C5"/>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41" name="Google Shape;561;p27">
              <a:extLst>
                <a:ext uri="{FF2B5EF4-FFF2-40B4-BE49-F238E27FC236}">
                  <a16:creationId xmlns:a16="http://schemas.microsoft.com/office/drawing/2014/main" id="{D082B021-A386-43D4-99F1-601F9858A307}"/>
                </a:ext>
              </a:extLst>
            </p:cNvPr>
            <p:cNvSpPr/>
            <p:nvPr/>
          </p:nvSpPr>
          <p:spPr>
            <a:xfrm>
              <a:off x="2724193" y="5007670"/>
              <a:ext cx="239982" cy="242138"/>
            </a:xfrm>
            <a:custGeom>
              <a:avLst/>
              <a:gdLst/>
              <a:ahLst/>
              <a:cxnLst/>
              <a:rect l="l" t="t" r="r" b="b"/>
              <a:pathLst>
                <a:path w="4342" h="4381" extrusionOk="0">
                  <a:moveTo>
                    <a:pt x="2635" y="1"/>
                  </a:moveTo>
                  <a:lnTo>
                    <a:pt x="107" y="3085"/>
                  </a:lnTo>
                  <a:cubicBezTo>
                    <a:pt x="0" y="3839"/>
                    <a:pt x="1571" y="4380"/>
                    <a:pt x="2831" y="4380"/>
                  </a:cubicBezTo>
                  <a:cubicBezTo>
                    <a:pt x="3605" y="4380"/>
                    <a:pt x="4261" y="4177"/>
                    <a:pt x="4342" y="3693"/>
                  </a:cubicBezTo>
                  <a:lnTo>
                    <a:pt x="2635" y="1"/>
                  </a:lnTo>
                  <a:close/>
                </a:path>
              </a:pathLst>
            </a:custGeom>
            <a:solidFill>
              <a:srgbClr val="F9A984"/>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42" name="Google Shape;562;p27">
              <a:extLst>
                <a:ext uri="{FF2B5EF4-FFF2-40B4-BE49-F238E27FC236}">
                  <a16:creationId xmlns:a16="http://schemas.microsoft.com/office/drawing/2014/main" id="{AADD5680-A88B-4DB2-AB44-BE0289A3526C}"/>
                </a:ext>
              </a:extLst>
            </p:cNvPr>
            <p:cNvSpPr/>
            <p:nvPr/>
          </p:nvSpPr>
          <p:spPr>
            <a:xfrm>
              <a:off x="2730052" y="4358081"/>
              <a:ext cx="356326" cy="853756"/>
            </a:xfrm>
            <a:custGeom>
              <a:avLst/>
              <a:gdLst/>
              <a:ahLst/>
              <a:cxnLst/>
              <a:rect l="l" t="t" r="r" b="b"/>
              <a:pathLst>
                <a:path w="6447" h="15447" extrusionOk="0">
                  <a:moveTo>
                    <a:pt x="2198" y="1"/>
                  </a:moveTo>
                  <a:lnTo>
                    <a:pt x="1" y="14785"/>
                  </a:lnTo>
                  <a:lnTo>
                    <a:pt x="4236" y="15446"/>
                  </a:lnTo>
                  <a:lnTo>
                    <a:pt x="6446" y="610"/>
                  </a:lnTo>
                  <a:lnTo>
                    <a:pt x="2198" y="1"/>
                  </a:lnTo>
                  <a:close/>
                </a:path>
              </a:pathLst>
            </a:custGeom>
            <a:solidFill>
              <a:schemeClr val="dk2"/>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43" name="Google Shape;563;p27">
              <a:extLst>
                <a:ext uri="{FF2B5EF4-FFF2-40B4-BE49-F238E27FC236}">
                  <a16:creationId xmlns:a16="http://schemas.microsoft.com/office/drawing/2014/main" id="{8C0C76F0-1988-4F6C-B1A7-6BB1F602D357}"/>
                </a:ext>
              </a:extLst>
            </p:cNvPr>
            <p:cNvSpPr/>
            <p:nvPr/>
          </p:nvSpPr>
          <p:spPr>
            <a:xfrm>
              <a:off x="2842692" y="4373447"/>
              <a:ext cx="243685" cy="838391"/>
            </a:xfrm>
            <a:custGeom>
              <a:avLst/>
              <a:gdLst/>
              <a:ahLst/>
              <a:cxnLst/>
              <a:rect l="l" t="t" r="r" b="b"/>
              <a:pathLst>
                <a:path w="4409" h="15169" extrusionOk="0">
                  <a:moveTo>
                    <a:pt x="2198" y="1"/>
                  </a:moveTo>
                  <a:lnTo>
                    <a:pt x="1" y="14838"/>
                  </a:lnTo>
                  <a:lnTo>
                    <a:pt x="2198" y="15168"/>
                  </a:lnTo>
                  <a:lnTo>
                    <a:pt x="4408" y="332"/>
                  </a:lnTo>
                  <a:lnTo>
                    <a:pt x="2198" y="1"/>
                  </a:lnTo>
                  <a:close/>
                </a:path>
              </a:pathLst>
            </a:custGeom>
            <a:solidFill>
              <a:schemeClr val="dk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44" name="Google Shape;564;p27">
              <a:extLst>
                <a:ext uri="{FF2B5EF4-FFF2-40B4-BE49-F238E27FC236}">
                  <a16:creationId xmlns:a16="http://schemas.microsoft.com/office/drawing/2014/main" id="{D46CBBA8-F2A2-4830-919D-D6ACE170B776}"/>
                </a:ext>
              </a:extLst>
            </p:cNvPr>
            <p:cNvSpPr/>
            <p:nvPr/>
          </p:nvSpPr>
          <p:spPr>
            <a:xfrm>
              <a:off x="2846063" y="4187684"/>
              <a:ext cx="240314" cy="242083"/>
            </a:xfrm>
            <a:custGeom>
              <a:avLst/>
              <a:gdLst/>
              <a:ahLst/>
              <a:cxnLst/>
              <a:rect l="l" t="t" r="r" b="b"/>
              <a:pathLst>
                <a:path w="4348" h="4380" extrusionOk="0">
                  <a:moveTo>
                    <a:pt x="2587" y="0"/>
                  </a:moveTo>
                  <a:lnTo>
                    <a:pt x="99" y="3084"/>
                  </a:lnTo>
                  <a:cubicBezTo>
                    <a:pt x="0" y="3839"/>
                    <a:pt x="1569" y="4380"/>
                    <a:pt x="2830" y="4380"/>
                  </a:cubicBezTo>
                  <a:cubicBezTo>
                    <a:pt x="3604" y="4380"/>
                    <a:pt x="4262" y="4176"/>
                    <a:pt x="4347" y="3693"/>
                  </a:cubicBezTo>
                  <a:lnTo>
                    <a:pt x="2587" y="0"/>
                  </a:lnTo>
                  <a:close/>
                </a:path>
              </a:pathLst>
            </a:custGeom>
            <a:solidFill>
              <a:srgbClr val="FFE780"/>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45" name="Google Shape;565;p27">
              <a:extLst>
                <a:ext uri="{FF2B5EF4-FFF2-40B4-BE49-F238E27FC236}">
                  <a16:creationId xmlns:a16="http://schemas.microsoft.com/office/drawing/2014/main" id="{69E3D7B6-EC35-43DC-AE4B-2A815F0F7DB6}"/>
                </a:ext>
              </a:extLst>
            </p:cNvPr>
            <p:cNvSpPr/>
            <p:nvPr/>
          </p:nvSpPr>
          <p:spPr>
            <a:xfrm>
              <a:off x="2942952" y="4186493"/>
              <a:ext cx="79755" cy="77267"/>
            </a:xfrm>
            <a:custGeom>
              <a:avLst/>
              <a:gdLst/>
              <a:ahLst/>
              <a:cxnLst/>
              <a:rect l="l" t="t" r="r" b="b"/>
              <a:pathLst>
                <a:path w="1443" h="1398" extrusionOk="0">
                  <a:moveTo>
                    <a:pt x="834" y="0"/>
                  </a:moveTo>
                  <a:lnTo>
                    <a:pt x="0" y="1046"/>
                  </a:lnTo>
                  <a:cubicBezTo>
                    <a:pt x="172" y="1218"/>
                    <a:pt x="384" y="1324"/>
                    <a:pt x="662" y="1377"/>
                  </a:cubicBezTo>
                  <a:cubicBezTo>
                    <a:pt x="736" y="1391"/>
                    <a:pt x="811" y="1397"/>
                    <a:pt x="884" y="1397"/>
                  </a:cubicBezTo>
                  <a:cubicBezTo>
                    <a:pt x="1085" y="1397"/>
                    <a:pt x="1278" y="1348"/>
                    <a:pt x="1443" y="1271"/>
                  </a:cubicBezTo>
                  <a:lnTo>
                    <a:pt x="834" y="0"/>
                  </a:lnTo>
                  <a:close/>
                </a:path>
              </a:pathLst>
            </a:custGeom>
            <a:solidFill>
              <a:srgbClr val="233E49"/>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46" name="Google Shape;566;p27">
              <a:extLst>
                <a:ext uri="{FF2B5EF4-FFF2-40B4-BE49-F238E27FC236}">
                  <a16:creationId xmlns:a16="http://schemas.microsoft.com/office/drawing/2014/main" id="{695748A1-FD99-49B2-B64C-0CBCF95652DF}"/>
                </a:ext>
              </a:extLst>
            </p:cNvPr>
            <p:cNvSpPr/>
            <p:nvPr/>
          </p:nvSpPr>
          <p:spPr>
            <a:xfrm>
              <a:off x="2339458" y="4663117"/>
              <a:ext cx="777649" cy="963467"/>
            </a:xfrm>
            <a:custGeom>
              <a:avLst/>
              <a:gdLst/>
              <a:ahLst/>
              <a:cxnLst/>
              <a:rect l="l" t="t" r="r" b="b"/>
              <a:pathLst>
                <a:path w="14070" h="17432" extrusionOk="0">
                  <a:moveTo>
                    <a:pt x="0" y="1"/>
                  </a:moveTo>
                  <a:lnTo>
                    <a:pt x="0" y="13726"/>
                  </a:lnTo>
                  <a:cubicBezTo>
                    <a:pt x="0" y="15777"/>
                    <a:pt x="1377" y="17432"/>
                    <a:pt x="3097" y="17432"/>
                  </a:cubicBezTo>
                  <a:lnTo>
                    <a:pt x="10972" y="17432"/>
                  </a:lnTo>
                  <a:cubicBezTo>
                    <a:pt x="12693" y="17432"/>
                    <a:pt x="14069" y="15777"/>
                    <a:pt x="14069" y="13726"/>
                  </a:cubicBezTo>
                  <a:lnTo>
                    <a:pt x="14069" y="1"/>
                  </a:lnTo>
                  <a:close/>
                </a:path>
              </a:pathLst>
            </a:custGeom>
            <a:solidFill>
              <a:schemeClr val="accent2"/>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47" name="Google Shape;567;p27">
              <a:extLst>
                <a:ext uri="{FF2B5EF4-FFF2-40B4-BE49-F238E27FC236}">
                  <a16:creationId xmlns:a16="http://schemas.microsoft.com/office/drawing/2014/main" id="{B8EF1B35-EC9B-4BDF-94AC-D722F926DD8B}"/>
                </a:ext>
              </a:extLst>
            </p:cNvPr>
            <p:cNvSpPr/>
            <p:nvPr/>
          </p:nvSpPr>
          <p:spPr>
            <a:xfrm>
              <a:off x="2375983" y="4821897"/>
              <a:ext cx="741115" cy="804661"/>
            </a:xfrm>
            <a:custGeom>
              <a:avLst/>
              <a:gdLst/>
              <a:ahLst/>
              <a:cxnLst/>
              <a:rect l="l" t="t" r="r" b="b"/>
              <a:pathLst>
                <a:path w="13409" h="17432" extrusionOk="0">
                  <a:moveTo>
                    <a:pt x="11701" y="1"/>
                  </a:moveTo>
                  <a:lnTo>
                    <a:pt x="11701" y="12469"/>
                  </a:lnTo>
                  <a:cubicBezTo>
                    <a:pt x="11701" y="14507"/>
                    <a:pt x="10258" y="16161"/>
                    <a:pt x="8551" y="16161"/>
                  </a:cubicBezTo>
                  <a:lnTo>
                    <a:pt x="716" y="16161"/>
                  </a:lnTo>
                  <a:cubicBezTo>
                    <a:pt x="451" y="16161"/>
                    <a:pt x="226" y="16108"/>
                    <a:pt x="1" y="16042"/>
                  </a:cubicBezTo>
                  <a:lnTo>
                    <a:pt x="1" y="16042"/>
                  </a:lnTo>
                  <a:cubicBezTo>
                    <a:pt x="557" y="16876"/>
                    <a:pt x="1443" y="17432"/>
                    <a:pt x="2436" y="17432"/>
                  </a:cubicBezTo>
                  <a:lnTo>
                    <a:pt x="10311" y="17432"/>
                  </a:lnTo>
                  <a:cubicBezTo>
                    <a:pt x="12032" y="17432"/>
                    <a:pt x="13408" y="15777"/>
                    <a:pt x="13408" y="13726"/>
                  </a:cubicBezTo>
                  <a:lnTo>
                    <a:pt x="13408" y="1"/>
                  </a:lnTo>
                  <a:close/>
                </a:path>
              </a:pathLst>
            </a:custGeom>
            <a:solidFill>
              <a:schemeClr val="dk2"/>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48" name="Google Shape;568;p27">
              <a:extLst>
                <a:ext uri="{FF2B5EF4-FFF2-40B4-BE49-F238E27FC236}">
                  <a16:creationId xmlns:a16="http://schemas.microsoft.com/office/drawing/2014/main" id="{437A574E-5D46-4B2D-B081-522030A64E3F}"/>
                </a:ext>
              </a:extLst>
            </p:cNvPr>
            <p:cNvSpPr/>
            <p:nvPr/>
          </p:nvSpPr>
          <p:spPr>
            <a:xfrm>
              <a:off x="2433804" y="4873087"/>
              <a:ext cx="460897" cy="490908"/>
            </a:xfrm>
            <a:custGeom>
              <a:avLst/>
              <a:gdLst/>
              <a:ahLst/>
              <a:cxnLst/>
              <a:rect l="l" t="t" r="r" b="b"/>
              <a:pathLst>
                <a:path w="8339" h="8882" extrusionOk="0">
                  <a:moveTo>
                    <a:pt x="4196" y="1"/>
                  </a:moveTo>
                  <a:cubicBezTo>
                    <a:pt x="1880" y="1"/>
                    <a:pt x="0" y="1986"/>
                    <a:pt x="0" y="4421"/>
                  </a:cubicBezTo>
                  <a:cubicBezTo>
                    <a:pt x="0" y="6896"/>
                    <a:pt x="1880" y="8881"/>
                    <a:pt x="4196" y="8881"/>
                  </a:cubicBezTo>
                  <a:cubicBezTo>
                    <a:pt x="6459" y="8881"/>
                    <a:pt x="8339" y="6896"/>
                    <a:pt x="8339" y="4421"/>
                  </a:cubicBezTo>
                  <a:cubicBezTo>
                    <a:pt x="8339" y="1986"/>
                    <a:pt x="6459" y="1"/>
                    <a:pt x="4196" y="1"/>
                  </a:cubicBezTo>
                  <a:close/>
                </a:path>
              </a:pathLst>
            </a:custGeom>
            <a:solidFill>
              <a:schemeClr val="accent6"/>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49" name="Google Shape;569;p27">
              <a:extLst>
                <a:ext uri="{FF2B5EF4-FFF2-40B4-BE49-F238E27FC236}">
                  <a16:creationId xmlns:a16="http://schemas.microsoft.com/office/drawing/2014/main" id="{0B5EFB62-EEA1-4785-ADCF-50D9C22552BF}"/>
                </a:ext>
              </a:extLst>
            </p:cNvPr>
            <p:cNvSpPr/>
            <p:nvPr/>
          </p:nvSpPr>
          <p:spPr>
            <a:xfrm>
              <a:off x="3375992" y="4937477"/>
              <a:ext cx="426519" cy="429448"/>
            </a:xfrm>
            <a:custGeom>
              <a:avLst/>
              <a:gdLst/>
              <a:ahLst/>
              <a:cxnLst/>
              <a:rect l="l" t="t" r="r" b="b"/>
              <a:pathLst>
                <a:path w="7717" h="7770" extrusionOk="0">
                  <a:moveTo>
                    <a:pt x="3865" y="1430"/>
                  </a:moveTo>
                  <a:cubicBezTo>
                    <a:pt x="5189" y="1430"/>
                    <a:pt x="6287" y="2541"/>
                    <a:pt x="6287" y="3865"/>
                  </a:cubicBezTo>
                  <a:cubicBezTo>
                    <a:pt x="6287" y="5241"/>
                    <a:pt x="5189" y="6287"/>
                    <a:pt x="3865" y="6287"/>
                  </a:cubicBezTo>
                  <a:cubicBezTo>
                    <a:pt x="2542" y="6287"/>
                    <a:pt x="1430" y="5241"/>
                    <a:pt x="1430" y="3865"/>
                  </a:cubicBezTo>
                  <a:cubicBezTo>
                    <a:pt x="1430" y="2541"/>
                    <a:pt x="2542" y="1430"/>
                    <a:pt x="3865" y="1430"/>
                  </a:cubicBezTo>
                  <a:close/>
                  <a:moveTo>
                    <a:pt x="3865" y="0"/>
                  </a:moveTo>
                  <a:cubicBezTo>
                    <a:pt x="1708" y="0"/>
                    <a:pt x="0" y="1708"/>
                    <a:pt x="0" y="3865"/>
                  </a:cubicBezTo>
                  <a:cubicBezTo>
                    <a:pt x="0" y="6009"/>
                    <a:pt x="1708" y="7769"/>
                    <a:pt x="3865" y="7769"/>
                  </a:cubicBezTo>
                  <a:cubicBezTo>
                    <a:pt x="6009" y="7769"/>
                    <a:pt x="7717" y="6009"/>
                    <a:pt x="7717" y="3865"/>
                  </a:cubicBezTo>
                  <a:cubicBezTo>
                    <a:pt x="7717" y="1708"/>
                    <a:pt x="6009" y="0"/>
                    <a:pt x="3865" y="0"/>
                  </a:cubicBezTo>
                  <a:close/>
                </a:path>
              </a:pathLst>
            </a:custGeom>
            <a:solidFill>
              <a:schemeClr val="accent3"/>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50" name="Google Shape;570;p27">
              <a:extLst>
                <a:ext uri="{FF2B5EF4-FFF2-40B4-BE49-F238E27FC236}">
                  <a16:creationId xmlns:a16="http://schemas.microsoft.com/office/drawing/2014/main" id="{1D80BD4C-514B-4C3F-9044-4B92E1B038C3}"/>
                </a:ext>
              </a:extLst>
            </p:cNvPr>
            <p:cNvSpPr/>
            <p:nvPr/>
          </p:nvSpPr>
          <p:spPr>
            <a:xfrm>
              <a:off x="2894646" y="4821907"/>
              <a:ext cx="658432" cy="768142"/>
            </a:xfrm>
            <a:custGeom>
              <a:avLst/>
              <a:gdLst/>
              <a:ahLst/>
              <a:cxnLst/>
              <a:rect l="l" t="t" r="r" b="b"/>
              <a:pathLst>
                <a:path w="11913" h="13898" extrusionOk="0">
                  <a:moveTo>
                    <a:pt x="1" y="0"/>
                  </a:moveTo>
                  <a:lnTo>
                    <a:pt x="1" y="10853"/>
                  </a:lnTo>
                  <a:cubicBezTo>
                    <a:pt x="1" y="12507"/>
                    <a:pt x="1205" y="13897"/>
                    <a:pt x="2648" y="13897"/>
                  </a:cubicBezTo>
                  <a:lnTo>
                    <a:pt x="9265" y="13897"/>
                  </a:lnTo>
                  <a:cubicBezTo>
                    <a:pt x="10695" y="13897"/>
                    <a:pt x="11912" y="12507"/>
                    <a:pt x="11912" y="10853"/>
                  </a:cubicBezTo>
                  <a:lnTo>
                    <a:pt x="11912" y="0"/>
                  </a:lnTo>
                  <a:close/>
                </a:path>
              </a:pathLst>
            </a:custGeom>
            <a:solidFill>
              <a:schemeClr val="lt2"/>
            </a:solidFill>
            <a:ln>
              <a:noFill/>
            </a:ln>
          </p:spPr>
          <p:txBody>
            <a:bodyPr spcFirstLastPara="1" wrap="square" lIns="91425" tIns="91425" rIns="91425" bIns="91425" anchor="ctr" anchorCtr="0">
              <a:noAutofit/>
            </a:bodyPr>
            <a:lstStyle/>
            <a:p>
              <a:endParaRPr sz="1350" dirty="0">
                <a:solidFill>
                  <a:prstClr val="black"/>
                </a:solidFill>
                <a:latin typeface="Times New Roman" panose="02020603050405020304" pitchFamily="18" charset="0"/>
              </a:endParaRPr>
            </a:p>
          </p:txBody>
        </p:sp>
        <p:sp>
          <p:nvSpPr>
            <p:cNvPr id="251" name="Google Shape;571;p27">
              <a:extLst>
                <a:ext uri="{FF2B5EF4-FFF2-40B4-BE49-F238E27FC236}">
                  <a16:creationId xmlns:a16="http://schemas.microsoft.com/office/drawing/2014/main" id="{46BE8CA5-CDE1-4274-918B-09322F831DB0}"/>
                </a:ext>
              </a:extLst>
            </p:cNvPr>
            <p:cNvSpPr/>
            <p:nvPr/>
          </p:nvSpPr>
          <p:spPr>
            <a:xfrm>
              <a:off x="2927587" y="4821907"/>
              <a:ext cx="625491" cy="768142"/>
            </a:xfrm>
            <a:custGeom>
              <a:avLst/>
              <a:gdLst/>
              <a:ahLst/>
              <a:cxnLst/>
              <a:rect l="l" t="t" r="r" b="b"/>
              <a:pathLst>
                <a:path w="11317" h="13898" extrusionOk="0">
                  <a:moveTo>
                    <a:pt x="9768" y="0"/>
                  </a:moveTo>
                  <a:lnTo>
                    <a:pt x="9768" y="9860"/>
                  </a:lnTo>
                  <a:cubicBezTo>
                    <a:pt x="9768" y="11462"/>
                    <a:pt x="8669" y="12785"/>
                    <a:pt x="7174" y="12785"/>
                  </a:cubicBezTo>
                  <a:lnTo>
                    <a:pt x="609" y="12785"/>
                  </a:lnTo>
                  <a:cubicBezTo>
                    <a:pt x="397" y="12785"/>
                    <a:pt x="172" y="12785"/>
                    <a:pt x="0" y="12732"/>
                  </a:cubicBezTo>
                  <a:lnTo>
                    <a:pt x="0" y="12732"/>
                  </a:lnTo>
                  <a:cubicBezTo>
                    <a:pt x="503" y="13394"/>
                    <a:pt x="1218" y="13897"/>
                    <a:pt x="2052" y="13897"/>
                  </a:cubicBezTo>
                  <a:lnTo>
                    <a:pt x="8669" y="13897"/>
                  </a:lnTo>
                  <a:cubicBezTo>
                    <a:pt x="10099" y="13897"/>
                    <a:pt x="11316" y="12507"/>
                    <a:pt x="11316" y="10853"/>
                  </a:cubicBezTo>
                  <a:lnTo>
                    <a:pt x="11316" y="0"/>
                  </a:lnTo>
                  <a:close/>
                </a:path>
              </a:pathLst>
            </a:custGeom>
            <a:solidFill>
              <a:schemeClr val="accen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nvGrpSpPr>
            <p:cNvPr id="252" name="Google Shape;572;p27">
              <a:extLst>
                <a:ext uri="{FF2B5EF4-FFF2-40B4-BE49-F238E27FC236}">
                  <a16:creationId xmlns:a16="http://schemas.microsoft.com/office/drawing/2014/main" id="{B70FF2C3-E679-4C50-9037-629C23F46791}"/>
                </a:ext>
              </a:extLst>
            </p:cNvPr>
            <p:cNvGrpSpPr/>
            <p:nvPr/>
          </p:nvGrpSpPr>
          <p:grpSpPr>
            <a:xfrm>
              <a:off x="3041664" y="5111577"/>
              <a:ext cx="320455" cy="156580"/>
              <a:chOff x="2774143" y="4536556"/>
              <a:chExt cx="320455" cy="156580"/>
            </a:xfrm>
          </p:grpSpPr>
          <p:sp>
            <p:nvSpPr>
              <p:cNvPr id="256" name="Google Shape;573;p27">
                <a:extLst>
                  <a:ext uri="{FF2B5EF4-FFF2-40B4-BE49-F238E27FC236}">
                    <a16:creationId xmlns:a16="http://schemas.microsoft.com/office/drawing/2014/main" id="{1120E790-167B-44C9-ABF2-B9A6CC919A9C}"/>
                  </a:ext>
                </a:extLst>
              </p:cNvPr>
              <p:cNvSpPr/>
              <p:nvPr/>
            </p:nvSpPr>
            <p:spPr>
              <a:xfrm>
                <a:off x="2774143" y="4562865"/>
                <a:ext cx="112751" cy="98104"/>
              </a:xfrm>
              <a:custGeom>
                <a:avLst/>
                <a:gdLst/>
                <a:ahLst/>
                <a:cxnLst/>
                <a:rect l="l" t="t" r="r" b="b"/>
                <a:pathLst>
                  <a:path w="2040" h="1775" extrusionOk="0">
                    <a:moveTo>
                      <a:pt x="292" y="1"/>
                    </a:moveTo>
                    <a:cubicBezTo>
                      <a:pt x="173" y="1"/>
                      <a:pt x="94" y="14"/>
                      <a:pt x="67" y="27"/>
                    </a:cubicBezTo>
                    <a:cubicBezTo>
                      <a:pt x="27" y="40"/>
                      <a:pt x="1" y="67"/>
                      <a:pt x="1" y="107"/>
                    </a:cubicBezTo>
                    <a:cubicBezTo>
                      <a:pt x="1" y="146"/>
                      <a:pt x="27" y="173"/>
                      <a:pt x="54" y="186"/>
                    </a:cubicBezTo>
                    <a:cubicBezTo>
                      <a:pt x="94" y="199"/>
                      <a:pt x="147" y="212"/>
                      <a:pt x="226" y="212"/>
                    </a:cubicBezTo>
                    <a:cubicBezTo>
                      <a:pt x="279" y="226"/>
                      <a:pt x="319" y="239"/>
                      <a:pt x="345" y="252"/>
                    </a:cubicBezTo>
                    <a:cubicBezTo>
                      <a:pt x="385" y="265"/>
                      <a:pt x="411" y="292"/>
                      <a:pt x="451" y="358"/>
                    </a:cubicBezTo>
                    <a:lnTo>
                      <a:pt x="835" y="887"/>
                    </a:lnTo>
                    <a:lnTo>
                      <a:pt x="782" y="967"/>
                    </a:lnTo>
                    <a:lnTo>
                      <a:pt x="729" y="1033"/>
                    </a:lnTo>
                    <a:lnTo>
                      <a:pt x="636" y="1165"/>
                    </a:lnTo>
                    <a:cubicBezTo>
                      <a:pt x="597" y="1205"/>
                      <a:pt x="544" y="1271"/>
                      <a:pt x="477" y="1364"/>
                    </a:cubicBezTo>
                    <a:cubicBezTo>
                      <a:pt x="464" y="1390"/>
                      <a:pt x="438" y="1404"/>
                      <a:pt x="411" y="1417"/>
                    </a:cubicBezTo>
                    <a:cubicBezTo>
                      <a:pt x="385" y="1430"/>
                      <a:pt x="358" y="1443"/>
                      <a:pt x="319" y="1443"/>
                    </a:cubicBezTo>
                    <a:cubicBezTo>
                      <a:pt x="266" y="1443"/>
                      <a:pt x="213" y="1457"/>
                      <a:pt x="173" y="1470"/>
                    </a:cubicBezTo>
                    <a:cubicBezTo>
                      <a:pt x="120" y="1483"/>
                      <a:pt x="94" y="1509"/>
                      <a:pt x="94" y="1562"/>
                    </a:cubicBezTo>
                    <a:cubicBezTo>
                      <a:pt x="94" y="1576"/>
                      <a:pt x="94" y="1602"/>
                      <a:pt x="107" y="1615"/>
                    </a:cubicBezTo>
                    <a:cubicBezTo>
                      <a:pt x="120" y="1629"/>
                      <a:pt x="133" y="1642"/>
                      <a:pt x="147" y="1642"/>
                    </a:cubicBezTo>
                    <a:cubicBezTo>
                      <a:pt x="160" y="1655"/>
                      <a:pt x="186" y="1655"/>
                      <a:pt x="199" y="1668"/>
                    </a:cubicBezTo>
                    <a:lnTo>
                      <a:pt x="385" y="1668"/>
                    </a:lnTo>
                    <a:cubicBezTo>
                      <a:pt x="438" y="1655"/>
                      <a:pt x="491" y="1655"/>
                      <a:pt x="544" y="1655"/>
                    </a:cubicBezTo>
                    <a:cubicBezTo>
                      <a:pt x="570" y="1655"/>
                      <a:pt x="597" y="1655"/>
                      <a:pt x="623" y="1668"/>
                    </a:cubicBezTo>
                    <a:lnTo>
                      <a:pt x="822" y="1668"/>
                    </a:lnTo>
                    <a:cubicBezTo>
                      <a:pt x="848" y="1668"/>
                      <a:pt x="888" y="1655"/>
                      <a:pt x="927" y="1655"/>
                    </a:cubicBezTo>
                    <a:cubicBezTo>
                      <a:pt x="954" y="1642"/>
                      <a:pt x="980" y="1615"/>
                      <a:pt x="980" y="1562"/>
                    </a:cubicBezTo>
                    <a:cubicBezTo>
                      <a:pt x="980" y="1549"/>
                      <a:pt x="967" y="1536"/>
                      <a:pt x="954" y="1509"/>
                    </a:cubicBezTo>
                    <a:cubicBezTo>
                      <a:pt x="927" y="1483"/>
                      <a:pt x="874" y="1470"/>
                      <a:pt x="808" y="1470"/>
                    </a:cubicBezTo>
                    <a:cubicBezTo>
                      <a:pt x="769" y="1470"/>
                      <a:pt x="755" y="1470"/>
                      <a:pt x="742" y="1457"/>
                    </a:cubicBezTo>
                    <a:cubicBezTo>
                      <a:pt x="742" y="1457"/>
                      <a:pt x="729" y="1443"/>
                      <a:pt x="729" y="1430"/>
                    </a:cubicBezTo>
                    <a:cubicBezTo>
                      <a:pt x="729" y="1417"/>
                      <a:pt x="742" y="1404"/>
                      <a:pt x="755" y="1377"/>
                    </a:cubicBezTo>
                    <a:cubicBezTo>
                      <a:pt x="782" y="1351"/>
                      <a:pt x="795" y="1324"/>
                      <a:pt x="808" y="1311"/>
                    </a:cubicBezTo>
                    <a:cubicBezTo>
                      <a:pt x="835" y="1271"/>
                      <a:pt x="861" y="1245"/>
                      <a:pt x="888" y="1218"/>
                    </a:cubicBezTo>
                    <a:cubicBezTo>
                      <a:pt x="901" y="1179"/>
                      <a:pt x="941" y="1139"/>
                      <a:pt x="980" y="1086"/>
                    </a:cubicBezTo>
                    <a:cubicBezTo>
                      <a:pt x="1007" y="1126"/>
                      <a:pt x="1047" y="1165"/>
                      <a:pt x="1086" y="1218"/>
                    </a:cubicBezTo>
                    <a:cubicBezTo>
                      <a:pt x="1113" y="1258"/>
                      <a:pt x="1152" y="1298"/>
                      <a:pt x="1179" y="1337"/>
                    </a:cubicBezTo>
                    <a:cubicBezTo>
                      <a:pt x="1205" y="1377"/>
                      <a:pt x="1219" y="1417"/>
                      <a:pt x="1245" y="1457"/>
                    </a:cubicBezTo>
                    <a:cubicBezTo>
                      <a:pt x="1258" y="1483"/>
                      <a:pt x="1272" y="1496"/>
                      <a:pt x="1272" y="1509"/>
                    </a:cubicBezTo>
                    <a:cubicBezTo>
                      <a:pt x="1272" y="1536"/>
                      <a:pt x="1258" y="1549"/>
                      <a:pt x="1258" y="1549"/>
                    </a:cubicBezTo>
                    <a:lnTo>
                      <a:pt x="1205" y="1562"/>
                    </a:lnTo>
                    <a:cubicBezTo>
                      <a:pt x="1179" y="1576"/>
                      <a:pt x="1166" y="1589"/>
                      <a:pt x="1152" y="1602"/>
                    </a:cubicBezTo>
                    <a:cubicBezTo>
                      <a:pt x="1152" y="1629"/>
                      <a:pt x="1152" y="1642"/>
                      <a:pt x="1152" y="1655"/>
                    </a:cubicBezTo>
                    <a:cubicBezTo>
                      <a:pt x="1152" y="1682"/>
                      <a:pt x="1166" y="1708"/>
                      <a:pt x="1179" y="1734"/>
                    </a:cubicBezTo>
                    <a:cubicBezTo>
                      <a:pt x="1219" y="1761"/>
                      <a:pt x="1258" y="1774"/>
                      <a:pt x="1324" y="1774"/>
                    </a:cubicBezTo>
                    <a:cubicBezTo>
                      <a:pt x="1364" y="1774"/>
                      <a:pt x="1404" y="1774"/>
                      <a:pt x="1444" y="1761"/>
                    </a:cubicBezTo>
                    <a:lnTo>
                      <a:pt x="1708" y="1761"/>
                    </a:lnTo>
                    <a:cubicBezTo>
                      <a:pt x="1761" y="1774"/>
                      <a:pt x="1814" y="1774"/>
                      <a:pt x="1867" y="1774"/>
                    </a:cubicBezTo>
                    <a:cubicBezTo>
                      <a:pt x="1907" y="1774"/>
                      <a:pt x="1947" y="1761"/>
                      <a:pt x="1986" y="1761"/>
                    </a:cubicBezTo>
                    <a:cubicBezTo>
                      <a:pt x="2013" y="1748"/>
                      <a:pt x="2039" y="1721"/>
                      <a:pt x="2039" y="1668"/>
                    </a:cubicBezTo>
                    <a:cubicBezTo>
                      <a:pt x="2039" y="1642"/>
                      <a:pt x="2013" y="1615"/>
                      <a:pt x="1986" y="1602"/>
                    </a:cubicBezTo>
                    <a:cubicBezTo>
                      <a:pt x="1960" y="1589"/>
                      <a:pt x="1933" y="1576"/>
                      <a:pt x="1880" y="1576"/>
                    </a:cubicBezTo>
                    <a:lnTo>
                      <a:pt x="1774" y="1576"/>
                    </a:lnTo>
                    <a:cubicBezTo>
                      <a:pt x="1735" y="1562"/>
                      <a:pt x="1708" y="1562"/>
                      <a:pt x="1669" y="1549"/>
                    </a:cubicBezTo>
                    <a:cubicBezTo>
                      <a:pt x="1655" y="1536"/>
                      <a:pt x="1629" y="1536"/>
                      <a:pt x="1602" y="1509"/>
                    </a:cubicBezTo>
                    <a:cubicBezTo>
                      <a:pt x="1589" y="1496"/>
                      <a:pt x="1563" y="1457"/>
                      <a:pt x="1523" y="1417"/>
                    </a:cubicBezTo>
                    <a:cubicBezTo>
                      <a:pt x="1483" y="1364"/>
                      <a:pt x="1430" y="1298"/>
                      <a:pt x="1364" y="1218"/>
                    </a:cubicBezTo>
                    <a:cubicBezTo>
                      <a:pt x="1298" y="1126"/>
                      <a:pt x="1219" y="1020"/>
                      <a:pt x="1126" y="887"/>
                    </a:cubicBezTo>
                    <a:cubicBezTo>
                      <a:pt x="1179" y="808"/>
                      <a:pt x="1219" y="742"/>
                      <a:pt x="1272" y="676"/>
                    </a:cubicBezTo>
                    <a:cubicBezTo>
                      <a:pt x="1311" y="609"/>
                      <a:pt x="1364" y="543"/>
                      <a:pt x="1430" y="464"/>
                    </a:cubicBezTo>
                    <a:cubicBezTo>
                      <a:pt x="1470" y="424"/>
                      <a:pt x="1510" y="384"/>
                      <a:pt x="1549" y="371"/>
                    </a:cubicBezTo>
                    <a:cubicBezTo>
                      <a:pt x="1576" y="358"/>
                      <a:pt x="1629" y="345"/>
                      <a:pt x="1682" y="345"/>
                    </a:cubicBezTo>
                    <a:lnTo>
                      <a:pt x="1933" y="345"/>
                    </a:lnTo>
                    <a:cubicBezTo>
                      <a:pt x="1960" y="345"/>
                      <a:pt x="1986" y="332"/>
                      <a:pt x="1999" y="318"/>
                    </a:cubicBezTo>
                    <a:cubicBezTo>
                      <a:pt x="2013" y="292"/>
                      <a:pt x="2013" y="279"/>
                      <a:pt x="2013" y="252"/>
                    </a:cubicBezTo>
                    <a:cubicBezTo>
                      <a:pt x="2013" y="173"/>
                      <a:pt x="1986" y="133"/>
                      <a:pt x="1933" y="133"/>
                    </a:cubicBezTo>
                    <a:lnTo>
                      <a:pt x="1245" y="133"/>
                    </a:lnTo>
                    <a:cubicBezTo>
                      <a:pt x="1192" y="133"/>
                      <a:pt x="1152" y="146"/>
                      <a:pt x="1126" y="159"/>
                    </a:cubicBezTo>
                    <a:cubicBezTo>
                      <a:pt x="1086" y="186"/>
                      <a:pt x="1073" y="212"/>
                      <a:pt x="1073" y="252"/>
                    </a:cubicBezTo>
                    <a:cubicBezTo>
                      <a:pt x="1073" y="279"/>
                      <a:pt x="1086" y="305"/>
                      <a:pt x="1099" y="318"/>
                    </a:cubicBezTo>
                    <a:cubicBezTo>
                      <a:pt x="1126" y="332"/>
                      <a:pt x="1139" y="332"/>
                      <a:pt x="1152" y="345"/>
                    </a:cubicBezTo>
                    <a:cubicBezTo>
                      <a:pt x="1166" y="345"/>
                      <a:pt x="1179" y="358"/>
                      <a:pt x="1179" y="358"/>
                    </a:cubicBezTo>
                    <a:cubicBezTo>
                      <a:pt x="1179" y="371"/>
                      <a:pt x="1166" y="398"/>
                      <a:pt x="1139" y="437"/>
                    </a:cubicBezTo>
                    <a:cubicBezTo>
                      <a:pt x="1126" y="464"/>
                      <a:pt x="1099" y="504"/>
                      <a:pt x="1073" y="543"/>
                    </a:cubicBezTo>
                    <a:lnTo>
                      <a:pt x="980" y="689"/>
                    </a:lnTo>
                    <a:cubicBezTo>
                      <a:pt x="941" y="636"/>
                      <a:pt x="901" y="583"/>
                      <a:pt x="861" y="530"/>
                    </a:cubicBezTo>
                    <a:cubicBezTo>
                      <a:pt x="835" y="490"/>
                      <a:pt x="808" y="437"/>
                      <a:pt x="782" y="411"/>
                    </a:cubicBezTo>
                    <a:cubicBezTo>
                      <a:pt x="755" y="371"/>
                      <a:pt x="729" y="332"/>
                      <a:pt x="716" y="305"/>
                    </a:cubicBezTo>
                    <a:cubicBezTo>
                      <a:pt x="702" y="279"/>
                      <a:pt x="702" y="265"/>
                      <a:pt x="702" y="252"/>
                    </a:cubicBezTo>
                    <a:cubicBezTo>
                      <a:pt x="702" y="239"/>
                      <a:pt x="702" y="226"/>
                      <a:pt x="729" y="226"/>
                    </a:cubicBezTo>
                    <a:lnTo>
                      <a:pt x="808" y="226"/>
                    </a:lnTo>
                    <a:cubicBezTo>
                      <a:pt x="848" y="226"/>
                      <a:pt x="888" y="212"/>
                      <a:pt x="901" y="186"/>
                    </a:cubicBezTo>
                    <a:cubicBezTo>
                      <a:pt x="927" y="173"/>
                      <a:pt x="941" y="146"/>
                      <a:pt x="941" y="120"/>
                    </a:cubicBezTo>
                    <a:cubicBezTo>
                      <a:pt x="941" y="107"/>
                      <a:pt x="941" y="93"/>
                      <a:pt x="927" y="80"/>
                    </a:cubicBezTo>
                    <a:cubicBezTo>
                      <a:pt x="927" y="67"/>
                      <a:pt x="927" y="54"/>
                      <a:pt x="901" y="40"/>
                    </a:cubicBezTo>
                    <a:cubicBezTo>
                      <a:pt x="901" y="27"/>
                      <a:pt x="874" y="27"/>
                      <a:pt x="848" y="14"/>
                    </a:cubicBezTo>
                    <a:cubicBezTo>
                      <a:pt x="822" y="1"/>
                      <a:pt x="782" y="1"/>
                      <a:pt x="729" y="1"/>
                    </a:cubicBezTo>
                    <a:close/>
                  </a:path>
                </a:pathLst>
              </a:custGeom>
              <a:solidFill>
                <a:srgbClr val="233E49"/>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57" name="Google Shape;574;p27">
                <a:extLst>
                  <a:ext uri="{FF2B5EF4-FFF2-40B4-BE49-F238E27FC236}">
                    <a16:creationId xmlns:a16="http://schemas.microsoft.com/office/drawing/2014/main" id="{88A7C46A-1524-4E67-88DD-E496954265FE}"/>
                  </a:ext>
                </a:extLst>
              </p:cNvPr>
              <p:cNvSpPr/>
              <p:nvPr/>
            </p:nvSpPr>
            <p:spPr>
              <a:xfrm>
                <a:off x="2897782" y="4536556"/>
                <a:ext cx="65882" cy="66600"/>
              </a:xfrm>
              <a:custGeom>
                <a:avLst/>
                <a:gdLst/>
                <a:ahLst/>
                <a:cxnLst/>
                <a:rect l="l" t="t" r="r" b="b"/>
                <a:pathLst>
                  <a:path w="1192" h="1205" extrusionOk="0">
                    <a:moveTo>
                      <a:pt x="596" y="0"/>
                    </a:moveTo>
                    <a:cubicBezTo>
                      <a:pt x="557" y="0"/>
                      <a:pt x="530" y="13"/>
                      <a:pt x="504" y="40"/>
                    </a:cubicBezTo>
                    <a:cubicBezTo>
                      <a:pt x="477" y="53"/>
                      <a:pt x="477" y="80"/>
                      <a:pt x="477" y="106"/>
                    </a:cubicBezTo>
                    <a:cubicBezTo>
                      <a:pt x="477" y="159"/>
                      <a:pt x="477" y="212"/>
                      <a:pt x="477" y="278"/>
                    </a:cubicBezTo>
                    <a:cubicBezTo>
                      <a:pt x="477" y="331"/>
                      <a:pt x="477" y="410"/>
                      <a:pt x="477" y="490"/>
                    </a:cubicBezTo>
                    <a:lnTo>
                      <a:pt x="93" y="490"/>
                    </a:lnTo>
                    <a:cubicBezTo>
                      <a:pt x="67" y="490"/>
                      <a:pt x="54" y="503"/>
                      <a:pt x="27" y="516"/>
                    </a:cubicBezTo>
                    <a:cubicBezTo>
                      <a:pt x="1" y="543"/>
                      <a:pt x="1" y="569"/>
                      <a:pt x="1" y="609"/>
                    </a:cubicBezTo>
                    <a:cubicBezTo>
                      <a:pt x="1" y="649"/>
                      <a:pt x="1" y="688"/>
                      <a:pt x="27" y="702"/>
                    </a:cubicBezTo>
                    <a:cubicBezTo>
                      <a:pt x="54" y="728"/>
                      <a:pt x="80" y="728"/>
                      <a:pt x="93" y="728"/>
                    </a:cubicBezTo>
                    <a:lnTo>
                      <a:pt x="252" y="728"/>
                    </a:lnTo>
                    <a:cubicBezTo>
                      <a:pt x="318" y="728"/>
                      <a:pt x="398" y="728"/>
                      <a:pt x="477" y="715"/>
                    </a:cubicBezTo>
                    <a:lnTo>
                      <a:pt x="477" y="715"/>
                    </a:lnTo>
                    <a:cubicBezTo>
                      <a:pt x="477" y="781"/>
                      <a:pt x="464" y="860"/>
                      <a:pt x="464" y="940"/>
                    </a:cubicBezTo>
                    <a:cubicBezTo>
                      <a:pt x="464" y="1006"/>
                      <a:pt x="464" y="1072"/>
                      <a:pt x="464" y="1112"/>
                    </a:cubicBezTo>
                    <a:cubicBezTo>
                      <a:pt x="464" y="1125"/>
                      <a:pt x="477" y="1152"/>
                      <a:pt x="490" y="1165"/>
                    </a:cubicBezTo>
                    <a:cubicBezTo>
                      <a:pt x="517" y="1191"/>
                      <a:pt x="543" y="1205"/>
                      <a:pt x="583" y="1205"/>
                    </a:cubicBezTo>
                    <a:cubicBezTo>
                      <a:pt x="636" y="1205"/>
                      <a:pt x="662" y="1191"/>
                      <a:pt x="689" y="1165"/>
                    </a:cubicBezTo>
                    <a:cubicBezTo>
                      <a:pt x="702" y="1138"/>
                      <a:pt x="715" y="1125"/>
                      <a:pt x="715" y="1112"/>
                    </a:cubicBezTo>
                    <a:lnTo>
                      <a:pt x="715" y="715"/>
                    </a:lnTo>
                    <a:lnTo>
                      <a:pt x="1086" y="715"/>
                    </a:lnTo>
                    <a:cubicBezTo>
                      <a:pt x="1112" y="715"/>
                      <a:pt x="1139" y="715"/>
                      <a:pt x="1165" y="688"/>
                    </a:cubicBezTo>
                    <a:cubicBezTo>
                      <a:pt x="1179" y="662"/>
                      <a:pt x="1192" y="635"/>
                      <a:pt x="1192" y="596"/>
                    </a:cubicBezTo>
                    <a:cubicBezTo>
                      <a:pt x="1192" y="543"/>
                      <a:pt x="1192" y="516"/>
                      <a:pt x="1165" y="503"/>
                    </a:cubicBezTo>
                    <a:cubicBezTo>
                      <a:pt x="1152" y="477"/>
                      <a:pt x="1139" y="477"/>
                      <a:pt x="1112" y="477"/>
                    </a:cubicBezTo>
                    <a:lnTo>
                      <a:pt x="940" y="477"/>
                    </a:lnTo>
                    <a:cubicBezTo>
                      <a:pt x="874" y="490"/>
                      <a:pt x="808" y="490"/>
                      <a:pt x="715" y="490"/>
                    </a:cubicBezTo>
                    <a:lnTo>
                      <a:pt x="715" y="278"/>
                    </a:lnTo>
                    <a:cubicBezTo>
                      <a:pt x="715" y="212"/>
                      <a:pt x="729" y="159"/>
                      <a:pt x="729" y="106"/>
                    </a:cubicBezTo>
                    <a:cubicBezTo>
                      <a:pt x="729" y="80"/>
                      <a:pt x="715" y="53"/>
                      <a:pt x="689" y="40"/>
                    </a:cubicBezTo>
                    <a:cubicBezTo>
                      <a:pt x="662" y="13"/>
                      <a:pt x="636" y="0"/>
                      <a:pt x="596" y="0"/>
                    </a:cubicBezTo>
                    <a:close/>
                  </a:path>
                </a:pathLst>
              </a:custGeom>
              <a:solidFill>
                <a:srgbClr val="233E49"/>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58" name="Google Shape;575;p27">
                <a:extLst>
                  <a:ext uri="{FF2B5EF4-FFF2-40B4-BE49-F238E27FC236}">
                    <a16:creationId xmlns:a16="http://schemas.microsoft.com/office/drawing/2014/main" id="{BADDB4E0-619F-41C3-9B5E-847A331F9A0D}"/>
                  </a:ext>
                </a:extLst>
              </p:cNvPr>
              <p:cNvSpPr/>
              <p:nvPr/>
            </p:nvSpPr>
            <p:spPr>
              <a:xfrm>
                <a:off x="2967311" y="4565794"/>
                <a:ext cx="127287" cy="127342"/>
              </a:xfrm>
              <a:custGeom>
                <a:avLst/>
                <a:gdLst/>
                <a:ahLst/>
                <a:cxnLst/>
                <a:rect l="l" t="t" r="r" b="b"/>
                <a:pathLst>
                  <a:path w="2303" h="2304" extrusionOk="0">
                    <a:moveTo>
                      <a:pt x="225" y="1"/>
                    </a:moveTo>
                    <a:cubicBezTo>
                      <a:pt x="172" y="1"/>
                      <a:pt x="119" y="14"/>
                      <a:pt x="66" y="40"/>
                    </a:cubicBezTo>
                    <a:cubicBezTo>
                      <a:pt x="27" y="54"/>
                      <a:pt x="0" y="80"/>
                      <a:pt x="0" y="133"/>
                    </a:cubicBezTo>
                    <a:cubicBezTo>
                      <a:pt x="0" y="173"/>
                      <a:pt x="27" y="199"/>
                      <a:pt x="79" y="212"/>
                    </a:cubicBezTo>
                    <a:cubicBezTo>
                      <a:pt x="119" y="212"/>
                      <a:pt x="199" y="226"/>
                      <a:pt x="291" y="226"/>
                    </a:cubicBezTo>
                    <a:lnTo>
                      <a:pt x="371" y="226"/>
                    </a:lnTo>
                    <a:cubicBezTo>
                      <a:pt x="384" y="226"/>
                      <a:pt x="397" y="239"/>
                      <a:pt x="424" y="239"/>
                    </a:cubicBezTo>
                    <a:cubicBezTo>
                      <a:pt x="437" y="252"/>
                      <a:pt x="450" y="252"/>
                      <a:pt x="450" y="279"/>
                    </a:cubicBezTo>
                    <a:cubicBezTo>
                      <a:pt x="463" y="292"/>
                      <a:pt x="477" y="305"/>
                      <a:pt x="490" y="331"/>
                    </a:cubicBezTo>
                    <a:lnTo>
                      <a:pt x="1231" y="1655"/>
                    </a:lnTo>
                    <a:cubicBezTo>
                      <a:pt x="1191" y="1734"/>
                      <a:pt x="1165" y="1801"/>
                      <a:pt x="1125" y="1854"/>
                    </a:cubicBezTo>
                    <a:cubicBezTo>
                      <a:pt x="1099" y="1906"/>
                      <a:pt x="1059" y="1946"/>
                      <a:pt x="1019" y="1986"/>
                    </a:cubicBezTo>
                    <a:cubicBezTo>
                      <a:pt x="993" y="2012"/>
                      <a:pt x="953" y="2039"/>
                      <a:pt x="913" y="2065"/>
                    </a:cubicBezTo>
                    <a:cubicBezTo>
                      <a:pt x="874" y="2079"/>
                      <a:pt x="821" y="2092"/>
                      <a:pt x="781" y="2092"/>
                    </a:cubicBezTo>
                    <a:cubicBezTo>
                      <a:pt x="715" y="2092"/>
                      <a:pt x="649" y="2079"/>
                      <a:pt x="609" y="2039"/>
                    </a:cubicBezTo>
                    <a:cubicBezTo>
                      <a:pt x="556" y="2012"/>
                      <a:pt x="529" y="1973"/>
                      <a:pt x="529" y="1933"/>
                    </a:cubicBezTo>
                    <a:cubicBezTo>
                      <a:pt x="529" y="1906"/>
                      <a:pt x="543" y="1893"/>
                      <a:pt x="556" y="1867"/>
                    </a:cubicBezTo>
                    <a:cubicBezTo>
                      <a:pt x="556" y="1854"/>
                      <a:pt x="582" y="1840"/>
                      <a:pt x="609" y="1840"/>
                    </a:cubicBezTo>
                    <a:lnTo>
                      <a:pt x="649" y="1840"/>
                    </a:lnTo>
                    <a:cubicBezTo>
                      <a:pt x="662" y="1827"/>
                      <a:pt x="675" y="1827"/>
                      <a:pt x="702" y="1814"/>
                    </a:cubicBezTo>
                    <a:cubicBezTo>
                      <a:pt x="715" y="1814"/>
                      <a:pt x="728" y="1801"/>
                      <a:pt x="728" y="1787"/>
                    </a:cubicBezTo>
                    <a:cubicBezTo>
                      <a:pt x="741" y="1761"/>
                      <a:pt x="754" y="1748"/>
                      <a:pt x="754" y="1721"/>
                    </a:cubicBezTo>
                    <a:cubicBezTo>
                      <a:pt x="754" y="1681"/>
                      <a:pt x="728" y="1655"/>
                      <a:pt x="702" y="1629"/>
                    </a:cubicBezTo>
                    <a:cubicBezTo>
                      <a:pt x="675" y="1615"/>
                      <a:pt x="649" y="1602"/>
                      <a:pt x="609" y="1602"/>
                    </a:cubicBezTo>
                    <a:cubicBezTo>
                      <a:pt x="582" y="1602"/>
                      <a:pt x="543" y="1615"/>
                      <a:pt x="516" y="1629"/>
                    </a:cubicBezTo>
                    <a:cubicBezTo>
                      <a:pt x="477" y="1642"/>
                      <a:pt x="450" y="1655"/>
                      <a:pt x="424" y="1681"/>
                    </a:cubicBezTo>
                    <a:cubicBezTo>
                      <a:pt x="397" y="1708"/>
                      <a:pt x="371" y="1748"/>
                      <a:pt x="357" y="1787"/>
                    </a:cubicBezTo>
                    <a:cubicBezTo>
                      <a:pt x="344" y="1827"/>
                      <a:pt x="331" y="1880"/>
                      <a:pt x="331" y="1933"/>
                    </a:cubicBezTo>
                    <a:cubicBezTo>
                      <a:pt x="331" y="1986"/>
                      <a:pt x="344" y="2039"/>
                      <a:pt x="371" y="2092"/>
                    </a:cubicBezTo>
                    <a:cubicBezTo>
                      <a:pt x="397" y="2131"/>
                      <a:pt x="424" y="2171"/>
                      <a:pt x="463" y="2198"/>
                    </a:cubicBezTo>
                    <a:cubicBezTo>
                      <a:pt x="503" y="2237"/>
                      <a:pt x="543" y="2264"/>
                      <a:pt x="582" y="2277"/>
                    </a:cubicBezTo>
                    <a:cubicBezTo>
                      <a:pt x="635" y="2290"/>
                      <a:pt x="688" y="2304"/>
                      <a:pt x="741" y="2304"/>
                    </a:cubicBezTo>
                    <a:cubicBezTo>
                      <a:pt x="847" y="2304"/>
                      <a:pt x="927" y="2277"/>
                      <a:pt x="1006" y="2237"/>
                    </a:cubicBezTo>
                    <a:cubicBezTo>
                      <a:pt x="1085" y="2198"/>
                      <a:pt x="1165" y="2145"/>
                      <a:pt x="1244" y="2052"/>
                    </a:cubicBezTo>
                    <a:cubicBezTo>
                      <a:pt x="1297" y="1986"/>
                      <a:pt x="1350" y="1906"/>
                      <a:pt x="1403" y="1801"/>
                    </a:cubicBezTo>
                    <a:cubicBezTo>
                      <a:pt x="1443" y="1695"/>
                      <a:pt x="1496" y="1589"/>
                      <a:pt x="1535" y="1443"/>
                    </a:cubicBezTo>
                    <a:lnTo>
                      <a:pt x="1919" y="371"/>
                    </a:lnTo>
                    <a:cubicBezTo>
                      <a:pt x="1932" y="331"/>
                      <a:pt x="1959" y="305"/>
                      <a:pt x="1972" y="305"/>
                    </a:cubicBezTo>
                    <a:cubicBezTo>
                      <a:pt x="1999" y="292"/>
                      <a:pt x="2038" y="279"/>
                      <a:pt x="2091" y="279"/>
                    </a:cubicBezTo>
                    <a:cubicBezTo>
                      <a:pt x="2144" y="279"/>
                      <a:pt x="2197" y="265"/>
                      <a:pt x="2237" y="252"/>
                    </a:cubicBezTo>
                    <a:cubicBezTo>
                      <a:pt x="2277" y="252"/>
                      <a:pt x="2303" y="212"/>
                      <a:pt x="2303" y="173"/>
                    </a:cubicBezTo>
                    <a:cubicBezTo>
                      <a:pt x="2303" y="133"/>
                      <a:pt x="2277" y="106"/>
                      <a:pt x="2237" y="93"/>
                    </a:cubicBezTo>
                    <a:cubicBezTo>
                      <a:pt x="2197" y="80"/>
                      <a:pt x="2157" y="67"/>
                      <a:pt x="2091" y="67"/>
                    </a:cubicBezTo>
                    <a:lnTo>
                      <a:pt x="1469" y="67"/>
                    </a:lnTo>
                    <a:cubicBezTo>
                      <a:pt x="1403" y="67"/>
                      <a:pt x="1377" y="80"/>
                      <a:pt x="1350" y="93"/>
                    </a:cubicBezTo>
                    <a:cubicBezTo>
                      <a:pt x="1337" y="106"/>
                      <a:pt x="1337" y="133"/>
                      <a:pt x="1337" y="173"/>
                    </a:cubicBezTo>
                    <a:cubicBezTo>
                      <a:pt x="1337" y="199"/>
                      <a:pt x="1337" y="226"/>
                      <a:pt x="1363" y="252"/>
                    </a:cubicBezTo>
                    <a:cubicBezTo>
                      <a:pt x="1390" y="265"/>
                      <a:pt x="1443" y="279"/>
                      <a:pt x="1496" y="279"/>
                    </a:cubicBezTo>
                    <a:cubicBezTo>
                      <a:pt x="1562" y="279"/>
                      <a:pt x="1602" y="292"/>
                      <a:pt x="1615" y="305"/>
                    </a:cubicBezTo>
                    <a:cubicBezTo>
                      <a:pt x="1628" y="305"/>
                      <a:pt x="1641" y="318"/>
                      <a:pt x="1641" y="345"/>
                    </a:cubicBezTo>
                    <a:cubicBezTo>
                      <a:pt x="1641" y="384"/>
                      <a:pt x="1628" y="424"/>
                      <a:pt x="1615" y="490"/>
                    </a:cubicBezTo>
                    <a:lnTo>
                      <a:pt x="1324" y="1364"/>
                    </a:lnTo>
                    <a:lnTo>
                      <a:pt x="807" y="384"/>
                    </a:lnTo>
                    <a:cubicBezTo>
                      <a:pt x="794" y="358"/>
                      <a:pt x="794" y="331"/>
                      <a:pt x="781" y="318"/>
                    </a:cubicBezTo>
                    <a:cubicBezTo>
                      <a:pt x="781" y="292"/>
                      <a:pt x="781" y="279"/>
                      <a:pt x="781" y="265"/>
                    </a:cubicBezTo>
                    <a:cubicBezTo>
                      <a:pt x="781" y="239"/>
                      <a:pt x="781" y="226"/>
                      <a:pt x="781" y="226"/>
                    </a:cubicBezTo>
                    <a:cubicBezTo>
                      <a:pt x="794" y="226"/>
                      <a:pt x="807" y="212"/>
                      <a:pt x="821" y="212"/>
                    </a:cubicBezTo>
                    <a:cubicBezTo>
                      <a:pt x="874" y="212"/>
                      <a:pt x="900" y="199"/>
                      <a:pt x="927" y="186"/>
                    </a:cubicBezTo>
                    <a:cubicBezTo>
                      <a:pt x="940" y="159"/>
                      <a:pt x="953" y="133"/>
                      <a:pt x="953" y="106"/>
                    </a:cubicBezTo>
                    <a:cubicBezTo>
                      <a:pt x="953" y="80"/>
                      <a:pt x="940" y="54"/>
                      <a:pt x="913" y="40"/>
                    </a:cubicBezTo>
                    <a:cubicBezTo>
                      <a:pt x="900" y="14"/>
                      <a:pt x="860" y="1"/>
                      <a:pt x="794" y="1"/>
                    </a:cubicBezTo>
                    <a:close/>
                  </a:path>
                </a:pathLst>
              </a:custGeom>
              <a:solidFill>
                <a:srgbClr val="233E49"/>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sp>
          <p:nvSpPr>
            <p:cNvPr id="253" name="Google Shape;576;p27">
              <a:extLst>
                <a:ext uri="{FF2B5EF4-FFF2-40B4-BE49-F238E27FC236}">
                  <a16:creationId xmlns:a16="http://schemas.microsoft.com/office/drawing/2014/main" id="{50ED4864-BADE-4436-8E46-6281E44C4D4E}"/>
                </a:ext>
              </a:extLst>
            </p:cNvPr>
            <p:cNvSpPr/>
            <p:nvPr/>
          </p:nvSpPr>
          <p:spPr>
            <a:xfrm>
              <a:off x="3028510" y="5577559"/>
              <a:ext cx="389985" cy="49024"/>
            </a:xfrm>
            <a:custGeom>
              <a:avLst/>
              <a:gdLst/>
              <a:ahLst/>
              <a:cxnLst/>
              <a:rect l="l" t="t" r="r" b="b"/>
              <a:pathLst>
                <a:path w="7056" h="887" extrusionOk="0">
                  <a:moveTo>
                    <a:pt x="1" y="0"/>
                  </a:moveTo>
                  <a:lnTo>
                    <a:pt x="1" y="887"/>
                  </a:lnTo>
                  <a:lnTo>
                    <a:pt x="7055" y="887"/>
                  </a:lnTo>
                  <a:lnTo>
                    <a:pt x="7055" y="0"/>
                  </a:lnTo>
                  <a:close/>
                </a:path>
              </a:pathLst>
            </a:custGeom>
            <a:solidFill>
              <a:srgbClr val="8D7DFF"/>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sp>
        <p:nvSpPr>
          <p:cNvPr id="255" name="Google Shape;578;p27">
            <a:extLst>
              <a:ext uri="{FF2B5EF4-FFF2-40B4-BE49-F238E27FC236}">
                <a16:creationId xmlns:a16="http://schemas.microsoft.com/office/drawing/2014/main" id="{27AAD147-CCE9-43EB-8C97-269689984BB9}"/>
              </a:ext>
            </a:extLst>
          </p:cNvPr>
          <p:cNvSpPr/>
          <p:nvPr/>
        </p:nvSpPr>
        <p:spPr>
          <a:xfrm>
            <a:off x="2481833" y="4814987"/>
            <a:ext cx="199290" cy="123525"/>
          </a:xfrm>
          <a:custGeom>
            <a:avLst/>
            <a:gdLst/>
            <a:ahLst/>
            <a:cxnLst/>
            <a:rect l="l" t="t" r="r" b="b"/>
            <a:pathLst>
              <a:path w="4806" h="2979" extrusionOk="0">
                <a:moveTo>
                  <a:pt x="1" y="1"/>
                </a:moveTo>
                <a:lnTo>
                  <a:pt x="1" y="2978"/>
                </a:lnTo>
                <a:lnTo>
                  <a:pt x="4805" y="2978"/>
                </a:lnTo>
                <a:lnTo>
                  <a:pt x="4805" y="1"/>
                </a:lnTo>
                <a:close/>
              </a:path>
            </a:pathLst>
          </a:custGeom>
          <a:solidFill>
            <a:srgbClr val="CCCCCC"/>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grpSp>
        <p:nvGrpSpPr>
          <p:cNvPr id="2" name="Group 1">
            <a:extLst>
              <a:ext uri="{FF2B5EF4-FFF2-40B4-BE49-F238E27FC236}">
                <a16:creationId xmlns:a16="http://schemas.microsoft.com/office/drawing/2014/main" id="{D2819940-F204-450A-ACE4-C1FAA7496E24}"/>
              </a:ext>
            </a:extLst>
          </p:cNvPr>
          <p:cNvGrpSpPr/>
          <p:nvPr userDrawn="1"/>
        </p:nvGrpSpPr>
        <p:grpSpPr>
          <a:xfrm>
            <a:off x="1143624" y="4221408"/>
            <a:ext cx="6992606" cy="923681"/>
            <a:chOff x="1524301" y="5626805"/>
            <a:chExt cx="9320239" cy="1231195"/>
          </a:xfrm>
        </p:grpSpPr>
        <p:sp>
          <p:nvSpPr>
            <p:cNvPr id="254" name="Google Shape;577;p27">
              <a:extLst>
                <a:ext uri="{FF2B5EF4-FFF2-40B4-BE49-F238E27FC236}">
                  <a16:creationId xmlns:a16="http://schemas.microsoft.com/office/drawing/2014/main" id="{1F1FE917-12C4-4F03-BFC9-63C483556F98}"/>
                </a:ext>
              </a:extLst>
            </p:cNvPr>
            <p:cNvSpPr/>
            <p:nvPr/>
          </p:nvSpPr>
          <p:spPr>
            <a:xfrm>
              <a:off x="3307961" y="6403932"/>
              <a:ext cx="265628" cy="451390"/>
            </a:xfrm>
            <a:custGeom>
              <a:avLst/>
              <a:gdLst/>
              <a:ahLst/>
              <a:cxnLst/>
              <a:rect l="l" t="t" r="r" b="b"/>
              <a:pathLst>
                <a:path w="4806" h="8167" extrusionOk="0">
                  <a:moveTo>
                    <a:pt x="1" y="1"/>
                  </a:moveTo>
                  <a:lnTo>
                    <a:pt x="1" y="8167"/>
                  </a:lnTo>
                  <a:lnTo>
                    <a:pt x="4805" y="8167"/>
                  </a:lnTo>
                  <a:lnTo>
                    <a:pt x="4805" y="1"/>
                  </a:lnTo>
                  <a:close/>
                </a:path>
              </a:pathLst>
            </a:custGeom>
            <a:solidFill>
              <a:srgbClr val="CECCBC"/>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nvGrpSpPr>
            <p:cNvPr id="285" name="Google Shape;579;p27">
              <a:extLst>
                <a:ext uri="{FF2B5EF4-FFF2-40B4-BE49-F238E27FC236}">
                  <a16:creationId xmlns:a16="http://schemas.microsoft.com/office/drawing/2014/main" id="{F0A4A0F2-3BA1-43AA-88EB-3A3835904711}"/>
                </a:ext>
              </a:extLst>
            </p:cNvPr>
            <p:cNvGrpSpPr/>
            <p:nvPr userDrawn="1"/>
          </p:nvGrpSpPr>
          <p:grpSpPr>
            <a:xfrm>
              <a:off x="1524301" y="5626805"/>
              <a:ext cx="9320239" cy="1231195"/>
              <a:chOff x="929285" y="5051507"/>
              <a:chExt cx="7315206" cy="1231195"/>
            </a:xfrm>
          </p:grpSpPr>
          <p:sp>
            <p:nvSpPr>
              <p:cNvPr id="286" name="Google Shape;580;p27">
                <a:extLst>
                  <a:ext uri="{FF2B5EF4-FFF2-40B4-BE49-F238E27FC236}">
                    <a16:creationId xmlns:a16="http://schemas.microsoft.com/office/drawing/2014/main" id="{41EFCC98-A095-43FA-9417-A6F1AEA0054D}"/>
                  </a:ext>
                </a:extLst>
              </p:cNvPr>
              <p:cNvSpPr/>
              <p:nvPr/>
            </p:nvSpPr>
            <p:spPr>
              <a:xfrm>
                <a:off x="929285" y="5051507"/>
                <a:ext cx="7315206" cy="420715"/>
              </a:xfrm>
              <a:custGeom>
                <a:avLst/>
                <a:gdLst/>
                <a:ahLst/>
                <a:cxnLst/>
                <a:rect l="l" t="t" r="r" b="b"/>
                <a:pathLst>
                  <a:path w="132354" h="7612" extrusionOk="0">
                    <a:moveTo>
                      <a:pt x="1" y="1"/>
                    </a:moveTo>
                    <a:lnTo>
                      <a:pt x="1" y="7611"/>
                    </a:lnTo>
                    <a:lnTo>
                      <a:pt x="132353" y="7611"/>
                    </a:lnTo>
                    <a:lnTo>
                      <a:pt x="132353" y="1"/>
                    </a:lnTo>
                    <a:close/>
                  </a:path>
                </a:pathLst>
              </a:custGeom>
              <a:solidFill>
                <a:srgbClr val="EFEDD8"/>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87" name="Google Shape;581;p27">
                <a:extLst>
                  <a:ext uri="{FF2B5EF4-FFF2-40B4-BE49-F238E27FC236}">
                    <a16:creationId xmlns:a16="http://schemas.microsoft.com/office/drawing/2014/main" id="{D7EF2A30-CDEB-4316-B82F-97D3363F3C90}"/>
                  </a:ext>
                </a:extLst>
              </p:cNvPr>
              <p:cNvSpPr/>
              <p:nvPr/>
            </p:nvSpPr>
            <p:spPr>
              <a:xfrm>
                <a:off x="929285" y="5051507"/>
                <a:ext cx="7315206" cy="133919"/>
              </a:xfrm>
              <a:custGeom>
                <a:avLst/>
                <a:gdLst/>
                <a:ahLst/>
                <a:cxnLst/>
                <a:rect l="l" t="t" r="r" b="b"/>
                <a:pathLst>
                  <a:path w="132354" h="2423" extrusionOk="0">
                    <a:moveTo>
                      <a:pt x="1" y="1"/>
                    </a:moveTo>
                    <a:lnTo>
                      <a:pt x="1" y="2423"/>
                    </a:lnTo>
                    <a:lnTo>
                      <a:pt x="132353" y="2423"/>
                    </a:lnTo>
                    <a:lnTo>
                      <a:pt x="132353" y="1"/>
                    </a:lnTo>
                    <a:close/>
                  </a:path>
                </a:pathLst>
              </a:custGeom>
              <a:solidFill>
                <a:srgbClr val="FFFEF6"/>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88" name="Google Shape;582;p27">
                <a:extLst>
                  <a:ext uri="{FF2B5EF4-FFF2-40B4-BE49-F238E27FC236}">
                    <a16:creationId xmlns:a16="http://schemas.microsoft.com/office/drawing/2014/main" id="{66FDB582-0AAC-4537-A858-44B9EF57CE38}"/>
                  </a:ext>
                </a:extLst>
              </p:cNvPr>
              <p:cNvSpPr/>
              <p:nvPr/>
            </p:nvSpPr>
            <p:spPr>
              <a:xfrm>
                <a:off x="6668743" y="5831311"/>
                <a:ext cx="264854" cy="451390"/>
              </a:xfrm>
              <a:custGeom>
                <a:avLst/>
                <a:gdLst/>
                <a:ahLst/>
                <a:cxnLst/>
                <a:rect l="l" t="t" r="r" b="b"/>
                <a:pathLst>
                  <a:path w="4792" h="8167" extrusionOk="0">
                    <a:moveTo>
                      <a:pt x="1" y="1"/>
                    </a:moveTo>
                    <a:lnTo>
                      <a:pt x="1" y="8167"/>
                    </a:lnTo>
                    <a:lnTo>
                      <a:pt x="4792" y="8167"/>
                    </a:lnTo>
                    <a:lnTo>
                      <a:pt x="4792" y="1"/>
                    </a:lnTo>
                    <a:close/>
                  </a:path>
                </a:pathLst>
              </a:custGeom>
              <a:solidFill>
                <a:srgbClr val="CECCBC"/>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89" name="Google Shape;583;p27">
                <a:extLst>
                  <a:ext uri="{FF2B5EF4-FFF2-40B4-BE49-F238E27FC236}">
                    <a16:creationId xmlns:a16="http://schemas.microsoft.com/office/drawing/2014/main" id="{AF50AB12-F2CA-445B-94F4-44131992E871}"/>
                  </a:ext>
                </a:extLst>
              </p:cNvPr>
              <p:cNvSpPr/>
              <p:nvPr/>
            </p:nvSpPr>
            <p:spPr>
              <a:xfrm>
                <a:off x="6668743" y="5831311"/>
                <a:ext cx="264854" cy="164649"/>
              </a:xfrm>
              <a:custGeom>
                <a:avLst/>
                <a:gdLst/>
                <a:ahLst/>
                <a:cxnLst/>
                <a:rect l="l" t="t" r="r" b="b"/>
                <a:pathLst>
                  <a:path w="4792" h="2979" extrusionOk="0">
                    <a:moveTo>
                      <a:pt x="1" y="1"/>
                    </a:moveTo>
                    <a:lnTo>
                      <a:pt x="1" y="2978"/>
                    </a:lnTo>
                    <a:lnTo>
                      <a:pt x="4792" y="2978"/>
                    </a:lnTo>
                    <a:lnTo>
                      <a:pt x="4792" y="1"/>
                    </a:lnTo>
                    <a:close/>
                  </a:path>
                </a:pathLst>
              </a:custGeom>
              <a:solidFill>
                <a:srgbClr val="CCCCCC"/>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90" name="Google Shape;584;p27">
                <a:extLst>
                  <a:ext uri="{FF2B5EF4-FFF2-40B4-BE49-F238E27FC236}">
                    <a16:creationId xmlns:a16="http://schemas.microsoft.com/office/drawing/2014/main" id="{1AF2C5CE-3EDE-4127-8D0F-59AB322B7B55}"/>
                  </a:ext>
                </a:extLst>
              </p:cNvPr>
              <p:cNvSpPr/>
              <p:nvPr/>
            </p:nvSpPr>
            <p:spPr>
              <a:xfrm>
                <a:off x="1654207" y="5472167"/>
                <a:ext cx="5864644" cy="359200"/>
              </a:xfrm>
              <a:custGeom>
                <a:avLst/>
                <a:gdLst/>
                <a:ahLst/>
                <a:cxnLst/>
                <a:rect l="l" t="t" r="r" b="b"/>
                <a:pathLst>
                  <a:path w="106109" h="6499" extrusionOk="0">
                    <a:moveTo>
                      <a:pt x="1" y="0"/>
                    </a:moveTo>
                    <a:lnTo>
                      <a:pt x="1" y="6499"/>
                    </a:lnTo>
                    <a:lnTo>
                      <a:pt x="106108" y="6499"/>
                    </a:lnTo>
                    <a:lnTo>
                      <a:pt x="106108" y="0"/>
                    </a:lnTo>
                    <a:close/>
                  </a:path>
                </a:pathLst>
              </a:custGeom>
              <a:solidFill>
                <a:srgbClr val="CECCBC"/>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91" name="Google Shape;585;p27">
                <a:extLst>
                  <a:ext uri="{FF2B5EF4-FFF2-40B4-BE49-F238E27FC236}">
                    <a16:creationId xmlns:a16="http://schemas.microsoft.com/office/drawing/2014/main" id="{ED751F2E-938C-441D-80EA-F8BB05A93F91}"/>
                  </a:ext>
                </a:extLst>
              </p:cNvPr>
              <p:cNvSpPr/>
              <p:nvPr/>
            </p:nvSpPr>
            <p:spPr>
              <a:xfrm>
                <a:off x="1654207" y="5472167"/>
                <a:ext cx="5864644" cy="176311"/>
              </a:xfrm>
              <a:custGeom>
                <a:avLst/>
                <a:gdLst/>
                <a:ahLst/>
                <a:cxnLst/>
                <a:rect l="l" t="t" r="r" b="b"/>
                <a:pathLst>
                  <a:path w="106109" h="3190" extrusionOk="0">
                    <a:moveTo>
                      <a:pt x="1" y="0"/>
                    </a:moveTo>
                    <a:lnTo>
                      <a:pt x="1" y="3190"/>
                    </a:lnTo>
                    <a:lnTo>
                      <a:pt x="106108" y="3190"/>
                    </a:lnTo>
                    <a:lnTo>
                      <a:pt x="106108" y="0"/>
                    </a:lnTo>
                    <a:close/>
                  </a:path>
                </a:pathLst>
              </a:custGeom>
              <a:solidFill>
                <a:srgbClr val="B7B7B7"/>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grpSp>
    </p:spTree>
    <p:extLst>
      <p:ext uri="{BB962C8B-B14F-4D97-AF65-F5344CB8AC3E}">
        <p14:creationId xmlns:p14="http://schemas.microsoft.com/office/powerpoint/2010/main" val="394669271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30"/>
                                        </p:tgtEl>
                                      </p:cBhvr>
                                      <p:by x="150000" y="150000"/>
                                    </p:animScale>
                                  </p:childTnLst>
                                </p:cTn>
                              </p:par>
                              <p:par>
                                <p:cTn id="7" presetID="6" presetClass="emph" presetSubtype="0" repeatCount="indefinite" fill="hold" nodeType="withEffect">
                                  <p:stCondLst>
                                    <p:cond delay="0"/>
                                  </p:stCondLst>
                                  <p:childTnLst>
                                    <p:animScale>
                                      <p:cBhvr>
                                        <p:cTn id="8" dur="1000" fill="hold"/>
                                        <p:tgtEl>
                                          <p:spTgt spid="49"/>
                                        </p:tgtEl>
                                      </p:cBhvr>
                                      <p:by x="150000" y="150000"/>
                                    </p:animScale>
                                  </p:childTnLst>
                                </p:cTn>
                              </p:par>
                              <p:par>
                                <p:cTn id="9" presetID="6" presetClass="emph" presetSubtype="0" repeatCount="indefinite" fill="hold" grpId="0" nodeType="withEffect">
                                  <p:stCondLst>
                                    <p:cond delay="0"/>
                                  </p:stCondLst>
                                  <p:childTnLst>
                                    <p:animScale>
                                      <p:cBhvr>
                                        <p:cTn id="10" dur="1000" fill="hold"/>
                                        <p:tgtEl>
                                          <p:spTgt spid="47"/>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33"/>
                                        </p:tgtEl>
                                      </p:cBhvr>
                                      <p:by x="150000" y="150000"/>
                                    </p:animScale>
                                  </p:childTnLst>
                                </p:cTn>
                              </p:par>
                              <p:par>
                                <p:cTn id="13" presetID="6" presetClass="emph" presetSubtype="0" repeatCount="indefinite" fill="hold" nodeType="withEffect">
                                  <p:stCondLst>
                                    <p:cond delay="0"/>
                                  </p:stCondLst>
                                  <p:childTnLst>
                                    <p:animScale>
                                      <p:cBhvr>
                                        <p:cTn id="14" dur="1000" fill="hold"/>
                                        <p:tgtEl>
                                          <p:spTgt spid="44"/>
                                        </p:tgtEl>
                                      </p:cBhvr>
                                      <p:by x="150000" y="150000"/>
                                    </p:animScale>
                                  </p:childTnLst>
                                </p:cTn>
                              </p:par>
                              <p:par>
                                <p:cTn id="15" presetID="6" presetClass="emph" presetSubtype="0" repeatCount="indefinite" fill="hold" grpId="0" nodeType="withEffect">
                                  <p:stCondLst>
                                    <p:cond delay="0"/>
                                  </p:stCondLst>
                                  <p:childTnLst>
                                    <p:animScale>
                                      <p:cBhvr>
                                        <p:cTn id="16" dur="1000" fill="hold"/>
                                        <p:tgtEl>
                                          <p:spTgt spid="48"/>
                                        </p:tgtEl>
                                      </p:cBhvr>
                                      <p:by x="150000" y="150000"/>
                                    </p:animScale>
                                  </p:childTnLst>
                                </p:cTn>
                              </p:par>
                              <p:par>
                                <p:cTn id="17" presetID="2" presetClass="entr" presetSubtype="4" fill="hold" nodeType="withEffect">
                                  <p:stCondLst>
                                    <p:cond delay="0"/>
                                  </p:stCondLst>
                                  <p:childTnLst>
                                    <p:set>
                                      <p:cBhvr>
                                        <p:cTn id="18" dur="1" fill="hold">
                                          <p:stCondLst>
                                            <p:cond delay="0"/>
                                          </p:stCondLst>
                                        </p:cTn>
                                        <p:tgtEl>
                                          <p:spTgt spid="2"/>
                                        </p:tgtEl>
                                        <p:attrNameLst>
                                          <p:attrName>style.visibility</p:attrName>
                                        </p:attrNameLst>
                                      </p:cBhvr>
                                      <p:to>
                                        <p:strVal val="visible"/>
                                      </p:to>
                                    </p:set>
                                    <p:anim calcmode="lin" valueType="num">
                                      <p:cBhvr additive="base">
                                        <p:cTn id="19" dur="500" fill="hold"/>
                                        <p:tgtEl>
                                          <p:spTgt spid="2"/>
                                        </p:tgtEl>
                                        <p:attrNameLst>
                                          <p:attrName>ppt_x</p:attrName>
                                        </p:attrNameLst>
                                      </p:cBhvr>
                                      <p:tavLst>
                                        <p:tav tm="0">
                                          <p:val>
                                            <p:strVal val="#ppt_x"/>
                                          </p:val>
                                        </p:tav>
                                        <p:tav tm="100000">
                                          <p:val>
                                            <p:strVal val="#ppt_x"/>
                                          </p:val>
                                        </p:tav>
                                      </p:tavLst>
                                    </p:anim>
                                    <p:anim calcmode="lin" valueType="num">
                                      <p:cBhvr additive="base">
                                        <p:cTn id="20" dur="500" fill="hold"/>
                                        <p:tgtEl>
                                          <p:spTgt spid="2"/>
                                        </p:tgtEl>
                                        <p:attrNameLst>
                                          <p:attrName>ppt_y</p:attrName>
                                        </p:attrNameLst>
                                      </p:cBhvr>
                                      <p:tavLst>
                                        <p:tav tm="0">
                                          <p:val>
                                            <p:strVal val="1+#ppt_h/2"/>
                                          </p:val>
                                        </p:tav>
                                        <p:tav tm="100000">
                                          <p:val>
                                            <p:strVal val="#ppt_y"/>
                                          </p:val>
                                        </p:tav>
                                      </p:tavLst>
                                    </p:anim>
                                  </p:childTnLst>
                                </p:cTn>
                              </p:par>
                            </p:childTnLst>
                          </p:cTn>
                        </p:par>
                        <p:par>
                          <p:cTn id="21" fill="hold">
                            <p:stCondLst>
                              <p:cond delay="1000"/>
                            </p:stCondLst>
                            <p:childTnLst>
                              <p:par>
                                <p:cTn id="22" presetID="2" presetClass="entr" presetSubtype="8" fill="hold" nodeType="afterEffect">
                                  <p:stCondLst>
                                    <p:cond delay="0"/>
                                  </p:stCondLst>
                                  <p:childTnLst>
                                    <p:set>
                                      <p:cBhvr>
                                        <p:cTn id="23" dur="1" fill="hold">
                                          <p:stCondLst>
                                            <p:cond delay="0"/>
                                          </p:stCondLst>
                                        </p:cTn>
                                        <p:tgtEl>
                                          <p:spTgt spid="292"/>
                                        </p:tgtEl>
                                        <p:attrNameLst>
                                          <p:attrName>style.visibility</p:attrName>
                                        </p:attrNameLst>
                                      </p:cBhvr>
                                      <p:to>
                                        <p:strVal val="visible"/>
                                      </p:to>
                                    </p:set>
                                    <p:anim calcmode="lin" valueType="num">
                                      <p:cBhvr additive="base">
                                        <p:cTn id="24" dur="500" fill="hold"/>
                                        <p:tgtEl>
                                          <p:spTgt spid="292"/>
                                        </p:tgtEl>
                                        <p:attrNameLst>
                                          <p:attrName>ppt_x</p:attrName>
                                        </p:attrNameLst>
                                      </p:cBhvr>
                                      <p:tavLst>
                                        <p:tav tm="0">
                                          <p:val>
                                            <p:strVal val="0-#ppt_w/2"/>
                                          </p:val>
                                        </p:tav>
                                        <p:tav tm="100000">
                                          <p:val>
                                            <p:strVal val="#ppt_x"/>
                                          </p:val>
                                        </p:tav>
                                      </p:tavLst>
                                    </p:anim>
                                    <p:anim calcmode="lin" valueType="num">
                                      <p:cBhvr additive="base">
                                        <p:cTn id="25" dur="500" fill="hold"/>
                                        <p:tgtEl>
                                          <p:spTgt spid="292"/>
                                        </p:tgtEl>
                                        <p:attrNameLst>
                                          <p:attrName>ppt_y</p:attrName>
                                        </p:attrNameLst>
                                      </p:cBhvr>
                                      <p:tavLst>
                                        <p:tav tm="0">
                                          <p:val>
                                            <p:strVal val="#ppt_y"/>
                                          </p:val>
                                        </p:tav>
                                        <p:tav tm="100000">
                                          <p:val>
                                            <p:strVal val="#ppt_y"/>
                                          </p:val>
                                        </p:tav>
                                      </p:tavLst>
                                    </p:anim>
                                  </p:childTnLst>
                                </p:cTn>
                              </p:par>
                            </p:childTnLst>
                          </p:cTn>
                        </p:par>
                        <p:par>
                          <p:cTn id="26" fill="hold">
                            <p:stCondLst>
                              <p:cond delay="1500"/>
                            </p:stCondLst>
                            <p:childTnLst>
                              <p:par>
                                <p:cTn id="27" presetID="2" presetClass="entr" presetSubtype="4" fill="hold" nodeType="afterEffect">
                                  <p:stCondLst>
                                    <p:cond delay="0"/>
                                  </p:stCondLst>
                                  <p:childTnLst>
                                    <p:set>
                                      <p:cBhvr>
                                        <p:cTn id="28" dur="1" fill="hold">
                                          <p:stCondLst>
                                            <p:cond delay="0"/>
                                          </p:stCondLst>
                                        </p:cTn>
                                        <p:tgtEl>
                                          <p:spTgt spid="153"/>
                                        </p:tgtEl>
                                        <p:attrNameLst>
                                          <p:attrName>style.visibility</p:attrName>
                                        </p:attrNameLst>
                                      </p:cBhvr>
                                      <p:to>
                                        <p:strVal val="visible"/>
                                      </p:to>
                                    </p:set>
                                    <p:anim calcmode="lin" valueType="num">
                                      <p:cBhvr additive="base">
                                        <p:cTn id="29" dur="500" fill="hold"/>
                                        <p:tgtEl>
                                          <p:spTgt spid="153"/>
                                        </p:tgtEl>
                                        <p:attrNameLst>
                                          <p:attrName>ppt_x</p:attrName>
                                        </p:attrNameLst>
                                      </p:cBhvr>
                                      <p:tavLst>
                                        <p:tav tm="0">
                                          <p:val>
                                            <p:strVal val="#ppt_x"/>
                                          </p:val>
                                        </p:tav>
                                        <p:tav tm="100000">
                                          <p:val>
                                            <p:strVal val="#ppt_x"/>
                                          </p:val>
                                        </p:tav>
                                      </p:tavLst>
                                    </p:anim>
                                    <p:anim calcmode="lin" valueType="num">
                                      <p:cBhvr additive="base">
                                        <p:cTn id="30" dur="500" fill="hold"/>
                                        <p:tgtEl>
                                          <p:spTgt spid="153"/>
                                        </p:tgtEl>
                                        <p:attrNameLst>
                                          <p:attrName>ppt_y</p:attrName>
                                        </p:attrNameLst>
                                      </p:cBhvr>
                                      <p:tavLst>
                                        <p:tav tm="0">
                                          <p:val>
                                            <p:strVal val="1+#ppt_h/2"/>
                                          </p:val>
                                        </p:tav>
                                        <p:tav tm="100000">
                                          <p:val>
                                            <p:strVal val="#ppt_y"/>
                                          </p:val>
                                        </p:tav>
                                      </p:tavLst>
                                    </p:anim>
                                  </p:childTnLst>
                                </p:cTn>
                              </p:par>
                            </p:childTnLst>
                          </p:cTn>
                        </p:par>
                        <p:par>
                          <p:cTn id="31" fill="hold">
                            <p:stCondLst>
                              <p:cond delay="2000"/>
                            </p:stCondLst>
                            <p:childTnLst>
                              <p:par>
                                <p:cTn id="32" presetID="10" presetClass="entr" presetSubtype="0" fill="hold" nodeType="afterEffect">
                                  <p:stCondLst>
                                    <p:cond delay="0"/>
                                  </p:stCondLst>
                                  <p:childTnLst>
                                    <p:set>
                                      <p:cBhvr>
                                        <p:cTn id="33" dur="1" fill="hold">
                                          <p:stCondLst>
                                            <p:cond delay="0"/>
                                          </p:stCondLst>
                                        </p:cTn>
                                        <p:tgtEl>
                                          <p:spTgt spid="147"/>
                                        </p:tgtEl>
                                        <p:attrNameLst>
                                          <p:attrName>style.visibility</p:attrName>
                                        </p:attrNameLst>
                                      </p:cBhvr>
                                      <p:to>
                                        <p:strVal val="visible"/>
                                      </p:to>
                                    </p:set>
                                    <p:animEffect transition="in" filter="fade">
                                      <p:cBhvr>
                                        <p:cTn id="34" dur="500"/>
                                        <p:tgtEl>
                                          <p:spTgt spid="1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 grpId="0" animBg="1"/>
      <p:bldP spid="48" grpId="0" animBg="1"/>
    </p:bldLst>
  </p:timing>
</p:sldLayout>
</file>

<file path=ppt/slideLayouts/slideLayout76.xml><?xml version="1.0" encoding="utf-8"?>
<p:sldLayout xmlns:a="http://schemas.openxmlformats.org/drawingml/2006/main" xmlns:r="http://schemas.openxmlformats.org/officeDocument/2006/relationships" xmlns:p="http://schemas.openxmlformats.org/presentationml/2006/main" preserve="1" userDrawn="1">
  <p:cSld name="1_Title and Content">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297023" y="164692"/>
            <a:ext cx="8712950" cy="4681543"/>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dk2"/>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endParaRPr sz="1350" dirty="0">
                <a:solidFill>
                  <a:prstClr val="black"/>
                </a:solidFill>
                <a:latin typeface="Times New Roman" panose="02020603050405020304" pitchFamily="18" charset="0"/>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349391" y="661836"/>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150354" y="680331"/>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168122" y="742296"/>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393811" y="710860"/>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151248" y="688672"/>
            <a:ext cx="335912"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348498" y="1122388"/>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49460" y="1140883"/>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167228" y="1202847"/>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392918" y="1171412"/>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150353" y="1149223"/>
            <a:ext cx="335912"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347604" y="1582939"/>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48567" y="1601434"/>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166334" y="1663399"/>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392025" y="1631963"/>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49460" y="1609774"/>
            <a:ext cx="335912"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346711" y="2043490"/>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47673" y="2061986"/>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165441" y="2123950"/>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391130" y="2092515"/>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48567" y="2070326"/>
            <a:ext cx="335912"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345817" y="2504042"/>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46779" y="2522537"/>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164548" y="2584501"/>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390237" y="2553066"/>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47674" y="2530877"/>
            <a:ext cx="335912"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344924" y="2964593"/>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45886" y="2983088"/>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163654" y="3045053"/>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389344" y="3013617"/>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46779" y="2991429"/>
            <a:ext cx="335912"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344030" y="3425145"/>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44993" y="3443640"/>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162760" y="3505604"/>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388450" y="3474169"/>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45886" y="3451980"/>
            <a:ext cx="335912"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343137" y="3885696"/>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44100" y="3904191"/>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161867" y="3966156"/>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387556" y="3934720"/>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44993" y="3912531"/>
            <a:ext cx="335912"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342243" y="4346247"/>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43205" y="4364743"/>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160973" y="4426707"/>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386663" y="4395272"/>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44099" y="4373083"/>
            <a:ext cx="335912"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2319402" y="817835"/>
            <a:ext cx="4163971" cy="3549164"/>
          </a:xfrm>
          <a:prstGeom prst="rect">
            <a:avLst/>
          </a:prstGeom>
          <a:solidFill>
            <a:srgbClr val="FFE285"/>
          </a:solidFill>
          <a:ln>
            <a:noFill/>
          </a:ln>
        </p:spPr>
        <p:txBody>
          <a:bodyPr spcFirstLastPara="1" wrap="square" lIns="68569" tIns="68569" rIns="68569" bIns="68569" anchor="ctr" anchorCtr="0">
            <a:noAutofit/>
          </a:bodyPr>
          <a:lstStyle/>
          <a:p>
            <a:endParaRPr sz="375" dirty="0">
              <a:solidFill>
                <a:prstClr val="black"/>
              </a:solidFill>
              <a:latin typeface="Times New Roman" panose="02020603050405020304" pitchFamily="18" charset="0"/>
            </a:endParaRPr>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109020" y="579882"/>
            <a:ext cx="963357" cy="100291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2"/>
          </a:solidFill>
          <a:ln>
            <a:noFill/>
          </a:ln>
        </p:spPr>
        <p:txBody>
          <a:bodyPr spcFirstLastPara="1" wrap="square" lIns="68569" tIns="68569" rIns="68569" bIns="68569" anchor="ctr" anchorCtr="0">
            <a:noAutofit/>
          </a:bodyPr>
          <a:lstStyle/>
          <a:p>
            <a:endParaRPr sz="375">
              <a:solidFill>
                <a:prstClr val="black"/>
              </a:solidFill>
              <a:latin typeface="Times New Roman" panose="02020603050405020304" pitchFamily="18" charset="0"/>
            </a:endParaRPr>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5732065" y="772338"/>
            <a:ext cx="1160589" cy="832447"/>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1"/>
          </a:solidFill>
          <a:ln>
            <a:noFill/>
          </a:ln>
        </p:spPr>
        <p:txBody>
          <a:bodyPr spcFirstLastPara="1" wrap="square" lIns="68569" tIns="68569" rIns="68569" bIns="68569" anchor="ctr" anchorCtr="0">
            <a:noAutofit/>
          </a:bodyPr>
          <a:lstStyle/>
          <a:p>
            <a:endParaRPr sz="375">
              <a:solidFill>
                <a:prstClr val="black"/>
              </a:solidFill>
              <a:latin typeface="Times New Roman" panose="02020603050405020304" pitchFamily="18" charset="0"/>
            </a:endParaRPr>
          </a:p>
        </p:txBody>
      </p:sp>
      <p:grpSp>
        <p:nvGrpSpPr>
          <p:cNvPr id="100" name="Google Shape;211;p3">
            <a:extLst>
              <a:ext uri="{FF2B5EF4-FFF2-40B4-BE49-F238E27FC236}">
                <a16:creationId xmlns:a16="http://schemas.microsoft.com/office/drawing/2014/main" id="{3EE8E1EA-42BA-40F4-91B8-92E720E0C7B3}"/>
              </a:ext>
            </a:extLst>
          </p:cNvPr>
          <p:cNvGrpSpPr/>
          <p:nvPr userDrawn="1"/>
        </p:nvGrpSpPr>
        <p:grpSpPr>
          <a:xfrm>
            <a:off x="772900" y="1186379"/>
            <a:ext cx="333322" cy="298986"/>
            <a:chOff x="2495125" y="2142250"/>
            <a:chExt cx="444275" cy="398525"/>
          </a:xfrm>
        </p:grpSpPr>
        <p:sp>
          <p:nvSpPr>
            <p:cNvPr id="101" name="Google Shape;212;p3">
              <a:extLst>
                <a:ext uri="{FF2B5EF4-FFF2-40B4-BE49-F238E27FC236}">
                  <a16:creationId xmlns:a16="http://schemas.microsoft.com/office/drawing/2014/main" id="{535446D6-A2F2-4960-9F20-4FD2FC844655}"/>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endParaRPr sz="1350" dirty="0">
                <a:solidFill>
                  <a:prstClr val="black"/>
                </a:solidFill>
                <a:latin typeface="Times New Roman" panose="02020603050405020304" pitchFamily="18" charset="0"/>
              </a:endParaRPr>
            </a:p>
          </p:txBody>
        </p:sp>
        <p:sp>
          <p:nvSpPr>
            <p:cNvPr id="102" name="Google Shape;213;p3">
              <a:extLst>
                <a:ext uri="{FF2B5EF4-FFF2-40B4-BE49-F238E27FC236}">
                  <a16:creationId xmlns:a16="http://schemas.microsoft.com/office/drawing/2014/main" id="{E3877D8C-8D49-48AE-983D-46B3D4C316AA}"/>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grpSp>
        <p:nvGrpSpPr>
          <p:cNvPr id="103" name="Google Shape;214;p3">
            <a:extLst>
              <a:ext uri="{FF2B5EF4-FFF2-40B4-BE49-F238E27FC236}">
                <a16:creationId xmlns:a16="http://schemas.microsoft.com/office/drawing/2014/main" id="{6B26BBFF-8A4A-4D77-8E20-7565D314876E}"/>
              </a:ext>
            </a:extLst>
          </p:cNvPr>
          <p:cNvGrpSpPr/>
          <p:nvPr userDrawn="1"/>
        </p:nvGrpSpPr>
        <p:grpSpPr>
          <a:xfrm>
            <a:off x="7923582" y="3780148"/>
            <a:ext cx="218607" cy="211096"/>
            <a:chOff x="3243875" y="2372825"/>
            <a:chExt cx="291375" cy="281375"/>
          </a:xfrm>
        </p:grpSpPr>
        <p:sp>
          <p:nvSpPr>
            <p:cNvPr id="104" name="Google Shape;215;p3">
              <a:extLst>
                <a:ext uri="{FF2B5EF4-FFF2-40B4-BE49-F238E27FC236}">
                  <a16:creationId xmlns:a16="http://schemas.microsoft.com/office/drawing/2014/main" id="{5905416B-3780-49A3-85AC-E7AB8A365E53}"/>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05" name="Google Shape;216;p3">
              <a:extLst>
                <a:ext uri="{FF2B5EF4-FFF2-40B4-BE49-F238E27FC236}">
                  <a16:creationId xmlns:a16="http://schemas.microsoft.com/office/drawing/2014/main" id="{B31BA3B0-0DA2-4CD9-AB3D-C2DF62186FC9}"/>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06" name="Google Shape;217;p3">
              <a:extLst>
                <a:ext uri="{FF2B5EF4-FFF2-40B4-BE49-F238E27FC236}">
                  <a16:creationId xmlns:a16="http://schemas.microsoft.com/office/drawing/2014/main" id="{367F9544-3ED4-4D1E-8702-43837309CF8C}"/>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07" name="Google Shape;218;p3">
              <a:extLst>
                <a:ext uri="{FF2B5EF4-FFF2-40B4-BE49-F238E27FC236}">
                  <a16:creationId xmlns:a16="http://schemas.microsoft.com/office/drawing/2014/main" id="{8C773ACC-4F47-4265-AF08-3AAA1BA820F1}"/>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08" name="Google Shape;219;p3">
              <a:extLst>
                <a:ext uri="{FF2B5EF4-FFF2-40B4-BE49-F238E27FC236}">
                  <a16:creationId xmlns:a16="http://schemas.microsoft.com/office/drawing/2014/main" id="{1E75251D-8191-4F83-B19D-C278B5C567D2}"/>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09" name="Google Shape;220;p3">
              <a:extLst>
                <a:ext uri="{FF2B5EF4-FFF2-40B4-BE49-F238E27FC236}">
                  <a16:creationId xmlns:a16="http://schemas.microsoft.com/office/drawing/2014/main" id="{CD244239-4494-4523-A92A-04BBF5524A62}"/>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10" name="Google Shape;221;p3">
              <a:extLst>
                <a:ext uri="{FF2B5EF4-FFF2-40B4-BE49-F238E27FC236}">
                  <a16:creationId xmlns:a16="http://schemas.microsoft.com/office/drawing/2014/main" id="{C8D2A7B8-8AEC-4A7B-A85D-C49CFD031893}"/>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sz="1350" dirty="0">
                <a:solidFill>
                  <a:prstClr val="black"/>
                </a:solidFill>
                <a:latin typeface="Times New Roman" panose="02020603050405020304" pitchFamily="18" charset="0"/>
              </a:endParaRPr>
            </a:p>
          </p:txBody>
        </p:sp>
        <p:sp>
          <p:nvSpPr>
            <p:cNvPr id="111" name="Google Shape;222;p3">
              <a:extLst>
                <a:ext uri="{FF2B5EF4-FFF2-40B4-BE49-F238E27FC236}">
                  <a16:creationId xmlns:a16="http://schemas.microsoft.com/office/drawing/2014/main" id="{1BEBBF71-61D7-45D6-BB70-B4B6FDBF84CF}"/>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12" name="Google Shape;223;p3">
              <a:extLst>
                <a:ext uri="{FF2B5EF4-FFF2-40B4-BE49-F238E27FC236}">
                  <a16:creationId xmlns:a16="http://schemas.microsoft.com/office/drawing/2014/main" id="{1C8DD35C-E26B-4702-B102-151D077CFA0B}"/>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13" name="Google Shape;224;p3">
              <a:extLst>
                <a:ext uri="{FF2B5EF4-FFF2-40B4-BE49-F238E27FC236}">
                  <a16:creationId xmlns:a16="http://schemas.microsoft.com/office/drawing/2014/main" id="{FAEA3EBF-3AF4-48CF-B780-2C24192864A7}"/>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grpSp>
        <p:nvGrpSpPr>
          <p:cNvPr id="114" name="Google Shape;225;p3">
            <a:extLst>
              <a:ext uri="{FF2B5EF4-FFF2-40B4-BE49-F238E27FC236}">
                <a16:creationId xmlns:a16="http://schemas.microsoft.com/office/drawing/2014/main" id="{8349EE9D-865C-4187-8F2A-C8D67A315C95}"/>
              </a:ext>
            </a:extLst>
          </p:cNvPr>
          <p:cNvGrpSpPr/>
          <p:nvPr userDrawn="1"/>
        </p:nvGrpSpPr>
        <p:grpSpPr>
          <a:xfrm>
            <a:off x="8086725" y="536311"/>
            <a:ext cx="125049" cy="126470"/>
            <a:chOff x="4954425" y="2036375"/>
            <a:chExt cx="166675" cy="168575"/>
          </a:xfrm>
        </p:grpSpPr>
        <p:sp>
          <p:nvSpPr>
            <p:cNvPr id="115" name="Google Shape;226;p3">
              <a:extLst>
                <a:ext uri="{FF2B5EF4-FFF2-40B4-BE49-F238E27FC236}">
                  <a16:creationId xmlns:a16="http://schemas.microsoft.com/office/drawing/2014/main" id="{C3E893B2-B741-45D1-AA70-EFBF2C1CCB32}"/>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16" name="Google Shape;227;p3">
              <a:extLst>
                <a:ext uri="{FF2B5EF4-FFF2-40B4-BE49-F238E27FC236}">
                  <a16:creationId xmlns:a16="http://schemas.microsoft.com/office/drawing/2014/main" id="{4806DF11-E7A6-4BCA-864C-D4BB12AF1B79}"/>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sp>
        <p:nvSpPr>
          <p:cNvPr id="117" name="Google Shape;228;p3">
            <a:extLst>
              <a:ext uri="{FF2B5EF4-FFF2-40B4-BE49-F238E27FC236}">
                <a16:creationId xmlns:a16="http://schemas.microsoft.com/office/drawing/2014/main" id="{DE8A01B2-77F0-42CA-BCD0-4D9A98E4E84B}"/>
              </a:ext>
            </a:extLst>
          </p:cNvPr>
          <p:cNvSpPr/>
          <p:nvPr userDrawn="1"/>
        </p:nvSpPr>
        <p:spPr>
          <a:xfrm>
            <a:off x="1183176" y="2699166"/>
            <a:ext cx="89375" cy="60919"/>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18" name="Google Shape;229;p3">
            <a:extLst>
              <a:ext uri="{FF2B5EF4-FFF2-40B4-BE49-F238E27FC236}">
                <a16:creationId xmlns:a16="http://schemas.microsoft.com/office/drawing/2014/main" id="{040941FA-39DE-4897-9957-4F8E125A8F2C}"/>
              </a:ext>
            </a:extLst>
          </p:cNvPr>
          <p:cNvSpPr/>
          <p:nvPr userDrawn="1"/>
        </p:nvSpPr>
        <p:spPr>
          <a:xfrm>
            <a:off x="7387629" y="2917298"/>
            <a:ext cx="65273" cy="46458"/>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grpSp>
        <p:nvGrpSpPr>
          <p:cNvPr id="119" name="Google Shape;230;p3">
            <a:extLst>
              <a:ext uri="{FF2B5EF4-FFF2-40B4-BE49-F238E27FC236}">
                <a16:creationId xmlns:a16="http://schemas.microsoft.com/office/drawing/2014/main" id="{39E1EAF3-ED4F-4E40-A591-87F74A538B8E}"/>
              </a:ext>
            </a:extLst>
          </p:cNvPr>
          <p:cNvGrpSpPr/>
          <p:nvPr userDrawn="1"/>
        </p:nvGrpSpPr>
        <p:grpSpPr>
          <a:xfrm>
            <a:off x="956428" y="4157405"/>
            <a:ext cx="125049" cy="126470"/>
            <a:chOff x="4954425" y="2036375"/>
            <a:chExt cx="166675" cy="168575"/>
          </a:xfrm>
        </p:grpSpPr>
        <p:sp>
          <p:nvSpPr>
            <p:cNvPr id="120" name="Google Shape;231;p3">
              <a:extLst>
                <a:ext uri="{FF2B5EF4-FFF2-40B4-BE49-F238E27FC236}">
                  <a16:creationId xmlns:a16="http://schemas.microsoft.com/office/drawing/2014/main" id="{637B9622-5D72-4988-A025-9DDD451CEE63}"/>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21" name="Google Shape;232;p3">
              <a:extLst>
                <a:ext uri="{FF2B5EF4-FFF2-40B4-BE49-F238E27FC236}">
                  <a16:creationId xmlns:a16="http://schemas.microsoft.com/office/drawing/2014/main" id="{90AFE972-DB48-45E9-9EE9-E273CE0A3941}"/>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grpSp>
        <p:nvGrpSpPr>
          <p:cNvPr id="122" name="Google Shape;769;p31">
            <a:extLst>
              <a:ext uri="{FF2B5EF4-FFF2-40B4-BE49-F238E27FC236}">
                <a16:creationId xmlns:a16="http://schemas.microsoft.com/office/drawing/2014/main" id="{9BC6E0ED-AB1D-4836-B4E8-0379D97072CC}"/>
              </a:ext>
            </a:extLst>
          </p:cNvPr>
          <p:cNvGrpSpPr/>
          <p:nvPr userDrawn="1"/>
        </p:nvGrpSpPr>
        <p:grpSpPr>
          <a:xfrm>
            <a:off x="1911881" y="2691891"/>
            <a:ext cx="1950262" cy="1891956"/>
            <a:chOff x="5641385" y="2381306"/>
            <a:chExt cx="2599446" cy="2521829"/>
          </a:xfrm>
        </p:grpSpPr>
        <p:sp>
          <p:nvSpPr>
            <p:cNvPr id="123" name="Google Shape;770;p31">
              <a:extLst>
                <a:ext uri="{FF2B5EF4-FFF2-40B4-BE49-F238E27FC236}">
                  <a16:creationId xmlns:a16="http://schemas.microsoft.com/office/drawing/2014/main" id="{54FBC327-7229-4E48-B70D-221E3B4ABBD6}"/>
                </a:ext>
              </a:extLst>
            </p:cNvPr>
            <p:cNvSpPr/>
            <p:nvPr/>
          </p:nvSpPr>
          <p:spPr>
            <a:xfrm>
              <a:off x="5715495" y="4459755"/>
              <a:ext cx="2364987" cy="361232"/>
            </a:xfrm>
            <a:custGeom>
              <a:avLst/>
              <a:gdLst/>
              <a:ahLst/>
              <a:cxnLst/>
              <a:rect l="l" t="t" r="r" b="b"/>
              <a:pathLst>
                <a:path w="38516" h="5883" extrusionOk="0">
                  <a:moveTo>
                    <a:pt x="19191" y="1"/>
                  </a:moveTo>
                  <a:cubicBezTo>
                    <a:pt x="8537" y="1"/>
                    <a:pt x="0" y="1379"/>
                    <a:pt x="0" y="2925"/>
                  </a:cubicBezTo>
                  <a:cubicBezTo>
                    <a:pt x="0" y="4471"/>
                    <a:pt x="8537" y="5882"/>
                    <a:pt x="19191" y="5882"/>
                  </a:cubicBezTo>
                  <a:cubicBezTo>
                    <a:pt x="29811" y="5882"/>
                    <a:pt x="38516" y="4471"/>
                    <a:pt x="38516" y="2925"/>
                  </a:cubicBezTo>
                  <a:cubicBezTo>
                    <a:pt x="38516" y="1379"/>
                    <a:pt x="29811" y="1"/>
                    <a:pt x="19191" y="1"/>
                  </a:cubicBezTo>
                  <a:close/>
                </a:path>
              </a:pathLst>
            </a:custGeom>
            <a:solidFill>
              <a:schemeClr val="l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nvGrpSpPr>
            <p:cNvPr id="124" name="Google Shape;771;p31">
              <a:extLst>
                <a:ext uri="{FF2B5EF4-FFF2-40B4-BE49-F238E27FC236}">
                  <a16:creationId xmlns:a16="http://schemas.microsoft.com/office/drawing/2014/main" id="{735A0EF3-CD49-4849-A6D0-53FADD84C85D}"/>
                </a:ext>
              </a:extLst>
            </p:cNvPr>
            <p:cNvGrpSpPr/>
            <p:nvPr/>
          </p:nvGrpSpPr>
          <p:grpSpPr>
            <a:xfrm flipH="1">
              <a:off x="6793275" y="3690844"/>
              <a:ext cx="1447557" cy="1002468"/>
              <a:chOff x="4799733" y="3457797"/>
              <a:chExt cx="2301388" cy="1593766"/>
            </a:xfrm>
          </p:grpSpPr>
          <p:sp>
            <p:nvSpPr>
              <p:cNvPr id="179" name="Google Shape;772;p31">
                <a:extLst>
                  <a:ext uri="{FF2B5EF4-FFF2-40B4-BE49-F238E27FC236}">
                    <a16:creationId xmlns:a16="http://schemas.microsoft.com/office/drawing/2014/main" id="{F854EEEE-60A7-4C8E-8953-E8769EEC5813}"/>
                  </a:ext>
                </a:extLst>
              </p:cNvPr>
              <p:cNvSpPr/>
              <p:nvPr/>
            </p:nvSpPr>
            <p:spPr>
              <a:xfrm>
                <a:off x="5512937" y="4441437"/>
                <a:ext cx="134693" cy="122202"/>
              </a:xfrm>
              <a:custGeom>
                <a:avLst/>
                <a:gdLst/>
                <a:ahLst/>
                <a:cxnLst/>
                <a:rect l="l" t="t" r="r" b="b"/>
                <a:pathLst>
                  <a:path w="2437" h="2211" extrusionOk="0">
                    <a:moveTo>
                      <a:pt x="1" y="1"/>
                    </a:moveTo>
                    <a:lnTo>
                      <a:pt x="1" y="715"/>
                    </a:lnTo>
                    <a:lnTo>
                      <a:pt x="1" y="1271"/>
                    </a:lnTo>
                    <a:lnTo>
                      <a:pt x="1" y="2211"/>
                    </a:lnTo>
                    <a:lnTo>
                      <a:pt x="2436" y="1112"/>
                    </a:lnTo>
                    <a:lnTo>
                      <a:pt x="1" y="1"/>
                    </a:lnTo>
                    <a:close/>
                  </a:path>
                </a:pathLst>
              </a:custGeom>
              <a:solidFill>
                <a:srgbClr val="F09C4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80" name="Google Shape;773;p31">
                <a:extLst>
                  <a:ext uri="{FF2B5EF4-FFF2-40B4-BE49-F238E27FC236}">
                    <a16:creationId xmlns:a16="http://schemas.microsoft.com/office/drawing/2014/main" id="{3A64CB13-0C6D-4353-9509-7D271A41CDF4}"/>
                  </a:ext>
                </a:extLst>
              </p:cNvPr>
              <p:cNvSpPr/>
              <p:nvPr/>
            </p:nvSpPr>
            <p:spPr>
              <a:xfrm>
                <a:off x="5671673" y="4450943"/>
                <a:ext cx="91527" cy="79091"/>
              </a:xfrm>
              <a:custGeom>
                <a:avLst/>
                <a:gdLst/>
                <a:ahLst/>
                <a:cxnLst/>
                <a:rect l="l" t="t" r="r" b="b"/>
                <a:pathLst>
                  <a:path w="1656" h="1431" extrusionOk="0">
                    <a:moveTo>
                      <a:pt x="1" y="1"/>
                    </a:moveTo>
                    <a:lnTo>
                      <a:pt x="1" y="1430"/>
                    </a:lnTo>
                    <a:lnTo>
                      <a:pt x="1655" y="1430"/>
                    </a:lnTo>
                    <a:lnTo>
                      <a:pt x="1655" y="1"/>
                    </a:lnTo>
                    <a:close/>
                  </a:path>
                </a:pathLst>
              </a:custGeom>
              <a:solidFill>
                <a:srgbClr val="F9CF72"/>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81" name="Google Shape;774;p31">
                <a:extLst>
                  <a:ext uri="{FF2B5EF4-FFF2-40B4-BE49-F238E27FC236}">
                    <a16:creationId xmlns:a16="http://schemas.microsoft.com/office/drawing/2014/main" id="{CA6E3753-A1B1-4953-8CA7-64699041E7E4}"/>
                  </a:ext>
                </a:extLst>
              </p:cNvPr>
              <p:cNvSpPr/>
              <p:nvPr/>
            </p:nvSpPr>
            <p:spPr>
              <a:xfrm>
                <a:off x="5670236" y="4448014"/>
                <a:ext cx="92246" cy="80528"/>
              </a:xfrm>
              <a:custGeom>
                <a:avLst/>
                <a:gdLst/>
                <a:ahLst/>
                <a:cxnLst/>
                <a:rect l="l" t="t" r="r" b="b"/>
                <a:pathLst>
                  <a:path w="1669" h="1457" extrusionOk="0">
                    <a:moveTo>
                      <a:pt x="239" y="1"/>
                    </a:moveTo>
                    <a:cubicBezTo>
                      <a:pt x="146" y="1"/>
                      <a:pt x="80" y="14"/>
                      <a:pt x="53" y="27"/>
                    </a:cubicBezTo>
                    <a:cubicBezTo>
                      <a:pt x="14" y="40"/>
                      <a:pt x="0" y="54"/>
                      <a:pt x="0" y="93"/>
                    </a:cubicBezTo>
                    <a:cubicBezTo>
                      <a:pt x="0" y="120"/>
                      <a:pt x="14" y="146"/>
                      <a:pt x="40" y="160"/>
                    </a:cubicBezTo>
                    <a:cubicBezTo>
                      <a:pt x="80" y="173"/>
                      <a:pt x="120" y="173"/>
                      <a:pt x="186" y="173"/>
                    </a:cubicBezTo>
                    <a:cubicBezTo>
                      <a:pt x="225" y="186"/>
                      <a:pt x="265" y="186"/>
                      <a:pt x="292" y="199"/>
                    </a:cubicBezTo>
                    <a:cubicBezTo>
                      <a:pt x="305" y="212"/>
                      <a:pt x="345" y="239"/>
                      <a:pt x="371" y="292"/>
                    </a:cubicBezTo>
                    <a:lnTo>
                      <a:pt x="689" y="729"/>
                    </a:lnTo>
                    <a:lnTo>
                      <a:pt x="636" y="795"/>
                    </a:lnTo>
                    <a:lnTo>
                      <a:pt x="596" y="861"/>
                    </a:lnTo>
                    <a:lnTo>
                      <a:pt x="517" y="954"/>
                    </a:lnTo>
                    <a:cubicBezTo>
                      <a:pt x="490" y="993"/>
                      <a:pt x="450" y="1046"/>
                      <a:pt x="398" y="1126"/>
                    </a:cubicBezTo>
                    <a:cubicBezTo>
                      <a:pt x="371" y="1139"/>
                      <a:pt x="358" y="1152"/>
                      <a:pt x="331" y="1165"/>
                    </a:cubicBezTo>
                    <a:cubicBezTo>
                      <a:pt x="318" y="1179"/>
                      <a:pt x="292" y="1179"/>
                      <a:pt x="265" y="1192"/>
                    </a:cubicBezTo>
                    <a:cubicBezTo>
                      <a:pt x="212" y="1192"/>
                      <a:pt x="173" y="1205"/>
                      <a:pt x="133" y="1218"/>
                    </a:cubicBezTo>
                    <a:cubicBezTo>
                      <a:pt x="93" y="1232"/>
                      <a:pt x="80" y="1245"/>
                      <a:pt x="80" y="1285"/>
                    </a:cubicBezTo>
                    <a:cubicBezTo>
                      <a:pt x="80" y="1298"/>
                      <a:pt x="80" y="1324"/>
                      <a:pt x="80" y="1337"/>
                    </a:cubicBezTo>
                    <a:cubicBezTo>
                      <a:pt x="93" y="1337"/>
                      <a:pt x="106" y="1351"/>
                      <a:pt x="120" y="1351"/>
                    </a:cubicBezTo>
                    <a:cubicBezTo>
                      <a:pt x="133" y="1364"/>
                      <a:pt x="146" y="1364"/>
                      <a:pt x="159" y="1364"/>
                    </a:cubicBezTo>
                    <a:lnTo>
                      <a:pt x="556" y="1364"/>
                    </a:lnTo>
                    <a:cubicBezTo>
                      <a:pt x="570" y="1364"/>
                      <a:pt x="583" y="1377"/>
                      <a:pt x="609" y="1377"/>
                    </a:cubicBezTo>
                    <a:lnTo>
                      <a:pt x="675" y="1377"/>
                    </a:lnTo>
                    <a:cubicBezTo>
                      <a:pt x="702" y="1377"/>
                      <a:pt x="728" y="1364"/>
                      <a:pt x="755" y="1364"/>
                    </a:cubicBezTo>
                    <a:cubicBezTo>
                      <a:pt x="781" y="1351"/>
                      <a:pt x="808" y="1324"/>
                      <a:pt x="808" y="1298"/>
                    </a:cubicBezTo>
                    <a:cubicBezTo>
                      <a:pt x="808" y="1285"/>
                      <a:pt x="795" y="1258"/>
                      <a:pt x="781" y="1245"/>
                    </a:cubicBezTo>
                    <a:cubicBezTo>
                      <a:pt x="768" y="1218"/>
                      <a:pt x="715" y="1218"/>
                      <a:pt x="662" y="1218"/>
                    </a:cubicBezTo>
                    <a:cubicBezTo>
                      <a:pt x="636" y="1218"/>
                      <a:pt x="609" y="1205"/>
                      <a:pt x="609" y="1205"/>
                    </a:cubicBezTo>
                    <a:cubicBezTo>
                      <a:pt x="609" y="1192"/>
                      <a:pt x="596" y="1192"/>
                      <a:pt x="596" y="1179"/>
                    </a:cubicBezTo>
                    <a:cubicBezTo>
                      <a:pt x="596" y="1179"/>
                      <a:pt x="609" y="1152"/>
                      <a:pt x="623" y="1139"/>
                    </a:cubicBezTo>
                    <a:cubicBezTo>
                      <a:pt x="636" y="1112"/>
                      <a:pt x="649" y="1099"/>
                      <a:pt x="662" y="1086"/>
                    </a:cubicBezTo>
                    <a:cubicBezTo>
                      <a:pt x="689" y="1046"/>
                      <a:pt x="702" y="1020"/>
                      <a:pt x="728" y="993"/>
                    </a:cubicBezTo>
                    <a:cubicBezTo>
                      <a:pt x="742" y="980"/>
                      <a:pt x="768" y="940"/>
                      <a:pt x="808" y="887"/>
                    </a:cubicBezTo>
                    <a:cubicBezTo>
                      <a:pt x="834" y="927"/>
                      <a:pt x="861" y="967"/>
                      <a:pt x="887" y="1007"/>
                    </a:cubicBezTo>
                    <a:cubicBezTo>
                      <a:pt x="914" y="1033"/>
                      <a:pt x="940" y="1073"/>
                      <a:pt x="967" y="1112"/>
                    </a:cubicBezTo>
                    <a:cubicBezTo>
                      <a:pt x="980" y="1139"/>
                      <a:pt x="1006" y="1165"/>
                      <a:pt x="1020" y="1192"/>
                    </a:cubicBezTo>
                    <a:cubicBezTo>
                      <a:pt x="1033" y="1218"/>
                      <a:pt x="1046" y="1232"/>
                      <a:pt x="1046" y="1245"/>
                    </a:cubicBezTo>
                    <a:cubicBezTo>
                      <a:pt x="1046" y="1258"/>
                      <a:pt x="1033" y="1271"/>
                      <a:pt x="1033" y="1285"/>
                    </a:cubicBezTo>
                    <a:lnTo>
                      <a:pt x="993" y="1285"/>
                    </a:lnTo>
                    <a:cubicBezTo>
                      <a:pt x="967" y="1298"/>
                      <a:pt x="953" y="1311"/>
                      <a:pt x="953" y="1324"/>
                    </a:cubicBezTo>
                    <a:cubicBezTo>
                      <a:pt x="940" y="1337"/>
                      <a:pt x="940" y="1351"/>
                      <a:pt x="940" y="1364"/>
                    </a:cubicBezTo>
                    <a:cubicBezTo>
                      <a:pt x="940" y="1377"/>
                      <a:pt x="953" y="1404"/>
                      <a:pt x="967" y="1430"/>
                    </a:cubicBezTo>
                    <a:cubicBezTo>
                      <a:pt x="993" y="1443"/>
                      <a:pt x="1033" y="1457"/>
                      <a:pt x="1086" y="1457"/>
                    </a:cubicBezTo>
                    <a:lnTo>
                      <a:pt x="1536" y="1457"/>
                    </a:lnTo>
                    <a:cubicBezTo>
                      <a:pt x="1575" y="1457"/>
                      <a:pt x="1602" y="1457"/>
                      <a:pt x="1628" y="1443"/>
                    </a:cubicBezTo>
                    <a:cubicBezTo>
                      <a:pt x="1655" y="1443"/>
                      <a:pt x="1668" y="1417"/>
                      <a:pt x="1668" y="1377"/>
                    </a:cubicBezTo>
                    <a:cubicBezTo>
                      <a:pt x="1668" y="1351"/>
                      <a:pt x="1655" y="1337"/>
                      <a:pt x="1628" y="1324"/>
                    </a:cubicBezTo>
                    <a:cubicBezTo>
                      <a:pt x="1615" y="1311"/>
                      <a:pt x="1589" y="1298"/>
                      <a:pt x="1549" y="1298"/>
                    </a:cubicBezTo>
                    <a:lnTo>
                      <a:pt x="1456" y="1298"/>
                    </a:lnTo>
                    <a:cubicBezTo>
                      <a:pt x="1430" y="1298"/>
                      <a:pt x="1403" y="1285"/>
                      <a:pt x="1364" y="1271"/>
                    </a:cubicBezTo>
                    <a:cubicBezTo>
                      <a:pt x="1350" y="1271"/>
                      <a:pt x="1337" y="1258"/>
                      <a:pt x="1324" y="1245"/>
                    </a:cubicBezTo>
                    <a:cubicBezTo>
                      <a:pt x="1311" y="1232"/>
                      <a:pt x="1284" y="1205"/>
                      <a:pt x="1245" y="1165"/>
                    </a:cubicBezTo>
                    <a:cubicBezTo>
                      <a:pt x="1218" y="1126"/>
                      <a:pt x="1178" y="1073"/>
                      <a:pt x="1125" y="1007"/>
                    </a:cubicBezTo>
                    <a:cubicBezTo>
                      <a:pt x="1073" y="927"/>
                      <a:pt x="1006" y="835"/>
                      <a:pt x="927" y="729"/>
                    </a:cubicBezTo>
                    <a:cubicBezTo>
                      <a:pt x="967" y="676"/>
                      <a:pt x="1006" y="610"/>
                      <a:pt x="1046" y="557"/>
                    </a:cubicBezTo>
                    <a:cubicBezTo>
                      <a:pt x="1073" y="504"/>
                      <a:pt x="1125" y="451"/>
                      <a:pt x="1165" y="385"/>
                    </a:cubicBezTo>
                    <a:cubicBezTo>
                      <a:pt x="1205" y="345"/>
                      <a:pt x="1245" y="318"/>
                      <a:pt x="1271" y="305"/>
                    </a:cubicBezTo>
                    <a:cubicBezTo>
                      <a:pt x="1298" y="292"/>
                      <a:pt x="1337" y="292"/>
                      <a:pt x="1390" y="292"/>
                    </a:cubicBezTo>
                    <a:cubicBezTo>
                      <a:pt x="1430" y="292"/>
                      <a:pt x="1509" y="279"/>
                      <a:pt x="1589" y="279"/>
                    </a:cubicBezTo>
                    <a:cubicBezTo>
                      <a:pt x="1615" y="279"/>
                      <a:pt x="1628" y="279"/>
                      <a:pt x="1642" y="265"/>
                    </a:cubicBezTo>
                    <a:cubicBezTo>
                      <a:pt x="1655" y="239"/>
                      <a:pt x="1655" y="226"/>
                      <a:pt x="1655" y="212"/>
                    </a:cubicBezTo>
                    <a:cubicBezTo>
                      <a:pt x="1655" y="146"/>
                      <a:pt x="1642" y="120"/>
                      <a:pt x="1589" y="120"/>
                    </a:cubicBezTo>
                    <a:lnTo>
                      <a:pt x="1020" y="120"/>
                    </a:lnTo>
                    <a:cubicBezTo>
                      <a:pt x="980" y="120"/>
                      <a:pt x="953" y="120"/>
                      <a:pt x="927" y="133"/>
                    </a:cubicBezTo>
                    <a:cubicBezTo>
                      <a:pt x="900" y="146"/>
                      <a:pt x="887" y="173"/>
                      <a:pt x="887" y="212"/>
                    </a:cubicBezTo>
                    <a:cubicBezTo>
                      <a:pt x="887" y="226"/>
                      <a:pt x="887" y="252"/>
                      <a:pt x="914" y="265"/>
                    </a:cubicBezTo>
                    <a:cubicBezTo>
                      <a:pt x="927" y="265"/>
                      <a:pt x="940" y="279"/>
                      <a:pt x="953" y="279"/>
                    </a:cubicBezTo>
                    <a:cubicBezTo>
                      <a:pt x="953" y="292"/>
                      <a:pt x="967" y="292"/>
                      <a:pt x="967" y="305"/>
                    </a:cubicBezTo>
                    <a:cubicBezTo>
                      <a:pt x="967" y="305"/>
                      <a:pt x="953" y="332"/>
                      <a:pt x="940" y="358"/>
                    </a:cubicBezTo>
                    <a:cubicBezTo>
                      <a:pt x="927" y="385"/>
                      <a:pt x="900" y="411"/>
                      <a:pt x="874" y="451"/>
                    </a:cubicBezTo>
                    <a:lnTo>
                      <a:pt x="808" y="570"/>
                    </a:lnTo>
                    <a:cubicBezTo>
                      <a:pt x="768" y="517"/>
                      <a:pt x="742" y="477"/>
                      <a:pt x="715" y="437"/>
                    </a:cubicBezTo>
                    <a:cubicBezTo>
                      <a:pt x="689" y="398"/>
                      <a:pt x="662" y="371"/>
                      <a:pt x="636" y="332"/>
                    </a:cubicBezTo>
                    <a:cubicBezTo>
                      <a:pt x="623" y="305"/>
                      <a:pt x="596" y="279"/>
                      <a:pt x="596" y="252"/>
                    </a:cubicBezTo>
                    <a:cubicBezTo>
                      <a:pt x="583" y="239"/>
                      <a:pt x="570" y="226"/>
                      <a:pt x="570" y="212"/>
                    </a:cubicBezTo>
                    <a:cubicBezTo>
                      <a:pt x="570" y="199"/>
                      <a:pt x="583" y="186"/>
                      <a:pt x="596" y="186"/>
                    </a:cubicBezTo>
                    <a:lnTo>
                      <a:pt x="662" y="186"/>
                    </a:lnTo>
                    <a:cubicBezTo>
                      <a:pt x="702" y="186"/>
                      <a:pt x="728" y="173"/>
                      <a:pt x="742" y="160"/>
                    </a:cubicBezTo>
                    <a:cubicBezTo>
                      <a:pt x="755" y="133"/>
                      <a:pt x="768" y="120"/>
                      <a:pt x="768" y="107"/>
                    </a:cubicBezTo>
                    <a:cubicBezTo>
                      <a:pt x="768" y="93"/>
                      <a:pt x="768" y="80"/>
                      <a:pt x="768" y="67"/>
                    </a:cubicBezTo>
                    <a:cubicBezTo>
                      <a:pt x="768" y="54"/>
                      <a:pt x="755" y="40"/>
                      <a:pt x="742" y="40"/>
                    </a:cubicBezTo>
                    <a:cubicBezTo>
                      <a:pt x="728" y="27"/>
                      <a:pt x="715" y="14"/>
                      <a:pt x="689" y="14"/>
                    </a:cubicBezTo>
                    <a:cubicBezTo>
                      <a:pt x="675" y="1"/>
                      <a:pt x="636" y="1"/>
                      <a:pt x="596" y="1"/>
                    </a:cubicBezTo>
                    <a:close/>
                  </a:path>
                </a:pathLst>
              </a:custGeom>
              <a:solidFill>
                <a:srgbClr val="F09C4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82" name="Google Shape;775;p31">
                <a:extLst>
                  <a:ext uri="{FF2B5EF4-FFF2-40B4-BE49-F238E27FC236}">
                    <a16:creationId xmlns:a16="http://schemas.microsoft.com/office/drawing/2014/main" id="{3E292DF2-70CE-4152-8475-FBB7C5053487}"/>
                  </a:ext>
                </a:extLst>
              </p:cNvPr>
              <p:cNvSpPr/>
              <p:nvPr/>
            </p:nvSpPr>
            <p:spPr>
              <a:xfrm>
                <a:off x="5668799" y="4448014"/>
                <a:ext cx="100260" cy="84895"/>
              </a:xfrm>
              <a:custGeom>
                <a:avLst/>
                <a:gdLst/>
                <a:ahLst/>
                <a:cxnLst/>
                <a:rect l="l" t="t" r="r" b="b"/>
                <a:pathLst>
                  <a:path w="1814" h="1536" extrusionOk="0">
                    <a:moveTo>
                      <a:pt x="768" y="107"/>
                    </a:moveTo>
                    <a:lnTo>
                      <a:pt x="768" y="160"/>
                    </a:lnTo>
                    <a:lnTo>
                      <a:pt x="662" y="160"/>
                    </a:lnTo>
                    <a:cubicBezTo>
                      <a:pt x="609" y="160"/>
                      <a:pt x="556" y="212"/>
                      <a:pt x="556" y="265"/>
                    </a:cubicBezTo>
                    <a:cubicBezTo>
                      <a:pt x="556" y="265"/>
                      <a:pt x="609" y="265"/>
                      <a:pt x="609" y="332"/>
                    </a:cubicBezTo>
                    <a:cubicBezTo>
                      <a:pt x="609" y="332"/>
                      <a:pt x="609" y="385"/>
                      <a:pt x="662" y="385"/>
                    </a:cubicBezTo>
                    <a:cubicBezTo>
                      <a:pt x="662" y="437"/>
                      <a:pt x="715" y="490"/>
                      <a:pt x="715" y="490"/>
                    </a:cubicBezTo>
                    <a:cubicBezTo>
                      <a:pt x="768" y="543"/>
                      <a:pt x="768" y="596"/>
                      <a:pt x="821" y="662"/>
                    </a:cubicBezTo>
                    <a:lnTo>
                      <a:pt x="887" y="715"/>
                    </a:lnTo>
                    <a:lnTo>
                      <a:pt x="993" y="543"/>
                    </a:lnTo>
                    <a:cubicBezTo>
                      <a:pt x="993" y="490"/>
                      <a:pt x="1046" y="437"/>
                      <a:pt x="1046" y="437"/>
                    </a:cubicBezTo>
                    <a:cubicBezTo>
                      <a:pt x="1046" y="385"/>
                      <a:pt x="1099" y="385"/>
                      <a:pt x="1099" y="332"/>
                    </a:cubicBezTo>
                    <a:cubicBezTo>
                      <a:pt x="1099" y="265"/>
                      <a:pt x="1046" y="265"/>
                      <a:pt x="1046" y="265"/>
                    </a:cubicBezTo>
                    <a:lnTo>
                      <a:pt x="993" y="265"/>
                    </a:lnTo>
                    <a:lnTo>
                      <a:pt x="993" y="212"/>
                    </a:lnTo>
                    <a:lnTo>
                      <a:pt x="1654" y="212"/>
                    </a:lnTo>
                    <a:lnTo>
                      <a:pt x="1654" y="265"/>
                    </a:lnTo>
                    <a:lnTo>
                      <a:pt x="1324" y="265"/>
                    </a:lnTo>
                    <a:cubicBezTo>
                      <a:pt x="1271" y="332"/>
                      <a:pt x="1218" y="332"/>
                      <a:pt x="1218" y="385"/>
                    </a:cubicBezTo>
                    <a:cubicBezTo>
                      <a:pt x="1151" y="437"/>
                      <a:pt x="1099" y="490"/>
                      <a:pt x="1046" y="543"/>
                    </a:cubicBezTo>
                    <a:cubicBezTo>
                      <a:pt x="993" y="596"/>
                      <a:pt x="993" y="662"/>
                      <a:pt x="940" y="715"/>
                    </a:cubicBezTo>
                    <a:lnTo>
                      <a:pt x="940" y="768"/>
                    </a:lnTo>
                    <a:lnTo>
                      <a:pt x="940" y="821"/>
                    </a:lnTo>
                    <a:cubicBezTo>
                      <a:pt x="993" y="927"/>
                      <a:pt x="1099" y="993"/>
                      <a:pt x="1151" y="1099"/>
                    </a:cubicBezTo>
                    <a:cubicBezTo>
                      <a:pt x="1218" y="1152"/>
                      <a:pt x="1218" y="1205"/>
                      <a:pt x="1271" y="1258"/>
                    </a:cubicBezTo>
                    <a:cubicBezTo>
                      <a:pt x="1324" y="1258"/>
                      <a:pt x="1324" y="1324"/>
                      <a:pt x="1324" y="1324"/>
                    </a:cubicBezTo>
                    <a:cubicBezTo>
                      <a:pt x="1376" y="1324"/>
                      <a:pt x="1376" y="1377"/>
                      <a:pt x="1429" y="1377"/>
                    </a:cubicBezTo>
                    <a:lnTo>
                      <a:pt x="1601" y="1377"/>
                    </a:lnTo>
                    <a:cubicBezTo>
                      <a:pt x="1654" y="1377"/>
                      <a:pt x="1654" y="1430"/>
                      <a:pt x="1654" y="1430"/>
                    </a:cubicBezTo>
                    <a:lnTo>
                      <a:pt x="1099" y="1430"/>
                    </a:lnTo>
                    <a:lnTo>
                      <a:pt x="1046" y="1377"/>
                    </a:lnTo>
                    <a:lnTo>
                      <a:pt x="1099" y="1377"/>
                    </a:lnTo>
                    <a:cubicBezTo>
                      <a:pt x="1151" y="1377"/>
                      <a:pt x="1151" y="1324"/>
                      <a:pt x="1151" y="1258"/>
                    </a:cubicBezTo>
                    <a:lnTo>
                      <a:pt x="1151" y="1205"/>
                    </a:lnTo>
                    <a:cubicBezTo>
                      <a:pt x="1099" y="1152"/>
                      <a:pt x="1099" y="1152"/>
                      <a:pt x="1099" y="1099"/>
                    </a:cubicBezTo>
                    <a:cubicBezTo>
                      <a:pt x="1046" y="1099"/>
                      <a:pt x="1046" y="1046"/>
                      <a:pt x="993" y="993"/>
                    </a:cubicBezTo>
                    <a:cubicBezTo>
                      <a:pt x="993" y="993"/>
                      <a:pt x="940" y="927"/>
                      <a:pt x="940" y="874"/>
                    </a:cubicBezTo>
                    <a:lnTo>
                      <a:pt x="887" y="821"/>
                    </a:lnTo>
                    <a:lnTo>
                      <a:pt x="821" y="874"/>
                    </a:lnTo>
                    <a:cubicBezTo>
                      <a:pt x="768" y="927"/>
                      <a:pt x="768" y="993"/>
                      <a:pt x="715" y="993"/>
                    </a:cubicBezTo>
                    <a:cubicBezTo>
                      <a:pt x="715" y="1046"/>
                      <a:pt x="715" y="1046"/>
                      <a:pt x="662" y="1099"/>
                    </a:cubicBezTo>
                    <a:lnTo>
                      <a:pt x="662" y="1152"/>
                    </a:lnTo>
                    <a:cubicBezTo>
                      <a:pt x="609" y="1152"/>
                      <a:pt x="609" y="1152"/>
                      <a:pt x="609" y="1205"/>
                    </a:cubicBezTo>
                    <a:lnTo>
                      <a:pt x="609" y="1258"/>
                    </a:lnTo>
                    <a:cubicBezTo>
                      <a:pt x="662" y="1324"/>
                      <a:pt x="662" y="1324"/>
                      <a:pt x="715" y="1324"/>
                    </a:cubicBezTo>
                    <a:lnTo>
                      <a:pt x="821" y="1324"/>
                    </a:lnTo>
                    <a:cubicBezTo>
                      <a:pt x="768" y="1324"/>
                      <a:pt x="768" y="1377"/>
                      <a:pt x="715" y="1377"/>
                    </a:cubicBezTo>
                    <a:lnTo>
                      <a:pt x="662" y="1377"/>
                    </a:lnTo>
                    <a:lnTo>
                      <a:pt x="609" y="1324"/>
                    </a:lnTo>
                    <a:lnTo>
                      <a:pt x="225" y="1324"/>
                    </a:lnTo>
                    <a:cubicBezTo>
                      <a:pt x="278" y="1324"/>
                      <a:pt x="278" y="1324"/>
                      <a:pt x="331" y="1258"/>
                    </a:cubicBezTo>
                    <a:lnTo>
                      <a:pt x="437" y="1258"/>
                    </a:lnTo>
                    <a:lnTo>
                      <a:pt x="490" y="1205"/>
                    </a:lnTo>
                    <a:cubicBezTo>
                      <a:pt x="556" y="1099"/>
                      <a:pt x="609" y="1046"/>
                      <a:pt x="609" y="1046"/>
                    </a:cubicBezTo>
                    <a:cubicBezTo>
                      <a:pt x="662" y="993"/>
                      <a:pt x="662" y="927"/>
                      <a:pt x="715" y="927"/>
                    </a:cubicBezTo>
                    <a:cubicBezTo>
                      <a:pt x="715" y="927"/>
                      <a:pt x="715" y="874"/>
                      <a:pt x="768" y="874"/>
                    </a:cubicBezTo>
                    <a:lnTo>
                      <a:pt x="768" y="821"/>
                    </a:lnTo>
                    <a:lnTo>
                      <a:pt x="821" y="768"/>
                    </a:lnTo>
                    <a:lnTo>
                      <a:pt x="490" y="265"/>
                    </a:lnTo>
                    <a:cubicBezTo>
                      <a:pt x="437" y="265"/>
                      <a:pt x="437" y="212"/>
                      <a:pt x="384" y="160"/>
                    </a:cubicBezTo>
                    <a:lnTo>
                      <a:pt x="106" y="160"/>
                    </a:lnTo>
                    <a:lnTo>
                      <a:pt x="106" y="107"/>
                    </a:lnTo>
                    <a:close/>
                    <a:moveTo>
                      <a:pt x="106" y="1"/>
                    </a:moveTo>
                    <a:cubicBezTo>
                      <a:pt x="53" y="54"/>
                      <a:pt x="0" y="107"/>
                      <a:pt x="0" y="107"/>
                    </a:cubicBezTo>
                    <a:cubicBezTo>
                      <a:pt x="0" y="160"/>
                      <a:pt x="53" y="212"/>
                      <a:pt x="53" y="265"/>
                    </a:cubicBezTo>
                    <a:lnTo>
                      <a:pt x="331" y="265"/>
                    </a:lnTo>
                    <a:cubicBezTo>
                      <a:pt x="331" y="332"/>
                      <a:pt x="331" y="332"/>
                      <a:pt x="384" y="385"/>
                    </a:cubicBezTo>
                    <a:lnTo>
                      <a:pt x="662" y="768"/>
                    </a:lnTo>
                    <a:lnTo>
                      <a:pt x="662" y="821"/>
                    </a:lnTo>
                    <a:cubicBezTo>
                      <a:pt x="662" y="821"/>
                      <a:pt x="609" y="821"/>
                      <a:pt x="609" y="874"/>
                    </a:cubicBezTo>
                    <a:lnTo>
                      <a:pt x="556" y="927"/>
                    </a:lnTo>
                    <a:cubicBezTo>
                      <a:pt x="490" y="993"/>
                      <a:pt x="437" y="1046"/>
                      <a:pt x="384" y="1099"/>
                    </a:cubicBezTo>
                    <a:lnTo>
                      <a:pt x="384" y="1152"/>
                    </a:lnTo>
                    <a:lnTo>
                      <a:pt x="331" y="1152"/>
                    </a:lnTo>
                    <a:cubicBezTo>
                      <a:pt x="278" y="1152"/>
                      <a:pt x="225" y="1152"/>
                      <a:pt x="159" y="1205"/>
                    </a:cubicBezTo>
                    <a:cubicBezTo>
                      <a:pt x="106" y="1205"/>
                      <a:pt x="53" y="1258"/>
                      <a:pt x="53" y="1324"/>
                    </a:cubicBezTo>
                    <a:cubicBezTo>
                      <a:pt x="53" y="1377"/>
                      <a:pt x="53" y="1377"/>
                      <a:pt x="106" y="1430"/>
                    </a:cubicBezTo>
                    <a:lnTo>
                      <a:pt x="159" y="1430"/>
                    </a:lnTo>
                    <a:cubicBezTo>
                      <a:pt x="159" y="1483"/>
                      <a:pt x="225" y="1483"/>
                      <a:pt x="225" y="1483"/>
                    </a:cubicBezTo>
                    <a:lnTo>
                      <a:pt x="715" y="1483"/>
                    </a:lnTo>
                    <a:cubicBezTo>
                      <a:pt x="768" y="1483"/>
                      <a:pt x="821" y="1483"/>
                      <a:pt x="821" y="1430"/>
                    </a:cubicBezTo>
                    <a:cubicBezTo>
                      <a:pt x="887" y="1430"/>
                      <a:pt x="940" y="1377"/>
                      <a:pt x="940" y="1324"/>
                    </a:cubicBezTo>
                    <a:cubicBezTo>
                      <a:pt x="940" y="1258"/>
                      <a:pt x="887" y="1258"/>
                      <a:pt x="887" y="1258"/>
                    </a:cubicBezTo>
                    <a:cubicBezTo>
                      <a:pt x="821" y="1205"/>
                      <a:pt x="821" y="1205"/>
                      <a:pt x="768" y="1205"/>
                    </a:cubicBezTo>
                    <a:lnTo>
                      <a:pt x="768" y="1152"/>
                    </a:lnTo>
                    <a:cubicBezTo>
                      <a:pt x="768" y="1099"/>
                      <a:pt x="821" y="1099"/>
                      <a:pt x="821" y="1099"/>
                    </a:cubicBezTo>
                    <a:cubicBezTo>
                      <a:pt x="821" y="1046"/>
                      <a:pt x="887" y="1046"/>
                      <a:pt x="887" y="1046"/>
                    </a:cubicBezTo>
                    <a:lnTo>
                      <a:pt x="887" y="1099"/>
                    </a:lnTo>
                    <a:cubicBezTo>
                      <a:pt x="940" y="1099"/>
                      <a:pt x="940" y="1152"/>
                      <a:pt x="993" y="1152"/>
                    </a:cubicBezTo>
                    <a:cubicBezTo>
                      <a:pt x="993" y="1205"/>
                      <a:pt x="993" y="1258"/>
                      <a:pt x="1046" y="1258"/>
                    </a:cubicBezTo>
                    <a:cubicBezTo>
                      <a:pt x="993" y="1258"/>
                      <a:pt x="993" y="1324"/>
                      <a:pt x="940" y="1324"/>
                    </a:cubicBezTo>
                    <a:lnTo>
                      <a:pt x="940" y="1430"/>
                    </a:lnTo>
                    <a:cubicBezTo>
                      <a:pt x="940" y="1430"/>
                      <a:pt x="940" y="1483"/>
                      <a:pt x="993" y="1483"/>
                    </a:cubicBezTo>
                    <a:cubicBezTo>
                      <a:pt x="1046" y="1536"/>
                      <a:pt x="1099" y="1536"/>
                      <a:pt x="1151" y="1536"/>
                    </a:cubicBezTo>
                    <a:lnTo>
                      <a:pt x="1707" y="1536"/>
                    </a:lnTo>
                    <a:cubicBezTo>
                      <a:pt x="1760" y="1536"/>
                      <a:pt x="1813" y="1483"/>
                      <a:pt x="1813" y="1430"/>
                    </a:cubicBezTo>
                    <a:cubicBezTo>
                      <a:pt x="1813" y="1377"/>
                      <a:pt x="1760" y="1324"/>
                      <a:pt x="1707" y="1324"/>
                    </a:cubicBezTo>
                    <a:cubicBezTo>
                      <a:pt x="1707" y="1258"/>
                      <a:pt x="1654" y="1258"/>
                      <a:pt x="1601" y="1258"/>
                    </a:cubicBezTo>
                    <a:lnTo>
                      <a:pt x="1429" y="1258"/>
                    </a:lnTo>
                    <a:cubicBezTo>
                      <a:pt x="1429" y="1205"/>
                      <a:pt x="1376" y="1205"/>
                      <a:pt x="1376" y="1152"/>
                    </a:cubicBezTo>
                    <a:cubicBezTo>
                      <a:pt x="1324" y="1099"/>
                      <a:pt x="1271" y="1046"/>
                      <a:pt x="1218" y="993"/>
                    </a:cubicBezTo>
                    <a:cubicBezTo>
                      <a:pt x="1218" y="927"/>
                      <a:pt x="1099" y="874"/>
                      <a:pt x="1046" y="768"/>
                    </a:cubicBezTo>
                    <a:cubicBezTo>
                      <a:pt x="1099" y="715"/>
                      <a:pt x="1099" y="662"/>
                      <a:pt x="1151" y="596"/>
                    </a:cubicBezTo>
                    <a:cubicBezTo>
                      <a:pt x="1218" y="596"/>
                      <a:pt x="1218" y="543"/>
                      <a:pt x="1271" y="490"/>
                    </a:cubicBezTo>
                    <a:cubicBezTo>
                      <a:pt x="1324" y="437"/>
                      <a:pt x="1324" y="437"/>
                      <a:pt x="1376" y="385"/>
                    </a:cubicBezTo>
                    <a:lnTo>
                      <a:pt x="1654" y="385"/>
                    </a:lnTo>
                    <a:cubicBezTo>
                      <a:pt x="1707" y="385"/>
                      <a:pt x="1707" y="385"/>
                      <a:pt x="1707" y="332"/>
                    </a:cubicBezTo>
                    <a:lnTo>
                      <a:pt x="1760" y="332"/>
                    </a:lnTo>
                    <a:lnTo>
                      <a:pt x="1760" y="265"/>
                    </a:lnTo>
                    <a:lnTo>
                      <a:pt x="1760" y="160"/>
                    </a:lnTo>
                    <a:cubicBezTo>
                      <a:pt x="1760" y="160"/>
                      <a:pt x="1760" y="107"/>
                      <a:pt x="1707" y="107"/>
                    </a:cubicBezTo>
                    <a:lnTo>
                      <a:pt x="940" y="107"/>
                    </a:lnTo>
                    <a:cubicBezTo>
                      <a:pt x="887" y="160"/>
                      <a:pt x="887" y="212"/>
                      <a:pt x="887" y="265"/>
                    </a:cubicBezTo>
                    <a:cubicBezTo>
                      <a:pt x="887" y="265"/>
                      <a:pt x="887" y="332"/>
                      <a:pt x="940" y="332"/>
                    </a:cubicBezTo>
                    <a:lnTo>
                      <a:pt x="940" y="385"/>
                    </a:lnTo>
                    <a:cubicBezTo>
                      <a:pt x="940" y="385"/>
                      <a:pt x="940" y="437"/>
                      <a:pt x="887" y="437"/>
                    </a:cubicBezTo>
                    <a:lnTo>
                      <a:pt x="887" y="490"/>
                    </a:lnTo>
                    <a:cubicBezTo>
                      <a:pt x="821" y="490"/>
                      <a:pt x="821" y="437"/>
                      <a:pt x="821" y="437"/>
                    </a:cubicBezTo>
                    <a:cubicBezTo>
                      <a:pt x="768" y="385"/>
                      <a:pt x="768" y="385"/>
                      <a:pt x="768" y="332"/>
                    </a:cubicBezTo>
                    <a:cubicBezTo>
                      <a:pt x="715" y="332"/>
                      <a:pt x="715" y="332"/>
                      <a:pt x="715" y="265"/>
                    </a:cubicBezTo>
                    <a:cubicBezTo>
                      <a:pt x="768" y="265"/>
                      <a:pt x="821" y="265"/>
                      <a:pt x="821" y="212"/>
                    </a:cubicBezTo>
                    <a:cubicBezTo>
                      <a:pt x="887" y="212"/>
                      <a:pt x="887" y="160"/>
                      <a:pt x="887" y="160"/>
                    </a:cubicBezTo>
                    <a:lnTo>
                      <a:pt x="887" y="107"/>
                    </a:lnTo>
                    <a:lnTo>
                      <a:pt x="887" y="54"/>
                    </a:lnTo>
                    <a:lnTo>
                      <a:pt x="821" y="54"/>
                    </a:lnTo>
                    <a:cubicBezTo>
                      <a:pt x="821" y="1"/>
                      <a:pt x="821" y="1"/>
                      <a:pt x="768" y="1"/>
                    </a:cubicBezTo>
                    <a:close/>
                  </a:path>
                </a:pathLst>
              </a:custGeom>
              <a:solidFill>
                <a:srgbClr val="F09C4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83" name="Google Shape;776;p31">
                <a:extLst>
                  <a:ext uri="{FF2B5EF4-FFF2-40B4-BE49-F238E27FC236}">
                    <a16:creationId xmlns:a16="http://schemas.microsoft.com/office/drawing/2014/main" id="{E8A500DB-B210-4DFF-A20D-666636286385}"/>
                  </a:ext>
                </a:extLst>
              </p:cNvPr>
              <p:cNvSpPr/>
              <p:nvPr/>
            </p:nvSpPr>
            <p:spPr>
              <a:xfrm>
                <a:off x="4799733" y="3864528"/>
                <a:ext cx="1237772" cy="1187034"/>
              </a:xfrm>
              <a:custGeom>
                <a:avLst/>
                <a:gdLst/>
                <a:ahLst/>
                <a:cxnLst/>
                <a:rect l="l" t="t" r="r" b="b"/>
                <a:pathLst>
                  <a:path w="22395" h="21477" extrusionOk="0">
                    <a:moveTo>
                      <a:pt x="17201" y="8638"/>
                    </a:moveTo>
                    <a:cubicBezTo>
                      <a:pt x="17575" y="8638"/>
                      <a:pt x="17951" y="8924"/>
                      <a:pt x="17987" y="9340"/>
                    </a:cubicBezTo>
                    <a:lnTo>
                      <a:pt x="18318" y="16672"/>
                    </a:lnTo>
                    <a:cubicBezTo>
                      <a:pt x="18371" y="17228"/>
                      <a:pt x="17868" y="17718"/>
                      <a:pt x="17273" y="17718"/>
                    </a:cubicBezTo>
                    <a:lnTo>
                      <a:pt x="9821" y="17612"/>
                    </a:lnTo>
                    <a:cubicBezTo>
                      <a:pt x="9212" y="17612"/>
                      <a:pt x="8881" y="16844"/>
                      <a:pt x="9331" y="16447"/>
                    </a:cubicBezTo>
                    <a:lnTo>
                      <a:pt x="16717" y="8837"/>
                    </a:lnTo>
                    <a:cubicBezTo>
                      <a:pt x="16855" y="8699"/>
                      <a:pt x="17028" y="8638"/>
                      <a:pt x="17201" y="8638"/>
                    </a:cubicBezTo>
                    <a:close/>
                    <a:moveTo>
                      <a:pt x="20125" y="1"/>
                    </a:moveTo>
                    <a:cubicBezTo>
                      <a:pt x="19697" y="1"/>
                      <a:pt x="19262" y="159"/>
                      <a:pt x="18927" y="512"/>
                    </a:cubicBezTo>
                    <a:lnTo>
                      <a:pt x="993" y="18711"/>
                    </a:lnTo>
                    <a:cubicBezTo>
                      <a:pt x="0" y="19756"/>
                      <a:pt x="781" y="21477"/>
                      <a:pt x="2264" y="21477"/>
                    </a:cubicBezTo>
                    <a:lnTo>
                      <a:pt x="20303" y="21477"/>
                    </a:lnTo>
                    <a:cubicBezTo>
                      <a:pt x="21508" y="21477"/>
                      <a:pt x="22395" y="20537"/>
                      <a:pt x="22395" y="19425"/>
                    </a:cubicBezTo>
                    <a:lnTo>
                      <a:pt x="21786" y="1558"/>
                    </a:lnTo>
                    <a:cubicBezTo>
                      <a:pt x="21786" y="611"/>
                      <a:pt x="20967" y="1"/>
                      <a:pt x="20125" y="1"/>
                    </a:cubicBezTo>
                    <a:close/>
                  </a:path>
                </a:pathLst>
              </a:custGeom>
              <a:solidFill>
                <a:schemeClr val="lt2"/>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84" name="Google Shape;777;p31">
                <a:extLst>
                  <a:ext uri="{FF2B5EF4-FFF2-40B4-BE49-F238E27FC236}">
                    <a16:creationId xmlns:a16="http://schemas.microsoft.com/office/drawing/2014/main" id="{E44028BD-ABE9-4D77-8E13-8D81364C0687}"/>
                  </a:ext>
                </a:extLst>
              </p:cNvPr>
              <p:cNvSpPr/>
              <p:nvPr/>
            </p:nvSpPr>
            <p:spPr>
              <a:xfrm>
                <a:off x="4845828" y="3874532"/>
                <a:ext cx="1027082" cy="1046648"/>
              </a:xfrm>
              <a:custGeom>
                <a:avLst/>
                <a:gdLst/>
                <a:ahLst/>
                <a:cxnLst/>
                <a:rect l="l" t="t" r="r" b="b"/>
                <a:pathLst>
                  <a:path w="18583" h="18937" extrusionOk="0">
                    <a:moveTo>
                      <a:pt x="18477" y="0"/>
                    </a:moveTo>
                    <a:cubicBezTo>
                      <a:pt x="18305" y="119"/>
                      <a:pt x="18199" y="225"/>
                      <a:pt x="18093" y="331"/>
                    </a:cubicBezTo>
                    <a:lnTo>
                      <a:pt x="159" y="18530"/>
                    </a:lnTo>
                    <a:cubicBezTo>
                      <a:pt x="106" y="18649"/>
                      <a:pt x="53" y="18702"/>
                      <a:pt x="0" y="18755"/>
                    </a:cubicBezTo>
                    <a:lnTo>
                      <a:pt x="0" y="18808"/>
                    </a:lnTo>
                    <a:cubicBezTo>
                      <a:pt x="80" y="18894"/>
                      <a:pt x="189" y="18937"/>
                      <a:pt x="293" y="18937"/>
                    </a:cubicBezTo>
                    <a:cubicBezTo>
                      <a:pt x="397" y="18937"/>
                      <a:pt x="497" y="18894"/>
                      <a:pt x="556" y="18808"/>
                    </a:cubicBezTo>
                    <a:lnTo>
                      <a:pt x="18477" y="556"/>
                    </a:lnTo>
                    <a:cubicBezTo>
                      <a:pt x="18583" y="384"/>
                      <a:pt x="18583" y="172"/>
                      <a:pt x="18477" y="0"/>
                    </a:cubicBezTo>
                    <a:close/>
                  </a:path>
                </a:pathLst>
              </a:custGeom>
              <a:solidFill>
                <a:schemeClr val="accen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85" name="Google Shape;778;p31">
                <a:extLst>
                  <a:ext uri="{FF2B5EF4-FFF2-40B4-BE49-F238E27FC236}">
                    <a16:creationId xmlns:a16="http://schemas.microsoft.com/office/drawing/2014/main" id="{237C9002-05C8-4A2E-93E1-71F680200424}"/>
                  </a:ext>
                </a:extLst>
              </p:cNvPr>
              <p:cNvSpPr/>
              <p:nvPr/>
            </p:nvSpPr>
            <p:spPr>
              <a:xfrm>
                <a:off x="5818028" y="3941796"/>
                <a:ext cx="76107" cy="67374"/>
              </a:xfrm>
              <a:custGeom>
                <a:avLst/>
                <a:gdLst/>
                <a:ahLst/>
                <a:cxnLst/>
                <a:rect l="l" t="t" r="r" b="b"/>
                <a:pathLst>
                  <a:path w="1377" h="1219" extrusionOk="0">
                    <a:moveTo>
                      <a:pt x="0" y="1"/>
                    </a:moveTo>
                    <a:lnTo>
                      <a:pt x="0" y="160"/>
                    </a:lnTo>
                    <a:lnTo>
                      <a:pt x="1218" y="1219"/>
                    </a:lnTo>
                    <a:lnTo>
                      <a:pt x="1324" y="1219"/>
                    </a:lnTo>
                    <a:cubicBezTo>
                      <a:pt x="1376" y="1152"/>
                      <a:pt x="1376" y="1099"/>
                      <a:pt x="1324" y="1047"/>
                    </a:cubicBezTo>
                    <a:lnTo>
                      <a:pt x="172" y="1"/>
                    </a:lnTo>
                    <a:close/>
                  </a:path>
                </a:pathLst>
              </a:custGeom>
              <a:solidFill>
                <a:srgbClr val="EDD56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86" name="Google Shape;779;p31">
                <a:extLst>
                  <a:ext uri="{FF2B5EF4-FFF2-40B4-BE49-F238E27FC236}">
                    <a16:creationId xmlns:a16="http://schemas.microsoft.com/office/drawing/2014/main" id="{F7CB1473-EE54-4CB9-8AFD-2741D2347015}"/>
                  </a:ext>
                </a:extLst>
              </p:cNvPr>
              <p:cNvSpPr/>
              <p:nvPr/>
            </p:nvSpPr>
            <p:spPr>
              <a:xfrm>
                <a:off x="5647575" y="4112967"/>
                <a:ext cx="76107" cy="69585"/>
              </a:xfrm>
              <a:custGeom>
                <a:avLst/>
                <a:gdLst/>
                <a:ahLst/>
                <a:cxnLst/>
                <a:rect l="l" t="t" r="r" b="b"/>
                <a:pathLst>
                  <a:path w="1377" h="1259" extrusionOk="0">
                    <a:moveTo>
                      <a:pt x="86" y="1"/>
                    </a:moveTo>
                    <a:cubicBezTo>
                      <a:pt x="66" y="1"/>
                      <a:pt x="53" y="14"/>
                      <a:pt x="53" y="41"/>
                    </a:cubicBezTo>
                    <a:cubicBezTo>
                      <a:pt x="0" y="107"/>
                      <a:pt x="0" y="160"/>
                      <a:pt x="53" y="160"/>
                    </a:cubicBezTo>
                    <a:lnTo>
                      <a:pt x="1205" y="1258"/>
                    </a:lnTo>
                    <a:lnTo>
                      <a:pt x="1377" y="1258"/>
                    </a:lnTo>
                    <a:cubicBezTo>
                      <a:pt x="1377" y="1205"/>
                      <a:pt x="1377" y="1152"/>
                      <a:pt x="1324" y="1100"/>
                    </a:cubicBezTo>
                    <a:lnTo>
                      <a:pt x="159" y="41"/>
                    </a:lnTo>
                    <a:cubicBezTo>
                      <a:pt x="133" y="14"/>
                      <a:pt x="106" y="1"/>
                      <a:pt x="86" y="1"/>
                    </a:cubicBezTo>
                    <a:close/>
                  </a:path>
                </a:pathLst>
              </a:custGeom>
              <a:solidFill>
                <a:srgbClr val="EDD56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87" name="Google Shape;780;p31">
                <a:extLst>
                  <a:ext uri="{FF2B5EF4-FFF2-40B4-BE49-F238E27FC236}">
                    <a16:creationId xmlns:a16="http://schemas.microsoft.com/office/drawing/2014/main" id="{1270F571-E266-4846-AA40-84B6ADACF443}"/>
                  </a:ext>
                </a:extLst>
              </p:cNvPr>
              <p:cNvSpPr/>
              <p:nvPr/>
            </p:nvSpPr>
            <p:spPr>
              <a:xfrm>
                <a:off x="5775580" y="3984243"/>
                <a:ext cx="54883" cy="49080"/>
              </a:xfrm>
              <a:custGeom>
                <a:avLst/>
                <a:gdLst/>
                <a:ahLst/>
                <a:cxnLst/>
                <a:rect l="l" t="t" r="r" b="b"/>
                <a:pathLst>
                  <a:path w="993" h="888" extrusionOk="0">
                    <a:moveTo>
                      <a:pt x="53" y="1"/>
                    </a:moveTo>
                    <a:cubicBezTo>
                      <a:pt x="0" y="54"/>
                      <a:pt x="0" y="54"/>
                      <a:pt x="53" y="120"/>
                    </a:cubicBezTo>
                    <a:lnTo>
                      <a:pt x="874" y="887"/>
                    </a:lnTo>
                    <a:lnTo>
                      <a:pt x="993" y="887"/>
                    </a:lnTo>
                    <a:lnTo>
                      <a:pt x="993" y="781"/>
                    </a:lnTo>
                    <a:lnTo>
                      <a:pt x="106" y="1"/>
                    </a:lnTo>
                    <a:close/>
                  </a:path>
                </a:pathLst>
              </a:custGeom>
              <a:solidFill>
                <a:srgbClr val="EDD56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88" name="Google Shape;781;p31">
                <a:extLst>
                  <a:ext uri="{FF2B5EF4-FFF2-40B4-BE49-F238E27FC236}">
                    <a16:creationId xmlns:a16="http://schemas.microsoft.com/office/drawing/2014/main" id="{66003CAD-52D8-4830-8C9F-89DC91466739}"/>
                  </a:ext>
                </a:extLst>
              </p:cNvPr>
              <p:cNvSpPr/>
              <p:nvPr/>
            </p:nvSpPr>
            <p:spPr>
              <a:xfrm>
                <a:off x="5736062" y="4024646"/>
                <a:ext cx="54938" cy="50351"/>
              </a:xfrm>
              <a:custGeom>
                <a:avLst/>
                <a:gdLst/>
                <a:ahLst/>
                <a:cxnLst/>
                <a:rect l="l" t="t" r="r" b="b"/>
                <a:pathLst>
                  <a:path w="994" h="911" extrusionOk="0">
                    <a:moveTo>
                      <a:pt x="73" y="1"/>
                    </a:moveTo>
                    <a:cubicBezTo>
                      <a:pt x="54" y="1"/>
                      <a:pt x="27" y="17"/>
                      <a:pt x="1" y="50"/>
                    </a:cubicBezTo>
                    <a:lnTo>
                      <a:pt x="1" y="103"/>
                    </a:lnTo>
                    <a:lnTo>
                      <a:pt x="874" y="871"/>
                    </a:lnTo>
                    <a:cubicBezTo>
                      <a:pt x="901" y="898"/>
                      <a:pt x="914" y="911"/>
                      <a:pt x="929" y="911"/>
                    </a:cubicBezTo>
                    <a:cubicBezTo>
                      <a:pt x="944" y="911"/>
                      <a:pt x="960" y="898"/>
                      <a:pt x="993" y="871"/>
                    </a:cubicBezTo>
                    <a:lnTo>
                      <a:pt x="993" y="818"/>
                    </a:lnTo>
                    <a:lnTo>
                      <a:pt x="107" y="50"/>
                    </a:lnTo>
                    <a:cubicBezTo>
                      <a:pt x="107" y="17"/>
                      <a:pt x="93" y="1"/>
                      <a:pt x="73" y="1"/>
                    </a:cubicBezTo>
                    <a:close/>
                  </a:path>
                </a:pathLst>
              </a:custGeom>
              <a:solidFill>
                <a:srgbClr val="EDD56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89" name="Google Shape;782;p31">
                <a:extLst>
                  <a:ext uri="{FF2B5EF4-FFF2-40B4-BE49-F238E27FC236}">
                    <a16:creationId xmlns:a16="http://schemas.microsoft.com/office/drawing/2014/main" id="{B2BA155A-3FE4-43A4-95B4-E80185A9DBF7}"/>
                  </a:ext>
                </a:extLst>
              </p:cNvPr>
              <p:cNvSpPr/>
              <p:nvPr/>
            </p:nvSpPr>
            <p:spPr>
              <a:xfrm>
                <a:off x="5695826" y="4066927"/>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20" y="0"/>
                    </a:lnTo>
                    <a:close/>
                  </a:path>
                </a:pathLst>
              </a:custGeom>
              <a:solidFill>
                <a:srgbClr val="EDD56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90" name="Google Shape;783;p31">
                <a:extLst>
                  <a:ext uri="{FF2B5EF4-FFF2-40B4-BE49-F238E27FC236}">
                    <a16:creationId xmlns:a16="http://schemas.microsoft.com/office/drawing/2014/main" id="{30E537BB-4E0A-4665-A7B9-DF88B39E9A09}"/>
                  </a:ext>
                </a:extLst>
              </p:cNvPr>
              <p:cNvSpPr/>
              <p:nvPr/>
            </p:nvSpPr>
            <p:spPr>
              <a:xfrm>
                <a:off x="5604409" y="4158344"/>
                <a:ext cx="54883" cy="48361"/>
              </a:xfrm>
              <a:custGeom>
                <a:avLst/>
                <a:gdLst/>
                <a:ahLst/>
                <a:cxnLst/>
                <a:rect l="l" t="t" r="r" b="b"/>
                <a:pathLst>
                  <a:path w="993" h="875" extrusionOk="0">
                    <a:moveTo>
                      <a:pt x="66" y="1"/>
                    </a:moveTo>
                    <a:cubicBezTo>
                      <a:pt x="0" y="54"/>
                      <a:pt x="0" y="54"/>
                      <a:pt x="66" y="106"/>
                    </a:cubicBezTo>
                    <a:lnTo>
                      <a:pt x="887" y="874"/>
                    </a:lnTo>
                    <a:lnTo>
                      <a:pt x="993" y="874"/>
                    </a:lnTo>
                    <a:lnTo>
                      <a:pt x="993" y="768"/>
                    </a:lnTo>
                    <a:lnTo>
                      <a:pt x="119" y="1"/>
                    </a:lnTo>
                    <a:close/>
                  </a:path>
                </a:pathLst>
              </a:custGeom>
              <a:solidFill>
                <a:srgbClr val="EDD56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91" name="Google Shape;784;p31">
                <a:extLst>
                  <a:ext uri="{FF2B5EF4-FFF2-40B4-BE49-F238E27FC236}">
                    <a16:creationId xmlns:a16="http://schemas.microsoft.com/office/drawing/2014/main" id="{0B357D3C-EDF2-401D-AFC3-3D88771217FC}"/>
                  </a:ext>
                </a:extLst>
              </p:cNvPr>
              <p:cNvSpPr/>
              <p:nvPr/>
            </p:nvSpPr>
            <p:spPr>
              <a:xfrm>
                <a:off x="5564891" y="4198580"/>
                <a:ext cx="54938" cy="50517"/>
              </a:xfrm>
              <a:custGeom>
                <a:avLst/>
                <a:gdLst/>
                <a:ahLst/>
                <a:cxnLst/>
                <a:rect l="l" t="t" r="r" b="b"/>
                <a:pathLst>
                  <a:path w="994" h="914" extrusionOk="0">
                    <a:moveTo>
                      <a:pt x="87" y="1"/>
                    </a:moveTo>
                    <a:cubicBezTo>
                      <a:pt x="70" y="1"/>
                      <a:pt x="54" y="14"/>
                      <a:pt x="54" y="40"/>
                    </a:cubicBezTo>
                    <a:cubicBezTo>
                      <a:pt x="1" y="40"/>
                      <a:pt x="1" y="93"/>
                      <a:pt x="54" y="93"/>
                    </a:cubicBezTo>
                    <a:lnTo>
                      <a:pt x="887" y="874"/>
                    </a:lnTo>
                    <a:cubicBezTo>
                      <a:pt x="914" y="901"/>
                      <a:pt x="927" y="914"/>
                      <a:pt x="940" y="914"/>
                    </a:cubicBezTo>
                    <a:cubicBezTo>
                      <a:pt x="954" y="914"/>
                      <a:pt x="967" y="901"/>
                      <a:pt x="993" y="874"/>
                    </a:cubicBezTo>
                    <a:lnTo>
                      <a:pt x="993" y="808"/>
                    </a:lnTo>
                    <a:lnTo>
                      <a:pt x="120" y="40"/>
                    </a:lnTo>
                    <a:cubicBezTo>
                      <a:pt x="120" y="14"/>
                      <a:pt x="103" y="1"/>
                      <a:pt x="87" y="1"/>
                    </a:cubicBezTo>
                    <a:close/>
                  </a:path>
                </a:pathLst>
              </a:custGeom>
              <a:solidFill>
                <a:srgbClr val="EDD56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92" name="Google Shape;785;p31">
                <a:extLst>
                  <a:ext uri="{FF2B5EF4-FFF2-40B4-BE49-F238E27FC236}">
                    <a16:creationId xmlns:a16="http://schemas.microsoft.com/office/drawing/2014/main" id="{E7FA9937-7A99-4D4D-B4C3-75D6C83A7388}"/>
                  </a:ext>
                </a:extLst>
              </p:cNvPr>
              <p:cNvSpPr/>
              <p:nvPr/>
            </p:nvSpPr>
            <p:spPr>
              <a:xfrm>
                <a:off x="5525373" y="4240254"/>
                <a:ext cx="54938" cy="49080"/>
              </a:xfrm>
              <a:custGeom>
                <a:avLst/>
                <a:gdLst/>
                <a:ahLst/>
                <a:cxnLst/>
                <a:rect l="l" t="t" r="r" b="b"/>
                <a:pathLst>
                  <a:path w="994" h="888" extrusionOk="0">
                    <a:moveTo>
                      <a:pt x="1" y="1"/>
                    </a:moveTo>
                    <a:lnTo>
                      <a:pt x="1" y="120"/>
                    </a:lnTo>
                    <a:lnTo>
                      <a:pt x="888" y="888"/>
                    </a:lnTo>
                    <a:lnTo>
                      <a:pt x="994" y="888"/>
                    </a:lnTo>
                    <a:cubicBezTo>
                      <a:pt x="994" y="888"/>
                      <a:pt x="994" y="835"/>
                      <a:pt x="941" y="782"/>
                    </a:cubicBezTo>
                    <a:lnTo>
                      <a:pt x="107" y="1"/>
                    </a:lnTo>
                    <a:close/>
                  </a:path>
                </a:pathLst>
              </a:custGeom>
              <a:solidFill>
                <a:srgbClr val="EDD56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93" name="Google Shape;786;p31">
                <a:extLst>
                  <a:ext uri="{FF2B5EF4-FFF2-40B4-BE49-F238E27FC236}">
                    <a16:creationId xmlns:a16="http://schemas.microsoft.com/office/drawing/2014/main" id="{AFAF38D6-83F1-435B-B8B4-2E31A364AE50}"/>
                  </a:ext>
                </a:extLst>
              </p:cNvPr>
              <p:cNvSpPr/>
              <p:nvPr/>
            </p:nvSpPr>
            <p:spPr>
              <a:xfrm>
                <a:off x="5433956" y="4331726"/>
                <a:ext cx="57868" cy="49080"/>
              </a:xfrm>
              <a:custGeom>
                <a:avLst/>
                <a:gdLst/>
                <a:ahLst/>
                <a:cxnLst/>
                <a:rect l="l" t="t" r="r" b="b"/>
                <a:pathLst>
                  <a:path w="1047" h="888" extrusionOk="0">
                    <a:moveTo>
                      <a:pt x="53" y="0"/>
                    </a:moveTo>
                    <a:cubicBezTo>
                      <a:pt x="0" y="53"/>
                      <a:pt x="0" y="53"/>
                      <a:pt x="53" y="119"/>
                    </a:cubicBezTo>
                    <a:lnTo>
                      <a:pt x="940" y="887"/>
                    </a:lnTo>
                    <a:lnTo>
                      <a:pt x="993" y="887"/>
                    </a:lnTo>
                    <a:cubicBezTo>
                      <a:pt x="1046" y="887"/>
                      <a:pt x="1046" y="834"/>
                      <a:pt x="993" y="781"/>
                    </a:cubicBezTo>
                    <a:lnTo>
                      <a:pt x="173" y="0"/>
                    </a:lnTo>
                    <a:close/>
                  </a:path>
                </a:pathLst>
              </a:custGeom>
              <a:solidFill>
                <a:srgbClr val="EDD56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94" name="Google Shape;787;p31">
                <a:extLst>
                  <a:ext uri="{FF2B5EF4-FFF2-40B4-BE49-F238E27FC236}">
                    <a16:creationId xmlns:a16="http://schemas.microsoft.com/office/drawing/2014/main" id="{209D6F8F-3D6C-4410-A1E9-FF14B2C03814}"/>
                  </a:ext>
                </a:extLst>
              </p:cNvPr>
              <p:cNvSpPr/>
              <p:nvPr/>
            </p:nvSpPr>
            <p:spPr>
              <a:xfrm>
                <a:off x="5394438" y="4372128"/>
                <a:ext cx="54938" cy="50351"/>
              </a:xfrm>
              <a:custGeom>
                <a:avLst/>
                <a:gdLst/>
                <a:ahLst/>
                <a:cxnLst/>
                <a:rect l="l" t="t" r="r" b="b"/>
                <a:pathLst>
                  <a:path w="994" h="911" extrusionOk="0">
                    <a:moveTo>
                      <a:pt x="80" y="1"/>
                    </a:moveTo>
                    <a:cubicBezTo>
                      <a:pt x="67" y="1"/>
                      <a:pt x="54" y="17"/>
                      <a:pt x="54" y="50"/>
                    </a:cubicBezTo>
                    <a:cubicBezTo>
                      <a:pt x="1" y="50"/>
                      <a:pt x="1" y="103"/>
                      <a:pt x="54" y="103"/>
                    </a:cubicBezTo>
                    <a:lnTo>
                      <a:pt x="888" y="871"/>
                    </a:lnTo>
                    <a:cubicBezTo>
                      <a:pt x="914" y="897"/>
                      <a:pt x="940" y="910"/>
                      <a:pt x="960" y="910"/>
                    </a:cubicBezTo>
                    <a:cubicBezTo>
                      <a:pt x="980" y="910"/>
                      <a:pt x="993" y="897"/>
                      <a:pt x="993" y="871"/>
                    </a:cubicBezTo>
                    <a:lnTo>
                      <a:pt x="993" y="818"/>
                    </a:lnTo>
                    <a:lnTo>
                      <a:pt x="107" y="50"/>
                    </a:lnTo>
                    <a:cubicBezTo>
                      <a:pt x="107" y="17"/>
                      <a:pt x="93" y="1"/>
                      <a:pt x="80" y="1"/>
                    </a:cubicBezTo>
                    <a:close/>
                  </a:path>
                </a:pathLst>
              </a:custGeom>
              <a:solidFill>
                <a:srgbClr val="EDD56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95" name="Google Shape;788;p31">
                <a:extLst>
                  <a:ext uri="{FF2B5EF4-FFF2-40B4-BE49-F238E27FC236}">
                    <a16:creationId xmlns:a16="http://schemas.microsoft.com/office/drawing/2014/main" id="{2E14871B-0005-4363-8024-41CDC33D64EB}"/>
                  </a:ext>
                </a:extLst>
              </p:cNvPr>
              <p:cNvSpPr/>
              <p:nvPr/>
            </p:nvSpPr>
            <p:spPr>
              <a:xfrm>
                <a:off x="5354975" y="4414354"/>
                <a:ext cx="54883" cy="48361"/>
              </a:xfrm>
              <a:custGeom>
                <a:avLst/>
                <a:gdLst/>
                <a:ahLst/>
                <a:cxnLst/>
                <a:rect l="l" t="t" r="r" b="b"/>
                <a:pathLst>
                  <a:path w="993" h="875" extrusionOk="0">
                    <a:moveTo>
                      <a:pt x="0" y="1"/>
                    </a:moveTo>
                    <a:cubicBezTo>
                      <a:pt x="0" y="54"/>
                      <a:pt x="0" y="54"/>
                      <a:pt x="53" y="107"/>
                    </a:cubicBezTo>
                    <a:lnTo>
                      <a:pt x="874" y="874"/>
                    </a:lnTo>
                    <a:lnTo>
                      <a:pt x="993" y="874"/>
                    </a:lnTo>
                    <a:lnTo>
                      <a:pt x="993" y="769"/>
                    </a:lnTo>
                    <a:lnTo>
                      <a:pt x="106" y="1"/>
                    </a:lnTo>
                    <a:close/>
                  </a:path>
                </a:pathLst>
              </a:custGeom>
              <a:solidFill>
                <a:srgbClr val="EDD56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96" name="Google Shape;789;p31">
                <a:extLst>
                  <a:ext uri="{FF2B5EF4-FFF2-40B4-BE49-F238E27FC236}">
                    <a16:creationId xmlns:a16="http://schemas.microsoft.com/office/drawing/2014/main" id="{F9A04849-BAA8-4BEC-9B26-B9A9265C5443}"/>
                  </a:ext>
                </a:extLst>
              </p:cNvPr>
              <p:cNvSpPr/>
              <p:nvPr/>
            </p:nvSpPr>
            <p:spPr>
              <a:xfrm>
                <a:off x="5266433" y="4505826"/>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06" y="0"/>
                    </a:lnTo>
                    <a:close/>
                  </a:path>
                </a:pathLst>
              </a:custGeom>
              <a:solidFill>
                <a:srgbClr val="EDD56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97" name="Google Shape;790;p31">
                <a:extLst>
                  <a:ext uri="{FF2B5EF4-FFF2-40B4-BE49-F238E27FC236}">
                    <a16:creationId xmlns:a16="http://schemas.microsoft.com/office/drawing/2014/main" id="{F3EF5BE9-1D37-4493-BB7B-BBC6B28E94B5}"/>
                  </a:ext>
                </a:extLst>
              </p:cNvPr>
              <p:cNvSpPr/>
              <p:nvPr/>
            </p:nvSpPr>
            <p:spPr>
              <a:xfrm>
                <a:off x="5223986" y="4546063"/>
                <a:ext cx="57868" cy="50517"/>
              </a:xfrm>
              <a:custGeom>
                <a:avLst/>
                <a:gdLst/>
                <a:ahLst/>
                <a:cxnLst/>
                <a:rect l="l" t="t" r="r" b="b"/>
                <a:pathLst>
                  <a:path w="1047" h="914" extrusionOk="0">
                    <a:moveTo>
                      <a:pt x="87" y="0"/>
                    </a:moveTo>
                    <a:cubicBezTo>
                      <a:pt x="67" y="0"/>
                      <a:pt x="54" y="13"/>
                      <a:pt x="54" y="40"/>
                    </a:cubicBezTo>
                    <a:cubicBezTo>
                      <a:pt x="1" y="40"/>
                      <a:pt x="1" y="93"/>
                      <a:pt x="54" y="93"/>
                    </a:cubicBezTo>
                    <a:lnTo>
                      <a:pt x="874" y="874"/>
                    </a:lnTo>
                    <a:cubicBezTo>
                      <a:pt x="901" y="900"/>
                      <a:pt x="931" y="913"/>
                      <a:pt x="954" y="913"/>
                    </a:cubicBezTo>
                    <a:cubicBezTo>
                      <a:pt x="977" y="913"/>
                      <a:pt x="994" y="900"/>
                      <a:pt x="994" y="874"/>
                    </a:cubicBezTo>
                    <a:cubicBezTo>
                      <a:pt x="1047" y="874"/>
                      <a:pt x="1047" y="808"/>
                      <a:pt x="994" y="808"/>
                    </a:cubicBezTo>
                    <a:lnTo>
                      <a:pt x="160" y="40"/>
                    </a:lnTo>
                    <a:cubicBezTo>
                      <a:pt x="133" y="13"/>
                      <a:pt x="107" y="0"/>
                      <a:pt x="87" y="0"/>
                    </a:cubicBezTo>
                    <a:close/>
                  </a:path>
                </a:pathLst>
              </a:custGeom>
              <a:solidFill>
                <a:srgbClr val="EDD56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98" name="Google Shape;791;p31">
                <a:extLst>
                  <a:ext uri="{FF2B5EF4-FFF2-40B4-BE49-F238E27FC236}">
                    <a16:creationId xmlns:a16="http://schemas.microsoft.com/office/drawing/2014/main" id="{1C71BCFA-7DC6-4E85-9435-CEC8DE763738}"/>
                  </a:ext>
                </a:extLst>
              </p:cNvPr>
              <p:cNvSpPr/>
              <p:nvPr/>
            </p:nvSpPr>
            <p:spPr>
              <a:xfrm>
                <a:off x="5183804" y="4587736"/>
                <a:ext cx="54883" cy="49080"/>
              </a:xfrm>
              <a:custGeom>
                <a:avLst/>
                <a:gdLst/>
                <a:ahLst/>
                <a:cxnLst/>
                <a:rect l="l" t="t" r="r" b="b"/>
                <a:pathLst>
                  <a:path w="993" h="888" extrusionOk="0">
                    <a:moveTo>
                      <a:pt x="66" y="1"/>
                    </a:moveTo>
                    <a:cubicBezTo>
                      <a:pt x="0" y="54"/>
                      <a:pt x="0" y="120"/>
                      <a:pt x="66" y="120"/>
                    </a:cubicBezTo>
                    <a:lnTo>
                      <a:pt x="887" y="887"/>
                    </a:lnTo>
                    <a:lnTo>
                      <a:pt x="993" y="887"/>
                    </a:lnTo>
                    <a:lnTo>
                      <a:pt x="993" y="782"/>
                    </a:lnTo>
                    <a:lnTo>
                      <a:pt x="119" y="1"/>
                    </a:lnTo>
                    <a:close/>
                  </a:path>
                </a:pathLst>
              </a:custGeom>
              <a:solidFill>
                <a:srgbClr val="EDD56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99" name="Google Shape;792;p31">
                <a:extLst>
                  <a:ext uri="{FF2B5EF4-FFF2-40B4-BE49-F238E27FC236}">
                    <a16:creationId xmlns:a16="http://schemas.microsoft.com/office/drawing/2014/main" id="{4D23DD00-30F8-465A-A4CF-EFAA11ABF39B}"/>
                  </a:ext>
                </a:extLst>
              </p:cNvPr>
              <p:cNvSpPr/>
              <p:nvPr/>
            </p:nvSpPr>
            <p:spPr>
              <a:xfrm>
                <a:off x="5095980" y="4679208"/>
                <a:ext cx="54938" cy="49024"/>
              </a:xfrm>
              <a:custGeom>
                <a:avLst/>
                <a:gdLst/>
                <a:ahLst/>
                <a:cxnLst/>
                <a:rect l="l" t="t" r="r" b="b"/>
                <a:pathLst>
                  <a:path w="994" h="887" extrusionOk="0">
                    <a:moveTo>
                      <a:pt x="1" y="0"/>
                    </a:moveTo>
                    <a:lnTo>
                      <a:pt x="1" y="119"/>
                    </a:lnTo>
                    <a:lnTo>
                      <a:pt x="874" y="887"/>
                    </a:lnTo>
                    <a:lnTo>
                      <a:pt x="993" y="887"/>
                    </a:lnTo>
                    <a:cubicBezTo>
                      <a:pt x="993" y="887"/>
                      <a:pt x="993" y="834"/>
                      <a:pt x="927" y="781"/>
                    </a:cubicBezTo>
                    <a:lnTo>
                      <a:pt x="107" y="0"/>
                    </a:lnTo>
                    <a:close/>
                  </a:path>
                </a:pathLst>
              </a:custGeom>
              <a:solidFill>
                <a:srgbClr val="EDD56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00" name="Google Shape;793;p31">
                <a:extLst>
                  <a:ext uri="{FF2B5EF4-FFF2-40B4-BE49-F238E27FC236}">
                    <a16:creationId xmlns:a16="http://schemas.microsoft.com/office/drawing/2014/main" id="{42DA9856-4448-43EC-9FE5-265665745E1C}"/>
                  </a:ext>
                </a:extLst>
              </p:cNvPr>
              <p:cNvSpPr/>
              <p:nvPr/>
            </p:nvSpPr>
            <p:spPr>
              <a:xfrm>
                <a:off x="5055744" y="4719611"/>
                <a:ext cx="54938" cy="50351"/>
              </a:xfrm>
              <a:custGeom>
                <a:avLst/>
                <a:gdLst/>
                <a:ahLst/>
                <a:cxnLst/>
                <a:rect l="l" t="t" r="r" b="b"/>
                <a:pathLst>
                  <a:path w="994" h="911" extrusionOk="0">
                    <a:moveTo>
                      <a:pt x="41" y="0"/>
                    </a:moveTo>
                    <a:cubicBezTo>
                      <a:pt x="17" y="0"/>
                      <a:pt x="1" y="17"/>
                      <a:pt x="1" y="50"/>
                    </a:cubicBezTo>
                    <a:lnTo>
                      <a:pt x="1" y="103"/>
                    </a:lnTo>
                    <a:lnTo>
                      <a:pt x="888" y="871"/>
                    </a:lnTo>
                    <a:cubicBezTo>
                      <a:pt x="888" y="897"/>
                      <a:pt x="901" y="910"/>
                      <a:pt x="914" y="910"/>
                    </a:cubicBezTo>
                    <a:cubicBezTo>
                      <a:pt x="927" y="910"/>
                      <a:pt x="941" y="897"/>
                      <a:pt x="941" y="871"/>
                    </a:cubicBezTo>
                    <a:cubicBezTo>
                      <a:pt x="993" y="871"/>
                      <a:pt x="993" y="818"/>
                      <a:pt x="941" y="818"/>
                    </a:cubicBezTo>
                    <a:lnTo>
                      <a:pt x="120" y="50"/>
                    </a:lnTo>
                    <a:cubicBezTo>
                      <a:pt x="93" y="17"/>
                      <a:pt x="64" y="0"/>
                      <a:pt x="41" y="0"/>
                    </a:cubicBezTo>
                    <a:close/>
                  </a:path>
                </a:pathLst>
              </a:custGeom>
              <a:solidFill>
                <a:srgbClr val="EDD56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01" name="Google Shape;794;p31">
                <a:extLst>
                  <a:ext uri="{FF2B5EF4-FFF2-40B4-BE49-F238E27FC236}">
                    <a16:creationId xmlns:a16="http://schemas.microsoft.com/office/drawing/2014/main" id="{FCD3B74B-7950-48D3-851C-D9F296F1980C}"/>
                  </a:ext>
                </a:extLst>
              </p:cNvPr>
              <p:cNvSpPr/>
              <p:nvPr/>
            </p:nvSpPr>
            <p:spPr>
              <a:xfrm>
                <a:off x="5013352" y="4761837"/>
                <a:ext cx="54883" cy="48361"/>
              </a:xfrm>
              <a:custGeom>
                <a:avLst/>
                <a:gdLst/>
                <a:ahLst/>
                <a:cxnLst/>
                <a:rect l="l" t="t" r="r" b="b"/>
                <a:pathLst>
                  <a:path w="993" h="875" extrusionOk="0">
                    <a:moveTo>
                      <a:pt x="53" y="1"/>
                    </a:moveTo>
                    <a:cubicBezTo>
                      <a:pt x="0" y="54"/>
                      <a:pt x="0" y="107"/>
                      <a:pt x="53" y="107"/>
                    </a:cubicBezTo>
                    <a:lnTo>
                      <a:pt x="887" y="874"/>
                    </a:lnTo>
                    <a:lnTo>
                      <a:pt x="993" y="874"/>
                    </a:lnTo>
                    <a:lnTo>
                      <a:pt x="993" y="768"/>
                    </a:lnTo>
                    <a:lnTo>
                      <a:pt x="106" y="1"/>
                    </a:lnTo>
                    <a:close/>
                  </a:path>
                </a:pathLst>
              </a:custGeom>
              <a:solidFill>
                <a:srgbClr val="EDD56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02" name="Google Shape;795;p31">
                <a:extLst>
                  <a:ext uri="{FF2B5EF4-FFF2-40B4-BE49-F238E27FC236}">
                    <a16:creationId xmlns:a16="http://schemas.microsoft.com/office/drawing/2014/main" id="{E42274F8-8BDE-44C5-80CC-9156BEC44DE9}"/>
                  </a:ext>
                </a:extLst>
              </p:cNvPr>
              <p:cNvSpPr/>
              <p:nvPr/>
            </p:nvSpPr>
            <p:spPr>
              <a:xfrm>
                <a:off x="4924809" y="4853309"/>
                <a:ext cx="54938" cy="48306"/>
              </a:xfrm>
              <a:custGeom>
                <a:avLst/>
                <a:gdLst/>
                <a:ahLst/>
                <a:cxnLst/>
                <a:rect l="l" t="t" r="r" b="b"/>
                <a:pathLst>
                  <a:path w="994" h="874" extrusionOk="0">
                    <a:moveTo>
                      <a:pt x="1" y="0"/>
                    </a:moveTo>
                    <a:lnTo>
                      <a:pt x="1" y="106"/>
                    </a:lnTo>
                    <a:lnTo>
                      <a:pt x="887" y="874"/>
                    </a:lnTo>
                    <a:lnTo>
                      <a:pt x="993" y="874"/>
                    </a:lnTo>
                    <a:lnTo>
                      <a:pt x="993" y="768"/>
                    </a:lnTo>
                    <a:lnTo>
                      <a:pt x="120" y="0"/>
                    </a:lnTo>
                    <a:close/>
                  </a:path>
                </a:pathLst>
              </a:custGeom>
              <a:solidFill>
                <a:srgbClr val="EDD56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03" name="Google Shape;796;p31">
                <a:extLst>
                  <a:ext uri="{FF2B5EF4-FFF2-40B4-BE49-F238E27FC236}">
                    <a16:creationId xmlns:a16="http://schemas.microsoft.com/office/drawing/2014/main" id="{977D4C15-B4AA-4951-BD17-F19DD249F837}"/>
                  </a:ext>
                </a:extLst>
              </p:cNvPr>
              <p:cNvSpPr/>
              <p:nvPr/>
            </p:nvSpPr>
            <p:spPr>
              <a:xfrm>
                <a:off x="4885346" y="4893490"/>
                <a:ext cx="54883" cy="51291"/>
              </a:xfrm>
              <a:custGeom>
                <a:avLst/>
                <a:gdLst/>
                <a:ahLst/>
                <a:cxnLst/>
                <a:rect l="l" t="t" r="r" b="b"/>
                <a:pathLst>
                  <a:path w="993" h="928" extrusionOk="0">
                    <a:moveTo>
                      <a:pt x="53" y="1"/>
                    </a:moveTo>
                    <a:cubicBezTo>
                      <a:pt x="40" y="1"/>
                      <a:pt x="26" y="14"/>
                      <a:pt x="0" y="41"/>
                    </a:cubicBezTo>
                    <a:lnTo>
                      <a:pt x="0" y="94"/>
                    </a:lnTo>
                    <a:lnTo>
                      <a:pt x="887" y="874"/>
                    </a:lnTo>
                    <a:cubicBezTo>
                      <a:pt x="887" y="927"/>
                      <a:pt x="940" y="927"/>
                      <a:pt x="940" y="927"/>
                    </a:cubicBezTo>
                    <a:cubicBezTo>
                      <a:pt x="993" y="874"/>
                      <a:pt x="993" y="808"/>
                      <a:pt x="940" y="808"/>
                    </a:cubicBezTo>
                    <a:lnTo>
                      <a:pt x="106" y="41"/>
                    </a:lnTo>
                    <a:cubicBezTo>
                      <a:pt x="79" y="14"/>
                      <a:pt x="66" y="1"/>
                      <a:pt x="53" y="1"/>
                    </a:cubicBezTo>
                    <a:close/>
                  </a:path>
                </a:pathLst>
              </a:custGeom>
              <a:solidFill>
                <a:srgbClr val="EDD56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04" name="Google Shape;797;p31">
                <a:extLst>
                  <a:ext uri="{FF2B5EF4-FFF2-40B4-BE49-F238E27FC236}">
                    <a16:creationId xmlns:a16="http://schemas.microsoft.com/office/drawing/2014/main" id="{D06F808D-4D4F-4C28-AAE4-372B745ECB76}"/>
                  </a:ext>
                </a:extLst>
              </p:cNvPr>
              <p:cNvSpPr/>
              <p:nvPr/>
            </p:nvSpPr>
            <p:spPr>
              <a:xfrm>
                <a:off x="5480051" y="4287068"/>
                <a:ext cx="76107" cy="68645"/>
              </a:xfrm>
              <a:custGeom>
                <a:avLst/>
                <a:gdLst/>
                <a:ahLst/>
                <a:cxnLst/>
                <a:rect l="l" t="t" r="r" b="b"/>
                <a:pathLst>
                  <a:path w="1377" h="1242" extrusionOk="0">
                    <a:moveTo>
                      <a:pt x="80" y="1"/>
                    </a:moveTo>
                    <a:cubicBezTo>
                      <a:pt x="53" y="1"/>
                      <a:pt x="27" y="14"/>
                      <a:pt x="0" y="41"/>
                    </a:cubicBezTo>
                    <a:lnTo>
                      <a:pt x="0" y="147"/>
                    </a:lnTo>
                    <a:lnTo>
                      <a:pt x="1205" y="1192"/>
                    </a:lnTo>
                    <a:cubicBezTo>
                      <a:pt x="1205" y="1225"/>
                      <a:pt x="1218" y="1242"/>
                      <a:pt x="1239" y="1242"/>
                    </a:cubicBezTo>
                    <a:cubicBezTo>
                      <a:pt x="1261" y="1242"/>
                      <a:pt x="1291" y="1225"/>
                      <a:pt x="1324" y="1192"/>
                    </a:cubicBezTo>
                    <a:cubicBezTo>
                      <a:pt x="1377" y="1192"/>
                      <a:pt x="1377" y="1139"/>
                      <a:pt x="1324" y="1086"/>
                    </a:cubicBezTo>
                    <a:lnTo>
                      <a:pt x="159" y="41"/>
                    </a:lnTo>
                    <a:cubicBezTo>
                      <a:pt x="133" y="14"/>
                      <a:pt x="106" y="1"/>
                      <a:pt x="80" y="1"/>
                    </a:cubicBezTo>
                    <a:close/>
                  </a:path>
                </a:pathLst>
              </a:custGeom>
              <a:solidFill>
                <a:srgbClr val="EDD56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05" name="Google Shape;798;p31">
                <a:extLst>
                  <a:ext uri="{FF2B5EF4-FFF2-40B4-BE49-F238E27FC236}">
                    <a16:creationId xmlns:a16="http://schemas.microsoft.com/office/drawing/2014/main" id="{D2BA24A8-C9DC-4FB5-A6B6-9B81690DE639}"/>
                  </a:ext>
                </a:extLst>
              </p:cNvPr>
              <p:cNvSpPr/>
              <p:nvPr/>
            </p:nvSpPr>
            <p:spPr>
              <a:xfrm>
                <a:off x="5308880" y="4459731"/>
                <a:ext cx="76107" cy="69530"/>
              </a:xfrm>
              <a:custGeom>
                <a:avLst/>
                <a:gdLst/>
                <a:ahLst/>
                <a:cxnLst/>
                <a:rect l="l" t="t" r="r" b="b"/>
                <a:pathLst>
                  <a:path w="1377" h="1258" extrusionOk="0">
                    <a:moveTo>
                      <a:pt x="53" y="0"/>
                    </a:moveTo>
                    <a:cubicBezTo>
                      <a:pt x="0" y="53"/>
                      <a:pt x="0" y="120"/>
                      <a:pt x="53" y="173"/>
                    </a:cubicBezTo>
                    <a:lnTo>
                      <a:pt x="1218" y="1218"/>
                    </a:lnTo>
                    <a:cubicBezTo>
                      <a:pt x="1244" y="1245"/>
                      <a:pt x="1271" y="1258"/>
                      <a:pt x="1291" y="1258"/>
                    </a:cubicBezTo>
                    <a:cubicBezTo>
                      <a:pt x="1311" y="1258"/>
                      <a:pt x="1324" y="1245"/>
                      <a:pt x="1324" y="1218"/>
                    </a:cubicBezTo>
                    <a:cubicBezTo>
                      <a:pt x="1377" y="1165"/>
                      <a:pt x="1377" y="1112"/>
                      <a:pt x="1324" y="1112"/>
                    </a:cubicBezTo>
                    <a:lnTo>
                      <a:pt x="172" y="0"/>
                    </a:lnTo>
                    <a:close/>
                  </a:path>
                </a:pathLst>
              </a:custGeom>
              <a:solidFill>
                <a:srgbClr val="EDD56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06" name="Google Shape;799;p31">
                <a:extLst>
                  <a:ext uri="{FF2B5EF4-FFF2-40B4-BE49-F238E27FC236}">
                    <a16:creationId xmlns:a16="http://schemas.microsoft.com/office/drawing/2014/main" id="{50C2B5D8-882A-4E64-862C-4513602D44ED}"/>
                  </a:ext>
                </a:extLst>
              </p:cNvPr>
              <p:cNvSpPr/>
              <p:nvPr/>
            </p:nvSpPr>
            <p:spPr>
              <a:xfrm>
                <a:off x="5138428" y="4631621"/>
                <a:ext cx="79036" cy="68811"/>
              </a:xfrm>
              <a:custGeom>
                <a:avLst/>
                <a:gdLst/>
                <a:ahLst/>
                <a:cxnLst/>
                <a:rect l="l" t="t" r="r" b="b"/>
                <a:pathLst>
                  <a:path w="1430" h="1245" extrusionOk="0">
                    <a:moveTo>
                      <a:pt x="134" y="1"/>
                    </a:moveTo>
                    <a:cubicBezTo>
                      <a:pt x="106" y="1"/>
                      <a:pt x="80" y="14"/>
                      <a:pt x="53" y="40"/>
                    </a:cubicBezTo>
                    <a:cubicBezTo>
                      <a:pt x="0" y="93"/>
                      <a:pt x="53" y="146"/>
                      <a:pt x="53" y="146"/>
                    </a:cubicBezTo>
                    <a:lnTo>
                      <a:pt x="1271" y="1245"/>
                    </a:lnTo>
                    <a:lnTo>
                      <a:pt x="1377" y="1245"/>
                    </a:lnTo>
                    <a:cubicBezTo>
                      <a:pt x="1430" y="1192"/>
                      <a:pt x="1430" y="1139"/>
                      <a:pt x="1377" y="1086"/>
                    </a:cubicBezTo>
                    <a:lnTo>
                      <a:pt x="225" y="40"/>
                    </a:lnTo>
                    <a:cubicBezTo>
                      <a:pt x="192" y="14"/>
                      <a:pt x="163" y="1"/>
                      <a:pt x="134" y="1"/>
                    </a:cubicBezTo>
                    <a:close/>
                  </a:path>
                </a:pathLst>
              </a:custGeom>
              <a:solidFill>
                <a:srgbClr val="EDD56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07" name="Google Shape;800;p31">
                <a:extLst>
                  <a:ext uri="{FF2B5EF4-FFF2-40B4-BE49-F238E27FC236}">
                    <a16:creationId xmlns:a16="http://schemas.microsoft.com/office/drawing/2014/main" id="{3E8EA5DF-553D-40B7-8582-4C67204A077F}"/>
                  </a:ext>
                </a:extLst>
              </p:cNvPr>
              <p:cNvSpPr/>
              <p:nvPr/>
            </p:nvSpPr>
            <p:spPr>
              <a:xfrm>
                <a:off x="4970904" y="4805003"/>
                <a:ext cx="76107" cy="68811"/>
              </a:xfrm>
              <a:custGeom>
                <a:avLst/>
                <a:gdLst/>
                <a:ahLst/>
                <a:cxnLst/>
                <a:rect l="l" t="t" r="r" b="b"/>
                <a:pathLst>
                  <a:path w="1377" h="1245" extrusionOk="0">
                    <a:moveTo>
                      <a:pt x="87" y="1"/>
                    </a:moveTo>
                    <a:cubicBezTo>
                      <a:pt x="67" y="1"/>
                      <a:pt x="53" y="14"/>
                      <a:pt x="53" y="40"/>
                    </a:cubicBezTo>
                    <a:cubicBezTo>
                      <a:pt x="1" y="40"/>
                      <a:pt x="1" y="93"/>
                      <a:pt x="53" y="159"/>
                    </a:cubicBezTo>
                    <a:lnTo>
                      <a:pt x="1205" y="1205"/>
                    </a:lnTo>
                    <a:cubicBezTo>
                      <a:pt x="1238" y="1231"/>
                      <a:pt x="1268" y="1245"/>
                      <a:pt x="1289" y="1245"/>
                    </a:cubicBezTo>
                    <a:cubicBezTo>
                      <a:pt x="1311" y="1245"/>
                      <a:pt x="1324" y="1231"/>
                      <a:pt x="1324" y="1205"/>
                    </a:cubicBezTo>
                    <a:cubicBezTo>
                      <a:pt x="1377" y="1205"/>
                      <a:pt x="1377" y="1152"/>
                      <a:pt x="1324" y="1086"/>
                    </a:cubicBezTo>
                    <a:lnTo>
                      <a:pt x="159" y="40"/>
                    </a:lnTo>
                    <a:cubicBezTo>
                      <a:pt x="133" y="14"/>
                      <a:pt x="106" y="1"/>
                      <a:pt x="87" y="1"/>
                    </a:cubicBezTo>
                    <a:close/>
                  </a:path>
                </a:pathLst>
              </a:custGeom>
              <a:solidFill>
                <a:srgbClr val="EDD56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08" name="Google Shape;801;p31">
                <a:extLst>
                  <a:ext uri="{FF2B5EF4-FFF2-40B4-BE49-F238E27FC236}">
                    <a16:creationId xmlns:a16="http://schemas.microsoft.com/office/drawing/2014/main" id="{0B0C6E18-FA4F-42EA-83DB-7541420F71BD}"/>
                  </a:ext>
                </a:extLst>
              </p:cNvPr>
              <p:cNvSpPr/>
              <p:nvPr/>
            </p:nvSpPr>
            <p:spPr>
              <a:xfrm>
                <a:off x="5818028" y="4746472"/>
                <a:ext cx="1121428" cy="305090"/>
              </a:xfrm>
              <a:custGeom>
                <a:avLst/>
                <a:gdLst/>
                <a:ahLst/>
                <a:cxnLst/>
                <a:rect l="l" t="t" r="r" b="b"/>
                <a:pathLst>
                  <a:path w="20290" h="5520" extrusionOk="0">
                    <a:moveTo>
                      <a:pt x="2316" y="1"/>
                    </a:moveTo>
                    <a:cubicBezTo>
                      <a:pt x="1046" y="1"/>
                      <a:pt x="0" y="940"/>
                      <a:pt x="0" y="2092"/>
                    </a:cubicBezTo>
                    <a:lnTo>
                      <a:pt x="0" y="3534"/>
                    </a:lnTo>
                    <a:cubicBezTo>
                      <a:pt x="0" y="4633"/>
                      <a:pt x="1046" y="5520"/>
                      <a:pt x="2316" y="5520"/>
                    </a:cubicBezTo>
                    <a:lnTo>
                      <a:pt x="20290" y="5520"/>
                    </a:lnTo>
                    <a:lnTo>
                      <a:pt x="20290" y="4408"/>
                    </a:lnTo>
                    <a:lnTo>
                      <a:pt x="20290" y="1099"/>
                    </a:lnTo>
                    <a:lnTo>
                      <a:pt x="20290" y="1"/>
                    </a:lnTo>
                    <a:close/>
                  </a:path>
                </a:pathLst>
              </a:custGeom>
              <a:solidFill>
                <a:schemeClr val="accent3"/>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09" name="Google Shape;802;p31">
                <a:extLst>
                  <a:ext uri="{FF2B5EF4-FFF2-40B4-BE49-F238E27FC236}">
                    <a16:creationId xmlns:a16="http://schemas.microsoft.com/office/drawing/2014/main" id="{2C744340-D0B6-4A32-9374-2C03ADAA76E3}"/>
                  </a:ext>
                </a:extLst>
              </p:cNvPr>
              <p:cNvSpPr/>
              <p:nvPr/>
            </p:nvSpPr>
            <p:spPr>
              <a:xfrm>
                <a:off x="5979692" y="4746472"/>
                <a:ext cx="1121428" cy="305090"/>
              </a:xfrm>
              <a:custGeom>
                <a:avLst/>
                <a:gdLst/>
                <a:ahLst/>
                <a:cxnLst/>
                <a:rect l="l" t="t" r="r" b="b"/>
                <a:pathLst>
                  <a:path w="20290" h="5520" extrusionOk="0">
                    <a:moveTo>
                      <a:pt x="2263" y="1"/>
                    </a:moveTo>
                    <a:cubicBezTo>
                      <a:pt x="993" y="1"/>
                      <a:pt x="0" y="940"/>
                      <a:pt x="0" y="2092"/>
                    </a:cubicBezTo>
                    <a:lnTo>
                      <a:pt x="0" y="3534"/>
                    </a:lnTo>
                    <a:cubicBezTo>
                      <a:pt x="0" y="4633"/>
                      <a:pt x="993" y="5520"/>
                      <a:pt x="2263" y="5520"/>
                    </a:cubicBezTo>
                    <a:lnTo>
                      <a:pt x="20290" y="5520"/>
                    </a:lnTo>
                    <a:lnTo>
                      <a:pt x="20290" y="4408"/>
                    </a:lnTo>
                    <a:lnTo>
                      <a:pt x="2144" y="4408"/>
                    </a:lnTo>
                    <a:cubicBezTo>
                      <a:pt x="1707" y="4408"/>
                      <a:pt x="1324" y="3971"/>
                      <a:pt x="1324" y="3468"/>
                    </a:cubicBezTo>
                    <a:lnTo>
                      <a:pt x="1324" y="2039"/>
                    </a:lnTo>
                    <a:cubicBezTo>
                      <a:pt x="1324" y="1602"/>
                      <a:pt x="1707" y="1099"/>
                      <a:pt x="2144" y="1099"/>
                    </a:cubicBezTo>
                    <a:lnTo>
                      <a:pt x="20290" y="1099"/>
                    </a:lnTo>
                    <a:lnTo>
                      <a:pt x="20290" y="1"/>
                    </a:lnTo>
                    <a:close/>
                  </a:path>
                </a:pathLst>
              </a:custGeom>
              <a:solidFill>
                <a:schemeClr val="accent4"/>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10" name="Google Shape;803;p31">
                <a:extLst>
                  <a:ext uri="{FF2B5EF4-FFF2-40B4-BE49-F238E27FC236}">
                    <a16:creationId xmlns:a16="http://schemas.microsoft.com/office/drawing/2014/main" id="{97C0CE84-7B4E-4CCE-8FD7-3CF2B21B0C70}"/>
                  </a:ext>
                </a:extLst>
              </p:cNvPr>
              <p:cNvSpPr/>
              <p:nvPr/>
            </p:nvSpPr>
            <p:spPr>
              <a:xfrm>
                <a:off x="6052814" y="4807214"/>
                <a:ext cx="1011717" cy="182944"/>
              </a:xfrm>
              <a:custGeom>
                <a:avLst/>
                <a:gdLst/>
                <a:ahLst/>
                <a:cxnLst/>
                <a:rect l="l" t="t" r="r" b="b"/>
                <a:pathLst>
                  <a:path w="18305" h="3310" extrusionOk="0">
                    <a:moveTo>
                      <a:pt x="821" y="0"/>
                    </a:moveTo>
                    <a:cubicBezTo>
                      <a:pt x="331" y="0"/>
                      <a:pt x="1" y="503"/>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11" name="Google Shape;804;p31">
                <a:extLst>
                  <a:ext uri="{FF2B5EF4-FFF2-40B4-BE49-F238E27FC236}">
                    <a16:creationId xmlns:a16="http://schemas.microsoft.com/office/drawing/2014/main" id="{5CB17839-65D7-47C8-BF37-55E75E502ADC}"/>
                  </a:ext>
                </a:extLst>
              </p:cNvPr>
              <p:cNvSpPr/>
              <p:nvPr/>
            </p:nvSpPr>
            <p:spPr>
              <a:xfrm>
                <a:off x="6052814" y="4898630"/>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12" name="Google Shape;805;p31">
                <a:extLst>
                  <a:ext uri="{FF2B5EF4-FFF2-40B4-BE49-F238E27FC236}">
                    <a16:creationId xmlns:a16="http://schemas.microsoft.com/office/drawing/2014/main" id="{157D8A5C-00ED-4A80-AEEF-FF9582C5B4A5}"/>
                  </a:ext>
                </a:extLst>
              </p:cNvPr>
              <p:cNvSpPr/>
              <p:nvPr/>
            </p:nvSpPr>
            <p:spPr>
              <a:xfrm>
                <a:off x="5818028" y="4137120"/>
                <a:ext cx="1121428" cy="304372"/>
              </a:xfrm>
              <a:custGeom>
                <a:avLst/>
                <a:gdLst/>
                <a:ahLst/>
                <a:cxnLst/>
                <a:rect l="l" t="t" r="r" b="b"/>
                <a:pathLst>
                  <a:path w="20290" h="5507" extrusionOk="0">
                    <a:moveTo>
                      <a:pt x="2316" y="1"/>
                    </a:moveTo>
                    <a:cubicBezTo>
                      <a:pt x="1046" y="1"/>
                      <a:pt x="0" y="927"/>
                      <a:pt x="0" y="2092"/>
                    </a:cubicBezTo>
                    <a:lnTo>
                      <a:pt x="0" y="3521"/>
                    </a:lnTo>
                    <a:cubicBezTo>
                      <a:pt x="0" y="4633"/>
                      <a:pt x="1046" y="5507"/>
                      <a:pt x="2316" y="5507"/>
                    </a:cubicBezTo>
                    <a:lnTo>
                      <a:pt x="20290" y="5507"/>
                    </a:lnTo>
                    <a:lnTo>
                      <a:pt x="20290" y="4408"/>
                    </a:lnTo>
                    <a:lnTo>
                      <a:pt x="20290" y="1099"/>
                    </a:lnTo>
                    <a:lnTo>
                      <a:pt x="20290" y="1"/>
                    </a:lnTo>
                    <a:close/>
                  </a:path>
                </a:pathLst>
              </a:custGeom>
              <a:solidFill>
                <a:srgbClr val="3FB6D6"/>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13" name="Google Shape;806;p31">
                <a:extLst>
                  <a:ext uri="{FF2B5EF4-FFF2-40B4-BE49-F238E27FC236}">
                    <a16:creationId xmlns:a16="http://schemas.microsoft.com/office/drawing/2014/main" id="{F318FE11-06EA-4D17-AD18-5A6A3449ECD1}"/>
                  </a:ext>
                </a:extLst>
              </p:cNvPr>
              <p:cNvSpPr/>
              <p:nvPr/>
            </p:nvSpPr>
            <p:spPr>
              <a:xfrm>
                <a:off x="5979692" y="4137120"/>
                <a:ext cx="1121428" cy="304372"/>
              </a:xfrm>
              <a:custGeom>
                <a:avLst/>
                <a:gdLst/>
                <a:ahLst/>
                <a:cxnLst/>
                <a:rect l="l" t="t" r="r" b="b"/>
                <a:pathLst>
                  <a:path w="20290" h="5507" extrusionOk="0">
                    <a:moveTo>
                      <a:pt x="2263" y="1"/>
                    </a:moveTo>
                    <a:cubicBezTo>
                      <a:pt x="993" y="1"/>
                      <a:pt x="0" y="927"/>
                      <a:pt x="0" y="2092"/>
                    </a:cubicBezTo>
                    <a:lnTo>
                      <a:pt x="0" y="3521"/>
                    </a:lnTo>
                    <a:cubicBezTo>
                      <a:pt x="0" y="4633"/>
                      <a:pt x="993" y="5507"/>
                      <a:pt x="2263" y="5507"/>
                    </a:cubicBezTo>
                    <a:lnTo>
                      <a:pt x="20290" y="5507"/>
                    </a:lnTo>
                    <a:lnTo>
                      <a:pt x="20290" y="4408"/>
                    </a:lnTo>
                    <a:lnTo>
                      <a:pt x="2144" y="4408"/>
                    </a:lnTo>
                    <a:cubicBezTo>
                      <a:pt x="1707" y="4408"/>
                      <a:pt x="1324" y="3971"/>
                      <a:pt x="1324" y="3468"/>
                    </a:cubicBezTo>
                    <a:lnTo>
                      <a:pt x="1324" y="2039"/>
                    </a:lnTo>
                    <a:cubicBezTo>
                      <a:pt x="1324" y="1589"/>
                      <a:pt x="1707" y="1099"/>
                      <a:pt x="2144" y="1099"/>
                    </a:cubicBezTo>
                    <a:lnTo>
                      <a:pt x="20290" y="1099"/>
                    </a:lnTo>
                    <a:lnTo>
                      <a:pt x="20290" y="1"/>
                    </a:lnTo>
                    <a:close/>
                  </a:path>
                </a:pathLst>
              </a:custGeom>
              <a:solidFill>
                <a:schemeClr val="accent2"/>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14" name="Google Shape;807;p31">
                <a:extLst>
                  <a:ext uri="{FF2B5EF4-FFF2-40B4-BE49-F238E27FC236}">
                    <a16:creationId xmlns:a16="http://schemas.microsoft.com/office/drawing/2014/main" id="{AC617E18-C9A4-4561-8372-E77866C5E8A4}"/>
                  </a:ext>
                </a:extLst>
              </p:cNvPr>
              <p:cNvSpPr/>
              <p:nvPr/>
            </p:nvSpPr>
            <p:spPr>
              <a:xfrm>
                <a:off x="6052814" y="4197862"/>
                <a:ext cx="1011717" cy="182944"/>
              </a:xfrm>
              <a:custGeom>
                <a:avLst/>
                <a:gdLst/>
                <a:ahLst/>
                <a:cxnLst/>
                <a:rect l="l" t="t" r="r" b="b"/>
                <a:pathLst>
                  <a:path w="18305" h="3310" extrusionOk="0">
                    <a:moveTo>
                      <a:pt x="821" y="0"/>
                    </a:moveTo>
                    <a:cubicBezTo>
                      <a:pt x="331" y="0"/>
                      <a:pt x="1" y="490"/>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15" name="Google Shape;808;p31">
                <a:extLst>
                  <a:ext uri="{FF2B5EF4-FFF2-40B4-BE49-F238E27FC236}">
                    <a16:creationId xmlns:a16="http://schemas.microsoft.com/office/drawing/2014/main" id="{597C1522-09EE-497E-A546-21408671C88A}"/>
                  </a:ext>
                </a:extLst>
              </p:cNvPr>
              <p:cNvSpPr/>
              <p:nvPr/>
            </p:nvSpPr>
            <p:spPr>
              <a:xfrm>
                <a:off x="6052814" y="4289278"/>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16" name="Google Shape;809;p31">
                <a:extLst>
                  <a:ext uri="{FF2B5EF4-FFF2-40B4-BE49-F238E27FC236}">
                    <a16:creationId xmlns:a16="http://schemas.microsoft.com/office/drawing/2014/main" id="{B9790C46-8F90-43AB-A40D-A02313A1FE36}"/>
                  </a:ext>
                </a:extLst>
              </p:cNvPr>
              <p:cNvSpPr/>
              <p:nvPr/>
            </p:nvSpPr>
            <p:spPr>
              <a:xfrm>
                <a:off x="5878714" y="4441437"/>
                <a:ext cx="1122202" cy="305090"/>
              </a:xfrm>
              <a:custGeom>
                <a:avLst/>
                <a:gdLst/>
                <a:ahLst/>
                <a:cxnLst/>
                <a:rect l="l" t="t" r="r" b="b"/>
                <a:pathLst>
                  <a:path w="20304" h="5520" extrusionOk="0">
                    <a:moveTo>
                      <a:pt x="1" y="1"/>
                    </a:moveTo>
                    <a:lnTo>
                      <a:pt x="1" y="1112"/>
                    </a:lnTo>
                    <a:lnTo>
                      <a:pt x="1" y="4421"/>
                    </a:lnTo>
                    <a:lnTo>
                      <a:pt x="1" y="5520"/>
                    </a:lnTo>
                    <a:lnTo>
                      <a:pt x="18146" y="5520"/>
                    </a:lnTo>
                    <a:cubicBezTo>
                      <a:pt x="19417" y="5520"/>
                      <a:pt x="20303" y="4633"/>
                      <a:pt x="20303" y="3534"/>
                    </a:cubicBezTo>
                    <a:lnTo>
                      <a:pt x="20303" y="2105"/>
                    </a:lnTo>
                    <a:cubicBezTo>
                      <a:pt x="20303" y="940"/>
                      <a:pt x="19417" y="1"/>
                      <a:pt x="18146" y="1"/>
                    </a:cubicBezTo>
                    <a:close/>
                  </a:path>
                </a:pathLst>
              </a:custGeom>
              <a:solidFill>
                <a:schemeClr val="accent6"/>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17" name="Google Shape;810;p31">
                <a:extLst>
                  <a:ext uri="{FF2B5EF4-FFF2-40B4-BE49-F238E27FC236}">
                    <a16:creationId xmlns:a16="http://schemas.microsoft.com/office/drawing/2014/main" id="{C2FD0F4C-FE02-4A94-9F7C-A4359310E2BB}"/>
                  </a:ext>
                </a:extLst>
              </p:cNvPr>
              <p:cNvSpPr/>
              <p:nvPr/>
            </p:nvSpPr>
            <p:spPr>
              <a:xfrm>
                <a:off x="5723626" y="4441437"/>
                <a:ext cx="1121484" cy="305090"/>
              </a:xfrm>
              <a:custGeom>
                <a:avLst/>
                <a:gdLst/>
                <a:ahLst/>
                <a:cxnLst/>
                <a:rect l="l" t="t" r="r" b="b"/>
                <a:pathLst>
                  <a:path w="20291" h="5520" extrusionOk="0">
                    <a:moveTo>
                      <a:pt x="1" y="1"/>
                    </a:moveTo>
                    <a:lnTo>
                      <a:pt x="1" y="1112"/>
                    </a:lnTo>
                    <a:lnTo>
                      <a:pt x="18199" y="1112"/>
                    </a:lnTo>
                    <a:cubicBezTo>
                      <a:pt x="18636" y="1112"/>
                      <a:pt x="18967" y="1602"/>
                      <a:pt x="18967" y="2039"/>
                    </a:cubicBezTo>
                    <a:lnTo>
                      <a:pt x="18967" y="3481"/>
                    </a:lnTo>
                    <a:cubicBezTo>
                      <a:pt x="18967" y="3971"/>
                      <a:pt x="18636" y="4421"/>
                      <a:pt x="18199" y="4421"/>
                    </a:cubicBezTo>
                    <a:lnTo>
                      <a:pt x="1" y="4421"/>
                    </a:lnTo>
                    <a:lnTo>
                      <a:pt x="1" y="5520"/>
                    </a:lnTo>
                    <a:lnTo>
                      <a:pt x="18093" y="5520"/>
                    </a:lnTo>
                    <a:cubicBezTo>
                      <a:pt x="19351" y="5520"/>
                      <a:pt x="20290" y="4633"/>
                      <a:pt x="20290" y="3534"/>
                    </a:cubicBezTo>
                    <a:lnTo>
                      <a:pt x="20290" y="2105"/>
                    </a:lnTo>
                    <a:cubicBezTo>
                      <a:pt x="20290" y="940"/>
                      <a:pt x="19351" y="1"/>
                      <a:pt x="18093" y="1"/>
                    </a:cubicBezTo>
                    <a:close/>
                  </a:path>
                </a:pathLst>
              </a:custGeom>
              <a:solidFill>
                <a:srgbClr val="EE1D69"/>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18" name="Google Shape;811;p31">
                <a:extLst>
                  <a:ext uri="{FF2B5EF4-FFF2-40B4-BE49-F238E27FC236}">
                    <a16:creationId xmlns:a16="http://schemas.microsoft.com/office/drawing/2014/main" id="{BB2A69A5-2D49-4B85-A645-93DAE0CC5D71}"/>
                  </a:ext>
                </a:extLst>
              </p:cNvPr>
              <p:cNvSpPr/>
              <p:nvPr/>
            </p:nvSpPr>
            <p:spPr>
              <a:xfrm>
                <a:off x="5760215" y="4502897"/>
                <a:ext cx="1011717" cy="182944"/>
              </a:xfrm>
              <a:custGeom>
                <a:avLst/>
                <a:gdLst/>
                <a:ahLst/>
                <a:cxnLst/>
                <a:rect l="l" t="t" r="r" b="b"/>
                <a:pathLst>
                  <a:path w="18305" h="3310" extrusionOk="0">
                    <a:moveTo>
                      <a:pt x="0" y="0"/>
                    </a:moveTo>
                    <a:lnTo>
                      <a:pt x="0" y="3309"/>
                    </a:lnTo>
                    <a:lnTo>
                      <a:pt x="17537" y="3309"/>
                    </a:lnTo>
                    <a:cubicBezTo>
                      <a:pt x="18027" y="3309"/>
                      <a:pt x="18305" y="2859"/>
                      <a:pt x="18305" y="2369"/>
                    </a:cubicBezTo>
                    <a:lnTo>
                      <a:pt x="18305" y="927"/>
                    </a:lnTo>
                    <a:cubicBezTo>
                      <a:pt x="18305" y="490"/>
                      <a:pt x="18027" y="0"/>
                      <a:pt x="17537" y="0"/>
                    </a:cubicBezTo>
                    <a:close/>
                  </a:path>
                </a:pathLst>
              </a:custGeom>
              <a:solidFill>
                <a:srgbClr val="FEFEF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19" name="Google Shape;812;p31">
                <a:extLst>
                  <a:ext uri="{FF2B5EF4-FFF2-40B4-BE49-F238E27FC236}">
                    <a16:creationId xmlns:a16="http://schemas.microsoft.com/office/drawing/2014/main" id="{0385A1DD-AED6-4BBF-818D-F6805D362168}"/>
                  </a:ext>
                </a:extLst>
              </p:cNvPr>
              <p:cNvSpPr/>
              <p:nvPr/>
            </p:nvSpPr>
            <p:spPr>
              <a:xfrm>
                <a:off x="5760215" y="4594314"/>
                <a:ext cx="1011717" cy="91527"/>
              </a:xfrm>
              <a:custGeom>
                <a:avLst/>
                <a:gdLst/>
                <a:ahLst/>
                <a:cxnLst/>
                <a:rect l="l" t="t" r="r" b="b"/>
                <a:pathLst>
                  <a:path w="18305" h="1656" extrusionOk="0">
                    <a:moveTo>
                      <a:pt x="0" y="1"/>
                    </a:moveTo>
                    <a:lnTo>
                      <a:pt x="0" y="1655"/>
                    </a:lnTo>
                    <a:lnTo>
                      <a:pt x="17537" y="1655"/>
                    </a:lnTo>
                    <a:cubicBezTo>
                      <a:pt x="18027" y="1655"/>
                      <a:pt x="18305" y="1205"/>
                      <a:pt x="18305" y="715"/>
                    </a:cubicBezTo>
                    <a:lnTo>
                      <a:pt x="18305" y="1"/>
                    </a:lnTo>
                    <a:close/>
                  </a:path>
                </a:pathLst>
              </a:custGeom>
              <a:solidFill>
                <a:srgbClr val="E3E8DD"/>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20" name="Google Shape;813;p31">
                <a:extLst>
                  <a:ext uri="{FF2B5EF4-FFF2-40B4-BE49-F238E27FC236}">
                    <a16:creationId xmlns:a16="http://schemas.microsoft.com/office/drawing/2014/main" id="{88640C6F-0822-47FA-83C1-A54B8B33A937}"/>
                  </a:ext>
                </a:extLst>
              </p:cNvPr>
              <p:cNvSpPr/>
              <p:nvPr/>
            </p:nvSpPr>
            <p:spPr>
              <a:xfrm>
                <a:off x="5485910" y="4847726"/>
                <a:ext cx="200077" cy="203836"/>
              </a:xfrm>
              <a:custGeom>
                <a:avLst/>
                <a:gdLst/>
                <a:ahLst/>
                <a:cxnLst/>
                <a:rect l="l" t="t" r="r" b="b"/>
                <a:pathLst>
                  <a:path w="3620" h="3688" extrusionOk="0">
                    <a:moveTo>
                      <a:pt x="1020" y="0"/>
                    </a:moveTo>
                    <a:cubicBezTo>
                      <a:pt x="495" y="0"/>
                      <a:pt x="74" y="143"/>
                      <a:pt x="0" y="485"/>
                    </a:cubicBezTo>
                    <a:lnTo>
                      <a:pt x="1152" y="3688"/>
                    </a:lnTo>
                    <a:lnTo>
                      <a:pt x="3468" y="1305"/>
                    </a:lnTo>
                    <a:cubicBezTo>
                      <a:pt x="3619" y="602"/>
                      <a:pt x="2099" y="0"/>
                      <a:pt x="1020" y="0"/>
                    </a:cubicBezTo>
                    <a:close/>
                  </a:path>
                </a:pathLst>
              </a:custGeom>
              <a:solidFill>
                <a:srgbClr val="EDD56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21" name="Google Shape;814;p31">
                <a:extLst>
                  <a:ext uri="{FF2B5EF4-FFF2-40B4-BE49-F238E27FC236}">
                    <a16:creationId xmlns:a16="http://schemas.microsoft.com/office/drawing/2014/main" id="{BD360D69-2C70-49AD-8B64-6D2EF00DEDDE}"/>
                  </a:ext>
                </a:extLst>
              </p:cNvPr>
              <p:cNvSpPr/>
              <p:nvPr/>
            </p:nvSpPr>
            <p:spPr>
              <a:xfrm>
                <a:off x="5528302" y="4988168"/>
                <a:ext cx="64445" cy="63395"/>
              </a:xfrm>
              <a:custGeom>
                <a:avLst/>
                <a:gdLst/>
                <a:ahLst/>
                <a:cxnLst/>
                <a:rect l="l" t="t" r="r" b="b"/>
                <a:pathLst>
                  <a:path w="1166" h="1147" extrusionOk="0">
                    <a:moveTo>
                      <a:pt x="349" y="0"/>
                    </a:moveTo>
                    <a:cubicBezTo>
                      <a:pt x="216" y="0"/>
                      <a:pt x="102" y="26"/>
                      <a:pt x="1" y="88"/>
                    </a:cubicBezTo>
                    <a:lnTo>
                      <a:pt x="385" y="1147"/>
                    </a:lnTo>
                    <a:lnTo>
                      <a:pt x="1166" y="313"/>
                    </a:lnTo>
                    <a:cubicBezTo>
                      <a:pt x="1046" y="207"/>
                      <a:pt x="835" y="88"/>
                      <a:pt x="663" y="35"/>
                    </a:cubicBezTo>
                    <a:cubicBezTo>
                      <a:pt x="547" y="13"/>
                      <a:pt x="444" y="0"/>
                      <a:pt x="349" y="0"/>
                    </a:cubicBezTo>
                    <a:close/>
                  </a:path>
                </a:pathLst>
              </a:custGeom>
              <a:solidFill>
                <a:srgbClr val="233E49"/>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22" name="Google Shape;815;p31">
                <a:extLst>
                  <a:ext uri="{FF2B5EF4-FFF2-40B4-BE49-F238E27FC236}">
                    <a16:creationId xmlns:a16="http://schemas.microsoft.com/office/drawing/2014/main" id="{D538E562-E7F8-47EA-B6D7-EA2C06E79A74}"/>
                  </a:ext>
                </a:extLst>
              </p:cNvPr>
              <p:cNvSpPr/>
              <p:nvPr/>
            </p:nvSpPr>
            <p:spPr>
              <a:xfrm>
                <a:off x="5644646" y="4085222"/>
                <a:ext cx="228265" cy="152158"/>
              </a:xfrm>
              <a:custGeom>
                <a:avLst/>
                <a:gdLst/>
                <a:ahLst/>
                <a:cxnLst/>
                <a:rect l="l" t="t" r="r" b="b"/>
                <a:pathLst>
                  <a:path w="4130" h="2753" extrusionOk="0">
                    <a:moveTo>
                      <a:pt x="768" y="0"/>
                    </a:moveTo>
                    <a:cubicBezTo>
                      <a:pt x="543" y="0"/>
                      <a:pt x="384" y="106"/>
                      <a:pt x="331" y="278"/>
                    </a:cubicBezTo>
                    <a:lnTo>
                      <a:pt x="53" y="1602"/>
                    </a:lnTo>
                    <a:cubicBezTo>
                      <a:pt x="0" y="1654"/>
                      <a:pt x="53" y="1760"/>
                      <a:pt x="53" y="1866"/>
                    </a:cubicBezTo>
                    <a:cubicBezTo>
                      <a:pt x="106" y="1932"/>
                      <a:pt x="159" y="1985"/>
                      <a:pt x="265" y="2038"/>
                    </a:cubicBezTo>
                    <a:lnTo>
                      <a:pt x="331" y="2038"/>
                    </a:lnTo>
                    <a:lnTo>
                      <a:pt x="3362" y="2753"/>
                    </a:lnTo>
                    <a:cubicBezTo>
                      <a:pt x="3415" y="2753"/>
                      <a:pt x="3521" y="2753"/>
                      <a:pt x="3640" y="2700"/>
                    </a:cubicBezTo>
                    <a:cubicBezTo>
                      <a:pt x="3693" y="2647"/>
                      <a:pt x="3746" y="2594"/>
                      <a:pt x="3799" y="2475"/>
                    </a:cubicBezTo>
                    <a:lnTo>
                      <a:pt x="4077" y="1204"/>
                    </a:lnTo>
                    <a:cubicBezTo>
                      <a:pt x="4130" y="993"/>
                      <a:pt x="4024" y="821"/>
                      <a:pt x="3799" y="768"/>
                    </a:cubicBezTo>
                    <a:lnTo>
                      <a:pt x="768" y="0"/>
                    </a:lnTo>
                    <a:close/>
                  </a:path>
                </a:pathLst>
              </a:custGeom>
              <a:solidFill>
                <a:srgbClr val="EE1D69"/>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23" name="Google Shape;816;p31">
                <a:extLst>
                  <a:ext uri="{FF2B5EF4-FFF2-40B4-BE49-F238E27FC236}">
                    <a16:creationId xmlns:a16="http://schemas.microsoft.com/office/drawing/2014/main" id="{7CEB205C-EECD-4753-A3E2-172F4BF78B7C}"/>
                  </a:ext>
                </a:extLst>
              </p:cNvPr>
              <p:cNvSpPr/>
              <p:nvPr/>
            </p:nvSpPr>
            <p:spPr>
              <a:xfrm>
                <a:off x="5644646" y="4137120"/>
                <a:ext cx="215829" cy="100260"/>
              </a:xfrm>
              <a:custGeom>
                <a:avLst/>
                <a:gdLst/>
                <a:ahLst/>
                <a:cxnLst/>
                <a:rect l="l" t="t" r="r" b="b"/>
                <a:pathLst>
                  <a:path w="3905" h="1814" extrusionOk="0">
                    <a:moveTo>
                      <a:pt x="159" y="1"/>
                    </a:moveTo>
                    <a:lnTo>
                      <a:pt x="53" y="663"/>
                    </a:lnTo>
                    <a:cubicBezTo>
                      <a:pt x="0" y="715"/>
                      <a:pt x="53" y="821"/>
                      <a:pt x="53" y="927"/>
                    </a:cubicBezTo>
                    <a:cubicBezTo>
                      <a:pt x="106" y="993"/>
                      <a:pt x="159" y="1046"/>
                      <a:pt x="265" y="1099"/>
                    </a:cubicBezTo>
                    <a:lnTo>
                      <a:pt x="331" y="1099"/>
                    </a:lnTo>
                    <a:lnTo>
                      <a:pt x="3362" y="1814"/>
                    </a:lnTo>
                    <a:cubicBezTo>
                      <a:pt x="3415" y="1814"/>
                      <a:pt x="3521" y="1814"/>
                      <a:pt x="3640" y="1761"/>
                    </a:cubicBezTo>
                    <a:cubicBezTo>
                      <a:pt x="3693" y="1708"/>
                      <a:pt x="3746" y="1655"/>
                      <a:pt x="3799" y="1536"/>
                    </a:cubicBezTo>
                    <a:lnTo>
                      <a:pt x="3905" y="927"/>
                    </a:lnTo>
                    <a:lnTo>
                      <a:pt x="159" y="1"/>
                    </a:lnTo>
                    <a:close/>
                  </a:path>
                </a:pathLst>
              </a:custGeom>
              <a:solidFill>
                <a:srgbClr val="D4145A"/>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24" name="Google Shape;817;p31">
                <a:extLst>
                  <a:ext uri="{FF2B5EF4-FFF2-40B4-BE49-F238E27FC236}">
                    <a16:creationId xmlns:a16="http://schemas.microsoft.com/office/drawing/2014/main" id="{4194502E-AF13-4627-A776-CDA3D84EE592}"/>
                  </a:ext>
                </a:extLst>
              </p:cNvPr>
              <p:cNvSpPr/>
              <p:nvPr/>
            </p:nvSpPr>
            <p:spPr>
              <a:xfrm>
                <a:off x="5629280" y="4231521"/>
                <a:ext cx="209971" cy="688388"/>
              </a:xfrm>
              <a:custGeom>
                <a:avLst/>
                <a:gdLst/>
                <a:ahLst/>
                <a:cxnLst/>
                <a:rect l="l" t="t" r="r" b="b"/>
                <a:pathLst>
                  <a:path w="3799" h="12455" extrusionOk="0">
                    <a:moveTo>
                      <a:pt x="2753" y="0"/>
                    </a:moveTo>
                    <a:lnTo>
                      <a:pt x="0" y="11528"/>
                    </a:lnTo>
                    <a:lnTo>
                      <a:pt x="874" y="12454"/>
                    </a:lnTo>
                    <a:lnTo>
                      <a:pt x="3799" y="278"/>
                    </a:lnTo>
                    <a:lnTo>
                      <a:pt x="2753" y="0"/>
                    </a:lnTo>
                    <a:close/>
                  </a:path>
                </a:pathLst>
              </a:custGeom>
              <a:solidFill>
                <a:srgbClr val="309AB7"/>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25" name="Google Shape;818;p31">
                <a:extLst>
                  <a:ext uri="{FF2B5EF4-FFF2-40B4-BE49-F238E27FC236}">
                    <a16:creationId xmlns:a16="http://schemas.microsoft.com/office/drawing/2014/main" id="{27BBCB0A-86B3-4A13-9F04-94D9B17FB22C}"/>
                  </a:ext>
                </a:extLst>
              </p:cNvPr>
              <p:cNvSpPr/>
              <p:nvPr/>
            </p:nvSpPr>
            <p:spPr>
              <a:xfrm>
                <a:off x="5559032" y="4216156"/>
                <a:ext cx="222462" cy="685459"/>
              </a:xfrm>
              <a:custGeom>
                <a:avLst/>
                <a:gdLst/>
                <a:ahLst/>
                <a:cxnLst/>
                <a:rect l="l" t="t" r="r" b="b"/>
                <a:pathLst>
                  <a:path w="4025" h="12402" extrusionOk="0">
                    <a:moveTo>
                      <a:pt x="2754" y="0"/>
                    </a:moveTo>
                    <a:lnTo>
                      <a:pt x="1" y="11475"/>
                    </a:lnTo>
                    <a:lnTo>
                      <a:pt x="437" y="12402"/>
                    </a:lnTo>
                    <a:lnTo>
                      <a:pt x="1271" y="11806"/>
                    </a:lnTo>
                    <a:lnTo>
                      <a:pt x="4024" y="278"/>
                    </a:lnTo>
                    <a:lnTo>
                      <a:pt x="2754" y="0"/>
                    </a:lnTo>
                    <a:close/>
                  </a:path>
                </a:pathLst>
              </a:custGeom>
              <a:solidFill>
                <a:srgbClr val="16607A"/>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26" name="Google Shape;819;p31">
                <a:extLst>
                  <a:ext uri="{FF2B5EF4-FFF2-40B4-BE49-F238E27FC236}">
                    <a16:creationId xmlns:a16="http://schemas.microsoft.com/office/drawing/2014/main" id="{3AA1370E-FB07-4236-9E8C-3F319E67A9A2}"/>
                  </a:ext>
                </a:extLst>
              </p:cNvPr>
              <p:cNvSpPr/>
              <p:nvPr/>
            </p:nvSpPr>
            <p:spPr>
              <a:xfrm>
                <a:off x="5485910" y="4200791"/>
                <a:ext cx="225336" cy="673741"/>
              </a:xfrm>
              <a:custGeom>
                <a:avLst/>
                <a:gdLst/>
                <a:ahLst/>
                <a:cxnLst/>
                <a:rect l="l" t="t" r="r" b="b"/>
                <a:pathLst>
                  <a:path w="4077" h="12190" extrusionOk="0">
                    <a:moveTo>
                      <a:pt x="2925" y="0"/>
                    </a:moveTo>
                    <a:lnTo>
                      <a:pt x="0" y="12190"/>
                    </a:lnTo>
                    <a:lnTo>
                      <a:pt x="0" y="12190"/>
                    </a:lnTo>
                    <a:lnTo>
                      <a:pt x="1324" y="11753"/>
                    </a:lnTo>
                    <a:lnTo>
                      <a:pt x="4077" y="278"/>
                    </a:lnTo>
                    <a:lnTo>
                      <a:pt x="2925" y="0"/>
                    </a:lnTo>
                    <a:close/>
                  </a:path>
                </a:pathLst>
              </a:custGeom>
              <a:solidFill>
                <a:srgbClr val="309AB7"/>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27" name="Google Shape;820;p31">
                <a:extLst>
                  <a:ext uri="{FF2B5EF4-FFF2-40B4-BE49-F238E27FC236}">
                    <a16:creationId xmlns:a16="http://schemas.microsoft.com/office/drawing/2014/main" id="{CCF0D91D-5B0C-4627-9233-F6DF37E84BAC}"/>
                  </a:ext>
                </a:extLst>
              </p:cNvPr>
              <p:cNvSpPr/>
              <p:nvPr/>
            </p:nvSpPr>
            <p:spPr>
              <a:xfrm>
                <a:off x="5616845" y="4167132"/>
                <a:ext cx="240701" cy="161720"/>
              </a:xfrm>
              <a:custGeom>
                <a:avLst/>
                <a:gdLst/>
                <a:ahLst/>
                <a:cxnLst/>
                <a:rect l="l" t="t" r="r" b="b"/>
                <a:pathLst>
                  <a:path w="4355" h="2926" extrusionOk="0">
                    <a:moveTo>
                      <a:pt x="834" y="0"/>
                    </a:moveTo>
                    <a:cubicBezTo>
                      <a:pt x="715" y="0"/>
                      <a:pt x="609" y="0"/>
                      <a:pt x="556" y="53"/>
                    </a:cubicBezTo>
                    <a:cubicBezTo>
                      <a:pt x="437" y="120"/>
                      <a:pt x="384" y="225"/>
                      <a:pt x="331" y="278"/>
                    </a:cubicBezTo>
                    <a:lnTo>
                      <a:pt x="53" y="1655"/>
                    </a:lnTo>
                    <a:cubicBezTo>
                      <a:pt x="0" y="1880"/>
                      <a:pt x="106" y="2105"/>
                      <a:pt x="331" y="2105"/>
                    </a:cubicBezTo>
                    <a:lnTo>
                      <a:pt x="3534" y="2925"/>
                    </a:lnTo>
                    <a:cubicBezTo>
                      <a:pt x="3746" y="2925"/>
                      <a:pt x="3971" y="2819"/>
                      <a:pt x="4024" y="2594"/>
                    </a:cubicBezTo>
                    <a:lnTo>
                      <a:pt x="4302" y="1271"/>
                    </a:lnTo>
                    <a:cubicBezTo>
                      <a:pt x="4355" y="1165"/>
                      <a:pt x="4302" y="1046"/>
                      <a:pt x="4249" y="940"/>
                    </a:cubicBezTo>
                    <a:cubicBezTo>
                      <a:pt x="4196" y="887"/>
                      <a:pt x="4143" y="834"/>
                      <a:pt x="4077" y="834"/>
                    </a:cubicBezTo>
                    <a:lnTo>
                      <a:pt x="4024" y="781"/>
                    </a:lnTo>
                    <a:lnTo>
                      <a:pt x="834" y="0"/>
                    </a:lnTo>
                    <a:close/>
                  </a:path>
                </a:pathLst>
              </a:custGeom>
              <a:solidFill>
                <a:srgbClr val="DDDDDD"/>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28" name="Google Shape;821;p31">
                <a:extLst>
                  <a:ext uri="{FF2B5EF4-FFF2-40B4-BE49-F238E27FC236}">
                    <a16:creationId xmlns:a16="http://schemas.microsoft.com/office/drawing/2014/main" id="{D665E1B2-D4F5-494A-A373-12D73EAD5FB1}"/>
                  </a:ext>
                </a:extLst>
              </p:cNvPr>
              <p:cNvSpPr/>
              <p:nvPr/>
            </p:nvSpPr>
            <p:spPr>
              <a:xfrm>
                <a:off x="5629280" y="4167132"/>
                <a:ext cx="228265" cy="106837"/>
              </a:xfrm>
              <a:custGeom>
                <a:avLst/>
                <a:gdLst/>
                <a:ahLst/>
                <a:cxnLst/>
                <a:rect l="l" t="t" r="r" b="b"/>
                <a:pathLst>
                  <a:path w="4130" h="1933" extrusionOk="0">
                    <a:moveTo>
                      <a:pt x="609" y="0"/>
                    </a:moveTo>
                    <a:cubicBezTo>
                      <a:pt x="490" y="0"/>
                      <a:pt x="384" y="0"/>
                      <a:pt x="331" y="53"/>
                    </a:cubicBezTo>
                    <a:cubicBezTo>
                      <a:pt x="212" y="120"/>
                      <a:pt x="159" y="225"/>
                      <a:pt x="106" y="278"/>
                    </a:cubicBezTo>
                    <a:lnTo>
                      <a:pt x="0" y="940"/>
                    </a:lnTo>
                    <a:lnTo>
                      <a:pt x="3918" y="1933"/>
                    </a:lnTo>
                    <a:lnTo>
                      <a:pt x="4077" y="1271"/>
                    </a:lnTo>
                    <a:cubicBezTo>
                      <a:pt x="4130" y="1165"/>
                      <a:pt x="4077" y="1046"/>
                      <a:pt x="4024" y="940"/>
                    </a:cubicBezTo>
                    <a:cubicBezTo>
                      <a:pt x="3971" y="887"/>
                      <a:pt x="3918" y="834"/>
                      <a:pt x="3852" y="834"/>
                    </a:cubicBezTo>
                    <a:lnTo>
                      <a:pt x="3799" y="781"/>
                    </a:lnTo>
                    <a:lnTo>
                      <a:pt x="609" y="0"/>
                    </a:lnTo>
                    <a:close/>
                  </a:path>
                </a:pathLst>
              </a:custGeom>
              <a:solidFill>
                <a:srgbClr val="FAFBED"/>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29" name="Google Shape;822;p31">
                <a:extLst>
                  <a:ext uri="{FF2B5EF4-FFF2-40B4-BE49-F238E27FC236}">
                    <a16:creationId xmlns:a16="http://schemas.microsoft.com/office/drawing/2014/main" id="{7638DBB5-77AB-477A-9DD9-F9CADA2F2B13}"/>
                  </a:ext>
                </a:extLst>
              </p:cNvPr>
              <p:cNvSpPr/>
              <p:nvPr/>
            </p:nvSpPr>
            <p:spPr>
              <a:xfrm>
                <a:off x="5626351" y="4160499"/>
                <a:ext cx="243630" cy="80584"/>
              </a:xfrm>
              <a:custGeom>
                <a:avLst/>
                <a:gdLst/>
                <a:ahLst/>
                <a:cxnLst/>
                <a:rect l="l" t="t" r="r" b="b"/>
                <a:pathLst>
                  <a:path w="4408" h="1458" extrusionOk="0">
                    <a:moveTo>
                      <a:pt x="263" y="0"/>
                    </a:moveTo>
                    <a:cubicBezTo>
                      <a:pt x="159" y="0"/>
                      <a:pt x="53" y="87"/>
                      <a:pt x="53" y="173"/>
                    </a:cubicBezTo>
                    <a:cubicBezTo>
                      <a:pt x="0" y="345"/>
                      <a:pt x="106" y="504"/>
                      <a:pt x="212" y="504"/>
                    </a:cubicBezTo>
                    <a:lnTo>
                      <a:pt x="4077" y="1444"/>
                    </a:lnTo>
                    <a:cubicBezTo>
                      <a:pt x="4106" y="1454"/>
                      <a:pt x="4134" y="1458"/>
                      <a:pt x="4160" y="1458"/>
                    </a:cubicBezTo>
                    <a:cubicBezTo>
                      <a:pt x="4277" y="1458"/>
                      <a:pt x="4364" y="1372"/>
                      <a:pt x="4408" y="1285"/>
                    </a:cubicBezTo>
                    <a:cubicBezTo>
                      <a:pt x="4408" y="1113"/>
                      <a:pt x="4355" y="1007"/>
                      <a:pt x="4183" y="954"/>
                    </a:cubicBezTo>
                    <a:lnTo>
                      <a:pt x="331" y="15"/>
                    </a:lnTo>
                    <a:cubicBezTo>
                      <a:pt x="309" y="5"/>
                      <a:pt x="286" y="0"/>
                      <a:pt x="263" y="0"/>
                    </a:cubicBezTo>
                    <a:close/>
                  </a:path>
                </a:pathLst>
              </a:custGeom>
              <a:solidFill>
                <a:srgbClr val="233E49"/>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30" name="Google Shape;823;p31">
                <a:extLst>
                  <a:ext uri="{FF2B5EF4-FFF2-40B4-BE49-F238E27FC236}">
                    <a16:creationId xmlns:a16="http://schemas.microsoft.com/office/drawing/2014/main" id="{194525C9-9686-4EE4-B064-D6CE5BAD6212}"/>
                  </a:ext>
                </a:extLst>
              </p:cNvPr>
              <p:cNvSpPr/>
              <p:nvPr/>
            </p:nvSpPr>
            <p:spPr>
              <a:xfrm>
                <a:off x="5604409" y="4252690"/>
                <a:ext cx="244349" cy="79865"/>
              </a:xfrm>
              <a:custGeom>
                <a:avLst/>
                <a:gdLst/>
                <a:ahLst/>
                <a:cxnLst/>
                <a:rect l="l" t="t" r="r" b="b"/>
                <a:pathLst>
                  <a:path w="4421" h="1445" extrusionOk="0">
                    <a:moveTo>
                      <a:pt x="331" y="1"/>
                    </a:moveTo>
                    <a:cubicBezTo>
                      <a:pt x="225" y="1"/>
                      <a:pt x="66" y="54"/>
                      <a:pt x="66" y="226"/>
                    </a:cubicBezTo>
                    <a:cubicBezTo>
                      <a:pt x="0" y="332"/>
                      <a:pt x="119" y="491"/>
                      <a:pt x="225" y="491"/>
                    </a:cubicBezTo>
                    <a:lnTo>
                      <a:pt x="4090" y="1430"/>
                    </a:lnTo>
                    <a:cubicBezTo>
                      <a:pt x="4119" y="1440"/>
                      <a:pt x="4147" y="1444"/>
                      <a:pt x="4173" y="1444"/>
                    </a:cubicBezTo>
                    <a:cubicBezTo>
                      <a:pt x="4290" y="1444"/>
                      <a:pt x="4378" y="1358"/>
                      <a:pt x="4421" y="1271"/>
                    </a:cubicBezTo>
                    <a:cubicBezTo>
                      <a:pt x="4421" y="1099"/>
                      <a:pt x="4368" y="994"/>
                      <a:pt x="4196" y="941"/>
                    </a:cubicBezTo>
                    <a:lnTo>
                      <a:pt x="331" y="1"/>
                    </a:lnTo>
                    <a:close/>
                  </a:path>
                </a:pathLst>
              </a:custGeom>
              <a:solidFill>
                <a:srgbClr val="233E49"/>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31" name="Google Shape;824;p31">
                <a:extLst>
                  <a:ext uri="{FF2B5EF4-FFF2-40B4-BE49-F238E27FC236}">
                    <a16:creationId xmlns:a16="http://schemas.microsoft.com/office/drawing/2014/main" id="{9BC71FEA-8A2F-4DE7-ACA6-7327832F3D83}"/>
                  </a:ext>
                </a:extLst>
              </p:cNvPr>
              <p:cNvSpPr/>
              <p:nvPr/>
            </p:nvSpPr>
            <p:spPr>
              <a:xfrm>
                <a:off x="6376144" y="3457797"/>
                <a:ext cx="158072" cy="233903"/>
              </a:xfrm>
              <a:custGeom>
                <a:avLst/>
                <a:gdLst/>
                <a:ahLst/>
                <a:cxnLst/>
                <a:rect l="l" t="t" r="r" b="b"/>
                <a:pathLst>
                  <a:path w="2860" h="4232" extrusionOk="0">
                    <a:moveTo>
                      <a:pt x="2381" y="0"/>
                    </a:moveTo>
                    <a:cubicBezTo>
                      <a:pt x="2298" y="0"/>
                      <a:pt x="2214" y="33"/>
                      <a:pt x="2145" y="102"/>
                    </a:cubicBezTo>
                    <a:cubicBezTo>
                      <a:pt x="2039" y="155"/>
                      <a:pt x="1" y="1532"/>
                      <a:pt x="384" y="3901"/>
                    </a:cubicBezTo>
                    <a:cubicBezTo>
                      <a:pt x="437" y="4073"/>
                      <a:pt x="596" y="4231"/>
                      <a:pt x="821" y="4231"/>
                    </a:cubicBezTo>
                    <a:lnTo>
                      <a:pt x="874" y="4231"/>
                    </a:lnTo>
                    <a:cubicBezTo>
                      <a:pt x="1099" y="4179"/>
                      <a:pt x="1258" y="3954"/>
                      <a:pt x="1205" y="3742"/>
                    </a:cubicBezTo>
                    <a:cubicBezTo>
                      <a:pt x="927" y="1968"/>
                      <a:pt x="2528" y="817"/>
                      <a:pt x="2581" y="817"/>
                    </a:cubicBezTo>
                    <a:cubicBezTo>
                      <a:pt x="2806" y="645"/>
                      <a:pt x="2859" y="380"/>
                      <a:pt x="2701" y="208"/>
                    </a:cubicBezTo>
                    <a:cubicBezTo>
                      <a:pt x="2629" y="73"/>
                      <a:pt x="2506" y="0"/>
                      <a:pt x="2381" y="0"/>
                    </a:cubicBezTo>
                    <a:close/>
                  </a:path>
                </a:pathLst>
              </a:custGeom>
              <a:solidFill>
                <a:schemeClr val="accent2"/>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32" name="Google Shape;825;p31">
                <a:extLst>
                  <a:ext uri="{FF2B5EF4-FFF2-40B4-BE49-F238E27FC236}">
                    <a16:creationId xmlns:a16="http://schemas.microsoft.com/office/drawing/2014/main" id="{2AA52B43-83FE-4EB5-803E-C1C85CECEEF3}"/>
                  </a:ext>
                </a:extLst>
              </p:cNvPr>
              <p:cNvSpPr/>
              <p:nvPr/>
            </p:nvSpPr>
            <p:spPr>
              <a:xfrm>
                <a:off x="6180820" y="3609734"/>
                <a:ext cx="527497" cy="527442"/>
              </a:xfrm>
              <a:custGeom>
                <a:avLst/>
                <a:gdLst/>
                <a:ahLst/>
                <a:cxnLst/>
                <a:rect l="l" t="t" r="r" b="b"/>
                <a:pathLst>
                  <a:path w="9544" h="9543" extrusionOk="0">
                    <a:moveTo>
                      <a:pt x="4739" y="0"/>
                    </a:moveTo>
                    <a:cubicBezTo>
                      <a:pt x="2145" y="0"/>
                      <a:pt x="1" y="2144"/>
                      <a:pt x="1" y="4791"/>
                    </a:cubicBezTo>
                    <a:cubicBezTo>
                      <a:pt x="1" y="7385"/>
                      <a:pt x="2145" y="9543"/>
                      <a:pt x="4739" y="9543"/>
                    </a:cubicBezTo>
                    <a:cubicBezTo>
                      <a:pt x="7386" y="9543"/>
                      <a:pt x="9543" y="7385"/>
                      <a:pt x="9543" y="4791"/>
                    </a:cubicBezTo>
                    <a:cubicBezTo>
                      <a:pt x="9543" y="2144"/>
                      <a:pt x="7386" y="0"/>
                      <a:pt x="4739" y="0"/>
                    </a:cubicBezTo>
                    <a:close/>
                  </a:path>
                </a:pathLst>
              </a:custGeom>
              <a:solidFill>
                <a:schemeClr val="accent6"/>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33" name="Google Shape;826;p31">
                <a:extLst>
                  <a:ext uri="{FF2B5EF4-FFF2-40B4-BE49-F238E27FC236}">
                    <a16:creationId xmlns:a16="http://schemas.microsoft.com/office/drawing/2014/main" id="{61599DE9-3E0C-45AC-B0D7-7897B14E6713}"/>
                  </a:ext>
                </a:extLst>
              </p:cNvPr>
              <p:cNvSpPr/>
              <p:nvPr/>
            </p:nvSpPr>
            <p:spPr>
              <a:xfrm>
                <a:off x="6241562" y="3659421"/>
                <a:ext cx="207815" cy="145692"/>
              </a:xfrm>
              <a:custGeom>
                <a:avLst/>
                <a:gdLst/>
                <a:ahLst/>
                <a:cxnLst/>
                <a:rect l="l" t="t" r="r" b="b"/>
                <a:pathLst>
                  <a:path w="3760" h="2636" extrusionOk="0">
                    <a:moveTo>
                      <a:pt x="2633" y="1"/>
                    </a:moveTo>
                    <a:cubicBezTo>
                      <a:pt x="2247" y="1"/>
                      <a:pt x="1778" y="140"/>
                      <a:pt x="1324" y="425"/>
                    </a:cubicBezTo>
                    <a:cubicBezTo>
                      <a:pt x="450" y="914"/>
                      <a:pt x="0" y="1748"/>
                      <a:pt x="278" y="2238"/>
                    </a:cubicBezTo>
                    <a:cubicBezTo>
                      <a:pt x="439" y="2509"/>
                      <a:pt x="746" y="2635"/>
                      <a:pt x="1120" y="2635"/>
                    </a:cubicBezTo>
                    <a:cubicBezTo>
                      <a:pt x="1513" y="2635"/>
                      <a:pt x="1981" y="2496"/>
                      <a:pt x="2436" y="2238"/>
                    </a:cubicBezTo>
                    <a:cubicBezTo>
                      <a:pt x="3309" y="1695"/>
                      <a:pt x="3759" y="861"/>
                      <a:pt x="3428" y="372"/>
                    </a:cubicBezTo>
                    <a:cubicBezTo>
                      <a:pt x="3293" y="127"/>
                      <a:pt x="3000" y="1"/>
                      <a:pt x="2633" y="1"/>
                    </a:cubicBezTo>
                    <a:close/>
                  </a:path>
                </a:pathLst>
              </a:custGeom>
              <a:solidFill>
                <a:schemeClr val="accent5"/>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34" name="Google Shape;827;p31">
                <a:extLst>
                  <a:ext uri="{FF2B5EF4-FFF2-40B4-BE49-F238E27FC236}">
                    <a16:creationId xmlns:a16="http://schemas.microsoft.com/office/drawing/2014/main" id="{9CDD23C3-2179-46CF-9AA6-1159DB3C045A}"/>
                  </a:ext>
                </a:extLst>
              </p:cNvPr>
              <p:cNvSpPr/>
              <p:nvPr/>
            </p:nvSpPr>
            <p:spPr>
              <a:xfrm>
                <a:off x="6189608" y="3719445"/>
                <a:ext cx="518709" cy="417731"/>
              </a:xfrm>
              <a:custGeom>
                <a:avLst/>
                <a:gdLst/>
                <a:ahLst/>
                <a:cxnLst/>
                <a:rect l="l" t="t" r="r" b="b"/>
                <a:pathLst>
                  <a:path w="9385" h="7558" extrusionOk="0">
                    <a:moveTo>
                      <a:pt x="8445" y="0"/>
                    </a:moveTo>
                    <a:lnTo>
                      <a:pt x="8445" y="0"/>
                    </a:lnTo>
                    <a:cubicBezTo>
                      <a:pt x="8551" y="437"/>
                      <a:pt x="8603" y="821"/>
                      <a:pt x="8603" y="1271"/>
                    </a:cubicBezTo>
                    <a:cubicBezTo>
                      <a:pt x="8603" y="3918"/>
                      <a:pt x="6512" y="6009"/>
                      <a:pt x="3865" y="6009"/>
                    </a:cubicBezTo>
                    <a:cubicBezTo>
                      <a:pt x="2264" y="6009"/>
                      <a:pt x="887" y="5242"/>
                      <a:pt x="1" y="4024"/>
                    </a:cubicBezTo>
                    <a:lnTo>
                      <a:pt x="1" y="4024"/>
                    </a:lnTo>
                    <a:cubicBezTo>
                      <a:pt x="556" y="6062"/>
                      <a:pt x="2436" y="7558"/>
                      <a:pt x="4580" y="7558"/>
                    </a:cubicBezTo>
                    <a:cubicBezTo>
                      <a:pt x="7227" y="7558"/>
                      <a:pt x="9384" y="5400"/>
                      <a:pt x="9384" y="2806"/>
                    </a:cubicBezTo>
                    <a:cubicBezTo>
                      <a:pt x="9384" y="1761"/>
                      <a:pt x="9053" y="821"/>
                      <a:pt x="8445" y="0"/>
                    </a:cubicBezTo>
                    <a:close/>
                  </a:path>
                </a:pathLst>
              </a:custGeom>
              <a:solidFill>
                <a:schemeClr val="accent6"/>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sp>
          <p:nvSpPr>
            <p:cNvPr id="125" name="Google Shape;828;p31">
              <a:extLst>
                <a:ext uri="{FF2B5EF4-FFF2-40B4-BE49-F238E27FC236}">
                  <a16:creationId xmlns:a16="http://schemas.microsoft.com/office/drawing/2014/main" id="{A70B9403-A100-4DF3-A073-60C10F4D733E}"/>
                </a:ext>
              </a:extLst>
            </p:cNvPr>
            <p:cNvSpPr/>
            <p:nvPr/>
          </p:nvSpPr>
          <p:spPr>
            <a:xfrm>
              <a:off x="5641385" y="4715193"/>
              <a:ext cx="204624" cy="152288"/>
            </a:xfrm>
            <a:custGeom>
              <a:avLst/>
              <a:gdLst/>
              <a:ahLst/>
              <a:cxnLst/>
              <a:rect l="l" t="t" r="r" b="b"/>
              <a:pathLst>
                <a:path w="6588" h="4903" extrusionOk="0">
                  <a:moveTo>
                    <a:pt x="4067" y="1"/>
                  </a:moveTo>
                  <a:lnTo>
                    <a:pt x="2790" y="2790"/>
                  </a:lnTo>
                  <a:lnTo>
                    <a:pt x="404" y="3059"/>
                  </a:lnTo>
                  <a:cubicBezTo>
                    <a:pt x="135" y="3059"/>
                    <a:pt x="0" y="3496"/>
                    <a:pt x="269" y="3630"/>
                  </a:cubicBezTo>
                  <a:lnTo>
                    <a:pt x="2924" y="4739"/>
                  </a:lnTo>
                  <a:cubicBezTo>
                    <a:pt x="3134" y="4850"/>
                    <a:pt x="3343" y="4903"/>
                    <a:pt x="3545" y="4903"/>
                  </a:cubicBezTo>
                  <a:cubicBezTo>
                    <a:pt x="3892" y="4903"/>
                    <a:pt x="4215" y="4747"/>
                    <a:pt x="4470" y="4471"/>
                  </a:cubicBezTo>
                  <a:lnTo>
                    <a:pt x="6588" y="1547"/>
                  </a:lnTo>
                  <a:lnTo>
                    <a:pt x="4067" y="1"/>
                  </a:lnTo>
                  <a:close/>
                </a:path>
              </a:pathLst>
            </a:custGeom>
            <a:solidFill>
              <a:srgbClr val="D4145A"/>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26" name="Google Shape;829;p31">
              <a:extLst>
                <a:ext uri="{FF2B5EF4-FFF2-40B4-BE49-F238E27FC236}">
                  <a16:creationId xmlns:a16="http://schemas.microsoft.com/office/drawing/2014/main" id="{C17D1B13-7913-4AAE-8E40-0C36BEE29ABC}"/>
                </a:ext>
              </a:extLst>
            </p:cNvPr>
            <p:cNvSpPr/>
            <p:nvPr/>
          </p:nvSpPr>
          <p:spPr>
            <a:xfrm>
              <a:off x="5767676" y="4250752"/>
              <a:ext cx="622196" cy="512492"/>
            </a:xfrm>
            <a:custGeom>
              <a:avLst/>
              <a:gdLst/>
              <a:ahLst/>
              <a:cxnLst/>
              <a:rect l="l" t="t" r="r" b="b"/>
              <a:pathLst>
                <a:path w="20032" h="16500" extrusionOk="0">
                  <a:moveTo>
                    <a:pt x="16674" y="1"/>
                  </a:moveTo>
                  <a:cubicBezTo>
                    <a:pt x="15991" y="1"/>
                    <a:pt x="15283" y="187"/>
                    <a:pt x="14688" y="536"/>
                  </a:cubicBezTo>
                  <a:lnTo>
                    <a:pt x="3765" y="7392"/>
                  </a:lnTo>
                  <a:cubicBezTo>
                    <a:pt x="3496" y="7661"/>
                    <a:pt x="3227" y="7929"/>
                    <a:pt x="2925" y="8366"/>
                  </a:cubicBezTo>
                  <a:lnTo>
                    <a:pt x="1" y="14954"/>
                  </a:lnTo>
                  <a:lnTo>
                    <a:pt x="2522" y="16500"/>
                  </a:lnTo>
                  <a:lnTo>
                    <a:pt x="6588" y="11021"/>
                  </a:lnTo>
                  <a:lnTo>
                    <a:pt x="9949" y="10316"/>
                  </a:lnTo>
                  <a:lnTo>
                    <a:pt x="15528" y="8938"/>
                  </a:lnTo>
                  <a:cubicBezTo>
                    <a:pt x="16671" y="8635"/>
                    <a:pt x="17780" y="8098"/>
                    <a:pt x="18620" y="7089"/>
                  </a:cubicBezTo>
                  <a:cubicBezTo>
                    <a:pt x="19023" y="6686"/>
                    <a:pt x="19326" y="6115"/>
                    <a:pt x="19595" y="5577"/>
                  </a:cubicBezTo>
                  <a:cubicBezTo>
                    <a:pt x="19864" y="5006"/>
                    <a:pt x="20032" y="4434"/>
                    <a:pt x="20032" y="3896"/>
                  </a:cubicBezTo>
                  <a:lnTo>
                    <a:pt x="20032" y="3460"/>
                  </a:lnTo>
                  <a:cubicBezTo>
                    <a:pt x="20032" y="2048"/>
                    <a:pt x="19191" y="804"/>
                    <a:pt x="17914" y="233"/>
                  </a:cubicBezTo>
                  <a:cubicBezTo>
                    <a:pt x="17535" y="76"/>
                    <a:pt x="17110" y="1"/>
                    <a:pt x="16674" y="1"/>
                  </a:cubicBezTo>
                  <a:close/>
                </a:path>
              </a:pathLst>
            </a:custGeom>
            <a:solidFill>
              <a:srgbClr val="758CC9"/>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27" name="Google Shape;830;p31">
              <a:extLst>
                <a:ext uri="{FF2B5EF4-FFF2-40B4-BE49-F238E27FC236}">
                  <a16:creationId xmlns:a16="http://schemas.microsoft.com/office/drawing/2014/main" id="{DA17CC1B-2AEF-4DE5-80AD-524C115CC8B8}"/>
                </a:ext>
              </a:extLst>
            </p:cNvPr>
            <p:cNvSpPr/>
            <p:nvPr/>
          </p:nvSpPr>
          <p:spPr>
            <a:xfrm>
              <a:off x="5767676" y="4250752"/>
              <a:ext cx="622196" cy="512492"/>
            </a:xfrm>
            <a:custGeom>
              <a:avLst/>
              <a:gdLst/>
              <a:ahLst/>
              <a:cxnLst/>
              <a:rect l="l" t="t" r="r" b="b"/>
              <a:pathLst>
                <a:path w="20032" h="16500" extrusionOk="0">
                  <a:moveTo>
                    <a:pt x="16674" y="1"/>
                  </a:moveTo>
                  <a:cubicBezTo>
                    <a:pt x="15991" y="1"/>
                    <a:pt x="15283" y="187"/>
                    <a:pt x="14688" y="536"/>
                  </a:cubicBezTo>
                  <a:lnTo>
                    <a:pt x="3765" y="7392"/>
                  </a:lnTo>
                  <a:cubicBezTo>
                    <a:pt x="3496" y="7661"/>
                    <a:pt x="3227" y="7929"/>
                    <a:pt x="2925" y="8366"/>
                  </a:cubicBezTo>
                  <a:lnTo>
                    <a:pt x="1" y="14954"/>
                  </a:lnTo>
                  <a:lnTo>
                    <a:pt x="1110" y="15659"/>
                  </a:lnTo>
                  <a:lnTo>
                    <a:pt x="2522" y="16500"/>
                  </a:lnTo>
                  <a:lnTo>
                    <a:pt x="6588" y="11021"/>
                  </a:lnTo>
                  <a:lnTo>
                    <a:pt x="9949" y="10316"/>
                  </a:lnTo>
                  <a:lnTo>
                    <a:pt x="15528" y="8938"/>
                  </a:lnTo>
                  <a:cubicBezTo>
                    <a:pt x="16368" y="8770"/>
                    <a:pt x="17208" y="8366"/>
                    <a:pt x="18049" y="7661"/>
                  </a:cubicBezTo>
                  <a:cubicBezTo>
                    <a:pt x="18183" y="7526"/>
                    <a:pt x="18351" y="7392"/>
                    <a:pt x="18620" y="7089"/>
                  </a:cubicBezTo>
                  <a:cubicBezTo>
                    <a:pt x="19023" y="6686"/>
                    <a:pt x="19326" y="6115"/>
                    <a:pt x="19595" y="5577"/>
                  </a:cubicBezTo>
                  <a:cubicBezTo>
                    <a:pt x="19864" y="5006"/>
                    <a:pt x="20032" y="4434"/>
                    <a:pt x="20032" y="3896"/>
                  </a:cubicBezTo>
                  <a:lnTo>
                    <a:pt x="20032" y="3460"/>
                  </a:lnTo>
                  <a:cubicBezTo>
                    <a:pt x="20032" y="2048"/>
                    <a:pt x="19191" y="804"/>
                    <a:pt x="17914" y="233"/>
                  </a:cubicBezTo>
                  <a:cubicBezTo>
                    <a:pt x="17535" y="76"/>
                    <a:pt x="17110" y="1"/>
                    <a:pt x="16674" y="1"/>
                  </a:cubicBezTo>
                  <a:close/>
                </a:path>
              </a:pathLst>
            </a:custGeom>
            <a:solidFill>
              <a:srgbClr val="BDB8FF"/>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28" name="Google Shape;831;p31">
              <a:extLst>
                <a:ext uri="{FF2B5EF4-FFF2-40B4-BE49-F238E27FC236}">
                  <a16:creationId xmlns:a16="http://schemas.microsoft.com/office/drawing/2014/main" id="{EC56F751-8FC7-479A-954B-AD1EDABEC02B}"/>
                </a:ext>
              </a:extLst>
            </p:cNvPr>
            <p:cNvSpPr/>
            <p:nvPr/>
          </p:nvSpPr>
          <p:spPr>
            <a:xfrm>
              <a:off x="5802121" y="4428136"/>
              <a:ext cx="435338" cy="335107"/>
            </a:xfrm>
            <a:custGeom>
              <a:avLst/>
              <a:gdLst/>
              <a:ahLst/>
              <a:cxnLst/>
              <a:rect l="l" t="t" r="r" b="b"/>
              <a:pathLst>
                <a:path w="14016" h="10789" extrusionOk="0">
                  <a:moveTo>
                    <a:pt x="11630" y="0"/>
                  </a:moveTo>
                  <a:lnTo>
                    <a:pt x="5479" y="2521"/>
                  </a:lnTo>
                  <a:cubicBezTo>
                    <a:pt x="4471" y="2924"/>
                    <a:pt x="3496" y="3764"/>
                    <a:pt x="2958" y="4739"/>
                  </a:cubicBezTo>
                  <a:cubicBezTo>
                    <a:pt x="2118" y="6151"/>
                    <a:pt x="976" y="7966"/>
                    <a:pt x="1" y="9948"/>
                  </a:cubicBezTo>
                  <a:lnTo>
                    <a:pt x="1413" y="10789"/>
                  </a:lnTo>
                  <a:lnTo>
                    <a:pt x="5479" y="5310"/>
                  </a:lnTo>
                  <a:lnTo>
                    <a:pt x="8840" y="4605"/>
                  </a:lnTo>
                  <a:lnTo>
                    <a:pt x="8974" y="4470"/>
                  </a:lnTo>
                  <a:cubicBezTo>
                    <a:pt x="9109" y="4067"/>
                    <a:pt x="9512" y="3764"/>
                    <a:pt x="9815" y="3630"/>
                  </a:cubicBezTo>
                  <a:lnTo>
                    <a:pt x="14016" y="1815"/>
                  </a:lnTo>
                  <a:cubicBezTo>
                    <a:pt x="13176" y="1244"/>
                    <a:pt x="12335" y="706"/>
                    <a:pt x="11630" y="0"/>
                  </a:cubicBezTo>
                  <a:close/>
                </a:path>
              </a:pathLst>
            </a:custGeom>
            <a:solidFill>
              <a:srgbClr val="8D7DFF"/>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29" name="Google Shape;832;p31">
              <a:extLst>
                <a:ext uri="{FF2B5EF4-FFF2-40B4-BE49-F238E27FC236}">
                  <a16:creationId xmlns:a16="http://schemas.microsoft.com/office/drawing/2014/main" id="{75BB84C9-5E17-4D93-88B9-CB532641DB8B}"/>
                </a:ext>
              </a:extLst>
            </p:cNvPr>
            <p:cNvSpPr/>
            <p:nvPr/>
          </p:nvSpPr>
          <p:spPr>
            <a:xfrm>
              <a:off x="5993172" y="3849238"/>
              <a:ext cx="435338" cy="325727"/>
            </a:xfrm>
            <a:custGeom>
              <a:avLst/>
              <a:gdLst/>
              <a:ahLst/>
              <a:cxnLst/>
              <a:rect l="l" t="t" r="r" b="b"/>
              <a:pathLst>
                <a:path w="14016" h="10487" extrusionOk="0">
                  <a:moveTo>
                    <a:pt x="11156" y="0"/>
                  </a:moveTo>
                  <a:cubicBezTo>
                    <a:pt x="10333" y="0"/>
                    <a:pt x="9506" y="386"/>
                    <a:pt x="8974" y="1128"/>
                  </a:cubicBezTo>
                  <a:lnTo>
                    <a:pt x="6050" y="5598"/>
                  </a:lnTo>
                  <a:lnTo>
                    <a:pt x="1849" y="2943"/>
                  </a:lnTo>
                  <a:lnTo>
                    <a:pt x="0" y="5598"/>
                  </a:lnTo>
                  <a:lnTo>
                    <a:pt x="5344" y="10102"/>
                  </a:lnTo>
                  <a:cubicBezTo>
                    <a:pt x="5736" y="10352"/>
                    <a:pt x="6156" y="10486"/>
                    <a:pt x="6566" y="10486"/>
                  </a:cubicBezTo>
                  <a:cubicBezTo>
                    <a:pt x="7034" y="10486"/>
                    <a:pt x="7488" y="10310"/>
                    <a:pt x="7865" y="9934"/>
                  </a:cubicBezTo>
                  <a:lnTo>
                    <a:pt x="13040" y="4489"/>
                  </a:lnTo>
                  <a:cubicBezTo>
                    <a:pt x="13881" y="3649"/>
                    <a:pt x="14015" y="2372"/>
                    <a:pt x="13444" y="1397"/>
                  </a:cubicBezTo>
                  <a:cubicBezTo>
                    <a:pt x="12937" y="453"/>
                    <a:pt x="12048" y="0"/>
                    <a:pt x="11156" y="0"/>
                  </a:cubicBezTo>
                  <a:close/>
                </a:path>
              </a:pathLst>
            </a:custGeom>
            <a:solidFill>
              <a:srgbClr val="F6E5AC"/>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30" name="Google Shape;833;p31">
              <a:extLst>
                <a:ext uri="{FF2B5EF4-FFF2-40B4-BE49-F238E27FC236}">
                  <a16:creationId xmlns:a16="http://schemas.microsoft.com/office/drawing/2014/main" id="{A6EE7E8A-4681-4646-87BB-9B2AD79329FF}"/>
                </a:ext>
              </a:extLst>
            </p:cNvPr>
            <p:cNvSpPr/>
            <p:nvPr/>
          </p:nvSpPr>
          <p:spPr>
            <a:xfrm>
              <a:off x="6106945" y="3870700"/>
              <a:ext cx="178533" cy="304824"/>
            </a:xfrm>
            <a:custGeom>
              <a:avLst/>
              <a:gdLst/>
              <a:ahLst/>
              <a:cxnLst/>
              <a:rect l="l" t="t" r="r" b="b"/>
              <a:pathLst>
                <a:path w="5748" h="9814" extrusionOk="0">
                  <a:moveTo>
                    <a:pt x="5748" y="0"/>
                  </a:moveTo>
                  <a:lnTo>
                    <a:pt x="5748" y="0"/>
                  </a:lnTo>
                  <a:cubicBezTo>
                    <a:pt x="5580" y="168"/>
                    <a:pt x="5445" y="303"/>
                    <a:pt x="5311" y="437"/>
                  </a:cubicBezTo>
                  <a:lnTo>
                    <a:pt x="2387" y="4907"/>
                  </a:lnTo>
                  <a:lnTo>
                    <a:pt x="1" y="3529"/>
                  </a:lnTo>
                  <a:lnTo>
                    <a:pt x="1" y="7999"/>
                  </a:lnTo>
                  <a:lnTo>
                    <a:pt x="1681" y="9411"/>
                  </a:lnTo>
                  <a:cubicBezTo>
                    <a:pt x="1950" y="9545"/>
                    <a:pt x="2219" y="9680"/>
                    <a:pt x="2387" y="9814"/>
                  </a:cubicBezTo>
                  <a:lnTo>
                    <a:pt x="4067" y="3932"/>
                  </a:lnTo>
                  <a:cubicBezTo>
                    <a:pt x="4471" y="2521"/>
                    <a:pt x="5042" y="1277"/>
                    <a:pt x="5748" y="0"/>
                  </a:cubicBezTo>
                  <a:close/>
                </a:path>
              </a:pathLst>
            </a:custGeom>
            <a:solidFill>
              <a:schemeClr val="accen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31" name="Google Shape;834;p31">
              <a:extLst>
                <a:ext uri="{FF2B5EF4-FFF2-40B4-BE49-F238E27FC236}">
                  <a16:creationId xmlns:a16="http://schemas.microsoft.com/office/drawing/2014/main" id="{1DB59D19-38B6-4726-BEDD-14A2C98A1364}"/>
                </a:ext>
              </a:extLst>
            </p:cNvPr>
            <p:cNvSpPr/>
            <p:nvPr/>
          </p:nvSpPr>
          <p:spPr>
            <a:xfrm>
              <a:off x="6175836" y="3779880"/>
              <a:ext cx="439532" cy="506031"/>
            </a:xfrm>
            <a:custGeom>
              <a:avLst/>
              <a:gdLst/>
              <a:ahLst/>
              <a:cxnLst/>
              <a:rect l="l" t="t" r="r" b="b"/>
              <a:pathLst>
                <a:path w="14151" h="16292" extrusionOk="0">
                  <a:moveTo>
                    <a:pt x="9109" y="0"/>
                  </a:moveTo>
                  <a:lnTo>
                    <a:pt x="5042" y="572"/>
                  </a:lnTo>
                  <a:cubicBezTo>
                    <a:pt x="3664" y="2387"/>
                    <a:pt x="2521" y="4605"/>
                    <a:pt x="1849" y="6856"/>
                  </a:cubicBezTo>
                  <a:lnTo>
                    <a:pt x="1" y="13444"/>
                  </a:lnTo>
                  <a:cubicBezTo>
                    <a:pt x="1406" y="14452"/>
                    <a:pt x="4559" y="16292"/>
                    <a:pt x="8376" y="16292"/>
                  </a:cubicBezTo>
                  <a:cubicBezTo>
                    <a:pt x="8759" y="16292"/>
                    <a:pt x="9150" y="16273"/>
                    <a:pt x="9546" y="16233"/>
                  </a:cubicBezTo>
                  <a:cubicBezTo>
                    <a:pt x="11092" y="16099"/>
                    <a:pt x="12470" y="15696"/>
                    <a:pt x="14016" y="14990"/>
                  </a:cubicBezTo>
                  <a:lnTo>
                    <a:pt x="14150" y="7831"/>
                  </a:lnTo>
                  <a:cubicBezTo>
                    <a:pt x="14150" y="5310"/>
                    <a:pt x="13175" y="2924"/>
                    <a:pt x="11361" y="1412"/>
                  </a:cubicBezTo>
                  <a:cubicBezTo>
                    <a:pt x="10655" y="841"/>
                    <a:pt x="9815" y="269"/>
                    <a:pt x="9109" y="0"/>
                  </a:cubicBezTo>
                  <a:close/>
                </a:path>
              </a:pathLst>
            </a:custGeom>
            <a:solidFill>
              <a:schemeClr val="lt2"/>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32" name="Google Shape;835;p31">
              <a:extLst>
                <a:ext uri="{FF2B5EF4-FFF2-40B4-BE49-F238E27FC236}">
                  <a16:creationId xmlns:a16="http://schemas.microsoft.com/office/drawing/2014/main" id="{C778F81F-EA7E-43D9-AE92-F11656DE69B5}"/>
                </a:ext>
              </a:extLst>
            </p:cNvPr>
            <p:cNvSpPr/>
            <p:nvPr/>
          </p:nvSpPr>
          <p:spPr>
            <a:xfrm>
              <a:off x="6446215" y="3823706"/>
              <a:ext cx="169153" cy="460404"/>
            </a:xfrm>
            <a:custGeom>
              <a:avLst/>
              <a:gdLst/>
              <a:ahLst/>
              <a:cxnLst/>
              <a:rect l="l" t="t" r="r" b="b"/>
              <a:pathLst>
                <a:path w="5446" h="14823" extrusionOk="0">
                  <a:moveTo>
                    <a:pt x="2656" y="1"/>
                  </a:moveTo>
                  <a:cubicBezTo>
                    <a:pt x="1546" y="404"/>
                    <a:pt x="706" y="1244"/>
                    <a:pt x="404" y="3496"/>
                  </a:cubicBezTo>
                  <a:cubicBezTo>
                    <a:pt x="0" y="5714"/>
                    <a:pt x="538" y="9075"/>
                    <a:pt x="706" y="11327"/>
                  </a:cubicBezTo>
                  <a:lnTo>
                    <a:pt x="841" y="14822"/>
                  </a:lnTo>
                  <a:cubicBezTo>
                    <a:pt x="2387" y="14688"/>
                    <a:pt x="3765" y="14285"/>
                    <a:pt x="5311" y="13579"/>
                  </a:cubicBezTo>
                  <a:lnTo>
                    <a:pt x="5445" y="6420"/>
                  </a:lnTo>
                  <a:lnTo>
                    <a:pt x="5445" y="6286"/>
                  </a:lnTo>
                  <a:cubicBezTo>
                    <a:pt x="5445" y="3765"/>
                    <a:pt x="4336" y="1513"/>
                    <a:pt x="2656" y="1"/>
                  </a:cubicBezTo>
                  <a:close/>
                </a:path>
              </a:pathLst>
            </a:custGeom>
            <a:solidFill>
              <a:schemeClr val="accen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33" name="Google Shape;836;p31">
              <a:extLst>
                <a:ext uri="{FF2B5EF4-FFF2-40B4-BE49-F238E27FC236}">
                  <a16:creationId xmlns:a16="http://schemas.microsoft.com/office/drawing/2014/main" id="{C5763E02-946B-4BB3-889D-9B67A0F991C6}"/>
                </a:ext>
              </a:extLst>
            </p:cNvPr>
            <p:cNvSpPr/>
            <p:nvPr/>
          </p:nvSpPr>
          <p:spPr>
            <a:xfrm>
              <a:off x="6123655" y="4195040"/>
              <a:ext cx="501093" cy="361229"/>
            </a:xfrm>
            <a:custGeom>
              <a:avLst/>
              <a:gdLst/>
              <a:ahLst/>
              <a:cxnLst/>
              <a:rect l="l" t="t" r="r" b="b"/>
              <a:pathLst>
                <a:path w="16133" h="11630" extrusionOk="0">
                  <a:moveTo>
                    <a:pt x="1681" y="1"/>
                  </a:moveTo>
                  <a:lnTo>
                    <a:pt x="303" y="5177"/>
                  </a:lnTo>
                  <a:cubicBezTo>
                    <a:pt x="0" y="5748"/>
                    <a:pt x="303" y="6454"/>
                    <a:pt x="706" y="6991"/>
                  </a:cubicBezTo>
                  <a:cubicBezTo>
                    <a:pt x="1681" y="7832"/>
                    <a:pt x="2521" y="8537"/>
                    <a:pt x="3664" y="9243"/>
                  </a:cubicBezTo>
                  <a:cubicBezTo>
                    <a:pt x="5747" y="10655"/>
                    <a:pt x="8134" y="11629"/>
                    <a:pt x="10654" y="11629"/>
                  </a:cubicBezTo>
                  <a:cubicBezTo>
                    <a:pt x="12066" y="11629"/>
                    <a:pt x="13612" y="11495"/>
                    <a:pt x="14990" y="10789"/>
                  </a:cubicBezTo>
                  <a:cubicBezTo>
                    <a:pt x="15696" y="10487"/>
                    <a:pt x="16133" y="9815"/>
                    <a:pt x="16133" y="9109"/>
                  </a:cubicBezTo>
                  <a:lnTo>
                    <a:pt x="16133" y="8537"/>
                  </a:lnTo>
                  <a:lnTo>
                    <a:pt x="15696" y="1547"/>
                  </a:lnTo>
                  <a:cubicBezTo>
                    <a:pt x="14150" y="2253"/>
                    <a:pt x="12772" y="2656"/>
                    <a:pt x="11226" y="2790"/>
                  </a:cubicBezTo>
                  <a:cubicBezTo>
                    <a:pt x="10830" y="2830"/>
                    <a:pt x="10439" y="2849"/>
                    <a:pt x="10056" y="2849"/>
                  </a:cubicBezTo>
                  <a:cubicBezTo>
                    <a:pt x="6239" y="2849"/>
                    <a:pt x="3086" y="1009"/>
                    <a:pt x="1681" y="1"/>
                  </a:cubicBezTo>
                  <a:close/>
                </a:path>
              </a:pathLst>
            </a:custGeom>
            <a:solidFill>
              <a:srgbClr val="BDB8FF"/>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34" name="Google Shape;837;p31">
              <a:extLst>
                <a:ext uri="{FF2B5EF4-FFF2-40B4-BE49-F238E27FC236}">
                  <a16:creationId xmlns:a16="http://schemas.microsoft.com/office/drawing/2014/main" id="{A86FEA51-7C91-41CF-9FBE-0E63E3FAA2AA}"/>
                </a:ext>
              </a:extLst>
            </p:cNvPr>
            <p:cNvSpPr/>
            <p:nvPr/>
          </p:nvSpPr>
          <p:spPr>
            <a:xfrm>
              <a:off x="6319893" y="3623306"/>
              <a:ext cx="143063" cy="253078"/>
            </a:xfrm>
            <a:custGeom>
              <a:avLst/>
              <a:gdLst/>
              <a:ahLst/>
              <a:cxnLst/>
              <a:rect l="l" t="t" r="r" b="b"/>
              <a:pathLst>
                <a:path w="4606" h="8148" extrusionOk="0">
                  <a:moveTo>
                    <a:pt x="4067" y="0"/>
                  </a:moveTo>
                  <a:lnTo>
                    <a:pt x="1" y="269"/>
                  </a:lnTo>
                  <a:lnTo>
                    <a:pt x="404" y="5882"/>
                  </a:lnTo>
                  <a:lnTo>
                    <a:pt x="404" y="6285"/>
                  </a:lnTo>
                  <a:cubicBezTo>
                    <a:pt x="560" y="7347"/>
                    <a:pt x="1413" y="8147"/>
                    <a:pt x="2423" y="8147"/>
                  </a:cubicBezTo>
                  <a:cubicBezTo>
                    <a:pt x="2500" y="8147"/>
                    <a:pt x="2577" y="8143"/>
                    <a:pt x="2656" y="8133"/>
                  </a:cubicBezTo>
                  <a:cubicBezTo>
                    <a:pt x="3765" y="7965"/>
                    <a:pt x="4605" y="6991"/>
                    <a:pt x="4471" y="5882"/>
                  </a:cubicBezTo>
                  <a:lnTo>
                    <a:pt x="4471" y="5613"/>
                  </a:lnTo>
                  <a:lnTo>
                    <a:pt x="4067" y="0"/>
                  </a:lnTo>
                  <a:close/>
                </a:path>
              </a:pathLst>
            </a:custGeom>
            <a:solidFill>
              <a:srgbClr val="A67C52"/>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35" name="Google Shape;838;p31">
              <a:extLst>
                <a:ext uri="{FF2B5EF4-FFF2-40B4-BE49-F238E27FC236}">
                  <a16:creationId xmlns:a16="http://schemas.microsoft.com/office/drawing/2014/main" id="{F54AE7A5-5033-41F9-86C1-3D07F40BDC7C}"/>
                </a:ext>
              </a:extLst>
            </p:cNvPr>
            <p:cNvSpPr/>
            <p:nvPr/>
          </p:nvSpPr>
          <p:spPr>
            <a:xfrm>
              <a:off x="5802125" y="4764263"/>
              <a:ext cx="234920" cy="138872"/>
            </a:xfrm>
            <a:custGeom>
              <a:avLst/>
              <a:gdLst/>
              <a:ahLst/>
              <a:cxnLst/>
              <a:rect l="l" t="t" r="r" b="b"/>
              <a:pathLst>
                <a:path w="6420" h="4389" extrusionOk="0">
                  <a:moveTo>
                    <a:pt x="4201" y="1"/>
                  </a:moveTo>
                  <a:lnTo>
                    <a:pt x="2790" y="2084"/>
                  </a:lnTo>
                  <a:lnTo>
                    <a:pt x="404" y="2084"/>
                  </a:lnTo>
                  <a:cubicBezTo>
                    <a:pt x="135" y="2084"/>
                    <a:pt x="0" y="2387"/>
                    <a:pt x="269" y="2521"/>
                  </a:cubicBezTo>
                  <a:lnTo>
                    <a:pt x="2655" y="4202"/>
                  </a:lnTo>
                  <a:cubicBezTo>
                    <a:pt x="2912" y="4322"/>
                    <a:pt x="3162" y="4389"/>
                    <a:pt x="3399" y="4389"/>
                  </a:cubicBezTo>
                  <a:cubicBezTo>
                    <a:pt x="3690" y="4389"/>
                    <a:pt x="3961" y="4289"/>
                    <a:pt x="4201" y="4067"/>
                  </a:cubicBezTo>
                  <a:lnTo>
                    <a:pt x="6420" y="1815"/>
                  </a:lnTo>
                  <a:lnTo>
                    <a:pt x="4201" y="1"/>
                  </a:lnTo>
                  <a:close/>
                </a:path>
              </a:pathLst>
            </a:custGeom>
            <a:solidFill>
              <a:srgbClr val="D4145A"/>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36" name="Google Shape;839;p31">
              <a:extLst>
                <a:ext uri="{FF2B5EF4-FFF2-40B4-BE49-F238E27FC236}">
                  <a16:creationId xmlns:a16="http://schemas.microsoft.com/office/drawing/2014/main" id="{9C8CEC7E-7E06-445A-B527-3BEA8B5A928C}"/>
                </a:ext>
              </a:extLst>
            </p:cNvPr>
            <p:cNvSpPr/>
            <p:nvPr/>
          </p:nvSpPr>
          <p:spPr>
            <a:xfrm>
              <a:off x="5950371" y="4370395"/>
              <a:ext cx="674377" cy="457578"/>
            </a:xfrm>
            <a:custGeom>
              <a:avLst/>
              <a:gdLst/>
              <a:ahLst/>
              <a:cxnLst/>
              <a:rect l="l" t="t" r="r" b="b"/>
              <a:pathLst>
                <a:path w="21712" h="14732" extrusionOk="0">
                  <a:moveTo>
                    <a:pt x="18347" y="1"/>
                  </a:moveTo>
                  <a:cubicBezTo>
                    <a:pt x="17839" y="1"/>
                    <a:pt x="17322" y="109"/>
                    <a:pt x="16805" y="313"/>
                  </a:cubicBezTo>
                  <a:lnTo>
                    <a:pt x="13713" y="1725"/>
                  </a:lnTo>
                  <a:lnTo>
                    <a:pt x="5042" y="5489"/>
                  </a:lnTo>
                  <a:cubicBezTo>
                    <a:pt x="4739" y="5623"/>
                    <a:pt x="4336" y="5926"/>
                    <a:pt x="4201" y="6329"/>
                  </a:cubicBezTo>
                  <a:lnTo>
                    <a:pt x="4067" y="6464"/>
                  </a:lnTo>
                  <a:lnTo>
                    <a:pt x="0" y="12917"/>
                  </a:lnTo>
                  <a:lnTo>
                    <a:pt x="2219" y="14731"/>
                  </a:lnTo>
                  <a:lnTo>
                    <a:pt x="7260" y="9556"/>
                  </a:lnTo>
                  <a:lnTo>
                    <a:pt x="16368" y="8715"/>
                  </a:lnTo>
                  <a:cubicBezTo>
                    <a:pt x="17645" y="8715"/>
                    <a:pt x="18754" y="8144"/>
                    <a:pt x="19729" y="7438"/>
                  </a:cubicBezTo>
                  <a:cubicBezTo>
                    <a:pt x="20569" y="6598"/>
                    <a:pt x="21275" y="5489"/>
                    <a:pt x="21712" y="4380"/>
                  </a:cubicBezTo>
                  <a:lnTo>
                    <a:pt x="21712" y="3540"/>
                  </a:lnTo>
                  <a:cubicBezTo>
                    <a:pt x="21712" y="2263"/>
                    <a:pt x="21140" y="1154"/>
                    <a:pt x="20031" y="448"/>
                  </a:cubicBezTo>
                  <a:cubicBezTo>
                    <a:pt x="19493" y="143"/>
                    <a:pt x="18927" y="1"/>
                    <a:pt x="18347" y="1"/>
                  </a:cubicBezTo>
                  <a:close/>
                </a:path>
              </a:pathLst>
            </a:custGeom>
            <a:solidFill>
              <a:srgbClr val="758CC9"/>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37" name="Google Shape;840;p31">
              <a:extLst>
                <a:ext uri="{FF2B5EF4-FFF2-40B4-BE49-F238E27FC236}">
                  <a16:creationId xmlns:a16="http://schemas.microsoft.com/office/drawing/2014/main" id="{99538C3F-E84B-4792-B050-D36076E7BF35}"/>
                </a:ext>
              </a:extLst>
            </p:cNvPr>
            <p:cNvSpPr/>
            <p:nvPr/>
          </p:nvSpPr>
          <p:spPr>
            <a:xfrm>
              <a:off x="6428479" y="4371762"/>
              <a:ext cx="196269" cy="273515"/>
            </a:xfrm>
            <a:custGeom>
              <a:avLst/>
              <a:gdLst/>
              <a:ahLst/>
              <a:cxnLst/>
              <a:rect l="l" t="t" r="r" b="b"/>
              <a:pathLst>
                <a:path w="6319" h="8806" extrusionOk="0">
                  <a:moveTo>
                    <a:pt x="2790" y="0"/>
                  </a:moveTo>
                  <a:cubicBezTo>
                    <a:pt x="2386" y="0"/>
                    <a:pt x="1949" y="0"/>
                    <a:pt x="1546" y="269"/>
                  </a:cubicBezTo>
                  <a:cubicBezTo>
                    <a:pt x="1546" y="2219"/>
                    <a:pt x="1277" y="4202"/>
                    <a:pt x="840" y="6016"/>
                  </a:cubicBezTo>
                  <a:cubicBezTo>
                    <a:pt x="706" y="6857"/>
                    <a:pt x="437" y="7697"/>
                    <a:pt x="135" y="8537"/>
                  </a:cubicBezTo>
                  <a:lnTo>
                    <a:pt x="0" y="8806"/>
                  </a:lnTo>
                  <a:lnTo>
                    <a:pt x="0" y="8806"/>
                  </a:lnTo>
                  <a:lnTo>
                    <a:pt x="975" y="8671"/>
                  </a:lnTo>
                  <a:cubicBezTo>
                    <a:pt x="2252" y="8671"/>
                    <a:pt x="3361" y="8100"/>
                    <a:pt x="4336" y="7394"/>
                  </a:cubicBezTo>
                  <a:cubicBezTo>
                    <a:pt x="5176" y="6554"/>
                    <a:pt x="5882" y="5445"/>
                    <a:pt x="6319" y="4336"/>
                  </a:cubicBezTo>
                  <a:lnTo>
                    <a:pt x="6319" y="3496"/>
                  </a:lnTo>
                  <a:lnTo>
                    <a:pt x="6319" y="2924"/>
                  </a:lnTo>
                  <a:cubicBezTo>
                    <a:pt x="6150" y="1950"/>
                    <a:pt x="5613" y="975"/>
                    <a:pt x="4638" y="404"/>
                  </a:cubicBezTo>
                  <a:cubicBezTo>
                    <a:pt x="4067" y="135"/>
                    <a:pt x="3495" y="0"/>
                    <a:pt x="2958" y="0"/>
                  </a:cubicBezTo>
                  <a:close/>
                </a:path>
              </a:pathLst>
            </a:custGeom>
            <a:solidFill>
              <a:srgbClr val="8D7DFF"/>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38" name="Google Shape;841;p31">
              <a:extLst>
                <a:ext uri="{FF2B5EF4-FFF2-40B4-BE49-F238E27FC236}">
                  <a16:creationId xmlns:a16="http://schemas.microsoft.com/office/drawing/2014/main" id="{018B6AAF-29AF-4169-8FA6-11092FF31312}"/>
                </a:ext>
              </a:extLst>
            </p:cNvPr>
            <p:cNvSpPr/>
            <p:nvPr/>
          </p:nvSpPr>
          <p:spPr>
            <a:xfrm>
              <a:off x="6476498" y="3874086"/>
              <a:ext cx="226552" cy="540508"/>
            </a:xfrm>
            <a:custGeom>
              <a:avLst/>
              <a:gdLst/>
              <a:ahLst/>
              <a:cxnLst/>
              <a:rect l="l" t="t" r="r" b="b"/>
              <a:pathLst>
                <a:path w="7294" h="17402" extrusionOk="0">
                  <a:moveTo>
                    <a:pt x="2720" y="0"/>
                  </a:moveTo>
                  <a:cubicBezTo>
                    <a:pt x="2021" y="0"/>
                    <a:pt x="1314" y="296"/>
                    <a:pt x="840" y="900"/>
                  </a:cubicBezTo>
                  <a:cubicBezTo>
                    <a:pt x="269" y="1740"/>
                    <a:pt x="0" y="2849"/>
                    <a:pt x="403" y="3958"/>
                  </a:cubicBezTo>
                  <a:lnTo>
                    <a:pt x="5445" y="17267"/>
                  </a:lnTo>
                  <a:lnTo>
                    <a:pt x="5445" y="17401"/>
                  </a:lnTo>
                  <a:lnTo>
                    <a:pt x="7293" y="16998"/>
                  </a:lnTo>
                  <a:cubicBezTo>
                    <a:pt x="6856" y="11385"/>
                    <a:pt x="6150" y="5504"/>
                    <a:pt x="4907" y="1572"/>
                  </a:cubicBezTo>
                  <a:cubicBezTo>
                    <a:pt x="4580" y="532"/>
                    <a:pt x="3657" y="0"/>
                    <a:pt x="2720" y="0"/>
                  </a:cubicBezTo>
                  <a:close/>
                </a:path>
              </a:pathLst>
            </a:custGeom>
            <a:solidFill>
              <a:schemeClr val="lt2"/>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39" name="Google Shape;842;p31">
              <a:extLst>
                <a:ext uri="{FF2B5EF4-FFF2-40B4-BE49-F238E27FC236}">
                  <a16:creationId xmlns:a16="http://schemas.microsoft.com/office/drawing/2014/main" id="{6B7E2CE4-66DF-4667-80A5-6F266670AC17}"/>
                </a:ext>
              </a:extLst>
            </p:cNvPr>
            <p:cNvSpPr/>
            <p:nvPr/>
          </p:nvSpPr>
          <p:spPr>
            <a:xfrm>
              <a:off x="6645590" y="4402045"/>
              <a:ext cx="148281" cy="95013"/>
            </a:xfrm>
            <a:custGeom>
              <a:avLst/>
              <a:gdLst/>
              <a:ahLst/>
              <a:cxnLst/>
              <a:rect l="l" t="t" r="r" b="b"/>
              <a:pathLst>
                <a:path w="4774" h="3059" extrusionOk="0">
                  <a:moveTo>
                    <a:pt x="1849" y="0"/>
                  </a:moveTo>
                  <a:lnTo>
                    <a:pt x="1" y="403"/>
                  </a:lnTo>
                  <a:lnTo>
                    <a:pt x="303" y="1546"/>
                  </a:lnTo>
                  <a:cubicBezTo>
                    <a:pt x="572" y="2386"/>
                    <a:pt x="1412" y="3058"/>
                    <a:pt x="2252" y="3058"/>
                  </a:cubicBezTo>
                  <a:lnTo>
                    <a:pt x="4202" y="2386"/>
                  </a:lnTo>
                  <a:cubicBezTo>
                    <a:pt x="4773" y="2218"/>
                    <a:pt x="4773" y="1546"/>
                    <a:pt x="4202" y="1244"/>
                  </a:cubicBezTo>
                  <a:lnTo>
                    <a:pt x="1984" y="538"/>
                  </a:lnTo>
                  <a:cubicBezTo>
                    <a:pt x="1984" y="403"/>
                    <a:pt x="1984" y="135"/>
                    <a:pt x="1849" y="0"/>
                  </a:cubicBezTo>
                  <a:close/>
                </a:path>
              </a:pathLst>
            </a:custGeom>
            <a:solidFill>
              <a:srgbClr val="A67C52"/>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40" name="Google Shape;843;p31">
              <a:extLst>
                <a:ext uri="{FF2B5EF4-FFF2-40B4-BE49-F238E27FC236}">
                  <a16:creationId xmlns:a16="http://schemas.microsoft.com/office/drawing/2014/main" id="{8180CAFA-48DD-4FAC-9085-B474909E2D94}"/>
                </a:ext>
              </a:extLst>
            </p:cNvPr>
            <p:cNvSpPr/>
            <p:nvPr/>
          </p:nvSpPr>
          <p:spPr>
            <a:xfrm>
              <a:off x="6454570" y="3753790"/>
              <a:ext cx="4193" cy="26122"/>
            </a:xfrm>
            <a:custGeom>
              <a:avLst/>
              <a:gdLst/>
              <a:ahLst/>
              <a:cxnLst/>
              <a:rect l="l" t="t" r="r" b="b"/>
              <a:pathLst>
                <a:path w="135" h="841" extrusionOk="0">
                  <a:moveTo>
                    <a:pt x="0" y="0"/>
                  </a:moveTo>
                  <a:lnTo>
                    <a:pt x="0" y="0"/>
                  </a:lnTo>
                  <a:lnTo>
                    <a:pt x="135" y="840"/>
                  </a:lnTo>
                  <a:lnTo>
                    <a:pt x="135" y="840"/>
                  </a:lnTo>
                  <a:lnTo>
                    <a:pt x="135" y="840"/>
                  </a:lnTo>
                  <a:close/>
                </a:path>
              </a:pathLst>
            </a:custGeom>
            <a:solidFill>
              <a:srgbClr val="D2BDA8"/>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41" name="Google Shape;844;p31">
              <a:extLst>
                <a:ext uri="{FF2B5EF4-FFF2-40B4-BE49-F238E27FC236}">
                  <a16:creationId xmlns:a16="http://schemas.microsoft.com/office/drawing/2014/main" id="{2D421F8E-38A7-4C59-9ABB-134C050B52D1}"/>
                </a:ext>
              </a:extLst>
            </p:cNvPr>
            <p:cNvSpPr/>
            <p:nvPr/>
          </p:nvSpPr>
          <p:spPr>
            <a:xfrm>
              <a:off x="6458732" y="3779880"/>
              <a:ext cx="31" cy="31"/>
            </a:xfrm>
            <a:custGeom>
              <a:avLst/>
              <a:gdLst/>
              <a:ahLst/>
              <a:cxnLst/>
              <a:rect l="l" t="t" r="r" b="b"/>
              <a:pathLst>
                <a:path w="1" h="1" extrusionOk="0">
                  <a:moveTo>
                    <a:pt x="1" y="0"/>
                  </a:moveTo>
                  <a:lnTo>
                    <a:pt x="1" y="0"/>
                  </a:lnTo>
                  <a:lnTo>
                    <a:pt x="1" y="0"/>
                  </a:lnTo>
                  <a:close/>
                </a:path>
              </a:pathLst>
            </a:custGeom>
            <a:solidFill>
              <a:srgbClr val="CBAA7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42" name="Google Shape;845;p31">
              <a:extLst>
                <a:ext uri="{FF2B5EF4-FFF2-40B4-BE49-F238E27FC236}">
                  <a16:creationId xmlns:a16="http://schemas.microsoft.com/office/drawing/2014/main" id="{8A0DBC04-F1EF-41C2-8828-D7F2DC68206E}"/>
                </a:ext>
              </a:extLst>
            </p:cNvPr>
            <p:cNvSpPr/>
            <p:nvPr/>
          </p:nvSpPr>
          <p:spPr>
            <a:xfrm>
              <a:off x="6328248" y="3762114"/>
              <a:ext cx="4224" cy="21959"/>
            </a:xfrm>
            <a:custGeom>
              <a:avLst/>
              <a:gdLst/>
              <a:ahLst/>
              <a:cxnLst/>
              <a:rect l="l" t="t" r="r" b="b"/>
              <a:pathLst>
                <a:path w="136" h="707" extrusionOk="0">
                  <a:moveTo>
                    <a:pt x="1" y="1"/>
                  </a:moveTo>
                  <a:lnTo>
                    <a:pt x="135" y="707"/>
                  </a:lnTo>
                  <a:lnTo>
                    <a:pt x="135" y="707"/>
                  </a:lnTo>
                  <a:lnTo>
                    <a:pt x="1" y="1"/>
                  </a:lnTo>
                  <a:close/>
                </a:path>
              </a:pathLst>
            </a:custGeom>
            <a:solidFill>
              <a:srgbClr val="D2BDA8"/>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43" name="Google Shape;846;p31">
              <a:extLst>
                <a:ext uri="{FF2B5EF4-FFF2-40B4-BE49-F238E27FC236}">
                  <a16:creationId xmlns:a16="http://schemas.microsoft.com/office/drawing/2014/main" id="{D0888D44-7BD4-4121-82D0-1D520C7A800A}"/>
                </a:ext>
              </a:extLst>
            </p:cNvPr>
            <p:cNvSpPr/>
            <p:nvPr/>
          </p:nvSpPr>
          <p:spPr>
            <a:xfrm>
              <a:off x="6328248" y="3753790"/>
              <a:ext cx="130515" cy="56374"/>
            </a:xfrm>
            <a:custGeom>
              <a:avLst/>
              <a:gdLst/>
              <a:ahLst/>
              <a:cxnLst/>
              <a:rect l="l" t="t" r="r" b="b"/>
              <a:pathLst>
                <a:path w="4202" h="1815" extrusionOk="0">
                  <a:moveTo>
                    <a:pt x="4067" y="0"/>
                  </a:moveTo>
                  <a:cubicBezTo>
                    <a:pt x="2958" y="269"/>
                    <a:pt x="1681" y="269"/>
                    <a:pt x="303" y="269"/>
                  </a:cubicBezTo>
                  <a:lnTo>
                    <a:pt x="1" y="269"/>
                  </a:lnTo>
                  <a:lnTo>
                    <a:pt x="135" y="975"/>
                  </a:lnTo>
                  <a:cubicBezTo>
                    <a:pt x="572" y="1546"/>
                    <a:pt x="1278" y="1815"/>
                    <a:pt x="1984" y="1815"/>
                  </a:cubicBezTo>
                  <a:cubicBezTo>
                    <a:pt x="2656" y="1815"/>
                    <a:pt x="3362" y="1546"/>
                    <a:pt x="4202" y="840"/>
                  </a:cubicBezTo>
                  <a:lnTo>
                    <a:pt x="4067" y="0"/>
                  </a:lnTo>
                  <a:close/>
                </a:path>
              </a:pathLst>
            </a:custGeom>
            <a:solidFill>
              <a:srgbClr val="895C36"/>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44" name="Google Shape;847;p31">
              <a:extLst>
                <a:ext uri="{FF2B5EF4-FFF2-40B4-BE49-F238E27FC236}">
                  <a16:creationId xmlns:a16="http://schemas.microsoft.com/office/drawing/2014/main" id="{91504B71-DB7B-4698-9267-F00E8EA233B5}"/>
                </a:ext>
              </a:extLst>
            </p:cNvPr>
            <p:cNvSpPr/>
            <p:nvPr/>
          </p:nvSpPr>
          <p:spPr>
            <a:xfrm>
              <a:off x="5797959" y="2518871"/>
              <a:ext cx="1226595" cy="1243460"/>
            </a:xfrm>
            <a:custGeom>
              <a:avLst/>
              <a:gdLst/>
              <a:ahLst/>
              <a:cxnLst/>
              <a:rect l="l" t="t" r="r" b="b"/>
              <a:pathLst>
                <a:path w="39491" h="40034" extrusionOk="0">
                  <a:moveTo>
                    <a:pt x="19594" y="0"/>
                  </a:moveTo>
                  <a:cubicBezTo>
                    <a:pt x="10083" y="0"/>
                    <a:pt x="1815" y="7125"/>
                    <a:pt x="572" y="16502"/>
                  </a:cubicBezTo>
                  <a:cubicBezTo>
                    <a:pt x="1" y="20300"/>
                    <a:pt x="572" y="23795"/>
                    <a:pt x="1950" y="26887"/>
                  </a:cubicBezTo>
                  <a:cubicBezTo>
                    <a:pt x="2387" y="27996"/>
                    <a:pt x="2656" y="29240"/>
                    <a:pt x="2656" y="30517"/>
                  </a:cubicBezTo>
                  <a:cubicBezTo>
                    <a:pt x="2790" y="31357"/>
                    <a:pt x="2790" y="32063"/>
                    <a:pt x="2656" y="32903"/>
                  </a:cubicBezTo>
                  <a:lnTo>
                    <a:pt x="2656" y="33172"/>
                  </a:lnTo>
                  <a:lnTo>
                    <a:pt x="2656" y="33878"/>
                  </a:lnTo>
                  <a:cubicBezTo>
                    <a:pt x="3361" y="37373"/>
                    <a:pt x="9512" y="39894"/>
                    <a:pt x="16805" y="40028"/>
                  </a:cubicBezTo>
                  <a:cubicBezTo>
                    <a:pt x="16986" y="40032"/>
                    <a:pt x="17166" y="40034"/>
                    <a:pt x="17345" y="40034"/>
                  </a:cubicBezTo>
                  <a:cubicBezTo>
                    <a:pt x="23364" y="40034"/>
                    <a:pt x="27959" y="37855"/>
                    <a:pt x="31223" y="34852"/>
                  </a:cubicBezTo>
                  <a:cubicBezTo>
                    <a:pt x="31660" y="34987"/>
                    <a:pt x="32063" y="34987"/>
                    <a:pt x="32500" y="34987"/>
                  </a:cubicBezTo>
                  <a:cubicBezTo>
                    <a:pt x="35424" y="34987"/>
                    <a:pt x="37945" y="32600"/>
                    <a:pt x="37945" y="29542"/>
                  </a:cubicBezTo>
                  <a:cubicBezTo>
                    <a:pt x="37945" y="28399"/>
                    <a:pt x="37676" y="27425"/>
                    <a:pt x="37104" y="26584"/>
                  </a:cubicBezTo>
                  <a:cubicBezTo>
                    <a:pt x="38079" y="24366"/>
                    <a:pt x="38650" y="22249"/>
                    <a:pt x="38650" y="20569"/>
                  </a:cubicBezTo>
                  <a:cubicBezTo>
                    <a:pt x="39491" y="9646"/>
                    <a:pt x="30820" y="134"/>
                    <a:pt x="19594" y="0"/>
                  </a:cubicBezTo>
                  <a:close/>
                </a:path>
              </a:pathLst>
            </a:custGeom>
            <a:solidFill>
              <a:srgbClr val="A67C52"/>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45" name="Google Shape;848;p31">
              <a:extLst>
                <a:ext uri="{FF2B5EF4-FFF2-40B4-BE49-F238E27FC236}">
                  <a16:creationId xmlns:a16="http://schemas.microsoft.com/office/drawing/2014/main" id="{EF55652F-335C-4478-BCA6-70D09E0CA926}"/>
                </a:ext>
              </a:extLst>
            </p:cNvPr>
            <p:cNvSpPr/>
            <p:nvPr/>
          </p:nvSpPr>
          <p:spPr>
            <a:xfrm>
              <a:off x="5854333" y="3348735"/>
              <a:ext cx="1026164" cy="330945"/>
            </a:xfrm>
            <a:custGeom>
              <a:avLst/>
              <a:gdLst/>
              <a:ahLst/>
              <a:cxnLst/>
              <a:rect l="l" t="t" r="r" b="b"/>
              <a:pathLst>
                <a:path w="33038" h="10655" extrusionOk="0">
                  <a:moveTo>
                    <a:pt x="33038" y="7731"/>
                  </a:moveTo>
                  <a:cubicBezTo>
                    <a:pt x="32365" y="8134"/>
                    <a:pt x="31525" y="8269"/>
                    <a:pt x="30685" y="8269"/>
                  </a:cubicBezTo>
                  <a:cubicBezTo>
                    <a:pt x="30248" y="8269"/>
                    <a:pt x="29845" y="8269"/>
                    <a:pt x="29408" y="8134"/>
                  </a:cubicBezTo>
                  <a:cubicBezTo>
                    <a:pt x="28433" y="9109"/>
                    <a:pt x="27324" y="9949"/>
                    <a:pt x="26047" y="10655"/>
                  </a:cubicBezTo>
                  <a:lnTo>
                    <a:pt x="26047" y="10655"/>
                  </a:lnTo>
                  <a:cubicBezTo>
                    <a:pt x="27324" y="9949"/>
                    <a:pt x="28433" y="9109"/>
                    <a:pt x="29408" y="8134"/>
                  </a:cubicBezTo>
                  <a:cubicBezTo>
                    <a:pt x="29845" y="8269"/>
                    <a:pt x="30248" y="8269"/>
                    <a:pt x="30685" y="8269"/>
                  </a:cubicBezTo>
                  <a:cubicBezTo>
                    <a:pt x="31525" y="8269"/>
                    <a:pt x="32365" y="8134"/>
                    <a:pt x="33038" y="7731"/>
                  </a:cubicBezTo>
                  <a:close/>
                  <a:moveTo>
                    <a:pt x="0" y="1"/>
                  </a:moveTo>
                  <a:lnTo>
                    <a:pt x="0" y="1"/>
                  </a:lnTo>
                  <a:cubicBezTo>
                    <a:pt x="0" y="1"/>
                    <a:pt x="135" y="1"/>
                    <a:pt x="135" y="169"/>
                  </a:cubicBezTo>
                  <a:lnTo>
                    <a:pt x="135" y="303"/>
                  </a:lnTo>
                  <a:lnTo>
                    <a:pt x="135" y="169"/>
                  </a:lnTo>
                  <a:cubicBezTo>
                    <a:pt x="135" y="1"/>
                    <a:pt x="0" y="1"/>
                    <a:pt x="0" y="1"/>
                  </a:cubicBezTo>
                  <a:close/>
                </a:path>
              </a:pathLst>
            </a:custGeom>
            <a:solidFill>
              <a:srgbClr val="D2BDA8"/>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46" name="Google Shape;849;p31">
              <a:extLst>
                <a:ext uri="{FF2B5EF4-FFF2-40B4-BE49-F238E27FC236}">
                  <a16:creationId xmlns:a16="http://schemas.microsoft.com/office/drawing/2014/main" id="{BC4B70AF-7291-4186-B0C9-E23C3C98B633}"/>
                </a:ext>
              </a:extLst>
            </p:cNvPr>
            <p:cNvSpPr/>
            <p:nvPr/>
          </p:nvSpPr>
          <p:spPr>
            <a:xfrm>
              <a:off x="5854333" y="3127432"/>
              <a:ext cx="1122202" cy="552249"/>
            </a:xfrm>
            <a:custGeom>
              <a:avLst/>
              <a:gdLst/>
              <a:ahLst/>
              <a:cxnLst/>
              <a:rect l="l" t="t" r="r" b="b"/>
              <a:pathLst>
                <a:path w="36130" h="17780" extrusionOk="0">
                  <a:moveTo>
                    <a:pt x="6151" y="1547"/>
                  </a:moveTo>
                  <a:cubicBezTo>
                    <a:pt x="5613" y="2925"/>
                    <a:pt x="4067" y="5042"/>
                    <a:pt x="2387" y="5042"/>
                  </a:cubicBezTo>
                  <a:cubicBezTo>
                    <a:pt x="2118" y="5042"/>
                    <a:pt x="1681" y="5042"/>
                    <a:pt x="1412" y="4773"/>
                  </a:cubicBezTo>
                  <a:cubicBezTo>
                    <a:pt x="1109" y="5614"/>
                    <a:pt x="706" y="6588"/>
                    <a:pt x="0" y="7126"/>
                  </a:cubicBezTo>
                  <a:cubicBezTo>
                    <a:pt x="0" y="7126"/>
                    <a:pt x="135" y="7126"/>
                    <a:pt x="135" y="7294"/>
                  </a:cubicBezTo>
                  <a:lnTo>
                    <a:pt x="135" y="7428"/>
                  </a:lnTo>
                  <a:cubicBezTo>
                    <a:pt x="1815" y="6151"/>
                    <a:pt x="4201" y="4605"/>
                    <a:pt x="7159" y="3496"/>
                  </a:cubicBezTo>
                  <a:cubicBezTo>
                    <a:pt x="6588" y="2925"/>
                    <a:pt x="6722" y="2387"/>
                    <a:pt x="6151" y="1547"/>
                  </a:cubicBezTo>
                  <a:close/>
                  <a:moveTo>
                    <a:pt x="20166" y="1"/>
                  </a:moveTo>
                  <a:cubicBezTo>
                    <a:pt x="19594" y="841"/>
                    <a:pt x="18922" y="1547"/>
                    <a:pt x="18216" y="2253"/>
                  </a:cubicBezTo>
                  <a:cubicBezTo>
                    <a:pt x="18754" y="2253"/>
                    <a:pt x="19191" y="2522"/>
                    <a:pt x="19762" y="2656"/>
                  </a:cubicBezTo>
                  <a:cubicBezTo>
                    <a:pt x="23258" y="3933"/>
                    <a:pt x="25778" y="6991"/>
                    <a:pt x="26484" y="10789"/>
                  </a:cubicBezTo>
                  <a:cubicBezTo>
                    <a:pt x="26753" y="12739"/>
                    <a:pt x="26887" y="15259"/>
                    <a:pt x="26047" y="17780"/>
                  </a:cubicBezTo>
                  <a:cubicBezTo>
                    <a:pt x="27324" y="17074"/>
                    <a:pt x="28433" y="16234"/>
                    <a:pt x="29408" y="15259"/>
                  </a:cubicBezTo>
                  <a:cubicBezTo>
                    <a:pt x="29845" y="15394"/>
                    <a:pt x="30248" y="15394"/>
                    <a:pt x="30685" y="15394"/>
                  </a:cubicBezTo>
                  <a:cubicBezTo>
                    <a:pt x="31525" y="15394"/>
                    <a:pt x="32365" y="15259"/>
                    <a:pt x="33038" y="14856"/>
                  </a:cubicBezTo>
                  <a:cubicBezTo>
                    <a:pt x="34886" y="14016"/>
                    <a:pt x="36130" y="12033"/>
                    <a:pt x="36130" y="9949"/>
                  </a:cubicBezTo>
                  <a:cubicBezTo>
                    <a:pt x="36130" y="9378"/>
                    <a:pt x="35995" y="8806"/>
                    <a:pt x="35861" y="8269"/>
                  </a:cubicBezTo>
                  <a:cubicBezTo>
                    <a:pt x="34718" y="7832"/>
                    <a:pt x="34449" y="6286"/>
                    <a:pt x="33038" y="6017"/>
                  </a:cubicBezTo>
                  <a:cubicBezTo>
                    <a:pt x="32769" y="5882"/>
                    <a:pt x="32500" y="5882"/>
                    <a:pt x="32197" y="5882"/>
                  </a:cubicBezTo>
                  <a:cubicBezTo>
                    <a:pt x="31088" y="5882"/>
                    <a:pt x="30248" y="6286"/>
                    <a:pt x="29408" y="6857"/>
                  </a:cubicBezTo>
                  <a:cubicBezTo>
                    <a:pt x="28837" y="7126"/>
                    <a:pt x="28299" y="7294"/>
                    <a:pt x="27862" y="7294"/>
                  </a:cubicBezTo>
                  <a:cubicBezTo>
                    <a:pt x="27022" y="7294"/>
                    <a:pt x="26316" y="6857"/>
                    <a:pt x="25644" y="6017"/>
                  </a:cubicBezTo>
                  <a:cubicBezTo>
                    <a:pt x="25072" y="5042"/>
                    <a:pt x="25072" y="3933"/>
                    <a:pt x="25072" y="2925"/>
                  </a:cubicBezTo>
                  <a:cubicBezTo>
                    <a:pt x="25207" y="2387"/>
                    <a:pt x="25207" y="1816"/>
                    <a:pt x="25341" y="1412"/>
                  </a:cubicBezTo>
                  <a:lnTo>
                    <a:pt x="25341" y="1412"/>
                  </a:lnTo>
                  <a:cubicBezTo>
                    <a:pt x="25072" y="2085"/>
                    <a:pt x="24367" y="2522"/>
                    <a:pt x="23392" y="2522"/>
                  </a:cubicBezTo>
                  <a:cubicBezTo>
                    <a:pt x="21980" y="2522"/>
                    <a:pt x="20166" y="1681"/>
                    <a:pt x="20166" y="270"/>
                  </a:cubicBezTo>
                  <a:lnTo>
                    <a:pt x="20166" y="1"/>
                  </a:lnTo>
                  <a:close/>
                </a:path>
              </a:pathLst>
            </a:custGeom>
            <a:solidFill>
              <a:srgbClr val="895C36"/>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47" name="Google Shape;850;p31">
              <a:extLst>
                <a:ext uri="{FF2B5EF4-FFF2-40B4-BE49-F238E27FC236}">
                  <a16:creationId xmlns:a16="http://schemas.microsoft.com/office/drawing/2014/main" id="{9013B64D-20EC-4558-A812-437F86372639}"/>
                </a:ext>
              </a:extLst>
            </p:cNvPr>
            <p:cNvSpPr/>
            <p:nvPr/>
          </p:nvSpPr>
          <p:spPr>
            <a:xfrm>
              <a:off x="5641385" y="2381306"/>
              <a:ext cx="1491724" cy="1007776"/>
            </a:xfrm>
            <a:custGeom>
              <a:avLst/>
              <a:gdLst/>
              <a:ahLst/>
              <a:cxnLst/>
              <a:rect l="l" t="t" r="r" b="b"/>
              <a:pathLst>
                <a:path w="48027" h="32446" extrusionOk="0">
                  <a:moveTo>
                    <a:pt x="22214" y="0"/>
                  </a:moveTo>
                  <a:cubicBezTo>
                    <a:pt x="21954" y="0"/>
                    <a:pt x="21689" y="15"/>
                    <a:pt x="21409" y="60"/>
                  </a:cubicBezTo>
                  <a:cubicBezTo>
                    <a:pt x="21006" y="228"/>
                    <a:pt x="20569" y="228"/>
                    <a:pt x="20165" y="497"/>
                  </a:cubicBezTo>
                  <a:cubicBezTo>
                    <a:pt x="19897" y="766"/>
                    <a:pt x="19594" y="1337"/>
                    <a:pt x="19460" y="1471"/>
                  </a:cubicBezTo>
                  <a:cubicBezTo>
                    <a:pt x="18351" y="2177"/>
                    <a:pt x="15830" y="2177"/>
                    <a:pt x="14284" y="2749"/>
                  </a:cubicBezTo>
                  <a:cubicBezTo>
                    <a:pt x="13309" y="3152"/>
                    <a:pt x="8974" y="6782"/>
                    <a:pt x="10923" y="7790"/>
                  </a:cubicBezTo>
                  <a:cubicBezTo>
                    <a:pt x="9948" y="9033"/>
                    <a:pt x="8133" y="9033"/>
                    <a:pt x="6856" y="10008"/>
                  </a:cubicBezTo>
                  <a:cubicBezTo>
                    <a:pt x="5882" y="10714"/>
                    <a:pt x="4336" y="12831"/>
                    <a:pt x="6016" y="13503"/>
                  </a:cubicBezTo>
                  <a:cubicBezTo>
                    <a:pt x="5310" y="14209"/>
                    <a:pt x="4336" y="14344"/>
                    <a:pt x="3496" y="15049"/>
                  </a:cubicBezTo>
                  <a:cubicBezTo>
                    <a:pt x="2790" y="15755"/>
                    <a:pt x="2521" y="16730"/>
                    <a:pt x="2252" y="17704"/>
                  </a:cubicBezTo>
                  <a:cubicBezTo>
                    <a:pt x="1973" y="18478"/>
                    <a:pt x="1011" y="21987"/>
                    <a:pt x="2382" y="21987"/>
                  </a:cubicBezTo>
                  <a:cubicBezTo>
                    <a:pt x="2500" y="21987"/>
                    <a:pt x="2635" y="21961"/>
                    <a:pt x="2790" y="21906"/>
                  </a:cubicBezTo>
                  <a:lnTo>
                    <a:pt x="2790" y="21906"/>
                  </a:lnTo>
                  <a:cubicBezTo>
                    <a:pt x="975" y="22611"/>
                    <a:pt x="0" y="25569"/>
                    <a:pt x="706" y="27249"/>
                  </a:cubicBezTo>
                  <a:cubicBezTo>
                    <a:pt x="1244" y="28224"/>
                    <a:pt x="1950" y="28795"/>
                    <a:pt x="3092" y="28795"/>
                  </a:cubicBezTo>
                  <a:cubicBezTo>
                    <a:pt x="3198" y="28831"/>
                    <a:pt x="3325" y="28847"/>
                    <a:pt x="3462" y="28847"/>
                  </a:cubicBezTo>
                  <a:cubicBezTo>
                    <a:pt x="3846" y="28847"/>
                    <a:pt x="4307" y="28716"/>
                    <a:pt x="4605" y="28493"/>
                  </a:cubicBezTo>
                  <a:cubicBezTo>
                    <a:pt x="4605" y="29199"/>
                    <a:pt x="4773" y="29770"/>
                    <a:pt x="5042" y="30308"/>
                  </a:cubicBezTo>
                  <a:cubicBezTo>
                    <a:pt x="5431" y="31013"/>
                    <a:pt x="5851" y="31293"/>
                    <a:pt x="6256" y="31293"/>
                  </a:cubicBezTo>
                  <a:cubicBezTo>
                    <a:pt x="7145" y="31293"/>
                    <a:pt x="7968" y="29949"/>
                    <a:pt x="8268" y="28795"/>
                  </a:cubicBezTo>
                  <a:cubicBezTo>
                    <a:pt x="8578" y="28972"/>
                    <a:pt x="8892" y="29049"/>
                    <a:pt x="9203" y="29049"/>
                  </a:cubicBezTo>
                  <a:cubicBezTo>
                    <a:pt x="10854" y="29049"/>
                    <a:pt x="12441" y="26869"/>
                    <a:pt x="13007" y="25569"/>
                  </a:cubicBezTo>
                  <a:cubicBezTo>
                    <a:pt x="13713" y="26544"/>
                    <a:pt x="13309" y="27518"/>
                    <a:pt x="14855" y="27787"/>
                  </a:cubicBezTo>
                  <a:cubicBezTo>
                    <a:pt x="15083" y="27859"/>
                    <a:pt x="15332" y="27893"/>
                    <a:pt x="15592" y="27893"/>
                  </a:cubicBezTo>
                  <a:cubicBezTo>
                    <a:pt x="16906" y="27893"/>
                    <a:pt x="18534" y="27038"/>
                    <a:pt x="19460" y="25972"/>
                  </a:cubicBezTo>
                  <a:lnTo>
                    <a:pt x="19460" y="25972"/>
                  </a:lnTo>
                  <a:cubicBezTo>
                    <a:pt x="19191" y="26544"/>
                    <a:pt x="18888" y="27384"/>
                    <a:pt x="19191" y="27653"/>
                  </a:cubicBezTo>
                  <a:cubicBezTo>
                    <a:pt x="19464" y="28079"/>
                    <a:pt x="19996" y="28220"/>
                    <a:pt x="20547" y="28220"/>
                  </a:cubicBezTo>
                  <a:cubicBezTo>
                    <a:pt x="21082" y="28220"/>
                    <a:pt x="21633" y="28087"/>
                    <a:pt x="21980" y="27955"/>
                  </a:cubicBezTo>
                  <a:cubicBezTo>
                    <a:pt x="24098" y="27249"/>
                    <a:pt x="25778" y="25838"/>
                    <a:pt x="27022" y="24023"/>
                  </a:cubicBezTo>
                  <a:lnTo>
                    <a:pt x="27022" y="24023"/>
                  </a:lnTo>
                  <a:cubicBezTo>
                    <a:pt x="26852" y="25530"/>
                    <a:pt x="28679" y="26474"/>
                    <a:pt x="30227" y="26474"/>
                  </a:cubicBezTo>
                  <a:cubicBezTo>
                    <a:pt x="31130" y="26474"/>
                    <a:pt x="31937" y="26153"/>
                    <a:pt x="32197" y="25434"/>
                  </a:cubicBezTo>
                  <a:lnTo>
                    <a:pt x="32197" y="25434"/>
                  </a:lnTo>
                  <a:cubicBezTo>
                    <a:pt x="32063" y="26678"/>
                    <a:pt x="31660" y="28627"/>
                    <a:pt x="32500" y="30039"/>
                  </a:cubicBezTo>
                  <a:cubicBezTo>
                    <a:pt x="33185" y="30911"/>
                    <a:pt x="33922" y="31296"/>
                    <a:pt x="34718" y="31296"/>
                  </a:cubicBezTo>
                  <a:cubicBezTo>
                    <a:pt x="35210" y="31296"/>
                    <a:pt x="35725" y="31149"/>
                    <a:pt x="36264" y="30879"/>
                  </a:cubicBezTo>
                  <a:cubicBezTo>
                    <a:pt x="37110" y="30341"/>
                    <a:pt x="37975" y="29900"/>
                    <a:pt x="38949" y="29900"/>
                  </a:cubicBezTo>
                  <a:cubicBezTo>
                    <a:pt x="39253" y="29900"/>
                    <a:pt x="39566" y="29943"/>
                    <a:pt x="39894" y="30039"/>
                  </a:cubicBezTo>
                  <a:cubicBezTo>
                    <a:pt x="41440" y="30308"/>
                    <a:pt x="41742" y="32291"/>
                    <a:pt x="43254" y="32425"/>
                  </a:cubicBezTo>
                  <a:cubicBezTo>
                    <a:pt x="43343" y="32439"/>
                    <a:pt x="43432" y="32446"/>
                    <a:pt x="43520" y="32446"/>
                  </a:cubicBezTo>
                  <a:cubicBezTo>
                    <a:pt x="45121" y="32446"/>
                    <a:pt x="46716" y="30235"/>
                    <a:pt x="45506" y="28930"/>
                  </a:cubicBezTo>
                  <a:cubicBezTo>
                    <a:pt x="47321" y="28493"/>
                    <a:pt x="48027" y="25972"/>
                    <a:pt x="47758" y="24292"/>
                  </a:cubicBezTo>
                  <a:cubicBezTo>
                    <a:pt x="47624" y="23888"/>
                    <a:pt x="47758" y="23754"/>
                    <a:pt x="47624" y="23317"/>
                  </a:cubicBezTo>
                  <a:cubicBezTo>
                    <a:pt x="47321" y="23048"/>
                    <a:pt x="46615" y="23048"/>
                    <a:pt x="46615" y="22746"/>
                  </a:cubicBezTo>
                  <a:cubicBezTo>
                    <a:pt x="46481" y="22342"/>
                    <a:pt x="47456" y="20931"/>
                    <a:pt x="47456" y="20393"/>
                  </a:cubicBezTo>
                  <a:cubicBezTo>
                    <a:pt x="47888" y="18166"/>
                    <a:pt x="47334" y="12258"/>
                    <a:pt x="44200" y="12258"/>
                  </a:cubicBezTo>
                  <a:cubicBezTo>
                    <a:pt x="44166" y="12258"/>
                    <a:pt x="44130" y="12258"/>
                    <a:pt x="44095" y="12260"/>
                  </a:cubicBezTo>
                  <a:cubicBezTo>
                    <a:pt x="44095" y="10311"/>
                    <a:pt x="42145" y="7924"/>
                    <a:pt x="40734" y="6647"/>
                  </a:cubicBezTo>
                  <a:cubicBezTo>
                    <a:pt x="39894" y="5807"/>
                    <a:pt x="39490" y="5941"/>
                    <a:pt x="38516" y="5673"/>
                  </a:cubicBezTo>
                  <a:cubicBezTo>
                    <a:pt x="37373" y="5404"/>
                    <a:pt x="37944" y="5269"/>
                    <a:pt x="37239" y="4127"/>
                  </a:cubicBezTo>
                  <a:cubicBezTo>
                    <a:pt x="36527" y="2605"/>
                    <a:pt x="33432" y="994"/>
                    <a:pt x="31042" y="994"/>
                  </a:cubicBezTo>
                  <a:cubicBezTo>
                    <a:pt x="30159" y="994"/>
                    <a:pt x="29372" y="1214"/>
                    <a:pt x="28836" y="1740"/>
                  </a:cubicBezTo>
                  <a:cubicBezTo>
                    <a:pt x="27727" y="60"/>
                    <a:pt x="25610" y="60"/>
                    <a:pt x="23795" y="60"/>
                  </a:cubicBezTo>
                  <a:cubicBezTo>
                    <a:pt x="23235" y="60"/>
                    <a:pt x="22735" y="0"/>
                    <a:pt x="22214" y="0"/>
                  </a:cubicBezTo>
                  <a:close/>
                </a:path>
              </a:pathLst>
            </a:custGeom>
            <a:solidFill>
              <a:schemeClr val="accent5"/>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48" name="Google Shape;851;p31">
              <a:extLst>
                <a:ext uri="{FF2B5EF4-FFF2-40B4-BE49-F238E27FC236}">
                  <a16:creationId xmlns:a16="http://schemas.microsoft.com/office/drawing/2014/main" id="{6B314EA2-2C03-4489-97D0-5940D020374D}"/>
                </a:ext>
              </a:extLst>
            </p:cNvPr>
            <p:cNvSpPr/>
            <p:nvPr/>
          </p:nvSpPr>
          <p:spPr>
            <a:xfrm>
              <a:off x="5715495" y="3061677"/>
              <a:ext cx="8386" cy="5249"/>
            </a:xfrm>
            <a:custGeom>
              <a:avLst/>
              <a:gdLst/>
              <a:ahLst/>
              <a:cxnLst/>
              <a:rect l="l" t="t" r="r" b="b"/>
              <a:pathLst>
                <a:path w="270" h="169" extrusionOk="0">
                  <a:moveTo>
                    <a:pt x="269" y="1"/>
                  </a:moveTo>
                  <a:cubicBezTo>
                    <a:pt x="135" y="1"/>
                    <a:pt x="0" y="169"/>
                    <a:pt x="0" y="169"/>
                  </a:cubicBezTo>
                  <a:cubicBezTo>
                    <a:pt x="0" y="169"/>
                    <a:pt x="135" y="169"/>
                    <a:pt x="269" y="1"/>
                  </a:cubicBezTo>
                  <a:close/>
                </a:path>
              </a:pathLst>
            </a:custGeom>
            <a:solidFill>
              <a:srgbClr val="CDC4CA"/>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49" name="Google Shape;852;p31">
              <a:extLst>
                <a:ext uri="{FF2B5EF4-FFF2-40B4-BE49-F238E27FC236}">
                  <a16:creationId xmlns:a16="http://schemas.microsoft.com/office/drawing/2014/main" id="{C815BA55-51F2-4C11-921B-5A074A89E5E6}"/>
                </a:ext>
              </a:extLst>
            </p:cNvPr>
            <p:cNvSpPr/>
            <p:nvPr/>
          </p:nvSpPr>
          <p:spPr>
            <a:xfrm>
              <a:off x="6324086" y="3197379"/>
              <a:ext cx="96069" cy="52243"/>
            </a:xfrm>
            <a:custGeom>
              <a:avLst/>
              <a:gdLst/>
              <a:ahLst/>
              <a:cxnLst/>
              <a:rect l="l" t="t" r="r" b="b"/>
              <a:pathLst>
                <a:path w="3093" h="1682" extrusionOk="0">
                  <a:moveTo>
                    <a:pt x="3092" y="1"/>
                  </a:moveTo>
                  <a:lnTo>
                    <a:pt x="3092" y="1"/>
                  </a:lnTo>
                  <a:cubicBezTo>
                    <a:pt x="2118" y="673"/>
                    <a:pt x="1109" y="1244"/>
                    <a:pt x="0" y="1681"/>
                  </a:cubicBezTo>
                  <a:cubicBezTo>
                    <a:pt x="1109" y="1244"/>
                    <a:pt x="2252" y="673"/>
                    <a:pt x="3092" y="1"/>
                  </a:cubicBezTo>
                  <a:close/>
                </a:path>
              </a:pathLst>
            </a:custGeom>
            <a:solidFill>
              <a:srgbClr val="865F4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50" name="Google Shape;853;p31">
              <a:extLst>
                <a:ext uri="{FF2B5EF4-FFF2-40B4-BE49-F238E27FC236}">
                  <a16:creationId xmlns:a16="http://schemas.microsoft.com/office/drawing/2014/main" id="{BC3AF171-ACCA-4684-B20F-015ABA8C63EF}"/>
                </a:ext>
              </a:extLst>
            </p:cNvPr>
            <p:cNvSpPr/>
            <p:nvPr/>
          </p:nvSpPr>
          <p:spPr>
            <a:xfrm>
              <a:off x="6420124" y="3127432"/>
              <a:ext cx="221334" cy="78334"/>
            </a:xfrm>
            <a:custGeom>
              <a:avLst/>
              <a:gdLst/>
              <a:ahLst/>
              <a:cxnLst/>
              <a:rect l="l" t="t" r="r" b="b"/>
              <a:pathLst>
                <a:path w="7126" h="2522" extrusionOk="0">
                  <a:moveTo>
                    <a:pt x="1950" y="270"/>
                  </a:moveTo>
                  <a:cubicBezTo>
                    <a:pt x="1950" y="1681"/>
                    <a:pt x="3764" y="2522"/>
                    <a:pt x="5176" y="2522"/>
                  </a:cubicBezTo>
                  <a:cubicBezTo>
                    <a:pt x="6151" y="2522"/>
                    <a:pt x="6856" y="2085"/>
                    <a:pt x="7125" y="1412"/>
                  </a:cubicBezTo>
                  <a:lnTo>
                    <a:pt x="7125" y="1412"/>
                  </a:lnTo>
                  <a:cubicBezTo>
                    <a:pt x="6856" y="2085"/>
                    <a:pt x="6151" y="2522"/>
                    <a:pt x="5176" y="2522"/>
                  </a:cubicBezTo>
                  <a:cubicBezTo>
                    <a:pt x="3764" y="2522"/>
                    <a:pt x="1950" y="1681"/>
                    <a:pt x="1950" y="270"/>
                  </a:cubicBezTo>
                  <a:close/>
                  <a:moveTo>
                    <a:pt x="1950" y="1"/>
                  </a:moveTo>
                  <a:cubicBezTo>
                    <a:pt x="1378" y="841"/>
                    <a:pt x="706" y="1547"/>
                    <a:pt x="0" y="2253"/>
                  </a:cubicBezTo>
                  <a:lnTo>
                    <a:pt x="0" y="2253"/>
                  </a:lnTo>
                  <a:cubicBezTo>
                    <a:pt x="706" y="1547"/>
                    <a:pt x="1378" y="841"/>
                    <a:pt x="1950" y="1"/>
                  </a:cubicBezTo>
                  <a:close/>
                </a:path>
              </a:pathLst>
            </a:custGeom>
            <a:solidFill>
              <a:srgbClr val="6E472B"/>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51" name="Google Shape;854;p31">
              <a:extLst>
                <a:ext uri="{FF2B5EF4-FFF2-40B4-BE49-F238E27FC236}">
                  <a16:creationId xmlns:a16="http://schemas.microsoft.com/office/drawing/2014/main" id="{93685CFF-3B82-4A96-8A9E-93418E10F484}"/>
                </a:ext>
              </a:extLst>
            </p:cNvPr>
            <p:cNvSpPr/>
            <p:nvPr/>
          </p:nvSpPr>
          <p:spPr>
            <a:xfrm>
              <a:off x="6119462" y="3187999"/>
              <a:ext cx="126353" cy="61623"/>
            </a:xfrm>
            <a:custGeom>
              <a:avLst/>
              <a:gdLst/>
              <a:ahLst/>
              <a:cxnLst/>
              <a:rect l="l" t="t" r="r" b="b"/>
              <a:pathLst>
                <a:path w="4068" h="1984" extrusionOk="0">
                  <a:moveTo>
                    <a:pt x="3933" y="0"/>
                  </a:moveTo>
                  <a:cubicBezTo>
                    <a:pt x="3093" y="1143"/>
                    <a:pt x="1413" y="1983"/>
                    <a:pt x="1" y="1983"/>
                  </a:cubicBezTo>
                  <a:cubicBezTo>
                    <a:pt x="1413" y="1983"/>
                    <a:pt x="3093" y="1143"/>
                    <a:pt x="4068" y="0"/>
                  </a:cubicBezTo>
                  <a:close/>
                </a:path>
              </a:pathLst>
            </a:custGeom>
            <a:solidFill>
              <a:srgbClr val="865F4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52" name="Google Shape;855;p31">
              <a:extLst>
                <a:ext uri="{FF2B5EF4-FFF2-40B4-BE49-F238E27FC236}">
                  <a16:creationId xmlns:a16="http://schemas.microsoft.com/office/drawing/2014/main" id="{91A59F9D-AD18-48D3-B9E8-77BA0F1FD3C1}"/>
                </a:ext>
              </a:extLst>
            </p:cNvPr>
            <p:cNvSpPr/>
            <p:nvPr/>
          </p:nvSpPr>
          <p:spPr>
            <a:xfrm>
              <a:off x="5854333" y="3344573"/>
              <a:ext cx="31" cy="4193"/>
            </a:xfrm>
            <a:custGeom>
              <a:avLst/>
              <a:gdLst/>
              <a:ahLst/>
              <a:cxnLst/>
              <a:rect l="l" t="t" r="r" b="b"/>
              <a:pathLst>
                <a:path w="1" h="135" extrusionOk="0">
                  <a:moveTo>
                    <a:pt x="0" y="0"/>
                  </a:moveTo>
                  <a:lnTo>
                    <a:pt x="0" y="0"/>
                  </a:lnTo>
                  <a:lnTo>
                    <a:pt x="0" y="135"/>
                  </a:lnTo>
                  <a:lnTo>
                    <a:pt x="0" y="135"/>
                  </a:lnTo>
                  <a:close/>
                </a:path>
              </a:pathLst>
            </a:custGeom>
            <a:solidFill>
              <a:srgbClr val="A99286"/>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53" name="Google Shape;856;p31">
              <a:extLst>
                <a:ext uri="{FF2B5EF4-FFF2-40B4-BE49-F238E27FC236}">
                  <a16:creationId xmlns:a16="http://schemas.microsoft.com/office/drawing/2014/main" id="{9FA72179-C8DC-404E-86D0-508BA5E3EB2D}"/>
                </a:ext>
              </a:extLst>
            </p:cNvPr>
            <p:cNvSpPr/>
            <p:nvPr/>
          </p:nvSpPr>
          <p:spPr>
            <a:xfrm>
              <a:off x="5854333" y="3276272"/>
              <a:ext cx="43639" cy="72494"/>
            </a:xfrm>
            <a:custGeom>
              <a:avLst/>
              <a:gdLst/>
              <a:ahLst/>
              <a:cxnLst/>
              <a:rect l="l" t="t" r="r" b="b"/>
              <a:pathLst>
                <a:path w="1405" h="2334" extrusionOk="0">
                  <a:moveTo>
                    <a:pt x="1405" y="1"/>
                  </a:moveTo>
                  <a:lnTo>
                    <a:pt x="1405" y="1"/>
                  </a:lnTo>
                  <a:cubicBezTo>
                    <a:pt x="1103" y="837"/>
                    <a:pt x="701" y="1799"/>
                    <a:pt x="0" y="2199"/>
                  </a:cubicBezTo>
                  <a:lnTo>
                    <a:pt x="0" y="2334"/>
                  </a:lnTo>
                  <a:cubicBezTo>
                    <a:pt x="701" y="1800"/>
                    <a:pt x="1103" y="837"/>
                    <a:pt x="1405" y="1"/>
                  </a:cubicBezTo>
                  <a:close/>
                </a:path>
              </a:pathLst>
            </a:custGeom>
            <a:solidFill>
              <a:srgbClr val="6E472B"/>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54" name="Google Shape;857;p31">
              <a:extLst>
                <a:ext uri="{FF2B5EF4-FFF2-40B4-BE49-F238E27FC236}">
                  <a16:creationId xmlns:a16="http://schemas.microsoft.com/office/drawing/2014/main" id="{6A7442B2-7FE0-4334-9BAA-31050FC2AD82}"/>
                </a:ext>
              </a:extLst>
            </p:cNvPr>
            <p:cNvSpPr/>
            <p:nvPr/>
          </p:nvSpPr>
          <p:spPr>
            <a:xfrm>
              <a:off x="5659120" y="3179644"/>
              <a:ext cx="1465664" cy="208817"/>
            </a:xfrm>
            <a:custGeom>
              <a:avLst/>
              <a:gdLst/>
              <a:ahLst/>
              <a:cxnLst/>
              <a:rect l="l" t="t" r="r" b="b"/>
              <a:pathLst>
                <a:path w="47188" h="6723" extrusionOk="0">
                  <a:moveTo>
                    <a:pt x="45372" y="4470"/>
                  </a:moveTo>
                  <a:cubicBezTo>
                    <a:pt x="45204" y="5613"/>
                    <a:pt x="44095" y="6722"/>
                    <a:pt x="42986" y="6722"/>
                  </a:cubicBezTo>
                  <a:lnTo>
                    <a:pt x="42683" y="6722"/>
                  </a:lnTo>
                  <a:cubicBezTo>
                    <a:pt x="42549" y="6722"/>
                    <a:pt x="42280" y="6722"/>
                    <a:pt x="42146" y="6588"/>
                  </a:cubicBezTo>
                  <a:lnTo>
                    <a:pt x="42146" y="6588"/>
                  </a:lnTo>
                  <a:cubicBezTo>
                    <a:pt x="42280" y="6722"/>
                    <a:pt x="42549" y="6722"/>
                    <a:pt x="42683" y="6722"/>
                  </a:cubicBezTo>
                  <a:lnTo>
                    <a:pt x="42986" y="6722"/>
                  </a:lnTo>
                  <a:cubicBezTo>
                    <a:pt x="44095" y="6722"/>
                    <a:pt x="45204" y="5613"/>
                    <a:pt x="45372" y="4470"/>
                  </a:cubicBezTo>
                  <a:close/>
                  <a:moveTo>
                    <a:pt x="1" y="135"/>
                  </a:moveTo>
                  <a:cubicBezTo>
                    <a:pt x="1" y="706"/>
                    <a:pt x="1" y="1109"/>
                    <a:pt x="135" y="1546"/>
                  </a:cubicBezTo>
                  <a:cubicBezTo>
                    <a:pt x="673" y="2521"/>
                    <a:pt x="1379" y="3092"/>
                    <a:pt x="2521" y="3092"/>
                  </a:cubicBezTo>
                  <a:lnTo>
                    <a:pt x="2656" y="3092"/>
                  </a:lnTo>
                  <a:cubicBezTo>
                    <a:pt x="3059" y="3092"/>
                    <a:pt x="3630" y="3092"/>
                    <a:pt x="4034" y="2790"/>
                  </a:cubicBezTo>
                  <a:lnTo>
                    <a:pt x="4034" y="2790"/>
                  </a:lnTo>
                  <a:cubicBezTo>
                    <a:pt x="3630" y="3092"/>
                    <a:pt x="3059" y="3092"/>
                    <a:pt x="2656" y="3092"/>
                  </a:cubicBezTo>
                  <a:lnTo>
                    <a:pt x="2521" y="3092"/>
                  </a:lnTo>
                  <a:cubicBezTo>
                    <a:pt x="1379" y="3092"/>
                    <a:pt x="673" y="2521"/>
                    <a:pt x="135" y="1546"/>
                  </a:cubicBezTo>
                  <a:cubicBezTo>
                    <a:pt x="1" y="1109"/>
                    <a:pt x="1" y="706"/>
                    <a:pt x="1" y="135"/>
                  </a:cubicBezTo>
                  <a:close/>
                  <a:moveTo>
                    <a:pt x="47187" y="0"/>
                  </a:moveTo>
                  <a:cubicBezTo>
                    <a:pt x="47053" y="1412"/>
                    <a:pt x="46347" y="2924"/>
                    <a:pt x="44935" y="3227"/>
                  </a:cubicBezTo>
                  <a:lnTo>
                    <a:pt x="44935" y="3227"/>
                  </a:lnTo>
                  <a:cubicBezTo>
                    <a:pt x="46347" y="2924"/>
                    <a:pt x="47053" y="1412"/>
                    <a:pt x="47187" y="0"/>
                  </a:cubicBezTo>
                  <a:close/>
                </a:path>
              </a:pathLst>
            </a:custGeom>
            <a:solidFill>
              <a:srgbClr val="CDC4CA"/>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55" name="Google Shape;858;p31">
              <a:extLst>
                <a:ext uri="{FF2B5EF4-FFF2-40B4-BE49-F238E27FC236}">
                  <a16:creationId xmlns:a16="http://schemas.microsoft.com/office/drawing/2014/main" id="{FBAE211A-A539-4482-AC1D-05BE1FC5B5B7}"/>
                </a:ext>
              </a:extLst>
            </p:cNvPr>
            <p:cNvSpPr/>
            <p:nvPr/>
          </p:nvSpPr>
          <p:spPr>
            <a:xfrm>
              <a:off x="6968149" y="3384237"/>
              <a:ext cx="31" cy="31"/>
            </a:xfrm>
            <a:custGeom>
              <a:avLst/>
              <a:gdLst/>
              <a:ahLst/>
              <a:cxnLst/>
              <a:rect l="l" t="t" r="r" b="b"/>
              <a:pathLst>
                <a:path w="1" h="1" extrusionOk="0">
                  <a:moveTo>
                    <a:pt x="1" y="1"/>
                  </a:moveTo>
                  <a:lnTo>
                    <a:pt x="1" y="1"/>
                  </a:lnTo>
                  <a:lnTo>
                    <a:pt x="1" y="1"/>
                  </a:lnTo>
                  <a:lnTo>
                    <a:pt x="1" y="1"/>
                  </a:lnTo>
                  <a:close/>
                </a:path>
              </a:pathLst>
            </a:custGeom>
            <a:solidFill>
              <a:srgbClr val="865F4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56" name="Google Shape;859;p31">
              <a:extLst>
                <a:ext uri="{FF2B5EF4-FFF2-40B4-BE49-F238E27FC236}">
                  <a16:creationId xmlns:a16="http://schemas.microsoft.com/office/drawing/2014/main" id="{69136F04-B278-4651-91CE-B04F35DC8E10}"/>
                </a:ext>
              </a:extLst>
            </p:cNvPr>
            <p:cNvSpPr/>
            <p:nvPr/>
          </p:nvSpPr>
          <p:spPr>
            <a:xfrm>
              <a:off x="6880497" y="3314289"/>
              <a:ext cx="87683" cy="69978"/>
            </a:xfrm>
            <a:custGeom>
              <a:avLst/>
              <a:gdLst/>
              <a:ahLst/>
              <a:cxnLst/>
              <a:rect l="l" t="t" r="r" b="b"/>
              <a:pathLst>
                <a:path w="2823" h="2253" extrusionOk="0">
                  <a:moveTo>
                    <a:pt x="0" y="1"/>
                  </a:moveTo>
                  <a:cubicBezTo>
                    <a:pt x="1411" y="270"/>
                    <a:pt x="1680" y="1816"/>
                    <a:pt x="2823" y="2253"/>
                  </a:cubicBezTo>
                  <a:cubicBezTo>
                    <a:pt x="1680" y="1681"/>
                    <a:pt x="1411" y="270"/>
                    <a:pt x="0" y="1"/>
                  </a:cubicBezTo>
                  <a:close/>
                </a:path>
              </a:pathLst>
            </a:custGeom>
            <a:solidFill>
              <a:srgbClr val="6E472B"/>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57" name="Google Shape;860;p31">
              <a:extLst>
                <a:ext uri="{FF2B5EF4-FFF2-40B4-BE49-F238E27FC236}">
                  <a16:creationId xmlns:a16="http://schemas.microsoft.com/office/drawing/2014/main" id="{131FC39D-6FAE-4E39-91F9-5F67F8A05362}"/>
                </a:ext>
              </a:extLst>
            </p:cNvPr>
            <p:cNvSpPr/>
            <p:nvPr/>
          </p:nvSpPr>
          <p:spPr>
            <a:xfrm>
              <a:off x="5659120" y="2836212"/>
              <a:ext cx="1465664" cy="552249"/>
            </a:xfrm>
            <a:custGeom>
              <a:avLst/>
              <a:gdLst/>
              <a:ahLst/>
              <a:cxnLst/>
              <a:rect l="l" t="t" r="r" b="b"/>
              <a:pathLst>
                <a:path w="47188" h="17780" extrusionOk="0">
                  <a:moveTo>
                    <a:pt x="2084" y="7260"/>
                  </a:moveTo>
                  <a:cubicBezTo>
                    <a:pt x="2009" y="7294"/>
                    <a:pt x="1935" y="7334"/>
                    <a:pt x="1862" y="7377"/>
                  </a:cubicBezTo>
                  <a:lnTo>
                    <a:pt x="1862" y="7377"/>
                  </a:lnTo>
                  <a:cubicBezTo>
                    <a:pt x="1913" y="7328"/>
                    <a:pt x="1999" y="7260"/>
                    <a:pt x="2084" y="7260"/>
                  </a:cubicBezTo>
                  <a:close/>
                  <a:moveTo>
                    <a:pt x="28837" y="0"/>
                  </a:moveTo>
                  <a:cubicBezTo>
                    <a:pt x="28568" y="0"/>
                    <a:pt x="28400" y="0"/>
                    <a:pt x="28265" y="135"/>
                  </a:cubicBezTo>
                  <a:cubicBezTo>
                    <a:pt x="27156" y="1546"/>
                    <a:pt x="25745" y="2521"/>
                    <a:pt x="24064" y="3058"/>
                  </a:cubicBezTo>
                  <a:cubicBezTo>
                    <a:pt x="23661" y="3058"/>
                    <a:pt x="23090" y="3361"/>
                    <a:pt x="22518" y="3361"/>
                  </a:cubicBezTo>
                  <a:cubicBezTo>
                    <a:pt x="21981" y="3361"/>
                    <a:pt x="21544" y="3227"/>
                    <a:pt x="21275" y="2790"/>
                  </a:cubicBezTo>
                  <a:lnTo>
                    <a:pt x="21275" y="2655"/>
                  </a:lnTo>
                  <a:cubicBezTo>
                    <a:pt x="21140" y="2386"/>
                    <a:pt x="20838" y="2084"/>
                    <a:pt x="20569" y="2084"/>
                  </a:cubicBezTo>
                  <a:cubicBezTo>
                    <a:pt x="20435" y="2084"/>
                    <a:pt x="20300" y="2084"/>
                    <a:pt x="20166" y="2218"/>
                  </a:cubicBezTo>
                  <a:cubicBezTo>
                    <a:pt x="19326" y="2655"/>
                    <a:pt x="18317" y="3058"/>
                    <a:pt x="17477" y="3058"/>
                  </a:cubicBezTo>
                  <a:cubicBezTo>
                    <a:pt x="17343" y="3058"/>
                    <a:pt x="17074" y="2924"/>
                    <a:pt x="16939" y="2924"/>
                  </a:cubicBezTo>
                  <a:cubicBezTo>
                    <a:pt x="16099" y="2790"/>
                    <a:pt x="15797" y="2386"/>
                    <a:pt x="15662" y="2084"/>
                  </a:cubicBezTo>
                  <a:cubicBezTo>
                    <a:pt x="15528" y="1815"/>
                    <a:pt x="15259" y="1681"/>
                    <a:pt x="14956" y="1681"/>
                  </a:cubicBezTo>
                  <a:cubicBezTo>
                    <a:pt x="14822" y="1681"/>
                    <a:pt x="14553" y="1681"/>
                    <a:pt x="14419" y="1949"/>
                  </a:cubicBezTo>
                  <a:cubicBezTo>
                    <a:pt x="13847" y="2790"/>
                    <a:pt x="13007" y="3630"/>
                    <a:pt x="12032" y="4067"/>
                  </a:cubicBezTo>
                  <a:cubicBezTo>
                    <a:pt x="11058" y="4336"/>
                    <a:pt x="10083" y="4907"/>
                    <a:pt x="9377" y="5747"/>
                  </a:cubicBezTo>
                  <a:cubicBezTo>
                    <a:pt x="9075" y="6150"/>
                    <a:pt x="8672" y="6419"/>
                    <a:pt x="8403" y="6419"/>
                  </a:cubicBezTo>
                  <a:cubicBezTo>
                    <a:pt x="7966" y="6419"/>
                    <a:pt x="7562" y="6150"/>
                    <a:pt x="7126" y="5445"/>
                  </a:cubicBezTo>
                  <a:cubicBezTo>
                    <a:pt x="6991" y="5176"/>
                    <a:pt x="6857" y="4739"/>
                    <a:pt x="6857" y="4470"/>
                  </a:cubicBezTo>
                  <a:cubicBezTo>
                    <a:pt x="6722" y="4067"/>
                    <a:pt x="6420" y="3764"/>
                    <a:pt x="6151" y="3764"/>
                  </a:cubicBezTo>
                  <a:cubicBezTo>
                    <a:pt x="6017" y="3764"/>
                    <a:pt x="6017" y="3764"/>
                    <a:pt x="6017" y="3899"/>
                  </a:cubicBezTo>
                  <a:lnTo>
                    <a:pt x="5176" y="3899"/>
                  </a:lnTo>
                  <a:cubicBezTo>
                    <a:pt x="4034" y="3764"/>
                    <a:pt x="3361" y="3361"/>
                    <a:pt x="2790" y="2218"/>
                  </a:cubicBezTo>
                  <a:cubicBezTo>
                    <a:pt x="2656" y="1815"/>
                    <a:pt x="2656" y="1378"/>
                    <a:pt x="2656" y="840"/>
                  </a:cubicBezTo>
                  <a:cubicBezTo>
                    <a:pt x="2084" y="1546"/>
                    <a:pt x="1815" y="2218"/>
                    <a:pt x="1681" y="3058"/>
                  </a:cubicBezTo>
                  <a:cubicBezTo>
                    <a:pt x="1513" y="3495"/>
                    <a:pt x="1110" y="4907"/>
                    <a:pt x="1110" y="6016"/>
                  </a:cubicBezTo>
                  <a:cubicBezTo>
                    <a:pt x="1110" y="6708"/>
                    <a:pt x="1239" y="7400"/>
                    <a:pt x="1783" y="7427"/>
                  </a:cubicBezTo>
                  <a:lnTo>
                    <a:pt x="1783" y="7427"/>
                  </a:lnTo>
                  <a:cubicBezTo>
                    <a:pt x="707" y="8131"/>
                    <a:pt x="1" y="9774"/>
                    <a:pt x="1" y="11192"/>
                  </a:cubicBezTo>
                  <a:cubicBezTo>
                    <a:pt x="1" y="11763"/>
                    <a:pt x="1" y="12166"/>
                    <a:pt x="135" y="12603"/>
                  </a:cubicBezTo>
                  <a:cubicBezTo>
                    <a:pt x="673" y="13578"/>
                    <a:pt x="1379" y="14149"/>
                    <a:pt x="2521" y="14149"/>
                  </a:cubicBezTo>
                  <a:lnTo>
                    <a:pt x="2656" y="14149"/>
                  </a:lnTo>
                  <a:cubicBezTo>
                    <a:pt x="3059" y="14149"/>
                    <a:pt x="3630" y="14149"/>
                    <a:pt x="4034" y="13847"/>
                  </a:cubicBezTo>
                  <a:lnTo>
                    <a:pt x="4034" y="14284"/>
                  </a:lnTo>
                  <a:cubicBezTo>
                    <a:pt x="4034" y="14687"/>
                    <a:pt x="4202" y="15258"/>
                    <a:pt x="4471" y="15662"/>
                  </a:cubicBezTo>
                  <a:cubicBezTo>
                    <a:pt x="4874" y="16367"/>
                    <a:pt x="5311" y="16670"/>
                    <a:pt x="5714" y="16670"/>
                  </a:cubicBezTo>
                  <a:cubicBezTo>
                    <a:pt x="5882" y="16670"/>
                    <a:pt x="6151" y="16502"/>
                    <a:pt x="6285" y="16367"/>
                  </a:cubicBezTo>
                  <a:cubicBezTo>
                    <a:pt x="6991" y="15964"/>
                    <a:pt x="7394" y="14990"/>
                    <a:pt x="7697" y="14149"/>
                  </a:cubicBezTo>
                  <a:cubicBezTo>
                    <a:pt x="7966" y="14418"/>
                    <a:pt x="8403" y="14418"/>
                    <a:pt x="8672" y="14418"/>
                  </a:cubicBezTo>
                  <a:cubicBezTo>
                    <a:pt x="10352" y="14418"/>
                    <a:pt x="11898" y="12301"/>
                    <a:pt x="12436" y="10923"/>
                  </a:cubicBezTo>
                  <a:cubicBezTo>
                    <a:pt x="13007" y="11763"/>
                    <a:pt x="12873" y="12301"/>
                    <a:pt x="13444" y="12872"/>
                  </a:cubicBezTo>
                  <a:cubicBezTo>
                    <a:pt x="13578" y="13007"/>
                    <a:pt x="13847" y="13141"/>
                    <a:pt x="14284" y="13141"/>
                  </a:cubicBezTo>
                  <a:cubicBezTo>
                    <a:pt x="14419" y="13309"/>
                    <a:pt x="14688" y="13309"/>
                    <a:pt x="14822" y="13309"/>
                  </a:cubicBezTo>
                  <a:cubicBezTo>
                    <a:pt x="16234" y="13309"/>
                    <a:pt x="17914" y="12469"/>
                    <a:pt x="18889" y="11326"/>
                  </a:cubicBezTo>
                  <a:lnTo>
                    <a:pt x="18889" y="11326"/>
                  </a:lnTo>
                  <a:cubicBezTo>
                    <a:pt x="18620" y="11763"/>
                    <a:pt x="18485" y="12166"/>
                    <a:pt x="18485" y="12603"/>
                  </a:cubicBezTo>
                  <a:cubicBezTo>
                    <a:pt x="18485" y="12738"/>
                    <a:pt x="18620" y="12872"/>
                    <a:pt x="18620" y="13007"/>
                  </a:cubicBezTo>
                  <a:cubicBezTo>
                    <a:pt x="18889" y="13444"/>
                    <a:pt x="19326" y="13578"/>
                    <a:pt x="19863" y="13578"/>
                  </a:cubicBezTo>
                  <a:cubicBezTo>
                    <a:pt x="20435" y="13578"/>
                    <a:pt x="21006" y="13444"/>
                    <a:pt x="21409" y="13309"/>
                  </a:cubicBezTo>
                  <a:cubicBezTo>
                    <a:pt x="22518" y="12872"/>
                    <a:pt x="23527" y="12301"/>
                    <a:pt x="24501" y="11629"/>
                  </a:cubicBezTo>
                  <a:cubicBezTo>
                    <a:pt x="25207" y="10923"/>
                    <a:pt x="25879" y="10217"/>
                    <a:pt x="26451" y="9377"/>
                  </a:cubicBezTo>
                  <a:lnTo>
                    <a:pt x="26451" y="9646"/>
                  </a:lnTo>
                  <a:cubicBezTo>
                    <a:pt x="26451" y="11057"/>
                    <a:pt x="28265" y="11898"/>
                    <a:pt x="29677" y="11898"/>
                  </a:cubicBezTo>
                  <a:cubicBezTo>
                    <a:pt x="30652" y="11898"/>
                    <a:pt x="31357" y="11461"/>
                    <a:pt x="31626" y="10788"/>
                  </a:cubicBezTo>
                  <a:lnTo>
                    <a:pt x="31626" y="10788"/>
                  </a:lnTo>
                  <a:cubicBezTo>
                    <a:pt x="31492" y="11192"/>
                    <a:pt x="31492" y="11763"/>
                    <a:pt x="31357" y="12301"/>
                  </a:cubicBezTo>
                  <a:cubicBezTo>
                    <a:pt x="31357" y="13309"/>
                    <a:pt x="31357" y="14418"/>
                    <a:pt x="31929" y="15393"/>
                  </a:cubicBezTo>
                  <a:cubicBezTo>
                    <a:pt x="32601" y="16233"/>
                    <a:pt x="33307" y="16670"/>
                    <a:pt x="34147" y="16670"/>
                  </a:cubicBezTo>
                  <a:cubicBezTo>
                    <a:pt x="34584" y="16670"/>
                    <a:pt x="35122" y="16502"/>
                    <a:pt x="35693" y="16233"/>
                  </a:cubicBezTo>
                  <a:cubicBezTo>
                    <a:pt x="36533" y="15662"/>
                    <a:pt x="37373" y="15258"/>
                    <a:pt x="38482" y="15258"/>
                  </a:cubicBezTo>
                  <a:cubicBezTo>
                    <a:pt x="38785" y="15258"/>
                    <a:pt x="39054" y="15258"/>
                    <a:pt x="39323" y="15393"/>
                  </a:cubicBezTo>
                  <a:cubicBezTo>
                    <a:pt x="40734" y="15662"/>
                    <a:pt x="41003" y="17073"/>
                    <a:pt x="42146" y="17645"/>
                  </a:cubicBezTo>
                  <a:cubicBezTo>
                    <a:pt x="42280" y="17779"/>
                    <a:pt x="42549" y="17779"/>
                    <a:pt x="42683" y="17779"/>
                  </a:cubicBezTo>
                  <a:lnTo>
                    <a:pt x="42986" y="17779"/>
                  </a:lnTo>
                  <a:cubicBezTo>
                    <a:pt x="44095" y="17779"/>
                    <a:pt x="45204" y="16670"/>
                    <a:pt x="45372" y="15527"/>
                  </a:cubicBezTo>
                  <a:cubicBezTo>
                    <a:pt x="45372" y="15124"/>
                    <a:pt x="45204" y="14687"/>
                    <a:pt x="44935" y="14284"/>
                  </a:cubicBezTo>
                  <a:cubicBezTo>
                    <a:pt x="46347" y="13981"/>
                    <a:pt x="47053" y="12469"/>
                    <a:pt x="47187" y="11057"/>
                  </a:cubicBezTo>
                  <a:lnTo>
                    <a:pt x="47187" y="9646"/>
                  </a:lnTo>
                  <a:cubicBezTo>
                    <a:pt x="47053" y="9242"/>
                    <a:pt x="47187" y="9108"/>
                    <a:pt x="47053" y="8806"/>
                  </a:cubicBezTo>
                  <a:cubicBezTo>
                    <a:pt x="46750" y="8402"/>
                    <a:pt x="46044" y="8402"/>
                    <a:pt x="46044" y="8100"/>
                  </a:cubicBezTo>
                  <a:lnTo>
                    <a:pt x="46044" y="7965"/>
                  </a:lnTo>
                  <a:cubicBezTo>
                    <a:pt x="46044" y="7831"/>
                    <a:pt x="46044" y="7696"/>
                    <a:pt x="46212" y="7428"/>
                  </a:cubicBezTo>
                  <a:lnTo>
                    <a:pt x="46212" y="7428"/>
                  </a:lnTo>
                  <a:cubicBezTo>
                    <a:pt x="46044" y="7562"/>
                    <a:pt x="45775" y="7562"/>
                    <a:pt x="45641" y="7562"/>
                  </a:cubicBezTo>
                  <a:lnTo>
                    <a:pt x="45372" y="7562"/>
                  </a:lnTo>
                  <a:cubicBezTo>
                    <a:pt x="43826" y="7428"/>
                    <a:pt x="43524" y="5445"/>
                    <a:pt x="42011" y="5041"/>
                  </a:cubicBezTo>
                  <a:cubicBezTo>
                    <a:pt x="41709" y="5041"/>
                    <a:pt x="41440" y="4907"/>
                    <a:pt x="41171" y="4907"/>
                  </a:cubicBezTo>
                  <a:cubicBezTo>
                    <a:pt x="40028" y="4907"/>
                    <a:pt x="39188" y="5445"/>
                    <a:pt x="38348" y="5882"/>
                  </a:cubicBezTo>
                  <a:cubicBezTo>
                    <a:pt x="37810" y="6150"/>
                    <a:pt x="37239" y="6419"/>
                    <a:pt x="36802" y="6419"/>
                  </a:cubicBezTo>
                  <a:cubicBezTo>
                    <a:pt x="35962" y="6419"/>
                    <a:pt x="35290" y="6016"/>
                    <a:pt x="34584" y="5041"/>
                  </a:cubicBezTo>
                  <a:cubicBezTo>
                    <a:pt x="34012" y="4201"/>
                    <a:pt x="34012" y="3227"/>
                    <a:pt x="34012" y="2218"/>
                  </a:cubicBezTo>
                  <a:cubicBezTo>
                    <a:pt x="34012" y="1815"/>
                    <a:pt x="33744" y="1378"/>
                    <a:pt x="33307" y="1378"/>
                  </a:cubicBezTo>
                  <a:lnTo>
                    <a:pt x="33172" y="1546"/>
                  </a:lnTo>
                  <a:lnTo>
                    <a:pt x="32332" y="1546"/>
                  </a:lnTo>
                  <a:cubicBezTo>
                    <a:pt x="31223" y="1546"/>
                    <a:pt x="29946" y="1109"/>
                    <a:pt x="29408" y="269"/>
                  </a:cubicBezTo>
                  <a:cubicBezTo>
                    <a:pt x="29240" y="0"/>
                    <a:pt x="28971" y="0"/>
                    <a:pt x="28837" y="0"/>
                  </a:cubicBezTo>
                  <a:close/>
                </a:path>
              </a:pathLst>
            </a:custGeom>
            <a:solidFill>
              <a:schemeClr val="accent6"/>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58" name="Google Shape;861;p31">
              <a:extLst>
                <a:ext uri="{FF2B5EF4-FFF2-40B4-BE49-F238E27FC236}">
                  <a16:creationId xmlns:a16="http://schemas.microsoft.com/office/drawing/2014/main" id="{461FF0F9-5896-4560-8CB8-6C0C41CDF6D4}"/>
                </a:ext>
              </a:extLst>
            </p:cNvPr>
            <p:cNvSpPr/>
            <p:nvPr/>
          </p:nvSpPr>
          <p:spPr>
            <a:xfrm>
              <a:off x="6133036" y="3492792"/>
              <a:ext cx="178533" cy="122190"/>
            </a:xfrm>
            <a:custGeom>
              <a:avLst/>
              <a:gdLst/>
              <a:ahLst/>
              <a:cxnLst/>
              <a:rect l="l" t="t" r="r" b="b"/>
              <a:pathLst>
                <a:path w="5748" h="3934" extrusionOk="0">
                  <a:moveTo>
                    <a:pt x="5311" y="1"/>
                  </a:moveTo>
                  <a:cubicBezTo>
                    <a:pt x="5042" y="1"/>
                    <a:pt x="4740" y="270"/>
                    <a:pt x="4740" y="572"/>
                  </a:cubicBezTo>
                  <a:cubicBezTo>
                    <a:pt x="4740" y="1816"/>
                    <a:pt x="3765" y="2790"/>
                    <a:pt x="2522" y="2925"/>
                  </a:cubicBezTo>
                  <a:cubicBezTo>
                    <a:pt x="2407" y="2958"/>
                    <a:pt x="2293" y="2973"/>
                    <a:pt x="2179" y="2973"/>
                  </a:cubicBezTo>
                  <a:cubicBezTo>
                    <a:pt x="1723" y="2973"/>
                    <a:pt x="1271" y="2737"/>
                    <a:pt x="841" y="2522"/>
                  </a:cubicBezTo>
                  <a:cubicBezTo>
                    <a:pt x="802" y="2482"/>
                    <a:pt x="736" y="2466"/>
                    <a:pt x="660" y="2466"/>
                  </a:cubicBezTo>
                  <a:cubicBezTo>
                    <a:pt x="477" y="2466"/>
                    <a:pt x="230" y="2561"/>
                    <a:pt x="135" y="2656"/>
                  </a:cubicBezTo>
                  <a:cubicBezTo>
                    <a:pt x="1" y="2925"/>
                    <a:pt x="135" y="3227"/>
                    <a:pt x="270" y="3362"/>
                  </a:cubicBezTo>
                  <a:cubicBezTo>
                    <a:pt x="841" y="3765"/>
                    <a:pt x="1547" y="3933"/>
                    <a:pt x="2219" y="3933"/>
                  </a:cubicBezTo>
                  <a:lnTo>
                    <a:pt x="2656" y="3933"/>
                  </a:lnTo>
                  <a:cubicBezTo>
                    <a:pt x="4336" y="3765"/>
                    <a:pt x="5748" y="2253"/>
                    <a:pt x="5748" y="572"/>
                  </a:cubicBezTo>
                  <a:cubicBezTo>
                    <a:pt x="5748" y="270"/>
                    <a:pt x="5580" y="1"/>
                    <a:pt x="5311" y="1"/>
                  </a:cubicBezTo>
                  <a:close/>
                </a:path>
              </a:pathLst>
            </a:custGeom>
            <a:solidFill>
              <a:schemeClr val="dk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59" name="Google Shape;862;p31">
              <a:extLst>
                <a:ext uri="{FF2B5EF4-FFF2-40B4-BE49-F238E27FC236}">
                  <a16:creationId xmlns:a16="http://schemas.microsoft.com/office/drawing/2014/main" id="{FA6B455F-977B-4B36-A84A-B37881BE2563}"/>
                </a:ext>
              </a:extLst>
            </p:cNvPr>
            <p:cNvSpPr/>
            <p:nvPr/>
          </p:nvSpPr>
          <p:spPr>
            <a:xfrm>
              <a:off x="6337660" y="3256735"/>
              <a:ext cx="234908" cy="209376"/>
            </a:xfrm>
            <a:custGeom>
              <a:avLst/>
              <a:gdLst/>
              <a:ahLst/>
              <a:cxnLst/>
              <a:rect l="l" t="t" r="r" b="b"/>
              <a:pathLst>
                <a:path w="7563" h="6741" extrusionOk="0">
                  <a:moveTo>
                    <a:pt x="3777" y="0"/>
                  </a:moveTo>
                  <a:cubicBezTo>
                    <a:pt x="2799" y="0"/>
                    <a:pt x="1814" y="426"/>
                    <a:pt x="1109" y="1283"/>
                  </a:cubicBezTo>
                  <a:cubicBezTo>
                    <a:pt x="0" y="2694"/>
                    <a:pt x="269" y="4811"/>
                    <a:pt x="1681" y="6055"/>
                  </a:cubicBezTo>
                  <a:cubicBezTo>
                    <a:pt x="2312" y="6518"/>
                    <a:pt x="3048" y="6741"/>
                    <a:pt x="3773" y="6741"/>
                  </a:cubicBezTo>
                  <a:cubicBezTo>
                    <a:pt x="4785" y="6741"/>
                    <a:pt x="5773" y="6306"/>
                    <a:pt x="6419" y="5484"/>
                  </a:cubicBezTo>
                  <a:cubicBezTo>
                    <a:pt x="7562" y="3971"/>
                    <a:pt x="7394" y="1854"/>
                    <a:pt x="5882" y="745"/>
                  </a:cubicBezTo>
                  <a:cubicBezTo>
                    <a:pt x="5270" y="249"/>
                    <a:pt x="4525" y="0"/>
                    <a:pt x="3777" y="0"/>
                  </a:cubicBezTo>
                  <a:close/>
                </a:path>
              </a:pathLst>
            </a:custGeom>
            <a:solidFill>
              <a:schemeClr val="dk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60" name="Google Shape;863;p31">
              <a:extLst>
                <a:ext uri="{FF2B5EF4-FFF2-40B4-BE49-F238E27FC236}">
                  <a16:creationId xmlns:a16="http://schemas.microsoft.com/office/drawing/2014/main" id="{1541C5F9-30C1-4920-B005-4847AA260ADD}"/>
                </a:ext>
              </a:extLst>
            </p:cNvPr>
            <p:cNvSpPr/>
            <p:nvPr/>
          </p:nvSpPr>
          <p:spPr>
            <a:xfrm>
              <a:off x="6384622" y="3440611"/>
              <a:ext cx="266216" cy="134677"/>
            </a:xfrm>
            <a:custGeom>
              <a:avLst/>
              <a:gdLst/>
              <a:ahLst/>
              <a:cxnLst/>
              <a:rect l="l" t="t" r="r" b="b"/>
              <a:pathLst>
                <a:path w="8571" h="4336" extrusionOk="0">
                  <a:moveTo>
                    <a:pt x="4202" y="0"/>
                  </a:moveTo>
                  <a:cubicBezTo>
                    <a:pt x="1983" y="135"/>
                    <a:pt x="1" y="1110"/>
                    <a:pt x="169" y="2252"/>
                  </a:cubicBezTo>
                  <a:cubicBezTo>
                    <a:pt x="169" y="3496"/>
                    <a:pt x="1983" y="4336"/>
                    <a:pt x="4370" y="4336"/>
                  </a:cubicBezTo>
                  <a:cubicBezTo>
                    <a:pt x="6588" y="4202"/>
                    <a:pt x="8571" y="3227"/>
                    <a:pt x="8403" y="2084"/>
                  </a:cubicBezTo>
                  <a:cubicBezTo>
                    <a:pt x="8403" y="841"/>
                    <a:pt x="6588" y="0"/>
                    <a:pt x="4202" y="0"/>
                  </a:cubicBezTo>
                  <a:close/>
                </a:path>
              </a:pathLst>
            </a:custGeom>
            <a:solidFill>
              <a:schemeClr val="accent5"/>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61" name="Google Shape;864;p31">
              <a:extLst>
                <a:ext uri="{FF2B5EF4-FFF2-40B4-BE49-F238E27FC236}">
                  <a16:creationId xmlns:a16="http://schemas.microsoft.com/office/drawing/2014/main" id="{0AC89F5C-6032-42B3-BE34-1BF79B2939BD}"/>
                </a:ext>
              </a:extLst>
            </p:cNvPr>
            <p:cNvSpPr/>
            <p:nvPr/>
          </p:nvSpPr>
          <p:spPr>
            <a:xfrm>
              <a:off x="5893997" y="3288416"/>
              <a:ext cx="217172" cy="192914"/>
            </a:xfrm>
            <a:custGeom>
              <a:avLst/>
              <a:gdLst/>
              <a:ahLst/>
              <a:cxnLst/>
              <a:rect l="l" t="t" r="r" b="b"/>
              <a:pathLst>
                <a:path w="6992" h="6211" extrusionOk="0">
                  <a:moveTo>
                    <a:pt x="3413" y="1"/>
                  </a:moveTo>
                  <a:cubicBezTo>
                    <a:pt x="2734" y="1"/>
                    <a:pt x="2061" y="223"/>
                    <a:pt x="1513" y="699"/>
                  </a:cubicBezTo>
                  <a:cubicBezTo>
                    <a:pt x="135" y="1674"/>
                    <a:pt x="0" y="3623"/>
                    <a:pt x="975" y="5035"/>
                  </a:cubicBezTo>
                  <a:cubicBezTo>
                    <a:pt x="1593" y="5821"/>
                    <a:pt x="2470" y="6211"/>
                    <a:pt x="3371" y="6211"/>
                  </a:cubicBezTo>
                  <a:cubicBezTo>
                    <a:pt x="4088" y="6211"/>
                    <a:pt x="4819" y="5963"/>
                    <a:pt x="5445" y="5472"/>
                  </a:cubicBezTo>
                  <a:cubicBezTo>
                    <a:pt x="6722" y="4464"/>
                    <a:pt x="6991" y="2514"/>
                    <a:pt x="5882" y="1103"/>
                  </a:cubicBezTo>
                  <a:cubicBezTo>
                    <a:pt x="5230" y="393"/>
                    <a:pt x="4315" y="1"/>
                    <a:pt x="3413" y="1"/>
                  </a:cubicBezTo>
                  <a:close/>
                </a:path>
              </a:pathLst>
            </a:custGeom>
            <a:solidFill>
              <a:schemeClr val="dk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62" name="Google Shape;865;p31">
              <a:extLst>
                <a:ext uri="{FF2B5EF4-FFF2-40B4-BE49-F238E27FC236}">
                  <a16:creationId xmlns:a16="http://schemas.microsoft.com/office/drawing/2014/main" id="{26E29FF5-E604-4426-A4A5-A021519F55DF}"/>
                </a:ext>
              </a:extLst>
            </p:cNvPr>
            <p:cNvSpPr/>
            <p:nvPr/>
          </p:nvSpPr>
          <p:spPr>
            <a:xfrm>
              <a:off x="5880424" y="3458346"/>
              <a:ext cx="182727" cy="121569"/>
            </a:xfrm>
            <a:custGeom>
              <a:avLst/>
              <a:gdLst/>
              <a:ahLst/>
              <a:cxnLst/>
              <a:rect l="l" t="t" r="r" b="b"/>
              <a:pathLst>
                <a:path w="5883" h="3914" extrusionOk="0">
                  <a:moveTo>
                    <a:pt x="1950" y="1"/>
                  </a:moveTo>
                  <a:cubicBezTo>
                    <a:pt x="1278" y="1"/>
                    <a:pt x="572" y="135"/>
                    <a:pt x="1" y="270"/>
                  </a:cubicBezTo>
                  <a:cubicBezTo>
                    <a:pt x="135" y="1110"/>
                    <a:pt x="135" y="1816"/>
                    <a:pt x="1" y="2656"/>
                  </a:cubicBezTo>
                  <a:lnTo>
                    <a:pt x="1" y="2925"/>
                  </a:lnTo>
                  <a:lnTo>
                    <a:pt x="1" y="3631"/>
                  </a:lnTo>
                  <a:cubicBezTo>
                    <a:pt x="572" y="3899"/>
                    <a:pt x="1278" y="3899"/>
                    <a:pt x="1950" y="3899"/>
                  </a:cubicBezTo>
                  <a:cubicBezTo>
                    <a:pt x="2100" y="3909"/>
                    <a:pt x="2248" y="3914"/>
                    <a:pt x="2394" y="3914"/>
                  </a:cubicBezTo>
                  <a:cubicBezTo>
                    <a:pt x="4315" y="3914"/>
                    <a:pt x="5882" y="3115"/>
                    <a:pt x="5882" y="2085"/>
                  </a:cubicBezTo>
                  <a:cubicBezTo>
                    <a:pt x="5882" y="1513"/>
                    <a:pt x="5479" y="975"/>
                    <a:pt x="4773" y="673"/>
                  </a:cubicBezTo>
                  <a:cubicBezTo>
                    <a:pt x="4067" y="270"/>
                    <a:pt x="3093" y="1"/>
                    <a:pt x="2118" y="1"/>
                  </a:cubicBezTo>
                  <a:close/>
                </a:path>
              </a:pathLst>
            </a:custGeom>
            <a:solidFill>
              <a:schemeClr val="accent5"/>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63" name="Google Shape;866;p31">
              <a:extLst>
                <a:ext uri="{FF2B5EF4-FFF2-40B4-BE49-F238E27FC236}">
                  <a16:creationId xmlns:a16="http://schemas.microsoft.com/office/drawing/2014/main" id="{B6D859BE-ABC8-4A42-B5B8-2D610C015540}"/>
                </a:ext>
              </a:extLst>
            </p:cNvPr>
            <p:cNvSpPr/>
            <p:nvPr/>
          </p:nvSpPr>
          <p:spPr>
            <a:xfrm>
              <a:off x="5858495" y="3818488"/>
              <a:ext cx="248481" cy="358775"/>
            </a:xfrm>
            <a:custGeom>
              <a:avLst/>
              <a:gdLst/>
              <a:ahLst/>
              <a:cxnLst/>
              <a:rect l="l" t="t" r="r" b="b"/>
              <a:pathLst>
                <a:path w="8000" h="11551" extrusionOk="0">
                  <a:moveTo>
                    <a:pt x="1" y="1"/>
                  </a:moveTo>
                  <a:lnTo>
                    <a:pt x="1" y="9815"/>
                  </a:lnTo>
                  <a:cubicBezTo>
                    <a:pt x="1" y="10251"/>
                    <a:pt x="135" y="10520"/>
                    <a:pt x="438" y="10655"/>
                  </a:cubicBezTo>
                  <a:cubicBezTo>
                    <a:pt x="1508" y="11271"/>
                    <a:pt x="2617" y="11551"/>
                    <a:pt x="3747" y="11551"/>
                  </a:cubicBezTo>
                  <a:cubicBezTo>
                    <a:pt x="4958" y="11551"/>
                    <a:pt x="6193" y="11229"/>
                    <a:pt x="7428" y="10655"/>
                  </a:cubicBezTo>
                  <a:cubicBezTo>
                    <a:pt x="7865" y="10520"/>
                    <a:pt x="8000" y="10251"/>
                    <a:pt x="8000" y="9815"/>
                  </a:cubicBezTo>
                  <a:lnTo>
                    <a:pt x="8000" y="1"/>
                  </a:lnTo>
                  <a:cubicBezTo>
                    <a:pt x="8000" y="707"/>
                    <a:pt x="6185" y="1144"/>
                    <a:pt x="4067" y="1144"/>
                  </a:cubicBezTo>
                  <a:cubicBezTo>
                    <a:pt x="1816" y="1144"/>
                    <a:pt x="1" y="707"/>
                    <a:pt x="1" y="1"/>
                  </a:cubicBezTo>
                  <a:close/>
                </a:path>
              </a:pathLst>
            </a:custGeom>
            <a:solidFill>
              <a:srgbClr val="74E2ED"/>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64" name="Google Shape;867;p31">
              <a:extLst>
                <a:ext uri="{FF2B5EF4-FFF2-40B4-BE49-F238E27FC236}">
                  <a16:creationId xmlns:a16="http://schemas.microsoft.com/office/drawing/2014/main" id="{B1310A9B-D552-4383-9D6A-72133004D72A}"/>
                </a:ext>
              </a:extLst>
            </p:cNvPr>
            <p:cNvSpPr/>
            <p:nvPr/>
          </p:nvSpPr>
          <p:spPr>
            <a:xfrm>
              <a:off x="5858495" y="3818488"/>
              <a:ext cx="248481" cy="357036"/>
            </a:xfrm>
            <a:custGeom>
              <a:avLst/>
              <a:gdLst/>
              <a:ahLst/>
              <a:cxnLst/>
              <a:rect l="l" t="t" r="r" b="b"/>
              <a:pathLst>
                <a:path w="8000" h="11495" extrusionOk="0">
                  <a:moveTo>
                    <a:pt x="8000" y="1"/>
                  </a:moveTo>
                  <a:lnTo>
                    <a:pt x="8000" y="1"/>
                  </a:lnTo>
                  <a:lnTo>
                    <a:pt x="8000" y="5210"/>
                  </a:lnTo>
                  <a:lnTo>
                    <a:pt x="8000" y="5210"/>
                  </a:lnTo>
                  <a:lnTo>
                    <a:pt x="8000" y="1"/>
                  </a:lnTo>
                  <a:close/>
                  <a:moveTo>
                    <a:pt x="1" y="1"/>
                  </a:moveTo>
                  <a:lnTo>
                    <a:pt x="1" y="9815"/>
                  </a:lnTo>
                  <a:cubicBezTo>
                    <a:pt x="1" y="10251"/>
                    <a:pt x="135" y="10520"/>
                    <a:pt x="438" y="10655"/>
                  </a:cubicBezTo>
                  <a:cubicBezTo>
                    <a:pt x="1547" y="11361"/>
                    <a:pt x="2656" y="11495"/>
                    <a:pt x="3799" y="11495"/>
                  </a:cubicBezTo>
                  <a:cubicBezTo>
                    <a:pt x="4908" y="11495"/>
                    <a:pt x="6185" y="11226"/>
                    <a:pt x="7428" y="10655"/>
                  </a:cubicBezTo>
                  <a:cubicBezTo>
                    <a:pt x="7865" y="10520"/>
                    <a:pt x="8000" y="10251"/>
                    <a:pt x="8000" y="9815"/>
                  </a:cubicBezTo>
                  <a:lnTo>
                    <a:pt x="8000" y="9680"/>
                  </a:lnTo>
                  <a:lnTo>
                    <a:pt x="8000" y="9680"/>
                  </a:lnTo>
                  <a:lnTo>
                    <a:pt x="8000" y="9815"/>
                  </a:lnTo>
                  <a:cubicBezTo>
                    <a:pt x="8000" y="10251"/>
                    <a:pt x="7865" y="10520"/>
                    <a:pt x="7428" y="10655"/>
                  </a:cubicBezTo>
                  <a:cubicBezTo>
                    <a:pt x="6185" y="11226"/>
                    <a:pt x="4908" y="11495"/>
                    <a:pt x="3799" y="11495"/>
                  </a:cubicBezTo>
                  <a:cubicBezTo>
                    <a:pt x="2656" y="11495"/>
                    <a:pt x="1547" y="11361"/>
                    <a:pt x="438" y="10655"/>
                  </a:cubicBezTo>
                  <a:cubicBezTo>
                    <a:pt x="135" y="10520"/>
                    <a:pt x="1" y="10251"/>
                    <a:pt x="1" y="9815"/>
                  </a:cubicBezTo>
                  <a:lnTo>
                    <a:pt x="1" y="1"/>
                  </a:lnTo>
                  <a:close/>
                </a:path>
              </a:pathLst>
            </a:custGeom>
            <a:solidFill>
              <a:srgbClr val="E7BBA8"/>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65" name="Google Shape;868;p31">
              <a:extLst>
                <a:ext uri="{FF2B5EF4-FFF2-40B4-BE49-F238E27FC236}">
                  <a16:creationId xmlns:a16="http://schemas.microsoft.com/office/drawing/2014/main" id="{258B552B-85A8-43D5-A6E8-31D6364C1A76}"/>
                </a:ext>
              </a:extLst>
            </p:cNvPr>
            <p:cNvSpPr/>
            <p:nvPr/>
          </p:nvSpPr>
          <p:spPr>
            <a:xfrm>
              <a:off x="6106945" y="3980311"/>
              <a:ext cx="31" cy="138870"/>
            </a:xfrm>
            <a:custGeom>
              <a:avLst/>
              <a:gdLst/>
              <a:ahLst/>
              <a:cxnLst/>
              <a:rect l="l" t="t" r="r" b="b"/>
              <a:pathLst>
                <a:path w="1" h="4471" extrusionOk="0">
                  <a:moveTo>
                    <a:pt x="1" y="0"/>
                  </a:moveTo>
                  <a:lnTo>
                    <a:pt x="1" y="4470"/>
                  </a:lnTo>
                  <a:lnTo>
                    <a:pt x="1" y="4470"/>
                  </a:lnTo>
                  <a:close/>
                </a:path>
              </a:pathLst>
            </a:custGeom>
            <a:solidFill>
              <a:srgbClr val="DB9F5F"/>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66" name="Google Shape;869;p31">
              <a:extLst>
                <a:ext uri="{FF2B5EF4-FFF2-40B4-BE49-F238E27FC236}">
                  <a16:creationId xmlns:a16="http://schemas.microsoft.com/office/drawing/2014/main" id="{34CE13F7-D3FE-4868-A8C9-832F0B502D83}"/>
                </a:ext>
              </a:extLst>
            </p:cNvPr>
            <p:cNvSpPr/>
            <p:nvPr/>
          </p:nvSpPr>
          <p:spPr>
            <a:xfrm>
              <a:off x="6080855" y="3827899"/>
              <a:ext cx="26122" cy="12548"/>
            </a:xfrm>
            <a:custGeom>
              <a:avLst/>
              <a:gdLst/>
              <a:ahLst/>
              <a:cxnLst/>
              <a:rect l="l" t="t" r="r" b="b"/>
              <a:pathLst>
                <a:path w="841" h="404" extrusionOk="0">
                  <a:moveTo>
                    <a:pt x="841" y="0"/>
                  </a:moveTo>
                  <a:cubicBezTo>
                    <a:pt x="841" y="0"/>
                    <a:pt x="730" y="0"/>
                    <a:pt x="709" y="101"/>
                  </a:cubicBezTo>
                  <a:lnTo>
                    <a:pt x="709" y="101"/>
                  </a:lnTo>
                  <a:cubicBezTo>
                    <a:pt x="763" y="68"/>
                    <a:pt x="807" y="34"/>
                    <a:pt x="841" y="0"/>
                  </a:cubicBezTo>
                  <a:close/>
                  <a:moveTo>
                    <a:pt x="709" y="101"/>
                  </a:moveTo>
                  <a:lnTo>
                    <a:pt x="709" y="101"/>
                  </a:lnTo>
                  <a:cubicBezTo>
                    <a:pt x="609" y="164"/>
                    <a:pt x="476" y="227"/>
                    <a:pt x="317" y="289"/>
                  </a:cubicBezTo>
                  <a:lnTo>
                    <a:pt x="317" y="289"/>
                  </a:lnTo>
                  <a:cubicBezTo>
                    <a:pt x="469" y="248"/>
                    <a:pt x="605" y="215"/>
                    <a:pt x="706" y="135"/>
                  </a:cubicBezTo>
                  <a:cubicBezTo>
                    <a:pt x="706" y="122"/>
                    <a:pt x="707" y="111"/>
                    <a:pt x="709" y="101"/>
                  </a:cubicBezTo>
                  <a:close/>
                  <a:moveTo>
                    <a:pt x="317" y="289"/>
                  </a:moveTo>
                  <a:cubicBezTo>
                    <a:pt x="216" y="317"/>
                    <a:pt x="108" y="350"/>
                    <a:pt x="0" y="404"/>
                  </a:cubicBezTo>
                  <a:cubicBezTo>
                    <a:pt x="115" y="366"/>
                    <a:pt x="221" y="328"/>
                    <a:pt x="317" y="289"/>
                  </a:cubicBezTo>
                  <a:close/>
                </a:path>
              </a:pathLst>
            </a:custGeom>
            <a:solidFill>
              <a:srgbClr val="E7BBA8"/>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67" name="Google Shape;870;p31">
              <a:extLst>
                <a:ext uri="{FF2B5EF4-FFF2-40B4-BE49-F238E27FC236}">
                  <a16:creationId xmlns:a16="http://schemas.microsoft.com/office/drawing/2014/main" id="{93AFD013-D85E-43B9-8E95-BBA33BD9EC6E}"/>
                </a:ext>
              </a:extLst>
            </p:cNvPr>
            <p:cNvSpPr/>
            <p:nvPr/>
          </p:nvSpPr>
          <p:spPr>
            <a:xfrm>
              <a:off x="5858495" y="3827899"/>
              <a:ext cx="248481" cy="347625"/>
            </a:xfrm>
            <a:custGeom>
              <a:avLst/>
              <a:gdLst/>
              <a:ahLst/>
              <a:cxnLst/>
              <a:rect l="l" t="t" r="r" b="b"/>
              <a:pathLst>
                <a:path w="8000" h="11192" extrusionOk="0">
                  <a:moveTo>
                    <a:pt x="1" y="0"/>
                  </a:moveTo>
                  <a:lnTo>
                    <a:pt x="1" y="9512"/>
                  </a:lnTo>
                  <a:cubicBezTo>
                    <a:pt x="1" y="9948"/>
                    <a:pt x="135" y="10217"/>
                    <a:pt x="438" y="10352"/>
                  </a:cubicBezTo>
                  <a:cubicBezTo>
                    <a:pt x="1547" y="11058"/>
                    <a:pt x="2656" y="11192"/>
                    <a:pt x="3799" y="11192"/>
                  </a:cubicBezTo>
                  <a:cubicBezTo>
                    <a:pt x="4908" y="11192"/>
                    <a:pt x="6185" y="10923"/>
                    <a:pt x="7428" y="10352"/>
                  </a:cubicBezTo>
                  <a:cubicBezTo>
                    <a:pt x="7865" y="10217"/>
                    <a:pt x="8000" y="9948"/>
                    <a:pt x="8000" y="9512"/>
                  </a:cubicBezTo>
                  <a:lnTo>
                    <a:pt x="8000" y="9377"/>
                  </a:lnTo>
                  <a:lnTo>
                    <a:pt x="8000" y="4907"/>
                  </a:lnTo>
                  <a:lnTo>
                    <a:pt x="8000" y="0"/>
                  </a:lnTo>
                  <a:cubicBezTo>
                    <a:pt x="7865" y="135"/>
                    <a:pt x="7563" y="269"/>
                    <a:pt x="7159" y="404"/>
                  </a:cubicBezTo>
                  <a:lnTo>
                    <a:pt x="7025" y="404"/>
                  </a:lnTo>
                  <a:lnTo>
                    <a:pt x="7025" y="538"/>
                  </a:lnTo>
                  <a:lnTo>
                    <a:pt x="7025" y="7831"/>
                  </a:lnTo>
                  <a:cubicBezTo>
                    <a:pt x="7025" y="8268"/>
                    <a:pt x="6857" y="8537"/>
                    <a:pt x="6588" y="8671"/>
                  </a:cubicBezTo>
                  <a:cubicBezTo>
                    <a:pt x="5613" y="9243"/>
                    <a:pt x="4773" y="9646"/>
                    <a:pt x="3799" y="9646"/>
                  </a:cubicBezTo>
                  <a:cubicBezTo>
                    <a:pt x="2958" y="9646"/>
                    <a:pt x="2253" y="9377"/>
                    <a:pt x="1412" y="8806"/>
                  </a:cubicBezTo>
                  <a:cubicBezTo>
                    <a:pt x="1143" y="8537"/>
                    <a:pt x="975" y="8268"/>
                    <a:pt x="975" y="7831"/>
                  </a:cubicBezTo>
                  <a:lnTo>
                    <a:pt x="975" y="538"/>
                  </a:lnTo>
                  <a:lnTo>
                    <a:pt x="975" y="404"/>
                  </a:lnTo>
                  <a:lnTo>
                    <a:pt x="707" y="404"/>
                  </a:lnTo>
                  <a:cubicBezTo>
                    <a:pt x="438" y="269"/>
                    <a:pt x="135" y="135"/>
                    <a:pt x="1" y="0"/>
                  </a:cubicBezTo>
                  <a:close/>
                </a:path>
              </a:pathLst>
            </a:custGeom>
            <a:solidFill>
              <a:srgbClr val="3FB6D6"/>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68" name="Google Shape;871;p31">
              <a:extLst>
                <a:ext uri="{FF2B5EF4-FFF2-40B4-BE49-F238E27FC236}">
                  <a16:creationId xmlns:a16="http://schemas.microsoft.com/office/drawing/2014/main" id="{A802342B-8757-4330-B820-2707940E809E}"/>
                </a:ext>
              </a:extLst>
            </p:cNvPr>
            <p:cNvSpPr/>
            <p:nvPr/>
          </p:nvSpPr>
          <p:spPr>
            <a:xfrm>
              <a:off x="5858495" y="3784042"/>
              <a:ext cx="248481" cy="69978"/>
            </a:xfrm>
            <a:custGeom>
              <a:avLst/>
              <a:gdLst/>
              <a:ahLst/>
              <a:cxnLst/>
              <a:rect l="l" t="t" r="r" b="b"/>
              <a:pathLst>
                <a:path w="8000" h="2253" extrusionOk="0">
                  <a:moveTo>
                    <a:pt x="4067" y="1"/>
                  </a:moveTo>
                  <a:cubicBezTo>
                    <a:pt x="1816" y="1"/>
                    <a:pt x="1" y="572"/>
                    <a:pt x="1" y="1110"/>
                  </a:cubicBezTo>
                  <a:cubicBezTo>
                    <a:pt x="1" y="1412"/>
                    <a:pt x="135" y="1547"/>
                    <a:pt x="438" y="1681"/>
                  </a:cubicBezTo>
                  <a:cubicBezTo>
                    <a:pt x="572" y="1816"/>
                    <a:pt x="841" y="1816"/>
                    <a:pt x="975" y="1816"/>
                  </a:cubicBezTo>
                  <a:lnTo>
                    <a:pt x="975" y="1950"/>
                  </a:lnTo>
                  <a:cubicBezTo>
                    <a:pt x="1681" y="2118"/>
                    <a:pt x="2824" y="2253"/>
                    <a:pt x="4067" y="2253"/>
                  </a:cubicBezTo>
                  <a:cubicBezTo>
                    <a:pt x="5177" y="2253"/>
                    <a:pt x="6319" y="2118"/>
                    <a:pt x="7025" y="1950"/>
                  </a:cubicBezTo>
                  <a:lnTo>
                    <a:pt x="7025" y="1816"/>
                  </a:lnTo>
                  <a:cubicBezTo>
                    <a:pt x="7159" y="1816"/>
                    <a:pt x="7428" y="1816"/>
                    <a:pt x="7563" y="1681"/>
                  </a:cubicBezTo>
                  <a:cubicBezTo>
                    <a:pt x="7865" y="1547"/>
                    <a:pt x="8000" y="1412"/>
                    <a:pt x="8000" y="1110"/>
                  </a:cubicBezTo>
                  <a:cubicBezTo>
                    <a:pt x="8000" y="572"/>
                    <a:pt x="6185" y="1"/>
                    <a:pt x="4067" y="1"/>
                  </a:cubicBezTo>
                  <a:close/>
                </a:path>
              </a:pathLst>
            </a:custGeom>
            <a:solidFill>
              <a:srgbClr val="3FB6D6"/>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69" name="Google Shape;872;p31">
              <a:extLst>
                <a:ext uri="{FF2B5EF4-FFF2-40B4-BE49-F238E27FC236}">
                  <a16:creationId xmlns:a16="http://schemas.microsoft.com/office/drawing/2014/main" id="{B164154F-640C-4FE2-9B8D-FFF7D3ACF03C}"/>
                </a:ext>
              </a:extLst>
            </p:cNvPr>
            <p:cNvSpPr/>
            <p:nvPr/>
          </p:nvSpPr>
          <p:spPr>
            <a:xfrm>
              <a:off x="5872069" y="3797616"/>
              <a:ext cx="221334" cy="42832"/>
            </a:xfrm>
            <a:custGeom>
              <a:avLst/>
              <a:gdLst/>
              <a:ahLst/>
              <a:cxnLst/>
              <a:rect l="l" t="t" r="r" b="b"/>
              <a:pathLst>
                <a:path w="7126" h="1379" extrusionOk="0">
                  <a:moveTo>
                    <a:pt x="3630" y="1"/>
                  </a:moveTo>
                  <a:cubicBezTo>
                    <a:pt x="1816" y="1"/>
                    <a:pt x="404" y="538"/>
                    <a:pt x="1" y="1244"/>
                  </a:cubicBezTo>
                  <a:cubicBezTo>
                    <a:pt x="135" y="1379"/>
                    <a:pt x="404" y="1379"/>
                    <a:pt x="538" y="1379"/>
                  </a:cubicBezTo>
                  <a:cubicBezTo>
                    <a:pt x="841" y="975"/>
                    <a:pt x="2084" y="538"/>
                    <a:pt x="3630" y="538"/>
                  </a:cubicBezTo>
                  <a:cubicBezTo>
                    <a:pt x="3899" y="404"/>
                    <a:pt x="4067" y="270"/>
                    <a:pt x="4202" y="1"/>
                  </a:cubicBezTo>
                  <a:close/>
                  <a:moveTo>
                    <a:pt x="4605" y="1"/>
                  </a:moveTo>
                  <a:cubicBezTo>
                    <a:pt x="4336" y="270"/>
                    <a:pt x="3899" y="404"/>
                    <a:pt x="3630" y="538"/>
                  </a:cubicBezTo>
                  <a:cubicBezTo>
                    <a:pt x="5042" y="538"/>
                    <a:pt x="6286" y="975"/>
                    <a:pt x="6588" y="1379"/>
                  </a:cubicBezTo>
                  <a:cubicBezTo>
                    <a:pt x="6722" y="1379"/>
                    <a:pt x="6991" y="1379"/>
                    <a:pt x="7126" y="1244"/>
                  </a:cubicBezTo>
                  <a:cubicBezTo>
                    <a:pt x="6722" y="673"/>
                    <a:pt x="5882" y="270"/>
                    <a:pt x="4605" y="1"/>
                  </a:cubicBezTo>
                  <a:close/>
                </a:path>
              </a:pathLst>
            </a:custGeom>
            <a:solidFill>
              <a:schemeClr val="dk2"/>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70" name="Google Shape;873;p31">
              <a:extLst>
                <a:ext uri="{FF2B5EF4-FFF2-40B4-BE49-F238E27FC236}">
                  <a16:creationId xmlns:a16="http://schemas.microsoft.com/office/drawing/2014/main" id="{AE076CD5-EDF3-4A3E-8FFC-4EEC0695697F}"/>
                </a:ext>
              </a:extLst>
            </p:cNvPr>
            <p:cNvSpPr/>
            <p:nvPr/>
          </p:nvSpPr>
          <p:spPr>
            <a:xfrm>
              <a:off x="5888779" y="3814326"/>
              <a:ext cx="187914" cy="39695"/>
            </a:xfrm>
            <a:custGeom>
              <a:avLst/>
              <a:gdLst/>
              <a:ahLst/>
              <a:cxnLst/>
              <a:rect l="l" t="t" r="r" b="b"/>
              <a:pathLst>
                <a:path w="6050" h="1278" extrusionOk="0">
                  <a:moveTo>
                    <a:pt x="3092" y="0"/>
                  </a:moveTo>
                  <a:cubicBezTo>
                    <a:pt x="1546" y="0"/>
                    <a:pt x="303" y="437"/>
                    <a:pt x="0" y="841"/>
                  </a:cubicBezTo>
                  <a:lnTo>
                    <a:pt x="0" y="975"/>
                  </a:lnTo>
                  <a:cubicBezTo>
                    <a:pt x="706" y="1143"/>
                    <a:pt x="1849" y="1278"/>
                    <a:pt x="3092" y="1278"/>
                  </a:cubicBezTo>
                  <a:cubicBezTo>
                    <a:pt x="4202" y="1278"/>
                    <a:pt x="5344" y="1143"/>
                    <a:pt x="6050" y="975"/>
                  </a:cubicBezTo>
                  <a:lnTo>
                    <a:pt x="6050" y="841"/>
                  </a:lnTo>
                  <a:cubicBezTo>
                    <a:pt x="5748" y="437"/>
                    <a:pt x="4504" y="0"/>
                    <a:pt x="3092" y="0"/>
                  </a:cubicBezTo>
                  <a:close/>
                </a:path>
              </a:pathLst>
            </a:custGeom>
            <a:solidFill>
              <a:schemeClr val="dk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71" name="Google Shape;874;p31">
              <a:extLst>
                <a:ext uri="{FF2B5EF4-FFF2-40B4-BE49-F238E27FC236}">
                  <a16:creationId xmlns:a16="http://schemas.microsoft.com/office/drawing/2014/main" id="{C246D750-4F88-44F1-B651-143545F8DCDF}"/>
                </a:ext>
              </a:extLst>
            </p:cNvPr>
            <p:cNvSpPr/>
            <p:nvPr/>
          </p:nvSpPr>
          <p:spPr>
            <a:xfrm>
              <a:off x="5737423" y="3468130"/>
              <a:ext cx="217141" cy="311781"/>
            </a:xfrm>
            <a:custGeom>
              <a:avLst/>
              <a:gdLst/>
              <a:ahLst/>
              <a:cxnLst/>
              <a:rect l="l" t="t" r="r" b="b"/>
              <a:pathLst>
                <a:path w="6991" h="10038" extrusionOk="0">
                  <a:moveTo>
                    <a:pt x="2740" y="1"/>
                  </a:moveTo>
                  <a:cubicBezTo>
                    <a:pt x="2423" y="1"/>
                    <a:pt x="2107" y="33"/>
                    <a:pt x="1815" y="89"/>
                  </a:cubicBezTo>
                  <a:cubicBezTo>
                    <a:pt x="1378" y="89"/>
                    <a:pt x="672" y="89"/>
                    <a:pt x="404" y="224"/>
                  </a:cubicBezTo>
                  <a:cubicBezTo>
                    <a:pt x="1244" y="795"/>
                    <a:pt x="2353" y="358"/>
                    <a:pt x="2790" y="1635"/>
                  </a:cubicBezTo>
                  <a:cubicBezTo>
                    <a:pt x="3059" y="2610"/>
                    <a:pt x="2655" y="3181"/>
                    <a:pt x="2084" y="3719"/>
                  </a:cubicBezTo>
                  <a:cubicBezTo>
                    <a:pt x="1815" y="4021"/>
                    <a:pt x="1513" y="4156"/>
                    <a:pt x="1109" y="4425"/>
                  </a:cubicBezTo>
                  <a:cubicBezTo>
                    <a:pt x="135" y="5265"/>
                    <a:pt x="0" y="6811"/>
                    <a:pt x="1109" y="7651"/>
                  </a:cubicBezTo>
                  <a:cubicBezTo>
                    <a:pt x="1590" y="8132"/>
                    <a:pt x="2258" y="8293"/>
                    <a:pt x="2924" y="8293"/>
                  </a:cubicBezTo>
                  <a:cubicBezTo>
                    <a:pt x="3422" y="8293"/>
                    <a:pt x="3919" y="8203"/>
                    <a:pt x="4336" y="8088"/>
                  </a:cubicBezTo>
                  <a:cubicBezTo>
                    <a:pt x="4455" y="8064"/>
                    <a:pt x="4569" y="8052"/>
                    <a:pt x="4675" y="8052"/>
                  </a:cubicBezTo>
                  <a:cubicBezTo>
                    <a:pt x="5318" y="8052"/>
                    <a:pt x="5714" y="8476"/>
                    <a:pt x="5714" y="9197"/>
                  </a:cubicBezTo>
                  <a:lnTo>
                    <a:pt x="5714" y="10037"/>
                  </a:lnTo>
                  <a:cubicBezTo>
                    <a:pt x="5882" y="9768"/>
                    <a:pt x="6285" y="9466"/>
                    <a:pt x="6419" y="9197"/>
                  </a:cubicBezTo>
                  <a:cubicBezTo>
                    <a:pt x="6856" y="8626"/>
                    <a:pt x="6991" y="8222"/>
                    <a:pt x="6722" y="7517"/>
                  </a:cubicBezTo>
                  <a:cubicBezTo>
                    <a:pt x="6285" y="6676"/>
                    <a:pt x="5310" y="6676"/>
                    <a:pt x="4739" y="6105"/>
                  </a:cubicBezTo>
                  <a:cubicBezTo>
                    <a:pt x="3764" y="5399"/>
                    <a:pt x="5176" y="4727"/>
                    <a:pt x="5579" y="4021"/>
                  </a:cubicBezTo>
                  <a:cubicBezTo>
                    <a:pt x="5882" y="3450"/>
                    <a:pt x="5714" y="2610"/>
                    <a:pt x="5579" y="2038"/>
                  </a:cubicBezTo>
                  <a:cubicBezTo>
                    <a:pt x="5445" y="1198"/>
                    <a:pt x="4873" y="660"/>
                    <a:pt x="4033" y="224"/>
                  </a:cubicBezTo>
                  <a:cubicBezTo>
                    <a:pt x="3639" y="66"/>
                    <a:pt x="3188" y="1"/>
                    <a:pt x="2740" y="1"/>
                  </a:cubicBezTo>
                  <a:close/>
                </a:path>
              </a:pathLst>
            </a:custGeom>
            <a:solidFill>
              <a:schemeClr val="lt2"/>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72" name="Google Shape;875;p31">
              <a:extLst>
                <a:ext uri="{FF2B5EF4-FFF2-40B4-BE49-F238E27FC236}">
                  <a16:creationId xmlns:a16="http://schemas.microsoft.com/office/drawing/2014/main" id="{54BBFEEF-E539-4BED-BC87-677771587652}"/>
                </a:ext>
              </a:extLst>
            </p:cNvPr>
            <p:cNvSpPr/>
            <p:nvPr/>
          </p:nvSpPr>
          <p:spPr>
            <a:xfrm>
              <a:off x="5771869" y="3709933"/>
              <a:ext cx="143032" cy="43888"/>
            </a:xfrm>
            <a:custGeom>
              <a:avLst/>
              <a:gdLst/>
              <a:ahLst/>
              <a:cxnLst/>
              <a:rect l="l" t="t" r="r" b="b"/>
              <a:pathLst>
                <a:path w="4605" h="1413" extrusionOk="0">
                  <a:moveTo>
                    <a:pt x="1815" y="437"/>
                  </a:moveTo>
                  <a:lnTo>
                    <a:pt x="1815" y="437"/>
                  </a:lnTo>
                  <a:lnTo>
                    <a:pt x="1815" y="437"/>
                  </a:lnTo>
                  <a:lnTo>
                    <a:pt x="1815" y="437"/>
                  </a:lnTo>
                  <a:close/>
                  <a:moveTo>
                    <a:pt x="3227" y="303"/>
                  </a:moveTo>
                  <a:lnTo>
                    <a:pt x="3227" y="303"/>
                  </a:lnTo>
                  <a:lnTo>
                    <a:pt x="3227" y="303"/>
                  </a:lnTo>
                  <a:close/>
                  <a:moveTo>
                    <a:pt x="3227" y="303"/>
                  </a:moveTo>
                  <a:lnTo>
                    <a:pt x="3227" y="303"/>
                  </a:lnTo>
                  <a:lnTo>
                    <a:pt x="3227" y="303"/>
                  </a:lnTo>
                  <a:close/>
                  <a:moveTo>
                    <a:pt x="3630" y="303"/>
                  </a:moveTo>
                  <a:cubicBezTo>
                    <a:pt x="4201" y="303"/>
                    <a:pt x="4605" y="706"/>
                    <a:pt x="4605" y="1412"/>
                  </a:cubicBezTo>
                  <a:cubicBezTo>
                    <a:pt x="4605" y="706"/>
                    <a:pt x="4201" y="303"/>
                    <a:pt x="3630" y="303"/>
                  </a:cubicBezTo>
                  <a:close/>
                  <a:moveTo>
                    <a:pt x="3630" y="303"/>
                  </a:moveTo>
                  <a:lnTo>
                    <a:pt x="3630" y="303"/>
                  </a:lnTo>
                  <a:lnTo>
                    <a:pt x="3630" y="303"/>
                  </a:lnTo>
                  <a:lnTo>
                    <a:pt x="3630" y="303"/>
                  </a:lnTo>
                  <a:close/>
                  <a:moveTo>
                    <a:pt x="0" y="1"/>
                  </a:moveTo>
                  <a:cubicBezTo>
                    <a:pt x="572" y="303"/>
                    <a:pt x="1109" y="437"/>
                    <a:pt x="1815" y="437"/>
                  </a:cubicBezTo>
                  <a:cubicBezTo>
                    <a:pt x="1109" y="437"/>
                    <a:pt x="572" y="303"/>
                    <a:pt x="0" y="1"/>
                  </a:cubicBezTo>
                  <a:close/>
                </a:path>
              </a:pathLst>
            </a:custGeom>
            <a:solidFill>
              <a:srgbClr val="FAF2D5"/>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73" name="Google Shape;876;p31">
              <a:extLst>
                <a:ext uri="{FF2B5EF4-FFF2-40B4-BE49-F238E27FC236}">
                  <a16:creationId xmlns:a16="http://schemas.microsoft.com/office/drawing/2014/main" id="{2B3773D8-C799-43E8-8C86-5169C737CE05}"/>
                </a:ext>
              </a:extLst>
            </p:cNvPr>
            <p:cNvSpPr/>
            <p:nvPr/>
          </p:nvSpPr>
          <p:spPr>
            <a:xfrm>
              <a:off x="5749940" y="3583612"/>
              <a:ext cx="191051" cy="196300"/>
            </a:xfrm>
            <a:custGeom>
              <a:avLst/>
              <a:gdLst/>
              <a:ahLst/>
              <a:cxnLst/>
              <a:rect l="l" t="t" r="r" b="b"/>
              <a:pathLst>
                <a:path w="6151" h="6320" extrusionOk="0">
                  <a:moveTo>
                    <a:pt x="1681" y="1"/>
                  </a:moveTo>
                  <a:lnTo>
                    <a:pt x="1681" y="1"/>
                  </a:lnTo>
                  <a:cubicBezTo>
                    <a:pt x="1412" y="303"/>
                    <a:pt x="1110" y="438"/>
                    <a:pt x="706" y="707"/>
                  </a:cubicBezTo>
                  <a:cubicBezTo>
                    <a:pt x="269" y="1144"/>
                    <a:pt x="1" y="1849"/>
                    <a:pt x="1" y="2387"/>
                  </a:cubicBezTo>
                  <a:cubicBezTo>
                    <a:pt x="1" y="2958"/>
                    <a:pt x="135" y="3664"/>
                    <a:pt x="706" y="3933"/>
                  </a:cubicBezTo>
                  <a:lnTo>
                    <a:pt x="706" y="4068"/>
                  </a:lnTo>
                  <a:cubicBezTo>
                    <a:pt x="1278" y="4370"/>
                    <a:pt x="1815" y="4504"/>
                    <a:pt x="2521" y="4504"/>
                  </a:cubicBezTo>
                  <a:cubicBezTo>
                    <a:pt x="2958" y="4504"/>
                    <a:pt x="3361" y="4504"/>
                    <a:pt x="3933" y="4370"/>
                  </a:cubicBezTo>
                  <a:lnTo>
                    <a:pt x="4336" y="4370"/>
                  </a:lnTo>
                  <a:cubicBezTo>
                    <a:pt x="4907" y="4370"/>
                    <a:pt x="5311" y="4773"/>
                    <a:pt x="5311" y="5479"/>
                  </a:cubicBezTo>
                  <a:lnTo>
                    <a:pt x="5311" y="5614"/>
                  </a:lnTo>
                  <a:lnTo>
                    <a:pt x="5311" y="6319"/>
                  </a:lnTo>
                  <a:cubicBezTo>
                    <a:pt x="5479" y="6050"/>
                    <a:pt x="5882" y="5748"/>
                    <a:pt x="6016" y="5479"/>
                  </a:cubicBezTo>
                  <a:cubicBezTo>
                    <a:pt x="6151" y="4202"/>
                    <a:pt x="4638" y="3664"/>
                    <a:pt x="4638" y="3664"/>
                  </a:cubicBezTo>
                  <a:cubicBezTo>
                    <a:pt x="1547" y="2958"/>
                    <a:pt x="1412" y="1144"/>
                    <a:pt x="1681" y="1"/>
                  </a:cubicBezTo>
                  <a:close/>
                </a:path>
              </a:pathLst>
            </a:custGeom>
            <a:solidFill>
              <a:schemeClr val="accen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74" name="Google Shape;877;p31">
              <a:extLst>
                <a:ext uri="{FF2B5EF4-FFF2-40B4-BE49-F238E27FC236}">
                  <a16:creationId xmlns:a16="http://schemas.microsoft.com/office/drawing/2014/main" id="{D40E385E-8D1B-4C97-B697-5CAEFBD04599}"/>
                </a:ext>
              </a:extLst>
            </p:cNvPr>
            <p:cNvSpPr/>
            <p:nvPr/>
          </p:nvSpPr>
          <p:spPr>
            <a:xfrm>
              <a:off x="5984817" y="3614951"/>
              <a:ext cx="91876" cy="199406"/>
            </a:xfrm>
            <a:custGeom>
              <a:avLst/>
              <a:gdLst/>
              <a:ahLst/>
              <a:cxnLst/>
              <a:rect l="l" t="t" r="r" b="b"/>
              <a:pathLst>
                <a:path w="2958" h="6420" extrusionOk="0">
                  <a:moveTo>
                    <a:pt x="1950" y="0"/>
                  </a:moveTo>
                  <a:lnTo>
                    <a:pt x="1815" y="135"/>
                  </a:lnTo>
                  <a:cubicBezTo>
                    <a:pt x="1412" y="403"/>
                    <a:pt x="841" y="538"/>
                    <a:pt x="572" y="975"/>
                  </a:cubicBezTo>
                  <a:cubicBezTo>
                    <a:pt x="572" y="1109"/>
                    <a:pt x="437" y="1244"/>
                    <a:pt x="437" y="1378"/>
                  </a:cubicBezTo>
                  <a:cubicBezTo>
                    <a:pt x="135" y="1815"/>
                    <a:pt x="135" y="2353"/>
                    <a:pt x="135" y="2790"/>
                  </a:cubicBezTo>
                  <a:cubicBezTo>
                    <a:pt x="269" y="3495"/>
                    <a:pt x="841" y="4033"/>
                    <a:pt x="975" y="4605"/>
                  </a:cubicBezTo>
                  <a:cubicBezTo>
                    <a:pt x="1110" y="5310"/>
                    <a:pt x="572" y="6016"/>
                    <a:pt x="0" y="6419"/>
                  </a:cubicBezTo>
                  <a:cubicBezTo>
                    <a:pt x="572" y="6151"/>
                    <a:pt x="1110" y="6016"/>
                    <a:pt x="1546" y="5714"/>
                  </a:cubicBezTo>
                  <a:cubicBezTo>
                    <a:pt x="1681" y="5579"/>
                    <a:pt x="1950" y="5445"/>
                    <a:pt x="2118" y="5310"/>
                  </a:cubicBezTo>
                  <a:cubicBezTo>
                    <a:pt x="2387" y="5041"/>
                    <a:pt x="2656" y="4739"/>
                    <a:pt x="2790" y="4201"/>
                  </a:cubicBezTo>
                  <a:cubicBezTo>
                    <a:pt x="2958" y="3495"/>
                    <a:pt x="2252" y="3059"/>
                    <a:pt x="1815" y="2655"/>
                  </a:cubicBezTo>
                  <a:cubicBezTo>
                    <a:pt x="841" y="1681"/>
                    <a:pt x="1546" y="840"/>
                    <a:pt x="1950" y="0"/>
                  </a:cubicBezTo>
                  <a:close/>
                </a:path>
              </a:pathLst>
            </a:custGeom>
            <a:solidFill>
              <a:schemeClr val="lt2"/>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75" name="Google Shape;878;p31">
              <a:extLst>
                <a:ext uri="{FF2B5EF4-FFF2-40B4-BE49-F238E27FC236}">
                  <a16:creationId xmlns:a16="http://schemas.microsoft.com/office/drawing/2014/main" id="{9F7138B4-2364-403C-83EA-A5046722AF43}"/>
                </a:ext>
              </a:extLst>
            </p:cNvPr>
            <p:cNvSpPr/>
            <p:nvPr/>
          </p:nvSpPr>
          <p:spPr>
            <a:xfrm>
              <a:off x="5984817" y="3645204"/>
              <a:ext cx="74140" cy="169153"/>
            </a:xfrm>
            <a:custGeom>
              <a:avLst/>
              <a:gdLst/>
              <a:ahLst/>
              <a:cxnLst/>
              <a:rect l="l" t="t" r="r" b="b"/>
              <a:pathLst>
                <a:path w="2387" h="5446" extrusionOk="0">
                  <a:moveTo>
                    <a:pt x="572" y="1"/>
                  </a:moveTo>
                  <a:lnTo>
                    <a:pt x="572" y="1"/>
                  </a:lnTo>
                  <a:cubicBezTo>
                    <a:pt x="568" y="24"/>
                    <a:pt x="565" y="47"/>
                    <a:pt x="561" y="70"/>
                  </a:cubicBezTo>
                  <a:lnTo>
                    <a:pt x="561" y="70"/>
                  </a:lnTo>
                  <a:cubicBezTo>
                    <a:pt x="568" y="47"/>
                    <a:pt x="572" y="24"/>
                    <a:pt x="572" y="1"/>
                  </a:cubicBezTo>
                  <a:close/>
                  <a:moveTo>
                    <a:pt x="561" y="70"/>
                  </a:moveTo>
                  <a:lnTo>
                    <a:pt x="561" y="70"/>
                  </a:lnTo>
                  <a:cubicBezTo>
                    <a:pt x="530" y="181"/>
                    <a:pt x="437" y="293"/>
                    <a:pt x="437" y="404"/>
                  </a:cubicBezTo>
                  <a:cubicBezTo>
                    <a:pt x="269" y="707"/>
                    <a:pt x="135" y="1110"/>
                    <a:pt x="135" y="1379"/>
                  </a:cubicBezTo>
                  <a:lnTo>
                    <a:pt x="135" y="1816"/>
                  </a:lnTo>
                  <a:cubicBezTo>
                    <a:pt x="269" y="2521"/>
                    <a:pt x="841" y="3059"/>
                    <a:pt x="975" y="3631"/>
                  </a:cubicBezTo>
                  <a:lnTo>
                    <a:pt x="975" y="3899"/>
                  </a:lnTo>
                  <a:cubicBezTo>
                    <a:pt x="975" y="4202"/>
                    <a:pt x="841" y="4605"/>
                    <a:pt x="572" y="4908"/>
                  </a:cubicBezTo>
                  <a:cubicBezTo>
                    <a:pt x="437" y="5177"/>
                    <a:pt x="269" y="5311"/>
                    <a:pt x="0" y="5445"/>
                  </a:cubicBezTo>
                  <a:cubicBezTo>
                    <a:pt x="572" y="5177"/>
                    <a:pt x="1110" y="5042"/>
                    <a:pt x="1546" y="4740"/>
                  </a:cubicBezTo>
                  <a:cubicBezTo>
                    <a:pt x="1681" y="4605"/>
                    <a:pt x="1950" y="4471"/>
                    <a:pt x="2118" y="4336"/>
                  </a:cubicBezTo>
                  <a:cubicBezTo>
                    <a:pt x="2387" y="3227"/>
                    <a:pt x="1412" y="2387"/>
                    <a:pt x="1412" y="2387"/>
                  </a:cubicBezTo>
                  <a:cubicBezTo>
                    <a:pt x="595" y="1700"/>
                    <a:pt x="445" y="887"/>
                    <a:pt x="561" y="70"/>
                  </a:cubicBezTo>
                  <a:close/>
                </a:path>
              </a:pathLst>
            </a:custGeom>
            <a:solidFill>
              <a:schemeClr val="accen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76" name="Google Shape;879;p31">
              <a:extLst>
                <a:ext uri="{FF2B5EF4-FFF2-40B4-BE49-F238E27FC236}">
                  <a16:creationId xmlns:a16="http://schemas.microsoft.com/office/drawing/2014/main" id="{3D4D5DFF-3C49-4816-82FB-23A8C5A3BE4E}"/>
                </a:ext>
              </a:extLst>
            </p:cNvPr>
            <p:cNvSpPr/>
            <p:nvPr/>
          </p:nvSpPr>
          <p:spPr>
            <a:xfrm>
              <a:off x="5972300" y="3370663"/>
              <a:ext cx="73084" cy="78334"/>
            </a:xfrm>
            <a:custGeom>
              <a:avLst/>
              <a:gdLst/>
              <a:ahLst/>
              <a:cxnLst/>
              <a:rect l="l" t="t" r="r" b="b"/>
              <a:pathLst>
                <a:path w="2353" h="2522" extrusionOk="0">
                  <a:moveTo>
                    <a:pt x="1244" y="1"/>
                  </a:moveTo>
                  <a:cubicBezTo>
                    <a:pt x="538" y="1"/>
                    <a:pt x="0" y="572"/>
                    <a:pt x="0" y="1278"/>
                  </a:cubicBezTo>
                  <a:cubicBezTo>
                    <a:pt x="0" y="1984"/>
                    <a:pt x="538" y="2521"/>
                    <a:pt x="1244" y="2521"/>
                  </a:cubicBezTo>
                  <a:cubicBezTo>
                    <a:pt x="1815" y="2521"/>
                    <a:pt x="2353" y="1984"/>
                    <a:pt x="2353" y="1278"/>
                  </a:cubicBezTo>
                  <a:cubicBezTo>
                    <a:pt x="2353" y="572"/>
                    <a:pt x="1815" y="1"/>
                    <a:pt x="1244" y="1"/>
                  </a:cubicBezTo>
                  <a:close/>
                </a:path>
              </a:pathLst>
            </a:custGeom>
            <a:solidFill>
              <a:srgbClr val="FFFFFF"/>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77" name="Google Shape;880;p31">
              <a:extLst>
                <a:ext uri="{FF2B5EF4-FFF2-40B4-BE49-F238E27FC236}">
                  <a16:creationId xmlns:a16="http://schemas.microsoft.com/office/drawing/2014/main" id="{BA6734D9-17BA-4695-8A23-F827A9EBF40E}"/>
                </a:ext>
              </a:extLst>
            </p:cNvPr>
            <p:cNvSpPr/>
            <p:nvPr/>
          </p:nvSpPr>
          <p:spPr>
            <a:xfrm>
              <a:off x="6398196" y="3353953"/>
              <a:ext cx="74140" cy="73115"/>
            </a:xfrm>
            <a:custGeom>
              <a:avLst/>
              <a:gdLst/>
              <a:ahLst/>
              <a:cxnLst/>
              <a:rect l="l" t="t" r="r" b="b"/>
              <a:pathLst>
                <a:path w="2387" h="2354" extrusionOk="0">
                  <a:moveTo>
                    <a:pt x="1110" y="1"/>
                  </a:moveTo>
                  <a:cubicBezTo>
                    <a:pt x="404" y="1"/>
                    <a:pt x="0" y="539"/>
                    <a:pt x="0" y="1110"/>
                  </a:cubicBezTo>
                  <a:cubicBezTo>
                    <a:pt x="0" y="1816"/>
                    <a:pt x="404" y="2354"/>
                    <a:pt x="1110" y="2354"/>
                  </a:cubicBezTo>
                  <a:cubicBezTo>
                    <a:pt x="1815" y="2354"/>
                    <a:pt x="2387" y="1816"/>
                    <a:pt x="2387" y="1110"/>
                  </a:cubicBezTo>
                  <a:cubicBezTo>
                    <a:pt x="2387" y="539"/>
                    <a:pt x="1815" y="1"/>
                    <a:pt x="1110" y="1"/>
                  </a:cubicBezTo>
                  <a:close/>
                </a:path>
              </a:pathLst>
            </a:custGeom>
            <a:solidFill>
              <a:srgbClr val="FFFFFF"/>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78" name="Google Shape;881;p31">
              <a:extLst>
                <a:ext uri="{FF2B5EF4-FFF2-40B4-BE49-F238E27FC236}">
                  <a16:creationId xmlns:a16="http://schemas.microsoft.com/office/drawing/2014/main" id="{2F8C6642-4A15-47F7-93E0-02DBA4E3FEDB}"/>
                </a:ext>
              </a:extLst>
            </p:cNvPr>
            <p:cNvSpPr/>
            <p:nvPr/>
          </p:nvSpPr>
          <p:spPr>
            <a:xfrm>
              <a:off x="5949809" y="4373187"/>
              <a:ext cx="674377" cy="457578"/>
            </a:xfrm>
            <a:custGeom>
              <a:avLst/>
              <a:gdLst/>
              <a:ahLst/>
              <a:cxnLst/>
              <a:rect l="l" t="t" r="r" b="b"/>
              <a:pathLst>
                <a:path w="21712" h="14732" extrusionOk="0">
                  <a:moveTo>
                    <a:pt x="18426" y="1"/>
                  </a:moveTo>
                  <a:cubicBezTo>
                    <a:pt x="17914" y="1"/>
                    <a:pt x="17394" y="109"/>
                    <a:pt x="16939" y="313"/>
                  </a:cubicBezTo>
                  <a:lnTo>
                    <a:pt x="16805" y="313"/>
                  </a:lnTo>
                  <a:lnTo>
                    <a:pt x="13713" y="1725"/>
                  </a:lnTo>
                  <a:lnTo>
                    <a:pt x="9243" y="3674"/>
                  </a:lnTo>
                  <a:lnTo>
                    <a:pt x="5042" y="5489"/>
                  </a:lnTo>
                  <a:cubicBezTo>
                    <a:pt x="4739" y="5623"/>
                    <a:pt x="4336" y="5926"/>
                    <a:pt x="4201" y="6329"/>
                  </a:cubicBezTo>
                  <a:lnTo>
                    <a:pt x="4067" y="6464"/>
                  </a:lnTo>
                  <a:lnTo>
                    <a:pt x="0" y="12917"/>
                  </a:lnTo>
                  <a:lnTo>
                    <a:pt x="2219" y="14731"/>
                  </a:lnTo>
                  <a:lnTo>
                    <a:pt x="7260" y="9556"/>
                  </a:lnTo>
                  <a:lnTo>
                    <a:pt x="15393" y="8850"/>
                  </a:lnTo>
                  <a:lnTo>
                    <a:pt x="16368" y="8715"/>
                  </a:lnTo>
                  <a:cubicBezTo>
                    <a:pt x="17645" y="8715"/>
                    <a:pt x="18754" y="8144"/>
                    <a:pt x="19729" y="7438"/>
                  </a:cubicBezTo>
                  <a:cubicBezTo>
                    <a:pt x="20569" y="6598"/>
                    <a:pt x="21275" y="5489"/>
                    <a:pt x="21712" y="4380"/>
                  </a:cubicBezTo>
                  <a:lnTo>
                    <a:pt x="21712" y="3540"/>
                  </a:lnTo>
                  <a:lnTo>
                    <a:pt x="21712" y="2968"/>
                  </a:lnTo>
                  <a:cubicBezTo>
                    <a:pt x="21543" y="1994"/>
                    <a:pt x="21006" y="1019"/>
                    <a:pt x="20031" y="448"/>
                  </a:cubicBezTo>
                  <a:cubicBezTo>
                    <a:pt x="19583" y="143"/>
                    <a:pt x="19010" y="1"/>
                    <a:pt x="18426" y="1"/>
                  </a:cubicBezTo>
                  <a:close/>
                </a:path>
              </a:pathLst>
            </a:custGeom>
            <a:solidFill>
              <a:srgbClr val="BDB8FF"/>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sp>
        <p:nvSpPr>
          <p:cNvPr id="235" name="TextBox 234">
            <a:extLst>
              <a:ext uri="{FF2B5EF4-FFF2-40B4-BE49-F238E27FC236}">
                <a16:creationId xmlns:a16="http://schemas.microsoft.com/office/drawing/2014/main" id="{1E4DED0B-3FCF-4DB8-8C88-6AED41C3D872}"/>
              </a:ext>
            </a:extLst>
          </p:cNvPr>
          <p:cNvSpPr txBox="1"/>
          <p:nvPr userDrawn="1"/>
        </p:nvSpPr>
        <p:spPr>
          <a:xfrm>
            <a:off x="3251712" y="1179490"/>
            <a:ext cx="2795056" cy="3416320"/>
          </a:xfrm>
          <a:prstGeom prst="rect">
            <a:avLst/>
          </a:prstGeom>
          <a:noFill/>
        </p:spPr>
        <p:txBody>
          <a:bodyPr wrap="square" rtlCol="0">
            <a:spAutoFit/>
          </a:bodyPr>
          <a:lstStyle/>
          <a:p>
            <a:pPr algn="ctr"/>
            <a:r>
              <a:rPr lang="vi-VN" sz="7200" dirty="0">
                <a:solidFill>
                  <a:srgbClr val="002D89">
                    <a:lumMod val="50000"/>
                  </a:srgbClr>
                </a:solidFill>
                <a:latin typeface="UTM Cookies"/>
              </a:rPr>
              <a:t>KHÁM PHÁ</a:t>
            </a:r>
          </a:p>
        </p:txBody>
      </p:sp>
    </p:spTree>
    <p:extLst>
      <p:ext uri="{BB962C8B-B14F-4D97-AF65-F5344CB8AC3E}">
        <p14:creationId xmlns:p14="http://schemas.microsoft.com/office/powerpoint/2010/main" val="388135726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100"/>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117"/>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119"/>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114"/>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118"/>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103"/>
                                        </p:tgtEl>
                                      </p:cBhvr>
                                      <p:by x="150000" y="150000"/>
                                    </p:animScale>
                                  </p:childTnLst>
                                </p:cTn>
                              </p:par>
                              <p:par>
                                <p:cTn id="17" presetID="53" presetClass="entr" presetSubtype="16"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 calcmode="lin" valueType="num">
                                      <p:cBhvr>
                                        <p:cTn id="19" dur="500" fill="hold"/>
                                        <p:tgtEl>
                                          <p:spTgt spid="98"/>
                                        </p:tgtEl>
                                        <p:attrNameLst>
                                          <p:attrName>ppt_w</p:attrName>
                                        </p:attrNameLst>
                                      </p:cBhvr>
                                      <p:tavLst>
                                        <p:tav tm="0">
                                          <p:val>
                                            <p:fltVal val="0"/>
                                          </p:val>
                                        </p:tav>
                                        <p:tav tm="100000">
                                          <p:val>
                                            <p:strVal val="#ppt_w"/>
                                          </p:val>
                                        </p:tav>
                                      </p:tavLst>
                                    </p:anim>
                                    <p:anim calcmode="lin" valueType="num">
                                      <p:cBhvr>
                                        <p:cTn id="20" dur="500" fill="hold"/>
                                        <p:tgtEl>
                                          <p:spTgt spid="98"/>
                                        </p:tgtEl>
                                        <p:attrNameLst>
                                          <p:attrName>ppt_h</p:attrName>
                                        </p:attrNameLst>
                                      </p:cBhvr>
                                      <p:tavLst>
                                        <p:tav tm="0">
                                          <p:val>
                                            <p:fltVal val="0"/>
                                          </p:val>
                                        </p:tav>
                                        <p:tav tm="100000">
                                          <p:val>
                                            <p:strVal val="#ppt_h"/>
                                          </p:val>
                                        </p:tav>
                                      </p:tavLst>
                                    </p:anim>
                                    <p:animEffect transition="in" filter="fade">
                                      <p:cBhvr>
                                        <p:cTn id="21" dur="500"/>
                                        <p:tgtEl>
                                          <p:spTgt spid="98"/>
                                        </p:tgtEl>
                                      </p:cBhvr>
                                    </p:animEffect>
                                  </p:childTnLst>
                                </p:cTn>
                              </p:par>
                              <p:par>
                                <p:cTn id="22" presetID="53" presetClass="entr" presetSubtype="16" fill="hold" grpId="0" nodeType="withEffect">
                                  <p:stCondLst>
                                    <p:cond delay="0"/>
                                  </p:stCondLst>
                                  <p:childTnLst>
                                    <p:set>
                                      <p:cBhvr>
                                        <p:cTn id="23" dur="1" fill="hold">
                                          <p:stCondLst>
                                            <p:cond delay="0"/>
                                          </p:stCondLst>
                                        </p:cTn>
                                        <p:tgtEl>
                                          <p:spTgt spid="99"/>
                                        </p:tgtEl>
                                        <p:attrNameLst>
                                          <p:attrName>style.visibility</p:attrName>
                                        </p:attrNameLst>
                                      </p:cBhvr>
                                      <p:to>
                                        <p:strVal val="visible"/>
                                      </p:to>
                                    </p:set>
                                    <p:anim calcmode="lin" valueType="num">
                                      <p:cBhvr>
                                        <p:cTn id="24" dur="500" fill="hold"/>
                                        <p:tgtEl>
                                          <p:spTgt spid="99"/>
                                        </p:tgtEl>
                                        <p:attrNameLst>
                                          <p:attrName>ppt_w</p:attrName>
                                        </p:attrNameLst>
                                      </p:cBhvr>
                                      <p:tavLst>
                                        <p:tav tm="0">
                                          <p:val>
                                            <p:fltVal val="0"/>
                                          </p:val>
                                        </p:tav>
                                        <p:tav tm="100000">
                                          <p:val>
                                            <p:strVal val="#ppt_w"/>
                                          </p:val>
                                        </p:tav>
                                      </p:tavLst>
                                    </p:anim>
                                    <p:anim calcmode="lin" valueType="num">
                                      <p:cBhvr>
                                        <p:cTn id="25" dur="500" fill="hold"/>
                                        <p:tgtEl>
                                          <p:spTgt spid="99"/>
                                        </p:tgtEl>
                                        <p:attrNameLst>
                                          <p:attrName>ppt_h</p:attrName>
                                        </p:attrNameLst>
                                      </p:cBhvr>
                                      <p:tavLst>
                                        <p:tav tm="0">
                                          <p:val>
                                            <p:fltVal val="0"/>
                                          </p:val>
                                        </p:tav>
                                        <p:tav tm="100000">
                                          <p:val>
                                            <p:strVal val="#ppt_h"/>
                                          </p:val>
                                        </p:tav>
                                      </p:tavLst>
                                    </p:anim>
                                    <p:animEffect transition="in" filter="fade">
                                      <p:cBhvr>
                                        <p:cTn id="26" dur="500"/>
                                        <p:tgtEl>
                                          <p:spTgt spid="99"/>
                                        </p:tgtEl>
                                      </p:cBhvr>
                                    </p:animEffect>
                                  </p:childTnLst>
                                </p:cTn>
                              </p:par>
                            </p:childTnLst>
                          </p:cTn>
                        </p:par>
                        <p:par>
                          <p:cTn id="27" fill="hold">
                            <p:stCondLst>
                              <p:cond delay="1000"/>
                            </p:stCondLst>
                            <p:childTnLst>
                              <p:par>
                                <p:cTn id="28" presetID="10" presetClass="entr" presetSubtype="0" fill="hold" grpId="0" nodeType="afterEffect">
                                  <p:stCondLst>
                                    <p:cond delay="0"/>
                                  </p:stCondLst>
                                  <p:childTnLst>
                                    <p:set>
                                      <p:cBhvr>
                                        <p:cTn id="29" dur="1" fill="hold">
                                          <p:stCondLst>
                                            <p:cond delay="0"/>
                                          </p:stCondLst>
                                        </p:cTn>
                                        <p:tgtEl>
                                          <p:spTgt spid="97"/>
                                        </p:tgtEl>
                                        <p:attrNameLst>
                                          <p:attrName>style.visibility</p:attrName>
                                        </p:attrNameLst>
                                      </p:cBhvr>
                                      <p:to>
                                        <p:strVal val="visible"/>
                                      </p:to>
                                    </p:set>
                                    <p:animEffect transition="in" filter="fade">
                                      <p:cBhvr>
                                        <p:cTn id="30" dur="500"/>
                                        <p:tgtEl>
                                          <p:spTgt spid="97"/>
                                        </p:tgtEl>
                                      </p:cBhvr>
                                    </p:animEffect>
                                  </p:childTnLst>
                                </p:cTn>
                              </p:par>
                            </p:childTnLst>
                          </p:cTn>
                        </p:par>
                        <p:par>
                          <p:cTn id="31" fill="hold">
                            <p:stCondLst>
                              <p:cond delay="1500"/>
                            </p:stCondLst>
                            <p:childTnLst>
                              <p:par>
                                <p:cTn id="32" presetID="31" presetClass="entr" presetSubtype="0" fill="hold" nodeType="afterEffect">
                                  <p:stCondLst>
                                    <p:cond delay="0"/>
                                  </p:stCondLst>
                                  <p:childTnLst>
                                    <p:set>
                                      <p:cBhvr>
                                        <p:cTn id="33" dur="1" fill="hold">
                                          <p:stCondLst>
                                            <p:cond delay="0"/>
                                          </p:stCondLst>
                                        </p:cTn>
                                        <p:tgtEl>
                                          <p:spTgt spid="122"/>
                                        </p:tgtEl>
                                        <p:attrNameLst>
                                          <p:attrName>style.visibility</p:attrName>
                                        </p:attrNameLst>
                                      </p:cBhvr>
                                      <p:to>
                                        <p:strVal val="visible"/>
                                      </p:to>
                                    </p:set>
                                    <p:anim calcmode="lin" valueType="num">
                                      <p:cBhvr>
                                        <p:cTn id="34" dur="1000" fill="hold"/>
                                        <p:tgtEl>
                                          <p:spTgt spid="122"/>
                                        </p:tgtEl>
                                        <p:attrNameLst>
                                          <p:attrName>ppt_w</p:attrName>
                                        </p:attrNameLst>
                                      </p:cBhvr>
                                      <p:tavLst>
                                        <p:tav tm="0">
                                          <p:val>
                                            <p:fltVal val="0"/>
                                          </p:val>
                                        </p:tav>
                                        <p:tav tm="100000">
                                          <p:val>
                                            <p:strVal val="#ppt_w"/>
                                          </p:val>
                                        </p:tav>
                                      </p:tavLst>
                                    </p:anim>
                                    <p:anim calcmode="lin" valueType="num">
                                      <p:cBhvr>
                                        <p:cTn id="35" dur="1000" fill="hold"/>
                                        <p:tgtEl>
                                          <p:spTgt spid="122"/>
                                        </p:tgtEl>
                                        <p:attrNameLst>
                                          <p:attrName>ppt_h</p:attrName>
                                        </p:attrNameLst>
                                      </p:cBhvr>
                                      <p:tavLst>
                                        <p:tav tm="0">
                                          <p:val>
                                            <p:fltVal val="0"/>
                                          </p:val>
                                        </p:tav>
                                        <p:tav tm="100000">
                                          <p:val>
                                            <p:strVal val="#ppt_h"/>
                                          </p:val>
                                        </p:tav>
                                      </p:tavLst>
                                    </p:anim>
                                    <p:anim calcmode="lin" valueType="num">
                                      <p:cBhvr>
                                        <p:cTn id="36" dur="1000" fill="hold"/>
                                        <p:tgtEl>
                                          <p:spTgt spid="122"/>
                                        </p:tgtEl>
                                        <p:attrNameLst>
                                          <p:attrName>style.rotation</p:attrName>
                                        </p:attrNameLst>
                                      </p:cBhvr>
                                      <p:tavLst>
                                        <p:tav tm="0">
                                          <p:val>
                                            <p:fltVal val="90"/>
                                          </p:val>
                                        </p:tav>
                                        <p:tav tm="100000">
                                          <p:val>
                                            <p:fltVal val="0"/>
                                          </p:val>
                                        </p:tav>
                                      </p:tavLst>
                                    </p:anim>
                                    <p:animEffect transition="in" filter="fade">
                                      <p:cBhvr>
                                        <p:cTn id="37" dur="1000"/>
                                        <p:tgtEl>
                                          <p:spTgt spid="122"/>
                                        </p:tgtEl>
                                      </p:cBhvr>
                                    </p:animEffect>
                                  </p:childTnLst>
                                </p:cTn>
                              </p:par>
                            </p:childTnLst>
                          </p:cTn>
                        </p:par>
                        <p:par>
                          <p:cTn id="38" fill="hold">
                            <p:stCondLst>
                              <p:cond delay="2500"/>
                            </p:stCondLst>
                            <p:childTnLst>
                              <p:par>
                                <p:cTn id="39" presetID="14" presetClass="entr" presetSubtype="10" fill="hold" grpId="0" nodeType="afterEffect">
                                  <p:stCondLst>
                                    <p:cond delay="0"/>
                                  </p:stCondLst>
                                  <p:childTnLst>
                                    <p:set>
                                      <p:cBhvr>
                                        <p:cTn id="40" dur="1" fill="hold">
                                          <p:stCondLst>
                                            <p:cond delay="0"/>
                                          </p:stCondLst>
                                        </p:cTn>
                                        <p:tgtEl>
                                          <p:spTgt spid="235"/>
                                        </p:tgtEl>
                                        <p:attrNameLst>
                                          <p:attrName>style.visibility</p:attrName>
                                        </p:attrNameLst>
                                      </p:cBhvr>
                                      <p:to>
                                        <p:strVal val="visible"/>
                                      </p:to>
                                    </p:set>
                                    <p:animEffect transition="in" filter="randombar(horizontal)">
                                      <p:cBhvr>
                                        <p:cTn id="41" dur="500"/>
                                        <p:tgtEl>
                                          <p:spTgt spid="2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117" grpId="0" animBg="1"/>
      <p:bldP spid="118" grpId="0" animBg="1"/>
      <p:bldP spid="235" grpId="0"/>
    </p:bldLst>
  </p:timing>
</p:sldLayout>
</file>

<file path=ppt/slideLayouts/slideLayout77.xml><?xml version="1.0" encoding="utf-8"?>
<p:sldLayout xmlns:a="http://schemas.openxmlformats.org/drawingml/2006/main" xmlns:r="http://schemas.openxmlformats.org/officeDocument/2006/relationships" xmlns:p="http://schemas.openxmlformats.org/presentationml/2006/main" preserve="1" userDrawn="1">
  <p:cSld name="2_Title and Content">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297023" y="164692"/>
            <a:ext cx="8712950" cy="4681543"/>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dk2"/>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endParaRPr sz="1350" dirty="0">
                <a:solidFill>
                  <a:prstClr val="black"/>
                </a:solidFill>
                <a:latin typeface="Times New Roman" panose="02020603050405020304" pitchFamily="18" charset="0"/>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349391" y="661836"/>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150354" y="680331"/>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168122" y="742296"/>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393811" y="710860"/>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151248" y="688672"/>
            <a:ext cx="335912"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348498" y="1122388"/>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49460" y="1140883"/>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167228" y="1202847"/>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392918" y="1171412"/>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150353" y="1149223"/>
            <a:ext cx="335912"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347604" y="1582939"/>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48567" y="1601434"/>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166334" y="1663399"/>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392025" y="1631963"/>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49460" y="1609774"/>
            <a:ext cx="335912"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346711" y="2043490"/>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47673" y="2061986"/>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165441" y="2123950"/>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391130" y="2092515"/>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48567" y="2070326"/>
            <a:ext cx="335912"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345817" y="2504042"/>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46779" y="2522537"/>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164548" y="2584501"/>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390237" y="2553066"/>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47674" y="2530877"/>
            <a:ext cx="335912"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344924" y="2964593"/>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45886" y="2983088"/>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163654" y="3045053"/>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389344" y="3013617"/>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46779" y="2991429"/>
            <a:ext cx="335912"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344030" y="3425145"/>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44993" y="3443640"/>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162760" y="3505604"/>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388450" y="3474169"/>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45886" y="3451980"/>
            <a:ext cx="335912"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343137" y="3885696"/>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44100" y="3904191"/>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161867" y="3966156"/>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387556" y="3934720"/>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44993" y="3912531"/>
            <a:ext cx="335912"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342243" y="4346247"/>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43205" y="4364743"/>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160973" y="4426707"/>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386663" y="4395272"/>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44099" y="4373083"/>
            <a:ext cx="335912"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2319402" y="817835"/>
            <a:ext cx="4163971" cy="3549164"/>
          </a:xfrm>
          <a:prstGeom prst="rect">
            <a:avLst/>
          </a:prstGeom>
          <a:solidFill>
            <a:schemeClr val="accent6">
              <a:lumMod val="40000"/>
              <a:lumOff val="60000"/>
            </a:schemeClr>
          </a:solidFill>
          <a:ln>
            <a:noFill/>
          </a:ln>
        </p:spPr>
        <p:txBody>
          <a:bodyPr spcFirstLastPara="1" wrap="square" lIns="68569" tIns="68569" rIns="68569" bIns="68569" anchor="ctr" anchorCtr="0">
            <a:noAutofit/>
          </a:bodyPr>
          <a:lstStyle/>
          <a:p>
            <a:endParaRPr sz="375" dirty="0">
              <a:solidFill>
                <a:prstClr val="black"/>
              </a:solidFill>
              <a:latin typeface="Times New Roman" panose="02020603050405020304" pitchFamily="18" charset="0"/>
            </a:endParaRPr>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109020" y="579882"/>
            <a:ext cx="963357" cy="100291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4">
              <a:lumMod val="60000"/>
              <a:lumOff val="40000"/>
            </a:schemeClr>
          </a:solidFill>
          <a:ln>
            <a:noFill/>
          </a:ln>
        </p:spPr>
        <p:txBody>
          <a:bodyPr spcFirstLastPara="1" wrap="square" lIns="68569" tIns="68569" rIns="68569" bIns="68569" anchor="ctr" anchorCtr="0">
            <a:noAutofit/>
          </a:bodyPr>
          <a:lstStyle/>
          <a:p>
            <a:endParaRPr sz="375">
              <a:solidFill>
                <a:prstClr val="black"/>
              </a:solidFill>
              <a:latin typeface="Times New Roman" panose="02020603050405020304" pitchFamily="18" charset="0"/>
            </a:endParaRPr>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5732065" y="772338"/>
            <a:ext cx="1160589" cy="832447"/>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92D050"/>
          </a:solidFill>
          <a:ln>
            <a:noFill/>
          </a:ln>
        </p:spPr>
        <p:txBody>
          <a:bodyPr spcFirstLastPara="1" wrap="square" lIns="68569" tIns="68569" rIns="68569" bIns="68569" anchor="ctr" anchorCtr="0">
            <a:noAutofit/>
          </a:bodyPr>
          <a:lstStyle/>
          <a:p>
            <a:endParaRPr sz="375">
              <a:solidFill>
                <a:prstClr val="black"/>
              </a:solidFill>
              <a:latin typeface="Times New Roman" panose="02020603050405020304" pitchFamily="18" charset="0"/>
            </a:endParaRPr>
          </a:p>
        </p:txBody>
      </p:sp>
      <p:sp>
        <p:nvSpPr>
          <p:cNvPr id="235" name="TextBox 234">
            <a:extLst>
              <a:ext uri="{FF2B5EF4-FFF2-40B4-BE49-F238E27FC236}">
                <a16:creationId xmlns:a16="http://schemas.microsoft.com/office/drawing/2014/main" id="{1E4DED0B-3FCF-4DB8-8C88-6AED41C3D872}"/>
              </a:ext>
            </a:extLst>
          </p:cNvPr>
          <p:cNvSpPr txBox="1"/>
          <p:nvPr userDrawn="1"/>
        </p:nvSpPr>
        <p:spPr>
          <a:xfrm>
            <a:off x="2670058" y="1142133"/>
            <a:ext cx="3389700" cy="2308324"/>
          </a:xfrm>
          <a:prstGeom prst="rect">
            <a:avLst/>
          </a:prstGeom>
          <a:noFill/>
        </p:spPr>
        <p:txBody>
          <a:bodyPr wrap="square" rtlCol="0">
            <a:spAutoFit/>
          </a:bodyPr>
          <a:lstStyle/>
          <a:p>
            <a:pPr algn="ctr"/>
            <a:r>
              <a:rPr lang="vi-VN" sz="7200" dirty="0">
                <a:solidFill>
                  <a:srgbClr val="C00000"/>
                </a:solidFill>
                <a:latin typeface="UTM Cookies"/>
              </a:rPr>
              <a:t>HOẠT ĐỘNG</a:t>
            </a:r>
          </a:p>
        </p:txBody>
      </p:sp>
      <p:grpSp>
        <p:nvGrpSpPr>
          <p:cNvPr id="236" name="Google Shape;631;p30">
            <a:extLst>
              <a:ext uri="{FF2B5EF4-FFF2-40B4-BE49-F238E27FC236}">
                <a16:creationId xmlns:a16="http://schemas.microsoft.com/office/drawing/2014/main" id="{CD1EBE97-8F9B-460E-9BC5-FD02CD5043DA}"/>
              </a:ext>
            </a:extLst>
          </p:cNvPr>
          <p:cNvGrpSpPr/>
          <p:nvPr userDrawn="1"/>
        </p:nvGrpSpPr>
        <p:grpSpPr>
          <a:xfrm>
            <a:off x="5756408" y="2717573"/>
            <a:ext cx="982609" cy="1865200"/>
            <a:chOff x="961250" y="234750"/>
            <a:chExt cx="1222525" cy="2320700"/>
          </a:xfrm>
        </p:grpSpPr>
        <p:sp>
          <p:nvSpPr>
            <p:cNvPr id="237" name="Google Shape;632;p30">
              <a:extLst>
                <a:ext uri="{FF2B5EF4-FFF2-40B4-BE49-F238E27FC236}">
                  <a16:creationId xmlns:a16="http://schemas.microsoft.com/office/drawing/2014/main" id="{687291A7-7C04-436D-8909-2F2DB91394D5}"/>
                </a:ext>
              </a:extLst>
            </p:cNvPr>
            <p:cNvSpPr/>
            <p:nvPr/>
          </p:nvSpPr>
          <p:spPr>
            <a:xfrm>
              <a:off x="1529225" y="1558100"/>
              <a:ext cx="189075" cy="241150"/>
            </a:xfrm>
            <a:custGeom>
              <a:avLst/>
              <a:gdLst/>
              <a:ahLst/>
              <a:cxnLst/>
              <a:rect l="l" t="t" r="r" b="b"/>
              <a:pathLst>
                <a:path w="7563" h="9646" extrusionOk="0">
                  <a:moveTo>
                    <a:pt x="2353" y="0"/>
                  </a:moveTo>
                  <a:cubicBezTo>
                    <a:pt x="1378" y="0"/>
                    <a:pt x="404" y="572"/>
                    <a:pt x="135" y="1681"/>
                  </a:cubicBezTo>
                  <a:cubicBezTo>
                    <a:pt x="0" y="2252"/>
                    <a:pt x="0" y="2790"/>
                    <a:pt x="269" y="3361"/>
                  </a:cubicBezTo>
                  <a:lnTo>
                    <a:pt x="3496" y="9646"/>
                  </a:lnTo>
                  <a:lnTo>
                    <a:pt x="7562" y="7562"/>
                  </a:lnTo>
                  <a:lnTo>
                    <a:pt x="6857" y="4907"/>
                  </a:lnTo>
                  <a:cubicBezTo>
                    <a:pt x="6722" y="3932"/>
                    <a:pt x="6285" y="3092"/>
                    <a:pt x="5580" y="2252"/>
                  </a:cubicBezTo>
                  <a:cubicBezTo>
                    <a:pt x="5042" y="1546"/>
                    <a:pt x="4336" y="840"/>
                    <a:pt x="3496" y="269"/>
                  </a:cubicBezTo>
                  <a:cubicBezTo>
                    <a:pt x="3059" y="135"/>
                    <a:pt x="2790" y="0"/>
                    <a:pt x="2353" y="0"/>
                  </a:cubicBezTo>
                  <a:close/>
                </a:path>
              </a:pathLst>
            </a:custGeom>
            <a:solidFill>
              <a:srgbClr val="D07752"/>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38" name="Google Shape;633;p30">
              <a:extLst>
                <a:ext uri="{FF2B5EF4-FFF2-40B4-BE49-F238E27FC236}">
                  <a16:creationId xmlns:a16="http://schemas.microsoft.com/office/drawing/2014/main" id="{F72938D2-902A-4133-8C58-B3B12FE4D0FF}"/>
                </a:ext>
              </a:extLst>
            </p:cNvPr>
            <p:cNvSpPr/>
            <p:nvPr/>
          </p:nvSpPr>
          <p:spPr>
            <a:xfrm>
              <a:off x="1647700" y="1816875"/>
              <a:ext cx="206725" cy="252400"/>
            </a:xfrm>
            <a:custGeom>
              <a:avLst/>
              <a:gdLst/>
              <a:ahLst/>
              <a:cxnLst/>
              <a:rect l="l" t="t" r="r" b="b"/>
              <a:pathLst>
                <a:path w="8269" h="10096" extrusionOk="0">
                  <a:moveTo>
                    <a:pt x="3361" y="1"/>
                  </a:moveTo>
                  <a:lnTo>
                    <a:pt x="0" y="1816"/>
                  </a:lnTo>
                  <a:lnTo>
                    <a:pt x="3664" y="8840"/>
                  </a:lnTo>
                  <a:cubicBezTo>
                    <a:pt x="3933" y="9377"/>
                    <a:pt x="4336" y="9814"/>
                    <a:pt x="5042" y="9949"/>
                  </a:cubicBezTo>
                  <a:cubicBezTo>
                    <a:pt x="5363" y="10052"/>
                    <a:pt x="5703" y="10095"/>
                    <a:pt x="6048" y="10095"/>
                  </a:cubicBezTo>
                  <a:cubicBezTo>
                    <a:pt x="6607" y="10095"/>
                    <a:pt x="7177" y="9981"/>
                    <a:pt x="7697" y="9814"/>
                  </a:cubicBezTo>
                  <a:cubicBezTo>
                    <a:pt x="8134" y="9680"/>
                    <a:pt x="8268" y="9109"/>
                    <a:pt x="7865" y="8974"/>
                  </a:cubicBezTo>
                  <a:lnTo>
                    <a:pt x="5176" y="7697"/>
                  </a:lnTo>
                  <a:lnTo>
                    <a:pt x="3361" y="1"/>
                  </a:lnTo>
                  <a:close/>
                </a:path>
              </a:pathLst>
            </a:custGeom>
            <a:solidFill>
              <a:srgbClr val="A67C52"/>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39" name="Google Shape;634;p30">
              <a:extLst>
                <a:ext uri="{FF2B5EF4-FFF2-40B4-BE49-F238E27FC236}">
                  <a16:creationId xmlns:a16="http://schemas.microsoft.com/office/drawing/2014/main" id="{3C26E551-6E6B-4C61-AA82-0348436BF92C}"/>
                </a:ext>
              </a:extLst>
            </p:cNvPr>
            <p:cNvSpPr/>
            <p:nvPr/>
          </p:nvSpPr>
          <p:spPr>
            <a:xfrm>
              <a:off x="1598975" y="1737350"/>
              <a:ext cx="164700" cy="132500"/>
            </a:xfrm>
            <a:custGeom>
              <a:avLst/>
              <a:gdLst/>
              <a:ahLst/>
              <a:cxnLst/>
              <a:rect l="l" t="t" r="r" b="b"/>
              <a:pathLst>
                <a:path w="6588" h="5300" extrusionOk="0">
                  <a:moveTo>
                    <a:pt x="5457" y="0"/>
                  </a:moveTo>
                  <a:cubicBezTo>
                    <a:pt x="5352" y="0"/>
                    <a:pt x="5252" y="38"/>
                    <a:pt x="5176" y="123"/>
                  </a:cubicBezTo>
                  <a:lnTo>
                    <a:pt x="4772" y="392"/>
                  </a:lnTo>
                  <a:lnTo>
                    <a:pt x="706" y="2476"/>
                  </a:lnTo>
                  <a:lnTo>
                    <a:pt x="0" y="2778"/>
                  </a:lnTo>
                  <a:lnTo>
                    <a:pt x="1412" y="5299"/>
                  </a:lnTo>
                  <a:lnTo>
                    <a:pt x="1949" y="4997"/>
                  </a:lnTo>
                  <a:lnTo>
                    <a:pt x="5310" y="3182"/>
                  </a:lnTo>
                  <a:lnTo>
                    <a:pt x="6150" y="2778"/>
                  </a:lnTo>
                  <a:cubicBezTo>
                    <a:pt x="6453" y="2644"/>
                    <a:pt x="6587" y="2341"/>
                    <a:pt x="6453" y="2073"/>
                  </a:cubicBezTo>
                  <a:lnTo>
                    <a:pt x="6016" y="527"/>
                  </a:lnTo>
                  <a:cubicBezTo>
                    <a:pt x="6016" y="238"/>
                    <a:pt x="5723" y="0"/>
                    <a:pt x="5457" y="0"/>
                  </a:cubicBezTo>
                  <a:close/>
                </a:path>
              </a:pathLst>
            </a:custGeom>
            <a:solidFill>
              <a:schemeClr val="accent3"/>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40" name="Google Shape;635;p30">
              <a:extLst>
                <a:ext uri="{FF2B5EF4-FFF2-40B4-BE49-F238E27FC236}">
                  <a16:creationId xmlns:a16="http://schemas.microsoft.com/office/drawing/2014/main" id="{D302D271-50D4-4155-9A69-E249459AC0E2}"/>
                </a:ext>
              </a:extLst>
            </p:cNvPr>
            <p:cNvSpPr/>
            <p:nvPr/>
          </p:nvSpPr>
          <p:spPr>
            <a:xfrm>
              <a:off x="1287250" y="1496000"/>
              <a:ext cx="392400" cy="420700"/>
            </a:xfrm>
            <a:custGeom>
              <a:avLst/>
              <a:gdLst/>
              <a:ahLst/>
              <a:cxnLst/>
              <a:rect l="l" t="t" r="r" b="b"/>
              <a:pathLst>
                <a:path w="15696" h="16828" extrusionOk="0">
                  <a:moveTo>
                    <a:pt x="8715" y="0"/>
                  </a:moveTo>
                  <a:cubicBezTo>
                    <a:pt x="8144" y="0"/>
                    <a:pt x="7563" y="77"/>
                    <a:pt x="6991" y="232"/>
                  </a:cubicBezTo>
                  <a:cubicBezTo>
                    <a:pt x="4201" y="1207"/>
                    <a:pt x="2118" y="4030"/>
                    <a:pt x="840" y="9475"/>
                  </a:cubicBezTo>
                  <a:cubicBezTo>
                    <a:pt x="437" y="11155"/>
                    <a:pt x="135" y="12836"/>
                    <a:pt x="0" y="14516"/>
                  </a:cubicBezTo>
                  <a:lnTo>
                    <a:pt x="0" y="15087"/>
                  </a:lnTo>
                  <a:cubicBezTo>
                    <a:pt x="1465" y="15986"/>
                    <a:pt x="3690" y="16828"/>
                    <a:pt x="6887" y="16828"/>
                  </a:cubicBezTo>
                  <a:cubicBezTo>
                    <a:pt x="9191" y="16828"/>
                    <a:pt x="12000" y="16390"/>
                    <a:pt x="15393" y="15222"/>
                  </a:cubicBezTo>
                  <a:cubicBezTo>
                    <a:pt x="15259" y="14382"/>
                    <a:pt x="15259" y="13407"/>
                    <a:pt x="15259" y="12432"/>
                  </a:cubicBezTo>
                  <a:cubicBezTo>
                    <a:pt x="15695" y="7660"/>
                    <a:pt x="15259" y="3593"/>
                    <a:pt x="12469" y="1375"/>
                  </a:cubicBezTo>
                  <a:cubicBezTo>
                    <a:pt x="11465" y="467"/>
                    <a:pt x="10121" y="0"/>
                    <a:pt x="8715" y="0"/>
                  </a:cubicBezTo>
                  <a:close/>
                </a:path>
              </a:pathLst>
            </a:custGeom>
            <a:solidFill>
              <a:srgbClr val="FFFFFF"/>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41" name="Google Shape;636;p30">
              <a:extLst>
                <a:ext uri="{FF2B5EF4-FFF2-40B4-BE49-F238E27FC236}">
                  <a16:creationId xmlns:a16="http://schemas.microsoft.com/office/drawing/2014/main" id="{9F9D9497-4024-4862-BFC9-C7AB537B839F}"/>
                </a:ext>
              </a:extLst>
            </p:cNvPr>
            <p:cNvSpPr/>
            <p:nvPr/>
          </p:nvSpPr>
          <p:spPr>
            <a:xfrm>
              <a:off x="1567025" y="1904250"/>
              <a:ext cx="4225" cy="25"/>
            </a:xfrm>
            <a:custGeom>
              <a:avLst/>
              <a:gdLst/>
              <a:ahLst/>
              <a:cxnLst/>
              <a:rect l="l" t="t" r="r" b="b"/>
              <a:pathLst>
                <a:path w="169" h="1" extrusionOk="0">
                  <a:moveTo>
                    <a:pt x="169" y="1"/>
                  </a:moveTo>
                  <a:lnTo>
                    <a:pt x="1" y="1"/>
                  </a:lnTo>
                  <a:lnTo>
                    <a:pt x="1" y="1"/>
                  </a:lnTo>
                  <a:lnTo>
                    <a:pt x="169" y="1"/>
                  </a:lnTo>
                  <a:close/>
                </a:path>
              </a:pathLst>
            </a:custGeom>
            <a:solidFill>
              <a:srgbClr val="E3E8F4"/>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42" name="Google Shape;637;p30">
              <a:extLst>
                <a:ext uri="{FF2B5EF4-FFF2-40B4-BE49-F238E27FC236}">
                  <a16:creationId xmlns:a16="http://schemas.microsoft.com/office/drawing/2014/main" id="{A06D0AAE-A1CB-44E4-8A77-73002D3A2F0E}"/>
                </a:ext>
              </a:extLst>
            </p:cNvPr>
            <p:cNvSpPr/>
            <p:nvPr/>
          </p:nvSpPr>
          <p:spPr>
            <a:xfrm>
              <a:off x="1567025" y="1575725"/>
              <a:ext cx="7600" cy="328550"/>
            </a:xfrm>
            <a:custGeom>
              <a:avLst/>
              <a:gdLst/>
              <a:ahLst/>
              <a:cxnLst/>
              <a:rect l="l" t="t" r="r" b="b"/>
              <a:pathLst>
                <a:path w="304" h="13142" extrusionOk="0">
                  <a:moveTo>
                    <a:pt x="303" y="1"/>
                  </a:moveTo>
                  <a:lnTo>
                    <a:pt x="301" y="241"/>
                  </a:lnTo>
                  <a:lnTo>
                    <a:pt x="303" y="135"/>
                  </a:lnTo>
                  <a:lnTo>
                    <a:pt x="303" y="1"/>
                  </a:lnTo>
                  <a:close/>
                  <a:moveTo>
                    <a:pt x="301" y="241"/>
                  </a:moveTo>
                  <a:lnTo>
                    <a:pt x="1" y="13142"/>
                  </a:lnTo>
                  <a:lnTo>
                    <a:pt x="169" y="13142"/>
                  </a:lnTo>
                  <a:lnTo>
                    <a:pt x="301" y="241"/>
                  </a:lnTo>
                  <a:close/>
                </a:path>
              </a:pathLst>
            </a:custGeom>
            <a:solidFill>
              <a:srgbClr val="E3E8F4"/>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43" name="Google Shape;638;p30">
              <a:extLst>
                <a:ext uri="{FF2B5EF4-FFF2-40B4-BE49-F238E27FC236}">
                  <a16:creationId xmlns:a16="http://schemas.microsoft.com/office/drawing/2014/main" id="{DFDED29A-A543-4DDB-8E9E-20A5DAF07B51}"/>
                </a:ext>
              </a:extLst>
            </p:cNvPr>
            <p:cNvSpPr/>
            <p:nvPr/>
          </p:nvSpPr>
          <p:spPr>
            <a:xfrm>
              <a:off x="1462000" y="1915175"/>
              <a:ext cx="49600" cy="3400"/>
            </a:xfrm>
            <a:custGeom>
              <a:avLst/>
              <a:gdLst/>
              <a:ahLst/>
              <a:cxnLst/>
              <a:rect l="l" t="t" r="r" b="b"/>
              <a:pathLst>
                <a:path w="1984" h="136" extrusionOk="0">
                  <a:moveTo>
                    <a:pt x="1" y="135"/>
                  </a:moveTo>
                  <a:lnTo>
                    <a:pt x="1" y="135"/>
                  </a:lnTo>
                  <a:lnTo>
                    <a:pt x="1" y="135"/>
                  </a:lnTo>
                  <a:lnTo>
                    <a:pt x="1" y="135"/>
                  </a:lnTo>
                  <a:close/>
                  <a:moveTo>
                    <a:pt x="1984" y="1"/>
                  </a:moveTo>
                  <a:cubicBezTo>
                    <a:pt x="1278" y="1"/>
                    <a:pt x="707" y="135"/>
                    <a:pt x="1" y="135"/>
                  </a:cubicBezTo>
                  <a:cubicBezTo>
                    <a:pt x="707" y="135"/>
                    <a:pt x="1278" y="1"/>
                    <a:pt x="1984" y="1"/>
                  </a:cubicBezTo>
                  <a:close/>
                </a:path>
              </a:pathLst>
            </a:custGeom>
            <a:solidFill>
              <a:srgbClr val="E3E8F4"/>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44" name="Google Shape;639;p30">
              <a:extLst>
                <a:ext uri="{FF2B5EF4-FFF2-40B4-BE49-F238E27FC236}">
                  <a16:creationId xmlns:a16="http://schemas.microsoft.com/office/drawing/2014/main" id="{891958B6-954E-4DF4-A06C-FBC9E416A9BE}"/>
                </a:ext>
              </a:extLst>
            </p:cNvPr>
            <p:cNvSpPr/>
            <p:nvPr/>
          </p:nvSpPr>
          <p:spPr>
            <a:xfrm>
              <a:off x="1462000" y="1533725"/>
              <a:ext cx="73975" cy="384850"/>
            </a:xfrm>
            <a:custGeom>
              <a:avLst/>
              <a:gdLst/>
              <a:ahLst/>
              <a:cxnLst/>
              <a:rect l="l" t="t" r="r" b="b"/>
              <a:pathLst>
                <a:path w="2959" h="15394" extrusionOk="0">
                  <a:moveTo>
                    <a:pt x="1681" y="1"/>
                  </a:moveTo>
                  <a:cubicBezTo>
                    <a:pt x="1547" y="404"/>
                    <a:pt x="1547" y="841"/>
                    <a:pt x="1412" y="1244"/>
                  </a:cubicBezTo>
                  <a:cubicBezTo>
                    <a:pt x="841" y="4605"/>
                    <a:pt x="169" y="10083"/>
                    <a:pt x="1" y="15393"/>
                  </a:cubicBezTo>
                  <a:cubicBezTo>
                    <a:pt x="707" y="15393"/>
                    <a:pt x="1278" y="15259"/>
                    <a:pt x="1984" y="15259"/>
                  </a:cubicBezTo>
                  <a:cubicBezTo>
                    <a:pt x="2253" y="10923"/>
                    <a:pt x="2521" y="5445"/>
                    <a:pt x="2958" y="1815"/>
                  </a:cubicBezTo>
                  <a:cubicBezTo>
                    <a:pt x="2118" y="1547"/>
                    <a:pt x="1681" y="706"/>
                    <a:pt x="1681" y="1"/>
                  </a:cubicBezTo>
                  <a:close/>
                </a:path>
              </a:pathLst>
            </a:custGeom>
            <a:solidFill>
              <a:srgbClr val="E3E8F4"/>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45" name="Google Shape;640;p30">
              <a:extLst>
                <a:ext uri="{FF2B5EF4-FFF2-40B4-BE49-F238E27FC236}">
                  <a16:creationId xmlns:a16="http://schemas.microsoft.com/office/drawing/2014/main" id="{356FBE5B-403A-46D2-8289-CDE62AC8E1C8}"/>
                </a:ext>
              </a:extLst>
            </p:cNvPr>
            <p:cNvSpPr/>
            <p:nvPr/>
          </p:nvSpPr>
          <p:spPr>
            <a:xfrm>
              <a:off x="1602325" y="1519450"/>
              <a:ext cx="3375" cy="14300"/>
            </a:xfrm>
            <a:custGeom>
              <a:avLst/>
              <a:gdLst/>
              <a:ahLst/>
              <a:cxnLst/>
              <a:rect l="l" t="t" r="r" b="b"/>
              <a:pathLst>
                <a:path w="135" h="572" extrusionOk="0">
                  <a:moveTo>
                    <a:pt x="135" y="0"/>
                  </a:moveTo>
                  <a:lnTo>
                    <a:pt x="0" y="572"/>
                  </a:lnTo>
                  <a:lnTo>
                    <a:pt x="135" y="572"/>
                  </a:lnTo>
                  <a:lnTo>
                    <a:pt x="135" y="0"/>
                  </a:lnTo>
                  <a:close/>
                </a:path>
              </a:pathLst>
            </a:custGeom>
            <a:solidFill>
              <a:srgbClr val="E3E8F4"/>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46" name="Google Shape;641;p30">
              <a:extLst>
                <a:ext uri="{FF2B5EF4-FFF2-40B4-BE49-F238E27FC236}">
                  <a16:creationId xmlns:a16="http://schemas.microsoft.com/office/drawing/2014/main" id="{6E21DD77-A145-4889-AAF0-D687CBC0C68E}"/>
                </a:ext>
              </a:extLst>
            </p:cNvPr>
            <p:cNvSpPr/>
            <p:nvPr/>
          </p:nvSpPr>
          <p:spPr>
            <a:xfrm>
              <a:off x="1571225" y="1533725"/>
              <a:ext cx="34475" cy="370550"/>
            </a:xfrm>
            <a:custGeom>
              <a:avLst/>
              <a:gdLst/>
              <a:ahLst/>
              <a:cxnLst/>
              <a:rect l="l" t="t" r="r" b="b"/>
              <a:pathLst>
                <a:path w="1379" h="14822" extrusionOk="0">
                  <a:moveTo>
                    <a:pt x="1244" y="1"/>
                  </a:moveTo>
                  <a:cubicBezTo>
                    <a:pt x="1244" y="841"/>
                    <a:pt x="841" y="1379"/>
                    <a:pt x="135" y="1681"/>
                  </a:cubicBezTo>
                  <a:lnTo>
                    <a:pt x="1" y="14822"/>
                  </a:lnTo>
                  <a:cubicBezTo>
                    <a:pt x="404" y="14822"/>
                    <a:pt x="841" y="14688"/>
                    <a:pt x="1379" y="14553"/>
                  </a:cubicBezTo>
                  <a:lnTo>
                    <a:pt x="1379" y="1"/>
                  </a:lnTo>
                  <a:close/>
                </a:path>
              </a:pathLst>
            </a:custGeom>
            <a:solidFill>
              <a:srgbClr val="E3E8F4"/>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47" name="Google Shape;642;p30">
              <a:extLst>
                <a:ext uri="{FF2B5EF4-FFF2-40B4-BE49-F238E27FC236}">
                  <a16:creationId xmlns:a16="http://schemas.microsoft.com/office/drawing/2014/main" id="{0FCB9DE3-0F3D-4CBE-8A4E-9ECE8EC5924A}"/>
                </a:ext>
              </a:extLst>
            </p:cNvPr>
            <p:cNvSpPr/>
            <p:nvPr/>
          </p:nvSpPr>
          <p:spPr>
            <a:xfrm>
              <a:off x="1518300" y="1953825"/>
              <a:ext cx="252100" cy="447225"/>
            </a:xfrm>
            <a:custGeom>
              <a:avLst/>
              <a:gdLst/>
              <a:ahLst/>
              <a:cxnLst/>
              <a:rect l="l" t="t" r="r" b="b"/>
              <a:pathLst>
                <a:path w="10084" h="17889" extrusionOk="0">
                  <a:moveTo>
                    <a:pt x="6588" y="1"/>
                  </a:moveTo>
                  <a:lnTo>
                    <a:pt x="4639" y="1547"/>
                  </a:lnTo>
                  <a:lnTo>
                    <a:pt x="2118" y="3496"/>
                  </a:lnTo>
                  <a:lnTo>
                    <a:pt x="1110" y="4202"/>
                  </a:lnTo>
                  <a:lnTo>
                    <a:pt x="975" y="4336"/>
                  </a:lnTo>
                  <a:lnTo>
                    <a:pt x="1110" y="4336"/>
                  </a:lnTo>
                  <a:lnTo>
                    <a:pt x="1950" y="5580"/>
                  </a:lnTo>
                  <a:lnTo>
                    <a:pt x="4773" y="9378"/>
                  </a:lnTo>
                  <a:lnTo>
                    <a:pt x="1681" y="12739"/>
                  </a:lnTo>
                  <a:lnTo>
                    <a:pt x="572" y="13982"/>
                  </a:lnTo>
                  <a:cubicBezTo>
                    <a:pt x="135" y="14553"/>
                    <a:pt x="1" y="15394"/>
                    <a:pt x="437" y="15965"/>
                  </a:cubicBezTo>
                  <a:lnTo>
                    <a:pt x="1547" y="17645"/>
                  </a:lnTo>
                  <a:cubicBezTo>
                    <a:pt x="1659" y="17814"/>
                    <a:pt x="1848" y="17889"/>
                    <a:pt x="2040" y="17889"/>
                  </a:cubicBezTo>
                  <a:cubicBezTo>
                    <a:pt x="2306" y="17889"/>
                    <a:pt x="2578" y="17745"/>
                    <a:pt x="2656" y="17511"/>
                  </a:cubicBezTo>
                  <a:lnTo>
                    <a:pt x="3227" y="15394"/>
                  </a:lnTo>
                  <a:lnTo>
                    <a:pt x="3361" y="15394"/>
                  </a:lnTo>
                  <a:lnTo>
                    <a:pt x="8840" y="12302"/>
                  </a:lnTo>
                  <a:cubicBezTo>
                    <a:pt x="9680" y="11764"/>
                    <a:pt x="10083" y="10789"/>
                    <a:pt x="9814" y="9781"/>
                  </a:cubicBezTo>
                  <a:lnTo>
                    <a:pt x="6722" y="1"/>
                  </a:lnTo>
                  <a:close/>
                </a:path>
              </a:pathLst>
            </a:custGeom>
            <a:solidFill>
              <a:schemeClr val="accent4"/>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48" name="Google Shape;643;p30">
              <a:extLst>
                <a:ext uri="{FF2B5EF4-FFF2-40B4-BE49-F238E27FC236}">
                  <a16:creationId xmlns:a16="http://schemas.microsoft.com/office/drawing/2014/main" id="{719DC071-233A-4152-8329-C8E64F89D460}"/>
                </a:ext>
              </a:extLst>
            </p:cNvPr>
            <p:cNvSpPr/>
            <p:nvPr/>
          </p:nvSpPr>
          <p:spPr>
            <a:xfrm>
              <a:off x="1518300" y="2272275"/>
              <a:ext cx="84050" cy="128775"/>
            </a:xfrm>
            <a:custGeom>
              <a:avLst/>
              <a:gdLst/>
              <a:ahLst/>
              <a:cxnLst/>
              <a:rect l="l" t="t" r="r" b="b"/>
              <a:pathLst>
                <a:path w="3362" h="5151" extrusionOk="0">
                  <a:moveTo>
                    <a:pt x="1681" y="1"/>
                  </a:moveTo>
                  <a:lnTo>
                    <a:pt x="572" y="1244"/>
                  </a:lnTo>
                  <a:cubicBezTo>
                    <a:pt x="135" y="1815"/>
                    <a:pt x="1" y="2656"/>
                    <a:pt x="437" y="3227"/>
                  </a:cubicBezTo>
                  <a:lnTo>
                    <a:pt x="1547" y="4907"/>
                  </a:lnTo>
                  <a:cubicBezTo>
                    <a:pt x="1659" y="5076"/>
                    <a:pt x="1848" y="5151"/>
                    <a:pt x="2040" y="5151"/>
                  </a:cubicBezTo>
                  <a:cubicBezTo>
                    <a:pt x="2306" y="5151"/>
                    <a:pt x="2578" y="5007"/>
                    <a:pt x="2656" y="4773"/>
                  </a:cubicBezTo>
                  <a:lnTo>
                    <a:pt x="3227" y="2656"/>
                  </a:lnTo>
                  <a:lnTo>
                    <a:pt x="3361" y="2656"/>
                  </a:lnTo>
                  <a:cubicBezTo>
                    <a:pt x="2790" y="1815"/>
                    <a:pt x="2252" y="841"/>
                    <a:pt x="1681" y="1"/>
                  </a:cubicBezTo>
                  <a:close/>
                </a:path>
              </a:pathLst>
            </a:custGeom>
            <a:solidFill>
              <a:schemeClr val="accent3"/>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49" name="Google Shape;644;p30">
              <a:extLst>
                <a:ext uri="{FF2B5EF4-FFF2-40B4-BE49-F238E27FC236}">
                  <a16:creationId xmlns:a16="http://schemas.microsoft.com/office/drawing/2014/main" id="{D99063E4-8047-4A9A-83F0-3913338153F6}"/>
                </a:ext>
              </a:extLst>
            </p:cNvPr>
            <p:cNvSpPr/>
            <p:nvPr/>
          </p:nvSpPr>
          <p:spPr>
            <a:xfrm>
              <a:off x="1266250" y="1990050"/>
              <a:ext cx="357100" cy="513300"/>
            </a:xfrm>
            <a:custGeom>
              <a:avLst/>
              <a:gdLst/>
              <a:ahLst/>
              <a:cxnLst/>
              <a:rect l="l" t="t" r="r" b="b"/>
              <a:pathLst>
                <a:path w="14284" h="20532" extrusionOk="0">
                  <a:moveTo>
                    <a:pt x="1295" y="1"/>
                  </a:moveTo>
                  <a:cubicBezTo>
                    <a:pt x="838" y="1"/>
                    <a:pt x="400" y="388"/>
                    <a:pt x="269" y="938"/>
                  </a:cubicBezTo>
                  <a:cubicBezTo>
                    <a:pt x="0" y="5542"/>
                    <a:pt x="3932" y="12399"/>
                    <a:pt x="10519" y="20532"/>
                  </a:cubicBezTo>
                  <a:lnTo>
                    <a:pt x="14284" y="19961"/>
                  </a:lnTo>
                  <a:lnTo>
                    <a:pt x="14015" y="19826"/>
                  </a:lnTo>
                  <a:lnTo>
                    <a:pt x="8839" y="3862"/>
                  </a:lnTo>
                  <a:cubicBezTo>
                    <a:pt x="8839" y="3593"/>
                    <a:pt x="8537" y="3291"/>
                    <a:pt x="8402" y="3156"/>
                  </a:cubicBezTo>
                  <a:lnTo>
                    <a:pt x="1680" y="98"/>
                  </a:lnTo>
                  <a:cubicBezTo>
                    <a:pt x="1555" y="31"/>
                    <a:pt x="1424" y="1"/>
                    <a:pt x="1295" y="1"/>
                  </a:cubicBezTo>
                  <a:close/>
                </a:path>
              </a:pathLst>
            </a:custGeom>
            <a:solidFill>
              <a:schemeClr val="accent4"/>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50" name="Google Shape;645;p30">
              <a:extLst>
                <a:ext uri="{FF2B5EF4-FFF2-40B4-BE49-F238E27FC236}">
                  <a16:creationId xmlns:a16="http://schemas.microsoft.com/office/drawing/2014/main" id="{0E554B2F-BF11-40A2-97D2-0FDB1AEB641B}"/>
                </a:ext>
              </a:extLst>
            </p:cNvPr>
            <p:cNvSpPr/>
            <p:nvPr/>
          </p:nvSpPr>
          <p:spPr>
            <a:xfrm>
              <a:off x="1272950" y="1873175"/>
              <a:ext cx="420150" cy="227725"/>
            </a:xfrm>
            <a:custGeom>
              <a:avLst/>
              <a:gdLst/>
              <a:ahLst/>
              <a:cxnLst/>
              <a:rect l="l" t="t" r="r" b="b"/>
              <a:pathLst>
                <a:path w="16806" h="9109" extrusionOk="0">
                  <a:moveTo>
                    <a:pt x="572" y="0"/>
                  </a:moveTo>
                  <a:lnTo>
                    <a:pt x="169" y="2790"/>
                  </a:lnTo>
                  <a:cubicBezTo>
                    <a:pt x="1" y="3933"/>
                    <a:pt x="1" y="5042"/>
                    <a:pt x="1" y="6285"/>
                  </a:cubicBezTo>
                  <a:lnTo>
                    <a:pt x="1" y="6857"/>
                  </a:lnTo>
                  <a:lnTo>
                    <a:pt x="8403" y="8974"/>
                  </a:lnTo>
                  <a:cubicBezTo>
                    <a:pt x="8571" y="9108"/>
                    <a:pt x="8705" y="9108"/>
                    <a:pt x="8974" y="9108"/>
                  </a:cubicBezTo>
                  <a:lnTo>
                    <a:pt x="11764" y="8806"/>
                  </a:lnTo>
                  <a:lnTo>
                    <a:pt x="12470" y="8671"/>
                  </a:lnTo>
                  <a:lnTo>
                    <a:pt x="14856" y="6453"/>
                  </a:lnTo>
                  <a:lnTo>
                    <a:pt x="16402" y="5042"/>
                  </a:lnTo>
                  <a:cubicBezTo>
                    <a:pt x="16671" y="4773"/>
                    <a:pt x="16805" y="4336"/>
                    <a:pt x="16671" y="4067"/>
                  </a:cubicBezTo>
                  <a:lnTo>
                    <a:pt x="16536" y="3227"/>
                  </a:lnTo>
                  <a:lnTo>
                    <a:pt x="16133" y="1110"/>
                  </a:lnTo>
                  <a:cubicBezTo>
                    <a:pt x="15965" y="841"/>
                    <a:pt x="15965" y="572"/>
                    <a:pt x="15965" y="135"/>
                  </a:cubicBezTo>
                  <a:cubicBezTo>
                    <a:pt x="12572" y="1303"/>
                    <a:pt x="9763" y="1741"/>
                    <a:pt x="7459" y="1741"/>
                  </a:cubicBezTo>
                  <a:cubicBezTo>
                    <a:pt x="4262" y="1741"/>
                    <a:pt x="2037" y="899"/>
                    <a:pt x="572" y="0"/>
                  </a:cubicBezTo>
                  <a:close/>
                </a:path>
              </a:pathLst>
            </a:custGeom>
            <a:solidFill>
              <a:schemeClr val="accent4"/>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51" name="Google Shape;646;p30">
              <a:extLst>
                <a:ext uri="{FF2B5EF4-FFF2-40B4-BE49-F238E27FC236}">
                  <a16:creationId xmlns:a16="http://schemas.microsoft.com/office/drawing/2014/main" id="{6503A830-067E-43A5-B647-8F98FA6CC23D}"/>
                </a:ext>
              </a:extLst>
            </p:cNvPr>
            <p:cNvSpPr/>
            <p:nvPr/>
          </p:nvSpPr>
          <p:spPr>
            <a:xfrm>
              <a:off x="1560325" y="2072300"/>
              <a:ext cx="119325" cy="200000"/>
            </a:xfrm>
            <a:custGeom>
              <a:avLst/>
              <a:gdLst/>
              <a:ahLst/>
              <a:cxnLst/>
              <a:rect l="l" t="t" r="r" b="b"/>
              <a:pathLst>
                <a:path w="4773" h="8000" extrusionOk="0">
                  <a:moveTo>
                    <a:pt x="1815" y="1"/>
                  </a:moveTo>
                  <a:lnTo>
                    <a:pt x="975" y="706"/>
                  </a:lnTo>
                  <a:lnTo>
                    <a:pt x="269" y="841"/>
                  </a:lnTo>
                  <a:lnTo>
                    <a:pt x="1815" y="2824"/>
                  </a:lnTo>
                  <a:lnTo>
                    <a:pt x="1815" y="1"/>
                  </a:lnTo>
                  <a:close/>
                  <a:moveTo>
                    <a:pt x="3932" y="1412"/>
                  </a:moveTo>
                  <a:cubicBezTo>
                    <a:pt x="3226" y="2118"/>
                    <a:pt x="2655" y="2689"/>
                    <a:pt x="2252" y="3227"/>
                  </a:cubicBezTo>
                  <a:lnTo>
                    <a:pt x="2117" y="3362"/>
                  </a:lnTo>
                  <a:lnTo>
                    <a:pt x="3092" y="4639"/>
                  </a:lnTo>
                  <a:lnTo>
                    <a:pt x="0" y="8000"/>
                  </a:lnTo>
                  <a:lnTo>
                    <a:pt x="0" y="8000"/>
                  </a:lnTo>
                  <a:lnTo>
                    <a:pt x="3798" y="5479"/>
                  </a:lnTo>
                  <a:cubicBezTo>
                    <a:pt x="4470" y="5042"/>
                    <a:pt x="4772" y="4202"/>
                    <a:pt x="4638" y="3530"/>
                  </a:cubicBezTo>
                  <a:lnTo>
                    <a:pt x="4067" y="1412"/>
                  </a:lnTo>
                  <a:cubicBezTo>
                    <a:pt x="4067" y="1412"/>
                    <a:pt x="4067" y="1547"/>
                    <a:pt x="3932" y="1547"/>
                  </a:cubicBezTo>
                  <a:lnTo>
                    <a:pt x="3932" y="1412"/>
                  </a:lnTo>
                  <a:close/>
                </a:path>
              </a:pathLst>
            </a:custGeom>
            <a:solidFill>
              <a:schemeClr val="accent3"/>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52" name="Google Shape;647;p30">
              <a:extLst>
                <a:ext uri="{FF2B5EF4-FFF2-40B4-BE49-F238E27FC236}">
                  <a16:creationId xmlns:a16="http://schemas.microsoft.com/office/drawing/2014/main" id="{DF84C57A-2063-4AAB-ABAA-2320913DF64F}"/>
                </a:ext>
              </a:extLst>
            </p:cNvPr>
            <p:cNvSpPr/>
            <p:nvPr/>
          </p:nvSpPr>
          <p:spPr>
            <a:xfrm>
              <a:off x="1493925" y="1994601"/>
              <a:ext cx="111775" cy="108425"/>
            </a:xfrm>
            <a:custGeom>
              <a:avLst/>
              <a:gdLst/>
              <a:ahLst/>
              <a:cxnLst/>
              <a:rect l="l" t="t" r="r" b="b"/>
              <a:pathLst>
                <a:path w="4471" h="4337" extrusionOk="0">
                  <a:moveTo>
                    <a:pt x="4471" y="1"/>
                  </a:moveTo>
                  <a:cubicBezTo>
                    <a:pt x="4068" y="841"/>
                    <a:pt x="3496" y="1379"/>
                    <a:pt x="3093" y="1950"/>
                  </a:cubicBezTo>
                  <a:cubicBezTo>
                    <a:pt x="2656" y="2219"/>
                    <a:pt x="2387" y="2522"/>
                    <a:pt x="2085" y="2790"/>
                  </a:cubicBezTo>
                  <a:cubicBezTo>
                    <a:pt x="707" y="3765"/>
                    <a:pt x="1" y="4336"/>
                    <a:pt x="135" y="4336"/>
                  </a:cubicBezTo>
                  <a:lnTo>
                    <a:pt x="2925" y="4034"/>
                  </a:lnTo>
                  <a:lnTo>
                    <a:pt x="3631" y="3899"/>
                  </a:lnTo>
                  <a:lnTo>
                    <a:pt x="4471" y="3194"/>
                  </a:lnTo>
                  <a:lnTo>
                    <a:pt x="4471" y="1"/>
                  </a:lnTo>
                  <a:close/>
                </a:path>
              </a:pathLst>
            </a:custGeom>
            <a:solidFill>
              <a:schemeClr val="accent3"/>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53" name="Google Shape;648;p30">
              <a:extLst>
                <a:ext uri="{FF2B5EF4-FFF2-40B4-BE49-F238E27FC236}">
                  <a16:creationId xmlns:a16="http://schemas.microsoft.com/office/drawing/2014/main" id="{F9B2B0E4-B837-452D-9FDA-3D4DD7D1D0B7}"/>
                </a:ext>
              </a:extLst>
            </p:cNvPr>
            <p:cNvSpPr/>
            <p:nvPr/>
          </p:nvSpPr>
          <p:spPr>
            <a:xfrm>
              <a:off x="1529225" y="2489050"/>
              <a:ext cx="153775" cy="66400"/>
            </a:xfrm>
            <a:custGeom>
              <a:avLst/>
              <a:gdLst/>
              <a:ahLst/>
              <a:cxnLst/>
              <a:rect l="l" t="t" r="r" b="b"/>
              <a:pathLst>
                <a:path w="6151" h="2656" extrusionOk="0">
                  <a:moveTo>
                    <a:pt x="3765" y="1"/>
                  </a:moveTo>
                  <a:lnTo>
                    <a:pt x="0" y="572"/>
                  </a:lnTo>
                  <a:cubicBezTo>
                    <a:pt x="538" y="1278"/>
                    <a:pt x="1110" y="1815"/>
                    <a:pt x="1681" y="2521"/>
                  </a:cubicBezTo>
                  <a:lnTo>
                    <a:pt x="5311" y="2656"/>
                  </a:lnTo>
                  <a:cubicBezTo>
                    <a:pt x="5882" y="2656"/>
                    <a:pt x="6151" y="1984"/>
                    <a:pt x="5714" y="1547"/>
                  </a:cubicBezTo>
                  <a:lnTo>
                    <a:pt x="3765" y="1"/>
                  </a:lnTo>
                  <a:close/>
                </a:path>
              </a:pathLst>
            </a:custGeom>
            <a:solidFill>
              <a:schemeClr val="accent3"/>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54" name="Google Shape;649;p30">
              <a:extLst>
                <a:ext uri="{FF2B5EF4-FFF2-40B4-BE49-F238E27FC236}">
                  <a16:creationId xmlns:a16="http://schemas.microsoft.com/office/drawing/2014/main" id="{A7A1E2E4-93B6-4ACB-8A08-DCB30F05A025}"/>
                </a:ext>
              </a:extLst>
            </p:cNvPr>
            <p:cNvSpPr/>
            <p:nvPr/>
          </p:nvSpPr>
          <p:spPr>
            <a:xfrm>
              <a:off x="1500650" y="1379125"/>
              <a:ext cx="112625" cy="203350"/>
            </a:xfrm>
            <a:custGeom>
              <a:avLst/>
              <a:gdLst/>
              <a:ahLst/>
              <a:cxnLst/>
              <a:rect l="l" t="t" r="r" b="b"/>
              <a:pathLst>
                <a:path w="4505" h="8134" extrusionOk="0">
                  <a:moveTo>
                    <a:pt x="572" y="1"/>
                  </a:moveTo>
                  <a:lnTo>
                    <a:pt x="303" y="3933"/>
                  </a:lnTo>
                  <a:lnTo>
                    <a:pt x="135" y="5882"/>
                  </a:lnTo>
                  <a:cubicBezTo>
                    <a:pt x="1" y="7025"/>
                    <a:pt x="841" y="7999"/>
                    <a:pt x="1984" y="8134"/>
                  </a:cubicBezTo>
                  <a:cubicBezTo>
                    <a:pt x="3093" y="8134"/>
                    <a:pt x="4067" y="7294"/>
                    <a:pt x="4067" y="6185"/>
                  </a:cubicBezTo>
                  <a:lnTo>
                    <a:pt x="4202" y="5042"/>
                  </a:lnTo>
                  <a:lnTo>
                    <a:pt x="4504" y="303"/>
                  </a:lnTo>
                  <a:lnTo>
                    <a:pt x="572" y="1"/>
                  </a:lnTo>
                  <a:close/>
                </a:path>
              </a:pathLst>
            </a:custGeom>
            <a:solidFill>
              <a:srgbClr val="A67C52"/>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55" name="Google Shape;650;p30">
              <a:extLst>
                <a:ext uri="{FF2B5EF4-FFF2-40B4-BE49-F238E27FC236}">
                  <a16:creationId xmlns:a16="http://schemas.microsoft.com/office/drawing/2014/main" id="{50BBEB0A-8D24-4CBF-AE3E-0D240D2D426E}"/>
                </a:ext>
              </a:extLst>
            </p:cNvPr>
            <p:cNvSpPr/>
            <p:nvPr/>
          </p:nvSpPr>
          <p:spPr>
            <a:xfrm>
              <a:off x="1059550" y="406000"/>
              <a:ext cx="1015850" cy="1068100"/>
            </a:xfrm>
            <a:custGeom>
              <a:avLst/>
              <a:gdLst/>
              <a:ahLst/>
              <a:cxnLst/>
              <a:rect l="l" t="t" r="r" b="b"/>
              <a:pathLst>
                <a:path w="40634" h="42724" extrusionOk="0">
                  <a:moveTo>
                    <a:pt x="20385" y="1"/>
                  </a:moveTo>
                  <a:cubicBezTo>
                    <a:pt x="20223" y="1"/>
                    <a:pt x="20060" y="3"/>
                    <a:pt x="19897" y="7"/>
                  </a:cubicBezTo>
                  <a:cubicBezTo>
                    <a:pt x="9545" y="276"/>
                    <a:pt x="1681" y="8846"/>
                    <a:pt x="437" y="19197"/>
                  </a:cubicBezTo>
                  <a:cubicBezTo>
                    <a:pt x="0" y="22424"/>
                    <a:pt x="303" y="25650"/>
                    <a:pt x="1277" y="28574"/>
                  </a:cubicBezTo>
                  <a:cubicBezTo>
                    <a:pt x="841" y="29414"/>
                    <a:pt x="572" y="30523"/>
                    <a:pt x="841" y="31532"/>
                  </a:cubicBezTo>
                  <a:cubicBezTo>
                    <a:pt x="1143" y="33884"/>
                    <a:pt x="3092" y="35565"/>
                    <a:pt x="5478" y="35733"/>
                  </a:cubicBezTo>
                  <a:cubicBezTo>
                    <a:pt x="9377" y="39934"/>
                    <a:pt x="15696" y="42723"/>
                    <a:pt x="24098" y="42723"/>
                  </a:cubicBezTo>
                  <a:cubicBezTo>
                    <a:pt x="30382" y="42723"/>
                    <a:pt x="35592" y="39766"/>
                    <a:pt x="36835" y="36002"/>
                  </a:cubicBezTo>
                  <a:cubicBezTo>
                    <a:pt x="37104" y="35430"/>
                    <a:pt x="37272" y="34893"/>
                    <a:pt x="37272" y="34187"/>
                  </a:cubicBezTo>
                  <a:lnTo>
                    <a:pt x="37272" y="32641"/>
                  </a:lnTo>
                  <a:cubicBezTo>
                    <a:pt x="37407" y="31532"/>
                    <a:pt x="37810" y="30389"/>
                    <a:pt x="38381" y="29280"/>
                  </a:cubicBezTo>
                  <a:cubicBezTo>
                    <a:pt x="39793" y="26490"/>
                    <a:pt x="40633" y="23398"/>
                    <a:pt x="40633" y="20037"/>
                  </a:cubicBezTo>
                  <a:cubicBezTo>
                    <a:pt x="40633" y="9007"/>
                    <a:pt x="31492" y="1"/>
                    <a:pt x="20385" y="1"/>
                  </a:cubicBezTo>
                  <a:close/>
                </a:path>
              </a:pathLst>
            </a:custGeom>
            <a:solidFill>
              <a:srgbClr val="A67C52"/>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56" name="Google Shape;651;p30">
              <a:extLst>
                <a:ext uri="{FF2B5EF4-FFF2-40B4-BE49-F238E27FC236}">
                  <a16:creationId xmlns:a16="http://schemas.microsoft.com/office/drawing/2014/main" id="{D3BFEAA0-88DE-428B-977B-6A1CC4196EFA}"/>
                </a:ext>
              </a:extLst>
            </p:cNvPr>
            <p:cNvSpPr/>
            <p:nvPr/>
          </p:nvSpPr>
          <p:spPr>
            <a:xfrm>
              <a:off x="1077200" y="1176625"/>
              <a:ext cx="651175" cy="297475"/>
            </a:xfrm>
            <a:custGeom>
              <a:avLst/>
              <a:gdLst/>
              <a:ahLst/>
              <a:cxnLst/>
              <a:rect l="l" t="t" r="r" b="b"/>
              <a:pathLst>
                <a:path w="26047" h="11899" extrusionOk="0">
                  <a:moveTo>
                    <a:pt x="26047" y="11764"/>
                  </a:moveTo>
                  <a:cubicBezTo>
                    <a:pt x="25207" y="11764"/>
                    <a:pt x="24366" y="11898"/>
                    <a:pt x="23392" y="11898"/>
                  </a:cubicBezTo>
                  <a:cubicBezTo>
                    <a:pt x="22686" y="11898"/>
                    <a:pt x="21980" y="11898"/>
                    <a:pt x="21274" y="11764"/>
                  </a:cubicBezTo>
                  <a:lnTo>
                    <a:pt x="21274" y="11764"/>
                  </a:lnTo>
                  <a:cubicBezTo>
                    <a:pt x="21980" y="11898"/>
                    <a:pt x="22686" y="11898"/>
                    <a:pt x="23392" y="11898"/>
                  </a:cubicBezTo>
                  <a:cubicBezTo>
                    <a:pt x="24366" y="11898"/>
                    <a:pt x="25207" y="11764"/>
                    <a:pt x="26047" y="11764"/>
                  </a:cubicBezTo>
                  <a:lnTo>
                    <a:pt x="26047" y="11764"/>
                  </a:lnTo>
                  <a:close/>
                  <a:moveTo>
                    <a:pt x="0" y="1"/>
                  </a:moveTo>
                  <a:cubicBezTo>
                    <a:pt x="0" y="135"/>
                    <a:pt x="0" y="404"/>
                    <a:pt x="135" y="707"/>
                  </a:cubicBezTo>
                  <a:cubicBezTo>
                    <a:pt x="269" y="2219"/>
                    <a:pt x="1109" y="3362"/>
                    <a:pt x="2386" y="4068"/>
                  </a:cubicBezTo>
                  <a:cubicBezTo>
                    <a:pt x="1109" y="3362"/>
                    <a:pt x="269" y="2219"/>
                    <a:pt x="135" y="707"/>
                  </a:cubicBezTo>
                  <a:cubicBezTo>
                    <a:pt x="0" y="404"/>
                    <a:pt x="0" y="135"/>
                    <a:pt x="0" y="1"/>
                  </a:cubicBezTo>
                  <a:close/>
                </a:path>
              </a:pathLst>
            </a:custGeom>
            <a:solidFill>
              <a:srgbClr val="E4D7CB"/>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57" name="Google Shape;652;p30">
              <a:extLst>
                <a:ext uri="{FF2B5EF4-FFF2-40B4-BE49-F238E27FC236}">
                  <a16:creationId xmlns:a16="http://schemas.microsoft.com/office/drawing/2014/main" id="{E788FED8-91C2-4885-9A0F-FA359E57B1FC}"/>
                </a:ext>
              </a:extLst>
            </p:cNvPr>
            <p:cNvSpPr/>
            <p:nvPr/>
          </p:nvSpPr>
          <p:spPr>
            <a:xfrm>
              <a:off x="1560325" y="1467350"/>
              <a:ext cx="48750" cy="3375"/>
            </a:xfrm>
            <a:custGeom>
              <a:avLst/>
              <a:gdLst/>
              <a:ahLst/>
              <a:cxnLst/>
              <a:rect l="l" t="t" r="r" b="b"/>
              <a:pathLst>
                <a:path w="1950" h="135" extrusionOk="0">
                  <a:moveTo>
                    <a:pt x="0" y="0"/>
                  </a:moveTo>
                  <a:cubicBezTo>
                    <a:pt x="571" y="135"/>
                    <a:pt x="1277" y="135"/>
                    <a:pt x="1949" y="135"/>
                  </a:cubicBezTo>
                  <a:lnTo>
                    <a:pt x="1949" y="135"/>
                  </a:lnTo>
                  <a:cubicBezTo>
                    <a:pt x="1277" y="135"/>
                    <a:pt x="571" y="135"/>
                    <a:pt x="0" y="0"/>
                  </a:cubicBezTo>
                  <a:close/>
                </a:path>
              </a:pathLst>
            </a:custGeom>
            <a:solidFill>
              <a:srgbClr val="845934"/>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58" name="Google Shape;653;p30">
              <a:extLst>
                <a:ext uri="{FF2B5EF4-FFF2-40B4-BE49-F238E27FC236}">
                  <a16:creationId xmlns:a16="http://schemas.microsoft.com/office/drawing/2014/main" id="{218819E8-AEA7-4F3F-A4AF-EA2AAE328B3F}"/>
                </a:ext>
              </a:extLst>
            </p:cNvPr>
            <p:cNvSpPr/>
            <p:nvPr/>
          </p:nvSpPr>
          <p:spPr>
            <a:xfrm>
              <a:off x="1077200" y="1078325"/>
              <a:ext cx="651175" cy="395775"/>
            </a:xfrm>
            <a:custGeom>
              <a:avLst/>
              <a:gdLst/>
              <a:ahLst/>
              <a:cxnLst/>
              <a:rect l="l" t="t" r="r" b="b"/>
              <a:pathLst>
                <a:path w="26047" h="15831" extrusionOk="0">
                  <a:moveTo>
                    <a:pt x="3798" y="1"/>
                  </a:moveTo>
                  <a:cubicBezTo>
                    <a:pt x="2521" y="1"/>
                    <a:pt x="1681" y="572"/>
                    <a:pt x="1109" y="1278"/>
                  </a:cubicBezTo>
                  <a:cubicBezTo>
                    <a:pt x="437" y="2252"/>
                    <a:pt x="135" y="3362"/>
                    <a:pt x="0" y="3798"/>
                  </a:cubicBezTo>
                  <a:lnTo>
                    <a:pt x="0" y="3933"/>
                  </a:lnTo>
                  <a:cubicBezTo>
                    <a:pt x="0" y="4067"/>
                    <a:pt x="0" y="4336"/>
                    <a:pt x="135" y="4639"/>
                  </a:cubicBezTo>
                  <a:cubicBezTo>
                    <a:pt x="269" y="6151"/>
                    <a:pt x="1109" y="7294"/>
                    <a:pt x="2386" y="8000"/>
                  </a:cubicBezTo>
                  <a:cubicBezTo>
                    <a:pt x="3092" y="8403"/>
                    <a:pt x="3932" y="8672"/>
                    <a:pt x="4772" y="8840"/>
                  </a:cubicBezTo>
                  <a:cubicBezTo>
                    <a:pt x="7999" y="12335"/>
                    <a:pt x="12872" y="14856"/>
                    <a:pt x="19325" y="15561"/>
                  </a:cubicBezTo>
                  <a:cubicBezTo>
                    <a:pt x="19896" y="15696"/>
                    <a:pt x="20602" y="15696"/>
                    <a:pt x="21274" y="15696"/>
                  </a:cubicBezTo>
                  <a:cubicBezTo>
                    <a:pt x="21980" y="15830"/>
                    <a:pt x="22686" y="15830"/>
                    <a:pt x="23392" y="15830"/>
                  </a:cubicBezTo>
                  <a:cubicBezTo>
                    <a:pt x="24366" y="15830"/>
                    <a:pt x="25207" y="15696"/>
                    <a:pt x="26047" y="15696"/>
                  </a:cubicBezTo>
                  <a:lnTo>
                    <a:pt x="25912" y="15561"/>
                  </a:lnTo>
                  <a:cubicBezTo>
                    <a:pt x="18922" y="14856"/>
                    <a:pt x="12872" y="10655"/>
                    <a:pt x="9377" y="4639"/>
                  </a:cubicBezTo>
                  <a:lnTo>
                    <a:pt x="8402" y="2958"/>
                  </a:lnTo>
                  <a:lnTo>
                    <a:pt x="8402" y="4202"/>
                  </a:lnTo>
                  <a:cubicBezTo>
                    <a:pt x="7428" y="2387"/>
                    <a:pt x="6722" y="270"/>
                    <a:pt x="4336" y="1"/>
                  </a:cubicBezTo>
                  <a:close/>
                </a:path>
              </a:pathLst>
            </a:custGeom>
            <a:solidFill>
              <a:srgbClr val="94694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59" name="Google Shape;654;p30">
              <a:extLst>
                <a:ext uri="{FF2B5EF4-FFF2-40B4-BE49-F238E27FC236}">
                  <a16:creationId xmlns:a16="http://schemas.microsoft.com/office/drawing/2014/main" id="{D690D892-E82D-4D5B-988E-5A924B304C6C}"/>
                </a:ext>
              </a:extLst>
            </p:cNvPr>
            <p:cNvSpPr/>
            <p:nvPr/>
          </p:nvSpPr>
          <p:spPr>
            <a:xfrm>
              <a:off x="1230950" y="1480775"/>
              <a:ext cx="280650" cy="704150"/>
            </a:xfrm>
            <a:custGeom>
              <a:avLst/>
              <a:gdLst/>
              <a:ahLst/>
              <a:cxnLst/>
              <a:rect l="l" t="t" r="r" b="b"/>
              <a:pathLst>
                <a:path w="11226" h="28166" extrusionOk="0">
                  <a:moveTo>
                    <a:pt x="11107" y="0"/>
                  </a:moveTo>
                  <a:cubicBezTo>
                    <a:pt x="2938" y="0"/>
                    <a:pt x="838" y="13777"/>
                    <a:pt x="303" y="19898"/>
                  </a:cubicBezTo>
                  <a:cubicBezTo>
                    <a:pt x="0" y="22687"/>
                    <a:pt x="1546" y="25645"/>
                    <a:pt x="4202" y="26888"/>
                  </a:cubicBezTo>
                  <a:cubicBezTo>
                    <a:pt x="4907" y="27191"/>
                    <a:pt x="5613" y="27459"/>
                    <a:pt x="6319" y="27594"/>
                  </a:cubicBezTo>
                  <a:cubicBezTo>
                    <a:pt x="7159" y="27863"/>
                    <a:pt x="8134" y="28031"/>
                    <a:pt x="8705" y="28165"/>
                  </a:cubicBezTo>
                  <a:cubicBezTo>
                    <a:pt x="9411" y="28165"/>
                    <a:pt x="9949" y="27594"/>
                    <a:pt x="9814" y="26888"/>
                  </a:cubicBezTo>
                  <a:cubicBezTo>
                    <a:pt x="8403" y="19898"/>
                    <a:pt x="9814" y="8975"/>
                    <a:pt x="10654" y="3362"/>
                  </a:cubicBezTo>
                  <a:cubicBezTo>
                    <a:pt x="10923" y="1413"/>
                    <a:pt x="11226" y="1"/>
                    <a:pt x="11226" y="1"/>
                  </a:cubicBezTo>
                  <a:cubicBezTo>
                    <a:pt x="11186" y="1"/>
                    <a:pt x="11146" y="0"/>
                    <a:pt x="11107" y="0"/>
                  </a:cubicBezTo>
                  <a:close/>
                </a:path>
              </a:pathLst>
            </a:custGeom>
            <a:solidFill>
              <a:schemeClr val="accent5"/>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60" name="Google Shape;655;p30">
              <a:extLst>
                <a:ext uri="{FF2B5EF4-FFF2-40B4-BE49-F238E27FC236}">
                  <a16:creationId xmlns:a16="http://schemas.microsoft.com/office/drawing/2014/main" id="{DBE0DFD8-8D8F-41CC-B4ED-CB5CACE685A9}"/>
                </a:ext>
              </a:extLst>
            </p:cNvPr>
            <p:cNvSpPr/>
            <p:nvPr/>
          </p:nvSpPr>
          <p:spPr>
            <a:xfrm>
              <a:off x="1235312" y="1480800"/>
              <a:ext cx="273100" cy="689825"/>
            </a:xfrm>
            <a:custGeom>
              <a:avLst/>
              <a:gdLst/>
              <a:ahLst/>
              <a:cxnLst/>
              <a:rect l="l" t="t" r="r" b="b"/>
              <a:pathLst>
                <a:path w="10924" h="27593" extrusionOk="0">
                  <a:moveTo>
                    <a:pt x="10789" y="0"/>
                  </a:moveTo>
                  <a:cubicBezTo>
                    <a:pt x="8806" y="0"/>
                    <a:pt x="7126" y="840"/>
                    <a:pt x="5882" y="2252"/>
                  </a:cubicBezTo>
                  <a:cubicBezTo>
                    <a:pt x="6017" y="2118"/>
                    <a:pt x="6151" y="2118"/>
                    <a:pt x="6420" y="1983"/>
                  </a:cubicBezTo>
                  <a:cubicBezTo>
                    <a:pt x="6723" y="1983"/>
                    <a:pt x="6857" y="1815"/>
                    <a:pt x="7126" y="1815"/>
                  </a:cubicBezTo>
                  <a:cubicBezTo>
                    <a:pt x="8269" y="1815"/>
                    <a:pt x="9243" y="2655"/>
                    <a:pt x="9378" y="3932"/>
                  </a:cubicBezTo>
                  <a:lnTo>
                    <a:pt x="9378" y="4201"/>
                  </a:lnTo>
                  <a:cubicBezTo>
                    <a:pt x="9378" y="4638"/>
                    <a:pt x="9243" y="5176"/>
                    <a:pt x="8941" y="5613"/>
                  </a:cubicBezTo>
                  <a:lnTo>
                    <a:pt x="4740" y="10789"/>
                  </a:lnTo>
                  <a:lnTo>
                    <a:pt x="2219" y="8402"/>
                  </a:lnTo>
                  <a:cubicBezTo>
                    <a:pt x="841" y="12469"/>
                    <a:pt x="270" y="16939"/>
                    <a:pt x="1" y="19897"/>
                  </a:cubicBezTo>
                  <a:lnTo>
                    <a:pt x="1" y="20468"/>
                  </a:lnTo>
                  <a:cubicBezTo>
                    <a:pt x="1" y="23123"/>
                    <a:pt x="1379" y="25644"/>
                    <a:pt x="3900" y="26887"/>
                  </a:cubicBezTo>
                  <a:cubicBezTo>
                    <a:pt x="4605" y="27190"/>
                    <a:pt x="5311" y="27458"/>
                    <a:pt x="6017" y="27593"/>
                  </a:cubicBezTo>
                  <a:cubicBezTo>
                    <a:pt x="6588" y="15964"/>
                    <a:pt x="8672" y="8134"/>
                    <a:pt x="10352" y="3361"/>
                  </a:cubicBezTo>
                  <a:cubicBezTo>
                    <a:pt x="10621" y="1412"/>
                    <a:pt x="10924" y="0"/>
                    <a:pt x="10924" y="0"/>
                  </a:cubicBezTo>
                  <a:close/>
                </a:path>
              </a:pathLst>
            </a:custGeom>
            <a:solidFill>
              <a:schemeClr val="accent6"/>
            </a:solidFill>
            <a:ln>
              <a:noFill/>
            </a:ln>
          </p:spPr>
          <p:txBody>
            <a:bodyPr spcFirstLastPara="1" wrap="square" lIns="91425" tIns="91425" rIns="91425" bIns="91425" anchor="ctr" anchorCtr="0">
              <a:noAutofit/>
            </a:bodyPr>
            <a:lstStyle/>
            <a:p>
              <a:endParaRPr sz="1350" dirty="0">
                <a:solidFill>
                  <a:prstClr val="black"/>
                </a:solidFill>
                <a:latin typeface="Times New Roman" panose="02020603050405020304" pitchFamily="18" charset="0"/>
              </a:endParaRPr>
            </a:p>
          </p:txBody>
        </p:sp>
        <p:sp>
          <p:nvSpPr>
            <p:cNvPr id="261" name="Google Shape;656;p30">
              <a:extLst>
                <a:ext uri="{FF2B5EF4-FFF2-40B4-BE49-F238E27FC236}">
                  <a16:creationId xmlns:a16="http://schemas.microsoft.com/office/drawing/2014/main" id="{D5827388-1C85-4A58-B2FA-393667CA1DFD}"/>
                </a:ext>
              </a:extLst>
            </p:cNvPr>
            <p:cNvSpPr/>
            <p:nvPr/>
          </p:nvSpPr>
          <p:spPr>
            <a:xfrm>
              <a:off x="1605675" y="1516075"/>
              <a:ext cx="158000" cy="639125"/>
            </a:xfrm>
            <a:custGeom>
              <a:avLst/>
              <a:gdLst/>
              <a:ahLst/>
              <a:cxnLst/>
              <a:rect l="l" t="t" r="r" b="b"/>
              <a:pathLst>
                <a:path w="6320" h="25565" extrusionOk="0">
                  <a:moveTo>
                    <a:pt x="1" y="1"/>
                  </a:moveTo>
                  <a:lnTo>
                    <a:pt x="1" y="25342"/>
                  </a:lnTo>
                  <a:cubicBezTo>
                    <a:pt x="1" y="25499"/>
                    <a:pt x="105" y="25564"/>
                    <a:pt x="218" y="25564"/>
                  </a:cubicBezTo>
                  <a:cubicBezTo>
                    <a:pt x="298" y="25564"/>
                    <a:pt x="382" y="25532"/>
                    <a:pt x="438" y="25476"/>
                  </a:cubicBezTo>
                  <a:cubicBezTo>
                    <a:pt x="841" y="24938"/>
                    <a:pt x="1412" y="24367"/>
                    <a:pt x="2118" y="23661"/>
                  </a:cubicBezTo>
                  <a:cubicBezTo>
                    <a:pt x="3093" y="22821"/>
                    <a:pt x="4202" y="21981"/>
                    <a:pt x="5479" y="21578"/>
                  </a:cubicBezTo>
                  <a:cubicBezTo>
                    <a:pt x="5479" y="21578"/>
                    <a:pt x="6319" y="2656"/>
                    <a:pt x="303" y="135"/>
                  </a:cubicBezTo>
                  <a:cubicBezTo>
                    <a:pt x="135" y="1"/>
                    <a:pt x="135" y="1"/>
                    <a:pt x="1" y="1"/>
                  </a:cubicBezTo>
                  <a:close/>
                </a:path>
              </a:pathLst>
            </a:custGeom>
            <a:solidFill>
              <a:schemeClr val="accent5"/>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62" name="Google Shape;657;p30">
              <a:extLst>
                <a:ext uri="{FF2B5EF4-FFF2-40B4-BE49-F238E27FC236}">
                  <a16:creationId xmlns:a16="http://schemas.microsoft.com/office/drawing/2014/main" id="{5B4F96A0-8CA6-4C62-B834-A0E213FD3632}"/>
                </a:ext>
              </a:extLst>
            </p:cNvPr>
            <p:cNvSpPr/>
            <p:nvPr/>
          </p:nvSpPr>
          <p:spPr>
            <a:xfrm>
              <a:off x="1742650" y="1988275"/>
              <a:ext cx="25" cy="56325"/>
            </a:xfrm>
            <a:custGeom>
              <a:avLst/>
              <a:gdLst/>
              <a:ahLst/>
              <a:cxnLst/>
              <a:rect l="l" t="t" r="r" b="b"/>
              <a:pathLst>
                <a:path w="1" h="2253" extrusionOk="0">
                  <a:moveTo>
                    <a:pt x="0" y="1"/>
                  </a:moveTo>
                  <a:lnTo>
                    <a:pt x="0" y="2253"/>
                  </a:lnTo>
                  <a:lnTo>
                    <a:pt x="0" y="2253"/>
                  </a:lnTo>
                  <a:close/>
                </a:path>
              </a:pathLst>
            </a:custGeom>
            <a:solidFill>
              <a:srgbClr val="9D684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63" name="Google Shape;658;p30">
              <a:extLst>
                <a:ext uri="{FF2B5EF4-FFF2-40B4-BE49-F238E27FC236}">
                  <a16:creationId xmlns:a16="http://schemas.microsoft.com/office/drawing/2014/main" id="{0507FA8D-8E87-443C-99AF-671C53542CEE}"/>
                </a:ext>
              </a:extLst>
            </p:cNvPr>
            <p:cNvSpPr/>
            <p:nvPr/>
          </p:nvSpPr>
          <p:spPr>
            <a:xfrm>
              <a:off x="1612719" y="1526520"/>
              <a:ext cx="129425" cy="584825"/>
            </a:xfrm>
            <a:custGeom>
              <a:avLst/>
              <a:gdLst/>
              <a:ahLst/>
              <a:cxnLst/>
              <a:rect l="l" t="t" r="r" b="b"/>
              <a:pathLst>
                <a:path w="5177" h="23393" extrusionOk="0">
                  <a:moveTo>
                    <a:pt x="0" y="1"/>
                  </a:moveTo>
                  <a:lnTo>
                    <a:pt x="0" y="1"/>
                  </a:lnTo>
                  <a:cubicBezTo>
                    <a:pt x="975" y="4067"/>
                    <a:pt x="2924" y="14587"/>
                    <a:pt x="1815" y="23392"/>
                  </a:cubicBezTo>
                  <a:cubicBezTo>
                    <a:pt x="1950" y="23392"/>
                    <a:pt x="1950" y="23392"/>
                    <a:pt x="1950" y="23258"/>
                  </a:cubicBezTo>
                  <a:cubicBezTo>
                    <a:pt x="2655" y="22686"/>
                    <a:pt x="3361" y="22149"/>
                    <a:pt x="4336" y="21712"/>
                  </a:cubicBezTo>
                  <a:cubicBezTo>
                    <a:pt x="4605" y="21577"/>
                    <a:pt x="4874" y="21443"/>
                    <a:pt x="5176" y="21309"/>
                  </a:cubicBezTo>
                  <a:lnTo>
                    <a:pt x="5176" y="20872"/>
                  </a:lnTo>
                  <a:lnTo>
                    <a:pt x="5176" y="18620"/>
                  </a:lnTo>
                  <a:cubicBezTo>
                    <a:pt x="5176" y="13310"/>
                    <a:pt x="4605" y="1984"/>
                    <a:pt x="0" y="1"/>
                  </a:cubicBezTo>
                  <a:close/>
                </a:path>
              </a:pathLst>
            </a:custGeom>
            <a:solidFill>
              <a:schemeClr val="accent6"/>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64" name="Google Shape;659;p30">
              <a:extLst>
                <a:ext uri="{FF2B5EF4-FFF2-40B4-BE49-F238E27FC236}">
                  <a16:creationId xmlns:a16="http://schemas.microsoft.com/office/drawing/2014/main" id="{F17AF54C-CB24-4BAD-A65B-FA98A922A07F}"/>
                </a:ext>
              </a:extLst>
            </p:cNvPr>
            <p:cNvSpPr/>
            <p:nvPr/>
          </p:nvSpPr>
          <p:spPr>
            <a:xfrm>
              <a:off x="1672050" y="1203050"/>
              <a:ext cx="133625" cy="120650"/>
            </a:xfrm>
            <a:custGeom>
              <a:avLst/>
              <a:gdLst/>
              <a:ahLst/>
              <a:cxnLst/>
              <a:rect l="l" t="t" r="r" b="b"/>
              <a:pathLst>
                <a:path w="5345" h="4826" extrusionOk="0">
                  <a:moveTo>
                    <a:pt x="910" y="0"/>
                  </a:moveTo>
                  <a:cubicBezTo>
                    <a:pt x="707" y="0"/>
                    <a:pt x="536" y="125"/>
                    <a:pt x="438" y="322"/>
                  </a:cubicBezTo>
                  <a:cubicBezTo>
                    <a:pt x="1" y="2170"/>
                    <a:pt x="841" y="3851"/>
                    <a:pt x="2522" y="4523"/>
                  </a:cubicBezTo>
                  <a:cubicBezTo>
                    <a:pt x="2959" y="4691"/>
                    <a:pt x="3362" y="4825"/>
                    <a:pt x="3799" y="4825"/>
                  </a:cubicBezTo>
                  <a:cubicBezTo>
                    <a:pt x="4202" y="4825"/>
                    <a:pt x="4505" y="4825"/>
                    <a:pt x="4908" y="4691"/>
                  </a:cubicBezTo>
                  <a:cubicBezTo>
                    <a:pt x="5210" y="4523"/>
                    <a:pt x="5345" y="4254"/>
                    <a:pt x="5210" y="3985"/>
                  </a:cubicBezTo>
                  <a:cubicBezTo>
                    <a:pt x="5072" y="3874"/>
                    <a:pt x="4864" y="3649"/>
                    <a:pt x="4721" y="3649"/>
                  </a:cubicBezTo>
                  <a:cubicBezTo>
                    <a:pt x="4690" y="3649"/>
                    <a:pt x="4662" y="3659"/>
                    <a:pt x="4639" y="3683"/>
                  </a:cubicBezTo>
                  <a:cubicBezTo>
                    <a:pt x="4353" y="3767"/>
                    <a:pt x="4034" y="3809"/>
                    <a:pt x="3719" y="3809"/>
                  </a:cubicBezTo>
                  <a:cubicBezTo>
                    <a:pt x="3404" y="3809"/>
                    <a:pt x="3093" y="3767"/>
                    <a:pt x="2824" y="3683"/>
                  </a:cubicBezTo>
                  <a:cubicBezTo>
                    <a:pt x="1681" y="3145"/>
                    <a:pt x="1144" y="1868"/>
                    <a:pt x="1413" y="624"/>
                  </a:cubicBezTo>
                  <a:cubicBezTo>
                    <a:pt x="1547" y="322"/>
                    <a:pt x="1278" y="53"/>
                    <a:pt x="1144" y="53"/>
                  </a:cubicBezTo>
                  <a:cubicBezTo>
                    <a:pt x="1063" y="17"/>
                    <a:pt x="984" y="0"/>
                    <a:pt x="910" y="0"/>
                  </a:cubicBezTo>
                  <a:close/>
                </a:path>
              </a:pathLst>
            </a:custGeom>
            <a:solidFill>
              <a:schemeClr val="dk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65" name="Google Shape;660;p30">
              <a:extLst>
                <a:ext uri="{FF2B5EF4-FFF2-40B4-BE49-F238E27FC236}">
                  <a16:creationId xmlns:a16="http://schemas.microsoft.com/office/drawing/2014/main" id="{F41BCDDB-02E2-4379-9B6C-BF9A4AB166B5}"/>
                </a:ext>
              </a:extLst>
            </p:cNvPr>
            <p:cNvSpPr/>
            <p:nvPr/>
          </p:nvSpPr>
          <p:spPr>
            <a:xfrm>
              <a:off x="1511575" y="981325"/>
              <a:ext cx="189075" cy="169625"/>
            </a:xfrm>
            <a:custGeom>
              <a:avLst/>
              <a:gdLst/>
              <a:ahLst/>
              <a:cxnLst/>
              <a:rect l="l" t="t" r="r" b="b"/>
              <a:pathLst>
                <a:path w="7563" h="6785" extrusionOk="0">
                  <a:moveTo>
                    <a:pt x="3765" y="0"/>
                  </a:moveTo>
                  <a:cubicBezTo>
                    <a:pt x="3349" y="0"/>
                    <a:pt x="2927" y="80"/>
                    <a:pt x="2521" y="251"/>
                  </a:cubicBezTo>
                  <a:cubicBezTo>
                    <a:pt x="841" y="957"/>
                    <a:pt x="1" y="2906"/>
                    <a:pt x="706" y="4586"/>
                  </a:cubicBezTo>
                  <a:cubicBezTo>
                    <a:pt x="1218" y="5968"/>
                    <a:pt x="2489" y="6785"/>
                    <a:pt x="3808" y="6785"/>
                  </a:cubicBezTo>
                  <a:cubicBezTo>
                    <a:pt x="4222" y="6785"/>
                    <a:pt x="4641" y="6704"/>
                    <a:pt x="5042" y="6536"/>
                  </a:cubicBezTo>
                  <a:cubicBezTo>
                    <a:pt x="6722" y="5830"/>
                    <a:pt x="7563" y="3881"/>
                    <a:pt x="6857" y="2066"/>
                  </a:cubicBezTo>
                  <a:cubicBezTo>
                    <a:pt x="6322" y="791"/>
                    <a:pt x="5071" y="0"/>
                    <a:pt x="3765" y="0"/>
                  </a:cubicBezTo>
                  <a:close/>
                </a:path>
              </a:pathLst>
            </a:custGeom>
            <a:solidFill>
              <a:schemeClr val="dk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66" name="Google Shape;661;p30">
              <a:extLst>
                <a:ext uri="{FF2B5EF4-FFF2-40B4-BE49-F238E27FC236}">
                  <a16:creationId xmlns:a16="http://schemas.microsoft.com/office/drawing/2014/main" id="{3BD418D7-B418-4700-99C2-41F3F8254F23}"/>
                </a:ext>
              </a:extLst>
            </p:cNvPr>
            <p:cNvSpPr/>
            <p:nvPr/>
          </p:nvSpPr>
          <p:spPr>
            <a:xfrm>
              <a:off x="1416625" y="1104875"/>
              <a:ext cx="217650" cy="119550"/>
            </a:xfrm>
            <a:custGeom>
              <a:avLst/>
              <a:gdLst/>
              <a:ahLst/>
              <a:cxnLst/>
              <a:rect l="l" t="t" r="r" b="b"/>
              <a:pathLst>
                <a:path w="8706" h="4782" extrusionOk="0">
                  <a:moveTo>
                    <a:pt x="2895" y="0"/>
                  </a:moveTo>
                  <a:cubicBezTo>
                    <a:pt x="1591" y="0"/>
                    <a:pt x="571" y="433"/>
                    <a:pt x="303" y="1190"/>
                  </a:cubicBezTo>
                  <a:cubicBezTo>
                    <a:pt x="1" y="2300"/>
                    <a:pt x="1413" y="3711"/>
                    <a:pt x="3664" y="4417"/>
                  </a:cubicBezTo>
                  <a:cubicBezTo>
                    <a:pt x="4472" y="4662"/>
                    <a:pt x="5267" y="4782"/>
                    <a:pt x="5964" y="4782"/>
                  </a:cubicBezTo>
                  <a:cubicBezTo>
                    <a:pt x="7180" y="4782"/>
                    <a:pt x="8098" y="4416"/>
                    <a:pt x="8269" y="3711"/>
                  </a:cubicBezTo>
                  <a:cubicBezTo>
                    <a:pt x="8706" y="2568"/>
                    <a:pt x="7160" y="1056"/>
                    <a:pt x="5042" y="350"/>
                  </a:cubicBezTo>
                  <a:cubicBezTo>
                    <a:pt x="4294" y="112"/>
                    <a:pt x="3558" y="0"/>
                    <a:pt x="2895" y="0"/>
                  </a:cubicBezTo>
                  <a:close/>
                </a:path>
              </a:pathLst>
            </a:custGeom>
            <a:solidFill>
              <a:schemeClr val="accent5"/>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67" name="Google Shape;662;p30">
              <a:extLst>
                <a:ext uri="{FF2B5EF4-FFF2-40B4-BE49-F238E27FC236}">
                  <a16:creationId xmlns:a16="http://schemas.microsoft.com/office/drawing/2014/main" id="{C385EF22-3CB8-4019-BA32-53F3E992EEB1}"/>
                </a:ext>
              </a:extLst>
            </p:cNvPr>
            <p:cNvSpPr/>
            <p:nvPr/>
          </p:nvSpPr>
          <p:spPr>
            <a:xfrm>
              <a:off x="1851025" y="1079925"/>
              <a:ext cx="161350" cy="143875"/>
            </a:xfrm>
            <a:custGeom>
              <a:avLst/>
              <a:gdLst/>
              <a:ahLst/>
              <a:cxnLst/>
              <a:rect l="l" t="t" r="r" b="b"/>
              <a:pathLst>
                <a:path w="6454" h="5755" extrusionOk="0">
                  <a:moveTo>
                    <a:pt x="3263" y="0"/>
                  </a:moveTo>
                  <a:cubicBezTo>
                    <a:pt x="2615" y="0"/>
                    <a:pt x="1959" y="214"/>
                    <a:pt x="1412" y="642"/>
                  </a:cubicBezTo>
                  <a:cubicBezTo>
                    <a:pt x="135" y="1617"/>
                    <a:pt x="1" y="3432"/>
                    <a:pt x="975" y="4709"/>
                  </a:cubicBezTo>
                  <a:cubicBezTo>
                    <a:pt x="1597" y="5406"/>
                    <a:pt x="2451" y="5755"/>
                    <a:pt x="3277" y="5755"/>
                  </a:cubicBezTo>
                  <a:cubicBezTo>
                    <a:pt x="3924" y="5755"/>
                    <a:pt x="4555" y="5541"/>
                    <a:pt x="5042" y="5112"/>
                  </a:cubicBezTo>
                  <a:cubicBezTo>
                    <a:pt x="6285" y="4003"/>
                    <a:pt x="6453" y="2188"/>
                    <a:pt x="5445" y="1046"/>
                  </a:cubicBezTo>
                  <a:cubicBezTo>
                    <a:pt x="4899" y="349"/>
                    <a:pt x="4088" y="0"/>
                    <a:pt x="3263" y="0"/>
                  </a:cubicBezTo>
                  <a:close/>
                </a:path>
              </a:pathLst>
            </a:custGeom>
            <a:solidFill>
              <a:schemeClr val="dk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68" name="Google Shape;663;p30">
              <a:extLst>
                <a:ext uri="{FF2B5EF4-FFF2-40B4-BE49-F238E27FC236}">
                  <a16:creationId xmlns:a16="http://schemas.microsoft.com/office/drawing/2014/main" id="{F5423D84-0684-4C1F-A0C2-6E662B7A7DBE}"/>
                </a:ext>
              </a:extLst>
            </p:cNvPr>
            <p:cNvSpPr/>
            <p:nvPr/>
          </p:nvSpPr>
          <p:spPr>
            <a:xfrm>
              <a:off x="1861100" y="1212125"/>
              <a:ext cx="130275" cy="93925"/>
            </a:xfrm>
            <a:custGeom>
              <a:avLst/>
              <a:gdLst/>
              <a:ahLst/>
              <a:cxnLst/>
              <a:rect l="l" t="t" r="r" b="b"/>
              <a:pathLst>
                <a:path w="5211" h="3757" extrusionOk="0">
                  <a:moveTo>
                    <a:pt x="2706" y="1"/>
                  </a:moveTo>
                  <a:cubicBezTo>
                    <a:pt x="2286" y="1"/>
                    <a:pt x="1900" y="43"/>
                    <a:pt x="1547" y="127"/>
                  </a:cubicBezTo>
                  <a:cubicBezTo>
                    <a:pt x="841" y="396"/>
                    <a:pt x="303" y="665"/>
                    <a:pt x="169" y="1236"/>
                  </a:cubicBezTo>
                  <a:cubicBezTo>
                    <a:pt x="1" y="2211"/>
                    <a:pt x="1412" y="3320"/>
                    <a:pt x="3362" y="3757"/>
                  </a:cubicBezTo>
                  <a:lnTo>
                    <a:pt x="4773" y="3757"/>
                  </a:lnTo>
                  <a:cubicBezTo>
                    <a:pt x="5042" y="3185"/>
                    <a:pt x="5210" y="2648"/>
                    <a:pt x="5210" y="1942"/>
                  </a:cubicBezTo>
                  <a:lnTo>
                    <a:pt x="5210" y="396"/>
                  </a:lnTo>
                  <a:cubicBezTo>
                    <a:pt x="4908" y="261"/>
                    <a:pt x="4639" y="261"/>
                    <a:pt x="4202" y="127"/>
                  </a:cubicBezTo>
                  <a:lnTo>
                    <a:pt x="4068" y="127"/>
                  </a:lnTo>
                  <a:cubicBezTo>
                    <a:pt x="3580" y="43"/>
                    <a:pt x="3126" y="1"/>
                    <a:pt x="2706" y="1"/>
                  </a:cubicBezTo>
                  <a:close/>
                </a:path>
              </a:pathLst>
            </a:custGeom>
            <a:solidFill>
              <a:schemeClr val="accent5"/>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69" name="Google Shape;664;p30">
              <a:extLst>
                <a:ext uri="{FF2B5EF4-FFF2-40B4-BE49-F238E27FC236}">
                  <a16:creationId xmlns:a16="http://schemas.microsoft.com/office/drawing/2014/main" id="{89ABBB3D-561C-4A6D-83AF-8DB2D236FE5B}"/>
                </a:ext>
              </a:extLst>
            </p:cNvPr>
            <p:cNvSpPr/>
            <p:nvPr/>
          </p:nvSpPr>
          <p:spPr>
            <a:xfrm>
              <a:off x="1609050" y="1010500"/>
              <a:ext cx="70600" cy="61000"/>
            </a:xfrm>
            <a:custGeom>
              <a:avLst/>
              <a:gdLst/>
              <a:ahLst/>
              <a:cxnLst/>
              <a:rect l="l" t="t" r="r" b="b"/>
              <a:pathLst>
                <a:path w="2824" h="2440" extrusionOk="0">
                  <a:moveTo>
                    <a:pt x="1429" y="0"/>
                  </a:moveTo>
                  <a:cubicBezTo>
                    <a:pt x="1232" y="0"/>
                    <a:pt x="1029" y="60"/>
                    <a:pt x="841" y="193"/>
                  </a:cubicBezTo>
                  <a:cubicBezTo>
                    <a:pt x="168" y="462"/>
                    <a:pt x="0" y="1168"/>
                    <a:pt x="303" y="1739"/>
                  </a:cubicBezTo>
                  <a:cubicBezTo>
                    <a:pt x="580" y="2224"/>
                    <a:pt x="1000" y="2439"/>
                    <a:pt x="1421" y="2439"/>
                  </a:cubicBezTo>
                  <a:cubicBezTo>
                    <a:pt x="1612" y="2439"/>
                    <a:pt x="1804" y="2394"/>
                    <a:pt x="1983" y="2310"/>
                  </a:cubicBezTo>
                  <a:cubicBezTo>
                    <a:pt x="2521" y="1873"/>
                    <a:pt x="2823" y="1168"/>
                    <a:pt x="2387" y="630"/>
                  </a:cubicBezTo>
                  <a:cubicBezTo>
                    <a:pt x="2206" y="247"/>
                    <a:pt x="1830" y="0"/>
                    <a:pt x="1429" y="0"/>
                  </a:cubicBezTo>
                  <a:close/>
                </a:path>
              </a:pathLst>
            </a:custGeom>
            <a:solidFill>
              <a:srgbClr val="FFFFFF"/>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70" name="Google Shape;665;p30">
              <a:extLst>
                <a:ext uri="{FF2B5EF4-FFF2-40B4-BE49-F238E27FC236}">
                  <a16:creationId xmlns:a16="http://schemas.microsoft.com/office/drawing/2014/main" id="{0182B3EE-9155-4759-8BCA-B58AC723AA41}"/>
                </a:ext>
              </a:extLst>
            </p:cNvPr>
            <p:cNvSpPr/>
            <p:nvPr/>
          </p:nvSpPr>
          <p:spPr>
            <a:xfrm>
              <a:off x="1920775" y="1096000"/>
              <a:ext cx="70600" cy="61125"/>
            </a:xfrm>
            <a:custGeom>
              <a:avLst/>
              <a:gdLst/>
              <a:ahLst/>
              <a:cxnLst/>
              <a:rect l="l" t="t" r="r" b="b"/>
              <a:pathLst>
                <a:path w="2824" h="2445" extrusionOk="0">
                  <a:moveTo>
                    <a:pt x="1432" y="1"/>
                  </a:moveTo>
                  <a:cubicBezTo>
                    <a:pt x="1231" y="1"/>
                    <a:pt x="1028" y="45"/>
                    <a:pt x="840" y="134"/>
                  </a:cubicBezTo>
                  <a:cubicBezTo>
                    <a:pt x="303" y="571"/>
                    <a:pt x="0" y="1243"/>
                    <a:pt x="437" y="1814"/>
                  </a:cubicBezTo>
                  <a:cubicBezTo>
                    <a:pt x="617" y="2197"/>
                    <a:pt x="1054" y="2444"/>
                    <a:pt x="1494" y="2444"/>
                  </a:cubicBezTo>
                  <a:cubicBezTo>
                    <a:pt x="1711" y="2444"/>
                    <a:pt x="1929" y="2384"/>
                    <a:pt x="2117" y="2251"/>
                  </a:cubicBezTo>
                  <a:cubicBezTo>
                    <a:pt x="2655" y="1949"/>
                    <a:pt x="2823" y="1109"/>
                    <a:pt x="2521" y="571"/>
                  </a:cubicBezTo>
                  <a:cubicBezTo>
                    <a:pt x="2250" y="187"/>
                    <a:pt x="1843" y="1"/>
                    <a:pt x="1432" y="1"/>
                  </a:cubicBezTo>
                  <a:close/>
                </a:path>
              </a:pathLst>
            </a:custGeom>
            <a:solidFill>
              <a:srgbClr val="FFFFFF"/>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71" name="Google Shape;666;p30">
              <a:extLst>
                <a:ext uri="{FF2B5EF4-FFF2-40B4-BE49-F238E27FC236}">
                  <a16:creationId xmlns:a16="http://schemas.microsoft.com/office/drawing/2014/main" id="{61C7DA74-2D1A-4B52-A21F-46D56DF26BDE}"/>
                </a:ext>
              </a:extLst>
            </p:cNvPr>
            <p:cNvSpPr/>
            <p:nvPr/>
          </p:nvSpPr>
          <p:spPr>
            <a:xfrm>
              <a:off x="961250" y="236825"/>
              <a:ext cx="1222525" cy="946550"/>
            </a:xfrm>
            <a:custGeom>
              <a:avLst/>
              <a:gdLst/>
              <a:ahLst/>
              <a:cxnLst/>
              <a:rect l="l" t="t" r="r" b="b"/>
              <a:pathLst>
                <a:path w="48901" h="37862" extrusionOk="0">
                  <a:moveTo>
                    <a:pt x="22449" y="0"/>
                  </a:moveTo>
                  <a:cubicBezTo>
                    <a:pt x="20136" y="0"/>
                    <a:pt x="17807" y="494"/>
                    <a:pt x="15561" y="1329"/>
                  </a:cubicBezTo>
                  <a:cubicBezTo>
                    <a:pt x="13309" y="2169"/>
                    <a:pt x="11360" y="3547"/>
                    <a:pt x="9679" y="5228"/>
                  </a:cubicBezTo>
                  <a:cubicBezTo>
                    <a:pt x="8839" y="5934"/>
                    <a:pt x="8133" y="6639"/>
                    <a:pt x="7428" y="7480"/>
                  </a:cubicBezTo>
                  <a:lnTo>
                    <a:pt x="7428" y="7614"/>
                  </a:lnTo>
                  <a:cubicBezTo>
                    <a:pt x="6184" y="8891"/>
                    <a:pt x="5209" y="10269"/>
                    <a:pt x="4235" y="11815"/>
                  </a:cubicBezTo>
                  <a:cubicBezTo>
                    <a:pt x="3663" y="12521"/>
                    <a:pt x="3092" y="13361"/>
                    <a:pt x="3092" y="14201"/>
                  </a:cubicBezTo>
                  <a:cubicBezTo>
                    <a:pt x="3798" y="13932"/>
                    <a:pt x="4369" y="13227"/>
                    <a:pt x="5075" y="12924"/>
                  </a:cubicBezTo>
                  <a:lnTo>
                    <a:pt x="5075" y="12924"/>
                  </a:lnTo>
                  <a:cubicBezTo>
                    <a:pt x="2823" y="16016"/>
                    <a:pt x="1849" y="20083"/>
                    <a:pt x="1277" y="23847"/>
                  </a:cubicBezTo>
                  <a:cubicBezTo>
                    <a:pt x="0" y="32417"/>
                    <a:pt x="4638" y="37593"/>
                    <a:pt x="4638" y="37593"/>
                  </a:cubicBezTo>
                  <a:lnTo>
                    <a:pt x="4638" y="37458"/>
                  </a:lnTo>
                  <a:cubicBezTo>
                    <a:pt x="4773" y="37022"/>
                    <a:pt x="5075" y="35912"/>
                    <a:pt x="5747" y="34938"/>
                  </a:cubicBezTo>
                  <a:cubicBezTo>
                    <a:pt x="6349" y="34221"/>
                    <a:pt x="7146" y="33603"/>
                    <a:pt x="8327" y="33603"/>
                  </a:cubicBezTo>
                  <a:cubicBezTo>
                    <a:pt x="8531" y="33603"/>
                    <a:pt x="8746" y="33621"/>
                    <a:pt x="8974" y="33661"/>
                  </a:cubicBezTo>
                  <a:cubicBezTo>
                    <a:pt x="11360" y="33930"/>
                    <a:pt x="12066" y="36047"/>
                    <a:pt x="13040" y="37862"/>
                  </a:cubicBezTo>
                  <a:cubicBezTo>
                    <a:pt x="13175" y="34938"/>
                    <a:pt x="13175" y="31980"/>
                    <a:pt x="14317" y="29191"/>
                  </a:cubicBezTo>
                  <a:cubicBezTo>
                    <a:pt x="14721" y="27779"/>
                    <a:pt x="15695" y="26368"/>
                    <a:pt x="16536" y="25124"/>
                  </a:cubicBezTo>
                  <a:cubicBezTo>
                    <a:pt x="17376" y="24149"/>
                    <a:pt x="18922" y="22603"/>
                    <a:pt x="20031" y="22032"/>
                  </a:cubicBezTo>
                  <a:lnTo>
                    <a:pt x="20031" y="22032"/>
                  </a:lnTo>
                  <a:cubicBezTo>
                    <a:pt x="20031" y="22603"/>
                    <a:pt x="19762" y="23175"/>
                    <a:pt x="19628" y="23847"/>
                  </a:cubicBezTo>
                  <a:cubicBezTo>
                    <a:pt x="19493" y="24553"/>
                    <a:pt x="19493" y="25258"/>
                    <a:pt x="19493" y="25964"/>
                  </a:cubicBezTo>
                  <a:cubicBezTo>
                    <a:pt x="19493" y="27376"/>
                    <a:pt x="19493" y="28619"/>
                    <a:pt x="19896" y="29896"/>
                  </a:cubicBezTo>
                  <a:cubicBezTo>
                    <a:pt x="22283" y="28888"/>
                    <a:pt x="25240" y="27914"/>
                    <a:pt x="27458" y="26368"/>
                  </a:cubicBezTo>
                  <a:cubicBezTo>
                    <a:pt x="29273" y="25124"/>
                    <a:pt x="32231" y="22469"/>
                    <a:pt x="32365" y="19948"/>
                  </a:cubicBezTo>
                  <a:lnTo>
                    <a:pt x="32365" y="19948"/>
                  </a:lnTo>
                  <a:cubicBezTo>
                    <a:pt x="32365" y="22032"/>
                    <a:pt x="32500" y="24284"/>
                    <a:pt x="31962" y="26368"/>
                  </a:cubicBezTo>
                  <a:cubicBezTo>
                    <a:pt x="31525" y="28048"/>
                    <a:pt x="30550" y="29594"/>
                    <a:pt x="29710" y="31140"/>
                  </a:cubicBezTo>
                  <a:cubicBezTo>
                    <a:pt x="30083" y="31267"/>
                    <a:pt x="30516" y="31324"/>
                    <a:pt x="30981" y="31324"/>
                  </a:cubicBezTo>
                  <a:cubicBezTo>
                    <a:pt x="32613" y="31324"/>
                    <a:pt x="34627" y="30618"/>
                    <a:pt x="35726" y="29728"/>
                  </a:cubicBezTo>
                  <a:cubicBezTo>
                    <a:pt x="37272" y="28216"/>
                    <a:pt x="38247" y="26233"/>
                    <a:pt x="39356" y="24553"/>
                  </a:cubicBezTo>
                  <a:lnTo>
                    <a:pt x="39356" y="24553"/>
                  </a:lnTo>
                  <a:cubicBezTo>
                    <a:pt x="38684" y="26536"/>
                    <a:pt x="38818" y="28619"/>
                    <a:pt x="37675" y="30569"/>
                  </a:cubicBezTo>
                  <a:cubicBezTo>
                    <a:pt x="36566" y="32552"/>
                    <a:pt x="34617" y="33795"/>
                    <a:pt x="32802" y="34938"/>
                  </a:cubicBezTo>
                  <a:cubicBezTo>
                    <a:pt x="33065" y="34955"/>
                    <a:pt x="33332" y="34963"/>
                    <a:pt x="33603" y="34963"/>
                  </a:cubicBezTo>
                  <a:cubicBezTo>
                    <a:pt x="35483" y="34963"/>
                    <a:pt x="37535" y="34584"/>
                    <a:pt x="39356" y="34232"/>
                  </a:cubicBezTo>
                  <a:cubicBezTo>
                    <a:pt x="41608" y="33930"/>
                    <a:pt x="43994" y="32955"/>
                    <a:pt x="45674" y="31409"/>
                  </a:cubicBezTo>
                  <a:cubicBezTo>
                    <a:pt x="48195" y="29325"/>
                    <a:pt x="48195" y="27208"/>
                    <a:pt x="48464" y="26099"/>
                  </a:cubicBezTo>
                  <a:cubicBezTo>
                    <a:pt x="48766" y="24284"/>
                    <a:pt x="48598" y="22469"/>
                    <a:pt x="48060" y="20789"/>
                  </a:cubicBezTo>
                  <a:cubicBezTo>
                    <a:pt x="47355" y="18806"/>
                    <a:pt x="46783" y="16856"/>
                    <a:pt x="45674" y="15176"/>
                  </a:cubicBezTo>
                  <a:lnTo>
                    <a:pt x="45674" y="15176"/>
                  </a:lnTo>
                  <a:lnTo>
                    <a:pt x="45809" y="15310"/>
                  </a:lnTo>
                  <a:cubicBezTo>
                    <a:pt x="46514" y="15445"/>
                    <a:pt x="46918" y="15747"/>
                    <a:pt x="47355" y="16151"/>
                  </a:cubicBezTo>
                  <a:cubicBezTo>
                    <a:pt x="47926" y="16587"/>
                    <a:pt x="48329" y="17125"/>
                    <a:pt x="48901" y="17697"/>
                  </a:cubicBezTo>
                  <a:lnTo>
                    <a:pt x="48901" y="17562"/>
                  </a:lnTo>
                  <a:cubicBezTo>
                    <a:pt x="48901" y="16453"/>
                    <a:pt x="48060" y="14605"/>
                    <a:pt x="47623" y="13630"/>
                  </a:cubicBezTo>
                  <a:cubicBezTo>
                    <a:pt x="46918" y="12084"/>
                    <a:pt x="45674" y="11109"/>
                    <a:pt x="44700" y="9866"/>
                  </a:cubicBezTo>
                  <a:cubicBezTo>
                    <a:pt x="42523" y="7007"/>
                    <a:pt x="39718" y="4682"/>
                    <a:pt x="35981" y="4682"/>
                  </a:cubicBezTo>
                  <a:cubicBezTo>
                    <a:pt x="35853" y="4682"/>
                    <a:pt x="35723" y="4684"/>
                    <a:pt x="35592" y="4690"/>
                  </a:cubicBezTo>
                  <a:cubicBezTo>
                    <a:pt x="35020" y="4690"/>
                    <a:pt x="34180" y="4690"/>
                    <a:pt x="33642" y="4388"/>
                  </a:cubicBezTo>
                  <a:cubicBezTo>
                    <a:pt x="32802" y="4119"/>
                    <a:pt x="32096" y="3278"/>
                    <a:pt x="31525" y="2707"/>
                  </a:cubicBezTo>
                  <a:cubicBezTo>
                    <a:pt x="30113" y="1867"/>
                    <a:pt x="28735" y="1161"/>
                    <a:pt x="27189" y="758"/>
                  </a:cubicBezTo>
                  <a:cubicBezTo>
                    <a:pt x="25638" y="236"/>
                    <a:pt x="24047" y="0"/>
                    <a:pt x="22449" y="0"/>
                  </a:cubicBezTo>
                  <a:close/>
                </a:path>
              </a:pathLst>
            </a:custGeom>
            <a:solidFill>
              <a:schemeClr val="lt2"/>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72" name="Google Shape;667;p30">
              <a:extLst>
                <a:ext uri="{FF2B5EF4-FFF2-40B4-BE49-F238E27FC236}">
                  <a16:creationId xmlns:a16="http://schemas.microsoft.com/office/drawing/2014/main" id="{1165ADB0-7380-4ED7-BB9B-BE4D5E2D1E99}"/>
                </a:ext>
              </a:extLst>
            </p:cNvPr>
            <p:cNvSpPr/>
            <p:nvPr/>
          </p:nvSpPr>
          <p:spPr>
            <a:xfrm>
              <a:off x="989800" y="234750"/>
              <a:ext cx="1193975" cy="706225"/>
            </a:xfrm>
            <a:custGeom>
              <a:avLst/>
              <a:gdLst/>
              <a:ahLst/>
              <a:cxnLst/>
              <a:rect l="l" t="t" r="r" b="b"/>
              <a:pathLst>
                <a:path w="47759" h="28249" extrusionOk="0">
                  <a:moveTo>
                    <a:pt x="21409" y="1"/>
                  </a:moveTo>
                  <a:cubicBezTo>
                    <a:pt x="19588" y="1"/>
                    <a:pt x="17826" y="343"/>
                    <a:pt x="16079" y="888"/>
                  </a:cubicBezTo>
                  <a:lnTo>
                    <a:pt x="16079" y="888"/>
                  </a:lnTo>
                  <a:cubicBezTo>
                    <a:pt x="17867" y="391"/>
                    <a:pt x="19609" y="135"/>
                    <a:pt x="21409" y="135"/>
                  </a:cubicBezTo>
                  <a:cubicBezTo>
                    <a:pt x="22955" y="135"/>
                    <a:pt x="24501" y="269"/>
                    <a:pt x="26047" y="841"/>
                  </a:cubicBezTo>
                  <a:cubicBezTo>
                    <a:pt x="24501" y="269"/>
                    <a:pt x="22955" y="1"/>
                    <a:pt x="21409" y="1"/>
                  </a:cubicBezTo>
                  <a:close/>
                  <a:moveTo>
                    <a:pt x="26048" y="841"/>
                  </a:moveTo>
                  <a:cubicBezTo>
                    <a:pt x="27594" y="1244"/>
                    <a:pt x="28971" y="1950"/>
                    <a:pt x="30383" y="2790"/>
                  </a:cubicBezTo>
                  <a:cubicBezTo>
                    <a:pt x="28971" y="1815"/>
                    <a:pt x="27594" y="1244"/>
                    <a:pt x="26048" y="841"/>
                  </a:cubicBezTo>
                  <a:close/>
                  <a:moveTo>
                    <a:pt x="16079" y="888"/>
                  </a:moveTo>
                  <a:cubicBezTo>
                    <a:pt x="15531" y="1040"/>
                    <a:pt x="14978" y="1215"/>
                    <a:pt x="14419" y="1412"/>
                  </a:cubicBezTo>
                  <a:cubicBezTo>
                    <a:pt x="13293" y="1832"/>
                    <a:pt x="12243" y="2387"/>
                    <a:pt x="11264" y="3046"/>
                  </a:cubicBezTo>
                  <a:lnTo>
                    <a:pt x="11264" y="3046"/>
                  </a:lnTo>
                  <a:cubicBezTo>
                    <a:pt x="12276" y="2387"/>
                    <a:pt x="13360" y="1832"/>
                    <a:pt x="14553" y="1412"/>
                  </a:cubicBezTo>
                  <a:cubicBezTo>
                    <a:pt x="15061" y="1223"/>
                    <a:pt x="15569" y="1047"/>
                    <a:pt x="16079" y="888"/>
                  </a:cubicBezTo>
                  <a:close/>
                  <a:moveTo>
                    <a:pt x="30383" y="2790"/>
                  </a:moveTo>
                  <a:lnTo>
                    <a:pt x="30383" y="2790"/>
                  </a:lnTo>
                  <a:cubicBezTo>
                    <a:pt x="30954" y="3361"/>
                    <a:pt x="31660" y="4202"/>
                    <a:pt x="32500" y="4471"/>
                  </a:cubicBezTo>
                  <a:cubicBezTo>
                    <a:pt x="31660" y="4202"/>
                    <a:pt x="30954" y="3227"/>
                    <a:pt x="30383" y="2790"/>
                  </a:cubicBezTo>
                  <a:close/>
                  <a:moveTo>
                    <a:pt x="11264" y="3046"/>
                  </a:moveTo>
                  <a:lnTo>
                    <a:pt x="11264" y="3046"/>
                  </a:lnTo>
                  <a:cubicBezTo>
                    <a:pt x="10251" y="3706"/>
                    <a:pt x="9310" y="4471"/>
                    <a:pt x="8403" y="5311"/>
                  </a:cubicBezTo>
                  <a:cubicBezTo>
                    <a:pt x="8148" y="5565"/>
                    <a:pt x="7894" y="5837"/>
                    <a:pt x="7640" y="6114"/>
                  </a:cubicBezTo>
                  <a:lnTo>
                    <a:pt x="7640" y="6114"/>
                  </a:lnTo>
                  <a:cubicBezTo>
                    <a:pt x="7925" y="5841"/>
                    <a:pt x="8222" y="5576"/>
                    <a:pt x="8537" y="5311"/>
                  </a:cubicBezTo>
                  <a:cubicBezTo>
                    <a:pt x="9378" y="4471"/>
                    <a:pt x="10285" y="3706"/>
                    <a:pt x="11264" y="3046"/>
                  </a:cubicBezTo>
                  <a:close/>
                  <a:moveTo>
                    <a:pt x="7640" y="6114"/>
                  </a:moveTo>
                  <a:cubicBezTo>
                    <a:pt x="7166" y="6566"/>
                    <a:pt x="6726" y="7038"/>
                    <a:pt x="6286" y="7563"/>
                  </a:cubicBezTo>
                  <a:cubicBezTo>
                    <a:pt x="6737" y="7111"/>
                    <a:pt x="7188" y="6605"/>
                    <a:pt x="7640" y="6114"/>
                  </a:cubicBezTo>
                  <a:close/>
                  <a:moveTo>
                    <a:pt x="32500" y="4471"/>
                  </a:moveTo>
                  <a:lnTo>
                    <a:pt x="32500" y="4471"/>
                  </a:lnTo>
                  <a:cubicBezTo>
                    <a:pt x="32769" y="4605"/>
                    <a:pt x="33173" y="4773"/>
                    <a:pt x="33744" y="4773"/>
                  </a:cubicBezTo>
                  <a:lnTo>
                    <a:pt x="34584" y="4773"/>
                  </a:lnTo>
                  <a:cubicBezTo>
                    <a:pt x="38382" y="4773"/>
                    <a:pt x="41306" y="6991"/>
                    <a:pt x="43558" y="9949"/>
                  </a:cubicBezTo>
                  <a:cubicBezTo>
                    <a:pt x="41306" y="6991"/>
                    <a:pt x="38382" y="4605"/>
                    <a:pt x="34584" y="4605"/>
                  </a:cubicBezTo>
                  <a:lnTo>
                    <a:pt x="33744" y="4605"/>
                  </a:lnTo>
                  <a:cubicBezTo>
                    <a:pt x="33173" y="4605"/>
                    <a:pt x="32769" y="4605"/>
                    <a:pt x="32500" y="4471"/>
                  </a:cubicBezTo>
                  <a:close/>
                  <a:moveTo>
                    <a:pt x="6286" y="7563"/>
                  </a:moveTo>
                  <a:cubicBezTo>
                    <a:pt x="5042" y="8974"/>
                    <a:pt x="4067" y="10352"/>
                    <a:pt x="3093" y="11898"/>
                  </a:cubicBezTo>
                  <a:cubicBezTo>
                    <a:pt x="4067" y="10352"/>
                    <a:pt x="5042" y="8974"/>
                    <a:pt x="6286" y="7697"/>
                  </a:cubicBezTo>
                  <a:lnTo>
                    <a:pt x="6286" y="7563"/>
                  </a:lnTo>
                  <a:close/>
                  <a:moveTo>
                    <a:pt x="46482" y="13714"/>
                  </a:moveTo>
                  <a:lnTo>
                    <a:pt x="46482" y="13714"/>
                  </a:lnTo>
                  <a:cubicBezTo>
                    <a:pt x="46919" y="14688"/>
                    <a:pt x="47759" y="16671"/>
                    <a:pt x="47759" y="17780"/>
                  </a:cubicBezTo>
                  <a:lnTo>
                    <a:pt x="47759" y="17645"/>
                  </a:lnTo>
                  <a:cubicBezTo>
                    <a:pt x="47759" y="16536"/>
                    <a:pt x="46919" y="14688"/>
                    <a:pt x="46482" y="13714"/>
                  </a:cubicBezTo>
                  <a:close/>
                  <a:moveTo>
                    <a:pt x="3909" y="13040"/>
                  </a:moveTo>
                  <a:lnTo>
                    <a:pt x="3909" y="13040"/>
                  </a:lnTo>
                  <a:cubicBezTo>
                    <a:pt x="1674" y="16128"/>
                    <a:pt x="705" y="20179"/>
                    <a:pt x="135" y="23795"/>
                  </a:cubicBezTo>
                  <a:cubicBezTo>
                    <a:pt x="2" y="25456"/>
                    <a:pt x="1" y="26854"/>
                    <a:pt x="1" y="28248"/>
                  </a:cubicBezTo>
                  <a:lnTo>
                    <a:pt x="1" y="28248"/>
                  </a:lnTo>
                  <a:cubicBezTo>
                    <a:pt x="1" y="26854"/>
                    <a:pt x="2" y="25457"/>
                    <a:pt x="135" y="23930"/>
                  </a:cubicBezTo>
                  <a:cubicBezTo>
                    <a:pt x="705" y="20179"/>
                    <a:pt x="1674" y="16128"/>
                    <a:pt x="3909" y="13040"/>
                  </a:cubicBezTo>
                  <a:close/>
                </a:path>
              </a:pathLst>
            </a:custGeom>
            <a:solidFill>
              <a:srgbClr val="FAF2D5"/>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73" name="Google Shape;668;p30">
              <a:extLst>
                <a:ext uri="{FF2B5EF4-FFF2-40B4-BE49-F238E27FC236}">
                  <a16:creationId xmlns:a16="http://schemas.microsoft.com/office/drawing/2014/main" id="{CBB68A9B-8AB9-42DA-9B5E-6D17EBD9957D}"/>
                </a:ext>
              </a:extLst>
            </p:cNvPr>
            <p:cNvSpPr/>
            <p:nvPr/>
          </p:nvSpPr>
          <p:spPr>
            <a:xfrm>
              <a:off x="989800" y="238125"/>
              <a:ext cx="1193975" cy="935175"/>
            </a:xfrm>
            <a:custGeom>
              <a:avLst/>
              <a:gdLst/>
              <a:ahLst/>
              <a:cxnLst/>
              <a:rect l="l" t="t" r="r" b="b"/>
              <a:pathLst>
                <a:path w="47759" h="37407" extrusionOk="0">
                  <a:moveTo>
                    <a:pt x="21409" y="0"/>
                  </a:moveTo>
                  <a:cubicBezTo>
                    <a:pt x="19057" y="0"/>
                    <a:pt x="16805" y="437"/>
                    <a:pt x="14419" y="1277"/>
                  </a:cubicBezTo>
                  <a:cubicBezTo>
                    <a:pt x="12167" y="2117"/>
                    <a:pt x="10218" y="3495"/>
                    <a:pt x="8537" y="5176"/>
                  </a:cubicBezTo>
                  <a:cubicBezTo>
                    <a:pt x="7697" y="5882"/>
                    <a:pt x="6991" y="6587"/>
                    <a:pt x="6286" y="7428"/>
                  </a:cubicBezTo>
                  <a:lnTo>
                    <a:pt x="6286" y="7562"/>
                  </a:lnTo>
                  <a:cubicBezTo>
                    <a:pt x="5042" y="8839"/>
                    <a:pt x="4067" y="10217"/>
                    <a:pt x="3093" y="11763"/>
                  </a:cubicBezTo>
                  <a:cubicBezTo>
                    <a:pt x="2521" y="12469"/>
                    <a:pt x="1950" y="13309"/>
                    <a:pt x="1950" y="14149"/>
                  </a:cubicBezTo>
                  <a:cubicBezTo>
                    <a:pt x="2656" y="13880"/>
                    <a:pt x="3227" y="13175"/>
                    <a:pt x="3933" y="12872"/>
                  </a:cubicBezTo>
                  <a:lnTo>
                    <a:pt x="3933" y="12872"/>
                  </a:lnTo>
                  <a:cubicBezTo>
                    <a:pt x="1681" y="15964"/>
                    <a:pt x="707" y="20031"/>
                    <a:pt x="135" y="23795"/>
                  </a:cubicBezTo>
                  <a:cubicBezTo>
                    <a:pt x="1" y="25341"/>
                    <a:pt x="1" y="26752"/>
                    <a:pt x="1" y="28164"/>
                  </a:cubicBezTo>
                  <a:cubicBezTo>
                    <a:pt x="404" y="33609"/>
                    <a:pt x="3093" y="36970"/>
                    <a:pt x="3496" y="37406"/>
                  </a:cubicBezTo>
                  <a:cubicBezTo>
                    <a:pt x="3496" y="37406"/>
                    <a:pt x="3765" y="36129"/>
                    <a:pt x="4471" y="35020"/>
                  </a:cubicBezTo>
                  <a:cubicBezTo>
                    <a:pt x="4202" y="33205"/>
                    <a:pt x="4202" y="31222"/>
                    <a:pt x="4471" y="28836"/>
                  </a:cubicBezTo>
                  <a:cubicBezTo>
                    <a:pt x="5042" y="25341"/>
                    <a:pt x="5882" y="21577"/>
                    <a:pt x="8134" y="18619"/>
                  </a:cubicBezTo>
                  <a:lnTo>
                    <a:pt x="8134" y="18619"/>
                  </a:lnTo>
                  <a:cubicBezTo>
                    <a:pt x="7294" y="18922"/>
                    <a:pt x="6857" y="19459"/>
                    <a:pt x="6151" y="19896"/>
                  </a:cubicBezTo>
                  <a:cubicBezTo>
                    <a:pt x="6151" y="19056"/>
                    <a:pt x="6722" y="18216"/>
                    <a:pt x="7126" y="17510"/>
                  </a:cubicBezTo>
                  <a:cubicBezTo>
                    <a:pt x="8134" y="16099"/>
                    <a:pt x="9109" y="14721"/>
                    <a:pt x="10218" y="13443"/>
                  </a:cubicBezTo>
                  <a:cubicBezTo>
                    <a:pt x="12470" y="10923"/>
                    <a:pt x="14856" y="8671"/>
                    <a:pt x="18049" y="7562"/>
                  </a:cubicBezTo>
                  <a:cubicBezTo>
                    <a:pt x="20166" y="6722"/>
                    <a:pt x="22418" y="6318"/>
                    <a:pt x="24636" y="6318"/>
                  </a:cubicBezTo>
                  <a:cubicBezTo>
                    <a:pt x="26182" y="6318"/>
                    <a:pt x="27593" y="6453"/>
                    <a:pt x="28971" y="6991"/>
                  </a:cubicBezTo>
                  <a:cubicBezTo>
                    <a:pt x="30517" y="7428"/>
                    <a:pt x="31929" y="7999"/>
                    <a:pt x="33172" y="8839"/>
                  </a:cubicBezTo>
                  <a:cubicBezTo>
                    <a:pt x="33744" y="9377"/>
                    <a:pt x="34450" y="10217"/>
                    <a:pt x="35155" y="10520"/>
                  </a:cubicBezTo>
                  <a:cubicBezTo>
                    <a:pt x="35424" y="10654"/>
                    <a:pt x="35861" y="10654"/>
                    <a:pt x="36264" y="10654"/>
                  </a:cubicBezTo>
                  <a:lnTo>
                    <a:pt x="37105" y="10654"/>
                  </a:lnTo>
                  <a:cubicBezTo>
                    <a:pt x="38920" y="10654"/>
                    <a:pt x="41037" y="11897"/>
                    <a:pt x="42717" y="13175"/>
                  </a:cubicBezTo>
                  <a:cubicBezTo>
                    <a:pt x="44398" y="14418"/>
                    <a:pt x="45641" y="15695"/>
                    <a:pt x="45641" y="15695"/>
                  </a:cubicBezTo>
                  <a:cubicBezTo>
                    <a:pt x="46481" y="16099"/>
                    <a:pt x="46918" y="16804"/>
                    <a:pt x="47624" y="17510"/>
                  </a:cubicBezTo>
                  <a:lnTo>
                    <a:pt x="47759" y="17645"/>
                  </a:lnTo>
                  <a:lnTo>
                    <a:pt x="47759" y="17510"/>
                  </a:lnTo>
                  <a:cubicBezTo>
                    <a:pt x="47759" y="16401"/>
                    <a:pt x="46918" y="14553"/>
                    <a:pt x="46481" y="13578"/>
                  </a:cubicBezTo>
                  <a:cubicBezTo>
                    <a:pt x="45776" y="12032"/>
                    <a:pt x="44532" y="11057"/>
                    <a:pt x="43558" y="9814"/>
                  </a:cubicBezTo>
                  <a:cubicBezTo>
                    <a:pt x="41306" y="6856"/>
                    <a:pt x="38382" y="4638"/>
                    <a:pt x="34584" y="4638"/>
                  </a:cubicBezTo>
                  <a:lnTo>
                    <a:pt x="33744" y="4638"/>
                  </a:lnTo>
                  <a:cubicBezTo>
                    <a:pt x="33172" y="4638"/>
                    <a:pt x="32769" y="4470"/>
                    <a:pt x="32500" y="4336"/>
                  </a:cubicBezTo>
                  <a:cubicBezTo>
                    <a:pt x="31660" y="4067"/>
                    <a:pt x="30954" y="3226"/>
                    <a:pt x="30383" y="2655"/>
                  </a:cubicBezTo>
                  <a:cubicBezTo>
                    <a:pt x="28971" y="1815"/>
                    <a:pt x="27593" y="1109"/>
                    <a:pt x="26047" y="706"/>
                  </a:cubicBezTo>
                  <a:cubicBezTo>
                    <a:pt x="24501" y="134"/>
                    <a:pt x="22955" y="0"/>
                    <a:pt x="21409" y="0"/>
                  </a:cubicBezTo>
                  <a:close/>
                </a:path>
              </a:pathLst>
            </a:custGeom>
            <a:solidFill>
              <a:schemeClr val="accen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74" name="Google Shape;669;p30">
              <a:extLst>
                <a:ext uri="{FF2B5EF4-FFF2-40B4-BE49-F238E27FC236}">
                  <a16:creationId xmlns:a16="http://schemas.microsoft.com/office/drawing/2014/main" id="{D1976D00-D8BE-4CA0-8F85-F6054E10FEF5}"/>
                </a:ext>
              </a:extLst>
            </p:cNvPr>
            <p:cNvSpPr/>
            <p:nvPr/>
          </p:nvSpPr>
          <p:spPr>
            <a:xfrm>
              <a:off x="1070475" y="1736225"/>
              <a:ext cx="244525" cy="252075"/>
            </a:xfrm>
            <a:custGeom>
              <a:avLst/>
              <a:gdLst/>
              <a:ahLst/>
              <a:cxnLst/>
              <a:rect l="l" t="t" r="r" b="b"/>
              <a:pathLst>
                <a:path w="9781" h="10083" extrusionOk="0">
                  <a:moveTo>
                    <a:pt x="6856" y="0"/>
                  </a:moveTo>
                  <a:lnTo>
                    <a:pt x="3227" y="7865"/>
                  </a:lnTo>
                  <a:lnTo>
                    <a:pt x="404" y="8570"/>
                  </a:lnTo>
                  <a:cubicBezTo>
                    <a:pt x="0" y="8705"/>
                    <a:pt x="0" y="9243"/>
                    <a:pt x="269" y="9411"/>
                  </a:cubicBezTo>
                  <a:cubicBezTo>
                    <a:pt x="1109" y="9814"/>
                    <a:pt x="2084" y="10083"/>
                    <a:pt x="3059" y="10083"/>
                  </a:cubicBezTo>
                  <a:cubicBezTo>
                    <a:pt x="3630" y="10083"/>
                    <a:pt x="4201" y="9814"/>
                    <a:pt x="4605" y="9411"/>
                  </a:cubicBezTo>
                  <a:lnTo>
                    <a:pt x="9780" y="2823"/>
                  </a:lnTo>
                  <a:lnTo>
                    <a:pt x="6856" y="0"/>
                  </a:lnTo>
                  <a:close/>
                </a:path>
              </a:pathLst>
            </a:custGeom>
            <a:solidFill>
              <a:srgbClr val="A67C52"/>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75" name="Google Shape;670;p30">
              <a:extLst>
                <a:ext uri="{FF2B5EF4-FFF2-40B4-BE49-F238E27FC236}">
                  <a16:creationId xmlns:a16="http://schemas.microsoft.com/office/drawing/2014/main" id="{AAD4584A-C92B-40ED-85E4-18603B7D99A4}"/>
                </a:ext>
              </a:extLst>
            </p:cNvPr>
            <p:cNvSpPr/>
            <p:nvPr/>
          </p:nvSpPr>
          <p:spPr>
            <a:xfrm>
              <a:off x="1272950" y="1526175"/>
              <a:ext cx="203375" cy="224350"/>
            </a:xfrm>
            <a:custGeom>
              <a:avLst/>
              <a:gdLst/>
              <a:ahLst/>
              <a:cxnLst/>
              <a:rect l="l" t="t" r="r" b="b"/>
              <a:pathLst>
                <a:path w="8135"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227"/>
                    <a:pt x="8134" y="2689"/>
                    <a:pt x="8000" y="2117"/>
                  </a:cubicBezTo>
                  <a:cubicBezTo>
                    <a:pt x="7865" y="840"/>
                    <a:pt x="6891" y="0"/>
                    <a:pt x="5748" y="0"/>
                  </a:cubicBezTo>
                  <a:close/>
                </a:path>
              </a:pathLst>
            </a:custGeom>
            <a:solidFill>
              <a:srgbClr val="D07752"/>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76" name="Google Shape;671;p30">
              <a:extLst>
                <a:ext uri="{FF2B5EF4-FFF2-40B4-BE49-F238E27FC236}">
                  <a16:creationId xmlns:a16="http://schemas.microsoft.com/office/drawing/2014/main" id="{AC2D758F-DC55-4116-B68B-1B04B362DB59}"/>
                </a:ext>
              </a:extLst>
            </p:cNvPr>
            <p:cNvSpPr/>
            <p:nvPr/>
          </p:nvSpPr>
          <p:spPr>
            <a:xfrm>
              <a:off x="1272950" y="1526175"/>
              <a:ext cx="200000" cy="224350"/>
            </a:xfrm>
            <a:custGeom>
              <a:avLst/>
              <a:gdLst/>
              <a:ahLst/>
              <a:cxnLst/>
              <a:rect l="l" t="t" r="r" b="b"/>
              <a:pathLst>
                <a:path w="8000"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361"/>
                    <a:pt x="8000" y="2823"/>
                    <a:pt x="8000" y="2386"/>
                  </a:cubicBezTo>
                  <a:lnTo>
                    <a:pt x="8000" y="2117"/>
                  </a:lnTo>
                  <a:cubicBezTo>
                    <a:pt x="7865" y="840"/>
                    <a:pt x="6891" y="0"/>
                    <a:pt x="5748" y="0"/>
                  </a:cubicBezTo>
                  <a:close/>
                </a:path>
              </a:pathLst>
            </a:custGeom>
            <a:solidFill>
              <a:schemeClr val="accent5"/>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77" name="Google Shape;672;p30">
              <a:extLst>
                <a:ext uri="{FF2B5EF4-FFF2-40B4-BE49-F238E27FC236}">
                  <a16:creationId xmlns:a16="http://schemas.microsoft.com/office/drawing/2014/main" id="{9DCA2443-E86C-480E-80ED-43C0CBF77CCE}"/>
                </a:ext>
              </a:extLst>
            </p:cNvPr>
            <p:cNvSpPr/>
            <p:nvPr/>
          </p:nvSpPr>
          <p:spPr>
            <a:xfrm>
              <a:off x="1220875" y="1659450"/>
              <a:ext cx="153775" cy="156625"/>
            </a:xfrm>
            <a:custGeom>
              <a:avLst/>
              <a:gdLst/>
              <a:ahLst/>
              <a:cxnLst/>
              <a:rect l="l" t="t" r="r" b="b"/>
              <a:pathLst>
                <a:path w="6151" h="6265" extrusionOk="0">
                  <a:moveTo>
                    <a:pt x="1484" y="1"/>
                  </a:moveTo>
                  <a:cubicBezTo>
                    <a:pt x="1237" y="1"/>
                    <a:pt x="1007" y="116"/>
                    <a:pt x="840" y="282"/>
                  </a:cubicBezTo>
                  <a:lnTo>
                    <a:pt x="135" y="1693"/>
                  </a:lnTo>
                  <a:cubicBezTo>
                    <a:pt x="0" y="1962"/>
                    <a:pt x="0" y="2231"/>
                    <a:pt x="269" y="2534"/>
                  </a:cubicBezTo>
                  <a:lnTo>
                    <a:pt x="840" y="3071"/>
                  </a:lnTo>
                  <a:lnTo>
                    <a:pt x="4067" y="6163"/>
                  </a:lnTo>
                  <a:cubicBezTo>
                    <a:pt x="4134" y="6230"/>
                    <a:pt x="4235" y="6264"/>
                    <a:pt x="4357" y="6264"/>
                  </a:cubicBezTo>
                  <a:cubicBezTo>
                    <a:pt x="4478" y="6264"/>
                    <a:pt x="4621" y="6230"/>
                    <a:pt x="4773" y="6163"/>
                  </a:cubicBezTo>
                  <a:lnTo>
                    <a:pt x="6016" y="4920"/>
                  </a:lnTo>
                  <a:cubicBezTo>
                    <a:pt x="6151" y="4617"/>
                    <a:pt x="6151" y="4348"/>
                    <a:pt x="6016" y="4080"/>
                  </a:cubicBezTo>
                  <a:lnTo>
                    <a:pt x="2084" y="416"/>
                  </a:lnTo>
                  <a:lnTo>
                    <a:pt x="1949" y="147"/>
                  </a:lnTo>
                  <a:cubicBezTo>
                    <a:pt x="1795" y="45"/>
                    <a:pt x="1636" y="1"/>
                    <a:pt x="1484" y="1"/>
                  </a:cubicBezTo>
                  <a:close/>
                </a:path>
              </a:pathLst>
            </a:custGeom>
            <a:solidFill>
              <a:schemeClr val="accent3"/>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grpSp>
        <p:nvGrpSpPr>
          <p:cNvPr id="278" name="Google Shape;211;p3">
            <a:extLst>
              <a:ext uri="{FF2B5EF4-FFF2-40B4-BE49-F238E27FC236}">
                <a16:creationId xmlns:a16="http://schemas.microsoft.com/office/drawing/2014/main" id="{C0855F1D-93D4-4849-83E1-706E437C7250}"/>
              </a:ext>
            </a:extLst>
          </p:cNvPr>
          <p:cNvGrpSpPr/>
          <p:nvPr userDrawn="1"/>
        </p:nvGrpSpPr>
        <p:grpSpPr>
          <a:xfrm>
            <a:off x="772900" y="1186379"/>
            <a:ext cx="333322" cy="298986"/>
            <a:chOff x="2495125" y="2142250"/>
            <a:chExt cx="444275" cy="398525"/>
          </a:xfrm>
        </p:grpSpPr>
        <p:sp>
          <p:nvSpPr>
            <p:cNvPr id="279" name="Google Shape;212;p3">
              <a:extLst>
                <a:ext uri="{FF2B5EF4-FFF2-40B4-BE49-F238E27FC236}">
                  <a16:creationId xmlns:a16="http://schemas.microsoft.com/office/drawing/2014/main" id="{DC5C5AA7-5761-4B23-B999-8F5CA61CD038}"/>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endParaRPr sz="1350" dirty="0">
                <a:solidFill>
                  <a:prstClr val="black"/>
                </a:solidFill>
                <a:latin typeface="Times New Roman" panose="02020603050405020304" pitchFamily="18" charset="0"/>
              </a:endParaRPr>
            </a:p>
          </p:txBody>
        </p:sp>
        <p:sp>
          <p:nvSpPr>
            <p:cNvPr id="280" name="Google Shape;213;p3">
              <a:extLst>
                <a:ext uri="{FF2B5EF4-FFF2-40B4-BE49-F238E27FC236}">
                  <a16:creationId xmlns:a16="http://schemas.microsoft.com/office/drawing/2014/main" id="{1933B0D6-ABFA-4CD7-A762-19337F9750DD}"/>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grpSp>
        <p:nvGrpSpPr>
          <p:cNvPr id="281" name="Google Shape;214;p3">
            <a:extLst>
              <a:ext uri="{FF2B5EF4-FFF2-40B4-BE49-F238E27FC236}">
                <a16:creationId xmlns:a16="http://schemas.microsoft.com/office/drawing/2014/main" id="{1EFB947C-860E-4AA2-A5A2-1CEEEFC38B34}"/>
              </a:ext>
            </a:extLst>
          </p:cNvPr>
          <p:cNvGrpSpPr/>
          <p:nvPr userDrawn="1"/>
        </p:nvGrpSpPr>
        <p:grpSpPr>
          <a:xfrm>
            <a:off x="7923582" y="3780148"/>
            <a:ext cx="218607" cy="211096"/>
            <a:chOff x="3243875" y="2372825"/>
            <a:chExt cx="291375" cy="281375"/>
          </a:xfrm>
        </p:grpSpPr>
        <p:sp>
          <p:nvSpPr>
            <p:cNvPr id="282" name="Google Shape;215;p3">
              <a:extLst>
                <a:ext uri="{FF2B5EF4-FFF2-40B4-BE49-F238E27FC236}">
                  <a16:creationId xmlns:a16="http://schemas.microsoft.com/office/drawing/2014/main" id="{C65D7529-17F2-4B75-9EE5-9962A69A62E0}"/>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83" name="Google Shape;216;p3">
              <a:extLst>
                <a:ext uri="{FF2B5EF4-FFF2-40B4-BE49-F238E27FC236}">
                  <a16:creationId xmlns:a16="http://schemas.microsoft.com/office/drawing/2014/main" id="{ED87057F-C031-4FD4-AEAE-03C05BB98CB0}"/>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84" name="Google Shape;217;p3">
              <a:extLst>
                <a:ext uri="{FF2B5EF4-FFF2-40B4-BE49-F238E27FC236}">
                  <a16:creationId xmlns:a16="http://schemas.microsoft.com/office/drawing/2014/main" id="{EC906738-C714-4EE5-8058-2D4A7FC7EF88}"/>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85" name="Google Shape;218;p3">
              <a:extLst>
                <a:ext uri="{FF2B5EF4-FFF2-40B4-BE49-F238E27FC236}">
                  <a16:creationId xmlns:a16="http://schemas.microsoft.com/office/drawing/2014/main" id="{687DAB77-1E27-4D0D-A65D-B3FE2D9B10B4}"/>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86" name="Google Shape;219;p3">
              <a:extLst>
                <a:ext uri="{FF2B5EF4-FFF2-40B4-BE49-F238E27FC236}">
                  <a16:creationId xmlns:a16="http://schemas.microsoft.com/office/drawing/2014/main" id="{127CCC19-FE1C-4E46-AE9B-2984F6773562}"/>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87" name="Google Shape;220;p3">
              <a:extLst>
                <a:ext uri="{FF2B5EF4-FFF2-40B4-BE49-F238E27FC236}">
                  <a16:creationId xmlns:a16="http://schemas.microsoft.com/office/drawing/2014/main" id="{4DB673E6-ADD0-4ECB-BF9F-B808D5311F72}"/>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88" name="Google Shape;221;p3">
              <a:extLst>
                <a:ext uri="{FF2B5EF4-FFF2-40B4-BE49-F238E27FC236}">
                  <a16:creationId xmlns:a16="http://schemas.microsoft.com/office/drawing/2014/main" id="{4781CA03-AD08-441C-BAB7-0E1690E88D0C}"/>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sz="1350" dirty="0">
                <a:solidFill>
                  <a:prstClr val="black"/>
                </a:solidFill>
                <a:latin typeface="Times New Roman" panose="02020603050405020304" pitchFamily="18" charset="0"/>
              </a:endParaRPr>
            </a:p>
          </p:txBody>
        </p:sp>
        <p:sp>
          <p:nvSpPr>
            <p:cNvPr id="289" name="Google Shape;222;p3">
              <a:extLst>
                <a:ext uri="{FF2B5EF4-FFF2-40B4-BE49-F238E27FC236}">
                  <a16:creationId xmlns:a16="http://schemas.microsoft.com/office/drawing/2014/main" id="{E0816258-217F-404D-BD3D-3293E29FD889}"/>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90" name="Google Shape;223;p3">
              <a:extLst>
                <a:ext uri="{FF2B5EF4-FFF2-40B4-BE49-F238E27FC236}">
                  <a16:creationId xmlns:a16="http://schemas.microsoft.com/office/drawing/2014/main" id="{84FF6178-746C-46CA-9180-258EC4BBA4FC}"/>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91" name="Google Shape;224;p3">
              <a:extLst>
                <a:ext uri="{FF2B5EF4-FFF2-40B4-BE49-F238E27FC236}">
                  <a16:creationId xmlns:a16="http://schemas.microsoft.com/office/drawing/2014/main" id="{C906BB92-3EA7-4E09-8BCD-0337F3A9BB74}"/>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grpSp>
        <p:nvGrpSpPr>
          <p:cNvPr id="292" name="Google Shape;225;p3">
            <a:extLst>
              <a:ext uri="{FF2B5EF4-FFF2-40B4-BE49-F238E27FC236}">
                <a16:creationId xmlns:a16="http://schemas.microsoft.com/office/drawing/2014/main" id="{925CC097-8D38-4AEA-9306-D2D703E51FEC}"/>
              </a:ext>
            </a:extLst>
          </p:cNvPr>
          <p:cNvGrpSpPr/>
          <p:nvPr userDrawn="1"/>
        </p:nvGrpSpPr>
        <p:grpSpPr>
          <a:xfrm>
            <a:off x="8086725" y="536311"/>
            <a:ext cx="125049" cy="126470"/>
            <a:chOff x="4954425" y="2036375"/>
            <a:chExt cx="166675" cy="168575"/>
          </a:xfrm>
        </p:grpSpPr>
        <p:sp>
          <p:nvSpPr>
            <p:cNvPr id="293" name="Google Shape;226;p3">
              <a:extLst>
                <a:ext uri="{FF2B5EF4-FFF2-40B4-BE49-F238E27FC236}">
                  <a16:creationId xmlns:a16="http://schemas.microsoft.com/office/drawing/2014/main" id="{A73811B4-DAE8-43F2-9242-512369E61B47}"/>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94" name="Google Shape;227;p3">
              <a:extLst>
                <a:ext uri="{FF2B5EF4-FFF2-40B4-BE49-F238E27FC236}">
                  <a16:creationId xmlns:a16="http://schemas.microsoft.com/office/drawing/2014/main" id="{1CAC2284-EF0A-4A64-8112-C2F502014E3A}"/>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sp>
        <p:nvSpPr>
          <p:cNvPr id="295" name="Google Shape;228;p3">
            <a:extLst>
              <a:ext uri="{FF2B5EF4-FFF2-40B4-BE49-F238E27FC236}">
                <a16:creationId xmlns:a16="http://schemas.microsoft.com/office/drawing/2014/main" id="{8DF4CFA5-C6E8-4AA5-9916-0D14D265DA7D}"/>
              </a:ext>
            </a:extLst>
          </p:cNvPr>
          <p:cNvSpPr/>
          <p:nvPr userDrawn="1"/>
        </p:nvSpPr>
        <p:spPr>
          <a:xfrm>
            <a:off x="1183176" y="2699166"/>
            <a:ext cx="89375" cy="60919"/>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296" name="Google Shape;229;p3">
            <a:extLst>
              <a:ext uri="{FF2B5EF4-FFF2-40B4-BE49-F238E27FC236}">
                <a16:creationId xmlns:a16="http://schemas.microsoft.com/office/drawing/2014/main" id="{262FDB6E-6024-4D2F-A6EC-321BB317347C}"/>
              </a:ext>
            </a:extLst>
          </p:cNvPr>
          <p:cNvSpPr/>
          <p:nvPr userDrawn="1"/>
        </p:nvSpPr>
        <p:spPr>
          <a:xfrm>
            <a:off x="7387629" y="2917298"/>
            <a:ext cx="65273" cy="46458"/>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grpSp>
        <p:nvGrpSpPr>
          <p:cNvPr id="297" name="Google Shape;230;p3">
            <a:extLst>
              <a:ext uri="{FF2B5EF4-FFF2-40B4-BE49-F238E27FC236}">
                <a16:creationId xmlns:a16="http://schemas.microsoft.com/office/drawing/2014/main" id="{BD5ADFCE-F28A-43D5-9CFF-31FD0A1CC4F9}"/>
              </a:ext>
            </a:extLst>
          </p:cNvPr>
          <p:cNvGrpSpPr/>
          <p:nvPr userDrawn="1"/>
        </p:nvGrpSpPr>
        <p:grpSpPr>
          <a:xfrm>
            <a:off x="956428" y="4157405"/>
            <a:ext cx="125049" cy="126470"/>
            <a:chOff x="4954425" y="2036375"/>
            <a:chExt cx="166675" cy="168575"/>
          </a:xfrm>
        </p:grpSpPr>
        <p:sp>
          <p:nvSpPr>
            <p:cNvPr id="298" name="Google Shape;231;p3">
              <a:extLst>
                <a:ext uri="{FF2B5EF4-FFF2-40B4-BE49-F238E27FC236}">
                  <a16:creationId xmlns:a16="http://schemas.microsoft.com/office/drawing/2014/main" id="{1C1774AA-9741-486B-B8FC-9393CAEDB27F}"/>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99" name="Google Shape;232;p3">
              <a:extLst>
                <a:ext uri="{FF2B5EF4-FFF2-40B4-BE49-F238E27FC236}">
                  <a16:creationId xmlns:a16="http://schemas.microsoft.com/office/drawing/2014/main" id="{A241E20B-C148-4F65-8446-94D31CB41FFF}"/>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spTree>
    <p:extLst>
      <p:ext uri="{BB962C8B-B14F-4D97-AF65-F5344CB8AC3E}">
        <p14:creationId xmlns:p14="http://schemas.microsoft.com/office/powerpoint/2010/main" val="10554018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278"/>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295"/>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297"/>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292"/>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296"/>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281"/>
                                        </p:tgtEl>
                                      </p:cBhvr>
                                      <p:by x="150000" y="150000"/>
                                    </p:animScale>
                                  </p:childTnLst>
                                </p:cTn>
                              </p:par>
                              <p:par>
                                <p:cTn id="17" presetID="16" presetClass="entr" presetSubtype="21"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Effect transition="in" filter="barn(inVertical)">
                                      <p:cBhvr>
                                        <p:cTn id="19" dur="500"/>
                                        <p:tgtEl>
                                          <p:spTgt spid="98"/>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99"/>
                                        </p:tgtEl>
                                        <p:attrNameLst>
                                          <p:attrName>style.visibility</p:attrName>
                                        </p:attrNameLst>
                                      </p:cBhvr>
                                      <p:to>
                                        <p:strVal val="visible"/>
                                      </p:to>
                                    </p:set>
                                    <p:animEffect transition="in" filter="barn(inVertical)">
                                      <p:cBhvr>
                                        <p:cTn id="22" dur="500"/>
                                        <p:tgtEl>
                                          <p:spTgt spid="99"/>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97"/>
                                        </p:tgtEl>
                                        <p:attrNameLst>
                                          <p:attrName>style.visibility</p:attrName>
                                        </p:attrNameLst>
                                      </p:cBhvr>
                                      <p:to>
                                        <p:strVal val="visible"/>
                                      </p:to>
                                    </p:set>
                                    <p:animEffect transition="in" filter="fade">
                                      <p:cBhvr>
                                        <p:cTn id="26" dur="500"/>
                                        <p:tgtEl>
                                          <p:spTgt spid="97"/>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236"/>
                                        </p:tgtEl>
                                        <p:attrNameLst>
                                          <p:attrName>style.visibility</p:attrName>
                                        </p:attrNameLst>
                                      </p:cBhvr>
                                      <p:to>
                                        <p:strVal val="visible"/>
                                      </p:to>
                                    </p:set>
                                    <p:anim calcmode="lin" valueType="num">
                                      <p:cBhvr>
                                        <p:cTn id="30" dur="1000" fill="hold"/>
                                        <p:tgtEl>
                                          <p:spTgt spid="236"/>
                                        </p:tgtEl>
                                        <p:attrNameLst>
                                          <p:attrName>ppt_w</p:attrName>
                                        </p:attrNameLst>
                                      </p:cBhvr>
                                      <p:tavLst>
                                        <p:tav tm="0">
                                          <p:val>
                                            <p:fltVal val="0"/>
                                          </p:val>
                                        </p:tav>
                                        <p:tav tm="100000">
                                          <p:val>
                                            <p:strVal val="#ppt_w"/>
                                          </p:val>
                                        </p:tav>
                                      </p:tavLst>
                                    </p:anim>
                                    <p:anim calcmode="lin" valueType="num">
                                      <p:cBhvr>
                                        <p:cTn id="31" dur="1000" fill="hold"/>
                                        <p:tgtEl>
                                          <p:spTgt spid="236"/>
                                        </p:tgtEl>
                                        <p:attrNameLst>
                                          <p:attrName>ppt_h</p:attrName>
                                        </p:attrNameLst>
                                      </p:cBhvr>
                                      <p:tavLst>
                                        <p:tav tm="0">
                                          <p:val>
                                            <p:fltVal val="0"/>
                                          </p:val>
                                        </p:tav>
                                        <p:tav tm="100000">
                                          <p:val>
                                            <p:strVal val="#ppt_h"/>
                                          </p:val>
                                        </p:tav>
                                      </p:tavLst>
                                    </p:anim>
                                    <p:anim calcmode="lin" valueType="num">
                                      <p:cBhvr>
                                        <p:cTn id="32" dur="1000" fill="hold"/>
                                        <p:tgtEl>
                                          <p:spTgt spid="236"/>
                                        </p:tgtEl>
                                        <p:attrNameLst>
                                          <p:attrName>style.rotation</p:attrName>
                                        </p:attrNameLst>
                                      </p:cBhvr>
                                      <p:tavLst>
                                        <p:tav tm="0">
                                          <p:val>
                                            <p:fltVal val="90"/>
                                          </p:val>
                                        </p:tav>
                                        <p:tav tm="100000">
                                          <p:val>
                                            <p:fltVal val="0"/>
                                          </p:val>
                                        </p:tav>
                                      </p:tavLst>
                                    </p:anim>
                                    <p:animEffect transition="in" filter="fade">
                                      <p:cBhvr>
                                        <p:cTn id="33" dur="1000"/>
                                        <p:tgtEl>
                                          <p:spTgt spid="236"/>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235"/>
                                        </p:tgtEl>
                                        <p:attrNameLst>
                                          <p:attrName>style.visibility</p:attrName>
                                        </p:attrNameLst>
                                      </p:cBhvr>
                                      <p:to>
                                        <p:strVal val="visible"/>
                                      </p:to>
                                    </p:set>
                                    <p:animEffect transition="in" filter="randombar(horizontal)">
                                      <p:cBhvr>
                                        <p:cTn id="37" dur="500"/>
                                        <p:tgtEl>
                                          <p:spTgt spid="2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235" grpId="0"/>
      <p:bldP spid="295" grpId="0" animBg="1"/>
      <p:bldP spid="296" grpId="0" animBg="1"/>
    </p:bldLst>
  </p:timing>
</p:sldLayout>
</file>

<file path=ppt/slideLayouts/slideLayout78.xml><?xml version="1.0" encoding="utf-8"?>
<p:sldLayout xmlns:a="http://schemas.openxmlformats.org/drawingml/2006/main" xmlns:r="http://schemas.openxmlformats.org/officeDocument/2006/relationships" xmlns:p="http://schemas.openxmlformats.org/presentationml/2006/main" preserve="1" userDrawn="1">
  <p:cSld name="3_Title and Content">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297023" y="164692"/>
            <a:ext cx="8712950" cy="4681543"/>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dk2"/>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endParaRPr sz="1350" dirty="0">
                <a:solidFill>
                  <a:prstClr val="black"/>
                </a:solidFill>
                <a:latin typeface="Times New Roman" panose="02020603050405020304" pitchFamily="18" charset="0"/>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349391" y="661836"/>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150354" y="680331"/>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168122" y="742296"/>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393811" y="710860"/>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151248" y="688672"/>
            <a:ext cx="335912"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348498" y="1122388"/>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49460" y="1140883"/>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167228" y="1202847"/>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392918" y="1171412"/>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150353" y="1149223"/>
            <a:ext cx="335912"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347604" y="1582939"/>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48567" y="1601434"/>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166334" y="1663399"/>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392025" y="1631963"/>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49460" y="1609774"/>
            <a:ext cx="335912"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346711" y="2043490"/>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47673" y="2061986"/>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165441" y="2123950"/>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391130" y="2092515"/>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48567" y="2070326"/>
            <a:ext cx="335912"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345817" y="2504042"/>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46779" y="2522537"/>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164548" y="2584501"/>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390237" y="2553066"/>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47674" y="2530877"/>
            <a:ext cx="335912"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344924" y="2964593"/>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45886" y="2983088"/>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163654" y="3045053"/>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389344" y="3013617"/>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46779" y="2991429"/>
            <a:ext cx="335912"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344030" y="3425145"/>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44993" y="3443640"/>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162760" y="3505604"/>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388450" y="3474169"/>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45886" y="3451980"/>
            <a:ext cx="335912"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343137" y="3885696"/>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44100" y="3904191"/>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161867" y="3966156"/>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387556" y="3934720"/>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44993" y="3912531"/>
            <a:ext cx="335912"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342243" y="4346247"/>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43205" y="4364743"/>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160973" y="4426707"/>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386663" y="4395272"/>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44099" y="4373083"/>
            <a:ext cx="335912"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2319402" y="817835"/>
            <a:ext cx="4163971" cy="3549164"/>
          </a:xfrm>
          <a:prstGeom prst="rect">
            <a:avLst/>
          </a:prstGeom>
          <a:solidFill>
            <a:schemeClr val="accent5">
              <a:lumMod val="40000"/>
              <a:lumOff val="60000"/>
            </a:schemeClr>
          </a:solidFill>
          <a:ln>
            <a:noFill/>
          </a:ln>
        </p:spPr>
        <p:txBody>
          <a:bodyPr spcFirstLastPara="1" wrap="square" lIns="68569" tIns="68569" rIns="68569" bIns="68569" anchor="ctr" anchorCtr="0">
            <a:noAutofit/>
          </a:bodyPr>
          <a:lstStyle/>
          <a:p>
            <a:endParaRPr sz="375" dirty="0">
              <a:solidFill>
                <a:prstClr val="black"/>
              </a:solidFill>
              <a:latin typeface="Times New Roman" panose="02020603050405020304" pitchFamily="18" charset="0"/>
            </a:endParaRPr>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109020" y="579882"/>
            <a:ext cx="963357" cy="100291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C00000"/>
          </a:solidFill>
          <a:ln>
            <a:noFill/>
          </a:ln>
        </p:spPr>
        <p:txBody>
          <a:bodyPr spcFirstLastPara="1" wrap="square" lIns="68569" tIns="68569" rIns="68569" bIns="68569" anchor="ctr" anchorCtr="0">
            <a:noAutofit/>
          </a:bodyPr>
          <a:lstStyle/>
          <a:p>
            <a:endParaRPr sz="375">
              <a:solidFill>
                <a:prstClr val="black"/>
              </a:solidFill>
              <a:latin typeface="Times New Roman" panose="02020603050405020304" pitchFamily="18" charset="0"/>
            </a:endParaRPr>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5732065" y="772338"/>
            <a:ext cx="1160589" cy="832447"/>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002060"/>
          </a:solidFill>
          <a:ln>
            <a:noFill/>
          </a:ln>
        </p:spPr>
        <p:txBody>
          <a:bodyPr spcFirstLastPara="1" wrap="square" lIns="68569" tIns="68569" rIns="68569" bIns="68569" anchor="ctr" anchorCtr="0">
            <a:noAutofit/>
          </a:bodyPr>
          <a:lstStyle/>
          <a:p>
            <a:endParaRPr sz="375">
              <a:solidFill>
                <a:prstClr val="black"/>
              </a:solidFill>
              <a:latin typeface="Times New Roman" panose="02020603050405020304" pitchFamily="18" charset="0"/>
            </a:endParaRPr>
          </a:p>
        </p:txBody>
      </p:sp>
      <p:sp>
        <p:nvSpPr>
          <p:cNvPr id="235" name="TextBox 234">
            <a:extLst>
              <a:ext uri="{FF2B5EF4-FFF2-40B4-BE49-F238E27FC236}">
                <a16:creationId xmlns:a16="http://schemas.microsoft.com/office/drawing/2014/main" id="{1E4DED0B-3FCF-4DB8-8C88-6AED41C3D872}"/>
              </a:ext>
            </a:extLst>
          </p:cNvPr>
          <p:cNvSpPr txBox="1"/>
          <p:nvPr userDrawn="1"/>
        </p:nvSpPr>
        <p:spPr>
          <a:xfrm>
            <a:off x="2712939" y="1168545"/>
            <a:ext cx="3565300" cy="2123658"/>
          </a:xfrm>
          <a:prstGeom prst="rect">
            <a:avLst/>
          </a:prstGeom>
          <a:noFill/>
        </p:spPr>
        <p:txBody>
          <a:bodyPr wrap="square" rtlCol="0">
            <a:spAutoFit/>
          </a:bodyPr>
          <a:lstStyle/>
          <a:p>
            <a:pPr algn="ctr"/>
            <a:r>
              <a:rPr lang="vi-VN" sz="6600">
                <a:solidFill>
                  <a:srgbClr val="002060"/>
                </a:solidFill>
                <a:latin typeface="UTM Cookies"/>
              </a:rPr>
              <a:t>LUYỆN TẬP</a:t>
            </a:r>
            <a:endParaRPr lang="vi-VN" sz="6600" dirty="0">
              <a:solidFill>
                <a:srgbClr val="002060"/>
              </a:solidFill>
              <a:latin typeface="UTM Cookies"/>
            </a:endParaRPr>
          </a:p>
        </p:txBody>
      </p:sp>
      <p:grpSp>
        <p:nvGrpSpPr>
          <p:cNvPr id="138" name="Google Shape;939;p32">
            <a:extLst>
              <a:ext uri="{FF2B5EF4-FFF2-40B4-BE49-F238E27FC236}">
                <a16:creationId xmlns:a16="http://schemas.microsoft.com/office/drawing/2014/main" id="{4E1A926E-6662-419E-9E55-EA22A881A7F7}"/>
              </a:ext>
            </a:extLst>
          </p:cNvPr>
          <p:cNvGrpSpPr/>
          <p:nvPr userDrawn="1"/>
        </p:nvGrpSpPr>
        <p:grpSpPr>
          <a:xfrm>
            <a:off x="1653930" y="2963755"/>
            <a:ext cx="1480912" cy="1515532"/>
            <a:chOff x="2718975" y="493050"/>
            <a:chExt cx="2013175" cy="2066600"/>
          </a:xfrm>
        </p:grpSpPr>
        <p:sp>
          <p:nvSpPr>
            <p:cNvPr id="139" name="Google Shape;940;p32">
              <a:extLst>
                <a:ext uri="{FF2B5EF4-FFF2-40B4-BE49-F238E27FC236}">
                  <a16:creationId xmlns:a16="http://schemas.microsoft.com/office/drawing/2014/main" id="{86F0682C-B277-4309-975F-A0C04F8F30C6}"/>
                </a:ext>
              </a:extLst>
            </p:cNvPr>
            <p:cNvSpPr/>
            <p:nvPr/>
          </p:nvSpPr>
          <p:spPr>
            <a:xfrm>
              <a:off x="3297025" y="2415950"/>
              <a:ext cx="962925" cy="143700"/>
            </a:xfrm>
            <a:custGeom>
              <a:avLst/>
              <a:gdLst/>
              <a:ahLst/>
              <a:cxnLst/>
              <a:rect l="l" t="t" r="r" b="b"/>
              <a:pathLst>
                <a:path w="38517" h="5748" extrusionOk="0">
                  <a:moveTo>
                    <a:pt x="19326" y="1"/>
                  </a:moveTo>
                  <a:cubicBezTo>
                    <a:pt x="8672" y="1"/>
                    <a:pt x="1" y="1379"/>
                    <a:pt x="1" y="2925"/>
                  </a:cubicBezTo>
                  <a:cubicBezTo>
                    <a:pt x="1" y="4471"/>
                    <a:pt x="8672" y="5748"/>
                    <a:pt x="19326" y="5748"/>
                  </a:cubicBezTo>
                  <a:cubicBezTo>
                    <a:pt x="29946" y="5748"/>
                    <a:pt x="38516" y="4471"/>
                    <a:pt x="38516" y="2925"/>
                  </a:cubicBezTo>
                  <a:cubicBezTo>
                    <a:pt x="38516" y="1379"/>
                    <a:pt x="29946" y="1"/>
                    <a:pt x="19326" y="1"/>
                  </a:cubicBezTo>
                  <a:close/>
                </a:path>
              </a:pathLst>
            </a:custGeom>
            <a:solidFill>
              <a:schemeClr val="l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40" name="Google Shape;941;p32">
              <a:extLst>
                <a:ext uri="{FF2B5EF4-FFF2-40B4-BE49-F238E27FC236}">
                  <a16:creationId xmlns:a16="http://schemas.microsoft.com/office/drawing/2014/main" id="{FE326C58-C67D-4FF9-963A-4D9950D4B3B3}"/>
                </a:ext>
              </a:extLst>
            </p:cNvPr>
            <p:cNvSpPr/>
            <p:nvPr/>
          </p:nvSpPr>
          <p:spPr>
            <a:xfrm>
              <a:off x="3853250" y="2190975"/>
              <a:ext cx="381500" cy="366800"/>
            </a:xfrm>
            <a:custGeom>
              <a:avLst/>
              <a:gdLst/>
              <a:ahLst/>
              <a:cxnLst/>
              <a:rect l="l" t="t" r="r" b="b"/>
              <a:pathLst>
                <a:path w="15260" h="14672" extrusionOk="0">
                  <a:moveTo>
                    <a:pt x="4963" y="1"/>
                  </a:moveTo>
                  <a:cubicBezTo>
                    <a:pt x="4854" y="1"/>
                    <a:pt x="4745" y="9"/>
                    <a:pt x="4639" y="26"/>
                  </a:cubicBezTo>
                  <a:cubicBezTo>
                    <a:pt x="3362" y="161"/>
                    <a:pt x="2387" y="732"/>
                    <a:pt x="1681" y="1438"/>
                  </a:cubicBezTo>
                  <a:cubicBezTo>
                    <a:pt x="1144" y="1975"/>
                    <a:pt x="572" y="2816"/>
                    <a:pt x="303" y="3824"/>
                  </a:cubicBezTo>
                  <a:cubicBezTo>
                    <a:pt x="1" y="4664"/>
                    <a:pt x="303" y="5773"/>
                    <a:pt x="1144" y="6345"/>
                  </a:cubicBezTo>
                  <a:lnTo>
                    <a:pt x="10789" y="13738"/>
                  </a:lnTo>
                  <a:lnTo>
                    <a:pt x="11629" y="14444"/>
                  </a:lnTo>
                  <a:cubicBezTo>
                    <a:pt x="11764" y="14595"/>
                    <a:pt x="11940" y="14671"/>
                    <a:pt x="12117" y="14671"/>
                  </a:cubicBezTo>
                  <a:cubicBezTo>
                    <a:pt x="12293" y="14671"/>
                    <a:pt x="12470" y="14595"/>
                    <a:pt x="12604" y="14444"/>
                  </a:cubicBezTo>
                  <a:lnTo>
                    <a:pt x="12739" y="14310"/>
                  </a:lnTo>
                  <a:lnTo>
                    <a:pt x="15125" y="12495"/>
                  </a:lnTo>
                  <a:cubicBezTo>
                    <a:pt x="15259" y="12361"/>
                    <a:pt x="15259" y="11924"/>
                    <a:pt x="14990" y="11924"/>
                  </a:cubicBezTo>
                  <a:lnTo>
                    <a:pt x="13175" y="11655"/>
                  </a:lnTo>
                  <a:lnTo>
                    <a:pt x="13041" y="11655"/>
                  </a:lnTo>
                  <a:lnTo>
                    <a:pt x="6857" y="1135"/>
                  </a:lnTo>
                  <a:cubicBezTo>
                    <a:pt x="6505" y="401"/>
                    <a:pt x="5716" y="1"/>
                    <a:pt x="4963" y="1"/>
                  </a:cubicBezTo>
                  <a:close/>
                </a:path>
              </a:pathLst>
            </a:custGeom>
            <a:solidFill>
              <a:srgbClr val="EBBB73"/>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41" name="Google Shape;942;p32">
              <a:extLst>
                <a:ext uri="{FF2B5EF4-FFF2-40B4-BE49-F238E27FC236}">
                  <a16:creationId xmlns:a16="http://schemas.microsoft.com/office/drawing/2014/main" id="{93F05A58-172A-4C8D-ADA3-0C77ADDADAF0}"/>
                </a:ext>
              </a:extLst>
            </p:cNvPr>
            <p:cNvSpPr/>
            <p:nvPr/>
          </p:nvSpPr>
          <p:spPr>
            <a:xfrm>
              <a:off x="3975925" y="2373950"/>
              <a:ext cx="195800" cy="181500"/>
            </a:xfrm>
            <a:custGeom>
              <a:avLst/>
              <a:gdLst/>
              <a:ahLst/>
              <a:cxnLst/>
              <a:rect l="l" t="t" r="r" b="b"/>
              <a:pathLst>
                <a:path w="7832" h="7260" extrusionOk="0">
                  <a:moveTo>
                    <a:pt x="1816" y="0"/>
                  </a:moveTo>
                  <a:cubicBezTo>
                    <a:pt x="1547" y="135"/>
                    <a:pt x="1412" y="404"/>
                    <a:pt x="1110" y="538"/>
                  </a:cubicBezTo>
                  <a:cubicBezTo>
                    <a:pt x="841" y="975"/>
                    <a:pt x="572" y="1378"/>
                    <a:pt x="270" y="1681"/>
                  </a:cubicBezTo>
                  <a:cubicBezTo>
                    <a:pt x="135" y="1681"/>
                    <a:pt x="135" y="1815"/>
                    <a:pt x="1" y="1950"/>
                  </a:cubicBezTo>
                  <a:lnTo>
                    <a:pt x="5882" y="6419"/>
                  </a:lnTo>
                  <a:lnTo>
                    <a:pt x="6722" y="7125"/>
                  </a:lnTo>
                  <a:cubicBezTo>
                    <a:pt x="6857" y="7260"/>
                    <a:pt x="6991" y="7260"/>
                    <a:pt x="7159" y="7260"/>
                  </a:cubicBezTo>
                  <a:cubicBezTo>
                    <a:pt x="7294" y="7260"/>
                    <a:pt x="7563" y="7260"/>
                    <a:pt x="7697" y="7125"/>
                  </a:cubicBezTo>
                  <a:lnTo>
                    <a:pt x="7832" y="6991"/>
                  </a:lnTo>
                  <a:cubicBezTo>
                    <a:pt x="6588" y="5310"/>
                    <a:pt x="4202" y="2521"/>
                    <a:pt x="1816" y="0"/>
                  </a:cubicBezTo>
                  <a:close/>
                </a:path>
              </a:pathLst>
            </a:custGeom>
            <a:solidFill>
              <a:srgbClr val="E2A253"/>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42" name="Google Shape;943;p32">
              <a:extLst>
                <a:ext uri="{FF2B5EF4-FFF2-40B4-BE49-F238E27FC236}">
                  <a16:creationId xmlns:a16="http://schemas.microsoft.com/office/drawing/2014/main" id="{AEA51228-7E6A-4ED4-9C9B-D2E2CC0BD1D6}"/>
                </a:ext>
              </a:extLst>
            </p:cNvPr>
            <p:cNvSpPr/>
            <p:nvPr/>
          </p:nvSpPr>
          <p:spPr>
            <a:xfrm>
              <a:off x="3366775" y="2190975"/>
              <a:ext cx="381475" cy="366800"/>
            </a:xfrm>
            <a:custGeom>
              <a:avLst/>
              <a:gdLst/>
              <a:ahLst/>
              <a:cxnLst/>
              <a:rect l="l" t="t" r="r" b="b"/>
              <a:pathLst>
                <a:path w="15259" h="14672" extrusionOk="0">
                  <a:moveTo>
                    <a:pt x="10330" y="1"/>
                  </a:moveTo>
                  <a:cubicBezTo>
                    <a:pt x="9576" y="1"/>
                    <a:pt x="8784" y="401"/>
                    <a:pt x="8403" y="1135"/>
                  </a:cubicBezTo>
                  <a:lnTo>
                    <a:pt x="2252" y="11655"/>
                  </a:lnTo>
                  <a:lnTo>
                    <a:pt x="2118" y="11655"/>
                  </a:lnTo>
                  <a:lnTo>
                    <a:pt x="269" y="11924"/>
                  </a:lnTo>
                  <a:cubicBezTo>
                    <a:pt x="0" y="11924"/>
                    <a:pt x="0" y="12361"/>
                    <a:pt x="135" y="12495"/>
                  </a:cubicBezTo>
                  <a:lnTo>
                    <a:pt x="2387" y="14175"/>
                  </a:lnTo>
                  <a:lnTo>
                    <a:pt x="2656" y="14444"/>
                  </a:lnTo>
                  <a:cubicBezTo>
                    <a:pt x="2807" y="14595"/>
                    <a:pt x="2983" y="14671"/>
                    <a:pt x="3155" y="14671"/>
                  </a:cubicBezTo>
                  <a:cubicBezTo>
                    <a:pt x="3328" y="14671"/>
                    <a:pt x="3496" y="14595"/>
                    <a:pt x="3630" y="14444"/>
                  </a:cubicBezTo>
                  <a:lnTo>
                    <a:pt x="4470" y="13738"/>
                  </a:lnTo>
                  <a:lnTo>
                    <a:pt x="14284" y="6345"/>
                  </a:lnTo>
                  <a:cubicBezTo>
                    <a:pt x="14990" y="5773"/>
                    <a:pt x="15259" y="4664"/>
                    <a:pt x="14990" y="3824"/>
                  </a:cubicBezTo>
                  <a:cubicBezTo>
                    <a:pt x="14721" y="2984"/>
                    <a:pt x="14284" y="2278"/>
                    <a:pt x="13881" y="1707"/>
                  </a:cubicBezTo>
                  <a:cubicBezTo>
                    <a:pt x="13041" y="866"/>
                    <a:pt x="12032" y="161"/>
                    <a:pt x="10654" y="26"/>
                  </a:cubicBezTo>
                  <a:cubicBezTo>
                    <a:pt x="10548" y="9"/>
                    <a:pt x="10440" y="1"/>
                    <a:pt x="10330" y="1"/>
                  </a:cubicBezTo>
                  <a:close/>
                </a:path>
              </a:pathLst>
            </a:custGeom>
            <a:solidFill>
              <a:srgbClr val="EBBB73"/>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43" name="Google Shape;944;p32">
              <a:extLst>
                <a:ext uri="{FF2B5EF4-FFF2-40B4-BE49-F238E27FC236}">
                  <a16:creationId xmlns:a16="http://schemas.microsoft.com/office/drawing/2014/main" id="{DD28A33D-03B5-4CF8-872C-9932FEF06FED}"/>
                </a:ext>
              </a:extLst>
            </p:cNvPr>
            <p:cNvSpPr/>
            <p:nvPr/>
          </p:nvSpPr>
          <p:spPr>
            <a:xfrm>
              <a:off x="3426425" y="2377300"/>
              <a:ext cx="199150" cy="178150"/>
            </a:xfrm>
            <a:custGeom>
              <a:avLst/>
              <a:gdLst/>
              <a:ahLst/>
              <a:cxnLst/>
              <a:rect l="l" t="t" r="r" b="b"/>
              <a:pathLst>
                <a:path w="7966" h="7126" extrusionOk="0">
                  <a:moveTo>
                    <a:pt x="6151" y="1"/>
                  </a:moveTo>
                  <a:cubicBezTo>
                    <a:pt x="3933" y="2387"/>
                    <a:pt x="1412" y="5042"/>
                    <a:pt x="1" y="6722"/>
                  </a:cubicBezTo>
                  <a:lnTo>
                    <a:pt x="270" y="6991"/>
                  </a:lnTo>
                  <a:cubicBezTo>
                    <a:pt x="404" y="7126"/>
                    <a:pt x="706" y="7126"/>
                    <a:pt x="841" y="7126"/>
                  </a:cubicBezTo>
                  <a:cubicBezTo>
                    <a:pt x="975" y="7126"/>
                    <a:pt x="1110" y="7126"/>
                    <a:pt x="1244" y="6991"/>
                  </a:cubicBezTo>
                  <a:lnTo>
                    <a:pt x="2084" y="6285"/>
                  </a:lnTo>
                  <a:lnTo>
                    <a:pt x="7966" y="1816"/>
                  </a:lnTo>
                  <a:cubicBezTo>
                    <a:pt x="7697" y="1681"/>
                    <a:pt x="7563" y="1412"/>
                    <a:pt x="7428" y="1110"/>
                  </a:cubicBezTo>
                  <a:lnTo>
                    <a:pt x="6991" y="706"/>
                  </a:lnTo>
                  <a:cubicBezTo>
                    <a:pt x="6722" y="404"/>
                    <a:pt x="6454" y="135"/>
                    <a:pt x="6151" y="1"/>
                  </a:cubicBezTo>
                  <a:close/>
                </a:path>
              </a:pathLst>
            </a:custGeom>
            <a:solidFill>
              <a:srgbClr val="E2A253"/>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44" name="Google Shape;945;p32">
              <a:extLst>
                <a:ext uri="{FF2B5EF4-FFF2-40B4-BE49-F238E27FC236}">
                  <a16:creationId xmlns:a16="http://schemas.microsoft.com/office/drawing/2014/main" id="{7E473B28-F0B1-4222-BFBD-D3DC90AB3D26}"/>
                </a:ext>
              </a:extLst>
            </p:cNvPr>
            <p:cNvSpPr/>
            <p:nvPr/>
          </p:nvSpPr>
          <p:spPr>
            <a:xfrm>
              <a:off x="3366775" y="2482325"/>
              <a:ext cx="111775" cy="75450"/>
            </a:xfrm>
            <a:custGeom>
              <a:avLst/>
              <a:gdLst/>
              <a:ahLst/>
              <a:cxnLst/>
              <a:rect l="l" t="t" r="r" b="b"/>
              <a:pathLst>
                <a:path w="4471" h="3018" extrusionOk="0">
                  <a:moveTo>
                    <a:pt x="2118" y="1"/>
                  </a:moveTo>
                  <a:lnTo>
                    <a:pt x="269" y="270"/>
                  </a:lnTo>
                  <a:cubicBezTo>
                    <a:pt x="0" y="270"/>
                    <a:pt x="0" y="707"/>
                    <a:pt x="135" y="841"/>
                  </a:cubicBezTo>
                  <a:lnTo>
                    <a:pt x="2656" y="2790"/>
                  </a:lnTo>
                  <a:cubicBezTo>
                    <a:pt x="2807" y="2941"/>
                    <a:pt x="2983" y="3017"/>
                    <a:pt x="3155" y="3017"/>
                  </a:cubicBezTo>
                  <a:cubicBezTo>
                    <a:pt x="3328" y="3017"/>
                    <a:pt x="3496" y="2941"/>
                    <a:pt x="3630" y="2790"/>
                  </a:cubicBezTo>
                  <a:lnTo>
                    <a:pt x="4470" y="2084"/>
                  </a:lnTo>
                  <a:lnTo>
                    <a:pt x="2118" y="1"/>
                  </a:lnTo>
                  <a:close/>
                </a:path>
              </a:pathLst>
            </a:custGeom>
            <a:solidFill>
              <a:schemeClr val="accent6"/>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45" name="Google Shape;946;p32">
              <a:extLst>
                <a:ext uri="{FF2B5EF4-FFF2-40B4-BE49-F238E27FC236}">
                  <a16:creationId xmlns:a16="http://schemas.microsoft.com/office/drawing/2014/main" id="{ADD02867-7745-483B-A79E-3BC899B1DF55}"/>
                </a:ext>
              </a:extLst>
            </p:cNvPr>
            <p:cNvSpPr/>
            <p:nvPr/>
          </p:nvSpPr>
          <p:spPr>
            <a:xfrm>
              <a:off x="4122975" y="2482325"/>
              <a:ext cx="111775" cy="75450"/>
            </a:xfrm>
            <a:custGeom>
              <a:avLst/>
              <a:gdLst/>
              <a:ahLst/>
              <a:cxnLst/>
              <a:rect l="l" t="t" r="r" b="b"/>
              <a:pathLst>
                <a:path w="4471" h="3018" extrusionOk="0">
                  <a:moveTo>
                    <a:pt x="2386" y="1"/>
                  </a:moveTo>
                  <a:lnTo>
                    <a:pt x="0" y="2084"/>
                  </a:lnTo>
                  <a:lnTo>
                    <a:pt x="840" y="2790"/>
                  </a:lnTo>
                  <a:cubicBezTo>
                    <a:pt x="975" y="2941"/>
                    <a:pt x="1151" y="3017"/>
                    <a:pt x="1328" y="3017"/>
                  </a:cubicBezTo>
                  <a:cubicBezTo>
                    <a:pt x="1504" y="3017"/>
                    <a:pt x="1681" y="2941"/>
                    <a:pt x="1815" y="2790"/>
                  </a:cubicBezTo>
                  <a:lnTo>
                    <a:pt x="4336" y="841"/>
                  </a:lnTo>
                  <a:cubicBezTo>
                    <a:pt x="4470" y="707"/>
                    <a:pt x="4470" y="270"/>
                    <a:pt x="4201" y="270"/>
                  </a:cubicBezTo>
                  <a:lnTo>
                    <a:pt x="2386" y="1"/>
                  </a:lnTo>
                  <a:close/>
                </a:path>
              </a:pathLst>
            </a:custGeom>
            <a:solidFill>
              <a:schemeClr val="accent6"/>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46" name="Google Shape;947;p32">
              <a:extLst>
                <a:ext uri="{FF2B5EF4-FFF2-40B4-BE49-F238E27FC236}">
                  <a16:creationId xmlns:a16="http://schemas.microsoft.com/office/drawing/2014/main" id="{ECBECAB9-3A80-4E81-9F61-F5AB5A32E080}"/>
                </a:ext>
              </a:extLst>
            </p:cNvPr>
            <p:cNvSpPr/>
            <p:nvPr/>
          </p:nvSpPr>
          <p:spPr>
            <a:xfrm>
              <a:off x="3559175" y="1745975"/>
              <a:ext cx="473075" cy="611225"/>
            </a:xfrm>
            <a:custGeom>
              <a:avLst/>
              <a:gdLst/>
              <a:ahLst/>
              <a:cxnLst/>
              <a:rect l="l" t="t" r="r" b="b"/>
              <a:pathLst>
                <a:path w="18923" h="24449" extrusionOk="0">
                  <a:moveTo>
                    <a:pt x="9163" y="1"/>
                  </a:moveTo>
                  <a:cubicBezTo>
                    <a:pt x="7538" y="1"/>
                    <a:pt x="5920" y="545"/>
                    <a:pt x="4639" y="1593"/>
                  </a:cubicBezTo>
                  <a:lnTo>
                    <a:pt x="4504" y="1593"/>
                  </a:lnTo>
                  <a:cubicBezTo>
                    <a:pt x="2387" y="3274"/>
                    <a:pt x="1412" y="5929"/>
                    <a:pt x="1816" y="8449"/>
                  </a:cubicBezTo>
                  <a:cubicBezTo>
                    <a:pt x="2253" y="11373"/>
                    <a:pt x="1984" y="14331"/>
                    <a:pt x="975" y="16986"/>
                  </a:cubicBezTo>
                  <a:lnTo>
                    <a:pt x="438" y="18532"/>
                  </a:lnTo>
                  <a:cubicBezTo>
                    <a:pt x="1" y="19641"/>
                    <a:pt x="438" y="21053"/>
                    <a:pt x="1412" y="21758"/>
                  </a:cubicBezTo>
                  <a:lnTo>
                    <a:pt x="4639" y="23977"/>
                  </a:lnTo>
                  <a:cubicBezTo>
                    <a:pt x="4969" y="24224"/>
                    <a:pt x="5411" y="24449"/>
                    <a:pt x="5874" y="24449"/>
                  </a:cubicBezTo>
                  <a:cubicBezTo>
                    <a:pt x="5977" y="24449"/>
                    <a:pt x="6081" y="24438"/>
                    <a:pt x="6185" y="24413"/>
                  </a:cubicBezTo>
                  <a:lnTo>
                    <a:pt x="12066" y="24279"/>
                  </a:lnTo>
                  <a:cubicBezTo>
                    <a:pt x="12470" y="24279"/>
                    <a:pt x="13041" y="24145"/>
                    <a:pt x="13444" y="23708"/>
                  </a:cubicBezTo>
                  <a:lnTo>
                    <a:pt x="17511" y="20918"/>
                  </a:lnTo>
                  <a:cubicBezTo>
                    <a:pt x="18486" y="20212"/>
                    <a:pt x="18922" y="18801"/>
                    <a:pt x="18351" y="17692"/>
                  </a:cubicBezTo>
                  <a:lnTo>
                    <a:pt x="17376" y="15305"/>
                  </a:lnTo>
                  <a:cubicBezTo>
                    <a:pt x="16536" y="13222"/>
                    <a:pt x="16099" y="10701"/>
                    <a:pt x="16267" y="8315"/>
                  </a:cubicBezTo>
                  <a:lnTo>
                    <a:pt x="16267" y="7475"/>
                  </a:lnTo>
                  <a:cubicBezTo>
                    <a:pt x="16402" y="4820"/>
                    <a:pt x="14990" y="2299"/>
                    <a:pt x="12604" y="887"/>
                  </a:cubicBezTo>
                  <a:cubicBezTo>
                    <a:pt x="11540" y="291"/>
                    <a:pt x="10350" y="1"/>
                    <a:pt x="9163" y="1"/>
                  </a:cubicBezTo>
                  <a:close/>
                </a:path>
              </a:pathLst>
            </a:custGeom>
            <a:solidFill>
              <a:schemeClr val="accent4"/>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47" name="Google Shape;948;p32">
              <a:extLst>
                <a:ext uri="{FF2B5EF4-FFF2-40B4-BE49-F238E27FC236}">
                  <a16:creationId xmlns:a16="http://schemas.microsoft.com/office/drawing/2014/main" id="{B7C06D9E-3A47-4324-B8FE-4A51A2CAA9AA}"/>
                </a:ext>
              </a:extLst>
            </p:cNvPr>
            <p:cNvSpPr/>
            <p:nvPr/>
          </p:nvSpPr>
          <p:spPr>
            <a:xfrm>
              <a:off x="3597825" y="2020200"/>
              <a:ext cx="14325" cy="111775"/>
            </a:xfrm>
            <a:custGeom>
              <a:avLst/>
              <a:gdLst/>
              <a:ahLst/>
              <a:cxnLst/>
              <a:rect l="l" t="t" r="r" b="b"/>
              <a:pathLst>
                <a:path w="573" h="4471" extrusionOk="0">
                  <a:moveTo>
                    <a:pt x="572" y="1"/>
                  </a:moveTo>
                  <a:cubicBezTo>
                    <a:pt x="572" y="1547"/>
                    <a:pt x="270" y="3093"/>
                    <a:pt x="1" y="4471"/>
                  </a:cubicBezTo>
                  <a:lnTo>
                    <a:pt x="1" y="4471"/>
                  </a:lnTo>
                  <a:cubicBezTo>
                    <a:pt x="270" y="3093"/>
                    <a:pt x="572" y="1547"/>
                    <a:pt x="572" y="1"/>
                  </a:cubicBezTo>
                  <a:close/>
                </a:path>
              </a:pathLst>
            </a:custGeom>
            <a:solidFill>
              <a:srgbClr val="CACCD9"/>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48" name="Google Shape;949;p32">
              <a:extLst>
                <a:ext uri="{FF2B5EF4-FFF2-40B4-BE49-F238E27FC236}">
                  <a16:creationId xmlns:a16="http://schemas.microsoft.com/office/drawing/2014/main" id="{0E41DDDB-0B85-4B64-AD7C-5B42DC471236}"/>
                </a:ext>
              </a:extLst>
            </p:cNvPr>
            <p:cNvSpPr/>
            <p:nvPr/>
          </p:nvSpPr>
          <p:spPr>
            <a:xfrm>
              <a:off x="3595030" y="1907045"/>
              <a:ext cx="59700" cy="252100"/>
            </a:xfrm>
            <a:custGeom>
              <a:avLst/>
              <a:gdLst/>
              <a:ahLst/>
              <a:cxnLst/>
              <a:rect l="l" t="t" r="r" b="b"/>
              <a:pathLst>
                <a:path w="2388" h="10084" extrusionOk="0">
                  <a:moveTo>
                    <a:pt x="438" y="1"/>
                  </a:moveTo>
                  <a:cubicBezTo>
                    <a:pt x="270" y="1"/>
                    <a:pt x="135" y="303"/>
                    <a:pt x="135" y="1009"/>
                  </a:cubicBezTo>
                  <a:cubicBezTo>
                    <a:pt x="135" y="1278"/>
                    <a:pt x="135" y="1681"/>
                    <a:pt x="270" y="2118"/>
                  </a:cubicBezTo>
                  <a:cubicBezTo>
                    <a:pt x="438" y="2959"/>
                    <a:pt x="438" y="3799"/>
                    <a:pt x="572" y="4639"/>
                  </a:cubicBezTo>
                  <a:cubicBezTo>
                    <a:pt x="572" y="6185"/>
                    <a:pt x="270" y="7731"/>
                    <a:pt x="1" y="9109"/>
                  </a:cubicBezTo>
                  <a:cubicBezTo>
                    <a:pt x="270" y="9243"/>
                    <a:pt x="1816" y="9949"/>
                    <a:pt x="1950" y="9949"/>
                  </a:cubicBezTo>
                  <a:cubicBezTo>
                    <a:pt x="2118" y="10084"/>
                    <a:pt x="2253" y="10084"/>
                    <a:pt x="2387" y="10084"/>
                  </a:cubicBezTo>
                  <a:cubicBezTo>
                    <a:pt x="1816" y="2690"/>
                    <a:pt x="841" y="1"/>
                    <a:pt x="438" y="1"/>
                  </a:cubicBezTo>
                  <a:close/>
                </a:path>
              </a:pathLst>
            </a:custGeom>
            <a:solidFill>
              <a:schemeClr val="accent3"/>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49" name="Google Shape;950;p32">
              <a:extLst>
                <a:ext uri="{FF2B5EF4-FFF2-40B4-BE49-F238E27FC236}">
                  <a16:creationId xmlns:a16="http://schemas.microsoft.com/office/drawing/2014/main" id="{B8270323-2185-4ABB-9F1A-91DD7D23EB43}"/>
                </a:ext>
              </a:extLst>
            </p:cNvPr>
            <p:cNvSpPr/>
            <p:nvPr/>
          </p:nvSpPr>
          <p:spPr>
            <a:xfrm>
              <a:off x="3965850" y="1984925"/>
              <a:ext cx="31100" cy="147050"/>
            </a:xfrm>
            <a:custGeom>
              <a:avLst/>
              <a:gdLst/>
              <a:ahLst/>
              <a:cxnLst/>
              <a:rect l="l" t="t" r="r" b="b"/>
              <a:pathLst>
                <a:path w="1244" h="5882" extrusionOk="0">
                  <a:moveTo>
                    <a:pt x="0" y="0"/>
                  </a:moveTo>
                  <a:cubicBezTo>
                    <a:pt x="0" y="1983"/>
                    <a:pt x="404" y="3933"/>
                    <a:pt x="1109" y="5747"/>
                  </a:cubicBezTo>
                  <a:lnTo>
                    <a:pt x="1109" y="5747"/>
                  </a:lnTo>
                  <a:lnTo>
                    <a:pt x="1244" y="5882"/>
                  </a:lnTo>
                  <a:lnTo>
                    <a:pt x="1109" y="5747"/>
                  </a:lnTo>
                  <a:cubicBezTo>
                    <a:pt x="404" y="3933"/>
                    <a:pt x="0" y="1983"/>
                    <a:pt x="0" y="0"/>
                  </a:cubicBezTo>
                  <a:close/>
                </a:path>
              </a:pathLst>
            </a:custGeom>
            <a:solidFill>
              <a:srgbClr val="CACCD9"/>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50" name="Google Shape;951;p32">
              <a:extLst>
                <a:ext uri="{FF2B5EF4-FFF2-40B4-BE49-F238E27FC236}">
                  <a16:creationId xmlns:a16="http://schemas.microsoft.com/office/drawing/2014/main" id="{BE578E9C-33B5-45A4-911F-23A5E521093B}"/>
                </a:ext>
              </a:extLst>
            </p:cNvPr>
            <p:cNvSpPr/>
            <p:nvPr/>
          </p:nvSpPr>
          <p:spPr>
            <a:xfrm>
              <a:off x="3877625" y="1852175"/>
              <a:ext cx="115975" cy="308375"/>
            </a:xfrm>
            <a:custGeom>
              <a:avLst/>
              <a:gdLst/>
              <a:ahLst/>
              <a:cxnLst/>
              <a:rect l="l" t="t" r="r" b="b"/>
              <a:pathLst>
                <a:path w="4639" h="12335" extrusionOk="0">
                  <a:moveTo>
                    <a:pt x="841" y="0"/>
                  </a:moveTo>
                  <a:cubicBezTo>
                    <a:pt x="303" y="0"/>
                    <a:pt x="0" y="269"/>
                    <a:pt x="169" y="1109"/>
                  </a:cubicBezTo>
                  <a:cubicBezTo>
                    <a:pt x="841" y="4336"/>
                    <a:pt x="1143" y="8537"/>
                    <a:pt x="1278" y="12335"/>
                  </a:cubicBezTo>
                  <a:cubicBezTo>
                    <a:pt x="1546" y="12167"/>
                    <a:pt x="1849" y="12032"/>
                    <a:pt x="2252" y="12032"/>
                  </a:cubicBezTo>
                  <a:cubicBezTo>
                    <a:pt x="2252" y="11898"/>
                    <a:pt x="4504" y="11192"/>
                    <a:pt x="4638" y="11057"/>
                  </a:cubicBezTo>
                  <a:cubicBezTo>
                    <a:pt x="3933" y="9243"/>
                    <a:pt x="3529" y="7293"/>
                    <a:pt x="3529" y="5310"/>
                  </a:cubicBezTo>
                  <a:cubicBezTo>
                    <a:pt x="3361" y="4907"/>
                    <a:pt x="3361" y="4470"/>
                    <a:pt x="3529" y="4067"/>
                  </a:cubicBezTo>
                  <a:lnTo>
                    <a:pt x="3529" y="3227"/>
                  </a:lnTo>
                  <a:lnTo>
                    <a:pt x="3529" y="2924"/>
                  </a:lnTo>
                  <a:cubicBezTo>
                    <a:pt x="3529" y="1244"/>
                    <a:pt x="1849" y="0"/>
                    <a:pt x="841" y="0"/>
                  </a:cubicBezTo>
                  <a:close/>
                </a:path>
              </a:pathLst>
            </a:custGeom>
            <a:solidFill>
              <a:schemeClr val="accent3"/>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51" name="Google Shape;952;p32">
              <a:extLst>
                <a:ext uri="{FF2B5EF4-FFF2-40B4-BE49-F238E27FC236}">
                  <a16:creationId xmlns:a16="http://schemas.microsoft.com/office/drawing/2014/main" id="{4C518626-E4A3-4EB8-9670-E68DE27C7024}"/>
                </a:ext>
              </a:extLst>
            </p:cNvPr>
            <p:cNvSpPr/>
            <p:nvPr/>
          </p:nvSpPr>
          <p:spPr>
            <a:xfrm>
              <a:off x="3486075" y="2128600"/>
              <a:ext cx="622625" cy="372375"/>
            </a:xfrm>
            <a:custGeom>
              <a:avLst/>
              <a:gdLst/>
              <a:ahLst/>
              <a:cxnLst/>
              <a:rect l="l" t="t" r="r" b="b"/>
              <a:pathLst>
                <a:path w="24905" h="14895" extrusionOk="0">
                  <a:moveTo>
                    <a:pt x="20300" y="0"/>
                  </a:moveTo>
                  <a:cubicBezTo>
                    <a:pt x="17304" y="1203"/>
                    <a:pt x="14432" y="1916"/>
                    <a:pt x="11618" y="1916"/>
                  </a:cubicBezTo>
                  <a:cubicBezTo>
                    <a:pt x="9161" y="1916"/>
                    <a:pt x="6749" y="1372"/>
                    <a:pt x="4336" y="135"/>
                  </a:cubicBezTo>
                  <a:lnTo>
                    <a:pt x="1" y="9108"/>
                  </a:lnTo>
                  <a:cubicBezTo>
                    <a:pt x="62" y="9108"/>
                    <a:pt x="527" y="8879"/>
                    <a:pt x="1241" y="8879"/>
                  </a:cubicBezTo>
                  <a:cubicBezTo>
                    <a:pt x="2095" y="8879"/>
                    <a:pt x="3305" y="9208"/>
                    <a:pt x="4605" y="10654"/>
                  </a:cubicBezTo>
                  <a:lnTo>
                    <a:pt x="5042" y="11058"/>
                  </a:lnTo>
                  <a:cubicBezTo>
                    <a:pt x="6420" y="13041"/>
                    <a:pt x="8537" y="14419"/>
                    <a:pt x="10924" y="14721"/>
                  </a:cubicBezTo>
                  <a:cubicBezTo>
                    <a:pt x="11577" y="14826"/>
                    <a:pt x="12267" y="14894"/>
                    <a:pt x="12972" y="14894"/>
                  </a:cubicBezTo>
                  <a:cubicBezTo>
                    <a:pt x="14986" y="14894"/>
                    <a:pt x="17122" y="14336"/>
                    <a:pt x="18889" y="12469"/>
                  </a:cubicBezTo>
                  <a:cubicBezTo>
                    <a:pt x="19326" y="12200"/>
                    <a:pt x="19595" y="11764"/>
                    <a:pt x="19864" y="11495"/>
                  </a:cubicBezTo>
                  <a:cubicBezTo>
                    <a:pt x="20166" y="11192"/>
                    <a:pt x="20435" y="10789"/>
                    <a:pt x="20704" y="10352"/>
                  </a:cubicBezTo>
                  <a:cubicBezTo>
                    <a:pt x="21531" y="9549"/>
                    <a:pt x="22640" y="8675"/>
                    <a:pt x="23713" y="8675"/>
                  </a:cubicBezTo>
                  <a:cubicBezTo>
                    <a:pt x="24121" y="8675"/>
                    <a:pt x="24525" y="8802"/>
                    <a:pt x="24905" y="9108"/>
                  </a:cubicBezTo>
                  <a:lnTo>
                    <a:pt x="20300" y="0"/>
                  </a:lnTo>
                  <a:close/>
                </a:path>
              </a:pathLst>
            </a:custGeom>
            <a:solidFill>
              <a:schemeClr val="accent4"/>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52" name="Google Shape;953;p32">
              <a:extLst>
                <a:ext uri="{FF2B5EF4-FFF2-40B4-BE49-F238E27FC236}">
                  <a16:creationId xmlns:a16="http://schemas.microsoft.com/office/drawing/2014/main" id="{375A0294-045B-4F57-9300-F65929A5A1AF}"/>
                </a:ext>
              </a:extLst>
            </p:cNvPr>
            <p:cNvSpPr/>
            <p:nvPr/>
          </p:nvSpPr>
          <p:spPr>
            <a:xfrm>
              <a:off x="3486075" y="2131950"/>
              <a:ext cx="111775" cy="224375"/>
            </a:xfrm>
            <a:custGeom>
              <a:avLst/>
              <a:gdLst/>
              <a:ahLst/>
              <a:cxnLst/>
              <a:rect l="l" t="t" r="r" b="b"/>
              <a:pathLst>
                <a:path w="4471" h="8975" extrusionOk="0">
                  <a:moveTo>
                    <a:pt x="4336" y="1"/>
                  </a:moveTo>
                  <a:lnTo>
                    <a:pt x="1" y="8974"/>
                  </a:lnTo>
                  <a:lnTo>
                    <a:pt x="1" y="8974"/>
                  </a:lnTo>
                  <a:lnTo>
                    <a:pt x="4336" y="1"/>
                  </a:lnTo>
                  <a:lnTo>
                    <a:pt x="4471" y="1"/>
                  </a:lnTo>
                  <a:lnTo>
                    <a:pt x="4471" y="1"/>
                  </a:lnTo>
                  <a:close/>
                </a:path>
              </a:pathLst>
            </a:custGeom>
            <a:solidFill>
              <a:srgbClr val="BAC5E4"/>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53" name="Google Shape;954;p32">
              <a:extLst>
                <a:ext uri="{FF2B5EF4-FFF2-40B4-BE49-F238E27FC236}">
                  <a16:creationId xmlns:a16="http://schemas.microsoft.com/office/drawing/2014/main" id="{BE78E60F-BE5F-405F-95D2-22E34C03D440}"/>
                </a:ext>
              </a:extLst>
            </p:cNvPr>
            <p:cNvSpPr/>
            <p:nvPr/>
          </p:nvSpPr>
          <p:spPr>
            <a:xfrm>
              <a:off x="3597825" y="2131950"/>
              <a:ext cx="25" cy="25"/>
            </a:xfrm>
            <a:custGeom>
              <a:avLst/>
              <a:gdLst/>
              <a:ahLst/>
              <a:cxnLst/>
              <a:rect l="l" t="t" r="r" b="b"/>
              <a:pathLst>
                <a:path w="1" h="1" extrusionOk="0">
                  <a:moveTo>
                    <a:pt x="1" y="1"/>
                  </a:moveTo>
                  <a:lnTo>
                    <a:pt x="1" y="1"/>
                  </a:lnTo>
                  <a:lnTo>
                    <a:pt x="1" y="1"/>
                  </a:lnTo>
                  <a:lnTo>
                    <a:pt x="1" y="1"/>
                  </a:lnTo>
                  <a:close/>
                </a:path>
              </a:pathLst>
            </a:custGeom>
            <a:solidFill>
              <a:srgbClr val="949EC2"/>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54" name="Google Shape;955;p32">
              <a:extLst>
                <a:ext uri="{FF2B5EF4-FFF2-40B4-BE49-F238E27FC236}">
                  <a16:creationId xmlns:a16="http://schemas.microsoft.com/office/drawing/2014/main" id="{B2349C7C-9B55-4EEA-89B3-753189FEC384}"/>
                </a:ext>
              </a:extLst>
            </p:cNvPr>
            <p:cNvSpPr/>
            <p:nvPr/>
          </p:nvSpPr>
          <p:spPr>
            <a:xfrm>
              <a:off x="3486075" y="2131950"/>
              <a:ext cx="160525" cy="231100"/>
            </a:xfrm>
            <a:custGeom>
              <a:avLst/>
              <a:gdLst/>
              <a:ahLst/>
              <a:cxnLst/>
              <a:rect l="l" t="t" r="r" b="b"/>
              <a:pathLst>
                <a:path w="6421" h="9244" extrusionOk="0">
                  <a:moveTo>
                    <a:pt x="4336" y="1"/>
                  </a:moveTo>
                  <a:lnTo>
                    <a:pt x="1" y="8974"/>
                  </a:lnTo>
                  <a:cubicBezTo>
                    <a:pt x="135" y="8974"/>
                    <a:pt x="539" y="8706"/>
                    <a:pt x="1244" y="8706"/>
                  </a:cubicBezTo>
                  <a:cubicBezTo>
                    <a:pt x="1816" y="8706"/>
                    <a:pt x="2387" y="8840"/>
                    <a:pt x="3059" y="9243"/>
                  </a:cubicBezTo>
                  <a:cubicBezTo>
                    <a:pt x="3362" y="5882"/>
                    <a:pt x="4471" y="3093"/>
                    <a:pt x="6420" y="841"/>
                  </a:cubicBezTo>
                  <a:cubicBezTo>
                    <a:pt x="5748" y="707"/>
                    <a:pt x="5042" y="438"/>
                    <a:pt x="4471" y="1"/>
                  </a:cubicBezTo>
                  <a:close/>
                </a:path>
              </a:pathLst>
            </a:custGeom>
            <a:solidFill>
              <a:schemeClr val="accent3"/>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55" name="Google Shape;956;p32">
              <a:extLst>
                <a:ext uri="{FF2B5EF4-FFF2-40B4-BE49-F238E27FC236}">
                  <a16:creationId xmlns:a16="http://schemas.microsoft.com/office/drawing/2014/main" id="{520DA718-FDBB-4BD2-8BF0-9CA9868E416E}"/>
                </a:ext>
              </a:extLst>
            </p:cNvPr>
            <p:cNvSpPr/>
            <p:nvPr/>
          </p:nvSpPr>
          <p:spPr>
            <a:xfrm>
              <a:off x="3996925" y="2131950"/>
              <a:ext cx="111775" cy="224375"/>
            </a:xfrm>
            <a:custGeom>
              <a:avLst/>
              <a:gdLst/>
              <a:ahLst/>
              <a:cxnLst/>
              <a:rect l="l" t="t" r="r" b="b"/>
              <a:pathLst>
                <a:path w="4471" h="8975" extrusionOk="0">
                  <a:moveTo>
                    <a:pt x="1" y="1"/>
                  </a:moveTo>
                  <a:lnTo>
                    <a:pt x="1" y="1"/>
                  </a:lnTo>
                  <a:lnTo>
                    <a:pt x="4471" y="8974"/>
                  </a:lnTo>
                  <a:lnTo>
                    <a:pt x="4471" y="8974"/>
                  </a:lnTo>
                  <a:close/>
                </a:path>
              </a:pathLst>
            </a:custGeom>
            <a:solidFill>
              <a:srgbClr val="BAC5E4"/>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56" name="Google Shape;957;p32">
              <a:extLst>
                <a:ext uri="{FF2B5EF4-FFF2-40B4-BE49-F238E27FC236}">
                  <a16:creationId xmlns:a16="http://schemas.microsoft.com/office/drawing/2014/main" id="{B2D2C12E-200E-42C0-9CB6-32AEB0EC3662}"/>
                </a:ext>
              </a:extLst>
            </p:cNvPr>
            <p:cNvSpPr/>
            <p:nvPr/>
          </p:nvSpPr>
          <p:spPr>
            <a:xfrm>
              <a:off x="3993575" y="2128600"/>
              <a:ext cx="3375" cy="3375"/>
            </a:xfrm>
            <a:custGeom>
              <a:avLst/>
              <a:gdLst/>
              <a:ahLst/>
              <a:cxnLst/>
              <a:rect l="l" t="t" r="r" b="b"/>
              <a:pathLst>
                <a:path w="135" h="135" extrusionOk="0">
                  <a:moveTo>
                    <a:pt x="0" y="0"/>
                  </a:moveTo>
                  <a:lnTo>
                    <a:pt x="0" y="135"/>
                  </a:lnTo>
                  <a:lnTo>
                    <a:pt x="135" y="135"/>
                  </a:lnTo>
                  <a:lnTo>
                    <a:pt x="0" y="0"/>
                  </a:lnTo>
                  <a:close/>
                </a:path>
              </a:pathLst>
            </a:custGeom>
            <a:solidFill>
              <a:srgbClr val="949EC2"/>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57" name="Google Shape;958;p32">
              <a:extLst>
                <a:ext uri="{FF2B5EF4-FFF2-40B4-BE49-F238E27FC236}">
                  <a16:creationId xmlns:a16="http://schemas.microsoft.com/office/drawing/2014/main" id="{DC9D3593-7232-4EF5-B495-B7A00FBF325F}"/>
                </a:ext>
              </a:extLst>
            </p:cNvPr>
            <p:cNvSpPr/>
            <p:nvPr/>
          </p:nvSpPr>
          <p:spPr>
            <a:xfrm>
              <a:off x="3933925" y="2128600"/>
              <a:ext cx="59675" cy="24400"/>
            </a:xfrm>
            <a:custGeom>
              <a:avLst/>
              <a:gdLst/>
              <a:ahLst/>
              <a:cxnLst/>
              <a:rect l="l" t="t" r="r" b="b"/>
              <a:pathLst>
                <a:path w="2387" h="976" extrusionOk="0">
                  <a:moveTo>
                    <a:pt x="2386" y="0"/>
                  </a:moveTo>
                  <a:lnTo>
                    <a:pt x="2386" y="0"/>
                  </a:lnTo>
                  <a:cubicBezTo>
                    <a:pt x="2324" y="33"/>
                    <a:pt x="2262" y="64"/>
                    <a:pt x="2200" y="95"/>
                  </a:cubicBezTo>
                  <a:lnTo>
                    <a:pt x="2200" y="95"/>
                  </a:lnTo>
                  <a:cubicBezTo>
                    <a:pt x="2300" y="53"/>
                    <a:pt x="2366" y="20"/>
                    <a:pt x="2386" y="0"/>
                  </a:cubicBezTo>
                  <a:close/>
                  <a:moveTo>
                    <a:pt x="2200" y="95"/>
                  </a:moveTo>
                  <a:lnTo>
                    <a:pt x="2200" y="95"/>
                  </a:lnTo>
                  <a:cubicBezTo>
                    <a:pt x="1632" y="332"/>
                    <a:pt x="0" y="861"/>
                    <a:pt x="0" y="975"/>
                  </a:cubicBezTo>
                  <a:cubicBezTo>
                    <a:pt x="654" y="726"/>
                    <a:pt x="1423" y="477"/>
                    <a:pt x="2200" y="95"/>
                  </a:cubicBezTo>
                  <a:close/>
                </a:path>
              </a:pathLst>
            </a:custGeom>
            <a:solidFill>
              <a:srgbClr val="2E3463"/>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58" name="Google Shape;959;p32">
              <a:extLst>
                <a:ext uri="{FF2B5EF4-FFF2-40B4-BE49-F238E27FC236}">
                  <a16:creationId xmlns:a16="http://schemas.microsoft.com/office/drawing/2014/main" id="{FCE84438-A020-49AA-9771-FCC57744A802}"/>
                </a:ext>
              </a:extLst>
            </p:cNvPr>
            <p:cNvSpPr/>
            <p:nvPr/>
          </p:nvSpPr>
          <p:spPr>
            <a:xfrm>
              <a:off x="3933925" y="2128600"/>
              <a:ext cx="174775" cy="237800"/>
            </a:xfrm>
            <a:custGeom>
              <a:avLst/>
              <a:gdLst/>
              <a:ahLst/>
              <a:cxnLst/>
              <a:rect l="l" t="t" r="r" b="b"/>
              <a:pathLst>
                <a:path w="6991" h="9512" extrusionOk="0">
                  <a:moveTo>
                    <a:pt x="2386" y="0"/>
                  </a:moveTo>
                  <a:cubicBezTo>
                    <a:pt x="1546" y="437"/>
                    <a:pt x="706" y="706"/>
                    <a:pt x="0" y="975"/>
                  </a:cubicBezTo>
                  <a:cubicBezTo>
                    <a:pt x="2252" y="2656"/>
                    <a:pt x="3227" y="5748"/>
                    <a:pt x="3798" y="9512"/>
                  </a:cubicBezTo>
                  <a:cubicBezTo>
                    <a:pt x="4336" y="9108"/>
                    <a:pt x="5042" y="8672"/>
                    <a:pt x="5747" y="8672"/>
                  </a:cubicBezTo>
                  <a:cubicBezTo>
                    <a:pt x="6151" y="8672"/>
                    <a:pt x="6588" y="8840"/>
                    <a:pt x="6991" y="9108"/>
                  </a:cubicBezTo>
                  <a:lnTo>
                    <a:pt x="2521" y="135"/>
                  </a:lnTo>
                  <a:lnTo>
                    <a:pt x="2386" y="135"/>
                  </a:lnTo>
                  <a:lnTo>
                    <a:pt x="2386" y="0"/>
                  </a:lnTo>
                  <a:close/>
                </a:path>
              </a:pathLst>
            </a:custGeom>
            <a:solidFill>
              <a:schemeClr val="accent3"/>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59" name="Google Shape;960;p32">
              <a:extLst>
                <a:ext uri="{FF2B5EF4-FFF2-40B4-BE49-F238E27FC236}">
                  <a16:creationId xmlns:a16="http://schemas.microsoft.com/office/drawing/2014/main" id="{03918BCF-4665-4000-8A7F-BAD72050685D}"/>
                </a:ext>
              </a:extLst>
            </p:cNvPr>
            <p:cNvSpPr/>
            <p:nvPr/>
          </p:nvSpPr>
          <p:spPr>
            <a:xfrm>
              <a:off x="3801175" y="2093300"/>
              <a:ext cx="108400" cy="238650"/>
            </a:xfrm>
            <a:custGeom>
              <a:avLst/>
              <a:gdLst/>
              <a:ahLst/>
              <a:cxnLst/>
              <a:rect l="l" t="t" r="r" b="b"/>
              <a:pathLst>
                <a:path w="4336" h="9546" extrusionOk="0">
                  <a:moveTo>
                    <a:pt x="4336" y="1"/>
                  </a:moveTo>
                  <a:lnTo>
                    <a:pt x="403" y="169"/>
                  </a:lnTo>
                  <a:lnTo>
                    <a:pt x="0" y="7731"/>
                  </a:lnTo>
                  <a:cubicBezTo>
                    <a:pt x="0" y="8000"/>
                    <a:pt x="135" y="8403"/>
                    <a:pt x="403" y="8706"/>
                  </a:cubicBezTo>
                  <a:cubicBezTo>
                    <a:pt x="1244" y="9546"/>
                    <a:pt x="2521" y="9411"/>
                    <a:pt x="3361" y="9546"/>
                  </a:cubicBezTo>
                  <a:cubicBezTo>
                    <a:pt x="3899" y="9546"/>
                    <a:pt x="4201" y="8974"/>
                    <a:pt x="3899" y="8403"/>
                  </a:cubicBezTo>
                  <a:lnTo>
                    <a:pt x="2084" y="7025"/>
                  </a:lnTo>
                  <a:lnTo>
                    <a:pt x="4336" y="1"/>
                  </a:lnTo>
                  <a:close/>
                </a:path>
              </a:pathLst>
            </a:custGeom>
            <a:solidFill>
              <a:srgbClr val="EBBB73"/>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60" name="Google Shape;961;p32">
              <a:extLst>
                <a:ext uri="{FF2B5EF4-FFF2-40B4-BE49-F238E27FC236}">
                  <a16:creationId xmlns:a16="http://schemas.microsoft.com/office/drawing/2014/main" id="{A19C359B-F0DD-4D01-9729-66F5974AD58E}"/>
                </a:ext>
              </a:extLst>
            </p:cNvPr>
            <p:cNvSpPr/>
            <p:nvPr/>
          </p:nvSpPr>
          <p:spPr>
            <a:xfrm>
              <a:off x="3814600" y="1806800"/>
              <a:ext cx="147075" cy="241175"/>
            </a:xfrm>
            <a:custGeom>
              <a:avLst/>
              <a:gdLst/>
              <a:ahLst/>
              <a:cxnLst/>
              <a:rect l="l" t="t" r="r" b="b"/>
              <a:pathLst>
                <a:path w="5883" h="9647" extrusionOk="0">
                  <a:moveTo>
                    <a:pt x="2824" y="0"/>
                  </a:moveTo>
                  <a:cubicBezTo>
                    <a:pt x="1984" y="0"/>
                    <a:pt x="1144" y="404"/>
                    <a:pt x="707" y="1378"/>
                  </a:cubicBezTo>
                  <a:cubicBezTo>
                    <a:pt x="438" y="1681"/>
                    <a:pt x="438" y="2084"/>
                    <a:pt x="438" y="2387"/>
                  </a:cubicBezTo>
                  <a:lnTo>
                    <a:pt x="1" y="9646"/>
                  </a:lnTo>
                  <a:lnTo>
                    <a:pt x="4370" y="9512"/>
                  </a:lnTo>
                  <a:lnTo>
                    <a:pt x="5613" y="5176"/>
                  </a:lnTo>
                  <a:cubicBezTo>
                    <a:pt x="5748" y="4605"/>
                    <a:pt x="5882" y="4201"/>
                    <a:pt x="5882" y="3630"/>
                  </a:cubicBezTo>
                  <a:cubicBezTo>
                    <a:pt x="5882" y="2790"/>
                    <a:pt x="5479" y="1815"/>
                    <a:pt x="4908" y="1109"/>
                  </a:cubicBezTo>
                  <a:cubicBezTo>
                    <a:pt x="4504" y="269"/>
                    <a:pt x="3664" y="0"/>
                    <a:pt x="2824" y="0"/>
                  </a:cubicBezTo>
                  <a:close/>
                </a:path>
              </a:pathLst>
            </a:custGeom>
            <a:solidFill>
              <a:schemeClr val="accent3"/>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61" name="Google Shape;962;p32">
              <a:extLst>
                <a:ext uri="{FF2B5EF4-FFF2-40B4-BE49-F238E27FC236}">
                  <a16:creationId xmlns:a16="http://schemas.microsoft.com/office/drawing/2014/main" id="{562D14E3-66C3-436E-8BFC-1081C86BF1C8}"/>
                </a:ext>
              </a:extLst>
            </p:cNvPr>
            <p:cNvSpPr/>
            <p:nvPr/>
          </p:nvSpPr>
          <p:spPr>
            <a:xfrm>
              <a:off x="3807875" y="2044575"/>
              <a:ext cx="140350" cy="52950"/>
            </a:xfrm>
            <a:custGeom>
              <a:avLst/>
              <a:gdLst/>
              <a:ahLst/>
              <a:cxnLst/>
              <a:rect l="l" t="t" r="r" b="b"/>
              <a:pathLst>
                <a:path w="5614" h="2118" extrusionOk="0">
                  <a:moveTo>
                    <a:pt x="5614" y="1"/>
                  </a:moveTo>
                  <a:lnTo>
                    <a:pt x="135" y="135"/>
                  </a:lnTo>
                  <a:lnTo>
                    <a:pt x="1" y="2118"/>
                  </a:lnTo>
                  <a:lnTo>
                    <a:pt x="4336" y="1950"/>
                  </a:lnTo>
                  <a:lnTo>
                    <a:pt x="5614" y="1"/>
                  </a:lnTo>
                  <a:close/>
                </a:path>
              </a:pathLst>
            </a:custGeom>
            <a:solidFill>
              <a:schemeClr val="dk2"/>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62" name="Google Shape;963;p32">
              <a:extLst>
                <a:ext uri="{FF2B5EF4-FFF2-40B4-BE49-F238E27FC236}">
                  <a16:creationId xmlns:a16="http://schemas.microsoft.com/office/drawing/2014/main" id="{B7821707-35BA-4100-AE96-D2C83EA58467}"/>
                </a:ext>
              </a:extLst>
            </p:cNvPr>
            <p:cNvSpPr/>
            <p:nvPr/>
          </p:nvSpPr>
          <p:spPr>
            <a:xfrm>
              <a:off x="3618850" y="2044575"/>
              <a:ext cx="143700" cy="48750"/>
            </a:xfrm>
            <a:custGeom>
              <a:avLst/>
              <a:gdLst/>
              <a:ahLst/>
              <a:cxnLst/>
              <a:rect l="l" t="t" r="r" b="b"/>
              <a:pathLst>
                <a:path w="5748" h="1950" extrusionOk="0">
                  <a:moveTo>
                    <a:pt x="0" y="1"/>
                  </a:moveTo>
                  <a:lnTo>
                    <a:pt x="1412" y="1950"/>
                  </a:lnTo>
                  <a:lnTo>
                    <a:pt x="5747" y="1950"/>
                  </a:lnTo>
                  <a:lnTo>
                    <a:pt x="5478" y="1"/>
                  </a:lnTo>
                  <a:close/>
                </a:path>
              </a:pathLst>
            </a:custGeom>
            <a:solidFill>
              <a:schemeClr val="dk2"/>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63" name="Google Shape;964;p32">
              <a:extLst>
                <a:ext uri="{FF2B5EF4-FFF2-40B4-BE49-F238E27FC236}">
                  <a16:creationId xmlns:a16="http://schemas.microsoft.com/office/drawing/2014/main" id="{8E05BF23-8AB3-4FB7-BFE9-2AF0C1DC7341}"/>
                </a:ext>
              </a:extLst>
            </p:cNvPr>
            <p:cNvSpPr/>
            <p:nvPr/>
          </p:nvSpPr>
          <p:spPr>
            <a:xfrm>
              <a:off x="3612125" y="1806800"/>
              <a:ext cx="143700" cy="237800"/>
            </a:xfrm>
            <a:custGeom>
              <a:avLst/>
              <a:gdLst/>
              <a:ahLst/>
              <a:cxnLst/>
              <a:rect l="l" t="t" r="r" b="b"/>
              <a:pathLst>
                <a:path w="5748" h="9512" extrusionOk="0">
                  <a:moveTo>
                    <a:pt x="3059" y="0"/>
                  </a:moveTo>
                  <a:cubicBezTo>
                    <a:pt x="2218" y="0"/>
                    <a:pt x="1546" y="269"/>
                    <a:pt x="975" y="975"/>
                  </a:cubicBezTo>
                  <a:cubicBezTo>
                    <a:pt x="403" y="1815"/>
                    <a:pt x="0" y="2790"/>
                    <a:pt x="0" y="3899"/>
                  </a:cubicBezTo>
                  <a:cubicBezTo>
                    <a:pt x="0" y="4336"/>
                    <a:pt x="135" y="4739"/>
                    <a:pt x="135" y="5042"/>
                  </a:cubicBezTo>
                  <a:lnTo>
                    <a:pt x="1378" y="9512"/>
                  </a:lnTo>
                  <a:lnTo>
                    <a:pt x="5747" y="9512"/>
                  </a:lnTo>
                  <a:lnTo>
                    <a:pt x="5579" y="2521"/>
                  </a:lnTo>
                  <a:cubicBezTo>
                    <a:pt x="5579" y="2084"/>
                    <a:pt x="5445" y="1815"/>
                    <a:pt x="5310" y="1378"/>
                  </a:cubicBezTo>
                  <a:cubicBezTo>
                    <a:pt x="4907" y="538"/>
                    <a:pt x="3899" y="0"/>
                    <a:pt x="3059" y="0"/>
                  </a:cubicBezTo>
                  <a:close/>
                </a:path>
              </a:pathLst>
            </a:custGeom>
            <a:solidFill>
              <a:schemeClr val="accent3"/>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64" name="Google Shape;965;p32">
              <a:extLst>
                <a:ext uri="{FF2B5EF4-FFF2-40B4-BE49-F238E27FC236}">
                  <a16:creationId xmlns:a16="http://schemas.microsoft.com/office/drawing/2014/main" id="{5CF38F30-90D7-4FEF-9DA0-987E76A17AEA}"/>
                </a:ext>
              </a:extLst>
            </p:cNvPr>
            <p:cNvSpPr/>
            <p:nvPr/>
          </p:nvSpPr>
          <p:spPr>
            <a:xfrm>
              <a:off x="3654125" y="2093300"/>
              <a:ext cx="105050" cy="238650"/>
            </a:xfrm>
            <a:custGeom>
              <a:avLst/>
              <a:gdLst/>
              <a:ahLst/>
              <a:cxnLst/>
              <a:rect l="l" t="t" r="r" b="b"/>
              <a:pathLst>
                <a:path w="4202" h="9546" extrusionOk="0">
                  <a:moveTo>
                    <a:pt x="269" y="1"/>
                  </a:moveTo>
                  <a:lnTo>
                    <a:pt x="2084" y="7025"/>
                  </a:lnTo>
                  <a:lnTo>
                    <a:pt x="269" y="8403"/>
                  </a:lnTo>
                  <a:cubicBezTo>
                    <a:pt x="1" y="8974"/>
                    <a:pt x="269" y="9546"/>
                    <a:pt x="841" y="9546"/>
                  </a:cubicBezTo>
                  <a:cubicBezTo>
                    <a:pt x="1681" y="9411"/>
                    <a:pt x="2925" y="9546"/>
                    <a:pt x="3765" y="8840"/>
                  </a:cubicBezTo>
                  <a:cubicBezTo>
                    <a:pt x="4067" y="8571"/>
                    <a:pt x="4202" y="8134"/>
                    <a:pt x="4202" y="7731"/>
                  </a:cubicBezTo>
                  <a:lnTo>
                    <a:pt x="4067" y="1"/>
                  </a:lnTo>
                  <a:close/>
                </a:path>
              </a:pathLst>
            </a:custGeom>
            <a:solidFill>
              <a:srgbClr val="EBBB73"/>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65" name="Google Shape;966;p32">
              <a:extLst>
                <a:ext uri="{FF2B5EF4-FFF2-40B4-BE49-F238E27FC236}">
                  <a16:creationId xmlns:a16="http://schemas.microsoft.com/office/drawing/2014/main" id="{337D2F4F-B070-42C9-8EA6-CDEF4931C7AF}"/>
                </a:ext>
              </a:extLst>
            </p:cNvPr>
            <p:cNvSpPr/>
            <p:nvPr/>
          </p:nvSpPr>
          <p:spPr>
            <a:xfrm>
              <a:off x="3706225" y="1631200"/>
              <a:ext cx="119325" cy="203350"/>
            </a:xfrm>
            <a:custGeom>
              <a:avLst/>
              <a:gdLst/>
              <a:ahLst/>
              <a:cxnLst/>
              <a:rect l="l" t="t" r="r" b="b"/>
              <a:pathLst>
                <a:path w="4773" h="8134" extrusionOk="0">
                  <a:moveTo>
                    <a:pt x="3933" y="0"/>
                  </a:moveTo>
                  <a:lnTo>
                    <a:pt x="0" y="437"/>
                  </a:lnTo>
                  <a:lnTo>
                    <a:pt x="0" y="1277"/>
                  </a:lnTo>
                  <a:lnTo>
                    <a:pt x="572" y="5210"/>
                  </a:lnTo>
                  <a:lnTo>
                    <a:pt x="572" y="6319"/>
                  </a:lnTo>
                  <a:cubicBezTo>
                    <a:pt x="706" y="7428"/>
                    <a:pt x="1681" y="8133"/>
                    <a:pt x="2823" y="8133"/>
                  </a:cubicBezTo>
                  <a:cubicBezTo>
                    <a:pt x="3933" y="7999"/>
                    <a:pt x="4773" y="7024"/>
                    <a:pt x="4638" y="5882"/>
                  </a:cubicBezTo>
                  <a:lnTo>
                    <a:pt x="4504" y="4907"/>
                  </a:lnTo>
                  <a:lnTo>
                    <a:pt x="4067" y="840"/>
                  </a:lnTo>
                  <a:lnTo>
                    <a:pt x="3933" y="0"/>
                  </a:lnTo>
                  <a:close/>
                </a:path>
              </a:pathLst>
            </a:custGeom>
            <a:solidFill>
              <a:srgbClr val="EBBB73"/>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66" name="Google Shape;967;p32">
              <a:extLst>
                <a:ext uri="{FF2B5EF4-FFF2-40B4-BE49-F238E27FC236}">
                  <a16:creationId xmlns:a16="http://schemas.microsoft.com/office/drawing/2014/main" id="{2A60D103-6178-4EEF-8631-09CF0C12991E}"/>
                </a:ext>
              </a:extLst>
            </p:cNvPr>
            <p:cNvSpPr/>
            <p:nvPr/>
          </p:nvSpPr>
          <p:spPr>
            <a:xfrm>
              <a:off x="3717150" y="1729500"/>
              <a:ext cx="101675" cy="42025"/>
            </a:xfrm>
            <a:custGeom>
              <a:avLst/>
              <a:gdLst/>
              <a:ahLst/>
              <a:cxnLst/>
              <a:rect l="l" t="t" r="r" b="b"/>
              <a:pathLst>
                <a:path w="4067" h="1681" extrusionOk="0">
                  <a:moveTo>
                    <a:pt x="4067" y="0"/>
                  </a:moveTo>
                  <a:cubicBezTo>
                    <a:pt x="2924" y="135"/>
                    <a:pt x="1815" y="135"/>
                    <a:pt x="706" y="135"/>
                  </a:cubicBezTo>
                  <a:lnTo>
                    <a:pt x="0" y="135"/>
                  </a:lnTo>
                  <a:lnTo>
                    <a:pt x="135" y="1278"/>
                  </a:lnTo>
                  <a:cubicBezTo>
                    <a:pt x="706" y="1546"/>
                    <a:pt x="1378" y="1681"/>
                    <a:pt x="1950" y="1681"/>
                  </a:cubicBezTo>
                  <a:cubicBezTo>
                    <a:pt x="2790" y="1681"/>
                    <a:pt x="3496" y="1412"/>
                    <a:pt x="4067" y="975"/>
                  </a:cubicBezTo>
                  <a:lnTo>
                    <a:pt x="4067" y="0"/>
                  </a:lnTo>
                  <a:close/>
                </a:path>
              </a:pathLst>
            </a:custGeom>
            <a:solidFill>
              <a:srgbClr val="E2A253"/>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67" name="Google Shape;968;p32">
              <a:extLst>
                <a:ext uri="{FF2B5EF4-FFF2-40B4-BE49-F238E27FC236}">
                  <a16:creationId xmlns:a16="http://schemas.microsoft.com/office/drawing/2014/main" id="{8B6B7A52-6939-47BC-9E36-15E369D4399F}"/>
                </a:ext>
              </a:extLst>
            </p:cNvPr>
            <p:cNvSpPr/>
            <p:nvPr/>
          </p:nvSpPr>
          <p:spPr>
            <a:xfrm>
              <a:off x="3891900" y="493050"/>
              <a:ext cx="840250" cy="1409575"/>
            </a:xfrm>
            <a:custGeom>
              <a:avLst/>
              <a:gdLst/>
              <a:ahLst/>
              <a:cxnLst/>
              <a:rect l="l" t="t" r="r" b="b"/>
              <a:pathLst>
                <a:path w="33610" h="56383" extrusionOk="0">
                  <a:moveTo>
                    <a:pt x="18315" y="1"/>
                  </a:moveTo>
                  <a:cubicBezTo>
                    <a:pt x="15526" y="1"/>
                    <a:pt x="12803" y="587"/>
                    <a:pt x="10520" y="1835"/>
                  </a:cubicBezTo>
                  <a:cubicBezTo>
                    <a:pt x="10352" y="1835"/>
                    <a:pt x="10218" y="2003"/>
                    <a:pt x="10083" y="2137"/>
                  </a:cubicBezTo>
                  <a:cubicBezTo>
                    <a:pt x="7159" y="3818"/>
                    <a:pt x="4908" y="6607"/>
                    <a:pt x="3362" y="9699"/>
                  </a:cubicBezTo>
                  <a:cubicBezTo>
                    <a:pt x="135" y="16421"/>
                    <a:pt x="1" y="24252"/>
                    <a:pt x="2118" y="31411"/>
                  </a:cubicBezTo>
                  <a:cubicBezTo>
                    <a:pt x="3799" y="37695"/>
                    <a:pt x="6991" y="43711"/>
                    <a:pt x="11193" y="48753"/>
                  </a:cubicBezTo>
                  <a:cubicBezTo>
                    <a:pt x="12470" y="50299"/>
                    <a:pt x="13881" y="51710"/>
                    <a:pt x="15259" y="53088"/>
                  </a:cubicBezTo>
                  <a:cubicBezTo>
                    <a:pt x="17376" y="54937"/>
                    <a:pt x="19326" y="56180"/>
                    <a:pt x="22115" y="56315"/>
                  </a:cubicBezTo>
                  <a:cubicBezTo>
                    <a:pt x="22454" y="56360"/>
                    <a:pt x="22799" y="56383"/>
                    <a:pt x="23145" y="56383"/>
                  </a:cubicBezTo>
                  <a:cubicBezTo>
                    <a:pt x="25103" y="56383"/>
                    <a:pt x="27120" y="55659"/>
                    <a:pt x="28434" y="54231"/>
                  </a:cubicBezTo>
                  <a:lnTo>
                    <a:pt x="28434" y="54231"/>
                  </a:lnTo>
                  <a:cubicBezTo>
                    <a:pt x="28305" y="54257"/>
                    <a:pt x="28180" y="54270"/>
                    <a:pt x="28060" y="54270"/>
                  </a:cubicBezTo>
                  <a:cubicBezTo>
                    <a:pt x="26356" y="54270"/>
                    <a:pt x="25487" y="51734"/>
                    <a:pt x="25644" y="50164"/>
                  </a:cubicBezTo>
                  <a:cubicBezTo>
                    <a:pt x="26047" y="47644"/>
                    <a:pt x="28165" y="45963"/>
                    <a:pt x="29677" y="44148"/>
                  </a:cubicBezTo>
                  <a:cubicBezTo>
                    <a:pt x="31358" y="42165"/>
                    <a:pt x="32366" y="39645"/>
                    <a:pt x="31929" y="37124"/>
                  </a:cubicBezTo>
                  <a:cubicBezTo>
                    <a:pt x="31526" y="35175"/>
                    <a:pt x="30517" y="33629"/>
                    <a:pt x="29980" y="31814"/>
                  </a:cubicBezTo>
                  <a:cubicBezTo>
                    <a:pt x="29677" y="30974"/>
                    <a:pt x="28837" y="28319"/>
                    <a:pt x="29408" y="27478"/>
                  </a:cubicBezTo>
                  <a:lnTo>
                    <a:pt x="29408" y="27478"/>
                  </a:lnTo>
                  <a:cubicBezTo>
                    <a:pt x="30390" y="28579"/>
                    <a:pt x="31292" y="30364"/>
                    <a:pt x="32931" y="30364"/>
                  </a:cubicBezTo>
                  <a:cubicBezTo>
                    <a:pt x="33144" y="30364"/>
                    <a:pt x="33370" y="30334"/>
                    <a:pt x="33609" y="30268"/>
                  </a:cubicBezTo>
                  <a:lnTo>
                    <a:pt x="33609" y="30268"/>
                  </a:lnTo>
                  <a:cubicBezTo>
                    <a:pt x="33599" y="30270"/>
                    <a:pt x="33588" y="30272"/>
                    <a:pt x="33576" y="30272"/>
                  </a:cubicBezTo>
                  <a:cubicBezTo>
                    <a:pt x="32992" y="30272"/>
                    <a:pt x="31792" y="26899"/>
                    <a:pt x="31660" y="26504"/>
                  </a:cubicBezTo>
                  <a:cubicBezTo>
                    <a:pt x="30954" y="23983"/>
                    <a:pt x="31089" y="21462"/>
                    <a:pt x="31223" y="18942"/>
                  </a:cubicBezTo>
                  <a:cubicBezTo>
                    <a:pt x="31358" y="16421"/>
                    <a:pt x="31526" y="14035"/>
                    <a:pt x="31223" y="11514"/>
                  </a:cubicBezTo>
                  <a:cubicBezTo>
                    <a:pt x="30685" y="8153"/>
                    <a:pt x="29274" y="4792"/>
                    <a:pt x="26619" y="2675"/>
                  </a:cubicBezTo>
                  <a:cubicBezTo>
                    <a:pt x="24502" y="995"/>
                    <a:pt x="21846" y="154"/>
                    <a:pt x="19191" y="20"/>
                  </a:cubicBezTo>
                  <a:cubicBezTo>
                    <a:pt x="18899" y="7"/>
                    <a:pt x="18607" y="1"/>
                    <a:pt x="18315" y="1"/>
                  </a:cubicBezTo>
                  <a:close/>
                </a:path>
              </a:pathLst>
            </a:custGeom>
            <a:solidFill>
              <a:srgbClr val="FFEC9D"/>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68" name="Google Shape;969;p32">
              <a:extLst>
                <a:ext uri="{FF2B5EF4-FFF2-40B4-BE49-F238E27FC236}">
                  <a16:creationId xmlns:a16="http://schemas.microsoft.com/office/drawing/2014/main" id="{548747E1-6539-4474-B690-A9CB6E6D7989}"/>
                </a:ext>
              </a:extLst>
            </p:cNvPr>
            <p:cNvSpPr/>
            <p:nvPr/>
          </p:nvSpPr>
          <p:spPr>
            <a:xfrm>
              <a:off x="4056600" y="538900"/>
              <a:ext cx="304175" cy="1172975"/>
            </a:xfrm>
            <a:custGeom>
              <a:avLst/>
              <a:gdLst/>
              <a:ahLst/>
              <a:cxnLst/>
              <a:rect l="l" t="t" r="r" b="b"/>
              <a:pathLst>
                <a:path w="12167" h="46919" extrusionOk="0">
                  <a:moveTo>
                    <a:pt x="3932" y="1"/>
                  </a:moveTo>
                  <a:cubicBezTo>
                    <a:pt x="3764" y="1"/>
                    <a:pt x="3630" y="169"/>
                    <a:pt x="3495" y="303"/>
                  </a:cubicBezTo>
                  <a:cubicBezTo>
                    <a:pt x="2084" y="1009"/>
                    <a:pt x="975" y="1984"/>
                    <a:pt x="0" y="3093"/>
                  </a:cubicBezTo>
                  <a:cubicBezTo>
                    <a:pt x="1815" y="4202"/>
                    <a:pt x="3630" y="5345"/>
                    <a:pt x="5445" y="6723"/>
                  </a:cubicBezTo>
                  <a:cubicBezTo>
                    <a:pt x="4336" y="6050"/>
                    <a:pt x="3495" y="5614"/>
                    <a:pt x="2252" y="5614"/>
                  </a:cubicBezTo>
                  <a:lnTo>
                    <a:pt x="1949" y="5614"/>
                  </a:lnTo>
                  <a:cubicBezTo>
                    <a:pt x="3764" y="7160"/>
                    <a:pt x="6285" y="7865"/>
                    <a:pt x="8268" y="9546"/>
                  </a:cubicBezTo>
                  <a:cubicBezTo>
                    <a:pt x="8806" y="10083"/>
                    <a:pt x="9377" y="10655"/>
                    <a:pt x="9948" y="11226"/>
                  </a:cubicBezTo>
                  <a:cubicBezTo>
                    <a:pt x="9814" y="10789"/>
                    <a:pt x="9814" y="10252"/>
                    <a:pt x="9814" y="9680"/>
                  </a:cubicBezTo>
                  <a:cubicBezTo>
                    <a:pt x="9242" y="6319"/>
                    <a:pt x="7696" y="2958"/>
                    <a:pt x="5041" y="841"/>
                  </a:cubicBezTo>
                  <a:cubicBezTo>
                    <a:pt x="4605" y="572"/>
                    <a:pt x="4336" y="303"/>
                    <a:pt x="3932" y="1"/>
                  </a:cubicBezTo>
                  <a:close/>
                  <a:moveTo>
                    <a:pt x="10217" y="25073"/>
                  </a:moveTo>
                  <a:cubicBezTo>
                    <a:pt x="9948" y="25644"/>
                    <a:pt x="9646" y="26216"/>
                    <a:pt x="9242" y="26888"/>
                  </a:cubicBezTo>
                  <a:lnTo>
                    <a:pt x="9108" y="27056"/>
                  </a:lnTo>
                  <a:cubicBezTo>
                    <a:pt x="9814" y="27896"/>
                    <a:pt x="10486" y="28568"/>
                    <a:pt x="11494" y="28568"/>
                  </a:cubicBezTo>
                  <a:cubicBezTo>
                    <a:pt x="11763" y="28568"/>
                    <a:pt x="11898" y="28568"/>
                    <a:pt x="12166" y="28434"/>
                  </a:cubicBezTo>
                  <a:cubicBezTo>
                    <a:pt x="11629" y="28434"/>
                    <a:pt x="10654" y="26048"/>
                    <a:pt x="10217" y="25073"/>
                  </a:cubicBezTo>
                  <a:close/>
                  <a:moveTo>
                    <a:pt x="10217" y="34618"/>
                  </a:moveTo>
                  <a:cubicBezTo>
                    <a:pt x="9948" y="35592"/>
                    <a:pt x="9108" y="36433"/>
                    <a:pt x="8268" y="36970"/>
                  </a:cubicBezTo>
                  <a:cubicBezTo>
                    <a:pt x="7562" y="37273"/>
                    <a:pt x="6991" y="37407"/>
                    <a:pt x="6150" y="37407"/>
                  </a:cubicBezTo>
                  <a:lnTo>
                    <a:pt x="5445" y="37407"/>
                  </a:lnTo>
                  <a:cubicBezTo>
                    <a:pt x="4336" y="39222"/>
                    <a:pt x="2924" y="40903"/>
                    <a:pt x="1412" y="42449"/>
                  </a:cubicBezTo>
                  <a:cubicBezTo>
                    <a:pt x="2386" y="43995"/>
                    <a:pt x="3495" y="45541"/>
                    <a:pt x="4605" y="46919"/>
                  </a:cubicBezTo>
                  <a:cubicBezTo>
                    <a:pt x="5445" y="45104"/>
                    <a:pt x="6991" y="43692"/>
                    <a:pt x="8268" y="42314"/>
                  </a:cubicBezTo>
                  <a:cubicBezTo>
                    <a:pt x="9948" y="40331"/>
                    <a:pt x="10923" y="37811"/>
                    <a:pt x="10352" y="35290"/>
                  </a:cubicBezTo>
                  <a:cubicBezTo>
                    <a:pt x="10352" y="35021"/>
                    <a:pt x="10352" y="34887"/>
                    <a:pt x="10217" y="34618"/>
                  </a:cubicBezTo>
                  <a:close/>
                </a:path>
              </a:pathLst>
            </a:custGeom>
            <a:solidFill>
              <a:srgbClr val="EDD56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69" name="Google Shape;970;p32">
              <a:extLst>
                <a:ext uri="{FF2B5EF4-FFF2-40B4-BE49-F238E27FC236}">
                  <a16:creationId xmlns:a16="http://schemas.microsoft.com/office/drawing/2014/main" id="{E39C8106-1F31-4C6A-83AA-519F66B4BA9C}"/>
                </a:ext>
              </a:extLst>
            </p:cNvPr>
            <p:cNvSpPr/>
            <p:nvPr/>
          </p:nvSpPr>
          <p:spPr>
            <a:xfrm>
              <a:off x="2718975" y="714525"/>
              <a:ext cx="861250" cy="1396700"/>
            </a:xfrm>
            <a:custGeom>
              <a:avLst/>
              <a:gdLst/>
              <a:ahLst/>
              <a:cxnLst/>
              <a:rect l="l" t="t" r="r" b="b"/>
              <a:pathLst>
                <a:path w="34450" h="55868" extrusionOk="0">
                  <a:moveTo>
                    <a:pt x="0" y="28971"/>
                  </a:moveTo>
                  <a:lnTo>
                    <a:pt x="0" y="28971"/>
                  </a:lnTo>
                  <a:cubicBezTo>
                    <a:pt x="15" y="28978"/>
                    <a:pt x="30" y="28984"/>
                    <a:pt x="46" y="28987"/>
                  </a:cubicBezTo>
                  <a:lnTo>
                    <a:pt x="46" y="28987"/>
                  </a:lnTo>
                  <a:cubicBezTo>
                    <a:pt x="31" y="28981"/>
                    <a:pt x="15" y="28976"/>
                    <a:pt x="0" y="28971"/>
                  </a:cubicBezTo>
                  <a:close/>
                  <a:moveTo>
                    <a:pt x="16805" y="0"/>
                  </a:moveTo>
                  <a:cubicBezTo>
                    <a:pt x="14149" y="0"/>
                    <a:pt x="11494" y="538"/>
                    <a:pt x="9243" y="1949"/>
                  </a:cubicBezTo>
                  <a:cubicBezTo>
                    <a:pt x="6453" y="3899"/>
                    <a:pt x="4638" y="7125"/>
                    <a:pt x="3932" y="10486"/>
                  </a:cubicBezTo>
                  <a:cubicBezTo>
                    <a:pt x="3361" y="12872"/>
                    <a:pt x="3361" y="15393"/>
                    <a:pt x="3227" y="17779"/>
                  </a:cubicBezTo>
                  <a:cubicBezTo>
                    <a:pt x="3227" y="20300"/>
                    <a:pt x="3092" y="22820"/>
                    <a:pt x="2252" y="25341"/>
                  </a:cubicBezTo>
                  <a:cubicBezTo>
                    <a:pt x="2123" y="25728"/>
                    <a:pt x="696" y="28989"/>
                    <a:pt x="75" y="28989"/>
                  </a:cubicBezTo>
                  <a:cubicBezTo>
                    <a:pt x="65" y="28989"/>
                    <a:pt x="55" y="28988"/>
                    <a:pt x="46" y="28987"/>
                  </a:cubicBezTo>
                  <a:lnTo>
                    <a:pt x="46" y="28987"/>
                  </a:lnTo>
                  <a:cubicBezTo>
                    <a:pt x="319" y="29079"/>
                    <a:pt x="578" y="29120"/>
                    <a:pt x="825" y="29120"/>
                  </a:cubicBezTo>
                  <a:cubicBezTo>
                    <a:pt x="2344" y="29120"/>
                    <a:pt x="3389" y="27540"/>
                    <a:pt x="4336" y="26450"/>
                  </a:cubicBezTo>
                  <a:lnTo>
                    <a:pt x="4336" y="26450"/>
                  </a:lnTo>
                  <a:cubicBezTo>
                    <a:pt x="4907" y="27425"/>
                    <a:pt x="3932" y="29945"/>
                    <a:pt x="3496" y="30786"/>
                  </a:cubicBezTo>
                  <a:cubicBezTo>
                    <a:pt x="2823" y="32466"/>
                    <a:pt x="1681" y="34012"/>
                    <a:pt x="1277" y="35827"/>
                  </a:cubicBezTo>
                  <a:cubicBezTo>
                    <a:pt x="572" y="38516"/>
                    <a:pt x="1277" y="41036"/>
                    <a:pt x="2823" y="43120"/>
                  </a:cubicBezTo>
                  <a:cubicBezTo>
                    <a:pt x="4201" y="44935"/>
                    <a:pt x="6184" y="46918"/>
                    <a:pt x="6319" y="49438"/>
                  </a:cubicBezTo>
                  <a:cubicBezTo>
                    <a:pt x="6443" y="50994"/>
                    <a:pt x="5502" y="53385"/>
                    <a:pt x="3682" y="53385"/>
                  </a:cubicBezTo>
                  <a:cubicBezTo>
                    <a:pt x="3536" y="53385"/>
                    <a:pt x="3384" y="53370"/>
                    <a:pt x="3227" y="53337"/>
                  </a:cubicBezTo>
                  <a:lnTo>
                    <a:pt x="3227" y="53337"/>
                  </a:lnTo>
                  <a:cubicBezTo>
                    <a:pt x="4773" y="55017"/>
                    <a:pt x="7159" y="55858"/>
                    <a:pt x="9377" y="55858"/>
                  </a:cubicBezTo>
                  <a:cubicBezTo>
                    <a:pt x="9517" y="55864"/>
                    <a:pt x="9655" y="55868"/>
                    <a:pt x="9792" y="55868"/>
                  </a:cubicBezTo>
                  <a:cubicBezTo>
                    <a:pt x="12407" y="55868"/>
                    <a:pt x="14396" y="54665"/>
                    <a:pt x="16536" y="53068"/>
                  </a:cubicBezTo>
                  <a:cubicBezTo>
                    <a:pt x="18787" y="51253"/>
                    <a:pt x="21006" y="49136"/>
                    <a:pt x="22989" y="46750"/>
                  </a:cubicBezTo>
                  <a:cubicBezTo>
                    <a:pt x="26618" y="42549"/>
                    <a:pt x="29408" y="37810"/>
                    <a:pt x="31391" y="32634"/>
                  </a:cubicBezTo>
                  <a:cubicBezTo>
                    <a:pt x="33911" y="25610"/>
                    <a:pt x="34449" y="17779"/>
                    <a:pt x="31794" y="10923"/>
                  </a:cubicBezTo>
                  <a:cubicBezTo>
                    <a:pt x="30550" y="7696"/>
                    <a:pt x="28568" y="4739"/>
                    <a:pt x="25778" y="2655"/>
                  </a:cubicBezTo>
                  <a:cubicBezTo>
                    <a:pt x="25207" y="2386"/>
                    <a:pt x="24669" y="1949"/>
                    <a:pt x="24098" y="1681"/>
                  </a:cubicBezTo>
                  <a:cubicBezTo>
                    <a:pt x="21846" y="538"/>
                    <a:pt x="19325" y="0"/>
                    <a:pt x="16805" y="0"/>
                  </a:cubicBezTo>
                  <a:close/>
                </a:path>
              </a:pathLst>
            </a:custGeom>
            <a:solidFill>
              <a:srgbClr val="FFEC9D"/>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70" name="Google Shape;971;p32">
              <a:extLst>
                <a:ext uri="{FF2B5EF4-FFF2-40B4-BE49-F238E27FC236}">
                  <a16:creationId xmlns:a16="http://schemas.microsoft.com/office/drawing/2014/main" id="{59805321-2B20-4A22-B7EE-118F0F0AFEBE}"/>
                </a:ext>
              </a:extLst>
            </p:cNvPr>
            <p:cNvSpPr/>
            <p:nvPr/>
          </p:nvSpPr>
          <p:spPr>
            <a:xfrm>
              <a:off x="3135725" y="1369050"/>
              <a:ext cx="315100" cy="514225"/>
            </a:xfrm>
            <a:custGeom>
              <a:avLst/>
              <a:gdLst/>
              <a:ahLst/>
              <a:cxnLst/>
              <a:rect l="l" t="t" r="r" b="b"/>
              <a:pathLst>
                <a:path w="12604" h="20569" extrusionOk="0">
                  <a:moveTo>
                    <a:pt x="975" y="0"/>
                  </a:moveTo>
                  <a:cubicBezTo>
                    <a:pt x="706" y="572"/>
                    <a:pt x="269" y="840"/>
                    <a:pt x="135" y="840"/>
                  </a:cubicBezTo>
                  <a:lnTo>
                    <a:pt x="0" y="840"/>
                  </a:lnTo>
                  <a:cubicBezTo>
                    <a:pt x="437" y="975"/>
                    <a:pt x="706" y="1109"/>
                    <a:pt x="840" y="1109"/>
                  </a:cubicBezTo>
                  <a:cubicBezTo>
                    <a:pt x="1277" y="1109"/>
                    <a:pt x="1546" y="975"/>
                    <a:pt x="1949" y="840"/>
                  </a:cubicBezTo>
                  <a:cubicBezTo>
                    <a:pt x="1546" y="572"/>
                    <a:pt x="1277" y="269"/>
                    <a:pt x="975" y="0"/>
                  </a:cubicBezTo>
                  <a:close/>
                  <a:moveTo>
                    <a:pt x="3932" y="1950"/>
                  </a:moveTo>
                  <a:cubicBezTo>
                    <a:pt x="3798" y="2252"/>
                    <a:pt x="3630" y="2521"/>
                    <a:pt x="3630" y="2655"/>
                  </a:cubicBezTo>
                  <a:cubicBezTo>
                    <a:pt x="3495" y="2790"/>
                    <a:pt x="3495" y="2924"/>
                    <a:pt x="3361" y="3092"/>
                  </a:cubicBezTo>
                  <a:cubicBezTo>
                    <a:pt x="3630" y="2790"/>
                    <a:pt x="3932" y="2386"/>
                    <a:pt x="4201" y="2084"/>
                  </a:cubicBezTo>
                  <a:cubicBezTo>
                    <a:pt x="4067" y="2084"/>
                    <a:pt x="3932" y="2084"/>
                    <a:pt x="3932" y="1950"/>
                  </a:cubicBezTo>
                  <a:close/>
                  <a:moveTo>
                    <a:pt x="2958" y="3932"/>
                  </a:moveTo>
                  <a:lnTo>
                    <a:pt x="2958" y="3932"/>
                  </a:lnTo>
                  <a:cubicBezTo>
                    <a:pt x="2386" y="5176"/>
                    <a:pt x="1681" y="6453"/>
                    <a:pt x="1277" y="7831"/>
                  </a:cubicBezTo>
                  <a:cubicBezTo>
                    <a:pt x="571" y="10352"/>
                    <a:pt x="1277" y="12872"/>
                    <a:pt x="2958" y="14990"/>
                  </a:cubicBezTo>
                  <a:cubicBezTo>
                    <a:pt x="4201" y="16670"/>
                    <a:pt x="5882" y="18485"/>
                    <a:pt x="6319" y="20569"/>
                  </a:cubicBezTo>
                  <a:cubicBezTo>
                    <a:pt x="8671" y="17779"/>
                    <a:pt x="10788" y="14687"/>
                    <a:pt x="12603" y="11326"/>
                  </a:cubicBezTo>
                  <a:cubicBezTo>
                    <a:pt x="11494" y="10789"/>
                    <a:pt x="10520" y="9948"/>
                    <a:pt x="9679" y="9243"/>
                  </a:cubicBezTo>
                  <a:cubicBezTo>
                    <a:pt x="9511" y="9243"/>
                    <a:pt x="9377" y="9377"/>
                    <a:pt x="9242" y="9512"/>
                  </a:cubicBezTo>
                  <a:cubicBezTo>
                    <a:pt x="8537" y="9814"/>
                    <a:pt x="7831" y="9948"/>
                    <a:pt x="7159" y="9948"/>
                  </a:cubicBezTo>
                  <a:cubicBezTo>
                    <a:pt x="4773" y="9948"/>
                    <a:pt x="2655" y="7966"/>
                    <a:pt x="2655" y="5445"/>
                  </a:cubicBezTo>
                  <a:cubicBezTo>
                    <a:pt x="2655" y="4907"/>
                    <a:pt x="2790" y="4470"/>
                    <a:pt x="2958" y="3932"/>
                  </a:cubicBezTo>
                  <a:close/>
                </a:path>
              </a:pathLst>
            </a:custGeom>
            <a:solidFill>
              <a:srgbClr val="EDD56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71" name="Google Shape;972;p32">
              <a:extLst>
                <a:ext uri="{FF2B5EF4-FFF2-40B4-BE49-F238E27FC236}">
                  <a16:creationId xmlns:a16="http://schemas.microsoft.com/office/drawing/2014/main" id="{153086B4-590F-4CE6-8033-0ABD1149B7B0}"/>
                </a:ext>
              </a:extLst>
            </p:cNvPr>
            <p:cNvSpPr/>
            <p:nvPr/>
          </p:nvSpPr>
          <p:spPr>
            <a:xfrm>
              <a:off x="3198725" y="661575"/>
              <a:ext cx="1124250" cy="1071300"/>
            </a:xfrm>
            <a:custGeom>
              <a:avLst/>
              <a:gdLst/>
              <a:ahLst/>
              <a:cxnLst/>
              <a:rect l="l" t="t" r="r" b="b"/>
              <a:pathLst>
                <a:path w="44970" h="42852" extrusionOk="0">
                  <a:moveTo>
                    <a:pt x="21443" y="1"/>
                  </a:moveTo>
                  <a:cubicBezTo>
                    <a:pt x="9512" y="1"/>
                    <a:pt x="1" y="9680"/>
                    <a:pt x="1" y="21443"/>
                  </a:cubicBezTo>
                  <a:cubicBezTo>
                    <a:pt x="1" y="24670"/>
                    <a:pt x="707" y="27593"/>
                    <a:pt x="1816" y="30383"/>
                  </a:cubicBezTo>
                  <a:cubicBezTo>
                    <a:pt x="841" y="31089"/>
                    <a:pt x="135" y="32366"/>
                    <a:pt x="135" y="33744"/>
                  </a:cubicBezTo>
                  <a:cubicBezTo>
                    <a:pt x="135" y="36265"/>
                    <a:pt x="2253" y="38247"/>
                    <a:pt x="4639" y="38247"/>
                  </a:cubicBezTo>
                  <a:cubicBezTo>
                    <a:pt x="5613" y="38247"/>
                    <a:pt x="6454" y="37945"/>
                    <a:pt x="7159" y="37542"/>
                  </a:cubicBezTo>
                  <a:cubicBezTo>
                    <a:pt x="10924" y="40903"/>
                    <a:pt x="15965" y="42852"/>
                    <a:pt x="21443" y="42852"/>
                  </a:cubicBezTo>
                  <a:cubicBezTo>
                    <a:pt x="29274" y="42852"/>
                    <a:pt x="35996" y="38651"/>
                    <a:pt x="39760" y="32500"/>
                  </a:cubicBezTo>
                  <a:lnTo>
                    <a:pt x="40465" y="32500"/>
                  </a:lnTo>
                  <a:cubicBezTo>
                    <a:pt x="42852" y="32500"/>
                    <a:pt x="44969" y="30551"/>
                    <a:pt x="44969" y="28030"/>
                  </a:cubicBezTo>
                  <a:cubicBezTo>
                    <a:pt x="44969" y="26484"/>
                    <a:pt x="43961" y="24938"/>
                    <a:pt x="42717" y="24233"/>
                  </a:cubicBezTo>
                  <a:cubicBezTo>
                    <a:pt x="42717" y="23258"/>
                    <a:pt x="42852" y="22418"/>
                    <a:pt x="42852" y="21443"/>
                  </a:cubicBezTo>
                  <a:cubicBezTo>
                    <a:pt x="42852" y="9680"/>
                    <a:pt x="33206" y="1"/>
                    <a:pt x="21443" y="1"/>
                  </a:cubicBezTo>
                  <a:close/>
                </a:path>
              </a:pathLst>
            </a:custGeom>
            <a:solidFill>
              <a:srgbClr val="EBBB73"/>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72" name="Google Shape;973;p32">
              <a:extLst>
                <a:ext uri="{FF2B5EF4-FFF2-40B4-BE49-F238E27FC236}">
                  <a16:creationId xmlns:a16="http://schemas.microsoft.com/office/drawing/2014/main" id="{7D879F0C-F3A7-4D49-A9AD-4DD859D495A5}"/>
                </a:ext>
              </a:extLst>
            </p:cNvPr>
            <p:cNvSpPr/>
            <p:nvPr/>
          </p:nvSpPr>
          <p:spPr>
            <a:xfrm>
              <a:off x="3352500" y="1064050"/>
              <a:ext cx="830150" cy="259650"/>
            </a:xfrm>
            <a:custGeom>
              <a:avLst/>
              <a:gdLst/>
              <a:ahLst/>
              <a:cxnLst/>
              <a:rect l="l" t="t" r="r" b="b"/>
              <a:pathLst>
                <a:path w="33206" h="10386" extrusionOk="0">
                  <a:moveTo>
                    <a:pt x="21711" y="0"/>
                  </a:moveTo>
                  <a:cubicBezTo>
                    <a:pt x="21577" y="841"/>
                    <a:pt x="20333" y="1681"/>
                    <a:pt x="19056" y="2823"/>
                  </a:cubicBezTo>
                  <a:cubicBezTo>
                    <a:pt x="20468" y="2823"/>
                    <a:pt x="21711" y="2958"/>
                    <a:pt x="22854" y="3227"/>
                  </a:cubicBezTo>
                  <a:cubicBezTo>
                    <a:pt x="22854" y="2689"/>
                    <a:pt x="22551" y="1983"/>
                    <a:pt x="22417" y="1412"/>
                  </a:cubicBezTo>
                  <a:cubicBezTo>
                    <a:pt x="22283" y="1009"/>
                    <a:pt x="21711" y="572"/>
                    <a:pt x="21711" y="0"/>
                  </a:cubicBezTo>
                  <a:close/>
                  <a:moveTo>
                    <a:pt x="0" y="6184"/>
                  </a:moveTo>
                  <a:cubicBezTo>
                    <a:pt x="168" y="6453"/>
                    <a:pt x="571" y="7730"/>
                    <a:pt x="1008" y="8839"/>
                  </a:cubicBezTo>
                  <a:cubicBezTo>
                    <a:pt x="1412" y="8402"/>
                    <a:pt x="1849" y="7999"/>
                    <a:pt x="2252" y="7730"/>
                  </a:cubicBezTo>
                  <a:cubicBezTo>
                    <a:pt x="1546" y="7428"/>
                    <a:pt x="706" y="6890"/>
                    <a:pt x="0" y="6184"/>
                  </a:cubicBezTo>
                  <a:close/>
                  <a:moveTo>
                    <a:pt x="29408" y="437"/>
                  </a:moveTo>
                  <a:cubicBezTo>
                    <a:pt x="28567" y="1681"/>
                    <a:pt x="27324" y="2958"/>
                    <a:pt x="26047" y="4067"/>
                  </a:cubicBezTo>
                  <a:lnTo>
                    <a:pt x="25912" y="4067"/>
                  </a:lnTo>
                  <a:cubicBezTo>
                    <a:pt x="29004" y="5344"/>
                    <a:pt x="31525" y="7293"/>
                    <a:pt x="33205" y="10385"/>
                  </a:cubicBezTo>
                  <a:lnTo>
                    <a:pt x="33205" y="9680"/>
                  </a:lnTo>
                  <a:cubicBezTo>
                    <a:pt x="33071" y="8571"/>
                    <a:pt x="32769" y="7428"/>
                    <a:pt x="32365" y="6319"/>
                  </a:cubicBezTo>
                  <a:cubicBezTo>
                    <a:pt x="31525" y="4369"/>
                    <a:pt x="30248" y="2521"/>
                    <a:pt x="29408" y="437"/>
                  </a:cubicBezTo>
                  <a:close/>
                </a:path>
              </a:pathLst>
            </a:custGeom>
            <a:solidFill>
              <a:srgbClr val="E6AC60"/>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73" name="Google Shape;974;p32">
              <a:extLst>
                <a:ext uri="{FF2B5EF4-FFF2-40B4-BE49-F238E27FC236}">
                  <a16:creationId xmlns:a16="http://schemas.microsoft.com/office/drawing/2014/main" id="{7956E721-7885-44EC-93C9-29AF40104545}"/>
                </a:ext>
              </a:extLst>
            </p:cNvPr>
            <p:cNvSpPr/>
            <p:nvPr/>
          </p:nvSpPr>
          <p:spPr>
            <a:xfrm>
              <a:off x="4266650" y="1267375"/>
              <a:ext cx="56325" cy="94975"/>
            </a:xfrm>
            <a:custGeom>
              <a:avLst/>
              <a:gdLst/>
              <a:ahLst/>
              <a:cxnLst/>
              <a:rect l="l" t="t" r="r" b="b"/>
              <a:pathLst>
                <a:path w="2253" h="3799" extrusionOk="0">
                  <a:moveTo>
                    <a:pt x="1" y="1"/>
                  </a:moveTo>
                  <a:cubicBezTo>
                    <a:pt x="1244" y="707"/>
                    <a:pt x="2252" y="2253"/>
                    <a:pt x="2252" y="3798"/>
                  </a:cubicBezTo>
                  <a:cubicBezTo>
                    <a:pt x="2252" y="2118"/>
                    <a:pt x="1244" y="707"/>
                    <a:pt x="1" y="1"/>
                  </a:cubicBezTo>
                  <a:close/>
                </a:path>
              </a:pathLst>
            </a:custGeom>
            <a:solidFill>
              <a:srgbClr val="F0D390"/>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74" name="Google Shape;975;p32">
              <a:extLst>
                <a:ext uri="{FF2B5EF4-FFF2-40B4-BE49-F238E27FC236}">
                  <a16:creationId xmlns:a16="http://schemas.microsoft.com/office/drawing/2014/main" id="{CEB963D2-A019-4E38-BFF8-C0C2161238BD}"/>
                </a:ext>
              </a:extLst>
            </p:cNvPr>
            <p:cNvSpPr/>
            <p:nvPr/>
          </p:nvSpPr>
          <p:spPr>
            <a:xfrm>
              <a:off x="4210350" y="1463150"/>
              <a:ext cx="52950" cy="10950"/>
            </a:xfrm>
            <a:custGeom>
              <a:avLst/>
              <a:gdLst/>
              <a:ahLst/>
              <a:cxnLst/>
              <a:rect l="l" t="t" r="r" b="b"/>
              <a:pathLst>
                <a:path w="2118" h="438" extrusionOk="0">
                  <a:moveTo>
                    <a:pt x="2117" y="1"/>
                  </a:moveTo>
                  <a:lnTo>
                    <a:pt x="2117" y="1"/>
                  </a:lnTo>
                  <a:cubicBezTo>
                    <a:pt x="1412" y="303"/>
                    <a:pt x="706" y="437"/>
                    <a:pt x="0" y="437"/>
                  </a:cubicBezTo>
                  <a:cubicBezTo>
                    <a:pt x="841" y="437"/>
                    <a:pt x="1412" y="303"/>
                    <a:pt x="2117" y="1"/>
                  </a:cubicBezTo>
                  <a:close/>
                </a:path>
              </a:pathLst>
            </a:custGeom>
            <a:solidFill>
              <a:srgbClr val="E7BD6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75" name="Google Shape;976;p32">
              <a:extLst>
                <a:ext uri="{FF2B5EF4-FFF2-40B4-BE49-F238E27FC236}">
                  <a16:creationId xmlns:a16="http://schemas.microsoft.com/office/drawing/2014/main" id="{527EC3E6-0763-49D0-BA24-85035B9573D7}"/>
                </a:ext>
              </a:extLst>
            </p:cNvPr>
            <p:cNvSpPr/>
            <p:nvPr/>
          </p:nvSpPr>
          <p:spPr>
            <a:xfrm>
              <a:off x="4192700" y="1243000"/>
              <a:ext cx="130275" cy="231100"/>
            </a:xfrm>
            <a:custGeom>
              <a:avLst/>
              <a:gdLst/>
              <a:ahLst/>
              <a:cxnLst/>
              <a:rect l="l" t="t" r="r" b="b"/>
              <a:pathLst>
                <a:path w="5211" h="9244" extrusionOk="0">
                  <a:moveTo>
                    <a:pt x="2958" y="1"/>
                  </a:moveTo>
                  <a:cubicBezTo>
                    <a:pt x="2118" y="1413"/>
                    <a:pt x="1143" y="2925"/>
                    <a:pt x="1" y="4336"/>
                  </a:cubicBezTo>
                  <a:cubicBezTo>
                    <a:pt x="706" y="5882"/>
                    <a:pt x="706" y="7697"/>
                    <a:pt x="1" y="9243"/>
                  </a:cubicBezTo>
                  <a:lnTo>
                    <a:pt x="706" y="9243"/>
                  </a:lnTo>
                  <a:cubicBezTo>
                    <a:pt x="1412" y="9243"/>
                    <a:pt x="2118" y="9109"/>
                    <a:pt x="2824" y="8806"/>
                  </a:cubicBezTo>
                  <a:cubicBezTo>
                    <a:pt x="4067" y="7966"/>
                    <a:pt x="5042" y="6588"/>
                    <a:pt x="5210" y="5177"/>
                  </a:cubicBezTo>
                  <a:lnTo>
                    <a:pt x="5210" y="4773"/>
                  </a:lnTo>
                  <a:cubicBezTo>
                    <a:pt x="5210" y="3227"/>
                    <a:pt x="4202" y="1681"/>
                    <a:pt x="2958" y="976"/>
                  </a:cubicBezTo>
                  <a:lnTo>
                    <a:pt x="2958" y="1"/>
                  </a:lnTo>
                  <a:close/>
                </a:path>
              </a:pathLst>
            </a:custGeom>
            <a:solidFill>
              <a:srgbClr val="E6AC60"/>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76" name="Google Shape;977;p32">
              <a:extLst>
                <a:ext uri="{FF2B5EF4-FFF2-40B4-BE49-F238E27FC236}">
                  <a16:creationId xmlns:a16="http://schemas.microsoft.com/office/drawing/2014/main" id="{EE83BE8D-D17D-48E5-BDEF-F82A4C9A00E3}"/>
                </a:ext>
              </a:extLst>
            </p:cNvPr>
            <p:cNvSpPr/>
            <p:nvPr/>
          </p:nvSpPr>
          <p:spPr>
            <a:xfrm>
              <a:off x="3209650" y="1446350"/>
              <a:ext cx="10100" cy="21025"/>
            </a:xfrm>
            <a:custGeom>
              <a:avLst/>
              <a:gdLst/>
              <a:ahLst/>
              <a:cxnLst/>
              <a:rect l="l" t="t" r="r" b="b"/>
              <a:pathLst>
                <a:path w="404" h="841" extrusionOk="0">
                  <a:moveTo>
                    <a:pt x="404" y="0"/>
                  </a:moveTo>
                  <a:cubicBezTo>
                    <a:pt x="270" y="269"/>
                    <a:pt x="135" y="538"/>
                    <a:pt x="1" y="840"/>
                  </a:cubicBezTo>
                  <a:lnTo>
                    <a:pt x="135" y="840"/>
                  </a:lnTo>
                  <a:cubicBezTo>
                    <a:pt x="135" y="538"/>
                    <a:pt x="270" y="404"/>
                    <a:pt x="404" y="135"/>
                  </a:cubicBezTo>
                  <a:lnTo>
                    <a:pt x="404" y="0"/>
                  </a:lnTo>
                  <a:close/>
                </a:path>
              </a:pathLst>
            </a:custGeom>
            <a:solidFill>
              <a:srgbClr val="F0D390"/>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77" name="Google Shape;978;p32">
              <a:extLst>
                <a:ext uri="{FF2B5EF4-FFF2-40B4-BE49-F238E27FC236}">
                  <a16:creationId xmlns:a16="http://schemas.microsoft.com/office/drawing/2014/main" id="{8D40C63D-0482-47AA-9C48-04583E9AECE5}"/>
                </a:ext>
              </a:extLst>
            </p:cNvPr>
            <p:cNvSpPr/>
            <p:nvPr/>
          </p:nvSpPr>
          <p:spPr>
            <a:xfrm>
              <a:off x="3202100" y="1421125"/>
              <a:ext cx="38675" cy="83975"/>
            </a:xfrm>
            <a:custGeom>
              <a:avLst/>
              <a:gdLst/>
              <a:ahLst/>
              <a:cxnLst/>
              <a:rect l="l" t="t" r="r" b="b"/>
              <a:pathLst>
                <a:path w="1547" h="3359" extrusionOk="0">
                  <a:moveTo>
                    <a:pt x="1546" y="1"/>
                  </a:moveTo>
                  <a:cubicBezTo>
                    <a:pt x="1277" y="303"/>
                    <a:pt x="975" y="707"/>
                    <a:pt x="706" y="1009"/>
                  </a:cubicBezTo>
                  <a:lnTo>
                    <a:pt x="706" y="1144"/>
                  </a:lnTo>
                  <a:cubicBezTo>
                    <a:pt x="975" y="707"/>
                    <a:pt x="1277" y="438"/>
                    <a:pt x="1546" y="169"/>
                  </a:cubicBezTo>
                  <a:lnTo>
                    <a:pt x="1546" y="1"/>
                  </a:lnTo>
                  <a:close/>
                  <a:moveTo>
                    <a:pt x="303" y="1849"/>
                  </a:moveTo>
                  <a:cubicBezTo>
                    <a:pt x="192" y="2204"/>
                    <a:pt x="96" y="2514"/>
                    <a:pt x="43" y="2839"/>
                  </a:cubicBezTo>
                  <a:lnTo>
                    <a:pt x="43" y="2839"/>
                  </a:lnTo>
                  <a:cubicBezTo>
                    <a:pt x="104" y="2474"/>
                    <a:pt x="232" y="2123"/>
                    <a:pt x="437" y="1849"/>
                  </a:cubicBezTo>
                  <a:close/>
                  <a:moveTo>
                    <a:pt x="43" y="2839"/>
                  </a:moveTo>
                  <a:cubicBezTo>
                    <a:pt x="14" y="3011"/>
                    <a:pt x="0" y="3186"/>
                    <a:pt x="0" y="3358"/>
                  </a:cubicBezTo>
                  <a:lnTo>
                    <a:pt x="0" y="3358"/>
                  </a:lnTo>
                  <a:cubicBezTo>
                    <a:pt x="0" y="3176"/>
                    <a:pt x="16" y="3006"/>
                    <a:pt x="43" y="2839"/>
                  </a:cubicBezTo>
                  <a:close/>
                </a:path>
              </a:pathLst>
            </a:custGeom>
            <a:solidFill>
              <a:srgbClr val="E7BD6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78" name="Google Shape;979;p32">
              <a:extLst>
                <a:ext uri="{FF2B5EF4-FFF2-40B4-BE49-F238E27FC236}">
                  <a16:creationId xmlns:a16="http://schemas.microsoft.com/office/drawing/2014/main" id="{BE3D1C9A-770C-4C81-8A7B-E8BB39DCB010}"/>
                </a:ext>
              </a:extLst>
            </p:cNvPr>
            <p:cNvSpPr/>
            <p:nvPr/>
          </p:nvSpPr>
          <p:spPr>
            <a:xfrm>
              <a:off x="3202100" y="1320300"/>
              <a:ext cx="175625" cy="297475"/>
            </a:xfrm>
            <a:custGeom>
              <a:avLst/>
              <a:gdLst/>
              <a:ahLst/>
              <a:cxnLst/>
              <a:rect l="l" t="t" r="r" b="b"/>
              <a:pathLst>
                <a:path w="7025" h="11899" extrusionOk="0">
                  <a:moveTo>
                    <a:pt x="2655" y="1"/>
                  </a:moveTo>
                  <a:cubicBezTo>
                    <a:pt x="2655" y="1"/>
                    <a:pt x="2521" y="841"/>
                    <a:pt x="2521" y="1816"/>
                  </a:cubicBezTo>
                  <a:cubicBezTo>
                    <a:pt x="2655" y="2522"/>
                    <a:pt x="2958" y="3496"/>
                    <a:pt x="3495" y="4336"/>
                  </a:cubicBezTo>
                  <a:lnTo>
                    <a:pt x="3495" y="4471"/>
                  </a:lnTo>
                  <a:lnTo>
                    <a:pt x="3092" y="4471"/>
                  </a:lnTo>
                  <a:cubicBezTo>
                    <a:pt x="2655" y="4471"/>
                    <a:pt x="2118" y="4336"/>
                    <a:pt x="1546" y="4202"/>
                  </a:cubicBezTo>
                  <a:cubicBezTo>
                    <a:pt x="1277" y="4471"/>
                    <a:pt x="975" y="4740"/>
                    <a:pt x="706" y="5177"/>
                  </a:cubicBezTo>
                  <a:cubicBezTo>
                    <a:pt x="572" y="5446"/>
                    <a:pt x="437" y="5580"/>
                    <a:pt x="437" y="5882"/>
                  </a:cubicBezTo>
                  <a:cubicBezTo>
                    <a:pt x="135" y="6286"/>
                    <a:pt x="0" y="6857"/>
                    <a:pt x="0" y="7395"/>
                  </a:cubicBezTo>
                  <a:cubicBezTo>
                    <a:pt x="0" y="9916"/>
                    <a:pt x="2118" y="11898"/>
                    <a:pt x="4504" y="11898"/>
                  </a:cubicBezTo>
                  <a:cubicBezTo>
                    <a:pt x="4773" y="11898"/>
                    <a:pt x="5747" y="11764"/>
                    <a:pt x="6587" y="11462"/>
                  </a:cubicBezTo>
                  <a:cubicBezTo>
                    <a:pt x="6722" y="11327"/>
                    <a:pt x="6856" y="11193"/>
                    <a:pt x="7024" y="11193"/>
                  </a:cubicBezTo>
                  <a:cubicBezTo>
                    <a:pt x="6016" y="8672"/>
                    <a:pt x="2823" y="5580"/>
                    <a:pt x="5747" y="135"/>
                  </a:cubicBezTo>
                  <a:cubicBezTo>
                    <a:pt x="5882" y="135"/>
                    <a:pt x="5882" y="1"/>
                    <a:pt x="5882" y="1"/>
                  </a:cubicBezTo>
                  <a:cubicBezTo>
                    <a:pt x="5344" y="1"/>
                    <a:pt x="4773" y="135"/>
                    <a:pt x="4336" y="135"/>
                  </a:cubicBezTo>
                  <a:cubicBezTo>
                    <a:pt x="3361" y="135"/>
                    <a:pt x="2655" y="1"/>
                    <a:pt x="2655" y="1"/>
                  </a:cubicBezTo>
                  <a:close/>
                </a:path>
              </a:pathLst>
            </a:custGeom>
            <a:solidFill>
              <a:srgbClr val="E6AC60"/>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79" name="Google Shape;980;p32">
              <a:extLst>
                <a:ext uri="{FF2B5EF4-FFF2-40B4-BE49-F238E27FC236}">
                  <a16:creationId xmlns:a16="http://schemas.microsoft.com/office/drawing/2014/main" id="{1E77FE36-C89B-4203-8BE3-007B9EDC7F16}"/>
                </a:ext>
              </a:extLst>
            </p:cNvPr>
            <p:cNvSpPr/>
            <p:nvPr/>
          </p:nvSpPr>
          <p:spPr>
            <a:xfrm>
              <a:off x="3058425" y="530950"/>
              <a:ext cx="1320000" cy="898800"/>
            </a:xfrm>
            <a:custGeom>
              <a:avLst/>
              <a:gdLst/>
              <a:ahLst/>
              <a:cxnLst/>
              <a:rect l="l" t="t" r="r" b="b"/>
              <a:pathLst>
                <a:path w="52800" h="35952" extrusionOk="0">
                  <a:moveTo>
                    <a:pt x="27902" y="0"/>
                  </a:moveTo>
                  <a:cubicBezTo>
                    <a:pt x="27435" y="0"/>
                    <a:pt x="26964" y="17"/>
                    <a:pt x="26484" y="50"/>
                  </a:cubicBezTo>
                  <a:cubicBezTo>
                    <a:pt x="25643" y="184"/>
                    <a:pt x="24803" y="184"/>
                    <a:pt x="24097" y="487"/>
                  </a:cubicBezTo>
                  <a:cubicBezTo>
                    <a:pt x="23123" y="890"/>
                    <a:pt x="22686" y="1730"/>
                    <a:pt x="21846" y="2302"/>
                  </a:cubicBezTo>
                  <a:cubicBezTo>
                    <a:pt x="21679" y="2385"/>
                    <a:pt x="21470" y="2417"/>
                    <a:pt x="21236" y="2417"/>
                  </a:cubicBezTo>
                  <a:cubicBezTo>
                    <a:pt x="20716" y="2417"/>
                    <a:pt x="20073" y="2260"/>
                    <a:pt x="19493" y="2167"/>
                  </a:cubicBezTo>
                  <a:cubicBezTo>
                    <a:pt x="18653" y="2167"/>
                    <a:pt x="17645" y="2167"/>
                    <a:pt x="16670" y="2302"/>
                  </a:cubicBezTo>
                  <a:cubicBezTo>
                    <a:pt x="14721" y="2571"/>
                    <a:pt x="12906" y="3276"/>
                    <a:pt x="11494" y="4520"/>
                  </a:cubicBezTo>
                  <a:cubicBezTo>
                    <a:pt x="10654" y="5360"/>
                    <a:pt x="10083" y="6200"/>
                    <a:pt x="9411" y="7209"/>
                  </a:cubicBezTo>
                  <a:cubicBezTo>
                    <a:pt x="8839" y="7746"/>
                    <a:pt x="8133" y="8452"/>
                    <a:pt x="7730" y="9292"/>
                  </a:cubicBezTo>
                  <a:cubicBezTo>
                    <a:pt x="6722" y="10973"/>
                    <a:pt x="6319" y="13090"/>
                    <a:pt x="5882" y="14905"/>
                  </a:cubicBezTo>
                  <a:cubicBezTo>
                    <a:pt x="5209" y="17291"/>
                    <a:pt x="4067" y="19644"/>
                    <a:pt x="3092" y="21896"/>
                  </a:cubicBezTo>
                  <a:cubicBezTo>
                    <a:pt x="2252" y="23711"/>
                    <a:pt x="840" y="25391"/>
                    <a:pt x="0" y="27206"/>
                  </a:cubicBezTo>
                  <a:cubicBezTo>
                    <a:pt x="706" y="27071"/>
                    <a:pt x="1546" y="26668"/>
                    <a:pt x="2252" y="26366"/>
                  </a:cubicBezTo>
                  <a:lnTo>
                    <a:pt x="2252" y="26366"/>
                  </a:lnTo>
                  <a:cubicBezTo>
                    <a:pt x="1143" y="28483"/>
                    <a:pt x="1681" y="30298"/>
                    <a:pt x="2823" y="32113"/>
                  </a:cubicBezTo>
                  <a:cubicBezTo>
                    <a:pt x="3730" y="33552"/>
                    <a:pt x="6705" y="35952"/>
                    <a:pt x="8793" y="35952"/>
                  </a:cubicBezTo>
                  <a:cubicBezTo>
                    <a:pt x="8948" y="35952"/>
                    <a:pt x="9098" y="35938"/>
                    <a:pt x="9242" y="35910"/>
                  </a:cubicBezTo>
                  <a:cubicBezTo>
                    <a:pt x="7865" y="33928"/>
                    <a:pt x="8402" y="31575"/>
                    <a:pt x="8402" y="31575"/>
                  </a:cubicBezTo>
                  <a:lnTo>
                    <a:pt x="8402" y="31575"/>
                  </a:lnTo>
                  <a:cubicBezTo>
                    <a:pt x="8402" y="31575"/>
                    <a:pt x="9001" y="31616"/>
                    <a:pt x="9789" y="31616"/>
                  </a:cubicBezTo>
                  <a:cubicBezTo>
                    <a:pt x="11021" y="31616"/>
                    <a:pt x="12715" y="31516"/>
                    <a:pt x="13309" y="31004"/>
                  </a:cubicBezTo>
                  <a:cubicBezTo>
                    <a:pt x="12771" y="30298"/>
                    <a:pt x="11763" y="27509"/>
                    <a:pt x="11763" y="27508"/>
                  </a:cubicBezTo>
                  <a:lnTo>
                    <a:pt x="11763" y="27508"/>
                  </a:lnTo>
                  <a:cubicBezTo>
                    <a:pt x="13256" y="28983"/>
                    <a:pt x="14864" y="29421"/>
                    <a:pt x="16528" y="29421"/>
                  </a:cubicBezTo>
                  <a:cubicBezTo>
                    <a:pt x="17859" y="29421"/>
                    <a:pt x="19228" y="29140"/>
                    <a:pt x="20602" y="28886"/>
                  </a:cubicBezTo>
                  <a:cubicBezTo>
                    <a:pt x="21972" y="28609"/>
                    <a:pt x="23342" y="28323"/>
                    <a:pt x="24637" y="28323"/>
                  </a:cubicBezTo>
                  <a:cubicBezTo>
                    <a:pt x="25854" y="28323"/>
                    <a:pt x="27005" y="28575"/>
                    <a:pt x="28030" y="29323"/>
                  </a:cubicBezTo>
                  <a:cubicBezTo>
                    <a:pt x="27738" y="25005"/>
                    <a:pt x="33090" y="23291"/>
                    <a:pt x="33455" y="21392"/>
                  </a:cubicBezTo>
                  <a:lnTo>
                    <a:pt x="33455" y="21392"/>
                  </a:lnTo>
                  <a:cubicBezTo>
                    <a:pt x="33474" y="21862"/>
                    <a:pt x="33944" y="22234"/>
                    <a:pt x="34180" y="22736"/>
                  </a:cubicBezTo>
                  <a:cubicBezTo>
                    <a:pt x="34314" y="23307"/>
                    <a:pt x="34617" y="24013"/>
                    <a:pt x="34751" y="24685"/>
                  </a:cubicBezTo>
                  <a:cubicBezTo>
                    <a:pt x="34886" y="25828"/>
                    <a:pt x="34617" y="26937"/>
                    <a:pt x="33911" y="27777"/>
                  </a:cubicBezTo>
                  <a:cubicBezTo>
                    <a:pt x="35155" y="26803"/>
                    <a:pt x="36566" y="26366"/>
                    <a:pt x="37810" y="25257"/>
                  </a:cubicBezTo>
                  <a:cubicBezTo>
                    <a:pt x="39087" y="24282"/>
                    <a:pt x="40330" y="23005"/>
                    <a:pt x="41171" y="21761"/>
                  </a:cubicBezTo>
                  <a:cubicBezTo>
                    <a:pt x="42011" y="23711"/>
                    <a:pt x="43288" y="25693"/>
                    <a:pt x="44128" y="27643"/>
                  </a:cubicBezTo>
                  <a:cubicBezTo>
                    <a:pt x="44968" y="29458"/>
                    <a:pt x="45103" y="31844"/>
                    <a:pt x="44700" y="33659"/>
                  </a:cubicBezTo>
                  <a:cubicBezTo>
                    <a:pt x="46380" y="31709"/>
                    <a:pt x="47758" y="29323"/>
                    <a:pt x="49169" y="27206"/>
                  </a:cubicBezTo>
                  <a:cubicBezTo>
                    <a:pt x="50984" y="24282"/>
                    <a:pt x="51556" y="21761"/>
                    <a:pt x="51556" y="18400"/>
                  </a:cubicBezTo>
                  <a:cubicBezTo>
                    <a:pt x="51556" y="17291"/>
                    <a:pt x="51690" y="16283"/>
                    <a:pt x="51253" y="15308"/>
                  </a:cubicBezTo>
                  <a:lnTo>
                    <a:pt x="51253" y="15308"/>
                  </a:lnTo>
                  <a:cubicBezTo>
                    <a:pt x="51690" y="16014"/>
                    <a:pt x="52261" y="16585"/>
                    <a:pt x="52665" y="17123"/>
                  </a:cubicBezTo>
                  <a:cubicBezTo>
                    <a:pt x="52799" y="16014"/>
                    <a:pt x="52261" y="14771"/>
                    <a:pt x="51556" y="13762"/>
                  </a:cubicBezTo>
                  <a:cubicBezTo>
                    <a:pt x="50715" y="12519"/>
                    <a:pt x="49304" y="10973"/>
                    <a:pt x="48195" y="9864"/>
                  </a:cubicBezTo>
                  <a:cubicBezTo>
                    <a:pt x="46212" y="8183"/>
                    <a:pt x="43691" y="7478"/>
                    <a:pt x="41876" y="5932"/>
                  </a:cubicBezTo>
                  <a:cubicBezTo>
                    <a:pt x="42017" y="5918"/>
                    <a:pt x="42152" y="5912"/>
                    <a:pt x="42282" y="5912"/>
                  </a:cubicBezTo>
                  <a:cubicBezTo>
                    <a:pt x="43459" y="5912"/>
                    <a:pt x="44252" y="6435"/>
                    <a:pt x="45372" y="7041"/>
                  </a:cubicBezTo>
                  <a:cubicBezTo>
                    <a:pt x="41473" y="3982"/>
                    <a:pt x="36970" y="1730"/>
                    <a:pt x="32096" y="487"/>
                  </a:cubicBezTo>
                  <a:cubicBezTo>
                    <a:pt x="30703" y="158"/>
                    <a:pt x="29329" y="0"/>
                    <a:pt x="27902" y="0"/>
                  </a:cubicBezTo>
                  <a:close/>
                </a:path>
              </a:pathLst>
            </a:custGeom>
            <a:solidFill>
              <a:srgbClr val="FFEC9D"/>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80" name="Google Shape;981;p32">
              <a:extLst>
                <a:ext uri="{FF2B5EF4-FFF2-40B4-BE49-F238E27FC236}">
                  <a16:creationId xmlns:a16="http://schemas.microsoft.com/office/drawing/2014/main" id="{900BB52F-722C-4A63-833F-DE299C12AB92}"/>
                </a:ext>
              </a:extLst>
            </p:cNvPr>
            <p:cNvSpPr/>
            <p:nvPr/>
          </p:nvSpPr>
          <p:spPr>
            <a:xfrm>
              <a:off x="4266650" y="996350"/>
              <a:ext cx="80675" cy="246675"/>
            </a:xfrm>
            <a:custGeom>
              <a:avLst/>
              <a:gdLst/>
              <a:ahLst/>
              <a:cxnLst/>
              <a:rect l="l" t="t" r="r" b="b"/>
              <a:pathLst>
                <a:path w="3227" h="9867" extrusionOk="0">
                  <a:moveTo>
                    <a:pt x="3226" y="0"/>
                  </a:moveTo>
                  <a:cubicBezTo>
                    <a:pt x="3210" y="2555"/>
                    <a:pt x="2894" y="4614"/>
                    <a:pt x="1815" y="6641"/>
                  </a:cubicBezTo>
                  <a:lnTo>
                    <a:pt x="1815" y="6775"/>
                  </a:lnTo>
                  <a:cubicBezTo>
                    <a:pt x="2894" y="4617"/>
                    <a:pt x="3210" y="2555"/>
                    <a:pt x="3226" y="0"/>
                  </a:cubicBezTo>
                  <a:close/>
                  <a:moveTo>
                    <a:pt x="701" y="8765"/>
                  </a:moveTo>
                  <a:lnTo>
                    <a:pt x="701" y="8765"/>
                  </a:lnTo>
                  <a:cubicBezTo>
                    <a:pt x="402" y="9164"/>
                    <a:pt x="268" y="9432"/>
                    <a:pt x="0" y="9733"/>
                  </a:cubicBezTo>
                  <a:lnTo>
                    <a:pt x="0" y="9867"/>
                  </a:lnTo>
                  <a:cubicBezTo>
                    <a:pt x="268" y="9432"/>
                    <a:pt x="402" y="9164"/>
                    <a:pt x="701" y="8765"/>
                  </a:cubicBezTo>
                  <a:close/>
                </a:path>
              </a:pathLst>
            </a:custGeom>
            <a:solidFill>
              <a:srgbClr val="EDCE74"/>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81" name="Google Shape;982;p32">
              <a:extLst>
                <a:ext uri="{FF2B5EF4-FFF2-40B4-BE49-F238E27FC236}">
                  <a16:creationId xmlns:a16="http://schemas.microsoft.com/office/drawing/2014/main" id="{52AC4ACA-37F3-4522-8B02-DE49F94A3306}"/>
                </a:ext>
              </a:extLst>
            </p:cNvPr>
            <p:cNvSpPr/>
            <p:nvPr/>
          </p:nvSpPr>
          <p:spPr>
            <a:xfrm>
              <a:off x="4287650" y="1162350"/>
              <a:ext cx="24400" cy="48750"/>
            </a:xfrm>
            <a:custGeom>
              <a:avLst/>
              <a:gdLst/>
              <a:ahLst/>
              <a:cxnLst/>
              <a:rect l="l" t="t" r="r" b="b"/>
              <a:pathLst>
                <a:path w="976" h="1950" extrusionOk="0">
                  <a:moveTo>
                    <a:pt x="975" y="1"/>
                  </a:moveTo>
                  <a:cubicBezTo>
                    <a:pt x="706" y="706"/>
                    <a:pt x="404" y="1278"/>
                    <a:pt x="0" y="1950"/>
                  </a:cubicBezTo>
                  <a:cubicBezTo>
                    <a:pt x="404" y="1278"/>
                    <a:pt x="706" y="706"/>
                    <a:pt x="975" y="135"/>
                  </a:cubicBezTo>
                  <a:lnTo>
                    <a:pt x="975" y="1"/>
                  </a:lnTo>
                  <a:close/>
                </a:path>
              </a:pathLst>
            </a:custGeom>
            <a:solidFill>
              <a:srgbClr val="E5B94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82" name="Google Shape;983;p32">
              <a:extLst>
                <a:ext uri="{FF2B5EF4-FFF2-40B4-BE49-F238E27FC236}">
                  <a16:creationId xmlns:a16="http://schemas.microsoft.com/office/drawing/2014/main" id="{0A76BAB6-BB88-4B6A-A1C7-8217320C2884}"/>
                </a:ext>
              </a:extLst>
            </p:cNvPr>
            <p:cNvSpPr/>
            <p:nvPr/>
          </p:nvSpPr>
          <p:spPr>
            <a:xfrm>
              <a:off x="3759150" y="1134625"/>
              <a:ext cx="241150" cy="122700"/>
            </a:xfrm>
            <a:custGeom>
              <a:avLst/>
              <a:gdLst/>
              <a:ahLst/>
              <a:cxnLst/>
              <a:rect l="l" t="t" r="r" b="b"/>
              <a:pathLst>
                <a:path w="9646" h="4908" extrusionOk="0">
                  <a:moveTo>
                    <a:pt x="6588" y="404"/>
                  </a:moveTo>
                  <a:cubicBezTo>
                    <a:pt x="6722" y="404"/>
                    <a:pt x="6722" y="538"/>
                    <a:pt x="6722" y="538"/>
                  </a:cubicBezTo>
                  <a:cubicBezTo>
                    <a:pt x="6722" y="404"/>
                    <a:pt x="6722" y="404"/>
                    <a:pt x="6588" y="404"/>
                  </a:cubicBezTo>
                  <a:close/>
                  <a:moveTo>
                    <a:pt x="9646" y="1245"/>
                  </a:moveTo>
                  <a:lnTo>
                    <a:pt x="9646" y="1245"/>
                  </a:lnTo>
                  <a:cubicBezTo>
                    <a:pt x="8537" y="2219"/>
                    <a:pt x="6991" y="2656"/>
                    <a:pt x="5882" y="3630"/>
                  </a:cubicBezTo>
                  <a:cubicBezTo>
                    <a:pt x="7125" y="2656"/>
                    <a:pt x="8537" y="2219"/>
                    <a:pt x="9646" y="1245"/>
                  </a:cubicBezTo>
                  <a:close/>
                  <a:moveTo>
                    <a:pt x="2790" y="0"/>
                  </a:moveTo>
                  <a:lnTo>
                    <a:pt x="2790" y="0"/>
                  </a:lnTo>
                  <a:cubicBezTo>
                    <a:pt x="1379" y="1110"/>
                    <a:pt x="1" y="2656"/>
                    <a:pt x="1" y="4907"/>
                  </a:cubicBezTo>
                  <a:cubicBezTo>
                    <a:pt x="1" y="2656"/>
                    <a:pt x="1547" y="1110"/>
                    <a:pt x="2790" y="0"/>
                  </a:cubicBezTo>
                  <a:close/>
                </a:path>
              </a:pathLst>
            </a:custGeom>
            <a:solidFill>
              <a:srgbClr val="E3A84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83" name="Google Shape;984;p32">
              <a:extLst>
                <a:ext uri="{FF2B5EF4-FFF2-40B4-BE49-F238E27FC236}">
                  <a16:creationId xmlns:a16="http://schemas.microsoft.com/office/drawing/2014/main" id="{6D033E4D-BE1B-4631-9F19-45DBA61747BD}"/>
                </a:ext>
              </a:extLst>
            </p:cNvPr>
            <p:cNvSpPr/>
            <p:nvPr/>
          </p:nvSpPr>
          <p:spPr>
            <a:xfrm>
              <a:off x="3058425" y="1190075"/>
              <a:ext cx="56300" cy="21025"/>
            </a:xfrm>
            <a:custGeom>
              <a:avLst/>
              <a:gdLst/>
              <a:ahLst/>
              <a:cxnLst/>
              <a:rect l="l" t="t" r="r" b="b"/>
              <a:pathLst>
                <a:path w="2252" h="841" extrusionOk="0">
                  <a:moveTo>
                    <a:pt x="2252" y="1"/>
                  </a:moveTo>
                  <a:cubicBezTo>
                    <a:pt x="1546" y="303"/>
                    <a:pt x="706" y="706"/>
                    <a:pt x="0" y="841"/>
                  </a:cubicBezTo>
                  <a:cubicBezTo>
                    <a:pt x="706" y="706"/>
                    <a:pt x="1546" y="438"/>
                    <a:pt x="2252" y="169"/>
                  </a:cubicBezTo>
                  <a:lnTo>
                    <a:pt x="2252" y="1"/>
                  </a:lnTo>
                  <a:close/>
                </a:path>
              </a:pathLst>
            </a:custGeom>
            <a:solidFill>
              <a:srgbClr val="EDCE74"/>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84" name="Google Shape;985;p32">
              <a:extLst>
                <a:ext uri="{FF2B5EF4-FFF2-40B4-BE49-F238E27FC236}">
                  <a16:creationId xmlns:a16="http://schemas.microsoft.com/office/drawing/2014/main" id="{DE60CB05-A775-44C9-AB59-94B26AFB361C}"/>
                </a:ext>
              </a:extLst>
            </p:cNvPr>
            <p:cNvSpPr/>
            <p:nvPr/>
          </p:nvSpPr>
          <p:spPr>
            <a:xfrm>
              <a:off x="3671800" y="1239650"/>
              <a:ext cx="87375" cy="27750"/>
            </a:xfrm>
            <a:custGeom>
              <a:avLst/>
              <a:gdLst/>
              <a:ahLst/>
              <a:cxnLst/>
              <a:rect l="l" t="t" r="r" b="b"/>
              <a:pathLst>
                <a:path w="3495" h="1110" extrusionOk="0">
                  <a:moveTo>
                    <a:pt x="0" y="1"/>
                  </a:moveTo>
                  <a:lnTo>
                    <a:pt x="0" y="1"/>
                  </a:lnTo>
                  <a:cubicBezTo>
                    <a:pt x="1243" y="1"/>
                    <a:pt x="2520" y="270"/>
                    <a:pt x="3495" y="1110"/>
                  </a:cubicBezTo>
                  <a:lnTo>
                    <a:pt x="3495" y="975"/>
                  </a:lnTo>
                  <a:cubicBezTo>
                    <a:pt x="2520" y="270"/>
                    <a:pt x="1243" y="1"/>
                    <a:pt x="0" y="1"/>
                  </a:cubicBezTo>
                  <a:close/>
                </a:path>
              </a:pathLst>
            </a:custGeom>
            <a:solidFill>
              <a:srgbClr val="E3A84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85" name="Google Shape;986;p32">
              <a:extLst>
                <a:ext uri="{FF2B5EF4-FFF2-40B4-BE49-F238E27FC236}">
                  <a16:creationId xmlns:a16="http://schemas.microsoft.com/office/drawing/2014/main" id="{E3AADBFA-EB66-438B-9619-575A52353D2C}"/>
                </a:ext>
              </a:extLst>
            </p:cNvPr>
            <p:cNvSpPr/>
            <p:nvPr/>
          </p:nvSpPr>
          <p:spPr>
            <a:xfrm>
              <a:off x="3097075" y="1260650"/>
              <a:ext cx="136975" cy="157150"/>
            </a:xfrm>
            <a:custGeom>
              <a:avLst/>
              <a:gdLst/>
              <a:ahLst/>
              <a:cxnLst/>
              <a:rect l="l" t="t" r="r" b="b"/>
              <a:pathLst>
                <a:path w="5479" h="6286" extrusionOk="0">
                  <a:moveTo>
                    <a:pt x="3495" y="5176"/>
                  </a:moveTo>
                  <a:lnTo>
                    <a:pt x="3495" y="5176"/>
                  </a:lnTo>
                  <a:cubicBezTo>
                    <a:pt x="4067" y="5580"/>
                    <a:pt x="4773" y="6017"/>
                    <a:pt x="5478" y="6286"/>
                  </a:cubicBezTo>
                  <a:lnTo>
                    <a:pt x="5478" y="6286"/>
                  </a:lnTo>
                  <a:cubicBezTo>
                    <a:pt x="4773" y="6017"/>
                    <a:pt x="4067" y="5580"/>
                    <a:pt x="3495" y="5176"/>
                  </a:cubicBezTo>
                  <a:close/>
                  <a:moveTo>
                    <a:pt x="0" y="1"/>
                  </a:moveTo>
                  <a:cubicBezTo>
                    <a:pt x="135" y="975"/>
                    <a:pt x="571" y="1950"/>
                    <a:pt x="1277" y="2925"/>
                  </a:cubicBezTo>
                  <a:cubicBezTo>
                    <a:pt x="1546" y="3362"/>
                    <a:pt x="1983" y="3899"/>
                    <a:pt x="2521" y="4336"/>
                  </a:cubicBezTo>
                  <a:lnTo>
                    <a:pt x="2521" y="4336"/>
                  </a:lnTo>
                  <a:cubicBezTo>
                    <a:pt x="1983" y="3899"/>
                    <a:pt x="1546" y="3362"/>
                    <a:pt x="1277" y="2925"/>
                  </a:cubicBezTo>
                  <a:cubicBezTo>
                    <a:pt x="571" y="1950"/>
                    <a:pt x="135" y="975"/>
                    <a:pt x="0" y="1"/>
                  </a:cubicBezTo>
                  <a:close/>
                </a:path>
              </a:pathLst>
            </a:custGeom>
            <a:solidFill>
              <a:srgbClr val="EDCE74"/>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86" name="Google Shape;987;p32">
              <a:extLst>
                <a:ext uri="{FF2B5EF4-FFF2-40B4-BE49-F238E27FC236}">
                  <a16:creationId xmlns:a16="http://schemas.microsoft.com/office/drawing/2014/main" id="{5C380CE3-CD51-40AD-A9B5-3E8AC0738821}"/>
                </a:ext>
              </a:extLst>
            </p:cNvPr>
            <p:cNvSpPr/>
            <p:nvPr/>
          </p:nvSpPr>
          <p:spPr>
            <a:xfrm>
              <a:off x="3234025" y="1417775"/>
              <a:ext cx="6750" cy="3375"/>
            </a:xfrm>
            <a:custGeom>
              <a:avLst/>
              <a:gdLst/>
              <a:ahLst/>
              <a:cxnLst/>
              <a:rect l="l" t="t" r="r" b="b"/>
              <a:pathLst>
                <a:path w="270" h="135" extrusionOk="0">
                  <a:moveTo>
                    <a:pt x="0" y="1"/>
                  </a:moveTo>
                  <a:cubicBezTo>
                    <a:pt x="0" y="135"/>
                    <a:pt x="135" y="135"/>
                    <a:pt x="269" y="135"/>
                  </a:cubicBezTo>
                  <a:cubicBezTo>
                    <a:pt x="135" y="135"/>
                    <a:pt x="135" y="135"/>
                    <a:pt x="0" y="1"/>
                  </a:cubicBezTo>
                  <a:close/>
                </a:path>
              </a:pathLst>
            </a:custGeom>
            <a:solidFill>
              <a:srgbClr val="E5B94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87" name="Google Shape;988;p32">
              <a:extLst>
                <a:ext uri="{FF2B5EF4-FFF2-40B4-BE49-F238E27FC236}">
                  <a16:creationId xmlns:a16="http://schemas.microsoft.com/office/drawing/2014/main" id="{DC7587FD-34E5-4BEE-B2EE-FA19220BC59D}"/>
                </a:ext>
              </a:extLst>
            </p:cNvPr>
            <p:cNvSpPr/>
            <p:nvPr/>
          </p:nvSpPr>
          <p:spPr>
            <a:xfrm>
              <a:off x="4175900" y="1351525"/>
              <a:ext cx="16775" cy="24275"/>
            </a:xfrm>
            <a:custGeom>
              <a:avLst/>
              <a:gdLst/>
              <a:ahLst/>
              <a:cxnLst/>
              <a:rect l="l" t="t" r="r" b="b"/>
              <a:pathLst>
                <a:path w="671" h="971" extrusionOk="0">
                  <a:moveTo>
                    <a:pt x="670" y="1"/>
                  </a:moveTo>
                  <a:lnTo>
                    <a:pt x="670" y="1"/>
                  </a:lnTo>
                  <a:cubicBezTo>
                    <a:pt x="535" y="268"/>
                    <a:pt x="268" y="569"/>
                    <a:pt x="1" y="836"/>
                  </a:cubicBezTo>
                  <a:lnTo>
                    <a:pt x="1" y="970"/>
                  </a:lnTo>
                  <a:cubicBezTo>
                    <a:pt x="268" y="569"/>
                    <a:pt x="535" y="268"/>
                    <a:pt x="670" y="1"/>
                  </a:cubicBezTo>
                  <a:close/>
                </a:path>
              </a:pathLst>
            </a:custGeom>
            <a:solidFill>
              <a:srgbClr val="E3A84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88" name="Google Shape;989;p32">
              <a:extLst>
                <a:ext uri="{FF2B5EF4-FFF2-40B4-BE49-F238E27FC236}">
                  <a16:creationId xmlns:a16="http://schemas.microsoft.com/office/drawing/2014/main" id="{23D81141-76E8-413F-93DC-32E522F857BA}"/>
                </a:ext>
              </a:extLst>
            </p:cNvPr>
            <p:cNvSpPr/>
            <p:nvPr/>
          </p:nvSpPr>
          <p:spPr>
            <a:xfrm>
              <a:off x="4000300" y="1074975"/>
              <a:ext cx="161350" cy="147050"/>
            </a:xfrm>
            <a:custGeom>
              <a:avLst/>
              <a:gdLst/>
              <a:ahLst/>
              <a:cxnLst/>
              <a:rect l="l" t="t" r="r" b="b"/>
              <a:pathLst>
                <a:path w="6454" h="5882" extrusionOk="0">
                  <a:moveTo>
                    <a:pt x="3481" y="21"/>
                  </a:moveTo>
                  <a:cubicBezTo>
                    <a:pt x="2641" y="1258"/>
                    <a:pt x="1405" y="2526"/>
                    <a:pt x="135" y="3496"/>
                  </a:cubicBezTo>
                  <a:cubicBezTo>
                    <a:pt x="135" y="3630"/>
                    <a:pt x="0" y="3630"/>
                    <a:pt x="0" y="3630"/>
                  </a:cubicBezTo>
                  <a:lnTo>
                    <a:pt x="135" y="3630"/>
                  </a:lnTo>
                  <a:cubicBezTo>
                    <a:pt x="1405" y="2527"/>
                    <a:pt x="2641" y="1258"/>
                    <a:pt x="3481" y="21"/>
                  </a:cubicBezTo>
                  <a:close/>
                  <a:moveTo>
                    <a:pt x="3496" y="0"/>
                  </a:moveTo>
                  <a:cubicBezTo>
                    <a:pt x="4336" y="2084"/>
                    <a:pt x="5613" y="3932"/>
                    <a:pt x="6453" y="5882"/>
                  </a:cubicBezTo>
                  <a:cubicBezTo>
                    <a:pt x="5613" y="3932"/>
                    <a:pt x="4336" y="1950"/>
                    <a:pt x="3496" y="0"/>
                  </a:cubicBezTo>
                  <a:close/>
                </a:path>
              </a:pathLst>
            </a:custGeom>
            <a:solidFill>
              <a:srgbClr val="DE9A4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89" name="Google Shape;990;p32">
              <a:extLst>
                <a:ext uri="{FF2B5EF4-FFF2-40B4-BE49-F238E27FC236}">
                  <a16:creationId xmlns:a16="http://schemas.microsoft.com/office/drawing/2014/main" id="{0FC9BDC9-80FE-48A1-9B18-B333F387DA6F}"/>
                </a:ext>
              </a:extLst>
            </p:cNvPr>
            <p:cNvSpPr/>
            <p:nvPr/>
          </p:nvSpPr>
          <p:spPr>
            <a:xfrm>
              <a:off x="4266650" y="1239650"/>
              <a:ext cx="25" cy="3375"/>
            </a:xfrm>
            <a:custGeom>
              <a:avLst/>
              <a:gdLst/>
              <a:ahLst/>
              <a:cxnLst/>
              <a:rect l="l" t="t" r="r" b="b"/>
              <a:pathLst>
                <a:path w="1" h="135" extrusionOk="0">
                  <a:moveTo>
                    <a:pt x="0" y="1"/>
                  </a:moveTo>
                  <a:lnTo>
                    <a:pt x="0" y="1"/>
                  </a:lnTo>
                  <a:lnTo>
                    <a:pt x="0" y="135"/>
                  </a:lnTo>
                  <a:lnTo>
                    <a:pt x="0" y="135"/>
                  </a:lnTo>
                  <a:close/>
                </a:path>
              </a:pathLst>
            </a:custGeom>
            <a:solidFill>
              <a:srgbClr val="E8BD6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90" name="Google Shape;991;p32">
              <a:extLst>
                <a:ext uri="{FF2B5EF4-FFF2-40B4-BE49-F238E27FC236}">
                  <a16:creationId xmlns:a16="http://schemas.microsoft.com/office/drawing/2014/main" id="{868C0B39-2C6F-4A52-B14D-28B7041985C3}"/>
                </a:ext>
              </a:extLst>
            </p:cNvPr>
            <p:cNvSpPr/>
            <p:nvPr/>
          </p:nvSpPr>
          <p:spPr>
            <a:xfrm>
              <a:off x="3265100" y="1239650"/>
              <a:ext cx="1001575" cy="126050"/>
            </a:xfrm>
            <a:custGeom>
              <a:avLst/>
              <a:gdLst/>
              <a:ahLst/>
              <a:cxnLst/>
              <a:rect l="l" t="t" r="r" b="b"/>
              <a:pathLst>
                <a:path w="40063" h="5042" extrusionOk="0">
                  <a:moveTo>
                    <a:pt x="135" y="3227"/>
                  </a:moveTo>
                  <a:cubicBezTo>
                    <a:pt x="135" y="3227"/>
                    <a:pt x="841" y="3361"/>
                    <a:pt x="1816" y="3361"/>
                  </a:cubicBezTo>
                  <a:cubicBezTo>
                    <a:pt x="2253" y="3361"/>
                    <a:pt x="2824" y="3227"/>
                    <a:pt x="3362" y="3227"/>
                  </a:cubicBezTo>
                  <a:close/>
                  <a:moveTo>
                    <a:pt x="40062" y="1"/>
                  </a:moveTo>
                  <a:cubicBezTo>
                    <a:pt x="39224" y="1542"/>
                    <a:pt x="38253" y="3050"/>
                    <a:pt x="37114" y="4459"/>
                  </a:cubicBezTo>
                  <a:lnTo>
                    <a:pt x="37114" y="4459"/>
                  </a:lnTo>
                  <a:cubicBezTo>
                    <a:pt x="38253" y="3050"/>
                    <a:pt x="39224" y="1543"/>
                    <a:pt x="40062" y="135"/>
                  </a:cubicBezTo>
                  <a:lnTo>
                    <a:pt x="40062" y="1"/>
                  </a:lnTo>
                  <a:close/>
                  <a:moveTo>
                    <a:pt x="135" y="3227"/>
                  </a:moveTo>
                  <a:lnTo>
                    <a:pt x="135" y="3227"/>
                  </a:lnTo>
                  <a:cubicBezTo>
                    <a:pt x="135" y="3227"/>
                    <a:pt x="1" y="3900"/>
                    <a:pt x="1" y="5042"/>
                  </a:cubicBezTo>
                  <a:cubicBezTo>
                    <a:pt x="1" y="4068"/>
                    <a:pt x="135" y="3228"/>
                    <a:pt x="135" y="3227"/>
                  </a:cubicBezTo>
                  <a:close/>
                </a:path>
              </a:pathLst>
            </a:custGeom>
            <a:solidFill>
              <a:srgbClr val="DE9A4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91" name="Google Shape;992;p32">
              <a:extLst>
                <a:ext uri="{FF2B5EF4-FFF2-40B4-BE49-F238E27FC236}">
                  <a16:creationId xmlns:a16="http://schemas.microsoft.com/office/drawing/2014/main" id="{FDEC5419-D47E-4EDC-8657-89BCD3D011C6}"/>
                </a:ext>
              </a:extLst>
            </p:cNvPr>
            <p:cNvSpPr/>
            <p:nvPr/>
          </p:nvSpPr>
          <p:spPr>
            <a:xfrm>
              <a:off x="3240750" y="1421125"/>
              <a:ext cx="25" cy="4250"/>
            </a:xfrm>
            <a:custGeom>
              <a:avLst/>
              <a:gdLst/>
              <a:ahLst/>
              <a:cxnLst/>
              <a:rect l="l" t="t" r="r" b="b"/>
              <a:pathLst>
                <a:path w="1" h="170" extrusionOk="0">
                  <a:moveTo>
                    <a:pt x="0" y="1"/>
                  </a:moveTo>
                  <a:lnTo>
                    <a:pt x="0" y="1"/>
                  </a:lnTo>
                  <a:lnTo>
                    <a:pt x="0" y="169"/>
                  </a:lnTo>
                  <a:lnTo>
                    <a:pt x="0" y="1"/>
                  </a:lnTo>
                  <a:close/>
                </a:path>
              </a:pathLst>
            </a:custGeom>
            <a:solidFill>
              <a:srgbClr val="DFAA4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92" name="Google Shape;993;p32">
              <a:extLst>
                <a:ext uri="{FF2B5EF4-FFF2-40B4-BE49-F238E27FC236}">
                  <a16:creationId xmlns:a16="http://schemas.microsoft.com/office/drawing/2014/main" id="{A95A7CC2-C218-4A9C-A330-B75DF0C560A0}"/>
                </a:ext>
              </a:extLst>
            </p:cNvPr>
            <p:cNvSpPr/>
            <p:nvPr/>
          </p:nvSpPr>
          <p:spPr>
            <a:xfrm>
              <a:off x="3240750" y="1421125"/>
              <a:ext cx="48750" cy="10950"/>
            </a:xfrm>
            <a:custGeom>
              <a:avLst/>
              <a:gdLst/>
              <a:ahLst/>
              <a:cxnLst/>
              <a:rect l="l" t="t" r="r" b="b"/>
              <a:pathLst>
                <a:path w="1950" h="438" extrusionOk="0">
                  <a:moveTo>
                    <a:pt x="0" y="1"/>
                  </a:moveTo>
                  <a:lnTo>
                    <a:pt x="0" y="169"/>
                  </a:lnTo>
                  <a:cubicBezTo>
                    <a:pt x="572" y="303"/>
                    <a:pt x="1109" y="438"/>
                    <a:pt x="1546" y="438"/>
                  </a:cubicBezTo>
                  <a:cubicBezTo>
                    <a:pt x="1109" y="438"/>
                    <a:pt x="572" y="303"/>
                    <a:pt x="0" y="1"/>
                  </a:cubicBezTo>
                  <a:close/>
                  <a:moveTo>
                    <a:pt x="1949" y="303"/>
                  </a:moveTo>
                  <a:cubicBezTo>
                    <a:pt x="1815" y="438"/>
                    <a:pt x="1681" y="438"/>
                    <a:pt x="1546" y="438"/>
                  </a:cubicBezTo>
                  <a:lnTo>
                    <a:pt x="1949" y="438"/>
                  </a:lnTo>
                  <a:lnTo>
                    <a:pt x="1949" y="303"/>
                  </a:lnTo>
                  <a:close/>
                </a:path>
              </a:pathLst>
            </a:custGeom>
            <a:solidFill>
              <a:srgbClr val="DE9A4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93" name="Google Shape;994;p32">
              <a:extLst>
                <a:ext uri="{FF2B5EF4-FFF2-40B4-BE49-F238E27FC236}">
                  <a16:creationId xmlns:a16="http://schemas.microsoft.com/office/drawing/2014/main" id="{5EF0A9CE-5E1B-432E-8F0D-CB7FD2A8E31C}"/>
                </a:ext>
              </a:extLst>
            </p:cNvPr>
            <p:cNvSpPr/>
            <p:nvPr/>
          </p:nvSpPr>
          <p:spPr>
            <a:xfrm>
              <a:off x="3058425" y="819550"/>
              <a:ext cx="1316625" cy="612525"/>
            </a:xfrm>
            <a:custGeom>
              <a:avLst/>
              <a:gdLst/>
              <a:ahLst/>
              <a:cxnLst/>
              <a:rect l="l" t="t" r="r" b="b"/>
              <a:pathLst>
                <a:path w="52665" h="24501" extrusionOk="0">
                  <a:moveTo>
                    <a:pt x="49741" y="0"/>
                  </a:moveTo>
                  <a:lnTo>
                    <a:pt x="49741" y="0"/>
                  </a:lnTo>
                  <a:cubicBezTo>
                    <a:pt x="51690" y="6016"/>
                    <a:pt x="49035" y="14418"/>
                    <a:pt x="45809" y="15259"/>
                  </a:cubicBezTo>
                  <a:cubicBezTo>
                    <a:pt x="46077" y="13309"/>
                    <a:pt x="43422" y="8671"/>
                    <a:pt x="42582" y="6991"/>
                  </a:cubicBezTo>
                  <a:cubicBezTo>
                    <a:pt x="41742" y="4907"/>
                    <a:pt x="40498" y="3059"/>
                    <a:pt x="39658" y="975"/>
                  </a:cubicBezTo>
                  <a:cubicBezTo>
                    <a:pt x="38818" y="2218"/>
                    <a:pt x="37541" y="3495"/>
                    <a:pt x="36297" y="4605"/>
                  </a:cubicBezTo>
                  <a:cubicBezTo>
                    <a:pt x="35155" y="5579"/>
                    <a:pt x="33609" y="6016"/>
                    <a:pt x="32365" y="6991"/>
                  </a:cubicBezTo>
                  <a:cubicBezTo>
                    <a:pt x="33071" y="6151"/>
                    <a:pt x="33340" y="5041"/>
                    <a:pt x="33205" y="3899"/>
                  </a:cubicBezTo>
                  <a:cubicBezTo>
                    <a:pt x="33071" y="3361"/>
                    <a:pt x="32937" y="2521"/>
                    <a:pt x="32634" y="1949"/>
                  </a:cubicBezTo>
                  <a:cubicBezTo>
                    <a:pt x="32500" y="1546"/>
                    <a:pt x="31928" y="1109"/>
                    <a:pt x="31928" y="538"/>
                  </a:cubicBezTo>
                  <a:cubicBezTo>
                    <a:pt x="31659" y="2386"/>
                    <a:pt x="26349" y="4201"/>
                    <a:pt x="26484" y="8671"/>
                  </a:cubicBezTo>
                  <a:cubicBezTo>
                    <a:pt x="25509" y="7831"/>
                    <a:pt x="24232" y="7562"/>
                    <a:pt x="23123" y="7562"/>
                  </a:cubicBezTo>
                  <a:cubicBezTo>
                    <a:pt x="21846" y="7562"/>
                    <a:pt x="20468" y="7831"/>
                    <a:pt x="19056" y="8100"/>
                  </a:cubicBezTo>
                  <a:cubicBezTo>
                    <a:pt x="17813" y="8402"/>
                    <a:pt x="16401" y="8671"/>
                    <a:pt x="14990" y="8671"/>
                  </a:cubicBezTo>
                  <a:cubicBezTo>
                    <a:pt x="13309" y="8671"/>
                    <a:pt x="11763" y="8268"/>
                    <a:pt x="10251" y="6722"/>
                  </a:cubicBezTo>
                  <a:lnTo>
                    <a:pt x="10251" y="6722"/>
                  </a:lnTo>
                  <a:cubicBezTo>
                    <a:pt x="10385" y="6991"/>
                    <a:pt x="11225" y="9511"/>
                    <a:pt x="11763" y="10217"/>
                  </a:cubicBezTo>
                  <a:cubicBezTo>
                    <a:pt x="11225" y="10789"/>
                    <a:pt x="9679" y="10923"/>
                    <a:pt x="8570" y="10923"/>
                  </a:cubicBezTo>
                  <a:cubicBezTo>
                    <a:pt x="7562" y="10923"/>
                    <a:pt x="6890" y="10789"/>
                    <a:pt x="6890" y="10789"/>
                  </a:cubicBezTo>
                  <a:lnTo>
                    <a:pt x="6890" y="10789"/>
                  </a:lnTo>
                  <a:cubicBezTo>
                    <a:pt x="6890" y="10789"/>
                    <a:pt x="6319" y="13141"/>
                    <a:pt x="7865" y="15259"/>
                  </a:cubicBezTo>
                  <a:lnTo>
                    <a:pt x="7293" y="15259"/>
                  </a:lnTo>
                  <a:cubicBezTo>
                    <a:pt x="5613" y="15259"/>
                    <a:pt x="3361" y="13578"/>
                    <a:pt x="1983" y="12301"/>
                  </a:cubicBezTo>
                  <a:cubicBezTo>
                    <a:pt x="1277" y="13444"/>
                    <a:pt x="571" y="14553"/>
                    <a:pt x="0" y="15662"/>
                  </a:cubicBezTo>
                  <a:cubicBezTo>
                    <a:pt x="706" y="15527"/>
                    <a:pt x="1546" y="15124"/>
                    <a:pt x="2252" y="14822"/>
                  </a:cubicBezTo>
                  <a:lnTo>
                    <a:pt x="2252" y="14822"/>
                  </a:lnTo>
                  <a:cubicBezTo>
                    <a:pt x="1681" y="15830"/>
                    <a:pt x="1546" y="16670"/>
                    <a:pt x="1546" y="17645"/>
                  </a:cubicBezTo>
                  <a:cubicBezTo>
                    <a:pt x="1681" y="18619"/>
                    <a:pt x="2117" y="19594"/>
                    <a:pt x="2823" y="20569"/>
                  </a:cubicBezTo>
                  <a:cubicBezTo>
                    <a:pt x="3092" y="21006"/>
                    <a:pt x="3529" y="21543"/>
                    <a:pt x="4067" y="21980"/>
                  </a:cubicBezTo>
                  <a:cubicBezTo>
                    <a:pt x="4369" y="22249"/>
                    <a:pt x="4638" y="22552"/>
                    <a:pt x="5041" y="22820"/>
                  </a:cubicBezTo>
                  <a:cubicBezTo>
                    <a:pt x="5613" y="23224"/>
                    <a:pt x="6319" y="23661"/>
                    <a:pt x="7024" y="23930"/>
                  </a:cubicBezTo>
                  <a:cubicBezTo>
                    <a:pt x="7159" y="24064"/>
                    <a:pt x="7159" y="24064"/>
                    <a:pt x="7293" y="24064"/>
                  </a:cubicBezTo>
                  <a:cubicBezTo>
                    <a:pt x="7865" y="24366"/>
                    <a:pt x="8402" y="24501"/>
                    <a:pt x="8839" y="24501"/>
                  </a:cubicBezTo>
                  <a:cubicBezTo>
                    <a:pt x="8974" y="24501"/>
                    <a:pt x="9108" y="24501"/>
                    <a:pt x="9242" y="24366"/>
                  </a:cubicBezTo>
                  <a:cubicBezTo>
                    <a:pt x="8705" y="23526"/>
                    <a:pt x="8402" y="22552"/>
                    <a:pt x="8268" y="21846"/>
                  </a:cubicBezTo>
                  <a:cubicBezTo>
                    <a:pt x="8268" y="20703"/>
                    <a:pt x="8402" y="20031"/>
                    <a:pt x="8402" y="20031"/>
                  </a:cubicBezTo>
                  <a:lnTo>
                    <a:pt x="11629" y="20031"/>
                  </a:lnTo>
                  <a:cubicBezTo>
                    <a:pt x="12334" y="19863"/>
                    <a:pt x="13040" y="19728"/>
                    <a:pt x="13309" y="19460"/>
                  </a:cubicBezTo>
                  <a:cubicBezTo>
                    <a:pt x="12781" y="18767"/>
                    <a:pt x="11962" y="16195"/>
                    <a:pt x="11773" y="15974"/>
                  </a:cubicBezTo>
                  <a:lnTo>
                    <a:pt x="11773" y="15974"/>
                  </a:lnTo>
                  <a:cubicBezTo>
                    <a:pt x="12477" y="16675"/>
                    <a:pt x="13312" y="17209"/>
                    <a:pt x="14015" y="17510"/>
                  </a:cubicBezTo>
                  <a:cubicBezTo>
                    <a:pt x="14855" y="17779"/>
                    <a:pt x="15695" y="17914"/>
                    <a:pt x="16536" y="17914"/>
                  </a:cubicBezTo>
                  <a:cubicBezTo>
                    <a:pt x="17947" y="17914"/>
                    <a:pt x="19325" y="17645"/>
                    <a:pt x="20602" y="17342"/>
                  </a:cubicBezTo>
                  <a:cubicBezTo>
                    <a:pt x="22014" y="17073"/>
                    <a:pt x="23257" y="16805"/>
                    <a:pt x="24534" y="16805"/>
                  </a:cubicBezTo>
                  <a:cubicBezTo>
                    <a:pt x="25778" y="16805"/>
                    <a:pt x="27055" y="17073"/>
                    <a:pt x="28030" y="17779"/>
                  </a:cubicBezTo>
                  <a:lnTo>
                    <a:pt x="28030" y="17510"/>
                  </a:lnTo>
                  <a:cubicBezTo>
                    <a:pt x="28030" y="15259"/>
                    <a:pt x="29408" y="13713"/>
                    <a:pt x="30819" y="12603"/>
                  </a:cubicBezTo>
                  <a:cubicBezTo>
                    <a:pt x="32096" y="11461"/>
                    <a:pt x="33340" y="10621"/>
                    <a:pt x="33474" y="9780"/>
                  </a:cubicBezTo>
                  <a:cubicBezTo>
                    <a:pt x="33474" y="10352"/>
                    <a:pt x="34046" y="10789"/>
                    <a:pt x="34180" y="11192"/>
                  </a:cubicBezTo>
                  <a:cubicBezTo>
                    <a:pt x="34314" y="11763"/>
                    <a:pt x="34617" y="12469"/>
                    <a:pt x="34617" y="13007"/>
                  </a:cubicBezTo>
                  <a:cubicBezTo>
                    <a:pt x="34751" y="13007"/>
                    <a:pt x="34751" y="13007"/>
                    <a:pt x="34751" y="13141"/>
                  </a:cubicBezTo>
                  <a:lnTo>
                    <a:pt x="34751" y="13578"/>
                  </a:lnTo>
                  <a:cubicBezTo>
                    <a:pt x="34751" y="14553"/>
                    <a:pt x="34449" y="15393"/>
                    <a:pt x="33911" y="16233"/>
                  </a:cubicBezTo>
                  <a:cubicBezTo>
                    <a:pt x="35155" y="15259"/>
                    <a:pt x="36566" y="14822"/>
                    <a:pt x="37675" y="13847"/>
                  </a:cubicBezTo>
                  <a:cubicBezTo>
                    <a:pt x="37675" y="13847"/>
                    <a:pt x="37810" y="13847"/>
                    <a:pt x="37810" y="13713"/>
                  </a:cubicBezTo>
                  <a:cubicBezTo>
                    <a:pt x="39087" y="12738"/>
                    <a:pt x="40330" y="11461"/>
                    <a:pt x="41171" y="10217"/>
                  </a:cubicBezTo>
                  <a:cubicBezTo>
                    <a:pt x="42011" y="12167"/>
                    <a:pt x="43288" y="14149"/>
                    <a:pt x="44128" y="16099"/>
                  </a:cubicBezTo>
                  <a:cubicBezTo>
                    <a:pt x="44532" y="17208"/>
                    <a:pt x="44834" y="18351"/>
                    <a:pt x="44968" y="19460"/>
                  </a:cubicBezTo>
                  <a:cubicBezTo>
                    <a:pt x="44968" y="20434"/>
                    <a:pt x="44968" y="21274"/>
                    <a:pt x="44700" y="22115"/>
                  </a:cubicBezTo>
                  <a:cubicBezTo>
                    <a:pt x="44968" y="21846"/>
                    <a:pt x="45237" y="21543"/>
                    <a:pt x="45372" y="21274"/>
                  </a:cubicBezTo>
                  <a:cubicBezTo>
                    <a:pt x="46514" y="19863"/>
                    <a:pt x="47489" y="18351"/>
                    <a:pt x="48329" y="16805"/>
                  </a:cubicBezTo>
                  <a:cubicBezTo>
                    <a:pt x="48598" y="16502"/>
                    <a:pt x="48733" y="16233"/>
                    <a:pt x="49035" y="15830"/>
                  </a:cubicBezTo>
                  <a:lnTo>
                    <a:pt x="49169" y="15662"/>
                  </a:lnTo>
                  <a:cubicBezTo>
                    <a:pt x="49573" y="14990"/>
                    <a:pt x="49875" y="14418"/>
                    <a:pt x="50144" y="13713"/>
                  </a:cubicBezTo>
                  <a:cubicBezTo>
                    <a:pt x="51253" y="11629"/>
                    <a:pt x="51556" y="9511"/>
                    <a:pt x="51556" y="6856"/>
                  </a:cubicBezTo>
                  <a:lnTo>
                    <a:pt x="51556" y="4739"/>
                  </a:lnTo>
                  <a:cubicBezTo>
                    <a:pt x="51421" y="4470"/>
                    <a:pt x="51421" y="4201"/>
                    <a:pt x="51253" y="3764"/>
                  </a:cubicBezTo>
                  <a:lnTo>
                    <a:pt x="51253" y="3764"/>
                  </a:lnTo>
                  <a:cubicBezTo>
                    <a:pt x="51690" y="4470"/>
                    <a:pt x="52261" y="5041"/>
                    <a:pt x="52665" y="5579"/>
                  </a:cubicBezTo>
                  <a:lnTo>
                    <a:pt x="52665" y="5310"/>
                  </a:lnTo>
                  <a:cubicBezTo>
                    <a:pt x="52665" y="4201"/>
                    <a:pt x="52093" y="3059"/>
                    <a:pt x="51556" y="2218"/>
                  </a:cubicBezTo>
                  <a:cubicBezTo>
                    <a:pt x="51119" y="1546"/>
                    <a:pt x="50413" y="706"/>
                    <a:pt x="49741" y="0"/>
                  </a:cubicBezTo>
                  <a:close/>
                </a:path>
              </a:pathLst>
            </a:custGeom>
            <a:solidFill>
              <a:srgbClr val="EDD56E"/>
            </a:solidFill>
            <a:ln>
              <a:noFill/>
            </a:ln>
          </p:spPr>
          <p:txBody>
            <a:bodyPr spcFirstLastPara="1" wrap="square" lIns="91425" tIns="91425" rIns="91425" bIns="91425" anchor="ctr" anchorCtr="0">
              <a:noAutofit/>
            </a:bodyPr>
            <a:lstStyle/>
            <a:p>
              <a:endParaRPr sz="1350" dirty="0">
                <a:solidFill>
                  <a:prstClr val="black"/>
                </a:solidFill>
                <a:latin typeface="Times New Roman" panose="02020603050405020304" pitchFamily="18" charset="0"/>
              </a:endParaRPr>
            </a:p>
          </p:txBody>
        </p:sp>
        <p:sp>
          <p:nvSpPr>
            <p:cNvPr id="194" name="Google Shape;995;p32">
              <a:extLst>
                <a:ext uri="{FF2B5EF4-FFF2-40B4-BE49-F238E27FC236}">
                  <a16:creationId xmlns:a16="http://schemas.microsoft.com/office/drawing/2014/main" id="{F8847BEC-8771-435B-BF7B-4E735D0BFC85}"/>
                </a:ext>
              </a:extLst>
            </p:cNvPr>
            <p:cNvSpPr/>
            <p:nvPr/>
          </p:nvSpPr>
          <p:spPr>
            <a:xfrm>
              <a:off x="3664200" y="1449700"/>
              <a:ext cx="175650" cy="115150"/>
            </a:xfrm>
            <a:custGeom>
              <a:avLst/>
              <a:gdLst/>
              <a:ahLst/>
              <a:cxnLst/>
              <a:rect l="l" t="t" r="r" b="b"/>
              <a:pathLst>
                <a:path w="7026" h="4606" extrusionOk="0">
                  <a:moveTo>
                    <a:pt x="6319" y="1"/>
                  </a:moveTo>
                  <a:cubicBezTo>
                    <a:pt x="6017" y="1"/>
                    <a:pt x="5882" y="270"/>
                    <a:pt x="5882" y="538"/>
                  </a:cubicBezTo>
                  <a:cubicBezTo>
                    <a:pt x="6017" y="706"/>
                    <a:pt x="6017" y="975"/>
                    <a:pt x="6017" y="1110"/>
                  </a:cubicBezTo>
                  <a:cubicBezTo>
                    <a:pt x="6017" y="2521"/>
                    <a:pt x="4908" y="3630"/>
                    <a:pt x="3496" y="3630"/>
                  </a:cubicBezTo>
                  <a:cubicBezTo>
                    <a:pt x="2253" y="3630"/>
                    <a:pt x="1144" y="2656"/>
                    <a:pt x="976" y="1379"/>
                  </a:cubicBezTo>
                  <a:cubicBezTo>
                    <a:pt x="976" y="1110"/>
                    <a:pt x="707" y="975"/>
                    <a:pt x="438" y="975"/>
                  </a:cubicBezTo>
                  <a:cubicBezTo>
                    <a:pt x="135" y="975"/>
                    <a:pt x="1" y="1244"/>
                    <a:pt x="1" y="1547"/>
                  </a:cubicBezTo>
                  <a:cubicBezTo>
                    <a:pt x="303" y="3227"/>
                    <a:pt x="1681" y="4605"/>
                    <a:pt x="3496" y="4605"/>
                  </a:cubicBezTo>
                  <a:cubicBezTo>
                    <a:pt x="5479" y="4605"/>
                    <a:pt x="7025" y="3059"/>
                    <a:pt x="7025" y="1110"/>
                  </a:cubicBezTo>
                  <a:cubicBezTo>
                    <a:pt x="7025" y="841"/>
                    <a:pt x="7025" y="706"/>
                    <a:pt x="6857" y="404"/>
                  </a:cubicBezTo>
                  <a:cubicBezTo>
                    <a:pt x="6857" y="135"/>
                    <a:pt x="6588" y="1"/>
                    <a:pt x="6319" y="1"/>
                  </a:cubicBezTo>
                  <a:close/>
                </a:path>
              </a:pathLst>
            </a:custGeom>
            <a:solidFill>
              <a:schemeClr val="dk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95" name="Google Shape;996;p32">
              <a:extLst>
                <a:ext uri="{FF2B5EF4-FFF2-40B4-BE49-F238E27FC236}">
                  <a16:creationId xmlns:a16="http://schemas.microsoft.com/office/drawing/2014/main" id="{52A14F81-F171-4C7F-BFD5-8CB1A5683460}"/>
                </a:ext>
              </a:extLst>
            </p:cNvPr>
            <p:cNvSpPr/>
            <p:nvPr/>
          </p:nvSpPr>
          <p:spPr>
            <a:xfrm>
              <a:off x="3381050" y="1294800"/>
              <a:ext cx="231100" cy="168725"/>
            </a:xfrm>
            <a:custGeom>
              <a:avLst/>
              <a:gdLst/>
              <a:ahLst/>
              <a:cxnLst/>
              <a:rect l="l" t="t" r="r" b="b"/>
              <a:pathLst>
                <a:path w="9244" h="6749" extrusionOk="0">
                  <a:moveTo>
                    <a:pt x="5732" y="0"/>
                  </a:moveTo>
                  <a:cubicBezTo>
                    <a:pt x="4300" y="0"/>
                    <a:pt x="3026" y="940"/>
                    <a:pt x="2521" y="2264"/>
                  </a:cubicBezTo>
                  <a:cubicBezTo>
                    <a:pt x="2270" y="2342"/>
                    <a:pt x="2033" y="2374"/>
                    <a:pt x="1812" y="2374"/>
                  </a:cubicBezTo>
                  <a:cubicBezTo>
                    <a:pt x="794" y="2374"/>
                    <a:pt x="135" y="1693"/>
                    <a:pt x="135" y="1693"/>
                  </a:cubicBezTo>
                  <a:lnTo>
                    <a:pt x="135" y="1693"/>
                  </a:lnTo>
                  <a:cubicBezTo>
                    <a:pt x="1" y="4079"/>
                    <a:pt x="1681" y="4651"/>
                    <a:pt x="2656" y="4785"/>
                  </a:cubicBezTo>
                  <a:cubicBezTo>
                    <a:pt x="3059" y="5760"/>
                    <a:pt x="4202" y="6600"/>
                    <a:pt x="5445" y="6734"/>
                  </a:cubicBezTo>
                  <a:cubicBezTo>
                    <a:pt x="5544" y="6744"/>
                    <a:pt x="5642" y="6748"/>
                    <a:pt x="5740" y="6748"/>
                  </a:cubicBezTo>
                  <a:cubicBezTo>
                    <a:pt x="7438" y="6748"/>
                    <a:pt x="8950" y="5392"/>
                    <a:pt x="9109" y="3676"/>
                  </a:cubicBezTo>
                  <a:cubicBezTo>
                    <a:pt x="9243" y="1861"/>
                    <a:pt x="7832" y="181"/>
                    <a:pt x="6017" y="13"/>
                  </a:cubicBezTo>
                  <a:cubicBezTo>
                    <a:pt x="5921" y="4"/>
                    <a:pt x="5826" y="0"/>
                    <a:pt x="5732" y="0"/>
                  </a:cubicBezTo>
                  <a:close/>
                </a:path>
              </a:pathLst>
            </a:custGeom>
            <a:solidFill>
              <a:schemeClr val="dk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96" name="Google Shape;997;p32">
              <a:extLst>
                <a:ext uri="{FF2B5EF4-FFF2-40B4-BE49-F238E27FC236}">
                  <a16:creationId xmlns:a16="http://schemas.microsoft.com/office/drawing/2014/main" id="{69FE29CB-0F5D-4F41-B0E9-B79923F044E2}"/>
                </a:ext>
              </a:extLst>
            </p:cNvPr>
            <p:cNvSpPr/>
            <p:nvPr/>
          </p:nvSpPr>
          <p:spPr>
            <a:xfrm>
              <a:off x="3507100" y="1306025"/>
              <a:ext cx="59675" cy="59675"/>
            </a:xfrm>
            <a:custGeom>
              <a:avLst/>
              <a:gdLst/>
              <a:ahLst/>
              <a:cxnLst/>
              <a:rect l="l" t="t" r="r" b="b"/>
              <a:pathLst>
                <a:path w="2387" h="2387" extrusionOk="0">
                  <a:moveTo>
                    <a:pt x="1109" y="1"/>
                  </a:moveTo>
                  <a:cubicBezTo>
                    <a:pt x="403" y="1"/>
                    <a:pt x="0" y="572"/>
                    <a:pt x="0" y="1244"/>
                  </a:cubicBezTo>
                  <a:cubicBezTo>
                    <a:pt x="0" y="1950"/>
                    <a:pt x="403" y="2387"/>
                    <a:pt x="1109" y="2387"/>
                  </a:cubicBezTo>
                  <a:cubicBezTo>
                    <a:pt x="1815" y="2387"/>
                    <a:pt x="2386" y="1950"/>
                    <a:pt x="2386" y="1244"/>
                  </a:cubicBezTo>
                  <a:cubicBezTo>
                    <a:pt x="2386" y="572"/>
                    <a:pt x="1815" y="1"/>
                    <a:pt x="1109" y="1"/>
                  </a:cubicBezTo>
                  <a:close/>
                </a:path>
              </a:pathLst>
            </a:custGeom>
            <a:solidFill>
              <a:srgbClr val="FFFFFF"/>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97" name="Google Shape;998;p32">
              <a:extLst>
                <a:ext uri="{FF2B5EF4-FFF2-40B4-BE49-F238E27FC236}">
                  <a16:creationId xmlns:a16="http://schemas.microsoft.com/office/drawing/2014/main" id="{E733EEB6-CA51-47B3-B011-35A945F30FC5}"/>
                </a:ext>
              </a:extLst>
            </p:cNvPr>
            <p:cNvSpPr/>
            <p:nvPr/>
          </p:nvSpPr>
          <p:spPr>
            <a:xfrm>
              <a:off x="3877625" y="1246025"/>
              <a:ext cx="227725" cy="168650"/>
            </a:xfrm>
            <a:custGeom>
              <a:avLst/>
              <a:gdLst/>
              <a:ahLst/>
              <a:cxnLst/>
              <a:rect l="l" t="t" r="r" b="b"/>
              <a:pathLst>
                <a:path w="9109" h="6746" extrusionOk="0">
                  <a:moveTo>
                    <a:pt x="3549" y="0"/>
                  </a:moveTo>
                  <a:cubicBezTo>
                    <a:pt x="3443" y="0"/>
                    <a:pt x="3335" y="5"/>
                    <a:pt x="3227" y="14"/>
                  </a:cubicBezTo>
                  <a:cubicBezTo>
                    <a:pt x="1278" y="149"/>
                    <a:pt x="0" y="1695"/>
                    <a:pt x="169" y="3644"/>
                  </a:cubicBezTo>
                  <a:cubicBezTo>
                    <a:pt x="297" y="5409"/>
                    <a:pt x="1712" y="6745"/>
                    <a:pt x="3537" y="6745"/>
                  </a:cubicBezTo>
                  <a:cubicBezTo>
                    <a:pt x="3623" y="6745"/>
                    <a:pt x="3710" y="6742"/>
                    <a:pt x="3798" y="6736"/>
                  </a:cubicBezTo>
                  <a:cubicBezTo>
                    <a:pt x="5042" y="6602"/>
                    <a:pt x="6050" y="5761"/>
                    <a:pt x="6588" y="4652"/>
                  </a:cubicBezTo>
                  <a:cubicBezTo>
                    <a:pt x="7562" y="4652"/>
                    <a:pt x="9108" y="4081"/>
                    <a:pt x="8974" y="1560"/>
                  </a:cubicBezTo>
                  <a:lnTo>
                    <a:pt x="8974" y="1560"/>
                  </a:lnTo>
                  <a:cubicBezTo>
                    <a:pt x="8974" y="1561"/>
                    <a:pt x="8430" y="2279"/>
                    <a:pt x="7411" y="2279"/>
                  </a:cubicBezTo>
                  <a:cubicBezTo>
                    <a:pt x="7164" y="2279"/>
                    <a:pt x="6889" y="2237"/>
                    <a:pt x="6588" y="2132"/>
                  </a:cubicBezTo>
                  <a:cubicBezTo>
                    <a:pt x="6213" y="819"/>
                    <a:pt x="4966" y="0"/>
                    <a:pt x="3549" y="0"/>
                  </a:cubicBezTo>
                  <a:close/>
                </a:path>
              </a:pathLst>
            </a:custGeom>
            <a:solidFill>
              <a:schemeClr val="dk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98" name="Google Shape;999;p32">
              <a:extLst>
                <a:ext uri="{FF2B5EF4-FFF2-40B4-BE49-F238E27FC236}">
                  <a16:creationId xmlns:a16="http://schemas.microsoft.com/office/drawing/2014/main" id="{BB854CF8-D117-4B97-900E-1FF9BDAC94FE}"/>
                </a:ext>
              </a:extLst>
            </p:cNvPr>
            <p:cNvSpPr/>
            <p:nvPr/>
          </p:nvSpPr>
          <p:spPr>
            <a:xfrm>
              <a:off x="3916275" y="1264025"/>
              <a:ext cx="59675" cy="59675"/>
            </a:xfrm>
            <a:custGeom>
              <a:avLst/>
              <a:gdLst/>
              <a:ahLst/>
              <a:cxnLst/>
              <a:rect l="l" t="t" r="r" b="b"/>
              <a:pathLst>
                <a:path w="2387" h="2387" extrusionOk="0">
                  <a:moveTo>
                    <a:pt x="1143" y="0"/>
                  </a:moveTo>
                  <a:cubicBezTo>
                    <a:pt x="572" y="0"/>
                    <a:pt x="0" y="572"/>
                    <a:pt x="0" y="1244"/>
                  </a:cubicBezTo>
                  <a:cubicBezTo>
                    <a:pt x="0" y="1815"/>
                    <a:pt x="572" y="2386"/>
                    <a:pt x="1143" y="2386"/>
                  </a:cubicBezTo>
                  <a:cubicBezTo>
                    <a:pt x="1815" y="2386"/>
                    <a:pt x="2387" y="1815"/>
                    <a:pt x="2387" y="1244"/>
                  </a:cubicBezTo>
                  <a:cubicBezTo>
                    <a:pt x="2387" y="572"/>
                    <a:pt x="1815" y="0"/>
                    <a:pt x="1143" y="0"/>
                  </a:cubicBezTo>
                  <a:close/>
                </a:path>
              </a:pathLst>
            </a:custGeom>
            <a:solidFill>
              <a:srgbClr val="FFFFFF"/>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99" name="Google Shape;1000;p32">
              <a:extLst>
                <a:ext uri="{FF2B5EF4-FFF2-40B4-BE49-F238E27FC236}">
                  <a16:creationId xmlns:a16="http://schemas.microsoft.com/office/drawing/2014/main" id="{594A85AE-DD6F-43F3-B245-D04B1AC5499A}"/>
                </a:ext>
              </a:extLst>
            </p:cNvPr>
            <p:cNvSpPr/>
            <p:nvPr/>
          </p:nvSpPr>
          <p:spPr>
            <a:xfrm>
              <a:off x="3373500" y="1446350"/>
              <a:ext cx="206725" cy="105050"/>
            </a:xfrm>
            <a:custGeom>
              <a:avLst/>
              <a:gdLst/>
              <a:ahLst/>
              <a:cxnLst/>
              <a:rect l="l" t="t" r="r" b="b"/>
              <a:pathLst>
                <a:path w="8269" h="4202" extrusionOk="0">
                  <a:moveTo>
                    <a:pt x="4201" y="0"/>
                  </a:moveTo>
                  <a:cubicBezTo>
                    <a:pt x="1849" y="0"/>
                    <a:pt x="0" y="975"/>
                    <a:pt x="0" y="2084"/>
                  </a:cubicBezTo>
                  <a:cubicBezTo>
                    <a:pt x="0" y="3193"/>
                    <a:pt x="1849" y="4201"/>
                    <a:pt x="4201" y="4201"/>
                  </a:cubicBezTo>
                  <a:cubicBezTo>
                    <a:pt x="6453" y="4201"/>
                    <a:pt x="8268" y="3193"/>
                    <a:pt x="8268" y="2084"/>
                  </a:cubicBezTo>
                  <a:cubicBezTo>
                    <a:pt x="8268" y="975"/>
                    <a:pt x="6453" y="0"/>
                    <a:pt x="4201" y="0"/>
                  </a:cubicBezTo>
                  <a:close/>
                </a:path>
              </a:pathLst>
            </a:custGeom>
            <a:solidFill>
              <a:schemeClr val="accent6"/>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00" name="Google Shape;1001;p32">
              <a:extLst>
                <a:ext uri="{FF2B5EF4-FFF2-40B4-BE49-F238E27FC236}">
                  <a16:creationId xmlns:a16="http://schemas.microsoft.com/office/drawing/2014/main" id="{EB8F90F8-D523-4387-A32E-90083F58B62E}"/>
                </a:ext>
              </a:extLst>
            </p:cNvPr>
            <p:cNvSpPr/>
            <p:nvPr/>
          </p:nvSpPr>
          <p:spPr>
            <a:xfrm>
              <a:off x="3930550" y="1374500"/>
              <a:ext cx="213450" cy="111225"/>
            </a:xfrm>
            <a:custGeom>
              <a:avLst/>
              <a:gdLst/>
              <a:ahLst/>
              <a:cxnLst/>
              <a:rect l="l" t="t" r="r" b="b"/>
              <a:pathLst>
                <a:path w="8538" h="4449" extrusionOk="0">
                  <a:moveTo>
                    <a:pt x="4900" y="1"/>
                  </a:moveTo>
                  <a:cubicBezTo>
                    <a:pt x="4629" y="1"/>
                    <a:pt x="4350" y="17"/>
                    <a:pt x="4067" y="51"/>
                  </a:cubicBezTo>
                  <a:cubicBezTo>
                    <a:pt x="1681" y="354"/>
                    <a:pt x="1" y="1463"/>
                    <a:pt x="135" y="2706"/>
                  </a:cubicBezTo>
                  <a:cubicBezTo>
                    <a:pt x="251" y="3689"/>
                    <a:pt x="1735" y="4449"/>
                    <a:pt x="3561" y="4449"/>
                  </a:cubicBezTo>
                  <a:cubicBezTo>
                    <a:pt x="3856" y="4449"/>
                    <a:pt x="4161" y="4429"/>
                    <a:pt x="4471" y="4387"/>
                  </a:cubicBezTo>
                  <a:cubicBezTo>
                    <a:pt x="6723" y="4118"/>
                    <a:pt x="8537" y="3009"/>
                    <a:pt x="8403" y="1732"/>
                  </a:cubicBezTo>
                  <a:cubicBezTo>
                    <a:pt x="8286" y="764"/>
                    <a:pt x="6761" y="1"/>
                    <a:pt x="4900" y="1"/>
                  </a:cubicBezTo>
                  <a:close/>
                </a:path>
              </a:pathLst>
            </a:custGeom>
            <a:solidFill>
              <a:schemeClr val="accent6"/>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01" name="Google Shape;1002;p32">
              <a:extLst>
                <a:ext uri="{FF2B5EF4-FFF2-40B4-BE49-F238E27FC236}">
                  <a16:creationId xmlns:a16="http://schemas.microsoft.com/office/drawing/2014/main" id="{ADA22323-A815-4D9E-B7B8-06DA5C0E7193}"/>
                </a:ext>
              </a:extLst>
            </p:cNvPr>
            <p:cNvSpPr/>
            <p:nvPr/>
          </p:nvSpPr>
          <p:spPr>
            <a:xfrm>
              <a:off x="3597825" y="2131950"/>
              <a:ext cx="48775" cy="21050"/>
            </a:xfrm>
            <a:custGeom>
              <a:avLst/>
              <a:gdLst/>
              <a:ahLst/>
              <a:cxnLst/>
              <a:rect l="l" t="t" r="r" b="b"/>
              <a:pathLst>
                <a:path w="1951" h="842" extrusionOk="0">
                  <a:moveTo>
                    <a:pt x="1" y="1"/>
                  </a:moveTo>
                  <a:cubicBezTo>
                    <a:pt x="559" y="428"/>
                    <a:pt x="1245" y="694"/>
                    <a:pt x="1903" y="832"/>
                  </a:cubicBezTo>
                  <a:lnTo>
                    <a:pt x="1903" y="832"/>
                  </a:lnTo>
                  <a:cubicBezTo>
                    <a:pt x="1610" y="747"/>
                    <a:pt x="251" y="126"/>
                    <a:pt x="1" y="1"/>
                  </a:cubicBezTo>
                  <a:close/>
                  <a:moveTo>
                    <a:pt x="1903" y="832"/>
                  </a:moveTo>
                  <a:cubicBezTo>
                    <a:pt x="1925" y="838"/>
                    <a:pt x="1941" y="841"/>
                    <a:pt x="1950" y="841"/>
                  </a:cubicBezTo>
                  <a:cubicBezTo>
                    <a:pt x="1935" y="838"/>
                    <a:pt x="1919" y="835"/>
                    <a:pt x="1903" y="832"/>
                  </a:cubicBezTo>
                  <a:close/>
                </a:path>
              </a:pathLst>
            </a:custGeom>
            <a:solidFill>
              <a:srgbClr val="2E3463"/>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grpSp>
        <p:nvGrpSpPr>
          <p:cNvPr id="202" name="Google Shape;211;p3">
            <a:extLst>
              <a:ext uri="{FF2B5EF4-FFF2-40B4-BE49-F238E27FC236}">
                <a16:creationId xmlns:a16="http://schemas.microsoft.com/office/drawing/2014/main" id="{36C19A32-EB14-46B6-BE30-A420DB3A7F9C}"/>
              </a:ext>
            </a:extLst>
          </p:cNvPr>
          <p:cNvGrpSpPr/>
          <p:nvPr userDrawn="1"/>
        </p:nvGrpSpPr>
        <p:grpSpPr>
          <a:xfrm>
            <a:off x="772900" y="1186379"/>
            <a:ext cx="333322" cy="298986"/>
            <a:chOff x="2495125" y="2142250"/>
            <a:chExt cx="444275" cy="398525"/>
          </a:xfrm>
        </p:grpSpPr>
        <p:sp>
          <p:nvSpPr>
            <p:cNvPr id="203" name="Google Shape;212;p3">
              <a:extLst>
                <a:ext uri="{FF2B5EF4-FFF2-40B4-BE49-F238E27FC236}">
                  <a16:creationId xmlns:a16="http://schemas.microsoft.com/office/drawing/2014/main" id="{22119F67-39FE-47B8-97DB-A9DDAFCE3F72}"/>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endParaRPr sz="1350" dirty="0">
                <a:solidFill>
                  <a:prstClr val="black"/>
                </a:solidFill>
                <a:latin typeface="Times New Roman" panose="02020603050405020304" pitchFamily="18" charset="0"/>
              </a:endParaRPr>
            </a:p>
          </p:txBody>
        </p:sp>
        <p:sp>
          <p:nvSpPr>
            <p:cNvPr id="204" name="Google Shape;213;p3">
              <a:extLst>
                <a:ext uri="{FF2B5EF4-FFF2-40B4-BE49-F238E27FC236}">
                  <a16:creationId xmlns:a16="http://schemas.microsoft.com/office/drawing/2014/main" id="{95B9D80B-1308-40DE-B7AB-F51F061B728F}"/>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grpSp>
        <p:nvGrpSpPr>
          <p:cNvPr id="205" name="Google Shape;214;p3">
            <a:extLst>
              <a:ext uri="{FF2B5EF4-FFF2-40B4-BE49-F238E27FC236}">
                <a16:creationId xmlns:a16="http://schemas.microsoft.com/office/drawing/2014/main" id="{FF773F4A-00DE-480A-A1E4-267BF6A95F53}"/>
              </a:ext>
            </a:extLst>
          </p:cNvPr>
          <p:cNvGrpSpPr/>
          <p:nvPr userDrawn="1"/>
        </p:nvGrpSpPr>
        <p:grpSpPr>
          <a:xfrm>
            <a:off x="7923582" y="3780148"/>
            <a:ext cx="218607" cy="211096"/>
            <a:chOff x="3243875" y="2372825"/>
            <a:chExt cx="291375" cy="281375"/>
          </a:xfrm>
        </p:grpSpPr>
        <p:sp>
          <p:nvSpPr>
            <p:cNvPr id="206" name="Google Shape;215;p3">
              <a:extLst>
                <a:ext uri="{FF2B5EF4-FFF2-40B4-BE49-F238E27FC236}">
                  <a16:creationId xmlns:a16="http://schemas.microsoft.com/office/drawing/2014/main" id="{B061D21D-9962-482E-8B77-708CF59A3EB6}"/>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07" name="Google Shape;216;p3">
              <a:extLst>
                <a:ext uri="{FF2B5EF4-FFF2-40B4-BE49-F238E27FC236}">
                  <a16:creationId xmlns:a16="http://schemas.microsoft.com/office/drawing/2014/main" id="{204A213E-8F6F-4FC4-AB3D-8806D287E243}"/>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08" name="Google Shape;217;p3">
              <a:extLst>
                <a:ext uri="{FF2B5EF4-FFF2-40B4-BE49-F238E27FC236}">
                  <a16:creationId xmlns:a16="http://schemas.microsoft.com/office/drawing/2014/main" id="{75F3FCD1-BCD2-41A7-AF94-8CEC0F2FFE09}"/>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09" name="Google Shape;218;p3">
              <a:extLst>
                <a:ext uri="{FF2B5EF4-FFF2-40B4-BE49-F238E27FC236}">
                  <a16:creationId xmlns:a16="http://schemas.microsoft.com/office/drawing/2014/main" id="{EB1D663F-9A65-4AE5-82B7-355924900575}"/>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10" name="Google Shape;219;p3">
              <a:extLst>
                <a:ext uri="{FF2B5EF4-FFF2-40B4-BE49-F238E27FC236}">
                  <a16:creationId xmlns:a16="http://schemas.microsoft.com/office/drawing/2014/main" id="{A3231104-E2F1-474D-A57B-1B68E9AE6F33}"/>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11" name="Google Shape;220;p3">
              <a:extLst>
                <a:ext uri="{FF2B5EF4-FFF2-40B4-BE49-F238E27FC236}">
                  <a16:creationId xmlns:a16="http://schemas.microsoft.com/office/drawing/2014/main" id="{F5ADB79B-53AA-46AB-84C9-DB8354756BC7}"/>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12" name="Google Shape;221;p3">
              <a:extLst>
                <a:ext uri="{FF2B5EF4-FFF2-40B4-BE49-F238E27FC236}">
                  <a16:creationId xmlns:a16="http://schemas.microsoft.com/office/drawing/2014/main" id="{0EA0A449-FE2B-4948-8A13-06CFC25A3A68}"/>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sz="1350" dirty="0">
                <a:solidFill>
                  <a:prstClr val="black"/>
                </a:solidFill>
                <a:latin typeface="Times New Roman" panose="02020603050405020304" pitchFamily="18" charset="0"/>
              </a:endParaRPr>
            </a:p>
          </p:txBody>
        </p:sp>
        <p:sp>
          <p:nvSpPr>
            <p:cNvPr id="213" name="Google Shape;222;p3">
              <a:extLst>
                <a:ext uri="{FF2B5EF4-FFF2-40B4-BE49-F238E27FC236}">
                  <a16:creationId xmlns:a16="http://schemas.microsoft.com/office/drawing/2014/main" id="{FDF13A9C-A97B-44BE-9F23-62A6C5EDEC49}"/>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14" name="Google Shape;223;p3">
              <a:extLst>
                <a:ext uri="{FF2B5EF4-FFF2-40B4-BE49-F238E27FC236}">
                  <a16:creationId xmlns:a16="http://schemas.microsoft.com/office/drawing/2014/main" id="{ADA04C5F-ECF7-42DD-B1EB-83FC80EB7BDD}"/>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15" name="Google Shape;224;p3">
              <a:extLst>
                <a:ext uri="{FF2B5EF4-FFF2-40B4-BE49-F238E27FC236}">
                  <a16:creationId xmlns:a16="http://schemas.microsoft.com/office/drawing/2014/main" id="{EC7C5AD5-90D8-4F7D-9C2C-CFD820FC374A}"/>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grpSp>
        <p:nvGrpSpPr>
          <p:cNvPr id="216" name="Google Shape;225;p3">
            <a:extLst>
              <a:ext uri="{FF2B5EF4-FFF2-40B4-BE49-F238E27FC236}">
                <a16:creationId xmlns:a16="http://schemas.microsoft.com/office/drawing/2014/main" id="{06FC704C-BA05-45EE-B62B-22DABC82E899}"/>
              </a:ext>
            </a:extLst>
          </p:cNvPr>
          <p:cNvGrpSpPr/>
          <p:nvPr userDrawn="1"/>
        </p:nvGrpSpPr>
        <p:grpSpPr>
          <a:xfrm>
            <a:off x="8086725" y="536311"/>
            <a:ext cx="125049" cy="126470"/>
            <a:chOff x="4954425" y="2036375"/>
            <a:chExt cx="166675" cy="168575"/>
          </a:xfrm>
        </p:grpSpPr>
        <p:sp>
          <p:nvSpPr>
            <p:cNvPr id="217" name="Google Shape;226;p3">
              <a:extLst>
                <a:ext uri="{FF2B5EF4-FFF2-40B4-BE49-F238E27FC236}">
                  <a16:creationId xmlns:a16="http://schemas.microsoft.com/office/drawing/2014/main" id="{EE9E41F6-3648-44F1-A46C-BDD91F82AF1F}"/>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18" name="Google Shape;227;p3">
              <a:extLst>
                <a:ext uri="{FF2B5EF4-FFF2-40B4-BE49-F238E27FC236}">
                  <a16:creationId xmlns:a16="http://schemas.microsoft.com/office/drawing/2014/main" id="{A7D8C30C-9D8A-4F45-A5DD-F918DD863CF3}"/>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sp>
        <p:nvSpPr>
          <p:cNvPr id="219" name="Google Shape;228;p3">
            <a:extLst>
              <a:ext uri="{FF2B5EF4-FFF2-40B4-BE49-F238E27FC236}">
                <a16:creationId xmlns:a16="http://schemas.microsoft.com/office/drawing/2014/main" id="{EBE612EC-FC5F-4192-9E24-C046316489E0}"/>
              </a:ext>
            </a:extLst>
          </p:cNvPr>
          <p:cNvSpPr/>
          <p:nvPr userDrawn="1"/>
        </p:nvSpPr>
        <p:spPr>
          <a:xfrm>
            <a:off x="1183176" y="2699166"/>
            <a:ext cx="89375" cy="60919"/>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220" name="Google Shape;229;p3">
            <a:extLst>
              <a:ext uri="{FF2B5EF4-FFF2-40B4-BE49-F238E27FC236}">
                <a16:creationId xmlns:a16="http://schemas.microsoft.com/office/drawing/2014/main" id="{31BD3FA8-6E2A-4C65-9E9F-29FBB5C804BE}"/>
              </a:ext>
            </a:extLst>
          </p:cNvPr>
          <p:cNvSpPr/>
          <p:nvPr userDrawn="1"/>
        </p:nvSpPr>
        <p:spPr>
          <a:xfrm>
            <a:off x="7387629" y="2917298"/>
            <a:ext cx="65273" cy="46458"/>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grpSp>
        <p:nvGrpSpPr>
          <p:cNvPr id="221" name="Google Shape;230;p3">
            <a:extLst>
              <a:ext uri="{FF2B5EF4-FFF2-40B4-BE49-F238E27FC236}">
                <a16:creationId xmlns:a16="http://schemas.microsoft.com/office/drawing/2014/main" id="{69E37D2F-6DF5-4A21-A568-0E80AD7AD85B}"/>
              </a:ext>
            </a:extLst>
          </p:cNvPr>
          <p:cNvGrpSpPr/>
          <p:nvPr userDrawn="1"/>
        </p:nvGrpSpPr>
        <p:grpSpPr>
          <a:xfrm>
            <a:off x="956428" y="4157405"/>
            <a:ext cx="125049" cy="126470"/>
            <a:chOff x="4954425" y="2036375"/>
            <a:chExt cx="166675" cy="168575"/>
          </a:xfrm>
        </p:grpSpPr>
        <p:sp>
          <p:nvSpPr>
            <p:cNvPr id="222" name="Google Shape;231;p3">
              <a:extLst>
                <a:ext uri="{FF2B5EF4-FFF2-40B4-BE49-F238E27FC236}">
                  <a16:creationId xmlns:a16="http://schemas.microsoft.com/office/drawing/2014/main" id="{68E4F49D-2FDF-45EC-A2F0-64258873AC93}"/>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23" name="Google Shape;232;p3">
              <a:extLst>
                <a:ext uri="{FF2B5EF4-FFF2-40B4-BE49-F238E27FC236}">
                  <a16:creationId xmlns:a16="http://schemas.microsoft.com/office/drawing/2014/main" id="{424729EF-CCC4-4D87-A50A-4CA7DB6D3AA9}"/>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spTree>
    <p:extLst>
      <p:ext uri="{BB962C8B-B14F-4D97-AF65-F5344CB8AC3E}">
        <p14:creationId xmlns:p14="http://schemas.microsoft.com/office/powerpoint/2010/main" val="264850955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202"/>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219"/>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221"/>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216"/>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220"/>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205"/>
                                        </p:tgtEl>
                                      </p:cBhvr>
                                      <p:by x="150000" y="150000"/>
                                    </p:animScale>
                                  </p:childTnLst>
                                </p:cTn>
                              </p:par>
                              <p:par>
                                <p:cTn id="17" presetID="16" presetClass="entr" presetSubtype="21"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Effect transition="in" filter="barn(inVertical)">
                                      <p:cBhvr>
                                        <p:cTn id="19" dur="500"/>
                                        <p:tgtEl>
                                          <p:spTgt spid="98"/>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99"/>
                                        </p:tgtEl>
                                        <p:attrNameLst>
                                          <p:attrName>style.visibility</p:attrName>
                                        </p:attrNameLst>
                                      </p:cBhvr>
                                      <p:to>
                                        <p:strVal val="visible"/>
                                      </p:to>
                                    </p:set>
                                    <p:animEffect transition="in" filter="barn(inVertical)">
                                      <p:cBhvr>
                                        <p:cTn id="22" dur="500"/>
                                        <p:tgtEl>
                                          <p:spTgt spid="99"/>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97"/>
                                        </p:tgtEl>
                                        <p:attrNameLst>
                                          <p:attrName>style.visibility</p:attrName>
                                        </p:attrNameLst>
                                      </p:cBhvr>
                                      <p:to>
                                        <p:strVal val="visible"/>
                                      </p:to>
                                    </p:set>
                                    <p:animEffect transition="in" filter="fade">
                                      <p:cBhvr>
                                        <p:cTn id="26" dur="500"/>
                                        <p:tgtEl>
                                          <p:spTgt spid="97"/>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138"/>
                                        </p:tgtEl>
                                        <p:attrNameLst>
                                          <p:attrName>style.visibility</p:attrName>
                                        </p:attrNameLst>
                                      </p:cBhvr>
                                      <p:to>
                                        <p:strVal val="visible"/>
                                      </p:to>
                                    </p:set>
                                    <p:anim calcmode="lin" valueType="num">
                                      <p:cBhvr>
                                        <p:cTn id="30" dur="1000" fill="hold"/>
                                        <p:tgtEl>
                                          <p:spTgt spid="138"/>
                                        </p:tgtEl>
                                        <p:attrNameLst>
                                          <p:attrName>ppt_w</p:attrName>
                                        </p:attrNameLst>
                                      </p:cBhvr>
                                      <p:tavLst>
                                        <p:tav tm="0">
                                          <p:val>
                                            <p:fltVal val="0"/>
                                          </p:val>
                                        </p:tav>
                                        <p:tav tm="100000">
                                          <p:val>
                                            <p:strVal val="#ppt_w"/>
                                          </p:val>
                                        </p:tav>
                                      </p:tavLst>
                                    </p:anim>
                                    <p:anim calcmode="lin" valueType="num">
                                      <p:cBhvr>
                                        <p:cTn id="31" dur="1000" fill="hold"/>
                                        <p:tgtEl>
                                          <p:spTgt spid="138"/>
                                        </p:tgtEl>
                                        <p:attrNameLst>
                                          <p:attrName>ppt_h</p:attrName>
                                        </p:attrNameLst>
                                      </p:cBhvr>
                                      <p:tavLst>
                                        <p:tav tm="0">
                                          <p:val>
                                            <p:fltVal val="0"/>
                                          </p:val>
                                        </p:tav>
                                        <p:tav tm="100000">
                                          <p:val>
                                            <p:strVal val="#ppt_h"/>
                                          </p:val>
                                        </p:tav>
                                      </p:tavLst>
                                    </p:anim>
                                    <p:anim calcmode="lin" valueType="num">
                                      <p:cBhvr>
                                        <p:cTn id="32" dur="1000" fill="hold"/>
                                        <p:tgtEl>
                                          <p:spTgt spid="138"/>
                                        </p:tgtEl>
                                        <p:attrNameLst>
                                          <p:attrName>style.rotation</p:attrName>
                                        </p:attrNameLst>
                                      </p:cBhvr>
                                      <p:tavLst>
                                        <p:tav tm="0">
                                          <p:val>
                                            <p:fltVal val="90"/>
                                          </p:val>
                                        </p:tav>
                                        <p:tav tm="100000">
                                          <p:val>
                                            <p:fltVal val="0"/>
                                          </p:val>
                                        </p:tav>
                                      </p:tavLst>
                                    </p:anim>
                                    <p:animEffect transition="in" filter="fade">
                                      <p:cBhvr>
                                        <p:cTn id="33" dur="1000"/>
                                        <p:tgtEl>
                                          <p:spTgt spid="138"/>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235"/>
                                        </p:tgtEl>
                                        <p:attrNameLst>
                                          <p:attrName>style.visibility</p:attrName>
                                        </p:attrNameLst>
                                      </p:cBhvr>
                                      <p:to>
                                        <p:strVal val="visible"/>
                                      </p:to>
                                    </p:set>
                                    <p:animEffect transition="in" filter="randombar(horizontal)">
                                      <p:cBhvr>
                                        <p:cTn id="37" dur="500"/>
                                        <p:tgtEl>
                                          <p:spTgt spid="2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235" grpId="0"/>
      <p:bldP spid="219" grpId="0" animBg="1"/>
      <p:bldP spid="220" grpId="0" animBg="1"/>
    </p:bldLst>
  </p:timing>
</p:sldLayout>
</file>

<file path=ppt/slideLayouts/slideLayout79.xml><?xml version="1.0" encoding="utf-8"?>
<p:sldLayout xmlns:a="http://schemas.openxmlformats.org/drawingml/2006/main" xmlns:r="http://schemas.openxmlformats.org/officeDocument/2006/relationships" xmlns:p="http://schemas.openxmlformats.org/presentationml/2006/main" preserve="1" userDrawn="1">
  <p:cSld name="2_Title Slide">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912FF248-73E2-4B5D-9669-D05536B13110}"/>
              </a:ext>
            </a:extLst>
          </p:cNvPr>
          <p:cNvGrpSpPr/>
          <p:nvPr userDrawn="1"/>
        </p:nvGrpSpPr>
        <p:grpSpPr>
          <a:xfrm>
            <a:off x="297023" y="164692"/>
            <a:ext cx="8712950" cy="4681543"/>
            <a:chOff x="395894" y="219519"/>
            <a:chExt cx="8518865" cy="4788281"/>
          </a:xfrm>
        </p:grpSpPr>
        <p:sp>
          <p:nvSpPr>
            <p:cNvPr id="8" name="Google Shape;993;p14">
              <a:extLst>
                <a:ext uri="{FF2B5EF4-FFF2-40B4-BE49-F238E27FC236}">
                  <a16:creationId xmlns:a16="http://schemas.microsoft.com/office/drawing/2014/main" id="{6F2E4380-9AAF-4929-8F62-F490FD06BB80}"/>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accent3">
                <a:lumMod val="60000"/>
                <a:lumOff val="40000"/>
              </a:schemeClr>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nvGrpSpPr>
            <p:cNvPr id="9" name="Google Shape;994;p14">
              <a:extLst>
                <a:ext uri="{FF2B5EF4-FFF2-40B4-BE49-F238E27FC236}">
                  <a16:creationId xmlns:a16="http://schemas.microsoft.com/office/drawing/2014/main" id="{05263AFC-D1B4-4D83-808E-9B96447708D3}"/>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E97D35D9-4A80-4E5E-AE99-A42260106314}"/>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9" name="Google Shape;996;p14">
                <a:extLst>
                  <a:ext uri="{FF2B5EF4-FFF2-40B4-BE49-F238E27FC236}">
                    <a16:creationId xmlns:a16="http://schemas.microsoft.com/office/drawing/2014/main" id="{F1D5A806-A58C-4FB9-9CB8-29884CE2006D}"/>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sp>
          <p:nvSpPr>
            <p:cNvPr id="10" name="Google Shape;997;p14">
              <a:extLst>
                <a:ext uri="{FF2B5EF4-FFF2-40B4-BE49-F238E27FC236}">
                  <a16:creationId xmlns:a16="http://schemas.microsoft.com/office/drawing/2014/main" id="{ED4A141D-52F2-416A-BB8C-6ABF536EB5BD}"/>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nvGrpSpPr>
            <p:cNvPr id="11" name="Google Shape;998;p14">
              <a:extLst>
                <a:ext uri="{FF2B5EF4-FFF2-40B4-BE49-F238E27FC236}">
                  <a16:creationId xmlns:a16="http://schemas.microsoft.com/office/drawing/2014/main" id="{233E8FF6-A58B-4C0A-8E03-7EBCEC1A722A}"/>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1B628C4E-2CC0-49FD-AE56-2DA39F0AEDC3}"/>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7" name="Google Shape;1000;p14">
                <a:extLst>
                  <a:ext uri="{FF2B5EF4-FFF2-40B4-BE49-F238E27FC236}">
                    <a16:creationId xmlns:a16="http://schemas.microsoft.com/office/drawing/2014/main" id="{B7905D3C-D345-41E1-9F8F-3DE9CB825DDB}"/>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grpSp>
          <p:nvGrpSpPr>
            <p:cNvPr id="12" name="Google Shape;1001;p14">
              <a:extLst>
                <a:ext uri="{FF2B5EF4-FFF2-40B4-BE49-F238E27FC236}">
                  <a16:creationId xmlns:a16="http://schemas.microsoft.com/office/drawing/2014/main" id="{9381F408-D6BF-4983-8522-FE74B038BAD1}"/>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313829AE-A03B-42DF-8C85-190282C1CC18}"/>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5" name="Google Shape;1003;p14">
                <a:extLst>
                  <a:ext uri="{FF2B5EF4-FFF2-40B4-BE49-F238E27FC236}">
                    <a16:creationId xmlns:a16="http://schemas.microsoft.com/office/drawing/2014/main" id="{92BB61BC-FAB6-4715-A9E7-CC0E8CEE0D5C}"/>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grpSp>
          <p:nvGrpSpPr>
            <p:cNvPr id="13" name="Google Shape;1004;p14">
              <a:extLst>
                <a:ext uri="{FF2B5EF4-FFF2-40B4-BE49-F238E27FC236}">
                  <a16:creationId xmlns:a16="http://schemas.microsoft.com/office/drawing/2014/main" id="{D079DC36-A197-4791-8A06-31AB6A7A8165}"/>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BFAD29E2-C19B-47AB-B438-BA439212A9D2}"/>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3" name="Google Shape;1006;p14">
                <a:extLst>
                  <a:ext uri="{FF2B5EF4-FFF2-40B4-BE49-F238E27FC236}">
                    <a16:creationId xmlns:a16="http://schemas.microsoft.com/office/drawing/2014/main" id="{DA309345-B33A-4CD0-9D4E-F69123E7E182}"/>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grpSp>
          <p:nvGrpSpPr>
            <p:cNvPr id="14" name="Google Shape;1007;p14">
              <a:extLst>
                <a:ext uri="{FF2B5EF4-FFF2-40B4-BE49-F238E27FC236}">
                  <a16:creationId xmlns:a16="http://schemas.microsoft.com/office/drawing/2014/main" id="{590C6090-7470-4DB3-8246-659CCC0F2A1A}"/>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611C93AB-AF4D-48EC-B180-BF93AED33FAD}"/>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1" name="Google Shape;1009;p14">
                <a:extLst>
                  <a:ext uri="{FF2B5EF4-FFF2-40B4-BE49-F238E27FC236}">
                    <a16:creationId xmlns:a16="http://schemas.microsoft.com/office/drawing/2014/main" id="{FC04491F-28E4-471E-8BA3-24A183402971}"/>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grpSp>
          <p:nvGrpSpPr>
            <p:cNvPr id="15" name="Google Shape;1010;p14">
              <a:extLst>
                <a:ext uri="{FF2B5EF4-FFF2-40B4-BE49-F238E27FC236}">
                  <a16:creationId xmlns:a16="http://schemas.microsoft.com/office/drawing/2014/main" id="{D54D7793-AF6A-4956-9B72-E4F3A35C4520}"/>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47A74F27-516B-4842-B2FD-3E800B67929D}"/>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9" name="Google Shape;1012;p14">
                <a:extLst>
                  <a:ext uri="{FF2B5EF4-FFF2-40B4-BE49-F238E27FC236}">
                    <a16:creationId xmlns:a16="http://schemas.microsoft.com/office/drawing/2014/main" id="{81691461-33B0-489D-A18A-AD91D59A1D21}"/>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sp>
          <p:nvSpPr>
            <p:cNvPr id="16" name="Google Shape;1013;p14">
              <a:extLst>
                <a:ext uri="{FF2B5EF4-FFF2-40B4-BE49-F238E27FC236}">
                  <a16:creationId xmlns:a16="http://schemas.microsoft.com/office/drawing/2014/main" id="{0EEF144F-B527-4080-AAEA-10B3E48E39A2}"/>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7" name="Google Shape;1014;p14">
              <a:extLst>
                <a:ext uri="{FF2B5EF4-FFF2-40B4-BE49-F238E27FC236}">
                  <a16:creationId xmlns:a16="http://schemas.microsoft.com/office/drawing/2014/main" id="{40F35D0D-CACF-4AB5-BE8A-E9FB73511388}"/>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endParaRPr sz="1350" dirty="0">
                <a:solidFill>
                  <a:prstClr val="black"/>
                </a:solidFill>
                <a:latin typeface="Times New Roman" panose="02020603050405020304" pitchFamily="18" charset="0"/>
              </a:endParaRPr>
            </a:p>
          </p:txBody>
        </p:sp>
      </p:grpSp>
      <p:grpSp>
        <p:nvGrpSpPr>
          <p:cNvPr id="30" name="Google Shape;1016;p14">
            <a:extLst>
              <a:ext uri="{FF2B5EF4-FFF2-40B4-BE49-F238E27FC236}">
                <a16:creationId xmlns:a16="http://schemas.microsoft.com/office/drawing/2014/main" id="{327BF5F6-D034-4620-B2B7-7F2179C531EB}"/>
              </a:ext>
            </a:extLst>
          </p:cNvPr>
          <p:cNvGrpSpPr/>
          <p:nvPr userDrawn="1"/>
        </p:nvGrpSpPr>
        <p:grpSpPr>
          <a:xfrm>
            <a:off x="742152" y="4235755"/>
            <a:ext cx="461552" cy="401778"/>
            <a:chOff x="2495125" y="2142250"/>
            <a:chExt cx="444275" cy="398525"/>
          </a:xfrm>
        </p:grpSpPr>
        <p:sp>
          <p:nvSpPr>
            <p:cNvPr id="31" name="Google Shape;1017;p14">
              <a:extLst>
                <a:ext uri="{FF2B5EF4-FFF2-40B4-BE49-F238E27FC236}">
                  <a16:creationId xmlns:a16="http://schemas.microsoft.com/office/drawing/2014/main" id="{F2F00FDD-D7D5-4809-82CF-73AA35BD05FE}"/>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32" name="Google Shape;1018;p14">
              <a:extLst>
                <a:ext uri="{FF2B5EF4-FFF2-40B4-BE49-F238E27FC236}">
                  <a16:creationId xmlns:a16="http://schemas.microsoft.com/office/drawing/2014/main" id="{5395EB15-BC66-42AE-A1EE-3E2823F5486A}"/>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3"/>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grpSp>
        <p:nvGrpSpPr>
          <p:cNvPr id="33" name="Google Shape;1019;p14">
            <a:extLst>
              <a:ext uri="{FF2B5EF4-FFF2-40B4-BE49-F238E27FC236}">
                <a16:creationId xmlns:a16="http://schemas.microsoft.com/office/drawing/2014/main" id="{D53CFA2D-5D0C-4A67-9094-88F183BFE612}"/>
              </a:ext>
            </a:extLst>
          </p:cNvPr>
          <p:cNvGrpSpPr/>
          <p:nvPr userDrawn="1"/>
        </p:nvGrpSpPr>
        <p:grpSpPr>
          <a:xfrm>
            <a:off x="7636017" y="320863"/>
            <a:ext cx="302706" cy="283672"/>
            <a:chOff x="3243875" y="2372825"/>
            <a:chExt cx="291375" cy="281375"/>
          </a:xfrm>
        </p:grpSpPr>
        <p:sp>
          <p:nvSpPr>
            <p:cNvPr id="34" name="Google Shape;1020;p14">
              <a:extLst>
                <a:ext uri="{FF2B5EF4-FFF2-40B4-BE49-F238E27FC236}">
                  <a16:creationId xmlns:a16="http://schemas.microsoft.com/office/drawing/2014/main" id="{30675EEE-C22B-4D00-94DF-E49C0A367512}"/>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35" name="Google Shape;1021;p14">
              <a:extLst>
                <a:ext uri="{FF2B5EF4-FFF2-40B4-BE49-F238E27FC236}">
                  <a16:creationId xmlns:a16="http://schemas.microsoft.com/office/drawing/2014/main" id="{E3DBEB34-9A0C-4ECA-A1F1-6D8B1FF89970}"/>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36" name="Google Shape;1022;p14">
              <a:extLst>
                <a:ext uri="{FF2B5EF4-FFF2-40B4-BE49-F238E27FC236}">
                  <a16:creationId xmlns:a16="http://schemas.microsoft.com/office/drawing/2014/main" id="{07CFEFDF-2E28-4483-834B-DA095CF3CE48}"/>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37" name="Google Shape;1023;p14">
              <a:extLst>
                <a:ext uri="{FF2B5EF4-FFF2-40B4-BE49-F238E27FC236}">
                  <a16:creationId xmlns:a16="http://schemas.microsoft.com/office/drawing/2014/main" id="{14506E96-EBA9-4C68-AF1F-8C4403B117FE}"/>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38" name="Google Shape;1024;p14">
              <a:extLst>
                <a:ext uri="{FF2B5EF4-FFF2-40B4-BE49-F238E27FC236}">
                  <a16:creationId xmlns:a16="http://schemas.microsoft.com/office/drawing/2014/main" id="{B2F2C8B1-350B-49EE-9CA4-D84F2E04689C}"/>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39" name="Google Shape;1025;p14">
              <a:extLst>
                <a:ext uri="{FF2B5EF4-FFF2-40B4-BE49-F238E27FC236}">
                  <a16:creationId xmlns:a16="http://schemas.microsoft.com/office/drawing/2014/main" id="{524642B7-86EC-4E65-B0EB-6949F77DB65F}"/>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40" name="Google Shape;1026;p14">
              <a:extLst>
                <a:ext uri="{FF2B5EF4-FFF2-40B4-BE49-F238E27FC236}">
                  <a16:creationId xmlns:a16="http://schemas.microsoft.com/office/drawing/2014/main" id="{DA2CC125-6131-46A3-AC36-26C92E5CD21A}"/>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41" name="Google Shape;1027;p14">
              <a:extLst>
                <a:ext uri="{FF2B5EF4-FFF2-40B4-BE49-F238E27FC236}">
                  <a16:creationId xmlns:a16="http://schemas.microsoft.com/office/drawing/2014/main" id="{5A24D573-ECDB-4ACD-87B3-20030C31E8D4}"/>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42" name="Google Shape;1028;p14">
              <a:extLst>
                <a:ext uri="{FF2B5EF4-FFF2-40B4-BE49-F238E27FC236}">
                  <a16:creationId xmlns:a16="http://schemas.microsoft.com/office/drawing/2014/main" id="{7E867DAA-A57F-489C-A045-9A1C1429277B}"/>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43" name="Google Shape;1029;p14">
              <a:extLst>
                <a:ext uri="{FF2B5EF4-FFF2-40B4-BE49-F238E27FC236}">
                  <a16:creationId xmlns:a16="http://schemas.microsoft.com/office/drawing/2014/main" id="{1DF03B23-6B1D-4056-9368-8D8F23721207}"/>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grpSp>
        <p:nvGrpSpPr>
          <p:cNvPr id="44" name="Google Shape;1030;p14">
            <a:extLst>
              <a:ext uri="{FF2B5EF4-FFF2-40B4-BE49-F238E27FC236}">
                <a16:creationId xmlns:a16="http://schemas.microsoft.com/office/drawing/2014/main" id="{AC4C02C6-8357-4A9D-9FE8-73BED3D677DA}"/>
              </a:ext>
            </a:extLst>
          </p:cNvPr>
          <p:cNvGrpSpPr/>
          <p:nvPr userDrawn="1"/>
        </p:nvGrpSpPr>
        <p:grpSpPr>
          <a:xfrm>
            <a:off x="8255919" y="782772"/>
            <a:ext cx="173157" cy="169951"/>
            <a:chOff x="4954425" y="2036375"/>
            <a:chExt cx="166675" cy="168575"/>
          </a:xfrm>
        </p:grpSpPr>
        <p:sp>
          <p:nvSpPr>
            <p:cNvPr id="45" name="Google Shape;1031;p14">
              <a:extLst>
                <a:ext uri="{FF2B5EF4-FFF2-40B4-BE49-F238E27FC236}">
                  <a16:creationId xmlns:a16="http://schemas.microsoft.com/office/drawing/2014/main" id="{7490645F-164B-43DC-B0C4-4E49ABCDCE60}"/>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46" name="Google Shape;1032;p14">
              <a:extLst>
                <a:ext uri="{FF2B5EF4-FFF2-40B4-BE49-F238E27FC236}">
                  <a16:creationId xmlns:a16="http://schemas.microsoft.com/office/drawing/2014/main" id="{F62C8C47-6F19-44BD-9FED-30D56890DF52}"/>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sp>
        <p:nvSpPr>
          <p:cNvPr id="47" name="Google Shape;1033;p14">
            <a:extLst>
              <a:ext uri="{FF2B5EF4-FFF2-40B4-BE49-F238E27FC236}">
                <a16:creationId xmlns:a16="http://schemas.microsoft.com/office/drawing/2014/main" id="{9C058F19-0AE8-4DE1-A824-EE065CCDBD8D}"/>
              </a:ext>
            </a:extLst>
          </p:cNvPr>
          <p:cNvSpPr/>
          <p:nvPr userDrawn="1"/>
        </p:nvSpPr>
        <p:spPr>
          <a:xfrm>
            <a:off x="1541495" y="4699964"/>
            <a:ext cx="123758" cy="81863"/>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2"/>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48" name="Google Shape;1034;p14">
            <a:extLst>
              <a:ext uri="{FF2B5EF4-FFF2-40B4-BE49-F238E27FC236}">
                <a16:creationId xmlns:a16="http://schemas.microsoft.com/office/drawing/2014/main" id="{F39F1339-6652-4316-AEAE-58755DC68066}"/>
              </a:ext>
            </a:extLst>
          </p:cNvPr>
          <p:cNvSpPr/>
          <p:nvPr userDrawn="1"/>
        </p:nvSpPr>
        <p:spPr>
          <a:xfrm>
            <a:off x="8249505" y="4637533"/>
            <a:ext cx="90383" cy="62431"/>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5"/>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grpSp>
        <p:nvGrpSpPr>
          <p:cNvPr id="49" name="Google Shape;1035;p14">
            <a:extLst>
              <a:ext uri="{FF2B5EF4-FFF2-40B4-BE49-F238E27FC236}">
                <a16:creationId xmlns:a16="http://schemas.microsoft.com/office/drawing/2014/main" id="{B0CF15ED-922C-4751-B1DA-9089B1988ECC}"/>
              </a:ext>
            </a:extLst>
          </p:cNvPr>
          <p:cNvGrpSpPr/>
          <p:nvPr userDrawn="1"/>
        </p:nvGrpSpPr>
        <p:grpSpPr>
          <a:xfrm>
            <a:off x="613232" y="3895452"/>
            <a:ext cx="173157" cy="169951"/>
            <a:chOff x="4954425" y="2036375"/>
            <a:chExt cx="166675" cy="168575"/>
          </a:xfrm>
        </p:grpSpPr>
        <p:sp>
          <p:nvSpPr>
            <p:cNvPr id="50" name="Google Shape;1036;p14">
              <a:extLst>
                <a:ext uri="{FF2B5EF4-FFF2-40B4-BE49-F238E27FC236}">
                  <a16:creationId xmlns:a16="http://schemas.microsoft.com/office/drawing/2014/main" id="{7EA6F03C-5B07-4131-89F4-3BAFB23D4AF0}"/>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51" name="Google Shape;1037;p14">
              <a:extLst>
                <a:ext uri="{FF2B5EF4-FFF2-40B4-BE49-F238E27FC236}">
                  <a16:creationId xmlns:a16="http://schemas.microsoft.com/office/drawing/2014/main" id="{C7913F77-486F-46A9-8AEC-4B7565FB4E4C}"/>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sp>
        <p:nvSpPr>
          <p:cNvPr id="96" name="Google Shape;1082;p14">
            <a:extLst>
              <a:ext uri="{FF2B5EF4-FFF2-40B4-BE49-F238E27FC236}">
                <a16:creationId xmlns:a16="http://schemas.microsoft.com/office/drawing/2014/main" id="{95018CA8-A1C2-47FD-890D-549D7B4AC236}"/>
              </a:ext>
            </a:extLst>
          </p:cNvPr>
          <p:cNvSpPr/>
          <p:nvPr userDrawn="1"/>
        </p:nvSpPr>
        <p:spPr>
          <a:xfrm>
            <a:off x="349391" y="661836"/>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97" name="Google Shape;1083;p14">
            <a:extLst>
              <a:ext uri="{FF2B5EF4-FFF2-40B4-BE49-F238E27FC236}">
                <a16:creationId xmlns:a16="http://schemas.microsoft.com/office/drawing/2014/main" id="{B936ECCA-F1FD-46EC-B26D-DE3BF7D0C273}"/>
              </a:ext>
            </a:extLst>
          </p:cNvPr>
          <p:cNvSpPr/>
          <p:nvPr userDrawn="1"/>
        </p:nvSpPr>
        <p:spPr>
          <a:xfrm>
            <a:off x="150354" y="680331"/>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98" name="Google Shape;1084;p14">
            <a:extLst>
              <a:ext uri="{FF2B5EF4-FFF2-40B4-BE49-F238E27FC236}">
                <a16:creationId xmlns:a16="http://schemas.microsoft.com/office/drawing/2014/main" id="{03D9643B-BC02-476E-ABF0-0F13D9275EA3}"/>
              </a:ext>
            </a:extLst>
          </p:cNvPr>
          <p:cNvSpPr/>
          <p:nvPr userDrawn="1"/>
        </p:nvSpPr>
        <p:spPr>
          <a:xfrm>
            <a:off x="168122" y="742296"/>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99" name="Google Shape;1085;p14">
            <a:extLst>
              <a:ext uri="{FF2B5EF4-FFF2-40B4-BE49-F238E27FC236}">
                <a16:creationId xmlns:a16="http://schemas.microsoft.com/office/drawing/2014/main" id="{E4F6C8FF-3CF3-45F6-8706-79866A8801F6}"/>
              </a:ext>
            </a:extLst>
          </p:cNvPr>
          <p:cNvSpPr/>
          <p:nvPr userDrawn="1"/>
        </p:nvSpPr>
        <p:spPr>
          <a:xfrm>
            <a:off x="393811" y="710860"/>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00" name="Google Shape;1086;p14">
            <a:extLst>
              <a:ext uri="{FF2B5EF4-FFF2-40B4-BE49-F238E27FC236}">
                <a16:creationId xmlns:a16="http://schemas.microsoft.com/office/drawing/2014/main" id="{1BF2058A-58A5-400D-B987-EA9281BD464C}"/>
              </a:ext>
            </a:extLst>
          </p:cNvPr>
          <p:cNvSpPr/>
          <p:nvPr userDrawn="1"/>
        </p:nvSpPr>
        <p:spPr>
          <a:xfrm>
            <a:off x="151248" y="688672"/>
            <a:ext cx="335912"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02" name="Google Shape;1082;p14">
            <a:extLst>
              <a:ext uri="{FF2B5EF4-FFF2-40B4-BE49-F238E27FC236}">
                <a16:creationId xmlns:a16="http://schemas.microsoft.com/office/drawing/2014/main" id="{3B878202-51EA-4466-A893-7046CA4B0564}"/>
              </a:ext>
            </a:extLst>
          </p:cNvPr>
          <p:cNvSpPr/>
          <p:nvPr userDrawn="1"/>
        </p:nvSpPr>
        <p:spPr>
          <a:xfrm>
            <a:off x="348498" y="1122388"/>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03" name="Google Shape;1083;p14">
            <a:extLst>
              <a:ext uri="{FF2B5EF4-FFF2-40B4-BE49-F238E27FC236}">
                <a16:creationId xmlns:a16="http://schemas.microsoft.com/office/drawing/2014/main" id="{8AE3EC7F-38CF-4238-A1D3-36A00E1CDB4B}"/>
              </a:ext>
            </a:extLst>
          </p:cNvPr>
          <p:cNvSpPr/>
          <p:nvPr userDrawn="1"/>
        </p:nvSpPr>
        <p:spPr>
          <a:xfrm>
            <a:off x="149460" y="1140883"/>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04" name="Google Shape;1084;p14">
            <a:extLst>
              <a:ext uri="{FF2B5EF4-FFF2-40B4-BE49-F238E27FC236}">
                <a16:creationId xmlns:a16="http://schemas.microsoft.com/office/drawing/2014/main" id="{A109E879-FF69-420F-8594-E4E350138FE4}"/>
              </a:ext>
            </a:extLst>
          </p:cNvPr>
          <p:cNvSpPr/>
          <p:nvPr userDrawn="1"/>
        </p:nvSpPr>
        <p:spPr>
          <a:xfrm>
            <a:off x="167228" y="1202847"/>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05" name="Google Shape;1085;p14">
            <a:extLst>
              <a:ext uri="{FF2B5EF4-FFF2-40B4-BE49-F238E27FC236}">
                <a16:creationId xmlns:a16="http://schemas.microsoft.com/office/drawing/2014/main" id="{D728BFA8-D828-48D9-B813-EB0070A3F849}"/>
              </a:ext>
            </a:extLst>
          </p:cNvPr>
          <p:cNvSpPr/>
          <p:nvPr userDrawn="1"/>
        </p:nvSpPr>
        <p:spPr>
          <a:xfrm>
            <a:off x="392918" y="1171412"/>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06" name="Google Shape;1086;p14">
            <a:extLst>
              <a:ext uri="{FF2B5EF4-FFF2-40B4-BE49-F238E27FC236}">
                <a16:creationId xmlns:a16="http://schemas.microsoft.com/office/drawing/2014/main" id="{AAD00854-B92E-4943-95A5-C96E52F3DCF3}"/>
              </a:ext>
            </a:extLst>
          </p:cNvPr>
          <p:cNvSpPr/>
          <p:nvPr userDrawn="1"/>
        </p:nvSpPr>
        <p:spPr>
          <a:xfrm>
            <a:off x="150353" y="1149223"/>
            <a:ext cx="335912"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07" name="Google Shape;1082;p14">
            <a:extLst>
              <a:ext uri="{FF2B5EF4-FFF2-40B4-BE49-F238E27FC236}">
                <a16:creationId xmlns:a16="http://schemas.microsoft.com/office/drawing/2014/main" id="{A9BB0978-9312-4447-80AB-41294A409ED1}"/>
              </a:ext>
            </a:extLst>
          </p:cNvPr>
          <p:cNvSpPr/>
          <p:nvPr userDrawn="1"/>
        </p:nvSpPr>
        <p:spPr>
          <a:xfrm>
            <a:off x="347604" y="1582939"/>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08" name="Google Shape;1083;p14">
            <a:extLst>
              <a:ext uri="{FF2B5EF4-FFF2-40B4-BE49-F238E27FC236}">
                <a16:creationId xmlns:a16="http://schemas.microsoft.com/office/drawing/2014/main" id="{61FF21EF-8FF4-4964-B264-5FF3E4B83CCE}"/>
              </a:ext>
            </a:extLst>
          </p:cNvPr>
          <p:cNvSpPr/>
          <p:nvPr userDrawn="1"/>
        </p:nvSpPr>
        <p:spPr>
          <a:xfrm>
            <a:off x="148567" y="1601434"/>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09" name="Google Shape;1084;p14">
            <a:extLst>
              <a:ext uri="{FF2B5EF4-FFF2-40B4-BE49-F238E27FC236}">
                <a16:creationId xmlns:a16="http://schemas.microsoft.com/office/drawing/2014/main" id="{2A3A52D1-7028-4394-92D4-70E60315E66B}"/>
              </a:ext>
            </a:extLst>
          </p:cNvPr>
          <p:cNvSpPr/>
          <p:nvPr userDrawn="1"/>
        </p:nvSpPr>
        <p:spPr>
          <a:xfrm>
            <a:off x="166334" y="1663399"/>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10" name="Google Shape;1085;p14">
            <a:extLst>
              <a:ext uri="{FF2B5EF4-FFF2-40B4-BE49-F238E27FC236}">
                <a16:creationId xmlns:a16="http://schemas.microsoft.com/office/drawing/2014/main" id="{2B402ED8-8890-4BBD-BD4A-317F62877C5F}"/>
              </a:ext>
            </a:extLst>
          </p:cNvPr>
          <p:cNvSpPr/>
          <p:nvPr userDrawn="1"/>
        </p:nvSpPr>
        <p:spPr>
          <a:xfrm>
            <a:off x="392025" y="1631963"/>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11" name="Google Shape;1086;p14">
            <a:extLst>
              <a:ext uri="{FF2B5EF4-FFF2-40B4-BE49-F238E27FC236}">
                <a16:creationId xmlns:a16="http://schemas.microsoft.com/office/drawing/2014/main" id="{4FDB29D0-7164-4DBA-A2E6-84221CCDCFD4}"/>
              </a:ext>
            </a:extLst>
          </p:cNvPr>
          <p:cNvSpPr/>
          <p:nvPr userDrawn="1"/>
        </p:nvSpPr>
        <p:spPr>
          <a:xfrm>
            <a:off x="149460" y="1609774"/>
            <a:ext cx="335912"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12" name="Google Shape;1082;p14">
            <a:extLst>
              <a:ext uri="{FF2B5EF4-FFF2-40B4-BE49-F238E27FC236}">
                <a16:creationId xmlns:a16="http://schemas.microsoft.com/office/drawing/2014/main" id="{76F446C8-2BE2-457E-A059-3FBDE50A2DAB}"/>
              </a:ext>
            </a:extLst>
          </p:cNvPr>
          <p:cNvSpPr/>
          <p:nvPr userDrawn="1"/>
        </p:nvSpPr>
        <p:spPr>
          <a:xfrm>
            <a:off x="346711" y="2043490"/>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13" name="Google Shape;1083;p14">
            <a:extLst>
              <a:ext uri="{FF2B5EF4-FFF2-40B4-BE49-F238E27FC236}">
                <a16:creationId xmlns:a16="http://schemas.microsoft.com/office/drawing/2014/main" id="{543F1EC7-1C51-46E0-ACF5-20C5F0905E39}"/>
              </a:ext>
            </a:extLst>
          </p:cNvPr>
          <p:cNvSpPr/>
          <p:nvPr userDrawn="1"/>
        </p:nvSpPr>
        <p:spPr>
          <a:xfrm>
            <a:off x="147673" y="2061986"/>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14" name="Google Shape;1084;p14">
            <a:extLst>
              <a:ext uri="{FF2B5EF4-FFF2-40B4-BE49-F238E27FC236}">
                <a16:creationId xmlns:a16="http://schemas.microsoft.com/office/drawing/2014/main" id="{4E6B9D33-57F3-4A75-9293-3C04278D772A}"/>
              </a:ext>
            </a:extLst>
          </p:cNvPr>
          <p:cNvSpPr/>
          <p:nvPr userDrawn="1"/>
        </p:nvSpPr>
        <p:spPr>
          <a:xfrm>
            <a:off x="165441" y="2123950"/>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15" name="Google Shape;1085;p14">
            <a:extLst>
              <a:ext uri="{FF2B5EF4-FFF2-40B4-BE49-F238E27FC236}">
                <a16:creationId xmlns:a16="http://schemas.microsoft.com/office/drawing/2014/main" id="{46B5E075-E226-4895-9493-A4CA9A703FD3}"/>
              </a:ext>
            </a:extLst>
          </p:cNvPr>
          <p:cNvSpPr/>
          <p:nvPr userDrawn="1"/>
        </p:nvSpPr>
        <p:spPr>
          <a:xfrm>
            <a:off x="391130" y="2092515"/>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16" name="Google Shape;1086;p14">
            <a:extLst>
              <a:ext uri="{FF2B5EF4-FFF2-40B4-BE49-F238E27FC236}">
                <a16:creationId xmlns:a16="http://schemas.microsoft.com/office/drawing/2014/main" id="{56534FCD-AD06-4E33-8FD5-4A0CA24C6414}"/>
              </a:ext>
            </a:extLst>
          </p:cNvPr>
          <p:cNvSpPr/>
          <p:nvPr userDrawn="1"/>
        </p:nvSpPr>
        <p:spPr>
          <a:xfrm>
            <a:off x="148567" y="2070326"/>
            <a:ext cx="335912"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17" name="Google Shape;1082;p14">
            <a:extLst>
              <a:ext uri="{FF2B5EF4-FFF2-40B4-BE49-F238E27FC236}">
                <a16:creationId xmlns:a16="http://schemas.microsoft.com/office/drawing/2014/main" id="{13F8C6C7-68B9-45D6-8F01-F8260F297A7E}"/>
              </a:ext>
            </a:extLst>
          </p:cNvPr>
          <p:cNvSpPr/>
          <p:nvPr userDrawn="1"/>
        </p:nvSpPr>
        <p:spPr>
          <a:xfrm>
            <a:off x="345817" y="2504042"/>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18" name="Google Shape;1083;p14">
            <a:extLst>
              <a:ext uri="{FF2B5EF4-FFF2-40B4-BE49-F238E27FC236}">
                <a16:creationId xmlns:a16="http://schemas.microsoft.com/office/drawing/2014/main" id="{3C93F6CB-9B31-4CE5-A4E7-7E978C24989B}"/>
              </a:ext>
            </a:extLst>
          </p:cNvPr>
          <p:cNvSpPr/>
          <p:nvPr userDrawn="1"/>
        </p:nvSpPr>
        <p:spPr>
          <a:xfrm>
            <a:off x="146779" y="2522537"/>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19" name="Google Shape;1084;p14">
            <a:extLst>
              <a:ext uri="{FF2B5EF4-FFF2-40B4-BE49-F238E27FC236}">
                <a16:creationId xmlns:a16="http://schemas.microsoft.com/office/drawing/2014/main" id="{73CA4133-52E1-4CA4-9B02-C32EF64DCA79}"/>
              </a:ext>
            </a:extLst>
          </p:cNvPr>
          <p:cNvSpPr/>
          <p:nvPr userDrawn="1"/>
        </p:nvSpPr>
        <p:spPr>
          <a:xfrm>
            <a:off x="164548" y="2584501"/>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20" name="Google Shape;1085;p14">
            <a:extLst>
              <a:ext uri="{FF2B5EF4-FFF2-40B4-BE49-F238E27FC236}">
                <a16:creationId xmlns:a16="http://schemas.microsoft.com/office/drawing/2014/main" id="{68B32AF3-395D-4C97-B3AC-6748065FE197}"/>
              </a:ext>
            </a:extLst>
          </p:cNvPr>
          <p:cNvSpPr/>
          <p:nvPr userDrawn="1"/>
        </p:nvSpPr>
        <p:spPr>
          <a:xfrm>
            <a:off x="390237" y="2553066"/>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21" name="Google Shape;1086;p14">
            <a:extLst>
              <a:ext uri="{FF2B5EF4-FFF2-40B4-BE49-F238E27FC236}">
                <a16:creationId xmlns:a16="http://schemas.microsoft.com/office/drawing/2014/main" id="{F2737C08-B20B-4DD3-8C2B-6D9629DF844C}"/>
              </a:ext>
            </a:extLst>
          </p:cNvPr>
          <p:cNvSpPr/>
          <p:nvPr userDrawn="1"/>
        </p:nvSpPr>
        <p:spPr>
          <a:xfrm>
            <a:off x="147674" y="2530877"/>
            <a:ext cx="335912"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22" name="Google Shape;1082;p14">
            <a:extLst>
              <a:ext uri="{FF2B5EF4-FFF2-40B4-BE49-F238E27FC236}">
                <a16:creationId xmlns:a16="http://schemas.microsoft.com/office/drawing/2014/main" id="{C67ED233-4DA4-4D61-B819-CA361C34FFD3}"/>
              </a:ext>
            </a:extLst>
          </p:cNvPr>
          <p:cNvSpPr/>
          <p:nvPr userDrawn="1"/>
        </p:nvSpPr>
        <p:spPr>
          <a:xfrm>
            <a:off x="344924" y="2964593"/>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23" name="Google Shape;1083;p14">
            <a:extLst>
              <a:ext uri="{FF2B5EF4-FFF2-40B4-BE49-F238E27FC236}">
                <a16:creationId xmlns:a16="http://schemas.microsoft.com/office/drawing/2014/main" id="{DB6F480F-12E0-4FF2-94FC-7455618F43E4}"/>
              </a:ext>
            </a:extLst>
          </p:cNvPr>
          <p:cNvSpPr/>
          <p:nvPr userDrawn="1"/>
        </p:nvSpPr>
        <p:spPr>
          <a:xfrm>
            <a:off x="145886" y="2983088"/>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24" name="Google Shape;1084;p14">
            <a:extLst>
              <a:ext uri="{FF2B5EF4-FFF2-40B4-BE49-F238E27FC236}">
                <a16:creationId xmlns:a16="http://schemas.microsoft.com/office/drawing/2014/main" id="{FB8875DE-94FC-4821-827E-F05F343D19DD}"/>
              </a:ext>
            </a:extLst>
          </p:cNvPr>
          <p:cNvSpPr/>
          <p:nvPr userDrawn="1"/>
        </p:nvSpPr>
        <p:spPr>
          <a:xfrm>
            <a:off x="163654" y="3045053"/>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25" name="Google Shape;1085;p14">
            <a:extLst>
              <a:ext uri="{FF2B5EF4-FFF2-40B4-BE49-F238E27FC236}">
                <a16:creationId xmlns:a16="http://schemas.microsoft.com/office/drawing/2014/main" id="{E65EE193-261C-47D2-90E2-CA9711A2BA94}"/>
              </a:ext>
            </a:extLst>
          </p:cNvPr>
          <p:cNvSpPr/>
          <p:nvPr userDrawn="1"/>
        </p:nvSpPr>
        <p:spPr>
          <a:xfrm>
            <a:off x="389344" y="3013617"/>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26" name="Google Shape;1086;p14">
            <a:extLst>
              <a:ext uri="{FF2B5EF4-FFF2-40B4-BE49-F238E27FC236}">
                <a16:creationId xmlns:a16="http://schemas.microsoft.com/office/drawing/2014/main" id="{750B5385-9383-49D9-B37E-8AFC31139A9F}"/>
              </a:ext>
            </a:extLst>
          </p:cNvPr>
          <p:cNvSpPr/>
          <p:nvPr userDrawn="1"/>
        </p:nvSpPr>
        <p:spPr>
          <a:xfrm>
            <a:off x="146779" y="2991429"/>
            <a:ext cx="335912"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27" name="Google Shape;1082;p14">
            <a:extLst>
              <a:ext uri="{FF2B5EF4-FFF2-40B4-BE49-F238E27FC236}">
                <a16:creationId xmlns:a16="http://schemas.microsoft.com/office/drawing/2014/main" id="{F3257D7D-B01D-4B31-A19B-AE3EC8A76CBF}"/>
              </a:ext>
            </a:extLst>
          </p:cNvPr>
          <p:cNvSpPr/>
          <p:nvPr userDrawn="1"/>
        </p:nvSpPr>
        <p:spPr>
          <a:xfrm>
            <a:off x="344030" y="3425145"/>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28" name="Google Shape;1083;p14">
            <a:extLst>
              <a:ext uri="{FF2B5EF4-FFF2-40B4-BE49-F238E27FC236}">
                <a16:creationId xmlns:a16="http://schemas.microsoft.com/office/drawing/2014/main" id="{8E8AEB58-46B0-42AC-876C-D39BC069B58E}"/>
              </a:ext>
            </a:extLst>
          </p:cNvPr>
          <p:cNvSpPr/>
          <p:nvPr userDrawn="1"/>
        </p:nvSpPr>
        <p:spPr>
          <a:xfrm>
            <a:off x="144993" y="3443640"/>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29" name="Google Shape;1084;p14">
            <a:extLst>
              <a:ext uri="{FF2B5EF4-FFF2-40B4-BE49-F238E27FC236}">
                <a16:creationId xmlns:a16="http://schemas.microsoft.com/office/drawing/2014/main" id="{98A058F8-5048-4E43-81F6-E2A9D68F5787}"/>
              </a:ext>
            </a:extLst>
          </p:cNvPr>
          <p:cNvSpPr/>
          <p:nvPr userDrawn="1"/>
        </p:nvSpPr>
        <p:spPr>
          <a:xfrm>
            <a:off x="162760" y="3505604"/>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30" name="Google Shape;1085;p14">
            <a:extLst>
              <a:ext uri="{FF2B5EF4-FFF2-40B4-BE49-F238E27FC236}">
                <a16:creationId xmlns:a16="http://schemas.microsoft.com/office/drawing/2014/main" id="{163FF619-D1D7-43D9-961D-4D8377AFE91D}"/>
              </a:ext>
            </a:extLst>
          </p:cNvPr>
          <p:cNvSpPr/>
          <p:nvPr userDrawn="1"/>
        </p:nvSpPr>
        <p:spPr>
          <a:xfrm>
            <a:off x="388450" y="3474169"/>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31" name="Google Shape;1086;p14">
            <a:extLst>
              <a:ext uri="{FF2B5EF4-FFF2-40B4-BE49-F238E27FC236}">
                <a16:creationId xmlns:a16="http://schemas.microsoft.com/office/drawing/2014/main" id="{B5048DB8-1C0A-4C5F-97C4-0B01226065BF}"/>
              </a:ext>
            </a:extLst>
          </p:cNvPr>
          <p:cNvSpPr/>
          <p:nvPr userDrawn="1"/>
        </p:nvSpPr>
        <p:spPr>
          <a:xfrm>
            <a:off x="145886" y="3451980"/>
            <a:ext cx="335912"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32" name="Google Shape;1082;p14">
            <a:extLst>
              <a:ext uri="{FF2B5EF4-FFF2-40B4-BE49-F238E27FC236}">
                <a16:creationId xmlns:a16="http://schemas.microsoft.com/office/drawing/2014/main" id="{09146345-B88A-4221-8479-754909293DEC}"/>
              </a:ext>
            </a:extLst>
          </p:cNvPr>
          <p:cNvSpPr/>
          <p:nvPr userDrawn="1"/>
        </p:nvSpPr>
        <p:spPr>
          <a:xfrm>
            <a:off x="343137" y="3885696"/>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33" name="Google Shape;1083;p14">
            <a:extLst>
              <a:ext uri="{FF2B5EF4-FFF2-40B4-BE49-F238E27FC236}">
                <a16:creationId xmlns:a16="http://schemas.microsoft.com/office/drawing/2014/main" id="{69A8F20E-CA52-4FFA-9E27-AAA9CA116197}"/>
              </a:ext>
            </a:extLst>
          </p:cNvPr>
          <p:cNvSpPr/>
          <p:nvPr userDrawn="1"/>
        </p:nvSpPr>
        <p:spPr>
          <a:xfrm>
            <a:off x="144100" y="3904191"/>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34" name="Google Shape;1084;p14">
            <a:extLst>
              <a:ext uri="{FF2B5EF4-FFF2-40B4-BE49-F238E27FC236}">
                <a16:creationId xmlns:a16="http://schemas.microsoft.com/office/drawing/2014/main" id="{EB5F0B58-A764-4EE5-8968-0C2DD1B536DE}"/>
              </a:ext>
            </a:extLst>
          </p:cNvPr>
          <p:cNvSpPr/>
          <p:nvPr userDrawn="1"/>
        </p:nvSpPr>
        <p:spPr>
          <a:xfrm>
            <a:off x="161867" y="3966156"/>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35" name="Google Shape;1085;p14">
            <a:extLst>
              <a:ext uri="{FF2B5EF4-FFF2-40B4-BE49-F238E27FC236}">
                <a16:creationId xmlns:a16="http://schemas.microsoft.com/office/drawing/2014/main" id="{5366DC7B-ACAB-4BCC-97E2-465D277AFFCF}"/>
              </a:ext>
            </a:extLst>
          </p:cNvPr>
          <p:cNvSpPr/>
          <p:nvPr userDrawn="1"/>
        </p:nvSpPr>
        <p:spPr>
          <a:xfrm>
            <a:off x="387556" y="3934720"/>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36" name="Google Shape;1086;p14">
            <a:extLst>
              <a:ext uri="{FF2B5EF4-FFF2-40B4-BE49-F238E27FC236}">
                <a16:creationId xmlns:a16="http://schemas.microsoft.com/office/drawing/2014/main" id="{0033D128-1983-4502-AB2A-1E6443704D03}"/>
              </a:ext>
            </a:extLst>
          </p:cNvPr>
          <p:cNvSpPr/>
          <p:nvPr userDrawn="1"/>
        </p:nvSpPr>
        <p:spPr>
          <a:xfrm>
            <a:off x="144993" y="3912531"/>
            <a:ext cx="335912"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37" name="Google Shape;1082;p14">
            <a:extLst>
              <a:ext uri="{FF2B5EF4-FFF2-40B4-BE49-F238E27FC236}">
                <a16:creationId xmlns:a16="http://schemas.microsoft.com/office/drawing/2014/main" id="{79616093-3DF5-4B1F-8962-5D6B7DDDE673}"/>
              </a:ext>
            </a:extLst>
          </p:cNvPr>
          <p:cNvSpPr/>
          <p:nvPr userDrawn="1"/>
        </p:nvSpPr>
        <p:spPr>
          <a:xfrm>
            <a:off x="342243" y="4346247"/>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38" name="Google Shape;1083;p14">
            <a:extLst>
              <a:ext uri="{FF2B5EF4-FFF2-40B4-BE49-F238E27FC236}">
                <a16:creationId xmlns:a16="http://schemas.microsoft.com/office/drawing/2014/main" id="{2D25397A-7136-493A-B17D-5C3117972727}"/>
              </a:ext>
            </a:extLst>
          </p:cNvPr>
          <p:cNvSpPr/>
          <p:nvPr userDrawn="1"/>
        </p:nvSpPr>
        <p:spPr>
          <a:xfrm>
            <a:off x="143205" y="4364743"/>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39" name="Google Shape;1084;p14">
            <a:extLst>
              <a:ext uri="{FF2B5EF4-FFF2-40B4-BE49-F238E27FC236}">
                <a16:creationId xmlns:a16="http://schemas.microsoft.com/office/drawing/2014/main" id="{E70275CF-BEEF-4134-8FC1-FA98BAD2A6F9}"/>
              </a:ext>
            </a:extLst>
          </p:cNvPr>
          <p:cNvSpPr/>
          <p:nvPr userDrawn="1"/>
        </p:nvSpPr>
        <p:spPr>
          <a:xfrm>
            <a:off x="160973" y="4426707"/>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40" name="Google Shape;1085;p14">
            <a:extLst>
              <a:ext uri="{FF2B5EF4-FFF2-40B4-BE49-F238E27FC236}">
                <a16:creationId xmlns:a16="http://schemas.microsoft.com/office/drawing/2014/main" id="{3E3D4E28-9C07-4484-A1DF-F77BBBFD1538}"/>
              </a:ext>
            </a:extLst>
          </p:cNvPr>
          <p:cNvSpPr/>
          <p:nvPr userDrawn="1"/>
        </p:nvSpPr>
        <p:spPr>
          <a:xfrm>
            <a:off x="386663" y="4395272"/>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41" name="Google Shape;1086;p14">
            <a:extLst>
              <a:ext uri="{FF2B5EF4-FFF2-40B4-BE49-F238E27FC236}">
                <a16:creationId xmlns:a16="http://schemas.microsoft.com/office/drawing/2014/main" id="{0BF03047-9E59-4CF4-B825-EA2C74E97B63}"/>
              </a:ext>
            </a:extLst>
          </p:cNvPr>
          <p:cNvSpPr/>
          <p:nvPr userDrawn="1"/>
        </p:nvSpPr>
        <p:spPr>
          <a:xfrm>
            <a:off x="144099" y="4373083"/>
            <a:ext cx="335912"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grpSp>
        <p:nvGrpSpPr>
          <p:cNvPr id="147" name="Google Shape;2356;p30">
            <a:extLst>
              <a:ext uri="{FF2B5EF4-FFF2-40B4-BE49-F238E27FC236}">
                <a16:creationId xmlns:a16="http://schemas.microsoft.com/office/drawing/2014/main" id="{FF3093F1-70FF-4A92-A939-256BC49F43A6}"/>
              </a:ext>
            </a:extLst>
          </p:cNvPr>
          <p:cNvGrpSpPr/>
          <p:nvPr userDrawn="1"/>
        </p:nvGrpSpPr>
        <p:grpSpPr>
          <a:xfrm>
            <a:off x="559253" y="1119051"/>
            <a:ext cx="7403185" cy="3580913"/>
            <a:chOff x="623255" y="927125"/>
            <a:chExt cx="7691377" cy="3871900"/>
          </a:xfrm>
          <a:solidFill>
            <a:schemeClr val="accent5">
              <a:lumMod val="75000"/>
            </a:schemeClr>
          </a:solidFill>
        </p:grpSpPr>
        <p:sp>
          <p:nvSpPr>
            <p:cNvPr id="148" name="Google Shape;2357;p30">
              <a:extLst>
                <a:ext uri="{FF2B5EF4-FFF2-40B4-BE49-F238E27FC236}">
                  <a16:creationId xmlns:a16="http://schemas.microsoft.com/office/drawing/2014/main" id="{378B6936-B094-4FA3-9256-C7AF5859717D}"/>
                </a:ext>
              </a:extLst>
            </p:cNvPr>
            <p:cNvSpPr/>
            <p:nvPr/>
          </p:nvSpPr>
          <p:spPr>
            <a:xfrm>
              <a:off x="2977025" y="927125"/>
              <a:ext cx="3134100" cy="1481700"/>
            </a:xfrm>
            <a:prstGeom prst="ellipse">
              <a:avLst/>
            </a:prstGeom>
            <a:grp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nvGrpSpPr>
            <p:cNvPr id="149" name="Google Shape;2358;p30">
              <a:extLst>
                <a:ext uri="{FF2B5EF4-FFF2-40B4-BE49-F238E27FC236}">
                  <a16:creationId xmlns:a16="http://schemas.microsoft.com/office/drawing/2014/main" id="{FAD56BA3-21A7-4CCC-B7DB-AC61435A3A7D}"/>
                </a:ext>
              </a:extLst>
            </p:cNvPr>
            <p:cNvGrpSpPr/>
            <p:nvPr/>
          </p:nvGrpSpPr>
          <p:grpSpPr>
            <a:xfrm>
              <a:off x="623255" y="973375"/>
              <a:ext cx="7691377" cy="3825650"/>
              <a:chOff x="623255" y="973375"/>
              <a:chExt cx="7691377" cy="3825650"/>
            </a:xfrm>
            <a:grpFill/>
          </p:grpSpPr>
          <p:sp>
            <p:nvSpPr>
              <p:cNvPr id="150" name="Google Shape;2359;p30">
                <a:extLst>
                  <a:ext uri="{FF2B5EF4-FFF2-40B4-BE49-F238E27FC236}">
                    <a16:creationId xmlns:a16="http://schemas.microsoft.com/office/drawing/2014/main" id="{545757E5-2BB3-4409-8989-EF99146A7AC6}"/>
                  </a:ext>
                </a:extLst>
              </p:cNvPr>
              <p:cNvSpPr/>
              <p:nvPr/>
            </p:nvSpPr>
            <p:spPr>
              <a:xfrm>
                <a:off x="623255" y="973375"/>
                <a:ext cx="7691377" cy="3825650"/>
              </a:xfrm>
              <a:custGeom>
                <a:avLst/>
                <a:gdLst/>
                <a:ahLst/>
                <a:cxnLst/>
                <a:rect l="l" t="t" r="r" b="b"/>
                <a:pathLst>
                  <a:path w="19015" h="15544" extrusionOk="0">
                    <a:moveTo>
                      <a:pt x="8537" y="1"/>
                    </a:moveTo>
                    <a:cubicBezTo>
                      <a:pt x="8251" y="1"/>
                      <a:pt x="7939" y="81"/>
                      <a:pt x="7602" y="271"/>
                    </a:cubicBezTo>
                    <a:cubicBezTo>
                      <a:pt x="5479" y="1481"/>
                      <a:pt x="6004" y="4151"/>
                      <a:pt x="6004" y="4151"/>
                    </a:cubicBezTo>
                    <a:cubicBezTo>
                      <a:pt x="6004" y="4151"/>
                      <a:pt x="5636" y="4115"/>
                      <a:pt x="5091" y="4115"/>
                    </a:cubicBezTo>
                    <a:cubicBezTo>
                      <a:pt x="3665" y="4115"/>
                      <a:pt x="1024" y="4366"/>
                      <a:pt x="594" y="6183"/>
                    </a:cubicBezTo>
                    <a:cubicBezTo>
                      <a:pt x="1" y="8671"/>
                      <a:pt x="3470" y="10953"/>
                      <a:pt x="3470" y="10953"/>
                    </a:cubicBezTo>
                    <a:cubicBezTo>
                      <a:pt x="3470" y="10953"/>
                      <a:pt x="2420" y="14697"/>
                      <a:pt x="6369" y="15427"/>
                    </a:cubicBezTo>
                    <a:cubicBezTo>
                      <a:pt x="6807" y="15508"/>
                      <a:pt x="7209" y="15544"/>
                      <a:pt x="7578" y="15544"/>
                    </a:cubicBezTo>
                    <a:cubicBezTo>
                      <a:pt x="10550" y="15544"/>
                      <a:pt x="11345" y="13213"/>
                      <a:pt x="11345" y="13213"/>
                    </a:cubicBezTo>
                    <a:cubicBezTo>
                      <a:pt x="11345" y="13213"/>
                      <a:pt x="12272" y="13362"/>
                      <a:pt x="13464" y="13362"/>
                    </a:cubicBezTo>
                    <a:cubicBezTo>
                      <a:pt x="15500" y="13362"/>
                      <a:pt x="18307" y="12926"/>
                      <a:pt x="18581" y="10565"/>
                    </a:cubicBezTo>
                    <a:cubicBezTo>
                      <a:pt x="19014" y="6822"/>
                      <a:pt x="16389" y="5795"/>
                      <a:pt x="16389" y="5795"/>
                    </a:cubicBezTo>
                    <a:cubicBezTo>
                      <a:pt x="16389" y="5795"/>
                      <a:pt x="18718" y="2348"/>
                      <a:pt x="16389" y="613"/>
                    </a:cubicBezTo>
                    <a:cubicBezTo>
                      <a:pt x="15923" y="263"/>
                      <a:pt x="15420" y="123"/>
                      <a:pt x="14914" y="123"/>
                    </a:cubicBezTo>
                    <a:cubicBezTo>
                      <a:pt x="12914" y="123"/>
                      <a:pt x="10866" y="2303"/>
                      <a:pt x="10866" y="2303"/>
                    </a:cubicBezTo>
                    <a:cubicBezTo>
                      <a:pt x="10866" y="2303"/>
                      <a:pt x="10071" y="1"/>
                      <a:pt x="8537" y="1"/>
                    </a:cubicBezTo>
                    <a:close/>
                  </a:path>
                </a:pathLst>
              </a:custGeom>
              <a:grpFill/>
              <a:ln>
                <a:noFill/>
              </a:ln>
            </p:spPr>
            <p:txBody>
              <a:bodyPr spcFirstLastPara="1" wrap="square" lIns="91425" tIns="91425" rIns="91425" bIns="91425" anchor="ctr" anchorCtr="0">
                <a:noAutofit/>
              </a:bodyPr>
              <a:lstStyle/>
              <a:p>
                <a:endParaRPr sz="1350" dirty="0">
                  <a:solidFill>
                    <a:prstClr val="black"/>
                  </a:solidFill>
                  <a:latin typeface="Times New Roman" panose="02020603050405020304" pitchFamily="18" charset="0"/>
                </a:endParaRPr>
              </a:p>
            </p:txBody>
          </p:sp>
          <p:sp>
            <p:nvSpPr>
              <p:cNvPr id="151" name="Google Shape;2360;p30">
                <a:extLst>
                  <a:ext uri="{FF2B5EF4-FFF2-40B4-BE49-F238E27FC236}">
                    <a16:creationId xmlns:a16="http://schemas.microsoft.com/office/drawing/2014/main" id="{697B9033-8630-487B-BB45-593826617AE1}"/>
                  </a:ext>
                </a:extLst>
              </p:cNvPr>
              <p:cNvSpPr/>
              <p:nvPr/>
            </p:nvSpPr>
            <p:spPr>
              <a:xfrm>
                <a:off x="1878425" y="1185100"/>
                <a:ext cx="2028300" cy="1403400"/>
              </a:xfrm>
              <a:prstGeom prst="ellipse">
                <a:avLst/>
              </a:prstGeom>
              <a:grpFill/>
              <a:ln>
                <a:noFill/>
              </a:ln>
            </p:spPr>
            <p:txBody>
              <a:bodyPr spcFirstLastPara="1" wrap="square" lIns="91425" tIns="91425" rIns="91425" bIns="91425" anchor="ctr" anchorCtr="0">
                <a:noAutofit/>
              </a:bodyPr>
              <a:lstStyle/>
              <a:p>
                <a:endParaRPr sz="1350" dirty="0">
                  <a:solidFill>
                    <a:prstClr val="black"/>
                  </a:solidFill>
                  <a:latin typeface="Times New Roman" panose="02020603050405020304" pitchFamily="18" charset="0"/>
                </a:endParaRPr>
              </a:p>
            </p:txBody>
          </p:sp>
          <p:sp>
            <p:nvSpPr>
              <p:cNvPr id="152" name="Google Shape;2361;p30">
                <a:extLst>
                  <a:ext uri="{FF2B5EF4-FFF2-40B4-BE49-F238E27FC236}">
                    <a16:creationId xmlns:a16="http://schemas.microsoft.com/office/drawing/2014/main" id="{78FFD4CA-CF6A-48EF-B32F-21BB39865BE3}"/>
                  </a:ext>
                </a:extLst>
              </p:cNvPr>
              <p:cNvSpPr/>
              <p:nvPr/>
            </p:nvSpPr>
            <p:spPr>
              <a:xfrm>
                <a:off x="5585525" y="3231300"/>
                <a:ext cx="2028300" cy="1403400"/>
              </a:xfrm>
              <a:prstGeom prst="ellipse">
                <a:avLst/>
              </a:prstGeom>
              <a:grp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grpSp>
      <p:grpSp>
        <p:nvGrpSpPr>
          <p:cNvPr id="153" name="Google Shape;447;p27">
            <a:extLst>
              <a:ext uri="{FF2B5EF4-FFF2-40B4-BE49-F238E27FC236}">
                <a16:creationId xmlns:a16="http://schemas.microsoft.com/office/drawing/2014/main" id="{9368DEE6-4134-4E61-9FBC-094C8ED3D5D5}"/>
              </a:ext>
            </a:extLst>
          </p:cNvPr>
          <p:cNvGrpSpPr/>
          <p:nvPr userDrawn="1"/>
        </p:nvGrpSpPr>
        <p:grpSpPr>
          <a:xfrm>
            <a:off x="6296131" y="3036659"/>
            <a:ext cx="1726640" cy="1195694"/>
            <a:chOff x="4799733" y="3457797"/>
            <a:chExt cx="2301388" cy="1593766"/>
          </a:xfrm>
        </p:grpSpPr>
        <p:sp>
          <p:nvSpPr>
            <p:cNvPr id="154" name="Google Shape;448;p27">
              <a:extLst>
                <a:ext uri="{FF2B5EF4-FFF2-40B4-BE49-F238E27FC236}">
                  <a16:creationId xmlns:a16="http://schemas.microsoft.com/office/drawing/2014/main" id="{0301A587-8C68-4FD9-A8FC-970C849E2B95}"/>
                </a:ext>
              </a:extLst>
            </p:cNvPr>
            <p:cNvSpPr/>
            <p:nvPr/>
          </p:nvSpPr>
          <p:spPr>
            <a:xfrm>
              <a:off x="5512937" y="4441437"/>
              <a:ext cx="134693" cy="122202"/>
            </a:xfrm>
            <a:custGeom>
              <a:avLst/>
              <a:gdLst/>
              <a:ahLst/>
              <a:cxnLst/>
              <a:rect l="l" t="t" r="r" b="b"/>
              <a:pathLst>
                <a:path w="2437" h="2211" extrusionOk="0">
                  <a:moveTo>
                    <a:pt x="1" y="1"/>
                  </a:moveTo>
                  <a:lnTo>
                    <a:pt x="1" y="715"/>
                  </a:lnTo>
                  <a:lnTo>
                    <a:pt x="1" y="1271"/>
                  </a:lnTo>
                  <a:lnTo>
                    <a:pt x="1" y="2211"/>
                  </a:lnTo>
                  <a:lnTo>
                    <a:pt x="2436" y="1112"/>
                  </a:lnTo>
                  <a:lnTo>
                    <a:pt x="1" y="1"/>
                  </a:lnTo>
                  <a:close/>
                </a:path>
              </a:pathLst>
            </a:custGeom>
            <a:solidFill>
              <a:srgbClr val="F09C4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55" name="Google Shape;449;p27">
              <a:extLst>
                <a:ext uri="{FF2B5EF4-FFF2-40B4-BE49-F238E27FC236}">
                  <a16:creationId xmlns:a16="http://schemas.microsoft.com/office/drawing/2014/main" id="{0A2339AA-D2C6-4088-B2D1-038FD047A8DB}"/>
                </a:ext>
              </a:extLst>
            </p:cNvPr>
            <p:cNvSpPr/>
            <p:nvPr/>
          </p:nvSpPr>
          <p:spPr>
            <a:xfrm>
              <a:off x="5671673" y="4450943"/>
              <a:ext cx="91527" cy="79091"/>
            </a:xfrm>
            <a:custGeom>
              <a:avLst/>
              <a:gdLst/>
              <a:ahLst/>
              <a:cxnLst/>
              <a:rect l="l" t="t" r="r" b="b"/>
              <a:pathLst>
                <a:path w="1656" h="1431" extrusionOk="0">
                  <a:moveTo>
                    <a:pt x="1" y="1"/>
                  </a:moveTo>
                  <a:lnTo>
                    <a:pt x="1" y="1430"/>
                  </a:lnTo>
                  <a:lnTo>
                    <a:pt x="1655" y="1430"/>
                  </a:lnTo>
                  <a:lnTo>
                    <a:pt x="1655" y="1"/>
                  </a:lnTo>
                  <a:close/>
                </a:path>
              </a:pathLst>
            </a:custGeom>
            <a:solidFill>
              <a:srgbClr val="F9CF72"/>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56" name="Google Shape;450;p27">
              <a:extLst>
                <a:ext uri="{FF2B5EF4-FFF2-40B4-BE49-F238E27FC236}">
                  <a16:creationId xmlns:a16="http://schemas.microsoft.com/office/drawing/2014/main" id="{079FA416-221F-4C27-A885-A339B1E6CD0B}"/>
                </a:ext>
              </a:extLst>
            </p:cNvPr>
            <p:cNvSpPr/>
            <p:nvPr/>
          </p:nvSpPr>
          <p:spPr>
            <a:xfrm>
              <a:off x="5670236" y="4448014"/>
              <a:ext cx="92246" cy="80528"/>
            </a:xfrm>
            <a:custGeom>
              <a:avLst/>
              <a:gdLst/>
              <a:ahLst/>
              <a:cxnLst/>
              <a:rect l="l" t="t" r="r" b="b"/>
              <a:pathLst>
                <a:path w="1669" h="1457" extrusionOk="0">
                  <a:moveTo>
                    <a:pt x="239" y="1"/>
                  </a:moveTo>
                  <a:cubicBezTo>
                    <a:pt x="146" y="1"/>
                    <a:pt x="80" y="14"/>
                    <a:pt x="53" y="27"/>
                  </a:cubicBezTo>
                  <a:cubicBezTo>
                    <a:pt x="14" y="40"/>
                    <a:pt x="0" y="54"/>
                    <a:pt x="0" y="93"/>
                  </a:cubicBezTo>
                  <a:cubicBezTo>
                    <a:pt x="0" y="120"/>
                    <a:pt x="14" y="146"/>
                    <a:pt x="40" y="160"/>
                  </a:cubicBezTo>
                  <a:cubicBezTo>
                    <a:pt x="80" y="173"/>
                    <a:pt x="120" y="173"/>
                    <a:pt x="186" y="173"/>
                  </a:cubicBezTo>
                  <a:cubicBezTo>
                    <a:pt x="225" y="186"/>
                    <a:pt x="265" y="186"/>
                    <a:pt x="292" y="199"/>
                  </a:cubicBezTo>
                  <a:cubicBezTo>
                    <a:pt x="305" y="212"/>
                    <a:pt x="345" y="239"/>
                    <a:pt x="371" y="292"/>
                  </a:cubicBezTo>
                  <a:lnTo>
                    <a:pt x="689" y="729"/>
                  </a:lnTo>
                  <a:lnTo>
                    <a:pt x="636" y="795"/>
                  </a:lnTo>
                  <a:lnTo>
                    <a:pt x="596" y="861"/>
                  </a:lnTo>
                  <a:lnTo>
                    <a:pt x="517" y="954"/>
                  </a:lnTo>
                  <a:cubicBezTo>
                    <a:pt x="490" y="993"/>
                    <a:pt x="450" y="1046"/>
                    <a:pt x="398" y="1126"/>
                  </a:cubicBezTo>
                  <a:cubicBezTo>
                    <a:pt x="371" y="1139"/>
                    <a:pt x="358" y="1152"/>
                    <a:pt x="331" y="1165"/>
                  </a:cubicBezTo>
                  <a:cubicBezTo>
                    <a:pt x="318" y="1179"/>
                    <a:pt x="292" y="1179"/>
                    <a:pt x="265" y="1192"/>
                  </a:cubicBezTo>
                  <a:cubicBezTo>
                    <a:pt x="212" y="1192"/>
                    <a:pt x="173" y="1205"/>
                    <a:pt x="133" y="1218"/>
                  </a:cubicBezTo>
                  <a:cubicBezTo>
                    <a:pt x="93" y="1232"/>
                    <a:pt x="80" y="1245"/>
                    <a:pt x="80" y="1285"/>
                  </a:cubicBezTo>
                  <a:cubicBezTo>
                    <a:pt x="80" y="1298"/>
                    <a:pt x="80" y="1324"/>
                    <a:pt x="80" y="1337"/>
                  </a:cubicBezTo>
                  <a:cubicBezTo>
                    <a:pt x="93" y="1337"/>
                    <a:pt x="106" y="1351"/>
                    <a:pt x="120" y="1351"/>
                  </a:cubicBezTo>
                  <a:cubicBezTo>
                    <a:pt x="133" y="1364"/>
                    <a:pt x="146" y="1364"/>
                    <a:pt x="159" y="1364"/>
                  </a:cubicBezTo>
                  <a:lnTo>
                    <a:pt x="556" y="1364"/>
                  </a:lnTo>
                  <a:cubicBezTo>
                    <a:pt x="570" y="1364"/>
                    <a:pt x="583" y="1377"/>
                    <a:pt x="609" y="1377"/>
                  </a:cubicBezTo>
                  <a:lnTo>
                    <a:pt x="675" y="1377"/>
                  </a:lnTo>
                  <a:cubicBezTo>
                    <a:pt x="702" y="1377"/>
                    <a:pt x="728" y="1364"/>
                    <a:pt x="755" y="1364"/>
                  </a:cubicBezTo>
                  <a:cubicBezTo>
                    <a:pt x="781" y="1351"/>
                    <a:pt x="808" y="1324"/>
                    <a:pt x="808" y="1298"/>
                  </a:cubicBezTo>
                  <a:cubicBezTo>
                    <a:pt x="808" y="1285"/>
                    <a:pt x="795" y="1258"/>
                    <a:pt x="781" y="1245"/>
                  </a:cubicBezTo>
                  <a:cubicBezTo>
                    <a:pt x="768" y="1218"/>
                    <a:pt x="715" y="1218"/>
                    <a:pt x="662" y="1218"/>
                  </a:cubicBezTo>
                  <a:cubicBezTo>
                    <a:pt x="636" y="1218"/>
                    <a:pt x="609" y="1205"/>
                    <a:pt x="609" y="1205"/>
                  </a:cubicBezTo>
                  <a:cubicBezTo>
                    <a:pt x="609" y="1192"/>
                    <a:pt x="596" y="1192"/>
                    <a:pt x="596" y="1179"/>
                  </a:cubicBezTo>
                  <a:cubicBezTo>
                    <a:pt x="596" y="1179"/>
                    <a:pt x="609" y="1152"/>
                    <a:pt x="623" y="1139"/>
                  </a:cubicBezTo>
                  <a:cubicBezTo>
                    <a:pt x="636" y="1112"/>
                    <a:pt x="649" y="1099"/>
                    <a:pt x="662" y="1086"/>
                  </a:cubicBezTo>
                  <a:cubicBezTo>
                    <a:pt x="689" y="1046"/>
                    <a:pt x="702" y="1020"/>
                    <a:pt x="728" y="993"/>
                  </a:cubicBezTo>
                  <a:cubicBezTo>
                    <a:pt x="742" y="980"/>
                    <a:pt x="768" y="940"/>
                    <a:pt x="808" y="887"/>
                  </a:cubicBezTo>
                  <a:cubicBezTo>
                    <a:pt x="834" y="927"/>
                    <a:pt x="861" y="967"/>
                    <a:pt x="887" y="1007"/>
                  </a:cubicBezTo>
                  <a:cubicBezTo>
                    <a:pt x="914" y="1033"/>
                    <a:pt x="940" y="1073"/>
                    <a:pt x="967" y="1112"/>
                  </a:cubicBezTo>
                  <a:cubicBezTo>
                    <a:pt x="980" y="1139"/>
                    <a:pt x="1006" y="1165"/>
                    <a:pt x="1020" y="1192"/>
                  </a:cubicBezTo>
                  <a:cubicBezTo>
                    <a:pt x="1033" y="1218"/>
                    <a:pt x="1046" y="1232"/>
                    <a:pt x="1046" y="1245"/>
                  </a:cubicBezTo>
                  <a:cubicBezTo>
                    <a:pt x="1046" y="1258"/>
                    <a:pt x="1033" y="1271"/>
                    <a:pt x="1033" y="1285"/>
                  </a:cubicBezTo>
                  <a:lnTo>
                    <a:pt x="993" y="1285"/>
                  </a:lnTo>
                  <a:cubicBezTo>
                    <a:pt x="967" y="1298"/>
                    <a:pt x="953" y="1311"/>
                    <a:pt x="953" y="1324"/>
                  </a:cubicBezTo>
                  <a:cubicBezTo>
                    <a:pt x="940" y="1337"/>
                    <a:pt x="940" y="1351"/>
                    <a:pt x="940" y="1364"/>
                  </a:cubicBezTo>
                  <a:cubicBezTo>
                    <a:pt x="940" y="1377"/>
                    <a:pt x="953" y="1404"/>
                    <a:pt x="967" y="1430"/>
                  </a:cubicBezTo>
                  <a:cubicBezTo>
                    <a:pt x="993" y="1443"/>
                    <a:pt x="1033" y="1457"/>
                    <a:pt x="1086" y="1457"/>
                  </a:cubicBezTo>
                  <a:lnTo>
                    <a:pt x="1536" y="1457"/>
                  </a:lnTo>
                  <a:cubicBezTo>
                    <a:pt x="1575" y="1457"/>
                    <a:pt x="1602" y="1457"/>
                    <a:pt x="1628" y="1443"/>
                  </a:cubicBezTo>
                  <a:cubicBezTo>
                    <a:pt x="1655" y="1443"/>
                    <a:pt x="1668" y="1417"/>
                    <a:pt x="1668" y="1377"/>
                  </a:cubicBezTo>
                  <a:cubicBezTo>
                    <a:pt x="1668" y="1351"/>
                    <a:pt x="1655" y="1337"/>
                    <a:pt x="1628" y="1324"/>
                  </a:cubicBezTo>
                  <a:cubicBezTo>
                    <a:pt x="1615" y="1311"/>
                    <a:pt x="1589" y="1298"/>
                    <a:pt x="1549" y="1298"/>
                  </a:cubicBezTo>
                  <a:lnTo>
                    <a:pt x="1456" y="1298"/>
                  </a:lnTo>
                  <a:cubicBezTo>
                    <a:pt x="1430" y="1298"/>
                    <a:pt x="1403" y="1285"/>
                    <a:pt x="1364" y="1271"/>
                  </a:cubicBezTo>
                  <a:cubicBezTo>
                    <a:pt x="1350" y="1271"/>
                    <a:pt x="1337" y="1258"/>
                    <a:pt x="1324" y="1245"/>
                  </a:cubicBezTo>
                  <a:cubicBezTo>
                    <a:pt x="1311" y="1232"/>
                    <a:pt x="1284" y="1205"/>
                    <a:pt x="1245" y="1165"/>
                  </a:cubicBezTo>
                  <a:cubicBezTo>
                    <a:pt x="1218" y="1126"/>
                    <a:pt x="1178" y="1073"/>
                    <a:pt x="1125" y="1007"/>
                  </a:cubicBezTo>
                  <a:cubicBezTo>
                    <a:pt x="1073" y="927"/>
                    <a:pt x="1006" y="835"/>
                    <a:pt x="927" y="729"/>
                  </a:cubicBezTo>
                  <a:cubicBezTo>
                    <a:pt x="967" y="676"/>
                    <a:pt x="1006" y="610"/>
                    <a:pt x="1046" y="557"/>
                  </a:cubicBezTo>
                  <a:cubicBezTo>
                    <a:pt x="1073" y="504"/>
                    <a:pt x="1125" y="451"/>
                    <a:pt x="1165" y="385"/>
                  </a:cubicBezTo>
                  <a:cubicBezTo>
                    <a:pt x="1205" y="345"/>
                    <a:pt x="1245" y="318"/>
                    <a:pt x="1271" y="305"/>
                  </a:cubicBezTo>
                  <a:cubicBezTo>
                    <a:pt x="1298" y="292"/>
                    <a:pt x="1337" y="292"/>
                    <a:pt x="1390" y="292"/>
                  </a:cubicBezTo>
                  <a:cubicBezTo>
                    <a:pt x="1430" y="292"/>
                    <a:pt x="1509" y="279"/>
                    <a:pt x="1589" y="279"/>
                  </a:cubicBezTo>
                  <a:cubicBezTo>
                    <a:pt x="1615" y="279"/>
                    <a:pt x="1628" y="279"/>
                    <a:pt x="1642" y="265"/>
                  </a:cubicBezTo>
                  <a:cubicBezTo>
                    <a:pt x="1655" y="239"/>
                    <a:pt x="1655" y="226"/>
                    <a:pt x="1655" y="212"/>
                  </a:cubicBezTo>
                  <a:cubicBezTo>
                    <a:pt x="1655" y="146"/>
                    <a:pt x="1642" y="120"/>
                    <a:pt x="1589" y="120"/>
                  </a:cubicBezTo>
                  <a:lnTo>
                    <a:pt x="1020" y="120"/>
                  </a:lnTo>
                  <a:cubicBezTo>
                    <a:pt x="980" y="120"/>
                    <a:pt x="953" y="120"/>
                    <a:pt x="927" y="133"/>
                  </a:cubicBezTo>
                  <a:cubicBezTo>
                    <a:pt x="900" y="146"/>
                    <a:pt x="887" y="173"/>
                    <a:pt x="887" y="212"/>
                  </a:cubicBezTo>
                  <a:cubicBezTo>
                    <a:pt x="887" y="226"/>
                    <a:pt x="887" y="252"/>
                    <a:pt x="914" y="265"/>
                  </a:cubicBezTo>
                  <a:cubicBezTo>
                    <a:pt x="927" y="265"/>
                    <a:pt x="940" y="279"/>
                    <a:pt x="953" y="279"/>
                  </a:cubicBezTo>
                  <a:cubicBezTo>
                    <a:pt x="953" y="292"/>
                    <a:pt x="967" y="292"/>
                    <a:pt x="967" y="305"/>
                  </a:cubicBezTo>
                  <a:cubicBezTo>
                    <a:pt x="967" y="305"/>
                    <a:pt x="953" y="332"/>
                    <a:pt x="940" y="358"/>
                  </a:cubicBezTo>
                  <a:cubicBezTo>
                    <a:pt x="927" y="385"/>
                    <a:pt x="900" y="411"/>
                    <a:pt x="874" y="451"/>
                  </a:cubicBezTo>
                  <a:lnTo>
                    <a:pt x="808" y="570"/>
                  </a:lnTo>
                  <a:cubicBezTo>
                    <a:pt x="768" y="517"/>
                    <a:pt x="742" y="477"/>
                    <a:pt x="715" y="437"/>
                  </a:cubicBezTo>
                  <a:cubicBezTo>
                    <a:pt x="689" y="398"/>
                    <a:pt x="662" y="371"/>
                    <a:pt x="636" y="332"/>
                  </a:cubicBezTo>
                  <a:cubicBezTo>
                    <a:pt x="623" y="305"/>
                    <a:pt x="596" y="279"/>
                    <a:pt x="596" y="252"/>
                  </a:cubicBezTo>
                  <a:cubicBezTo>
                    <a:pt x="583" y="239"/>
                    <a:pt x="570" y="226"/>
                    <a:pt x="570" y="212"/>
                  </a:cubicBezTo>
                  <a:cubicBezTo>
                    <a:pt x="570" y="199"/>
                    <a:pt x="583" y="186"/>
                    <a:pt x="596" y="186"/>
                  </a:cubicBezTo>
                  <a:lnTo>
                    <a:pt x="662" y="186"/>
                  </a:lnTo>
                  <a:cubicBezTo>
                    <a:pt x="702" y="186"/>
                    <a:pt x="728" y="173"/>
                    <a:pt x="742" y="160"/>
                  </a:cubicBezTo>
                  <a:cubicBezTo>
                    <a:pt x="755" y="133"/>
                    <a:pt x="768" y="120"/>
                    <a:pt x="768" y="107"/>
                  </a:cubicBezTo>
                  <a:cubicBezTo>
                    <a:pt x="768" y="93"/>
                    <a:pt x="768" y="80"/>
                    <a:pt x="768" y="67"/>
                  </a:cubicBezTo>
                  <a:cubicBezTo>
                    <a:pt x="768" y="54"/>
                    <a:pt x="755" y="40"/>
                    <a:pt x="742" y="40"/>
                  </a:cubicBezTo>
                  <a:cubicBezTo>
                    <a:pt x="728" y="27"/>
                    <a:pt x="715" y="14"/>
                    <a:pt x="689" y="14"/>
                  </a:cubicBezTo>
                  <a:cubicBezTo>
                    <a:pt x="675" y="1"/>
                    <a:pt x="636" y="1"/>
                    <a:pt x="596" y="1"/>
                  </a:cubicBezTo>
                  <a:close/>
                </a:path>
              </a:pathLst>
            </a:custGeom>
            <a:solidFill>
              <a:srgbClr val="F09C4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57" name="Google Shape;451;p27">
              <a:extLst>
                <a:ext uri="{FF2B5EF4-FFF2-40B4-BE49-F238E27FC236}">
                  <a16:creationId xmlns:a16="http://schemas.microsoft.com/office/drawing/2014/main" id="{B2395859-C339-422A-B184-A814A384983F}"/>
                </a:ext>
              </a:extLst>
            </p:cNvPr>
            <p:cNvSpPr/>
            <p:nvPr/>
          </p:nvSpPr>
          <p:spPr>
            <a:xfrm>
              <a:off x="5668799" y="4448014"/>
              <a:ext cx="100260" cy="84895"/>
            </a:xfrm>
            <a:custGeom>
              <a:avLst/>
              <a:gdLst/>
              <a:ahLst/>
              <a:cxnLst/>
              <a:rect l="l" t="t" r="r" b="b"/>
              <a:pathLst>
                <a:path w="1814" h="1536" extrusionOk="0">
                  <a:moveTo>
                    <a:pt x="768" y="107"/>
                  </a:moveTo>
                  <a:lnTo>
                    <a:pt x="768" y="160"/>
                  </a:lnTo>
                  <a:lnTo>
                    <a:pt x="662" y="160"/>
                  </a:lnTo>
                  <a:cubicBezTo>
                    <a:pt x="609" y="160"/>
                    <a:pt x="556" y="212"/>
                    <a:pt x="556" y="265"/>
                  </a:cubicBezTo>
                  <a:cubicBezTo>
                    <a:pt x="556" y="265"/>
                    <a:pt x="609" y="265"/>
                    <a:pt x="609" y="332"/>
                  </a:cubicBezTo>
                  <a:cubicBezTo>
                    <a:pt x="609" y="332"/>
                    <a:pt x="609" y="385"/>
                    <a:pt x="662" y="385"/>
                  </a:cubicBezTo>
                  <a:cubicBezTo>
                    <a:pt x="662" y="437"/>
                    <a:pt x="715" y="490"/>
                    <a:pt x="715" y="490"/>
                  </a:cubicBezTo>
                  <a:cubicBezTo>
                    <a:pt x="768" y="543"/>
                    <a:pt x="768" y="596"/>
                    <a:pt x="821" y="662"/>
                  </a:cubicBezTo>
                  <a:lnTo>
                    <a:pt x="887" y="715"/>
                  </a:lnTo>
                  <a:lnTo>
                    <a:pt x="993" y="543"/>
                  </a:lnTo>
                  <a:cubicBezTo>
                    <a:pt x="993" y="490"/>
                    <a:pt x="1046" y="437"/>
                    <a:pt x="1046" y="437"/>
                  </a:cubicBezTo>
                  <a:cubicBezTo>
                    <a:pt x="1046" y="385"/>
                    <a:pt x="1099" y="385"/>
                    <a:pt x="1099" y="332"/>
                  </a:cubicBezTo>
                  <a:cubicBezTo>
                    <a:pt x="1099" y="265"/>
                    <a:pt x="1046" y="265"/>
                    <a:pt x="1046" y="265"/>
                  </a:cubicBezTo>
                  <a:lnTo>
                    <a:pt x="993" y="265"/>
                  </a:lnTo>
                  <a:lnTo>
                    <a:pt x="993" y="212"/>
                  </a:lnTo>
                  <a:lnTo>
                    <a:pt x="1654" y="212"/>
                  </a:lnTo>
                  <a:lnTo>
                    <a:pt x="1654" y="265"/>
                  </a:lnTo>
                  <a:lnTo>
                    <a:pt x="1324" y="265"/>
                  </a:lnTo>
                  <a:cubicBezTo>
                    <a:pt x="1271" y="332"/>
                    <a:pt x="1218" y="332"/>
                    <a:pt x="1218" y="385"/>
                  </a:cubicBezTo>
                  <a:cubicBezTo>
                    <a:pt x="1151" y="437"/>
                    <a:pt x="1099" y="490"/>
                    <a:pt x="1046" y="543"/>
                  </a:cubicBezTo>
                  <a:cubicBezTo>
                    <a:pt x="993" y="596"/>
                    <a:pt x="993" y="662"/>
                    <a:pt x="940" y="715"/>
                  </a:cubicBezTo>
                  <a:lnTo>
                    <a:pt x="940" y="768"/>
                  </a:lnTo>
                  <a:lnTo>
                    <a:pt x="940" y="821"/>
                  </a:lnTo>
                  <a:cubicBezTo>
                    <a:pt x="993" y="927"/>
                    <a:pt x="1099" y="993"/>
                    <a:pt x="1151" y="1099"/>
                  </a:cubicBezTo>
                  <a:cubicBezTo>
                    <a:pt x="1218" y="1152"/>
                    <a:pt x="1218" y="1205"/>
                    <a:pt x="1271" y="1258"/>
                  </a:cubicBezTo>
                  <a:cubicBezTo>
                    <a:pt x="1324" y="1258"/>
                    <a:pt x="1324" y="1324"/>
                    <a:pt x="1324" y="1324"/>
                  </a:cubicBezTo>
                  <a:cubicBezTo>
                    <a:pt x="1376" y="1324"/>
                    <a:pt x="1376" y="1377"/>
                    <a:pt x="1429" y="1377"/>
                  </a:cubicBezTo>
                  <a:lnTo>
                    <a:pt x="1601" y="1377"/>
                  </a:lnTo>
                  <a:cubicBezTo>
                    <a:pt x="1654" y="1377"/>
                    <a:pt x="1654" y="1430"/>
                    <a:pt x="1654" y="1430"/>
                  </a:cubicBezTo>
                  <a:lnTo>
                    <a:pt x="1099" y="1430"/>
                  </a:lnTo>
                  <a:lnTo>
                    <a:pt x="1046" y="1377"/>
                  </a:lnTo>
                  <a:lnTo>
                    <a:pt x="1099" y="1377"/>
                  </a:lnTo>
                  <a:cubicBezTo>
                    <a:pt x="1151" y="1377"/>
                    <a:pt x="1151" y="1324"/>
                    <a:pt x="1151" y="1258"/>
                  </a:cubicBezTo>
                  <a:lnTo>
                    <a:pt x="1151" y="1205"/>
                  </a:lnTo>
                  <a:cubicBezTo>
                    <a:pt x="1099" y="1152"/>
                    <a:pt x="1099" y="1152"/>
                    <a:pt x="1099" y="1099"/>
                  </a:cubicBezTo>
                  <a:cubicBezTo>
                    <a:pt x="1046" y="1099"/>
                    <a:pt x="1046" y="1046"/>
                    <a:pt x="993" y="993"/>
                  </a:cubicBezTo>
                  <a:cubicBezTo>
                    <a:pt x="993" y="993"/>
                    <a:pt x="940" y="927"/>
                    <a:pt x="940" y="874"/>
                  </a:cubicBezTo>
                  <a:lnTo>
                    <a:pt x="887" y="821"/>
                  </a:lnTo>
                  <a:lnTo>
                    <a:pt x="821" y="874"/>
                  </a:lnTo>
                  <a:cubicBezTo>
                    <a:pt x="768" y="927"/>
                    <a:pt x="768" y="993"/>
                    <a:pt x="715" y="993"/>
                  </a:cubicBezTo>
                  <a:cubicBezTo>
                    <a:pt x="715" y="1046"/>
                    <a:pt x="715" y="1046"/>
                    <a:pt x="662" y="1099"/>
                  </a:cubicBezTo>
                  <a:lnTo>
                    <a:pt x="662" y="1152"/>
                  </a:lnTo>
                  <a:cubicBezTo>
                    <a:pt x="609" y="1152"/>
                    <a:pt x="609" y="1152"/>
                    <a:pt x="609" y="1205"/>
                  </a:cubicBezTo>
                  <a:lnTo>
                    <a:pt x="609" y="1258"/>
                  </a:lnTo>
                  <a:cubicBezTo>
                    <a:pt x="662" y="1324"/>
                    <a:pt x="662" y="1324"/>
                    <a:pt x="715" y="1324"/>
                  </a:cubicBezTo>
                  <a:lnTo>
                    <a:pt x="821" y="1324"/>
                  </a:lnTo>
                  <a:cubicBezTo>
                    <a:pt x="768" y="1324"/>
                    <a:pt x="768" y="1377"/>
                    <a:pt x="715" y="1377"/>
                  </a:cubicBezTo>
                  <a:lnTo>
                    <a:pt x="662" y="1377"/>
                  </a:lnTo>
                  <a:lnTo>
                    <a:pt x="609" y="1324"/>
                  </a:lnTo>
                  <a:lnTo>
                    <a:pt x="225" y="1324"/>
                  </a:lnTo>
                  <a:cubicBezTo>
                    <a:pt x="278" y="1324"/>
                    <a:pt x="278" y="1324"/>
                    <a:pt x="331" y="1258"/>
                  </a:cubicBezTo>
                  <a:lnTo>
                    <a:pt x="437" y="1258"/>
                  </a:lnTo>
                  <a:lnTo>
                    <a:pt x="490" y="1205"/>
                  </a:lnTo>
                  <a:cubicBezTo>
                    <a:pt x="556" y="1099"/>
                    <a:pt x="609" y="1046"/>
                    <a:pt x="609" y="1046"/>
                  </a:cubicBezTo>
                  <a:cubicBezTo>
                    <a:pt x="662" y="993"/>
                    <a:pt x="662" y="927"/>
                    <a:pt x="715" y="927"/>
                  </a:cubicBezTo>
                  <a:cubicBezTo>
                    <a:pt x="715" y="927"/>
                    <a:pt x="715" y="874"/>
                    <a:pt x="768" y="874"/>
                  </a:cubicBezTo>
                  <a:lnTo>
                    <a:pt x="768" y="821"/>
                  </a:lnTo>
                  <a:lnTo>
                    <a:pt x="821" y="768"/>
                  </a:lnTo>
                  <a:lnTo>
                    <a:pt x="490" y="265"/>
                  </a:lnTo>
                  <a:cubicBezTo>
                    <a:pt x="437" y="265"/>
                    <a:pt x="437" y="212"/>
                    <a:pt x="384" y="160"/>
                  </a:cubicBezTo>
                  <a:lnTo>
                    <a:pt x="106" y="160"/>
                  </a:lnTo>
                  <a:lnTo>
                    <a:pt x="106" y="107"/>
                  </a:lnTo>
                  <a:close/>
                  <a:moveTo>
                    <a:pt x="106" y="1"/>
                  </a:moveTo>
                  <a:cubicBezTo>
                    <a:pt x="53" y="54"/>
                    <a:pt x="0" y="107"/>
                    <a:pt x="0" y="107"/>
                  </a:cubicBezTo>
                  <a:cubicBezTo>
                    <a:pt x="0" y="160"/>
                    <a:pt x="53" y="212"/>
                    <a:pt x="53" y="265"/>
                  </a:cubicBezTo>
                  <a:lnTo>
                    <a:pt x="331" y="265"/>
                  </a:lnTo>
                  <a:cubicBezTo>
                    <a:pt x="331" y="332"/>
                    <a:pt x="331" y="332"/>
                    <a:pt x="384" y="385"/>
                  </a:cubicBezTo>
                  <a:lnTo>
                    <a:pt x="662" y="768"/>
                  </a:lnTo>
                  <a:lnTo>
                    <a:pt x="662" y="821"/>
                  </a:lnTo>
                  <a:cubicBezTo>
                    <a:pt x="662" y="821"/>
                    <a:pt x="609" y="821"/>
                    <a:pt x="609" y="874"/>
                  </a:cubicBezTo>
                  <a:lnTo>
                    <a:pt x="556" y="927"/>
                  </a:lnTo>
                  <a:cubicBezTo>
                    <a:pt x="490" y="993"/>
                    <a:pt x="437" y="1046"/>
                    <a:pt x="384" y="1099"/>
                  </a:cubicBezTo>
                  <a:lnTo>
                    <a:pt x="384" y="1152"/>
                  </a:lnTo>
                  <a:lnTo>
                    <a:pt x="331" y="1152"/>
                  </a:lnTo>
                  <a:cubicBezTo>
                    <a:pt x="278" y="1152"/>
                    <a:pt x="225" y="1152"/>
                    <a:pt x="159" y="1205"/>
                  </a:cubicBezTo>
                  <a:cubicBezTo>
                    <a:pt x="106" y="1205"/>
                    <a:pt x="53" y="1258"/>
                    <a:pt x="53" y="1324"/>
                  </a:cubicBezTo>
                  <a:cubicBezTo>
                    <a:pt x="53" y="1377"/>
                    <a:pt x="53" y="1377"/>
                    <a:pt x="106" y="1430"/>
                  </a:cubicBezTo>
                  <a:lnTo>
                    <a:pt x="159" y="1430"/>
                  </a:lnTo>
                  <a:cubicBezTo>
                    <a:pt x="159" y="1483"/>
                    <a:pt x="225" y="1483"/>
                    <a:pt x="225" y="1483"/>
                  </a:cubicBezTo>
                  <a:lnTo>
                    <a:pt x="715" y="1483"/>
                  </a:lnTo>
                  <a:cubicBezTo>
                    <a:pt x="768" y="1483"/>
                    <a:pt x="821" y="1483"/>
                    <a:pt x="821" y="1430"/>
                  </a:cubicBezTo>
                  <a:cubicBezTo>
                    <a:pt x="887" y="1430"/>
                    <a:pt x="940" y="1377"/>
                    <a:pt x="940" y="1324"/>
                  </a:cubicBezTo>
                  <a:cubicBezTo>
                    <a:pt x="940" y="1258"/>
                    <a:pt x="887" y="1258"/>
                    <a:pt x="887" y="1258"/>
                  </a:cubicBezTo>
                  <a:cubicBezTo>
                    <a:pt x="821" y="1205"/>
                    <a:pt x="821" y="1205"/>
                    <a:pt x="768" y="1205"/>
                  </a:cubicBezTo>
                  <a:lnTo>
                    <a:pt x="768" y="1152"/>
                  </a:lnTo>
                  <a:cubicBezTo>
                    <a:pt x="768" y="1099"/>
                    <a:pt x="821" y="1099"/>
                    <a:pt x="821" y="1099"/>
                  </a:cubicBezTo>
                  <a:cubicBezTo>
                    <a:pt x="821" y="1046"/>
                    <a:pt x="887" y="1046"/>
                    <a:pt x="887" y="1046"/>
                  </a:cubicBezTo>
                  <a:lnTo>
                    <a:pt x="887" y="1099"/>
                  </a:lnTo>
                  <a:cubicBezTo>
                    <a:pt x="940" y="1099"/>
                    <a:pt x="940" y="1152"/>
                    <a:pt x="993" y="1152"/>
                  </a:cubicBezTo>
                  <a:cubicBezTo>
                    <a:pt x="993" y="1205"/>
                    <a:pt x="993" y="1258"/>
                    <a:pt x="1046" y="1258"/>
                  </a:cubicBezTo>
                  <a:cubicBezTo>
                    <a:pt x="993" y="1258"/>
                    <a:pt x="993" y="1324"/>
                    <a:pt x="940" y="1324"/>
                  </a:cubicBezTo>
                  <a:lnTo>
                    <a:pt x="940" y="1430"/>
                  </a:lnTo>
                  <a:cubicBezTo>
                    <a:pt x="940" y="1430"/>
                    <a:pt x="940" y="1483"/>
                    <a:pt x="993" y="1483"/>
                  </a:cubicBezTo>
                  <a:cubicBezTo>
                    <a:pt x="1046" y="1536"/>
                    <a:pt x="1099" y="1536"/>
                    <a:pt x="1151" y="1536"/>
                  </a:cubicBezTo>
                  <a:lnTo>
                    <a:pt x="1707" y="1536"/>
                  </a:lnTo>
                  <a:cubicBezTo>
                    <a:pt x="1760" y="1536"/>
                    <a:pt x="1813" y="1483"/>
                    <a:pt x="1813" y="1430"/>
                  </a:cubicBezTo>
                  <a:cubicBezTo>
                    <a:pt x="1813" y="1377"/>
                    <a:pt x="1760" y="1324"/>
                    <a:pt x="1707" y="1324"/>
                  </a:cubicBezTo>
                  <a:cubicBezTo>
                    <a:pt x="1707" y="1258"/>
                    <a:pt x="1654" y="1258"/>
                    <a:pt x="1601" y="1258"/>
                  </a:cubicBezTo>
                  <a:lnTo>
                    <a:pt x="1429" y="1258"/>
                  </a:lnTo>
                  <a:cubicBezTo>
                    <a:pt x="1429" y="1205"/>
                    <a:pt x="1376" y="1205"/>
                    <a:pt x="1376" y="1152"/>
                  </a:cubicBezTo>
                  <a:cubicBezTo>
                    <a:pt x="1324" y="1099"/>
                    <a:pt x="1271" y="1046"/>
                    <a:pt x="1218" y="993"/>
                  </a:cubicBezTo>
                  <a:cubicBezTo>
                    <a:pt x="1218" y="927"/>
                    <a:pt x="1099" y="874"/>
                    <a:pt x="1046" y="768"/>
                  </a:cubicBezTo>
                  <a:cubicBezTo>
                    <a:pt x="1099" y="715"/>
                    <a:pt x="1099" y="662"/>
                    <a:pt x="1151" y="596"/>
                  </a:cubicBezTo>
                  <a:cubicBezTo>
                    <a:pt x="1218" y="596"/>
                    <a:pt x="1218" y="543"/>
                    <a:pt x="1271" y="490"/>
                  </a:cubicBezTo>
                  <a:cubicBezTo>
                    <a:pt x="1324" y="437"/>
                    <a:pt x="1324" y="437"/>
                    <a:pt x="1376" y="385"/>
                  </a:cubicBezTo>
                  <a:lnTo>
                    <a:pt x="1654" y="385"/>
                  </a:lnTo>
                  <a:cubicBezTo>
                    <a:pt x="1707" y="385"/>
                    <a:pt x="1707" y="385"/>
                    <a:pt x="1707" y="332"/>
                  </a:cubicBezTo>
                  <a:lnTo>
                    <a:pt x="1760" y="332"/>
                  </a:lnTo>
                  <a:lnTo>
                    <a:pt x="1760" y="265"/>
                  </a:lnTo>
                  <a:lnTo>
                    <a:pt x="1760" y="160"/>
                  </a:lnTo>
                  <a:cubicBezTo>
                    <a:pt x="1760" y="160"/>
                    <a:pt x="1760" y="107"/>
                    <a:pt x="1707" y="107"/>
                  </a:cubicBezTo>
                  <a:lnTo>
                    <a:pt x="940" y="107"/>
                  </a:lnTo>
                  <a:cubicBezTo>
                    <a:pt x="887" y="160"/>
                    <a:pt x="887" y="212"/>
                    <a:pt x="887" y="265"/>
                  </a:cubicBezTo>
                  <a:cubicBezTo>
                    <a:pt x="887" y="265"/>
                    <a:pt x="887" y="332"/>
                    <a:pt x="940" y="332"/>
                  </a:cubicBezTo>
                  <a:lnTo>
                    <a:pt x="940" y="385"/>
                  </a:lnTo>
                  <a:cubicBezTo>
                    <a:pt x="940" y="385"/>
                    <a:pt x="940" y="437"/>
                    <a:pt x="887" y="437"/>
                  </a:cubicBezTo>
                  <a:lnTo>
                    <a:pt x="887" y="490"/>
                  </a:lnTo>
                  <a:cubicBezTo>
                    <a:pt x="821" y="490"/>
                    <a:pt x="821" y="437"/>
                    <a:pt x="821" y="437"/>
                  </a:cubicBezTo>
                  <a:cubicBezTo>
                    <a:pt x="768" y="385"/>
                    <a:pt x="768" y="385"/>
                    <a:pt x="768" y="332"/>
                  </a:cubicBezTo>
                  <a:cubicBezTo>
                    <a:pt x="715" y="332"/>
                    <a:pt x="715" y="332"/>
                    <a:pt x="715" y="265"/>
                  </a:cubicBezTo>
                  <a:cubicBezTo>
                    <a:pt x="768" y="265"/>
                    <a:pt x="821" y="265"/>
                    <a:pt x="821" y="212"/>
                  </a:cubicBezTo>
                  <a:cubicBezTo>
                    <a:pt x="887" y="212"/>
                    <a:pt x="887" y="160"/>
                    <a:pt x="887" y="160"/>
                  </a:cubicBezTo>
                  <a:lnTo>
                    <a:pt x="887" y="107"/>
                  </a:lnTo>
                  <a:lnTo>
                    <a:pt x="887" y="54"/>
                  </a:lnTo>
                  <a:lnTo>
                    <a:pt x="821" y="54"/>
                  </a:lnTo>
                  <a:cubicBezTo>
                    <a:pt x="821" y="1"/>
                    <a:pt x="821" y="1"/>
                    <a:pt x="768" y="1"/>
                  </a:cubicBezTo>
                  <a:close/>
                </a:path>
              </a:pathLst>
            </a:custGeom>
            <a:solidFill>
              <a:srgbClr val="F09C4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58" name="Google Shape;452;p27">
              <a:extLst>
                <a:ext uri="{FF2B5EF4-FFF2-40B4-BE49-F238E27FC236}">
                  <a16:creationId xmlns:a16="http://schemas.microsoft.com/office/drawing/2014/main" id="{2570E2EA-1611-45AF-B410-B8EAD8C13239}"/>
                </a:ext>
              </a:extLst>
            </p:cNvPr>
            <p:cNvSpPr/>
            <p:nvPr/>
          </p:nvSpPr>
          <p:spPr>
            <a:xfrm>
              <a:off x="4799733" y="3864528"/>
              <a:ext cx="1237772" cy="1187034"/>
            </a:xfrm>
            <a:custGeom>
              <a:avLst/>
              <a:gdLst/>
              <a:ahLst/>
              <a:cxnLst/>
              <a:rect l="l" t="t" r="r" b="b"/>
              <a:pathLst>
                <a:path w="22395" h="21477" extrusionOk="0">
                  <a:moveTo>
                    <a:pt x="17201" y="8638"/>
                  </a:moveTo>
                  <a:cubicBezTo>
                    <a:pt x="17575" y="8638"/>
                    <a:pt x="17951" y="8924"/>
                    <a:pt x="17987" y="9340"/>
                  </a:cubicBezTo>
                  <a:lnTo>
                    <a:pt x="18318" y="16672"/>
                  </a:lnTo>
                  <a:cubicBezTo>
                    <a:pt x="18371" y="17228"/>
                    <a:pt x="17868" y="17718"/>
                    <a:pt x="17273" y="17718"/>
                  </a:cubicBezTo>
                  <a:lnTo>
                    <a:pt x="9821" y="17612"/>
                  </a:lnTo>
                  <a:cubicBezTo>
                    <a:pt x="9212" y="17612"/>
                    <a:pt x="8881" y="16844"/>
                    <a:pt x="9331" y="16447"/>
                  </a:cubicBezTo>
                  <a:lnTo>
                    <a:pt x="16717" y="8837"/>
                  </a:lnTo>
                  <a:cubicBezTo>
                    <a:pt x="16855" y="8699"/>
                    <a:pt x="17028" y="8638"/>
                    <a:pt x="17201" y="8638"/>
                  </a:cubicBezTo>
                  <a:close/>
                  <a:moveTo>
                    <a:pt x="20125" y="1"/>
                  </a:moveTo>
                  <a:cubicBezTo>
                    <a:pt x="19697" y="1"/>
                    <a:pt x="19262" y="159"/>
                    <a:pt x="18927" y="512"/>
                  </a:cubicBezTo>
                  <a:lnTo>
                    <a:pt x="993" y="18711"/>
                  </a:lnTo>
                  <a:cubicBezTo>
                    <a:pt x="0" y="19756"/>
                    <a:pt x="781" y="21477"/>
                    <a:pt x="2264" y="21477"/>
                  </a:cubicBezTo>
                  <a:lnTo>
                    <a:pt x="20303" y="21477"/>
                  </a:lnTo>
                  <a:cubicBezTo>
                    <a:pt x="21508" y="21477"/>
                    <a:pt x="22395" y="20537"/>
                    <a:pt x="22395" y="19425"/>
                  </a:cubicBezTo>
                  <a:lnTo>
                    <a:pt x="21786" y="1558"/>
                  </a:lnTo>
                  <a:cubicBezTo>
                    <a:pt x="21786" y="611"/>
                    <a:pt x="20967" y="1"/>
                    <a:pt x="20125" y="1"/>
                  </a:cubicBezTo>
                  <a:close/>
                </a:path>
              </a:pathLst>
            </a:custGeom>
            <a:solidFill>
              <a:schemeClr val="lt2"/>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59" name="Google Shape;453;p27">
              <a:extLst>
                <a:ext uri="{FF2B5EF4-FFF2-40B4-BE49-F238E27FC236}">
                  <a16:creationId xmlns:a16="http://schemas.microsoft.com/office/drawing/2014/main" id="{60B9E5EF-9B22-42A6-879E-76D9CADF5E07}"/>
                </a:ext>
              </a:extLst>
            </p:cNvPr>
            <p:cNvSpPr/>
            <p:nvPr/>
          </p:nvSpPr>
          <p:spPr>
            <a:xfrm>
              <a:off x="4845828" y="3874532"/>
              <a:ext cx="1027082" cy="1046648"/>
            </a:xfrm>
            <a:custGeom>
              <a:avLst/>
              <a:gdLst/>
              <a:ahLst/>
              <a:cxnLst/>
              <a:rect l="l" t="t" r="r" b="b"/>
              <a:pathLst>
                <a:path w="18583" h="18937" extrusionOk="0">
                  <a:moveTo>
                    <a:pt x="18477" y="0"/>
                  </a:moveTo>
                  <a:cubicBezTo>
                    <a:pt x="18305" y="119"/>
                    <a:pt x="18199" y="225"/>
                    <a:pt x="18093" y="331"/>
                  </a:cubicBezTo>
                  <a:lnTo>
                    <a:pt x="159" y="18530"/>
                  </a:lnTo>
                  <a:cubicBezTo>
                    <a:pt x="106" y="18649"/>
                    <a:pt x="53" y="18702"/>
                    <a:pt x="0" y="18755"/>
                  </a:cubicBezTo>
                  <a:lnTo>
                    <a:pt x="0" y="18808"/>
                  </a:lnTo>
                  <a:cubicBezTo>
                    <a:pt x="80" y="18894"/>
                    <a:pt x="189" y="18937"/>
                    <a:pt x="293" y="18937"/>
                  </a:cubicBezTo>
                  <a:cubicBezTo>
                    <a:pt x="397" y="18937"/>
                    <a:pt x="497" y="18894"/>
                    <a:pt x="556" y="18808"/>
                  </a:cubicBezTo>
                  <a:lnTo>
                    <a:pt x="18477" y="556"/>
                  </a:lnTo>
                  <a:cubicBezTo>
                    <a:pt x="18583" y="384"/>
                    <a:pt x="18583" y="172"/>
                    <a:pt x="18477" y="0"/>
                  </a:cubicBezTo>
                  <a:close/>
                </a:path>
              </a:pathLst>
            </a:custGeom>
            <a:solidFill>
              <a:schemeClr val="accen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60" name="Google Shape;454;p27">
              <a:extLst>
                <a:ext uri="{FF2B5EF4-FFF2-40B4-BE49-F238E27FC236}">
                  <a16:creationId xmlns:a16="http://schemas.microsoft.com/office/drawing/2014/main" id="{E049AADD-731D-4B3A-80AB-4476C4458327}"/>
                </a:ext>
              </a:extLst>
            </p:cNvPr>
            <p:cNvSpPr/>
            <p:nvPr/>
          </p:nvSpPr>
          <p:spPr>
            <a:xfrm>
              <a:off x="5818028" y="3941796"/>
              <a:ext cx="76107" cy="67374"/>
            </a:xfrm>
            <a:custGeom>
              <a:avLst/>
              <a:gdLst/>
              <a:ahLst/>
              <a:cxnLst/>
              <a:rect l="l" t="t" r="r" b="b"/>
              <a:pathLst>
                <a:path w="1377" h="1219" extrusionOk="0">
                  <a:moveTo>
                    <a:pt x="0" y="1"/>
                  </a:moveTo>
                  <a:lnTo>
                    <a:pt x="0" y="160"/>
                  </a:lnTo>
                  <a:lnTo>
                    <a:pt x="1218" y="1219"/>
                  </a:lnTo>
                  <a:lnTo>
                    <a:pt x="1324" y="1219"/>
                  </a:lnTo>
                  <a:cubicBezTo>
                    <a:pt x="1376" y="1152"/>
                    <a:pt x="1376" y="1099"/>
                    <a:pt x="1324" y="1047"/>
                  </a:cubicBezTo>
                  <a:lnTo>
                    <a:pt x="172" y="1"/>
                  </a:lnTo>
                  <a:close/>
                </a:path>
              </a:pathLst>
            </a:custGeom>
            <a:solidFill>
              <a:schemeClr val="accen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61" name="Google Shape;455;p27">
              <a:extLst>
                <a:ext uri="{FF2B5EF4-FFF2-40B4-BE49-F238E27FC236}">
                  <a16:creationId xmlns:a16="http://schemas.microsoft.com/office/drawing/2014/main" id="{8CA9F57F-EA74-42A6-8BCF-2F02525A1B75}"/>
                </a:ext>
              </a:extLst>
            </p:cNvPr>
            <p:cNvSpPr/>
            <p:nvPr/>
          </p:nvSpPr>
          <p:spPr>
            <a:xfrm>
              <a:off x="5647575" y="4112967"/>
              <a:ext cx="76107" cy="69585"/>
            </a:xfrm>
            <a:custGeom>
              <a:avLst/>
              <a:gdLst/>
              <a:ahLst/>
              <a:cxnLst/>
              <a:rect l="l" t="t" r="r" b="b"/>
              <a:pathLst>
                <a:path w="1377" h="1259" extrusionOk="0">
                  <a:moveTo>
                    <a:pt x="86" y="1"/>
                  </a:moveTo>
                  <a:cubicBezTo>
                    <a:pt x="66" y="1"/>
                    <a:pt x="53" y="14"/>
                    <a:pt x="53" y="41"/>
                  </a:cubicBezTo>
                  <a:cubicBezTo>
                    <a:pt x="0" y="107"/>
                    <a:pt x="0" y="160"/>
                    <a:pt x="53" y="160"/>
                  </a:cubicBezTo>
                  <a:lnTo>
                    <a:pt x="1205" y="1258"/>
                  </a:lnTo>
                  <a:lnTo>
                    <a:pt x="1377" y="1258"/>
                  </a:lnTo>
                  <a:cubicBezTo>
                    <a:pt x="1377" y="1205"/>
                    <a:pt x="1377" y="1152"/>
                    <a:pt x="1324" y="1100"/>
                  </a:cubicBezTo>
                  <a:lnTo>
                    <a:pt x="159" y="41"/>
                  </a:lnTo>
                  <a:cubicBezTo>
                    <a:pt x="133" y="14"/>
                    <a:pt x="106" y="1"/>
                    <a:pt x="86" y="1"/>
                  </a:cubicBezTo>
                  <a:close/>
                </a:path>
              </a:pathLst>
            </a:custGeom>
            <a:solidFill>
              <a:srgbClr val="EDD56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62" name="Google Shape;456;p27">
              <a:extLst>
                <a:ext uri="{FF2B5EF4-FFF2-40B4-BE49-F238E27FC236}">
                  <a16:creationId xmlns:a16="http://schemas.microsoft.com/office/drawing/2014/main" id="{51051372-56DA-4CA0-B257-624B0BADC19D}"/>
                </a:ext>
              </a:extLst>
            </p:cNvPr>
            <p:cNvSpPr/>
            <p:nvPr/>
          </p:nvSpPr>
          <p:spPr>
            <a:xfrm>
              <a:off x="5775580" y="3984243"/>
              <a:ext cx="54883" cy="49080"/>
            </a:xfrm>
            <a:custGeom>
              <a:avLst/>
              <a:gdLst/>
              <a:ahLst/>
              <a:cxnLst/>
              <a:rect l="l" t="t" r="r" b="b"/>
              <a:pathLst>
                <a:path w="993" h="888" extrusionOk="0">
                  <a:moveTo>
                    <a:pt x="53" y="1"/>
                  </a:moveTo>
                  <a:cubicBezTo>
                    <a:pt x="0" y="54"/>
                    <a:pt x="0" y="54"/>
                    <a:pt x="53" y="120"/>
                  </a:cubicBezTo>
                  <a:lnTo>
                    <a:pt x="874" y="887"/>
                  </a:lnTo>
                  <a:lnTo>
                    <a:pt x="993" y="887"/>
                  </a:lnTo>
                  <a:lnTo>
                    <a:pt x="993" y="781"/>
                  </a:lnTo>
                  <a:lnTo>
                    <a:pt x="106" y="1"/>
                  </a:lnTo>
                  <a:close/>
                </a:path>
              </a:pathLst>
            </a:custGeom>
            <a:solidFill>
              <a:schemeClr val="accen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63" name="Google Shape;457;p27">
              <a:extLst>
                <a:ext uri="{FF2B5EF4-FFF2-40B4-BE49-F238E27FC236}">
                  <a16:creationId xmlns:a16="http://schemas.microsoft.com/office/drawing/2014/main" id="{190DD4E9-4E3C-4DCE-A288-A18247874E73}"/>
                </a:ext>
              </a:extLst>
            </p:cNvPr>
            <p:cNvSpPr/>
            <p:nvPr/>
          </p:nvSpPr>
          <p:spPr>
            <a:xfrm>
              <a:off x="5736062" y="4024646"/>
              <a:ext cx="54938" cy="50351"/>
            </a:xfrm>
            <a:custGeom>
              <a:avLst/>
              <a:gdLst/>
              <a:ahLst/>
              <a:cxnLst/>
              <a:rect l="l" t="t" r="r" b="b"/>
              <a:pathLst>
                <a:path w="994" h="911" extrusionOk="0">
                  <a:moveTo>
                    <a:pt x="73" y="1"/>
                  </a:moveTo>
                  <a:cubicBezTo>
                    <a:pt x="54" y="1"/>
                    <a:pt x="27" y="17"/>
                    <a:pt x="1" y="50"/>
                  </a:cubicBezTo>
                  <a:lnTo>
                    <a:pt x="1" y="103"/>
                  </a:lnTo>
                  <a:lnTo>
                    <a:pt x="874" y="871"/>
                  </a:lnTo>
                  <a:cubicBezTo>
                    <a:pt x="901" y="898"/>
                    <a:pt x="914" y="911"/>
                    <a:pt x="929" y="911"/>
                  </a:cubicBezTo>
                  <a:cubicBezTo>
                    <a:pt x="944" y="911"/>
                    <a:pt x="960" y="898"/>
                    <a:pt x="993" y="871"/>
                  </a:cubicBezTo>
                  <a:lnTo>
                    <a:pt x="993" y="818"/>
                  </a:lnTo>
                  <a:lnTo>
                    <a:pt x="107" y="50"/>
                  </a:lnTo>
                  <a:cubicBezTo>
                    <a:pt x="107" y="17"/>
                    <a:pt x="93" y="1"/>
                    <a:pt x="73" y="1"/>
                  </a:cubicBezTo>
                  <a:close/>
                </a:path>
              </a:pathLst>
            </a:custGeom>
            <a:solidFill>
              <a:schemeClr val="accen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64" name="Google Shape;458;p27">
              <a:extLst>
                <a:ext uri="{FF2B5EF4-FFF2-40B4-BE49-F238E27FC236}">
                  <a16:creationId xmlns:a16="http://schemas.microsoft.com/office/drawing/2014/main" id="{6977EABB-2FE1-4876-8F3A-616A486418FD}"/>
                </a:ext>
              </a:extLst>
            </p:cNvPr>
            <p:cNvSpPr/>
            <p:nvPr/>
          </p:nvSpPr>
          <p:spPr>
            <a:xfrm>
              <a:off x="5695826" y="4066927"/>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20" y="0"/>
                  </a:lnTo>
                  <a:close/>
                </a:path>
              </a:pathLst>
            </a:custGeom>
            <a:solidFill>
              <a:schemeClr val="accen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65" name="Google Shape;459;p27">
              <a:extLst>
                <a:ext uri="{FF2B5EF4-FFF2-40B4-BE49-F238E27FC236}">
                  <a16:creationId xmlns:a16="http://schemas.microsoft.com/office/drawing/2014/main" id="{21FD9FA5-1C4F-4A6A-A859-A2F9483412AB}"/>
                </a:ext>
              </a:extLst>
            </p:cNvPr>
            <p:cNvSpPr/>
            <p:nvPr/>
          </p:nvSpPr>
          <p:spPr>
            <a:xfrm>
              <a:off x="5604409" y="4158344"/>
              <a:ext cx="54883" cy="48361"/>
            </a:xfrm>
            <a:custGeom>
              <a:avLst/>
              <a:gdLst/>
              <a:ahLst/>
              <a:cxnLst/>
              <a:rect l="l" t="t" r="r" b="b"/>
              <a:pathLst>
                <a:path w="993" h="875" extrusionOk="0">
                  <a:moveTo>
                    <a:pt x="66" y="1"/>
                  </a:moveTo>
                  <a:cubicBezTo>
                    <a:pt x="0" y="54"/>
                    <a:pt x="0" y="54"/>
                    <a:pt x="66" y="106"/>
                  </a:cubicBezTo>
                  <a:lnTo>
                    <a:pt x="887" y="874"/>
                  </a:lnTo>
                  <a:lnTo>
                    <a:pt x="993" y="874"/>
                  </a:lnTo>
                  <a:lnTo>
                    <a:pt x="993" y="768"/>
                  </a:lnTo>
                  <a:lnTo>
                    <a:pt x="119" y="1"/>
                  </a:lnTo>
                  <a:close/>
                </a:path>
              </a:pathLst>
            </a:custGeom>
            <a:solidFill>
              <a:schemeClr val="accen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66" name="Google Shape;460;p27">
              <a:extLst>
                <a:ext uri="{FF2B5EF4-FFF2-40B4-BE49-F238E27FC236}">
                  <a16:creationId xmlns:a16="http://schemas.microsoft.com/office/drawing/2014/main" id="{BED00730-87C7-4E7E-93A3-EF34CD2D0B53}"/>
                </a:ext>
              </a:extLst>
            </p:cNvPr>
            <p:cNvSpPr/>
            <p:nvPr/>
          </p:nvSpPr>
          <p:spPr>
            <a:xfrm>
              <a:off x="5564891" y="4198580"/>
              <a:ext cx="54938" cy="50517"/>
            </a:xfrm>
            <a:custGeom>
              <a:avLst/>
              <a:gdLst/>
              <a:ahLst/>
              <a:cxnLst/>
              <a:rect l="l" t="t" r="r" b="b"/>
              <a:pathLst>
                <a:path w="994" h="914" extrusionOk="0">
                  <a:moveTo>
                    <a:pt x="87" y="1"/>
                  </a:moveTo>
                  <a:cubicBezTo>
                    <a:pt x="70" y="1"/>
                    <a:pt x="54" y="14"/>
                    <a:pt x="54" y="40"/>
                  </a:cubicBezTo>
                  <a:cubicBezTo>
                    <a:pt x="1" y="40"/>
                    <a:pt x="1" y="93"/>
                    <a:pt x="54" y="93"/>
                  </a:cubicBezTo>
                  <a:lnTo>
                    <a:pt x="887" y="874"/>
                  </a:lnTo>
                  <a:cubicBezTo>
                    <a:pt x="914" y="901"/>
                    <a:pt x="927" y="914"/>
                    <a:pt x="940" y="914"/>
                  </a:cubicBezTo>
                  <a:cubicBezTo>
                    <a:pt x="954" y="914"/>
                    <a:pt x="967" y="901"/>
                    <a:pt x="993" y="874"/>
                  </a:cubicBezTo>
                  <a:lnTo>
                    <a:pt x="993" y="808"/>
                  </a:lnTo>
                  <a:lnTo>
                    <a:pt x="120" y="40"/>
                  </a:lnTo>
                  <a:cubicBezTo>
                    <a:pt x="120" y="14"/>
                    <a:pt x="103" y="1"/>
                    <a:pt x="87" y="1"/>
                  </a:cubicBezTo>
                  <a:close/>
                </a:path>
              </a:pathLst>
            </a:custGeom>
            <a:solidFill>
              <a:schemeClr val="accen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67" name="Google Shape;461;p27">
              <a:extLst>
                <a:ext uri="{FF2B5EF4-FFF2-40B4-BE49-F238E27FC236}">
                  <a16:creationId xmlns:a16="http://schemas.microsoft.com/office/drawing/2014/main" id="{940E24E4-0A8A-4755-ACAF-F083F7BBEC15}"/>
                </a:ext>
              </a:extLst>
            </p:cNvPr>
            <p:cNvSpPr/>
            <p:nvPr/>
          </p:nvSpPr>
          <p:spPr>
            <a:xfrm>
              <a:off x="5525373" y="4240254"/>
              <a:ext cx="54938" cy="49080"/>
            </a:xfrm>
            <a:custGeom>
              <a:avLst/>
              <a:gdLst/>
              <a:ahLst/>
              <a:cxnLst/>
              <a:rect l="l" t="t" r="r" b="b"/>
              <a:pathLst>
                <a:path w="994" h="888" extrusionOk="0">
                  <a:moveTo>
                    <a:pt x="1" y="1"/>
                  </a:moveTo>
                  <a:lnTo>
                    <a:pt x="1" y="120"/>
                  </a:lnTo>
                  <a:lnTo>
                    <a:pt x="888" y="888"/>
                  </a:lnTo>
                  <a:lnTo>
                    <a:pt x="994" y="888"/>
                  </a:lnTo>
                  <a:cubicBezTo>
                    <a:pt x="994" y="888"/>
                    <a:pt x="994" y="835"/>
                    <a:pt x="941" y="782"/>
                  </a:cubicBezTo>
                  <a:lnTo>
                    <a:pt x="107" y="1"/>
                  </a:lnTo>
                  <a:close/>
                </a:path>
              </a:pathLst>
            </a:custGeom>
            <a:solidFill>
              <a:schemeClr val="accen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68" name="Google Shape;462;p27">
              <a:extLst>
                <a:ext uri="{FF2B5EF4-FFF2-40B4-BE49-F238E27FC236}">
                  <a16:creationId xmlns:a16="http://schemas.microsoft.com/office/drawing/2014/main" id="{B363DCC6-B233-43FD-B3A7-D975076A91DA}"/>
                </a:ext>
              </a:extLst>
            </p:cNvPr>
            <p:cNvSpPr/>
            <p:nvPr/>
          </p:nvSpPr>
          <p:spPr>
            <a:xfrm>
              <a:off x="5433956" y="4331726"/>
              <a:ext cx="57868" cy="49080"/>
            </a:xfrm>
            <a:custGeom>
              <a:avLst/>
              <a:gdLst/>
              <a:ahLst/>
              <a:cxnLst/>
              <a:rect l="l" t="t" r="r" b="b"/>
              <a:pathLst>
                <a:path w="1047" h="888" extrusionOk="0">
                  <a:moveTo>
                    <a:pt x="53" y="0"/>
                  </a:moveTo>
                  <a:cubicBezTo>
                    <a:pt x="0" y="53"/>
                    <a:pt x="0" y="53"/>
                    <a:pt x="53" y="119"/>
                  </a:cubicBezTo>
                  <a:lnTo>
                    <a:pt x="940" y="887"/>
                  </a:lnTo>
                  <a:lnTo>
                    <a:pt x="993" y="887"/>
                  </a:lnTo>
                  <a:cubicBezTo>
                    <a:pt x="1046" y="887"/>
                    <a:pt x="1046" y="834"/>
                    <a:pt x="993" y="781"/>
                  </a:cubicBezTo>
                  <a:lnTo>
                    <a:pt x="173" y="0"/>
                  </a:lnTo>
                  <a:close/>
                </a:path>
              </a:pathLst>
            </a:custGeom>
            <a:solidFill>
              <a:schemeClr val="accen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69" name="Google Shape;463;p27">
              <a:extLst>
                <a:ext uri="{FF2B5EF4-FFF2-40B4-BE49-F238E27FC236}">
                  <a16:creationId xmlns:a16="http://schemas.microsoft.com/office/drawing/2014/main" id="{6604F3DD-8E17-45F6-BD3A-46CE1EB135DC}"/>
                </a:ext>
              </a:extLst>
            </p:cNvPr>
            <p:cNvSpPr/>
            <p:nvPr/>
          </p:nvSpPr>
          <p:spPr>
            <a:xfrm>
              <a:off x="5394438" y="4372128"/>
              <a:ext cx="54938" cy="50351"/>
            </a:xfrm>
            <a:custGeom>
              <a:avLst/>
              <a:gdLst/>
              <a:ahLst/>
              <a:cxnLst/>
              <a:rect l="l" t="t" r="r" b="b"/>
              <a:pathLst>
                <a:path w="994" h="911" extrusionOk="0">
                  <a:moveTo>
                    <a:pt x="80" y="1"/>
                  </a:moveTo>
                  <a:cubicBezTo>
                    <a:pt x="67" y="1"/>
                    <a:pt x="54" y="17"/>
                    <a:pt x="54" y="50"/>
                  </a:cubicBezTo>
                  <a:cubicBezTo>
                    <a:pt x="1" y="50"/>
                    <a:pt x="1" y="103"/>
                    <a:pt x="54" y="103"/>
                  </a:cubicBezTo>
                  <a:lnTo>
                    <a:pt x="888" y="871"/>
                  </a:lnTo>
                  <a:cubicBezTo>
                    <a:pt x="914" y="897"/>
                    <a:pt x="940" y="910"/>
                    <a:pt x="960" y="910"/>
                  </a:cubicBezTo>
                  <a:cubicBezTo>
                    <a:pt x="980" y="910"/>
                    <a:pt x="993" y="897"/>
                    <a:pt x="993" y="871"/>
                  </a:cubicBezTo>
                  <a:lnTo>
                    <a:pt x="993" y="818"/>
                  </a:lnTo>
                  <a:lnTo>
                    <a:pt x="107" y="50"/>
                  </a:lnTo>
                  <a:cubicBezTo>
                    <a:pt x="107" y="17"/>
                    <a:pt x="93" y="1"/>
                    <a:pt x="80" y="1"/>
                  </a:cubicBezTo>
                  <a:close/>
                </a:path>
              </a:pathLst>
            </a:custGeom>
            <a:solidFill>
              <a:schemeClr val="accen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70" name="Google Shape;464;p27">
              <a:extLst>
                <a:ext uri="{FF2B5EF4-FFF2-40B4-BE49-F238E27FC236}">
                  <a16:creationId xmlns:a16="http://schemas.microsoft.com/office/drawing/2014/main" id="{A2888BAB-A80C-4A78-8E7F-92C85A5FF5EC}"/>
                </a:ext>
              </a:extLst>
            </p:cNvPr>
            <p:cNvSpPr/>
            <p:nvPr/>
          </p:nvSpPr>
          <p:spPr>
            <a:xfrm>
              <a:off x="5354975" y="4414354"/>
              <a:ext cx="54883" cy="48361"/>
            </a:xfrm>
            <a:custGeom>
              <a:avLst/>
              <a:gdLst/>
              <a:ahLst/>
              <a:cxnLst/>
              <a:rect l="l" t="t" r="r" b="b"/>
              <a:pathLst>
                <a:path w="993" h="875" extrusionOk="0">
                  <a:moveTo>
                    <a:pt x="0" y="1"/>
                  </a:moveTo>
                  <a:cubicBezTo>
                    <a:pt x="0" y="54"/>
                    <a:pt x="0" y="54"/>
                    <a:pt x="53" y="107"/>
                  </a:cubicBezTo>
                  <a:lnTo>
                    <a:pt x="874" y="874"/>
                  </a:lnTo>
                  <a:lnTo>
                    <a:pt x="993" y="874"/>
                  </a:lnTo>
                  <a:lnTo>
                    <a:pt x="993" y="769"/>
                  </a:lnTo>
                  <a:lnTo>
                    <a:pt x="106" y="1"/>
                  </a:lnTo>
                  <a:close/>
                </a:path>
              </a:pathLst>
            </a:custGeom>
            <a:solidFill>
              <a:schemeClr val="accen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71" name="Google Shape;465;p27">
              <a:extLst>
                <a:ext uri="{FF2B5EF4-FFF2-40B4-BE49-F238E27FC236}">
                  <a16:creationId xmlns:a16="http://schemas.microsoft.com/office/drawing/2014/main" id="{A795FDD6-335A-4D40-9908-28F17CC8D6D3}"/>
                </a:ext>
              </a:extLst>
            </p:cNvPr>
            <p:cNvSpPr/>
            <p:nvPr/>
          </p:nvSpPr>
          <p:spPr>
            <a:xfrm>
              <a:off x="5266433" y="4505826"/>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06" y="0"/>
                  </a:lnTo>
                  <a:close/>
                </a:path>
              </a:pathLst>
            </a:custGeom>
            <a:solidFill>
              <a:schemeClr val="accen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72" name="Google Shape;466;p27">
              <a:extLst>
                <a:ext uri="{FF2B5EF4-FFF2-40B4-BE49-F238E27FC236}">
                  <a16:creationId xmlns:a16="http://schemas.microsoft.com/office/drawing/2014/main" id="{40042A55-B58B-468F-8AC9-4029D6F180D8}"/>
                </a:ext>
              </a:extLst>
            </p:cNvPr>
            <p:cNvSpPr/>
            <p:nvPr/>
          </p:nvSpPr>
          <p:spPr>
            <a:xfrm>
              <a:off x="5223986" y="4546063"/>
              <a:ext cx="57868" cy="50517"/>
            </a:xfrm>
            <a:custGeom>
              <a:avLst/>
              <a:gdLst/>
              <a:ahLst/>
              <a:cxnLst/>
              <a:rect l="l" t="t" r="r" b="b"/>
              <a:pathLst>
                <a:path w="1047" h="914" extrusionOk="0">
                  <a:moveTo>
                    <a:pt x="87" y="0"/>
                  </a:moveTo>
                  <a:cubicBezTo>
                    <a:pt x="67" y="0"/>
                    <a:pt x="54" y="13"/>
                    <a:pt x="54" y="40"/>
                  </a:cubicBezTo>
                  <a:cubicBezTo>
                    <a:pt x="1" y="40"/>
                    <a:pt x="1" y="93"/>
                    <a:pt x="54" y="93"/>
                  </a:cubicBezTo>
                  <a:lnTo>
                    <a:pt x="874" y="874"/>
                  </a:lnTo>
                  <a:cubicBezTo>
                    <a:pt x="901" y="900"/>
                    <a:pt x="931" y="913"/>
                    <a:pt x="954" y="913"/>
                  </a:cubicBezTo>
                  <a:cubicBezTo>
                    <a:pt x="977" y="913"/>
                    <a:pt x="994" y="900"/>
                    <a:pt x="994" y="874"/>
                  </a:cubicBezTo>
                  <a:cubicBezTo>
                    <a:pt x="1047" y="874"/>
                    <a:pt x="1047" y="808"/>
                    <a:pt x="994" y="808"/>
                  </a:cubicBezTo>
                  <a:lnTo>
                    <a:pt x="160" y="40"/>
                  </a:lnTo>
                  <a:cubicBezTo>
                    <a:pt x="133" y="13"/>
                    <a:pt x="107" y="0"/>
                    <a:pt x="87" y="0"/>
                  </a:cubicBezTo>
                  <a:close/>
                </a:path>
              </a:pathLst>
            </a:custGeom>
            <a:solidFill>
              <a:schemeClr val="accen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73" name="Google Shape;467;p27">
              <a:extLst>
                <a:ext uri="{FF2B5EF4-FFF2-40B4-BE49-F238E27FC236}">
                  <a16:creationId xmlns:a16="http://schemas.microsoft.com/office/drawing/2014/main" id="{0A049FD1-0206-4832-8362-250EAFD47C6E}"/>
                </a:ext>
              </a:extLst>
            </p:cNvPr>
            <p:cNvSpPr/>
            <p:nvPr/>
          </p:nvSpPr>
          <p:spPr>
            <a:xfrm>
              <a:off x="5183804" y="4587736"/>
              <a:ext cx="54883" cy="49080"/>
            </a:xfrm>
            <a:custGeom>
              <a:avLst/>
              <a:gdLst/>
              <a:ahLst/>
              <a:cxnLst/>
              <a:rect l="l" t="t" r="r" b="b"/>
              <a:pathLst>
                <a:path w="993" h="888" extrusionOk="0">
                  <a:moveTo>
                    <a:pt x="66" y="1"/>
                  </a:moveTo>
                  <a:cubicBezTo>
                    <a:pt x="0" y="54"/>
                    <a:pt x="0" y="120"/>
                    <a:pt x="66" y="120"/>
                  </a:cubicBezTo>
                  <a:lnTo>
                    <a:pt x="887" y="887"/>
                  </a:lnTo>
                  <a:lnTo>
                    <a:pt x="993" y="887"/>
                  </a:lnTo>
                  <a:lnTo>
                    <a:pt x="993" y="782"/>
                  </a:lnTo>
                  <a:lnTo>
                    <a:pt x="119" y="1"/>
                  </a:lnTo>
                  <a:close/>
                </a:path>
              </a:pathLst>
            </a:custGeom>
            <a:solidFill>
              <a:schemeClr val="accen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74" name="Google Shape;468;p27">
              <a:extLst>
                <a:ext uri="{FF2B5EF4-FFF2-40B4-BE49-F238E27FC236}">
                  <a16:creationId xmlns:a16="http://schemas.microsoft.com/office/drawing/2014/main" id="{64E39DB6-ED2F-4FE9-924D-E116ED06E4DB}"/>
                </a:ext>
              </a:extLst>
            </p:cNvPr>
            <p:cNvSpPr/>
            <p:nvPr/>
          </p:nvSpPr>
          <p:spPr>
            <a:xfrm>
              <a:off x="5095980" y="4679208"/>
              <a:ext cx="54938" cy="49024"/>
            </a:xfrm>
            <a:custGeom>
              <a:avLst/>
              <a:gdLst/>
              <a:ahLst/>
              <a:cxnLst/>
              <a:rect l="l" t="t" r="r" b="b"/>
              <a:pathLst>
                <a:path w="994" h="887" extrusionOk="0">
                  <a:moveTo>
                    <a:pt x="1" y="0"/>
                  </a:moveTo>
                  <a:lnTo>
                    <a:pt x="1" y="119"/>
                  </a:lnTo>
                  <a:lnTo>
                    <a:pt x="874" y="887"/>
                  </a:lnTo>
                  <a:lnTo>
                    <a:pt x="993" y="887"/>
                  </a:lnTo>
                  <a:cubicBezTo>
                    <a:pt x="993" y="887"/>
                    <a:pt x="993" y="834"/>
                    <a:pt x="927" y="781"/>
                  </a:cubicBezTo>
                  <a:lnTo>
                    <a:pt x="107" y="0"/>
                  </a:lnTo>
                  <a:close/>
                </a:path>
              </a:pathLst>
            </a:custGeom>
            <a:solidFill>
              <a:schemeClr val="accen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75" name="Google Shape;469;p27">
              <a:extLst>
                <a:ext uri="{FF2B5EF4-FFF2-40B4-BE49-F238E27FC236}">
                  <a16:creationId xmlns:a16="http://schemas.microsoft.com/office/drawing/2014/main" id="{3FCDEC40-E622-4892-A767-C3B6EE2CF466}"/>
                </a:ext>
              </a:extLst>
            </p:cNvPr>
            <p:cNvSpPr/>
            <p:nvPr/>
          </p:nvSpPr>
          <p:spPr>
            <a:xfrm>
              <a:off x="5055744" y="4719611"/>
              <a:ext cx="54938" cy="50351"/>
            </a:xfrm>
            <a:custGeom>
              <a:avLst/>
              <a:gdLst/>
              <a:ahLst/>
              <a:cxnLst/>
              <a:rect l="l" t="t" r="r" b="b"/>
              <a:pathLst>
                <a:path w="994" h="911" extrusionOk="0">
                  <a:moveTo>
                    <a:pt x="41" y="0"/>
                  </a:moveTo>
                  <a:cubicBezTo>
                    <a:pt x="17" y="0"/>
                    <a:pt x="1" y="17"/>
                    <a:pt x="1" y="50"/>
                  </a:cubicBezTo>
                  <a:lnTo>
                    <a:pt x="1" y="103"/>
                  </a:lnTo>
                  <a:lnTo>
                    <a:pt x="888" y="871"/>
                  </a:lnTo>
                  <a:cubicBezTo>
                    <a:pt x="888" y="897"/>
                    <a:pt x="901" y="910"/>
                    <a:pt x="914" y="910"/>
                  </a:cubicBezTo>
                  <a:cubicBezTo>
                    <a:pt x="927" y="910"/>
                    <a:pt x="941" y="897"/>
                    <a:pt x="941" y="871"/>
                  </a:cubicBezTo>
                  <a:cubicBezTo>
                    <a:pt x="993" y="871"/>
                    <a:pt x="993" y="818"/>
                    <a:pt x="941" y="818"/>
                  </a:cubicBezTo>
                  <a:lnTo>
                    <a:pt x="120" y="50"/>
                  </a:lnTo>
                  <a:cubicBezTo>
                    <a:pt x="93" y="17"/>
                    <a:pt x="64" y="0"/>
                    <a:pt x="41" y="0"/>
                  </a:cubicBezTo>
                  <a:close/>
                </a:path>
              </a:pathLst>
            </a:custGeom>
            <a:solidFill>
              <a:schemeClr val="accen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76" name="Google Shape;470;p27">
              <a:extLst>
                <a:ext uri="{FF2B5EF4-FFF2-40B4-BE49-F238E27FC236}">
                  <a16:creationId xmlns:a16="http://schemas.microsoft.com/office/drawing/2014/main" id="{6A5181E6-12F9-4DEF-A4D3-CCF7C194B772}"/>
                </a:ext>
              </a:extLst>
            </p:cNvPr>
            <p:cNvSpPr/>
            <p:nvPr/>
          </p:nvSpPr>
          <p:spPr>
            <a:xfrm>
              <a:off x="5013352" y="4761837"/>
              <a:ext cx="54883" cy="48361"/>
            </a:xfrm>
            <a:custGeom>
              <a:avLst/>
              <a:gdLst/>
              <a:ahLst/>
              <a:cxnLst/>
              <a:rect l="l" t="t" r="r" b="b"/>
              <a:pathLst>
                <a:path w="993" h="875" extrusionOk="0">
                  <a:moveTo>
                    <a:pt x="53" y="1"/>
                  </a:moveTo>
                  <a:cubicBezTo>
                    <a:pt x="0" y="54"/>
                    <a:pt x="0" y="107"/>
                    <a:pt x="53" y="107"/>
                  </a:cubicBezTo>
                  <a:lnTo>
                    <a:pt x="887" y="874"/>
                  </a:lnTo>
                  <a:lnTo>
                    <a:pt x="993" y="874"/>
                  </a:lnTo>
                  <a:lnTo>
                    <a:pt x="993" y="768"/>
                  </a:lnTo>
                  <a:lnTo>
                    <a:pt x="106" y="1"/>
                  </a:lnTo>
                  <a:close/>
                </a:path>
              </a:pathLst>
            </a:custGeom>
            <a:solidFill>
              <a:schemeClr val="accen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77" name="Google Shape;471;p27">
              <a:extLst>
                <a:ext uri="{FF2B5EF4-FFF2-40B4-BE49-F238E27FC236}">
                  <a16:creationId xmlns:a16="http://schemas.microsoft.com/office/drawing/2014/main" id="{68162CBB-17A0-4FCF-8537-CD49EC44B0F4}"/>
                </a:ext>
              </a:extLst>
            </p:cNvPr>
            <p:cNvSpPr/>
            <p:nvPr/>
          </p:nvSpPr>
          <p:spPr>
            <a:xfrm>
              <a:off x="4924809" y="4853309"/>
              <a:ext cx="54938" cy="48306"/>
            </a:xfrm>
            <a:custGeom>
              <a:avLst/>
              <a:gdLst/>
              <a:ahLst/>
              <a:cxnLst/>
              <a:rect l="l" t="t" r="r" b="b"/>
              <a:pathLst>
                <a:path w="994" h="874" extrusionOk="0">
                  <a:moveTo>
                    <a:pt x="1" y="0"/>
                  </a:moveTo>
                  <a:lnTo>
                    <a:pt x="1" y="106"/>
                  </a:lnTo>
                  <a:lnTo>
                    <a:pt x="887" y="874"/>
                  </a:lnTo>
                  <a:lnTo>
                    <a:pt x="993" y="874"/>
                  </a:lnTo>
                  <a:lnTo>
                    <a:pt x="993" y="768"/>
                  </a:lnTo>
                  <a:lnTo>
                    <a:pt x="120" y="0"/>
                  </a:lnTo>
                  <a:close/>
                </a:path>
              </a:pathLst>
            </a:custGeom>
            <a:solidFill>
              <a:schemeClr val="accen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78" name="Google Shape;472;p27">
              <a:extLst>
                <a:ext uri="{FF2B5EF4-FFF2-40B4-BE49-F238E27FC236}">
                  <a16:creationId xmlns:a16="http://schemas.microsoft.com/office/drawing/2014/main" id="{8A4CEE83-408B-48F0-A642-5A4030608496}"/>
                </a:ext>
              </a:extLst>
            </p:cNvPr>
            <p:cNvSpPr/>
            <p:nvPr/>
          </p:nvSpPr>
          <p:spPr>
            <a:xfrm>
              <a:off x="4885346" y="4893490"/>
              <a:ext cx="54883" cy="51291"/>
            </a:xfrm>
            <a:custGeom>
              <a:avLst/>
              <a:gdLst/>
              <a:ahLst/>
              <a:cxnLst/>
              <a:rect l="l" t="t" r="r" b="b"/>
              <a:pathLst>
                <a:path w="993" h="928" extrusionOk="0">
                  <a:moveTo>
                    <a:pt x="53" y="1"/>
                  </a:moveTo>
                  <a:cubicBezTo>
                    <a:pt x="40" y="1"/>
                    <a:pt x="26" y="14"/>
                    <a:pt x="0" y="41"/>
                  </a:cubicBezTo>
                  <a:lnTo>
                    <a:pt x="0" y="94"/>
                  </a:lnTo>
                  <a:lnTo>
                    <a:pt x="887" y="874"/>
                  </a:lnTo>
                  <a:cubicBezTo>
                    <a:pt x="887" y="927"/>
                    <a:pt x="940" y="927"/>
                    <a:pt x="940" y="927"/>
                  </a:cubicBezTo>
                  <a:cubicBezTo>
                    <a:pt x="993" y="874"/>
                    <a:pt x="993" y="808"/>
                    <a:pt x="940" y="808"/>
                  </a:cubicBezTo>
                  <a:lnTo>
                    <a:pt x="106" y="41"/>
                  </a:lnTo>
                  <a:cubicBezTo>
                    <a:pt x="79" y="14"/>
                    <a:pt x="66" y="1"/>
                    <a:pt x="53" y="1"/>
                  </a:cubicBezTo>
                  <a:close/>
                </a:path>
              </a:pathLst>
            </a:custGeom>
            <a:solidFill>
              <a:schemeClr val="accen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79" name="Google Shape;473;p27">
              <a:extLst>
                <a:ext uri="{FF2B5EF4-FFF2-40B4-BE49-F238E27FC236}">
                  <a16:creationId xmlns:a16="http://schemas.microsoft.com/office/drawing/2014/main" id="{5894F585-4FE0-4D35-942A-765BFA1FE85D}"/>
                </a:ext>
              </a:extLst>
            </p:cNvPr>
            <p:cNvSpPr/>
            <p:nvPr/>
          </p:nvSpPr>
          <p:spPr>
            <a:xfrm>
              <a:off x="5480051" y="4287068"/>
              <a:ext cx="76107" cy="68645"/>
            </a:xfrm>
            <a:custGeom>
              <a:avLst/>
              <a:gdLst/>
              <a:ahLst/>
              <a:cxnLst/>
              <a:rect l="l" t="t" r="r" b="b"/>
              <a:pathLst>
                <a:path w="1377" h="1242" extrusionOk="0">
                  <a:moveTo>
                    <a:pt x="80" y="1"/>
                  </a:moveTo>
                  <a:cubicBezTo>
                    <a:pt x="53" y="1"/>
                    <a:pt x="27" y="14"/>
                    <a:pt x="0" y="41"/>
                  </a:cubicBezTo>
                  <a:lnTo>
                    <a:pt x="0" y="147"/>
                  </a:lnTo>
                  <a:lnTo>
                    <a:pt x="1205" y="1192"/>
                  </a:lnTo>
                  <a:cubicBezTo>
                    <a:pt x="1205" y="1225"/>
                    <a:pt x="1218" y="1242"/>
                    <a:pt x="1239" y="1242"/>
                  </a:cubicBezTo>
                  <a:cubicBezTo>
                    <a:pt x="1261" y="1242"/>
                    <a:pt x="1291" y="1225"/>
                    <a:pt x="1324" y="1192"/>
                  </a:cubicBezTo>
                  <a:cubicBezTo>
                    <a:pt x="1377" y="1192"/>
                    <a:pt x="1377" y="1139"/>
                    <a:pt x="1324" y="1086"/>
                  </a:cubicBezTo>
                  <a:lnTo>
                    <a:pt x="159" y="41"/>
                  </a:lnTo>
                  <a:cubicBezTo>
                    <a:pt x="133" y="14"/>
                    <a:pt x="106" y="1"/>
                    <a:pt x="80" y="1"/>
                  </a:cubicBezTo>
                  <a:close/>
                </a:path>
              </a:pathLst>
            </a:custGeom>
            <a:solidFill>
              <a:schemeClr val="accen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80" name="Google Shape;474;p27">
              <a:extLst>
                <a:ext uri="{FF2B5EF4-FFF2-40B4-BE49-F238E27FC236}">
                  <a16:creationId xmlns:a16="http://schemas.microsoft.com/office/drawing/2014/main" id="{9651F459-AD37-416E-83CD-7B2914534579}"/>
                </a:ext>
              </a:extLst>
            </p:cNvPr>
            <p:cNvSpPr/>
            <p:nvPr/>
          </p:nvSpPr>
          <p:spPr>
            <a:xfrm>
              <a:off x="5308880" y="4459731"/>
              <a:ext cx="76107" cy="69530"/>
            </a:xfrm>
            <a:custGeom>
              <a:avLst/>
              <a:gdLst/>
              <a:ahLst/>
              <a:cxnLst/>
              <a:rect l="l" t="t" r="r" b="b"/>
              <a:pathLst>
                <a:path w="1377" h="1258" extrusionOk="0">
                  <a:moveTo>
                    <a:pt x="53" y="0"/>
                  </a:moveTo>
                  <a:cubicBezTo>
                    <a:pt x="0" y="53"/>
                    <a:pt x="0" y="120"/>
                    <a:pt x="53" y="173"/>
                  </a:cubicBezTo>
                  <a:lnTo>
                    <a:pt x="1218" y="1218"/>
                  </a:lnTo>
                  <a:cubicBezTo>
                    <a:pt x="1244" y="1245"/>
                    <a:pt x="1271" y="1258"/>
                    <a:pt x="1291" y="1258"/>
                  </a:cubicBezTo>
                  <a:cubicBezTo>
                    <a:pt x="1311" y="1258"/>
                    <a:pt x="1324" y="1245"/>
                    <a:pt x="1324" y="1218"/>
                  </a:cubicBezTo>
                  <a:cubicBezTo>
                    <a:pt x="1377" y="1165"/>
                    <a:pt x="1377" y="1112"/>
                    <a:pt x="1324" y="1112"/>
                  </a:cubicBezTo>
                  <a:lnTo>
                    <a:pt x="172" y="0"/>
                  </a:lnTo>
                  <a:close/>
                </a:path>
              </a:pathLst>
            </a:custGeom>
            <a:solidFill>
              <a:schemeClr val="accen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81" name="Google Shape;475;p27">
              <a:extLst>
                <a:ext uri="{FF2B5EF4-FFF2-40B4-BE49-F238E27FC236}">
                  <a16:creationId xmlns:a16="http://schemas.microsoft.com/office/drawing/2014/main" id="{6F26A33A-A50F-4B34-A633-4A3211B9B12C}"/>
                </a:ext>
              </a:extLst>
            </p:cNvPr>
            <p:cNvSpPr/>
            <p:nvPr/>
          </p:nvSpPr>
          <p:spPr>
            <a:xfrm>
              <a:off x="5138428" y="4631621"/>
              <a:ext cx="79036" cy="68811"/>
            </a:xfrm>
            <a:custGeom>
              <a:avLst/>
              <a:gdLst/>
              <a:ahLst/>
              <a:cxnLst/>
              <a:rect l="l" t="t" r="r" b="b"/>
              <a:pathLst>
                <a:path w="1430" h="1245" extrusionOk="0">
                  <a:moveTo>
                    <a:pt x="134" y="1"/>
                  </a:moveTo>
                  <a:cubicBezTo>
                    <a:pt x="106" y="1"/>
                    <a:pt x="80" y="14"/>
                    <a:pt x="53" y="40"/>
                  </a:cubicBezTo>
                  <a:cubicBezTo>
                    <a:pt x="0" y="93"/>
                    <a:pt x="53" y="146"/>
                    <a:pt x="53" y="146"/>
                  </a:cubicBezTo>
                  <a:lnTo>
                    <a:pt x="1271" y="1245"/>
                  </a:lnTo>
                  <a:lnTo>
                    <a:pt x="1377" y="1245"/>
                  </a:lnTo>
                  <a:cubicBezTo>
                    <a:pt x="1430" y="1192"/>
                    <a:pt x="1430" y="1139"/>
                    <a:pt x="1377" y="1086"/>
                  </a:cubicBezTo>
                  <a:lnTo>
                    <a:pt x="225" y="40"/>
                  </a:lnTo>
                  <a:cubicBezTo>
                    <a:pt x="192" y="14"/>
                    <a:pt x="163" y="1"/>
                    <a:pt x="134" y="1"/>
                  </a:cubicBezTo>
                  <a:close/>
                </a:path>
              </a:pathLst>
            </a:custGeom>
            <a:solidFill>
              <a:schemeClr val="accen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82" name="Google Shape;476;p27">
              <a:extLst>
                <a:ext uri="{FF2B5EF4-FFF2-40B4-BE49-F238E27FC236}">
                  <a16:creationId xmlns:a16="http://schemas.microsoft.com/office/drawing/2014/main" id="{9F84191F-EF9E-4832-BE9D-F531B7DAA274}"/>
                </a:ext>
              </a:extLst>
            </p:cNvPr>
            <p:cNvSpPr/>
            <p:nvPr/>
          </p:nvSpPr>
          <p:spPr>
            <a:xfrm>
              <a:off x="4970904" y="4805003"/>
              <a:ext cx="76107" cy="68811"/>
            </a:xfrm>
            <a:custGeom>
              <a:avLst/>
              <a:gdLst/>
              <a:ahLst/>
              <a:cxnLst/>
              <a:rect l="l" t="t" r="r" b="b"/>
              <a:pathLst>
                <a:path w="1377" h="1245" extrusionOk="0">
                  <a:moveTo>
                    <a:pt x="87" y="1"/>
                  </a:moveTo>
                  <a:cubicBezTo>
                    <a:pt x="67" y="1"/>
                    <a:pt x="53" y="14"/>
                    <a:pt x="53" y="40"/>
                  </a:cubicBezTo>
                  <a:cubicBezTo>
                    <a:pt x="1" y="40"/>
                    <a:pt x="1" y="93"/>
                    <a:pt x="53" y="159"/>
                  </a:cubicBezTo>
                  <a:lnTo>
                    <a:pt x="1205" y="1205"/>
                  </a:lnTo>
                  <a:cubicBezTo>
                    <a:pt x="1238" y="1231"/>
                    <a:pt x="1268" y="1245"/>
                    <a:pt x="1289" y="1245"/>
                  </a:cubicBezTo>
                  <a:cubicBezTo>
                    <a:pt x="1311" y="1245"/>
                    <a:pt x="1324" y="1231"/>
                    <a:pt x="1324" y="1205"/>
                  </a:cubicBezTo>
                  <a:cubicBezTo>
                    <a:pt x="1377" y="1205"/>
                    <a:pt x="1377" y="1152"/>
                    <a:pt x="1324" y="1086"/>
                  </a:cubicBezTo>
                  <a:lnTo>
                    <a:pt x="159" y="40"/>
                  </a:lnTo>
                  <a:cubicBezTo>
                    <a:pt x="133" y="14"/>
                    <a:pt x="106" y="1"/>
                    <a:pt x="87" y="1"/>
                  </a:cubicBezTo>
                  <a:close/>
                </a:path>
              </a:pathLst>
            </a:custGeom>
            <a:solidFill>
              <a:schemeClr val="accen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83" name="Google Shape;477;p27">
              <a:extLst>
                <a:ext uri="{FF2B5EF4-FFF2-40B4-BE49-F238E27FC236}">
                  <a16:creationId xmlns:a16="http://schemas.microsoft.com/office/drawing/2014/main" id="{8BABFD7C-9A58-414E-A03F-B3CEF4950DE2}"/>
                </a:ext>
              </a:extLst>
            </p:cNvPr>
            <p:cNvSpPr/>
            <p:nvPr/>
          </p:nvSpPr>
          <p:spPr>
            <a:xfrm>
              <a:off x="5818028" y="4746472"/>
              <a:ext cx="1121428" cy="305090"/>
            </a:xfrm>
            <a:custGeom>
              <a:avLst/>
              <a:gdLst/>
              <a:ahLst/>
              <a:cxnLst/>
              <a:rect l="l" t="t" r="r" b="b"/>
              <a:pathLst>
                <a:path w="20290" h="5520" extrusionOk="0">
                  <a:moveTo>
                    <a:pt x="2316" y="1"/>
                  </a:moveTo>
                  <a:cubicBezTo>
                    <a:pt x="1046" y="1"/>
                    <a:pt x="0" y="940"/>
                    <a:pt x="0" y="2092"/>
                  </a:cubicBezTo>
                  <a:lnTo>
                    <a:pt x="0" y="3534"/>
                  </a:lnTo>
                  <a:cubicBezTo>
                    <a:pt x="0" y="4633"/>
                    <a:pt x="1046" y="5520"/>
                    <a:pt x="2316" y="5520"/>
                  </a:cubicBezTo>
                  <a:lnTo>
                    <a:pt x="20290" y="5520"/>
                  </a:lnTo>
                  <a:lnTo>
                    <a:pt x="20290" y="4408"/>
                  </a:lnTo>
                  <a:lnTo>
                    <a:pt x="20290" y="1099"/>
                  </a:lnTo>
                  <a:lnTo>
                    <a:pt x="20290" y="1"/>
                  </a:lnTo>
                  <a:close/>
                </a:path>
              </a:pathLst>
            </a:custGeom>
            <a:solidFill>
              <a:schemeClr val="accent3"/>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84" name="Google Shape;478;p27">
              <a:extLst>
                <a:ext uri="{FF2B5EF4-FFF2-40B4-BE49-F238E27FC236}">
                  <a16:creationId xmlns:a16="http://schemas.microsoft.com/office/drawing/2014/main" id="{A76879E2-D3AF-4216-8ECE-D3ADB73959E4}"/>
                </a:ext>
              </a:extLst>
            </p:cNvPr>
            <p:cNvSpPr/>
            <p:nvPr/>
          </p:nvSpPr>
          <p:spPr>
            <a:xfrm>
              <a:off x="5979692" y="4746472"/>
              <a:ext cx="1121428" cy="305090"/>
            </a:xfrm>
            <a:custGeom>
              <a:avLst/>
              <a:gdLst/>
              <a:ahLst/>
              <a:cxnLst/>
              <a:rect l="l" t="t" r="r" b="b"/>
              <a:pathLst>
                <a:path w="20290" h="5520" extrusionOk="0">
                  <a:moveTo>
                    <a:pt x="2263" y="1"/>
                  </a:moveTo>
                  <a:cubicBezTo>
                    <a:pt x="993" y="1"/>
                    <a:pt x="0" y="940"/>
                    <a:pt x="0" y="2092"/>
                  </a:cubicBezTo>
                  <a:lnTo>
                    <a:pt x="0" y="3534"/>
                  </a:lnTo>
                  <a:cubicBezTo>
                    <a:pt x="0" y="4633"/>
                    <a:pt x="993" y="5520"/>
                    <a:pt x="2263" y="5520"/>
                  </a:cubicBezTo>
                  <a:lnTo>
                    <a:pt x="20290" y="5520"/>
                  </a:lnTo>
                  <a:lnTo>
                    <a:pt x="20290" y="4408"/>
                  </a:lnTo>
                  <a:lnTo>
                    <a:pt x="2144" y="4408"/>
                  </a:lnTo>
                  <a:cubicBezTo>
                    <a:pt x="1707" y="4408"/>
                    <a:pt x="1324" y="3971"/>
                    <a:pt x="1324" y="3468"/>
                  </a:cubicBezTo>
                  <a:lnTo>
                    <a:pt x="1324" y="2039"/>
                  </a:lnTo>
                  <a:cubicBezTo>
                    <a:pt x="1324" y="1602"/>
                    <a:pt x="1707" y="1099"/>
                    <a:pt x="2144" y="1099"/>
                  </a:cubicBezTo>
                  <a:lnTo>
                    <a:pt x="20290" y="1099"/>
                  </a:lnTo>
                  <a:lnTo>
                    <a:pt x="20290" y="1"/>
                  </a:lnTo>
                  <a:close/>
                </a:path>
              </a:pathLst>
            </a:custGeom>
            <a:solidFill>
              <a:schemeClr val="accent4"/>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85" name="Google Shape;479;p27">
              <a:extLst>
                <a:ext uri="{FF2B5EF4-FFF2-40B4-BE49-F238E27FC236}">
                  <a16:creationId xmlns:a16="http://schemas.microsoft.com/office/drawing/2014/main" id="{55F81698-8966-405B-B8DF-DC60E71C69EF}"/>
                </a:ext>
              </a:extLst>
            </p:cNvPr>
            <p:cNvSpPr/>
            <p:nvPr/>
          </p:nvSpPr>
          <p:spPr>
            <a:xfrm>
              <a:off x="6052814" y="4807214"/>
              <a:ext cx="1011717" cy="182944"/>
            </a:xfrm>
            <a:custGeom>
              <a:avLst/>
              <a:gdLst/>
              <a:ahLst/>
              <a:cxnLst/>
              <a:rect l="l" t="t" r="r" b="b"/>
              <a:pathLst>
                <a:path w="18305" h="3310" extrusionOk="0">
                  <a:moveTo>
                    <a:pt x="821" y="0"/>
                  </a:moveTo>
                  <a:cubicBezTo>
                    <a:pt x="331" y="0"/>
                    <a:pt x="1" y="503"/>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86" name="Google Shape;480;p27">
              <a:extLst>
                <a:ext uri="{FF2B5EF4-FFF2-40B4-BE49-F238E27FC236}">
                  <a16:creationId xmlns:a16="http://schemas.microsoft.com/office/drawing/2014/main" id="{CA3E968B-3320-4B93-8C97-FFDD29B8E650}"/>
                </a:ext>
              </a:extLst>
            </p:cNvPr>
            <p:cNvSpPr/>
            <p:nvPr/>
          </p:nvSpPr>
          <p:spPr>
            <a:xfrm>
              <a:off x="6052814" y="4898630"/>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87" name="Google Shape;481;p27">
              <a:extLst>
                <a:ext uri="{FF2B5EF4-FFF2-40B4-BE49-F238E27FC236}">
                  <a16:creationId xmlns:a16="http://schemas.microsoft.com/office/drawing/2014/main" id="{291C66FF-B179-4723-B7A7-5E14C0A1978D}"/>
                </a:ext>
              </a:extLst>
            </p:cNvPr>
            <p:cNvSpPr/>
            <p:nvPr/>
          </p:nvSpPr>
          <p:spPr>
            <a:xfrm>
              <a:off x="5818028" y="4137120"/>
              <a:ext cx="1121428" cy="304372"/>
            </a:xfrm>
            <a:custGeom>
              <a:avLst/>
              <a:gdLst/>
              <a:ahLst/>
              <a:cxnLst/>
              <a:rect l="l" t="t" r="r" b="b"/>
              <a:pathLst>
                <a:path w="20290" h="5507" extrusionOk="0">
                  <a:moveTo>
                    <a:pt x="2316" y="1"/>
                  </a:moveTo>
                  <a:cubicBezTo>
                    <a:pt x="1046" y="1"/>
                    <a:pt x="0" y="927"/>
                    <a:pt x="0" y="2092"/>
                  </a:cubicBezTo>
                  <a:lnTo>
                    <a:pt x="0" y="3521"/>
                  </a:lnTo>
                  <a:cubicBezTo>
                    <a:pt x="0" y="4633"/>
                    <a:pt x="1046" y="5507"/>
                    <a:pt x="2316" y="5507"/>
                  </a:cubicBezTo>
                  <a:lnTo>
                    <a:pt x="20290" y="5507"/>
                  </a:lnTo>
                  <a:lnTo>
                    <a:pt x="20290" y="4408"/>
                  </a:lnTo>
                  <a:lnTo>
                    <a:pt x="20290" y="1099"/>
                  </a:lnTo>
                  <a:lnTo>
                    <a:pt x="20290" y="1"/>
                  </a:lnTo>
                  <a:close/>
                </a:path>
              </a:pathLst>
            </a:custGeom>
            <a:solidFill>
              <a:schemeClr val="dk2"/>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88" name="Google Shape;482;p27">
              <a:extLst>
                <a:ext uri="{FF2B5EF4-FFF2-40B4-BE49-F238E27FC236}">
                  <a16:creationId xmlns:a16="http://schemas.microsoft.com/office/drawing/2014/main" id="{ABE770CB-5BEA-40D7-8893-19839B809826}"/>
                </a:ext>
              </a:extLst>
            </p:cNvPr>
            <p:cNvSpPr/>
            <p:nvPr/>
          </p:nvSpPr>
          <p:spPr>
            <a:xfrm>
              <a:off x="5979692" y="4137120"/>
              <a:ext cx="1121428" cy="304372"/>
            </a:xfrm>
            <a:custGeom>
              <a:avLst/>
              <a:gdLst/>
              <a:ahLst/>
              <a:cxnLst/>
              <a:rect l="l" t="t" r="r" b="b"/>
              <a:pathLst>
                <a:path w="20290" h="5507" extrusionOk="0">
                  <a:moveTo>
                    <a:pt x="2263" y="1"/>
                  </a:moveTo>
                  <a:cubicBezTo>
                    <a:pt x="993" y="1"/>
                    <a:pt x="0" y="927"/>
                    <a:pt x="0" y="2092"/>
                  </a:cubicBezTo>
                  <a:lnTo>
                    <a:pt x="0" y="3521"/>
                  </a:lnTo>
                  <a:cubicBezTo>
                    <a:pt x="0" y="4633"/>
                    <a:pt x="993" y="5507"/>
                    <a:pt x="2263" y="5507"/>
                  </a:cubicBezTo>
                  <a:lnTo>
                    <a:pt x="20290" y="5507"/>
                  </a:lnTo>
                  <a:lnTo>
                    <a:pt x="20290" y="4408"/>
                  </a:lnTo>
                  <a:lnTo>
                    <a:pt x="2144" y="4408"/>
                  </a:lnTo>
                  <a:cubicBezTo>
                    <a:pt x="1707" y="4408"/>
                    <a:pt x="1324" y="3971"/>
                    <a:pt x="1324" y="3468"/>
                  </a:cubicBezTo>
                  <a:lnTo>
                    <a:pt x="1324" y="2039"/>
                  </a:lnTo>
                  <a:cubicBezTo>
                    <a:pt x="1324" y="1589"/>
                    <a:pt x="1707" y="1099"/>
                    <a:pt x="2144" y="1099"/>
                  </a:cubicBezTo>
                  <a:lnTo>
                    <a:pt x="20290" y="1099"/>
                  </a:lnTo>
                  <a:lnTo>
                    <a:pt x="20290" y="1"/>
                  </a:lnTo>
                  <a:close/>
                </a:path>
              </a:pathLst>
            </a:custGeom>
            <a:solidFill>
              <a:schemeClr val="accent2"/>
            </a:solidFill>
            <a:ln>
              <a:noFill/>
            </a:ln>
          </p:spPr>
          <p:txBody>
            <a:bodyPr spcFirstLastPara="1" wrap="square" lIns="91425" tIns="91425" rIns="91425" bIns="91425" anchor="ctr" anchorCtr="0">
              <a:noAutofit/>
            </a:bodyPr>
            <a:lstStyle/>
            <a:p>
              <a:endParaRPr sz="1350" dirty="0">
                <a:solidFill>
                  <a:prstClr val="black"/>
                </a:solidFill>
                <a:latin typeface="Times New Roman" panose="02020603050405020304" pitchFamily="18" charset="0"/>
              </a:endParaRPr>
            </a:p>
          </p:txBody>
        </p:sp>
        <p:sp>
          <p:nvSpPr>
            <p:cNvPr id="189" name="Google Shape;483;p27">
              <a:extLst>
                <a:ext uri="{FF2B5EF4-FFF2-40B4-BE49-F238E27FC236}">
                  <a16:creationId xmlns:a16="http://schemas.microsoft.com/office/drawing/2014/main" id="{BDE0DD92-9954-483D-9254-DF93389D6D10}"/>
                </a:ext>
              </a:extLst>
            </p:cNvPr>
            <p:cNvSpPr/>
            <p:nvPr/>
          </p:nvSpPr>
          <p:spPr>
            <a:xfrm>
              <a:off x="6052814" y="4197862"/>
              <a:ext cx="1011717" cy="182944"/>
            </a:xfrm>
            <a:custGeom>
              <a:avLst/>
              <a:gdLst/>
              <a:ahLst/>
              <a:cxnLst/>
              <a:rect l="l" t="t" r="r" b="b"/>
              <a:pathLst>
                <a:path w="18305" h="3310" extrusionOk="0">
                  <a:moveTo>
                    <a:pt x="821" y="0"/>
                  </a:moveTo>
                  <a:cubicBezTo>
                    <a:pt x="331" y="0"/>
                    <a:pt x="1" y="490"/>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90" name="Google Shape;484;p27">
              <a:extLst>
                <a:ext uri="{FF2B5EF4-FFF2-40B4-BE49-F238E27FC236}">
                  <a16:creationId xmlns:a16="http://schemas.microsoft.com/office/drawing/2014/main" id="{98E0769E-2EC9-413B-86D6-D6E6966C2609}"/>
                </a:ext>
              </a:extLst>
            </p:cNvPr>
            <p:cNvSpPr/>
            <p:nvPr/>
          </p:nvSpPr>
          <p:spPr>
            <a:xfrm>
              <a:off x="6052814" y="4289278"/>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91" name="Google Shape;485;p27">
              <a:extLst>
                <a:ext uri="{FF2B5EF4-FFF2-40B4-BE49-F238E27FC236}">
                  <a16:creationId xmlns:a16="http://schemas.microsoft.com/office/drawing/2014/main" id="{0A5FA524-2DF6-4965-9E8E-94B13171613C}"/>
                </a:ext>
              </a:extLst>
            </p:cNvPr>
            <p:cNvSpPr/>
            <p:nvPr/>
          </p:nvSpPr>
          <p:spPr>
            <a:xfrm>
              <a:off x="5878714" y="4441437"/>
              <a:ext cx="1122202" cy="305090"/>
            </a:xfrm>
            <a:custGeom>
              <a:avLst/>
              <a:gdLst/>
              <a:ahLst/>
              <a:cxnLst/>
              <a:rect l="l" t="t" r="r" b="b"/>
              <a:pathLst>
                <a:path w="20304" h="5520" extrusionOk="0">
                  <a:moveTo>
                    <a:pt x="1" y="1"/>
                  </a:moveTo>
                  <a:lnTo>
                    <a:pt x="1" y="1112"/>
                  </a:lnTo>
                  <a:lnTo>
                    <a:pt x="1" y="4421"/>
                  </a:lnTo>
                  <a:lnTo>
                    <a:pt x="1" y="5520"/>
                  </a:lnTo>
                  <a:lnTo>
                    <a:pt x="18146" y="5520"/>
                  </a:lnTo>
                  <a:cubicBezTo>
                    <a:pt x="19417" y="5520"/>
                    <a:pt x="20303" y="4633"/>
                    <a:pt x="20303" y="3534"/>
                  </a:cubicBezTo>
                  <a:lnTo>
                    <a:pt x="20303" y="2105"/>
                  </a:lnTo>
                  <a:cubicBezTo>
                    <a:pt x="20303" y="940"/>
                    <a:pt x="19417" y="1"/>
                    <a:pt x="18146" y="1"/>
                  </a:cubicBezTo>
                  <a:close/>
                </a:path>
              </a:pathLst>
            </a:custGeom>
            <a:solidFill>
              <a:schemeClr val="accent6"/>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92" name="Google Shape;486;p27">
              <a:extLst>
                <a:ext uri="{FF2B5EF4-FFF2-40B4-BE49-F238E27FC236}">
                  <a16:creationId xmlns:a16="http://schemas.microsoft.com/office/drawing/2014/main" id="{F509284B-876D-4A80-BA84-280F172E213B}"/>
                </a:ext>
              </a:extLst>
            </p:cNvPr>
            <p:cNvSpPr/>
            <p:nvPr/>
          </p:nvSpPr>
          <p:spPr>
            <a:xfrm>
              <a:off x="5723626" y="4441437"/>
              <a:ext cx="1121484" cy="305090"/>
            </a:xfrm>
            <a:custGeom>
              <a:avLst/>
              <a:gdLst/>
              <a:ahLst/>
              <a:cxnLst/>
              <a:rect l="l" t="t" r="r" b="b"/>
              <a:pathLst>
                <a:path w="20291" h="5520" extrusionOk="0">
                  <a:moveTo>
                    <a:pt x="1" y="1"/>
                  </a:moveTo>
                  <a:lnTo>
                    <a:pt x="1" y="1112"/>
                  </a:lnTo>
                  <a:lnTo>
                    <a:pt x="18199" y="1112"/>
                  </a:lnTo>
                  <a:cubicBezTo>
                    <a:pt x="18636" y="1112"/>
                    <a:pt x="18967" y="1602"/>
                    <a:pt x="18967" y="2039"/>
                  </a:cubicBezTo>
                  <a:lnTo>
                    <a:pt x="18967" y="3481"/>
                  </a:lnTo>
                  <a:cubicBezTo>
                    <a:pt x="18967" y="3971"/>
                    <a:pt x="18636" y="4421"/>
                    <a:pt x="18199" y="4421"/>
                  </a:cubicBezTo>
                  <a:lnTo>
                    <a:pt x="1" y="4421"/>
                  </a:lnTo>
                  <a:lnTo>
                    <a:pt x="1" y="5520"/>
                  </a:lnTo>
                  <a:lnTo>
                    <a:pt x="18093" y="5520"/>
                  </a:lnTo>
                  <a:cubicBezTo>
                    <a:pt x="19351" y="5520"/>
                    <a:pt x="20290" y="4633"/>
                    <a:pt x="20290" y="3534"/>
                  </a:cubicBezTo>
                  <a:lnTo>
                    <a:pt x="20290" y="2105"/>
                  </a:lnTo>
                  <a:cubicBezTo>
                    <a:pt x="20290" y="940"/>
                    <a:pt x="19351" y="1"/>
                    <a:pt x="18093" y="1"/>
                  </a:cubicBezTo>
                  <a:close/>
                </a:path>
              </a:pathLst>
            </a:custGeom>
            <a:solidFill>
              <a:schemeClr val="accent5"/>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93" name="Google Shape;487;p27">
              <a:extLst>
                <a:ext uri="{FF2B5EF4-FFF2-40B4-BE49-F238E27FC236}">
                  <a16:creationId xmlns:a16="http://schemas.microsoft.com/office/drawing/2014/main" id="{514DAC2C-F787-4F25-9A11-7B159FD88F5A}"/>
                </a:ext>
              </a:extLst>
            </p:cNvPr>
            <p:cNvSpPr/>
            <p:nvPr/>
          </p:nvSpPr>
          <p:spPr>
            <a:xfrm>
              <a:off x="5760215" y="4502897"/>
              <a:ext cx="1011717" cy="182944"/>
            </a:xfrm>
            <a:custGeom>
              <a:avLst/>
              <a:gdLst/>
              <a:ahLst/>
              <a:cxnLst/>
              <a:rect l="l" t="t" r="r" b="b"/>
              <a:pathLst>
                <a:path w="18305" h="3310" extrusionOk="0">
                  <a:moveTo>
                    <a:pt x="0" y="0"/>
                  </a:moveTo>
                  <a:lnTo>
                    <a:pt x="0" y="3309"/>
                  </a:lnTo>
                  <a:lnTo>
                    <a:pt x="17537" y="3309"/>
                  </a:lnTo>
                  <a:cubicBezTo>
                    <a:pt x="18027" y="3309"/>
                    <a:pt x="18305" y="2859"/>
                    <a:pt x="18305" y="2369"/>
                  </a:cubicBezTo>
                  <a:lnTo>
                    <a:pt x="18305" y="927"/>
                  </a:lnTo>
                  <a:cubicBezTo>
                    <a:pt x="18305" y="490"/>
                    <a:pt x="18027" y="0"/>
                    <a:pt x="17537" y="0"/>
                  </a:cubicBezTo>
                  <a:close/>
                </a:path>
              </a:pathLst>
            </a:custGeom>
            <a:solidFill>
              <a:srgbClr val="FEFEF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94" name="Google Shape;488;p27">
              <a:extLst>
                <a:ext uri="{FF2B5EF4-FFF2-40B4-BE49-F238E27FC236}">
                  <a16:creationId xmlns:a16="http://schemas.microsoft.com/office/drawing/2014/main" id="{43DA952A-51C1-4CD8-87AC-54EE952645F8}"/>
                </a:ext>
              </a:extLst>
            </p:cNvPr>
            <p:cNvSpPr/>
            <p:nvPr/>
          </p:nvSpPr>
          <p:spPr>
            <a:xfrm>
              <a:off x="5760215" y="4594314"/>
              <a:ext cx="1011717" cy="91527"/>
            </a:xfrm>
            <a:custGeom>
              <a:avLst/>
              <a:gdLst/>
              <a:ahLst/>
              <a:cxnLst/>
              <a:rect l="l" t="t" r="r" b="b"/>
              <a:pathLst>
                <a:path w="18305" h="1656" extrusionOk="0">
                  <a:moveTo>
                    <a:pt x="0" y="1"/>
                  </a:moveTo>
                  <a:lnTo>
                    <a:pt x="0" y="1655"/>
                  </a:lnTo>
                  <a:lnTo>
                    <a:pt x="17537" y="1655"/>
                  </a:lnTo>
                  <a:cubicBezTo>
                    <a:pt x="18027" y="1655"/>
                    <a:pt x="18305" y="1205"/>
                    <a:pt x="18305" y="715"/>
                  </a:cubicBezTo>
                  <a:lnTo>
                    <a:pt x="18305" y="1"/>
                  </a:lnTo>
                  <a:close/>
                </a:path>
              </a:pathLst>
            </a:custGeom>
            <a:solidFill>
              <a:srgbClr val="E3E8DD"/>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95" name="Google Shape;489;p27">
              <a:extLst>
                <a:ext uri="{FF2B5EF4-FFF2-40B4-BE49-F238E27FC236}">
                  <a16:creationId xmlns:a16="http://schemas.microsoft.com/office/drawing/2014/main" id="{F591E635-FEAB-4C3C-B9C6-EC29961A1ECB}"/>
                </a:ext>
              </a:extLst>
            </p:cNvPr>
            <p:cNvSpPr/>
            <p:nvPr/>
          </p:nvSpPr>
          <p:spPr>
            <a:xfrm>
              <a:off x="5485910" y="4847726"/>
              <a:ext cx="200077" cy="203836"/>
            </a:xfrm>
            <a:custGeom>
              <a:avLst/>
              <a:gdLst/>
              <a:ahLst/>
              <a:cxnLst/>
              <a:rect l="l" t="t" r="r" b="b"/>
              <a:pathLst>
                <a:path w="3620" h="3688" extrusionOk="0">
                  <a:moveTo>
                    <a:pt x="1020" y="0"/>
                  </a:moveTo>
                  <a:cubicBezTo>
                    <a:pt x="495" y="0"/>
                    <a:pt x="74" y="143"/>
                    <a:pt x="0" y="485"/>
                  </a:cubicBezTo>
                  <a:lnTo>
                    <a:pt x="1152" y="3688"/>
                  </a:lnTo>
                  <a:lnTo>
                    <a:pt x="3468" y="1305"/>
                  </a:lnTo>
                  <a:cubicBezTo>
                    <a:pt x="3619" y="602"/>
                    <a:pt x="2099" y="0"/>
                    <a:pt x="1020" y="0"/>
                  </a:cubicBezTo>
                  <a:close/>
                </a:path>
              </a:pathLst>
            </a:custGeom>
            <a:solidFill>
              <a:schemeClr val="accen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96" name="Google Shape;490;p27">
              <a:extLst>
                <a:ext uri="{FF2B5EF4-FFF2-40B4-BE49-F238E27FC236}">
                  <a16:creationId xmlns:a16="http://schemas.microsoft.com/office/drawing/2014/main" id="{E02F2ECF-691B-47FD-81C8-6B94B0BA2911}"/>
                </a:ext>
              </a:extLst>
            </p:cNvPr>
            <p:cNvSpPr/>
            <p:nvPr/>
          </p:nvSpPr>
          <p:spPr>
            <a:xfrm>
              <a:off x="5528302" y="4988168"/>
              <a:ext cx="64445" cy="63395"/>
            </a:xfrm>
            <a:custGeom>
              <a:avLst/>
              <a:gdLst/>
              <a:ahLst/>
              <a:cxnLst/>
              <a:rect l="l" t="t" r="r" b="b"/>
              <a:pathLst>
                <a:path w="1166" h="1147" extrusionOk="0">
                  <a:moveTo>
                    <a:pt x="349" y="0"/>
                  </a:moveTo>
                  <a:cubicBezTo>
                    <a:pt x="216" y="0"/>
                    <a:pt x="102" y="26"/>
                    <a:pt x="1" y="88"/>
                  </a:cubicBezTo>
                  <a:lnTo>
                    <a:pt x="385" y="1147"/>
                  </a:lnTo>
                  <a:lnTo>
                    <a:pt x="1166" y="313"/>
                  </a:lnTo>
                  <a:cubicBezTo>
                    <a:pt x="1046" y="207"/>
                    <a:pt x="835" y="88"/>
                    <a:pt x="663" y="35"/>
                  </a:cubicBezTo>
                  <a:cubicBezTo>
                    <a:pt x="547" y="13"/>
                    <a:pt x="444" y="0"/>
                    <a:pt x="349" y="0"/>
                  </a:cubicBezTo>
                  <a:close/>
                </a:path>
              </a:pathLst>
            </a:custGeom>
            <a:solidFill>
              <a:schemeClr val="dk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97" name="Google Shape;491;p27">
              <a:extLst>
                <a:ext uri="{FF2B5EF4-FFF2-40B4-BE49-F238E27FC236}">
                  <a16:creationId xmlns:a16="http://schemas.microsoft.com/office/drawing/2014/main" id="{A5A28937-704C-464F-98FE-88CACD065452}"/>
                </a:ext>
              </a:extLst>
            </p:cNvPr>
            <p:cNvSpPr/>
            <p:nvPr/>
          </p:nvSpPr>
          <p:spPr>
            <a:xfrm>
              <a:off x="5644646" y="4085222"/>
              <a:ext cx="228265" cy="152158"/>
            </a:xfrm>
            <a:custGeom>
              <a:avLst/>
              <a:gdLst/>
              <a:ahLst/>
              <a:cxnLst/>
              <a:rect l="l" t="t" r="r" b="b"/>
              <a:pathLst>
                <a:path w="4130" h="2753" extrusionOk="0">
                  <a:moveTo>
                    <a:pt x="768" y="0"/>
                  </a:moveTo>
                  <a:cubicBezTo>
                    <a:pt x="543" y="0"/>
                    <a:pt x="384" y="106"/>
                    <a:pt x="331" y="278"/>
                  </a:cubicBezTo>
                  <a:lnTo>
                    <a:pt x="53" y="1602"/>
                  </a:lnTo>
                  <a:cubicBezTo>
                    <a:pt x="0" y="1654"/>
                    <a:pt x="53" y="1760"/>
                    <a:pt x="53" y="1866"/>
                  </a:cubicBezTo>
                  <a:cubicBezTo>
                    <a:pt x="106" y="1932"/>
                    <a:pt x="159" y="1985"/>
                    <a:pt x="265" y="2038"/>
                  </a:cubicBezTo>
                  <a:lnTo>
                    <a:pt x="331" y="2038"/>
                  </a:lnTo>
                  <a:lnTo>
                    <a:pt x="3362" y="2753"/>
                  </a:lnTo>
                  <a:cubicBezTo>
                    <a:pt x="3415" y="2753"/>
                    <a:pt x="3521" y="2753"/>
                    <a:pt x="3640" y="2700"/>
                  </a:cubicBezTo>
                  <a:cubicBezTo>
                    <a:pt x="3693" y="2647"/>
                    <a:pt x="3746" y="2594"/>
                    <a:pt x="3799" y="2475"/>
                  </a:cubicBezTo>
                  <a:lnTo>
                    <a:pt x="4077" y="1204"/>
                  </a:lnTo>
                  <a:cubicBezTo>
                    <a:pt x="4130" y="993"/>
                    <a:pt x="4024" y="821"/>
                    <a:pt x="3799" y="768"/>
                  </a:cubicBezTo>
                  <a:lnTo>
                    <a:pt x="768" y="0"/>
                  </a:lnTo>
                  <a:close/>
                </a:path>
              </a:pathLst>
            </a:custGeom>
            <a:solidFill>
              <a:schemeClr val="accent5"/>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98" name="Google Shape;492;p27">
              <a:extLst>
                <a:ext uri="{FF2B5EF4-FFF2-40B4-BE49-F238E27FC236}">
                  <a16:creationId xmlns:a16="http://schemas.microsoft.com/office/drawing/2014/main" id="{4C5272C7-D691-460D-AF7C-E29527C98AC4}"/>
                </a:ext>
              </a:extLst>
            </p:cNvPr>
            <p:cNvSpPr/>
            <p:nvPr/>
          </p:nvSpPr>
          <p:spPr>
            <a:xfrm>
              <a:off x="5645836" y="4137120"/>
              <a:ext cx="215829" cy="100260"/>
            </a:xfrm>
            <a:custGeom>
              <a:avLst/>
              <a:gdLst/>
              <a:ahLst/>
              <a:cxnLst/>
              <a:rect l="l" t="t" r="r" b="b"/>
              <a:pathLst>
                <a:path w="3905" h="1814" extrusionOk="0">
                  <a:moveTo>
                    <a:pt x="159" y="1"/>
                  </a:moveTo>
                  <a:lnTo>
                    <a:pt x="53" y="663"/>
                  </a:lnTo>
                  <a:cubicBezTo>
                    <a:pt x="0" y="715"/>
                    <a:pt x="53" y="821"/>
                    <a:pt x="53" y="927"/>
                  </a:cubicBezTo>
                  <a:cubicBezTo>
                    <a:pt x="106" y="993"/>
                    <a:pt x="159" y="1046"/>
                    <a:pt x="265" y="1099"/>
                  </a:cubicBezTo>
                  <a:lnTo>
                    <a:pt x="331" y="1099"/>
                  </a:lnTo>
                  <a:lnTo>
                    <a:pt x="3362" y="1814"/>
                  </a:lnTo>
                  <a:cubicBezTo>
                    <a:pt x="3415" y="1814"/>
                    <a:pt x="3521" y="1814"/>
                    <a:pt x="3640" y="1761"/>
                  </a:cubicBezTo>
                  <a:cubicBezTo>
                    <a:pt x="3693" y="1708"/>
                    <a:pt x="3746" y="1655"/>
                    <a:pt x="3799" y="1536"/>
                  </a:cubicBezTo>
                  <a:lnTo>
                    <a:pt x="3905" y="927"/>
                  </a:lnTo>
                  <a:lnTo>
                    <a:pt x="159" y="1"/>
                  </a:lnTo>
                  <a:close/>
                </a:path>
              </a:pathLst>
            </a:custGeom>
            <a:solidFill>
              <a:schemeClr val="accent6"/>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99" name="Google Shape;493;p27">
              <a:extLst>
                <a:ext uri="{FF2B5EF4-FFF2-40B4-BE49-F238E27FC236}">
                  <a16:creationId xmlns:a16="http://schemas.microsoft.com/office/drawing/2014/main" id="{05038E9A-E454-4492-82BB-9FDEB648C086}"/>
                </a:ext>
              </a:extLst>
            </p:cNvPr>
            <p:cNvSpPr/>
            <p:nvPr/>
          </p:nvSpPr>
          <p:spPr>
            <a:xfrm>
              <a:off x="5629280" y="4231521"/>
              <a:ext cx="209971" cy="688388"/>
            </a:xfrm>
            <a:custGeom>
              <a:avLst/>
              <a:gdLst/>
              <a:ahLst/>
              <a:cxnLst/>
              <a:rect l="l" t="t" r="r" b="b"/>
              <a:pathLst>
                <a:path w="3799" h="12455" extrusionOk="0">
                  <a:moveTo>
                    <a:pt x="2753" y="0"/>
                  </a:moveTo>
                  <a:lnTo>
                    <a:pt x="0" y="11528"/>
                  </a:lnTo>
                  <a:lnTo>
                    <a:pt x="874" y="12454"/>
                  </a:lnTo>
                  <a:lnTo>
                    <a:pt x="3799" y="278"/>
                  </a:lnTo>
                  <a:lnTo>
                    <a:pt x="2753" y="0"/>
                  </a:lnTo>
                  <a:close/>
                </a:path>
              </a:pathLst>
            </a:custGeom>
            <a:solidFill>
              <a:schemeClr val="accent2"/>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00" name="Google Shape;494;p27">
              <a:extLst>
                <a:ext uri="{FF2B5EF4-FFF2-40B4-BE49-F238E27FC236}">
                  <a16:creationId xmlns:a16="http://schemas.microsoft.com/office/drawing/2014/main" id="{742D069C-DE57-4FAB-A021-8FD151CA235C}"/>
                </a:ext>
              </a:extLst>
            </p:cNvPr>
            <p:cNvSpPr/>
            <p:nvPr/>
          </p:nvSpPr>
          <p:spPr>
            <a:xfrm>
              <a:off x="5559032" y="4216156"/>
              <a:ext cx="222462" cy="685459"/>
            </a:xfrm>
            <a:custGeom>
              <a:avLst/>
              <a:gdLst/>
              <a:ahLst/>
              <a:cxnLst/>
              <a:rect l="l" t="t" r="r" b="b"/>
              <a:pathLst>
                <a:path w="4025" h="12402" extrusionOk="0">
                  <a:moveTo>
                    <a:pt x="2754" y="0"/>
                  </a:moveTo>
                  <a:lnTo>
                    <a:pt x="1" y="11475"/>
                  </a:lnTo>
                  <a:lnTo>
                    <a:pt x="437" y="12402"/>
                  </a:lnTo>
                  <a:lnTo>
                    <a:pt x="1271" y="11806"/>
                  </a:lnTo>
                  <a:lnTo>
                    <a:pt x="4024" y="278"/>
                  </a:lnTo>
                  <a:lnTo>
                    <a:pt x="2754" y="0"/>
                  </a:lnTo>
                  <a:close/>
                </a:path>
              </a:pathLst>
            </a:custGeom>
            <a:solidFill>
              <a:schemeClr val="dk2"/>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01" name="Google Shape;495;p27">
              <a:extLst>
                <a:ext uri="{FF2B5EF4-FFF2-40B4-BE49-F238E27FC236}">
                  <a16:creationId xmlns:a16="http://schemas.microsoft.com/office/drawing/2014/main" id="{27981ADF-5C21-4526-8F52-CC8B04A60578}"/>
                </a:ext>
              </a:extLst>
            </p:cNvPr>
            <p:cNvSpPr/>
            <p:nvPr/>
          </p:nvSpPr>
          <p:spPr>
            <a:xfrm>
              <a:off x="5485910" y="4200791"/>
              <a:ext cx="225336" cy="673741"/>
            </a:xfrm>
            <a:custGeom>
              <a:avLst/>
              <a:gdLst/>
              <a:ahLst/>
              <a:cxnLst/>
              <a:rect l="l" t="t" r="r" b="b"/>
              <a:pathLst>
                <a:path w="4077" h="12190" extrusionOk="0">
                  <a:moveTo>
                    <a:pt x="2925" y="0"/>
                  </a:moveTo>
                  <a:lnTo>
                    <a:pt x="0" y="12190"/>
                  </a:lnTo>
                  <a:lnTo>
                    <a:pt x="0" y="12190"/>
                  </a:lnTo>
                  <a:lnTo>
                    <a:pt x="1324" y="11753"/>
                  </a:lnTo>
                  <a:lnTo>
                    <a:pt x="4077" y="278"/>
                  </a:lnTo>
                  <a:lnTo>
                    <a:pt x="2925" y="0"/>
                  </a:lnTo>
                  <a:close/>
                </a:path>
              </a:pathLst>
            </a:custGeom>
            <a:solidFill>
              <a:schemeClr val="accent2"/>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02" name="Google Shape;496;p27">
              <a:extLst>
                <a:ext uri="{FF2B5EF4-FFF2-40B4-BE49-F238E27FC236}">
                  <a16:creationId xmlns:a16="http://schemas.microsoft.com/office/drawing/2014/main" id="{AD32BB56-298A-4E14-A1C3-7DF8DE415D66}"/>
                </a:ext>
              </a:extLst>
            </p:cNvPr>
            <p:cNvSpPr/>
            <p:nvPr/>
          </p:nvSpPr>
          <p:spPr>
            <a:xfrm>
              <a:off x="5616845" y="4167132"/>
              <a:ext cx="240701" cy="161720"/>
            </a:xfrm>
            <a:custGeom>
              <a:avLst/>
              <a:gdLst/>
              <a:ahLst/>
              <a:cxnLst/>
              <a:rect l="l" t="t" r="r" b="b"/>
              <a:pathLst>
                <a:path w="4355" h="2926" extrusionOk="0">
                  <a:moveTo>
                    <a:pt x="834" y="0"/>
                  </a:moveTo>
                  <a:cubicBezTo>
                    <a:pt x="715" y="0"/>
                    <a:pt x="609" y="0"/>
                    <a:pt x="556" y="53"/>
                  </a:cubicBezTo>
                  <a:cubicBezTo>
                    <a:pt x="437" y="120"/>
                    <a:pt x="384" y="225"/>
                    <a:pt x="331" y="278"/>
                  </a:cubicBezTo>
                  <a:lnTo>
                    <a:pt x="53" y="1655"/>
                  </a:lnTo>
                  <a:cubicBezTo>
                    <a:pt x="0" y="1880"/>
                    <a:pt x="106" y="2105"/>
                    <a:pt x="331" y="2105"/>
                  </a:cubicBezTo>
                  <a:lnTo>
                    <a:pt x="3534" y="2925"/>
                  </a:lnTo>
                  <a:cubicBezTo>
                    <a:pt x="3746" y="2925"/>
                    <a:pt x="3971" y="2819"/>
                    <a:pt x="4024" y="2594"/>
                  </a:cubicBezTo>
                  <a:lnTo>
                    <a:pt x="4302" y="1271"/>
                  </a:lnTo>
                  <a:cubicBezTo>
                    <a:pt x="4355" y="1165"/>
                    <a:pt x="4302" y="1046"/>
                    <a:pt x="4249" y="940"/>
                  </a:cubicBezTo>
                  <a:cubicBezTo>
                    <a:pt x="4196" y="887"/>
                    <a:pt x="4143" y="834"/>
                    <a:pt x="4077" y="834"/>
                  </a:cubicBezTo>
                  <a:lnTo>
                    <a:pt x="4024" y="781"/>
                  </a:lnTo>
                  <a:lnTo>
                    <a:pt x="834" y="0"/>
                  </a:lnTo>
                  <a:close/>
                </a:path>
              </a:pathLst>
            </a:custGeom>
            <a:solidFill>
              <a:srgbClr val="DDDDDD"/>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03" name="Google Shape;497;p27">
              <a:extLst>
                <a:ext uri="{FF2B5EF4-FFF2-40B4-BE49-F238E27FC236}">
                  <a16:creationId xmlns:a16="http://schemas.microsoft.com/office/drawing/2014/main" id="{CD80068C-4264-4ADA-8B18-8F64800BA4B6}"/>
                </a:ext>
              </a:extLst>
            </p:cNvPr>
            <p:cNvSpPr/>
            <p:nvPr/>
          </p:nvSpPr>
          <p:spPr>
            <a:xfrm>
              <a:off x="5629280" y="4167132"/>
              <a:ext cx="228265" cy="106837"/>
            </a:xfrm>
            <a:custGeom>
              <a:avLst/>
              <a:gdLst/>
              <a:ahLst/>
              <a:cxnLst/>
              <a:rect l="l" t="t" r="r" b="b"/>
              <a:pathLst>
                <a:path w="4130" h="1933" extrusionOk="0">
                  <a:moveTo>
                    <a:pt x="609" y="0"/>
                  </a:moveTo>
                  <a:cubicBezTo>
                    <a:pt x="490" y="0"/>
                    <a:pt x="384" y="0"/>
                    <a:pt x="331" y="53"/>
                  </a:cubicBezTo>
                  <a:cubicBezTo>
                    <a:pt x="212" y="120"/>
                    <a:pt x="159" y="225"/>
                    <a:pt x="106" y="278"/>
                  </a:cubicBezTo>
                  <a:lnTo>
                    <a:pt x="0" y="940"/>
                  </a:lnTo>
                  <a:lnTo>
                    <a:pt x="3918" y="1933"/>
                  </a:lnTo>
                  <a:lnTo>
                    <a:pt x="4077" y="1271"/>
                  </a:lnTo>
                  <a:cubicBezTo>
                    <a:pt x="4130" y="1165"/>
                    <a:pt x="4077" y="1046"/>
                    <a:pt x="4024" y="940"/>
                  </a:cubicBezTo>
                  <a:cubicBezTo>
                    <a:pt x="3971" y="887"/>
                    <a:pt x="3918" y="834"/>
                    <a:pt x="3852" y="834"/>
                  </a:cubicBezTo>
                  <a:lnTo>
                    <a:pt x="3799" y="781"/>
                  </a:lnTo>
                  <a:lnTo>
                    <a:pt x="609" y="0"/>
                  </a:lnTo>
                  <a:close/>
                </a:path>
              </a:pathLst>
            </a:custGeom>
            <a:solidFill>
              <a:srgbClr val="FAFBED"/>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04" name="Google Shape;498;p27">
              <a:extLst>
                <a:ext uri="{FF2B5EF4-FFF2-40B4-BE49-F238E27FC236}">
                  <a16:creationId xmlns:a16="http://schemas.microsoft.com/office/drawing/2014/main" id="{3F6C4494-4796-48A2-8886-1DCED0045D2E}"/>
                </a:ext>
              </a:extLst>
            </p:cNvPr>
            <p:cNvSpPr/>
            <p:nvPr/>
          </p:nvSpPr>
          <p:spPr>
            <a:xfrm>
              <a:off x="5626351" y="4160499"/>
              <a:ext cx="243630" cy="80584"/>
            </a:xfrm>
            <a:custGeom>
              <a:avLst/>
              <a:gdLst/>
              <a:ahLst/>
              <a:cxnLst/>
              <a:rect l="l" t="t" r="r" b="b"/>
              <a:pathLst>
                <a:path w="4408" h="1458" extrusionOk="0">
                  <a:moveTo>
                    <a:pt x="263" y="0"/>
                  </a:moveTo>
                  <a:cubicBezTo>
                    <a:pt x="159" y="0"/>
                    <a:pt x="53" y="87"/>
                    <a:pt x="53" y="173"/>
                  </a:cubicBezTo>
                  <a:cubicBezTo>
                    <a:pt x="0" y="345"/>
                    <a:pt x="106" y="504"/>
                    <a:pt x="212" y="504"/>
                  </a:cubicBezTo>
                  <a:lnTo>
                    <a:pt x="4077" y="1444"/>
                  </a:lnTo>
                  <a:cubicBezTo>
                    <a:pt x="4106" y="1454"/>
                    <a:pt x="4134" y="1458"/>
                    <a:pt x="4160" y="1458"/>
                  </a:cubicBezTo>
                  <a:cubicBezTo>
                    <a:pt x="4277" y="1458"/>
                    <a:pt x="4364" y="1372"/>
                    <a:pt x="4408" y="1285"/>
                  </a:cubicBezTo>
                  <a:cubicBezTo>
                    <a:pt x="4408" y="1113"/>
                    <a:pt x="4355" y="1007"/>
                    <a:pt x="4183" y="954"/>
                  </a:cubicBezTo>
                  <a:lnTo>
                    <a:pt x="331" y="15"/>
                  </a:lnTo>
                  <a:cubicBezTo>
                    <a:pt x="309" y="5"/>
                    <a:pt x="286" y="0"/>
                    <a:pt x="263" y="0"/>
                  </a:cubicBezTo>
                  <a:close/>
                </a:path>
              </a:pathLst>
            </a:custGeom>
            <a:solidFill>
              <a:schemeClr val="dk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05" name="Google Shape;499;p27">
              <a:extLst>
                <a:ext uri="{FF2B5EF4-FFF2-40B4-BE49-F238E27FC236}">
                  <a16:creationId xmlns:a16="http://schemas.microsoft.com/office/drawing/2014/main" id="{2674BDF2-8965-4D1E-807D-E6D106AFBFDA}"/>
                </a:ext>
              </a:extLst>
            </p:cNvPr>
            <p:cNvSpPr/>
            <p:nvPr/>
          </p:nvSpPr>
          <p:spPr>
            <a:xfrm>
              <a:off x="5604409" y="4254476"/>
              <a:ext cx="244349" cy="79865"/>
            </a:xfrm>
            <a:custGeom>
              <a:avLst/>
              <a:gdLst/>
              <a:ahLst/>
              <a:cxnLst/>
              <a:rect l="l" t="t" r="r" b="b"/>
              <a:pathLst>
                <a:path w="4421" h="1445" extrusionOk="0">
                  <a:moveTo>
                    <a:pt x="331" y="1"/>
                  </a:moveTo>
                  <a:cubicBezTo>
                    <a:pt x="225" y="1"/>
                    <a:pt x="66" y="54"/>
                    <a:pt x="66" y="226"/>
                  </a:cubicBezTo>
                  <a:cubicBezTo>
                    <a:pt x="0" y="332"/>
                    <a:pt x="119" y="491"/>
                    <a:pt x="225" y="491"/>
                  </a:cubicBezTo>
                  <a:lnTo>
                    <a:pt x="4090" y="1430"/>
                  </a:lnTo>
                  <a:cubicBezTo>
                    <a:pt x="4119" y="1440"/>
                    <a:pt x="4147" y="1444"/>
                    <a:pt x="4173" y="1444"/>
                  </a:cubicBezTo>
                  <a:cubicBezTo>
                    <a:pt x="4290" y="1444"/>
                    <a:pt x="4378" y="1358"/>
                    <a:pt x="4421" y="1271"/>
                  </a:cubicBezTo>
                  <a:cubicBezTo>
                    <a:pt x="4421" y="1099"/>
                    <a:pt x="4368" y="994"/>
                    <a:pt x="4196" y="941"/>
                  </a:cubicBezTo>
                  <a:lnTo>
                    <a:pt x="331" y="1"/>
                  </a:lnTo>
                  <a:close/>
                </a:path>
              </a:pathLst>
            </a:custGeom>
            <a:solidFill>
              <a:schemeClr val="dk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06" name="Google Shape;500;p27">
              <a:extLst>
                <a:ext uri="{FF2B5EF4-FFF2-40B4-BE49-F238E27FC236}">
                  <a16:creationId xmlns:a16="http://schemas.microsoft.com/office/drawing/2014/main" id="{138DF767-835B-4C1B-9DEF-B209F8AD9A0A}"/>
                </a:ext>
              </a:extLst>
            </p:cNvPr>
            <p:cNvSpPr/>
            <p:nvPr/>
          </p:nvSpPr>
          <p:spPr>
            <a:xfrm>
              <a:off x="6376144" y="3457797"/>
              <a:ext cx="158072" cy="233903"/>
            </a:xfrm>
            <a:custGeom>
              <a:avLst/>
              <a:gdLst/>
              <a:ahLst/>
              <a:cxnLst/>
              <a:rect l="l" t="t" r="r" b="b"/>
              <a:pathLst>
                <a:path w="2860" h="4232" extrusionOk="0">
                  <a:moveTo>
                    <a:pt x="2381" y="0"/>
                  </a:moveTo>
                  <a:cubicBezTo>
                    <a:pt x="2298" y="0"/>
                    <a:pt x="2214" y="33"/>
                    <a:pt x="2145" y="102"/>
                  </a:cubicBezTo>
                  <a:cubicBezTo>
                    <a:pt x="2039" y="155"/>
                    <a:pt x="1" y="1532"/>
                    <a:pt x="384" y="3901"/>
                  </a:cubicBezTo>
                  <a:cubicBezTo>
                    <a:pt x="437" y="4073"/>
                    <a:pt x="596" y="4231"/>
                    <a:pt x="821" y="4231"/>
                  </a:cubicBezTo>
                  <a:lnTo>
                    <a:pt x="874" y="4231"/>
                  </a:lnTo>
                  <a:cubicBezTo>
                    <a:pt x="1099" y="4179"/>
                    <a:pt x="1258" y="3954"/>
                    <a:pt x="1205" y="3742"/>
                  </a:cubicBezTo>
                  <a:cubicBezTo>
                    <a:pt x="927" y="1968"/>
                    <a:pt x="2528" y="817"/>
                    <a:pt x="2581" y="817"/>
                  </a:cubicBezTo>
                  <a:cubicBezTo>
                    <a:pt x="2806" y="645"/>
                    <a:pt x="2859" y="380"/>
                    <a:pt x="2701" y="208"/>
                  </a:cubicBezTo>
                  <a:cubicBezTo>
                    <a:pt x="2629" y="73"/>
                    <a:pt x="2506" y="0"/>
                    <a:pt x="2381" y="0"/>
                  </a:cubicBezTo>
                  <a:close/>
                </a:path>
              </a:pathLst>
            </a:custGeom>
            <a:solidFill>
              <a:srgbClr val="74E2ED"/>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07" name="Google Shape;501;p27">
              <a:extLst>
                <a:ext uri="{FF2B5EF4-FFF2-40B4-BE49-F238E27FC236}">
                  <a16:creationId xmlns:a16="http://schemas.microsoft.com/office/drawing/2014/main" id="{4CBA8055-B063-450A-8906-2CF185A9842D}"/>
                </a:ext>
              </a:extLst>
            </p:cNvPr>
            <p:cNvSpPr/>
            <p:nvPr/>
          </p:nvSpPr>
          <p:spPr>
            <a:xfrm>
              <a:off x="6180820" y="3609734"/>
              <a:ext cx="527497" cy="527442"/>
            </a:xfrm>
            <a:custGeom>
              <a:avLst/>
              <a:gdLst/>
              <a:ahLst/>
              <a:cxnLst/>
              <a:rect l="l" t="t" r="r" b="b"/>
              <a:pathLst>
                <a:path w="9544" h="9543" extrusionOk="0">
                  <a:moveTo>
                    <a:pt x="4739" y="0"/>
                  </a:moveTo>
                  <a:cubicBezTo>
                    <a:pt x="2145" y="0"/>
                    <a:pt x="1" y="2144"/>
                    <a:pt x="1" y="4791"/>
                  </a:cubicBezTo>
                  <a:cubicBezTo>
                    <a:pt x="1" y="7385"/>
                    <a:pt x="2145" y="9543"/>
                    <a:pt x="4739" y="9543"/>
                  </a:cubicBezTo>
                  <a:cubicBezTo>
                    <a:pt x="7386" y="9543"/>
                    <a:pt x="9543" y="7385"/>
                    <a:pt x="9543" y="4791"/>
                  </a:cubicBezTo>
                  <a:cubicBezTo>
                    <a:pt x="9543" y="2144"/>
                    <a:pt x="7386" y="0"/>
                    <a:pt x="4739" y="0"/>
                  </a:cubicBezTo>
                  <a:close/>
                </a:path>
              </a:pathLst>
            </a:custGeom>
            <a:solidFill>
              <a:schemeClr val="accent6"/>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08" name="Google Shape;502;p27">
              <a:extLst>
                <a:ext uri="{FF2B5EF4-FFF2-40B4-BE49-F238E27FC236}">
                  <a16:creationId xmlns:a16="http://schemas.microsoft.com/office/drawing/2014/main" id="{8CE6223A-D964-464F-86AC-CE5DDBF82B21}"/>
                </a:ext>
              </a:extLst>
            </p:cNvPr>
            <p:cNvSpPr/>
            <p:nvPr/>
          </p:nvSpPr>
          <p:spPr>
            <a:xfrm>
              <a:off x="6241562" y="3659421"/>
              <a:ext cx="207815" cy="145692"/>
            </a:xfrm>
            <a:custGeom>
              <a:avLst/>
              <a:gdLst/>
              <a:ahLst/>
              <a:cxnLst/>
              <a:rect l="l" t="t" r="r" b="b"/>
              <a:pathLst>
                <a:path w="3760" h="2636" extrusionOk="0">
                  <a:moveTo>
                    <a:pt x="2633" y="1"/>
                  </a:moveTo>
                  <a:cubicBezTo>
                    <a:pt x="2247" y="1"/>
                    <a:pt x="1778" y="140"/>
                    <a:pt x="1324" y="425"/>
                  </a:cubicBezTo>
                  <a:cubicBezTo>
                    <a:pt x="450" y="914"/>
                    <a:pt x="0" y="1748"/>
                    <a:pt x="278" y="2238"/>
                  </a:cubicBezTo>
                  <a:cubicBezTo>
                    <a:pt x="439" y="2509"/>
                    <a:pt x="746" y="2635"/>
                    <a:pt x="1120" y="2635"/>
                  </a:cubicBezTo>
                  <a:cubicBezTo>
                    <a:pt x="1513" y="2635"/>
                    <a:pt x="1981" y="2496"/>
                    <a:pt x="2436" y="2238"/>
                  </a:cubicBezTo>
                  <a:cubicBezTo>
                    <a:pt x="3309" y="1695"/>
                    <a:pt x="3759" y="861"/>
                    <a:pt x="3428" y="372"/>
                  </a:cubicBezTo>
                  <a:cubicBezTo>
                    <a:pt x="3293" y="127"/>
                    <a:pt x="3000" y="1"/>
                    <a:pt x="2633" y="1"/>
                  </a:cubicBezTo>
                  <a:close/>
                </a:path>
              </a:pathLst>
            </a:custGeom>
            <a:solidFill>
              <a:schemeClr val="accent5"/>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09" name="Google Shape;503;p27">
              <a:extLst>
                <a:ext uri="{FF2B5EF4-FFF2-40B4-BE49-F238E27FC236}">
                  <a16:creationId xmlns:a16="http://schemas.microsoft.com/office/drawing/2014/main" id="{B4196230-7B41-4113-B6A8-CC4C3ED43B0A}"/>
                </a:ext>
              </a:extLst>
            </p:cNvPr>
            <p:cNvSpPr/>
            <p:nvPr/>
          </p:nvSpPr>
          <p:spPr>
            <a:xfrm>
              <a:off x="6189608" y="3719445"/>
              <a:ext cx="518709" cy="417731"/>
            </a:xfrm>
            <a:custGeom>
              <a:avLst/>
              <a:gdLst/>
              <a:ahLst/>
              <a:cxnLst/>
              <a:rect l="l" t="t" r="r" b="b"/>
              <a:pathLst>
                <a:path w="9385" h="7558" extrusionOk="0">
                  <a:moveTo>
                    <a:pt x="8445" y="0"/>
                  </a:moveTo>
                  <a:lnTo>
                    <a:pt x="8445" y="0"/>
                  </a:lnTo>
                  <a:cubicBezTo>
                    <a:pt x="8551" y="437"/>
                    <a:pt x="8603" y="821"/>
                    <a:pt x="8603" y="1271"/>
                  </a:cubicBezTo>
                  <a:cubicBezTo>
                    <a:pt x="8603" y="3918"/>
                    <a:pt x="6512" y="6009"/>
                    <a:pt x="3865" y="6009"/>
                  </a:cubicBezTo>
                  <a:cubicBezTo>
                    <a:pt x="2264" y="6009"/>
                    <a:pt x="887" y="5242"/>
                    <a:pt x="1" y="4024"/>
                  </a:cubicBezTo>
                  <a:lnTo>
                    <a:pt x="1" y="4024"/>
                  </a:lnTo>
                  <a:cubicBezTo>
                    <a:pt x="556" y="6062"/>
                    <a:pt x="2436" y="7558"/>
                    <a:pt x="4580" y="7558"/>
                  </a:cubicBezTo>
                  <a:cubicBezTo>
                    <a:pt x="7227" y="7558"/>
                    <a:pt x="9384" y="5400"/>
                    <a:pt x="9384" y="2806"/>
                  </a:cubicBezTo>
                  <a:cubicBezTo>
                    <a:pt x="9384" y="1761"/>
                    <a:pt x="9053" y="821"/>
                    <a:pt x="8445" y="0"/>
                  </a:cubicBezTo>
                  <a:close/>
                </a:path>
              </a:pathLst>
            </a:custGeom>
            <a:solidFill>
              <a:srgbClr val="D4145A"/>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grpSp>
        <p:nvGrpSpPr>
          <p:cNvPr id="292" name="Group 291">
            <a:extLst>
              <a:ext uri="{FF2B5EF4-FFF2-40B4-BE49-F238E27FC236}">
                <a16:creationId xmlns:a16="http://schemas.microsoft.com/office/drawing/2014/main" id="{81AB7299-1143-40B8-A113-516BAE18D37E}"/>
              </a:ext>
            </a:extLst>
          </p:cNvPr>
          <p:cNvGrpSpPr/>
          <p:nvPr userDrawn="1"/>
        </p:nvGrpSpPr>
        <p:grpSpPr>
          <a:xfrm>
            <a:off x="1199183" y="2707053"/>
            <a:ext cx="1653691" cy="1514189"/>
            <a:chOff x="1598355" y="3608289"/>
            <a:chExt cx="2204156" cy="2018295"/>
          </a:xfrm>
        </p:grpSpPr>
        <p:grpSp>
          <p:nvGrpSpPr>
            <p:cNvPr id="211" name="Google Shape;505;p27">
              <a:extLst>
                <a:ext uri="{FF2B5EF4-FFF2-40B4-BE49-F238E27FC236}">
                  <a16:creationId xmlns:a16="http://schemas.microsoft.com/office/drawing/2014/main" id="{A42BCA09-07B9-4CBD-A2DF-E24B3C63BD62}"/>
                </a:ext>
              </a:extLst>
            </p:cNvPr>
            <p:cNvGrpSpPr/>
            <p:nvPr/>
          </p:nvGrpSpPr>
          <p:grpSpPr>
            <a:xfrm>
              <a:off x="1598355" y="4368136"/>
              <a:ext cx="868990" cy="1258447"/>
              <a:chOff x="3235834" y="3793115"/>
              <a:chExt cx="868990" cy="1258447"/>
            </a:xfrm>
          </p:grpSpPr>
          <p:sp>
            <p:nvSpPr>
              <p:cNvPr id="259" name="Google Shape;506;p27">
                <a:extLst>
                  <a:ext uri="{FF2B5EF4-FFF2-40B4-BE49-F238E27FC236}">
                    <a16:creationId xmlns:a16="http://schemas.microsoft.com/office/drawing/2014/main" id="{BD828A38-7FD5-4192-AFA1-0F8CBEA346BE}"/>
                  </a:ext>
                </a:extLst>
              </p:cNvPr>
              <p:cNvSpPr/>
              <p:nvPr/>
            </p:nvSpPr>
            <p:spPr>
              <a:xfrm>
                <a:off x="3236476" y="3795496"/>
                <a:ext cx="868347" cy="1256066"/>
              </a:xfrm>
              <a:custGeom>
                <a:avLst/>
                <a:gdLst/>
                <a:ahLst/>
                <a:cxnLst/>
                <a:rect l="l" t="t" r="r" b="b"/>
                <a:pathLst>
                  <a:path w="15711" h="22726" extrusionOk="0">
                    <a:moveTo>
                      <a:pt x="1099" y="1"/>
                    </a:moveTo>
                    <a:cubicBezTo>
                      <a:pt x="490" y="1"/>
                      <a:pt x="1" y="491"/>
                      <a:pt x="1" y="1099"/>
                    </a:cubicBezTo>
                    <a:lnTo>
                      <a:pt x="1" y="21614"/>
                    </a:lnTo>
                    <a:cubicBezTo>
                      <a:pt x="1" y="22223"/>
                      <a:pt x="490" y="22726"/>
                      <a:pt x="1099" y="22726"/>
                    </a:cubicBezTo>
                    <a:lnTo>
                      <a:pt x="14612" y="22726"/>
                    </a:lnTo>
                    <a:cubicBezTo>
                      <a:pt x="15221" y="22726"/>
                      <a:pt x="15711" y="22223"/>
                      <a:pt x="15711" y="21614"/>
                    </a:cubicBezTo>
                    <a:lnTo>
                      <a:pt x="15711" y="1099"/>
                    </a:lnTo>
                    <a:cubicBezTo>
                      <a:pt x="15711" y="491"/>
                      <a:pt x="15221" y="1"/>
                      <a:pt x="14612" y="1"/>
                    </a:cubicBezTo>
                    <a:close/>
                  </a:path>
                </a:pathLst>
              </a:custGeom>
              <a:solidFill>
                <a:srgbClr val="FFFFFF"/>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nvGrpSpPr>
              <p:cNvPr id="260" name="Google Shape;507;p27">
                <a:extLst>
                  <a:ext uri="{FF2B5EF4-FFF2-40B4-BE49-F238E27FC236}">
                    <a16:creationId xmlns:a16="http://schemas.microsoft.com/office/drawing/2014/main" id="{E29DCE97-F16B-4989-BDC3-AA1A5694BD20}"/>
                  </a:ext>
                </a:extLst>
              </p:cNvPr>
              <p:cNvGrpSpPr/>
              <p:nvPr/>
            </p:nvGrpSpPr>
            <p:grpSpPr>
              <a:xfrm>
                <a:off x="3235834" y="3793115"/>
                <a:ext cx="865418" cy="1258447"/>
                <a:chOff x="3235834" y="3793115"/>
                <a:chExt cx="865418" cy="1258447"/>
              </a:xfrm>
            </p:grpSpPr>
            <p:sp>
              <p:nvSpPr>
                <p:cNvPr id="261" name="Google Shape;508;p27">
                  <a:extLst>
                    <a:ext uri="{FF2B5EF4-FFF2-40B4-BE49-F238E27FC236}">
                      <a16:creationId xmlns:a16="http://schemas.microsoft.com/office/drawing/2014/main" id="{8AB76180-4FBF-46B5-AF84-3C5E2E574B03}"/>
                    </a:ext>
                  </a:extLst>
                </p:cNvPr>
                <p:cNvSpPr/>
                <p:nvPr/>
              </p:nvSpPr>
              <p:spPr>
                <a:xfrm>
                  <a:off x="3235834" y="3793115"/>
                  <a:ext cx="865418" cy="389985"/>
                </a:xfrm>
                <a:custGeom>
                  <a:avLst/>
                  <a:gdLst/>
                  <a:ahLst/>
                  <a:cxnLst/>
                  <a:rect l="l" t="t" r="r" b="b"/>
                  <a:pathLst>
                    <a:path w="15658" h="7056" extrusionOk="0">
                      <a:moveTo>
                        <a:pt x="1046" y="1"/>
                      </a:moveTo>
                      <a:cubicBezTo>
                        <a:pt x="437" y="1"/>
                        <a:pt x="1" y="491"/>
                        <a:pt x="1" y="1099"/>
                      </a:cubicBezTo>
                      <a:lnTo>
                        <a:pt x="1" y="7055"/>
                      </a:lnTo>
                      <a:lnTo>
                        <a:pt x="15658" y="7055"/>
                      </a:lnTo>
                      <a:lnTo>
                        <a:pt x="15658" y="1099"/>
                      </a:lnTo>
                      <a:cubicBezTo>
                        <a:pt x="15658" y="491"/>
                        <a:pt x="15168" y="1"/>
                        <a:pt x="14559" y="1"/>
                      </a:cubicBezTo>
                      <a:close/>
                    </a:path>
                  </a:pathLst>
                </a:custGeom>
                <a:solidFill>
                  <a:schemeClr val="accent5"/>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62" name="Google Shape;509;p27">
                  <a:extLst>
                    <a:ext uri="{FF2B5EF4-FFF2-40B4-BE49-F238E27FC236}">
                      <a16:creationId xmlns:a16="http://schemas.microsoft.com/office/drawing/2014/main" id="{D08CAE54-F59F-4A10-8D78-8262F1A9DB44}"/>
                    </a:ext>
                  </a:extLst>
                </p:cNvPr>
                <p:cNvSpPr/>
                <p:nvPr/>
              </p:nvSpPr>
              <p:spPr>
                <a:xfrm>
                  <a:off x="3306725" y="3905262"/>
                  <a:ext cx="719118" cy="182888"/>
                </a:xfrm>
                <a:custGeom>
                  <a:avLst/>
                  <a:gdLst/>
                  <a:ahLst/>
                  <a:cxnLst/>
                  <a:rect l="l" t="t" r="r" b="b"/>
                  <a:pathLst>
                    <a:path w="13011" h="3309" extrusionOk="0">
                      <a:moveTo>
                        <a:pt x="662" y="0"/>
                      </a:moveTo>
                      <a:cubicBezTo>
                        <a:pt x="278" y="0"/>
                        <a:pt x="0" y="278"/>
                        <a:pt x="0" y="662"/>
                      </a:cubicBezTo>
                      <a:lnTo>
                        <a:pt x="0" y="2647"/>
                      </a:lnTo>
                      <a:cubicBezTo>
                        <a:pt x="0" y="3031"/>
                        <a:pt x="278" y="3309"/>
                        <a:pt x="662" y="3309"/>
                      </a:cubicBezTo>
                      <a:lnTo>
                        <a:pt x="12349" y="3309"/>
                      </a:lnTo>
                      <a:cubicBezTo>
                        <a:pt x="12733" y="3309"/>
                        <a:pt x="13011" y="3031"/>
                        <a:pt x="13011" y="2647"/>
                      </a:cubicBezTo>
                      <a:lnTo>
                        <a:pt x="13011" y="662"/>
                      </a:lnTo>
                      <a:cubicBezTo>
                        <a:pt x="13011" y="278"/>
                        <a:pt x="12733" y="0"/>
                        <a:pt x="12349" y="0"/>
                      </a:cubicBezTo>
                      <a:close/>
                    </a:path>
                  </a:pathLst>
                </a:custGeom>
                <a:solidFill>
                  <a:srgbClr val="233E49"/>
                </a:solidFill>
                <a:ln w="9525" cap="flat" cmpd="sng">
                  <a:solidFill>
                    <a:srgbClr val="233E49"/>
                  </a:solidFill>
                  <a:prstDash val="solid"/>
                  <a:round/>
                  <a:headEnd type="none" w="sm" len="sm"/>
                  <a:tailEnd type="none" w="sm" len="sm"/>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63" name="Google Shape;510;p27">
                  <a:extLst>
                    <a:ext uri="{FF2B5EF4-FFF2-40B4-BE49-F238E27FC236}">
                      <a16:creationId xmlns:a16="http://schemas.microsoft.com/office/drawing/2014/main" id="{9DB1CFE6-09AD-4BAD-99EC-F2FB4357E9BE}"/>
                    </a:ext>
                  </a:extLst>
                </p:cNvPr>
                <p:cNvSpPr/>
                <p:nvPr/>
              </p:nvSpPr>
              <p:spPr>
                <a:xfrm>
                  <a:off x="3309654" y="4261478"/>
                  <a:ext cx="146355" cy="143426"/>
                </a:xfrm>
                <a:custGeom>
                  <a:avLst/>
                  <a:gdLst/>
                  <a:ahLst/>
                  <a:cxnLst/>
                  <a:rect l="l" t="t" r="r" b="b"/>
                  <a:pathLst>
                    <a:path w="2648" h="2595" extrusionOk="0">
                      <a:moveTo>
                        <a:pt x="556" y="1"/>
                      </a:moveTo>
                      <a:cubicBezTo>
                        <a:pt x="278" y="1"/>
                        <a:pt x="0" y="226"/>
                        <a:pt x="0" y="504"/>
                      </a:cubicBezTo>
                      <a:lnTo>
                        <a:pt x="0" y="2052"/>
                      </a:lnTo>
                      <a:cubicBezTo>
                        <a:pt x="0" y="2383"/>
                        <a:pt x="278" y="2595"/>
                        <a:pt x="556" y="2595"/>
                      </a:cubicBezTo>
                      <a:lnTo>
                        <a:pt x="2091" y="2595"/>
                      </a:lnTo>
                      <a:cubicBezTo>
                        <a:pt x="2369" y="2595"/>
                        <a:pt x="2647" y="2383"/>
                        <a:pt x="2647" y="2052"/>
                      </a:cubicBezTo>
                      <a:lnTo>
                        <a:pt x="2647" y="504"/>
                      </a:lnTo>
                      <a:cubicBezTo>
                        <a:pt x="2647" y="226"/>
                        <a:pt x="2369" y="1"/>
                        <a:pt x="2091" y="1"/>
                      </a:cubicBezTo>
                      <a:close/>
                    </a:path>
                  </a:pathLst>
                </a:custGeom>
                <a:solidFill>
                  <a:srgbClr val="EE1D69"/>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64" name="Google Shape;511;p27">
                  <a:extLst>
                    <a:ext uri="{FF2B5EF4-FFF2-40B4-BE49-F238E27FC236}">
                      <a16:creationId xmlns:a16="http://schemas.microsoft.com/office/drawing/2014/main" id="{70583FED-039A-47A5-B629-2D017A70CC66}"/>
                    </a:ext>
                  </a:extLst>
                </p:cNvPr>
                <p:cNvSpPr/>
                <p:nvPr/>
              </p:nvSpPr>
              <p:spPr>
                <a:xfrm>
                  <a:off x="3501275" y="4261478"/>
                  <a:ext cx="143426" cy="143426"/>
                </a:xfrm>
                <a:custGeom>
                  <a:avLst/>
                  <a:gdLst/>
                  <a:ahLst/>
                  <a:cxnLst/>
                  <a:rect l="l" t="t" r="r" b="b"/>
                  <a:pathLst>
                    <a:path w="2595" h="2595" extrusionOk="0">
                      <a:moveTo>
                        <a:pt x="557" y="1"/>
                      </a:moveTo>
                      <a:cubicBezTo>
                        <a:pt x="226" y="1"/>
                        <a:pt x="1" y="226"/>
                        <a:pt x="1" y="504"/>
                      </a:cubicBezTo>
                      <a:lnTo>
                        <a:pt x="1" y="2052"/>
                      </a:lnTo>
                      <a:cubicBezTo>
                        <a:pt x="1" y="2383"/>
                        <a:pt x="226" y="2595"/>
                        <a:pt x="557" y="2595"/>
                      </a:cubicBezTo>
                      <a:lnTo>
                        <a:pt x="2105" y="2595"/>
                      </a:lnTo>
                      <a:cubicBezTo>
                        <a:pt x="2383" y="2595"/>
                        <a:pt x="2595" y="2383"/>
                        <a:pt x="2595" y="2052"/>
                      </a:cubicBezTo>
                      <a:lnTo>
                        <a:pt x="2595" y="504"/>
                      </a:lnTo>
                      <a:cubicBezTo>
                        <a:pt x="2595" y="226"/>
                        <a:pt x="2383" y="1"/>
                        <a:pt x="2105" y="1"/>
                      </a:cubicBezTo>
                      <a:close/>
                    </a:path>
                  </a:pathLst>
                </a:custGeom>
                <a:solidFill>
                  <a:srgbClr val="CECCBC"/>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65" name="Google Shape;512;p27">
                  <a:extLst>
                    <a:ext uri="{FF2B5EF4-FFF2-40B4-BE49-F238E27FC236}">
                      <a16:creationId xmlns:a16="http://schemas.microsoft.com/office/drawing/2014/main" id="{D2C0D188-0581-496D-BB69-AB762A023099}"/>
                    </a:ext>
                  </a:extLst>
                </p:cNvPr>
                <p:cNvSpPr/>
                <p:nvPr/>
              </p:nvSpPr>
              <p:spPr>
                <a:xfrm>
                  <a:off x="3693670" y="4261478"/>
                  <a:ext cx="143426" cy="143426"/>
                </a:xfrm>
                <a:custGeom>
                  <a:avLst/>
                  <a:gdLst/>
                  <a:ahLst/>
                  <a:cxnLst/>
                  <a:rect l="l" t="t" r="r" b="b"/>
                  <a:pathLst>
                    <a:path w="2595" h="2595" extrusionOk="0">
                      <a:moveTo>
                        <a:pt x="490" y="1"/>
                      </a:moveTo>
                      <a:cubicBezTo>
                        <a:pt x="226" y="1"/>
                        <a:pt x="1" y="226"/>
                        <a:pt x="1" y="504"/>
                      </a:cubicBezTo>
                      <a:lnTo>
                        <a:pt x="1" y="2052"/>
                      </a:lnTo>
                      <a:cubicBezTo>
                        <a:pt x="1" y="2383"/>
                        <a:pt x="226" y="2595"/>
                        <a:pt x="490" y="2595"/>
                      </a:cubicBezTo>
                      <a:lnTo>
                        <a:pt x="2092" y="2595"/>
                      </a:lnTo>
                      <a:cubicBezTo>
                        <a:pt x="2370" y="2595"/>
                        <a:pt x="2595" y="2383"/>
                        <a:pt x="2595" y="2052"/>
                      </a:cubicBezTo>
                      <a:lnTo>
                        <a:pt x="2595" y="504"/>
                      </a:lnTo>
                      <a:cubicBezTo>
                        <a:pt x="2595" y="226"/>
                        <a:pt x="2370" y="1"/>
                        <a:pt x="2092" y="1"/>
                      </a:cubicBezTo>
                      <a:close/>
                    </a:path>
                  </a:pathLst>
                </a:custGeom>
                <a:solidFill>
                  <a:srgbClr val="CECCBC"/>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66" name="Google Shape;513;p27">
                  <a:extLst>
                    <a:ext uri="{FF2B5EF4-FFF2-40B4-BE49-F238E27FC236}">
                      <a16:creationId xmlns:a16="http://schemas.microsoft.com/office/drawing/2014/main" id="{76B17AE7-FC35-4694-9100-6C5B55E674A5}"/>
                    </a:ext>
                  </a:extLst>
                </p:cNvPr>
                <p:cNvSpPr/>
                <p:nvPr/>
              </p:nvSpPr>
              <p:spPr>
                <a:xfrm>
                  <a:off x="3309654" y="4453872"/>
                  <a:ext cx="146355" cy="143426"/>
                </a:xfrm>
                <a:custGeom>
                  <a:avLst/>
                  <a:gdLst/>
                  <a:ahLst/>
                  <a:cxnLst/>
                  <a:rect l="l" t="t" r="r" b="b"/>
                  <a:pathLst>
                    <a:path w="2648" h="2595" extrusionOk="0">
                      <a:moveTo>
                        <a:pt x="556" y="1"/>
                      </a:moveTo>
                      <a:cubicBezTo>
                        <a:pt x="278" y="1"/>
                        <a:pt x="0" y="226"/>
                        <a:pt x="0" y="556"/>
                      </a:cubicBezTo>
                      <a:lnTo>
                        <a:pt x="0" y="2092"/>
                      </a:lnTo>
                      <a:cubicBezTo>
                        <a:pt x="0" y="2370"/>
                        <a:pt x="278" y="2595"/>
                        <a:pt x="556" y="2595"/>
                      </a:cubicBezTo>
                      <a:lnTo>
                        <a:pt x="2091" y="2595"/>
                      </a:lnTo>
                      <a:cubicBezTo>
                        <a:pt x="2369" y="2595"/>
                        <a:pt x="2647" y="2370"/>
                        <a:pt x="2647" y="2092"/>
                      </a:cubicBezTo>
                      <a:lnTo>
                        <a:pt x="2647" y="556"/>
                      </a:lnTo>
                      <a:cubicBezTo>
                        <a:pt x="2647" y="226"/>
                        <a:pt x="2369" y="1"/>
                        <a:pt x="2091" y="1"/>
                      </a:cubicBezTo>
                      <a:close/>
                    </a:path>
                  </a:pathLst>
                </a:custGeom>
                <a:solidFill>
                  <a:srgbClr val="CECCBC"/>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67" name="Google Shape;514;p27">
                  <a:extLst>
                    <a:ext uri="{FF2B5EF4-FFF2-40B4-BE49-F238E27FC236}">
                      <a16:creationId xmlns:a16="http://schemas.microsoft.com/office/drawing/2014/main" id="{06563CF9-9334-4C03-9B26-6095F6C818E4}"/>
                    </a:ext>
                  </a:extLst>
                </p:cNvPr>
                <p:cNvSpPr/>
                <p:nvPr/>
              </p:nvSpPr>
              <p:spPr>
                <a:xfrm>
                  <a:off x="3501275" y="4453872"/>
                  <a:ext cx="143426" cy="143426"/>
                </a:xfrm>
                <a:custGeom>
                  <a:avLst/>
                  <a:gdLst/>
                  <a:ahLst/>
                  <a:cxnLst/>
                  <a:rect l="l" t="t" r="r" b="b"/>
                  <a:pathLst>
                    <a:path w="2595" h="2595" extrusionOk="0">
                      <a:moveTo>
                        <a:pt x="557" y="1"/>
                      </a:moveTo>
                      <a:cubicBezTo>
                        <a:pt x="226" y="1"/>
                        <a:pt x="1" y="226"/>
                        <a:pt x="1" y="556"/>
                      </a:cubicBezTo>
                      <a:lnTo>
                        <a:pt x="1" y="2092"/>
                      </a:lnTo>
                      <a:cubicBezTo>
                        <a:pt x="1" y="2370"/>
                        <a:pt x="226" y="2595"/>
                        <a:pt x="557" y="2595"/>
                      </a:cubicBezTo>
                      <a:lnTo>
                        <a:pt x="2105" y="2595"/>
                      </a:lnTo>
                      <a:cubicBezTo>
                        <a:pt x="2383" y="2595"/>
                        <a:pt x="2595" y="2370"/>
                        <a:pt x="2595" y="2092"/>
                      </a:cubicBezTo>
                      <a:lnTo>
                        <a:pt x="2595" y="556"/>
                      </a:lnTo>
                      <a:cubicBezTo>
                        <a:pt x="2595" y="226"/>
                        <a:pt x="2383" y="1"/>
                        <a:pt x="2105" y="1"/>
                      </a:cubicBezTo>
                      <a:close/>
                    </a:path>
                  </a:pathLst>
                </a:custGeom>
                <a:solidFill>
                  <a:srgbClr val="CECCBC"/>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68" name="Google Shape;515;p27">
                  <a:extLst>
                    <a:ext uri="{FF2B5EF4-FFF2-40B4-BE49-F238E27FC236}">
                      <a16:creationId xmlns:a16="http://schemas.microsoft.com/office/drawing/2014/main" id="{00A09FB6-1540-4742-BC12-1C40F843C573}"/>
                    </a:ext>
                  </a:extLst>
                </p:cNvPr>
                <p:cNvSpPr/>
                <p:nvPr/>
              </p:nvSpPr>
              <p:spPr>
                <a:xfrm>
                  <a:off x="3693670" y="4453872"/>
                  <a:ext cx="143426" cy="143426"/>
                </a:xfrm>
                <a:custGeom>
                  <a:avLst/>
                  <a:gdLst/>
                  <a:ahLst/>
                  <a:cxnLst/>
                  <a:rect l="l" t="t" r="r" b="b"/>
                  <a:pathLst>
                    <a:path w="2595" h="2595" extrusionOk="0">
                      <a:moveTo>
                        <a:pt x="490" y="1"/>
                      </a:moveTo>
                      <a:cubicBezTo>
                        <a:pt x="226" y="1"/>
                        <a:pt x="1" y="226"/>
                        <a:pt x="1" y="556"/>
                      </a:cubicBezTo>
                      <a:lnTo>
                        <a:pt x="1" y="2092"/>
                      </a:lnTo>
                      <a:cubicBezTo>
                        <a:pt x="1" y="2370"/>
                        <a:pt x="226" y="2595"/>
                        <a:pt x="490" y="2595"/>
                      </a:cubicBezTo>
                      <a:lnTo>
                        <a:pt x="2092" y="2595"/>
                      </a:lnTo>
                      <a:cubicBezTo>
                        <a:pt x="2370" y="2595"/>
                        <a:pt x="2595" y="2370"/>
                        <a:pt x="2595" y="2092"/>
                      </a:cubicBezTo>
                      <a:lnTo>
                        <a:pt x="2595" y="556"/>
                      </a:lnTo>
                      <a:cubicBezTo>
                        <a:pt x="2595" y="226"/>
                        <a:pt x="2370" y="1"/>
                        <a:pt x="2092" y="1"/>
                      </a:cubicBezTo>
                      <a:close/>
                    </a:path>
                  </a:pathLst>
                </a:custGeom>
                <a:solidFill>
                  <a:srgbClr val="CECCBC"/>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69" name="Google Shape;516;p27">
                  <a:extLst>
                    <a:ext uri="{FF2B5EF4-FFF2-40B4-BE49-F238E27FC236}">
                      <a16:creationId xmlns:a16="http://schemas.microsoft.com/office/drawing/2014/main" id="{B190F497-400D-4B46-B3AE-96032D54DFDA}"/>
                    </a:ext>
                  </a:extLst>
                </p:cNvPr>
                <p:cNvSpPr/>
                <p:nvPr/>
              </p:nvSpPr>
              <p:spPr>
                <a:xfrm>
                  <a:off x="3309654" y="4645549"/>
                  <a:ext cx="146355" cy="146355"/>
                </a:xfrm>
                <a:custGeom>
                  <a:avLst/>
                  <a:gdLst/>
                  <a:ahLst/>
                  <a:cxnLst/>
                  <a:rect l="l" t="t" r="r" b="b"/>
                  <a:pathLst>
                    <a:path w="2648" h="2648" extrusionOk="0">
                      <a:moveTo>
                        <a:pt x="556" y="0"/>
                      </a:moveTo>
                      <a:cubicBezTo>
                        <a:pt x="278" y="0"/>
                        <a:pt x="0" y="278"/>
                        <a:pt x="0" y="556"/>
                      </a:cubicBezTo>
                      <a:lnTo>
                        <a:pt x="0" y="2105"/>
                      </a:lnTo>
                      <a:cubicBezTo>
                        <a:pt x="0" y="2383"/>
                        <a:pt x="278" y="2647"/>
                        <a:pt x="556" y="2647"/>
                      </a:cubicBezTo>
                      <a:lnTo>
                        <a:pt x="2091" y="2647"/>
                      </a:lnTo>
                      <a:cubicBezTo>
                        <a:pt x="2369" y="2647"/>
                        <a:pt x="2647" y="2383"/>
                        <a:pt x="2647" y="2105"/>
                      </a:cubicBezTo>
                      <a:lnTo>
                        <a:pt x="2647" y="556"/>
                      </a:lnTo>
                      <a:cubicBezTo>
                        <a:pt x="2647" y="278"/>
                        <a:pt x="2369" y="0"/>
                        <a:pt x="2091" y="0"/>
                      </a:cubicBezTo>
                      <a:close/>
                    </a:path>
                  </a:pathLst>
                </a:custGeom>
                <a:solidFill>
                  <a:srgbClr val="EE1D69"/>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70" name="Google Shape;517;p27">
                  <a:extLst>
                    <a:ext uri="{FF2B5EF4-FFF2-40B4-BE49-F238E27FC236}">
                      <a16:creationId xmlns:a16="http://schemas.microsoft.com/office/drawing/2014/main" id="{1B2252C1-BAEB-4A32-8E90-3D383EA7B2E4}"/>
                    </a:ext>
                  </a:extLst>
                </p:cNvPr>
                <p:cNvSpPr/>
                <p:nvPr/>
              </p:nvSpPr>
              <p:spPr>
                <a:xfrm>
                  <a:off x="3501275" y="4645549"/>
                  <a:ext cx="143426" cy="146355"/>
                </a:xfrm>
                <a:custGeom>
                  <a:avLst/>
                  <a:gdLst/>
                  <a:ahLst/>
                  <a:cxnLst/>
                  <a:rect l="l" t="t" r="r" b="b"/>
                  <a:pathLst>
                    <a:path w="2595" h="2648" extrusionOk="0">
                      <a:moveTo>
                        <a:pt x="557" y="0"/>
                      </a:moveTo>
                      <a:cubicBezTo>
                        <a:pt x="226" y="0"/>
                        <a:pt x="1" y="278"/>
                        <a:pt x="1" y="556"/>
                      </a:cubicBezTo>
                      <a:lnTo>
                        <a:pt x="1" y="2105"/>
                      </a:lnTo>
                      <a:cubicBezTo>
                        <a:pt x="1" y="2383"/>
                        <a:pt x="226" y="2647"/>
                        <a:pt x="557" y="2647"/>
                      </a:cubicBezTo>
                      <a:lnTo>
                        <a:pt x="2105" y="2647"/>
                      </a:lnTo>
                      <a:cubicBezTo>
                        <a:pt x="2383" y="2647"/>
                        <a:pt x="2595" y="2383"/>
                        <a:pt x="2595" y="2105"/>
                      </a:cubicBezTo>
                      <a:lnTo>
                        <a:pt x="2595" y="556"/>
                      </a:lnTo>
                      <a:cubicBezTo>
                        <a:pt x="2595" y="278"/>
                        <a:pt x="2383" y="0"/>
                        <a:pt x="2105" y="0"/>
                      </a:cubicBezTo>
                      <a:close/>
                    </a:path>
                  </a:pathLst>
                </a:custGeom>
                <a:solidFill>
                  <a:srgbClr val="C1C1C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71" name="Google Shape;518;p27">
                  <a:extLst>
                    <a:ext uri="{FF2B5EF4-FFF2-40B4-BE49-F238E27FC236}">
                      <a16:creationId xmlns:a16="http://schemas.microsoft.com/office/drawing/2014/main" id="{7AD245D9-B2F3-4EB4-995D-CDC775197795}"/>
                    </a:ext>
                  </a:extLst>
                </p:cNvPr>
                <p:cNvSpPr/>
                <p:nvPr/>
              </p:nvSpPr>
              <p:spPr>
                <a:xfrm>
                  <a:off x="3693670" y="4645549"/>
                  <a:ext cx="143426" cy="146355"/>
                </a:xfrm>
                <a:custGeom>
                  <a:avLst/>
                  <a:gdLst/>
                  <a:ahLst/>
                  <a:cxnLst/>
                  <a:rect l="l" t="t" r="r" b="b"/>
                  <a:pathLst>
                    <a:path w="2595" h="2648" extrusionOk="0">
                      <a:moveTo>
                        <a:pt x="490" y="0"/>
                      </a:moveTo>
                      <a:cubicBezTo>
                        <a:pt x="226" y="0"/>
                        <a:pt x="1" y="278"/>
                        <a:pt x="1" y="556"/>
                      </a:cubicBezTo>
                      <a:lnTo>
                        <a:pt x="1" y="2105"/>
                      </a:lnTo>
                      <a:cubicBezTo>
                        <a:pt x="1" y="2383"/>
                        <a:pt x="226" y="2647"/>
                        <a:pt x="490" y="2647"/>
                      </a:cubicBezTo>
                      <a:lnTo>
                        <a:pt x="2092" y="2647"/>
                      </a:lnTo>
                      <a:cubicBezTo>
                        <a:pt x="2370" y="2647"/>
                        <a:pt x="2595" y="2383"/>
                        <a:pt x="2595" y="2105"/>
                      </a:cubicBezTo>
                      <a:lnTo>
                        <a:pt x="2595" y="556"/>
                      </a:lnTo>
                      <a:cubicBezTo>
                        <a:pt x="2595" y="278"/>
                        <a:pt x="2370" y="0"/>
                        <a:pt x="2092" y="0"/>
                      </a:cubicBezTo>
                      <a:close/>
                    </a:path>
                  </a:pathLst>
                </a:custGeom>
                <a:solidFill>
                  <a:srgbClr val="CECCBC"/>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72" name="Google Shape;519;p27">
                  <a:extLst>
                    <a:ext uri="{FF2B5EF4-FFF2-40B4-BE49-F238E27FC236}">
                      <a16:creationId xmlns:a16="http://schemas.microsoft.com/office/drawing/2014/main" id="{98A33EF0-520C-4B93-AE7C-E55930A5077E}"/>
                    </a:ext>
                  </a:extLst>
                </p:cNvPr>
                <p:cNvSpPr/>
                <p:nvPr/>
              </p:nvSpPr>
              <p:spPr>
                <a:xfrm>
                  <a:off x="3309654" y="4840873"/>
                  <a:ext cx="146355" cy="143426"/>
                </a:xfrm>
                <a:custGeom>
                  <a:avLst/>
                  <a:gdLst/>
                  <a:ahLst/>
                  <a:cxnLst/>
                  <a:rect l="l" t="t" r="r" b="b"/>
                  <a:pathLst>
                    <a:path w="2648" h="2595" extrusionOk="0">
                      <a:moveTo>
                        <a:pt x="556" y="0"/>
                      </a:moveTo>
                      <a:cubicBezTo>
                        <a:pt x="278" y="0"/>
                        <a:pt x="0" y="225"/>
                        <a:pt x="0" y="503"/>
                      </a:cubicBezTo>
                      <a:lnTo>
                        <a:pt x="0" y="2091"/>
                      </a:lnTo>
                      <a:cubicBezTo>
                        <a:pt x="0" y="2369"/>
                        <a:pt x="278" y="2594"/>
                        <a:pt x="556" y="2594"/>
                      </a:cubicBezTo>
                      <a:lnTo>
                        <a:pt x="2091" y="2594"/>
                      </a:lnTo>
                      <a:cubicBezTo>
                        <a:pt x="2369" y="2594"/>
                        <a:pt x="2647" y="2369"/>
                        <a:pt x="2647" y="2091"/>
                      </a:cubicBezTo>
                      <a:lnTo>
                        <a:pt x="2647" y="503"/>
                      </a:lnTo>
                      <a:cubicBezTo>
                        <a:pt x="2647" y="225"/>
                        <a:pt x="2369" y="0"/>
                        <a:pt x="2091" y="0"/>
                      </a:cubicBezTo>
                      <a:close/>
                    </a:path>
                  </a:pathLst>
                </a:custGeom>
                <a:solidFill>
                  <a:srgbClr val="EE1D69"/>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73" name="Google Shape;520;p27">
                  <a:extLst>
                    <a:ext uri="{FF2B5EF4-FFF2-40B4-BE49-F238E27FC236}">
                      <a16:creationId xmlns:a16="http://schemas.microsoft.com/office/drawing/2014/main" id="{BF34BFB8-E0F8-4561-BD25-835FE61E4027}"/>
                    </a:ext>
                  </a:extLst>
                </p:cNvPr>
                <p:cNvSpPr/>
                <p:nvPr/>
              </p:nvSpPr>
              <p:spPr>
                <a:xfrm>
                  <a:off x="3501275" y="4840873"/>
                  <a:ext cx="143426" cy="143426"/>
                </a:xfrm>
                <a:custGeom>
                  <a:avLst/>
                  <a:gdLst/>
                  <a:ahLst/>
                  <a:cxnLst/>
                  <a:rect l="l" t="t" r="r" b="b"/>
                  <a:pathLst>
                    <a:path w="2595" h="2595" extrusionOk="0">
                      <a:moveTo>
                        <a:pt x="557" y="0"/>
                      </a:moveTo>
                      <a:cubicBezTo>
                        <a:pt x="226" y="0"/>
                        <a:pt x="1" y="225"/>
                        <a:pt x="1" y="503"/>
                      </a:cubicBezTo>
                      <a:lnTo>
                        <a:pt x="1" y="2091"/>
                      </a:lnTo>
                      <a:cubicBezTo>
                        <a:pt x="1" y="2369"/>
                        <a:pt x="226" y="2594"/>
                        <a:pt x="557" y="2594"/>
                      </a:cubicBezTo>
                      <a:lnTo>
                        <a:pt x="2105" y="2594"/>
                      </a:lnTo>
                      <a:cubicBezTo>
                        <a:pt x="2383" y="2594"/>
                        <a:pt x="2595" y="2369"/>
                        <a:pt x="2595" y="2091"/>
                      </a:cubicBezTo>
                      <a:lnTo>
                        <a:pt x="2595" y="503"/>
                      </a:lnTo>
                      <a:cubicBezTo>
                        <a:pt x="2595" y="225"/>
                        <a:pt x="2383" y="0"/>
                        <a:pt x="2105" y="0"/>
                      </a:cubicBezTo>
                      <a:close/>
                    </a:path>
                  </a:pathLst>
                </a:custGeom>
                <a:solidFill>
                  <a:srgbClr val="CECCBC"/>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74" name="Google Shape;521;p27">
                  <a:extLst>
                    <a:ext uri="{FF2B5EF4-FFF2-40B4-BE49-F238E27FC236}">
                      <a16:creationId xmlns:a16="http://schemas.microsoft.com/office/drawing/2014/main" id="{2B528C3C-EA42-4CC7-9BAF-11A3DAC1CC9E}"/>
                    </a:ext>
                  </a:extLst>
                </p:cNvPr>
                <p:cNvSpPr/>
                <p:nvPr/>
              </p:nvSpPr>
              <p:spPr>
                <a:xfrm>
                  <a:off x="3693670" y="4840873"/>
                  <a:ext cx="143426" cy="143426"/>
                </a:xfrm>
                <a:custGeom>
                  <a:avLst/>
                  <a:gdLst/>
                  <a:ahLst/>
                  <a:cxnLst/>
                  <a:rect l="l" t="t" r="r" b="b"/>
                  <a:pathLst>
                    <a:path w="2595" h="2595" extrusionOk="0">
                      <a:moveTo>
                        <a:pt x="490" y="0"/>
                      </a:moveTo>
                      <a:cubicBezTo>
                        <a:pt x="226" y="0"/>
                        <a:pt x="1" y="225"/>
                        <a:pt x="1" y="503"/>
                      </a:cubicBezTo>
                      <a:lnTo>
                        <a:pt x="1" y="2091"/>
                      </a:lnTo>
                      <a:cubicBezTo>
                        <a:pt x="1" y="2369"/>
                        <a:pt x="226" y="2594"/>
                        <a:pt x="490" y="2594"/>
                      </a:cubicBezTo>
                      <a:lnTo>
                        <a:pt x="2092" y="2594"/>
                      </a:lnTo>
                      <a:cubicBezTo>
                        <a:pt x="2370" y="2594"/>
                        <a:pt x="2595" y="2369"/>
                        <a:pt x="2595" y="2091"/>
                      </a:cubicBezTo>
                      <a:lnTo>
                        <a:pt x="2595" y="503"/>
                      </a:lnTo>
                      <a:cubicBezTo>
                        <a:pt x="2595" y="225"/>
                        <a:pt x="2370" y="0"/>
                        <a:pt x="2092" y="0"/>
                      </a:cubicBezTo>
                      <a:close/>
                    </a:path>
                  </a:pathLst>
                </a:custGeom>
                <a:solidFill>
                  <a:srgbClr val="999999"/>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75" name="Google Shape;522;p27">
                  <a:extLst>
                    <a:ext uri="{FF2B5EF4-FFF2-40B4-BE49-F238E27FC236}">
                      <a16:creationId xmlns:a16="http://schemas.microsoft.com/office/drawing/2014/main" id="{4CEFEBD3-AAF5-4495-B2EE-5D6CE7E57676}"/>
                    </a:ext>
                  </a:extLst>
                </p:cNvPr>
                <p:cNvSpPr/>
                <p:nvPr/>
              </p:nvSpPr>
              <p:spPr>
                <a:xfrm>
                  <a:off x="3855335" y="4185426"/>
                  <a:ext cx="243685" cy="866136"/>
                </a:xfrm>
                <a:custGeom>
                  <a:avLst/>
                  <a:gdLst/>
                  <a:ahLst/>
                  <a:cxnLst/>
                  <a:rect l="l" t="t" r="r" b="b"/>
                  <a:pathLst>
                    <a:path w="4409" h="15671" extrusionOk="0">
                      <a:moveTo>
                        <a:pt x="2595" y="1377"/>
                      </a:moveTo>
                      <a:cubicBezTo>
                        <a:pt x="2926" y="1377"/>
                        <a:pt x="3137" y="1602"/>
                        <a:pt x="3137" y="1880"/>
                      </a:cubicBezTo>
                      <a:lnTo>
                        <a:pt x="3137" y="3428"/>
                      </a:lnTo>
                      <a:cubicBezTo>
                        <a:pt x="3137" y="3759"/>
                        <a:pt x="2926" y="3971"/>
                        <a:pt x="2595" y="3971"/>
                      </a:cubicBezTo>
                      <a:lnTo>
                        <a:pt x="1046" y="3971"/>
                      </a:lnTo>
                      <a:cubicBezTo>
                        <a:pt x="768" y="3971"/>
                        <a:pt x="543" y="3759"/>
                        <a:pt x="543" y="3428"/>
                      </a:cubicBezTo>
                      <a:lnTo>
                        <a:pt x="543" y="1880"/>
                      </a:lnTo>
                      <a:cubicBezTo>
                        <a:pt x="543" y="1602"/>
                        <a:pt x="768" y="1377"/>
                        <a:pt x="1046" y="1377"/>
                      </a:cubicBezTo>
                      <a:close/>
                      <a:moveTo>
                        <a:pt x="2595" y="4858"/>
                      </a:moveTo>
                      <a:cubicBezTo>
                        <a:pt x="2926" y="4858"/>
                        <a:pt x="3137" y="5083"/>
                        <a:pt x="3137" y="5413"/>
                      </a:cubicBezTo>
                      <a:lnTo>
                        <a:pt x="3137" y="6949"/>
                      </a:lnTo>
                      <a:cubicBezTo>
                        <a:pt x="3137" y="7227"/>
                        <a:pt x="2926" y="7452"/>
                        <a:pt x="2595" y="7452"/>
                      </a:cubicBezTo>
                      <a:lnTo>
                        <a:pt x="1046" y="7452"/>
                      </a:lnTo>
                      <a:cubicBezTo>
                        <a:pt x="768" y="7452"/>
                        <a:pt x="543" y="7227"/>
                        <a:pt x="543" y="6949"/>
                      </a:cubicBezTo>
                      <a:lnTo>
                        <a:pt x="543" y="5413"/>
                      </a:lnTo>
                      <a:cubicBezTo>
                        <a:pt x="543" y="5083"/>
                        <a:pt x="768" y="4858"/>
                        <a:pt x="1046" y="4858"/>
                      </a:cubicBezTo>
                      <a:close/>
                      <a:moveTo>
                        <a:pt x="2595" y="8325"/>
                      </a:moveTo>
                      <a:cubicBezTo>
                        <a:pt x="2926" y="8325"/>
                        <a:pt x="3137" y="8603"/>
                        <a:pt x="3137" y="8881"/>
                      </a:cubicBezTo>
                      <a:lnTo>
                        <a:pt x="3137" y="13950"/>
                      </a:lnTo>
                      <a:cubicBezTo>
                        <a:pt x="3137" y="14228"/>
                        <a:pt x="2926" y="14453"/>
                        <a:pt x="2595" y="14453"/>
                      </a:cubicBezTo>
                      <a:lnTo>
                        <a:pt x="1046" y="14453"/>
                      </a:lnTo>
                      <a:cubicBezTo>
                        <a:pt x="768" y="14453"/>
                        <a:pt x="543" y="14228"/>
                        <a:pt x="543" y="13950"/>
                      </a:cubicBezTo>
                      <a:lnTo>
                        <a:pt x="543" y="8881"/>
                      </a:lnTo>
                      <a:cubicBezTo>
                        <a:pt x="543" y="8603"/>
                        <a:pt x="768" y="8325"/>
                        <a:pt x="1046" y="8325"/>
                      </a:cubicBezTo>
                      <a:close/>
                      <a:moveTo>
                        <a:pt x="1" y="0"/>
                      </a:moveTo>
                      <a:lnTo>
                        <a:pt x="1" y="15671"/>
                      </a:lnTo>
                      <a:lnTo>
                        <a:pt x="3415" y="15671"/>
                      </a:lnTo>
                      <a:cubicBezTo>
                        <a:pt x="3521" y="15671"/>
                        <a:pt x="3693" y="15605"/>
                        <a:pt x="3799" y="15605"/>
                      </a:cubicBezTo>
                      <a:cubicBezTo>
                        <a:pt x="4183" y="15446"/>
                        <a:pt x="4408" y="15009"/>
                        <a:pt x="4408" y="14559"/>
                      </a:cubicBezTo>
                      <a:lnTo>
                        <a:pt x="4408" y="0"/>
                      </a:lnTo>
                      <a:close/>
                    </a:path>
                  </a:pathLst>
                </a:custGeom>
                <a:solidFill>
                  <a:srgbClr val="D9D9D9"/>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76" name="Google Shape;523;p27">
                  <a:extLst>
                    <a:ext uri="{FF2B5EF4-FFF2-40B4-BE49-F238E27FC236}">
                      <a16:creationId xmlns:a16="http://schemas.microsoft.com/office/drawing/2014/main" id="{88A17DD6-EFCA-4D13-B115-DD1BE0FE656C}"/>
                    </a:ext>
                  </a:extLst>
                </p:cNvPr>
                <p:cNvSpPr/>
                <p:nvPr/>
              </p:nvSpPr>
              <p:spPr>
                <a:xfrm>
                  <a:off x="3855335" y="3793115"/>
                  <a:ext cx="243685" cy="389985"/>
                </a:xfrm>
                <a:custGeom>
                  <a:avLst/>
                  <a:gdLst/>
                  <a:ahLst/>
                  <a:cxnLst/>
                  <a:rect l="l" t="t" r="r" b="b"/>
                  <a:pathLst>
                    <a:path w="4409" h="7056" extrusionOk="0">
                      <a:moveTo>
                        <a:pt x="1" y="1"/>
                      </a:moveTo>
                      <a:lnTo>
                        <a:pt x="1" y="1986"/>
                      </a:lnTo>
                      <a:lnTo>
                        <a:pt x="2423" y="1986"/>
                      </a:lnTo>
                      <a:cubicBezTo>
                        <a:pt x="2807" y="1986"/>
                        <a:pt x="3085" y="2264"/>
                        <a:pt x="3085" y="2648"/>
                      </a:cubicBezTo>
                      <a:lnTo>
                        <a:pt x="3085" y="4633"/>
                      </a:lnTo>
                      <a:cubicBezTo>
                        <a:pt x="3085" y="5017"/>
                        <a:pt x="2807" y="5295"/>
                        <a:pt x="2423" y="5295"/>
                      </a:cubicBezTo>
                      <a:lnTo>
                        <a:pt x="1" y="5295"/>
                      </a:lnTo>
                      <a:lnTo>
                        <a:pt x="1" y="7055"/>
                      </a:lnTo>
                      <a:lnTo>
                        <a:pt x="4408" y="7055"/>
                      </a:lnTo>
                      <a:lnTo>
                        <a:pt x="4408" y="1099"/>
                      </a:lnTo>
                      <a:cubicBezTo>
                        <a:pt x="4408" y="491"/>
                        <a:pt x="4024" y="1"/>
                        <a:pt x="3415" y="1"/>
                      </a:cubicBezTo>
                      <a:close/>
                    </a:path>
                  </a:pathLst>
                </a:custGeom>
                <a:solidFill>
                  <a:schemeClr val="accent6"/>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77" name="Google Shape;524;p27">
                  <a:extLst>
                    <a:ext uri="{FF2B5EF4-FFF2-40B4-BE49-F238E27FC236}">
                      <a16:creationId xmlns:a16="http://schemas.microsoft.com/office/drawing/2014/main" id="{D26EDB8F-0344-4746-BFE8-D4ADD6D80E52}"/>
                    </a:ext>
                  </a:extLst>
                </p:cNvPr>
                <p:cNvSpPr/>
                <p:nvPr/>
              </p:nvSpPr>
              <p:spPr>
                <a:xfrm>
                  <a:off x="3855335" y="3905262"/>
                  <a:ext cx="170508" cy="182888"/>
                </a:xfrm>
                <a:custGeom>
                  <a:avLst/>
                  <a:gdLst/>
                  <a:ahLst/>
                  <a:cxnLst/>
                  <a:rect l="l" t="t" r="r" b="b"/>
                  <a:pathLst>
                    <a:path w="3085" h="3309" extrusionOk="0">
                      <a:moveTo>
                        <a:pt x="1" y="0"/>
                      </a:moveTo>
                      <a:lnTo>
                        <a:pt x="1" y="768"/>
                      </a:lnTo>
                      <a:lnTo>
                        <a:pt x="1761" y="768"/>
                      </a:lnTo>
                      <a:lnTo>
                        <a:pt x="1761" y="2594"/>
                      </a:lnTo>
                      <a:lnTo>
                        <a:pt x="1" y="2594"/>
                      </a:lnTo>
                      <a:lnTo>
                        <a:pt x="1" y="3309"/>
                      </a:lnTo>
                      <a:lnTo>
                        <a:pt x="2423" y="3309"/>
                      </a:lnTo>
                      <a:cubicBezTo>
                        <a:pt x="2807" y="3309"/>
                        <a:pt x="3085" y="3031"/>
                        <a:pt x="3085" y="2647"/>
                      </a:cubicBezTo>
                      <a:lnTo>
                        <a:pt x="3085" y="662"/>
                      </a:lnTo>
                      <a:cubicBezTo>
                        <a:pt x="3085" y="278"/>
                        <a:pt x="2807" y="0"/>
                        <a:pt x="2423" y="0"/>
                      </a:cubicBezTo>
                      <a:close/>
                    </a:path>
                  </a:pathLst>
                </a:custGeom>
                <a:solidFill>
                  <a:srgbClr val="233E49"/>
                </a:solidFill>
                <a:ln w="9525" cap="flat" cmpd="sng">
                  <a:solidFill>
                    <a:srgbClr val="233E49"/>
                  </a:solidFill>
                  <a:prstDash val="solid"/>
                  <a:round/>
                  <a:headEnd type="none" w="sm" len="sm"/>
                  <a:tailEnd type="none" w="sm" len="sm"/>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78" name="Google Shape;525;p27">
                  <a:extLst>
                    <a:ext uri="{FF2B5EF4-FFF2-40B4-BE49-F238E27FC236}">
                      <a16:creationId xmlns:a16="http://schemas.microsoft.com/office/drawing/2014/main" id="{8631E4B7-01DE-475E-9735-B1AB33AC9E30}"/>
                    </a:ext>
                  </a:extLst>
                </p:cNvPr>
                <p:cNvSpPr/>
                <p:nvPr/>
              </p:nvSpPr>
              <p:spPr>
                <a:xfrm>
                  <a:off x="3723681" y="3945499"/>
                  <a:ext cx="35870" cy="100260"/>
                </a:xfrm>
                <a:custGeom>
                  <a:avLst/>
                  <a:gdLst/>
                  <a:ahLst/>
                  <a:cxnLst/>
                  <a:rect l="l" t="t" r="r" b="b"/>
                  <a:pathLst>
                    <a:path w="649" h="1814" extrusionOk="0">
                      <a:moveTo>
                        <a:pt x="80" y="0"/>
                      </a:moveTo>
                      <a:cubicBezTo>
                        <a:pt x="67" y="0"/>
                        <a:pt x="40" y="13"/>
                        <a:pt x="27" y="13"/>
                      </a:cubicBezTo>
                      <a:cubicBezTo>
                        <a:pt x="14" y="27"/>
                        <a:pt x="0" y="40"/>
                        <a:pt x="0" y="66"/>
                      </a:cubicBezTo>
                      <a:cubicBezTo>
                        <a:pt x="0" y="93"/>
                        <a:pt x="14" y="106"/>
                        <a:pt x="27" y="106"/>
                      </a:cubicBezTo>
                      <a:cubicBezTo>
                        <a:pt x="40" y="106"/>
                        <a:pt x="67" y="119"/>
                        <a:pt x="80" y="119"/>
                      </a:cubicBezTo>
                      <a:lnTo>
                        <a:pt x="278" y="119"/>
                      </a:lnTo>
                      <a:cubicBezTo>
                        <a:pt x="278" y="132"/>
                        <a:pt x="292" y="132"/>
                        <a:pt x="292" y="146"/>
                      </a:cubicBezTo>
                      <a:cubicBezTo>
                        <a:pt x="292" y="146"/>
                        <a:pt x="292" y="159"/>
                        <a:pt x="292" y="172"/>
                      </a:cubicBezTo>
                      <a:cubicBezTo>
                        <a:pt x="292" y="172"/>
                        <a:pt x="292" y="185"/>
                        <a:pt x="292" y="185"/>
                      </a:cubicBezTo>
                      <a:cubicBezTo>
                        <a:pt x="292" y="225"/>
                        <a:pt x="292" y="265"/>
                        <a:pt x="292" y="305"/>
                      </a:cubicBezTo>
                      <a:cubicBezTo>
                        <a:pt x="292" y="331"/>
                        <a:pt x="292" y="371"/>
                        <a:pt x="292" y="424"/>
                      </a:cubicBezTo>
                      <a:cubicBezTo>
                        <a:pt x="292" y="463"/>
                        <a:pt x="292" y="516"/>
                        <a:pt x="292" y="582"/>
                      </a:cubicBezTo>
                      <a:cubicBezTo>
                        <a:pt x="292" y="635"/>
                        <a:pt x="292" y="715"/>
                        <a:pt x="292" y="794"/>
                      </a:cubicBezTo>
                      <a:cubicBezTo>
                        <a:pt x="278" y="913"/>
                        <a:pt x="278" y="1006"/>
                        <a:pt x="278" y="1085"/>
                      </a:cubicBezTo>
                      <a:cubicBezTo>
                        <a:pt x="278" y="1165"/>
                        <a:pt x="278" y="1231"/>
                        <a:pt x="278" y="1284"/>
                      </a:cubicBezTo>
                      <a:cubicBezTo>
                        <a:pt x="278" y="1350"/>
                        <a:pt x="278" y="1403"/>
                        <a:pt x="265" y="1443"/>
                      </a:cubicBezTo>
                      <a:cubicBezTo>
                        <a:pt x="265" y="1496"/>
                        <a:pt x="265" y="1549"/>
                        <a:pt x="265" y="1602"/>
                      </a:cubicBezTo>
                      <a:cubicBezTo>
                        <a:pt x="265" y="1628"/>
                        <a:pt x="252" y="1641"/>
                        <a:pt x="239" y="1655"/>
                      </a:cubicBezTo>
                      <a:cubicBezTo>
                        <a:pt x="225" y="1668"/>
                        <a:pt x="212" y="1681"/>
                        <a:pt x="186" y="1694"/>
                      </a:cubicBezTo>
                      <a:lnTo>
                        <a:pt x="133" y="1694"/>
                      </a:lnTo>
                      <a:cubicBezTo>
                        <a:pt x="119" y="1694"/>
                        <a:pt x="93" y="1707"/>
                        <a:pt x="80" y="1707"/>
                      </a:cubicBezTo>
                      <a:lnTo>
                        <a:pt x="27" y="1707"/>
                      </a:lnTo>
                      <a:cubicBezTo>
                        <a:pt x="14" y="1721"/>
                        <a:pt x="0" y="1734"/>
                        <a:pt x="0" y="1760"/>
                      </a:cubicBezTo>
                      <a:cubicBezTo>
                        <a:pt x="0" y="1774"/>
                        <a:pt x="14" y="1787"/>
                        <a:pt x="27" y="1800"/>
                      </a:cubicBezTo>
                      <a:cubicBezTo>
                        <a:pt x="53" y="1800"/>
                        <a:pt x="80" y="1813"/>
                        <a:pt x="106" y="1813"/>
                      </a:cubicBezTo>
                      <a:lnTo>
                        <a:pt x="596" y="1813"/>
                      </a:lnTo>
                      <a:cubicBezTo>
                        <a:pt x="609" y="1813"/>
                        <a:pt x="622" y="1800"/>
                        <a:pt x="622" y="1800"/>
                      </a:cubicBezTo>
                      <a:cubicBezTo>
                        <a:pt x="636" y="1787"/>
                        <a:pt x="649" y="1774"/>
                        <a:pt x="649" y="1760"/>
                      </a:cubicBezTo>
                      <a:cubicBezTo>
                        <a:pt x="649" y="1734"/>
                        <a:pt x="636" y="1721"/>
                        <a:pt x="622" y="1707"/>
                      </a:cubicBezTo>
                      <a:cubicBezTo>
                        <a:pt x="609" y="1694"/>
                        <a:pt x="583" y="1694"/>
                        <a:pt x="569" y="1694"/>
                      </a:cubicBezTo>
                      <a:lnTo>
                        <a:pt x="424" y="1694"/>
                      </a:lnTo>
                      <a:lnTo>
                        <a:pt x="464" y="66"/>
                      </a:lnTo>
                      <a:cubicBezTo>
                        <a:pt x="464" y="40"/>
                        <a:pt x="450" y="27"/>
                        <a:pt x="450" y="13"/>
                      </a:cubicBezTo>
                      <a:cubicBezTo>
                        <a:pt x="450" y="0"/>
                        <a:pt x="437" y="0"/>
                        <a:pt x="411" y="0"/>
                      </a:cubicBezTo>
                      <a:close/>
                    </a:path>
                  </a:pathLst>
                </a:custGeom>
                <a:solidFill>
                  <a:srgbClr val="D2D2D2"/>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79" name="Google Shape;526;p27">
                  <a:extLst>
                    <a:ext uri="{FF2B5EF4-FFF2-40B4-BE49-F238E27FC236}">
                      <a16:creationId xmlns:a16="http://schemas.microsoft.com/office/drawing/2014/main" id="{842F1723-4926-49E7-B16D-FE61E9626743}"/>
                    </a:ext>
                  </a:extLst>
                </p:cNvPr>
                <p:cNvSpPr/>
                <p:nvPr/>
              </p:nvSpPr>
              <p:spPr>
                <a:xfrm>
                  <a:off x="3764636" y="3944007"/>
                  <a:ext cx="63671" cy="102471"/>
                </a:xfrm>
                <a:custGeom>
                  <a:avLst/>
                  <a:gdLst/>
                  <a:ahLst/>
                  <a:cxnLst/>
                  <a:rect l="l" t="t" r="r" b="b"/>
                  <a:pathLst>
                    <a:path w="1152" h="1854" extrusionOk="0">
                      <a:moveTo>
                        <a:pt x="596" y="1"/>
                      </a:moveTo>
                      <a:cubicBezTo>
                        <a:pt x="503" y="1"/>
                        <a:pt x="424" y="27"/>
                        <a:pt x="358" y="54"/>
                      </a:cubicBezTo>
                      <a:cubicBezTo>
                        <a:pt x="292" y="93"/>
                        <a:pt x="226" y="133"/>
                        <a:pt x="186" y="186"/>
                      </a:cubicBezTo>
                      <a:cubicBezTo>
                        <a:pt x="133" y="239"/>
                        <a:pt x="106" y="292"/>
                        <a:pt x="80" y="345"/>
                      </a:cubicBezTo>
                      <a:cubicBezTo>
                        <a:pt x="53" y="398"/>
                        <a:pt x="40" y="437"/>
                        <a:pt x="40" y="477"/>
                      </a:cubicBezTo>
                      <a:cubicBezTo>
                        <a:pt x="40" y="477"/>
                        <a:pt x="40" y="490"/>
                        <a:pt x="40" y="504"/>
                      </a:cubicBezTo>
                      <a:cubicBezTo>
                        <a:pt x="40" y="517"/>
                        <a:pt x="53" y="543"/>
                        <a:pt x="53" y="557"/>
                      </a:cubicBezTo>
                      <a:cubicBezTo>
                        <a:pt x="67" y="570"/>
                        <a:pt x="67" y="583"/>
                        <a:pt x="80" y="596"/>
                      </a:cubicBezTo>
                      <a:cubicBezTo>
                        <a:pt x="106" y="609"/>
                        <a:pt x="120" y="609"/>
                        <a:pt x="146" y="609"/>
                      </a:cubicBezTo>
                      <a:cubicBezTo>
                        <a:pt x="186" y="609"/>
                        <a:pt x="212" y="596"/>
                        <a:pt x="239" y="583"/>
                      </a:cubicBezTo>
                      <a:cubicBezTo>
                        <a:pt x="252" y="570"/>
                        <a:pt x="265" y="543"/>
                        <a:pt x="265" y="504"/>
                      </a:cubicBezTo>
                      <a:cubicBezTo>
                        <a:pt x="265" y="490"/>
                        <a:pt x="265" y="477"/>
                        <a:pt x="252" y="477"/>
                      </a:cubicBezTo>
                      <a:cubicBezTo>
                        <a:pt x="252" y="464"/>
                        <a:pt x="252" y="451"/>
                        <a:pt x="239" y="451"/>
                      </a:cubicBezTo>
                      <a:lnTo>
                        <a:pt x="226" y="424"/>
                      </a:lnTo>
                      <a:cubicBezTo>
                        <a:pt x="212" y="424"/>
                        <a:pt x="212" y="411"/>
                        <a:pt x="212" y="398"/>
                      </a:cubicBezTo>
                      <a:cubicBezTo>
                        <a:pt x="212" y="384"/>
                        <a:pt x="226" y="371"/>
                        <a:pt x="239" y="345"/>
                      </a:cubicBezTo>
                      <a:cubicBezTo>
                        <a:pt x="252" y="305"/>
                        <a:pt x="278" y="279"/>
                        <a:pt x="318" y="252"/>
                      </a:cubicBezTo>
                      <a:cubicBezTo>
                        <a:pt x="345" y="226"/>
                        <a:pt x="384" y="199"/>
                        <a:pt x="424" y="173"/>
                      </a:cubicBezTo>
                      <a:cubicBezTo>
                        <a:pt x="464" y="146"/>
                        <a:pt x="517" y="133"/>
                        <a:pt x="570" y="133"/>
                      </a:cubicBezTo>
                      <a:cubicBezTo>
                        <a:pt x="636" y="133"/>
                        <a:pt x="676" y="146"/>
                        <a:pt x="715" y="173"/>
                      </a:cubicBezTo>
                      <a:cubicBezTo>
                        <a:pt x="755" y="186"/>
                        <a:pt x="795" y="212"/>
                        <a:pt x="821" y="239"/>
                      </a:cubicBezTo>
                      <a:cubicBezTo>
                        <a:pt x="848" y="279"/>
                        <a:pt x="861" y="305"/>
                        <a:pt x="874" y="345"/>
                      </a:cubicBezTo>
                      <a:cubicBezTo>
                        <a:pt x="887" y="384"/>
                        <a:pt x="887" y="411"/>
                        <a:pt x="887" y="451"/>
                      </a:cubicBezTo>
                      <a:cubicBezTo>
                        <a:pt x="887" y="530"/>
                        <a:pt x="874" y="596"/>
                        <a:pt x="848" y="676"/>
                      </a:cubicBezTo>
                      <a:cubicBezTo>
                        <a:pt x="821" y="768"/>
                        <a:pt x="781" y="848"/>
                        <a:pt x="742" y="927"/>
                      </a:cubicBezTo>
                      <a:cubicBezTo>
                        <a:pt x="689" y="1007"/>
                        <a:pt x="636" y="1099"/>
                        <a:pt x="583" y="1179"/>
                      </a:cubicBezTo>
                      <a:cubicBezTo>
                        <a:pt x="530" y="1258"/>
                        <a:pt x="464" y="1337"/>
                        <a:pt x="398" y="1404"/>
                      </a:cubicBezTo>
                      <a:cubicBezTo>
                        <a:pt x="345" y="1470"/>
                        <a:pt x="278" y="1536"/>
                        <a:pt x="212" y="1602"/>
                      </a:cubicBezTo>
                      <a:cubicBezTo>
                        <a:pt x="159" y="1655"/>
                        <a:pt x="93" y="1708"/>
                        <a:pt x="53" y="1748"/>
                      </a:cubicBezTo>
                      <a:cubicBezTo>
                        <a:pt x="40" y="1761"/>
                        <a:pt x="27" y="1761"/>
                        <a:pt x="14" y="1774"/>
                      </a:cubicBezTo>
                      <a:cubicBezTo>
                        <a:pt x="1" y="1787"/>
                        <a:pt x="1" y="1787"/>
                        <a:pt x="1" y="1801"/>
                      </a:cubicBezTo>
                      <a:cubicBezTo>
                        <a:pt x="1" y="1814"/>
                        <a:pt x="1" y="1827"/>
                        <a:pt x="14" y="1840"/>
                      </a:cubicBezTo>
                      <a:cubicBezTo>
                        <a:pt x="27" y="1854"/>
                        <a:pt x="40" y="1854"/>
                        <a:pt x="67" y="1854"/>
                      </a:cubicBezTo>
                      <a:cubicBezTo>
                        <a:pt x="80" y="1854"/>
                        <a:pt x="106" y="1854"/>
                        <a:pt x="120" y="1840"/>
                      </a:cubicBezTo>
                      <a:cubicBezTo>
                        <a:pt x="146" y="1840"/>
                        <a:pt x="146" y="1840"/>
                        <a:pt x="159" y="1827"/>
                      </a:cubicBezTo>
                      <a:lnTo>
                        <a:pt x="676" y="1827"/>
                      </a:lnTo>
                      <a:cubicBezTo>
                        <a:pt x="715" y="1827"/>
                        <a:pt x="768" y="1827"/>
                        <a:pt x="808" y="1840"/>
                      </a:cubicBezTo>
                      <a:lnTo>
                        <a:pt x="953" y="1840"/>
                      </a:lnTo>
                      <a:cubicBezTo>
                        <a:pt x="967" y="1840"/>
                        <a:pt x="967" y="1827"/>
                        <a:pt x="980" y="1827"/>
                      </a:cubicBezTo>
                      <a:cubicBezTo>
                        <a:pt x="1006" y="1814"/>
                        <a:pt x="1020" y="1801"/>
                        <a:pt x="1020" y="1787"/>
                      </a:cubicBezTo>
                      <a:cubicBezTo>
                        <a:pt x="1059" y="1721"/>
                        <a:pt x="1099" y="1668"/>
                        <a:pt x="1112" y="1629"/>
                      </a:cubicBezTo>
                      <a:cubicBezTo>
                        <a:pt x="1139" y="1589"/>
                        <a:pt x="1152" y="1576"/>
                        <a:pt x="1152" y="1562"/>
                      </a:cubicBezTo>
                      <a:cubicBezTo>
                        <a:pt x="1152" y="1536"/>
                        <a:pt x="1139" y="1523"/>
                        <a:pt x="1126" y="1523"/>
                      </a:cubicBezTo>
                      <a:cubicBezTo>
                        <a:pt x="1112" y="1509"/>
                        <a:pt x="1099" y="1509"/>
                        <a:pt x="1086" y="1509"/>
                      </a:cubicBezTo>
                      <a:cubicBezTo>
                        <a:pt x="1059" y="1509"/>
                        <a:pt x="1046" y="1509"/>
                        <a:pt x="1033" y="1523"/>
                      </a:cubicBezTo>
                      <a:cubicBezTo>
                        <a:pt x="1020" y="1536"/>
                        <a:pt x="1020" y="1549"/>
                        <a:pt x="1006" y="1562"/>
                      </a:cubicBezTo>
                      <a:lnTo>
                        <a:pt x="953" y="1655"/>
                      </a:lnTo>
                      <a:cubicBezTo>
                        <a:pt x="940" y="1668"/>
                        <a:pt x="927" y="1682"/>
                        <a:pt x="914" y="1682"/>
                      </a:cubicBezTo>
                      <a:cubicBezTo>
                        <a:pt x="914" y="1695"/>
                        <a:pt x="901" y="1695"/>
                        <a:pt x="887" y="1695"/>
                      </a:cubicBezTo>
                      <a:lnTo>
                        <a:pt x="464" y="1695"/>
                      </a:lnTo>
                      <a:cubicBezTo>
                        <a:pt x="398" y="1695"/>
                        <a:pt x="345" y="1682"/>
                        <a:pt x="292" y="1682"/>
                      </a:cubicBezTo>
                      <a:cubicBezTo>
                        <a:pt x="331" y="1642"/>
                        <a:pt x="384" y="1602"/>
                        <a:pt x="437" y="1536"/>
                      </a:cubicBezTo>
                      <a:cubicBezTo>
                        <a:pt x="490" y="1483"/>
                        <a:pt x="543" y="1417"/>
                        <a:pt x="609" y="1351"/>
                      </a:cubicBezTo>
                      <a:cubicBezTo>
                        <a:pt x="662" y="1284"/>
                        <a:pt x="715" y="1218"/>
                        <a:pt x="768" y="1139"/>
                      </a:cubicBezTo>
                      <a:cubicBezTo>
                        <a:pt x="821" y="1073"/>
                        <a:pt x="874" y="993"/>
                        <a:pt x="914" y="914"/>
                      </a:cubicBezTo>
                      <a:cubicBezTo>
                        <a:pt x="953" y="834"/>
                        <a:pt x="993" y="768"/>
                        <a:pt x="1006" y="689"/>
                      </a:cubicBezTo>
                      <a:cubicBezTo>
                        <a:pt x="1033" y="609"/>
                        <a:pt x="1046" y="530"/>
                        <a:pt x="1046" y="451"/>
                      </a:cubicBezTo>
                      <a:cubicBezTo>
                        <a:pt x="1046" y="398"/>
                        <a:pt x="1046" y="332"/>
                        <a:pt x="1033" y="279"/>
                      </a:cubicBezTo>
                      <a:cubicBezTo>
                        <a:pt x="1006" y="226"/>
                        <a:pt x="980" y="173"/>
                        <a:pt x="953" y="133"/>
                      </a:cubicBezTo>
                      <a:cubicBezTo>
                        <a:pt x="914" y="93"/>
                        <a:pt x="861" y="67"/>
                        <a:pt x="808" y="40"/>
                      </a:cubicBezTo>
                      <a:cubicBezTo>
                        <a:pt x="755" y="14"/>
                        <a:pt x="676" y="1"/>
                        <a:pt x="596" y="1"/>
                      </a:cubicBezTo>
                      <a:close/>
                    </a:path>
                  </a:pathLst>
                </a:custGeom>
                <a:solidFill>
                  <a:srgbClr val="D2D2D2"/>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80" name="Google Shape;527;p27">
                  <a:extLst>
                    <a:ext uri="{FF2B5EF4-FFF2-40B4-BE49-F238E27FC236}">
                      <a16:creationId xmlns:a16="http://schemas.microsoft.com/office/drawing/2014/main" id="{2C1B97DE-EADC-4C49-8166-AF77F5C3197E}"/>
                    </a:ext>
                  </a:extLst>
                </p:cNvPr>
                <p:cNvSpPr/>
                <p:nvPr/>
              </p:nvSpPr>
              <p:spPr>
                <a:xfrm>
                  <a:off x="3829745" y="3991539"/>
                  <a:ext cx="65882" cy="57149"/>
                </a:xfrm>
                <a:custGeom>
                  <a:avLst/>
                  <a:gdLst/>
                  <a:ahLst/>
                  <a:cxnLst/>
                  <a:rect l="l" t="t" r="r" b="b"/>
                  <a:pathLst>
                    <a:path w="1192" h="1034" extrusionOk="0">
                      <a:moveTo>
                        <a:pt x="173" y="1"/>
                      </a:moveTo>
                      <a:cubicBezTo>
                        <a:pt x="93" y="1"/>
                        <a:pt x="53" y="1"/>
                        <a:pt x="27" y="14"/>
                      </a:cubicBezTo>
                      <a:cubicBezTo>
                        <a:pt x="14" y="27"/>
                        <a:pt x="0" y="41"/>
                        <a:pt x="0" y="67"/>
                      </a:cubicBezTo>
                      <a:cubicBezTo>
                        <a:pt x="0" y="80"/>
                        <a:pt x="14" y="107"/>
                        <a:pt x="27" y="107"/>
                      </a:cubicBezTo>
                      <a:cubicBezTo>
                        <a:pt x="53" y="120"/>
                        <a:pt x="80" y="120"/>
                        <a:pt x="120" y="120"/>
                      </a:cubicBezTo>
                      <a:cubicBezTo>
                        <a:pt x="159" y="120"/>
                        <a:pt x="186" y="133"/>
                        <a:pt x="199" y="147"/>
                      </a:cubicBezTo>
                      <a:cubicBezTo>
                        <a:pt x="212" y="147"/>
                        <a:pt x="239" y="173"/>
                        <a:pt x="265" y="199"/>
                      </a:cubicBezTo>
                      <a:lnTo>
                        <a:pt x="490" y="517"/>
                      </a:lnTo>
                      <a:lnTo>
                        <a:pt x="450" y="557"/>
                      </a:lnTo>
                      <a:lnTo>
                        <a:pt x="424" y="610"/>
                      </a:lnTo>
                      <a:lnTo>
                        <a:pt x="371" y="676"/>
                      </a:lnTo>
                      <a:cubicBezTo>
                        <a:pt x="345" y="702"/>
                        <a:pt x="318" y="742"/>
                        <a:pt x="278" y="795"/>
                      </a:cubicBezTo>
                      <a:cubicBezTo>
                        <a:pt x="265" y="808"/>
                        <a:pt x="252" y="822"/>
                        <a:pt x="239" y="835"/>
                      </a:cubicBezTo>
                      <a:cubicBezTo>
                        <a:pt x="225" y="835"/>
                        <a:pt x="199" y="835"/>
                        <a:pt x="186" y="848"/>
                      </a:cubicBezTo>
                      <a:cubicBezTo>
                        <a:pt x="146" y="848"/>
                        <a:pt x="120" y="848"/>
                        <a:pt x="93" y="861"/>
                      </a:cubicBezTo>
                      <a:cubicBezTo>
                        <a:pt x="67" y="874"/>
                        <a:pt x="53" y="888"/>
                        <a:pt x="53" y="914"/>
                      </a:cubicBezTo>
                      <a:cubicBezTo>
                        <a:pt x="53" y="927"/>
                        <a:pt x="53" y="941"/>
                        <a:pt x="53" y="941"/>
                      </a:cubicBezTo>
                      <a:cubicBezTo>
                        <a:pt x="67" y="954"/>
                        <a:pt x="67" y="954"/>
                        <a:pt x="80" y="967"/>
                      </a:cubicBezTo>
                      <a:lnTo>
                        <a:pt x="398" y="967"/>
                      </a:lnTo>
                      <a:cubicBezTo>
                        <a:pt x="398" y="967"/>
                        <a:pt x="411" y="967"/>
                        <a:pt x="424" y="980"/>
                      </a:cubicBezTo>
                      <a:lnTo>
                        <a:pt x="477" y="980"/>
                      </a:lnTo>
                      <a:cubicBezTo>
                        <a:pt x="490" y="980"/>
                        <a:pt x="517" y="967"/>
                        <a:pt x="530" y="967"/>
                      </a:cubicBezTo>
                      <a:cubicBezTo>
                        <a:pt x="556" y="954"/>
                        <a:pt x="570" y="941"/>
                        <a:pt x="570" y="914"/>
                      </a:cubicBezTo>
                      <a:cubicBezTo>
                        <a:pt x="570" y="901"/>
                        <a:pt x="556" y="901"/>
                        <a:pt x="556" y="888"/>
                      </a:cubicBezTo>
                      <a:cubicBezTo>
                        <a:pt x="543" y="861"/>
                        <a:pt x="503" y="861"/>
                        <a:pt x="464" y="861"/>
                      </a:cubicBezTo>
                      <a:cubicBezTo>
                        <a:pt x="450" y="861"/>
                        <a:pt x="437" y="861"/>
                        <a:pt x="424" y="848"/>
                      </a:cubicBezTo>
                      <a:cubicBezTo>
                        <a:pt x="424" y="848"/>
                        <a:pt x="424" y="848"/>
                        <a:pt x="424" y="835"/>
                      </a:cubicBezTo>
                      <a:cubicBezTo>
                        <a:pt x="424" y="835"/>
                        <a:pt x="424" y="822"/>
                        <a:pt x="437" y="808"/>
                      </a:cubicBezTo>
                      <a:cubicBezTo>
                        <a:pt x="450" y="782"/>
                        <a:pt x="464" y="782"/>
                        <a:pt x="464" y="769"/>
                      </a:cubicBezTo>
                      <a:cubicBezTo>
                        <a:pt x="490" y="742"/>
                        <a:pt x="503" y="729"/>
                        <a:pt x="517" y="702"/>
                      </a:cubicBezTo>
                      <a:cubicBezTo>
                        <a:pt x="530" y="689"/>
                        <a:pt x="543" y="663"/>
                        <a:pt x="570" y="636"/>
                      </a:cubicBezTo>
                      <a:cubicBezTo>
                        <a:pt x="583" y="649"/>
                        <a:pt x="609" y="676"/>
                        <a:pt x="623" y="716"/>
                      </a:cubicBezTo>
                      <a:cubicBezTo>
                        <a:pt x="649" y="742"/>
                        <a:pt x="662" y="755"/>
                        <a:pt x="689" y="782"/>
                      </a:cubicBezTo>
                      <a:cubicBezTo>
                        <a:pt x="702" y="808"/>
                        <a:pt x="715" y="835"/>
                        <a:pt x="728" y="848"/>
                      </a:cubicBezTo>
                      <a:cubicBezTo>
                        <a:pt x="728" y="861"/>
                        <a:pt x="742" y="874"/>
                        <a:pt x="742" y="888"/>
                      </a:cubicBezTo>
                      <a:cubicBezTo>
                        <a:pt x="742" y="901"/>
                        <a:pt x="742" y="901"/>
                        <a:pt x="728" y="914"/>
                      </a:cubicBezTo>
                      <a:lnTo>
                        <a:pt x="702" y="914"/>
                      </a:lnTo>
                      <a:cubicBezTo>
                        <a:pt x="689" y="914"/>
                        <a:pt x="675" y="927"/>
                        <a:pt x="675" y="941"/>
                      </a:cubicBezTo>
                      <a:cubicBezTo>
                        <a:pt x="675" y="954"/>
                        <a:pt x="662" y="967"/>
                        <a:pt x="662" y="967"/>
                      </a:cubicBezTo>
                      <a:cubicBezTo>
                        <a:pt x="662" y="980"/>
                        <a:pt x="675" y="994"/>
                        <a:pt x="689" y="1007"/>
                      </a:cubicBezTo>
                      <a:cubicBezTo>
                        <a:pt x="702" y="1033"/>
                        <a:pt x="728" y="1033"/>
                        <a:pt x="768" y="1033"/>
                      </a:cubicBezTo>
                      <a:lnTo>
                        <a:pt x="1086" y="1033"/>
                      </a:lnTo>
                      <a:cubicBezTo>
                        <a:pt x="1112" y="1033"/>
                        <a:pt x="1139" y="1033"/>
                        <a:pt x="1152" y="1020"/>
                      </a:cubicBezTo>
                      <a:cubicBezTo>
                        <a:pt x="1178" y="1020"/>
                        <a:pt x="1192" y="1007"/>
                        <a:pt x="1192" y="980"/>
                      </a:cubicBezTo>
                      <a:cubicBezTo>
                        <a:pt x="1192" y="954"/>
                        <a:pt x="1178" y="941"/>
                        <a:pt x="1165" y="941"/>
                      </a:cubicBezTo>
                      <a:cubicBezTo>
                        <a:pt x="1139" y="927"/>
                        <a:pt x="1125" y="927"/>
                        <a:pt x="1099" y="927"/>
                      </a:cubicBezTo>
                      <a:cubicBezTo>
                        <a:pt x="1073" y="927"/>
                        <a:pt x="1046" y="914"/>
                        <a:pt x="1033" y="914"/>
                      </a:cubicBezTo>
                      <a:cubicBezTo>
                        <a:pt x="1020" y="914"/>
                        <a:pt x="993" y="914"/>
                        <a:pt x="967" y="901"/>
                      </a:cubicBezTo>
                      <a:cubicBezTo>
                        <a:pt x="967" y="901"/>
                        <a:pt x="953" y="888"/>
                        <a:pt x="940" y="888"/>
                      </a:cubicBezTo>
                      <a:cubicBezTo>
                        <a:pt x="927" y="874"/>
                        <a:pt x="914" y="848"/>
                        <a:pt x="887" y="822"/>
                      </a:cubicBezTo>
                      <a:cubicBezTo>
                        <a:pt x="861" y="795"/>
                        <a:pt x="834" y="755"/>
                        <a:pt x="795" y="716"/>
                      </a:cubicBezTo>
                      <a:cubicBezTo>
                        <a:pt x="755" y="663"/>
                        <a:pt x="715" y="597"/>
                        <a:pt x="649" y="517"/>
                      </a:cubicBezTo>
                      <a:cubicBezTo>
                        <a:pt x="689" y="477"/>
                        <a:pt x="715" y="438"/>
                        <a:pt x="742" y="398"/>
                      </a:cubicBezTo>
                      <a:cubicBezTo>
                        <a:pt x="768" y="358"/>
                        <a:pt x="795" y="319"/>
                        <a:pt x="834" y="266"/>
                      </a:cubicBezTo>
                      <a:cubicBezTo>
                        <a:pt x="861" y="239"/>
                        <a:pt x="874" y="226"/>
                        <a:pt x="900" y="213"/>
                      </a:cubicBezTo>
                      <a:cubicBezTo>
                        <a:pt x="927" y="213"/>
                        <a:pt x="940" y="199"/>
                        <a:pt x="980" y="199"/>
                      </a:cubicBezTo>
                      <a:lnTo>
                        <a:pt x="1125" y="199"/>
                      </a:lnTo>
                      <a:cubicBezTo>
                        <a:pt x="1139" y="199"/>
                        <a:pt x="1152" y="186"/>
                        <a:pt x="1165" y="186"/>
                      </a:cubicBezTo>
                      <a:cubicBezTo>
                        <a:pt x="1178" y="173"/>
                        <a:pt x="1178" y="160"/>
                        <a:pt x="1178" y="147"/>
                      </a:cubicBezTo>
                      <a:cubicBezTo>
                        <a:pt x="1178" y="107"/>
                        <a:pt x="1165" y="80"/>
                        <a:pt x="1125" y="80"/>
                      </a:cubicBezTo>
                      <a:lnTo>
                        <a:pt x="728" y="80"/>
                      </a:lnTo>
                      <a:cubicBezTo>
                        <a:pt x="689" y="80"/>
                        <a:pt x="675" y="80"/>
                        <a:pt x="649" y="94"/>
                      </a:cubicBezTo>
                      <a:cubicBezTo>
                        <a:pt x="636" y="107"/>
                        <a:pt x="623" y="120"/>
                        <a:pt x="623" y="147"/>
                      </a:cubicBezTo>
                      <a:cubicBezTo>
                        <a:pt x="623" y="160"/>
                        <a:pt x="636" y="173"/>
                        <a:pt x="649" y="186"/>
                      </a:cubicBezTo>
                      <a:cubicBezTo>
                        <a:pt x="662" y="186"/>
                        <a:pt x="662" y="199"/>
                        <a:pt x="675" y="199"/>
                      </a:cubicBezTo>
                      <a:cubicBezTo>
                        <a:pt x="675" y="199"/>
                        <a:pt x="689" y="199"/>
                        <a:pt x="689" y="213"/>
                      </a:cubicBezTo>
                      <a:cubicBezTo>
                        <a:pt x="689" y="213"/>
                        <a:pt x="675" y="226"/>
                        <a:pt x="662" y="252"/>
                      </a:cubicBezTo>
                      <a:cubicBezTo>
                        <a:pt x="649" y="266"/>
                        <a:pt x="636" y="292"/>
                        <a:pt x="623" y="319"/>
                      </a:cubicBezTo>
                      <a:lnTo>
                        <a:pt x="570" y="398"/>
                      </a:lnTo>
                      <a:cubicBezTo>
                        <a:pt x="543" y="372"/>
                        <a:pt x="517" y="345"/>
                        <a:pt x="503" y="305"/>
                      </a:cubicBezTo>
                      <a:cubicBezTo>
                        <a:pt x="477" y="279"/>
                        <a:pt x="464" y="252"/>
                        <a:pt x="450" y="239"/>
                      </a:cubicBezTo>
                      <a:cubicBezTo>
                        <a:pt x="437" y="213"/>
                        <a:pt x="424" y="199"/>
                        <a:pt x="411" y="173"/>
                      </a:cubicBezTo>
                      <a:cubicBezTo>
                        <a:pt x="411" y="160"/>
                        <a:pt x="398" y="147"/>
                        <a:pt x="398" y="147"/>
                      </a:cubicBezTo>
                      <a:cubicBezTo>
                        <a:pt x="398" y="133"/>
                        <a:pt x="411" y="133"/>
                        <a:pt x="424" y="133"/>
                      </a:cubicBezTo>
                      <a:lnTo>
                        <a:pt x="477" y="133"/>
                      </a:lnTo>
                      <a:cubicBezTo>
                        <a:pt x="490" y="133"/>
                        <a:pt x="517" y="120"/>
                        <a:pt x="530" y="107"/>
                      </a:cubicBezTo>
                      <a:cubicBezTo>
                        <a:pt x="543" y="94"/>
                        <a:pt x="543" y="80"/>
                        <a:pt x="543" y="67"/>
                      </a:cubicBezTo>
                      <a:cubicBezTo>
                        <a:pt x="543" y="54"/>
                        <a:pt x="543" y="54"/>
                        <a:pt x="543" y="41"/>
                      </a:cubicBezTo>
                      <a:cubicBezTo>
                        <a:pt x="543" y="41"/>
                        <a:pt x="530" y="27"/>
                        <a:pt x="530" y="27"/>
                      </a:cubicBezTo>
                      <a:cubicBezTo>
                        <a:pt x="517" y="14"/>
                        <a:pt x="503" y="14"/>
                        <a:pt x="490" y="1"/>
                      </a:cubicBezTo>
                      <a:close/>
                    </a:path>
                  </a:pathLst>
                </a:custGeom>
                <a:solidFill>
                  <a:srgbClr val="D2D2D2"/>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81" name="Google Shape;528;p27">
                  <a:extLst>
                    <a:ext uri="{FF2B5EF4-FFF2-40B4-BE49-F238E27FC236}">
                      <a16:creationId xmlns:a16="http://schemas.microsoft.com/office/drawing/2014/main" id="{3BB91B02-6D7B-4EC1-B236-752097DC6F9F}"/>
                    </a:ext>
                  </a:extLst>
                </p:cNvPr>
                <p:cNvSpPr/>
                <p:nvPr/>
              </p:nvSpPr>
              <p:spPr>
                <a:xfrm>
                  <a:off x="3901430" y="3946218"/>
                  <a:ext cx="60023" cy="100260"/>
                </a:xfrm>
                <a:custGeom>
                  <a:avLst/>
                  <a:gdLst/>
                  <a:ahLst/>
                  <a:cxnLst/>
                  <a:rect l="l" t="t" r="r" b="b"/>
                  <a:pathLst>
                    <a:path w="1086" h="1814" extrusionOk="0">
                      <a:moveTo>
                        <a:pt x="861" y="0"/>
                      </a:moveTo>
                      <a:cubicBezTo>
                        <a:pt x="834" y="0"/>
                        <a:pt x="781" y="0"/>
                        <a:pt x="728" y="14"/>
                      </a:cubicBezTo>
                      <a:lnTo>
                        <a:pt x="530" y="14"/>
                      </a:lnTo>
                      <a:cubicBezTo>
                        <a:pt x="464" y="14"/>
                        <a:pt x="398" y="27"/>
                        <a:pt x="331" y="27"/>
                      </a:cubicBezTo>
                      <a:cubicBezTo>
                        <a:pt x="265" y="40"/>
                        <a:pt x="212" y="40"/>
                        <a:pt x="173" y="40"/>
                      </a:cubicBezTo>
                      <a:cubicBezTo>
                        <a:pt x="146" y="53"/>
                        <a:pt x="133" y="67"/>
                        <a:pt x="133" y="93"/>
                      </a:cubicBezTo>
                      <a:cubicBezTo>
                        <a:pt x="133" y="159"/>
                        <a:pt x="120" y="212"/>
                        <a:pt x="120" y="265"/>
                      </a:cubicBezTo>
                      <a:cubicBezTo>
                        <a:pt x="120" y="318"/>
                        <a:pt x="106" y="358"/>
                        <a:pt x="106" y="397"/>
                      </a:cubicBezTo>
                      <a:cubicBezTo>
                        <a:pt x="106" y="437"/>
                        <a:pt x="93" y="477"/>
                        <a:pt x="93" y="530"/>
                      </a:cubicBezTo>
                      <a:cubicBezTo>
                        <a:pt x="93" y="569"/>
                        <a:pt x="80" y="622"/>
                        <a:pt x="67" y="675"/>
                      </a:cubicBezTo>
                      <a:cubicBezTo>
                        <a:pt x="67" y="702"/>
                        <a:pt x="67" y="715"/>
                        <a:pt x="67" y="742"/>
                      </a:cubicBezTo>
                      <a:cubicBezTo>
                        <a:pt x="67" y="755"/>
                        <a:pt x="67" y="768"/>
                        <a:pt x="67" y="781"/>
                      </a:cubicBezTo>
                      <a:cubicBezTo>
                        <a:pt x="67" y="821"/>
                        <a:pt x="67" y="861"/>
                        <a:pt x="80" y="887"/>
                      </a:cubicBezTo>
                      <a:cubicBezTo>
                        <a:pt x="93" y="914"/>
                        <a:pt x="106" y="927"/>
                        <a:pt x="146" y="927"/>
                      </a:cubicBezTo>
                      <a:cubicBezTo>
                        <a:pt x="159" y="927"/>
                        <a:pt x="173" y="927"/>
                        <a:pt x="212" y="914"/>
                      </a:cubicBezTo>
                      <a:cubicBezTo>
                        <a:pt x="239" y="914"/>
                        <a:pt x="265" y="900"/>
                        <a:pt x="305" y="900"/>
                      </a:cubicBezTo>
                      <a:cubicBezTo>
                        <a:pt x="345" y="887"/>
                        <a:pt x="384" y="874"/>
                        <a:pt x="424" y="874"/>
                      </a:cubicBezTo>
                      <a:cubicBezTo>
                        <a:pt x="464" y="861"/>
                        <a:pt x="503" y="861"/>
                        <a:pt x="556" y="861"/>
                      </a:cubicBezTo>
                      <a:cubicBezTo>
                        <a:pt x="623" y="861"/>
                        <a:pt x="689" y="874"/>
                        <a:pt x="728" y="887"/>
                      </a:cubicBezTo>
                      <a:cubicBezTo>
                        <a:pt x="781" y="914"/>
                        <a:pt x="821" y="940"/>
                        <a:pt x="848" y="967"/>
                      </a:cubicBezTo>
                      <a:cubicBezTo>
                        <a:pt x="874" y="993"/>
                        <a:pt x="901" y="1033"/>
                        <a:pt x="914" y="1072"/>
                      </a:cubicBezTo>
                      <a:cubicBezTo>
                        <a:pt x="914" y="1112"/>
                        <a:pt x="927" y="1152"/>
                        <a:pt x="927" y="1192"/>
                      </a:cubicBezTo>
                      <a:cubicBezTo>
                        <a:pt x="927" y="1244"/>
                        <a:pt x="914" y="1311"/>
                        <a:pt x="887" y="1364"/>
                      </a:cubicBezTo>
                      <a:cubicBezTo>
                        <a:pt x="874" y="1430"/>
                        <a:pt x="834" y="1483"/>
                        <a:pt x="795" y="1522"/>
                      </a:cubicBezTo>
                      <a:cubicBezTo>
                        <a:pt x="742" y="1575"/>
                        <a:pt x="689" y="1615"/>
                        <a:pt x="623" y="1642"/>
                      </a:cubicBezTo>
                      <a:cubicBezTo>
                        <a:pt x="543" y="1668"/>
                        <a:pt x="464" y="1681"/>
                        <a:pt x="371" y="1681"/>
                      </a:cubicBezTo>
                      <a:lnTo>
                        <a:pt x="292" y="1681"/>
                      </a:lnTo>
                      <a:cubicBezTo>
                        <a:pt x="265" y="1668"/>
                        <a:pt x="239" y="1668"/>
                        <a:pt x="212" y="1655"/>
                      </a:cubicBezTo>
                      <a:cubicBezTo>
                        <a:pt x="199" y="1642"/>
                        <a:pt x="173" y="1642"/>
                        <a:pt x="159" y="1628"/>
                      </a:cubicBezTo>
                      <a:cubicBezTo>
                        <a:pt x="146" y="1615"/>
                        <a:pt x="146" y="1602"/>
                        <a:pt x="146" y="1589"/>
                      </a:cubicBezTo>
                      <a:cubicBezTo>
                        <a:pt x="146" y="1562"/>
                        <a:pt x="146" y="1549"/>
                        <a:pt x="159" y="1549"/>
                      </a:cubicBezTo>
                      <a:cubicBezTo>
                        <a:pt x="173" y="1536"/>
                        <a:pt x="199" y="1536"/>
                        <a:pt x="212" y="1536"/>
                      </a:cubicBezTo>
                      <a:cubicBezTo>
                        <a:pt x="226" y="1522"/>
                        <a:pt x="239" y="1522"/>
                        <a:pt x="252" y="1509"/>
                      </a:cubicBezTo>
                      <a:cubicBezTo>
                        <a:pt x="265" y="1496"/>
                        <a:pt x="278" y="1483"/>
                        <a:pt x="278" y="1456"/>
                      </a:cubicBezTo>
                      <a:cubicBezTo>
                        <a:pt x="278" y="1417"/>
                        <a:pt x="265" y="1390"/>
                        <a:pt x="239" y="1377"/>
                      </a:cubicBezTo>
                      <a:cubicBezTo>
                        <a:pt x="226" y="1364"/>
                        <a:pt x="199" y="1364"/>
                        <a:pt x="173" y="1364"/>
                      </a:cubicBezTo>
                      <a:cubicBezTo>
                        <a:pt x="146" y="1364"/>
                        <a:pt x="133" y="1364"/>
                        <a:pt x="106" y="1377"/>
                      </a:cubicBezTo>
                      <a:cubicBezTo>
                        <a:pt x="93" y="1390"/>
                        <a:pt x="67" y="1403"/>
                        <a:pt x="53" y="1417"/>
                      </a:cubicBezTo>
                      <a:cubicBezTo>
                        <a:pt x="40" y="1443"/>
                        <a:pt x="27" y="1456"/>
                        <a:pt x="14" y="1483"/>
                      </a:cubicBezTo>
                      <a:cubicBezTo>
                        <a:pt x="14" y="1509"/>
                        <a:pt x="1" y="1536"/>
                        <a:pt x="1" y="1562"/>
                      </a:cubicBezTo>
                      <a:cubicBezTo>
                        <a:pt x="1" y="1628"/>
                        <a:pt x="27" y="1681"/>
                        <a:pt x="53" y="1708"/>
                      </a:cubicBezTo>
                      <a:cubicBezTo>
                        <a:pt x="80" y="1747"/>
                        <a:pt x="120" y="1774"/>
                        <a:pt x="159" y="1787"/>
                      </a:cubicBezTo>
                      <a:cubicBezTo>
                        <a:pt x="199" y="1800"/>
                        <a:pt x="239" y="1814"/>
                        <a:pt x="278" y="1814"/>
                      </a:cubicBezTo>
                      <a:lnTo>
                        <a:pt x="371" y="1814"/>
                      </a:lnTo>
                      <a:cubicBezTo>
                        <a:pt x="503" y="1814"/>
                        <a:pt x="609" y="1800"/>
                        <a:pt x="689" y="1761"/>
                      </a:cubicBezTo>
                      <a:cubicBezTo>
                        <a:pt x="781" y="1721"/>
                        <a:pt x="861" y="1681"/>
                        <a:pt x="914" y="1615"/>
                      </a:cubicBezTo>
                      <a:cubicBezTo>
                        <a:pt x="980" y="1562"/>
                        <a:pt x="1020" y="1496"/>
                        <a:pt x="1046" y="1417"/>
                      </a:cubicBezTo>
                      <a:cubicBezTo>
                        <a:pt x="1073" y="1350"/>
                        <a:pt x="1086" y="1271"/>
                        <a:pt x="1086" y="1205"/>
                      </a:cubicBezTo>
                      <a:cubicBezTo>
                        <a:pt x="1086" y="1152"/>
                        <a:pt x="1086" y="1086"/>
                        <a:pt x="1059" y="1033"/>
                      </a:cubicBezTo>
                      <a:cubicBezTo>
                        <a:pt x="1046" y="967"/>
                        <a:pt x="1020" y="914"/>
                        <a:pt x="967" y="874"/>
                      </a:cubicBezTo>
                      <a:cubicBezTo>
                        <a:pt x="940" y="821"/>
                        <a:pt x="887" y="781"/>
                        <a:pt x="821" y="755"/>
                      </a:cubicBezTo>
                      <a:cubicBezTo>
                        <a:pt x="755" y="728"/>
                        <a:pt x="662" y="715"/>
                        <a:pt x="570" y="715"/>
                      </a:cubicBezTo>
                      <a:lnTo>
                        <a:pt x="464" y="715"/>
                      </a:lnTo>
                      <a:cubicBezTo>
                        <a:pt x="424" y="728"/>
                        <a:pt x="384" y="728"/>
                        <a:pt x="358" y="742"/>
                      </a:cubicBezTo>
                      <a:cubicBezTo>
                        <a:pt x="318" y="742"/>
                        <a:pt x="292" y="755"/>
                        <a:pt x="265" y="755"/>
                      </a:cubicBezTo>
                      <a:cubicBezTo>
                        <a:pt x="239" y="768"/>
                        <a:pt x="226" y="768"/>
                        <a:pt x="212" y="768"/>
                      </a:cubicBezTo>
                      <a:lnTo>
                        <a:pt x="292" y="199"/>
                      </a:lnTo>
                      <a:cubicBezTo>
                        <a:pt x="318" y="186"/>
                        <a:pt x="345" y="186"/>
                        <a:pt x="398" y="172"/>
                      </a:cubicBezTo>
                      <a:cubicBezTo>
                        <a:pt x="464" y="172"/>
                        <a:pt x="517" y="172"/>
                        <a:pt x="570" y="159"/>
                      </a:cubicBezTo>
                      <a:lnTo>
                        <a:pt x="874" y="159"/>
                      </a:lnTo>
                      <a:cubicBezTo>
                        <a:pt x="901" y="159"/>
                        <a:pt x="914" y="146"/>
                        <a:pt x="940" y="146"/>
                      </a:cubicBezTo>
                      <a:cubicBezTo>
                        <a:pt x="967" y="133"/>
                        <a:pt x="980" y="106"/>
                        <a:pt x="980" y="80"/>
                      </a:cubicBezTo>
                      <a:cubicBezTo>
                        <a:pt x="980" y="53"/>
                        <a:pt x="967" y="27"/>
                        <a:pt x="940" y="27"/>
                      </a:cubicBezTo>
                      <a:cubicBezTo>
                        <a:pt x="927" y="14"/>
                        <a:pt x="887" y="0"/>
                        <a:pt x="861" y="0"/>
                      </a:cubicBezTo>
                      <a:close/>
                    </a:path>
                  </a:pathLst>
                </a:custGeom>
                <a:solidFill>
                  <a:srgbClr val="D2D2D2"/>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82" name="Google Shape;529;p27">
                  <a:extLst>
                    <a:ext uri="{FF2B5EF4-FFF2-40B4-BE49-F238E27FC236}">
                      <a16:creationId xmlns:a16="http://schemas.microsoft.com/office/drawing/2014/main" id="{B1E317D3-7F61-4726-AFEC-3EE6B5BF7F5B}"/>
                    </a:ext>
                  </a:extLst>
                </p:cNvPr>
                <p:cNvSpPr/>
                <p:nvPr/>
              </p:nvSpPr>
              <p:spPr>
                <a:xfrm>
                  <a:off x="3885346" y="4261478"/>
                  <a:ext cx="143426" cy="143426"/>
                </a:xfrm>
                <a:custGeom>
                  <a:avLst/>
                  <a:gdLst/>
                  <a:ahLst/>
                  <a:cxnLst/>
                  <a:rect l="l" t="t" r="r" b="b"/>
                  <a:pathLst>
                    <a:path w="2595" h="2595" extrusionOk="0">
                      <a:moveTo>
                        <a:pt x="503" y="1"/>
                      </a:moveTo>
                      <a:cubicBezTo>
                        <a:pt x="225" y="1"/>
                        <a:pt x="0" y="226"/>
                        <a:pt x="0" y="504"/>
                      </a:cubicBezTo>
                      <a:lnTo>
                        <a:pt x="0" y="2052"/>
                      </a:lnTo>
                      <a:cubicBezTo>
                        <a:pt x="0" y="2383"/>
                        <a:pt x="225" y="2595"/>
                        <a:pt x="503" y="2595"/>
                      </a:cubicBezTo>
                      <a:lnTo>
                        <a:pt x="2052" y="2595"/>
                      </a:lnTo>
                      <a:cubicBezTo>
                        <a:pt x="2383" y="2595"/>
                        <a:pt x="2594" y="2383"/>
                        <a:pt x="2594" y="2052"/>
                      </a:cubicBezTo>
                      <a:lnTo>
                        <a:pt x="2594" y="504"/>
                      </a:lnTo>
                      <a:cubicBezTo>
                        <a:pt x="2594" y="226"/>
                        <a:pt x="2383" y="1"/>
                        <a:pt x="2052" y="1"/>
                      </a:cubicBezTo>
                      <a:close/>
                    </a:path>
                  </a:pathLst>
                </a:custGeom>
                <a:solidFill>
                  <a:srgbClr val="A0A0A0"/>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83" name="Google Shape;530;p27">
                  <a:extLst>
                    <a:ext uri="{FF2B5EF4-FFF2-40B4-BE49-F238E27FC236}">
                      <a16:creationId xmlns:a16="http://schemas.microsoft.com/office/drawing/2014/main" id="{A7276B4F-5A31-4A79-ADF0-3EE69A9D6BB2}"/>
                    </a:ext>
                  </a:extLst>
                </p:cNvPr>
                <p:cNvSpPr/>
                <p:nvPr/>
              </p:nvSpPr>
              <p:spPr>
                <a:xfrm>
                  <a:off x="3885346" y="4453872"/>
                  <a:ext cx="143426" cy="143426"/>
                </a:xfrm>
                <a:custGeom>
                  <a:avLst/>
                  <a:gdLst/>
                  <a:ahLst/>
                  <a:cxnLst/>
                  <a:rect l="l" t="t" r="r" b="b"/>
                  <a:pathLst>
                    <a:path w="2595" h="2595" extrusionOk="0">
                      <a:moveTo>
                        <a:pt x="503" y="1"/>
                      </a:moveTo>
                      <a:cubicBezTo>
                        <a:pt x="225" y="1"/>
                        <a:pt x="0" y="226"/>
                        <a:pt x="0" y="556"/>
                      </a:cubicBezTo>
                      <a:lnTo>
                        <a:pt x="0" y="2092"/>
                      </a:lnTo>
                      <a:cubicBezTo>
                        <a:pt x="0" y="2370"/>
                        <a:pt x="225" y="2595"/>
                        <a:pt x="503" y="2595"/>
                      </a:cubicBezTo>
                      <a:lnTo>
                        <a:pt x="2052" y="2595"/>
                      </a:lnTo>
                      <a:cubicBezTo>
                        <a:pt x="2383" y="2595"/>
                        <a:pt x="2594" y="2370"/>
                        <a:pt x="2594" y="2092"/>
                      </a:cubicBezTo>
                      <a:lnTo>
                        <a:pt x="2594" y="556"/>
                      </a:lnTo>
                      <a:cubicBezTo>
                        <a:pt x="2594" y="226"/>
                        <a:pt x="2383" y="1"/>
                        <a:pt x="2052" y="1"/>
                      </a:cubicBezTo>
                      <a:close/>
                    </a:path>
                  </a:pathLst>
                </a:custGeom>
                <a:solidFill>
                  <a:srgbClr val="A0A0A0"/>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84" name="Google Shape;531;p27">
                  <a:extLst>
                    <a:ext uri="{FF2B5EF4-FFF2-40B4-BE49-F238E27FC236}">
                      <a16:creationId xmlns:a16="http://schemas.microsoft.com/office/drawing/2014/main" id="{67393D13-484A-454D-87D9-E4A3469377EE}"/>
                    </a:ext>
                  </a:extLst>
                </p:cNvPr>
                <p:cNvSpPr/>
                <p:nvPr/>
              </p:nvSpPr>
              <p:spPr>
                <a:xfrm>
                  <a:off x="3885346" y="4645549"/>
                  <a:ext cx="143426" cy="338750"/>
                </a:xfrm>
                <a:custGeom>
                  <a:avLst/>
                  <a:gdLst/>
                  <a:ahLst/>
                  <a:cxnLst/>
                  <a:rect l="l" t="t" r="r" b="b"/>
                  <a:pathLst>
                    <a:path w="2595" h="6129" extrusionOk="0">
                      <a:moveTo>
                        <a:pt x="503" y="0"/>
                      </a:moveTo>
                      <a:cubicBezTo>
                        <a:pt x="225" y="0"/>
                        <a:pt x="0" y="278"/>
                        <a:pt x="0" y="556"/>
                      </a:cubicBezTo>
                      <a:lnTo>
                        <a:pt x="0" y="5625"/>
                      </a:lnTo>
                      <a:cubicBezTo>
                        <a:pt x="0" y="5903"/>
                        <a:pt x="225" y="6128"/>
                        <a:pt x="503" y="6128"/>
                      </a:cubicBezTo>
                      <a:lnTo>
                        <a:pt x="2052" y="6128"/>
                      </a:lnTo>
                      <a:cubicBezTo>
                        <a:pt x="2383" y="6128"/>
                        <a:pt x="2594" y="5903"/>
                        <a:pt x="2594" y="5625"/>
                      </a:cubicBezTo>
                      <a:lnTo>
                        <a:pt x="2594" y="556"/>
                      </a:lnTo>
                      <a:cubicBezTo>
                        <a:pt x="2594" y="278"/>
                        <a:pt x="2383" y="0"/>
                        <a:pt x="2052" y="0"/>
                      </a:cubicBezTo>
                      <a:close/>
                    </a:path>
                  </a:pathLst>
                </a:custGeom>
                <a:solidFill>
                  <a:srgbClr val="808080"/>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grpSp>
        <p:sp>
          <p:nvSpPr>
            <p:cNvPr id="212" name="Google Shape;532;p27">
              <a:extLst>
                <a:ext uri="{FF2B5EF4-FFF2-40B4-BE49-F238E27FC236}">
                  <a16:creationId xmlns:a16="http://schemas.microsoft.com/office/drawing/2014/main" id="{756B86EB-BDC9-496F-9803-D692702A2F57}"/>
                </a:ext>
              </a:extLst>
            </p:cNvPr>
            <p:cNvSpPr/>
            <p:nvPr/>
          </p:nvSpPr>
          <p:spPr>
            <a:xfrm>
              <a:off x="2415510" y="3608289"/>
              <a:ext cx="278008" cy="1899077"/>
            </a:xfrm>
            <a:custGeom>
              <a:avLst/>
              <a:gdLst/>
              <a:ahLst/>
              <a:cxnLst/>
              <a:rect l="l" t="t" r="r" b="b"/>
              <a:pathLst>
                <a:path w="5030" h="34360" extrusionOk="0">
                  <a:moveTo>
                    <a:pt x="1" y="1"/>
                  </a:moveTo>
                  <a:lnTo>
                    <a:pt x="1" y="34359"/>
                  </a:lnTo>
                  <a:lnTo>
                    <a:pt x="5030" y="34359"/>
                  </a:lnTo>
                  <a:lnTo>
                    <a:pt x="5030" y="1"/>
                  </a:lnTo>
                  <a:close/>
                </a:path>
              </a:pathLst>
            </a:custGeom>
            <a:solidFill>
              <a:schemeClr val="lt2"/>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13" name="Google Shape;533;p27">
              <a:extLst>
                <a:ext uri="{FF2B5EF4-FFF2-40B4-BE49-F238E27FC236}">
                  <a16:creationId xmlns:a16="http://schemas.microsoft.com/office/drawing/2014/main" id="{81E796A1-5BC5-4F50-9C7F-FE67D512F613}"/>
                </a:ext>
              </a:extLst>
            </p:cNvPr>
            <p:cNvSpPr/>
            <p:nvPr/>
          </p:nvSpPr>
          <p:spPr>
            <a:xfrm>
              <a:off x="2653282" y="3608289"/>
              <a:ext cx="40237" cy="1899077"/>
            </a:xfrm>
            <a:custGeom>
              <a:avLst/>
              <a:gdLst/>
              <a:ahLst/>
              <a:cxnLst/>
              <a:rect l="l" t="t" r="r" b="b"/>
              <a:pathLst>
                <a:path w="728" h="34360" extrusionOk="0">
                  <a:moveTo>
                    <a:pt x="0" y="1"/>
                  </a:moveTo>
                  <a:lnTo>
                    <a:pt x="0" y="34359"/>
                  </a:lnTo>
                  <a:lnTo>
                    <a:pt x="728" y="34359"/>
                  </a:lnTo>
                  <a:lnTo>
                    <a:pt x="728" y="1"/>
                  </a:lnTo>
                  <a:close/>
                </a:path>
              </a:pathLst>
            </a:custGeom>
            <a:solidFill>
              <a:srgbClr val="EDD56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14" name="Google Shape;534;p27">
              <a:extLst>
                <a:ext uri="{FF2B5EF4-FFF2-40B4-BE49-F238E27FC236}">
                  <a16:creationId xmlns:a16="http://schemas.microsoft.com/office/drawing/2014/main" id="{9A6AE7D0-D627-481B-A33D-812CA67904B9}"/>
                </a:ext>
              </a:extLst>
            </p:cNvPr>
            <p:cNvSpPr/>
            <p:nvPr/>
          </p:nvSpPr>
          <p:spPr>
            <a:xfrm>
              <a:off x="2510630" y="3669749"/>
              <a:ext cx="182888" cy="8843"/>
            </a:xfrm>
            <a:custGeom>
              <a:avLst/>
              <a:gdLst/>
              <a:ahLst/>
              <a:cxnLst/>
              <a:rect l="l" t="t" r="r" b="b"/>
              <a:pathLst>
                <a:path w="3309" h="160" extrusionOk="0">
                  <a:moveTo>
                    <a:pt x="0" y="1"/>
                  </a:moveTo>
                  <a:lnTo>
                    <a:pt x="0" y="159"/>
                  </a:lnTo>
                  <a:lnTo>
                    <a:pt x="3309" y="159"/>
                  </a:lnTo>
                  <a:lnTo>
                    <a:pt x="3309" y="1"/>
                  </a:lnTo>
                  <a:close/>
                </a:path>
              </a:pathLst>
            </a:custGeom>
            <a:solidFill>
              <a:srgbClr val="EDD56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15" name="Google Shape;535;p27">
              <a:extLst>
                <a:ext uri="{FF2B5EF4-FFF2-40B4-BE49-F238E27FC236}">
                  <a16:creationId xmlns:a16="http://schemas.microsoft.com/office/drawing/2014/main" id="{557306C8-242D-4DBA-8FB4-94849A3A1AFC}"/>
                </a:ext>
              </a:extLst>
            </p:cNvPr>
            <p:cNvSpPr/>
            <p:nvPr/>
          </p:nvSpPr>
          <p:spPr>
            <a:xfrm>
              <a:off x="2571316" y="3745856"/>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16" name="Google Shape;536;p27">
              <a:extLst>
                <a:ext uri="{FF2B5EF4-FFF2-40B4-BE49-F238E27FC236}">
                  <a16:creationId xmlns:a16="http://schemas.microsoft.com/office/drawing/2014/main" id="{37BD1422-08DB-40E3-9969-56CAB3BF27B8}"/>
                </a:ext>
              </a:extLst>
            </p:cNvPr>
            <p:cNvSpPr/>
            <p:nvPr/>
          </p:nvSpPr>
          <p:spPr>
            <a:xfrm>
              <a:off x="2571316" y="3848990"/>
              <a:ext cx="122202" cy="12491"/>
            </a:xfrm>
            <a:custGeom>
              <a:avLst/>
              <a:gdLst/>
              <a:ahLst/>
              <a:cxnLst/>
              <a:rect l="l" t="t" r="r" b="b"/>
              <a:pathLst>
                <a:path w="2211" h="226" extrusionOk="0">
                  <a:moveTo>
                    <a:pt x="1" y="0"/>
                  </a:moveTo>
                  <a:lnTo>
                    <a:pt x="1" y="225"/>
                  </a:lnTo>
                  <a:lnTo>
                    <a:pt x="2211" y="225"/>
                  </a:lnTo>
                  <a:lnTo>
                    <a:pt x="2211" y="0"/>
                  </a:lnTo>
                  <a:close/>
                </a:path>
              </a:pathLst>
            </a:custGeom>
            <a:solidFill>
              <a:srgbClr val="EDD56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17" name="Google Shape;537;p27">
              <a:extLst>
                <a:ext uri="{FF2B5EF4-FFF2-40B4-BE49-F238E27FC236}">
                  <a16:creationId xmlns:a16="http://schemas.microsoft.com/office/drawing/2014/main" id="{F8B6D48A-0D31-48F5-88FC-5D4331A434F5}"/>
                </a:ext>
              </a:extLst>
            </p:cNvPr>
            <p:cNvSpPr/>
            <p:nvPr/>
          </p:nvSpPr>
          <p:spPr>
            <a:xfrm>
              <a:off x="2571316" y="3955771"/>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DD56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18" name="Google Shape;538;p27">
              <a:extLst>
                <a:ext uri="{FF2B5EF4-FFF2-40B4-BE49-F238E27FC236}">
                  <a16:creationId xmlns:a16="http://schemas.microsoft.com/office/drawing/2014/main" id="{A451E4C8-67B5-4AB9-BC4B-F50ACFB56831}"/>
                </a:ext>
              </a:extLst>
            </p:cNvPr>
            <p:cNvSpPr/>
            <p:nvPr/>
          </p:nvSpPr>
          <p:spPr>
            <a:xfrm>
              <a:off x="2571316" y="4120365"/>
              <a:ext cx="122202" cy="9562"/>
            </a:xfrm>
            <a:custGeom>
              <a:avLst/>
              <a:gdLst/>
              <a:ahLst/>
              <a:cxnLst/>
              <a:rect l="l" t="t" r="r" b="b"/>
              <a:pathLst>
                <a:path w="2211" h="173" extrusionOk="0">
                  <a:moveTo>
                    <a:pt x="1" y="0"/>
                  </a:moveTo>
                  <a:lnTo>
                    <a:pt x="1" y="173"/>
                  </a:lnTo>
                  <a:lnTo>
                    <a:pt x="2211" y="173"/>
                  </a:lnTo>
                  <a:lnTo>
                    <a:pt x="2211" y="0"/>
                  </a:lnTo>
                  <a:close/>
                </a:path>
              </a:pathLst>
            </a:custGeom>
            <a:solidFill>
              <a:srgbClr val="EA781B"/>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19" name="Google Shape;539;p27">
              <a:extLst>
                <a:ext uri="{FF2B5EF4-FFF2-40B4-BE49-F238E27FC236}">
                  <a16:creationId xmlns:a16="http://schemas.microsoft.com/office/drawing/2014/main" id="{90304A48-6E5B-4376-AE6F-9F45056E29BA}"/>
                </a:ext>
              </a:extLst>
            </p:cNvPr>
            <p:cNvSpPr/>
            <p:nvPr/>
          </p:nvSpPr>
          <p:spPr>
            <a:xfrm>
              <a:off x="2571316" y="4227147"/>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A781B"/>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20" name="Google Shape;540;p27">
              <a:extLst>
                <a:ext uri="{FF2B5EF4-FFF2-40B4-BE49-F238E27FC236}">
                  <a16:creationId xmlns:a16="http://schemas.microsoft.com/office/drawing/2014/main" id="{D6204825-D4BE-488A-BAD7-A8F242BD5C95}"/>
                </a:ext>
              </a:extLst>
            </p:cNvPr>
            <p:cNvSpPr/>
            <p:nvPr/>
          </p:nvSpPr>
          <p:spPr>
            <a:xfrm>
              <a:off x="2571316" y="4333984"/>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21" name="Google Shape;541;p27">
              <a:extLst>
                <a:ext uri="{FF2B5EF4-FFF2-40B4-BE49-F238E27FC236}">
                  <a16:creationId xmlns:a16="http://schemas.microsoft.com/office/drawing/2014/main" id="{571064EF-0C69-47FB-9B3F-AB748AC09695}"/>
                </a:ext>
              </a:extLst>
            </p:cNvPr>
            <p:cNvSpPr/>
            <p:nvPr/>
          </p:nvSpPr>
          <p:spPr>
            <a:xfrm>
              <a:off x="2571316" y="4495649"/>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22" name="Google Shape;542;p27">
              <a:extLst>
                <a:ext uri="{FF2B5EF4-FFF2-40B4-BE49-F238E27FC236}">
                  <a16:creationId xmlns:a16="http://schemas.microsoft.com/office/drawing/2014/main" id="{AB9583F4-9E14-4948-B93B-30114C08478E}"/>
                </a:ext>
              </a:extLst>
            </p:cNvPr>
            <p:cNvSpPr/>
            <p:nvPr/>
          </p:nvSpPr>
          <p:spPr>
            <a:xfrm>
              <a:off x="2571316" y="4598782"/>
              <a:ext cx="122202" cy="12491"/>
            </a:xfrm>
            <a:custGeom>
              <a:avLst/>
              <a:gdLst/>
              <a:ahLst/>
              <a:cxnLst/>
              <a:rect l="l" t="t" r="r" b="b"/>
              <a:pathLst>
                <a:path w="2211" h="226" extrusionOk="0">
                  <a:moveTo>
                    <a:pt x="1" y="0"/>
                  </a:moveTo>
                  <a:lnTo>
                    <a:pt x="1" y="225"/>
                  </a:lnTo>
                  <a:lnTo>
                    <a:pt x="2211" y="225"/>
                  </a:lnTo>
                  <a:lnTo>
                    <a:pt x="2211" y="0"/>
                  </a:lnTo>
                  <a:close/>
                </a:path>
              </a:pathLst>
            </a:custGeom>
            <a:solidFill>
              <a:srgbClr val="EDD56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23" name="Google Shape;543;p27">
              <a:extLst>
                <a:ext uri="{FF2B5EF4-FFF2-40B4-BE49-F238E27FC236}">
                  <a16:creationId xmlns:a16="http://schemas.microsoft.com/office/drawing/2014/main" id="{38BAEA61-3FBB-46DD-BDFA-55BC2F3A01CB}"/>
                </a:ext>
              </a:extLst>
            </p:cNvPr>
            <p:cNvSpPr/>
            <p:nvPr/>
          </p:nvSpPr>
          <p:spPr>
            <a:xfrm>
              <a:off x="2571316" y="4705564"/>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A781B"/>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24" name="Google Shape;544;p27">
              <a:extLst>
                <a:ext uri="{FF2B5EF4-FFF2-40B4-BE49-F238E27FC236}">
                  <a16:creationId xmlns:a16="http://schemas.microsoft.com/office/drawing/2014/main" id="{C0A4EDB6-62E1-4DFF-B62C-5E263E10B5DD}"/>
                </a:ext>
              </a:extLst>
            </p:cNvPr>
            <p:cNvSpPr/>
            <p:nvPr/>
          </p:nvSpPr>
          <p:spPr>
            <a:xfrm>
              <a:off x="2571316" y="4867229"/>
              <a:ext cx="122202" cy="12491"/>
            </a:xfrm>
            <a:custGeom>
              <a:avLst/>
              <a:gdLst/>
              <a:ahLst/>
              <a:cxnLst/>
              <a:rect l="l" t="t" r="r" b="b"/>
              <a:pathLst>
                <a:path w="2211" h="226" extrusionOk="0">
                  <a:moveTo>
                    <a:pt x="1" y="1"/>
                  </a:moveTo>
                  <a:lnTo>
                    <a:pt x="1" y="226"/>
                  </a:lnTo>
                  <a:lnTo>
                    <a:pt x="2211" y="226"/>
                  </a:lnTo>
                  <a:lnTo>
                    <a:pt x="2211" y="1"/>
                  </a:lnTo>
                  <a:close/>
                </a:path>
              </a:pathLst>
            </a:custGeom>
            <a:solidFill>
              <a:srgbClr val="EA781B"/>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25" name="Google Shape;545;p27">
              <a:extLst>
                <a:ext uri="{FF2B5EF4-FFF2-40B4-BE49-F238E27FC236}">
                  <a16:creationId xmlns:a16="http://schemas.microsoft.com/office/drawing/2014/main" id="{A2251814-6D4A-43F9-9D21-F2924CF3BD4B}"/>
                </a:ext>
              </a:extLst>
            </p:cNvPr>
            <p:cNvSpPr/>
            <p:nvPr/>
          </p:nvSpPr>
          <p:spPr>
            <a:xfrm>
              <a:off x="2571316" y="4974010"/>
              <a:ext cx="122202" cy="8843"/>
            </a:xfrm>
            <a:custGeom>
              <a:avLst/>
              <a:gdLst/>
              <a:ahLst/>
              <a:cxnLst/>
              <a:rect l="l" t="t" r="r" b="b"/>
              <a:pathLst>
                <a:path w="2211" h="160" extrusionOk="0">
                  <a:moveTo>
                    <a:pt x="1" y="1"/>
                  </a:moveTo>
                  <a:lnTo>
                    <a:pt x="1" y="160"/>
                  </a:lnTo>
                  <a:lnTo>
                    <a:pt x="2211" y="160"/>
                  </a:lnTo>
                  <a:lnTo>
                    <a:pt x="2211" y="1"/>
                  </a:lnTo>
                  <a:close/>
                </a:path>
              </a:pathLst>
            </a:custGeom>
            <a:solidFill>
              <a:srgbClr val="EA781B"/>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26" name="Google Shape;546;p27">
              <a:extLst>
                <a:ext uri="{FF2B5EF4-FFF2-40B4-BE49-F238E27FC236}">
                  <a16:creationId xmlns:a16="http://schemas.microsoft.com/office/drawing/2014/main" id="{9CAD2FF1-0C28-48DD-8631-EB60EBA18E7D}"/>
                </a:ext>
              </a:extLst>
            </p:cNvPr>
            <p:cNvSpPr/>
            <p:nvPr/>
          </p:nvSpPr>
          <p:spPr>
            <a:xfrm>
              <a:off x="2571316" y="5080847"/>
              <a:ext cx="122202" cy="8843"/>
            </a:xfrm>
            <a:custGeom>
              <a:avLst/>
              <a:gdLst/>
              <a:ahLst/>
              <a:cxnLst/>
              <a:rect l="l" t="t" r="r" b="b"/>
              <a:pathLst>
                <a:path w="2211" h="160" extrusionOk="0">
                  <a:moveTo>
                    <a:pt x="1" y="0"/>
                  </a:moveTo>
                  <a:lnTo>
                    <a:pt x="1" y="159"/>
                  </a:lnTo>
                  <a:lnTo>
                    <a:pt x="2211" y="159"/>
                  </a:lnTo>
                  <a:lnTo>
                    <a:pt x="2211" y="0"/>
                  </a:lnTo>
                  <a:close/>
                </a:path>
              </a:pathLst>
            </a:custGeom>
            <a:solidFill>
              <a:srgbClr val="EA781B"/>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27" name="Google Shape;547;p27">
              <a:extLst>
                <a:ext uri="{FF2B5EF4-FFF2-40B4-BE49-F238E27FC236}">
                  <a16:creationId xmlns:a16="http://schemas.microsoft.com/office/drawing/2014/main" id="{A95F1797-8713-46FC-8BB5-6A9FC408FA82}"/>
                </a:ext>
              </a:extLst>
            </p:cNvPr>
            <p:cNvSpPr/>
            <p:nvPr/>
          </p:nvSpPr>
          <p:spPr>
            <a:xfrm>
              <a:off x="2571316" y="5242512"/>
              <a:ext cx="122202" cy="8843"/>
            </a:xfrm>
            <a:custGeom>
              <a:avLst/>
              <a:gdLst/>
              <a:ahLst/>
              <a:cxnLst/>
              <a:rect l="l" t="t" r="r" b="b"/>
              <a:pathLst>
                <a:path w="2211" h="160" extrusionOk="0">
                  <a:moveTo>
                    <a:pt x="1" y="0"/>
                  </a:moveTo>
                  <a:lnTo>
                    <a:pt x="1" y="159"/>
                  </a:lnTo>
                  <a:lnTo>
                    <a:pt x="2211" y="159"/>
                  </a:lnTo>
                  <a:lnTo>
                    <a:pt x="2211" y="0"/>
                  </a:lnTo>
                  <a:close/>
                </a:path>
              </a:pathLst>
            </a:custGeom>
            <a:solidFill>
              <a:srgbClr val="EA781B"/>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28" name="Google Shape;548;p27">
              <a:extLst>
                <a:ext uri="{FF2B5EF4-FFF2-40B4-BE49-F238E27FC236}">
                  <a16:creationId xmlns:a16="http://schemas.microsoft.com/office/drawing/2014/main" id="{ED31FC63-D703-4B59-8884-B6B31AFA0B6F}"/>
                </a:ext>
              </a:extLst>
            </p:cNvPr>
            <p:cNvSpPr/>
            <p:nvPr/>
          </p:nvSpPr>
          <p:spPr>
            <a:xfrm>
              <a:off x="2571316" y="5348575"/>
              <a:ext cx="122202" cy="9562"/>
            </a:xfrm>
            <a:custGeom>
              <a:avLst/>
              <a:gdLst/>
              <a:ahLst/>
              <a:cxnLst/>
              <a:rect l="l" t="t" r="r" b="b"/>
              <a:pathLst>
                <a:path w="2211" h="173" extrusionOk="0">
                  <a:moveTo>
                    <a:pt x="1" y="0"/>
                  </a:moveTo>
                  <a:lnTo>
                    <a:pt x="1" y="172"/>
                  </a:lnTo>
                  <a:lnTo>
                    <a:pt x="2211" y="172"/>
                  </a:lnTo>
                  <a:lnTo>
                    <a:pt x="2211" y="0"/>
                  </a:lnTo>
                  <a:close/>
                </a:path>
              </a:pathLst>
            </a:custGeom>
            <a:solidFill>
              <a:srgbClr val="EA781B"/>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29" name="Google Shape;549;p27">
              <a:extLst>
                <a:ext uri="{FF2B5EF4-FFF2-40B4-BE49-F238E27FC236}">
                  <a16:creationId xmlns:a16="http://schemas.microsoft.com/office/drawing/2014/main" id="{6933254A-2B66-4231-85FE-4A59FB922D9B}"/>
                </a:ext>
              </a:extLst>
            </p:cNvPr>
            <p:cNvSpPr/>
            <p:nvPr/>
          </p:nvSpPr>
          <p:spPr>
            <a:xfrm>
              <a:off x="2571316" y="5452427"/>
              <a:ext cx="122202" cy="12491"/>
            </a:xfrm>
            <a:custGeom>
              <a:avLst/>
              <a:gdLst/>
              <a:ahLst/>
              <a:cxnLst/>
              <a:rect l="l" t="t" r="r" b="b"/>
              <a:pathLst>
                <a:path w="2211" h="226" extrusionOk="0">
                  <a:moveTo>
                    <a:pt x="1" y="1"/>
                  </a:moveTo>
                  <a:lnTo>
                    <a:pt x="1" y="226"/>
                  </a:lnTo>
                  <a:lnTo>
                    <a:pt x="2211" y="226"/>
                  </a:lnTo>
                  <a:lnTo>
                    <a:pt x="2211" y="1"/>
                  </a:lnTo>
                  <a:close/>
                </a:path>
              </a:pathLst>
            </a:custGeom>
            <a:solidFill>
              <a:srgbClr val="EA781B"/>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30" name="Google Shape;550;p27">
              <a:extLst>
                <a:ext uri="{FF2B5EF4-FFF2-40B4-BE49-F238E27FC236}">
                  <a16:creationId xmlns:a16="http://schemas.microsoft.com/office/drawing/2014/main" id="{D8572276-64CC-425D-A478-F43E1A7C7328}"/>
                </a:ext>
              </a:extLst>
            </p:cNvPr>
            <p:cNvSpPr/>
            <p:nvPr/>
          </p:nvSpPr>
          <p:spPr>
            <a:xfrm>
              <a:off x="2510630" y="4041384"/>
              <a:ext cx="182888" cy="12491"/>
            </a:xfrm>
            <a:custGeom>
              <a:avLst/>
              <a:gdLst/>
              <a:ahLst/>
              <a:cxnLst/>
              <a:rect l="l" t="t" r="r" b="b"/>
              <a:pathLst>
                <a:path w="3309" h="226" extrusionOk="0">
                  <a:moveTo>
                    <a:pt x="0" y="0"/>
                  </a:moveTo>
                  <a:lnTo>
                    <a:pt x="0" y="225"/>
                  </a:lnTo>
                  <a:lnTo>
                    <a:pt x="3309" y="225"/>
                  </a:lnTo>
                  <a:lnTo>
                    <a:pt x="3309" y="0"/>
                  </a:lnTo>
                  <a:close/>
                </a:path>
              </a:pathLst>
            </a:custGeom>
            <a:solidFill>
              <a:srgbClr val="EDD56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31" name="Google Shape;551;p27">
              <a:extLst>
                <a:ext uri="{FF2B5EF4-FFF2-40B4-BE49-F238E27FC236}">
                  <a16:creationId xmlns:a16="http://schemas.microsoft.com/office/drawing/2014/main" id="{EA446A83-B25D-4578-A366-F5EED8714B4A}"/>
                </a:ext>
              </a:extLst>
            </p:cNvPr>
            <p:cNvSpPr/>
            <p:nvPr/>
          </p:nvSpPr>
          <p:spPr>
            <a:xfrm>
              <a:off x="2510630" y="4415894"/>
              <a:ext cx="182888" cy="9562"/>
            </a:xfrm>
            <a:custGeom>
              <a:avLst/>
              <a:gdLst/>
              <a:ahLst/>
              <a:cxnLst/>
              <a:rect l="l" t="t" r="r" b="b"/>
              <a:pathLst>
                <a:path w="3309" h="173" extrusionOk="0">
                  <a:moveTo>
                    <a:pt x="0" y="0"/>
                  </a:moveTo>
                  <a:lnTo>
                    <a:pt x="0" y="173"/>
                  </a:lnTo>
                  <a:lnTo>
                    <a:pt x="3309" y="173"/>
                  </a:lnTo>
                  <a:lnTo>
                    <a:pt x="3309" y="0"/>
                  </a:lnTo>
                  <a:close/>
                </a:path>
              </a:pathLst>
            </a:custGeom>
            <a:solidFill>
              <a:srgbClr val="EDD56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32" name="Google Shape;552;p27">
              <a:extLst>
                <a:ext uri="{FF2B5EF4-FFF2-40B4-BE49-F238E27FC236}">
                  <a16:creationId xmlns:a16="http://schemas.microsoft.com/office/drawing/2014/main" id="{4B465406-CCEB-41F6-9969-AAFE60350B4F}"/>
                </a:ext>
              </a:extLst>
            </p:cNvPr>
            <p:cNvSpPr/>
            <p:nvPr/>
          </p:nvSpPr>
          <p:spPr>
            <a:xfrm>
              <a:off x="2510630" y="4788248"/>
              <a:ext cx="182888" cy="8843"/>
            </a:xfrm>
            <a:custGeom>
              <a:avLst/>
              <a:gdLst/>
              <a:ahLst/>
              <a:cxnLst/>
              <a:rect l="l" t="t" r="r" b="b"/>
              <a:pathLst>
                <a:path w="3309" h="160" extrusionOk="0">
                  <a:moveTo>
                    <a:pt x="0" y="0"/>
                  </a:moveTo>
                  <a:lnTo>
                    <a:pt x="0" y="159"/>
                  </a:lnTo>
                  <a:lnTo>
                    <a:pt x="3309" y="159"/>
                  </a:lnTo>
                  <a:lnTo>
                    <a:pt x="3309" y="0"/>
                  </a:lnTo>
                  <a:close/>
                </a:path>
              </a:pathLst>
            </a:custGeom>
            <a:solidFill>
              <a:srgbClr val="EA781B"/>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33" name="Google Shape;553;p27">
              <a:extLst>
                <a:ext uri="{FF2B5EF4-FFF2-40B4-BE49-F238E27FC236}">
                  <a16:creationId xmlns:a16="http://schemas.microsoft.com/office/drawing/2014/main" id="{B07E5668-BE47-49D8-9F0D-CE8F181A746A}"/>
                </a:ext>
              </a:extLst>
            </p:cNvPr>
            <p:cNvSpPr/>
            <p:nvPr/>
          </p:nvSpPr>
          <p:spPr>
            <a:xfrm>
              <a:off x="2510630" y="5162757"/>
              <a:ext cx="182888" cy="9562"/>
            </a:xfrm>
            <a:custGeom>
              <a:avLst/>
              <a:gdLst/>
              <a:ahLst/>
              <a:cxnLst/>
              <a:rect l="l" t="t" r="r" b="b"/>
              <a:pathLst>
                <a:path w="3309" h="173" extrusionOk="0">
                  <a:moveTo>
                    <a:pt x="0" y="1"/>
                  </a:moveTo>
                  <a:lnTo>
                    <a:pt x="0" y="173"/>
                  </a:lnTo>
                  <a:lnTo>
                    <a:pt x="3309" y="173"/>
                  </a:lnTo>
                  <a:lnTo>
                    <a:pt x="3309" y="1"/>
                  </a:lnTo>
                  <a:close/>
                </a:path>
              </a:pathLst>
            </a:custGeom>
            <a:solidFill>
              <a:srgbClr val="EA781B"/>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34" name="Google Shape;554;p27">
              <a:extLst>
                <a:ext uri="{FF2B5EF4-FFF2-40B4-BE49-F238E27FC236}">
                  <a16:creationId xmlns:a16="http://schemas.microsoft.com/office/drawing/2014/main" id="{98052098-82D0-4C42-8D07-08E76756DAA9}"/>
                </a:ext>
              </a:extLst>
            </p:cNvPr>
            <p:cNvSpPr/>
            <p:nvPr/>
          </p:nvSpPr>
          <p:spPr>
            <a:xfrm>
              <a:off x="2598398" y="4303254"/>
              <a:ext cx="317526" cy="1058089"/>
            </a:xfrm>
            <a:custGeom>
              <a:avLst/>
              <a:gdLst/>
              <a:ahLst/>
              <a:cxnLst/>
              <a:rect l="l" t="t" r="r" b="b"/>
              <a:pathLst>
                <a:path w="5745" h="19144" extrusionOk="0">
                  <a:moveTo>
                    <a:pt x="3097" y="0"/>
                  </a:moveTo>
                  <a:lnTo>
                    <a:pt x="450" y="331"/>
                  </a:lnTo>
                  <a:cubicBezTo>
                    <a:pt x="67" y="2263"/>
                    <a:pt x="0" y="5466"/>
                    <a:pt x="397" y="8987"/>
                  </a:cubicBezTo>
                  <a:cubicBezTo>
                    <a:pt x="1047" y="14626"/>
                    <a:pt x="2590" y="19143"/>
                    <a:pt x="3848" y="19143"/>
                  </a:cubicBezTo>
                  <a:cubicBezTo>
                    <a:pt x="3872" y="19143"/>
                    <a:pt x="3895" y="19142"/>
                    <a:pt x="3918" y="19138"/>
                  </a:cubicBezTo>
                  <a:cubicBezTo>
                    <a:pt x="5242" y="18980"/>
                    <a:pt x="5744" y="14228"/>
                    <a:pt x="5083" y="8497"/>
                  </a:cubicBezTo>
                  <a:cubicBezTo>
                    <a:pt x="4633" y="4911"/>
                    <a:pt x="3918" y="1827"/>
                    <a:pt x="3097" y="0"/>
                  </a:cubicBezTo>
                  <a:close/>
                </a:path>
              </a:pathLst>
            </a:custGeom>
            <a:solidFill>
              <a:schemeClr val="accent3"/>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35" name="Google Shape;555;p27">
              <a:extLst>
                <a:ext uri="{FF2B5EF4-FFF2-40B4-BE49-F238E27FC236}">
                  <a16:creationId xmlns:a16="http://schemas.microsoft.com/office/drawing/2014/main" id="{DDCD966B-1DCF-45C6-988F-74F6AA004565}"/>
                </a:ext>
              </a:extLst>
            </p:cNvPr>
            <p:cNvSpPr/>
            <p:nvPr/>
          </p:nvSpPr>
          <p:spPr>
            <a:xfrm>
              <a:off x="2607905" y="4617077"/>
              <a:ext cx="286796" cy="744266"/>
            </a:xfrm>
            <a:custGeom>
              <a:avLst/>
              <a:gdLst/>
              <a:ahLst/>
              <a:cxnLst/>
              <a:rect l="l" t="t" r="r" b="b"/>
              <a:pathLst>
                <a:path w="5189" h="13466" extrusionOk="0">
                  <a:moveTo>
                    <a:pt x="0" y="0"/>
                  </a:moveTo>
                  <a:cubicBezTo>
                    <a:pt x="53" y="1059"/>
                    <a:pt x="106" y="2158"/>
                    <a:pt x="225" y="3309"/>
                  </a:cubicBezTo>
                  <a:cubicBezTo>
                    <a:pt x="875" y="8948"/>
                    <a:pt x="2418" y="13465"/>
                    <a:pt x="3676" y="13465"/>
                  </a:cubicBezTo>
                  <a:cubicBezTo>
                    <a:pt x="3700" y="13465"/>
                    <a:pt x="3723" y="13464"/>
                    <a:pt x="3746" y="13460"/>
                  </a:cubicBezTo>
                  <a:cubicBezTo>
                    <a:pt x="4686" y="13355"/>
                    <a:pt x="5189" y="10919"/>
                    <a:pt x="5189" y="7505"/>
                  </a:cubicBezTo>
                  <a:lnTo>
                    <a:pt x="5189" y="7505"/>
                  </a:lnTo>
                  <a:cubicBezTo>
                    <a:pt x="4695" y="7986"/>
                    <a:pt x="4237" y="8200"/>
                    <a:pt x="3813" y="8200"/>
                  </a:cubicBezTo>
                  <a:cubicBezTo>
                    <a:pt x="1860" y="8200"/>
                    <a:pt x="631" y="3676"/>
                    <a:pt x="0" y="0"/>
                  </a:cubicBezTo>
                  <a:close/>
                </a:path>
              </a:pathLst>
            </a:custGeom>
            <a:solidFill>
              <a:srgbClr val="BDB8FF"/>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36" name="Google Shape;556;p27">
              <a:extLst>
                <a:ext uri="{FF2B5EF4-FFF2-40B4-BE49-F238E27FC236}">
                  <a16:creationId xmlns:a16="http://schemas.microsoft.com/office/drawing/2014/main" id="{32CB2EA9-2433-46C6-8B28-BB719B1E6FEF}"/>
                </a:ext>
              </a:extLst>
            </p:cNvPr>
            <p:cNvSpPr/>
            <p:nvPr/>
          </p:nvSpPr>
          <p:spPr>
            <a:xfrm>
              <a:off x="2723474" y="4415452"/>
              <a:ext cx="101034" cy="247886"/>
            </a:xfrm>
            <a:custGeom>
              <a:avLst/>
              <a:gdLst/>
              <a:ahLst/>
              <a:cxnLst/>
              <a:rect l="l" t="t" r="r" b="b"/>
              <a:pathLst>
                <a:path w="1828" h="4485" extrusionOk="0">
                  <a:moveTo>
                    <a:pt x="561" y="1"/>
                  </a:moveTo>
                  <a:cubicBezTo>
                    <a:pt x="542" y="1"/>
                    <a:pt x="522" y="3"/>
                    <a:pt x="504" y="8"/>
                  </a:cubicBezTo>
                  <a:cubicBezTo>
                    <a:pt x="173" y="75"/>
                    <a:pt x="1" y="1120"/>
                    <a:pt x="226" y="2325"/>
                  </a:cubicBezTo>
                  <a:cubicBezTo>
                    <a:pt x="445" y="3561"/>
                    <a:pt x="914" y="4484"/>
                    <a:pt x="1244" y="4484"/>
                  </a:cubicBezTo>
                  <a:cubicBezTo>
                    <a:pt x="1253" y="4484"/>
                    <a:pt x="1262" y="4483"/>
                    <a:pt x="1271" y="4482"/>
                  </a:cubicBezTo>
                  <a:cubicBezTo>
                    <a:pt x="1655" y="4376"/>
                    <a:pt x="1827" y="3317"/>
                    <a:pt x="1602" y="2113"/>
                  </a:cubicBezTo>
                  <a:cubicBezTo>
                    <a:pt x="1388" y="955"/>
                    <a:pt x="935" y="1"/>
                    <a:pt x="561" y="1"/>
                  </a:cubicBezTo>
                  <a:close/>
                </a:path>
              </a:pathLst>
            </a:custGeom>
            <a:solidFill>
              <a:schemeClr val="accent4"/>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37" name="Google Shape;557;p27">
              <a:extLst>
                <a:ext uri="{FF2B5EF4-FFF2-40B4-BE49-F238E27FC236}">
                  <a16:creationId xmlns:a16="http://schemas.microsoft.com/office/drawing/2014/main" id="{F8C8A1F7-9E5D-43E5-A185-E58EA3A619AA}"/>
                </a:ext>
              </a:extLst>
            </p:cNvPr>
            <p:cNvSpPr/>
            <p:nvPr/>
          </p:nvSpPr>
          <p:spPr>
            <a:xfrm>
              <a:off x="2525221" y="3916253"/>
              <a:ext cx="396562" cy="371691"/>
            </a:xfrm>
            <a:custGeom>
              <a:avLst/>
              <a:gdLst/>
              <a:ahLst/>
              <a:cxnLst/>
              <a:rect l="l" t="t" r="r" b="b"/>
              <a:pathLst>
                <a:path w="7175" h="6725" extrusionOk="0">
                  <a:moveTo>
                    <a:pt x="993" y="1"/>
                  </a:moveTo>
                  <a:cubicBezTo>
                    <a:pt x="2317" y="2489"/>
                    <a:pt x="663" y="2595"/>
                    <a:pt x="332" y="4143"/>
                  </a:cubicBezTo>
                  <a:cubicBezTo>
                    <a:pt x="1" y="5679"/>
                    <a:pt x="1443" y="6724"/>
                    <a:pt x="1443" y="6724"/>
                  </a:cubicBezTo>
                  <a:lnTo>
                    <a:pt x="4580" y="6393"/>
                  </a:lnTo>
                  <a:cubicBezTo>
                    <a:pt x="7174" y="1430"/>
                    <a:pt x="994" y="1"/>
                    <a:pt x="993" y="1"/>
                  </a:cubicBezTo>
                  <a:close/>
                </a:path>
              </a:pathLst>
            </a:custGeom>
            <a:solidFill>
              <a:schemeClr val="accent4"/>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38" name="Google Shape;558;p27">
              <a:extLst>
                <a:ext uri="{FF2B5EF4-FFF2-40B4-BE49-F238E27FC236}">
                  <a16:creationId xmlns:a16="http://schemas.microsoft.com/office/drawing/2014/main" id="{3150328E-E438-446D-913A-0E053202E519}"/>
                </a:ext>
              </a:extLst>
            </p:cNvPr>
            <p:cNvSpPr/>
            <p:nvPr/>
          </p:nvSpPr>
          <p:spPr>
            <a:xfrm>
              <a:off x="2568387" y="4063935"/>
              <a:ext cx="246559" cy="224009"/>
            </a:xfrm>
            <a:custGeom>
              <a:avLst/>
              <a:gdLst/>
              <a:ahLst/>
              <a:cxnLst/>
              <a:rect l="l" t="t" r="r" b="b"/>
              <a:pathLst>
                <a:path w="4461" h="4053" extrusionOk="0">
                  <a:moveTo>
                    <a:pt x="3299" y="0"/>
                  </a:moveTo>
                  <a:cubicBezTo>
                    <a:pt x="3169" y="0"/>
                    <a:pt x="3085" y="164"/>
                    <a:pt x="3085" y="585"/>
                  </a:cubicBezTo>
                  <a:cubicBezTo>
                    <a:pt x="3069" y="1166"/>
                    <a:pt x="2954" y="1354"/>
                    <a:pt x="2792" y="1354"/>
                  </a:cubicBezTo>
                  <a:cubicBezTo>
                    <a:pt x="2490" y="1354"/>
                    <a:pt x="2027" y="703"/>
                    <a:pt x="1739" y="703"/>
                  </a:cubicBezTo>
                  <a:cubicBezTo>
                    <a:pt x="1652" y="703"/>
                    <a:pt x="1582" y="762"/>
                    <a:pt x="1536" y="916"/>
                  </a:cubicBezTo>
                  <a:cubicBezTo>
                    <a:pt x="1340" y="1528"/>
                    <a:pt x="1938" y="3037"/>
                    <a:pt x="1419" y="3037"/>
                  </a:cubicBezTo>
                  <a:cubicBezTo>
                    <a:pt x="1377" y="3037"/>
                    <a:pt x="1328" y="3027"/>
                    <a:pt x="1271" y="3007"/>
                  </a:cubicBezTo>
                  <a:cubicBezTo>
                    <a:pt x="708" y="2797"/>
                    <a:pt x="369" y="2411"/>
                    <a:pt x="211" y="2411"/>
                  </a:cubicBezTo>
                  <a:cubicBezTo>
                    <a:pt x="119" y="2411"/>
                    <a:pt x="87" y="2538"/>
                    <a:pt x="107" y="2901"/>
                  </a:cubicBezTo>
                  <a:cubicBezTo>
                    <a:pt x="107" y="3126"/>
                    <a:pt x="54" y="3285"/>
                    <a:pt x="1" y="3391"/>
                  </a:cubicBezTo>
                  <a:cubicBezTo>
                    <a:pt x="332" y="3841"/>
                    <a:pt x="662" y="4052"/>
                    <a:pt x="662" y="4052"/>
                  </a:cubicBezTo>
                  <a:lnTo>
                    <a:pt x="3799" y="3721"/>
                  </a:lnTo>
                  <a:cubicBezTo>
                    <a:pt x="4249" y="2848"/>
                    <a:pt x="4461" y="2067"/>
                    <a:pt x="4408" y="1352"/>
                  </a:cubicBezTo>
                  <a:cubicBezTo>
                    <a:pt x="4074" y="756"/>
                    <a:pt x="3580" y="0"/>
                    <a:pt x="3299" y="0"/>
                  </a:cubicBezTo>
                  <a:close/>
                </a:path>
              </a:pathLst>
            </a:custGeom>
            <a:solidFill>
              <a:schemeClr val="dk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39" name="Google Shape;559;p27">
              <a:extLst>
                <a:ext uri="{FF2B5EF4-FFF2-40B4-BE49-F238E27FC236}">
                  <a16:creationId xmlns:a16="http://schemas.microsoft.com/office/drawing/2014/main" id="{4E49B5C9-9DBF-4C87-9D7B-889A3BE664DE}"/>
                </a:ext>
              </a:extLst>
            </p:cNvPr>
            <p:cNvSpPr/>
            <p:nvPr/>
          </p:nvSpPr>
          <p:spPr>
            <a:xfrm>
              <a:off x="2586681" y="4259646"/>
              <a:ext cx="216603" cy="130382"/>
            </a:xfrm>
            <a:custGeom>
              <a:avLst/>
              <a:gdLst/>
              <a:ahLst/>
              <a:cxnLst/>
              <a:rect l="l" t="t" r="r" b="b"/>
              <a:pathLst>
                <a:path w="3919" h="2359" extrusionOk="0">
                  <a:moveTo>
                    <a:pt x="3604" y="1"/>
                  </a:moveTo>
                  <a:cubicBezTo>
                    <a:pt x="3580" y="1"/>
                    <a:pt x="3553" y="7"/>
                    <a:pt x="3521" y="22"/>
                  </a:cubicBezTo>
                  <a:lnTo>
                    <a:pt x="106" y="405"/>
                  </a:lnTo>
                  <a:cubicBezTo>
                    <a:pt x="54" y="405"/>
                    <a:pt x="1" y="458"/>
                    <a:pt x="1" y="511"/>
                  </a:cubicBezTo>
                  <a:lnTo>
                    <a:pt x="159" y="2232"/>
                  </a:lnTo>
                  <a:cubicBezTo>
                    <a:pt x="159" y="2309"/>
                    <a:pt x="223" y="2359"/>
                    <a:pt x="278" y="2359"/>
                  </a:cubicBezTo>
                  <a:cubicBezTo>
                    <a:pt x="298" y="2359"/>
                    <a:pt x="317" y="2352"/>
                    <a:pt x="331" y="2338"/>
                  </a:cubicBezTo>
                  <a:lnTo>
                    <a:pt x="3799" y="1954"/>
                  </a:lnTo>
                  <a:cubicBezTo>
                    <a:pt x="3852" y="1954"/>
                    <a:pt x="3918" y="1901"/>
                    <a:pt x="3918" y="1782"/>
                  </a:cubicBezTo>
                  <a:lnTo>
                    <a:pt x="3746" y="127"/>
                  </a:lnTo>
                  <a:cubicBezTo>
                    <a:pt x="3707" y="50"/>
                    <a:pt x="3669" y="1"/>
                    <a:pt x="3604" y="1"/>
                  </a:cubicBezTo>
                  <a:close/>
                </a:path>
              </a:pathLst>
            </a:custGeom>
            <a:solidFill>
              <a:srgbClr val="FFFFFF"/>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40" name="Google Shape;560;p27">
              <a:extLst>
                <a:ext uri="{FF2B5EF4-FFF2-40B4-BE49-F238E27FC236}">
                  <a16:creationId xmlns:a16="http://schemas.microsoft.com/office/drawing/2014/main" id="{B44B5DFA-7D80-4F1A-AE03-8FEAACEF2203}"/>
                </a:ext>
              </a:extLst>
            </p:cNvPr>
            <p:cNvSpPr/>
            <p:nvPr/>
          </p:nvSpPr>
          <p:spPr>
            <a:xfrm rot="41933">
              <a:off x="2590197" y="4314548"/>
              <a:ext cx="215526" cy="77273"/>
            </a:xfrm>
            <a:custGeom>
              <a:avLst/>
              <a:gdLst/>
              <a:ahLst/>
              <a:cxnLst/>
              <a:rect l="l" t="t" r="r" b="b"/>
              <a:pathLst>
                <a:path w="3866" h="1398" extrusionOk="0">
                  <a:moveTo>
                    <a:pt x="3746" y="0"/>
                  </a:moveTo>
                  <a:lnTo>
                    <a:pt x="1" y="437"/>
                  </a:lnTo>
                  <a:lnTo>
                    <a:pt x="106" y="1271"/>
                  </a:lnTo>
                  <a:cubicBezTo>
                    <a:pt x="106" y="1348"/>
                    <a:pt x="170" y="1398"/>
                    <a:pt x="225" y="1398"/>
                  </a:cubicBezTo>
                  <a:cubicBezTo>
                    <a:pt x="245" y="1398"/>
                    <a:pt x="264" y="1391"/>
                    <a:pt x="278" y="1377"/>
                  </a:cubicBezTo>
                  <a:lnTo>
                    <a:pt x="3746" y="993"/>
                  </a:lnTo>
                  <a:cubicBezTo>
                    <a:pt x="3799" y="993"/>
                    <a:pt x="3865" y="940"/>
                    <a:pt x="3865" y="821"/>
                  </a:cubicBezTo>
                  <a:lnTo>
                    <a:pt x="3746" y="0"/>
                  </a:lnTo>
                  <a:close/>
                </a:path>
              </a:pathLst>
            </a:custGeom>
            <a:solidFill>
              <a:srgbClr val="CCC4C5"/>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41" name="Google Shape;561;p27">
              <a:extLst>
                <a:ext uri="{FF2B5EF4-FFF2-40B4-BE49-F238E27FC236}">
                  <a16:creationId xmlns:a16="http://schemas.microsoft.com/office/drawing/2014/main" id="{D082B021-A386-43D4-99F1-601F9858A307}"/>
                </a:ext>
              </a:extLst>
            </p:cNvPr>
            <p:cNvSpPr/>
            <p:nvPr/>
          </p:nvSpPr>
          <p:spPr>
            <a:xfrm>
              <a:off x="2724193" y="5007670"/>
              <a:ext cx="239982" cy="242138"/>
            </a:xfrm>
            <a:custGeom>
              <a:avLst/>
              <a:gdLst/>
              <a:ahLst/>
              <a:cxnLst/>
              <a:rect l="l" t="t" r="r" b="b"/>
              <a:pathLst>
                <a:path w="4342" h="4381" extrusionOk="0">
                  <a:moveTo>
                    <a:pt x="2635" y="1"/>
                  </a:moveTo>
                  <a:lnTo>
                    <a:pt x="107" y="3085"/>
                  </a:lnTo>
                  <a:cubicBezTo>
                    <a:pt x="0" y="3839"/>
                    <a:pt x="1571" y="4380"/>
                    <a:pt x="2831" y="4380"/>
                  </a:cubicBezTo>
                  <a:cubicBezTo>
                    <a:pt x="3605" y="4380"/>
                    <a:pt x="4261" y="4177"/>
                    <a:pt x="4342" y="3693"/>
                  </a:cubicBezTo>
                  <a:lnTo>
                    <a:pt x="2635" y="1"/>
                  </a:lnTo>
                  <a:close/>
                </a:path>
              </a:pathLst>
            </a:custGeom>
            <a:solidFill>
              <a:srgbClr val="F9A984"/>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42" name="Google Shape;562;p27">
              <a:extLst>
                <a:ext uri="{FF2B5EF4-FFF2-40B4-BE49-F238E27FC236}">
                  <a16:creationId xmlns:a16="http://schemas.microsoft.com/office/drawing/2014/main" id="{AADD5680-A88B-4DB2-AB44-BE0289A3526C}"/>
                </a:ext>
              </a:extLst>
            </p:cNvPr>
            <p:cNvSpPr/>
            <p:nvPr/>
          </p:nvSpPr>
          <p:spPr>
            <a:xfrm>
              <a:off x="2730052" y="4358081"/>
              <a:ext cx="356326" cy="853756"/>
            </a:xfrm>
            <a:custGeom>
              <a:avLst/>
              <a:gdLst/>
              <a:ahLst/>
              <a:cxnLst/>
              <a:rect l="l" t="t" r="r" b="b"/>
              <a:pathLst>
                <a:path w="6447" h="15447" extrusionOk="0">
                  <a:moveTo>
                    <a:pt x="2198" y="1"/>
                  </a:moveTo>
                  <a:lnTo>
                    <a:pt x="1" y="14785"/>
                  </a:lnTo>
                  <a:lnTo>
                    <a:pt x="4236" y="15446"/>
                  </a:lnTo>
                  <a:lnTo>
                    <a:pt x="6446" y="610"/>
                  </a:lnTo>
                  <a:lnTo>
                    <a:pt x="2198" y="1"/>
                  </a:lnTo>
                  <a:close/>
                </a:path>
              </a:pathLst>
            </a:custGeom>
            <a:solidFill>
              <a:schemeClr val="dk2"/>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43" name="Google Shape;563;p27">
              <a:extLst>
                <a:ext uri="{FF2B5EF4-FFF2-40B4-BE49-F238E27FC236}">
                  <a16:creationId xmlns:a16="http://schemas.microsoft.com/office/drawing/2014/main" id="{8C0C76F0-1988-4F6C-B1A7-6BB1F602D357}"/>
                </a:ext>
              </a:extLst>
            </p:cNvPr>
            <p:cNvSpPr/>
            <p:nvPr/>
          </p:nvSpPr>
          <p:spPr>
            <a:xfrm>
              <a:off x="2842692" y="4373447"/>
              <a:ext cx="243685" cy="838391"/>
            </a:xfrm>
            <a:custGeom>
              <a:avLst/>
              <a:gdLst/>
              <a:ahLst/>
              <a:cxnLst/>
              <a:rect l="l" t="t" r="r" b="b"/>
              <a:pathLst>
                <a:path w="4409" h="15169" extrusionOk="0">
                  <a:moveTo>
                    <a:pt x="2198" y="1"/>
                  </a:moveTo>
                  <a:lnTo>
                    <a:pt x="1" y="14838"/>
                  </a:lnTo>
                  <a:lnTo>
                    <a:pt x="2198" y="15168"/>
                  </a:lnTo>
                  <a:lnTo>
                    <a:pt x="4408" y="332"/>
                  </a:lnTo>
                  <a:lnTo>
                    <a:pt x="2198" y="1"/>
                  </a:lnTo>
                  <a:close/>
                </a:path>
              </a:pathLst>
            </a:custGeom>
            <a:solidFill>
              <a:schemeClr val="dk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44" name="Google Shape;564;p27">
              <a:extLst>
                <a:ext uri="{FF2B5EF4-FFF2-40B4-BE49-F238E27FC236}">
                  <a16:creationId xmlns:a16="http://schemas.microsoft.com/office/drawing/2014/main" id="{D46CBBA8-F2A2-4830-919D-D6ACE170B776}"/>
                </a:ext>
              </a:extLst>
            </p:cNvPr>
            <p:cNvSpPr/>
            <p:nvPr/>
          </p:nvSpPr>
          <p:spPr>
            <a:xfrm>
              <a:off x="2846063" y="4187684"/>
              <a:ext cx="240314" cy="242083"/>
            </a:xfrm>
            <a:custGeom>
              <a:avLst/>
              <a:gdLst/>
              <a:ahLst/>
              <a:cxnLst/>
              <a:rect l="l" t="t" r="r" b="b"/>
              <a:pathLst>
                <a:path w="4348" h="4380" extrusionOk="0">
                  <a:moveTo>
                    <a:pt x="2587" y="0"/>
                  </a:moveTo>
                  <a:lnTo>
                    <a:pt x="99" y="3084"/>
                  </a:lnTo>
                  <a:cubicBezTo>
                    <a:pt x="0" y="3839"/>
                    <a:pt x="1569" y="4380"/>
                    <a:pt x="2830" y="4380"/>
                  </a:cubicBezTo>
                  <a:cubicBezTo>
                    <a:pt x="3604" y="4380"/>
                    <a:pt x="4262" y="4176"/>
                    <a:pt x="4347" y="3693"/>
                  </a:cubicBezTo>
                  <a:lnTo>
                    <a:pt x="2587" y="0"/>
                  </a:lnTo>
                  <a:close/>
                </a:path>
              </a:pathLst>
            </a:custGeom>
            <a:solidFill>
              <a:srgbClr val="FFE780"/>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45" name="Google Shape;565;p27">
              <a:extLst>
                <a:ext uri="{FF2B5EF4-FFF2-40B4-BE49-F238E27FC236}">
                  <a16:creationId xmlns:a16="http://schemas.microsoft.com/office/drawing/2014/main" id="{69E3D7B6-EC35-43DC-AE4B-2A815F0F7DB6}"/>
                </a:ext>
              </a:extLst>
            </p:cNvPr>
            <p:cNvSpPr/>
            <p:nvPr/>
          </p:nvSpPr>
          <p:spPr>
            <a:xfrm>
              <a:off x="2942952" y="4186493"/>
              <a:ext cx="79755" cy="77267"/>
            </a:xfrm>
            <a:custGeom>
              <a:avLst/>
              <a:gdLst/>
              <a:ahLst/>
              <a:cxnLst/>
              <a:rect l="l" t="t" r="r" b="b"/>
              <a:pathLst>
                <a:path w="1443" h="1398" extrusionOk="0">
                  <a:moveTo>
                    <a:pt x="834" y="0"/>
                  </a:moveTo>
                  <a:lnTo>
                    <a:pt x="0" y="1046"/>
                  </a:lnTo>
                  <a:cubicBezTo>
                    <a:pt x="172" y="1218"/>
                    <a:pt x="384" y="1324"/>
                    <a:pt x="662" y="1377"/>
                  </a:cubicBezTo>
                  <a:cubicBezTo>
                    <a:pt x="736" y="1391"/>
                    <a:pt x="811" y="1397"/>
                    <a:pt x="884" y="1397"/>
                  </a:cubicBezTo>
                  <a:cubicBezTo>
                    <a:pt x="1085" y="1397"/>
                    <a:pt x="1278" y="1348"/>
                    <a:pt x="1443" y="1271"/>
                  </a:cubicBezTo>
                  <a:lnTo>
                    <a:pt x="834" y="0"/>
                  </a:lnTo>
                  <a:close/>
                </a:path>
              </a:pathLst>
            </a:custGeom>
            <a:solidFill>
              <a:srgbClr val="233E49"/>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46" name="Google Shape;566;p27">
              <a:extLst>
                <a:ext uri="{FF2B5EF4-FFF2-40B4-BE49-F238E27FC236}">
                  <a16:creationId xmlns:a16="http://schemas.microsoft.com/office/drawing/2014/main" id="{695748A1-FD99-49B2-B64C-0CBCF95652DF}"/>
                </a:ext>
              </a:extLst>
            </p:cNvPr>
            <p:cNvSpPr/>
            <p:nvPr/>
          </p:nvSpPr>
          <p:spPr>
            <a:xfrm>
              <a:off x="2339458" y="4663117"/>
              <a:ext cx="777649" cy="963467"/>
            </a:xfrm>
            <a:custGeom>
              <a:avLst/>
              <a:gdLst/>
              <a:ahLst/>
              <a:cxnLst/>
              <a:rect l="l" t="t" r="r" b="b"/>
              <a:pathLst>
                <a:path w="14070" h="17432" extrusionOk="0">
                  <a:moveTo>
                    <a:pt x="0" y="1"/>
                  </a:moveTo>
                  <a:lnTo>
                    <a:pt x="0" y="13726"/>
                  </a:lnTo>
                  <a:cubicBezTo>
                    <a:pt x="0" y="15777"/>
                    <a:pt x="1377" y="17432"/>
                    <a:pt x="3097" y="17432"/>
                  </a:cubicBezTo>
                  <a:lnTo>
                    <a:pt x="10972" y="17432"/>
                  </a:lnTo>
                  <a:cubicBezTo>
                    <a:pt x="12693" y="17432"/>
                    <a:pt x="14069" y="15777"/>
                    <a:pt x="14069" y="13726"/>
                  </a:cubicBezTo>
                  <a:lnTo>
                    <a:pt x="14069" y="1"/>
                  </a:lnTo>
                  <a:close/>
                </a:path>
              </a:pathLst>
            </a:custGeom>
            <a:solidFill>
              <a:schemeClr val="accent2"/>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47" name="Google Shape;567;p27">
              <a:extLst>
                <a:ext uri="{FF2B5EF4-FFF2-40B4-BE49-F238E27FC236}">
                  <a16:creationId xmlns:a16="http://schemas.microsoft.com/office/drawing/2014/main" id="{B8EF1B35-EC9B-4BDF-94AC-D722F926DD8B}"/>
                </a:ext>
              </a:extLst>
            </p:cNvPr>
            <p:cNvSpPr/>
            <p:nvPr/>
          </p:nvSpPr>
          <p:spPr>
            <a:xfrm>
              <a:off x="2375983" y="4821897"/>
              <a:ext cx="741115" cy="804661"/>
            </a:xfrm>
            <a:custGeom>
              <a:avLst/>
              <a:gdLst/>
              <a:ahLst/>
              <a:cxnLst/>
              <a:rect l="l" t="t" r="r" b="b"/>
              <a:pathLst>
                <a:path w="13409" h="17432" extrusionOk="0">
                  <a:moveTo>
                    <a:pt x="11701" y="1"/>
                  </a:moveTo>
                  <a:lnTo>
                    <a:pt x="11701" y="12469"/>
                  </a:lnTo>
                  <a:cubicBezTo>
                    <a:pt x="11701" y="14507"/>
                    <a:pt x="10258" y="16161"/>
                    <a:pt x="8551" y="16161"/>
                  </a:cubicBezTo>
                  <a:lnTo>
                    <a:pt x="716" y="16161"/>
                  </a:lnTo>
                  <a:cubicBezTo>
                    <a:pt x="451" y="16161"/>
                    <a:pt x="226" y="16108"/>
                    <a:pt x="1" y="16042"/>
                  </a:cubicBezTo>
                  <a:lnTo>
                    <a:pt x="1" y="16042"/>
                  </a:lnTo>
                  <a:cubicBezTo>
                    <a:pt x="557" y="16876"/>
                    <a:pt x="1443" y="17432"/>
                    <a:pt x="2436" y="17432"/>
                  </a:cubicBezTo>
                  <a:lnTo>
                    <a:pt x="10311" y="17432"/>
                  </a:lnTo>
                  <a:cubicBezTo>
                    <a:pt x="12032" y="17432"/>
                    <a:pt x="13408" y="15777"/>
                    <a:pt x="13408" y="13726"/>
                  </a:cubicBezTo>
                  <a:lnTo>
                    <a:pt x="13408" y="1"/>
                  </a:lnTo>
                  <a:close/>
                </a:path>
              </a:pathLst>
            </a:custGeom>
            <a:solidFill>
              <a:schemeClr val="dk2"/>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48" name="Google Shape;568;p27">
              <a:extLst>
                <a:ext uri="{FF2B5EF4-FFF2-40B4-BE49-F238E27FC236}">
                  <a16:creationId xmlns:a16="http://schemas.microsoft.com/office/drawing/2014/main" id="{437A574E-5D46-4B2D-B081-522030A64E3F}"/>
                </a:ext>
              </a:extLst>
            </p:cNvPr>
            <p:cNvSpPr/>
            <p:nvPr/>
          </p:nvSpPr>
          <p:spPr>
            <a:xfrm>
              <a:off x="2433804" y="4873087"/>
              <a:ext cx="460897" cy="490908"/>
            </a:xfrm>
            <a:custGeom>
              <a:avLst/>
              <a:gdLst/>
              <a:ahLst/>
              <a:cxnLst/>
              <a:rect l="l" t="t" r="r" b="b"/>
              <a:pathLst>
                <a:path w="8339" h="8882" extrusionOk="0">
                  <a:moveTo>
                    <a:pt x="4196" y="1"/>
                  </a:moveTo>
                  <a:cubicBezTo>
                    <a:pt x="1880" y="1"/>
                    <a:pt x="0" y="1986"/>
                    <a:pt x="0" y="4421"/>
                  </a:cubicBezTo>
                  <a:cubicBezTo>
                    <a:pt x="0" y="6896"/>
                    <a:pt x="1880" y="8881"/>
                    <a:pt x="4196" y="8881"/>
                  </a:cubicBezTo>
                  <a:cubicBezTo>
                    <a:pt x="6459" y="8881"/>
                    <a:pt x="8339" y="6896"/>
                    <a:pt x="8339" y="4421"/>
                  </a:cubicBezTo>
                  <a:cubicBezTo>
                    <a:pt x="8339" y="1986"/>
                    <a:pt x="6459" y="1"/>
                    <a:pt x="4196" y="1"/>
                  </a:cubicBezTo>
                  <a:close/>
                </a:path>
              </a:pathLst>
            </a:custGeom>
            <a:solidFill>
              <a:schemeClr val="accent6"/>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49" name="Google Shape;569;p27">
              <a:extLst>
                <a:ext uri="{FF2B5EF4-FFF2-40B4-BE49-F238E27FC236}">
                  <a16:creationId xmlns:a16="http://schemas.microsoft.com/office/drawing/2014/main" id="{0B5EFB62-EEA1-4785-ADCF-50D9C22552BF}"/>
                </a:ext>
              </a:extLst>
            </p:cNvPr>
            <p:cNvSpPr/>
            <p:nvPr/>
          </p:nvSpPr>
          <p:spPr>
            <a:xfrm>
              <a:off x="3375992" y="4937477"/>
              <a:ext cx="426519" cy="429448"/>
            </a:xfrm>
            <a:custGeom>
              <a:avLst/>
              <a:gdLst/>
              <a:ahLst/>
              <a:cxnLst/>
              <a:rect l="l" t="t" r="r" b="b"/>
              <a:pathLst>
                <a:path w="7717" h="7770" extrusionOk="0">
                  <a:moveTo>
                    <a:pt x="3865" y="1430"/>
                  </a:moveTo>
                  <a:cubicBezTo>
                    <a:pt x="5189" y="1430"/>
                    <a:pt x="6287" y="2541"/>
                    <a:pt x="6287" y="3865"/>
                  </a:cubicBezTo>
                  <a:cubicBezTo>
                    <a:pt x="6287" y="5241"/>
                    <a:pt x="5189" y="6287"/>
                    <a:pt x="3865" y="6287"/>
                  </a:cubicBezTo>
                  <a:cubicBezTo>
                    <a:pt x="2542" y="6287"/>
                    <a:pt x="1430" y="5241"/>
                    <a:pt x="1430" y="3865"/>
                  </a:cubicBezTo>
                  <a:cubicBezTo>
                    <a:pt x="1430" y="2541"/>
                    <a:pt x="2542" y="1430"/>
                    <a:pt x="3865" y="1430"/>
                  </a:cubicBezTo>
                  <a:close/>
                  <a:moveTo>
                    <a:pt x="3865" y="0"/>
                  </a:moveTo>
                  <a:cubicBezTo>
                    <a:pt x="1708" y="0"/>
                    <a:pt x="0" y="1708"/>
                    <a:pt x="0" y="3865"/>
                  </a:cubicBezTo>
                  <a:cubicBezTo>
                    <a:pt x="0" y="6009"/>
                    <a:pt x="1708" y="7769"/>
                    <a:pt x="3865" y="7769"/>
                  </a:cubicBezTo>
                  <a:cubicBezTo>
                    <a:pt x="6009" y="7769"/>
                    <a:pt x="7717" y="6009"/>
                    <a:pt x="7717" y="3865"/>
                  </a:cubicBezTo>
                  <a:cubicBezTo>
                    <a:pt x="7717" y="1708"/>
                    <a:pt x="6009" y="0"/>
                    <a:pt x="3865" y="0"/>
                  </a:cubicBezTo>
                  <a:close/>
                </a:path>
              </a:pathLst>
            </a:custGeom>
            <a:solidFill>
              <a:schemeClr val="accent3"/>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50" name="Google Shape;570;p27">
              <a:extLst>
                <a:ext uri="{FF2B5EF4-FFF2-40B4-BE49-F238E27FC236}">
                  <a16:creationId xmlns:a16="http://schemas.microsoft.com/office/drawing/2014/main" id="{1D80BD4C-514B-4C3F-9044-4B92E1B038C3}"/>
                </a:ext>
              </a:extLst>
            </p:cNvPr>
            <p:cNvSpPr/>
            <p:nvPr/>
          </p:nvSpPr>
          <p:spPr>
            <a:xfrm>
              <a:off x="2894646" y="4821907"/>
              <a:ext cx="658432" cy="768142"/>
            </a:xfrm>
            <a:custGeom>
              <a:avLst/>
              <a:gdLst/>
              <a:ahLst/>
              <a:cxnLst/>
              <a:rect l="l" t="t" r="r" b="b"/>
              <a:pathLst>
                <a:path w="11913" h="13898" extrusionOk="0">
                  <a:moveTo>
                    <a:pt x="1" y="0"/>
                  </a:moveTo>
                  <a:lnTo>
                    <a:pt x="1" y="10853"/>
                  </a:lnTo>
                  <a:cubicBezTo>
                    <a:pt x="1" y="12507"/>
                    <a:pt x="1205" y="13897"/>
                    <a:pt x="2648" y="13897"/>
                  </a:cubicBezTo>
                  <a:lnTo>
                    <a:pt x="9265" y="13897"/>
                  </a:lnTo>
                  <a:cubicBezTo>
                    <a:pt x="10695" y="13897"/>
                    <a:pt x="11912" y="12507"/>
                    <a:pt x="11912" y="10853"/>
                  </a:cubicBezTo>
                  <a:lnTo>
                    <a:pt x="11912" y="0"/>
                  </a:lnTo>
                  <a:close/>
                </a:path>
              </a:pathLst>
            </a:custGeom>
            <a:solidFill>
              <a:schemeClr val="lt2"/>
            </a:solidFill>
            <a:ln>
              <a:noFill/>
            </a:ln>
          </p:spPr>
          <p:txBody>
            <a:bodyPr spcFirstLastPara="1" wrap="square" lIns="91425" tIns="91425" rIns="91425" bIns="91425" anchor="ctr" anchorCtr="0">
              <a:noAutofit/>
            </a:bodyPr>
            <a:lstStyle/>
            <a:p>
              <a:endParaRPr sz="1350" dirty="0">
                <a:solidFill>
                  <a:prstClr val="black"/>
                </a:solidFill>
                <a:latin typeface="Times New Roman" panose="02020603050405020304" pitchFamily="18" charset="0"/>
              </a:endParaRPr>
            </a:p>
          </p:txBody>
        </p:sp>
        <p:sp>
          <p:nvSpPr>
            <p:cNvPr id="251" name="Google Shape;571;p27">
              <a:extLst>
                <a:ext uri="{FF2B5EF4-FFF2-40B4-BE49-F238E27FC236}">
                  <a16:creationId xmlns:a16="http://schemas.microsoft.com/office/drawing/2014/main" id="{46BE8CA5-CDE1-4274-918B-09322F831DB0}"/>
                </a:ext>
              </a:extLst>
            </p:cNvPr>
            <p:cNvSpPr/>
            <p:nvPr/>
          </p:nvSpPr>
          <p:spPr>
            <a:xfrm>
              <a:off x="2927587" y="4821907"/>
              <a:ext cx="625491" cy="768142"/>
            </a:xfrm>
            <a:custGeom>
              <a:avLst/>
              <a:gdLst/>
              <a:ahLst/>
              <a:cxnLst/>
              <a:rect l="l" t="t" r="r" b="b"/>
              <a:pathLst>
                <a:path w="11317" h="13898" extrusionOk="0">
                  <a:moveTo>
                    <a:pt x="9768" y="0"/>
                  </a:moveTo>
                  <a:lnTo>
                    <a:pt x="9768" y="9860"/>
                  </a:lnTo>
                  <a:cubicBezTo>
                    <a:pt x="9768" y="11462"/>
                    <a:pt x="8669" y="12785"/>
                    <a:pt x="7174" y="12785"/>
                  </a:cubicBezTo>
                  <a:lnTo>
                    <a:pt x="609" y="12785"/>
                  </a:lnTo>
                  <a:cubicBezTo>
                    <a:pt x="397" y="12785"/>
                    <a:pt x="172" y="12785"/>
                    <a:pt x="0" y="12732"/>
                  </a:cubicBezTo>
                  <a:lnTo>
                    <a:pt x="0" y="12732"/>
                  </a:lnTo>
                  <a:cubicBezTo>
                    <a:pt x="503" y="13394"/>
                    <a:pt x="1218" y="13897"/>
                    <a:pt x="2052" y="13897"/>
                  </a:cubicBezTo>
                  <a:lnTo>
                    <a:pt x="8669" y="13897"/>
                  </a:lnTo>
                  <a:cubicBezTo>
                    <a:pt x="10099" y="13897"/>
                    <a:pt x="11316" y="12507"/>
                    <a:pt x="11316" y="10853"/>
                  </a:cubicBezTo>
                  <a:lnTo>
                    <a:pt x="11316" y="0"/>
                  </a:lnTo>
                  <a:close/>
                </a:path>
              </a:pathLst>
            </a:custGeom>
            <a:solidFill>
              <a:schemeClr val="accen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nvGrpSpPr>
            <p:cNvPr id="252" name="Google Shape;572;p27">
              <a:extLst>
                <a:ext uri="{FF2B5EF4-FFF2-40B4-BE49-F238E27FC236}">
                  <a16:creationId xmlns:a16="http://schemas.microsoft.com/office/drawing/2014/main" id="{B70FF2C3-E679-4C50-9037-629C23F46791}"/>
                </a:ext>
              </a:extLst>
            </p:cNvPr>
            <p:cNvGrpSpPr/>
            <p:nvPr/>
          </p:nvGrpSpPr>
          <p:grpSpPr>
            <a:xfrm>
              <a:off x="3041664" y="5111577"/>
              <a:ext cx="320455" cy="156580"/>
              <a:chOff x="2774143" y="4536556"/>
              <a:chExt cx="320455" cy="156580"/>
            </a:xfrm>
          </p:grpSpPr>
          <p:sp>
            <p:nvSpPr>
              <p:cNvPr id="256" name="Google Shape;573;p27">
                <a:extLst>
                  <a:ext uri="{FF2B5EF4-FFF2-40B4-BE49-F238E27FC236}">
                    <a16:creationId xmlns:a16="http://schemas.microsoft.com/office/drawing/2014/main" id="{1120E790-167B-44C9-ABF2-B9A6CC919A9C}"/>
                  </a:ext>
                </a:extLst>
              </p:cNvPr>
              <p:cNvSpPr/>
              <p:nvPr/>
            </p:nvSpPr>
            <p:spPr>
              <a:xfrm>
                <a:off x="2774143" y="4562865"/>
                <a:ext cx="112751" cy="98104"/>
              </a:xfrm>
              <a:custGeom>
                <a:avLst/>
                <a:gdLst/>
                <a:ahLst/>
                <a:cxnLst/>
                <a:rect l="l" t="t" r="r" b="b"/>
                <a:pathLst>
                  <a:path w="2040" h="1775" extrusionOk="0">
                    <a:moveTo>
                      <a:pt x="292" y="1"/>
                    </a:moveTo>
                    <a:cubicBezTo>
                      <a:pt x="173" y="1"/>
                      <a:pt x="94" y="14"/>
                      <a:pt x="67" y="27"/>
                    </a:cubicBezTo>
                    <a:cubicBezTo>
                      <a:pt x="27" y="40"/>
                      <a:pt x="1" y="67"/>
                      <a:pt x="1" y="107"/>
                    </a:cubicBezTo>
                    <a:cubicBezTo>
                      <a:pt x="1" y="146"/>
                      <a:pt x="27" y="173"/>
                      <a:pt x="54" y="186"/>
                    </a:cubicBezTo>
                    <a:cubicBezTo>
                      <a:pt x="94" y="199"/>
                      <a:pt x="147" y="212"/>
                      <a:pt x="226" y="212"/>
                    </a:cubicBezTo>
                    <a:cubicBezTo>
                      <a:pt x="279" y="226"/>
                      <a:pt x="319" y="239"/>
                      <a:pt x="345" y="252"/>
                    </a:cubicBezTo>
                    <a:cubicBezTo>
                      <a:pt x="385" y="265"/>
                      <a:pt x="411" y="292"/>
                      <a:pt x="451" y="358"/>
                    </a:cubicBezTo>
                    <a:lnTo>
                      <a:pt x="835" y="887"/>
                    </a:lnTo>
                    <a:lnTo>
                      <a:pt x="782" y="967"/>
                    </a:lnTo>
                    <a:lnTo>
                      <a:pt x="729" y="1033"/>
                    </a:lnTo>
                    <a:lnTo>
                      <a:pt x="636" y="1165"/>
                    </a:lnTo>
                    <a:cubicBezTo>
                      <a:pt x="597" y="1205"/>
                      <a:pt x="544" y="1271"/>
                      <a:pt x="477" y="1364"/>
                    </a:cubicBezTo>
                    <a:cubicBezTo>
                      <a:pt x="464" y="1390"/>
                      <a:pt x="438" y="1404"/>
                      <a:pt x="411" y="1417"/>
                    </a:cubicBezTo>
                    <a:cubicBezTo>
                      <a:pt x="385" y="1430"/>
                      <a:pt x="358" y="1443"/>
                      <a:pt x="319" y="1443"/>
                    </a:cubicBezTo>
                    <a:cubicBezTo>
                      <a:pt x="266" y="1443"/>
                      <a:pt x="213" y="1457"/>
                      <a:pt x="173" y="1470"/>
                    </a:cubicBezTo>
                    <a:cubicBezTo>
                      <a:pt x="120" y="1483"/>
                      <a:pt x="94" y="1509"/>
                      <a:pt x="94" y="1562"/>
                    </a:cubicBezTo>
                    <a:cubicBezTo>
                      <a:pt x="94" y="1576"/>
                      <a:pt x="94" y="1602"/>
                      <a:pt x="107" y="1615"/>
                    </a:cubicBezTo>
                    <a:cubicBezTo>
                      <a:pt x="120" y="1629"/>
                      <a:pt x="133" y="1642"/>
                      <a:pt x="147" y="1642"/>
                    </a:cubicBezTo>
                    <a:cubicBezTo>
                      <a:pt x="160" y="1655"/>
                      <a:pt x="186" y="1655"/>
                      <a:pt x="199" y="1668"/>
                    </a:cubicBezTo>
                    <a:lnTo>
                      <a:pt x="385" y="1668"/>
                    </a:lnTo>
                    <a:cubicBezTo>
                      <a:pt x="438" y="1655"/>
                      <a:pt x="491" y="1655"/>
                      <a:pt x="544" y="1655"/>
                    </a:cubicBezTo>
                    <a:cubicBezTo>
                      <a:pt x="570" y="1655"/>
                      <a:pt x="597" y="1655"/>
                      <a:pt x="623" y="1668"/>
                    </a:cubicBezTo>
                    <a:lnTo>
                      <a:pt x="822" y="1668"/>
                    </a:lnTo>
                    <a:cubicBezTo>
                      <a:pt x="848" y="1668"/>
                      <a:pt x="888" y="1655"/>
                      <a:pt x="927" y="1655"/>
                    </a:cubicBezTo>
                    <a:cubicBezTo>
                      <a:pt x="954" y="1642"/>
                      <a:pt x="980" y="1615"/>
                      <a:pt x="980" y="1562"/>
                    </a:cubicBezTo>
                    <a:cubicBezTo>
                      <a:pt x="980" y="1549"/>
                      <a:pt x="967" y="1536"/>
                      <a:pt x="954" y="1509"/>
                    </a:cubicBezTo>
                    <a:cubicBezTo>
                      <a:pt x="927" y="1483"/>
                      <a:pt x="874" y="1470"/>
                      <a:pt x="808" y="1470"/>
                    </a:cubicBezTo>
                    <a:cubicBezTo>
                      <a:pt x="769" y="1470"/>
                      <a:pt x="755" y="1470"/>
                      <a:pt x="742" y="1457"/>
                    </a:cubicBezTo>
                    <a:cubicBezTo>
                      <a:pt x="742" y="1457"/>
                      <a:pt x="729" y="1443"/>
                      <a:pt x="729" y="1430"/>
                    </a:cubicBezTo>
                    <a:cubicBezTo>
                      <a:pt x="729" y="1417"/>
                      <a:pt x="742" y="1404"/>
                      <a:pt x="755" y="1377"/>
                    </a:cubicBezTo>
                    <a:cubicBezTo>
                      <a:pt x="782" y="1351"/>
                      <a:pt x="795" y="1324"/>
                      <a:pt x="808" y="1311"/>
                    </a:cubicBezTo>
                    <a:cubicBezTo>
                      <a:pt x="835" y="1271"/>
                      <a:pt x="861" y="1245"/>
                      <a:pt x="888" y="1218"/>
                    </a:cubicBezTo>
                    <a:cubicBezTo>
                      <a:pt x="901" y="1179"/>
                      <a:pt x="941" y="1139"/>
                      <a:pt x="980" y="1086"/>
                    </a:cubicBezTo>
                    <a:cubicBezTo>
                      <a:pt x="1007" y="1126"/>
                      <a:pt x="1047" y="1165"/>
                      <a:pt x="1086" y="1218"/>
                    </a:cubicBezTo>
                    <a:cubicBezTo>
                      <a:pt x="1113" y="1258"/>
                      <a:pt x="1152" y="1298"/>
                      <a:pt x="1179" y="1337"/>
                    </a:cubicBezTo>
                    <a:cubicBezTo>
                      <a:pt x="1205" y="1377"/>
                      <a:pt x="1219" y="1417"/>
                      <a:pt x="1245" y="1457"/>
                    </a:cubicBezTo>
                    <a:cubicBezTo>
                      <a:pt x="1258" y="1483"/>
                      <a:pt x="1272" y="1496"/>
                      <a:pt x="1272" y="1509"/>
                    </a:cubicBezTo>
                    <a:cubicBezTo>
                      <a:pt x="1272" y="1536"/>
                      <a:pt x="1258" y="1549"/>
                      <a:pt x="1258" y="1549"/>
                    </a:cubicBezTo>
                    <a:lnTo>
                      <a:pt x="1205" y="1562"/>
                    </a:lnTo>
                    <a:cubicBezTo>
                      <a:pt x="1179" y="1576"/>
                      <a:pt x="1166" y="1589"/>
                      <a:pt x="1152" y="1602"/>
                    </a:cubicBezTo>
                    <a:cubicBezTo>
                      <a:pt x="1152" y="1629"/>
                      <a:pt x="1152" y="1642"/>
                      <a:pt x="1152" y="1655"/>
                    </a:cubicBezTo>
                    <a:cubicBezTo>
                      <a:pt x="1152" y="1682"/>
                      <a:pt x="1166" y="1708"/>
                      <a:pt x="1179" y="1734"/>
                    </a:cubicBezTo>
                    <a:cubicBezTo>
                      <a:pt x="1219" y="1761"/>
                      <a:pt x="1258" y="1774"/>
                      <a:pt x="1324" y="1774"/>
                    </a:cubicBezTo>
                    <a:cubicBezTo>
                      <a:pt x="1364" y="1774"/>
                      <a:pt x="1404" y="1774"/>
                      <a:pt x="1444" y="1761"/>
                    </a:cubicBezTo>
                    <a:lnTo>
                      <a:pt x="1708" y="1761"/>
                    </a:lnTo>
                    <a:cubicBezTo>
                      <a:pt x="1761" y="1774"/>
                      <a:pt x="1814" y="1774"/>
                      <a:pt x="1867" y="1774"/>
                    </a:cubicBezTo>
                    <a:cubicBezTo>
                      <a:pt x="1907" y="1774"/>
                      <a:pt x="1947" y="1761"/>
                      <a:pt x="1986" y="1761"/>
                    </a:cubicBezTo>
                    <a:cubicBezTo>
                      <a:pt x="2013" y="1748"/>
                      <a:pt x="2039" y="1721"/>
                      <a:pt x="2039" y="1668"/>
                    </a:cubicBezTo>
                    <a:cubicBezTo>
                      <a:pt x="2039" y="1642"/>
                      <a:pt x="2013" y="1615"/>
                      <a:pt x="1986" y="1602"/>
                    </a:cubicBezTo>
                    <a:cubicBezTo>
                      <a:pt x="1960" y="1589"/>
                      <a:pt x="1933" y="1576"/>
                      <a:pt x="1880" y="1576"/>
                    </a:cubicBezTo>
                    <a:lnTo>
                      <a:pt x="1774" y="1576"/>
                    </a:lnTo>
                    <a:cubicBezTo>
                      <a:pt x="1735" y="1562"/>
                      <a:pt x="1708" y="1562"/>
                      <a:pt x="1669" y="1549"/>
                    </a:cubicBezTo>
                    <a:cubicBezTo>
                      <a:pt x="1655" y="1536"/>
                      <a:pt x="1629" y="1536"/>
                      <a:pt x="1602" y="1509"/>
                    </a:cubicBezTo>
                    <a:cubicBezTo>
                      <a:pt x="1589" y="1496"/>
                      <a:pt x="1563" y="1457"/>
                      <a:pt x="1523" y="1417"/>
                    </a:cubicBezTo>
                    <a:cubicBezTo>
                      <a:pt x="1483" y="1364"/>
                      <a:pt x="1430" y="1298"/>
                      <a:pt x="1364" y="1218"/>
                    </a:cubicBezTo>
                    <a:cubicBezTo>
                      <a:pt x="1298" y="1126"/>
                      <a:pt x="1219" y="1020"/>
                      <a:pt x="1126" y="887"/>
                    </a:cubicBezTo>
                    <a:cubicBezTo>
                      <a:pt x="1179" y="808"/>
                      <a:pt x="1219" y="742"/>
                      <a:pt x="1272" y="676"/>
                    </a:cubicBezTo>
                    <a:cubicBezTo>
                      <a:pt x="1311" y="609"/>
                      <a:pt x="1364" y="543"/>
                      <a:pt x="1430" y="464"/>
                    </a:cubicBezTo>
                    <a:cubicBezTo>
                      <a:pt x="1470" y="424"/>
                      <a:pt x="1510" y="384"/>
                      <a:pt x="1549" y="371"/>
                    </a:cubicBezTo>
                    <a:cubicBezTo>
                      <a:pt x="1576" y="358"/>
                      <a:pt x="1629" y="345"/>
                      <a:pt x="1682" y="345"/>
                    </a:cubicBezTo>
                    <a:lnTo>
                      <a:pt x="1933" y="345"/>
                    </a:lnTo>
                    <a:cubicBezTo>
                      <a:pt x="1960" y="345"/>
                      <a:pt x="1986" y="332"/>
                      <a:pt x="1999" y="318"/>
                    </a:cubicBezTo>
                    <a:cubicBezTo>
                      <a:pt x="2013" y="292"/>
                      <a:pt x="2013" y="279"/>
                      <a:pt x="2013" y="252"/>
                    </a:cubicBezTo>
                    <a:cubicBezTo>
                      <a:pt x="2013" y="173"/>
                      <a:pt x="1986" y="133"/>
                      <a:pt x="1933" y="133"/>
                    </a:cubicBezTo>
                    <a:lnTo>
                      <a:pt x="1245" y="133"/>
                    </a:lnTo>
                    <a:cubicBezTo>
                      <a:pt x="1192" y="133"/>
                      <a:pt x="1152" y="146"/>
                      <a:pt x="1126" y="159"/>
                    </a:cubicBezTo>
                    <a:cubicBezTo>
                      <a:pt x="1086" y="186"/>
                      <a:pt x="1073" y="212"/>
                      <a:pt x="1073" y="252"/>
                    </a:cubicBezTo>
                    <a:cubicBezTo>
                      <a:pt x="1073" y="279"/>
                      <a:pt x="1086" y="305"/>
                      <a:pt x="1099" y="318"/>
                    </a:cubicBezTo>
                    <a:cubicBezTo>
                      <a:pt x="1126" y="332"/>
                      <a:pt x="1139" y="332"/>
                      <a:pt x="1152" y="345"/>
                    </a:cubicBezTo>
                    <a:cubicBezTo>
                      <a:pt x="1166" y="345"/>
                      <a:pt x="1179" y="358"/>
                      <a:pt x="1179" y="358"/>
                    </a:cubicBezTo>
                    <a:cubicBezTo>
                      <a:pt x="1179" y="371"/>
                      <a:pt x="1166" y="398"/>
                      <a:pt x="1139" y="437"/>
                    </a:cubicBezTo>
                    <a:cubicBezTo>
                      <a:pt x="1126" y="464"/>
                      <a:pt x="1099" y="504"/>
                      <a:pt x="1073" y="543"/>
                    </a:cubicBezTo>
                    <a:lnTo>
                      <a:pt x="980" y="689"/>
                    </a:lnTo>
                    <a:cubicBezTo>
                      <a:pt x="941" y="636"/>
                      <a:pt x="901" y="583"/>
                      <a:pt x="861" y="530"/>
                    </a:cubicBezTo>
                    <a:cubicBezTo>
                      <a:pt x="835" y="490"/>
                      <a:pt x="808" y="437"/>
                      <a:pt x="782" y="411"/>
                    </a:cubicBezTo>
                    <a:cubicBezTo>
                      <a:pt x="755" y="371"/>
                      <a:pt x="729" y="332"/>
                      <a:pt x="716" y="305"/>
                    </a:cubicBezTo>
                    <a:cubicBezTo>
                      <a:pt x="702" y="279"/>
                      <a:pt x="702" y="265"/>
                      <a:pt x="702" y="252"/>
                    </a:cubicBezTo>
                    <a:cubicBezTo>
                      <a:pt x="702" y="239"/>
                      <a:pt x="702" y="226"/>
                      <a:pt x="729" y="226"/>
                    </a:cubicBezTo>
                    <a:lnTo>
                      <a:pt x="808" y="226"/>
                    </a:lnTo>
                    <a:cubicBezTo>
                      <a:pt x="848" y="226"/>
                      <a:pt x="888" y="212"/>
                      <a:pt x="901" y="186"/>
                    </a:cubicBezTo>
                    <a:cubicBezTo>
                      <a:pt x="927" y="173"/>
                      <a:pt x="941" y="146"/>
                      <a:pt x="941" y="120"/>
                    </a:cubicBezTo>
                    <a:cubicBezTo>
                      <a:pt x="941" y="107"/>
                      <a:pt x="941" y="93"/>
                      <a:pt x="927" y="80"/>
                    </a:cubicBezTo>
                    <a:cubicBezTo>
                      <a:pt x="927" y="67"/>
                      <a:pt x="927" y="54"/>
                      <a:pt x="901" y="40"/>
                    </a:cubicBezTo>
                    <a:cubicBezTo>
                      <a:pt x="901" y="27"/>
                      <a:pt x="874" y="27"/>
                      <a:pt x="848" y="14"/>
                    </a:cubicBezTo>
                    <a:cubicBezTo>
                      <a:pt x="822" y="1"/>
                      <a:pt x="782" y="1"/>
                      <a:pt x="729" y="1"/>
                    </a:cubicBezTo>
                    <a:close/>
                  </a:path>
                </a:pathLst>
              </a:custGeom>
              <a:solidFill>
                <a:srgbClr val="233E49"/>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57" name="Google Shape;574;p27">
                <a:extLst>
                  <a:ext uri="{FF2B5EF4-FFF2-40B4-BE49-F238E27FC236}">
                    <a16:creationId xmlns:a16="http://schemas.microsoft.com/office/drawing/2014/main" id="{88A7C46A-1524-4E67-88DD-E496954265FE}"/>
                  </a:ext>
                </a:extLst>
              </p:cNvPr>
              <p:cNvSpPr/>
              <p:nvPr/>
            </p:nvSpPr>
            <p:spPr>
              <a:xfrm>
                <a:off x="2897782" y="4536556"/>
                <a:ext cx="65882" cy="66600"/>
              </a:xfrm>
              <a:custGeom>
                <a:avLst/>
                <a:gdLst/>
                <a:ahLst/>
                <a:cxnLst/>
                <a:rect l="l" t="t" r="r" b="b"/>
                <a:pathLst>
                  <a:path w="1192" h="1205" extrusionOk="0">
                    <a:moveTo>
                      <a:pt x="596" y="0"/>
                    </a:moveTo>
                    <a:cubicBezTo>
                      <a:pt x="557" y="0"/>
                      <a:pt x="530" y="13"/>
                      <a:pt x="504" y="40"/>
                    </a:cubicBezTo>
                    <a:cubicBezTo>
                      <a:pt x="477" y="53"/>
                      <a:pt x="477" y="80"/>
                      <a:pt x="477" y="106"/>
                    </a:cubicBezTo>
                    <a:cubicBezTo>
                      <a:pt x="477" y="159"/>
                      <a:pt x="477" y="212"/>
                      <a:pt x="477" y="278"/>
                    </a:cubicBezTo>
                    <a:cubicBezTo>
                      <a:pt x="477" y="331"/>
                      <a:pt x="477" y="410"/>
                      <a:pt x="477" y="490"/>
                    </a:cubicBezTo>
                    <a:lnTo>
                      <a:pt x="93" y="490"/>
                    </a:lnTo>
                    <a:cubicBezTo>
                      <a:pt x="67" y="490"/>
                      <a:pt x="54" y="503"/>
                      <a:pt x="27" y="516"/>
                    </a:cubicBezTo>
                    <a:cubicBezTo>
                      <a:pt x="1" y="543"/>
                      <a:pt x="1" y="569"/>
                      <a:pt x="1" y="609"/>
                    </a:cubicBezTo>
                    <a:cubicBezTo>
                      <a:pt x="1" y="649"/>
                      <a:pt x="1" y="688"/>
                      <a:pt x="27" y="702"/>
                    </a:cubicBezTo>
                    <a:cubicBezTo>
                      <a:pt x="54" y="728"/>
                      <a:pt x="80" y="728"/>
                      <a:pt x="93" y="728"/>
                    </a:cubicBezTo>
                    <a:lnTo>
                      <a:pt x="252" y="728"/>
                    </a:lnTo>
                    <a:cubicBezTo>
                      <a:pt x="318" y="728"/>
                      <a:pt x="398" y="728"/>
                      <a:pt x="477" y="715"/>
                    </a:cubicBezTo>
                    <a:lnTo>
                      <a:pt x="477" y="715"/>
                    </a:lnTo>
                    <a:cubicBezTo>
                      <a:pt x="477" y="781"/>
                      <a:pt x="464" y="860"/>
                      <a:pt x="464" y="940"/>
                    </a:cubicBezTo>
                    <a:cubicBezTo>
                      <a:pt x="464" y="1006"/>
                      <a:pt x="464" y="1072"/>
                      <a:pt x="464" y="1112"/>
                    </a:cubicBezTo>
                    <a:cubicBezTo>
                      <a:pt x="464" y="1125"/>
                      <a:pt x="477" y="1152"/>
                      <a:pt x="490" y="1165"/>
                    </a:cubicBezTo>
                    <a:cubicBezTo>
                      <a:pt x="517" y="1191"/>
                      <a:pt x="543" y="1205"/>
                      <a:pt x="583" y="1205"/>
                    </a:cubicBezTo>
                    <a:cubicBezTo>
                      <a:pt x="636" y="1205"/>
                      <a:pt x="662" y="1191"/>
                      <a:pt x="689" y="1165"/>
                    </a:cubicBezTo>
                    <a:cubicBezTo>
                      <a:pt x="702" y="1138"/>
                      <a:pt x="715" y="1125"/>
                      <a:pt x="715" y="1112"/>
                    </a:cubicBezTo>
                    <a:lnTo>
                      <a:pt x="715" y="715"/>
                    </a:lnTo>
                    <a:lnTo>
                      <a:pt x="1086" y="715"/>
                    </a:lnTo>
                    <a:cubicBezTo>
                      <a:pt x="1112" y="715"/>
                      <a:pt x="1139" y="715"/>
                      <a:pt x="1165" y="688"/>
                    </a:cubicBezTo>
                    <a:cubicBezTo>
                      <a:pt x="1179" y="662"/>
                      <a:pt x="1192" y="635"/>
                      <a:pt x="1192" y="596"/>
                    </a:cubicBezTo>
                    <a:cubicBezTo>
                      <a:pt x="1192" y="543"/>
                      <a:pt x="1192" y="516"/>
                      <a:pt x="1165" y="503"/>
                    </a:cubicBezTo>
                    <a:cubicBezTo>
                      <a:pt x="1152" y="477"/>
                      <a:pt x="1139" y="477"/>
                      <a:pt x="1112" y="477"/>
                    </a:cubicBezTo>
                    <a:lnTo>
                      <a:pt x="940" y="477"/>
                    </a:lnTo>
                    <a:cubicBezTo>
                      <a:pt x="874" y="490"/>
                      <a:pt x="808" y="490"/>
                      <a:pt x="715" y="490"/>
                    </a:cubicBezTo>
                    <a:lnTo>
                      <a:pt x="715" y="278"/>
                    </a:lnTo>
                    <a:cubicBezTo>
                      <a:pt x="715" y="212"/>
                      <a:pt x="729" y="159"/>
                      <a:pt x="729" y="106"/>
                    </a:cubicBezTo>
                    <a:cubicBezTo>
                      <a:pt x="729" y="80"/>
                      <a:pt x="715" y="53"/>
                      <a:pt x="689" y="40"/>
                    </a:cubicBezTo>
                    <a:cubicBezTo>
                      <a:pt x="662" y="13"/>
                      <a:pt x="636" y="0"/>
                      <a:pt x="596" y="0"/>
                    </a:cubicBezTo>
                    <a:close/>
                  </a:path>
                </a:pathLst>
              </a:custGeom>
              <a:solidFill>
                <a:srgbClr val="233E49"/>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58" name="Google Shape;575;p27">
                <a:extLst>
                  <a:ext uri="{FF2B5EF4-FFF2-40B4-BE49-F238E27FC236}">
                    <a16:creationId xmlns:a16="http://schemas.microsoft.com/office/drawing/2014/main" id="{BADDB4E0-619F-41C3-9B5E-847A331F9A0D}"/>
                  </a:ext>
                </a:extLst>
              </p:cNvPr>
              <p:cNvSpPr/>
              <p:nvPr/>
            </p:nvSpPr>
            <p:spPr>
              <a:xfrm>
                <a:off x="2967311" y="4565794"/>
                <a:ext cx="127287" cy="127342"/>
              </a:xfrm>
              <a:custGeom>
                <a:avLst/>
                <a:gdLst/>
                <a:ahLst/>
                <a:cxnLst/>
                <a:rect l="l" t="t" r="r" b="b"/>
                <a:pathLst>
                  <a:path w="2303" h="2304" extrusionOk="0">
                    <a:moveTo>
                      <a:pt x="225" y="1"/>
                    </a:moveTo>
                    <a:cubicBezTo>
                      <a:pt x="172" y="1"/>
                      <a:pt x="119" y="14"/>
                      <a:pt x="66" y="40"/>
                    </a:cubicBezTo>
                    <a:cubicBezTo>
                      <a:pt x="27" y="54"/>
                      <a:pt x="0" y="80"/>
                      <a:pt x="0" y="133"/>
                    </a:cubicBezTo>
                    <a:cubicBezTo>
                      <a:pt x="0" y="173"/>
                      <a:pt x="27" y="199"/>
                      <a:pt x="79" y="212"/>
                    </a:cubicBezTo>
                    <a:cubicBezTo>
                      <a:pt x="119" y="212"/>
                      <a:pt x="199" y="226"/>
                      <a:pt x="291" y="226"/>
                    </a:cubicBezTo>
                    <a:lnTo>
                      <a:pt x="371" y="226"/>
                    </a:lnTo>
                    <a:cubicBezTo>
                      <a:pt x="384" y="226"/>
                      <a:pt x="397" y="239"/>
                      <a:pt x="424" y="239"/>
                    </a:cubicBezTo>
                    <a:cubicBezTo>
                      <a:pt x="437" y="252"/>
                      <a:pt x="450" y="252"/>
                      <a:pt x="450" y="279"/>
                    </a:cubicBezTo>
                    <a:cubicBezTo>
                      <a:pt x="463" y="292"/>
                      <a:pt x="477" y="305"/>
                      <a:pt x="490" y="331"/>
                    </a:cubicBezTo>
                    <a:lnTo>
                      <a:pt x="1231" y="1655"/>
                    </a:lnTo>
                    <a:cubicBezTo>
                      <a:pt x="1191" y="1734"/>
                      <a:pt x="1165" y="1801"/>
                      <a:pt x="1125" y="1854"/>
                    </a:cubicBezTo>
                    <a:cubicBezTo>
                      <a:pt x="1099" y="1906"/>
                      <a:pt x="1059" y="1946"/>
                      <a:pt x="1019" y="1986"/>
                    </a:cubicBezTo>
                    <a:cubicBezTo>
                      <a:pt x="993" y="2012"/>
                      <a:pt x="953" y="2039"/>
                      <a:pt x="913" y="2065"/>
                    </a:cubicBezTo>
                    <a:cubicBezTo>
                      <a:pt x="874" y="2079"/>
                      <a:pt x="821" y="2092"/>
                      <a:pt x="781" y="2092"/>
                    </a:cubicBezTo>
                    <a:cubicBezTo>
                      <a:pt x="715" y="2092"/>
                      <a:pt x="649" y="2079"/>
                      <a:pt x="609" y="2039"/>
                    </a:cubicBezTo>
                    <a:cubicBezTo>
                      <a:pt x="556" y="2012"/>
                      <a:pt x="529" y="1973"/>
                      <a:pt x="529" y="1933"/>
                    </a:cubicBezTo>
                    <a:cubicBezTo>
                      <a:pt x="529" y="1906"/>
                      <a:pt x="543" y="1893"/>
                      <a:pt x="556" y="1867"/>
                    </a:cubicBezTo>
                    <a:cubicBezTo>
                      <a:pt x="556" y="1854"/>
                      <a:pt x="582" y="1840"/>
                      <a:pt x="609" y="1840"/>
                    </a:cubicBezTo>
                    <a:lnTo>
                      <a:pt x="649" y="1840"/>
                    </a:lnTo>
                    <a:cubicBezTo>
                      <a:pt x="662" y="1827"/>
                      <a:pt x="675" y="1827"/>
                      <a:pt x="702" y="1814"/>
                    </a:cubicBezTo>
                    <a:cubicBezTo>
                      <a:pt x="715" y="1814"/>
                      <a:pt x="728" y="1801"/>
                      <a:pt x="728" y="1787"/>
                    </a:cubicBezTo>
                    <a:cubicBezTo>
                      <a:pt x="741" y="1761"/>
                      <a:pt x="754" y="1748"/>
                      <a:pt x="754" y="1721"/>
                    </a:cubicBezTo>
                    <a:cubicBezTo>
                      <a:pt x="754" y="1681"/>
                      <a:pt x="728" y="1655"/>
                      <a:pt x="702" y="1629"/>
                    </a:cubicBezTo>
                    <a:cubicBezTo>
                      <a:pt x="675" y="1615"/>
                      <a:pt x="649" y="1602"/>
                      <a:pt x="609" y="1602"/>
                    </a:cubicBezTo>
                    <a:cubicBezTo>
                      <a:pt x="582" y="1602"/>
                      <a:pt x="543" y="1615"/>
                      <a:pt x="516" y="1629"/>
                    </a:cubicBezTo>
                    <a:cubicBezTo>
                      <a:pt x="477" y="1642"/>
                      <a:pt x="450" y="1655"/>
                      <a:pt x="424" y="1681"/>
                    </a:cubicBezTo>
                    <a:cubicBezTo>
                      <a:pt x="397" y="1708"/>
                      <a:pt x="371" y="1748"/>
                      <a:pt x="357" y="1787"/>
                    </a:cubicBezTo>
                    <a:cubicBezTo>
                      <a:pt x="344" y="1827"/>
                      <a:pt x="331" y="1880"/>
                      <a:pt x="331" y="1933"/>
                    </a:cubicBezTo>
                    <a:cubicBezTo>
                      <a:pt x="331" y="1986"/>
                      <a:pt x="344" y="2039"/>
                      <a:pt x="371" y="2092"/>
                    </a:cubicBezTo>
                    <a:cubicBezTo>
                      <a:pt x="397" y="2131"/>
                      <a:pt x="424" y="2171"/>
                      <a:pt x="463" y="2198"/>
                    </a:cubicBezTo>
                    <a:cubicBezTo>
                      <a:pt x="503" y="2237"/>
                      <a:pt x="543" y="2264"/>
                      <a:pt x="582" y="2277"/>
                    </a:cubicBezTo>
                    <a:cubicBezTo>
                      <a:pt x="635" y="2290"/>
                      <a:pt x="688" y="2304"/>
                      <a:pt x="741" y="2304"/>
                    </a:cubicBezTo>
                    <a:cubicBezTo>
                      <a:pt x="847" y="2304"/>
                      <a:pt x="927" y="2277"/>
                      <a:pt x="1006" y="2237"/>
                    </a:cubicBezTo>
                    <a:cubicBezTo>
                      <a:pt x="1085" y="2198"/>
                      <a:pt x="1165" y="2145"/>
                      <a:pt x="1244" y="2052"/>
                    </a:cubicBezTo>
                    <a:cubicBezTo>
                      <a:pt x="1297" y="1986"/>
                      <a:pt x="1350" y="1906"/>
                      <a:pt x="1403" y="1801"/>
                    </a:cubicBezTo>
                    <a:cubicBezTo>
                      <a:pt x="1443" y="1695"/>
                      <a:pt x="1496" y="1589"/>
                      <a:pt x="1535" y="1443"/>
                    </a:cubicBezTo>
                    <a:lnTo>
                      <a:pt x="1919" y="371"/>
                    </a:lnTo>
                    <a:cubicBezTo>
                      <a:pt x="1932" y="331"/>
                      <a:pt x="1959" y="305"/>
                      <a:pt x="1972" y="305"/>
                    </a:cubicBezTo>
                    <a:cubicBezTo>
                      <a:pt x="1999" y="292"/>
                      <a:pt x="2038" y="279"/>
                      <a:pt x="2091" y="279"/>
                    </a:cubicBezTo>
                    <a:cubicBezTo>
                      <a:pt x="2144" y="279"/>
                      <a:pt x="2197" y="265"/>
                      <a:pt x="2237" y="252"/>
                    </a:cubicBezTo>
                    <a:cubicBezTo>
                      <a:pt x="2277" y="252"/>
                      <a:pt x="2303" y="212"/>
                      <a:pt x="2303" y="173"/>
                    </a:cubicBezTo>
                    <a:cubicBezTo>
                      <a:pt x="2303" y="133"/>
                      <a:pt x="2277" y="106"/>
                      <a:pt x="2237" y="93"/>
                    </a:cubicBezTo>
                    <a:cubicBezTo>
                      <a:pt x="2197" y="80"/>
                      <a:pt x="2157" y="67"/>
                      <a:pt x="2091" y="67"/>
                    </a:cubicBezTo>
                    <a:lnTo>
                      <a:pt x="1469" y="67"/>
                    </a:lnTo>
                    <a:cubicBezTo>
                      <a:pt x="1403" y="67"/>
                      <a:pt x="1377" y="80"/>
                      <a:pt x="1350" y="93"/>
                    </a:cubicBezTo>
                    <a:cubicBezTo>
                      <a:pt x="1337" y="106"/>
                      <a:pt x="1337" y="133"/>
                      <a:pt x="1337" y="173"/>
                    </a:cubicBezTo>
                    <a:cubicBezTo>
                      <a:pt x="1337" y="199"/>
                      <a:pt x="1337" y="226"/>
                      <a:pt x="1363" y="252"/>
                    </a:cubicBezTo>
                    <a:cubicBezTo>
                      <a:pt x="1390" y="265"/>
                      <a:pt x="1443" y="279"/>
                      <a:pt x="1496" y="279"/>
                    </a:cubicBezTo>
                    <a:cubicBezTo>
                      <a:pt x="1562" y="279"/>
                      <a:pt x="1602" y="292"/>
                      <a:pt x="1615" y="305"/>
                    </a:cubicBezTo>
                    <a:cubicBezTo>
                      <a:pt x="1628" y="305"/>
                      <a:pt x="1641" y="318"/>
                      <a:pt x="1641" y="345"/>
                    </a:cubicBezTo>
                    <a:cubicBezTo>
                      <a:pt x="1641" y="384"/>
                      <a:pt x="1628" y="424"/>
                      <a:pt x="1615" y="490"/>
                    </a:cubicBezTo>
                    <a:lnTo>
                      <a:pt x="1324" y="1364"/>
                    </a:lnTo>
                    <a:lnTo>
                      <a:pt x="807" y="384"/>
                    </a:lnTo>
                    <a:cubicBezTo>
                      <a:pt x="794" y="358"/>
                      <a:pt x="794" y="331"/>
                      <a:pt x="781" y="318"/>
                    </a:cubicBezTo>
                    <a:cubicBezTo>
                      <a:pt x="781" y="292"/>
                      <a:pt x="781" y="279"/>
                      <a:pt x="781" y="265"/>
                    </a:cubicBezTo>
                    <a:cubicBezTo>
                      <a:pt x="781" y="239"/>
                      <a:pt x="781" y="226"/>
                      <a:pt x="781" y="226"/>
                    </a:cubicBezTo>
                    <a:cubicBezTo>
                      <a:pt x="794" y="226"/>
                      <a:pt x="807" y="212"/>
                      <a:pt x="821" y="212"/>
                    </a:cubicBezTo>
                    <a:cubicBezTo>
                      <a:pt x="874" y="212"/>
                      <a:pt x="900" y="199"/>
                      <a:pt x="927" y="186"/>
                    </a:cubicBezTo>
                    <a:cubicBezTo>
                      <a:pt x="940" y="159"/>
                      <a:pt x="953" y="133"/>
                      <a:pt x="953" y="106"/>
                    </a:cubicBezTo>
                    <a:cubicBezTo>
                      <a:pt x="953" y="80"/>
                      <a:pt x="940" y="54"/>
                      <a:pt x="913" y="40"/>
                    </a:cubicBezTo>
                    <a:cubicBezTo>
                      <a:pt x="900" y="14"/>
                      <a:pt x="860" y="1"/>
                      <a:pt x="794" y="1"/>
                    </a:cubicBezTo>
                    <a:close/>
                  </a:path>
                </a:pathLst>
              </a:custGeom>
              <a:solidFill>
                <a:srgbClr val="233E49"/>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sp>
          <p:nvSpPr>
            <p:cNvPr id="253" name="Google Shape;576;p27">
              <a:extLst>
                <a:ext uri="{FF2B5EF4-FFF2-40B4-BE49-F238E27FC236}">
                  <a16:creationId xmlns:a16="http://schemas.microsoft.com/office/drawing/2014/main" id="{50ED4864-BADE-4436-8E46-6281E44C4D4E}"/>
                </a:ext>
              </a:extLst>
            </p:cNvPr>
            <p:cNvSpPr/>
            <p:nvPr/>
          </p:nvSpPr>
          <p:spPr>
            <a:xfrm>
              <a:off x="3028510" y="5577559"/>
              <a:ext cx="389985" cy="49024"/>
            </a:xfrm>
            <a:custGeom>
              <a:avLst/>
              <a:gdLst/>
              <a:ahLst/>
              <a:cxnLst/>
              <a:rect l="l" t="t" r="r" b="b"/>
              <a:pathLst>
                <a:path w="7056" h="887" extrusionOk="0">
                  <a:moveTo>
                    <a:pt x="1" y="0"/>
                  </a:moveTo>
                  <a:lnTo>
                    <a:pt x="1" y="887"/>
                  </a:lnTo>
                  <a:lnTo>
                    <a:pt x="7055" y="887"/>
                  </a:lnTo>
                  <a:lnTo>
                    <a:pt x="7055" y="0"/>
                  </a:lnTo>
                  <a:close/>
                </a:path>
              </a:pathLst>
            </a:custGeom>
            <a:solidFill>
              <a:srgbClr val="8D7DFF"/>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sp>
        <p:nvSpPr>
          <p:cNvPr id="255" name="Google Shape;578;p27">
            <a:extLst>
              <a:ext uri="{FF2B5EF4-FFF2-40B4-BE49-F238E27FC236}">
                <a16:creationId xmlns:a16="http://schemas.microsoft.com/office/drawing/2014/main" id="{27AAD147-CCE9-43EB-8C97-269689984BB9}"/>
              </a:ext>
            </a:extLst>
          </p:cNvPr>
          <p:cNvSpPr/>
          <p:nvPr/>
        </p:nvSpPr>
        <p:spPr>
          <a:xfrm>
            <a:off x="2481833" y="4814987"/>
            <a:ext cx="199290" cy="123525"/>
          </a:xfrm>
          <a:custGeom>
            <a:avLst/>
            <a:gdLst/>
            <a:ahLst/>
            <a:cxnLst/>
            <a:rect l="l" t="t" r="r" b="b"/>
            <a:pathLst>
              <a:path w="4806" h="2979" extrusionOk="0">
                <a:moveTo>
                  <a:pt x="1" y="1"/>
                </a:moveTo>
                <a:lnTo>
                  <a:pt x="1" y="2978"/>
                </a:lnTo>
                <a:lnTo>
                  <a:pt x="4805" y="2978"/>
                </a:lnTo>
                <a:lnTo>
                  <a:pt x="4805" y="1"/>
                </a:lnTo>
                <a:close/>
              </a:path>
            </a:pathLst>
          </a:custGeom>
          <a:solidFill>
            <a:srgbClr val="CCCCCC"/>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grpSp>
        <p:nvGrpSpPr>
          <p:cNvPr id="2" name="Group 1">
            <a:extLst>
              <a:ext uri="{FF2B5EF4-FFF2-40B4-BE49-F238E27FC236}">
                <a16:creationId xmlns:a16="http://schemas.microsoft.com/office/drawing/2014/main" id="{F72B040B-9D26-4535-81AC-224AA70D44B5}"/>
              </a:ext>
            </a:extLst>
          </p:cNvPr>
          <p:cNvGrpSpPr/>
          <p:nvPr userDrawn="1"/>
        </p:nvGrpSpPr>
        <p:grpSpPr>
          <a:xfrm>
            <a:off x="1143624" y="4221408"/>
            <a:ext cx="6992606" cy="923681"/>
            <a:chOff x="1524301" y="5626805"/>
            <a:chExt cx="9320239" cy="1231195"/>
          </a:xfrm>
        </p:grpSpPr>
        <p:sp>
          <p:nvSpPr>
            <p:cNvPr id="254" name="Google Shape;577;p27">
              <a:extLst>
                <a:ext uri="{FF2B5EF4-FFF2-40B4-BE49-F238E27FC236}">
                  <a16:creationId xmlns:a16="http://schemas.microsoft.com/office/drawing/2014/main" id="{1F1FE917-12C4-4F03-BFC9-63C483556F98}"/>
                </a:ext>
              </a:extLst>
            </p:cNvPr>
            <p:cNvSpPr/>
            <p:nvPr/>
          </p:nvSpPr>
          <p:spPr>
            <a:xfrm>
              <a:off x="3307961" y="6403010"/>
              <a:ext cx="265628" cy="451390"/>
            </a:xfrm>
            <a:custGeom>
              <a:avLst/>
              <a:gdLst/>
              <a:ahLst/>
              <a:cxnLst/>
              <a:rect l="l" t="t" r="r" b="b"/>
              <a:pathLst>
                <a:path w="4806" h="8167" extrusionOk="0">
                  <a:moveTo>
                    <a:pt x="1" y="1"/>
                  </a:moveTo>
                  <a:lnTo>
                    <a:pt x="1" y="8167"/>
                  </a:lnTo>
                  <a:lnTo>
                    <a:pt x="4805" y="8167"/>
                  </a:lnTo>
                  <a:lnTo>
                    <a:pt x="4805" y="1"/>
                  </a:lnTo>
                  <a:close/>
                </a:path>
              </a:pathLst>
            </a:custGeom>
            <a:solidFill>
              <a:srgbClr val="CECCBC"/>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nvGrpSpPr>
            <p:cNvPr id="285" name="Google Shape;579;p27">
              <a:extLst>
                <a:ext uri="{FF2B5EF4-FFF2-40B4-BE49-F238E27FC236}">
                  <a16:creationId xmlns:a16="http://schemas.microsoft.com/office/drawing/2014/main" id="{F0A4A0F2-3BA1-43AA-88EB-3A3835904711}"/>
                </a:ext>
              </a:extLst>
            </p:cNvPr>
            <p:cNvGrpSpPr/>
            <p:nvPr userDrawn="1"/>
          </p:nvGrpSpPr>
          <p:grpSpPr>
            <a:xfrm>
              <a:off x="1524301" y="5626805"/>
              <a:ext cx="9320239" cy="1231195"/>
              <a:chOff x="929285" y="5051507"/>
              <a:chExt cx="7315206" cy="1231195"/>
            </a:xfrm>
          </p:grpSpPr>
          <p:sp>
            <p:nvSpPr>
              <p:cNvPr id="286" name="Google Shape;580;p27">
                <a:extLst>
                  <a:ext uri="{FF2B5EF4-FFF2-40B4-BE49-F238E27FC236}">
                    <a16:creationId xmlns:a16="http://schemas.microsoft.com/office/drawing/2014/main" id="{41EFCC98-A095-43FA-9417-A6F1AEA0054D}"/>
                  </a:ext>
                </a:extLst>
              </p:cNvPr>
              <p:cNvSpPr/>
              <p:nvPr/>
            </p:nvSpPr>
            <p:spPr>
              <a:xfrm>
                <a:off x="929285" y="5051507"/>
                <a:ext cx="7315206" cy="420715"/>
              </a:xfrm>
              <a:custGeom>
                <a:avLst/>
                <a:gdLst/>
                <a:ahLst/>
                <a:cxnLst/>
                <a:rect l="l" t="t" r="r" b="b"/>
                <a:pathLst>
                  <a:path w="132354" h="7612" extrusionOk="0">
                    <a:moveTo>
                      <a:pt x="1" y="1"/>
                    </a:moveTo>
                    <a:lnTo>
                      <a:pt x="1" y="7611"/>
                    </a:lnTo>
                    <a:lnTo>
                      <a:pt x="132353" y="7611"/>
                    </a:lnTo>
                    <a:lnTo>
                      <a:pt x="132353" y="1"/>
                    </a:lnTo>
                    <a:close/>
                  </a:path>
                </a:pathLst>
              </a:custGeom>
              <a:solidFill>
                <a:srgbClr val="EFEDD8"/>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87" name="Google Shape;581;p27">
                <a:extLst>
                  <a:ext uri="{FF2B5EF4-FFF2-40B4-BE49-F238E27FC236}">
                    <a16:creationId xmlns:a16="http://schemas.microsoft.com/office/drawing/2014/main" id="{D7EF2A30-CDEB-4316-B82F-97D3363F3C90}"/>
                  </a:ext>
                </a:extLst>
              </p:cNvPr>
              <p:cNvSpPr/>
              <p:nvPr/>
            </p:nvSpPr>
            <p:spPr>
              <a:xfrm>
                <a:off x="929285" y="5051507"/>
                <a:ext cx="7315206" cy="133919"/>
              </a:xfrm>
              <a:custGeom>
                <a:avLst/>
                <a:gdLst/>
                <a:ahLst/>
                <a:cxnLst/>
                <a:rect l="l" t="t" r="r" b="b"/>
                <a:pathLst>
                  <a:path w="132354" h="2423" extrusionOk="0">
                    <a:moveTo>
                      <a:pt x="1" y="1"/>
                    </a:moveTo>
                    <a:lnTo>
                      <a:pt x="1" y="2423"/>
                    </a:lnTo>
                    <a:lnTo>
                      <a:pt x="132353" y="2423"/>
                    </a:lnTo>
                    <a:lnTo>
                      <a:pt x="132353" y="1"/>
                    </a:lnTo>
                    <a:close/>
                  </a:path>
                </a:pathLst>
              </a:custGeom>
              <a:solidFill>
                <a:srgbClr val="FFFEF6"/>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88" name="Google Shape;582;p27">
                <a:extLst>
                  <a:ext uri="{FF2B5EF4-FFF2-40B4-BE49-F238E27FC236}">
                    <a16:creationId xmlns:a16="http://schemas.microsoft.com/office/drawing/2014/main" id="{66FDB582-0AAC-4537-A858-44B9EF57CE38}"/>
                  </a:ext>
                </a:extLst>
              </p:cNvPr>
              <p:cNvSpPr/>
              <p:nvPr/>
            </p:nvSpPr>
            <p:spPr>
              <a:xfrm>
                <a:off x="6668743" y="5831311"/>
                <a:ext cx="264854" cy="451390"/>
              </a:xfrm>
              <a:custGeom>
                <a:avLst/>
                <a:gdLst/>
                <a:ahLst/>
                <a:cxnLst/>
                <a:rect l="l" t="t" r="r" b="b"/>
                <a:pathLst>
                  <a:path w="4792" h="8167" extrusionOk="0">
                    <a:moveTo>
                      <a:pt x="1" y="1"/>
                    </a:moveTo>
                    <a:lnTo>
                      <a:pt x="1" y="8167"/>
                    </a:lnTo>
                    <a:lnTo>
                      <a:pt x="4792" y="8167"/>
                    </a:lnTo>
                    <a:lnTo>
                      <a:pt x="4792" y="1"/>
                    </a:lnTo>
                    <a:close/>
                  </a:path>
                </a:pathLst>
              </a:custGeom>
              <a:solidFill>
                <a:srgbClr val="CECCBC"/>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89" name="Google Shape;583;p27">
                <a:extLst>
                  <a:ext uri="{FF2B5EF4-FFF2-40B4-BE49-F238E27FC236}">
                    <a16:creationId xmlns:a16="http://schemas.microsoft.com/office/drawing/2014/main" id="{AF50AB12-F2CA-445B-94F4-44131992E871}"/>
                  </a:ext>
                </a:extLst>
              </p:cNvPr>
              <p:cNvSpPr/>
              <p:nvPr/>
            </p:nvSpPr>
            <p:spPr>
              <a:xfrm>
                <a:off x="6668743" y="5831311"/>
                <a:ext cx="264854" cy="164649"/>
              </a:xfrm>
              <a:custGeom>
                <a:avLst/>
                <a:gdLst/>
                <a:ahLst/>
                <a:cxnLst/>
                <a:rect l="l" t="t" r="r" b="b"/>
                <a:pathLst>
                  <a:path w="4792" h="2979" extrusionOk="0">
                    <a:moveTo>
                      <a:pt x="1" y="1"/>
                    </a:moveTo>
                    <a:lnTo>
                      <a:pt x="1" y="2978"/>
                    </a:lnTo>
                    <a:lnTo>
                      <a:pt x="4792" y="2978"/>
                    </a:lnTo>
                    <a:lnTo>
                      <a:pt x="4792" y="1"/>
                    </a:lnTo>
                    <a:close/>
                  </a:path>
                </a:pathLst>
              </a:custGeom>
              <a:solidFill>
                <a:srgbClr val="CCCCCC"/>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90" name="Google Shape;584;p27">
                <a:extLst>
                  <a:ext uri="{FF2B5EF4-FFF2-40B4-BE49-F238E27FC236}">
                    <a16:creationId xmlns:a16="http://schemas.microsoft.com/office/drawing/2014/main" id="{1AF2C5CE-3EDE-4127-8D0F-59AB322B7B55}"/>
                  </a:ext>
                </a:extLst>
              </p:cNvPr>
              <p:cNvSpPr/>
              <p:nvPr/>
            </p:nvSpPr>
            <p:spPr>
              <a:xfrm>
                <a:off x="1654207" y="5472167"/>
                <a:ext cx="5864644" cy="359200"/>
              </a:xfrm>
              <a:custGeom>
                <a:avLst/>
                <a:gdLst/>
                <a:ahLst/>
                <a:cxnLst/>
                <a:rect l="l" t="t" r="r" b="b"/>
                <a:pathLst>
                  <a:path w="106109" h="6499" extrusionOk="0">
                    <a:moveTo>
                      <a:pt x="1" y="0"/>
                    </a:moveTo>
                    <a:lnTo>
                      <a:pt x="1" y="6499"/>
                    </a:lnTo>
                    <a:lnTo>
                      <a:pt x="106108" y="6499"/>
                    </a:lnTo>
                    <a:lnTo>
                      <a:pt x="106108" y="0"/>
                    </a:lnTo>
                    <a:close/>
                  </a:path>
                </a:pathLst>
              </a:custGeom>
              <a:solidFill>
                <a:srgbClr val="CECCBC"/>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91" name="Google Shape;585;p27">
                <a:extLst>
                  <a:ext uri="{FF2B5EF4-FFF2-40B4-BE49-F238E27FC236}">
                    <a16:creationId xmlns:a16="http://schemas.microsoft.com/office/drawing/2014/main" id="{ED751F2E-938C-441D-80EA-F8BB05A93F91}"/>
                  </a:ext>
                </a:extLst>
              </p:cNvPr>
              <p:cNvSpPr/>
              <p:nvPr/>
            </p:nvSpPr>
            <p:spPr>
              <a:xfrm>
                <a:off x="1654207" y="5472167"/>
                <a:ext cx="5864644" cy="176311"/>
              </a:xfrm>
              <a:custGeom>
                <a:avLst/>
                <a:gdLst/>
                <a:ahLst/>
                <a:cxnLst/>
                <a:rect l="l" t="t" r="r" b="b"/>
                <a:pathLst>
                  <a:path w="106109" h="3190" extrusionOk="0">
                    <a:moveTo>
                      <a:pt x="1" y="0"/>
                    </a:moveTo>
                    <a:lnTo>
                      <a:pt x="1" y="3190"/>
                    </a:lnTo>
                    <a:lnTo>
                      <a:pt x="106108" y="3190"/>
                    </a:lnTo>
                    <a:lnTo>
                      <a:pt x="106108" y="0"/>
                    </a:lnTo>
                    <a:close/>
                  </a:path>
                </a:pathLst>
              </a:custGeom>
              <a:solidFill>
                <a:srgbClr val="B7B7B7"/>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grpSp>
    </p:spTree>
    <p:extLst>
      <p:ext uri="{BB962C8B-B14F-4D97-AF65-F5344CB8AC3E}">
        <p14:creationId xmlns:p14="http://schemas.microsoft.com/office/powerpoint/2010/main" val="154341938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30"/>
                                        </p:tgtEl>
                                      </p:cBhvr>
                                      <p:by x="150000" y="150000"/>
                                    </p:animScale>
                                  </p:childTnLst>
                                </p:cTn>
                              </p:par>
                              <p:par>
                                <p:cTn id="7" presetID="6" presetClass="emph" presetSubtype="0" repeatCount="indefinite" fill="hold" nodeType="withEffect">
                                  <p:stCondLst>
                                    <p:cond delay="0"/>
                                  </p:stCondLst>
                                  <p:childTnLst>
                                    <p:animScale>
                                      <p:cBhvr>
                                        <p:cTn id="8" dur="1000" fill="hold"/>
                                        <p:tgtEl>
                                          <p:spTgt spid="49"/>
                                        </p:tgtEl>
                                      </p:cBhvr>
                                      <p:by x="150000" y="150000"/>
                                    </p:animScale>
                                  </p:childTnLst>
                                </p:cTn>
                              </p:par>
                              <p:par>
                                <p:cTn id="9" presetID="6" presetClass="emph" presetSubtype="0" repeatCount="indefinite" fill="hold" grpId="0" nodeType="withEffect">
                                  <p:stCondLst>
                                    <p:cond delay="0"/>
                                  </p:stCondLst>
                                  <p:childTnLst>
                                    <p:animScale>
                                      <p:cBhvr>
                                        <p:cTn id="10" dur="1000" fill="hold"/>
                                        <p:tgtEl>
                                          <p:spTgt spid="47"/>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33"/>
                                        </p:tgtEl>
                                      </p:cBhvr>
                                      <p:by x="150000" y="150000"/>
                                    </p:animScale>
                                  </p:childTnLst>
                                </p:cTn>
                              </p:par>
                              <p:par>
                                <p:cTn id="13" presetID="6" presetClass="emph" presetSubtype="0" repeatCount="indefinite" fill="hold" nodeType="withEffect">
                                  <p:stCondLst>
                                    <p:cond delay="0"/>
                                  </p:stCondLst>
                                  <p:childTnLst>
                                    <p:animScale>
                                      <p:cBhvr>
                                        <p:cTn id="14" dur="1000" fill="hold"/>
                                        <p:tgtEl>
                                          <p:spTgt spid="44"/>
                                        </p:tgtEl>
                                      </p:cBhvr>
                                      <p:by x="150000" y="150000"/>
                                    </p:animScale>
                                  </p:childTnLst>
                                </p:cTn>
                              </p:par>
                              <p:par>
                                <p:cTn id="15" presetID="6" presetClass="emph" presetSubtype="0" repeatCount="indefinite" fill="hold" grpId="0" nodeType="withEffect">
                                  <p:stCondLst>
                                    <p:cond delay="0"/>
                                  </p:stCondLst>
                                  <p:childTnLst>
                                    <p:animScale>
                                      <p:cBhvr>
                                        <p:cTn id="16" dur="1000" fill="hold"/>
                                        <p:tgtEl>
                                          <p:spTgt spid="48"/>
                                        </p:tgtEl>
                                      </p:cBhvr>
                                      <p:by x="150000" y="150000"/>
                                    </p:animScale>
                                  </p:childTnLst>
                                </p:cTn>
                              </p:par>
                              <p:par>
                                <p:cTn id="17" presetID="2" presetClass="entr" presetSubtype="4" fill="hold" nodeType="withEffect">
                                  <p:stCondLst>
                                    <p:cond delay="0"/>
                                  </p:stCondLst>
                                  <p:childTnLst>
                                    <p:set>
                                      <p:cBhvr>
                                        <p:cTn id="18" dur="1" fill="hold">
                                          <p:stCondLst>
                                            <p:cond delay="0"/>
                                          </p:stCondLst>
                                        </p:cTn>
                                        <p:tgtEl>
                                          <p:spTgt spid="2"/>
                                        </p:tgtEl>
                                        <p:attrNameLst>
                                          <p:attrName>style.visibility</p:attrName>
                                        </p:attrNameLst>
                                      </p:cBhvr>
                                      <p:to>
                                        <p:strVal val="visible"/>
                                      </p:to>
                                    </p:set>
                                    <p:anim calcmode="lin" valueType="num">
                                      <p:cBhvr additive="base">
                                        <p:cTn id="19" dur="500" fill="hold"/>
                                        <p:tgtEl>
                                          <p:spTgt spid="2"/>
                                        </p:tgtEl>
                                        <p:attrNameLst>
                                          <p:attrName>ppt_x</p:attrName>
                                        </p:attrNameLst>
                                      </p:cBhvr>
                                      <p:tavLst>
                                        <p:tav tm="0">
                                          <p:val>
                                            <p:strVal val="#ppt_x"/>
                                          </p:val>
                                        </p:tav>
                                        <p:tav tm="100000">
                                          <p:val>
                                            <p:strVal val="#ppt_x"/>
                                          </p:val>
                                        </p:tav>
                                      </p:tavLst>
                                    </p:anim>
                                    <p:anim calcmode="lin" valueType="num">
                                      <p:cBhvr additive="base">
                                        <p:cTn id="20" dur="500" fill="hold"/>
                                        <p:tgtEl>
                                          <p:spTgt spid="2"/>
                                        </p:tgtEl>
                                        <p:attrNameLst>
                                          <p:attrName>ppt_y</p:attrName>
                                        </p:attrNameLst>
                                      </p:cBhvr>
                                      <p:tavLst>
                                        <p:tav tm="0">
                                          <p:val>
                                            <p:strVal val="1+#ppt_h/2"/>
                                          </p:val>
                                        </p:tav>
                                        <p:tav tm="100000">
                                          <p:val>
                                            <p:strVal val="#ppt_y"/>
                                          </p:val>
                                        </p:tav>
                                      </p:tavLst>
                                    </p:anim>
                                  </p:childTnLst>
                                </p:cTn>
                              </p:par>
                            </p:childTnLst>
                          </p:cTn>
                        </p:par>
                        <p:par>
                          <p:cTn id="21" fill="hold">
                            <p:stCondLst>
                              <p:cond delay="1000"/>
                            </p:stCondLst>
                            <p:childTnLst>
                              <p:par>
                                <p:cTn id="22" presetID="2" presetClass="entr" presetSubtype="8" fill="hold" nodeType="afterEffect">
                                  <p:stCondLst>
                                    <p:cond delay="0"/>
                                  </p:stCondLst>
                                  <p:childTnLst>
                                    <p:set>
                                      <p:cBhvr>
                                        <p:cTn id="23" dur="1" fill="hold">
                                          <p:stCondLst>
                                            <p:cond delay="0"/>
                                          </p:stCondLst>
                                        </p:cTn>
                                        <p:tgtEl>
                                          <p:spTgt spid="292"/>
                                        </p:tgtEl>
                                        <p:attrNameLst>
                                          <p:attrName>style.visibility</p:attrName>
                                        </p:attrNameLst>
                                      </p:cBhvr>
                                      <p:to>
                                        <p:strVal val="visible"/>
                                      </p:to>
                                    </p:set>
                                    <p:anim calcmode="lin" valueType="num">
                                      <p:cBhvr additive="base">
                                        <p:cTn id="24" dur="500" fill="hold"/>
                                        <p:tgtEl>
                                          <p:spTgt spid="292"/>
                                        </p:tgtEl>
                                        <p:attrNameLst>
                                          <p:attrName>ppt_x</p:attrName>
                                        </p:attrNameLst>
                                      </p:cBhvr>
                                      <p:tavLst>
                                        <p:tav tm="0">
                                          <p:val>
                                            <p:strVal val="0-#ppt_w/2"/>
                                          </p:val>
                                        </p:tav>
                                        <p:tav tm="100000">
                                          <p:val>
                                            <p:strVal val="#ppt_x"/>
                                          </p:val>
                                        </p:tav>
                                      </p:tavLst>
                                    </p:anim>
                                    <p:anim calcmode="lin" valueType="num">
                                      <p:cBhvr additive="base">
                                        <p:cTn id="25" dur="500" fill="hold"/>
                                        <p:tgtEl>
                                          <p:spTgt spid="292"/>
                                        </p:tgtEl>
                                        <p:attrNameLst>
                                          <p:attrName>ppt_y</p:attrName>
                                        </p:attrNameLst>
                                      </p:cBhvr>
                                      <p:tavLst>
                                        <p:tav tm="0">
                                          <p:val>
                                            <p:strVal val="#ppt_y"/>
                                          </p:val>
                                        </p:tav>
                                        <p:tav tm="100000">
                                          <p:val>
                                            <p:strVal val="#ppt_y"/>
                                          </p:val>
                                        </p:tav>
                                      </p:tavLst>
                                    </p:anim>
                                  </p:childTnLst>
                                </p:cTn>
                              </p:par>
                            </p:childTnLst>
                          </p:cTn>
                        </p:par>
                        <p:par>
                          <p:cTn id="26" fill="hold">
                            <p:stCondLst>
                              <p:cond delay="1500"/>
                            </p:stCondLst>
                            <p:childTnLst>
                              <p:par>
                                <p:cTn id="27" presetID="2" presetClass="entr" presetSubtype="2" fill="hold" nodeType="afterEffect">
                                  <p:stCondLst>
                                    <p:cond delay="0"/>
                                  </p:stCondLst>
                                  <p:childTnLst>
                                    <p:set>
                                      <p:cBhvr>
                                        <p:cTn id="28" dur="1" fill="hold">
                                          <p:stCondLst>
                                            <p:cond delay="0"/>
                                          </p:stCondLst>
                                        </p:cTn>
                                        <p:tgtEl>
                                          <p:spTgt spid="153"/>
                                        </p:tgtEl>
                                        <p:attrNameLst>
                                          <p:attrName>style.visibility</p:attrName>
                                        </p:attrNameLst>
                                      </p:cBhvr>
                                      <p:to>
                                        <p:strVal val="visible"/>
                                      </p:to>
                                    </p:set>
                                    <p:anim calcmode="lin" valueType="num">
                                      <p:cBhvr additive="base">
                                        <p:cTn id="29" dur="500" fill="hold"/>
                                        <p:tgtEl>
                                          <p:spTgt spid="153"/>
                                        </p:tgtEl>
                                        <p:attrNameLst>
                                          <p:attrName>ppt_x</p:attrName>
                                        </p:attrNameLst>
                                      </p:cBhvr>
                                      <p:tavLst>
                                        <p:tav tm="0">
                                          <p:val>
                                            <p:strVal val="1+#ppt_w/2"/>
                                          </p:val>
                                        </p:tav>
                                        <p:tav tm="100000">
                                          <p:val>
                                            <p:strVal val="#ppt_x"/>
                                          </p:val>
                                        </p:tav>
                                      </p:tavLst>
                                    </p:anim>
                                    <p:anim calcmode="lin" valueType="num">
                                      <p:cBhvr additive="base">
                                        <p:cTn id="30" dur="500" fill="hold"/>
                                        <p:tgtEl>
                                          <p:spTgt spid="153"/>
                                        </p:tgtEl>
                                        <p:attrNameLst>
                                          <p:attrName>ppt_y</p:attrName>
                                        </p:attrNameLst>
                                      </p:cBhvr>
                                      <p:tavLst>
                                        <p:tav tm="0">
                                          <p:val>
                                            <p:strVal val="#ppt_y"/>
                                          </p:val>
                                        </p:tav>
                                        <p:tav tm="100000">
                                          <p:val>
                                            <p:strVal val="#ppt_y"/>
                                          </p:val>
                                        </p:tav>
                                      </p:tavLst>
                                    </p:anim>
                                  </p:childTnLst>
                                </p:cTn>
                              </p:par>
                            </p:childTnLst>
                          </p:cTn>
                        </p:par>
                        <p:par>
                          <p:cTn id="31" fill="hold">
                            <p:stCondLst>
                              <p:cond delay="2000"/>
                            </p:stCondLst>
                            <p:childTnLst>
                              <p:par>
                                <p:cTn id="32" presetID="10" presetClass="entr" presetSubtype="0" fill="hold" nodeType="afterEffect">
                                  <p:stCondLst>
                                    <p:cond delay="0"/>
                                  </p:stCondLst>
                                  <p:childTnLst>
                                    <p:set>
                                      <p:cBhvr>
                                        <p:cTn id="33" dur="1" fill="hold">
                                          <p:stCondLst>
                                            <p:cond delay="0"/>
                                          </p:stCondLst>
                                        </p:cTn>
                                        <p:tgtEl>
                                          <p:spTgt spid="147"/>
                                        </p:tgtEl>
                                        <p:attrNameLst>
                                          <p:attrName>style.visibility</p:attrName>
                                        </p:attrNameLst>
                                      </p:cBhvr>
                                      <p:to>
                                        <p:strVal val="visible"/>
                                      </p:to>
                                    </p:set>
                                    <p:animEffect transition="in" filter="fade">
                                      <p:cBhvr>
                                        <p:cTn id="34" dur="500"/>
                                        <p:tgtEl>
                                          <p:spTgt spid="1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 grpId="0" animBg="1"/>
      <p:bldP spid="48" grpId="0" animBg="1"/>
    </p:bldLst>
  </p:timing>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361" y="204851"/>
            <a:ext cx="3009358" cy="871807"/>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6291" y="204852"/>
            <a:ext cx="5113525" cy="4391190"/>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361" y="1076660"/>
            <a:ext cx="3009358" cy="351938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p>
            <a:fld id="{862B1D44-6855-4F1D-B7AB-5050D5ED059D}" type="datetimeFigureOut">
              <a:rPr lang="en-US" smtClean="0">
                <a:solidFill>
                  <a:prstClr val="black">
                    <a:tint val="75000"/>
                  </a:prstClr>
                </a:solidFill>
              </a:rPr>
              <a:pPr/>
              <a:t>8/16/2024</a:t>
            </a:fld>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0AE11BE4-BE68-4549-B5EE-E1920BD5ABF0}"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3944294723"/>
      </p:ext>
    </p:extLst>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preserve="1" userDrawn="1">
  <p:cSld name="4_Title and Content">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297023" y="164692"/>
            <a:ext cx="8712950" cy="4681543"/>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accent3">
                <a:lumMod val="60000"/>
                <a:lumOff val="40000"/>
              </a:schemeClr>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endParaRPr sz="1350" dirty="0">
                <a:solidFill>
                  <a:prstClr val="black"/>
                </a:solidFill>
                <a:latin typeface="Times New Roman" panose="02020603050405020304" pitchFamily="18" charset="0"/>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349391" y="661836"/>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150354" y="680331"/>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168122" y="742296"/>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393811" y="710860"/>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151248" y="688672"/>
            <a:ext cx="335912"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348498" y="1122388"/>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49460" y="1140883"/>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167228" y="1202847"/>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392918" y="1171412"/>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150353" y="1149223"/>
            <a:ext cx="335912"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347604" y="1582939"/>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48567" y="1601434"/>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166334" y="1663399"/>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392025" y="1631963"/>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49460" y="1609774"/>
            <a:ext cx="335912"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346711" y="2043490"/>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47673" y="2061986"/>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165441" y="2123950"/>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391130" y="2092515"/>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48567" y="2070326"/>
            <a:ext cx="335912"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345817" y="2504042"/>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46779" y="2522537"/>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164548" y="2584501"/>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390237" y="2553066"/>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47674" y="2530877"/>
            <a:ext cx="335912"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344924" y="2964593"/>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45886" y="2983088"/>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163654" y="3045053"/>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389344" y="3013617"/>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46779" y="2991429"/>
            <a:ext cx="335912"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344030" y="3425145"/>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44993" y="3443640"/>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162760" y="3505604"/>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388450" y="3474169"/>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45886" y="3451980"/>
            <a:ext cx="335912"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343137" y="3885696"/>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44100" y="3904191"/>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161867" y="3966156"/>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387556" y="3934720"/>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44993" y="3912531"/>
            <a:ext cx="335912"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342243" y="4346247"/>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43205" y="4364743"/>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160973" y="4426707"/>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386663" y="4395272"/>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44099" y="4373083"/>
            <a:ext cx="335912"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2319402" y="817835"/>
            <a:ext cx="4163971" cy="3549164"/>
          </a:xfrm>
          <a:prstGeom prst="rect">
            <a:avLst/>
          </a:prstGeom>
          <a:solidFill>
            <a:srgbClr val="FFE285"/>
          </a:solidFill>
          <a:ln>
            <a:noFill/>
          </a:ln>
        </p:spPr>
        <p:txBody>
          <a:bodyPr spcFirstLastPara="1" wrap="square" lIns="68569" tIns="68569" rIns="68569" bIns="68569" anchor="ctr" anchorCtr="0">
            <a:noAutofit/>
          </a:bodyPr>
          <a:lstStyle/>
          <a:p>
            <a:endParaRPr sz="375" dirty="0">
              <a:solidFill>
                <a:prstClr val="black"/>
              </a:solidFill>
              <a:latin typeface="Times New Roman" panose="02020603050405020304" pitchFamily="18" charset="0"/>
            </a:endParaRPr>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109020" y="579882"/>
            <a:ext cx="963357" cy="100291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2"/>
          </a:solidFill>
          <a:ln>
            <a:noFill/>
          </a:ln>
        </p:spPr>
        <p:txBody>
          <a:bodyPr spcFirstLastPara="1" wrap="square" lIns="68569" tIns="68569" rIns="68569" bIns="68569" anchor="ctr" anchorCtr="0">
            <a:noAutofit/>
          </a:bodyPr>
          <a:lstStyle/>
          <a:p>
            <a:endParaRPr sz="375">
              <a:solidFill>
                <a:prstClr val="black"/>
              </a:solidFill>
              <a:latin typeface="Times New Roman" panose="02020603050405020304" pitchFamily="18" charset="0"/>
            </a:endParaRPr>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5732065" y="772338"/>
            <a:ext cx="1160589" cy="832447"/>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1"/>
          </a:solidFill>
          <a:ln>
            <a:noFill/>
          </a:ln>
        </p:spPr>
        <p:txBody>
          <a:bodyPr spcFirstLastPara="1" wrap="square" lIns="68569" tIns="68569" rIns="68569" bIns="68569" anchor="ctr" anchorCtr="0">
            <a:noAutofit/>
          </a:bodyPr>
          <a:lstStyle/>
          <a:p>
            <a:endParaRPr sz="375">
              <a:solidFill>
                <a:prstClr val="black"/>
              </a:solidFill>
              <a:latin typeface="Times New Roman" panose="02020603050405020304" pitchFamily="18" charset="0"/>
            </a:endParaRPr>
          </a:p>
        </p:txBody>
      </p:sp>
      <p:grpSp>
        <p:nvGrpSpPr>
          <p:cNvPr id="100" name="Google Shape;211;p3">
            <a:extLst>
              <a:ext uri="{FF2B5EF4-FFF2-40B4-BE49-F238E27FC236}">
                <a16:creationId xmlns:a16="http://schemas.microsoft.com/office/drawing/2014/main" id="{3EE8E1EA-42BA-40F4-91B8-92E720E0C7B3}"/>
              </a:ext>
            </a:extLst>
          </p:cNvPr>
          <p:cNvGrpSpPr/>
          <p:nvPr userDrawn="1"/>
        </p:nvGrpSpPr>
        <p:grpSpPr>
          <a:xfrm>
            <a:off x="772900" y="1186379"/>
            <a:ext cx="333322" cy="298986"/>
            <a:chOff x="2495125" y="2142250"/>
            <a:chExt cx="444275" cy="398525"/>
          </a:xfrm>
        </p:grpSpPr>
        <p:sp>
          <p:nvSpPr>
            <p:cNvPr id="101" name="Google Shape;212;p3">
              <a:extLst>
                <a:ext uri="{FF2B5EF4-FFF2-40B4-BE49-F238E27FC236}">
                  <a16:creationId xmlns:a16="http://schemas.microsoft.com/office/drawing/2014/main" id="{535446D6-A2F2-4960-9F20-4FD2FC844655}"/>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endParaRPr sz="1350" dirty="0">
                <a:solidFill>
                  <a:prstClr val="black"/>
                </a:solidFill>
                <a:latin typeface="Times New Roman" panose="02020603050405020304" pitchFamily="18" charset="0"/>
              </a:endParaRPr>
            </a:p>
          </p:txBody>
        </p:sp>
        <p:sp>
          <p:nvSpPr>
            <p:cNvPr id="102" name="Google Shape;213;p3">
              <a:extLst>
                <a:ext uri="{FF2B5EF4-FFF2-40B4-BE49-F238E27FC236}">
                  <a16:creationId xmlns:a16="http://schemas.microsoft.com/office/drawing/2014/main" id="{E3877D8C-8D49-48AE-983D-46B3D4C316AA}"/>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grpSp>
        <p:nvGrpSpPr>
          <p:cNvPr id="103" name="Google Shape;214;p3">
            <a:extLst>
              <a:ext uri="{FF2B5EF4-FFF2-40B4-BE49-F238E27FC236}">
                <a16:creationId xmlns:a16="http://schemas.microsoft.com/office/drawing/2014/main" id="{6B26BBFF-8A4A-4D77-8E20-7565D314876E}"/>
              </a:ext>
            </a:extLst>
          </p:cNvPr>
          <p:cNvGrpSpPr/>
          <p:nvPr userDrawn="1"/>
        </p:nvGrpSpPr>
        <p:grpSpPr>
          <a:xfrm>
            <a:off x="7923582" y="3780148"/>
            <a:ext cx="218607" cy="211096"/>
            <a:chOff x="3243875" y="2372825"/>
            <a:chExt cx="291375" cy="281375"/>
          </a:xfrm>
        </p:grpSpPr>
        <p:sp>
          <p:nvSpPr>
            <p:cNvPr id="104" name="Google Shape;215;p3">
              <a:extLst>
                <a:ext uri="{FF2B5EF4-FFF2-40B4-BE49-F238E27FC236}">
                  <a16:creationId xmlns:a16="http://schemas.microsoft.com/office/drawing/2014/main" id="{5905416B-3780-49A3-85AC-E7AB8A365E53}"/>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05" name="Google Shape;216;p3">
              <a:extLst>
                <a:ext uri="{FF2B5EF4-FFF2-40B4-BE49-F238E27FC236}">
                  <a16:creationId xmlns:a16="http://schemas.microsoft.com/office/drawing/2014/main" id="{B31BA3B0-0DA2-4CD9-AB3D-C2DF62186FC9}"/>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06" name="Google Shape;217;p3">
              <a:extLst>
                <a:ext uri="{FF2B5EF4-FFF2-40B4-BE49-F238E27FC236}">
                  <a16:creationId xmlns:a16="http://schemas.microsoft.com/office/drawing/2014/main" id="{367F9544-3ED4-4D1E-8702-43837309CF8C}"/>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07" name="Google Shape;218;p3">
              <a:extLst>
                <a:ext uri="{FF2B5EF4-FFF2-40B4-BE49-F238E27FC236}">
                  <a16:creationId xmlns:a16="http://schemas.microsoft.com/office/drawing/2014/main" id="{8C773ACC-4F47-4265-AF08-3AAA1BA820F1}"/>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08" name="Google Shape;219;p3">
              <a:extLst>
                <a:ext uri="{FF2B5EF4-FFF2-40B4-BE49-F238E27FC236}">
                  <a16:creationId xmlns:a16="http://schemas.microsoft.com/office/drawing/2014/main" id="{1E75251D-8191-4F83-B19D-C278B5C567D2}"/>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09" name="Google Shape;220;p3">
              <a:extLst>
                <a:ext uri="{FF2B5EF4-FFF2-40B4-BE49-F238E27FC236}">
                  <a16:creationId xmlns:a16="http://schemas.microsoft.com/office/drawing/2014/main" id="{CD244239-4494-4523-A92A-04BBF5524A62}"/>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10" name="Google Shape;221;p3">
              <a:extLst>
                <a:ext uri="{FF2B5EF4-FFF2-40B4-BE49-F238E27FC236}">
                  <a16:creationId xmlns:a16="http://schemas.microsoft.com/office/drawing/2014/main" id="{C8D2A7B8-8AEC-4A7B-A85D-C49CFD031893}"/>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sz="1350" dirty="0">
                <a:solidFill>
                  <a:prstClr val="black"/>
                </a:solidFill>
                <a:latin typeface="Times New Roman" panose="02020603050405020304" pitchFamily="18" charset="0"/>
              </a:endParaRPr>
            </a:p>
          </p:txBody>
        </p:sp>
        <p:sp>
          <p:nvSpPr>
            <p:cNvPr id="111" name="Google Shape;222;p3">
              <a:extLst>
                <a:ext uri="{FF2B5EF4-FFF2-40B4-BE49-F238E27FC236}">
                  <a16:creationId xmlns:a16="http://schemas.microsoft.com/office/drawing/2014/main" id="{1BEBBF71-61D7-45D6-BB70-B4B6FDBF84CF}"/>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12" name="Google Shape;223;p3">
              <a:extLst>
                <a:ext uri="{FF2B5EF4-FFF2-40B4-BE49-F238E27FC236}">
                  <a16:creationId xmlns:a16="http://schemas.microsoft.com/office/drawing/2014/main" id="{1C8DD35C-E26B-4702-B102-151D077CFA0B}"/>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13" name="Google Shape;224;p3">
              <a:extLst>
                <a:ext uri="{FF2B5EF4-FFF2-40B4-BE49-F238E27FC236}">
                  <a16:creationId xmlns:a16="http://schemas.microsoft.com/office/drawing/2014/main" id="{FAEA3EBF-3AF4-48CF-B780-2C24192864A7}"/>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grpSp>
        <p:nvGrpSpPr>
          <p:cNvPr id="114" name="Google Shape;225;p3">
            <a:extLst>
              <a:ext uri="{FF2B5EF4-FFF2-40B4-BE49-F238E27FC236}">
                <a16:creationId xmlns:a16="http://schemas.microsoft.com/office/drawing/2014/main" id="{8349EE9D-865C-4187-8F2A-C8D67A315C95}"/>
              </a:ext>
            </a:extLst>
          </p:cNvPr>
          <p:cNvGrpSpPr/>
          <p:nvPr userDrawn="1"/>
        </p:nvGrpSpPr>
        <p:grpSpPr>
          <a:xfrm>
            <a:off x="8086725" y="536311"/>
            <a:ext cx="125049" cy="126470"/>
            <a:chOff x="4954425" y="2036375"/>
            <a:chExt cx="166675" cy="168575"/>
          </a:xfrm>
        </p:grpSpPr>
        <p:sp>
          <p:nvSpPr>
            <p:cNvPr id="115" name="Google Shape;226;p3">
              <a:extLst>
                <a:ext uri="{FF2B5EF4-FFF2-40B4-BE49-F238E27FC236}">
                  <a16:creationId xmlns:a16="http://schemas.microsoft.com/office/drawing/2014/main" id="{C3E893B2-B741-45D1-AA70-EFBF2C1CCB32}"/>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16" name="Google Shape;227;p3">
              <a:extLst>
                <a:ext uri="{FF2B5EF4-FFF2-40B4-BE49-F238E27FC236}">
                  <a16:creationId xmlns:a16="http://schemas.microsoft.com/office/drawing/2014/main" id="{4806DF11-E7A6-4BCA-864C-D4BB12AF1B79}"/>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sp>
        <p:nvSpPr>
          <p:cNvPr id="117" name="Google Shape;228;p3">
            <a:extLst>
              <a:ext uri="{FF2B5EF4-FFF2-40B4-BE49-F238E27FC236}">
                <a16:creationId xmlns:a16="http://schemas.microsoft.com/office/drawing/2014/main" id="{DE8A01B2-77F0-42CA-BCD0-4D9A98E4E84B}"/>
              </a:ext>
            </a:extLst>
          </p:cNvPr>
          <p:cNvSpPr/>
          <p:nvPr userDrawn="1"/>
        </p:nvSpPr>
        <p:spPr>
          <a:xfrm>
            <a:off x="1183176" y="2699166"/>
            <a:ext cx="89375" cy="60919"/>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18" name="Google Shape;229;p3">
            <a:extLst>
              <a:ext uri="{FF2B5EF4-FFF2-40B4-BE49-F238E27FC236}">
                <a16:creationId xmlns:a16="http://schemas.microsoft.com/office/drawing/2014/main" id="{040941FA-39DE-4897-9957-4F8E125A8F2C}"/>
              </a:ext>
            </a:extLst>
          </p:cNvPr>
          <p:cNvSpPr/>
          <p:nvPr userDrawn="1"/>
        </p:nvSpPr>
        <p:spPr>
          <a:xfrm>
            <a:off x="7387629" y="2917298"/>
            <a:ext cx="65273" cy="46458"/>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grpSp>
        <p:nvGrpSpPr>
          <p:cNvPr id="119" name="Google Shape;230;p3">
            <a:extLst>
              <a:ext uri="{FF2B5EF4-FFF2-40B4-BE49-F238E27FC236}">
                <a16:creationId xmlns:a16="http://schemas.microsoft.com/office/drawing/2014/main" id="{39E1EAF3-ED4F-4E40-A591-87F74A538B8E}"/>
              </a:ext>
            </a:extLst>
          </p:cNvPr>
          <p:cNvGrpSpPr/>
          <p:nvPr userDrawn="1"/>
        </p:nvGrpSpPr>
        <p:grpSpPr>
          <a:xfrm>
            <a:off x="956428" y="4157405"/>
            <a:ext cx="125049" cy="126470"/>
            <a:chOff x="4954425" y="2036375"/>
            <a:chExt cx="166675" cy="168575"/>
          </a:xfrm>
        </p:grpSpPr>
        <p:sp>
          <p:nvSpPr>
            <p:cNvPr id="120" name="Google Shape;231;p3">
              <a:extLst>
                <a:ext uri="{FF2B5EF4-FFF2-40B4-BE49-F238E27FC236}">
                  <a16:creationId xmlns:a16="http://schemas.microsoft.com/office/drawing/2014/main" id="{637B9622-5D72-4988-A025-9DDD451CEE63}"/>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21" name="Google Shape;232;p3">
              <a:extLst>
                <a:ext uri="{FF2B5EF4-FFF2-40B4-BE49-F238E27FC236}">
                  <a16:creationId xmlns:a16="http://schemas.microsoft.com/office/drawing/2014/main" id="{90AFE972-DB48-45E9-9EE9-E273CE0A3941}"/>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grpSp>
        <p:nvGrpSpPr>
          <p:cNvPr id="122" name="Google Shape;769;p31">
            <a:extLst>
              <a:ext uri="{FF2B5EF4-FFF2-40B4-BE49-F238E27FC236}">
                <a16:creationId xmlns:a16="http://schemas.microsoft.com/office/drawing/2014/main" id="{9BC6E0ED-AB1D-4836-B4E8-0379D97072CC}"/>
              </a:ext>
            </a:extLst>
          </p:cNvPr>
          <p:cNvGrpSpPr/>
          <p:nvPr userDrawn="1"/>
        </p:nvGrpSpPr>
        <p:grpSpPr>
          <a:xfrm>
            <a:off x="1911881" y="2691891"/>
            <a:ext cx="1950262" cy="1891956"/>
            <a:chOff x="5641385" y="2381306"/>
            <a:chExt cx="2599446" cy="2521829"/>
          </a:xfrm>
        </p:grpSpPr>
        <p:sp>
          <p:nvSpPr>
            <p:cNvPr id="123" name="Google Shape;770;p31">
              <a:extLst>
                <a:ext uri="{FF2B5EF4-FFF2-40B4-BE49-F238E27FC236}">
                  <a16:creationId xmlns:a16="http://schemas.microsoft.com/office/drawing/2014/main" id="{54FBC327-7229-4E48-B70D-221E3B4ABBD6}"/>
                </a:ext>
              </a:extLst>
            </p:cNvPr>
            <p:cNvSpPr/>
            <p:nvPr/>
          </p:nvSpPr>
          <p:spPr>
            <a:xfrm>
              <a:off x="5715495" y="4459755"/>
              <a:ext cx="2364987" cy="361232"/>
            </a:xfrm>
            <a:custGeom>
              <a:avLst/>
              <a:gdLst/>
              <a:ahLst/>
              <a:cxnLst/>
              <a:rect l="l" t="t" r="r" b="b"/>
              <a:pathLst>
                <a:path w="38516" h="5883" extrusionOk="0">
                  <a:moveTo>
                    <a:pt x="19191" y="1"/>
                  </a:moveTo>
                  <a:cubicBezTo>
                    <a:pt x="8537" y="1"/>
                    <a:pt x="0" y="1379"/>
                    <a:pt x="0" y="2925"/>
                  </a:cubicBezTo>
                  <a:cubicBezTo>
                    <a:pt x="0" y="4471"/>
                    <a:pt x="8537" y="5882"/>
                    <a:pt x="19191" y="5882"/>
                  </a:cubicBezTo>
                  <a:cubicBezTo>
                    <a:pt x="29811" y="5882"/>
                    <a:pt x="38516" y="4471"/>
                    <a:pt x="38516" y="2925"/>
                  </a:cubicBezTo>
                  <a:cubicBezTo>
                    <a:pt x="38516" y="1379"/>
                    <a:pt x="29811" y="1"/>
                    <a:pt x="19191" y="1"/>
                  </a:cubicBezTo>
                  <a:close/>
                </a:path>
              </a:pathLst>
            </a:custGeom>
            <a:solidFill>
              <a:schemeClr val="l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nvGrpSpPr>
            <p:cNvPr id="124" name="Google Shape;771;p31">
              <a:extLst>
                <a:ext uri="{FF2B5EF4-FFF2-40B4-BE49-F238E27FC236}">
                  <a16:creationId xmlns:a16="http://schemas.microsoft.com/office/drawing/2014/main" id="{735A0EF3-CD49-4849-A6D0-53FADD84C85D}"/>
                </a:ext>
              </a:extLst>
            </p:cNvPr>
            <p:cNvGrpSpPr/>
            <p:nvPr/>
          </p:nvGrpSpPr>
          <p:grpSpPr>
            <a:xfrm flipH="1">
              <a:off x="6793275" y="3690844"/>
              <a:ext cx="1447557" cy="1002468"/>
              <a:chOff x="4799733" y="3457797"/>
              <a:chExt cx="2301388" cy="1593766"/>
            </a:xfrm>
          </p:grpSpPr>
          <p:sp>
            <p:nvSpPr>
              <p:cNvPr id="179" name="Google Shape;772;p31">
                <a:extLst>
                  <a:ext uri="{FF2B5EF4-FFF2-40B4-BE49-F238E27FC236}">
                    <a16:creationId xmlns:a16="http://schemas.microsoft.com/office/drawing/2014/main" id="{F854EEEE-60A7-4C8E-8953-E8769EEC5813}"/>
                  </a:ext>
                </a:extLst>
              </p:cNvPr>
              <p:cNvSpPr/>
              <p:nvPr/>
            </p:nvSpPr>
            <p:spPr>
              <a:xfrm>
                <a:off x="5512937" y="4441437"/>
                <a:ext cx="134693" cy="122202"/>
              </a:xfrm>
              <a:custGeom>
                <a:avLst/>
                <a:gdLst/>
                <a:ahLst/>
                <a:cxnLst/>
                <a:rect l="l" t="t" r="r" b="b"/>
                <a:pathLst>
                  <a:path w="2437" h="2211" extrusionOk="0">
                    <a:moveTo>
                      <a:pt x="1" y="1"/>
                    </a:moveTo>
                    <a:lnTo>
                      <a:pt x="1" y="715"/>
                    </a:lnTo>
                    <a:lnTo>
                      <a:pt x="1" y="1271"/>
                    </a:lnTo>
                    <a:lnTo>
                      <a:pt x="1" y="2211"/>
                    </a:lnTo>
                    <a:lnTo>
                      <a:pt x="2436" y="1112"/>
                    </a:lnTo>
                    <a:lnTo>
                      <a:pt x="1" y="1"/>
                    </a:lnTo>
                    <a:close/>
                  </a:path>
                </a:pathLst>
              </a:custGeom>
              <a:solidFill>
                <a:srgbClr val="F09C4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80" name="Google Shape;773;p31">
                <a:extLst>
                  <a:ext uri="{FF2B5EF4-FFF2-40B4-BE49-F238E27FC236}">
                    <a16:creationId xmlns:a16="http://schemas.microsoft.com/office/drawing/2014/main" id="{3A64CB13-0C6D-4353-9509-7D271A41CDF4}"/>
                  </a:ext>
                </a:extLst>
              </p:cNvPr>
              <p:cNvSpPr/>
              <p:nvPr/>
            </p:nvSpPr>
            <p:spPr>
              <a:xfrm>
                <a:off x="5671673" y="4450943"/>
                <a:ext cx="91527" cy="79091"/>
              </a:xfrm>
              <a:custGeom>
                <a:avLst/>
                <a:gdLst/>
                <a:ahLst/>
                <a:cxnLst/>
                <a:rect l="l" t="t" r="r" b="b"/>
                <a:pathLst>
                  <a:path w="1656" h="1431" extrusionOk="0">
                    <a:moveTo>
                      <a:pt x="1" y="1"/>
                    </a:moveTo>
                    <a:lnTo>
                      <a:pt x="1" y="1430"/>
                    </a:lnTo>
                    <a:lnTo>
                      <a:pt x="1655" y="1430"/>
                    </a:lnTo>
                    <a:lnTo>
                      <a:pt x="1655" y="1"/>
                    </a:lnTo>
                    <a:close/>
                  </a:path>
                </a:pathLst>
              </a:custGeom>
              <a:solidFill>
                <a:srgbClr val="F9CF72"/>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81" name="Google Shape;774;p31">
                <a:extLst>
                  <a:ext uri="{FF2B5EF4-FFF2-40B4-BE49-F238E27FC236}">
                    <a16:creationId xmlns:a16="http://schemas.microsoft.com/office/drawing/2014/main" id="{CA6E3753-A1B1-4953-8CA7-64699041E7E4}"/>
                  </a:ext>
                </a:extLst>
              </p:cNvPr>
              <p:cNvSpPr/>
              <p:nvPr/>
            </p:nvSpPr>
            <p:spPr>
              <a:xfrm>
                <a:off x="5670236" y="4448014"/>
                <a:ext cx="92246" cy="80528"/>
              </a:xfrm>
              <a:custGeom>
                <a:avLst/>
                <a:gdLst/>
                <a:ahLst/>
                <a:cxnLst/>
                <a:rect l="l" t="t" r="r" b="b"/>
                <a:pathLst>
                  <a:path w="1669" h="1457" extrusionOk="0">
                    <a:moveTo>
                      <a:pt x="239" y="1"/>
                    </a:moveTo>
                    <a:cubicBezTo>
                      <a:pt x="146" y="1"/>
                      <a:pt x="80" y="14"/>
                      <a:pt x="53" y="27"/>
                    </a:cubicBezTo>
                    <a:cubicBezTo>
                      <a:pt x="14" y="40"/>
                      <a:pt x="0" y="54"/>
                      <a:pt x="0" y="93"/>
                    </a:cubicBezTo>
                    <a:cubicBezTo>
                      <a:pt x="0" y="120"/>
                      <a:pt x="14" y="146"/>
                      <a:pt x="40" y="160"/>
                    </a:cubicBezTo>
                    <a:cubicBezTo>
                      <a:pt x="80" y="173"/>
                      <a:pt x="120" y="173"/>
                      <a:pt x="186" y="173"/>
                    </a:cubicBezTo>
                    <a:cubicBezTo>
                      <a:pt x="225" y="186"/>
                      <a:pt x="265" y="186"/>
                      <a:pt x="292" y="199"/>
                    </a:cubicBezTo>
                    <a:cubicBezTo>
                      <a:pt x="305" y="212"/>
                      <a:pt x="345" y="239"/>
                      <a:pt x="371" y="292"/>
                    </a:cubicBezTo>
                    <a:lnTo>
                      <a:pt x="689" y="729"/>
                    </a:lnTo>
                    <a:lnTo>
                      <a:pt x="636" y="795"/>
                    </a:lnTo>
                    <a:lnTo>
                      <a:pt x="596" y="861"/>
                    </a:lnTo>
                    <a:lnTo>
                      <a:pt x="517" y="954"/>
                    </a:lnTo>
                    <a:cubicBezTo>
                      <a:pt x="490" y="993"/>
                      <a:pt x="450" y="1046"/>
                      <a:pt x="398" y="1126"/>
                    </a:cubicBezTo>
                    <a:cubicBezTo>
                      <a:pt x="371" y="1139"/>
                      <a:pt x="358" y="1152"/>
                      <a:pt x="331" y="1165"/>
                    </a:cubicBezTo>
                    <a:cubicBezTo>
                      <a:pt x="318" y="1179"/>
                      <a:pt x="292" y="1179"/>
                      <a:pt x="265" y="1192"/>
                    </a:cubicBezTo>
                    <a:cubicBezTo>
                      <a:pt x="212" y="1192"/>
                      <a:pt x="173" y="1205"/>
                      <a:pt x="133" y="1218"/>
                    </a:cubicBezTo>
                    <a:cubicBezTo>
                      <a:pt x="93" y="1232"/>
                      <a:pt x="80" y="1245"/>
                      <a:pt x="80" y="1285"/>
                    </a:cubicBezTo>
                    <a:cubicBezTo>
                      <a:pt x="80" y="1298"/>
                      <a:pt x="80" y="1324"/>
                      <a:pt x="80" y="1337"/>
                    </a:cubicBezTo>
                    <a:cubicBezTo>
                      <a:pt x="93" y="1337"/>
                      <a:pt x="106" y="1351"/>
                      <a:pt x="120" y="1351"/>
                    </a:cubicBezTo>
                    <a:cubicBezTo>
                      <a:pt x="133" y="1364"/>
                      <a:pt x="146" y="1364"/>
                      <a:pt x="159" y="1364"/>
                    </a:cubicBezTo>
                    <a:lnTo>
                      <a:pt x="556" y="1364"/>
                    </a:lnTo>
                    <a:cubicBezTo>
                      <a:pt x="570" y="1364"/>
                      <a:pt x="583" y="1377"/>
                      <a:pt x="609" y="1377"/>
                    </a:cubicBezTo>
                    <a:lnTo>
                      <a:pt x="675" y="1377"/>
                    </a:lnTo>
                    <a:cubicBezTo>
                      <a:pt x="702" y="1377"/>
                      <a:pt x="728" y="1364"/>
                      <a:pt x="755" y="1364"/>
                    </a:cubicBezTo>
                    <a:cubicBezTo>
                      <a:pt x="781" y="1351"/>
                      <a:pt x="808" y="1324"/>
                      <a:pt x="808" y="1298"/>
                    </a:cubicBezTo>
                    <a:cubicBezTo>
                      <a:pt x="808" y="1285"/>
                      <a:pt x="795" y="1258"/>
                      <a:pt x="781" y="1245"/>
                    </a:cubicBezTo>
                    <a:cubicBezTo>
                      <a:pt x="768" y="1218"/>
                      <a:pt x="715" y="1218"/>
                      <a:pt x="662" y="1218"/>
                    </a:cubicBezTo>
                    <a:cubicBezTo>
                      <a:pt x="636" y="1218"/>
                      <a:pt x="609" y="1205"/>
                      <a:pt x="609" y="1205"/>
                    </a:cubicBezTo>
                    <a:cubicBezTo>
                      <a:pt x="609" y="1192"/>
                      <a:pt x="596" y="1192"/>
                      <a:pt x="596" y="1179"/>
                    </a:cubicBezTo>
                    <a:cubicBezTo>
                      <a:pt x="596" y="1179"/>
                      <a:pt x="609" y="1152"/>
                      <a:pt x="623" y="1139"/>
                    </a:cubicBezTo>
                    <a:cubicBezTo>
                      <a:pt x="636" y="1112"/>
                      <a:pt x="649" y="1099"/>
                      <a:pt x="662" y="1086"/>
                    </a:cubicBezTo>
                    <a:cubicBezTo>
                      <a:pt x="689" y="1046"/>
                      <a:pt x="702" y="1020"/>
                      <a:pt x="728" y="993"/>
                    </a:cubicBezTo>
                    <a:cubicBezTo>
                      <a:pt x="742" y="980"/>
                      <a:pt x="768" y="940"/>
                      <a:pt x="808" y="887"/>
                    </a:cubicBezTo>
                    <a:cubicBezTo>
                      <a:pt x="834" y="927"/>
                      <a:pt x="861" y="967"/>
                      <a:pt x="887" y="1007"/>
                    </a:cubicBezTo>
                    <a:cubicBezTo>
                      <a:pt x="914" y="1033"/>
                      <a:pt x="940" y="1073"/>
                      <a:pt x="967" y="1112"/>
                    </a:cubicBezTo>
                    <a:cubicBezTo>
                      <a:pt x="980" y="1139"/>
                      <a:pt x="1006" y="1165"/>
                      <a:pt x="1020" y="1192"/>
                    </a:cubicBezTo>
                    <a:cubicBezTo>
                      <a:pt x="1033" y="1218"/>
                      <a:pt x="1046" y="1232"/>
                      <a:pt x="1046" y="1245"/>
                    </a:cubicBezTo>
                    <a:cubicBezTo>
                      <a:pt x="1046" y="1258"/>
                      <a:pt x="1033" y="1271"/>
                      <a:pt x="1033" y="1285"/>
                    </a:cubicBezTo>
                    <a:lnTo>
                      <a:pt x="993" y="1285"/>
                    </a:lnTo>
                    <a:cubicBezTo>
                      <a:pt x="967" y="1298"/>
                      <a:pt x="953" y="1311"/>
                      <a:pt x="953" y="1324"/>
                    </a:cubicBezTo>
                    <a:cubicBezTo>
                      <a:pt x="940" y="1337"/>
                      <a:pt x="940" y="1351"/>
                      <a:pt x="940" y="1364"/>
                    </a:cubicBezTo>
                    <a:cubicBezTo>
                      <a:pt x="940" y="1377"/>
                      <a:pt x="953" y="1404"/>
                      <a:pt x="967" y="1430"/>
                    </a:cubicBezTo>
                    <a:cubicBezTo>
                      <a:pt x="993" y="1443"/>
                      <a:pt x="1033" y="1457"/>
                      <a:pt x="1086" y="1457"/>
                    </a:cubicBezTo>
                    <a:lnTo>
                      <a:pt x="1536" y="1457"/>
                    </a:lnTo>
                    <a:cubicBezTo>
                      <a:pt x="1575" y="1457"/>
                      <a:pt x="1602" y="1457"/>
                      <a:pt x="1628" y="1443"/>
                    </a:cubicBezTo>
                    <a:cubicBezTo>
                      <a:pt x="1655" y="1443"/>
                      <a:pt x="1668" y="1417"/>
                      <a:pt x="1668" y="1377"/>
                    </a:cubicBezTo>
                    <a:cubicBezTo>
                      <a:pt x="1668" y="1351"/>
                      <a:pt x="1655" y="1337"/>
                      <a:pt x="1628" y="1324"/>
                    </a:cubicBezTo>
                    <a:cubicBezTo>
                      <a:pt x="1615" y="1311"/>
                      <a:pt x="1589" y="1298"/>
                      <a:pt x="1549" y="1298"/>
                    </a:cubicBezTo>
                    <a:lnTo>
                      <a:pt x="1456" y="1298"/>
                    </a:lnTo>
                    <a:cubicBezTo>
                      <a:pt x="1430" y="1298"/>
                      <a:pt x="1403" y="1285"/>
                      <a:pt x="1364" y="1271"/>
                    </a:cubicBezTo>
                    <a:cubicBezTo>
                      <a:pt x="1350" y="1271"/>
                      <a:pt x="1337" y="1258"/>
                      <a:pt x="1324" y="1245"/>
                    </a:cubicBezTo>
                    <a:cubicBezTo>
                      <a:pt x="1311" y="1232"/>
                      <a:pt x="1284" y="1205"/>
                      <a:pt x="1245" y="1165"/>
                    </a:cubicBezTo>
                    <a:cubicBezTo>
                      <a:pt x="1218" y="1126"/>
                      <a:pt x="1178" y="1073"/>
                      <a:pt x="1125" y="1007"/>
                    </a:cubicBezTo>
                    <a:cubicBezTo>
                      <a:pt x="1073" y="927"/>
                      <a:pt x="1006" y="835"/>
                      <a:pt x="927" y="729"/>
                    </a:cubicBezTo>
                    <a:cubicBezTo>
                      <a:pt x="967" y="676"/>
                      <a:pt x="1006" y="610"/>
                      <a:pt x="1046" y="557"/>
                    </a:cubicBezTo>
                    <a:cubicBezTo>
                      <a:pt x="1073" y="504"/>
                      <a:pt x="1125" y="451"/>
                      <a:pt x="1165" y="385"/>
                    </a:cubicBezTo>
                    <a:cubicBezTo>
                      <a:pt x="1205" y="345"/>
                      <a:pt x="1245" y="318"/>
                      <a:pt x="1271" y="305"/>
                    </a:cubicBezTo>
                    <a:cubicBezTo>
                      <a:pt x="1298" y="292"/>
                      <a:pt x="1337" y="292"/>
                      <a:pt x="1390" y="292"/>
                    </a:cubicBezTo>
                    <a:cubicBezTo>
                      <a:pt x="1430" y="292"/>
                      <a:pt x="1509" y="279"/>
                      <a:pt x="1589" y="279"/>
                    </a:cubicBezTo>
                    <a:cubicBezTo>
                      <a:pt x="1615" y="279"/>
                      <a:pt x="1628" y="279"/>
                      <a:pt x="1642" y="265"/>
                    </a:cubicBezTo>
                    <a:cubicBezTo>
                      <a:pt x="1655" y="239"/>
                      <a:pt x="1655" y="226"/>
                      <a:pt x="1655" y="212"/>
                    </a:cubicBezTo>
                    <a:cubicBezTo>
                      <a:pt x="1655" y="146"/>
                      <a:pt x="1642" y="120"/>
                      <a:pt x="1589" y="120"/>
                    </a:cubicBezTo>
                    <a:lnTo>
                      <a:pt x="1020" y="120"/>
                    </a:lnTo>
                    <a:cubicBezTo>
                      <a:pt x="980" y="120"/>
                      <a:pt x="953" y="120"/>
                      <a:pt x="927" y="133"/>
                    </a:cubicBezTo>
                    <a:cubicBezTo>
                      <a:pt x="900" y="146"/>
                      <a:pt x="887" y="173"/>
                      <a:pt x="887" y="212"/>
                    </a:cubicBezTo>
                    <a:cubicBezTo>
                      <a:pt x="887" y="226"/>
                      <a:pt x="887" y="252"/>
                      <a:pt x="914" y="265"/>
                    </a:cubicBezTo>
                    <a:cubicBezTo>
                      <a:pt x="927" y="265"/>
                      <a:pt x="940" y="279"/>
                      <a:pt x="953" y="279"/>
                    </a:cubicBezTo>
                    <a:cubicBezTo>
                      <a:pt x="953" y="292"/>
                      <a:pt x="967" y="292"/>
                      <a:pt x="967" y="305"/>
                    </a:cubicBezTo>
                    <a:cubicBezTo>
                      <a:pt x="967" y="305"/>
                      <a:pt x="953" y="332"/>
                      <a:pt x="940" y="358"/>
                    </a:cubicBezTo>
                    <a:cubicBezTo>
                      <a:pt x="927" y="385"/>
                      <a:pt x="900" y="411"/>
                      <a:pt x="874" y="451"/>
                    </a:cubicBezTo>
                    <a:lnTo>
                      <a:pt x="808" y="570"/>
                    </a:lnTo>
                    <a:cubicBezTo>
                      <a:pt x="768" y="517"/>
                      <a:pt x="742" y="477"/>
                      <a:pt x="715" y="437"/>
                    </a:cubicBezTo>
                    <a:cubicBezTo>
                      <a:pt x="689" y="398"/>
                      <a:pt x="662" y="371"/>
                      <a:pt x="636" y="332"/>
                    </a:cubicBezTo>
                    <a:cubicBezTo>
                      <a:pt x="623" y="305"/>
                      <a:pt x="596" y="279"/>
                      <a:pt x="596" y="252"/>
                    </a:cubicBezTo>
                    <a:cubicBezTo>
                      <a:pt x="583" y="239"/>
                      <a:pt x="570" y="226"/>
                      <a:pt x="570" y="212"/>
                    </a:cubicBezTo>
                    <a:cubicBezTo>
                      <a:pt x="570" y="199"/>
                      <a:pt x="583" y="186"/>
                      <a:pt x="596" y="186"/>
                    </a:cubicBezTo>
                    <a:lnTo>
                      <a:pt x="662" y="186"/>
                    </a:lnTo>
                    <a:cubicBezTo>
                      <a:pt x="702" y="186"/>
                      <a:pt x="728" y="173"/>
                      <a:pt x="742" y="160"/>
                    </a:cubicBezTo>
                    <a:cubicBezTo>
                      <a:pt x="755" y="133"/>
                      <a:pt x="768" y="120"/>
                      <a:pt x="768" y="107"/>
                    </a:cubicBezTo>
                    <a:cubicBezTo>
                      <a:pt x="768" y="93"/>
                      <a:pt x="768" y="80"/>
                      <a:pt x="768" y="67"/>
                    </a:cubicBezTo>
                    <a:cubicBezTo>
                      <a:pt x="768" y="54"/>
                      <a:pt x="755" y="40"/>
                      <a:pt x="742" y="40"/>
                    </a:cubicBezTo>
                    <a:cubicBezTo>
                      <a:pt x="728" y="27"/>
                      <a:pt x="715" y="14"/>
                      <a:pt x="689" y="14"/>
                    </a:cubicBezTo>
                    <a:cubicBezTo>
                      <a:pt x="675" y="1"/>
                      <a:pt x="636" y="1"/>
                      <a:pt x="596" y="1"/>
                    </a:cubicBezTo>
                    <a:close/>
                  </a:path>
                </a:pathLst>
              </a:custGeom>
              <a:solidFill>
                <a:srgbClr val="F09C4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82" name="Google Shape;775;p31">
                <a:extLst>
                  <a:ext uri="{FF2B5EF4-FFF2-40B4-BE49-F238E27FC236}">
                    <a16:creationId xmlns:a16="http://schemas.microsoft.com/office/drawing/2014/main" id="{3E292DF2-70CE-4152-8475-FBB7C5053487}"/>
                  </a:ext>
                </a:extLst>
              </p:cNvPr>
              <p:cNvSpPr/>
              <p:nvPr/>
            </p:nvSpPr>
            <p:spPr>
              <a:xfrm>
                <a:off x="5668799" y="4448014"/>
                <a:ext cx="100260" cy="84895"/>
              </a:xfrm>
              <a:custGeom>
                <a:avLst/>
                <a:gdLst/>
                <a:ahLst/>
                <a:cxnLst/>
                <a:rect l="l" t="t" r="r" b="b"/>
                <a:pathLst>
                  <a:path w="1814" h="1536" extrusionOk="0">
                    <a:moveTo>
                      <a:pt x="768" y="107"/>
                    </a:moveTo>
                    <a:lnTo>
                      <a:pt x="768" y="160"/>
                    </a:lnTo>
                    <a:lnTo>
                      <a:pt x="662" y="160"/>
                    </a:lnTo>
                    <a:cubicBezTo>
                      <a:pt x="609" y="160"/>
                      <a:pt x="556" y="212"/>
                      <a:pt x="556" y="265"/>
                    </a:cubicBezTo>
                    <a:cubicBezTo>
                      <a:pt x="556" y="265"/>
                      <a:pt x="609" y="265"/>
                      <a:pt x="609" y="332"/>
                    </a:cubicBezTo>
                    <a:cubicBezTo>
                      <a:pt x="609" y="332"/>
                      <a:pt x="609" y="385"/>
                      <a:pt x="662" y="385"/>
                    </a:cubicBezTo>
                    <a:cubicBezTo>
                      <a:pt x="662" y="437"/>
                      <a:pt x="715" y="490"/>
                      <a:pt x="715" y="490"/>
                    </a:cubicBezTo>
                    <a:cubicBezTo>
                      <a:pt x="768" y="543"/>
                      <a:pt x="768" y="596"/>
                      <a:pt x="821" y="662"/>
                    </a:cubicBezTo>
                    <a:lnTo>
                      <a:pt x="887" y="715"/>
                    </a:lnTo>
                    <a:lnTo>
                      <a:pt x="993" y="543"/>
                    </a:lnTo>
                    <a:cubicBezTo>
                      <a:pt x="993" y="490"/>
                      <a:pt x="1046" y="437"/>
                      <a:pt x="1046" y="437"/>
                    </a:cubicBezTo>
                    <a:cubicBezTo>
                      <a:pt x="1046" y="385"/>
                      <a:pt x="1099" y="385"/>
                      <a:pt x="1099" y="332"/>
                    </a:cubicBezTo>
                    <a:cubicBezTo>
                      <a:pt x="1099" y="265"/>
                      <a:pt x="1046" y="265"/>
                      <a:pt x="1046" y="265"/>
                    </a:cubicBezTo>
                    <a:lnTo>
                      <a:pt x="993" y="265"/>
                    </a:lnTo>
                    <a:lnTo>
                      <a:pt x="993" y="212"/>
                    </a:lnTo>
                    <a:lnTo>
                      <a:pt x="1654" y="212"/>
                    </a:lnTo>
                    <a:lnTo>
                      <a:pt x="1654" y="265"/>
                    </a:lnTo>
                    <a:lnTo>
                      <a:pt x="1324" y="265"/>
                    </a:lnTo>
                    <a:cubicBezTo>
                      <a:pt x="1271" y="332"/>
                      <a:pt x="1218" y="332"/>
                      <a:pt x="1218" y="385"/>
                    </a:cubicBezTo>
                    <a:cubicBezTo>
                      <a:pt x="1151" y="437"/>
                      <a:pt x="1099" y="490"/>
                      <a:pt x="1046" y="543"/>
                    </a:cubicBezTo>
                    <a:cubicBezTo>
                      <a:pt x="993" y="596"/>
                      <a:pt x="993" y="662"/>
                      <a:pt x="940" y="715"/>
                    </a:cubicBezTo>
                    <a:lnTo>
                      <a:pt x="940" y="768"/>
                    </a:lnTo>
                    <a:lnTo>
                      <a:pt x="940" y="821"/>
                    </a:lnTo>
                    <a:cubicBezTo>
                      <a:pt x="993" y="927"/>
                      <a:pt x="1099" y="993"/>
                      <a:pt x="1151" y="1099"/>
                    </a:cubicBezTo>
                    <a:cubicBezTo>
                      <a:pt x="1218" y="1152"/>
                      <a:pt x="1218" y="1205"/>
                      <a:pt x="1271" y="1258"/>
                    </a:cubicBezTo>
                    <a:cubicBezTo>
                      <a:pt x="1324" y="1258"/>
                      <a:pt x="1324" y="1324"/>
                      <a:pt x="1324" y="1324"/>
                    </a:cubicBezTo>
                    <a:cubicBezTo>
                      <a:pt x="1376" y="1324"/>
                      <a:pt x="1376" y="1377"/>
                      <a:pt x="1429" y="1377"/>
                    </a:cubicBezTo>
                    <a:lnTo>
                      <a:pt x="1601" y="1377"/>
                    </a:lnTo>
                    <a:cubicBezTo>
                      <a:pt x="1654" y="1377"/>
                      <a:pt x="1654" y="1430"/>
                      <a:pt x="1654" y="1430"/>
                    </a:cubicBezTo>
                    <a:lnTo>
                      <a:pt x="1099" y="1430"/>
                    </a:lnTo>
                    <a:lnTo>
                      <a:pt x="1046" y="1377"/>
                    </a:lnTo>
                    <a:lnTo>
                      <a:pt x="1099" y="1377"/>
                    </a:lnTo>
                    <a:cubicBezTo>
                      <a:pt x="1151" y="1377"/>
                      <a:pt x="1151" y="1324"/>
                      <a:pt x="1151" y="1258"/>
                    </a:cubicBezTo>
                    <a:lnTo>
                      <a:pt x="1151" y="1205"/>
                    </a:lnTo>
                    <a:cubicBezTo>
                      <a:pt x="1099" y="1152"/>
                      <a:pt x="1099" y="1152"/>
                      <a:pt x="1099" y="1099"/>
                    </a:cubicBezTo>
                    <a:cubicBezTo>
                      <a:pt x="1046" y="1099"/>
                      <a:pt x="1046" y="1046"/>
                      <a:pt x="993" y="993"/>
                    </a:cubicBezTo>
                    <a:cubicBezTo>
                      <a:pt x="993" y="993"/>
                      <a:pt x="940" y="927"/>
                      <a:pt x="940" y="874"/>
                    </a:cubicBezTo>
                    <a:lnTo>
                      <a:pt x="887" y="821"/>
                    </a:lnTo>
                    <a:lnTo>
                      <a:pt x="821" y="874"/>
                    </a:lnTo>
                    <a:cubicBezTo>
                      <a:pt x="768" y="927"/>
                      <a:pt x="768" y="993"/>
                      <a:pt x="715" y="993"/>
                    </a:cubicBezTo>
                    <a:cubicBezTo>
                      <a:pt x="715" y="1046"/>
                      <a:pt x="715" y="1046"/>
                      <a:pt x="662" y="1099"/>
                    </a:cubicBezTo>
                    <a:lnTo>
                      <a:pt x="662" y="1152"/>
                    </a:lnTo>
                    <a:cubicBezTo>
                      <a:pt x="609" y="1152"/>
                      <a:pt x="609" y="1152"/>
                      <a:pt x="609" y="1205"/>
                    </a:cubicBezTo>
                    <a:lnTo>
                      <a:pt x="609" y="1258"/>
                    </a:lnTo>
                    <a:cubicBezTo>
                      <a:pt x="662" y="1324"/>
                      <a:pt x="662" y="1324"/>
                      <a:pt x="715" y="1324"/>
                    </a:cubicBezTo>
                    <a:lnTo>
                      <a:pt x="821" y="1324"/>
                    </a:lnTo>
                    <a:cubicBezTo>
                      <a:pt x="768" y="1324"/>
                      <a:pt x="768" y="1377"/>
                      <a:pt x="715" y="1377"/>
                    </a:cubicBezTo>
                    <a:lnTo>
                      <a:pt x="662" y="1377"/>
                    </a:lnTo>
                    <a:lnTo>
                      <a:pt x="609" y="1324"/>
                    </a:lnTo>
                    <a:lnTo>
                      <a:pt x="225" y="1324"/>
                    </a:lnTo>
                    <a:cubicBezTo>
                      <a:pt x="278" y="1324"/>
                      <a:pt x="278" y="1324"/>
                      <a:pt x="331" y="1258"/>
                    </a:cubicBezTo>
                    <a:lnTo>
                      <a:pt x="437" y="1258"/>
                    </a:lnTo>
                    <a:lnTo>
                      <a:pt x="490" y="1205"/>
                    </a:lnTo>
                    <a:cubicBezTo>
                      <a:pt x="556" y="1099"/>
                      <a:pt x="609" y="1046"/>
                      <a:pt x="609" y="1046"/>
                    </a:cubicBezTo>
                    <a:cubicBezTo>
                      <a:pt x="662" y="993"/>
                      <a:pt x="662" y="927"/>
                      <a:pt x="715" y="927"/>
                    </a:cubicBezTo>
                    <a:cubicBezTo>
                      <a:pt x="715" y="927"/>
                      <a:pt x="715" y="874"/>
                      <a:pt x="768" y="874"/>
                    </a:cubicBezTo>
                    <a:lnTo>
                      <a:pt x="768" y="821"/>
                    </a:lnTo>
                    <a:lnTo>
                      <a:pt x="821" y="768"/>
                    </a:lnTo>
                    <a:lnTo>
                      <a:pt x="490" y="265"/>
                    </a:lnTo>
                    <a:cubicBezTo>
                      <a:pt x="437" y="265"/>
                      <a:pt x="437" y="212"/>
                      <a:pt x="384" y="160"/>
                    </a:cubicBezTo>
                    <a:lnTo>
                      <a:pt x="106" y="160"/>
                    </a:lnTo>
                    <a:lnTo>
                      <a:pt x="106" y="107"/>
                    </a:lnTo>
                    <a:close/>
                    <a:moveTo>
                      <a:pt x="106" y="1"/>
                    </a:moveTo>
                    <a:cubicBezTo>
                      <a:pt x="53" y="54"/>
                      <a:pt x="0" y="107"/>
                      <a:pt x="0" y="107"/>
                    </a:cubicBezTo>
                    <a:cubicBezTo>
                      <a:pt x="0" y="160"/>
                      <a:pt x="53" y="212"/>
                      <a:pt x="53" y="265"/>
                    </a:cubicBezTo>
                    <a:lnTo>
                      <a:pt x="331" y="265"/>
                    </a:lnTo>
                    <a:cubicBezTo>
                      <a:pt x="331" y="332"/>
                      <a:pt x="331" y="332"/>
                      <a:pt x="384" y="385"/>
                    </a:cubicBezTo>
                    <a:lnTo>
                      <a:pt x="662" y="768"/>
                    </a:lnTo>
                    <a:lnTo>
                      <a:pt x="662" y="821"/>
                    </a:lnTo>
                    <a:cubicBezTo>
                      <a:pt x="662" y="821"/>
                      <a:pt x="609" y="821"/>
                      <a:pt x="609" y="874"/>
                    </a:cubicBezTo>
                    <a:lnTo>
                      <a:pt x="556" y="927"/>
                    </a:lnTo>
                    <a:cubicBezTo>
                      <a:pt x="490" y="993"/>
                      <a:pt x="437" y="1046"/>
                      <a:pt x="384" y="1099"/>
                    </a:cubicBezTo>
                    <a:lnTo>
                      <a:pt x="384" y="1152"/>
                    </a:lnTo>
                    <a:lnTo>
                      <a:pt x="331" y="1152"/>
                    </a:lnTo>
                    <a:cubicBezTo>
                      <a:pt x="278" y="1152"/>
                      <a:pt x="225" y="1152"/>
                      <a:pt x="159" y="1205"/>
                    </a:cubicBezTo>
                    <a:cubicBezTo>
                      <a:pt x="106" y="1205"/>
                      <a:pt x="53" y="1258"/>
                      <a:pt x="53" y="1324"/>
                    </a:cubicBezTo>
                    <a:cubicBezTo>
                      <a:pt x="53" y="1377"/>
                      <a:pt x="53" y="1377"/>
                      <a:pt x="106" y="1430"/>
                    </a:cubicBezTo>
                    <a:lnTo>
                      <a:pt x="159" y="1430"/>
                    </a:lnTo>
                    <a:cubicBezTo>
                      <a:pt x="159" y="1483"/>
                      <a:pt x="225" y="1483"/>
                      <a:pt x="225" y="1483"/>
                    </a:cubicBezTo>
                    <a:lnTo>
                      <a:pt x="715" y="1483"/>
                    </a:lnTo>
                    <a:cubicBezTo>
                      <a:pt x="768" y="1483"/>
                      <a:pt x="821" y="1483"/>
                      <a:pt x="821" y="1430"/>
                    </a:cubicBezTo>
                    <a:cubicBezTo>
                      <a:pt x="887" y="1430"/>
                      <a:pt x="940" y="1377"/>
                      <a:pt x="940" y="1324"/>
                    </a:cubicBezTo>
                    <a:cubicBezTo>
                      <a:pt x="940" y="1258"/>
                      <a:pt x="887" y="1258"/>
                      <a:pt x="887" y="1258"/>
                    </a:cubicBezTo>
                    <a:cubicBezTo>
                      <a:pt x="821" y="1205"/>
                      <a:pt x="821" y="1205"/>
                      <a:pt x="768" y="1205"/>
                    </a:cubicBezTo>
                    <a:lnTo>
                      <a:pt x="768" y="1152"/>
                    </a:lnTo>
                    <a:cubicBezTo>
                      <a:pt x="768" y="1099"/>
                      <a:pt x="821" y="1099"/>
                      <a:pt x="821" y="1099"/>
                    </a:cubicBezTo>
                    <a:cubicBezTo>
                      <a:pt x="821" y="1046"/>
                      <a:pt x="887" y="1046"/>
                      <a:pt x="887" y="1046"/>
                    </a:cubicBezTo>
                    <a:lnTo>
                      <a:pt x="887" y="1099"/>
                    </a:lnTo>
                    <a:cubicBezTo>
                      <a:pt x="940" y="1099"/>
                      <a:pt x="940" y="1152"/>
                      <a:pt x="993" y="1152"/>
                    </a:cubicBezTo>
                    <a:cubicBezTo>
                      <a:pt x="993" y="1205"/>
                      <a:pt x="993" y="1258"/>
                      <a:pt x="1046" y="1258"/>
                    </a:cubicBezTo>
                    <a:cubicBezTo>
                      <a:pt x="993" y="1258"/>
                      <a:pt x="993" y="1324"/>
                      <a:pt x="940" y="1324"/>
                    </a:cubicBezTo>
                    <a:lnTo>
                      <a:pt x="940" y="1430"/>
                    </a:lnTo>
                    <a:cubicBezTo>
                      <a:pt x="940" y="1430"/>
                      <a:pt x="940" y="1483"/>
                      <a:pt x="993" y="1483"/>
                    </a:cubicBezTo>
                    <a:cubicBezTo>
                      <a:pt x="1046" y="1536"/>
                      <a:pt x="1099" y="1536"/>
                      <a:pt x="1151" y="1536"/>
                    </a:cubicBezTo>
                    <a:lnTo>
                      <a:pt x="1707" y="1536"/>
                    </a:lnTo>
                    <a:cubicBezTo>
                      <a:pt x="1760" y="1536"/>
                      <a:pt x="1813" y="1483"/>
                      <a:pt x="1813" y="1430"/>
                    </a:cubicBezTo>
                    <a:cubicBezTo>
                      <a:pt x="1813" y="1377"/>
                      <a:pt x="1760" y="1324"/>
                      <a:pt x="1707" y="1324"/>
                    </a:cubicBezTo>
                    <a:cubicBezTo>
                      <a:pt x="1707" y="1258"/>
                      <a:pt x="1654" y="1258"/>
                      <a:pt x="1601" y="1258"/>
                    </a:cubicBezTo>
                    <a:lnTo>
                      <a:pt x="1429" y="1258"/>
                    </a:lnTo>
                    <a:cubicBezTo>
                      <a:pt x="1429" y="1205"/>
                      <a:pt x="1376" y="1205"/>
                      <a:pt x="1376" y="1152"/>
                    </a:cubicBezTo>
                    <a:cubicBezTo>
                      <a:pt x="1324" y="1099"/>
                      <a:pt x="1271" y="1046"/>
                      <a:pt x="1218" y="993"/>
                    </a:cubicBezTo>
                    <a:cubicBezTo>
                      <a:pt x="1218" y="927"/>
                      <a:pt x="1099" y="874"/>
                      <a:pt x="1046" y="768"/>
                    </a:cubicBezTo>
                    <a:cubicBezTo>
                      <a:pt x="1099" y="715"/>
                      <a:pt x="1099" y="662"/>
                      <a:pt x="1151" y="596"/>
                    </a:cubicBezTo>
                    <a:cubicBezTo>
                      <a:pt x="1218" y="596"/>
                      <a:pt x="1218" y="543"/>
                      <a:pt x="1271" y="490"/>
                    </a:cubicBezTo>
                    <a:cubicBezTo>
                      <a:pt x="1324" y="437"/>
                      <a:pt x="1324" y="437"/>
                      <a:pt x="1376" y="385"/>
                    </a:cubicBezTo>
                    <a:lnTo>
                      <a:pt x="1654" y="385"/>
                    </a:lnTo>
                    <a:cubicBezTo>
                      <a:pt x="1707" y="385"/>
                      <a:pt x="1707" y="385"/>
                      <a:pt x="1707" y="332"/>
                    </a:cubicBezTo>
                    <a:lnTo>
                      <a:pt x="1760" y="332"/>
                    </a:lnTo>
                    <a:lnTo>
                      <a:pt x="1760" y="265"/>
                    </a:lnTo>
                    <a:lnTo>
                      <a:pt x="1760" y="160"/>
                    </a:lnTo>
                    <a:cubicBezTo>
                      <a:pt x="1760" y="160"/>
                      <a:pt x="1760" y="107"/>
                      <a:pt x="1707" y="107"/>
                    </a:cubicBezTo>
                    <a:lnTo>
                      <a:pt x="940" y="107"/>
                    </a:lnTo>
                    <a:cubicBezTo>
                      <a:pt x="887" y="160"/>
                      <a:pt x="887" y="212"/>
                      <a:pt x="887" y="265"/>
                    </a:cubicBezTo>
                    <a:cubicBezTo>
                      <a:pt x="887" y="265"/>
                      <a:pt x="887" y="332"/>
                      <a:pt x="940" y="332"/>
                    </a:cubicBezTo>
                    <a:lnTo>
                      <a:pt x="940" y="385"/>
                    </a:lnTo>
                    <a:cubicBezTo>
                      <a:pt x="940" y="385"/>
                      <a:pt x="940" y="437"/>
                      <a:pt x="887" y="437"/>
                    </a:cubicBezTo>
                    <a:lnTo>
                      <a:pt x="887" y="490"/>
                    </a:lnTo>
                    <a:cubicBezTo>
                      <a:pt x="821" y="490"/>
                      <a:pt x="821" y="437"/>
                      <a:pt x="821" y="437"/>
                    </a:cubicBezTo>
                    <a:cubicBezTo>
                      <a:pt x="768" y="385"/>
                      <a:pt x="768" y="385"/>
                      <a:pt x="768" y="332"/>
                    </a:cubicBezTo>
                    <a:cubicBezTo>
                      <a:pt x="715" y="332"/>
                      <a:pt x="715" y="332"/>
                      <a:pt x="715" y="265"/>
                    </a:cubicBezTo>
                    <a:cubicBezTo>
                      <a:pt x="768" y="265"/>
                      <a:pt x="821" y="265"/>
                      <a:pt x="821" y="212"/>
                    </a:cubicBezTo>
                    <a:cubicBezTo>
                      <a:pt x="887" y="212"/>
                      <a:pt x="887" y="160"/>
                      <a:pt x="887" y="160"/>
                    </a:cubicBezTo>
                    <a:lnTo>
                      <a:pt x="887" y="107"/>
                    </a:lnTo>
                    <a:lnTo>
                      <a:pt x="887" y="54"/>
                    </a:lnTo>
                    <a:lnTo>
                      <a:pt x="821" y="54"/>
                    </a:lnTo>
                    <a:cubicBezTo>
                      <a:pt x="821" y="1"/>
                      <a:pt x="821" y="1"/>
                      <a:pt x="768" y="1"/>
                    </a:cubicBezTo>
                    <a:close/>
                  </a:path>
                </a:pathLst>
              </a:custGeom>
              <a:solidFill>
                <a:srgbClr val="F09C4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83" name="Google Shape;776;p31">
                <a:extLst>
                  <a:ext uri="{FF2B5EF4-FFF2-40B4-BE49-F238E27FC236}">
                    <a16:creationId xmlns:a16="http://schemas.microsoft.com/office/drawing/2014/main" id="{E8A500DB-B210-4DFF-A20D-666636286385}"/>
                  </a:ext>
                </a:extLst>
              </p:cNvPr>
              <p:cNvSpPr/>
              <p:nvPr/>
            </p:nvSpPr>
            <p:spPr>
              <a:xfrm>
                <a:off x="4799733" y="3864528"/>
                <a:ext cx="1237772" cy="1187034"/>
              </a:xfrm>
              <a:custGeom>
                <a:avLst/>
                <a:gdLst/>
                <a:ahLst/>
                <a:cxnLst/>
                <a:rect l="l" t="t" r="r" b="b"/>
                <a:pathLst>
                  <a:path w="22395" h="21477" extrusionOk="0">
                    <a:moveTo>
                      <a:pt x="17201" y="8638"/>
                    </a:moveTo>
                    <a:cubicBezTo>
                      <a:pt x="17575" y="8638"/>
                      <a:pt x="17951" y="8924"/>
                      <a:pt x="17987" y="9340"/>
                    </a:cubicBezTo>
                    <a:lnTo>
                      <a:pt x="18318" y="16672"/>
                    </a:lnTo>
                    <a:cubicBezTo>
                      <a:pt x="18371" y="17228"/>
                      <a:pt x="17868" y="17718"/>
                      <a:pt x="17273" y="17718"/>
                    </a:cubicBezTo>
                    <a:lnTo>
                      <a:pt x="9821" y="17612"/>
                    </a:lnTo>
                    <a:cubicBezTo>
                      <a:pt x="9212" y="17612"/>
                      <a:pt x="8881" y="16844"/>
                      <a:pt x="9331" y="16447"/>
                    </a:cubicBezTo>
                    <a:lnTo>
                      <a:pt x="16717" y="8837"/>
                    </a:lnTo>
                    <a:cubicBezTo>
                      <a:pt x="16855" y="8699"/>
                      <a:pt x="17028" y="8638"/>
                      <a:pt x="17201" y="8638"/>
                    </a:cubicBezTo>
                    <a:close/>
                    <a:moveTo>
                      <a:pt x="20125" y="1"/>
                    </a:moveTo>
                    <a:cubicBezTo>
                      <a:pt x="19697" y="1"/>
                      <a:pt x="19262" y="159"/>
                      <a:pt x="18927" y="512"/>
                    </a:cubicBezTo>
                    <a:lnTo>
                      <a:pt x="993" y="18711"/>
                    </a:lnTo>
                    <a:cubicBezTo>
                      <a:pt x="0" y="19756"/>
                      <a:pt x="781" y="21477"/>
                      <a:pt x="2264" y="21477"/>
                    </a:cubicBezTo>
                    <a:lnTo>
                      <a:pt x="20303" y="21477"/>
                    </a:lnTo>
                    <a:cubicBezTo>
                      <a:pt x="21508" y="21477"/>
                      <a:pt x="22395" y="20537"/>
                      <a:pt x="22395" y="19425"/>
                    </a:cubicBezTo>
                    <a:lnTo>
                      <a:pt x="21786" y="1558"/>
                    </a:lnTo>
                    <a:cubicBezTo>
                      <a:pt x="21786" y="611"/>
                      <a:pt x="20967" y="1"/>
                      <a:pt x="20125" y="1"/>
                    </a:cubicBezTo>
                    <a:close/>
                  </a:path>
                </a:pathLst>
              </a:custGeom>
              <a:solidFill>
                <a:schemeClr val="lt2"/>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84" name="Google Shape;777;p31">
                <a:extLst>
                  <a:ext uri="{FF2B5EF4-FFF2-40B4-BE49-F238E27FC236}">
                    <a16:creationId xmlns:a16="http://schemas.microsoft.com/office/drawing/2014/main" id="{E44028BD-ABE9-4D77-8E13-8D81364C0687}"/>
                  </a:ext>
                </a:extLst>
              </p:cNvPr>
              <p:cNvSpPr/>
              <p:nvPr/>
            </p:nvSpPr>
            <p:spPr>
              <a:xfrm>
                <a:off x="4845828" y="3874532"/>
                <a:ext cx="1027082" cy="1046648"/>
              </a:xfrm>
              <a:custGeom>
                <a:avLst/>
                <a:gdLst/>
                <a:ahLst/>
                <a:cxnLst/>
                <a:rect l="l" t="t" r="r" b="b"/>
                <a:pathLst>
                  <a:path w="18583" h="18937" extrusionOk="0">
                    <a:moveTo>
                      <a:pt x="18477" y="0"/>
                    </a:moveTo>
                    <a:cubicBezTo>
                      <a:pt x="18305" y="119"/>
                      <a:pt x="18199" y="225"/>
                      <a:pt x="18093" y="331"/>
                    </a:cubicBezTo>
                    <a:lnTo>
                      <a:pt x="159" y="18530"/>
                    </a:lnTo>
                    <a:cubicBezTo>
                      <a:pt x="106" y="18649"/>
                      <a:pt x="53" y="18702"/>
                      <a:pt x="0" y="18755"/>
                    </a:cubicBezTo>
                    <a:lnTo>
                      <a:pt x="0" y="18808"/>
                    </a:lnTo>
                    <a:cubicBezTo>
                      <a:pt x="80" y="18894"/>
                      <a:pt x="189" y="18937"/>
                      <a:pt x="293" y="18937"/>
                    </a:cubicBezTo>
                    <a:cubicBezTo>
                      <a:pt x="397" y="18937"/>
                      <a:pt x="497" y="18894"/>
                      <a:pt x="556" y="18808"/>
                    </a:cubicBezTo>
                    <a:lnTo>
                      <a:pt x="18477" y="556"/>
                    </a:lnTo>
                    <a:cubicBezTo>
                      <a:pt x="18583" y="384"/>
                      <a:pt x="18583" y="172"/>
                      <a:pt x="18477" y="0"/>
                    </a:cubicBezTo>
                    <a:close/>
                  </a:path>
                </a:pathLst>
              </a:custGeom>
              <a:solidFill>
                <a:schemeClr val="accen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85" name="Google Shape;778;p31">
                <a:extLst>
                  <a:ext uri="{FF2B5EF4-FFF2-40B4-BE49-F238E27FC236}">
                    <a16:creationId xmlns:a16="http://schemas.microsoft.com/office/drawing/2014/main" id="{237C9002-05C8-4A2E-93E1-71F680200424}"/>
                  </a:ext>
                </a:extLst>
              </p:cNvPr>
              <p:cNvSpPr/>
              <p:nvPr/>
            </p:nvSpPr>
            <p:spPr>
              <a:xfrm>
                <a:off x="5818028" y="3941796"/>
                <a:ext cx="76107" cy="67374"/>
              </a:xfrm>
              <a:custGeom>
                <a:avLst/>
                <a:gdLst/>
                <a:ahLst/>
                <a:cxnLst/>
                <a:rect l="l" t="t" r="r" b="b"/>
                <a:pathLst>
                  <a:path w="1377" h="1219" extrusionOk="0">
                    <a:moveTo>
                      <a:pt x="0" y="1"/>
                    </a:moveTo>
                    <a:lnTo>
                      <a:pt x="0" y="160"/>
                    </a:lnTo>
                    <a:lnTo>
                      <a:pt x="1218" y="1219"/>
                    </a:lnTo>
                    <a:lnTo>
                      <a:pt x="1324" y="1219"/>
                    </a:lnTo>
                    <a:cubicBezTo>
                      <a:pt x="1376" y="1152"/>
                      <a:pt x="1376" y="1099"/>
                      <a:pt x="1324" y="1047"/>
                    </a:cubicBezTo>
                    <a:lnTo>
                      <a:pt x="172" y="1"/>
                    </a:lnTo>
                    <a:close/>
                  </a:path>
                </a:pathLst>
              </a:custGeom>
              <a:solidFill>
                <a:srgbClr val="EDD56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86" name="Google Shape;779;p31">
                <a:extLst>
                  <a:ext uri="{FF2B5EF4-FFF2-40B4-BE49-F238E27FC236}">
                    <a16:creationId xmlns:a16="http://schemas.microsoft.com/office/drawing/2014/main" id="{F7CB1473-EE54-4CB9-8AFD-2741D2347015}"/>
                  </a:ext>
                </a:extLst>
              </p:cNvPr>
              <p:cNvSpPr/>
              <p:nvPr/>
            </p:nvSpPr>
            <p:spPr>
              <a:xfrm>
                <a:off x="5647575" y="4112967"/>
                <a:ext cx="76107" cy="69585"/>
              </a:xfrm>
              <a:custGeom>
                <a:avLst/>
                <a:gdLst/>
                <a:ahLst/>
                <a:cxnLst/>
                <a:rect l="l" t="t" r="r" b="b"/>
                <a:pathLst>
                  <a:path w="1377" h="1259" extrusionOk="0">
                    <a:moveTo>
                      <a:pt x="86" y="1"/>
                    </a:moveTo>
                    <a:cubicBezTo>
                      <a:pt x="66" y="1"/>
                      <a:pt x="53" y="14"/>
                      <a:pt x="53" y="41"/>
                    </a:cubicBezTo>
                    <a:cubicBezTo>
                      <a:pt x="0" y="107"/>
                      <a:pt x="0" y="160"/>
                      <a:pt x="53" y="160"/>
                    </a:cubicBezTo>
                    <a:lnTo>
                      <a:pt x="1205" y="1258"/>
                    </a:lnTo>
                    <a:lnTo>
                      <a:pt x="1377" y="1258"/>
                    </a:lnTo>
                    <a:cubicBezTo>
                      <a:pt x="1377" y="1205"/>
                      <a:pt x="1377" y="1152"/>
                      <a:pt x="1324" y="1100"/>
                    </a:cubicBezTo>
                    <a:lnTo>
                      <a:pt x="159" y="41"/>
                    </a:lnTo>
                    <a:cubicBezTo>
                      <a:pt x="133" y="14"/>
                      <a:pt x="106" y="1"/>
                      <a:pt x="86" y="1"/>
                    </a:cubicBezTo>
                    <a:close/>
                  </a:path>
                </a:pathLst>
              </a:custGeom>
              <a:solidFill>
                <a:srgbClr val="EDD56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87" name="Google Shape;780;p31">
                <a:extLst>
                  <a:ext uri="{FF2B5EF4-FFF2-40B4-BE49-F238E27FC236}">
                    <a16:creationId xmlns:a16="http://schemas.microsoft.com/office/drawing/2014/main" id="{1270F571-E266-4846-AA40-84B6ADACF443}"/>
                  </a:ext>
                </a:extLst>
              </p:cNvPr>
              <p:cNvSpPr/>
              <p:nvPr/>
            </p:nvSpPr>
            <p:spPr>
              <a:xfrm>
                <a:off x="5775580" y="3984243"/>
                <a:ext cx="54883" cy="49080"/>
              </a:xfrm>
              <a:custGeom>
                <a:avLst/>
                <a:gdLst/>
                <a:ahLst/>
                <a:cxnLst/>
                <a:rect l="l" t="t" r="r" b="b"/>
                <a:pathLst>
                  <a:path w="993" h="888" extrusionOk="0">
                    <a:moveTo>
                      <a:pt x="53" y="1"/>
                    </a:moveTo>
                    <a:cubicBezTo>
                      <a:pt x="0" y="54"/>
                      <a:pt x="0" y="54"/>
                      <a:pt x="53" y="120"/>
                    </a:cubicBezTo>
                    <a:lnTo>
                      <a:pt x="874" y="887"/>
                    </a:lnTo>
                    <a:lnTo>
                      <a:pt x="993" y="887"/>
                    </a:lnTo>
                    <a:lnTo>
                      <a:pt x="993" y="781"/>
                    </a:lnTo>
                    <a:lnTo>
                      <a:pt x="106" y="1"/>
                    </a:lnTo>
                    <a:close/>
                  </a:path>
                </a:pathLst>
              </a:custGeom>
              <a:solidFill>
                <a:srgbClr val="EDD56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88" name="Google Shape;781;p31">
                <a:extLst>
                  <a:ext uri="{FF2B5EF4-FFF2-40B4-BE49-F238E27FC236}">
                    <a16:creationId xmlns:a16="http://schemas.microsoft.com/office/drawing/2014/main" id="{66003CAD-52D8-4830-8C9F-89DC91466739}"/>
                  </a:ext>
                </a:extLst>
              </p:cNvPr>
              <p:cNvSpPr/>
              <p:nvPr/>
            </p:nvSpPr>
            <p:spPr>
              <a:xfrm>
                <a:off x="5736062" y="4024646"/>
                <a:ext cx="54938" cy="50351"/>
              </a:xfrm>
              <a:custGeom>
                <a:avLst/>
                <a:gdLst/>
                <a:ahLst/>
                <a:cxnLst/>
                <a:rect l="l" t="t" r="r" b="b"/>
                <a:pathLst>
                  <a:path w="994" h="911" extrusionOk="0">
                    <a:moveTo>
                      <a:pt x="73" y="1"/>
                    </a:moveTo>
                    <a:cubicBezTo>
                      <a:pt x="54" y="1"/>
                      <a:pt x="27" y="17"/>
                      <a:pt x="1" y="50"/>
                    </a:cubicBezTo>
                    <a:lnTo>
                      <a:pt x="1" y="103"/>
                    </a:lnTo>
                    <a:lnTo>
                      <a:pt x="874" y="871"/>
                    </a:lnTo>
                    <a:cubicBezTo>
                      <a:pt x="901" y="898"/>
                      <a:pt x="914" y="911"/>
                      <a:pt x="929" y="911"/>
                    </a:cubicBezTo>
                    <a:cubicBezTo>
                      <a:pt x="944" y="911"/>
                      <a:pt x="960" y="898"/>
                      <a:pt x="993" y="871"/>
                    </a:cubicBezTo>
                    <a:lnTo>
                      <a:pt x="993" y="818"/>
                    </a:lnTo>
                    <a:lnTo>
                      <a:pt x="107" y="50"/>
                    </a:lnTo>
                    <a:cubicBezTo>
                      <a:pt x="107" y="17"/>
                      <a:pt x="93" y="1"/>
                      <a:pt x="73" y="1"/>
                    </a:cubicBezTo>
                    <a:close/>
                  </a:path>
                </a:pathLst>
              </a:custGeom>
              <a:solidFill>
                <a:srgbClr val="EDD56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89" name="Google Shape;782;p31">
                <a:extLst>
                  <a:ext uri="{FF2B5EF4-FFF2-40B4-BE49-F238E27FC236}">
                    <a16:creationId xmlns:a16="http://schemas.microsoft.com/office/drawing/2014/main" id="{B2BA155A-3FE4-43A4-95B4-E80185A9DBF7}"/>
                  </a:ext>
                </a:extLst>
              </p:cNvPr>
              <p:cNvSpPr/>
              <p:nvPr/>
            </p:nvSpPr>
            <p:spPr>
              <a:xfrm>
                <a:off x="5695826" y="4066927"/>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20" y="0"/>
                    </a:lnTo>
                    <a:close/>
                  </a:path>
                </a:pathLst>
              </a:custGeom>
              <a:solidFill>
                <a:srgbClr val="EDD56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90" name="Google Shape;783;p31">
                <a:extLst>
                  <a:ext uri="{FF2B5EF4-FFF2-40B4-BE49-F238E27FC236}">
                    <a16:creationId xmlns:a16="http://schemas.microsoft.com/office/drawing/2014/main" id="{30E537BB-4E0A-4665-A7B9-DF88B39E9A09}"/>
                  </a:ext>
                </a:extLst>
              </p:cNvPr>
              <p:cNvSpPr/>
              <p:nvPr/>
            </p:nvSpPr>
            <p:spPr>
              <a:xfrm>
                <a:off x="5604409" y="4158344"/>
                <a:ext cx="54883" cy="48361"/>
              </a:xfrm>
              <a:custGeom>
                <a:avLst/>
                <a:gdLst/>
                <a:ahLst/>
                <a:cxnLst/>
                <a:rect l="l" t="t" r="r" b="b"/>
                <a:pathLst>
                  <a:path w="993" h="875" extrusionOk="0">
                    <a:moveTo>
                      <a:pt x="66" y="1"/>
                    </a:moveTo>
                    <a:cubicBezTo>
                      <a:pt x="0" y="54"/>
                      <a:pt x="0" y="54"/>
                      <a:pt x="66" y="106"/>
                    </a:cubicBezTo>
                    <a:lnTo>
                      <a:pt x="887" y="874"/>
                    </a:lnTo>
                    <a:lnTo>
                      <a:pt x="993" y="874"/>
                    </a:lnTo>
                    <a:lnTo>
                      <a:pt x="993" y="768"/>
                    </a:lnTo>
                    <a:lnTo>
                      <a:pt x="119" y="1"/>
                    </a:lnTo>
                    <a:close/>
                  </a:path>
                </a:pathLst>
              </a:custGeom>
              <a:solidFill>
                <a:srgbClr val="EDD56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91" name="Google Shape;784;p31">
                <a:extLst>
                  <a:ext uri="{FF2B5EF4-FFF2-40B4-BE49-F238E27FC236}">
                    <a16:creationId xmlns:a16="http://schemas.microsoft.com/office/drawing/2014/main" id="{0B357D3C-EDF2-401D-AFC3-3D88771217FC}"/>
                  </a:ext>
                </a:extLst>
              </p:cNvPr>
              <p:cNvSpPr/>
              <p:nvPr/>
            </p:nvSpPr>
            <p:spPr>
              <a:xfrm>
                <a:off x="5564891" y="4198580"/>
                <a:ext cx="54938" cy="50517"/>
              </a:xfrm>
              <a:custGeom>
                <a:avLst/>
                <a:gdLst/>
                <a:ahLst/>
                <a:cxnLst/>
                <a:rect l="l" t="t" r="r" b="b"/>
                <a:pathLst>
                  <a:path w="994" h="914" extrusionOk="0">
                    <a:moveTo>
                      <a:pt x="87" y="1"/>
                    </a:moveTo>
                    <a:cubicBezTo>
                      <a:pt x="70" y="1"/>
                      <a:pt x="54" y="14"/>
                      <a:pt x="54" y="40"/>
                    </a:cubicBezTo>
                    <a:cubicBezTo>
                      <a:pt x="1" y="40"/>
                      <a:pt x="1" y="93"/>
                      <a:pt x="54" y="93"/>
                    </a:cubicBezTo>
                    <a:lnTo>
                      <a:pt x="887" y="874"/>
                    </a:lnTo>
                    <a:cubicBezTo>
                      <a:pt x="914" y="901"/>
                      <a:pt x="927" y="914"/>
                      <a:pt x="940" y="914"/>
                    </a:cubicBezTo>
                    <a:cubicBezTo>
                      <a:pt x="954" y="914"/>
                      <a:pt x="967" y="901"/>
                      <a:pt x="993" y="874"/>
                    </a:cubicBezTo>
                    <a:lnTo>
                      <a:pt x="993" y="808"/>
                    </a:lnTo>
                    <a:lnTo>
                      <a:pt x="120" y="40"/>
                    </a:lnTo>
                    <a:cubicBezTo>
                      <a:pt x="120" y="14"/>
                      <a:pt x="103" y="1"/>
                      <a:pt x="87" y="1"/>
                    </a:cubicBezTo>
                    <a:close/>
                  </a:path>
                </a:pathLst>
              </a:custGeom>
              <a:solidFill>
                <a:srgbClr val="EDD56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92" name="Google Shape;785;p31">
                <a:extLst>
                  <a:ext uri="{FF2B5EF4-FFF2-40B4-BE49-F238E27FC236}">
                    <a16:creationId xmlns:a16="http://schemas.microsoft.com/office/drawing/2014/main" id="{E7FA9937-7A99-4D4D-B4C3-75D6C83A7388}"/>
                  </a:ext>
                </a:extLst>
              </p:cNvPr>
              <p:cNvSpPr/>
              <p:nvPr/>
            </p:nvSpPr>
            <p:spPr>
              <a:xfrm>
                <a:off x="5525373" y="4240254"/>
                <a:ext cx="54938" cy="49080"/>
              </a:xfrm>
              <a:custGeom>
                <a:avLst/>
                <a:gdLst/>
                <a:ahLst/>
                <a:cxnLst/>
                <a:rect l="l" t="t" r="r" b="b"/>
                <a:pathLst>
                  <a:path w="994" h="888" extrusionOk="0">
                    <a:moveTo>
                      <a:pt x="1" y="1"/>
                    </a:moveTo>
                    <a:lnTo>
                      <a:pt x="1" y="120"/>
                    </a:lnTo>
                    <a:lnTo>
                      <a:pt x="888" y="888"/>
                    </a:lnTo>
                    <a:lnTo>
                      <a:pt x="994" y="888"/>
                    </a:lnTo>
                    <a:cubicBezTo>
                      <a:pt x="994" y="888"/>
                      <a:pt x="994" y="835"/>
                      <a:pt x="941" y="782"/>
                    </a:cubicBezTo>
                    <a:lnTo>
                      <a:pt x="107" y="1"/>
                    </a:lnTo>
                    <a:close/>
                  </a:path>
                </a:pathLst>
              </a:custGeom>
              <a:solidFill>
                <a:srgbClr val="EDD56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93" name="Google Shape;786;p31">
                <a:extLst>
                  <a:ext uri="{FF2B5EF4-FFF2-40B4-BE49-F238E27FC236}">
                    <a16:creationId xmlns:a16="http://schemas.microsoft.com/office/drawing/2014/main" id="{AFAF38D6-83F1-435B-B8B4-2E31A364AE50}"/>
                  </a:ext>
                </a:extLst>
              </p:cNvPr>
              <p:cNvSpPr/>
              <p:nvPr/>
            </p:nvSpPr>
            <p:spPr>
              <a:xfrm>
                <a:off x="5433956" y="4331726"/>
                <a:ext cx="57868" cy="49080"/>
              </a:xfrm>
              <a:custGeom>
                <a:avLst/>
                <a:gdLst/>
                <a:ahLst/>
                <a:cxnLst/>
                <a:rect l="l" t="t" r="r" b="b"/>
                <a:pathLst>
                  <a:path w="1047" h="888" extrusionOk="0">
                    <a:moveTo>
                      <a:pt x="53" y="0"/>
                    </a:moveTo>
                    <a:cubicBezTo>
                      <a:pt x="0" y="53"/>
                      <a:pt x="0" y="53"/>
                      <a:pt x="53" y="119"/>
                    </a:cubicBezTo>
                    <a:lnTo>
                      <a:pt x="940" y="887"/>
                    </a:lnTo>
                    <a:lnTo>
                      <a:pt x="993" y="887"/>
                    </a:lnTo>
                    <a:cubicBezTo>
                      <a:pt x="1046" y="887"/>
                      <a:pt x="1046" y="834"/>
                      <a:pt x="993" y="781"/>
                    </a:cubicBezTo>
                    <a:lnTo>
                      <a:pt x="173" y="0"/>
                    </a:lnTo>
                    <a:close/>
                  </a:path>
                </a:pathLst>
              </a:custGeom>
              <a:solidFill>
                <a:srgbClr val="EDD56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94" name="Google Shape;787;p31">
                <a:extLst>
                  <a:ext uri="{FF2B5EF4-FFF2-40B4-BE49-F238E27FC236}">
                    <a16:creationId xmlns:a16="http://schemas.microsoft.com/office/drawing/2014/main" id="{209D6F8F-3D6C-4410-A1E9-FF14B2C03814}"/>
                  </a:ext>
                </a:extLst>
              </p:cNvPr>
              <p:cNvSpPr/>
              <p:nvPr/>
            </p:nvSpPr>
            <p:spPr>
              <a:xfrm>
                <a:off x="5394438" y="4372128"/>
                <a:ext cx="54938" cy="50351"/>
              </a:xfrm>
              <a:custGeom>
                <a:avLst/>
                <a:gdLst/>
                <a:ahLst/>
                <a:cxnLst/>
                <a:rect l="l" t="t" r="r" b="b"/>
                <a:pathLst>
                  <a:path w="994" h="911" extrusionOk="0">
                    <a:moveTo>
                      <a:pt x="80" y="1"/>
                    </a:moveTo>
                    <a:cubicBezTo>
                      <a:pt x="67" y="1"/>
                      <a:pt x="54" y="17"/>
                      <a:pt x="54" y="50"/>
                    </a:cubicBezTo>
                    <a:cubicBezTo>
                      <a:pt x="1" y="50"/>
                      <a:pt x="1" y="103"/>
                      <a:pt x="54" y="103"/>
                    </a:cubicBezTo>
                    <a:lnTo>
                      <a:pt x="888" y="871"/>
                    </a:lnTo>
                    <a:cubicBezTo>
                      <a:pt x="914" y="897"/>
                      <a:pt x="940" y="910"/>
                      <a:pt x="960" y="910"/>
                    </a:cubicBezTo>
                    <a:cubicBezTo>
                      <a:pt x="980" y="910"/>
                      <a:pt x="993" y="897"/>
                      <a:pt x="993" y="871"/>
                    </a:cubicBezTo>
                    <a:lnTo>
                      <a:pt x="993" y="818"/>
                    </a:lnTo>
                    <a:lnTo>
                      <a:pt x="107" y="50"/>
                    </a:lnTo>
                    <a:cubicBezTo>
                      <a:pt x="107" y="17"/>
                      <a:pt x="93" y="1"/>
                      <a:pt x="80" y="1"/>
                    </a:cubicBezTo>
                    <a:close/>
                  </a:path>
                </a:pathLst>
              </a:custGeom>
              <a:solidFill>
                <a:srgbClr val="EDD56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95" name="Google Shape;788;p31">
                <a:extLst>
                  <a:ext uri="{FF2B5EF4-FFF2-40B4-BE49-F238E27FC236}">
                    <a16:creationId xmlns:a16="http://schemas.microsoft.com/office/drawing/2014/main" id="{2E14871B-0005-4363-8024-41CDC33D64EB}"/>
                  </a:ext>
                </a:extLst>
              </p:cNvPr>
              <p:cNvSpPr/>
              <p:nvPr/>
            </p:nvSpPr>
            <p:spPr>
              <a:xfrm>
                <a:off x="5354975" y="4414354"/>
                <a:ext cx="54883" cy="48361"/>
              </a:xfrm>
              <a:custGeom>
                <a:avLst/>
                <a:gdLst/>
                <a:ahLst/>
                <a:cxnLst/>
                <a:rect l="l" t="t" r="r" b="b"/>
                <a:pathLst>
                  <a:path w="993" h="875" extrusionOk="0">
                    <a:moveTo>
                      <a:pt x="0" y="1"/>
                    </a:moveTo>
                    <a:cubicBezTo>
                      <a:pt x="0" y="54"/>
                      <a:pt x="0" y="54"/>
                      <a:pt x="53" y="107"/>
                    </a:cubicBezTo>
                    <a:lnTo>
                      <a:pt x="874" y="874"/>
                    </a:lnTo>
                    <a:lnTo>
                      <a:pt x="993" y="874"/>
                    </a:lnTo>
                    <a:lnTo>
                      <a:pt x="993" y="769"/>
                    </a:lnTo>
                    <a:lnTo>
                      <a:pt x="106" y="1"/>
                    </a:lnTo>
                    <a:close/>
                  </a:path>
                </a:pathLst>
              </a:custGeom>
              <a:solidFill>
                <a:srgbClr val="EDD56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96" name="Google Shape;789;p31">
                <a:extLst>
                  <a:ext uri="{FF2B5EF4-FFF2-40B4-BE49-F238E27FC236}">
                    <a16:creationId xmlns:a16="http://schemas.microsoft.com/office/drawing/2014/main" id="{F9A04849-BAA8-4BEC-9B26-B9A9265C5443}"/>
                  </a:ext>
                </a:extLst>
              </p:cNvPr>
              <p:cNvSpPr/>
              <p:nvPr/>
            </p:nvSpPr>
            <p:spPr>
              <a:xfrm>
                <a:off x="5266433" y="4505826"/>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06" y="0"/>
                    </a:lnTo>
                    <a:close/>
                  </a:path>
                </a:pathLst>
              </a:custGeom>
              <a:solidFill>
                <a:srgbClr val="EDD56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97" name="Google Shape;790;p31">
                <a:extLst>
                  <a:ext uri="{FF2B5EF4-FFF2-40B4-BE49-F238E27FC236}">
                    <a16:creationId xmlns:a16="http://schemas.microsoft.com/office/drawing/2014/main" id="{F3EF5BE9-1D37-4493-BB7B-BBC6B28E94B5}"/>
                  </a:ext>
                </a:extLst>
              </p:cNvPr>
              <p:cNvSpPr/>
              <p:nvPr/>
            </p:nvSpPr>
            <p:spPr>
              <a:xfrm>
                <a:off x="5223986" y="4546063"/>
                <a:ext cx="57868" cy="50517"/>
              </a:xfrm>
              <a:custGeom>
                <a:avLst/>
                <a:gdLst/>
                <a:ahLst/>
                <a:cxnLst/>
                <a:rect l="l" t="t" r="r" b="b"/>
                <a:pathLst>
                  <a:path w="1047" h="914" extrusionOk="0">
                    <a:moveTo>
                      <a:pt x="87" y="0"/>
                    </a:moveTo>
                    <a:cubicBezTo>
                      <a:pt x="67" y="0"/>
                      <a:pt x="54" y="13"/>
                      <a:pt x="54" y="40"/>
                    </a:cubicBezTo>
                    <a:cubicBezTo>
                      <a:pt x="1" y="40"/>
                      <a:pt x="1" y="93"/>
                      <a:pt x="54" y="93"/>
                    </a:cubicBezTo>
                    <a:lnTo>
                      <a:pt x="874" y="874"/>
                    </a:lnTo>
                    <a:cubicBezTo>
                      <a:pt x="901" y="900"/>
                      <a:pt x="931" y="913"/>
                      <a:pt x="954" y="913"/>
                    </a:cubicBezTo>
                    <a:cubicBezTo>
                      <a:pt x="977" y="913"/>
                      <a:pt x="994" y="900"/>
                      <a:pt x="994" y="874"/>
                    </a:cubicBezTo>
                    <a:cubicBezTo>
                      <a:pt x="1047" y="874"/>
                      <a:pt x="1047" y="808"/>
                      <a:pt x="994" y="808"/>
                    </a:cubicBezTo>
                    <a:lnTo>
                      <a:pt x="160" y="40"/>
                    </a:lnTo>
                    <a:cubicBezTo>
                      <a:pt x="133" y="13"/>
                      <a:pt x="107" y="0"/>
                      <a:pt x="87" y="0"/>
                    </a:cubicBezTo>
                    <a:close/>
                  </a:path>
                </a:pathLst>
              </a:custGeom>
              <a:solidFill>
                <a:srgbClr val="EDD56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98" name="Google Shape;791;p31">
                <a:extLst>
                  <a:ext uri="{FF2B5EF4-FFF2-40B4-BE49-F238E27FC236}">
                    <a16:creationId xmlns:a16="http://schemas.microsoft.com/office/drawing/2014/main" id="{1C71BCFA-7DC6-4E85-9435-CEC8DE763738}"/>
                  </a:ext>
                </a:extLst>
              </p:cNvPr>
              <p:cNvSpPr/>
              <p:nvPr/>
            </p:nvSpPr>
            <p:spPr>
              <a:xfrm>
                <a:off x="5183804" y="4587736"/>
                <a:ext cx="54883" cy="49080"/>
              </a:xfrm>
              <a:custGeom>
                <a:avLst/>
                <a:gdLst/>
                <a:ahLst/>
                <a:cxnLst/>
                <a:rect l="l" t="t" r="r" b="b"/>
                <a:pathLst>
                  <a:path w="993" h="888" extrusionOk="0">
                    <a:moveTo>
                      <a:pt x="66" y="1"/>
                    </a:moveTo>
                    <a:cubicBezTo>
                      <a:pt x="0" y="54"/>
                      <a:pt x="0" y="120"/>
                      <a:pt x="66" y="120"/>
                    </a:cubicBezTo>
                    <a:lnTo>
                      <a:pt x="887" y="887"/>
                    </a:lnTo>
                    <a:lnTo>
                      <a:pt x="993" y="887"/>
                    </a:lnTo>
                    <a:lnTo>
                      <a:pt x="993" y="782"/>
                    </a:lnTo>
                    <a:lnTo>
                      <a:pt x="119" y="1"/>
                    </a:lnTo>
                    <a:close/>
                  </a:path>
                </a:pathLst>
              </a:custGeom>
              <a:solidFill>
                <a:srgbClr val="EDD56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99" name="Google Shape;792;p31">
                <a:extLst>
                  <a:ext uri="{FF2B5EF4-FFF2-40B4-BE49-F238E27FC236}">
                    <a16:creationId xmlns:a16="http://schemas.microsoft.com/office/drawing/2014/main" id="{4D23DD00-30F8-465A-A4CF-EFAA11ABF39B}"/>
                  </a:ext>
                </a:extLst>
              </p:cNvPr>
              <p:cNvSpPr/>
              <p:nvPr/>
            </p:nvSpPr>
            <p:spPr>
              <a:xfrm>
                <a:off x="5095980" y="4679208"/>
                <a:ext cx="54938" cy="49024"/>
              </a:xfrm>
              <a:custGeom>
                <a:avLst/>
                <a:gdLst/>
                <a:ahLst/>
                <a:cxnLst/>
                <a:rect l="l" t="t" r="r" b="b"/>
                <a:pathLst>
                  <a:path w="994" h="887" extrusionOk="0">
                    <a:moveTo>
                      <a:pt x="1" y="0"/>
                    </a:moveTo>
                    <a:lnTo>
                      <a:pt x="1" y="119"/>
                    </a:lnTo>
                    <a:lnTo>
                      <a:pt x="874" y="887"/>
                    </a:lnTo>
                    <a:lnTo>
                      <a:pt x="993" y="887"/>
                    </a:lnTo>
                    <a:cubicBezTo>
                      <a:pt x="993" y="887"/>
                      <a:pt x="993" y="834"/>
                      <a:pt x="927" y="781"/>
                    </a:cubicBezTo>
                    <a:lnTo>
                      <a:pt x="107" y="0"/>
                    </a:lnTo>
                    <a:close/>
                  </a:path>
                </a:pathLst>
              </a:custGeom>
              <a:solidFill>
                <a:srgbClr val="EDD56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00" name="Google Shape;793;p31">
                <a:extLst>
                  <a:ext uri="{FF2B5EF4-FFF2-40B4-BE49-F238E27FC236}">
                    <a16:creationId xmlns:a16="http://schemas.microsoft.com/office/drawing/2014/main" id="{42DA9856-4448-43EC-9FE5-265665745E1C}"/>
                  </a:ext>
                </a:extLst>
              </p:cNvPr>
              <p:cNvSpPr/>
              <p:nvPr/>
            </p:nvSpPr>
            <p:spPr>
              <a:xfrm>
                <a:off x="5055744" y="4719611"/>
                <a:ext cx="54938" cy="50351"/>
              </a:xfrm>
              <a:custGeom>
                <a:avLst/>
                <a:gdLst/>
                <a:ahLst/>
                <a:cxnLst/>
                <a:rect l="l" t="t" r="r" b="b"/>
                <a:pathLst>
                  <a:path w="994" h="911" extrusionOk="0">
                    <a:moveTo>
                      <a:pt x="41" y="0"/>
                    </a:moveTo>
                    <a:cubicBezTo>
                      <a:pt x="17" y="0"/>
                      <a:pt x="1" y="17"/>
                      <a:pt x="1" y="50"/>
                    </a:cubicBezTo>
                    <a:lnTo>
                      <a:pt x="1" y="103"/>
                    </a:lnTo>
                    <a:lnTo>
                      <a:pt x="888" y="871"/>
                    </a:lnTo>
                    <a:cubicBezTo>
                      <a:pt x="888" y="897"/>
                      <a:pt x="901" y="910"/>
                      <a:pt x="914" y="910"/>
                    </a:cubicBezTo>
                    <a:cubicBezTo>
                      <a:pt x="927" y="910"/>
                      <a:pt x="941" y="897"/>
                      <a:pt x="941" y="871"/>
                    </a:cubicBezTo>
                    <a:cubicBezTo>
                      <a:pt x="993" y="871"/>
                      <a:pt x="993" y="818"/>
                      <a:pt x="941" y="818"/>
                    </a:cubicBezTo>
                    <a:lnTo>
                      <a:pt x="120" y="50"/>
                    </a:lnTo>
                    <a:cubicBezTo>
                      <a:pt x="93" y="17"/>
                      <a:pt x="64" y="0"/>
                      <a:pt x="41" y="0"/>
                    </a:cubicBezTo>
                    <a:close/>
                  </a:path>
                </a:pathLst>
              </a:custGeom>
              <a:solidFill>
                <a:srgbClr val="EDD56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01" name="Google Shape;794;p31">
                <a:extLst>
                  <a:ext uri="{FF2B5EF4-FFF2-40B4-BE49-F238E27FC236}">
                    <a16:creationId xmlns:a16="http://schemas.microsoft.com/office/drawing/2014/main" id="{FCD3B74B-7950-48D3-851C-D9F296F1980C}"/>
                  </a:ext>
                </a:extLst>
              </p:cNvPr>
              <p:cNvSpPr/>
              <p:nvPr/>
            </p:nvSpPr>
            <p:spPr>
              <a:xfrm>
                <a:off x="5013352" y="4761837"/>
                <a:ext cx="54883" cy="48361"/>
              </a:xfrm>
              <a:custGeom>
                <a:avLst/>
                <a:gdLst/>
                <a:ahLst/>
                <a:cxnLst/>
                <a:rect l="l" t="t" r="r" b="b"/>
                <a:pathLst>
                  <a:path w="993" h="875" extrusionOk="0">
                    <a:moveTo>
                      <a:pt x="53" y="1"/>
                    </a:moveTo>
                    <a:cubicBezTo>
                      <a:pt x="0" y="54"/>
                      <a:pt x="0" y="107"/>
                      <a:pt x="53" y="107"/>
                    </a:cubicBezTo>
                    <a:lnTo>
                      <a:pt x="887" y="874"/>
                    </a:lnTo>
                    <a:lnTo>
                      <a:pt x="993" y="874"/>
                    </a:lnTo>
                    <a:lnTo>
                      <a:pt x="993" y="768"/>
                    </a:lnTo>
                    <a:lnTo>
                      <a:pt x="106" y="1"/>
                    </a:lnTo>
                    <a:close/>
                  </a:path>
                </a:pathLst>
              </a:custGeom>
              <a:solidFill>
                <a:srgbClr val="EDD56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02" name="Google Shape;795;p31">
                <a:extLst>
                  <a:ext uri="{FF2B5EF4-FFF2-40B4-BE49-F238E27FC236}">
                    <a16:creationId xmlns:a16="http://schemas.microsoft.com/office/drawing/2014/main" id="{E42274F8-8BDE-44C5-80CC-9156BEC44DE9}"/>
                  </a:ext>
                </a:extLst>
              </p:cNvPr>
              <p:cNvSpPr/>
              <p:nvPr/>
            </p:nvSpPr>
            <p:spPr>
              <a:xfrm>
                <a:off x="4924809" y="4853309"/>
                <a:ext cx="54938" cy="48306"/>
              </a:xfrm>
              <a:custGeom>
                <a:avLst/>
                <a:gdLst/>
                <a:ahLst/>
                <a:cxnLst/>
                <a:rect l="l" t="t" r="r" b="b"/>
                <a:pathLst>
                  <a:path w="994" h="874" extrusionOk="0">
                    <a:moveTo>
                      <a:pt x="1" y="0"/>
                    </a:moveTo>
                    <a:lnTo>
                      <a:pt x="1" y="106"/>
                    </a:lnTo>
                    <a:lnTo>
                      <a:pt x="887" y="874"/>
                    </a:lnTo>
                    <a:lnTo>
                      <a:pt x="993" y="874"/>
                    </a:lnTo>
                    <a:lnTo>
                      <a:pt x="993" y="768"/>
                    </a:lnTo>
                    <a:lnTo>
                      <a:pt x="120" y="0"/>
                    </a:lnTo>
                    <a:close/>
                  </a:path>
                </a:pathLst>
              </a:custGeom>
              <a:solidFill>
                <a:srgbClr val="EDD56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03" name="Google Shape;796;p31">
                <a:extLst>
                  <a:ext uri="{FF2B5EF4-FFF2-40B4-BE49-F238E27FC236}">
                    <a16:creationId xmlns:a16="http://schemas.microsoft.com/office/drawing/2014/main" id="{977D4C15-B4AA-4951-BD17-F19DD249F837}"/>
                  </a:ext>
                </a:extLst>
              </p:cNvPr>
              <p:cNvSpPr/>
              <p:nvPr/>
            </p:nvSpPr>
            <p:spPr>
              <a:xfrm>
                <a:off x="4885346" y="4893490"/>
                <a:ext cx="54883" cy="51291"/>
              </a:xfrm>
              <a:custGeom>
                <a:avLst/>
                <a:gdLst/>
                <a:ahLst/>
                <a:cxnLst/>
                <a:rect l="l" t="t" r="r" b="b"/>
                <a:pathLst>
                  <a:path w="993" h="928" extrusionOk="0">
                    <a:moveTo>
                      <a:pt x="53" y="1"/>
                    </a:moveTo>
                    <a:cubicBezTo>
                      <a:pt x="40" y="1"/>
                      <a:pt x="26" y="14"/>
                      <a:pt x="0" y="41"/>
                    </a:cubicBezTo>
                    <a:lnTo>
                      <a:pt x="0" y="94"/>
                    </a:lnTo>
                    <a:lnTo>
                      <a:pt x="887" y="874"/>
                    </a:lnTo>
                    <a:cubicBezTo>
                      <a:pt x="887" y="927"/>
                      <a:pt x="940" y="927"/>
                      <a:pt x="940" y="927"/>
                    </a:cubicBezTo>
                    <a:cubicBezTo>
                      <a:pt x="993" y="874"/>
                      <a:pt x="993" y="808"/>
                      <a:pt x="940" y="808"/>
                    </a:cubicBezTo>
                    <a:lnTo>
                      <a:pt x="106" y="41"/>
                    </a:lnTo>
                    <a:cubicBezTo>
                      <a:pt x="79" y="14"/>
                      <a:pt x="66" y="1"/>
                      <a:pt x="53" y="1"/>
                    </a:cubicBezTo>
                    <a:close/>
                  </a:path>
                </a:pathLst>
              </a:custGeom>
              <a:solidFill>
                <a:srgbClr val="EDD56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04" name="Google Shape;797;p31">
                <a:extLst>
                  <a:ext uri="{FF2B5EF4-FFF2-40B4-BE49-F238E27FC236}">
                    <a16:creationId xmlns:a16="http://schemas.microsoft.com/office/drawing/2014/main" id="{D06F808D-4D4F-4C28-AAE4-372B745ECB76}"/>
                  </a:ext>
                </a:extLst>
              </p:cNvPr>
              <p:cNvSpPr/>
              <p:nvPr/>
            </p:nvSpPr>
            <p:spPr>
              <a:xfrm>
                <a:off x="5480051" y="4287068"/>
                <a:ext cx="76107" cy="68645"/>
              </a:xfrm>
              <a:custGeom>
                <a:avLst/>
                <a:gdLst/>
                <a:ahLst/>
                <a:cxnLst/>
                <a:rect l="l" t="t" r="r" b="b"/>
                <a:pathLst>
                  <a:path w="1377" h="1242" extrusionOk="0">
                    <a:moveTo>
                      <a:pt x="80" y="1"/>
                    </a:moveTo>
                    <a:cubicBezTo>
                      <a:pt x="53" y="1"/>
                      <a:pt x="27" y="14"/>
                      <a:pt x="0" y="41"/>
                    </a:cubicBezTo>
                    <a:lnTo>
                      <a:pt x="0" y="147"/>
                    </a:lnTo>
                    <a:lnTo>
                      <a:pt x="1205" y="1192"/>
                    </a:lnTo>
                    <a:cubicBezTo>
                      <a:pt x="1205" y="1225"/>
                      <a:pt x="1218" y="1242"/>
                      <a:pt x="1239" y="1242"/>
                    </a:cubicBezTo>
                    <a:cubicBezTo>
                      <a:pt x="1261" y="1242"/>
                      <a:pt x="1291" y="1225"/>
                      <a:pt x="1324" y="1192"/>
                    </a:cubicBezTo>
                    <a:cubicBezTo>
                      <a:pt x="1377" y="1192"/>
                      <a:pt x="1377" y="1139"/>
                      <a:pt x="1324" y="1086"/>
                    </a:cubicBezTo>
                    <a:lnTo>
                      <a:pt x="159" y="41"/>
                    </a:lnTo>
                    <a:cubicBezTo>
                      <a:pt x="133" y="14"/>
                      <a:pt x="106" y="1"/>
                      <a:pt x="80" y="1"/>
                    </a:cubicBezTo>
                    <a:close/>
                  </a:path>
                </a:pathLst>
              </a:custGeom>
              <a:solidFill>
                <a:srgbClr val="EDD56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05" name="Google Shape;798;p31">
                <a:extLst>
                  <a:ext uri="{FF2B5EF4-FFF2-40B4-BE49-F238E27FC236}">
                    <a16:creationId xmlns:a16="http://schemas.microsoft.com/office/drawing/2014/main" id="{D2BA24A8-C9DC-4FB5-A6B6-9B81690DE639}"/>
                  </a:ext>
                </a:extLst>
              </p:cNvPr>
              <p:cNvSpPr/>
              <p:nvPr/>
            </p:nvSpPr>
            <p:spPr>
              <a:xfrm>
                <a:off x="5308880" y="4459731"/>
                <a:ext cx="76107" cy="69530"/>
              </a:xfrm>
              <a:custGeom>
                <a:avLst/>
                <a:gdLst/>
                <a:ahLst/>
                <a:cxnLst/>
                <a:rect l="l" t="t" r="r" b="b"/>
                <a:pathLst>
                  <a:path w="1377" h="1258" extrusionOk="0">
                    <a:moveTo>
                      <a:pt x="53" y="0"/>
                    </a:moveTo>
                    <a:cubicBezTo>
                      <a:pt x="0" y="53"/>
                      <a:pt x="0" y="120"/>
                      <a:pt x="53" y="173"/>
                    </a:cubicBezTo>
                    <a:lnTo>
                      <a:pt x="1218" y="1218"/>
                    </a:lnTo>
                    <a:cubicBezTo>
                      <a:pt x="1244" y="1245"/>
                      <a:pt x="1271" y="1258"/>
                      <a:pt x="1291" y="1258"/>
                    </a:cubicBezTo>
                    <a:cubicBezTo>
                      <a:pt x="1311" y="1258"/>
                      <a:pt x="1324" y="1245"/>
                      <a:pt x="1324" y="1218"/>
                    </a:cubicBezTo>
                    <a:cubicBezTo>
                      <a:pt x="1377" y="1165"/>
                      <a:pt x="1377" y="1112"/>
                      <a:pt x="1324" y="1112"/>
                    </a:cubicBezTo>
                    <a:lnTo>
                      <a:pt x="172" y="0"/>
                    </a:lnTo>
                    <a:close/>
                  </a:path>
                </a:pathLst>
              </a:custGeom>
              <a:solidFill>
                <a:srgbClr val="EDD56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06" name="Google Shape;799;p31">
                <a:extLst>
                  <a:ext uri="{FF2B5EF4-FFF2-40B4-BE49-F238E27FC236}">
                    <a16:creationId xmlns:a16="http://schemas.microsoft.com/office/drawing/2014/main" id="{50C2B5D8-882A-4E64-862C-4513602D44ED}"/>
                  </a:ext>
                </a:extLst>
              </p:cNvPr>
              <p:cNvSpPr/>
              <p:nvPr/>
            </p:nvSpPr>
            <p:spPr>
              <a:xfrm>
                <a:off x="5138428" y="4631621"/>
                <a:ext cx="79036" cy="68811"/>
              </a:xfrm>
              <a:custGeom>
                <a:avLst/>
                <a:gdLst/>
                <a:ahLst/>
                <a:cxnLst/>
                <a:rect l="l" t="t" r="r" b="b"/>
                <a:pathLst>
                  <a:path w="1430" h="1245" extrusionOk="0">
                    <a:moveTo>
                      <a:pt x="134" y="1"/>
                    </a:moveTo>
                    <a:cubicBezTo>
                      <a:pt x="106" y="1"/>
                      <a:pt x="80" y="14"/>
                      <a:pt x="53" y="40"/>
                    </a:cubicBezTo>
                    <a:cubicBezTo>
                      <a:pt x="0" y="93"/>
                      <a:pt x="53" y="146"/>
                      <a:pt x="53" y="146"/>
                    </a:cubicBezTo>
                    <a:lnTo>
                      <a:pt x="1271" y="1245"/>
                    </a:lnTo>
                    <a:lnTo>
                      <a:pt x="1377" y="1245"/>
                    </a:lnTo>
                    <a:cubicBezTo>
                      <a:pt x="1430" y="1192"/>
                      <a:pt x="1430" y="1139"/>
                      <a:pt x="1377" y="1086"/>
                    </a:cubicBezTo>
                    <a:lnTo>
                      <a:pt x="225" y="40"/>
                    </a:lnTo>
                    <a:cubicBezTo>
                      <a:pt x="192" y="14"/>
                      <a:pt x="163" y="1"/>
                      <a:pt x="134" y="1"/>
                    </a:cubicBezTo>
                    <a:close/>
                  </a:path>
                </a:pathLst>
              </a:custGeom>
              <a:solidFill>
                <a:srgbClr val="EDD56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07" name="Google Shape;800;p31">
                <a:extLst>
                  <a:ext uri="{FF2B5EF4-FFF2-40B4-BE49-F238E27FC236}">
                    <a16:creationId xmlns:a16="http://schemas.microsoft.com/office/drawing/2014/main" id="{3E8EA5DF-553D-40B7-8582-4C67204A077F}"/>
                  </a:ext>
                </a:extLst>
              </p:cNvPr>
              <p:cNvSpPr/>
              <p:nvPr/>
            </p:nvSpPr>
            <p:spPr>
              <a:xfrm>
                <a:off x="4970904" y="4805003"/>
                <a:ext cx="76107" cy="68811"/>
              </a:xfrm>
              <a:custGeom>
                <a:avLst/>
                <a:gdLst/>
                <a:ahLst/>
                <a:cxnLst/>
                <a:rect l="l" t="t" r="r" b="b"/>
                <a:pathLst>
                  <a:path w="1377" h="1245" extrusionOk="0">
                    <a:moveTo>
                      <a:pt x="87" y="1"/>
                    </a:moveTo>
                    <a:cubicBezTo>
                      <a:pt x="67" y="1"/>
                      <a:pt x="53" y="14"/>
                      <a:pt x="53" y="40"/>
                    </a:cubicBezTo>
                    <a:cubicBezTo>
                      <a:pt x="1" y="40"/>
                      <a:pt x="1" y="93"/>
                      <a:pt x="53" y="159"/>
                    </a:cubicBezTo>
                    <a:lnTo>
                      <a:pt x="1205" y="1205"/>
                    </a:lnTo>
                    <a:cubicBezTo>
                      <a:pt x="1238" y="1231"/>
                      <a:pt x="1268" y="1245"/>
                      <a:pt x="1289" y="1245"/>
                    </a:cubicBezTo>
                    <a:cubicBezTo>
                      <a:pt x="1311" y="1245"/>
                      <a:pt x="1324" y="1231"/>
                      <a:pt x="1324" y="1205"/>
                    </a:cubicBezTo>
                    <a:cubicBezTo>
                      <a:pt x="1377" y="1205"/>
                      <a:pt x="1377" y="1152"/>
                      <a:pt x="1324" y="1086"/>
                    </a:cubicBezTo>
                    <a:lnTo>
                      <a:pt x="159" y="40"/>
                    </a:lnTo>
                    <a:cubicBezTo>
                      <a:pt x="133" y="14"/>
                      <a:pt x="106" y="1"/>
                      <a:pt x="87" y="1"/>
                    </a:cubicBezTo>
                    <a:close/>
                  </a:path>
                </a:pathLst>
              </a:custGeom>
              <a:solidFill>
                <a:srgbClr val="EDD56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08" name="Google Shape;801;p31">
                <a:extLst>
                  <a:ext uri="{FF2B5EF4-FFF2-40B4-BE49-F238E27FC236}">
                    <a16:creationId xmlns:a16="http://schemas.microsoft.com/office/drawing/2014/main" id="{0B0C6E18-FA4F-42EA-83DB-7541420F71BD}"/>
                  </a:ext>
                </a:extLst>
              </p:cNvPr>
              <p:cNvSpPr/>
              <p:nvPr/>
            </p:nvSpPr>
            <p:spPr>
              <a:xfrm>
                <a:off x="5818028" y="4746472"/>
                <a:ext cx="1121428" cy="305090"/>
              </a:xfrm>
              <a:custGeom>
                <a:avLst/>
                <a:gdLst/>
                <a:ahLst/>
                <a:cxnLst/>
                <a:rect l="l" t="t" r="r" b="b"/>
                <a:pathLst>
                  <a:path w="20290" h="5520" extrusionOk="0">
                    <a:moveTo>
                      <a:pt x="2316" y="1"/>
                    </a:moveTo>
                    <a:cubicBezTo>
                      <a:pt x="1046" y="1"/>
                      <a:pt x="0" y="940"/>
                      <a:pt x="0" y="2092"/>
                    </a:cubicBezTo>
                    <a:lnTo>
                      <a:pt x="0" y="3534"/>
                    </a:lnTo>
                    <a:cubicBezTo>
                      <a:pt x="0" y="4633"/>
                      <a:pt x="1046" y="5520"/>
                      <a:pt x="2316" y="5520"/>
                    </a:cubicBezTo>
                    <a:lnTo>
                      <a:pt x="20290" y="5520"/>
                    </a:lnTo>
                    <a:lnTo>
                      <a:pt x="20290" y="4408"/>
                    </a:lnTo>
                    <a:lnTo>
                      <a:pt x="20290" y="1099"/>
                    </a:lnTo>
                    <a:lnTo>
                      <a:pt x="20290" y="1"/>
                    </a:lnTo>
                    <a:close/>
                  </a:path>
                </a:pathLst>
              </a:custGeom>
              <a:solidFill>
                <a:schemeClr val="accent3"/>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09" name="Google Shape;802;p31">
                <a:extLst>
                  <a:ext uri="{FF2B5EF4-FFF2-40B4-BE49-F238E27FC236}">
                    <a16:creationId xmlns:a16="http://schemas.microsoft.com/office/drawing/2014/main" id="{2C744340-D0B6-4A32-9374-2C03ADAA76E3}"/>
                  </a:ext>
                </a:extLst>
              </p:cNvPr>
              <p:cNvSpPr/>
              <p:nvPr/>
            </p:nvSpPr>
            <p:spPr>
              <a:xfrm>
                <a:off x="5979692" y="4746472"/>
                <a:ext cx="1121428" cy="305090"/>
              </a:xfrm>
              <a:custGeom>
                <a:avLst/>
                <a:gdLst/>
                <a:ahLst/>
                <a:cxnLst/>
                <a:rect l="l" t="t" r="r" b="b"/>
                <a:pathLst>
                  <a:path w="20290" h="5520" extrusionOk="0">
                    <a:moveTo>
                      <a:pt x="2263" y="1"/>
                    </a:moveTo>
                    <a:cubicBezTo>
                      <a:pt x="993" y="1"/>
                      <a:pt x="0" y="940"/>
                      <a:pt x="0" y="2092"/>
                    </a:cubicBezTo>
                    <a:lnTo>
                      <a:pt x="0" y="3534"/>
                    </a:lnTo>
                    <a:cubicBezTo>
                      <a:pt x="0" y="4633"/>
                      <a:pt x="993" y="5520"/>
                      <a:pt x="2263" y="5520"/>
                    </a:cubicBezTo>
                    <a:lnTo>
                      <a:pt x="20290" y="5520"/>
                    </a:lnTo>
                    <a:lnTo>
                      <a:pt x="20290" y="4408"/>
                    </a:lnTo>
                    <a:lnTo>
                      <a:pt x="2144" y="4408"/>
                    </a:lnTo>
                    <a:cubicBezTo>
                      <a:pt x="1707" y="4408"/>
                      <a:pt x="1324" y="3971"/>
                      <a:pt x="1324" y="3468"/>
                    </a:cubicBezTo>
                    <a:lnTo>
                      <a:pt x="1324" y="2039"/>
                    </a:lnTo>
                    <a:cubicBezTo>
                      <a:pt x="1324" y="1602"/>
                      <a:pt x="1707" y="1099"/>
                      <a:pt x="2144" y="1099"/>
                    </a:cubicBezTo>
                    <a:lnTo>
                      <a:pt x="20290" y="1099"/>
                    </a:lnTo>
                    <a:lnTo>
                      <a:pt x="20290" y="1"/>
                    </a:lnTo>
                    <a:close/>
                  </a:path>
                </a:pathLst>
              </a:custGeom>
              <a:solidFill>
                <a:schemeClr val="accent4"/>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10" name="Google Shape;803;p31">
                <a:extLst>
                  <a:ext uri="{FF2B5EF4-FFF2-40B4-BE49-F238E27FC236}">
                    <a16:creationId xmlns:a16="http://schemas.microsoft.com/office/drawing/2014/main" id="{97C0CE84-7B4E-4CCE-8FD7-3CF2B21B0C70}"/>
                  </a:ext>
                </a:extLst>
              </p:cNvPr>
              <p:cNvSpPr/>
              <p:nvPr/>
            </p:nvSpPr>
            <p:spPr>
              <a:xfrm>
                <a:off x="6052814" y="4807214"/>
                <a:ext cx="1011717" cy="182944"/>
              </a:xfrm>
              <a:custGeom>
                <a:avLst/>
                <a:gdLst/>
                <a:ahLst/>
                <a:cxnLst/>
                <a:rect l="l" t="t" r="r" b="b"/>
                <a:pathLst>
                  <a:path w="18305" h="3310" extrusionOk="0">
                    <a:moveTo>
                      <a:pt x="821" y="0"/>
                    </a:moveTo>
                    <a:cubicBezTo>
                      <a:pt x="331" y="0"/>
                      <a:pt x="1" y="503"/>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11" name="Google Shape;804;p31">
                <a:extLst>
                  <a:ext uri="{FF2B5EF4-FFF2-40B4-BE49-F238E27FC236}">
                    <a16:creationId xmlns:a16="http://schemas.microsoft.com/office/drawing/2014/main" id="{5CB17839-65D7-47C8-BF37-55E75E502ADC}"/>
                  </a:ext>
                </a:extLst>
              </p:cNvPr>
              <p:cNvSpPr/>
              <p:nvPr/>
            </p:nvSpPr>
            <p:spPr>
              <a:xfrm>
                <a:off x="6052814" y="4898630"/>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12" name="Google Shape;805;p31">
                <a:extLst>
                  <a:ext uri="{FF2B5EF4-FFF2-40B4-BE49-F238E27FC236}">
                    <a16:creationId xmlns:a16="http://schemas.microsoft.com/office/drawing/2014/main" id="{157D8A5C-00ED-4A80-AEEF-FF9582C5B4A5}"/>
                  </a:ext>
                </a:extLst>
              </p:cNvPr>
              <p:cNvSpPr/>
              <p:nvPr/>
            </p:nvSpPr>
            <p:spPr>
              <a:xfrm>
                <a:off x="5818028" y="4137120"/>
                <a:ext cx="1121428" cy="304372"/>
              </a:xfrm>
              <a:custGeom>
                <a:avLst/>
                <a:gdLst/>
                <a:ahLst/>
                <a:cxnLst/>
                <a:rect l="l" t="t" r="r" b="b"/>
                <a:pathLst>
                  <a:path w="20290" h="5507" extrusionOk="0">
                    <a:moveTo>
                      <a:pt x="2316" y="1"/>
                    </a:moveTo>
                    <a:cubicBezTo>
                      <a:pt x="1046" y="1"/>
                      <a:pt x="0" y="927"/>
                      <a:pt x="0" y="2092"/>
                    </a:cubicBezTo>
                    <a:lnTo>
                      <a:pt x="0" y="3521"/>
                    </a:lnTo>
                    <a:cubicBezTo>
                      <a:pt x="0" y="4633"/>
                      <a:pt x="1046" y="5507"/>
                      <a:pt x="2316" y="5507"/>
                    </a:cubicBezTo>
                    <a:lnTo>
                      <a:pt x="20290" y="5507"/>
                    </a:lnTo>
                    <a:lnTo>
                      <a:pt x="20290" y="4408"/>
                    </a:lnTo>
                    <a:lnTo>
                      <a:pt x="20290" y="1099"/>
                    </a:lnTo>
                    <a:lnTo>
                      <a:pt x="20290" y="1"/>
                    </a:lnTo>
                    <a:close/>
                  </a:path>
                </a:pathLst>
              </a:custGeom>
              <a:solidFill>
                <a:srgbClr val="3FB6D6"/>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13" name="Google Shape;806;p31">
                <a:extLst>
                  <a:ext uri="{FF2B5EF4-FFF2-40B4-BE49-F238E27FC236}">
                    <a16:creationId xmlns:a16="http://schemas.microsoft.com/office/drawing/2014/main" id="{F318FE11-06EA-4D17-AD18-5A6A3449ECD1}"/>
                  </a:ext>
                </a:extLst>
              </p:cNvPr>
              <p:cNvSpPr/>
              <p:nvPr/>
            </p:nvSpPr>
            <p:spPr>
              <a:xfrm>
                <a:off x="5979692" y="4137120"/>
                <a:ext cx="1121428" cy="304372"/>
              </a:xfrm>
              <a:custGeom>
                <a:avLst/>
                <a:gdLst/>
                <a:ahLst/>
                <a:cxnLst/>
                <a:rect l="l" t="t" r="r" b="b"/>
                <a:pathLst>
                  <a:path w="20290" h="5507" extrusionOk="0">
                    <a:moveTo>
                      <a:pt x="2263" y="1"/>
                    </a:moveTo>
                    <a:cubicBezTo>
                      <a:pt x="993" y="1"/>
                      <a:pt x="0" y="927"/>
                      <a:pt x="0" y="2092"/>
                    </a:cubicBezTo>
                    <a:lnTo>
                      <a:pt x="0" y="3521"/>
                    </a:lnTo>
                    <a:cubicBezTo>
                      <a:pt x="0" y="4633"/>
                      <a:pt x="993" y="5507"/>
                      <a:pt x="2263" y="5507"/>
                    </a:cubicBezTo>
                    <a:lnTo>
                      <a:pt x="20290" y="5507"/>
                    </a:lnTo>
                    <a:lnTo>
                      <a:pt x="20290" y="4408"/>
                    </a:lnTo>
                    <a:lnTo>
                      <a:pt x="2144" y="4408"/>
                    </a:lnTo>
                    <a:cubicBezTo>
                      <a:pt x="1707" y="4408"/>
                      <a:pt x="1324" y="3971"/>
                      <a:pt x="1324" y="3468"/>
                    </a:cubicBezTo>
                    <a:lnTo>
                      <a:pt x="1324" y="2039"/>
                    </a:lnTo>
                    <a:cubicBezTo>
                      <a:pt x="1324" y="1589"/>
                      <a:pt x="1707" y="1099"/>
                      <a:pt x="2144" y="1099"/>
                    </a:cubicBezTo>
                    <a:lnTo>
                      <a:pt x="20290" y="1099"/>
                    </a:lnTo>
                    <a:lnTo>
                      <a:pt x="20290" y="1"/>
                    </a:lnTo>
                    <a:close/>
                  </a:path>
                </a:pathLst>
              </a:custGeom>
              <a:solidFill>
                <a:schemeClr val="accent2"/>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14" name="Google Shape;807;p31">
                <a:extLst>
                  <a:ext uri="{FF2B5EF4-FFF2-40B4-BE49-F238E27FC236}">
                    <a16:creationId xmlns:a16="http://schemas.microsoft.com/office/drawing/2014/main" id="{AC617E18-C9A4-4561-8372-E77866C5E8A4}"/>
                  </a:ext>
                </a:extLst>
              </p:cNvPr>
              <p:cNvSpPr/>
              <p:nvPr/>
            </p:nvSpPr>
            <p:spPr>
              <a:xfrm>
                <a:off x="6052814" y="4197862"/>
                <a:ext cx="1011717" cy="182944"/>
              </a:xfrm>
              <a:custGeom>
                <a:avLst/>
                <a:gdLst/>
                <a:ahLst/>
                <a:cxnLst/>
                <a:rect l="l" t="t" r="r" b="b"/>
                <a:pathLst>
                  <a:path w="18305" h="3310" extrusionOk="0">
                    <a:moveTo>
                      <a:pt x="821" y="0"/>
                    </a:moveTo>
                    <a:cubicBezTo>
                      <a:pt x="331" y="0"/>
                      <a:pt x="1" y="490"/>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15" name="Google Shape;808;p31">
                <a:extLst>
                  <a:ext uri="{FF2B5EF4-FFF2-40B4-BE49-F238E27FC236}">
                    <a16:creationId xmlns:a16="http://schemas.microsoft.com/office/drawing/2014/main" id="{597C1522-09EE-497E-A546-21408671C88A}"/>
                  </a:ext>
                </a:extLst>
              </p:cNvPr>
              <p:cNvSpPr/>
              <p:nvPr/>
            </p:nvSpPr>
            <p:spPr>
              <a:xfrm>
                <a:off x="6052814" y="4289278"/>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16" name="Google Shape;809;p31">
                <a:extLst>
                  <a:ext uri="{FF2B5EF4-FFF2-40B4-BE49-F238E27FC236}">
                    <a16:creationId xmlns:a16="http://schemas.microsoft.com/office/drawing/2014/main" id="{B9790C46-8F90-43AB-A40D-A02313A1FE36}"/>
                  </a:ext>
                </a:extLst>
              </p:cNvPr>
              <p:cNvSpPr/>
              <p:nvPr/>
            </p:nvSpPr>
            <p:spPr>
              <a:xfrm>
                <a:off x="5878714" y="4441437"/>
                <a:ext cx="1122202" cy="305090"/>
              </a:xfrm>
              <a:custGeom>
                <a:avLst/>
                <a:gdLst/>
                <a:ahLst/>
                <a:cxnLst/>
                <a:rect l="l" t="t" r="r" b="b"/>
                <a:pathLst>
                  <a:path w="20304" h="5520" extrusionOk="0">
                    <a:moveTo>
                      <a:pt x="1" y="1"/>
                    </a:moveTo>
                    <a:lnTo>
                      <a:pt x="1" y="1112"/>
                    </a:lnTo>
                    <a:lnTo>
                      <a:pt x="1" y="4421"/>
                    </a:lnTo>
                    <a:lnTo>
                      <a:pt x="1" y="5520"/>
                    </a:lnTo>
                    <a:lnTo>
                      <a:pt x="18146" y="5520"/>
                    </a:lnTo>
                    <a:cubicBezTo>
                      <a:pt x="19417" y="5520"/>
                      <a:pt x="20303" y="4633"/>
                      <a:pt x="20303" y="3534"/>
                    </a:cubicBezTo>
                    <a:lnTo>
                      <a:pt x="20303" y="2105"/>
                    </a:lnTo>
                    <a:cubicBezTo>
                      <a:pt x="20303" y="940"/>
                      <a:pt x="19417" y="1"/>
                      <a:pt x="18146" y="1"/>
                    </a:cubicBezTo>
                    <a:close/>
                  </a:path>
                </a:pathLst>
              </a:custGeom>
              <a:solidFill>
                <a:schemeClr val="accent6"/>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17" name="Google Shape;810;p31">
                <a:extLst>
                  <a:ext uri="{FF2B5EF4-FFF2-40B4-BE49-F238E27FC236}">
                    <a16:creationId xmlns:a16="http://schemas.microsoft.com/office/drawing/2014/main" id="{C2FD0F4C-FE02-4A94-9F7C-A4359310E2BB}"/>
                  </a:ext>
                </a:extLst>
              </p:cNvPr>
              <p:cNvSpPr/>
              <p:nvPr/>
            </p:nvSpPr>
            <p:spPr>
              <a:xfrm>
                <a:off x="5723626" y="4441437"/>
                <a:ext cx="1121484" cy="305090"/>
              </a:xfrm>
              <a:custGeom>
                <a:avLst/>
                <a:gdLst/>
                <a:ahLst/>
                <a:cxnLst/>
                <a:rect l="l" t="t" r="r" b="b"/>
                <a:pathLst>
                  <a:path w="20291" h="5520" extrusionOk="0">
                    <a:moveTo>
                      <a:pt x="1" y="1"/>
                    </a:moveTo>
                    <a:lnTo>
                      <a:pt x="1" y="1112"/>
                    </a:lnTo>
                    <a:lnTo>
                      <a:pt x="18199" y="1112"/>
                    </a:lnTo>
                    <a:cubicBezTo>
                      <a:pt x="18636" y="1112"/>
                      <a:pt x="18967" y="1602"/>
                      <a:pt x="18967" y="2039"/>
                    </a:cubicBezTo>
                    <a:lnTo>
                      <a:pt x="18967" y="3481"/>
                    </a:lnTo>
                    <a:cubicBezTo>
                      <a:pt x="18967" y="3971"/>
                      <a:pt x="18636" y="4421"/>
                      <a:pt x="18199" y="4421"/>
                    </a:cubicBezTo>
                    <a:lnTo>
                      <a:pt x="1" y="4421"/>
                    </a:lnTo>
                    <a:lnTo>
                      <a:pt x="1" y="5520"/>
                    </a:lnTo>
                    <a:lnTo>
                      <a:pt x="18093" y="5520"/>
                    </a:lnTo>
                    <a:cubicBezTo>
                      <a:pt x="19351" y="5520"/>
                      <a:pt x="20290" y="4633"/>
                      <a:pt x="20290" y="3534"/>
                    </a:cubicBezTo>
                    <a:lnTo>
                      <a:pt x="20290" y="2105"/>
                    </a:lnTo>
                    <a:cubicBezTo>
                      <a:pt x="20290" y="940"/>
                      <a:pt x="19351" y="1"/>
                      <a:pt x="18093" y="1"/>
                    </a:cubicBezTo>
                    <a:close/>
                  </a:path>
                </a:pathLst>
              </a:custGeom>
              <a:solidFill>
                <a:srgbClr val="EE1D69"/>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18" name="Google Shape;811;p31">
                <a:extLst>
                  <a:ext uri="{FF2B5EF4-FFF2-40B4-BE49-F238E27FC236}">
                    <a16:creationId xmlns:a16="http://schemas.microsoft.com/office/drawing/2014/main" id="{BB2A69A5-2D49-4B85-A645-93DAE0CC5D71}"/>
                  </a:ext>
                </a:extLst>
              </p:cNvPr>
              <p:cNvSpPr/>
              <p:nvPr/>
            </p:nvSpPr>
            <p:spPr>
              <a:xfrm>
                <a:off x="5760215" y="4502897"/>
                <a:ext cx="1011717" cy="182944"/>
              </a:xfrm>
              <a:custGeom>
                <a:avLst/>
                <a:gdLst/>
                <a:ahLst/>
                <a:cxnLst/>
                <a:rect l="l" t="t" r="r" b="b"/>
                <a:pathLst>
                  <a:path w="18305" h="3310" extrusionOk="0">
                    <a:moveTo>
                      <a:pt x="0" y="0"/>
                    </a:moveTo>
                    <a:lnTo>
                      <a:pt x="0" y="3309"/>
                    </a:lnTo>
                    <a:lnTo>
                      <a:pt x="17537" y="3309"/>
                    </a:lnTo>
                    <a:cubicBezTo>
                      <a:pt x="18027" y="3309"/>
                      <a:pt x="18305" y="2859"/>
                      <a:pt x="18305" y="2369"/>
                    </a:cubicBezTo>
                    <a:lnTo>
                      <a:pt x="18305" y="927"/>
                    </a:lnTo>
                    <a:cubicBezTo>
                      <a:pt x="18305" y="490"/>
                      <a:pt x="18027" y="0"/>
                      <a:pt x="17537" y="0"/>
                    </a:cubicBezTo>
                    <a:close/>
                  </a:path>
                </a:pathLst>
              </a:custGeom>
              <a:solidFill>
                <a:srgbClr val="FEFEF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19" name="Google Shape;812;p31">
                <a:extLst>
                  <a:ext uri="{FF2B5EF4-FFF2-40B4-BE49-F238E27FC236}">
                    <a16:creationId xmlns:a16="http://schemas.microsoft.com/office/drawing/2014/main" id="{0385A1DD-AED6-4BBF-818D-F6805D362168}"/>
                  </a:ext>
                </a:extLst>
              </p:cNvPr>
              <p:cNvSpPr/>
              <p:nvPr/>
            </p:nvSpPr>
            <p:spPr>
              <a:xfrm>
                <a:off x="5760215" y="4594314"/>
                <a:ext cx="1011717" cy="91527"/>
              </a:xfrm>
              <a:custGeom>
                <a:avLst/>
                <a:gdLst/>
                <a:ahLst/>
                <a:cxnLst/>
                <a:rect l="l" t="t" r="r" b="b"/>
                <a:pathLst>
                  <a:path w="18305" h="1656" extrusionOk="0">
                    <a:moveTo>
                      <a:pt x="0" y="1"/>
                    </a:moveTo>
                    <a:lnTo>
                      <a:pt x="0" y="1655"/>
                    </a:lnTo>
                    <a:lnTo>
                      <a:pt x="17537" y="1655"/>
                    </a:lnTo>
                    <a:cubicBezTo>
                      <a:pt x="18027" y="1655"/>
                      <a:pt x="18305" y="1205"/>
                      <a:pt x="18305" y="715"/>
                    </a:cubicBezTo>
                    <a:lnTo>
                      <a:pt x="18305" y="1"/>
                    </a:lnTo>
                    <a:close/>
                  </a:path>
                </a:pathLst>
              </a:custGeom>
              <a:solidFill>
                <a:srgbClr val="E3E8DD"/>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20" name="Google Shape;813;p31">
                <a:extLst>
                  <a:ext uri="{FF2B5EF4-FFF2-40B4-BE49-F238E27FC236}">
                    <a16:creationId xmlns:a16="http://schemas.microsoft.com/office/drawing/2014/main" id="{88640C6F-0822-47FA-83C1-A54B8B33A937}"/>
                  </a:ext>
                </a:extLst>
              </p:cNvPr>
              <p:cNvSpPr/>
              <p:nvPr/>
            </p:nvSpPr>
            <p:spPr>
              <a:xfrm>
                <a:off x="5485910" y="4847726"/>
                <a:ext cx="200077" cy="203836"/>
              </a:xfrm>
              <a:custGeom>
                <a:avLst/>
                <a:gdLst/>
                <a:ahLst/>
                <a:cxnLst/>
                <a:rect l="l" t="t" r="r" b="b"/>
                <a:pathLst>
                  <a:path w="3620" h="3688" extrusionOk="0">
                    <a:moveTo>
                      <a:pt x="1020" y="0"/>
                    </a:moveTo>
                    <a:cubicBezTo>
                      <a:pt x="495" y="0"/>
                      <a:pt x="74" y="143"/>
                      <a:pt x="0" y="485"/>
                    </a:cubicBezTo>
                    <a:lnTo>
                      <a:pt x="1152" y="3688"/>
                    </a:lnTo>
                    <a:lnTo>
                      <a:pt x="3468" y="1305"/>
                    </a:lnTo>
                    <a:cubicBezTo>
                      <a:pt x="3619" y="602"/>
                      <a:pt x="2099" y="0"/>
                      <a:pt x="1020" y="0"/>
                    </a:cubicBezTo>
                    <a:close/>
                  </a:path>
                </a:pathLst>
              </a:custGeom>
              <a:solidFill>
                <a:srgbClr val="EDD56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21" name="Google Shape;814;p31">
                <a:extLst>
                  <a:ext uri="{FF2B5EF4-FFF2-40B4-BE49-F238E27FC236}">
                    <a16:creationId xmlns:a16="http://schemas.microsoft.com/office/drawing/2014/main" id="{BD360D69-2C70-49AD-8B64-6D2EF00DEDDE}"/>
                  </a:ext>
                </a:extLst>
              </p:cNvPr>
              <p:cNvSpPr/>
              <p:nvPr/>
            </p:nvSpPr>
            <p:spPr>
              <a:xfrm>
                <a:off x="5528302" y="4988168"/>
                <a:ext cx="64445" cy="63395"/>
              </a:xfrm>
              <a:custGeom>
                <a:avLst/>
                <a:gdLst/>
                <a:ahLst/>
                <a:cxnLst/>
                <a:rect l="l" t="t" r="r" b="b"/>
                <a:pathLst>
                  <a:path w="1166" h="1147" extrusionOk="0">
                    <a:moveTo>
                      <a:pt x="349" y="0"/>
                    </a:moveTo>
                    <a:cubicBezTo>
                      <a:pt x="216" y="0"/>
                      <a:pt x="102" y="26"/>
                      <a:pt x="1" y="88"/>
                    </a:cubicBezTo>
                    <a:lnTo>
                      <a:pt x="385" y="1147"/>
                    </a:lnTo>
                    <a:lnTo>
                      <a:pt x="1166" y="313"/>
                    </a:lnTo>
                    <a:cubicBezTo>
                      <a:pt x="1046" y="207"/>
                      <a:pt x="835" y="88"/>
                      <a:pt x="663" y="35"/>
                    </a:cubicBezTo>
                    <a:cubicBezTo>
                      <a:pt x="547" y="13"/>
                      <a:pt x="444" y="0"/>
                      <a:pt x="349" y="0"/>
                    </a:cubicBezTo>
                    <a:close/>
                  </a:path>
                </a:pathLst>
              </a:custGeom>
              <a:solidFill>
                <a:srgbClr val="233E49"/>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22" name="Google Shape;815;p31">
                <a:extLst>
                  <a:ext uri="{FF2B5EF4-FFF2-40B4-BE49-F238E27FC236}">
                    <a16:creationId xmlns:a16="http://schemas.microsoft.com/office/drawing/2014/main" id="{D538E562-E7F8-47EA-B6D7-EA2C06E79A74}"/>
                  </a:ext>
                </a:extLst>
              </p:cNvPr>
              <p:cNvSpPr/>
              <p:nvPr/>
            </p:nvSpPr>
            <p:spPr>
              <a:xfrm>
                <a:off x="5644646" y="4085222"/>
                <a:ext cx="228265" cy="152158"/>
              </a:xfrm>
              <a:custGeom>
                <a:avLst/>
                <a:gdLst/>
                <a:ahLst/>
                <a:cxnLst/>
                <a:rect l="l" t="t" r="r" b="b"/>
                <a:pathLst>
                  <a:path w="4130" h="2753" extrusionOk="0">
                    <a:moveTo>
                      <a:pt x="768" y="0"/>
                    </a:moveTo>
                    <a:cubicBezTo>
                      <a:pt x="543" y="0"/>
                      <a:pt x="384" y="106"/>
                      <a:pt x="331" y="278"/>
                    </a:cubicBezTo>
                    <a:lnTo>
                      <a:pt x="53" y="1602"/>
                    </a:lnTo>
                    <a:cubicBezTo>
                      <a:pt x="0" y="1654"/>
                      <a:pt x="53" y="1760"/>
                      <a:pt x="53" y="1866"/>
                    </a:cubicBezTo>
                    <a:cubicBezTo>
                      <a:pt x="106" y="1932"/>
                      <a:pt x="159" y="1985"/>
                      <a:pt x="265" y="2038"/>
                    </a:cubicBezTo>
                    <a:lnTo>
                      <a:pt x="331" y="2038"/>
                    </a:lnTo>
                    <a:lnTo>
                      <a:pt x="3362" y="2753"/>
                    </a:lnTo>
                    <a:cubicBezTo>
                      <a:pt x="3415" y="2753"/>
                      <a:pt x="3521" y="2753"/>
                      <a:pt x="3640" y="2700"/>
                    </a:cubicBezTo>
                    <a:cubicBezTo>
                      <a:pt x="3693" y="2647"/>
                      <a:pt x="3746" y="2594"/>
                      <a:pt x="3799" y="2475"/>
                    </a:cubicBezTo>
                    <a:lnTo>
                      <a:pt x="4077" y="1204"/>
                    </a:lnTo>
                    <a:cubicBezTo>
                      <a:pt x="4130" y="993"/>
                      <a:pt x="4024" y="821"/>
                      <a:pt x="3799" y="768"/>
                    </a:cubicBezTo>
                    <a:lnTo>
                      <a:pt x="768" y="0"/>
                    </a:lnTo>
                    <a:close/>
                  </a:path>
                </a:pathLst>
              </a:custGeom>
              <a:solidFill>
                <a:srgbClr val="EE1D69"/>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23" name="Google Shape;816;p31">
                <a:extLst>
                  <a:ext uri="{FF2B5EF4-FFF2-40B4-BE49-F238E27FC236}">
                    <a16:creationId xmlns:a16="http://schemas.microsoft.com/office/drawing/2014/main" id="{7CEB205C-EECD-4753-A3E2-172F4BF78B7C}"/>
                  </a:ext>
                </a:extLst>
              </p:cNvPr>
              <p:cNvSpPr/>
              <p:nvPr/>
            </p:nvSpPr>
            <p:spPr>
              <a:xfrm>
                <a:off x="5644646" y="4137120"/>
                <a:ext cx="215829" cy="100260"/>
              </a:xfrm>
              <a:custGeom>
                <a:avLst/>
                <a:gdLst/>
                <a:ahLst/>
                <a:cxnLst/>
                <a:rect l="l" t="t" r="r" b="b"/>
                <a:pathLst>
                  <a:path w="3905" h="1814" extrusionOk="0">
                    <a:moveTo>
                      <a:pt x="159" y="1"/>
                    </a:moveTo>
                    <a:lnTo>
                      <a:pt x="53" y="663"/>
                    </a:lnTo>
                    <a:cubicBezTo>
                      <a:pt x="0" y="715"/>
                      <a:pt x="53" y="821"/>
                      <a:pt x="53" y="927"/>
                    </a:cubicBezTo>
                    <a:cubicBezTo>
                      <a:pt x="106" y="993"/>
                      <a:pt x="159" y="1046"/>
                      <a:pt x="265" y="1099"/>
                    </a:cubicBezTo>
                    <a:lnTo>
                      <a:pt x="331" y="1099"/>
                    </a:lnTo>
                    <a:lnTo>
                      <a:pt x="3362" y="1814"/>
                    </a:lnTo>
                    <a:cubicBezTo>
                      <a:pt x="3415" y="1814"/>
                      <a:pt x="3521" y="1814"/>
                      <a:pt x="3640" y="1761"/>
                    </a:cubicBezTo>
                    <a:cubicBezTo>
                      <a:pt x="3693" y="1708"/>
                      <a:pt x="3746" y="1655"/>
                      <a:pt x="3799" y="1536"/>
                    </a:cubicBezTo>
                    <a:lnTo>
                      <a:pt x="3905" y="927"/>
                    </a:lnTo>
                    <a:lnTo>
                      <a:pt x="159" y="1"/>
                    </a:lnTo>
                    <a:close/>
                  </a:path>
                </a:pathLst>
              </a:custGeom>
              <a:solidFill>
                <a:srgbClr val="D4145A"/>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24" name="Google Shape;817;p31">
                <a:extLst>
                  <a:ext uri="{FF2B5EF4-FFF2-40B4-BE49-F238E27FC236}">
                    <a16:creationId xmlns:a16="http://schemas.microsoft.com/office/drawing/2014/main" id="{4194502E-AF13-4627-A776-CDA3D84EE592}"/>
                  </a:ext>
                </a:extLst>
              </p:cNvPr>
              <p:cNvSpPr/>
              <p:nvPr/>
            </p:nvSpPr>
            <p:spPr>
              <a:xfrm>
                <a:off x="5629280" y="4231521"/>
                <a:ext cx="209971" cy="688388"/>
              </a:xfrm>
              <a:custGeom>
                <a:avLst/>
                <a:gdLst/>
                <a:ahLst/>
                <a:cxnLst/>
                <a:rect l="l" t="t" r="r" b="b"/>
                <a:pathLst>
                  <a:path w="3799" h="12455" extrusionOk="0">
                    <a:moveTo>
                      <a:pt x="2753" y="0"/>
                    </a:moveTo>
                    <a:lnTo>
                      <a:pt x="0" y="11528"/>
                    </a:lnTo>
                    <a:lnTo>
                      <a:pt x="874" y="12454"/>
                    </a:lnTo>
                    <a:lnTo>
                      <a:pt x="3799" y="278"/>
                    </a:lnTo>
                    <a:lnTo>
                      <a:pt x="2753" y="0"/>
                    </a:lnTo>
                    <a:close/>
                  </a:path>
                </a:pathLst>
              </a:custGeom>
              <a:solidFill>
                <a:srgbClr val="309AB7"/>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25" name="Google Shape;818;p31">
                <a:extLst>
                  <a:ext uri="{FF2B5EF4-FFF2-40B4-BE49-F238E27FC236}">
                    <a16:creationId xmlns:a16="http://schemas.microsoft.com/office/drawing/2014/main" id="{27BBCB0A-86B3-4A13-9F04-94D9B17FB22C}"/>
                  </a:ext>
                </a:extLst>
              </p:cNvPr>
              <p:cNvSpPr/>
              <p:nvPr/>
            </p:nvSpPr>
            <p:spPr>
              <a:xfrm>
                <a:off x="5559032" y="4216156"/>
                <a:ext cx="222462" cy="685459"/>
              </a:xfrm>
              <a:custGeom>
                <a:avLst/>
                <a:gdLst/>
                <a:ahLst/>
                <a:cxnLst/>
                <a:rect l="l" t="t" r="r" b="b"/>
                <a:pathLst>
                  <a:path w="4025" h="12402" extrusionOk="0">
                    <a:moveTo>
                      <a:pt x="2754" y="0"/>
                    </a:moveTo>
                    <a:lnTo>
                      <a:pt x="1" y="11475"/>
                    </a:lnTo>
                    <a:lnTo>
                      <a:pt x="437" y="12402"/>
                    </a:lnTo>
                    <a:lnTo>
                      <a:pt x="1271" y="11806"/>
                    </a:lnTo>
                    <a:lnTo>
                      <a:pt x="4024" y="278"/>
                    </a:lnTo>
                    <a:lnTo>
                      <a:pt x="2754" y="0"/>
                    </a:lnTo>
                    <a:close/>
                  </a:path>
                </a:pathLst>
              </a:custGeom>
              <a:solidFill>
                <a:srgbClr val="16607A"/>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26" name="Google Shape;819;p31">
                <a:extLst>
                  <a:ext uri="{FF2B5EF4-FFF2-40B4-BE49-F238E27FC236}">
                    <a16:creationId xmlns:a16="http://schemas.microsoft.com/office/drawing/2014/main" id="{3AA1370E-FB07-4236-9E8C-3F319E67A9A2}"/>
                  </a:ext>
                </a:extLst>
              </p:cNvPr>
              <p:cNvSpPr/>
              <p:nvPr/>
            </p:nvSpPr>
            <p:spPr>
              <a:xfrm>
                <a:off x="5485910" y="4200791"/>
                <a:ext cx="225336" cy="673741"/>
              </a:xfrm>
              <a:custGeom>
                <a:avLst/>
                <a:gdLst/>
                <a:ahLst/>
                <a:cxnLst/>
                <a:rect l="l" t="t" r="r" b="b"/>
                <a:pathLst>
                  <a:path w="4077" h="12190" extrusionOk="0">
                    <a:moveTo>
                      <a:pt x="2925" y="0"/>
                    </a:moveTo>
                    <a:lnTo>
                      <a:pt x="0" y="12190"/>
                    </a:lnTo>
                    <a:lnTo>
                      <a:pt x="0" y="12190"/>
                    </a:lnTo>
                    <a:lnTo>
                      <a:pt x="1324" y="11753"/>
                    </a:lnTo>
                    <a:lnTo>
                      <a:pt x="4077" y="278"/>
                    </a:lnTo>
                    <a:lnTo>
                      <a:pt x="2925" y="0"/>
                    </a:lnTo>
                    <a:close/>
                  </a:path>
                </a:pathLst>
              </a:custGeom>
              <a:solidFill>
                <a:srgbClr val="309AB7"/>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27" name="Google Shape;820;p31">
                <a:extLst>
                  <a:ext uri="{FF2B5EF4-FFF2-40B4-BE49-F238E27FC236}">
                    <a16:creationId xmlns:a16="http://schemas.microsoft.com/office/drawing/2014/main" id="{CCF0D91D-5B0C-4627-9233-F6DF37E84BAC}"/>
                  </a:ext>
                </a:extLst>
              </p:cNvPr>
              <p:cNvSpPr/>
              <p:nvPr/>
            </p:nvSpPr>
            <p:spPr>
              <a:xfrm>
                <a:off x="5616845" y="4167132"/>
                <a:ext cx="240701" cy="161720"/>
              </a:xfrm>
              <a:custGeom>
                <a:avLst/>
                <a:gdLst/>
                <a:ahLst/>
                <a:cxnLst/>
                <a:rect l="l" t="t" r="r" b="b"/>
                <a:pathLst>
                  <a:path w="4355" h="2926" extrusionOk="0">
                    <a:moveTo>
                      <a:pt x="834" y="0"/>
                    </a:moveTo>
                    <a:cubicBezTo>
                      <a:pt x="715" y="0"/>
                      <a:pt x="609" y="0"/>
                      <a:pt x="556" y="53"/>
                    </a:cubicBezTo>
                    <a:cubicBezTo>
                      <a:pt x="437" y="120"/>
                      <a:pt x="384" y="225"/>
                      <a:pt x="331" y="278"/>
                    </a:cubicBezTo>
                    <a:lnTo>
                      <a:pt x="53" y="1655"/>
                    </a:lnTo>
                    <a:cubicBezTo>
                      <a:pt x="0" y="1880"/>
                      <a:pt x="106" y="2105"/>
                      <a:pt x="331" y="2105"/>
                    </a:cubicBezTo>
                    <a:lnTo>
                      <a:pt x="3534" y="2925"/>
                    </a:lnTo>
                    <a:cubicBezTo>
                      <a:pt x="3746" y="2925"/>
                      <a:pt x="3971" y="2819"/>
                      <a:pt x="4024" y="2594"/>
                    </a:cubicBezTo>
                    <a:lnTo>
                      <a:pt x="4302" y="1271"/>
                    </a:lnTo>
                    <a:cubicBezTo>
                      <a:pt x="4355" y="1165"/>
                      <a:pt x="4302" y="1046"/>
                      <a:pt x="4249" y="940"/>
                    </a:cubicBezTo>
                    <a:cubicBezTo>
                      <a:pt x="4196" y="887"/>
                      <a:pt x="4143" y="834"/>
                      <a:pt x="4077" y="834"/>
                    </a:cubicBezTo>
                    <a:lnTo>
                      <a:pt x="4024" y="781"/>
                    </a:lnTo>
                    <a:lnTo>
                      <a:pt x="834" y="0"/>
                    </a:lnTo>
                    <a:close/>
                  </a:path>
                </a:pathLst>
              </a:custGeom>
              <a:solidFill>
                <a:srgbClr val="DDDDDD"/>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28" name="Google Shape;821;p31">
                <a:extLst>
                  <a:ext uri="{FF2B5EF4-FFF2-40B4-BE49-F238E27FC236}">
                    <a16:creationId xmlns:a16="http://schemas.microsoft.com/office/drawing/2014/main" id="{D665E1B2-D4F5-494A-A373-12D73EAD5FB1}"/>
                  </a:ext>
                </a:extLst>
              </p:cNvPr>
              <p:cNvSpPr/>
              <p:nvPr/>
            </p:nvSpPr>
            <p:spPr>
              <a:xfrm>
                <a:off x="5629280" y="4167132"/>
                <a:ext cx="228265" cy="106837"/>
              </a:xfrm>
              <a:custGeom>
                <a:avLst/>
                <a:gdLst/>
                <a:ahLst/>
                <a:cxnLst/>
                <a:rect l="l" t="t" r="r" b="b"/>
                <a:pathLst>
                  <a:path w="4130" h="1933" extrusionOk="0">
                    <a:moveTo>
                      <a:pt x="609" y="0"/>
                    </a:moveTo>
                    <a:cubicBezTo>
                      <a:pt x="490" y="0"/>
                      <a:pt x="384" y="0"/>
                      <a:pt x="331" y="53"/>
                    </a:cubicBezTo>
                    <a:cubicBezTo>
                      <a:pt x="212" y="120"/>
                      <a:pt x="159" y="225"/>
                      <a:pt x="106" y="278"/>
                    </a:cubicBezTo>
                    <a:lnTo>
                      <a:pt x="0" y="940"/>
                    </a:lnTo>
                    <a:lnTo>
                      <a:pt x="3918" y="1933"/>
                    </a:lnTo>
                    <a:lnTo>
                      <a:pt x="4077" y="1271"/>
                    </a:lnTo>
                    <a:cubicBezTo>
                      <a:pt x="4130" y="1165"/>
                      <a:pt x="4077" y="1046"/>
                      <a:pt x="4024" y="940"/>
                    </a:cubicBezTo>
                    <a:cubicBezTo>
                      <a:pt x="3971" y="887"/>
                      <a:pt x="3918" y="834"/>
                      <a:pt x="3852" y="834"/>
                    </a:cubicBezTo>
                    <a:lnTo>
                      <a:pt x="3799" y="781"/>
                    </a:lnTo>
                    <a:lnTo>
                      <a:pt x="609" y="0"/>
                    </a:lnTo>
                    <a:close/>
                  </a:path>
                </a:pathLst>
              </a:custGeom>
              <a:solidFill>
                <a:srgbClr val="FAFBED"/>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29" name="Google Shape;822;p31">
                <a:extLst>
                  <a:ext uri="{FF2B5EF4-FFF2-40B4-BE49-F238E27FC236}">
                    <a16:creationId xmlns:a16="http://schemas.microsoft.com/office/drawing/2014/main" id="{7638DBB5-77AB-477A-9DD9-F9CADA2F2B13}"/>
                  </a:ext>
                </a:extLst>
              </p:cNvPr>
              <p:cNvSpPr/>
              <p:nvPr/>
            </p:nvSpPr>
            <p:spPr>
              <a:xfrm>
                <a:off x="5626351" y="4160499"/>
                <a:ext cx="243630" cy="80584"/>
              </a:xfrm>
              <a:custGeom>
                <a:avLst/>
                <a:gdLst/>
                <a:ahLst/>
                <a:cxnLst/>
                <a:rect l="l" t="t" r="r" b="b"/>
                <a:pathLst>
                  <a:path w="4408" h="1458" extrusionOk="0">
                    <a:moveTo>
                      <a:pt x="263" y="0"/>
                    </a:moveTo>
                    <a:cubicBezTo>
                      <a:pt x="159" y="0"/>
                      <a:pt x="53" y="87"/>
                      <a:pt x="53" y="173"/>
                    </a:cubicBezTo>
                    <a:cubicBezTo>
                      <a:pt x="0" y="345"/>
                      <a:pt x="106" y="504"/>
                      <a:pt x="212" y="504"/>
                    </a:cubicBezTo>
                    <a:lnTo>
                      <a:pt x="4077" y="1444"/>
                    </a:lnTo>
                    <a:cubicBezTo>
                      <a:pt x="4106" y="1454"/>
                      <a:pt x="4134" y="1458"/>
                      <a:pt x="4160" y="1458"/>
                    </a:cubicBezTo>
                    <a:cubicBezTo>
                      <a:pt x="4277" y="1458"/>
                      <a:pt x="4364" y="1372"/>
                      <a:pt x="4408" y="1285"/>
                    </a:cubicBezTo>
                    <a:cubicBezTo>
                      <a:pt x="4408" y="1113"/>
                      <a:pt x="4355" y="1007"/>
                      <a:pt x="4183" y="954"/>
                    </a:cubicBezTo>
                    <a:lnTo>
                      <a:pt x="331" y="15"/>
                    </a:lnTo>
                    <a:cubicBezTo>
                      <a:pt x="309" y="5"/>
                      <a:pt x="286" y="0"/>
                      <a:pt x="263" y="0"/>
                    </a:cubicBezTo>
                    <a:close/>
                  </a:path>
                </a:pathLst>
              </a:custGeom>
              <a:solidFill>
                <a:srgbClr val="233E49"/>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30" name="Google Shape;823;p31">
                <a:extLst>
                  <a:ext uri="{FF2B5EF4-FFF2-40B4-BE49-F238E27FC236}">
                    <a16:creationId xmlns:a16="http://schemas.microsoft.com/office/drawing/2014/main" id="{194525C9-9686-4EE4-B064-D6CE5BAD6212}"/>
                  </a:ext>
                </a:extLst>
              </p:cNvPr>
              <p:cNvSpPr/>
              <p:nvPr/>
            </p:nvSpPr>
            <p:spPr>
              <a:xfrm>
                <a:off x="5604409" y="4252690"/>
                <a:ext cx="244349" cy="79865"/>
              </a:xfrm>
              <a:custGeom>
                <a:avLst/>
                <a:gdLst/>
                <a:ahLst/>
                <a:cxnLst/>
                <a:rect l="l" t="t" r="r" b="b"/>
                <a:pathLst>
                  <a:path w="4421" h="1445" extrusionOk="0">
                    <a:moveTo>
                      <a:pt x="331" y="1"/>
                    </a:moveTo>
                    <a:cubicBezTo>
                      <a:pt x="225" y="1"/>
                      <a:pt x="66" y="54"/>
                      <a:pt x="66" y="226"/>
                    </a:cubicBezTo>
                    <a:cubicBezTo>
                      <a:pt x="0" y="332"/>
                      <a:pt x="119" y="491"/>
                      <a:pt x="225" y="491"/>
                    </a:cubicBezTo>
                    <a:lnTo>
                      <a:pt x="4090" y="1430"/>
                    </a:lnTo>
                    <a:cubicBezTo>
                      <a:pt x="4119" y="1440"/>
                      <a:pt x="4147" y="1444"/>
                      <a:pt x="4173" y="1444"/>
                    </a:cubicBezTo>
                    <a:cubicBezTo>
                      <a:pt x="4290" y="1444"/>
                      <a:pt x="4378" y="1358"/>
                      <a:pt x="4421" y="1271"/>
                    </a:cubicBezTo>
                    <a:cubicBezTo>
                      <a:pt x="4421" y="1099"/>
                      <a:pt x="4368" y="994"/>
                      <a:pt x="4196" y="941"/>
                    </a:cubicBezTo>
                    <a:lnTo>
                      <a:pt x="331" y="1"/>
                    </a:lnTo>
                    <a:close/>
                  </a:path>
                </a:pathLst>
              </a:custGeom>
              <a:solidFill>
                <a:srgbClr val="233E49"/>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31" name="Google Shape;824;p31">
                <a:extLst>
                  <a:ext uri="{FF2B5EF4-FFF2-40B4-BE49-F238E27FC236}">
                    <a16:creationId xmlns:a16="http://schemas.microsoft.com/office/drawing/2014/main" id="{9BC71FEA-8A2F-4DE7-ACA6-7327832F3D83}"/>
                  </a:ext>
                </a:extLst>
              </p:cNvPr>
              <p:cNvSpPr/>
              <p:nvPr/>
            </p:nvSpPr>
            <p:spPr>
              <a:xfrm>
                <a:off x="6376144" y="3457797"/>
                <a:ext cx="158072" cy="233903"/>
              </a:xfrm>
              <a:custGeom>
                <a:avLst/>
                <a:gdLst/>
                <a:ahLst/>
                <a:cxnLst/>
                <a:rect l="l" t="t" r="r" b="b"/>
                <a:pathLst>
                  <a:path w="2860" h="4232" extrusionOk="0">
                    <a:moveTo>
                      <a:pt x="2381" y="0"/>
                    </a:moveTo>
                    <a:cubicBezTo>
                      <a:pt x="2298" y="0"/>
                      <a:pt x="2214" y="33"/>
                      <a:pt x="2145" y="102"/>
                    </a:cubicBezTo>
                    <a:cubicBezTo>
                      <a:pt x="2039" y="155"/>
                      <a:pt x="1" y="1532"/>
                      <a:pt x="384" y="3901"/>
                    </a:cubicBezTo>
                    <a:cubicBezTo>
                      <a:pt x="437" y="4073"/>
                      <a:pt x="596" y="4231"/>
                      <a:pt x="821" y="4231"/>
                    </a:cubicBezTo>
                    <a:lnTo>
                      <a:pt x="874" y="4231"/>
                    </a:lnTo>
                    <a:cubicBezTo>
                      <a:pt x="1099" y="4179"/>
                      <a:pt x="1258" y="3954"/>
                      <a:pt x="1205" y="3742"/>
                    </a:cubicBezTo>
                    <a:cubicBezTo>
                      <a:pt x="927" y="1968"/>
                      <a:pt x="2528" y="817"/>
                      <a:pt x="2581" y="817"/>
                    </a:cubicBezTo>
                    <a:cubicBezTo>
                      <a:pt x="2806" y="645"/>
                      <a:pt x="2859" y="380"/>
                      <a:pt x="2701" y="208"/>
                    </a:cubicBezTo>
                    <a:cubicBezTo>
                      <a:pt x="2629" y="73"/>
                      <a:pt x="2506" y="0"/>
                      <a:pt x="2381" y="0"/>
                    </a:cubicBezTo>
                    <a:close/>
                  </a:path>
                </a:pathLst>
              </a:custGeom>
              <a:solidFill>
                <a:schemeClr val="accent2"/>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32" name="Google Shape;825;p31">
                <a:extLst>
                  <a:ext uri="{FF2B5EF4-FFF2-40B4-BE49-F238E27FC236}">
                    <a16:creationId xmlns:a16="http://schemas.microsoft.com/office/drawing/2014/main" id="{2AA52B43-83FE-4EB5-803E-C1C85CECEEF3}"/>
                  </a:ext>
                </a:extLst>
              </p:cNvPr>
              <p:cNvSpPr/>
              <p:nvPr/>
            </p:nvSpPr>
            <p:spPr>
              <a:xfrm>
                <a:off x="6180820" y="3609734"/>
                <a:ext cx="527497" cy="527442"/>
              </a:xfrm>
              <a:custGeom>
                <a:avLst/>
                <a:gdLst/>
                <a:ahLst/>
                <a:cxnLst/>
                <a:rect l="l" t="t" r="r" b="b"/>
                <a:pathLst>
                  <a:path w="9544" h="9543" extrusionOk="0">
                    <a:moveTo>
                      <a:pt x="4739" y="0"/>
                    </a:moveTo>
                    <a:cubicBezTo>
                      <a:pt x="2145" y="0"/>
                      <a:pt x="1" y="2144"/>
                      <a:pt x="1" y="4791"/>
                    </a:cubicBezTo>
                    <a:cubicBezTo>
                      <a:pt x="1" y="7385"/>
                      <a:pt x="2145" y="9543"/>
                      <a:pt x="4739" y="9543"/>
                    </a:cubicBezTo>
                    <a:cubicBezTo>
                      <a:pt x="7386" y="9543"/>
                      <a:pt x="9543" y="7385"/>
                      <a:pt x="9543" y="4791"/>
                    </a:cubicBezTo>
                    <a:cubicBezTo>
                      <a:pt x="9543" y="2144"/>
                      <a:pt x="7386" y="0"/>
                      <a:pt x="4739" y="0"/>
                    </a:cubicBezTo>
                    <a:close/>
                  </a:path>
                </a:pathLst>
              </a:custGeom>
              <a:solidFill>
                <a:schemeClr val="accent6"/>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33" name="Google Shape;826;p31">
                <a:extLst>
                  <a:ext uri="{FF2B5EF4-FFF2-40B4-BE49-F238E27FC236}">
                    <a16:creationId xmlns:a16="http://schemas.microsoft.com/office/drawing/2014/main" id="{61599DE9-3E0C-45AC-B0D7-7897B14E6713}"/>
                  </a:ext>
                </a:extLst>
              </p:cNvPr>
              <p:cNvSpPr/>
              <p:nvPr/>
            </p:nvSpPr>
            <p:spPr>
              <a:xfrm>
                <a:off x="6241562" y="3659421"/>
                <a:ext cx="207815" cy="145692"/>
              </a:xfrm>
              <a:custGeom>
                <a:avLst/>
                <a:gdLst/>
                <a:ahLst/>
                <a:cxnLst/>
                <a:rect l="l" t="t" r="r" b="b"/>
                <a:pathLst>
                  <a:path w="3760" h="2636" extrusionOk="0">
                    <a:moveTo>
                      <a:pt x="2633" y="1"/>
                    </a:moveTo>
                    <a:cubicBezTo>
                      <a:pt x="2247" y="1"/>
                      <a:pt x="1778" y="140"/>
                      <a:pt x="1324" y="425"/>
                    </a:cubicBezTo>
                    <a:cubicBezTo>
                      <a:pt x="450" y="914"/>
                      <a:pt x="0" y="1748"/>
                      <a:pt x="278" y="2238"/>
                    </a:cubicBezTo>
                    <a:cubicBezTo>
                      <a:pt x="439" y="2509"/>
                      <a:pt x="746" y="2635"/>
                      <a:pt x="1120" y="2635"/>
                    </a:cubicBezTo>
                    <a:cubicBezTo>
                      <a:pt x="1513" y="2635"/>
                      <a:pt x="1981" y="2496"/>
                      <a:pt x="2436" y="2238"/>
                    </a:cubicBezTo>
                    <a:cubicBezTo>
                      <a:pt x="3309" y="1695"/>
                      <a:pt x="3759" y="861"/>
                      <a:pt x="3428" y="372"/>
                    </a:cubicBezTo>
                    <a:cubicBezTo>
                      <a:pt x="3293" y="127"/>
                      <a:pt x="3000" y="1"/>
                      <a:pt x="2633" y="1"/>
                    </a:cubicBezTo>
                    <a:close/>
                  </a:path>
                </a:pathLst>
              </a:custGeom>
              <a:solidFill>
                <a:schemeClr val="accent5"/>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34" name="Google Shape;827;p31">
                <a:extLst>
                  <a:ext uri="{FF2B5EF4-FFF2-40B4-BE49-F238E27FC236}">
                    <a16:creationId xmlns:a16="http://schemas.microsoft.com/office/drawing/2014/main" id="{9CDD23C3-2179-46CF-9AA6-1159DB3C045A}"/>
                  </a:ext>
                </a:extLst>
              </p:cNvPr>
              <p:cNvSpPr/>
              <p:nvPr/>
            </p:nvSpPr>
            <p:spPr>
              <a:xfrm>
                <a:off x="6189608" y="3719445"/>
                <a:ext cx="518709" cy="417731"/>
              </a:xfrm>
              <a:custGeom>
                <a:avLst/>
                <a:gdLst/>
                <a:ahLst/>
                <a:cxnLst/>
                <a:rect l="l" t="t" r="r" b="b"/>
                <a:pathLst>
                  <a:path w="9385" h="7558" extrusionOk="0">
                    <a:moveTo>
                      <a:pt x="8445" y="0"/>
                    </a:moveTo>
                    <a:lnTo>
                      <a:pt x="8445" y="0"/>
                    </a:lnTo>
                    <a:cubicBezTo>
                      <a:pt x="8551" y="437"/>
                      <a:pt x="8603" y="821"/>
                      <a:pt x="8603" y="1271"/>
                    </a:cubicBezTo>
                    <a:cubicBezTo>
                      <a:pt x="8603" y="3918"/>
                      <a:pt x="6512" y="6009"/>
                      <a:pt x="3865" y="6009"/>
                    </a:cubicBezTo>
                    <a:cubicBezTo>
                      <a:pt x="2264" y="6009"/>
                      <a:pt x="887" y="5242"/>
                      <a:pt x="1" y="4024"/>
                    </a:cubicBezTo>
                    <a:lnTo>
                      <a:pt x="1" y="4024"/>
                    </a:lnTo>
                    <a:cubicBezTo>
                      <a:pt x="556" y="6062"/>
                      <a:pt x="2436" y="7558"/>
                      <a:pt x="4580" y="7558"/>
                    </a:cubicBezTo>
                    <a:cubicBezTo>
                      <a:pt x="7227" y="7558"/>
                      <a:pt x="9384" y="5400"/>
                      <a:pt x="9384" y="2806"/>
                    </a:cubicBezTo>
                    <a:cubicBezTo>
                      <a:pt x="9384" y="1761"/>
                      <a:pt x="9053" y="821"/>
                      <a:pt x="8445" y="0"/>
                    </a:cubicBezTo>
                    <a:close/>
                  </a:path>
                </a:pathLst>
              </a:custGeom>
              <a:solidFill>
                <a:schemeClr val="accent6"/>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sp>
          <p:nvSpPr>
            <p:cNvPr id="125" name="Google Shape;828;p31">
              <a:extLst>
                <a:ext uri="{FF2B5EF4-FFF2-40B4-BE49-F238E27FC236}">
                  <a16:creationId xmlns:a16="http://schemas.microsoft.com/office/drawing/2014/main" id="{A70B9403-A100-4DF3-A073-60C10F4D733E}"/>
                </a:ext>
              </a:extLst>
            </p:cNvPr>
            <p:cNvSpPr/>
            <p:nvPr/>
          </p:nvSpPr>
          <p:spPr>
            <a:xfrm>
              <a:off x="5641385" y="4715193"/>
              <a:ext cx="204624" cy="152288"/>
            </a:xfrm>
            <a:custGeom>
              <a:avLst/>
              <a:gdLst/>
              <a:ahLst/>
              <a:cxnLst/>
              <a:rect l="l" t="t" r="r" b="b"/>
              <a:pathLst>
                <a:path w="6588" h="4903" extrusionOk="0">
                  <a:moveTo>
                    <a:pt x="4067" y="1"/>
                  </a:moveTo>
                  <a:lnTo>
                    <a:pt x="2790" y="2790"/>
                  </a:lnTo>
                  <a:lnTo>
                    <a:pt x="404" y="3059"/>
                  </a:lnTo>
                  <a:cubicBezTo>
                    <a:pt x="135" y="3059"/>
                    <a:pt x="0" y="3496"/>
                    <a:pt x="269" y="3630"/>
                  </a:cubicBezTo>
                  <a:lnTo>
                    <a:pt x="2924" y="4739"/>
                  </a:lnTo>
                  <a:cubicBezTo>
                    <a:pt x="3134" y="4850"/>
                    <a:pt x="3343" y="4903"/>
                    <a:pt x="3545" y="4903"/>
                  </a:cubicBezTo>
                  <a:cubicBezTo>
                    <a:pt x="3892" y="4903"/>
                    <a:pt x="4215" y="4747"/>
                    <a:pt x="4470" y="4471"/>
                  </a:cubicBezTo>
                  <a:lnTo>
                    <a:pt x="6588" y="1547"/>
                  </a:lnTo>
                  <a:lnTo>
                    <a:pt x="4067" y="1"/>
                  </a:lnTo>
                  <a:close/>
                </a:path>
              </a:pathLst>
            </a:custGeom>
            <a:solidFill>
              <a:srgbClr val="D4145A"/>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26" name="Google Shape;829;p31">
              <a:extLst>
                <a:ext uri="{FF2B5EF4-FFF2-40B4-BE49-F238E27FC236}">
                  <a16:creationId xmlns:a16="http://schemas.microsoft.com/office/drawing/2014/main" id="{C17D1B13-7913-4AAE-8E40-0C36BEE29ABC}"/>
                </a:ext>
              </a:extLst>
            </p:cNvPr>
            <p:cNvSpPr/>
            <p:nvPr/>
          </p:nvSpPr>
          <p:spPr>
            <a:xfrm>
              <a:off x="5767676" y="4250752"/>
              <a:ext cx="622196" cy="512492"/>
            </a:xfrm>
            <a:custGeom>
              <a:avLst/>
              <a:gdLst/>
              <a:ahLst/>
              <a:cxnLst/>
              <a:rect l="l" t="t" r="r" b="b"/>
              <a:pathLst>
                <a:path w="20032" h="16500" extrusionOk="0">
                  <a:moveTo>
                    <a:pt x="16674" y="1"/>
                  </a:moveTo>
                  <a:cubicBezTo>
                    <a:pt x="15991" y="1"/>
                    <a:pt x="15283" y="187"/>
                    <a:pt x="14688" y="536"/>
                  </a:cubicBezTo>
                  <a:lnTo>
                    <a:pt x="3765" y="7392"/>
                  </a:lnTo>
                  <a:cubicBezTo>
                    <a:pt x="3496" y="7661"/>
                    <a:pt x="3227" y="7929"/>
                    <a:pt x="2925" y="8366"/>
                  </a:cubicBezTo>
                  <a:lnTo>
                    <a:pt x="1" y="14954"/>
                  </a:lnTo>
                  <a:lnTo>
                    <a:pt x="2522" y="16500"/>
                  </a:lnTo>
                  <a:lnTo>
                    <a:pt x="6588" y="11021"/>
                  </a:lnTo>
                  <a:lnTo>
                    <a:pt x="9949" y="10316"/>
                  </a:lnTo>
                  <a:lnTo>
                    <a:pt x="15528" y="8938"/>
                  </a:lnTo>
                  <a:cubicBezTo>
                    <a:pt x="16671" y="8635"/>
                    <a:pt x="17780" y="8098"/>
                    <a:pt x="18620" y="7089"/>
                  </a:cubicBezTo>
                  <a:cubicBezTo>
                    <a:pt x="19023" y="6686"/>
                    <a:pt x="19326" y="6115"/>
                    <a:pt x="19595" y="5577"/>
                  </a:cubicBezTo>
                  <a:cubicBezTo>
                    <a:pt x="19864" y="5006"/>
                    <a:pt x="20032" y="4434"/>
                    <a:pt x="20032" y="3896"/>
                  </a:cubicBezTo>
                  <a:lnTo>
                    <a:pt x="20032" y="3460"/>
                  </a:lnTo>
                  <a:cubicBezTo>
                    <a:pt x="20032" y="2048"/>
                    <a:pt x="19191" y="804"/>
                    <a:pt x="17914" y="233"/>
                  </a:cubicBezTo>
                  <a:cubicBezTo>
                    <a:pt x="17535" y="76"/>
                    <a:pt x="17110" y="1"/>
                    <a:pt x="16674" y="1"/>
                  </a:cubicBezTo>
                  <a:close/>
                </a:path>
              </a:pathLst>
            </a:custGeom>
            <a:solidFill>
              <a:srgbClr val="758CC9"/>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27" name="Google Shape;830;p31">
              <a:extLst>
                <a:ext uri="{FF2B5EF4-FFF2-40B4-BE49-F238E27FC236}">
                  <a16:creationId xmlns:a16="http://schemas.microsoft.com/office/drawing/2014/main" id="{DA17CC1B-2AEF-4DE5-80AD-524C115CC8B8}"/>
                </a:ext>
              </a:extLst>
            </p:cNvPr>
            <p:cNvSpPr/>
            <p:nvPr/>
          </p:nvSpPr>
          <p:spPr>
            <a:xfrm>
              <a:off x="5767676" y="4250752"/>
              <a:ext cx="622196" cy="512492"/>
            </a:xfrm>
            <a:custGeom>
              <a:avLst/>
              <a:gdLst/>
              <a:ahLst/>
              <a:cxnLst/>
              <a:rect l="l" t="t" r="r" b="b"/>
              <a:pathLst>
                <a:path w="20032" h="16500" extrusionOk="0">
                  <a:moveTo>
                    <a:pt x="16674" y="1"/>
                  </a:moveTo>
                  <a:cubicBezTo>
                    <a:pt x="15991" y="1"/>
                    <a:pt x="15283" y="187"/>
                    <a:pt x="14688" y="536"/>
                  </a:cubicBezTo>
                  <a:lnTo>
                    <a:pt x="3765" y="7392"/>
                  </a:lnTo>
                  <a:cubicBezTo>
                    <a:pt x="3496" y="7661"/>
                    <a:pt x="3227" y="7929"/>
                    <a:pt x="2925" y="8366"/>
                  </a:cubicBezTo>
                  <a:lnTo>
                    <a:pt x="1" y="14954"/>
                  </a:lnTo>
                  <a:lnTo>
                    <a:pt x="1110" y="15659"/>
                  </a:lnTo>
                  <a:lnTo>
                    <a:pt x="2522" y="16500"/>
                  </a:lnTo>
                  <a:lnTo>
                    <a:pt x="6588" y="11021"/>
                  </a:lnTo>
                  <a:lnTo>
                    <a:pt x="9949" y="10316"/>
                  </a:lnTo>
                  <a:lnTo>
                    <a:pt x="15528" y="8938"/>
                  </a:lnTo>
                  <a:cubicBezTo>
                    <a:pt x="16368" y="8770"/>
                    <a:pt x="17208" y="8366"/>
                    <a:pt x="18049" y="7661"/>
                  </a:cubicBezTo>
                  <a:cubicBezTo>
                    <a:pt x="18183" y="7526"/>
                    <a:pt x="18351" y="7392"/>
                    <a:pt x="18620" y="7089"/>
                  </a:cubicBezTo>
                  <a:cubicBezTo>
                    <a:pt x="19023" y="6686"/>
                    <a:pt x="19326" y="6115"/>
                    <a:pt x="19595" y="5577"/>
                  </a:cubicBezTo>
                  <a:cubicBezTo>
                    <a:pt x="19864" y="5006"/>
                    <a:pt x="20032" y="4434"/>
                    <a:pt x="20032" y="3896"/>
                  </a:cubicBezTo>
                  <a:lnTo>
                    <a:pt x="20032" y="3460"/>
                  </a:lnTo>
                  <a:cubicBezTo>
                    <a:pt x="20032" y="2048"/>
                    <a:pt x="19191" y="804"/>
                    <a:pt x="17914" y="233"/>
                  </a:cubicBezTo>
                  <a:cubicBezTo>
                    <a:pt x="17535" y="76"/>
                    <a:pt x="17110" y="1"/>
                    <a:pt x="16674" y="1"/>
                  </a:cubicBezTo>
                  <a:close/>
                </a:path>
              </a:pathLst>
            </a:custGeom>
            <a:solidFill>
              <a:srgbClr val="BDB8FF"/>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28" name="Google Shape;831;p31">
              <a:extLst>
                <a:ext uri="{FF2B5EF4-FFF2-40B4-BE49-F238E27FC236}">
                  <a16:creationId xmlns:a16="http://schemas.microsoft.com/office/drawing/2014/main" id="{EC56F751-8FC7-479A-954B-AD1EDABEC02B}"/>
                </a:ext>
              </a:extLst>
            </p:cNvPr>
            <p:cNvSpPr/>
            <p:nvPr/>
          </p:nvSpPr>
          <p:spPr>
            <a:xfrm>
              <a:off x="5802121" y="4428136"/>
              <a:ext cx="435338" cy="335107"/>
            </a:xfrm>
            <a:custGeom>
              <a:avLst/>
              <a:gdLst/>
              <a:ahLst/>
              <a:cxnLst/>
              <a:rect l="l" t="t" r="r" b="b"/>
              <a:pathLst>
                <a:path w="14016" h="10789" extrusionOk="0">
                  <a:moveTo>
                    <a:pt x="11630" y="0"/>
                  </a:moveTo>
                  <a:lnTo>
                    <a:pt x="5479" y="2521"/>
                  </a:lnTo>
                  <a:cubicBezTo>
                    <a:pt x="4471" y="2924"/>
                    <a:pt x="3496" y="3764"/>
                    <a:pt x="2958" y="4739"/>
                  </a:cubicBezTo>
                  <a:cubicBezTo>
                    <a:pt x="2118" y="6151"/>
                    <a:pt x="976" y="7966"/>
                    <a:pt x="1" y="9948"/>
                  </a:cubicBezTo>
                  <a:lnTo>
                    <a:pt x="1413" y="10789"/>
                  </a:lnTo>
                  <a:lnTo>
                    <a:pt x="5479" y="5310"/>
                  </a:lnTo>
                  <a:lnTo>
                    <a:pt x="8840" y="4605"/>
                  </a:lnTo>
                  <a:lnTo>
                    <a:pt x="8974" y="4470"/>
                  </a:lnTo>
                  <a:cubicBezTo>
                    <a:pt x="9109" y="4067"/>
                    <a:pt x="9512" y="3764"/>
                    <a:pt x="9815" y="3630"/>
                  </a:cubicBezTo>
                  <a:lnTo>
                    <a:pt x="14016" y="1815"/>
                  </a:lnTo>
                  <a:cubicBezTo>
                    <a:pt x="13176" y="1244"/>
                    <a:pt x="12335" y="706"/>
                    <a:pt x="11630" y="0"/>
                  </a:cubicBezTo>
                  <a:close/>
                </a:path>
              </a:pathLst>
            </a:custGeom>
            <a:solidFill>
              <a:srgbClr val="8D7DFF"/>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29" name="Google Shape;832;p31">
              <a:extLst>
                <a:ext uri="{FF2B5EF4-FFF2-40B4-BE49-F238E27FC236}">
                  <a16:creationId xmlns:a16="http://schemas.microsoft.com/office/drawing/2014/main" id="{75BB84C9-5E17-4D93-88B9-CB532641DB8B}"/>
                </a:ext>
              </a:extLst>
            </p:cNvPr>
            <p:cNvSpPr/>
            <p:nvPr/>
          </p:nvSpPr>
          <p:spPr>
            <a:xfrm>
              <a:off x="5993172" y="3849238"/>
              <a:ext cx="435338" cy="325727"/>
            </a:xfrm>
            <a:custGeom>
              <a:avLst/>
              <a:gdLst/>
              <a:ahLst/>
              <a:cxnLst/>
              <a:rect l="l" t="t" r="r" b="b"/>
              <a:pathLst>
                <a:path w="14016" h="10487" extrusionOk="0">
                  <a:moveTo>
                    <a:pt x="11156" y="0"/>
                  </a:moveTo>
                  <a:cubicBezTo>
                    <a:pt x="10333" y="0"/>
                    <a:pt x="9506" y="386"/>
                    <a:pt x="8974" y="1128"/>
                  </a:cubicBezTo>
                  <a:lnTo>
                    <a:pt x="6050" y="5598"/>
                  </a:lnTo>
                  <a:lnTo>
                    <a:pt x="1849" y="2943"/>
                  </a:lnTo>
                  <a:lnTo>
                    <a:pt x="0" y="5598"/>
                  </a:lnTo>
                  <a:lnTo>
                    <a:pt x="5344" y="10102"/>
                  </a:lnTo>
                  <a:cubicBezTo>
                    <a:pt x="5736" y="10352"/>
                    <a:pt x="6156" y="10486"/>
                    <a:pt x="6566" y="10486"/>
                  </a:cubicBezTo>
                  <a:cubicBezTo>
                    <a:pt x="7034" y="10486"/>
                    <a:pt x="7488" y="10310"/>
                    <a:pt x="7865" y="9934"/>
                  </a:cubicBezTo>
                  <a:lnTo>
                    <a:pt x="13040" y="4489"/>
                  </a:lnTo>
                  <a:cubicBezTo>
                    <a:pt x="13881" y="3649"/>
                    <a:pt x="14015" y="2372"/>
                    <a:pt x="13444" y="1397"/>
                  </a:cubicBezTo>
                  <a:cubicBezTo>
                    <a:pt x="12937" y="453"/>
                    <a:pt x="12048" y="0"/>
                    <a:pt x="11156" y="0"/>
                  </a:cubicBezTo>
                  <a:close/>
                </a:path>
              </a:pathLst>
            </a:custGeom>
            <a:solidFill>
              <a:srgbClr val="F6E5AC"/>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30" name="Google Shape;833;p31">
              <a:extLst>
                <a:ext uri="{FF2B5EF4-FFF2-40B4-BE49-F238E27FC236}">
                  <a16:creationId xmlns:a16="http://schemas.microsoft.com/office/drawing/2014/main" id="{A6EE7E8A-4681-4646-87BB-9B2AD79329FF}"/>
                </a:ext>
              </a:extLst>
            </p:cNvPr>
            <p:cNvSpPr/>
            <p:nvPr/>
          </p:nvSpPr>
          <p:spPr>
            <a:xfrm>
              <a:off x="6106945" y="3870700"/>
              <a:ext cx="178533" cy="304824"/>
            </a:xfrm>
            <a:custGeom>
              <a:avLst/>
              <a:gdLst/>
              <a:ahLst/>
              <a:cxnLst/>
              <a:rect l="l" t="t" r="r" b="b"/>
              <a:pathLst>
                <a:path w="5748" h="9814" extrusionOk="0">
                  <a:moveTo>
                    <a:pt x="5748" y="0"/>
                  </a:moveTo>
                  <a:lnTo>
                    <a:pt x="5748" y="0"/>
                  </a:lnTo>
                  <a:cubicBezTo>
                    <a:pt x="5580" y="168"/>
                    <a:pt x="5445" y="303"/>
                    <a:pt x="5311" y="437"/>
                  </a:cubicBezTo>
                  <a:lnTo>
                    <a:pt x="2387" y="4907"/>
                  </a:lnTo>
                  <a:lnTo>
                    <a:pt x="1" y="3529"/>
                  </a:lnTo>
                  <a:lnTo>
                    <a:pt x="1" y="7999"/>
                  </a:lnTo>
                  <a:lnTo>
                    <a:pt x="1681" y="9411"/>
                  </a:lnTo>
                  <a:cubicBezTo>
                    <a:pt x="1950" y="9545"/>
                    <a:pt x="2219" y="9680"/>
                    <a:pt x="2387" y="9814"/>
                  </a:cubicBezTo>
                  <a:lnTo>
                    <a:pt x="4067" y="3932"/>
                  </a:lnTo>
                  <a:cubicBezTo>
                    <a:pt x="4471" y="2521"/>
                    <a:pt x="5042" y="1277"/>
                    <a:pt x="5748" y="0"/>
                  </a:cubicBezTo>
                  <a:close/>
                </a:path>
              </a:pathLst>
            </a:custGeom>
            <a:solidFill>
              <a:schemeClr val="accen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31" name="Google Shape;834;p31">
              <a:extLst>
                <a:ext uri="{FF2B5EF4-FFF2-40B4-BE49-F238E27FC236}">
                  <a16:creationId xmlns:a16="http://schemas.microsoft.com/office/drawing/2014/main" id="{1DB59D19-38B6-4726-BEDD-14A2C98A1364}"/>
                </a:ext>
              </a:extLst>
            </p:cNvPr>
            <p:cNvSpPr/>
            <p:nvPr/>
          </p:nvSpPr>
          <p:spPr>
            <a:xfrm>
              <a:off x="6175836" y="3779880"/>
              <a:ext cx="439532" cy="506031"/>
            </a:xfrm>
            <a:custGeom>
              <a:avLst/>
              <a:gdLst/>
              <a:ahLst/>
              <a:cxnLst/>
              <a:rect l="l" t="t" r="r" b="b"/>
              <a:pathLst>
                <a:path w="14151" h="16292" extrusionOk="0">
                  <a:moveTo>
                    <a:pt x="9109" y="0"/>
                  </a:moveTo>
                  <a:lnTo>
                    <a:pt x="5042" y="572"/>
                  </a:lnTo>
                  <a:cubicBezTo>
                    <a:pt x="3664" y="2387"/>
                    <a:pt x="2521" y="4605"/>
                    <a:pt x="1849" y="6856"/>
                  </a:cubicBezTo>
                  <a:lnTo>
                    <a:pt x="1" y="13444"/>
                  </a:lnTo>
                  <a:cubicBezTo>
                    <a:pt x="1406" y="14452"/>
                    <a:pt x="4559" y="16292"/>
                    <a:pt x="8376" y="16292"/>
                  </a:cubicBezTo>
                  <a:cubicBezTo>
                    <a:pt x="8759" y="16292"/>
                    <a:pt x="9150" y="16273"/>
                    <a:pt x="9546" y="16233"/>
                  </a:cubicBezTo>
                  <a:cubicBezTo>
                    <a:pt x="11092" y="16099"/>
                    <a:pt x="12470" y="15696"/>
                    <a:pt x="14016" y="14990"/>
                  </a:cubicBezTo>
                  <a:lnTo>
                    <a:pt x="14150" y="7831"/>
                  </a:lnTo>
                  <a:cubicBezTo>
                    <a:pt x="14150" y="5310"/>
                    <a:pt x="13175" y="2924"/>
                    <a:pt x="11361" y="1412"/>
                  </a:cubicBezTo>
                  <a:cubicBezTo>
                    <a:pt x="10655" y="841"/>
                    <a:pt x="9815" y="269"/>
                    <a:pt x="9109" y="0"/>
                  </a:cubicBezTo>
                  <a:close/>
                </a:path>
              </a:pathLst>
            </a:custGeom>
            <a:solidFill>
              <a:schemeClr val="lt2"/>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32" name="Google Shape;835;p31">
              <a:extLst>
                <a:ext uri="{FF2B5EF4-FFF2-40B4-BE49-F238E27FC236}">
                  <a16:creationId xmlns:a16="http://schemas.microsoft.com/office/drawing/2014/main" id="{C778F81F-EA7E-43D9-AE92-F11656DE69B5}"/>
                </a:ext>
              </a:extLst>
            </p:cNvPr>
            <p:cNvSpPr/>
            <p:nvPr/>
          </p:nvSpPr>
          <p:spPr>
            <a:xfrm>
              <a:off x="6446215" y="3823706"/>
              <a:ext cx="169153" cy="460404"/>
            </a:xfrm>
            <a:custGeom>
              <a:avLst/>
              <a:gdLst/>
              <a:ahLst/>
              <a:cxnLst/>
              <a:rect l="l" t="t" r="r" b="b"/>
              <a:pathLst>
                <a:path w="5446" h="14823" extrusionOk="0">
                  <a:moveTo>
                    <a:pt x="2656" y="1"/>
                  </a:moveTo>
                  <a:cubicBezTo>
                    <a:pt x="1546" y="404"/>
                    <a:pt x="706" y="1244"/>
                    <a:pt x="404" y="3496"/>
                  </a:cubicBezTo>
                  <a:cubicBezTo>
                    <a:pt x="0" y="5714"/>
                    <a:pt x="538" y="9075"/>
                    <a:pt x="706" y="11327"/>
                  </a:cubicBezTo>
                  <a:lnTo>
                    <a:pt x="841" y="14822"/>
                  </a:lnTo>
                  <a:cubicBezTo>
                    <a:pt x="2387" y="14688"/>
                    <a:pt x="3765" y="14285"/>
                    <a:pt x="5311" y="13579"/>
                  </a:cubicBezTo>
                  <a:lnTo>
                    <a:pt x="5445" y="6420"/>
                  </a:lnTo>
                  <a:lnTo>
                    <a:pt x="5445" y="6286"/>
                  </a:lnTo>
                  <a:cubicBezTo>
                    <a:pt x="5445" y="3765"/>
                    <a:pt x="4336" y="1513"/>
                    <a:pt x="2656" y="1"/>
                  </a:cubicBezTo>
                  <a:close/>
                </a:path>
              </a:pathLst>
            </a:custGeom>
            <a:solidFill>
              <a:schemeClr val="accen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33" name="Google Shape;836;p31">
              <a:extLst>
                <a:ext uri="{FF2B5EF4-FFF2-40B4-BE49-F238E27FC236}">
                  <a16:creationId xmlns:a16="http://schemas.microsoft.com/office/drawing/2014/main" id="{C5763E02-946B-4BB3-889D-9B67A0F991C6}"/>
                </a:ext>
              </a:extLst>
            </p:cNvPr>
            <p:cNvSpPr/>
            <p:nvPr/>
          </p:nvSpPr>
          <p:spPr>
            <a:xfrm>
              <a:off x="6123655" y="4195040"/>
              <a:ext cx="501093" cy="361229"/>
            </a:xfrm>
            <a:custGeom>
              <a:avLst/>
              <a:gdLst/>
              <a:ahLst/>
              <a:cxnLst/>
              <a:rect l="l" t="t" r="r" b="b"/>
              <a:pathLst>
                <a:path w="16133" h="11630" extrusionOk="0">
                  <a:moveTo>
                    <a:pt x="1681" y="1"/>
                  </a:moveTo>
                  <a:lnTo>
                    <a:pt x="303" y="5177"/>
                  </a:lnTo>
                  <a:cubicBezTo>
                    <a:pt x="0" y="5748"/>
                    <a:pt x="303" y="6454"/>
                    <a:pt x="706" y="6991"/>
                  </a:cubicBezTo>
                  <a:cubicBezTo>
                    <a:pt x="1681" y="7832"/>
                    <a:pt x="2521" y="8537"/>
                    <a:pt x="3664" y="9243"/>
                  </a:cubicBezTo>
                  <a:cubicBezTo>
                    <a:pt x="5747" y="10655"/>
                    <a:pt x="8134" y="11629"/>
                    <a:pt x="10654" y="11629"/>
                  </a:cubicBezTo>
                  <a:cubicBezTo>
                    <a:pt x="12066" y="11629"/>
                    <a:pt x="13612" y="11495"/>
                    <a:pt x="14990" y="10789"/>
                  </a:cubicBezTo>
                  <a:cubicBezTo>
                    <a:pt x="15696" y="10487"/>
                    <a:pt x="16133" y="9815"/>
                    <a:pt x="16133" y="9109"/>
                  </a:cubicBezTo>
                  <a:lnTo>
                    <a:pt x="16133" y="8537"/>
                  </a:lnTo>
                  <a:lnTo>
                    <a:pt x="15696" y="1547"/>
                  </a:lnTo>
                  <a:cubicBezTo>
                    <a:pt x="14150" y="2253"/>
                    <a:pt x="12772" y="2656"/>
                    <a:pt x="11226" y="2790"/>
                  </a:cubicBezTo>
                  <a:cubicBezTo>
                    <a:pt x="10830" y="2830"/>
                    <a:pt x="10439" y="2849"/>
                    <a:pt x="10056" y="2849"/>
                  </a:cubicBezTo>
                  <a:cubicBezTo>
                    <a:pt x="6239" y="2849"/>
                    <a:pt x="3086" y="1009"/>
                    <a:pt x="1681" y="1"/>
                  </a:cubicBezTo>
                  <a:close/>
                </a:path>
              </a:pathLst>
            </a:custGeom>
            <a:solidFill>
              <a:srgbClr val="BDB8FF"/>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34" name="Google Shape;837;p31">
              <a:extLst>
                <a:ext uri="{FF2B5EF4-FFF2-40B4-BE49-F238E27FC236}">
                  <a16:creationId xmlns:a16="http://schemas.microsoft.com/office/drawing/2014/main" id="{A86FEA51-7C91-41CF-9FBE-0E63E3FAA2AA}"/>
                </a:ext>
              </a:extLst>
            </p:cNvPr>
            <p:cNvSpPr/>
            <p:nvPr/>
          </p:nvSpPr>
          <p:spPr>
            <a:xfrm>
              <a:off x="6319893" y="3623306"/>
              <a:ext cx="143063" cy="253078"/>
            </a:xfrm>
            <a:custGeom>
              <a:avLst/>
              <a:gdLst/>
              <a:ahLst/>
              <a:cxnLst/>
              <a:rect l="l" t="t" r="r" b="b"/>
              <a:pathLst>
                <a:path w="4606" h="8148" extrusionOk="0">
                  <a:moveTo>
                    <a:pt x="4067" y="0"/>
                  </a:moveTo>
                  <a:lnTo>
                    <a:pt x="1" y="269"/>
                  </a:lnTo>
                  <a:lnTo>
                    <a:pt x="404" y="5882"/>
                  </a:lnTo>
                  <a:lnTo>
                    <a:pt x="404" y="6285"/>
                  </a:lnTo>
                  <a:cubicBezTo>
                    <a:pt x="560" y="7347"/>
                    <a:pt x="1413" y="8147"/>
                    <a:pt x="2423" y="8147"/>
                  </a:cubicBezTo>
                  <a:cubicBezTo>
                    <a:pt x="2500" y="8147"/>
                    <a:pt x="2577" y="8143"/>
                    <a:pt x="2656" y="8133"/>
                  </a:cubicBezTo>
                  <a:cubicBezTo>
                    <a:pt x="3765" y="7965"/>
                    <a:pt x="4605" y="6991"/>
                    <a:pt x="4471" y="5882"/>
                  </a:cubicBezTo>
                  <a:lnTo>
                    <a:pt x="4471" y="5613"/>
                  </a:lnTo>
                  <a:lnTo>
                    <a:pt x="4067" y="0"/>
                  </a:lnTo>
                  <a:close/>
                </a:path>
              </a:pathLst>
            </a:custGeom>
            <a:solidFill>
              <a:srgbClr val="A67C52"/>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35" name="Google Shape;838;p31">
              <a:extLst>
                <a:ext uri="{FF2B5EF4-FFF2-40B4-BE49-F238E27FC236}">
                  <a16:creationId xmlns:a16="http://schemas.microsoft.com/office/drawing/2014/main" id="{F54AE7A5-5033-41F9-86C1-3D07F40BDC7C}"/>
                </a:ext>
              </a:extLst>
            </p:cNvPr>
            <p:cNvSpPr/>
            <p:nvPr/>
          </p:nvSpPr>
          <p:spPr>
            <a:xfrm>
              <a:off x="5802125" y="4764263"/>
              <a:ext cx="234920" cy="138872"/>
            </a:xfrm>
            <a:custGeom>
              <a:avLst/>
              <a:gdLst/>
              <a:ahLst/>
              <a:cxnLst/>
              <a:rect l="l" t="t" r="r" b="b"/>
              <a:pathLst>
                <a:path w="6420" h="4389" extrusionOk="0">
                  <a:moveTo>
                    <a:pt x="4201" y="1"/>
                  </a:moveTo>
                  <a:lnTo>
                    <a:pt x="2790" y="2084"/>
                  </a:lnTo>
                  <a:lnTo>
                    <a:pt x="404" y="2084"/>
                  </a:lnTo>
                  <a:cubicBezTo>
                    <a:pt x="135" y="2084"/>
                    <a:pt x="0" y="2387"/>
                    <a:pt x="269" y="2521"/>
                  </a:cubicBezTo>
                  <a:lnTo>
                    <a:pt x="2655" y="4202"/>
                  </a:lnTo>
                  <a:cubicBezTo>
                    <a:pt x="2912" y="4322"/>
                    <a:pt x="3162" y="4389"/>
                    <a:pt x="3399" y="4389"/>
                  </a:cubicBezTo>
                  <a:cubicBezTo>
                    <a:pt x="3690" y="4389"/>
                    <a:pt x="3961" y="4289"/>
                    <a:pt x="4201" y="4067"/>
                  </a:cubicBezTo>
                  <a:lnTo>
                    <a:pt x="6420" y="1815"/>
                  </a:lnTo>
                  <a:lnTo>
                    <a:pt x="4201" y="1"/>
                  </a:lnTo>
                  <a:close/>
                </a:path>
              </a:pathLst>
            </a:custGeom>
            <a:solidFill>
              <a:srgbClr val="D4145A"/>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36" name="Google Shape;839;p31">
              <a:extLst>
                <a:ext uri="{FF2B5EF4-FFF2-40B4-BE49-F238E27FC236}">
                  <a16:creationId xmlns:a16="http://schemas.microsoft.com/office/drawing/2014/main" id="{9C8CEC7E-7E06-445A-B527-3BEA8B5A928C}"/>
                </a:ext>
              </a:extLst>
            </p:cNvPr>
            <p:cNvSpPr/>
            <p:nvPr/>
          </p:nvSpPr>
          <p:spPr>
            <a:xfrm>
              <a:off x="5950371" y="4370395"/>
              <a:ext cx="674377" cy="457578"/>
            </a:xfrm>
            <a:custGeom>
              <a:avLst/>
              <a:gdLst/>
              <a:ahLst/>
              <a:cxnLst/>
              <a:rect l="l" t="t" r="r" b="b"/>
              <a:pathLst>
                <a:path w="21712" h="14732" extrusionOk="0">
                  <a:moveTo>
                    <a:pt x="18347" y="1"/>
                  </a:moveTo>
                  <a:cubicBezTo>
                    <a:pt x="17839" y="1"/>
                    <a:pt x="17322" y="109"/>
                    <a:pt x="16805" y="313"/>
                  </a:cubicBezTo>
                  <a:lnTo>
                    <a:pt x="13713" y="1725"/>
                  </a:lnTo>
                  <a:lnTo>
                    <a:pt x="5042" y="5489"/>
                  </a:lnTo>
                  <a:cubicBezTo>
                    <a:pt x="4739" y="5623"/>
                    <a:pt x="4336" y="5926"/>
                    <a:pt x="4201" y="6329"/>
                  </a:cubicBezTo>
                  <a:lnTo>
                    <a:pt x="4067" y="6464"/>
                  </a:lnTo>
                  <a:lnTo>
                    <a:pt x="0" y="12917"/>
                  </a:lnTo>
                  <a:lnTo>
                    <a:pt x="2219" y="14731"/>
                  </a:lnTo>
                  <a:lnTo>
                    <a:pt x="7260" y="9556"/>
                  </a:lnTo>
                  <a:lnTo>
                    <a:pt x="16368" y="8715"/>
                  </a:lnTo>
                  <a:cubicBezTo>
                    <a:pt x="17645" y="8715"/>
                    <a:pt x="18754" y="8144"/>
                    <a:pt x="19729" y="7438"/>
                  </a:cubicBezTo>
                  <a:cubicBezTo>
                    <a:pt x="20569" y="6598"/>
                    <a:pt x="21275" y="5489"/>
                    <a:pt x="21712" y="4380"/>
                  </a:cubicBezTo>
                  <a:lnTo>
                    <a:pt x="21712" y="3540"/>
                  </a:lnTo>
                  <a:cubicBezTo>
                    <a:pt x="21712" y="2263"/>
                    <a:pt x="21140" y="1154"/>
                    <a:pt x="20031" y="448"/>
                  </a:cubicBezTo>
                  <a:cubicBezTo>
                    <a:pt x="19493" y="143"/>
                    <a:pt x="18927" y="1"/>
                    <a:pt x="18347" y="1"/>
                  </a:cubicBezTo>
                  <a:close/>
                </a:path>
              </a:pathLst>
            </a:custGeom>
            <a:solidFill>
              <a:srgbClr val="758CC9"/>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37" name="Google Shape;840;p31">
              <a:extLst>
                <a:ext uri="{FF2B5EF4-FFF2-40B4-BE49-F238E27FC236}">
                  <a16:creationId xmlns:a16="http://schemas.microsoft.com/office/drawing/2014/main" id="{99538C3F-E84B-4792-B050-D36076E7BF35}"/>
                </a:ext>
              </a:extLst>
            </p:cNvPr>
            <p:cNvSpPr/>
            <p:nvPr/>
          </p:nvSpPr>
          <p:spPr>
            <a:xfrm>
              <a:off x="6428479" y="4371762"/>
              <a:ext cx="196269" cy="273515"/>
            </a:xfrm>
            <a:custGeom>
              <a:avLst/>
              <a:gdLst/>
              <a:ahLst/>
              <a:cxnLst/>
              <a:rect l="l" t="t" r="r" b="b"/>
              <a:pathLst>
                <a:path w="6319" h="8806" extrusionOk="0">
                  <a:moveTo>
                    <a:pt x="2790" y="0"/>
                  </a:moveTo>
                  <a:cubicBezTo>
                    <a:pt x="2386" y="0"/>
                    <a:pt x="1949" y="0"/>
                    <a:pt x="1546" y="269"/>
                  </a:cubicBezTo>
                  <a:cubicBezTo>
                    <a:pt x="1546" y="2219"/>
                    <a:pt x="1277" y="4202"/>
                    <a:pt x="840" y="6016"/>
                  </a:cubicBezTo>
                  <a:cubicBezTo>
                    <a:pt x="706" y="6857"/>
                    <a:pt x="437" y="7697"/>
                    <a:pt x="135" y="8537"/>
                  </a:cubicBezTo>
                  <a:lnTo>
                    <a:pt x="0" y="8806"/>
                  </a:lnTo>
                  <a:lnTo>
                    <a:pt x="0" y="8806"/>
                  </a:lnTo>
                  <a:lnTo>
                    <a:pt x="975" y="8671"/>
                  </a:lnTo>
                  <a:cubicBezTo>
                    <a:pt x="2252" y="8671"/>
                    <a:pt x="3361" y="8100"/>
                    <a:pt x="4336" y="7394"/>
                  </a:cubicBezTo>
                  <a:cubicBezTo>
                    <a:pt x="5176" y="6554"/>
                    <a:pt x="5882" y="5445"/>
                    <a:pt x="6319" y="4336"/>
                  </a:cubicBezTo>
                  <a:lnTo>
                    <a:pt x="6319" y="3496"/>
                  </a:lnTo>
                  <a:lnTo>
                    <a:pt x="6319" y="2924"/>
                  </a:lnTo>
                  <a:cubicBezTo>
                    <a:pt x="6150" y="1950"/>
                    <a:pt x="5613" y="975"/>
                    <a:pt x="4638" y="404"/>
                  </a:cubicBezTo>
                  <a:cubicBezTo>
                    <a:pt x="4067" y="135"/>
                    <a:pt x="3495" y="0"/>
                    <a:pt x="2958" y="0"/>
                  </a:cubicBezTo>
                  <a:close/>
                </a:path>
              </a:pathLst>
            </a:custGeom>
            <a:solidFill>
              <a:srgbClr val="8D7DFF"/>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38" name="Google Shape;841;p31">
              <a:extLst>
                <a:ext uri="{FF2B5EF4-FFF2-40B4-BE49-F238E27FC236}">
                  <a16:creationId xmlns:a16="http://schemas.microsoft.com/office/drawing/2014/main" id="{018B6AAF-29AF-4169-8FA6-11092FF31312}"/>
                </a:ext>
              </a:extLst>
            </p:cNvPr>
            <p:cNvSpPr/>
            <p:nvPr/>
          </p:nvSpPr>
          <p:spPr>
            <a:xfrm>
              <a:off x="6476498" y="3874086"/>
              <a:ext cx="226552" cy="540508"/>
            </a:xfrm>
            <a:custGeom>
              <a:avLst/>
              <a:gdLst/>
              <a:ahLst/>
              <a:cxnLst/>
              <a:rect l="l" t="t" r="r" b="b"/>
              <a:pathLst>
                <a:path w="7294" h="17402" extrusionOk="0">
                  <a:moveTo>
                    <a:pt x="2720" y="0"/>
                  </a:moveTo>
                  <a:cubicBezTo>
                    <a:pt x="2021" y="0"/>
                    <a:pt x="1314" y="296"/>
                    <a:pt x="840" y="900"/>
                  </a:cubicBezTo>
                  <a:cubicBezTo>
                    <a:pt x="269" y="1740"/>
                    <a:pt x="0" y="2849"/>
                    <a:pt x="403" y="3958"/>
                  </a:cubicBezTo>
                  <a:lnTo>
                    <a:pt x="5445" y="17267"/>
                  </a:lnTo>
                  <a:lnTo>
                    <a:pt x="5445" y="17401"/>
                  </a:lnTo>
                  <a:lnTo>
                    <a:pt x="7293" y="16998"/>
                  </a:lnTo>
                  <a:cubicBezTo>
                    <a:pt x="6856" y="11385"/>
                    <a:pt x="6150" y="5504"/>
                    <a:pt x="4907" y="1572"/>
                  </a:cubicBezTo>
                  <a:cubicBezTo>
                    <a:pt x="4580" y="532"/>
                    <a:pt x="3657" y="0"/>
                    <a:pt x="2720" y="0"/>
                  </a:cubicBezTo>
                  <a:close/>
                </a:path>
              </a:pathLst>
            </a:custGeom>
            <a:solidFill>
              <a:schemeClr val="lt2"/>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39" name="Google Shape;842;p31">
              <a:extLst>
                <a:ext uri="{FF2B5EF4-FFF2-40B4-BE49-F238E27FC236}">
                  <a16:creationId xmlns:a16="http://schemas.microsoft.com/office/drawing/2014/main" id="{6B7E2CE4-66DF-4667-80A5-6F266670AC17}"/>
                </a:ext>
              </a:extLst>
            </p:cNvPr>
            <p:cNvSpPr/>
            <p:nvPr/>
          </p:nvSpPr>
          <p:spPr>
            <a:xfrm>
              <a:off x="6645590" y="4402045"/>
              <a:ext cx="148281" cy="95013"/>
            </a:xfrm>
            <a:custGeom>
              <a:avLst/>
              <a:gdLst/>
              <a:ahLst/>
              <a:cxnLst/>
              <a:rect l="l" t="t" r="r" b="b"/>
              <a:pathLst>
                <a:path w="4774" h="3059" extrusionOk="0">
                  <a:moveTo>
                    <a:pt x="1849" y="0"/>
                  </a:moveTo>
                  <a:lnTo>
                    <a:pt x="1" y="403"/>
                  </a:lnTo>
                  <a:lnTo>
                    <a:pt x="303" y="1546"/>
                  </a:lnTo>
                  <a:cubicBezTo>
                    <a:pt x="572" y="2386"/>
                    <a:pt x="1412" y="3058"/>
                    <a:pt x="2252" y="3058"/>
                  </a:cubicBezTo>
                  <a:lnTo>
                    <a:pt x="4202" y="2386"/>
                  </a:lnTo>
                  <a:cubicBezTo>
                    <a:pt x="4773" y="2218"/>
                    <a:pt x="4773" y="1546"/>
                    <a:pt x="4202" y="1244"/>
                  </a:cubicBezTo>
                  <a:lnTo>
                    <a:pt x="1984" y="538"/>
                  </a:lnTo>
                  <a:cubicBezTo>
                    <a:pt x="1984" y="403"/>
                    <a:pt x="1984" y="135"/>
                    <a:pt x="1849" y="0"/>
                  </a:cubicBezTo>
                  <a:close/>
                </a:path>
              </a:pathLst>
            </a:custGeom>
            <a:solidFill>
              <a:srgbClr val="A67C52"/>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40" name="Google Shape;843;p31">
              <a:extLst>
                <a:ext uri="{FF2B5EF4-FFF2-40B4-BE49-F238E27FC236}">
                  <a16:creationId xmlns:a16="http://schemas.microsoft.com/office/drawing/2014/main" id="{8180CAFA-48DD-4FAC-9085-B474909E2D94}"/>
                </a:ext>
              </a:extLst>
            </p:cNvPr>
            <p:cNvSpPr/>
            <p:nvPr/>
          </p:nvSpPr>
          <p:spPr>
            <a:xfrm>
              <a:off x="6454570" y="3753790"/>
              <a:ext cx="4193" cy="26122"/>
            </a:xfrm>
            <a:custGeom>
              <a:avLst/>
              <a:gdLst/>
              <a:ahLst/>
              <a:cxnLst/>
              <a:rect l="l" t="t" r="r" b="b"/>
              <a:pathLst>
                <a:path w="135" h="841" extrusionOk="0">
                  <a:moveTo>
                    <a:pt x="0" y="0"/>
                  </a:moveTo>
                  <a:lnTo>
                    <a:pt x="0" y="0"/>
                  </a:lnTo>
                  <a:lnTo>
                    <a:pt x="135" y="840"/>
                  </a:lnTo>
                  <a:lnTo>
                    <a:pt x="135" y="840"/>
                  </a:lnTo>
                  <a:lnTo>
                    <a:pt x="135" y="840"/>
                  </a:lnTo>
                  <a:close/>
                </a:path>
              </a:pathLst>
            </a:custGeom>
            <a:solidFill>
              <a:srgbClr val="D2BDA8"/>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41" name="Google Shape;844;p31">
              <a:extLst>
                <a:ext uri="{FF2B5EF4-FFF2-40B4-BE49-F238E27FC236}">
                  <a16:creationId xmlns:a16="http://schemas.microsoft.com/office/drawing/2014/main" id="{2D421F8E-38A7-4C59-9ABB-134C050B52D1}"/>
                </a:ext>
              </a:extLst>
            </p:cNvPr>
            <p:cNvSpPr/>
            <p:nvPr/>
          </p:nvSpPr>
          <p:spPr>
            <a:xfrm>
              <a:off x="6458732" y="3779880"/>
              <a:ext cx="31" cy="31"/>
            </a:xfrm>
            <a:custGeom>
              <a:avLst/>
              <a:gdLst/>
              <a:ahLst/>
              <a:cxnLst/>
              <a:rect l="l" t="t" r="r" b="b"/>
              <a:pathLst>
                <a:path w="1" h="1" extrusionOk="0">
                  <a:moveTo>
                    <a:pt x="1" y="0"/>
                  </a:moveTo>
                  <a:lnTo>
                    <a:pt x="1" y="0"/>
                  </a:lnTo>
                  <a:lnTo>
                    <a:pt x="1" y="0"/>
                  </a:lnTo>
                  <a:close/>
                </a:path>
              </a:pathLst>
            </a:custGeom>
            <a:solidFill>
              <a:srgbClr val="CBAA7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42" name="Google Shape;845;p31">
              <a:extLst>
                <a:ext uri="{FF2B5EF4-FFF2-40B4-BE49-F238E27FC236}">
                  <a16:creationId xmlns:a16="http://schemas.microsoft.com/office/drawing/2014/main" id="{8A0DBC04-F1EF-41C2-8828-D7F2DC68206E}"/>
                </a:ext>
              </a:extLst>
            </p:cNvPr>
            <p:cNvSpPr/>
            <p:nvPr/>
          </p:nvSpPr>
          <p:spPr>
            <a:xfrm>
              <a:off x="6328248" y="3762114"/>
              <a:ext cx="4224" cy="21959"/>
            </a:xfrm>
            <a:custGeom>
              <a:avLst/>
              <a:gdLst/>
              <a:ahLst/>
              <a:cxnLst/>
              <a:rect l="l" t="t" r="r" b="b"/>
              <a:pathLst>
                <a:path w="136" h="707" extrusionOk="0">
                  <a:moveTo>
                    <a:pt x="1" y="1"/>
                  </a:moveTo>
                  <a:lnTo>
                    <a:pt x="135" y="707"/>
                  </a:lnTo>
                  <a:lnTo>
                    <a:pt x="135" y="707"/>
                  </a:lnTo>
                  <a:lnTo>
                    <a:pt x="1" y="1"/>
                  </a:lnTo>
                  <a:close/>
                </a:path>
              </a:pathLst>
            </a:custGeom>
            <a:solidFill>
              <a:srgbClr val="D2BDA8"/>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43" name="Google Shape;846;p31">
              <a:extLst>
                <a:ext uri="{FF2B5EF4-FFF2-40B4-BE49-F238E27FC236}">
                  <a16:creationId xmlns:a16="http://schemas.microsoft.com/office/drawing/2014/main" id="{D0888D44-7BD4-4121-82D0-1D520C7A800A}"/>
                </a:ext>
              </a:extLst>
            </p:cNvPr>
            <p:cNvSpPr/>
            <p:nvPr/>
          </p:nvSpPr>
          <p:spPr>
            <a:xfrm>
              <a:off x="6328248" y="3753790"/>
              <a:ext cx="130515" cy="56374"/>
            </a:xfrm>
            <a:custGeom>
              <a:avLst/>
              <a:gdLst/>
              <a:ahLst/>
              <a:cxnLst/>
              <a:rect l="l" t="t" r="r" b="b"/>
              <a:pathLst>
                <a:path w="4202" h="1815" extrusionOk="0">
                  <a:moveTo>
                    <a:pt x="4067" y="0"/>
                  </a:moveTo>
                  <a:cubicBezTo>
                    <a:pt x="2958" y="269"/>
                    <a:pt x="1681" y="269"/>
                    <a:pt x="303" y="269"/>
                  </a:cubicBezTo>
                  <a:lnTo>
                    <a:pt x="1" y="269"/>
                  </a:lnTo>
                  <a:lnTo>
                    <a:pt x="135" y="975"/>
                  </a:lnTo>
                  <a:cubicBezTo>
                    <a:pt x="572" y="1546"/>
                    <a:pt x="1278" y="1815"/>
                    <a:pt x="1984" y="1815"/>
                  </a:cubicBezTo>
                  <a:cubicBezTo>
                    <a:pt x="2656" y="1815"/>
                    <a:pt x="3362" y="1546"/>
                    <a:pt x="4202" y="840"/>
                  </a:cubicBezTo>
                  <a:lnTo>
                    <a:pt x="4067" y="0"/>
                  </a:lnTo>
                  <a:close/>
                </a:path>
              </a:pathLst>
            </a:custGeom>
            <a:solidFill>
              <a:srgbClr val="895C36"/>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44" name="Google Shape;847;p31">
              <a:extLst>
                <a:ext uri="{FF2B5EF4-FFF2-40B4-BE49-F238E27FC236}">
                  <a16:creationId xmlns:a16="http://schemas.microsoft.com/office/drawing/2014/main" id="{91504B71-DB7B-4698-9267-F00E8EA233B5}"/>
                </a:ext>
              </a:extLst>
            </p:cNvPr>
            <p:cNvSpPr/>
            <p:nvPr/>
          </p:nvSpPr>
          <p:spPr>
            <a:xfrm>
              <a:off x="5797959" y="2518871"/>
              <a:ext cx="1226595" cy="1243460"/>
            </a:xfrm>
            <a:custGeom>
              <a:avLst/>
              <a:gdLst/>
              <a:ahLst/>
              <a:cxnLst/>
              <a:rect l="l" t="t" r="r" b="b"/>
              <a:pathLst>
                <a:path w="39491" h="40034" extrusionOk="0">
                  <a:moveTo>
                    <a:pt x="19594" y="0"/>
                  </a:moveTo>
                  <a:cubicBezTo>
                    <a:pt x="10083" y="0"/>
                    <a:pt x="1815" y="7125"/>
                    <a:pt x="572" y="16502"/>
                  </a:cubicBezTo>
                  <a:cubicBezTo>
                    <a:pt x="1" y="20300"/>
                    <a:pt x="572" y="23795"/>
                    <a:pt x="1950" y="26887"/>
                  </a:cubicBezTo>
                  <a:cubicBezTo>
                    <a:pt x="2387" y="27996"/>
                    <a:pt x="2656" y="29240"/>
                    <a:pt x="2656" y="30517"/>
                  </a:cubicBezTo>
                  <a:cubicBezTo>
                    <a:pt x="2790" y="31357"/>
                    <a:pt x="2790" y="32063"/>
                    <a:pt x="2656" y="32903"/>
                  </a:cubicBezTo>
                  <a:lnTo>
                    <a:pt x="2656" y="33172"/>
                  </a:lnTo>
                  <a:lnTo>
                    <a:pt x="2656" y="33878"/>
                  </a:lnTo>
                  <a:cubicBezTo>
                    <a:pt x="3361" y="37373"/>
                    <a:pt x="9512" y="39894"/>
                    <a:pt x="16805" y="40028"/>
                  </a:cubicBezTo>
                  <a:cubicBezTo>
                    <a:pt x="16986" y="40032"/>
                    <a:pt x="17166" y="40034"/>
                    <a:pt x="17345" y="40034"/>
                  </a:cubicBezTo>
                  <a:cubicBezTo>
                    <a:pt x="23364" y="40034"/>
                    <a:pt x="27959" y="37855"/>
                    <a:pt x="31223" y="34852"/>
                  </a:cubicBezTo>
                  <a:cubicBezTo>
                    <a:pt x="31660" y="34987"/>
                    <a:pt x="32063" y="34987"/>
                    <a:pt x="32500" y="34987"/>
                  </a:cubicBezTo>
                  <a:cubicBezTo>
                    <a:pt x="35424" y="34987"/>
                    <a:pt x="37945" y="32600"/>
                    <a:pt x="37945" y="29542"/>
                  </a:cubicBezTo>
                  <a:cubicBezTo>
                    <a:pt x="37945" y="28399"/>
                    <a:pt x="37676" y="27425"/>
                    <a:pt x="37104" y="26584"/>
                  </a:cubicBezTo>
                  <a:cubicBezTo>
                    <a:pt x="38079" y="24366"/>
                    <a:pt x="38650" y="22249"/>
                    <a:pt x="38650" y="20569"/>
                  </a:cubicBezTo>
                  <a:cubicBezTo>
                    <a:pt x="39491" y="9646"/>
                    <a:pt x="30820" y="134"/>
                    <a:pt x="19594" y="0"/>
                  </a:cubicBezTo>
                  <a:close/>
                </a:path>
              </a:pathLst>
            </a:custGeom>
            <a:solidFill>
              <a:srgbClr val="A67C52"/>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45" name="Google Shape;848;p31">
              <a:extLst>
                <a:ext uri="{FF2B5EF4-FFF2-40B4-BE49-F238E27FC236}">
                  <a16:creationId xmlns:a16="http://schemas.microsoft.com/office/drawing/2014/main" id="{EF55652F-335C-4478-BCA6-70D09E0CA926}"/>
                </a:ext>
              </a:extLst>
            </p:cNvPr>
            <p:cNvSpPr/>
            <p:nvPr/>
          </p:nvSpPr>
          <p:spPr>
            <a:xfrm>
              <a:off x="5854333" y="3348735"/>
              <a:ext cx="1026164" cy="330945"/>
            </a:xfrm>
            <a:custGeom>
              <a:avLst/>
              <a:gdLst/>
              <a:ahLst/>
              <a:cxnLst/>
              <a:rect l="l" t="t" r="r" b="b"/>
              <a:pathLst>
                <a:path w="33038" h="10655" extrusionOk="0">
                  <a:moveTo>
                    <a:pt x="33038" y="7731"/>
                  </a:moveTo>
                  <a:cubicBezTo>
                    <a:pt x="32365" y="8134"/>
                    <a:pt x="31525" y="8269"/>
                    <a:pt x="30685" y="8269"/>
                  </a:cubicBezTo>
                  <a:cubicBezTo>
                    <a:pt x="30248" y="8269"/>
                    <a:pt x="29845" y="8269"/>
                    <a:pt x="29408" y="8134"/>
                  </a:cubicBezTo>
                  <a:cubicBezTo>
                    <a:pt x="28433" y="9109"/>
                    <a:pt x="27324" y="9949"/>
                    <a:pt x="26047" y="10655"/>
                  </a:cubicBezTo>
                  <a:lnTo>
                    <a:pt x="26047" y="10655"/>
                  </a:lnTo>
                  <a:cubicBezTo>
                    <a:pt x="27324" y="9949"/>
                    <a:pt x="28433" y="9109"/>
                    <a:pt x="29408" y="8134"/>
                  </a:cubicBezTo>
                  <a:cubicBezTo>
                    <a:pt x="29845" y="8269"/>
                    <a:pt x="30248" y="8269"/>
                    <a:pt x="30685" y="8269"/>
                  </a:cubicBezTo>
                  <a:cubicBezTo>
                    <a:pt x="31525" y="8269"/>
                    <a:pt x="32365" y="8134"/>
                    <a:pt x="33038" y="7731"/>
                  </a:cubicBezTo>
                  <a:close/>
                  <a:moveTo>
                    <a:pt x="0" y="1"/>
                  </a:moveTo>
                  <a:lnTo>
                    <a:pt x="0" y="1"/>
                  </a:lnTo>
                  <a:cubicBezTo>
                    <a:pt x="0" y="1"/>
                    <a:pt x="135" y="1"/>
                    <a:pt x="135" y="169"/>
                  </a:cubicBezTo>
                  <a:lnTo>
                    <a:pt x="135" y="303"/>
                  </a:lnTo>
                  <a:lnTo>
                    <a:pt x="135" y="169"/>
                  </a:lnTo>
                  <a:cubicBezTo>
                    <a:pt x="135" y="1"/>
                    <a:pt x="0" y="1"/>
                    <a:pt x="0" y="1"/>
                  </a:cubicBezTo>
                  <a:close/>
                </a:path>
              </a:pathLst>
            </a:custGeom>
            <a:solidFill>
              <a:srgbClr val="D2BDA8"/>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46" name="Google Shape;849;p31">
              <a:extLst>
                <a:ext uri="{FF2B5EF4-FFF2-40B4-BE49-F238E27FC236}">
                  <a16:creationId xmlns:a16="http://schemas.microsoft.com/office/drawing/2014/main" id="{BC4B70AF-7291-4186-B0C9-E23C3C98B633}"/>
                </a:ext>
              </a:extLst>
            </p:cNvPr>
            <p:cNvSpPr/>
            <p:nvPr/>
          </p:nvSpPr>
          <p:spPr>
            <a:xfrm>
              <a:off x="5854333" y="3127432"/>
              <a:ext cx="1122202" cy="552249"/>
            </a:xfrm>
            <a:custGeom>
              <a:avLst/>
              <a:gdLst/>
              <a:ahLst/>
              <a:cxnLst/>
              <a:rect l="l" t="t" r="r" b="b"/>
              <a:pathLst>
                <a:path w="36130" h="17780" extrusionOk="0">
                  <a:moveTo>
                    <a:pt x="6151" y="1547"/>
                  </a:moveTo>
                  <a:cubicBezTo>
                    <a:pt x="5613" y="2925"/>
                    <a:pt x="4067" y="5042"/>
                    <a:pt x="2387" y="5042"/>
                  </a:cubicBezTo>
                  <a:cubicBezTo>
                    <a:pt x="2118" y="5042"/>
                    <a:pt x="1681" y="5042"/>
                    <a:pt x="1412" y="4773"/>
                  </a:cubicBezTo>
                  <a:cubicBezTo>
                    <a:pt x="1109" y="5614"/>
                    <a:pt x="706" y="6588"/>
                    <a:pt x="0" y="7126"/>
                  </a:cubicBezTo>
                  <a:cubicBezTo>
                    <a:pt x="0" y="7126"/>
                    <a:pt x="135" y="7126"/>
                    <a:pt x="135" y="7294"/>
                  </a:cubicBezTo>
                  <a:lnTo>
                    <a:pt x="135" y="7428"/>
                  </a:lnTo>
                  <a:cubicBezTo>
                    <a:pt x="1815" y="6151"/>
                    <a:pt x="4201" y="4605"/>
                    <a:pt x="7159" y="3496"/>
                  </a:cubicBezTo>
                  <a:cubicBezTo>
                    <a:pt x="6588" y="2925"/>
                    <a:pt x="6722" y="2387"/>
                    <a:pt x="6151" y="1547"/>
                  </a:cubicBezTo>
                  <a:close/>
                  <a:moveTo>
                    <a:pt x="20166" y="1"/>
                  </a:moveTo>
                  <a:cubicBezTo>
                    <a:pt x="19594" y="841"/>
                    <a:pt x="18922" y="1547"/>
                    <a:pt x="18216" y="2253"/>
                  </a:cubicBezTo>
                  <a:cubicBezTo>
                    <a:pt x="18754" y="2253"/>
                    <a:pt x="19191" y="2522"/>
                    <a:pt x="19762" y="2656"/>
                  </a:cubicBezTo>
                  <a:cubicBezTo>
                    <a:pt x="23258" y="3933"/>
                    <a:pt x="25778" y="6991"/>
                    <a:pt x="26484" y="10789"/>
                  </a:cubicBezTo>
                  <a:cubicBezTo>
                    <a:pt x="26753" y="12739"/>
                    <a:pt x="26887" y="15259"/>
                    <a:pt x="26047" y="17780"/>
                  </a:cubicBezTo>
                  <a:cubicBezTo>
                    <a:pt x="27324" y="17074"/>
                    <a:pt x="28433" y="16234"/>
                    <a:pt x="29408" y="15259"/>
                  </a:cubicBezTo>
                  <a:cubicBezTo>
                    <a:pt x="29845" y="15394"/>
                    <a:pt x="30248" y="15394"/>
                    <a:pt x="30685" y="15394"/>
                  </a:cubicBezTo>
                  <a:cubicBezTo>
                    <a:pt x="31525" y="15394"/>
                    <a:pt x="32365" y="15259"/>
                    <a:pt x="33038" y="14856"/>
                  </a:cubicBezTo>
                  <a:cubicBezTo>
                    <a:pt x="34886" y="14016"/>
                    <a:pt x="36130" y="12033"/>
                    <a:pt x="36130" y="9949"/>
                  </a:cubicBezTo>
                  <a:cubicBezTo>
                    <a:pt x="36130" y="9378"/>
                    <a:pt x="35995" y="8806"/>
                    <a:pt x="35861" y="8269"/>
                  </a:cubicBezTo>
                  <a:cubicBezTo>
                    <a:pt x="34718" y="7832"/>
                    <a:pt x="34449" y="6286"/>
                    <a:pt x="33038" y="6017"/>
                  </a:cubicBezTo>
                  <a:cubicBezTo>
                    <a:pt x="32769" y="5882"/>
                    <a:pt x="32500" y="5882"/>
                    <a:pt x="32197" y="5882"/>
                  </a:cubicBezTo>
                  <a:cubicBezTo>
                    <a:pt x="31088" y="5882"/>
                    <a:pt x="30248" y="6286"/>
                    <a:pt x="29408" y="6857"/>
                  </a:cubicBezTo>
                  <a:cubicBezTo>
                    <a:pt x="28837" y="7126"/>
                    <a:pt x="28299" y="7294"/>
                    <a:pt x="27862" y="7294"/>
                  </a:cubicBezTo>
                  <a:cubicBezTo>
                    <a:pt x="27022" y="7294"/>
                    <a:pt x="26316" y="6857"/>
                    <a:pt x="25644" y="6017"/>
                  </a:cubicBezTo>
                  <a:cubicBezTo>
                    <a:pt x="25072" y="5042"/>
                    <a:pt x="25072" y="3933"/>
                    <a:pt x="25072" y="2925"/>
                  </a:cubicBezTo>
                  <a:cubicBezTo>
                    <a:pt x="25207" y="2387"/>
                    <a:pt x="25207" y="1816"/>
                    <a:pt x="25341" y="1412"/>
                  </a:cubicBezTo>
                  <a:lnTo>
                    <a:pt x="25341" y="1412"/>
                  </a:lnTo>
                  <a:cubicBezTo>
                    <a:pt x="25072" y="2085"/>
                    <a:pt x="24367" y="2522"/>
                    <a:pt x="23392" y="2522"/>
                  </a:cubicBezTo>
                  <a:cubicBezTo>
                    <a:pt x="21980" y="2522"/>
                    <a:pt x="20166" y="1681"/>
                    <a:pt x="20166" y="270"/>
                  </a:cubicBezTo>
                  <a:lnTo>
                    <a:pt x="20166" y="1"/>
                  </a:lnTo>
                  <a:close/>
                </a:path>
              </a:pathLst>
            </a:custGeom>
            <a:solidFill>
              <a:srgbClr val="895C36"/>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47" name="Google Shape;850;p31">
              <a:extLst>
                <a:ext uri="{FF2B5EF4-FFF2-40B4-BE49-F238E27FC236}">
                  <a16:creationId xmlns:a16="http://schemas.microsoft.com/office/drawing/2014/main" id="{9013B64D-20EC-4558-A812-437F86372639}"/>
                </a:ext>
              </a:extLst>
            </p:cNvPr>
            <p:cNvSpPr/>
            <p:nvPr/>
          </p:nvSpPr>
          <p:spPr>
            <a:xfrm>
              <a:off x="5641385" y="2381306"/>
              <a:ext cx="1491724" cy="1007776"/>
            </a:xfrm>
            <a:custGeom>
              <a:avLst/>
              <a:gdLst/>
              <a:ahLst/>
              <a:cxnLst/>
              <a:rect l="l" t="t" r="r" b="b"/>
              <a:pathLst>
                <a:path w="48027" h="32446" extrusionOk="0">
                  <a:moveTo>
                    <a:pt x="22214" y="0"/>
                  </a:moveTo>
                  <a:cubicBezTo>
                    <a:pt x="21954" y="0"/>
                    <a:pt x="21689" y="15"/>
                    <a:pt x="21409" y="60"/>
                  </a:cubicBezTo>
                  <a:cubicBezTo>
                    <a:pt x="21006" y="228"/>
                    <a:pt x="20569" y="228"/>
                    <a:pt x="20165" y="497"/>
                  </a:cubicBezTo>
                  <a:cubicBezTo>
                    <a:pt x="19897" y="766"/>
                    <a:pt x="19594" y="1337"/>
                    <a:pt x="19460" y="1471"/>
                  </a:cubicBezTo>
                  <a:cubicBezTo>
                    <a:pt x="18351" y="2177"/>
                    <a:pt x="15830" y="2177"/>
                    <a:pt x="14284" y="2749"/>
                  </a:cubicBezTo>
                  <a:cubicBezTo>
                    <a:pt x="13309" y="3152"/>
                    <a:pt x="8974" y="6782"/>
                    <a:pt x="10923" y="7790"/>
                  </a:cubicBezTo>
                  <a:cubicBezTo>
                    <a:pt x="9948" y="9033"/>
                    <a:pt x="8133" y="9033"/>
                    <a:pt x="6856" y="10008"/>
                  </a:cubicBezTo>
                  <a:cubicBezTo>
                    <a:pt x="5882" y="10714"/>
                    <a:pt x="4336" y="12831"/>
                    <a:pt x="6016" y="13503"/>
                  </a:cubicBezTo>
                  <a:cubicBezTo>
                    <a:pt x="5310" y="14209"/>
                    <a:pt x="4336" y="14344"/>
                    <a:pt x="3496" y="15049"/>
                  </a:cubicBezTo>
                  <a:cubicBezTo>
                    <a:pt x="2790" y="15755"/>
                    <a:pt x="2521" y="16730"/>
                    <a:pt x="2252" y="17704"/>
                  </a:cubicBezTo>
                  <a:cubicBezTo>
                    <a:pt x="1973" y="18478"/>
                    <a:pt x="1011" y="21987"/>
                    <a:pt x="2382" y="21987"/>
                  </a:cubicBezTo>
                  <a:cubicBezTo>
                    <a:pt x="2500" y="21987"/>
                    <a:pt x="2635" y="21961"/>
                    <a:pt x="2790" y="21906"/>
                  </a:cubicBezTo>
                  <a:lnTo>
                    <a:pt x="2790" y="21906"/>
                  </a:lnTo>
                  <a:cubicBezTo>
                    <a:pt x="975" y="22611"/>
                    <a:pt x="0" y="25569"/>
                    <a:pt x="706" y="27249"/>
                  </a:cubicBezTo>
                  <a:cubicBezTo>
                    <a:pt x="1244" y="28224"/>
                    <a:pt x="1950" y="28795"/>
                    <a:pt x="3092" y="28795"/>
                  </a:cubicBezTo>
                  <a:cubicBezTo>
                    <a:pt x="3198" y="28831"/>
                    <a:pt x="3325" y="28847"/>
                    <a:pt x="3462" y="28847"/>
                  </a:cubicBezTo>
                  <a:cubicBezTo>
                    <a:pt x="3846" y="28847"/>
                    <a:pt x="4307" y="28716"/>
                    <a:pt x="4605" y="28493"/>
                  </a:cubicBezTo>
                  <a:cubicBezTo>
                    <a:pt x="4605" y="29199"/>
                    <a:pt x="4773" y="29770"/>
                    <a:pt x="5042" y="30308"/>
                  </a:cubicBezTo>
                  <a:cubicBezTo>
                    <a:pt x="5431" y="31013"/>
                    <a:pt x="5851" y="31293"/>
                    <a:pt x="6256" y="31293"/>
                  </a:cubicBezTo>
                  <a:cubicBezTo>
                    <a:pt x="7145" y="31293"/>
                    <a:pt x="7968" y="29949"/>
                    <a:pt x="8268" y="28795"/>
                  </a:cubicBezTo>
                  <a:cubicBezTo>
                    <a:pt x="8578" y="28972"/>
                    <a:pt x="8892" y="29049"/>
                    <a:pt x="9203" y="29049"/>
                  </a:cubicBezTo>
                  <a:cubicBezTo>
                    <a:pt x="10854" y="29049"/>
                    <a:pt x="12441" y="26869"/>
                    <a:pt x="13007" y="25569"/>
                  </a:cubicBezTo>
                  <a:cubicBezTo>
                    <a:pt x="13713" y="26544"/>
                    <a:pt x="13309" y="27518"/>
                    <a:pt x="14855" y="27787"/>
                  </a:cubicBezTo>
                  <a:cubicBezTo>
                    <a:pt x="15083" y="27859"/>
                    <a:pt x="15332" y="27893"/>
                    <a:pt x="15592" y="27893"/>
                  </a:cubicBezTo>
                  <a:cubicBezTo>
                    <a:pt x="16906" y="27893"/>
                    <a:pt x="18534" y="27038"/>
                    <a:pt x="19460" y="25972"/>
                  </a:cubicBezTo>
                  <a:lnTo>
                    <a:pt x="19460" y="25972"/>
                  </a:lnTo>
                  <a:cubicBezTo>
                    <a:pt x="19191" y="26544"/>
                    <a:pt x="18888" y="27384"/>
                    <a:pt x="19191" y="27653"/>
                  </a:cubicBezTo>
                  <a:cubicBezTo>
                    <a:pt x="19464" y="28079"/>
                    <a:pt x="19996" y="28220"/>
                    <a:pt x="20547" y="28220"/>
                  </a:cubicBezTo>
                  <a:cubicBezTo>
                    <a:pt x="21082" y="28220"/>
                    <a:pt x="21633" y="28087"/>
                    <a:pt x="21980" y="27955"/>
                  </a:cubicBezTo>
                  <a:cubicBezTo>
                    <a:pt x="24098" y="27249"/>
                    <a:pt x="25778" y="25838"/>
                    <a:pt x="27022" y="24023"/>
                  </a:cubicBezTo>
                  <a:lnTo>
                    <a:pt x="27022" y="24023"/>
                  </a:lnTo>
                  <a:cubicBezTo>
                    <a:pt x="26852" y="25530"/>
                    <a:pt x="28679" y="26474"/>
                    <a:pt x="30227" y="26474"/>
                  </a:cubicBezTo>
                  <a:cubicBezTo>
                    <a:pt x="31130" y="26474"/>
                    <a:pt x="31937" y="26153"/>
                    <a:pt x="32197" y="25434"/>
                  </a:cubicBezTo>
                  <a:lnTo>
                    <a:pt x="32197" y="25434"/>
                  </a:lnTo>
                  <a:cubicBezTo>
                    <a:pt x="32063" y="26678"/>
                    <a:pt x="31660" y="28627"/>
                    <a:pt x="32500" y="30039"/>
                  </a:cubicBezTo>
                  <a:cubicBezTo>
                    <a:pt x="33185" y="30911"/>
                    <a:pt x="33922" y="31296"/>
                    <a:pt x="34718" y="31296"/>
                  </a:cubicBezTo>
                  <a:cubicBezTo>
                    <a:pt x="35210" y="31296"/>
                    <a:pt x="35725" y="31149"/>
                    <a:pt x="36264" y="30879"/>
                  </a:cubicBezTo>
                  <a:cubicBezTo>
                    <a:pt x="37110" y="30341"/>
                    <a:pt x="37975" y="29900"/>
                    <a:pt x="38949" y="29900"/>
                  </a:cubicBezTo>
                  <a:cubicBezTo>
                    <a:pt x="39253" y="29900"/>
                    <a:pt x="39566" y="29943"/>
                    <a:pt x="39894" y="30039"/>
                  </a:cubicBezTo>
                  <a:cubicBezTo>
                    <a:pt x="41440" y="30308"/>
                    <a:pt x="41742" y="32291"/>
                    <a:pt x="43254" y="32425"/>
                  </a:cubicBezTo>
                  <a:cubicBezTo>
                    <a:pt x="43343" y="32439"/>
                    <a:pt x="43432" y="32446"/>
                    <a:pt x="43520" y="32446"/>
                  </a:cubicBezTo>
                  <a:cubicBezTo>
                    <a:pt x="45121" y="32446"/>
                    <a:pt x="46716" y="30235"/>
                    <a:pt x="45506" y="28930"/>
                  </a:cubicBezTo>
                  <a:cubicBezTo>
                    <a:pt x="47321" y="28493"/>
                    <a:pt x="48027" y="25972"/>
                    <a:pt x="47758" y="24292"/>
                  </a:cubicBezTo>
                  <a:cubicBezTo>
                    <a:pt x="47624" y="23888"/>
                    <a:pt x="47758" y="23754"/>
                    <a:pt x="47624" y="23317"/>
                  </a:cubicBezTo>
                  <a:cubicBezTo>
                    <a:pt x="47321" y="23048"/>
                    <a:pt x="46615" y="23048"/>
                    <a:pt x="46615" y="22746"/>
                  </a:cubicBezTo>
                  <a:cubicBezTo>
                    <a:pt x="46481" y="22342"/>
                    <a:pt x="47456" y="20931"/>
                    <a:pt x="47456" y="20393"/>
                  </a:cubicBezTo>
                  <a:cubicBezTo>
                    <a:pt x="47888" y="18166"/>
                    <a:pt x="47334" y="12258"/>
                    <a:pt x="44200" y="12258"/>
                  </a:cubicBezTo>
                  <a:cubicBezTo>
                    <a:pt x="44166" y="12258"/>
                    <a:pt x="44130" y="12258"/>
                    <a:pt x="44095" y="12260"/>
                  </a:cubicBezTo>
                  <a:cubicBezTo>
                    <a:pt x="44095" y="10311"/>
                    <a:pt x="42145" y="7924"/>
                    <a:pt x="40734" y="6647"/>
                  </a:cubicBezTo>
                  <a:cubicBezTo>
                    <a:pt x="39894" y="5807"/>
                    <a:pt x="39490" y="5941"/>
                    <a:pt x="38516" y="5673"/>
                  </a:cubicBezTo>
                  <a:cubicBezTo>
                    <a:pt x="37373" y="5404"/>
                    <a:pt x="37944" y="5269"/>
                    <a:pt x="37239" y="4127"/>
                  </a:cubicBezTo>
                  <a:cubicBezTo>
                    <a:pt x="36527" y="2605"/>
                    <a:pt x="33432" y="994"/>
                    <a:pt x="31042" y="994"/>
                  </a:cubicBezTo>
                  <a:cubicBezTo>
                    <a:pt x="30159" y="994"/>
                    <a:pt x="29372" y="1214"/>
                    <a:pt x="28836" y="1740"/>
                  </a:cubicBezTo>
                  <a:cubicBezTo>
                    <a:pt x="27727" y="60"/>
                    <a:pt x="25610" y="60"/>
                    <a:pt x="23795" y="60"/>
                  </a:cubicBezTo>
                  <a:cubicBezTo>
                    <a:pt x="23235" y="60"/>
                    <a:pt x="22735" y="0"/>
                    <a:pt x="22214" y="0"/>
                  </a:cubicBezTo>
                  <a:close/>
                </a:path>
              </a:pathLst>
            </a:custGeom>
            <a:solidFill>
              <a:schemeClr val="accent5"/>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48" name="Google Shape;851;p31">
              <a:extLst>
                <a:ext uri="{FF2B5EF4-FFF2-40B4-BE49-F238E27FC236}">
                  <a16:creationId xmlns:a16="http://schemas.microsoft.com/office/drawing/2014/main" id="{6B314EA2-2C03-4489-97D0-5940D020374D}"/>
                </a:ext>
              </a:extLst>
            </p:cNvPr>
            <p:cNvSpPr/>
            <p:nvPr/>
          </p:nvSpPr>
          <p:spPr>
            <a:xfrm>
              <a:off x="5715495" y="3061677"/>
              <a:ext cx="8386" cy="5249"/>
            </a:xfrm>
            <a:custGeom>
              <a:avLst/>
              <a:gdLst/>
              <a:ahLst/>
              <a:cxnLst/>
              <a:rect l="l" t="t" r="r" b="b"/>
              <a:pathLst>
                <a:path w="270" h="169" extrusionOk="0">
                  <a:moveTo>
                    <a:pt x="269" y="1"/>
                  </a:moveTo>
                  <a:cubicBezTo>
                    <a:pt x="135" y="1"/>
                    <a:pt x="0" y="169"/>
                    <a:pt x="0" y="169"/>
                  </a:cubicBezTo>
                  <a:cubicBezTo>
                    <a:pt x="0" y="169"/>
                    <a:pt x="135" y="169"/>
                    <a:pt x="269" y="1"/>
                  </a:cubicBezTo>
                  <a:close/>
                </a:path>
              </a:pathLst>
            </a:custGeom>
            <a:solidFill>
              <a:srgbClr val="CDC4CA"/>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49" name="Google Shape;852;p31">
              <a:extLst>
                <a:ext uri="{FF2B5EF4-FFF2-40B4-BE49-F238E27FC236}">
                  <a16:creationId xmlns:a16="http://schemas.microsoft.com/office/drawing/2014/main" id="{C815BA55-51F2-4C11-921B-5A074A89E5E6}"/>
                </a:ext>
              </a:extLst>
            </p:cNvPr>
            <p:cNvSpPr/>
            <p:nvPr/>
          </p:nvSpPr>
          <p:spPr>
            <a:xfrm>
              <a:off x="6324086" y="3197379"/>
              <a:ext cx="96069" cy="52243"/>
            </a:xfrm>
            <a:custGeom>
              <a:avLst/>
              <a:gdLst/>
              <a:ahLst/>
              <a:cxnLst/>
              <a:rect l="l" t="t" r="r" b="b"/>
              <a:pathLst>
                <a:path w="3093" h="1682" extrusionOk="0">
                  <a:moveTo>
                    <a:pt x="3092" y="1"/>
                  </a:moveTo>
                  <a:lnTo>
                    <a:pt x="3092" y="1"/>
                  </a:lnTo>
                  <a:cubicBezTo>
                    <a:pt x="2118" y="673"/>
                    <a:pt x="1109" y="1244"/>
                    <a:pt x="0" y="1681"/>
                  </a:cubicBezTo>
                  <a:cubicBezTo>
                    <a:pt x="1109" y="1244"/>
                    <a:pt x="2252" y="673"/>
                    <a:pt x="3092" y="1"/>
                  </a:cubicBezTo>
                  <a:close/>
                </a:path>
              </a:pathLst>
            </a:custGeom>
            <a:solidFill>
              <a:srgbClr val="865F4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50" name="Google Shape;853;p31">
              <a:extLst>
                <a:ext uri="{FF2B5EF4-FFF2-40B4-BE49-F238E27FC236}">
                  <a16:creationId xmlns:a16="http://schemas.microsoft.com/office/drawing/2014/main" id="{BC3AF171-ACCA-4684-B20F-015ABA8C63EF}"/>
                </a:ext>
              </a:extLst>
            </p:cNvPr>
            <p:cNvSpPr/>
            <p:nvPr/>
          </p:nvSpPr>
          <p:spPr>
            <a:xfrm>
              <a:off x="6420124" y="3127432"/>
              <a:ext cx="221334" cy="78334"/>
            </a:xfrm>
            <a:custGeom>
              <a:avLst/>
              <a:gdLst/>
              <a:ahLst/>
              <a:cxnLst/>
              <a:rect l="l" t="t" r="r" b="b"/>
              <a:pathLst>
                <a:path w="7126" h="2522" extrusionOk="0">
                  <a:moveTo>
                    <a:pt x="1950" y="270"/>
                  </a:moveTo>
                  <a:cubicBezTo>
                    <a:pt x="1950" y="1681"/>
                    <a:pt x="3764" y="2522"/>
                    <a:pt x="5176" y="2522"/>
                  </a:cubicBezTo>
                  <a:cubicBezTo>
                    <a:pt x="6151" y="2522"/>
                    <a:pt x="6856" y="2085"/>
                    <a:pt x="7125" y="1412"/>
                  </a:cubicBezTo>
                  <a:lnTo>
                    <a:pt x="7125" y="1412"/>
                  </a:lnTo>
                  <a:cubicBezTo>
                    <a:pt x="6856" y="2085"/>
                    <a:pt x="6151" y="2522"/>
                    <a:pt x="5176" y="2522"/>
                  </a:cubicBezTo>
                  <a:cubicBezTo>
                    <a:pt x="3764" y="2522"/>
                    <a:pt x="1950" y="1681"/>
                    <a:pt x="1950" y="270"/>
                  </a:cubicBezTo>
                  <a:close/>
                  <a:moveTo>
                    <a:pt x="1950" y="1"/>
                  </a:moveTo>
                  <a:cubicBezTo>
                    <a:pt x="1378" y="841"/>
                    <a:pt x="706" y="1547"/>
                    <a:pt x="0" y="2253"/>
                  </a:cubicBezTo>
                  <a:lnTo>
                    <a:pt x="0" y="2253"/>
                  </a:lnTo>
                  <a:cubicBezTo>
                    <a:pt x="706" y="1547"/>
                    <a:pt x="1378" y="841"/>
                    <a:pt x="1950" y="1"/>
                  </a:cubicBezTo>
                  <a:close/>
                </a:path>
              </a:pathLst>
            </a:custGeom>
            <a:solidFill>
              <a:srgbClr val="6E472B"/>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51" name="Google Shape;854;p31">
              <a:extLst>
                <a:ext uri="{FF2B5EF4-FFF2-40B4-BE49-F238E27FC236}">
                  <a16:creationId xmlns:a16="http://schemas.microsoft.com/office/drawing/2014/main" id="{93685CFF-3B82-4A96-8A9E-93418E10F484}"/>
                </a:ext>
              </a:extLst>
            </p:cNvPr>
            <p:cNvSpPr/>
            <p:nvPr/>
          </p:nvSpPr>
          <p:spPr>
            <a:xfrm>
              <a:off x="6119462" y="3187999"/>
              <a:ext cx="126353" cy="61623"/>
            </a:xfrm>
            <a:custGeom>
              <a:avLst/>
              <a:gdLst/>
              <a:ahLst/>
              <a:cxnLst/>
              <a:rect l="l" t="t" r="r" b="b"/>
              <a:pathLst>
                <a:path w="4068" h="1984" extrusionOk="0">
                  <a:moveTo>
                    <a:pt x="3933" y="0"/>
                  </a:moveTo>
                  <a:cubicBezTo>
                    <a:pt x="3093" y="1143"/>
                    <a:pt x="1413" y="1983"/>
                    <a:pt x="1" y="1983"/>
                  </a:cubicBezTo>
                  <a:cubicBezTo>
                    <a:pt x="1413" y="1983"/>
                    <a:pt x="3093" y="1143"/>
                    <a:pt x="4068" y="0"/>
                  </a:cubicBezTo>
                  <a:close/>
                </a:path>
              </a:pathLst>
            </a:custGeom>
            <a:solidFill>
              <a:srgbClr val="865F4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52" name="Google Shape;855;p31">
              <a:extLst>
                <a:ext uri="{FF2B5EF4-FFF2-40B4-BE49-F238E27FC236}">
                  <a16:creationId xmlns:a16="http://schemas.microsoft.com/office/drawing/2014/main" id="{91A59F9D-AD18-48D3-B9E8-77BA0F1FD3C1}"/>
                </a:ext>
              </a:extLst>
            </p:cNvPr>
            <p:cNvSpPr/>
            <p:nvPr/>
          </p:nvSpPr>
          <p:spPr>
            <a:xfrm>
              <a:off x="5854333" y="3344573"/>
              <a:ext cx="31" cy="4193"/>
            </a:xfrm>
            <a:custGeom>
              <a:avLst/>
              <a:gdLst/>
              <a:ahLst/>
              <a:cxnLst/>
              <a:rect l="l" t="t" r="r" b="b"/>
              <a:pathLst>
                <a:path w="1" h="135" extrusionOk="0">
                  <a:moveTo>
                    <a:pt x="0" y="0"/>
                  </a:moveTo>
                  <a:lnTo>
                    <a:pt x="0" y="0"/>
                  </a:lnTo>
                  <a:lnTo>
                    <a:pt x="0" y="135"/>
                  </a:lnTo>
                  <a:lnTo>
                    <a:pt x="0" y="135"/>
                  </a:lnTo>
                  <a:close/>
                </a:path>
              </a:pathLst>
            </a:custGeom>
            <a:solidFill>
              <a:srgbClr val="A99286"/>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53" name="Google Shape;856;p31">
              <a:extLst>
                <a:ext uri="{FF2B5EF4-FFF2-40B4-BE49-F238E27FC236}">
                  <a16:creationId xmlns:a16="http://schemas.microsoft.com/office/drawing/2014/main" id="{9FA72179-C8DC-404E-86D0-508BA5E3EB2D}"/>
                </a:ext>
              </a:extLst>
            </p:cNvPr>
            <p:cNvSpPr/>
            <p:nvPr/>
          </p:nvSpPr>
          <p:spPr>
            <a:xfrm>
              <a:off x="5854333" y="3276272"/>
              <a:ext cx="43639" cy="72494"/>
            </a:xfrm>
            <a:custGeom>
              <a:avLst/>
              <a:gdLst/>
              <a:ahLst/>
              <a:cxnLst/>
              <a:rect l="l" t="t" r="r" b="b"/>
              <a:pathLst>
                <a:path w="1405" h="2334" extrusionOk="0">
                  <a:moveTo>
                    <a:pt x="1405" y="1"/>
                  </a:moveTo>
                  <a:lnTo>
                    <a:pt x="1405" y="1"/>
                  </a:lnTo>
                  <a:cubicBezTo>
                    <a:pt x="1103" y="837"/>
                    <a:pt x="701" y="1799"/>
                    <a:pt x="0" y="2199"/>
                  </a:cubicBezTo>
                  <a:lnTo>
                    <a:pt x="0" y="2334"/>
                  </a:lnTo>
                  <a:cubicBezTo>
                    <a:pt x="701" y="1800"/>
                    <a:pt x="1103" y="837"/>
                    <a:pt x="1405" y="1"/>
                  </a:cubicBezTo>
                  <a:close/>
                </a:path>
              </a:pathLst>
            </a:custGeom>
            <a:solidFill>
              <a:srgbClr val="6E472B"/>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54" name="Google Shape;857;p31">
              <a:extLst>
                <a:ext uri="{FF2B5EF4-FFF2-40B4-BE49-F238E27FC236}">
                  <a16:creationId xmlns:a16="http://schemas.microsoft.com/office/drawing/2014/main" id="{6A7442B2-7FE0-4334-9BAA-31050FC2AD82}"/>
                </a:ext>
              </a:extLst>
            </p:cNvPr>
            <p:cNvSpPr/>
            <p:nvPr/>
          </p:nvSpPr>
          <p:spPr>
            <a:xfrm>
              <a:off x="5659120" y="3179644"/>
              <a:ext cx="1465664" cy="208817"/>
            </a:xfrm>
            <a:custGeom>
              <a:avLst/>
              <a:gdLst/>
              <a:ahLst/>
              <a:cxnLst/>
              <a:rect l="l" t="t" r="r" b="b"/>
              <a:pathLst>
                <a:path w="47188" h="6723" extrusionOk="0">
                  <a:moveTo>
                    <a:pt x="45372" y="4470"/>
                  </a:moveTo>
                  <a:cubicBezTo>
                    <a:pt x="45204" y="5613"/>
                    <a:pt x="44095" y="6722"/>
                    <a:pt x="42986" y="6722"/>
                  </a:cubicBezTo>
                  <a:lnTo>
                    <a:pt x="42683" y="6722"/>
                  </a:lnTo>
                  <a:cubicBezTo>
                    <a:pt x="42549" y="6722"/>
                    <a:pt x="42280" y="6722"/>
                    <a:pt x="42146" y="6588"/>
                  </a:cubicBezTo>
                  <a:lnTo>
                    <a:pt x="42146" y="6588"/>
                  </a:lnTo>
                  <a:cubicBezTo>
                    <a:pt x="42280" y="6722"/>
                    <a:pt x="42549" y="6722"/>
                    <a:pt x="42683" y="6722"/>
                  </a:cubicBezTo>
                  <a:lnTo>
                    <a:pt x="42986" y="6722"/>
                  </a:lnTo>
                  <a:cubicBezTo>
                    <a:pt x="44095" y="6722"/>
                    <a:pt x="45204" y="5613"/>
                    <a:pt x="45372" y="4470"/>
                  </a:cubicBezTo>
                  <a:close/>
                  <a:moveTo>
                    <a:pt x="1" y="135"/>
                  </a:moveTo>
                  <a:cubicBezTo>
                    <a:pt x="1" y="706"/>
                    <a:pt x="1" y="1109"/>
                    <a:pt x="135" y="1546"/>
                  </a:cubicBezTo>
                  <a:cubicBezTo>
                    <a:pt x="673" y="2521"/>
                    <a:pt x="1379" y="3092"/>
                    <a:pt x="2521" y="3092"/>
                  </a:cubicBezTo>
                  <a:lnTo>
                    <a:pt x="2656" y="3092"/>
                  </a:lnTo>
                  <a:cubicBezTo>
                    <a:pt x="3059" y="3092"/>
                    <a:pt x="3630" y="3092"/>
                    <a:pt x="4034" y="2790"/>
                  </a:cubicBezTo>
                  <a:lnTo>
                    <a:pt x="4034" y="2790"/>
                  </a:lnTo>
                  <a:cubicBezTo>
                    <a:pt x="3630" y="3092"/>
                    <a:pt x="3059" y="3092"/>
                    <a:pt x="2656" y="3092"/>
                  </a:cubicBezTo>
                  <a:lnTo>
                    <a:pt x="2521" y="3092"/>
                  </a:lnTo>
                  <a:cubicBezTo>
                    <a:pt x="1379" y="3092"/>
                    <a:pt x="673" y="2521"/>
                    <a:pt x="135" y="1546"/>
                  </a:cubicBezTo>
                  <a:cubicBezTo>
                    <a:pt x="1" y="1109"/>
                    <a:pt x="1" y="706"/>
                    <a:pt x="1" y="135"/>
                  </a:cubicBezTo>
                  <a:close/>
                  <a:moveTo>
                    <a:pt x="47187" y="0"/>
                  </a:moveTo>
                  <a:cubicBezTo>
                    <a:pt x="47053" y="1412"/>
                    <a:pt x="46347" y="2924"/>
                    <a:pt x="44935" y="3227"/>
                  </a:cubicBezTo>
                  <a:lnTo>
                    <a:pt x="44935" y="3227"/>
                  </a:lnTo>
                  <a:cubicBezTo>
                    <a:pt x="46347" y="2924"/>
                    <a:pt x="47053" y="1412"/>
                    <a:pt x="47187" y="0"/>
                  </a:cubicBezTo>
                  <a:close/>
                </a:path>
              </a:pathLst>
            </a:custGeom>
            <a:solidFill>
              <a:srgbClr val="CDC4CA"/>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55" name="Google Shape;858;p31">
              <a:extLst>
                <a:ext uri="{FF2B5EF4-FFF2-40B4-BE49-F238E27FC236}">
                  <a16:creationId xmlns:a16="http://schemas.microsoft.com/office/drawing/2014/main" id="{FBAE211A-A539-4482-AC1D-05BE1FC5B5B7}"/>
                </a:ext>
              </a:extLst>
            </p:cNvPr>
            <p:cNvSpPr/>
            <p:nvPr/>
          </p:nvSpPr>
          <p:spPr>
            <a:xfrm>
              <a:off x="6968149" y="3384237"/>
              <a:ext cx="31" cy="31"/>
            </a:xfrm>
            <a:custGeom>
              <a:avLst/>
              <a:gdLst/>
              <a:ahLst/>
              <a:cxnLst/>
              <a:rect l="l" t="t" r="r" b="b"/>
              <a:pathLst>
                <a:path w="1" h="1" extrusionOk="0">
                  <a:moveTo>
                    <a:pt x="1" y="1"/>
                  </a:moveTo>
                  <a:lnTo>
                    <a:pt x="1" y="1"/>
                  </a:lnTo>
                  <a:lnTo>
                    <a:pt x="1" y="1"/>
                  </a:lnTo>
                  <a:lnTo>
                    <a:pt x="1" y="1"/>
                  </a:lnTo>
                  <a:close/>
                </a:path>
              </a:pathLst>
            </a:custGeom>
            <a:solidFill>
              <a:srgbClr val="865F4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56" name="Google Shape;859;p31">
              <a:extLst>
                <a:ext uri="{FF2B5EF4-FFF2-40B4-BE49-F238E27FC236}">
                  <a16:creationId xmlns:a16="http://schemas.microsoft.com/office/drawing/2014/main" id="{69136F04-B278-4651-91CE-B04F35DC8E10}"/>
                </a:ext>
              </a:extLst>
            </p:cNvPr>
            <p:cNvSpPr/>
            <p:nvPr/>
          </p:nvSpPr>
          <p:spPr>
            <a:xfrm>
              <a:off x="6880497" y="3314289"/>
              <a:ext cx="87683" cy="69978"/>
            </a:xfrm>
            <a:custGeom>
              <a:avLst/>
              <a:gdLst/>
              <a:ahLst/>
              <a:cxnLst/>
              <a:rect l="l" t="t" r="r" b="b"/>
              <a:pathLst>
                <a:path w="2823" h="2253" extrusionOk="0">
                  <a:moveTo>
                    <a:pt x="0" y="1"/>
                  </a:moveTo>
                  <a:cubicBezTo>
                    <a:pt x="1411" y="270"/>
                    <a:pt x="1680" y="1816"/>
                    <a:pt x="2823" y="2253"/>
                  </a:cubicBezTo>
                  <a:cubicBezTo>
                    <a:pt x="1680" y="1681"/>
                    <a:pt x="1411" y="270"/>
                    <a:pt x="0" y="1"/>
                  </a:cubicBezTo>
                  <a:close/>
                </a:path>
              </a:pathLst>
            </a:custGeom>
            <a:solidFill>
              <a:srgbClr val="6E472B"/>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57" name="Google Shape;860;p31">
              <a:extLst>
                <a:ext uri="{FF2B5EF4-FFF2-40B4-BE49-F238E27FC236}">
                  <a16:creationId xmlns:a16="http://schemas.microsoft.com/office/drawing/2014/main" id="{131FC39D-6FAE-4E39-91F9-5F67F8A05362}"/>
                </a:ext>
              </a:extLst>
            </p:cNvPr>
            <p:cNvSpPr/>
            <p:nvPr/>
          </p:nvSpPr>
          <p:spPr>
            <a:xfrm>
              <a:off x="5659120" y="2836212"/>
              <a:ext cx="1465664" cy="552249"/>
            </a:xfrm>
            <a:custGeom>
              <a:avLst/>
              <a:gdLst/>
              <a:ahLst/>
              <a:cxnLst/>
              <a:rect l="l" t="t" r="r" b="b"/>
              <a:pathLst>
                <a:path w="47188" h="17780" extrusionOk="0">
                  <a:moveTo>
                    <a:pt x="2084" y="7260"/>
                  </a:moveTo>
                  <a:cubicBezTo>
                    <a:pt x="2009" y="7294"/>
                    <a:pt x="1935" y="7334"/>
                    <a:pt x="1862" y="7377"/>
                  </a:cubicBezTo>
                  <a:lnTo>
                    <a:pt x="1862" y="7377"/>
                  </a:lnTo>
                  <a:cubicBezTo>
                    <a:pt x="1913" y="7328"/>
                    <a:pt x="1999" y="7260"/>
                    <a:pt x="2084" y="7260"/>
                  </a:cubicBezTo>
                  <a:close/>
                  <a:moveTo>
                    <a:pt x="28837" y="0"/>
                  </a:moveTo>
                  <a:cubicBezTo>
                    <a:pt x="28568" y="0"/>
                    <a:pt x="28400" y="0"/>
                    <a:pt x="28265" y="135"/>
                  </a:cubicBezTo>
                  <a:cubicBezTo>
                    <a:pt x="27156" y="1546"/>
                    <a:pt x="25745" y="2521"/>
                    <a:pt x="24064" y="3058"/>
                  </a:cubicBezTo>
                  <a:cubicBezTo>
                    <a:pt x="23661" y="3058"/>
                    <a:pt x="23090" y="3361"/>
                    <a:pt x="22518" y="3361"/>
                  </a:cubicBezTo>
                  <a:cubicBezTo>
                    <a:pt x="21981" y="3361"/>
                    <a:pt x="21544" y="3227"/>
                    <a:pt x="21275" y="2790"/>
                  </a:cubicBezTo>
                  <a:lnTo>
                    <a:pt x="21275" y="2655"/>
                  </a:lnTo>
                  <a:cubicBezTo>
                    <a:pt x="21140" y="2386"/>
                    <a:pt x="20838" y="2084"/>
                    <a:pt x="20569" y="2084"/>
                  </a:cubicBezTo>
                  <a:cubicBezTo>
                    <a:pt x="20435" y="2084"/>
                    <a:pt x="20300" y="2084"/>
                    <a:pt x="20166" y="2218"/>
                  </a:cubicBezTo>
                  <a:cubicBezTo>
                    <a:pt x="19326" y="2655"/>
                    <a:pt x="18317" y="3058"/>
                    <a:pt x="17477" y="3058"/>
                  </a:cubicBezTo>
                  <a:cubicBezTo>
                    <a:pt x="17343" y="3058"/>
                    <a:pt x="17074" y="2924"/>
                    <a:pt x="16939" y="2924"/>
                  </a:cubicBezTo>
                  <a:cubicBezTo>
                    <a:pt x="16099" y="2790"/>
                    <a:pt x="15797" y="2386"/>
                    <a:pt x="15662" y="2084"/>
                  </a:cubicBezTo>
                  <a:cubicBezTo>
                    <a:pt x="15528" y="1815"/>
                    <a:pt x="15259" y="1681"/>
                    <a:pt x="14956" y="1681"/>
                  </a:cubicBezTo>
                  <a:cubicBezTo>
                    <a:pt x="14822" y="1681"/>
                    <a:pt x="14553" y="1681"/>
                    <a:pt x="14419" y="1949"/>
                  </a:cubicBezTo>
                  <a:cubicBezTo>
                    <a:pt x="13847" y="2790"/>
                    <a:pt x="13007" y="3630"/>
                    <a:pt x="12032" y="4067"/>
                  </a:cubicBezTo>
                  <a:cubicBezTo>
                    <a:pt x="11058" y="4336"/>
                    <a:pt x="10083" y="4907"/>
                    <a:pt x="9377" y="5747"/>
                  </a:cubicBezTo>
                  <a:cubicBezTo>
                    <a:pt x="9075" y="6150"/>
                    <a:pt x="8672" y="6419"/>
                    <a:pt x="8403" y="6419"/>
                  </a:cubicBezTo>
                  <a:cubicBezTo>
                    <a:pt x="7966" y="6419"/>
                    <a:pt x="7562" y="6150"/>
                    <a:pt x="7126" y="5445"/>
                  </a:cubicBezTo>
                  <a:cubicBezTo>
                    <a:pt x="6991" y="5176"/>
                    <a:pt x="6857" y="4739"/>
                    <a:pt x="6857" y="4470"/>
                  </a:cubicBezTo>
                  <a:cubicBezTo>
                    <a:pt x="6722" y="4067"/>
                    <a:pt x="6420" y="3764"/>
                    <a:pt x="6151" y="3764"/>
                  </a:cubicBezTo>
                  <a:cubicBezTo>
                    <a:pt x="6017" y="3764"/>
                    <a:pt x="6017" y="3764"/>
                    <a:pt x="6017" y="3899"/>
                  </a:cubicBezTo>
                  <a:lnTo>
                    <a:pt x="5176" y="3899"/>
                  </a:lnTo>
                  <a:cubicBezTo>
                    <a:pt x="4034" y="3764"/>
                    <a:pt x="3361" y="3361"/>
                    <a:pt x="2790" y="2218"/>
                  </a:cubicBezTo>
                  <a:cubicBezTo>
                    <a:pt x="2656" y="1815"/>
                    <a:pt x="2656" y="1378"/>
                    <a:pt x="2656" y="840"/>
                  </a:cubicBezTo>
                  <a:cubicBezTo>
                    <a:pt x="2084" y="1546"/>
                    <a:pt x="1815" y="2218"/>
                    <a:pt x="1681" y="3058"/>
                  </a:cubicBezTo>
                  <a:cubicBezTo>
                    <a:pt x="1513" y="3495"/>
                    <a:pt x="1110" y="4907"/>
                    <a:pt x="1110" y="6016"/>
                  </a:cubicBezTo>
                  <a:cubicBezTo>
                    <a:pt x="1110" y="6708"/>
                    <a:pt x="1239" y="7400"/>
                    <a:pt x="1783" y="7427"/>
                  </a:cubicBezTo>
                  <a:lnTo>
                    <a:pt x="1783" y="7427"/>
                  </a:lnTo>
                  <a:cubicBezTo>
                    <a:pt x="707" y="8131"/>
                    <a:pt x="1" y="9774"/>
                    <a:pt x="1" y="11192"/>
                  </a:cubicBezTo>
                  <a:cubicBezTo>
                    <a:pt x="1" y="11763"/>
                    <a:pt x="1" y="12166"/>
                    <a:pt x="135" y="12603"/>
                  </a:cubicBezTo>
                  <a:cubicBezTo>
                    <a:pt x="673" y="13578"/>
                    <a:pt x="1379" y="14149"/>
                    <a:pt x="2521" y="14149"/>
                  </a:cubicBezTo>
                  <a:lnTo>
                    <a:pt x="2656" y="14149"/>
                  </a:lnTo>
                  <a:cubicBezTo>
                    <a:pt x="3059" y="14149"/>
                    <a:pt x="3630" y="14149"/>
                    <a:pt x="4034" y="13847"/>
                  </a:cubicBezTo>
                  <a:lnTo>
                    <a:pt x="4034" y="14284"/>
                  </a:lnTo>
                  <a:cubicBezTo>
                    <a:pt x="4034" y="14687"/>
                    <a:pt x="4202" y="15258"/>
                    <a:pt x="4471" y="15662"/>
                  </a:cubicBezTo>
                  <a:cubicBezTo>
                    <a:pt x="4874" y="16367"/>
                    <a:pt x="5311" y="16670"/>
                    <a:pt x="5714" y="16670"/>
                  </a:cubicBezTo>
                  <a:cubicBezTo>
                    <a:pt x="5882" y="16670"/>
                    <a:pt x="6151" y="16502"/>
                    <a:pt x="6285" y="16367"/>
                  </a:cubicBezTo>
                  <a:cubicBezTo>
                    <a:pt x="6991" y="15964"/>
                    <a:pt x="7394" y="14990"/>
                    <a:pt x="7697" y="14149"/>
                  </a:cubicBezTo>
                  <a:cubicBezTo>
                    <a:pt x="7966" y="14418"/>
                    <a:pt x="8403" y="14418"/>
                    <a:pt x="8672" y="14418"/>
                  </a:cubicBezTo>
                  <a:cubicBezTo>
                    <a:pt x="10352" y="14418"/>
                    <a:pt x="11898" y="12301"/>
                    <a:pt x="12436" y="10923"/>
                  </a:cubicBezTo>
                  <a:cubicBezTo>
                    <a:pt x="13007" y="11763"/>
                    <a:pt x="12873" y="12301"/>
                    <a:pt x="13444" y="12872"/>
                  </a:cubicBezTo>
                  <a:cubicBezTo>
                    <a:pt x="13578" y="13007"/>
                    <a:pt x="13847" y="13141"/>
                    <a:pt x="14284" y="13141"/>
                  </a:cubicBezTo>
                  <a:cubicBezTo>
                    <a:pt x="14419" y="13309"/>
                    <a:pt x="14688" y="13309"/>
                    <a:pt x="14822" y="13309"/>
                  </a:cubicBezTo>
                  <a:cubicBezTo>
                    <a:pt x="16234" y="13309"/>
                    <a:pt x="17914" y="12469"/>
                    <a:pt x="18889" y="11326"/>
                  </a:cubicBezTo>
                  <a:lnTo>
                    <a:pt x="18889" y="11326"/>
                  </a:lnTo>
                  <a:cubicBezTo>
                    <a:pt x="18620" y="11763"/>
                    <a:pt x="18485" y="12166"/>
                    <a:pt x="18485" y="12603"/>
                  </a:cubicBezTo>
                  <a:cubicBezTo>
                    <a:pt x="18485" y="12738"/>
                    <a:pt x="18620" y="12872"/>
                    <a:pt x="18620" y="13007"/>
                  </a:cubicBezTo>
                  <a:cubicBezTo>
                    <a:pt x="18889" y="13444"/>
                    <a:pt x="19326" y="13578"/>
                    <a:pt x="19863" y="13578"/>
                  </a:cubicBezTo>
                  <a:cubicBezTo>
                    <a:pt x="20435" y="13578"/>
                    <a:pt x="21006" y="13444"/>
                    <a:pt x="21409" y="13309"/>
                  </a:cubicBezTo>
                  <a:cubicBezTo>
                    <a:pt x="22518" y="12872"/>
                    <a:pt x="23527" y="12301"/>
                    <a:pt x="24501" y="11629"/>
                  </a:cubicBezTo>
                  <a:cubicBezTo>
                    <a:pt x="25207" y="10923"/>
                    <a:pt x="25879" y="10217"/>
                    <a:pt x="26451" y="9377"/>
                  </a:cubicBezTo>
                  <a:lnTo>
                    <a:pt x="26451" y="9646"/>
                  </a:lnTo>
                  <a:cubicBezTo>
                    <a:pt x="26451" y="11057"/>
                    <a:pt x="28265" y="11898"/>
                    <a:pt x="29677" y="11898"/>
                  </a:cubicBezTo>
                  <a:cubicBezTo>
                    <a:pt x="30652" y="11898"/>
                    <a:pt x="31357" y="11461"/>
                    <a:pt x="31626" y="10788"/>
                  </a:cubicBezTo>
                  <a:lnTo>
                    <a:pt x="31626" y="10788"/>
                  </a:lnTo>
                  <a:cubicBezTo>
                    <a:pt x="31492" y="11192"/>
                    <a:pt x="31492" y="11763"/>
                    <a:pt x="31357" y="12301"/>
                  </a:cubicBezTo>
                  <a:cubicBezTo>
                    <a:pt x="31357" y="13309"/>
                    <a:pt x="31357" y="14418"/>
                    <a:pt x="31929" y="15393"/>
                  </a:cubicBezTo>
                  <a:cubicBezTo>
                    <a:pt x="32601" y="16233"/>
                    <a:pt x="33307" y="16670"/>
                    <a:pt x="34147" y="16670"/>
                  </a:cubicBezTo>
                  <a:cubicBezTo>
                    <a:pt x="34584" y="16670"/>
                    <a:pt x="35122" y="16502"/>
                    <a:pt x="35693" y="16233"/>
                  </a:cubicBezTo>
                  <a:cubicBezTo>
                    <a:pt x="36533" y="15662"/>
                    <a:pt x="37373" y="15258"/>
                    <a:pt x="38482" y="15258"/>
                  </a:cubicBezTo>
                  <a:cubicBezTo>
                    <a:pt x="38785" y="15258"/>
                    <a:pt x="39054" y="15258"/>
                    <a:pt x="39323" y="15393"/>
                  </a:cubicBezTo>
                  <a:cubicBezTo>
                    <a:pt x="40734" y="15662"/>
                    <a:pt x="41003" y="17073"/>
                    <a:pt x="42146" y="17645"/>
                  </a:cubicBezTo>
                  <a:cubicBezTo>
                    <a:pt x="42280" y="17779"/>
                    <a:pt x="42549" y="17779"/>
                    <a:pt x="42683" y="17779"/>
                  </a:cubicBezTo>
                  <a:lnTo>
                    <a:pt x="42986" y="17779"/>
                  </a:lnTo>
                  <a:cubicBezTo>
                    <a:pt x="44095" y="17779"/>
                    <a:pt x="45204" y="16670"/>
                    <a:pt x="45372" y="15527"/>
                  </a:cubicBezTo>
                  <a:cubicBezTo>
                    <a:pt x="45372" y="15124"/>
                    <a:pt x="45204" y="14687"/>
                    <a:pt x="44935" y="14284"/>
                  </a:cubicBezTo>
                  <a:cubicBezTo>
                    <a:pt x="46347" y="13981"/>
                    <a:pt x="47053" y="12469"/>
                    <a:pt x="47187" y="11057"/>
                  </a:cubicBezTo>
                  <a:lnTo>
                    <a:pt x="47187" y="9646"/>
                  </a:lnTo>
                  <a:cubicBezTo>
                    <a:pt x="47053" y="9242"/>
                    <a:pt x="47187" y="9108"/>
                    <a:pt x="47053" y="8806"/>
                  </a:cubicBezTo>
                  <a:cubicBezTo>
                    <a:pt x="46750" y="8402"/>
                    <a:pt x="46044" y="8402"/>
                    <a:pt x="46044" y="8100"/>
                  </a:cubicBezTo>
                  <a:lnTo>
                    <a:pt x="46044" y="7965"/>
                  </a:lnTo>
                  <a:cubicBezTo>
                    <a:pt x="46044" y="7831"/>
                    <a:pt x="46044" y="7696"/>
                    <a:pt x="46212" y="7428"/>
                  </a:cubicBezTo>
                  <a:lnTo>
                    <a:pt x="46212" y="7428"/>
                  </a:lnTo>
                  <a:cubicBezTo>
                    <a:pt x="46044" y="7562"/>
                    <a:pt x="45775" y="7562"/>
                    <a:pt x="45641" y="7562"/>
                  </a:cubicBezTo>
                  <a:lnTo>
                    <a:pt x="45372" y="7562"/>
                  </a:lnTo>
                  <a:cubicBezTo>
                    <a:pt x="43826" y="7428"/>
                    <a:pt x="43524" y="5445"/>
                    <a:pt x="42011" y="5041"/>
                  </a:cubicBezTo>
                  <a:cubicBezTo>
                    <a:pt x="41709" y="5041"/>
                    <a:pt x="41440" y="4907"/>
                    <a:pt x="41171" y="4907"/>
                  </a:cubicBezTo>
                  <a:cubicBezTo>
                    <a:pt x="40028" y="4907"/>
                    <a:pt x="39188" y="5445"/>
                    <a:pt x="38348" y="5882"/>
                  </a:cubicBezTo>
                  <a:cubicBezTo>
                    <a:pt x="37810" y="6150"/>
                    <a:pt x="37239" y="6419"/>
                    <a:pt x="36802" y="6419"/>
                  </a:cubicBezTo>
                  <a:cubicBezTo>
                    <a:pt x="35962" y="6419"/>
                    <a:pt x="35290" y="6016"/>
                    <a:pt x="34584" y="5041"/>
                  </a:cubicBezTo>
                  <a:cubicBezTo>
                    <a:pt x="34012" y="4201"/>
                    <a:pt x="34012" y="3227"/>
                    <a:pt x="34012" y="2218"/>
                  </a:cubicBezTo>
                  <a:cubicBezTo>
                    <a:pt x="34012" y="1815"/>
                    <a:pt x="33744" y="1378"/>
                    <a:pt x="33307" y="1378"/>
                  </a:cubicBezTo>
                  <a:lnTo>
                    <a:pt x="33172" y="1546"/>
                  </a:lnTo>
                  <a:lnTo>
                    <a:pt x="32332" y="1546"/>
                  </a:lnTo>
                  <a:cubicBezTo>
                    <a:pt x="31223" y="1546"/>
                    <a:pt x="29946" y="1109"/>
                    <a:pt x="29408" y="269"/>
                  </a:cubicBezTo>
                  <a:cubicBezTo>
                    <a:pt x="29240" y="0"/>
                    <a:pt x="28971" y="0"/>
                    <a:pt x="28837" y="0"/>
                  </a:cubicBezTo>
                  <a:close/>
                </a:path>
              </a:pathLst>
            </a:custGeom>
            <a:solidFill>
              <a:schemeClr val="accent6"/>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58" name="Google Shape;861;p31">
              <a:extLst>
                <a:ext uri="{FF2B5EF4-FFF2-40B4-BE49-F238E27FC236}">
                  <a16:creationId xmlns:a16="http://schemas.microsoft.com/office/drawing/2014/main" id="{461FF0F9-5896-4560-8CB8-6C0C41CDF6D4}"/>
                </a:ext>
              </a:extLst>
            </p:cNvPr>
            <p:cNvSpPr/>
            <p:nvPr/>
          </p:nvSpPr>
          <p:spPr>
            <a:xfrm>
              <a:off x="6133036" y="3492792"/>
              <a:ext cx="178533" cy="122190"/>
            </a:xfrm>
            <a:custGeom>
              <a:avLst/>
              <a:gdLst/>
              <a:ahLst/>
              <a:cxnLst/>
              <a:rect l="l" t="t" r="r" b="b"/>
              <a:pathLst>
                <a:path w="5748" h="3934" extrusionOk="0">
                  <a:moveTo>
                    <a:pt x="5311" y="1"/>
                  </a:moveTo>
                  <a:cubicBezTo>
                    <a:pt x="5042" y="1"/>
                    <a:pt x="4740" y="270"/>
                    <a:pt x="4740" y="572"/>
                  </a:cubicBezTo>
                  <a:cubicBezTo>
                    <a:pt x="4740" y="1816"/>
                    <a:pt x="3765" y="2790"/>
                    <a:pt x="2522" y="2925"/>
                  </a:cubicBezTo>
                  <a:cubicBezTo>
                    <a:pt x="2407" y="2958"/>
                    <a:pt x="2293" y="2973"/>
                    <a:pt x="2179" y="2973"/>
                  </a:cubicBezTo>
                  <a:cubicBezTo>
                    <a:pt x="1723" y="2973"/>
                    <a:pt x="1271" y="2737"/>
                    <a:pt x="841" y="2522"/>
                  </a:cubicBezTo>
                  <a:cubicBezTo>
                    <a:pt x="802" y="2482"/>
                    <a:pt x="736" y="2466"/>
                    <a:pt x="660" y="2466"/>
                  </a:cubicBezTo>
                  <a:cubicBezTo>
                    <a:pt x="477" y="2466"/>
                    <a:pt x="230" y="2561"/>
                    <a:pt x="135" y="2656"/>
                  </a:cubicBezTo>
                  <a:cubicBezTo>
                    <a:pt x="1" y="2925"/>
                    <a:pt x="135" y="3227"/>
                    <a:pt x="270" y="3362"/>
                  </a:cubicBezTo>
                  <a:cubicBezTo>
                    <a:pt x="841" y="3765"/>
                    <a:pt x="1547" y="3933"/>
                    <a:pt x="2219" y="3933"/>
                  </a:cubicBezTo>
                  <a:lnTo>
                    <a:pt x="2656" y="3933"/>
                  </a:lnTo>
                  <a:cubicBezTo>
                    <a:pt x="4336" y="3765"/>
                    <a:pt x="5748" y="2253"/>
                    <a:pt x="5748" y="572"/>
                  </a:cubicBezTo>
                  <a:cubicBezTo>
                    <a:pt x="5748" y="270"/>
                    <a:pt x="5580" y="1"/>
                    <a:pt x="5311" y="1"/>
                  </a:cubicBezTo>
                  <a:close/>
                </a:path>
              </a:pathLst>
            </a:custGeom>
            <a:solidFill>
              <a:schemeClr val="dk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59" name="Google Shape;862;p31">
              <a:extLst>
                <a:ext uri="{FF2B5EF4-FFF2-40B4-BE49-F238E27FC236}">
                  <a16:creationId xmlns:a16="http://schemas.microsoft.com/office/drawing/2014/main" id="{FA6B455F-977B-4B36-A84A-B37881BE2563}"/>
                </a:ext>
              </a:extLst>
            </p:cNvPr>
            <p:cNvSpPr/>
            <p:nvPr/>
          </p:nvSpPr>
          <p:spPr>
            <a:xfrm>
              <a:off x="6337660" y="3256735"/>
              <a:ext cx="234908" cy="209376"/>
            </a:xfrm>
            <a:custGeom>
              <a:avLst/>
              <a:gdLst/>
              <a:ahLst/>
              <a:cxnLst/>
              <a:rect l="l" t="t" r="r" b="b"/>
              <a:pathLst>
                <a:path w="7563" h="6741" extrusionOk="0">
                  <a:moveTo>
                    <a:pt x="3777" y="0"/>
                  </a:moveTo>
                  <a:cubicBezTo>
                    <a:pt x="2799" y="0"/>
                    <a:pt x="1814" y="426"/>
                    <a:pt x="1109" y="1283"/>
                  </a:cubicBezTo>
                  <a:cubicBezTo>
                    <a:pt x="0" y="2694"/>
                    <a:pt x="269" y="4811"/>
                    <a:pt x="1681" y="6055"/>
                  </a:cubicBezTo>
                  <a:cubicBezTo>
                    <a:pt x="2312" y="6518"/>
                    <a:pt x="3048" y="6741"/>
                    <a:pt x="3773" y="6741"/>
                  </a:cubicBezTo>
                  <a:cubicBezTo>
                    <a:pt x="4785" y="6741"/>
                    <a:pt x="5773" y="6306"/>
                    <a:pt x="6419" y="5484"/>
                  </a:cubicBezTo>
                  <a:cubicBezTo>
                    <a:pt x="7562" y="3971"/>
                    <a:pt x="7394" y="1854"/>
                    <a:pt x="5882" y="745"/>
                  </a:cubicBezTo>
                  <a:cubicBezTo>
                    <a:pt x="5270" y="249"/>
                    <a:pt x="4525" y="0"/>
                    <a:pt x="3777" y="0"/>
                  </a:cubicBezTo>
                  <a:close/>
                </a:path>
              </a:pathLst>
            </a:custGeom>
            <a:solidFill>
              <a:schemeClr val="dk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60" name="Google Shape;863;p31">
              <a:extLst>
                <a:ext uri="{FF2B5EF4-FFF2-40B4-BE49-F238E27FC236}">
                  <a16:creationId xmlns:a16="http://schemas.microsoft.com/office/drawing/2014/main" id="{1541C5F9-30C1-4920-B005-4847AA260ADD}"/>
                </a:ext>
              </a:extLst>
            </p:cNvPr>
            <p:cNvSpPr/>
            <p:nvPr/>
          </p:nvSpPr>
          <p:spPr>
            <a:xfrm>
              <a:off x="6384622" y="3440611"/>
              <a:ext cx="266216" cy="134677"/>
            </a:xfrm>
            <a:custGeom>
              <a:avLst/>
              <a:gdLst/>
              <a:ahLst/>
              <a:cxnLst/>
              <a:rect l="l" t="t" r="r" b="b"/>
              <a:pathLst>
                <a:path w="8571" h="4336" extrusionOk="0">
                  <a:moveTo>
                    <a:pt x="4202" y="0"/>
                  </a:moveTo>
                  <a:cubicBezTo>
                    <a:pt x="1983" y="135"/>
                    <a:pt x="1" y="1110"/>
                    <a:pt x="169" y="2252"/>
                  </a:cubicBezTo>
                  <a:cubicBezTo>
                    <a:pt x="169" y="3496"/>
                    <a:pt x="1983" y="4336"/>
                    <a:pt x="4370" y="4336"/>
                  </a:cubicBezTo>
                  <a:cubicBezTo>
                    <a:pt x="6588" y="4202"/>
                    <a:pt x="8571" y="3227"/>
                    <a:pt x="8403" y="2084"/>
                  </a:cubicBezTo>
                  <a:cubicBezTo>
                    <a:pt x="8403" y="841"/>
                    <a:pt x="6588" y="0"/>
                    <a:pt x="4202" y="0"/>
                  </a:cubicBezTo>
                  <a:close/>
                </a:path>
              </a:pathLst>
            </a:custGeom>
            <a:solidFill>
              <a:schemeClr val="accent5"/>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61" name="Google Shape;864;p31">
              <a:extLst>
                <a:ext uri="{FF2B5EF4-FFF2-40B4-BE49-F238E27FC236}">
                  <a16:creationId xmlns:a16="http://schemas.microsoft.com/office/drawing/2014/main" id="{0AC89F5C-6032-42B3-BE34-1BF79B2939BD}"/>
                </a:ext>
              </a:extLst>
            </p:cNvPr>
            <p:cNvSpPr/>
            <p:nvPr/>
          </p:nvSpPr>
          <p:spPr>
            <a:xfrm>
              <a:off x="5893997" y="3288416"/>
              <a:ext cx="217172" cy="192914"/>
            </a:xfrm>
            <a:custGeom>
              <a:avLst/>
              <a:gdLst/>
              <a:ahLst/>
              <a:cxnLst/>
              <a:rect l="l" t="t" r="r" b="b"/>
              <a:pathLst>
                <a:path w="6992" h="6211" extrusionOk="0">
                  <a:moveTo>
                    <a:pt x="3413" y="1"/>
                  </a:moveTo>
                  <a:cubicBezTo>
                    <a:pt x="2734" y="1"/>
                    <a:pt x="2061" y="223"/>
                    <a:pt x="1513" y="699"/>
                  </a:cubicBezTo>
                  <a:cubicBezTo>
                    <a:pt x="135" y="1674"/>
                    <a:pt x="0" y="3623"/>
                    <a:pt x="975" y="5035"/>
                  </a:cubicBezTo>
                  <a:cubicBezTo>
                    <a:pt x="1593" y="5821"/>
                    <a:pt x="2470" y="6211"/>
                    <a:pt x="3371" y="6211"/>
                  </a:cubicBezTo>
                  <a:cubicBezTo>
                    <a:pt x="4088" y="6211"/>
                    <a:pt x="4819" y="5963"/>
                    <a:pt x="5445" y="5472"/>
                  </a:cubicBezTo>
                  <a:cubicBezTo>
                    <a:pt x="6722" y="4464"/>
                    <a:pt x="6991" y="2514"/>
                    <a:pt x="5882" y="1103"/>
                  </a:cubicBezTo>
                  <a:cubicBezTo>
                    <a:pt x="5230" y="393"/>
                    <a:pt x="4315" y="1"/>
                    <a:pt x="3413" y="1"/>
                  </a:cubicBezTo>
                  <a:close/>
                </a:path>
              </a:pathLst>
            </a:custGeom>
            <a:solidFill>
              <a:schemeClr val="dk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62" name="Google Shape;865;p31">
              <a:extLst>
                <a:ext uri="{FF2B5EF4-FFF2-40B4-BE49-F238E27FC236}">
                  <a16:creationId xmlns:a16="http://schemas.microsoft.com/office/drawing/2014/main" id="{26E29FF5-E604-4426-A4A5-A021519F55DF}"/>
                </a:ext>
              </a:extLst>
            </p:cNvPr>
            <p:cNvSpPr/>
            <p:nvPr/>
          </p:nvSpPr>
          <p:spPr>
            <a:xfrm>
              <a:off x="5880424" y="3458346"/>
              <a:ext cx="182727" cy="121569"/>
            </a:xfrm>
            <a:custGeom>
              <a:avLst/>
              <a:gdLst/>
              <a:ahLst/>
              <a:cxnLst/>
              <a:rect l="l" t="t" r="r" b="b"/>
              <a:pathLst>
                <a:path w="5883" h="3914" extrusionOk="0">
                  <a:moveTo>
                    <a:pt x="1950" y="1"/>
                  </a:moveTo>
                  <a:cubicBezTo>
                    <a:pt x="1278" y="1"/>
                    <a:pt x="572" y="135"/>
                    <a:pt x="1" y="270"/>
                  </a:cubicBezTo>
                  <a:cubicBezTo>
                    <a:pt x="135" y="1110"/>
                    <a:pt x="135" y="1816"/>
                    <a:pt x="1" y="2656"/>
                  </a:cubicBezTo>
                  <a:lnTo>
                    <a:pt x="1" y="2925"/>
                  </a:lnTo>
                  <a:lnTo>
                    <a:pt x="1" y="3631"/>
                  </a:lnTo>
                  <a:cubicBezTo>
                    <a:pt x="572" y="3899"/>
                    <a:pt x="1278" y="3899"/>
                    <a:pt x="1950" y="3899"/>
                  </a:cubicBezTo>
                  <a:cubicBezTo>
                    <a:pt x="2100" y="3909"/>
                    <a:pt x="2248" y="3914"/>
                    <a:pt x="2394" y="3914"/>
                  </a:cubicBezTo>
                  <a:cubicBezTo>
                    <a:pt x="4315" y="3914"/>
                    <a:pt x="5882" y="3115"/>
                    <a:pt x="5882" y="2085"/>
                  </a:cubicBezTo>
                  <a:cubicBezTo>
                    <a:pt x="5882" y="1513"/>
                    <a:pt x="5479" y="975"/>
                    <a:pt x="4773" y="673"/>
                  </a:cubicBezTo>
                  <a:cubicBezTo>
                    <a:pt x="4067" y="270"/>
                    <a:pt x="3093" y="1"/>
                    <a:pt x="2118" y="1"/>
                  </a:cubicBezTo>
                  <a:close/>
                </a:path>
              </a:pathLst>
            </a:custGeom>
            <a:solidFill>
              <a:schemeClr val="accent5"/>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63" name="Google Shape;866;p31">
              <a:extLst>
                <a:ext uri="{FF2B5EF4-FFF2-40B4-BE49-F238E27FC236}">
                  <a16:creationId xmlns:a16="http://schemas.microsoft.com/office/drawing/2014/main" id="{B6D859BE-ABC8-4A42-B5B8-2D610C015540}"/>
                </a:ext>
              </a:extLst>
            </p:cNvPr>
            <p:cNvSpPr/>
            <p:nvPr/>
          </p:nvSpPr>
          <p:spPr>
            <a:xfrm>
              <a:off x="5858495" y="3818488"/>
              <a:ext cx="248481" cy="358775"/>
            </a:xfrm>
            <a:custGeom>
              <a:avLst/>
              <a:gdLst/>
              <a:ahLst/>
              <a:cxnLst/>
              <a:rect l="l" t="t" r="r" b="b"/>
              <a:pathLst>
                <a:path w="8000" h="11551" extrusionOk="0">
                  <a:moveTo>
                    <a:pt x="1" y="1"/>
                  </a:moveTo>
                  <a:lnTo>
                    <a:pt x="1" y="9815"/>
                  </a:lnTo>
                  <a:cubicBezTo>
                    <a:pt x="1" y="10251"/>
                    <a:pt x="135" y="10520"/>
                    <a:pt x="438" y="10655"/>
                  </a:cubicBezTo>
                  <a:cubicBezTo>
                    <a:pt x="1508" y="11271"/>
                    <a:pt x="2617" y="11551"/>
                    <a:pt x="3747" y="11551"/>
                  </a:cubicBezTo>
                  <a:cubicBezTo>
                    <a:pt x="4958" y="11551"/>
                    <a:pt x="6193" y="11229"/>
                    <a:pt x="7428" y="10655"/>
                  </a:cubicBezTo>
                  <a:cubicBezTo>
                    <a:pt x="7865" y="10520"/>
                    <a:pt x="8000" y="10251"/>
                    <a:pt x="8000" y="9815"/>
                  </a:cubicBezTo>
                  <a:lnTo>
                    <a:pt x="8000" y="1"/>
                  </a:lnTo>
                  <a:cubicBezTo>
                    <a:pt x="8000" y="707"/>
                    <a:pt x="6185" y="1144"/>
                    <a:pt x="4067" y="1144"/>
                  </a:cubicBezTo>
                  <a:cubicBezTo>
                    <a:pt x="1816" y="1144"/>
                    <a:pt x="1" y="707"/>
                    <a:pt x="1" y="1"/>
                  </a:cubicBezTo>
                  <a:close/>
                </a:path>
              </a:pathLst>
            </a:custGeom>
            <a:solidFill>
              <a:srgbClr val="74E2ED"/>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64" name="Google Shape;867;p31">
              <a:extLst>
                <a:ext uri="{FF2B5EF4-FFF2-40B4-BE49-F238E27FC236}">
                  <a16:creationId xmlns:a16="http://schemas.microsoft.com/office/drawing/2014/main" id="{B1310A9B-D552-4383-9D6A-72133004D72A}"/>
                </a:ext>
              </a:extLst>
            </p:cNvPr>
            <p:cNvSpPr/>
            <p:nvPr/>
          </p:nvSpPr>
          <p:spPr>
            <a:xfrm>
              <a:off x="5858495" y="3818488"/>
              <a:ext cx="248481" cy="357036"/>
            </a:xfrm>
            <a:custGeom>
              <a:avLst/>
              <a:gdLst/>
              <a:ahLst/>
              <a:cxnLst/>
              <a:rect l="l" t="t" r="r" b="b"/>
              <a:pathLst>
                <a:path w="8000" h="11495" extrusionOk="0">
                  <a:moveTo>
                    <a:pt x="8000" y="1"/>
                  </a:moveTo>
                  <a:lnTo>
                    <a:pt x="8000" y="1"/>
                  </a:lnTo>
                  <a:lnTo>
                    <a:pt x="8000" y="5210"/>
                  </a:lnTo>
                  <a:lnTo>
                    <a:pt x="8000" y="5210"/>
                  </a:lnTo>
                  <a:lnTo>
                    <a:pt x="8000" y="1"/>
                  </a:lnTo>
                  <a:close/>
                  <a:moveTo>
                    <a:pt x="1" y="1"/>
                  </a:moveTo>
                  <a:lnTo>
                    <a:pt x="1" y="9815"/>
                  </a:lnTo>
                  <a:cubicBezTo>
                    <a:pt x="1" y="10251"/>
                    <a:pt x="135" y="10520"/>
                    <a:pt x="438" y="10655"/>
                  </a:cubicBezTo>
                  <a:cubicBezTo>
                    <a:pt x="1547" y="11361"/>
                    <a:pt x="2656" y="11495"/>
                    <a:pt x="3799" y="11495"/>
                  </a:cubicBezTo>
                  <a:cubicBezTo>
                    <a:pt x="4908" y="11495"/>
                    <a:pt x="6185" y="11226"/>
                    <a:pt x="7428" y="10655"/>
                  </a:cubicBezTo>
                  <a:cubicBezTo>
                    <a:pt x="7865" y="10520"/>
                    <a:pt x="8000" y="10251"/>
                    <a:pt x="8000" y="9815"/>
                  </a:cubicBezTo>
                  <a:lnTo>
                    <a:pt x="8000" y="9680"/>
                  </a:lnTo>
                  <a:lnTo>
                    <a:pt x="8000" y="9680"/>
                  </a:lnTo>
                  <a:lnTo>
                    <a:pt x="8000" y="9815"/>
                  </a:lnTo>
                  <a:cubicBezTo>
                    <a:pt x="8000" y="10251"/>
                    <a:pt x="7865" y="10520"/>
                    <a:pt x="7428" y="10655"/>
                  </a:cubicBezTo>
                  <a:cubicBezTo>
                    <a:pt x="6185" y="11226"/>
                    <a:pt x="4908" y="11495"/>
                    <a:pt x="3799" y="11495"/>
                  </a:cubicBezTo>
                  <a:cubicBezTo>
                    <a:pt x="2656" y="11495"/>
                    <a:pt x="1547" y="11361"/>
                    <a:pt x="438" y="10655"/>
                  </a:cubicBezTo>
                  <a:cubicBezTo>
                    <a:pt x="135" y="10520"/>
                    <a:pt x="1" y="10251"/>
                    <a:pt x="1" y="9815"/>
                  </a:cubicBezTo>
                  <a:lnTo>
                    <a:pt x="1" y="1"/>
                  </a:lnTo>
                  <a:close/>
                </a:path>
              </a:pathLst>
            </a:custGeom>
            <a:solidFill>
              <a:srgbClr val="E7BBA8"/>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65" name="Google Shape;868;p31">
              <a:extLst>
                <a:ext uri="{FF2B5EF4-FFF2-40B4-BE49-F238E27FC236}">
                  <a16:creationId xmlns:a16="http://schemas.microsoft.com/office/drawing/2014/main" id="{258B552B-85A8-43D5-A6E8-31D6364C1A76}"/>
                </a:ext>
              </a:extLst>
            </p:cNvPr>
            <p:cNvSpPr/>
            <p:nvPr/>
          </p:nvSpPr>
          <p:spPr>
            <a:xfrm>
              <a:off x="6106945" y="3980311"/>
              <a:ext cx="31" cy="138870"/>
            </a:xfrm>
            <a:custGeom>
              <a:avLst/>
              <a:gdLst/>
              <a:ahLst/>
              <a:cxnLst/>
              <a:rect l="l" t="t" r="r" b="b"/>
              <a:pathLst>
                <a:path w="1" h="4471" extrusionOk="0">
                  <a:moveTo>
                    <a:pt x="1" y="0"/>
                  </a:moveTo>
                  <a:lnTo>
                    <a:pt x="1" y="4470"/>
                  </a:lnTo>
                  <a:lnTo>
                    <a:pt x="1" y="4470"/>
                  </a:lnTo>
                  <a:close/>
                </a:path>
              </a:pathLst>
            </a:custGeom>
            <a:solidFill>
              <a:srgbClr val="DB9F5F"/>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66" name="Google Shape;869;p31">
              <a:extLst>
                <a:ext uri="{FF2B5EF4-FFF2-40B4-BE49-F238E27FC236}">
                  <a16:creationId xmlns:a16="http://schemas.microsoft.com/office/drawing/2014/main" id="{34CE13F7-D3FE-4868-A8C9-832F0B502D83}"/>
                </a:ext>
              </a:extLst>
            </p:cNvPr>
            <p:cNvSpPr/>
            <p:nvPr/>
          </p:nvSpPr>
          <p:spPr>
            <a:xfrm>
              <a:off x="6080855" y="3827899"/>
              <a:ext cx="26122" cy="12548"/>
            </a:xfrm>
            <a:custGeom>
              <a:avLst/>
              <a:gdLst/>
              <a:ahLst/>
              <a:cxnLst/>
              <a:rect l="l" t="t" r="r" b="b"/>
              <a:pathLst>
                <a:path w="841" h="404" extrusionOk="0">
                  <a:moveTo>
                    <a:pt x="841" y="0"/>
                  </a:moveTo>
                  <a:cubicBezTo>
                    <a:pt x="841" y="0"/>
                    <a:pt x="730" y="0"/>
                    <a:pt x="709" y="101"/>
                  </a:cubicBezTo>
                  <a:lnTo>
                    <a:pt x="709" y="101"/>
                  </a:lnTo>
                  <a:cubicBezTo>
                    <a:pt x="763" y="68"/>
                    <a:pt x="807" y="34"/>
                    <a:pt x="841" y="0"/>
                  </a:cubicBezTo>
                  <a:close/>
                  <a:moveTo>
                    <a:pt x="709" y="101"/>
                  </a:moveTo>
                  <a:lnTo>
                    <a:pt x="709" y="101"/>
                  </a:lnTo>
                  <a:cubicBezTo>
                    <a:pt x="609" y="164"/>
                    <a:pt x="476" y="227"/>
                    <a:pt x="317" y="289"/>
                  </a:cubicBezTo>
                  <a:lnTo>
                    <a:pt x="317" y="289"/>
                  </a:lnTo>
                  <a:cubicBezTo>
                    <a:pt x="469" y="248"/>
                    <a:pt x="605" y="215"/>
                    <a:pt x="706" y="135"/>
                  </a:cubicBezTo>
                  <a:cubicBezTo>
                    <a:pt x="706" y="122"/>
                    <a:pt x="707" y="111"/>
                    <a:pt x="709" y="101"/>
                  </a:cubicBezTo>
                  <a:close/>
                  <a:moveTo>
                    <a:pt x="317" y="289"/>
                  </a:moveTo>
                  <a:cubicBezTo>
                    <a:pt x="216" y="317"/>
                    <a:pt x="108" y="350"/>
                    <a:pt x="0" y="404"/>
                  </a:cubicBezTo>
                  <a:cubicBezTo>
                    <a:pt x="115" y="366"/>
                    <a:pt x="221" y="328"/>
                    <a:pt x="317" y="289"/>
                  </a:cubicBezTo>
                  <a:close/>
                </a:path>
              </a:pathLst>
            </a:custGeom>
            <a:solidFill>
              <a:srgbClr val="E7BBA8"/>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67" name="Google Shape;870;p31">
              <a:extLst>
                <a:ext uri="{FF2B5EF4-FFF2-40B4-BE49-F238E27FC236}">
                  <a16:creationId xmlns:a16="http://schemas.microsoft.com/office/drawing/2014/main" id="{93AFD013-D85E-43B9-8E95-BBA33BD9EC6E}"/>
                </a:ext>
              </a:extLst>
            </p:cNvPr>
            <p:cNvSpPr/>
            <p:nvPr/>
          </p:nvSpPr>
          <p:spPr>
            <a:xfrm>
              <a:off x="5858495" y="3827899"/>
              <a:ext cx="248481" cy="347625"/>
            </a:xfrm>
            <a:custGeom>
              <a:avLst/>
              <a:gdLst/>
              <a:ahLst/>
              <a:cxnLst/>
              <a:rect l="l" t="t" r="r" b="b"/>
              <a:pathLst>
                <a:path w="8000" h="11192" extrusionOk="0">
                  <a:moveTo>
                    <a:pt x="1" y="0"/>
                  </a:moveTo>
                  <a:lnTo>
                    <a:pt x="1" y="9512"/>
                  </a:lnTo>
                  <a:cubicBezTo>
                    <a:pt x="1" y="9948"/>
                    <a:pt x="135" y="10217"/>
                    <a:pt x="438" y="10352"/>
                  </a:cubicBezTo>
                  <a:cubicBezTo>
                    <a:pt x="1547" y="11058"/>
                    <a:pt x="2656" y="11192"/>
                    <a:pt x="3799" y="11192"/>
                  </a:cubicBezTo>
                  <a:cubicBezTo>
                    <a:pt x="4908" y="11192"/>
                    <a:pt x="6185" y="10923"/>
                    <a:pt x="7428" y="10352"/>
                  </a:cubicBezTo>
                  <a:cubicBezTo>
                    <a:pt x="7865" y="10217"/>
                    <a:pt x="8000" y="9948"/>
                    <a:pt x="8000" y="9512"/>
                  </a:cubicBezTo>
                  <a:lnTo>
                    <a:pt x="8000" y="9377"/>
                  </a:lnTo>
                  <a:lnTo>
                    <a:pt x="8000" y="4907"/>
                  </a:lnTo>
                  <a:lnTo>
                    <a:pt x="8000" y="0"/>
                  </a:lnTo>
                  <a:cubicBezTo>
                    <a:pt x="7865" y="135"/>
                    <a:pt x="7563" y="269"/>
                    <a:pt x="7159" y="404"/>
                  </a:cubicBezTo>
                  <a:lnTo>
                    <a:pt x="7025" y="404"/>
                  </a:lnTo>
                  <a:lnTo>
                    <a:pt x="7025" y="538"/>
                  </a:lnTo>
                  <a:lnTo>
                    <a:pt x="7025" y="7831"/>
                  </a:lnTo>
                  <a:cubicBezTo>
                    <a:pt x="7025" y="8268"/>
                    <a:pt x="6857" y="8537"/>
                    <a:pt x="6588" y="8671"/>
                  </a:cubicBezTo>
                  <a:cubicBezTo>
                    <a:pt x="5613" y="9243"/>
                    <a:pt x="4773" y="9646"/>
                    <a:pt x="3799" y="9646"/>
                  </a:cubicBezTo>
                  <a:cubicBezTo>
                    <a:pt x="2958" y="9646"/>
                    <a:pt x="2253" y="9377"/>
                    <a:pt x="1412" y="8806"/>
                  </a:cubicBezTo>
                  <a:cubicBezTo>
                    <a:pt x="1143" y="8537"/>
                    <a:pt x="975" y="8268"/>
                    <a:pt x="975" y="7831"/>
                  </a:cubicBezTo>
                  <a:lnTo>
                    <a:pt x="975" y="538"/>
                  </a:lnTo>
                  <a:lnTo>
                    <a:pt x="975" y="404"/>
                  </a:lnTo>
                  <a:lnTo>
                    <a:pt x="707" y="404"/>
                  </a:lnTo>
                  <a:cubicBezTo>
                    <a:pt x="438" y="269"/>
                    <a:pt x="135" y="135"/>
                    <a:pt x="1" y="0"/>
                  </a:cubicBezTo>
                  <a:close/>
                </a:path>
              </a:pathLst>
            </a:custGeom>
            <a:solidFill>
              <a:srgbClr val="3FB6D6"/>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68" name="Google Shape;871;p31">
              <a:extLst>
                <a:ext uri="{FF2B5EF4-FFF2-40B4-BE49-F238E27FC236}">
                  <a16:creationId xmlns:a16="http://schemas.microsoft.com/office/drawing/2014/main" id="{A802342B-8757-4330-B820-2707940E809E}"/>
                </a:ext>
              </a:extLst>
            </p:cNvPr>
            <p:cNvSpPr/>
            <p:nvPr/>
          </p:nvSpPr>
          <p:spPr>
            <a:xfrm>
              <a:off x="5858495" y="3784042"/>
              <a:ext cx="248481" cy="69978"/>
            </a:xfrm>
            <a:custGeom>
              <a:avLst/>
              <a:gdLst/>
              <a:ahLst/>
              <a:cxnLst/>
              <a:rect l="l" t="t" r="r" b="b"/>
              <a:pathLst>
                <a:path w="8000" h="2253" extrusionOk="0">
                  <a:moveTo>
                    <a:pt x="4067" y="1"/>
                  </a:moveTo>
                  <a:cubicBezTo>
                    <a:pt x="1816" y="1"/>
                    <a:pt x="1" y="572"/>
                    <a:pt x="1" y="1110"/>
                  </a:cubicBezTo>
                  <a:cubicBezTo>
                    <a:pt x="1" y="1412"/>
                    <a:pt x="135" y="1547"/>
                    <a:pt x="438" y="1681"/>
                  </a:cubicBezTo>
                  <a:cubicBezTo>
                    <a:pt x="572" y="1816"/>
                    <a:pt x="841" y="1816"/>
                    <a:pt x="975" y="1816"/>
                  </a:cubicBezTo>
                  <a:lnTo>
                    <a:pt x="975" y="1950"/>
                  </a:lnTo>
                  <a:cubicBezTo>
                    <a:pt x="1681" y="2118"/>
                    <a:pt x="2824" y="2253"/>
                    <a:pt x="4067" y="2253"/>
                  </a:cubicBezTo>
                  <a:cubicBezTo>
                    <a:pt x="5177" y="2253"/>
                    <a:pt x="6319" y="2118"/>
                    <a:pt x="7025" y="1950"/>
                  </a:cubicBezTo>
                  <a:lnTo>
                    <a:pt x="7025" y="1816"/>
                  </a:lnTo>
                  <a:cubicBezTo>
                    <a:pt x="7159" y="1816"/>
                    <a:pt x="7428" y="1816"/>
                    <a:pt x="7563" y="1681"/>
                  </a:cubicBezTo>
                  <a:cubicBezTo>
                    <a:pt x="7865" y="1547"/>
                    <a:pt x="8000" y="1412"/>
                    <a:pt x="8000" y="1110"/>
                  </a:cubicBezTo>
                  <a:cubicBezTo>
                    <a:pt x="8000" y="572"/>
                    <a:pt x="6185" y="1"/>
                    <a:pt x="4067" y="1"/>
                  </a:cubicBezTo>
                  <a:close/>
                </a:path>
              </a:pathLst>
            </a:custGeom>
            <a:solidFill>
              <a:srgbClr val="3FB6D6"/>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69" name="Google Shape;872;p31">
              <a:extLst>
                <a:ext uri="{FF2B5EF4-FFF2-40B4-BE49-F238E27FC236}">
                  <a16:creationId xmlns:a16="http://schemas.microsoft.com/office/drawing/2014/main" id="{B164154F-640C-4FE2-9B8D-FFF7D3ACF03C}"/>
                </a:ext>
              </a:extLst>
            </p:cNvPr>
            <p:cNvSpPr/>
            <p:nvPr/>
          </p:nvSpPr>
          <p:spPr>
            <a:xfrm>
              <a:off x="5872069" y="3797616"/>
              <a:ext cx="221334" cy="42832"/>
            </a:xfrm>
            <a:custGeom>
              <a:avLst/>
              <a:gdLst/>
              <a:ahLst/>
              <a:cxnLst/>
              <a:rect l="l" t="t" r="r" b="b"/>
              <a:pathLst>
                <a:path w="7126" h="1379" extrusionOk="0">
                  <a:moveTo>
                    <a:pt x="3630" y="1"/>
                  </a:moveTo>
                  <a:cubicBezTo>
                    <a:pt x="1816" y="1"/>
                    <a:pt x="404" y="538"/>
                    <a:pt x="1" y="1244"/>
                  </a:cubicBezTo>
                  <a:cubicBezTo>
                    <a:pt x="135" y="1379"/>
                    <a:pt x="404" y="1379"/>
                    <a:pt x="538" y="1379"/>
                  </a:cubicBezTo>
                  <a:cubicBezTo>
                    <a:pt x="841" y="975"/>
                    <a:pt x="2084" y="538"/>
                    <a:pt x="3630" y="538"/>
                  </a:cubicBezTo>
                  <a:cubicBezTo>
                    <a:pt x="3899" y="404"/>
                    <a:pt x="4067" y="270"/>
                    <a:pt x="4202" y="1"/>
                  </a:cubicBezTo>
                  <a:close/>
                  <a:moveTo>
                    <a:pt x="4605" y="1"/>
                  </a:moveTo>
                  <a:cubicBezTo>
                    <a:pt x="4336" y="270"/>
                    <a:pt x="3899" y="404"/>
                    <a:pt x="3630" y="538"/>
                  </a:cubicBezTo>
                  <a:cubicBezTo>
                    <a:pt x="5042" y="538"/>
                    <a:pt x="6286" y="975"/>
                    <a:pt x="6588" y="1379"/>
                  </a:cubicBezTo>
                  <a:cubicBezTo>
                    <a:pt x="6722" y="1379"/>
                    <a:pt x="6991" y="1379"/>
                    <a:pt x="7126" y="1244"/>
                  </a:cubicBezTo>
                  <a:cubicBezTo>
                    <a:pt x="6722" y="673"/>
                    <a:pt x="5882" y="270"/>
                    <a:pt x="4605" y="1"/>
                  </a:cubicBezTo>
                  <a:close/>
                </a:path>
              </a:pathLst>
            </a:custGeom>
            <a:solidFill>
              <a:schemeClr val="dk2"/>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70" name="Google Shape;873;p31">
              <a:extLst>
                <a:ext uri="{FF2B5EF4-FFF2-40B4-BE49-F238E27FC236}">
                  <a16:creationId xmlns:a16="http://schemas.microsoft.com/office/drawing/2014/main" id="{AE076CD5-EDF3-4A3E-8FFC-4EEC0695697F}"/>
                </a:ext>
              </a:extLst>
            </p:cNvPr>
            <p:cNvSpPr/>
            <p:nvPr/>
          </p:nvSpPr>
          <p:spPr>
            <a:xfrm>
              <a:off x="5888779" y="3814326"/>
              <a:ext cx="187914" cy="39695"/>
            </a:xfrm>
            <a:custGeom>
              <a:avLst/>
              <a:gdLst/>
              <a:ahLst/>
              <a:cxnLst/>
              <a:rect l="l" t="t" r="r" b="b"/>
              <a:pathLst>
                <a:path w="6050" h="1278" extrusionOk="0">
                  <a:moveTo>
                    <a:pt x="3092" y="0"/>
                  </a:moveTo>
                  <a:cubicBezTo>
                    <a:pt x="1546" y="0"/>
                    <a:pt x="303" y="437"/>
                    <a:pt x="0" y="841"/>
                  </a:cubicBezTo>
                  <a:lnTo>
                    <a:pt x="0" y="975"/>
                  </a:lnTo>
                  <a:cubicBezTo>
                    <a:pt x="706" y="1143"/>
                    <a:pt x="1849" y="1278"/>
                    <a:pt x="3092" y="1278"/>
                  </a:cubicBezTo>
                  <a:cubicBezTo>
                    <a:pt x="4202" y="1278"/>
                    <a:pt x="5344" y="1143"/>
                    <a:pt x="6050" y="975"/>
                  </a:cubicBezTo>
                  <a:lnTo>
                    <a:pt x="6050" y="841"/>
                  </a:lnTo>
                  <a:cubicBezTo>
                    <a:pt x="5748" y="437"/>
                    <a:pt x="4504" y="0"/>
                    <a:pt x="3092" y="0"/>
                  </a:cubicBezTo>
                  <a:close/>
                </a:path>
              </a:pathLst>
            </a:custGeom>
            <a:solidFill>
              <a:schemeClr val="dk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71" name="Google Shape;874;p31">
              <a:extLst>
                <a:ext uri="{FF2B5EF4-FFF2-40B4-BE49-F238E27FC236}">
                  <a16:creationId xmlns:a16="http://schemas.microsoft.com/office/drawing/2014/main" id="{C246D750-4F88-44F1-B651-143545F8DCDF}"/>
                </a:ext>
              </a:extLst>
            </p:cNvPr>
            <p:cNvSpPr/>
            <p:nvPr/>
          </p:nvSpPr>
          <p:spPr>
            <a:xfrm>
              <a:off x="5737423" y="3468130"/>
              <a:ext cx="217141" cy="311781"/>
            </a:xfrm>
            <a:custGeom>
              <a:avLst/>
              <a:gdLst/>
              <a:ahLst/>
              <a:cxnLst/>
              <a:rect l="l" t="t" r="r" b="b"/>
              <a:pathLst>
                <a:path w="6991" h="10038" extrusionOk="0">
                  <a:moveTo>
                    <a:pt x="2740" y="1"/>
                  </a:moveTo>
                  <a:cubicBezTo>
                    <a:pt x="2423" y="1"/>
                    <a:pt x="2107" y="33"/>
                    <a:pt x="1815" y="89"/>
                  </a:cubicBezTo>
                  <a:cubicBezTo>
                    <a:pt x="1378" y="89"/>
                    <a:pt x="672" y="89"/>
                    <a:pt x="404" y="224"/>
                  </a:cubicBezTo>
                  <a:cubicBezTo>
                    <a:pt x="1244" y="795"/>
                    <a:pt x="2353" y="358"/>
                    <a:pt x="2790" y="1635"/>
                  </a:cubicBezTo>
                  <a:cubicBezTo>
                    <a:pt x="3059" y="2610"/>
                    <a:pt x="2655" y="3181"/>
                    <a:pt x="2084" y="3719"/>
                  </a:cubicBezTo>
                  <a:cubicBezTo>
                    <a:pt x="1815" y="4021"/>
                    <a:pt x="1513" y="4156"/>
                    <a:pt x="1109" y="4425"/>
                  </a:cubicBezTo>
                  <a:cubicBezTo>
                    <a:pt x="135" y="5265"/>
                    <a:pt x="0" y="6811"/>
                    <a:pt x="1109" y="7651"/>
                  </a:cubicBezTo>
                  <a:cubicBezTo>
                    <a:pt x="1590" y="8132"/>
                    <a:pt x="2258" y="8293"/>
                    <a:pt x="2924" y="8293"/>
                  </a:cubicBezTo>
                  <a:cubicBezTo>
                    <a:pt x="3422" y="8293"/>
                    <a:pt x="3919" y="8203"/>
                    <a:pt x="4336" y="8088"/>
                  </a:cubicBezTo>
                  <a:cubicBezTo>
                    <a:pt x="4455" y="8064"/>
                    <a:pt x="4569" y="8052"/>
                    <a:pt x="4675" y="8052"/>
                  </a:cubicBezTo>
                  <a:cubicBezTo>
                    <a:pt x="5318" y="8052"/>
                    <a:pt x="5714" y="8476"/>
                    <a:pt x="5714" y="9197"/>
                  </a:cubicBezTo>
                  <a:lnTo>
                    <a:pt x="5714" y="10037"/>
                  </a:lnTo>
                  <a:cubicBezTo>
                    <a:pt x="5882" y="9768"/>
                    <a:pt x="6285" y="9466"/>
                    <a:pt x="6419" y="9197"/>
                  </a:cubicBezTo>
                  <a:cubicBezTo>
                    <a:pt x="6856" y="8626"/>
                    <a:pt x="6991" y="8222"/>
                    <a:pt x="6722" y="7517"/>
                  </a:cubicBezTo>
                  <a:cubicBezTo>
                    <a:pt x="6285" y="6676"/>
                    <a:pt x="5310" y="6676"/>
                    <a:pt x="4739" y="6105"/>
                  </a:cubicBezTo>
                  <a:cubicBezTo>
                    <a:pt x="3764" y="5399"/>
                    <a:pt x="5176" y="4727"/>
                    <a:pt x="5579" y="4021"/>
                  </a:cubicBezTo>
                  <a:cubicBezTo>
                    <a:pt x="5882" y="3450"/>
                    <a:pt x="5714" y="2610"/>
                    <a:pt x="5579" y="2038"/>
                  </a:cubicBezTo>
                  <a:cubicBezTo>
                    <a:pt x="5445" y="1198"/>
                    <a:pt x="4873" y="660"/>
                    <a:pt x="4033" y="224"/>
                  </a:cubicBezTo>
                  <a:cubicBezTo>
                    <a:pt x="3639" y="66"/>
                    <a:pt x="3188" y="1"/>
                    <a:pt x="2740" y="1"/>
                  </a:cubicBezTo>
                  <a:close/>
                </a:path>
              </a:pathLst>
            </a:custGeom>
            <a:solidFill>
              <a:schemeClr val="lt2"/>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72" name="Google Shape;875;p31">
              <a:extLst>
                <a:ext uri="{FF2B5EF4-FFF2-40B4-BE49-F238E27FC236}">
                  <a16:creationId xmlns:a16="http://schemas.microsoft.com/office/drawing/2014/main" id="{54BBFEEF-E539-4BED-BC87-677771587652}"/>
                </a:ext>
              </a:extLst>
            </p:cNvPr>
            <p:cNvSpPr/>
            <p:nvPr/>
          </p:nvSpPr>
          <p:spPr>
            <a:xfrm>
              <a:off x="5771869" y="3709933"/>
              <a:ext cx="143032" cy="43888"/>
            </a:xfrm>
            <a:custGeom>
              <a:avLst/>
              <a:gdLst/>
              <a:ahLst/>
              <a:cxnLst/>
              <a:rect l="l" t="t" r="r" b="b"/>
              <a:pathLst>
                <a:path w="4605" h="1413" extrusionOk="0">
                  <a:moveTo>
                    <a:pt x="1815" y="437"/>
                  </a:moveTo>
                  <a:lnTo>
                    <a:pt x="1815" y="437"/>
                  </a:lnTo>
                  <a:lnTo>
                    <a:pt x="1815" y="437"/>
                  </a:lnTo>
                  <a:lnTo>
                    <a:pt x="1815" y="437"/>
                  </a:lnTo>
                  <a:close/>
                  <a:moveTo>
                    <a:pt x="3227" y="303"/>
                  </a:moveTo>
                  <a:lnTo>
                    <a:pt x="3227" y="303"/>
                  </a:lnTo>
                  <a:lnTo>
                    <a:pt x="3227" y="303"/>
                  </a:lnTo>
                  <a:close/>
                  <a:moveTo>
                    <a:pt x="3227" y="303"/>
                  </a:moveTo>
                  <a:lnTo>
                    <a:pt x="3227" y="303"/>
                  </a:lnTo>
                  <a:lnTo>
                    <a:pt x="3227" y="303"/>
                  </a:lnTo>
                  <a:close/>
                  <a:moveTo>
                    <a:pt x="3630" y="303"/>
                  </a:moveTo>
                  <a:cubicBezTo>
                    <a:pt x="4201" y="303"/>
                    <a:pt x="4605" y="706"/>
                    <a:pt x="4605" y="1412"/>
                  </a:cubicBezTo>
                  <a:cubicBezTo>
                    <a:pt x="4605" y="706"/>
                    <a:pt x="4201" y="303"/>
                    <a:pt x="3630" y="303"/>
                  </a:cubicBezTo>
                  <a:close/>
                  <a:moveTo>
                    <a:pt x="3630" y="303"/>
                  </a:moveTo>
                  <a:lnTo>
                    <a:pt x="3630" y="303"/>
                  </a:lnTo>
                  <a:lnTo>
                    <a:pt x="3630" y="303"/>
                  </a:lnTo>
                  <a:lnTo>
                    <a:pt x="3630" y="303"/>
                  </a:lnTo>
                  <a:close/>
                  <a:moveTo>
                    <a:pt x="0" y="1"/>
                  </a:moveTo>
                  <a:cubicBezTo>
                    <a:pt x="572" y="303"/>
                    <a:pt x="1109" y="437"/>
                    <a:pt x="1815" y="437"/>
                  </a:cubicBezTo>
                  <a:cubicBezTo>
                    <a:pt x="1109" y="437"/>
                    <a:pt x="572" y="303"/>
                    <a:pt x="0" y="1"/>
                  </a:cubicBezTo>
                  <a:close/>
                </a:path>
              </a:pathLst>
            </a:custGeom>
            <a:solidFill>
              <a:srgbClr val="FAF2D5"/>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73" name="Google Shape;876;p31">
              <a:extLst>
                <a:ext uri="{FF2B5EF4-FFF2-40B4-BE49-F238E27FC236}">
                  <a16:creationId xmlns:a16="http://schemas.microsoft.com/office/drawing/2014/main" id="{2B3773D8-C799-43E8-8C86-5169C737CE05}"/>
                </a:ext>
              </a:extLst>
            </p:cNvPr>
            <p:cNvSpPr/>
            <p:nvPr/>
          </p:nvSpPr>
          <p:spPr>
            <a:xfrm>
              <a:off x="5749940" y="3583612"/>
              <a:ext cx="191051" cy="196300"/>
            </a:xfrm>
            <a:custGeom>
              <a:avLst/>
              <a:gdLst/>
              <a:ahLst/>
              <a:cxnLst/>
              <a:rect l="l" t="t" r="r" b="b"/>
              <a:pathLst>
                <a:path w="6151" h="6320" extrusionOk="0">
                  <a:moveTo>
                    <a:pt x="1681" y="1"/>
                  </a:moveTo>
                  <a:lnTo>
                    <a:pt x="1681" y="1"/>
                  </a:lnTo>
                  <a:cubicBezTo>
                    <a:pt x="1412" y="303"/>
                    <a:pt x="1110" y="438"/>
                    <a:pt x="706" y="707"/>
                  </a:cubicBezTo>
                  <a:cubicBezTo>
                    <a:pt x="269" y="1144"/>
                    <a:pt x="1" y="1849"/>
                    <a:pt x="1" y="2387"/>
                  </a:cubicBezTo>
                  <a:cubicBezTo>
                    <a:pt x="1" y="2958"/>
                    <a:pt x="135" y="3664"/>
                    <a:pt x="706" y="3933"/>
                  </a:cubicBezTo>
                  <a:lnTo>
                    <a:pt x="706" y="4068"/>
                  </a:lnTo>
                  <a:cubicBezTo>
                    <a:pt x="1278" y="4370"/>
                    <a:pt x="1815" y="4504"/>
                    <a:pt x="2521" y="4504"/>
                  </a:cubicBezTo>
                  <a:cubicBezTo>
                    <a:pt x="2958" y="4504"/>
                    <a:pt x="3361" y="4504"/>
                    <a:pt x="3933" y="4370"/>
                  </a:cubicBezTo>
                  <a:lnTo>
                    <a:pt x="4336" y="4370"/>
                  </a:lnTo>
                  <a:cubicBezTo>
                    <a:pt x="4907" y="4370"/>
                    <a:pt x="5311" y="4773"/>
                    <a:pt x="5311" y="5479"/>
                  </a:cubicBezTo>
                  <a:lnTo>
                    <a:pt x="5311" y="5614"/>
                  </a:lnTo>
                  <a:lnTo>
                    <a:pt x="5311" y="6319"/>
                  </a:lnTo>
                  <a:cubicBezTo>
                    <a:pt x="5479" y="6050"/>
                    <a:pt x="5882" y="5748"/>
                    <a:pt x="6016" y="5479"/>
                  </a:cubicBezTo>
                  <a:cubicBezTo>
                    <a:pt x="6151" y="4202"/>
                    <a:pt x="4638" y="3664"/>
                    <a:pt x="4638" y="3664"/>
                  </a:cubicBezTo>
                  <a:cubicBezTo>
                    <a:pt x="1547" y="2958"/>
                    <a:pt x="1412" y="1144"/>
                    <a:pt x="1681" y="1"/>
                  </a:cubicBezTo>
                  <a:close/>
                </a:path>
              </a:pathLst>
            </a:custGeom>
            <a:solidFill>
              <a:schemeClr val="accen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74" name="Google Shape;877;p31">
              <a:extLst>
                <a:ext uri="{FF2B5EF4-FFF2-40B4-BE49-F238E27FC236}">
                  <a16:creationId xmlns:a16="http://schemas.microsoft.com/office/drawing/2014/main" id="{D40E385E-8D1B-4C97-B697-5CAEFBD04599}"/>
                </a:ext>
              </a:extLst>
            </p:cNvPr>
            <p:cNvSpPr/>
            <p:nvPr/>
          </p:nvSpPr>
          <p:spPr>
            <a:xfrm>
              <a:off x="5984817" y="3614951"/>
              <a:ext cx="91876" cy="199406"/>
            </a:xfrm>
            <a:custGeom>
              <a:avLst/>
              <a:gdLst/>
              <a:ahLst/>
              <a:cxnLst/>
              <a:rect l="l" t="t" r="r" b="b"/>
              <a:pathLst>
                <a:path w="2958" h="6420" extrusionOk="0">
                  <a:moveTo>
                    <a:pt x="1950" y="0"/>
                  </a:moveTo>
                  <a:lnTo>
                    <a:pt x="1815" y="135"/>
                  </a:lnTo>
                  <a:cubicBezTo>
                    <a:pt x="1412" y="403"/>
                    <a:pt x="841" y="538"/>
                    <a:pt x="572" y="975"/>
                  </a:cubicBezTo>
                  <a:cubicBezTo>
                    <a:pt x="572" y="1109"/>
                    <a:pt x="437" y="1244"/>
                    <a:pt x="437" y="1378"/>
                  </a:cubicBezTo>
                  <a:cubicBezTo>
                    <a:pt x="135" y="1815"/>
                    <a:pt x="135" y="2353"/>
                    <a:pt x="135" y="2790"/>
                  </a:cubicBezTo>
                  <a:cubicBezTo>
                    <a:pt x="269" y="3495"/>
                    <a:pt x="841" y="4033"/>
                    <a:pt x="975" y="4605"/>
                  </a:cubicBezTo>
                  <a:cubicBezTo>
                    <a:pt x="1110" y="5310"/>
                    <a:pt x="572" y="6016"/>
                    <a:pt x="0" y="6419"/>
                  </a:cubicBezTo>
                  <a:cubicBezTo>
                    <a:pt x="572" y="6151"/>
                    <a:pt x="1110" y="6016"/>
                    <a:pt x="1546" y="5714"/>
                  </a:cubicBezTo>
                  <a:cubicBezTo>
                    <a:pt x="1681" y="5579"/>
                    <a:pt x="1950" y="5445"/>
                    <a:pt x="2118" y="5310"/>
                  </a:cubicBezTo>
                  <a:cubicBezTo>
                    <a:pt x="2387" y="5041"/>
                    <a:pt x="2656" y="4739"/>
                    <a:pt x="2790" y="4201"/>
                  </a:cubicBezTo>
                  <a:cubicBezTo>
                    <a:pt x="2958" y="3495"/>
                    <a:pt x="2252" y="3059"/>
                    <a:pt x="1815" y="2655"/>
                  </a:cubicBezTo>
                  <a:cubicBezTo>
                    <a:pt x="841" y="1681"/>
                    <a:pt x="1546" y="840"/>
                    <a:pt x="1950" y="0"/>
                  </a:cubicBezTo>
                  <a:close/>
                </a:path>
              </a:pathLst>
            </a:custGeom>
            <a:solidFill>
              <a:schemeClr val="lt2"/>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75" name="Google Shape;878;p31">
              <a:extLst>
                <a:ext uri="{FF2B5EF4-FFF2-40B4-BE49-F238E27FC236}">
                  <a16:creationId xmlns:a16="http://schemas.microsoft.com/office/drawing/2014/main" id="{9F7138B4-2364-403C-83EA-A5046722AF43}"/>
                </a:ext>
              </a:extLst>
            </p:cNvPr>
            <p:cNvSpPr/>
            <p:nvPr/>
          </p:nvSpPr>
          <p:spPr>
            <a:xfrm>
              <a:off x="5984817" y="3645204"/>
              <a:ext cx="74140" cy="169153"/>
            </a:xfrm>
            <a:custGeom>
              <a:avLst/>
              <a:gdLst/>
              <a:ahLst/>
              <a:cxnLst/>
              <a:rect l="l" t="t" r="r" b="b"/>
              <a:pathLst>
                <a:path w="2387" h="5446" extrusionOk="0">
                  <a:moveTo>
                    <a:pt x="572" y="1"/>
                  </a:moveTo>
                  <a:lnTo>
                    <a:pt x="572" y="1"/>
                  </a:lnTo>
                  <a:cubicBezTo>
                    <a:pt x="568" y="24"/>
                    <a:pt x="565" y="47"/>
                    <a:pt x="561" y="70"/>
                  </a:cubicBezTo>
                  <a:lnTo>
                    <a:pt x="561" y="70"/>
                  </a:lnTo>
                  <a:cubicBezTo>
                    <a:pt x="568" y="47"/>
                    <a:pt x="572" y="24"/>
                    <a:pt x="572" y="1"/>
                  </a:cubicBezTo>
                  <a:close/>
                  <a:moveTo>
                    <a:pt x="561" y="70"/>
                  </a:moveTo>
                  <a:lnTo>
                    <a:pt x="561" y="70"/>
                  </a:lnTo>
                  <a:cubicBezTo>
                    <a:pt x="530" y="181"/>
                    <a:pt x="437" y="293"/>
                    <a:pt x="437" y="404"/>
                  </a:cubicBezTo>
                  <a:cubicBezTo>
                    <a:pt x="269" y="707"/>
                    <a:pt x="135" y="1110"/>
                    <a:pt x="135" y="1379"/>
                  </a:cubicBezTo>
                  <a:lnTo>
                    <a:pt x="135" y="1816"/>
                  </a:lnTo>
                  <a:cubicBezTo>
                    <a:pt x="269" y="2521"/>
                    <a:pt x="841" y="3059"/>
                    <a:pt x="975" y="3631"/>
                  </a:cubicBezTo>
                  <a:lnTo>
                    <a:pt x="975" y="3899"/>
                  </a:lnTo>
                  <a:cubicBezTo>
                    <a:pt x="975" y="4202"/>
                    <a:pt x="841" y="4605"/>
                    <a:pt x="572" y="4908"/>
                  </a:cubicBezTo>
                  <a:cubicBezTo>
                    <a:pt x="437" y="5177"/>
                    <a:pt x="269" y="5311"/>
                    <a:pt x="0" y="5445"/>
                  </a:cubicBezTo>
                  <a:cubicBezTo>
                    <a:pt x="572" y="5177"/>
                    <a:pt x="1110" y="5042"/>
                    <a:pt x="1546" y="4740"/>
                  </a:cubicBezTo>
                  <a:cubicBezTo>
                    <a:pt x="1681" y="4605"/>
                    <a:pt x="1950" y="4471"/>
                    <a:pt x="2118" y="4336"/>
                  </a:cubicBezTo>
                  <a:cubicBezTo>
                    <a:pt x="2387" y="3227"/>
                    <a:pt x="1412" y="2387"/>
                    <a:pt x="1412" y="2387"/>
                  </a:cubicBezTo>
                  <a:cubicBezTo>
                    <a:pt x="595" y="1700"/>
                    <a:pt x="445" y="887"/>
                    <a:pt x="561" y="70"/>
                  </a:cubicBezTo>
                  <a:close/>
                </a:path>
              </a:pathLst>
            </a:custGeom>
            <a:solidFill>
              <a:schemeClr val="accen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76" name="Google Shape;879;p31">
              <a:extLst>
                <a:ext uri="{FF2B5EF4-FFF2-40B4-BE49-F238E27FC236}">
                  <a16:creationId xmlns:a16="http://schemas.microsoft.com/office/drawing/2014/main" id="{3D4D5DFF-3C49-4816-82FB-23A8C5A3BE4E}"/>
                </a:ext>
              </a:extLst>
            </p:cNvPr>
            <p:cNvSpPr/>
            <p:nvPr/>
          </p:nvSpPr>
          <p:spPr>
            <a:xfrm>
              <a:off x="5972300" y="3370663"/>
              <a:ext cx="73084" cy="78334"/>
            </a:xfrm>
            <a:custGeom>
              <a:avLst/>
              <a:gdLst/>
              <a:ahLst/>
              <a:cxnLst/>
              <a:rect l="l" t="t" r="r" b="b"/>
              <a:pathLst>
                <a:path w="2353" h="2522" extrusionOk="0">
                  <a:moveTo>
                    <a:pt x="1244" y="1"/>
                  </a:moveTo>
                  <a:cubicBezTo>
                    <a:pt x="538" y="1"/>
                    <a:pt x="0" y="572"/>
                    <a:pt x="0" y="1278"/>
                  </a:cubicBezTo>
                  <a:cubicBezTo>
                    <a:pt x="0" y="1984"/>
                    <a:pt x="538" y="2521"/>
                    <a:pt x="1244" y="2521"/>
                  </a:cubicBezTo>
                  <a:cubicBezTo>
                    <a:pt x="1815" y="2521"/>
                    <a:pt x="2353" y="1984"/>
                    <a:pt x="2353" y="1278"/>
                  </a:cubicBezTo>
                  <a:cubicBezTo>
                    <a:pt x="2353" y="572"/>
                    <a:pt x="1815" y="1"/>
                    <a:pt x="1244" y="1"/>
                  </a:cubicBezTo>
                  <a:close/>
                </a:path>
              </a:pathLst>
            </a:custGeom>
            <a:solidFill>
              <a:srgbClr val="FFFFFF"/>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77" name="Google Shape;880;p31">
              <a:extLst>
                <a:ext uri="{FF2B5EF4-FFF2-40B4-BE49-F238E27FC236}">
                  <a16:creationId xmlns:a16="http://schemas.microsoft.com/office/drawing/2014/main" id="{BA6734D9-17BA-4695-8A23-F827A9EBF40E}"/>
                </a:ext>
              </a:extLst>
            </p:cNvPr>
            <p:cNvSpPr/>
            <p:nvPr/>
          </p:nvSpPr>
          <p:spPr>
            <a:xfrm>
              <a:off x="6398196" y="3353953"/>
              <a:ext cx="74140" cy="73115"/>
            </a:xfrm>
            <a:custGeom>
              <a:avLst/>
              <a:gdLst/>
              <a:ahLst/>
              <a:cxnLst/>
              <a:rect l="l" t="t" r="r" b="b"/>
              <a:pathLst>
                <a:path w="2387" h="2354" extrusionOk="0">
                  <a:moveTo>
                    <a:pt x="1110" y="1"/>
                  </a:moveTo>
                  <a:cubicBezTo>
                    <a:pt x="404" y="1"/>
                    <a:pt x="0" y="539"/>
                    <a:pt x="0" y="1110"/>
                  </a:cubicBezTo>
                  <a:cubicBezTo>
                    <a:pt x="0" y="1816"/>
                    <a:pt x="404" y="2354"/>
                    <a:pt x="1110" y="2354"/>
                  </a:cubicBezTo>
                  <a:cubicBezTo>
                    <a:pt x="1815" y="2354"/>
                    <a:pt x="2387" y="1816"/>
                    <a:pt x="2387" y="1110"/>
                  </a:cubicBezTo>
                  <a:cubicBezTo>
                    <a:pt x="2387" y="539"/>
                    <a:pt x="1815" y="1"/>
                    <a:pt x="1110" y="1"/>
                  </a:cubicBezTo>
                  <a:close/>
                </a:path>
              </a:pathLst>
            </a:custGeom>
            <a:solidFill>
              <a:srgbClr val="FFFFFF"/>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78" name="Google Shape;881;p31">
              <a:extLst>
                <a:ext uri="{FF2B5EF4-FFF2-40B4-BE49-F238E27FC236}">
                  <a16:creationId xmlns:a16="http://schemas.microsoft.com/office/drawing/2014/main" id="{2F8C6642-4A15-47F7-93E0-02DBA4E3FEDB}"/>
                </a:ext>
              </a:extLst>
            </p:cNvPr>
            <p:cNvSpPr/>
            <p:nvPr/>
          </p:nvSpPr>
          <p:spPr>
            <a:xfrm>
              <a:off x="5949809" y="4373187"/>
              <a:ext cx="674377" cy="457578"/>
            </a:xfrm>
            <a:custGeom>
              <a:avLst/>
              <a:gdLst/>
              <a:ahLst/>
              <a:cxnLst/>
              <a:rect l="l" t="t" r="r" b="b"/>
              <a:pathLst>
                <a:path w="21712" h="14732" extrusionOk="0">
                  <a:moveTo>
                    <a:pt x="18426" y="1"/>
                  </a:moveTo>
                  <a:cubicBezTo>
                    <a:pt x="17914" y="1"/>
                    <a:pt x="17394" y="109"/>
                    <a:pt x="16939" y="313"/>
                  </a:cubicBezTo>
                  <a:lnTo>
                    <a:pt x="16805" y="313"/>
                  </a:lnTo>
                  <a:lnTo>
                    <a:pt x="13713" y="1725"/>
                  </a:lnTo>
                  <a:lnTo>
                    <a:pt x="9243" y="3674"/>
                  </a:lnTo>
                  <a:lnTo>
                    <a:pt x="5042" y="5489"/>
                  </a:lnTo>
                  <a:cubicBezTo>
                    <a:pt x="4739" y="5623"/>
                    <a:pt x="4336" y="5926"/>
                    <a:pt x="4201" y="6329"/>
                  </a:cubicBezTo>
                  <a:lnTo>
                    <a:pt x="4067" y="6464"/>
                  </a:lnTo>
                  <a:lnTo>
                    <a:pt x="0" y="12917"/>
                  </a:lnTo>
                  <a:lnTo>
                    <a:pt x="2219" y="14731"/>
                  </a:lnTo>
                  <a:lnTo>
                    <a:pt x="7260" y="9556"/>
                  </a:lnTo>
                  <a:lnTo>
                    <a:pt x="15393" y="8850"/>
                  </a:lnTo>
                  <a:lnTo>
                    <a:pt x="16368" y="8715"/>
                  </a:lnTo>
                  <a:cubicBezTo>
                    <a:pt x="17645" y="8715"/>
                    <a:pt x="18754" y="8144"/>
                    <a:pt x="19729" y="7438"/>
                  </a:cubicBezTo>
                  <a:cubicBezTo>
                    <a:pt x="20569" y="6598"/>
                    <a:pt x="21275" y="5489"/>
                    <a:pt x="21712" y="4380"/>
                  </a:cubicBezTo>
                  <a:lnTo>
                    <a:pt x="21712" y="3540"/>
                  </a:lnTo>
                  <a:lnTo>
                    <a:pt x="21712" y="2968"/>
                  </a:lnTo>
                  <a:cubicBezTo>
                    <a:pt x="21543" y="1994"/>
                    <a:pt x="21006" y="1019"/>
                    <a:pt x="20031" y="448"/>
                  </a:cubicBezTo>
                  <a:cubicBezTo>
                    <a:pt x="19583" y="143"/>
                    <a:pt x="19010" y="1"/>
                    <a:pt x="18426" y="1"/>
                  </a:cubicBezTo>
                  <a:close/>
                </a:path>
              </a:pathLst>
            </a:custGeom>
            <a:solidFill>
              <a:srgbClr val="BDB8FF"/>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sp>
        <p:nvSpPr>
          <p:cNvPr id="236" name="TextBox 235">
            <a:extLst>
              <a:ext uri="{FF2B5EF4-FFF2-40B4-BE49-F238E27FC236}">
                <a16:creationId xmlns:a16="http://schemas.microsoft.com/office/drawing/2014/main" id="{BD5E5673-0E4E-473F-B799-62CE61F371DC}"/>
              </a:ext>
            </a:extLst>
          </p:cNvPr>
          <p:cNvSpPr txBox="1"/>
          <p:nvPr userDrawn="1"/>
        </p:nvSpPr>
        <p:spPr>
          <a:xfrm>
            <a:off x="3251712" y="1179490"/>
            <a:ext cx="2795056" cy="4074192"/>
          </a:xfrm>
          <a:prstGeom prst="rect">
            <a:avLst/>
          </a:prstGeom>
          <a:noFill/>
        </p:spPr>
        <p:txBody>
          <a:bodyPr wrap="square" rtlCol="0">
            <a:spAutoFit/>
          </a:bodyPr>
          <a:lstStyle/>
          <a:p>
            <a:pPr algn="ctr"/>
            <a:r>
              <a:rPr lang="vi-VN" sz="8625" dirty="0">
                <a:solidFill>
                  <a:srgbClr val="002D89">
                    <a:lumMod val="50000"/>
                  </a:srgbClr>
                </a:solidFill>
                <a:latin typeface="UTM Cookies"/>
              </a:rPr>
              <a:t>KHÁM PHÁ</a:t>
            </a:r>
          </a:p>
        </p:txBody>
      </p:sp>
    </p:spTree>
    <p:extLst>
      <p:ext uri="{BB962C8B-B14F-4D97-AF65-F5344CB8AC3E}">
        <p14:creationId xmlns:p14="http://schemas.microsoft.com/office/powerpoint/2010/main" val="273645362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100"/>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117"/>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119"/>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114"/>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118"/>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103"/>
                                        </p:tgtEl>
                                      </p:cBhvr>
                                      <p:by x="150000" y="150000"/>
                                    </p:animScale>
                                  </p:childTnLst>
                                </p:cTn>
                              </p:par>
                              <p:par>
                                <p:cTn id="17" presetID="16" presetClass="entr" presetSubtype="21"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Effect transition="in" filter="barn(inVertical)">
                                      <p:cBhvr>
                                        <p:cTn id="19" dur="500"/>
                                        <p:tgtEl>
                                          <p:spTgt spid="98"/>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99"/>
                                        </p:tgtEl>
                                        <p:attrNameLst>
                                          <p:attrName>style.visibility</p:attrName>
                                        </p:attrNameLst>
                                      </p:cBhvr>
                                      <p:to>
                                        <p:strVal val="visible"/>
                                      </p:to>
                                    </p:set>
                                    <p:animEffect transition="in" filter="barn(inVertical)">
                                      <p:cBhvr>
                                        <p:cTn id="22" dur="500"/>
                                        <p:tgtEl>
                                          <p:spTgt spid="99"/>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97"/>
                                        </p:tgtEl>
                                        <p:attrNameLst>
                                          <p:attrName>style.visibility</p:attrName>
                                        </p:attrNameLst>
                                      </p:cBhvr>
                                      <p:to>
                                        <p:strVal val="visible"/>
                                      </p:to>
                                    </p:set>
                                    <p:animEffect transition="in" filter="fade">
                                      <p:cBhvr>
                                        <p:cTn id="26" dur="500"/>
                                        <p:tgtEl>
                                          <p:spTgt spid="97"/>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122"/>
                                        </p:tgtEl>
                                        <p:attrNameLst>
                                          <p:attrName>style.visibility</p:attrName>
                                        </p:attrNameLst>
                                      </p:cBhvr>
                                      <p:to>
                                        <p:strVal val="visible"/>
                                      </p:to>
                                    </p:set>
                                    <p:anim calcmode="lin" valueType="num">
                                      <p:cBhvr>
                                        <p:cTn id="30" dur="1000" fill="hold"/>
                                        <p:tgtEl>
                                          <p:spTgt spid="122"/>
                                        </p:tgtEl>
                                        <p:attrNameLst>
                                          <p:attrName>ppt_w</p:attrName>
                                        </p:attrNameLst>
                                      </p:cBhvr>
                                      <p:tavLst>
                                        <p:tav tm="0">
                                          <p:val>
                                            <p:fltVal val="0"/>
                                          </p:val>
                                        </p:tav>
                                        <p:tav tm="100000">
                                          <p:val>
                                            <p:strVal val="#ppt_w"/>
                                          </p:val>
                                        </p:tav>
                                      </p:tavLst>
                                    </p:anim>
                                    <p:anim calcmode="lin" valueType="num">
                                      <p:cBhvr>
                                        <p:cTn id="31" dur="1000" fill="hold"/>
                                        <p:tgtEl>
                                          <p:spTgt spid="122"/>
                                        </p:tgtEl>
                                        <p:attrNameLst>
                                          <p:attrName>ppt_h</p:attrName>
                                        </p:attrNameLst>
                                      </p:cBhvr>
                                      <p:tavLst>
                                        <p:tav tm="0">
                                          <p:val>
                                            <p:fltVal val="0"/>
                                          </p:val>
                                        </p:tav>
                                        <p:tav tm="100000">
                                          <p:val>
                                            <p:strVal val="#ppt_h"/>
                                          </p:val>
                                        </p:tav>
                                      </p:tavLst>
                                    </p:anim>
                                    <p:anim calcmode="lin" valueType="num">
                                      <p:cBhvr>
                                        <p:cTn id="32" dur="1000" fill="hold"/>
                                        <p:tgtEl>
                                          <p:spTgt spid="122"/>
                                        </p:tgtEl>
                                        <p:attrNameLst>
                                          <p:attrName>style.rotation</p:attrName>
                                        </p:attrNameLst>
                                      </p:cBhvr>
                                      <p:tavLst>
                                        <p:tav tm="0">
                                          <p:val>
                                            <p:fltVal val="90"/>
                                          </p:val>
                                        </p:tav>
                                        <p:tav tm="100000">
                                          <p:val>
                                            <p:fltVal val="0"/>
                                          </p:val>
                                        </p:tav>
                                      </p:tavLst>
                                    </p:anim>
                                    <p:animEffect transition="in" filter="fade">
                                      <p:cBhvr>
                                        <p:cTn id="33" dur="1000"/>
                                        <p:tgtEl>
                                          <p:spTgt spid="122"/>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236"/>
                                        </p:tgtEl>
                                        <p:attrNameLst>
                                          <p:attrName>style.visibility</p:attrName>
                                        </p:attrNameLst>
                                      </p:cBhvr>
                                      <p:to>
                                        <p:strVal val="visible"/>
                                      </p:to>
                                    </p:set>
                                    <p:animEffect transition="in" filter="randombar(horizontal)">
                                      <p:cBhvr>
                                        <p:cTn id="37" dur="500"/>
                                        <p:tgtEl>
                                          <p:spTgt spid="2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117" grpId="0" animBg="1"/>
      <p:bldP spid="118" grpId="0" animBg="1"/>
      <p:bldP spid="236" grpId="0"/>
    </p:bldLst>
  </p:timing>
</p:sldLayout>
</file>

<file path=ppt/slideLayouts/slideLayout81.xml><?xml version="1.0" encoding="utf-8"?>
<p:sldLayout xmlns:a="http://schemas.openxmlformats.org/drawingml/2006/main" xmlns:r="http://schemas.openxmlformats.org/officeDocument/2006/relationships" xmlns:p="http://schemas.openxmlformats.org/presentationml/2006/main" preserve="1" userDrawn="1">
  <p:cSld name="5_Title and Content">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297023" y="164692"/>
            <a:ext cx="8712950" cy="4681543"/>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accent3">
                <a:lumMod val="60000"/>
                <a:lumOff val="40000"/>
              </a:schemeClr>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endParaRPr sz="1350" dirty="0">
                <a:solidFill>
                  <a:prstClr val="black"/>
                </a:solidFill>
                <a:latin typeface="Times New Roman" panose="02020603050405020304" pitchFamily="18" charset="0"/>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349391" y="661836"/>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150354" y="680331"/>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168122" y="742296"/>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393811" y="710860"/>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151248" y="688672"/>
            <a:ext cx="335912"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348498" y="1122388"/>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49460" y="1140883"/>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167228" y="1202847"/>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392918" y="1171412"/>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150353" y="1149223"/>
            <a:ext cx="335912"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347604" y="1582939"/>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48567" y="1601434"/>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166334" y="1663399"/>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392025" y="1631963"/>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49460" y="1609774"/>
            <a:ext cx="335912"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346711" y="2043490"/>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47673" y="2061986"/>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165441" y="2123950"/>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391130" y="2092515"/>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48567" y="2070326"/>
            <a:ext cx="335912"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345817" y="2504042"/>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46779" y="2522537"/>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164548" y="2584501"/>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390237" y="2553066"/>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47674" y="2530877"/>
            <a:ext cx="335912"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344924" y="2964593"/>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45886" y="2983088"/>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163654" y="3045053"/>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389344" y="3013617"/>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46779" y="2991429"/>
            <a:ext cx="335912"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344030" y="3425145"/>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44993" y="3443640"/>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162760" y="3505604"/>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388450" y="3474169"/>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45886" y="3451980"/>
            <a:ext cx="335912"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343137" y="3885696"/>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44100" y="3904191"/>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161867" y="3966156"/>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387556" y="3934720"/>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44993" y="3912531"/>
            <a:ext cx="335912"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342243" y="4346247"/>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43205" y="4364743"/>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160973" y="4426707"/>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386663" y="4395272"/>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44099" y="4373083"/>
            <a:ext cx="335912"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2319402" y="817835"/>
            <a:ext cx="4163971" cy="3549164"/>
          </a:xfrm>
          <a:prstGeom prst="rect">
            <a:avLst/>
          </a:prstGeom>
          <a:solidFill>
            <a:schemeClr val="accent6">
              <a:lumMod val="40000"/>
              <a:lumOff val="60000"/>
            </a:schemeClr>
          </a:solidFill>
          <a:ln>
            <a:noFill/>
          </a:ln>
        </p:spPr>
        <p:txBody>
          <a:bodyPr spcFirstLastPara="1" wrap="square" lIns="68569" tIns="68569" rIns="68569" bIns="68569" anchor="ctr" anchorCtr="0">
            <a:noAutofit/>
          </a:bodyPr>
          <a:lstStyle/>
          <a:p>
            <a:endParaRPr sz="375" dirty="0">
              <a:solidFill>
                <a:prstClr val="black"/>
              </a:solidFill>
              <a:latin typeface="Times New Roman" panose="02020603050405020304" pitchFamily="18" charset="0"/>
            </a:endParaRPr>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109020" y="579882"/>
            <a:ext cx="963357" cy="100291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4">
              <a:lumMod val="60000"/>
              <a:lumOff val="40000"/>
            </a:schemeClr>
          </a:solidFill>
          <a:ln>
            <a:noFill/>
          </a:ln>
        </p:spPr>
        <p:txBody>
          <a:bodyPr spcFirstLastPara="1" wrap="square" lIns="68569" tIns="68569" rIns="68569" bIns="68569" anchor="ctr" anchorCtr="0">
            <a:noAutofit/>
          </a:bodyPr>
          <a:lstStyle/>
          <a:p>
            <a:endParaRPr sz="375">
              <a:solidFill>
                <a:prstClr val="black"/>
              </a:solidFill>
              <a:latin typeface="Times New Roman" panose="02020603050405020304" pitchFamily="18" charset="0"/>
            </a:endParaRPr>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5732065" y="772338"/>
            <a:ext cx="1160589" cy="832447"/>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92D050"/>
          </a:solidFill>
          <a:ln>
            <a:noFill/>
          </a:ln>
        </p:spPr>
        <p:txBody>
          <a:bodyPr spcFirstLastPara="1" wrap="square" lIns="68569" tIns="68569" rIns="68569" bIns="68569" anchor="ctr" anchorCtr="0">
            <a:noAutofit/>
          </a:bodyPr>
          <a:lstStyle/>
          <a:p>
            <a:endParaRPr sz="375">
              <a:solidFill>
                <a:prstClr val="black"/>
              </a:solidFill>
              <a:latin typeface="Times New Roman" panose="02020603050405020304" pitchFamily="18" charset="0"/>
            </a:endParaRPr>
          </a:p>
        </p:txBody>
      </p:sp>
      <p:grpSp>
        <p:nvGrpSpPr>
          <p:cNvPr id="236" name="Google Shape;631;p30">
            <a:extLst>
              <a:ext uri="{FF2B5EF4-FFF2-40B4-BE49-F238E27FC236}">
                <a16:creationId xmlns:a16="http://schemas.microsoft.com/office/drawing/2014/main" id="{CD1EBE97-8F9B-460E-9BC5-FD02CD5043DA}"/>
              </a:ext>
            </a:extLst>
          </p:cNvPr>
          <p:cNvGrpSpPr/>
          <p:nvPr userDrawn="1"/>
        </p:nvGrpSpPr>
        <p:grpSpPr>
          <a:xfrm>
            <a:off x="5756408" y="2717573"/>
            <a:ext cx="982609" cy="1865200"/>
            <a:chOff x="961250" y="234750"/>
            <a:chExt cx="1222525" cy="2320700"/>
          </a:xfrm>
        </p:grpSpPr>
        <p:sp>
          <p:nvSpPr>
            <p:cNvPr id="237" name="Google Shape;632;p30">
              <a:extLst>
                <a:ext uri="{FF2B5EF4-FFF2-40B4-BE49-F238E27FC236}">
                  <a16:creationId xmlns:a16="http://schemas.microsoft.com/office/drawing/2014/main" id="{687291A7-7C04-436D-8909-2F2DB91394D5}"/>
                </a:ext>
              </a:extLst>
            </p:cNvPr>
            <p:cNvSpPr/>
            <p:nvPr/>
          </p:nvSpPr>
          <p:spPr>
            <a:xfrm>
              <a:off x="1529225" y="1558100"/>
              <a:ext cx="189075" cy="241150"/>
            </a:xfrm>
            <a:custGeom>
              <a:avLst/>
              <a:gdLst/>
              <a:ahLst/>
              <a:cxnLst/>
              <a:rect l="l" t="t" r="r" b="b"/>
              <a:pathLst>
                <a:path w="7563" h="9646" extrusionOk="0">
                  <a:moveTo>
                    <a:pt x="2353" y="0"/>
                  </a:moveTo>
                  <a:cubicBezTo>
                    <a:pt x="1378" y="0"/>
                    <a:pt x="404" y="572"/>
                    <a:pt x="135" y="1681"/>
                  </a:cubicBezTo>
                  <a:cubicBezTo>
                    <a:pt x="0" y="2252"/>
                    <a:pt x="0" y="2790"/>
                    <a:pt x="269" y="3361"/>
                  </a:cubicBezTo>
                  <a:lnTo>
                    <a:pt x="3496" y="9646"/>
                  </a:lnTo>
                  <a:lnTo>
                    <a:pt x="7562" y="7562"/>
                  </a:lnTo>
                  <a:lnTo>
                    <a:pt x="6857" y="4907"/>
                  </a:lnTo>
                  <a:cubicBezTo>
                    <a:pt x="6722" y="3932"/>
                    <a:pt x="6285" y="3092"/>
                    <a:pt x="5580" y="2252"/>
                  </a:cubicBezTo>
                  <a:cubicBezTo>
                    <a:pt x="5042" y="1546"/>
                    <a:pt x="4336" y="840"/>
                    <a:pt x="3496" y="269"/>
                  </a:cubicBezTo>
                  <a:cubicBezTo>
                    <a:pt x="3059" y="135"/>
                    <a:pt x="2790" y="0"/>
                    <a:pt x="2353" y="0"/>
                  </a:cubicBezTo>
                  <a:close/>
                </a:path>
              </a:pathLst>
            </a:custGeom>
            <a:solidFill>
              <a:srgbClr val="D07752"/>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38" name="Google Shape;633;p30">
              <a:extLst>
                <a:ext uri="{FF2B5EF4-FFF2-40B4-BE49-F238E27FC236}">
                  <a16:creationId xmlns:a16="http://schemas.microsoft.com/office/drawing/2014/main" id="{F72938D2-902A-4133-8C58-B3B12FE4D0FF}"/>
                </a:ext>
              </a:extLst>
            </p:cNvPr>
            <p:cNvSpPr/>
            <p:nvPr/>
          </p:nvSpPr>
          <p:spPr>
            <a:xfrm>
              <a:off x="1647700" y="1816875"/>
              <a:ext cx="206725" cy="252400"/>
            </a:xfrm>
            <a:custGeom>
              <a:avLst/>
              <a:gdLst/>
              <a:ahLst/>
              <a:cxnLst/>
              <a:rect l="l" t="t" r="r" b="b"/>
              <a:pathLst>
                <a:path w="8269" h="10096" extrusionOk="0">
                  <a:moveTo>
                    <a:pt x="3361" y="1"/>
                  </a:moveTo>
                  <a:lnTo>
                    <a:pt x="0" y="1816"/>
                  </a:lnTo>
                  <a:lnTo>
                    <a:pt x="3664" y="8840"/>
                  </a:lnTo>
                  <a:cubicBezTo>
                    <a:pt x="3933" y="9377"/>
                    <a:pt x="4336" y="9814"/>
                    <a:pt x="5042" y="9949"/>
                  </a:cubicBezTo>
                  <a:cubicBezTo>
                    <a:pt x="5363" y="10052"/>
                    <a:pt x="5703" y="10095"/>
                    <a:pt x="6048" y="10095"/>
                  </a:cubicBezTo>
                  <a:cubicBezTo>
                    <a:pt x="6607" y="10095"/>
                    <a:pt x="7177" y="9981"/>
                    <a:pt x="7697" y="9814"/>
                  </a:cubicBezTo>
                  <a:cubicBezTo>
                    <a:pt x="8134" y="9680"/>
                    <a:pt x="8268" y="9109"/>
                    <a:pt x="7865" y="8974"/>
                  </a:cubicBezTo>
                  <a:lnTo>
                    <a:pt x="5176" y="7697"/>
                  </a:lnTo>
                  <a:lnTo>
                    <a:pt x="3361" y="1"/>
                  </a:lnTo>
                  <a:close/>
                </a:path>
              </a:pathLst>
            </a:custGeom>
            <a:solidFill>
              <a:srgbClr val="A67C52"/>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39" name="Google Shape;634;p30">
              <a:extLst>
                <a:ext uri="{FF2B5EF4-FFF2-40B4-BE49-F238E27FC236}">
                  <a16:creationId xmlns:a16="http://schemas.microsoft.com/office/drawing/2014/main" id="{3C26E551-6E6B-4C61-AA82-0348436BF92C}"/>
                </a:ext>
              </a:extLst>
            </p:cNvPr>
            <p:cNvSpPr/>
            <p:nvPr/>
          </p:nvSpPr>
          <p:spPr>
            <a:xfrm>
              <a:off x="1598975" y="1737350"/>
              <a:ext cx="164700" cy="132500"/>
            </a:xfrm>
            <a:custGeom>
              <a:avLst/>
              <a:gdLst/>
              <a:ahLst/>
              <a:cxnLst/>
              <a:rect l="l" t="t" r="r" b="b"/>
              <a:pathLst>
                <a:path w="6588" h="5300" extrusionOk="0">
                  <a:moveTo>
                    <a:pt x="5457" y="0"/>
                  </a:moveTo>
                  <a:cubicBezTo>
                    <a:pt x="5352" y="0"/>
                    <a:pt x="5252" y="38"/>
                    <a:pt x="5176" y="123"/>
                  </a:cubicBezTo>
                  <a:lnTo>
                    <a:pt x="4772" y="392"/>
                  </a:lnTo>
                  <a:lnTo>
                    <a:pt x="706" y="2476"/>
                  </a:lnTo>
                  <a:lnTo>
                    <a:pt x="0" y="2778"/>
                  </a:lnTo>
                  <a:lnTo>
                    <a:pt x="1412" y="5299"/>
                  </a:lnTo>
                  <a:lnTo>
                    <a:pt x="1949" y="4997"/>
                  </a:lnTo>
                  <a:lnTo>
                    <a:pt x="5310" y="3182"/>
                  </a:lnTo>
                  <a:lnTo>
                    <a:pt x="6150" y="2778"/>
                  </a:lnTo>
                  <a:cubicBezTo>
                    <a:pt x="6453" y="2644"/>
                    <a:pt x="6587" y="2341"/>
                    <a:pt x="6453" y="2073"/>
                  </a:cubicBezTo>
                  <a:lnTo>
                    <a:pt x="6016" y="527"/>
                  </a:lnTo>
                  <a:cubicBezTo>
                    <a:pt x="6016" y="238"/>
                    <a:pt x="5723" y="0"/>
                    <a:pt x="5457" y="0"/>
                  </a:cubicBezTo>
                  <a:close/>
                </a:path>
              </a:pathLst>
            </a:custGeom>
            <a:solidFill>
              <a:schemeClr val="accent3"/>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40" name="Google Shape;635;p30">
              <a:extLst>
                <a:ext uri="{FF2B5EF4-FFF2-40B4-BE49-F238E27FC236}">
                  <a16:creationId xmlns:a16="http://schemas.microsoft.com/office/drawing/2014/main" id="{D302D271-50D4-4155-9A69-E249459AC0E2}"/>
                </a:ext>
              </a:extLst>
            </p:cNvPr>
            <p:cNvSpPr/>
            <p:nvPr/>
          </p:nvSpPr>
          <p:spPr>
            <a:xfrm>
              <a:off x="1287250" y="1496000"/>
              <a:ext cx="392400" cy="420700"/>
            </a:xfrm>
            <a:custGeom>
              <a:avLst/>
              <a:gdLst/>
              <a:ahLst/>
              <a:cxnLst/>
              <a:rect l="l" t="t" r="r" b="b"/>
              <a:pathLst>
                <a:path w="15696" h="16828" extrusionOk="0">
                  <a:moveTo>
                    <a:pt x="8715" y="0"/>
                  </a:moveTo>
                  <a:cubicBezTo>
                    <a:pt x="8144" y="0"/>
                    <a:pt x="7563" y="77"/>
                    <a:pt x="6991" y="232"/>
                  </a:cubicBezTo>
                  <a:cubicBezTo>
                    <a:pt x="4201" y="1207"/>
                    <a:pt x="2118" y="4030"/>
                    <a:pt x="840" y="9475"/>
                  </a:cubicBezTo>
                  <a:cubicBezTo>
                    <a:pt x="437" y="11155"/>
                    <a:pt x="135" y="12836"/>
                    <a:pt x="0" y="14516"/>
                  </a:cubicBezTo>
                  <a:lnTo>
                    <a:pt x="0" y="15087"/>
                  </a:lnTo>
                  <a:cubicBezTo>
                    <a:pt x="1465" y="15986"/>
                    <a:pt x="3690" y="16828"/>
                    <a:pt x="6887" y="16828"/>
                  </a:cubicBezTo>
                  <a:cubicBezTo>
                    <a:pt x="9191" y="16828"/>
                    <a:pt x="12000" y="16390"/>
                    <a:pt x="15393" y="15222"/>
                  </a:cubicBezTo>
                  <a:cubicBezTo>
                    <a:pt x="15259" y="14382"/>
                    <a:pt x="15259" y="13407"/>
                    <a:pt x="15259" y="12432"/>
                  </a:cubicBezTo>
                  <a:cubicBezTo>
                    <a:pt x="15695" y="7660"/>
                    <a:pt x="15259" y="3593"/>
                    <a:pt x="12469" y="1375"/>
                  </a:cubicBezTo>
                  <a:cubicBezTo>
                    <a:pt x="11465" y="467"/>
                    <a:pt x="10121" y="0"/>
                    <a:pt x="8715" y="0"/>
                  </a:cubicBezTo>
                  <a:close/>
                </a:path>
              </a:pathLst>
            </a:custGeom>
            <a:solidFill>
              <a:srgbClr val="FFFFFF"/>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41" name="Google Shape;636;p30">
              <a:extLst>
                <a:ext uri="{FF2B5EF4-FFF2-40B4-BE49-F238E27FC236}">
                  <a16:creationId xmlns:a16="http://schemas.microsoft.com/office/drawing/2014/main" id="{9F9D9497-4024-4862-BFC9-C7AB537B839F}"/>
                </a:ext>
              </a:extLst>
            </p:cNvPr>
            <p:cNvSpPr/>
            <p:nvPr/>
          </p:nvSpPr>
          <p:spPr>
            <a:xfrm>
              <a:off x="1567025" y="1904250"/>
              <a:ext cx="4225" cy="25"/>
            </a:xfrm>
            <a:custGeom>
              <a:avLst/>
              <a:gdLst/>
              <a:ahLst/>
              <a:cxnLst/>
              <a:rect l="l" t="t" r="r" b="b"/>
              <a:pathLst>
                <a:path w="169" h="1" extrusionOk="0">
                  <a:moveTo>
                    <a:pt x="169" y="1"/>
                  </a:moveTo>
                  <a:lnTo>
                    <a:pt x="1" y="1"/>
                  </a:lnTo>
                  <a:lnTo>
                    <a:pt x="1" y="1"/>
                  </a:lnTo>
                  <a:lnTo>
                    <a:pt x="169" y="1"/>
                  </a:lnTo>
                  <a:close/>
                </a:path>
              </a:pathLst>
            </a:custGeom>
            <a:solidFill>
              <a:srgbClr val="E3E8F4"/>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42" name="Google Shape;637;p30">
              <a:extLst>
                <a:ext uri="{FF2B5EF4-FFF2-40B4-BE49-F238E27FC236}">
                  <a16:creationId xmlns:a16="http://schemas.microsoft.com/office/drawing/2014/main" id="{A06D0AAE-A1CB-44E4-8A77-73002D3A2F0E}"/>
                </a:ext>
              </a:extLst>
            </p:cNvPr>
            <p:cNvSpPr/>
            <p:nvPr/>
          </p:nvSpPr>
          <p:spPr>
            <a:xfrm>
              <a:off x="1567025" y="1575725"/>
              <a:ext cx="7600" cy="328550"/>
            </a:xfrm>
            <a:custGeom>
              <a:avLst/>
              <a:gdLst/>
              <a:ahLst/>
              <a:cxnLst/>
              <a:rect l="l" t="t" r="r" b="b"/>
              <a:pathLst>
                <a:path w="304" h="13142" extrusionOk="0">
                  <a:moveTo>
                    <a:pt x="303" y="1"/>
                  </a:moveTo>
                  <a:lnTo>
                    <a:pt x="301" y="241"/>
                  </a:lnTo>
                  <a:lnTo>
                    <a:pt x="303" y="135"/>
                  </a:lnTo>
                  <a:lnTo>
                    <a:pt x="303" y="1"/>
                  </a:lnTo>
                  <a:close/>
                  <a:moveTo>
                    <a:pt x="301" y="241"/>
                  </a:moveTo>
                  <a:lnTo>
                    <a:pt x="1" y="13142"/>
                  </a:lnTo>
                  <a:lnTo>
                    <a:pt x="169" y="13142"/>
                  </a:lnTo>
                  <a:lnTo>
                    <a:pt x="301" y="241"/>
                  </a:lnTo>
                  <a:close/>
                </a:path>
              </a:pathLst>
            </a:custGeom>
            <a:solidFill>
              <a:srgbClr val="E3E8F4"/>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43" name="Google Shape;638;p30">
              <a:extLst>
                <a:ext uri="{FF2B5EF4-FFF2-40B4-BE49-F238E27FC236}">
                  <a16:creationId xmlns:a16="http://schemas.microsoft.com/office/drawing/2014/main" id="{DFDED29A-A543-4DDB-8E9E-20A5DAF07B51}"/>
                </a:ext>
              </a:extLst>
            </p:cNvPr>
            <p:cNvSpPr/>
            <p:nvPr/>
          </p:nvSpPr>
          <p:spPr>
            <a:xfrm>
              <a:off x="1462000" y="1915175"/>
              <a:ext cx="49600" cy="3400"/>
            </a:xfrm>
            <a:custGeom>
              <a:avLst/>
              <a:gdLst/>
              <a:ahLst/>
              <a:cxnLst/>
              <a:rect l="l" t="t" r="r" b="b"/>
              <a:pathLst>
                <a:path w="1984" h="136" extrusionOk="0">
                  <a:moveTo>
                    <a:pt x="1" y="135"/>
                  </a:moveTo>
                  <a:lnTo>
                    <a:pt x="1" y="135"/>
                  </a:lnTo>
                  <a:lnTo>
                    <a:pt x="1" y="135"/>
                  </a:lnTo>
                  <a:lnTo>
                    <a:pt x="1" y="135"/>
                  </a:lnTo>
                  <a:close/>
                  <a:moveTo>
                    <a:pt x="1984" y="1"/>
                  </a:moveTo>
                  <a:cubicBezTo>
                    <a:pt x="1278" y="1"/>
                    <a:pt x="707" y="135"/>
                    <a:pt x="1" y="135"/>
                  </a:cubicBezTo>
                  <a:cubicBezTo>
                    <a:pt x="707" y="135"/>
                    <a:pt x="1278" y="1"/>
                    <a:pt x="1984" y="1"/>
                  </a:cubicBezTo>
                  <a:close/>
                </a:path>
              </a:pathLst>
            </a:custGeom>
            <a:solidFill>
              <a:srgbClr val="E3E8F4"/>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44" name="Google Shape;639;p30">
              <a:extLst>
                <a:ext uri="{FF2B5EF4-FFF2-40B4-BE49-F238E27FC236}">
                  <a16:creationId xmlns:a16="http://schemas.microsoft.com/office/drawing/2014/main" id="{891958B6-954E-4DF4-A06C-FBC9E416A9BE}"/>
                </a:ext>
              </a:extLst>
            </p:cNvPr>
            <p:cNvSpPr/>
            <p:nvPr/>
          </p:nvSpPr>
          <p:spPr>
            <a:xfrm>
              <a:off x="1462000" y="1533725"/>
              <a:ext cx="73975" cy="384850"/>
            </a:xfrm>
            <a:custGeom>
              <a:avLst/>
              <a:gdLst/>
              <a:ahLst/>
              <a:cxnLst/>
              <a:rect l="l" t="t" r="r" b="b"/>
              <a:pathLst>
                <a:path w="2959" h="15394" extrusionOk="0">
                  <a:moveTo>
                    <a:pt x="1681" y="1"/>
                  </a:moveTo>
                  <a:cubicBezTo>
                    <a:pt x="1547" y="404"/>
                    <a:pt x="1547" y="841"/>
                    <a:pt x="1412" y="1244"/>
                  </a:cubicBezTo>
                  <a:cubicBezTo>
                    <a:pt x="841" y="4605"/>
                    <a:pt x="169" y="10083"/>
                    <a:pt x="1" y="15393"/>
                  </a:cubicBezTo>
                  <a:cubicBezTo>
                    <a:pt x="707" y="15393"/>
                    <a:pt x="1278" y="15259"/>
                    <a:pt x="1984" y="15259"/>
                  </a:cubicBezTo>
                  <a:cubicBezTo>
                    <a:pt x="2253" y="10923"/>
                    <a:pt x="2521" y="5445"/>
                    <a:pt x="2958" y="1815"/>
                  </a:cubicBezTo>
                  <a:cubicBezTo>
                    <a:pt x="2118" y="1547"/>
                    <a:pt x="1681" y="706"/>
                    <a:pt x="1681" y="1"/>
                  </a:cubicBezTo>
                  <a:close/>
                </a:path>
              </a:pathLst>
            </a:custGeom>
            <a:solidFill>
              <a:srgbClr val="E3E8F4"/>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45" name="Google Shape;640;p30">
              <a:extLst>
                <a:ext uri="{FF2B5EF4-FFF2-40B4-BE49-F238E27FC236}">
                  <a16:creationId xmlns:a16="http://schemas.microsoft.com/office/drawing/2014/main" id="{356FBE5B-403A-46D2-8289-CDE62AC8E1C8}"/>
                </a:ext>
              </a:extLst>
            </p:cNvPr>
            <p:cNvSpPr/>
            <p:nvPr/>
          </p:nvSpPr>
          <p:spPr>
            <a:xfrm>
              <a:off x="1602325" y="1519450"/>
              <a:ext cx="3375" cy="14300"/>
            </a:xfrm>
            <a:custGeom>
              <a:avLst/>
              <a:gdLst/>
              <a:ahLst/>
              <a:cxnLst/>
              <a:rect l="l" t="t" r="r" b="b"/>
              <a:pathLst>
                <a:path w="135" h="572" extrusionOk="0">
                  <a:moveTo>
                    <a:pt x="135" y="0"/>
                  </a:moveTo>
                  <a:lnTo>
                    <a:pt x="0" y="572"/>
                  </a:lnTo>
                  <a:lnTo>
                    <a:pt x="135" y="572"/>
                  </a:lnTo>
                  <a:lnTo>
                    <a:pt x="135" y="0"/>
                  </a:lnTo>
                  <a:close/>
                </a:path>
              </a:pathLst>
            </a:custGeom>
            <a:solidFill>
              <a:srgbClr val="E3E8F4"/>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46" name="Google Shape;641;p30">
              <a:extLst>
                <a:ext uri="{FF2B5EF4-FFF2-40B4-BE49-F238E27FC236}">
                  <a16:creationId xmlns:a16="http://schemas.microsoft.com/office/drawing/2014/main" id="{6E21DD77-A145-4889-AAF0-D687CBC0C68E}"/>
                </a:ext>
              </a:extLst>
            </p:cNvPr>
            <p:cNvSpPr/>
            <p:nvPr/>
          </p:nvSpPr>
          <p:spPr>
            <a:xfrm>
              <a:off x="1571225" y="1533725"/>
              <a:ext cx="34475" cy="370550"/>
            </a:xfrm>
            <a:custGeom>
              <a:avLst/>
              <a:gdLst/>
              <a:ahLst/>
              <a:cxnLst/>
              <a:rect l="l" t="t" r="r" b="b"/>
              <a:pathLst>
                <a:path w="1379" h="14822" extrusionOk="0">
                  <a:moveTo>
                    <a:pt x="1244" y="1"/>
                  </a:moveTo>
                  <a:cubicBezTo>
                    <a:pt x="1244" y="841"/>
                    <a:pt x="841" y="1379"/>
                    <a:pt x="135" y="1681"/>
                  </a:cubicBezTo>
                  <a:lnTo>
                    <a:pt x="1" y="14822"/>
                  </a:lnTo>
                  <a:cubicBezTo>
                    <a:pt x="404" y="14822"/>
                    <a:pt x="841" y="14688"/>
                    <a:pt x="1379" y="14553"/>
                  </a:cubicBezTo>
                  <a:lnTo>
                    <a:pt x="1379" y="1"/>
                  </a:lnTo>
                  <a:close/>
                </a:path>
              </a:pathLst>
            </a:custGeom>
            <a:solidFill>
              <a:srgbClr val="E3E8F4"/>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47" name="Google Shape;642;p30">
              <a:extLst>
                <a:ext uri="{FF2B5EF4-FFF2-40B4-BE49-F238E27FC236}">
                  <a16:creationId xmlns:a16="http://schemas.microsoft.com/office/drawing/2014/main" id="{0FCB9DE3-0F3D-4CBE-8A4E-9ECE8EC5924A}"/>
                </a:ext>
              </a:extLst>
            </p:cNvPr>
            <p:cNvSpPr/>
            <p:nvPr/>
          </p:nvSpPr>
          <p:spPr>
            <a:xfrm>
              <a:off x="1518300" y="1953825"/>
              <a:ext cx="252100" cy="447225"/>
            </a:xfrm>
            <a:custGeom>
              <a:avLst/>
              <a:gdLst/>
              <a:ahLst/>
              <a:cxnLst/>
              <a:rect l="l" t="t" r="r" b="b"/>
              <a:pathLst>
                <a:path w="10084" h="17889" extrusionOk="0">
                  <a:moveTo>
                    <a:pt x="6588" y="1"/>
                  </a:moveTo>
                  <a:lnTo>
                    <a:pt x="4639" y="1547"/>
                  </a:lnTo>
                  <a:lnTo>
                    <a:pt x="2118" y="3496"/>
                  </a:lnTo>
                  <a:lnTo>
                    <a:pt x="1110" y="4202"/>
                  </a:lnTo>
                  <a:lnTo>
                    <a:pt x="975" y="4336"/>
                  </a:lnTo>
                  <a:lnTo>
                    <a:pt x="1110" y="4336"/>
                  </a:lnTo>
                  <a:lnTo>
                    <a:pt x="1950" y="5580"/>
                  </a:lnTo>
                  <a:lnTo>
                    <a:pt x="4773" y="9378"/>
                  </a:lnTo>
                  <a:lnTo>
                    <a:pt x="1681" y="12739"/>
                  </a:lnTo>
                  <a:lnTo>
                    <a:pt x="572" y="13982"/>
                  </a:lnTo>
                  <a:cubicBezTo>
                    <a:pt x="135" y="14553"/>
                    <a:pt x="1" y="15394"/>
                    <a:pt x="437" y="15965"/>
                  </a:cubicBezTo>
                  <a:lnTo>
                    <a:pt x="1547" y="17645"/>
                  </a:lnTo>
                  <a:cubicBezTo>
                    <a:pt x="1659" y="17814"/>
                    <a:pt x="1848" y="17889"/>
                    <a:pt x="2040" y="17889"/>
                  </a:cubicBezTo>
                  <a:cubicBezTo>
                    <a:pt x="2306" y="17889"/>
                    <a:pt x="2578" y="17745"/>
                    <a:pt x="2656" y="17511"/>
                  </a:cubicBezTo>
                  <a:lnTo>
                    <a:pt x="3227" y="15394"/>
                  </a:lnTo>
                  <a:lnTo>
                    <a:pt x="3361" y="15394"/>
                  </a:lnTo>
                  <a:lnTo>
                    <a:pt x="8840" y="12302"/>
                  </a:lnTo>
                  <a:cubicBezTo>
                    <a:pt x="9680" y="11764"/>
                    <a:pt x="10083" y="10789"/>
                    <a:pt x="9814" y="9781"/>
                  </a:cubicBezTo>
                  <a:lnTo>
                    <a:pt x="6722" y="1"/>
                  </a:lnTo>
                  <a:close/>
                </a:path>
              </a:pathLst>
            </a:custGeom>
            <a:solidFill>
              <a:schemeClr val="accent4"/>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48" name="Google Shape;643;p30">
              <a:extLst>
                <a:ext uri="{FF2B5EF4-FFF2-40B4-BE49-F238E27FC236}">
                  <a16:creationId xmlns:a16="http://schemas.microsoft.com/office/drawing/2014/main" id="{719DC071-233A-4152-8329-C8E64F89D460}"/>
                </a:ext>
              </a:extLst>
            </p:cNvPr>
            <p:cNvSpPr/>
            <p:nvPr/>
          </p:nvSpPr>
          <p:spPr>
            <a:xfrm>
              <a:off x="1518300" y="2272275"/>
              <a:ext cx="84050" cy="128775"/>
            </a:xfrm>
            <a:custGeom>
              <a:avLst/>
              <a:gdLst/>
              <a:ahLst/>
              <a:cxnLst/>
              <a:rect l="l" t="t" r="r" b="b"/>
              <a:pathLst>
                <a:path w="3362" h="5151" extrusionOk="0">
                  <a:moveTo>
                    <a:pt x="1681" y="1"/>
                  </a:moveTo>
                  <a:lnTo>
                    <a:pt x="572" y="1244"/>
                  </a:lnTo>
                  <a:cubicBezTo>
                    <a:pt x="135" y="1815"/>
                    <a:pt x="1" y="2656"/>
                    <a:pt x="437" y="3227"/>
                  </a:cubicBezTo>
                  <a:lnTo>
                    <a:pt x="1547" y="4907"/>
                  </a:lnTo>
                  <a:cubicBezTo>
                    <a:pt x="1659" y="5076"/>
                    <a:pt x="1848" y="5151"/>
                    <a:pt x="2040" y="5151"/>
                  </a:cubicBezTo>
                  <a:cubicBezTo>
                    <a:pt x="2306" y="5151"/>
                    <a:pt x="2578" y="5007"/>
                    <a:pt x="2656" y="4773"/>
                  </a:cubicBezTo>
                  <a:lnTo>
                    <a:pt x="3227" y="2656"/>
                  </a:lnTo>
                  <a:lnTo>
                    <a:pt x="3361" y="2656"/>
                  </a:lnTo>
                  <a:cubicBezTo>
                    <a:pt x="2790" y="1815"/>
                    <a:pt x="2252" y="841"/>
                    <a:pt x="1681" y="1"/>
                  </a:cubicBezTo>
                  <a:close/>
                </a:path>
              </a:pathLst>
            </a:custGeom>
            <a:solidFill>
              <a:schemeClr val="accent3"/>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49" name="Google Shape;644;p30">
              <a:extLst>
                <a:ext uri="{FF2B5EF4-FFF2-40B4-BE49-F238E27FC236}">
                  <a16:creationId xmlns:a16="http://schemas.microsoft.com/office/drawing/2014/main" id="{D99063E4-8047-4A9A-83F0-3913338153F6}"/>
                </a:ext>
              </a:extLst>
            </p:cNvPr>
            <p:cNvSpPr/>
            <p:nvPr/>
          </p:nvSpPr>
          <p:spPr>
            <a:xfrm>
              <a:off x="1266250" y="1990050"/>
              <a:ext cx="357100" cy="513300"/>
            </a:xfrm>
            <a:custGeom>
              <a:avLst/>
              <a:gdLst/>
              <a:ahLst/>
              <a:cxnLst/>
              <a:rect l="l" t="t" r="r" b="b"/>
              <a:pathLst>
                <a:path w="14284" h="20532" extrusionOk="0">
                  <a:moveTo>
                    <a:pt x="1295" y="1"/>
                  </a:moveTo>
                  <a:cubicBezTo>
                    <a:pt x="838" y="1"/>
                    <a:pt x="400" y="388"/>
                    <a:pt x="269" y="938"/>
                  </a:cubicBezTo>
                  <a:cubicBezTo>
                    <a:pt x="0" y="5542"/>
                    <a:pt x="3932" y="12399"/>
                    <a:pt x="10519" y="20532"/>
                  </a:cubicBezTo>
                  <a:lnTo>
                    <a:pt x="14284" y="19961"/>
                  </a:lnTo>
                  <a:lnTo>
                    <a:pt x="14015" y="19826"/>
                  </a:lnTo>
                  <a:lnTo>
                    <a:pt x="8839" y="3862"/>
                  </a:lnTo>
                  <a:cubicBezTo>
                    <a:pt x="8839" y="3593"/>
                    <a:pt x="8537" y="3291"/>
                    <a:pt x="8402" y="3156"/>
                  </a:cubicBezTo>
                  <a:lnTo>
                    <a:pt x="1680" y="98"/>
                  </a:lnTo>
                  <a:cubicBezTo>
                    <a:pt x="1555" y="31"/>
                    <a:pt x="1424" y="1"/>
                    <a:pt x="1295" y="1"/>
                  </a:cubicBezTo>
                  <a:close/>
                </a:path>
              </a:pathLst>
            </a:custGeom>
            <a:solidFill>
              <a:schemeClr val="accent4"/>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50" name="Google Shape;645;p30">
              <a:extLst>
                <a:ext uri="{FF2B5EF4-FFF2-40B4-BE49-F238E27FC236}">
                  <a16:creationId xmlns:a16="http://schemas.microsoft.com/office/drawing/2014/main" id="{0E554B2F-BF11-40A2-97D2-0FDB1AEB641B}"/>
                </a:ext>
              </a:extLst>
            </p:cNvPr>
            <p:cNvSpPr/>
            <p:nvPr/>
          </p:nvSpPr>
          <p:spPr>
            <a:xfrm>
              <a:off x="1272950" y="1873175"/>
              <a:ext cx="420150" cy="227725"/>
            </a:xfrm>
            <a:custGeom>
              <a:avLst/>
              <a:gdLst/>
              <a:ahLst/>
              <a:cxnLst/>
              <a:rect l="l" t="t" r="r" b="b"/>
              <a:pathLst>
                <a:path w="16806" h="9109" extrusionOk="0">
                  <a:moveTo>
                    <a:pt x="572" y="0"/>
                  </a:moveTo>
                  <a:lnTo>
                    <a:pt x="169" y="2790"/>
                  </a:lnTo>
                  <a:cubicBezTo>
                    <a:pt x="1" y="3933"/>
                    <a:pt x="1" y="5042"/>
                    <a:pt x="1" y="6285"/>
                  </a:cubicBezTo>
                  <a:lnTo>
                    <a:pt x="1" y="6857"/>
                  </a:lnTo>
                  <a:lnTo>
                    <a:pt x="8403" y="8974"/>
                  </a:lnTo>
                  <a:cubicBezTo>
                    <a:pt x="8571" y="9108"/>
                    <a:pt x="8705" y="9108"/>
                    <a:pt x="8974" y="9108"/>
                  </a:cubicBezTo>
                  <a:lnTo>
                    <a:pt x="11764" y="8806"/>
                  </a:lnTo>
                  <a:lnTo>
                    <a:pt x="12470" y="8671"/>
                  </a:lnTo>
                  <a:lnTo>
                    <a:pt x="14856" y="6453"/>
                  </a:lnTo>
                  <a:lnTo>
                    <a:pt x="16402" y="5042"/>
                  </a:lnTo>
                  <a:cubicBezTo>
                    <a:pt x="16671" y="4773"/>
                    <a:pt x="16805" y="4336"/>
                    <a:pt x="16671" y="4067"/>
                  </a:cubicBezTo>
                  <a:lnTo>
                    <a:pt x="16536" y="3227"/>
                  </a:lnTo>
                  <a:lnTo>
                    <a:pt x="16133" y="1110"/>
                  </a:lnTo>
                  <a:cubicBezTo>
                    <a:pt x="15965" y="841"/>
                    <a:pt x="15965" y="572"/>
                    <a:pt x="15965" y="135"/>
                  </a:cubicBezTo>
                  <a:cubicBezTo>
                    <a:pt x="12572" y="1303"/>
                    <a:pt x="9763" y="1741"/>
                    <a:pt x="7459" y="1741"/>
                  </a:cubicBezTo>
                  <a:cubicBezTo>
                    <a:pt x="4262" y="1741"/>
                    <a:pt x="2037" y="899"/>
                    <a:pt x="572" y="0"/>
                  </a:cubicBezTo>
                  <a:close/>
                </a:path>
              </a:pathLst>
            </a:custGeom>
            <a:solidFill>
              <a:schemeClr val="accent4"/>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51" name="Google Shape;646;p30">
              <a:extLst>
                <a:ext uri="{FF2B5EF4-FFF2-40B4-BE49-F238E27FC236}">
                  <a16:creationId xmlns:a16="http://schemas.microsoft.com/office/drawing/2014/main" id="{6503A830-067E-43A5-B647-8F98FA6CC23D}"/>
                </a:ext>
              </a:extLst>
            </p:cNvPr>
            <p:cNvSpPr/>
            <p:nvPr/>
          </p:nvSpPr>
          <p:spPr>
            <a:xfrm>
              <a:off x="1560325" y="2072300"/>
              <a:ext cx="119325" cy="200000"/>
            </a:xfrm>
            <a:custGeom>
              <a:avLst/>
              <a:gdLst/>
              <a:ahLst/>
              <a:cxnLst/>
              <a:rect l="l" t="t" r="r" b="b"/>
              <a:pathLst>
                <a:path w="4773" h="8000" extrusionOk="0">
                  <a:moveTo>
                    <a:pt x="1815" y="1"/>
                  </a:moveTo>
                  <a:lnTo>
                    <a:pt x="975" y="706"/>
                  </a:lnTo>
                  <a:lnTo>
                    <a:pt x="269" y="841"/>
                  </a:lnTo>
                  <a:lnTo>
                    <a:pt x="1815" y="2824"/>
                  </a:lnTo>
                  <a:lnTo>
                    <a:pt x="1815" y="1"/>
                  </a:lnTo>
                  <a:close/>
                  <a:moveTo>
                    <a:pt x="3932" y="1412"/>
                  </a:moveTo>
                  <a:cubicBezTo>
                    <a:pt x="3226" y="2118"/>
                    <a:pt x="2655" y="2689"/>
                    <a:pt x="2252" y="3227"/>
                  </a:cubicBezTo>
                  <a:lnTo>
                    <a:pt x="2117" y="3362"/>
                  </a:lnTo>
                  <a:lnTo>
                    <a:pt x="3092" y="4639"/>
                  </a:lnTo>
                  <a:lnTo>
                    <a:pt x="0" y="8000"/>
                  </a:lnTo>
                  <a:lnTo>
                    <a:pt x="0" y="8000"/>
                  </a:lnTo>
                  <a:lnTo>
                    <a:pt x="3798" y="5479"/>
                  </a:lnTo>
                  <a:cubicBezTo>
                    <a:pt x="4470" y="5042"/>
                    <a:pt x="4772" y="4202"/>
                    <a:pt x="4638" y="3530"/>
                  </a:cubicBezTo>
                  <a:lnTo>
                    <a:pt x="4067" y="1412"/>
                  </a:lnTo>
                  <a:cubicBezTo>
                    <a:pt x="4067" y="1412"/>
                    <a:pt x="4067" y="1547"/>
                    <a:pt x="3932" y="1547"/>
                  </a:cubicBezTo>
                  <a:lnTo>
                    <a:pt x="3932" y="1412"/>
                  </a:lnTo>
                  <a:close/>
                </a:path>
              </a:pathLst>
            </a:custGeom>
            <a:solidFill>
              <a:schemeClr val="accent3"/>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52" name="Google Shape;647;p30">
              <a:extLst>
                <a:ext uri="{FF2B5EF4-FFF2-40B4-BE49-F238E27FC236}">
                  <a16:creationId xmlns:a16="http://schemas.microsoft.com/office/drawing/2014/main" id="{DF84C57A-2063-4AAB-ABAA-2320913DF64F}"/>
                </a:ext>
              </a:extLst>
            </p:cNvPr>
            <p:cNvSpPr/>
            <p:nvPr/>
          </p:nvSpPr>
          <p:spPr>
            <a:xfrm>
              <a:off x="1493925" y="1994601"/>
              <a:ext cx="111775" cy="108425"/>
            </a:xfrm>
            <a:custGeom>
              <a:avLst/>
              <a:gdLst/>
              <a:ahLst/>
              <a:cxnLst/>
              <a:rect l="l" t="t" r="r" b="b"/>
              <a:pathLst>
                <a:path w="4471" h="4337" extrusionOk="0">
                  <a:moveTo>
                    <a:pt x="4471" y="1"/>
                  </a:moveTo>
                  <a:cubicBezTo>
                    <a:pt x="4068" y="841"/>
                    <a:pt x="3496" y="1379"/>
                    <a:pt x="3093" y="1950"/>
                  </a:cubicBezTo>
                  <a:cubicBezTo>
                    <a:pt x="2656" y="2219"/>
                    <a:pt x="2387" y="2522"/>
                    <a:pt x="2085" y="2790"/>
                  </a:cubicBezTo>
                  <a:cubicBezTo>
                    <a:pt x="707" y="3765"/>
                    <a:pt x="1" y="4336"/>
                    <a:pt x="135" y="4336"/>
                  </a:cubicBezTo>
                  <a:lnTo>
                    <a:pt x="2925" y="4034"/>
                  </a:lnTo>
                  <a:lnTo>
                    <a:pt x="3631" y="3899"/>
                  </a:lnTo>
                  <a:lnTo>
                    <a:pt x="4471" y="3194"/>
                  </a:lnTo>
                  <a:lnTo>
                    <a:pt x="4471" y="1"/>
                  </a:lnTo>
                  <a:close/>
                </a:path>
              </a:pathLst>
            </a:custGeom>
            <a:solidFill>
              <a:schemeClr val="accent3"/>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53" name="Google Shape;648;p30">
              <a:extLst>
                <a:ext uri="{FF2B5EF4-FFF2-40B4-BE49-F238E27FC236}">
                  <a16:creationId xmlns:a16="http://schemas.microsoft.com/office/drawing/2014/main" id="{F9B2B0E4-B837-452D-9FDA-3D4DD7D1D0B7}"/>
                </a:ext>
              </a:extLst>
            </p:cNvPr>
            <p:cNvSpPr/>
            <p:nvPr/>
          </p:nvSpPr>
          <p:spPr>
            <a:xfrm>
              <a:off x="1529225" y="2489050"/>
              <a:ext cx="153775" cy="66400"/>
            </a:xfrm>
            <a:custGeom>
              <a:avLst/>
              <a:gdLst/>
              <a:ahLst/>
              <a:cxnLst/>
              <a:rect l="l" t="t" r="r" b="b"/>
              <a:pathLst>
                <a:path w="6151" h="2656" extrusionOk="0">
                  <a:moveTo>
                    <a:pt x="3765" y="1"/>
                  </a:moveTo>
                  <a:lnTo>
                    <a:pt x="0" y="572"/>
                  </a:lnTo>
                  <a:cubicBezTo>
                    <a:pt x="538" y="1278"/>
                    <a:pt x="1110" y="1815"/>
                    <a:pt x="1681" y="2521"/>
                  </a:cubicBezTo>
                  <a:lnTo>
                    <a:pt x="5311" y="2656"/>
                  </a:lnTo>
                  <a:cubicBezTo>
                    <a:pt x="5882" y="2656"/>
                    <a:pt x="6151" y="1984"/>
                    <a:pt x="5714" y="1547"/>
                  </a:cubicBezTo>
                  <a:lnTo>
                    <a:pt x="3765" y="1"/>
                  </a:lnTo>
                  <a:close/>
                </a:path>
              </a:pathLst>
            </a:custGeom>
            <a:solidFill>
              <a:schemeClr val="accent3"/>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54" name="Google Shape;649;p30">
              <a:extLst>
                <a:ext uri="{FF2B5EF4-FFF2-40B4-BE49-F238E27FC236}">
                  <a16:creationId xmlns:a16="http://schemas.microsoft.com/office/drawing/2014/main" id="{A7A1E2E4-93B6-4ACB-8A08-DCB30F05A025}"/>
                </a:ext>
              </a:extLst>
            </p:cNvPr>
            <p:cNvSpPr/>
            <p:nvPr/>
          </p:nvSpPr>
          <p:spPr>
            <a:xfrm>
              <a:off x="1500650" y="1379125"/>
              <a:ext cx="112625" cy="203350"/>
            </a:xfrm>
            <a:custGeom>
              <a:avLst/>
              <a:gdLst/>
              <a:ahLst/>
              <a:cxnLst/>
              <a:rect l="l" t="t" r="r" b="b"/>
              <a:pathLst>
                <a:path w="4505" h="8134" extrusionOk="0">
                  <a:moveTo>
                    <a:pt x="572" y="1"/>
                  </a:moveTo>
                  <a:lnTo>
                    <a:pt x="303" y="3933"/>
                  </a:lnTo>
                  <a:lnTo>
                    <a:pt x="135" y="5882"/>
                  </a:lnTo>
                  <a:cubicBezTo>
                    <a:pt x="1" y="7025"/>
                    <a:pt x="841" y="7999"/>
                    <a:pt x="1984" y="8134"/>
                  </a:cubicBezTo>
                  <a:cubicBezTo>
                    <a:pt x="3093" y="8134"/>
                    <a:pt x="4067" y="7294"/>
                    <a:pt x="4067" y="6185"/>
                  </a:cubicBezTo>
                  <a:lnTo>
                    <a:pt x="4202" y="5042"/>
                  </a:lnTo>
                  <a:lnTo>
                    <a:pt x="4504" y="303"/>
                  </a:lnTo>
                  <a:lnTo>
                    <a:pt x="572" y="1"/>
                  </a:lnTo>
                  <a:close/>
                </a:path>
              </a:pathLst>
            </a:custGeom>
            <a:solidFill>
              <a:srgbClr val="A67C52"/>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55" name="Google Shape;650;p30">
              <a:extLst>
                <a:ext uri="{FF2B5EF4-FFF2-40B4-BE49-F238E27FC236}">
                  <a16:creationId xmlns:a16="http://schemas.microsoft.com/office/drawing/2014/main" id="{50BBEB0A-8D24-4CBF-AE3E-0D240D2D426E}"/>
                </a:ext>
              </a:extLst>
            </p:cNvPr>
            <p:cNvSpPr/>
            <p:nvPr/>
          </p:nvSpPr>
          <p:spPr>
            <a:xfrm>
              <a:off x="1059550" y="406000"/>
              <a:ext cx="1015850" cy="1068100"/>
            </a:xfrm>
            <a:custGeom>
              <a:avLst/>
              <a:gdLst/>
              <a:ahLst/>
              <a:cxnLst/>
              <a:rect l="l" t="t" r="r" b="b"/>
              <a:pathLst>
                <a:path w="40634" h="42724" extrusionOk="0">
                  <a:moveTo>
                    <a:pt x="20385" y="1"/>
                  </a:moveTo>
                  <a:cubicBezTo>
                    <a:pt x="20223" y="1"/>
                    <a:pt x="20060" y="3"/>
                    <a:pt x="19897" y="7"/>
                  </a:cubicBezTo>
                  <a:cubicBezTo>
                    <a:pt x="9545" y="276"/>
                    <a:pt x="1681" y="8846"/>
                    <a:pt x="437" y="19197"/>
                  </a:cubicBezTo>
                  <a:cubicBezTo>
                    <a:pt x="0" y="22424"/>
                    <a:pt x="303" y="25650"/>
                    <a:pt x="1277" y="28574"/>
                  </a:cubicBezTo>
                  <a:cubicBezTo>
                    <a:pt x="841" y="29414"/>
                    <a:pt x="572" y="30523"/>
                    <a:pt x="841" y="31532"/>
                  </a:cubicBezTo>
                  <a:cubicBezTo>
                    <a:pt x="1143" y="33884"/>
                    <a:pt x="3092" y="35565"/>
                    <a:pt x="5478" y="35733"/>
                  </a:cubicBezTo>
                  <a:cubicBezTo>
                    <a:pt x="9377" y="39934"/>
                    <a:pt x="15696" y="42723"/>
                    <a:pt x="24098" y="42723"/>
                  </a:cubicBezTo>
                  <a:cubicBezTo>
                    <a:pt x="30382" y="42723"/>
                    <a:pt x="35592" y="39766"/>
                    <a:pt x="36835" y="36002"/>
                  </a:cubicBezTo>
                  <a:cubicBezTo>
                    <a:pt x="37104" y="35430"/>
                    <a:pt x="37272" y="34893"/>
                    <a:pt x="37272" y="34187"/>
                  </a:cubicBezTo>
                  <a:lnTo>
                    <a:pt x="37272" y="32641"/>
                  </a:lnTo>
                  <a:cubicBezTo>
                    <a:pt x="37407" y="31532"/>
                    <a:pt x="37810" y="30389"/>
                    <a:pt x="38381" y="29280"/>
                  </a:cubicBezTo>
                  <a:cubicBezTo>
                    <a:pt x="39793" y="26490"/>
                    <a:pt x="40633" y="23398"/>
                    <a:pt x="40633" y="20037"/>
                  </a:cubicBezTo>
                  <a:cubicBezTo>
                    <a:pt x="40633" y="9007"/>
                    <a:pt x="31492" y="1"/>
                    <a:pt x="20385" y="1"/>
                  </a:cubicBezTo>
                  <a:close/>
                </a:path>
              </a:pathLst>
            </a:custGeom>
            <a:solidFill>
              <a:srgbClr val="A67C52"/>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56" name="Google Shape;651;p30">
              <a:extLst>
                <a:ext uri="{FF2B5EF4-FFF2-40B4-BE49-F238E27FC236}">
                  <a16:creationId xmlns:a16="http://schemas.microsoft.com/office/drawing/2014/main" id="{D3BFEAA0-88DE-428B-977B-6A1CC4196EFA}"/>
                </a:ext>
              </a:extLst>
            </p:cNvPr>
            <p:cNvSpPr/>
            <p:nvPr/>
          </p:nvSpPr>
          <p:spPr>
            <a:xfrm>
              <a:off x="1077200" y="1176625"/>
              <a:ext cx="651175" cy="297475"/>
            </a:xfrm>
            <a:custGeom>
              <a:avLst/>
              <a:gdLst/>
              <a:ahLst/>
              <a:cxnLst/>
              <a:rect l="l" t="t" r="r" b="b"/>
              <a:pathLst>
                <a:path w="26047" h="11899" extrusionOk="0">
                  <a:moveTo>
                    <a:pt x="26047" y="11764"/>
                  </a:moveTo>
                  <a:cubicBezTo>
                    <a:pt x="25207" y="11764"/>
                    <a:pt x="24366" y="11898"/>
                    <a:pt x="23392" y="11898"/>
                  </a:cubicBezTo>
                  <a:cubicBezTo>
                    <a:pt x="22686" y="11898"/>
                    <a:pt x="21980" y="11898"/>
                    <a:pt x="21274" y="11764"/>
                  </a:cubicBezTo>
                  <a:lnTo>
                    <a:pt x="21274" y="11764"/>
                  </a:lnTo>
                  <a:cubicBezTo>
                    <a:pt x="21980" y="11898"/>
                    <a:pt x="22686" y="11898"/>
                    <a:pt x="23392" y="11898"/>
                  </a:cubicBezTo>
                  <a:cubicBezTo>
                    <a:pt x="24366" y="11898"/>
                    <a:pt x="25207" y="11764"/>
                    <a:pt x="26047" y="11764"/>
                  </a:cubicBezTo>
                  <a:lnTo>
                    <a:pt x="26047" y="11764"/>
                  </a:lnTo>
                  <a:close/>
                  <a:moveTo>
                    <a:pt x="0" y="1"/>
                  </a:moveTo>
                  <a:cubicBezTo>
                    <a:pt x="0" y="135"/>
                    <a:pt x="0" y="404"/>
                    <a:pt x="135" y="707"/>
                  </a:cubicBezTo>
                  <a:cubicBezTo>
                    <a:pt x="269" y="2219"/>
                    <a:pt x="1109" y="3362"/>
                    <a:pt x="2386" y="4068"/>
                  </a:cubicBezTo>
                  <a:cubicBezTo>
                    <a:pt x="1109" y="3362"/>
                    <a:pt x="269" y="2219"/>
                    <a:pt x="135" y="707"/>
                  </a:cubicBezTo>
                  <a:cubicBezTo>
                    <a:pt x="0" y="404"/>
                    <a:pt x="0" y="135"/>
                    <a:pt x="0" y="1"/>
                  </a:cubicBezTo>
                  <a:close/>
                </a:path>
              </a:pathLst>
            </a:custGeom>
            <a:solidFill>
              <a:srgbClr val="E4D7CB"/>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57" name="Google Shape;652;p30">
              <a:extLst>
                <a:ext uri="{FF2B5EF4-FFF2-40B4-BE49-F238E27FC236}">
                  <a16:creationId xmlns:a16="http://schemas.microsoft.com/office/drawing/2014/main" id="{E788FED8-91C2-4885-9A0F-FA359E57B1FC}"/>
                </a:ext>
              </a:extLst>
            </p:cNvPr>
            <p:cNvSpPr/>
            <p:nvPr/>
          </p:nvSpPr>
          <p:spPr>
            <a:xfrm>
              <a:off x="1560325" y="1467350"/>
              <a:ext cx="48750" cy="3375"/>
            </a:xfrm>
            <a:custGeom>
              <a:avLst/>
              <a:gdLst/>
              <a:ahLst/>
              <a:cxnLst/>
              <a:rect l="l" t="t" r="r" b="b"/>
              <a:pathLst>
                <a:path w="1950" h="135" extrusionOk="0">
                  <a:moveTo>
                    <a:pt x="0" y="0"/>
                  </a:moveTo>
                  <a:cubicBezTo>
                    <a:pt x="571" y="135"/>
                    <a:pt x="1277" y="135"/>
                    <a:pt x="1949" y="135"/>
                  </a:cubicBezTo>
                  <a:lnTo>
                    <a:pt x="1949" y="135"/>
                  </a:lnTo>
                  <a:cubicBezTo>
                    <a:pt x="1277" y="135"/>
                    <a:pt x="571" y="135"/>
                    <a:pt x="0" y="0"/>
                  </a:cubicBezTo>
                  <a:close/>
                </a:path>
              </a:pathLst>
            </a:custGeom>
            <a:solidFill>
              <a:srgbClr val="845934"/>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58" name="Google Shape;653;p30">
              <a:extLst>
                <a:ext uri="{FF2B5EF4-FFF2-40B4-BE49-F238E27FC236}">
                  <a16:creationId xmlns:a16="http://schemas.microsoft.com/office/drawing/2014/main" id="{218819E8-AEA7-4F3F-A4AF-EA2AAE328B3F}"/>
                </a:ext>
              </a:extLst>
            </p:cNvPr>
            <p:cNvSpPr/>
            <p:nvPr/>
          </p:nvSpPr>
          <p:spPr>
            <a:xfrm>
              <a:off x="1077200" y="1078325"/>
              <a:ext cx="651175" cy="395775"/>
            </a:xfrm>
            <a:custGeom>
              <a:avLst/>
              <a:gdLst/>
              <a:ahLst/>
              <a:cxnLst/>
              <a:rect l="l" t="t" r="r" b="b"/>
              <a:pathLst>
                <a:path w="26047" h="15831" extrusionOk="0">
                  <a:moveTo>
                    <a:pt x="3798" y="1"/>
                  </a:moveTo>
                  <a:cubicBezTo>
                    <a:pt x="2521" y="1"/>
                    <a:pt x="1681" y="572"/>
                    <a:pt x="1109" y="1278"/>
                  </a:cubicBezTo>
                  <a:cubicBezTo>
                    <a:pt x="437" y="2252"/>
                    <a:pt x="135" y="3362"/>
                    <a:pt x="0" y="3798"/>
                  </a:cubicBezTo>
                  <a:lnTo>
                    <a:pt x="0" y="3933"/>
                  </a:lnTo>
                  <a:cubicBezTo>
                    <a:pt x="0" y="4067"/>
                    <a:pt x="0" y="4336"/>
                    <a:pt x="135" y="4639"/>
                  </a:cubicBezTo>
                  <a:cubicBezTo>
                    <a:pt x="269" y="6151"/>
                    <a:pt x="1109" y="7294"/>
                    <a:pt x="2386" y="8000"/>
                  </a:cubicBezTo>
                  <a:cubicBezTo>
                    <a:pt x="3092" y="8403"/>
                    <a:pt x="3932" y="8672"/>
                    <a:pt x="4772" y="8840"/>
                  </a:cubicBezTo>
                  <a:cubicBezTo>
                    <a:pt x="7999" y="12335"/>
                    <a:pt x="12872" y="14856"/>
                    <a:pt x="19325" y="15561"/>
                  </a:cubicBezTo>
                  <a:cubicBezTo>
                    <a:pt x="19896" y="15696"/>
                    <a:pt x="20602" y="15696"/>
                    <a:pt x="21274" y="15696"/>
                  </a:cubicBezTo>
                  <a:cubicBezTo>
                    <a:pt x="21980" y="15830"/>
                    <a:pt x="22686" y="15830"/>
                    <a:pt x="23392" y="15830"/>
                  </a:cubicBezTo>
                  <a:cubicBezTo>
                    <a:pt x="24366" y="15830"/>
                    <a:pt x="25207" y="15696"/>
                    <a:pt x="26047" y="15696"/>
                  </a:cubicBezTo>
                  <a:lnTo>
                    <a:pt x="25912" y="15561"/>
                  </a:lnTo>
                  <a:cubicBezTo>
                    <a:pt x="18922" y="14856"/>
                    <a:pt x="12872" y="10655"/>
                    <a:pt x="9377" y="4639"/>
                  </a:cubicBezTo>
                  <a:lnTo>
                    <a:pt x="8402" y="2958"/>
                  </a:lnTo>
                  <a:lnTo>
                    <a:pt x="8402" y="4202"/>
                  </a:lnTo>
                  <a:cubicBezTo>
                    <a:pt x="7428" y="2387"/>
                    <a:pt x="6722" y="270"/>
                    <a:pt x="4336" y="1"/>
                  </a:cubicBezTo>
                  <a:close/>
                </a:path>
              </a:pathLst>
            </a:custGeom>
            <a:solidFill>
              <a:srgbClr val="94694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59" name="Google Shape;654;p30">
              <a:extLst>
                <a:ext uri="{FF2B5EF4-FFF2-40B4-BE49-F238E27FC236}">
                  <a16:creationId xmlns:a16="http://schemas.microsoft.com/office/drawing/2014/main" id="{D690D892-E82D-4D5B-988E-5A924B304C6C}"/>
                </a:ext>
              </a:extLst>
            </p:cNvPr>
            <p:cNvSpPr/>
            <p:nvPr/>
          </p:nvSpPr>
          <p:spPr>
            <a:xfrm>
              <a:off x="1230950" y="1480775"/>
              <a:ext cx="280650" cy="704150"/>
            </a:xfrm>
            <a:custGeom>
              <a:avLst/>
              <a:gdLst/>
              <a:ahLst/>
              <a:cxnLst/>
              <a:rect l="l" t="t" r="r" b="b"/>
              <a:pathLst>
                <a:path w="11226" h="28166" extrusionOk="0">
                  <a:moveTo>
                    <a:pt x="11107" y="0"/>
                  </a:moveTo>
                  <a:cubicBezTo>
                    <a:pt x="2938" y="0"/>
                    <a:pt x="838" y="13777"/>
                    <a:pt x="303" y="19898"/>
                  </a:cubicBezTo>
                  <a:cubicBezTo>
                    <a:pt x="0" y="22687"/>
                    <a:pt x="1546" y="25645"/>
                    <a:pt x="4202" y="26888"/>
                  </a:cubicBezTo>
                  <a:cubicBezTo>
                    <a:pt x="4907" y="27191"/>
                    <a:pt x="5613" y="27459"/>
                    <a:pt x="6319" y="27594"/>
                  </a:cubicBezTo>
                  <a:cubicBezTo>
                    <a:pt x="7159" y="27863"/>
                    <a:pt x="8134" y="28031"/>
                    <a:pt x="8705" y="28165"/>
                  </a:cubicBezTo>
                  <a:cubicBezTo>
                    <a:pt x="9411" y="28165"/>
                    <a:pt x="9949" y="27594"/>
                    <a:pt x="9814" y="26888"/>
                  </a:cubicBezTo>
                  <a:cubicBezTo>
                    <a:pt x="8403" y="19898"/>
                    <a:pt x="9814" y="8975"/>
                    <a:pt x="10654" y="3362"/>
                  </a:cubicBezTo>
                  <a:cubicBezTo>
                    <a:pt x="10923" y="1413"/>
                    <a:pt x="11226" y="1"/>
                    <a:pt x="11226" y="1"/>
                  </a:cubicBezTo>
                  <a:cubicBezTo>
                    <a:pt x="11186" y="1"/>
                    <a:pt x="11146" y="0"/>
                    <a:pt x="11107" y="0"/>
                  </a:cubicBezTo>
                  <a:close/>
                </a:path>
              </a:pathLst>
            </a:custGeom>
            <a:solidFill>
              <a:schemeClr val="accent5"/>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60" name="Google Shape;655;p30">
              <a:extLst>
                <a:ext uri="{FF2B5EF4-FFF2-40B4-BE49-F238E27FC236}">
                  <a16:creationId xmlns:a16="http://schemas.microsoft.com/office/drawing/2014/main" id="{DBE0DFD8-8D8F-41CC-B4ED-CB5CACE685A9}"/>
                </a:ext>
              </a:extLst>
            </p:cNvPr>
            <p:cNvSpPr/>
            <p:nvPr/>
          </p:nvSpPr>
          <p:spPr>
            <a:xfrm>
              <a:off x="1235312" y="1480800"/>
              <a:ext cx="273100" cy="689825"/>
            </a:xfrm>
            <a:custGeom>
              <a:avLst/>
              <a:gdLst/>
              <a:ahLst/>
              <a:cxnLst/>
              <a:rect l="l" t="t" r="r" b="b"/>
              <a:pathLst>
                <a:path w="10924" h="27593" extrusionOk="0">
                  <a:moveTo>
                    <a:pt x="10789" y="0"/>
                  </a:moveTo>
                  <a:cubicBezTo>
                    <a:pt x="8806" y="0"/>
                    <a:pt x="7126" y="840"/>
                    <a:pt x="5882" y="2252"/>
                  </a:cubicBezTo>
                  <a:cubicBezTo>
                    <a:pt x="6017" y="2118"/>
                    <a:pt x="6151" y="2118"/>
                    <a:pt x="6420" y="1983"/>
                  </a:cubicBezTo>
                  <a:cubicBezTo>
                    <a:pt x="6723" y="1983"/>
                    <a:pt x="6857" y="1815"/>
                    <a:pt x="7126" y="1815"/>
                  </a:cubicBezTo>
                  <a:cubicBezTo>
                    <a:pt x="8269" y="1815"/>
                    <a:pt x="9243" y="2655"/>
                    <a:pt x="9378" y="3932"/>
                  </a:cubicBezTo>
                  <a:lnTo>
                    <a:pt x="9378" y="4201"/>
                  </a:lnTo>
                  <a:cubicBezTo>
                    <a:pt x="9378" y="4638"/>
                    <a:pt x="9243" y="5176"/>
                    <a:pt x="8941" y="5613"/>
                  </a:cubicBezTo>
                  <a:lnTo>
                    <a:pt x="4740" y="10789"/>
                  </a:lnTo>
                  <a:lnTo>
                    <a:pt x="2219" y="8402"/>
                  </a:lnTo>
                  <a:cubicBezTo>
                    <a:pt x="841" y="12469"/>
                    <a:pt x="270" y="16939"/>
                    <a:pt x="1" y="19897"/>
                  </a:cubicBezTo>
                  <a:lnTo>
                    <a:pt x="1" y="20468"/>
                  </a:lnTo>
                  <a:cubicBezTo>
                    <a:pt x="1" y="23123"/>
                    <a:pt x="1379" y="25644"/>
                    <a:pt x="3900" y="26887"/>
                  </a:cubicBezTo>
                  <a:cubicBezTo>
                    <a:pt x="4605" y="27190"/>
                    <a:pt x="5311" y="27458"/>
                    <a:pt x="6017" y="27593"/>
                  </a:cubicBezTo>
                  <a:cubicBezTo>
                    <a:pt x="6588" y="15964"/>
                    <a:pt x="8672" y="8134"/>
                    <a:pt x="10352" y="3361"/>
                  </a:cubicBezTo>
                  <a:cubicBezTo>
                    <a:pt x="10621" y="1412"/>
                    <a:pt x="10924" y="0"/>
                    <a:pt x="10924" y="0"/>
                  </a:cubicBezTo>
                  <a:close/>
                </a:path>
              </a:pathLst>
            </a:custGeom>
            <a:solidFill>
              <a:schemeClr val="accent6"/>
            </a:solidFill>
            <a:ln>
              <a:noFill/>
            </a:ln>
          </p:spPr>
          <p:txBody>
            <a:bodyPr spcFirstLastPara="1" wrap="square" lIns="91425" tIns="91425" rIns="91425" bIns="91425" anchor="ctr" anchorCtr="0">
              <a:noAutofit/>
            </a:bodyPr>
            <a:lstStyle/>
            <a:p>
              <a:endParaRPr sz="1350" dirty="0">
                <a:solidFill>
                  <a:prstClr val="black"/>
                </a:solidFill>
                <a:latin typeface="Times New Roman" panose="02020603050405020304" pitchFamily="18" charset="0"/>
              </a:endParaRPr>
            </a:p>
          </p:txBody>
        </p:sp>
        <p:sp>
          <p:nvSpPr>
            <p:cNvPr id="261" name="Google Shape;656;p30">
              <a:extLst>
                <a:ext uri="{FF2B5EF4-FFF2-40B4-BE49-F238E27FC236}">
                  <a16:creationId xmlns:a16="http://schemas.microsoft.com/office/drawing/2014/main" id="{D5827388-1C85-4A58-B2FA-393667CA1DFD}"/>
                </a:ext>
              </a:extLst>
            </p:cNvPr>
            <p:cNvSpPr/>
            <p:nvPr/>
          </p:nvSpPr>
          <p:spPr>
            <a:xfrm>
              <a:off x="1605675" y="1516075"/>
              <a:ext cx="158000" cy="639125"/>
            </a:xfrm>
            <a:custGeom>
              <a:avLst/>
              <a:gdLst/>
              <a:ahLst/>
              <a:cxnLst/>
              <a:rect l="l" t="t" r="r" b="b"/>
              <a:pathLst>
                <a:path w="6320" h="25565" extrusionOk="0">
                  <a:moveTo>
                    <a:pt x="1" y="1"/>
                  </a:moveTo>
                  <a:lnTo>
                    <a:pt x="1" y="25342"/>
                  </a:lnTo>
                  <a:cubicBezTo>
                    <a:pt x="1" y="25499"/>
                    <a:pt x="105" y="25564"/>
                    <a:pt x="218" y="25564"/>
                  </a:cubicBezTo>
                  <a:cubicBezTo>
                    <a:pt x="298" y="25564"/>
                    <a:pt x="382" y="25532"/>
                    <a:pt x="438" y="25476"/>
                  </a:cubicBezTo>
                  <a:cubicBezTo>
                    <a:pt x="841" y="24938"/>
                    <a:pt x="1412" y="24367"/>
                    <a:pt x="2118" y="23661"/>
                  </a:cubicBezTo>
                  <a:cubicBezTo>
                    <a:pt x="3093" y="22821"/>
                    <a:pt x="4202" y="21981"/>
                    <a:pt x="5479" y="21578"/>
                  </a:cubicBezTo>
                  <a:cubicBezTo>
                    <a:pt x="5479" y="21578"/>
                    <a:pt x="6319" y="2656"/>
                    <a:pt x="303" y="135"/>
                  </a:cubicBezTo>
                  <a:cubicBezTo>
                    <a:pt x="135" y="1"/>
                    <a:pt x="135" y="1"/>
                    <a:pt x="1" y="1"/>
                  </a:cubicBezTo>
                  <a:close/>
                </a:path>
              </a:pathLst>
            </a:custGeom>
            <a:solidFill>
              <a:schemeClr val="accent5"/>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62" name="Google Shape;657;p30">
              <a:extLst>
                <a:ext uri="{FF2B5EF4-FFF2-40B4-BE49-F238E27FC236}">
                  <a16:creationId xmlns:a16="http://schemas.microsoft.com/office/drawing/2014/main" id="{5B4F96A0-8CA6-4C62-B834-A0E213FD3632}"/>
                </a:ext>
              </a:extLst>
            </p:cNvPr>
            <p:cNvSpPr/>
            <p:nvPr/>
          </p:nvSpPr>
          <p:spPr>
            <a:xfrm>
              <a:off x="1742650" y="1988275"/>
              <a:ext cx="25" cy="56325"/>
            </a:xfrm>
            <a:custGeom>
              <a:avLst/>
              <a:gdLst/>
              <a:ahLst/>
              <a:cxnLst/>
              <a:rect l="l" t="t" r="r" b="b"/>
              <a:pathLst>
                <a:path w="1" h="2253" extrusionOk="0">
                  <a:moveTo>
                    <a:pt x="0" y="1"/>
                  </a:moveTo>
                  <a:lnTo>
                    <a:pt x="0" y="2253"/>
                  </a:lnTo>
                  <a:lnTo>
                    <a:pt x="0" y="2253"/>
                  </a:lnTo>
                  <a:close/>
                </a:path>
              </a:pathLst>
            </a:custGeom>
            <a:solidFill>
              <a:srgbClr val="9D684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63" name="Google Shape;658;p30">
              <a:extLst>
                <a:ext uri="{FF2B5EF4-FFF2-40B4-BE49-F238E27FC236}">
                  <a16:creationId xmlns:a16="http://schemas.microsoft.com/office/drawing/2014/main" id="{0507FA8D-8E87-443C-99AF-671C53542CEE}"/>
                </a:ext>
              </a:extLst>
            </p:cNvPr>
            <p:cNvSpPr/>
            <p:nvPr/>
          </p:nvSpPr>
          <p:spPr>
            <a:xfrm>
              <a:off x="1612719" y="1526520"/>
              <a:ext cx="129425" cy="584825"/>
            </a:xfrm>
            <a:custGeom>
              <a:avLst/>
              <a:gdLst/>
              <a:ahLst/>
              <a:cxnLst/>
              <a:rect l="l" t="t" r="r" b="b"/>
              <a:pathLst>
                <a:path w="5177" h="23393" extrusionOk="0">
                  <a:moveTo>
                    <a:pt x="0" y="1"/>
                  </a:moveTo>
                  <a:lnTo>
                    <a:pt x="0" y="1"/>
                  </a:lnTo>
                  <a:cubicBezTo>
                    <a:pt x="975" y="4067"/>
                    <a:pt x="2924" y="14587"/>
                    <a:pt x="1815" y="23392"/>
                  </a:cubicBezTo>
                  <a:cubicBezTo>
                    <a:pt x="1950" y="23392"/>
                    <a:pt x="1950" y="23392"/>
                    <a:pt x="1950" y="23258"/>
                  </a:cubicBezTo>
                  <a:cubicBezTo>
                    <a:pt x="2655" y="22686"/>
                    <a:pt x="3361" y="22149"/>
                    <a:pt x="4336" y="21712"/>
                  </a:cubicBezTo>
                  <a:cubicBezTo>
                    <a:pt x="4605" y="21577"/>
                    <a:pt x="4874" y="21443"/>
                    <a:pt x="5176" y="21309"/>
                  </a:cubicBezTo>
                  <a:lnTo>
                    <a:pt x="5176" y="20872"/>
                  </a:lnTo>
                  <a:lnTo>
                    <a:pt x="5176" y="18620"/>
                  </a:lnTo>
                  <a:cubicBezTo>
                    <a:pt x="5176" y="13310"/>
                    <a:pt x="4605" y="1984"/>
                    <a:pt x="0" y="1"/>
                  </a:cubicBezTo>
                  <a:close/>
                </a:path>
              </a:pathLst>
            </a:custGeom>
            <a:solidFill>
              <a:schemeClr val="accent6"/>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64" name="Google Shape;659;p30">
              <a:extLst>
                <a:ext uri="{FF2B5EF4-FFF2-40B4-BE49-F238E27FC236}">
                  <a16:creationId xmlns:a16="http://schemas.microsoft.com/office/drawing/2014/main" id="{F17AF54C-CB24-4BAD-A65B-FA98A922A07F}"/>
                </a:ext>
              </a:extLst>
            </p:cNvPr>
            <p:cNvSpPr/>
            <p:nvPr/>
          </p:nvSpPr>
          <p:spPr>
            <a:xfrm>
              <a:off x="1672050" y="1203050"/>
              <a:ext cx="133625" cy="120650"/>
            </a:xfrm>
            <a:custGeom>
              <a:avLst/>
              <a:gdLst/>
              <a:ahLst/>
              <a:cxnLst/>
              <a:rect l="l" t="t" r="r" b="b"/>
              <a:pathLst>
                <a:path w="5345" h="4826" extrusionOk="0">
                  <a:moveTo>
                    <a:pt x="910" y="0"/>
                  </a:moveTo>
                  <a:cubicBezTo>
                    <a:pt x="707" y="0"/>
                    <a:pt x="536" y="125"/>
                    <a:pt x="438" y="322"/>
                  </a:cubicBezTo>
                  <a:cubicBezTo>
                    <a:pt x="1" y="2170"/>
                    <a:pt x="841" y="3851"/>
                    <a:pt x="2522" y="4523"/>
                  </a:cubicBezTo>
                  <a:cubicBezTo>
                    <a:pt x="2959" y="4691"/>
                    <a:pt x="3362" y="4825"/>
                    <a:pt x="3799" y="4825"/>
                  </a:cubicBezTo>
                  <a:cubicBezTo>
                    <a:pt x="4202" y="4825"/>
                    <a:pt x="4505" y="4825"/>
                    <a:pt x="4908" y="4691"/>
                  </a:cubicBezTo>
                  <a:cubicBezTo>
                    <a:pt x="5210" y="4523"/>
                    <a:pt x="5345" y="4254"/>
                    <a:pt x="5210" y="3985"/>
                  </a:cubicBezTo>
                  <a:cubicBezTo>
                    <a:pt x="5072" y="3874"/>
                    <a:pt x="4864" y="3649"/>
                    <a:pt x="4721" y="3649"/>
                  </a:cubicBezTo>
                  <a:cubicBezTo>
                    <a:pt x="4690" y="3649"/>
                    <a:pt x="4662" y="3659"/>
                    <a:pt x="4639" y="3683"/>
                  </a:cubicBezTo>
                  <a:cubicBezTo>
                    <a:pt x="4353" y="3767"/>
                    <a:pt x="4034" y="3809"/>
                    <a:pt x="3719" y="3809"/>
                  </a:cubicBezTo>
                  <a:cubicBezTo>
                    <a:pt x="3404" y="3809"/>
                    <a:pt x="3093" y="3767"/>
                    <a:pt x="2824" y="3683"/>
                  </a:cubicBezTo>
                  <a:cubicBezTo>
                    <a:pt x="1681" y="3145"/>
                    <a:pt x="1144" y="1868"/>
                    <a:pt x="1413" y="624"/>
                  </a:cubicBezTo>
                  <a:cubicBezTo>
                    <a:pt x="1547" y="322"/>
                    <a:pt x="1278" y="53"/>
                    <a:pt x="1144" y="53"/>
                  </a:cubicBezTo>
                  <a:cubicBezTo>
                    <a:pt x="1063" y="17"/>
                    <a:pt x="984" y="0"/>
                    <a:pt x="910" y="0"/>
                  </a:cubicBezTo>
                  <a:close/>
                </a:path>
              </a:pathLst>
            </a:custGeom>
            <a:solidFill>
              <a:schemeClr val="dk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65" name="Google Shape;660;p30">
              <a:extLst>
                <a:ext uri="{FF2B5EF4-FFF2-40B4-BE49-F238E27FC236}">
                  <a16:creationId xmlns:a16="http://schemas.microsoft.com/office/drawing/2014/main" id="{F41BCDDB-02E2-4379-9B6C-BF9A4AB166B5}"/>
                </a:ext>
              </a:extLst>
            </p:cNvPr>
            <p:cNvSpPr/>
            <p:nvPr/>
          </p:nvSpPr>
          <p:spPr>
            <a:xfrm>
              <a:off x="1511575" y="981325"/>
              <a:ext cx="189075" cy="169625"/>
            </a:xfrm>
            <a:custGeom>
              <a:avLst/>
              <a:gdLst/>
              <a:ahLst/>
              <a:cxnLst/>
              <a:rect l="l" t="t" r="r" b="b"/>
              <a:pathLst>
                <a:path w="7563" h="6785" extrusionOk="0">
                  <a:moveTo>
                    <a:pt x="3765" y="0"/>
                  </a:moveTo>
                  <a:cubicBezTo>
                    <a:pt x="3349" y="0"/>
                    <a:pt x="2927" y="80"/>
                    <a:pt x="2521" y="251"/>
                  </a:cubicBezTo>
                  <a:cubicBezTo>
                    <a:pt x="841" y="957"/>
                    <a:pt x="1" y="2906"/>
                    <a:pt x="706" y="4586"/>
                  </a:cubicBezTo>
                  <a:cubicBezTo>
                    <a:pt x="1218" y="5968"/>
                    <a:pt x="2489" y="6785"/>
                    <a:pt x="3808" y="6785"/>
                  </a:cubicBezTo>
                  <a:cubicBezTo>
                    <a:pt x="4222" y="6785"/>
                    <a:pt x="4641" y="6704"/>
                    <a:pt x="5042" y="6536"/>
                  </a:cubicBezTo>
                  <a:cubicBezTo>
                    <a:pt x="6722" y="5830"/>
                    <a:pt x="7563" y="3881"/>
                    <a:pt x="6857" y="2066"/>
                  </a:cubicBezTo>
                  <a:cubicBezTo>
                    <a:pt x="6322" y="791"/>
                    <a:pt x="5071" y="0"/>
                    <a:pt x="3765" y="0"/>
                  </a:cubicBezTo>
                  <a:close/>
                </a:path>
              </a:pathLst>
            </a:custGeom>
            <a:solidFill>
              <a:schemeClr val="dk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66" name="Google Shape;661;p30">
              <a:extLst>
                <a:ext uri="{FF2B5EF4-FFF2-40B4-BE49-F238E27FC236}">
                  <a16:creationId xmlns:a16="http://schemas.microsoft.com/office/drawing/2014/main" id="{3BD418D7-B418-4700-99C2-41F3F8254F23}"/>
                </a:ext>
              </a:extLst>
            </p:cNvPr>
            <p:cNvSpPr/>
            <p:nvPr/>
          </p:nvSpPr>
          <p:spPr>
            <a:xfrm>
              <a:off x="1416625" y="1104875"/>
              <a:ext cx="217650" cy="119550"/>
            </a:xfrm>
            <a:custGeom>
              <a:avLst/>
              <a:gdLst/>
              <a:ahLst/>
              <a:cxnLst/>
              <a:rect l="l" t="t" r="r" b="b"/>
              <a:pathLst>
                <a:path w="8706" h="4782" extrusionOk="0">
                  <a:moveTo>
                    <a:pt x="2895" y="0"/>
                  </a:moveTo>
                  <a:cubicBezTo>
                    <a:pt x="1591" y="0"/>
                    <a:pt x="571" y="433"/>
                    <a:pt x="303" y="1190"/>
                  </a:cubicBezTo>
                  <a:cubicBezTo>
                    <a:pt x="1" y="2300"/>
                    <a:pt x="1413" y="3711"/>
                    <a:pt x="3664" y="4417"/>
                  </a:cubicBezTo>
                  <a:cubicBezTo>
                    <a:pt x="4472" y="4662"/>
                    <a:pt x="5267" y="4782"/>
                    <a:pt x="5964" y="4782"/>
                  </a:cubicBezTo>
                  <a:cubicBezTo>
                    <a:pt x="7180" y="4782"/>
                    <a:pt x="8098" y="4416"/>
                    <a:pt x="8269" y="3711"/>
                  </a:cubicBezTo>
                  <a:cubicBezTo>
                    <a:pt x="8706" y="2568"/>
                    <a:pt x="7160" y="1056"/>
                    <a:pt x="5042" y="350"/>
                  </a:cubicBezTo>
                  <a:cubicBezTo>
                    <a:pt x="4294" y="112"/>
                    <a:pt x="3558" y="0"/>
                    <a:pt x="2895" y="0"/>
                  </a:cubicBezTo>
                  <a:close/>
                </a:path>
              </a:pathLst>
            </a:custGeom>
            <a:solidFill>
              <a:schemeClr val="accent5"/>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67" name="Google Shape;662;p30">
              <a:extLst>
                <a:ext uri="{FF2B5EF4-FFF2-40B4-BE49-F238E27FC236}">
                  <a16:creationId xmlns:a16="http://schemas.microsoft.com/office/drawing/2014/main" id="{C385EF22-3CB8-4019-BA32-53F3E992EEB1}"/>
                </a:ext>
              </a:extLst>
            </p:cNvPr>
            <p:cNvSpPr/>
            <p:nvPr/>
          </p:nvSpPr>
          <p:spPr>
            <a:xfrm>
              <a:off x="1851025" y="1079925"/>
              <a:ext cx="161350" cy="143875"/>
            </a:xfrm>
            <a:custGeom>
              <a:avLst/>
              <a:gdLst/>
              <a:ahLst/>
              <a:cxnLst/>
              <a:rect l="l" t="t" r="r" b="b"/>
              <a:pathLst>
                <a:path w="6454" h="5755" extrusionOk="0">
                  <a:moveTo>
                    <a:pt x="3263" y="0"/>
                  </a:moveTo>
                  <a:cubicBezTo>
                    <a:pt x="2615" y="0"/>
                    <a:pt x="1959" y="214"/>
                    <a:pt x="1412" y="642"/>
                  </a:cubicBezTo>
                  <a:cubicBezTo>
                    <a:pt x="135" y="1617"/>
                    <a:pt x="1" y="3432"/>
                    <a:pt x="975" y="4709"/>
                  </a:cubicBezTo>
                  <a:cubicBezTo>
                    <a:pt x="1597" y="5406"/>
                    <a:pt x="2451" y="5755"/>
                    <a:pt x="3277" y="5755"/>
                  </a:cubicBezTo>
                  <a:cubicBezTo>
                    <a:pt x="3924" y="5755"/>
                    <a:pt x="4555" y="5541"/>
                    <a:pt x="5042" y="5112"/>
                  </a:cubicBezTo>
                  <a:cubicBezTo>
                    <a:pt x="6285" y="4003"/>
                    <a:pt x="6453" y="2188"/>
                    <a:pt x="5445" y="1046"/>
                  </a:cubicBezTo>
                  <a:cubicBezTo>
                    <a:pt x="4899" y="349"/>
                    <a:pt x="4088" y="0"/>
                    <a:pt x="3263" y="0"/>
                  </a:cubicBezTo>
                  <a:close/>
                </a:path>
              </a:pathLst>
            </a:custGeom>
            <a:solidFill>
              <a:schemeClr val="dk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68" name="Google Shape;663;p30">
              <a:extLst>
                <a:ext uri="{FF2B5EF4-FFF2-40B4-BE49-F238E27FC236}">
                  <a16:creationId xmlns:a16="http://schemas.microsoft.com/office/drawing/2014/main" id="{F5423D84-0684-4C1F-A0C2-6E662B7A7DBE}"/>
                </a:ext>
              </a:extLst>
            </p:cNvPr>
            <p:cNvSpPr/>
            <p:nvPr/>
          </p:nvSpPr>
          <p:spPr>
            <a:xfrm>
              <a:off x="1861100" y="1212125"/>
              <a:ext cx="130275" cy="93925"/>
            </a:xfrm>
            <a:custGeom>
              <a:avLst/>
              <a:gdLst/>
              <a:ahLst/>
              <a:cxnLst/>
              <a:rect l="l" t="t" r="r" b="b"/>
              <a:pathLst>
                <a:path w="5211" h="3757" extrusionOk="0">
                  <a:moveTo>
                    <a:pt x="2706" y="1"/>
                  </a:moveTo>
                  <a:cubicBezTo>
                    <a:pt x="2286" y="1"/>
                    <a:pt x="1900" y="43"/>
                    <a:pt x="1547" y="127"/>
                  </a:cubicBezTo>
                  <a:cubicBezTo>
                    <a:pt x="841" y="396"/>
                    <a:pt x="303" y="665"/>
                    <a:pt x="169" y="1236"/>
                  </a:cubicBezTo>
                  <a:cubicBezTo>
                    <a:pt x="1" y="2211"/>
                    <a:pt x="1412" y="3320"/>
                    <a:pt x="3362" y="3757"/>
                  </a:cubicBezTo>
                  <a:lnTo>
                    <a:pt x="4773" y="3757"/>
                  </a:lnTo>
                  <a:cubicBezTo>
                    <a:pt x="5042" y="3185"/>
                    <a:pt x="5210" y="2648"/>
                    <a:pt x="5210" y="1942"/>
                  </a:cubicBezTo>
                  <a:lnTo>
                    <a:pt x="5210" y="396"/>
                  </a:lnTo>
                  <a:cubicBezTo>
                    <a:pt x="4908" y="261"/>
                    <a:pt x="4639" y="261"/>
                    <a:pt x="4202" y="127"/>
                  </a:cubicBezTo>
                  <a:lnTo>
                    <a:pt x="4068" y="127"/>
                  </a:lnTo>
                  <a:cubicBezTo>
                    <a:pt x="3580" y="43"/>
                    <a:pt x="3126" y="1"/>
                    <a:pt x="2706" y="1"/>
                  </a:cubicBezTo>
                  <a:close/>
                </a:path>
              </a:pathLst>
            </a:custGeom>
            <a:solidFill>
              <a:schemeClr val="accent5"/>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69" name="Google Shape;664;p30">
              <a:extLst>
                <a:ext uri="{FF2B5EF4-FFF2-40B4-BE49-F238E27FC236}">
                  <a16:creationId xmlns:a16="http://schemas.microsoft.com/office/drawing/2014/main" id="{89ABBB3D-561C-4A6D-83AF-8DB2D236FE5B}"/>
                </a:ext>
              </a:extLst>
            </p:cNvPr>
            <p:cNvSpPr/>
            <p:nvPr/>
          </p:nvSpPr>
          <p:spPr>
            <a:xfrm>
              <a:off x="1609050" y="1010500"/>
              <a:ext cx="70600" cy="61000"/>
            </a:xfrm>
            <a:custGeom>
              <a:avLst/>
              <a:gdLst/>
              <a:ahLst/>
              <a:cxnLst/>
              <a:rect l="l" t="t" r="r" b="b"/>
              <a:pathLst>
                <a:path w="2824" h="2440" extrusionOk="0">
                  <a:moveTo>
                    <a:pt x="1429" y="0"/>
                  </a:moveTo>
                  <a:cubicBezTo>
                    <a:pt x="1232" y="0"/>
                    <a:pt x="1029" y="60"/>
                    <a:pt x="841" y="193"/>
                  </a:cubicBezTo>
                  <a:cubicBezTo>
                    <a:pt x="168" y="462"/>
                    <a:pt x="0" y="1168"/>
                    <a:pt x="303" y="1739"/>
                  </a:cubicBezTo>
                  <a:cubicBezTo>
                    <a:pt x="580" y="2224"/>
                    <a:pt x="1000" y="2439"/>
                    <a:pt x="1421" y="2439"/>
                  </a:cubicBezTo>
                  <a:cubicBezTo>
                    <a:pt x="1612" y="2439"/>
                    <a:pt x="1804" y="2394"/>
                    <a:pt x="1983" y="2310"/>
                  </a:cubicBezTo>
                  <a:cubicBezTo>
                    <a:pt x="2521" y="1873"/>
                    <a:pt x="2823" y="1168"/>
                    <a:pt x="2387" y="630"/>
                  </a:cubicBezTo>
                  <a:cubicBezTo>
                    <a:pt x="2206" y="247"/>
                    <a:pt x="1830" y="0"/>
                    <a:pt x="1429" y="0"/>
                  </a:cubicBezTo>
                  <a:close/>
                </a:path>
              </a:pathLst>
            </a:custGeom>
            <a:solidFill>
              <a:srgbClr val="FFFFFF"/>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70" name="Google Shape;665;p30">
              <a:extLst>
                <a:ext uri="{FF2B5EF4-FFF2-40B4-BE49-F238E27FC236}">
                  <a16:creationId xmlns:a16="http://schemas.microsoft.com/office/drawing/2014/main" id="{0182B3EE-9155-4759-8BCA-B58AC723AA41}"/>
                </a:ext>
              </a:extLst>
            </p:cNvPr>
            <p:cNvSpPr/>
            <p:nvPr/>
          </p:nvSpPr>
          <p:spPr>
            <a:xfrm>
              <a:off x="1920775" y="1096000"/>
              <a:ext cx="70600" cy="61125"/>
            </a:xfrm>
            <a:custGeom>
              <a:avLst/>
              <a:gdLst/>
              <a:ahLst/>
              <a:cxnLst/>
              <a:rect l="l" t="t" r="r" b="b"/>
              <a:pathLst>
                <a:path w="2824" h="2445" extrusionOk="0">
                  <a:moveTo>
                    <a:pt x="1432" y="1"/>
                  </a:moveTo>
                  <a:cubicBezTo>
                    <a:pt x="1231" y="1"/>
                    <a:pt x="1028" y="45"/>
                    <a:pt x="840" y="134"/>
                  </a:cubicBezTo>
                  <a:cubicBezTo>
                    <a:pt x="303" y="571"/>
                    <a:pt x="0" y="1243"/>
                    <a:pt x="437" y="1814"/>
                  </a:cubicBezTo>
                  <a:cubicBezTo>
                    <a:pt x="617" y="2197"/>
                    <a:pt x="1054" y="2444"/>
                    <a:pt x="1494" y="2444"/>
                  </a:cubicBezTo>
                  <a:cubicBezTo>
                    <a:pt x="1711" y="2444"/>
                    <a:pt x="1929" y="2384"/>
                    <a:pt x="2117" y="2251"/>
                  </a:cubicBezTo>
                  <a:cubicBezTo>
                    <a:pt x="2655" y="1949"/>
                    <a:pt x="2823" y="1109"/>
                    <a:pt x="2521" y="571"/>
                  </a:cubicBezTo>
                  <a:cubicBezTo>
                    <a:pt x="2250" y="187"/>
                    <a:pt x="1843" y="1"/>
                    <a:pt x="1432" y="1"/>
                  </a:cubicBezTo>
                  <a:close/>
                </a:path>
              </a:pathLst>
            </a:custGeom>
            <a:solidFill>
              <a:srgbClr val="FFFFFF"/>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71" name="Google Shape;666;p30">
              <a:extLst>
                <a:ext uri="{FF2B5EF4-FFF2-40B4-BE49-F238E27FC236}">
                  <a16:creationId xmlns:a16="http://schemas.microsoft.com/office/drawing/2014/main" id="{61C7DA74-2D1A-4B52-A21F-46D56DF26BDE}"/>
                </a:ext>
              </a:extLst>
            </p:cNvPr>
            <p:cNvSpPr/>
            <p:nvPr/>
          </p:nvSpPr>
          <p:spPr>
            <a:xfrm>
              <a:off x="961250" y="236825"/>
              <a:ext cx="1222525" cy="946550"/>
            </a:xfrm>
            <a:custGeom>
              <a:avLst/>
              <a:gdLst/>
              <a:ahLst/>
              <a:cxnLst/>
              <a:rect l="l" t="t" r="r" b="b"/>
              <a:pathLst>
                <a:path w="48901" h="37862" extrusionOk="0">
                  <a:moveTo>
                    <a:pt x="22449" y="0"/>
                  </a:moveTo>
                  <a:cubicBezTo>
                    <a:pt x="20136" y="0"/>
                    <a:pt x="17807" y="494"/>
                    <a:pt x="15561" y="1329"/>
                  </a:cubicBezTo>
                  <a:cubicBezTo>
                    <a:pt x="13309" y="2169"/>
                    <a:pt x="11360" y="3547"/>
                    <a:pt x="9679" y="5228"/>
                  </a:cubicBezTo>
                  <a:cubicBezTo>
                    <a:pt x="8839" y="5934"/>
                    <a:pt x="8133" y="6639"/>
                    <a:pt x="7428" y="7480"/>
                  </a:cubicBezTo>
                  <a:lnTo>
                    <a:pt x="7428" y="7614"/>
                  </a:lnTo>
                  <a:cubicBezTo>
                    <a:pt x="6184" y="8891"/>
                    <a:pt x="5209" y="10269"/>
                    <a:pt x="4235" y="11815"/>
                  </a:cubicBezTo>
                  <a:cubicBezTo>
                    <a:pt x="3663" y="12521"/>
                    <a:pt x="3092" y="13361"/>
                    <a:pt x="3092" y="14201"/>
                  </a:cubicBezTo>
                  <a:cubicBezTo>
                    <a:pt x="3798" y="13932"/>
                    <a:pt x="4369" y="13227"/>
                    <a:pt x="5075" y="12924"/>
                  </a:cubicBezTo>
                  <a:lnTo>
                    <a:pt x="5075" y="12924"/>
                  </a:lnTo>
                  <a:cubicBezTo>
                    <a:pt x="2823" y="16016"/>
                    <a:pt x="1849" y="20083"/>
                    <a:pt x="1277" y="23847"/>
                  </a:cubicBezTo>
                  <a:cubicBezTo>
                    <a:pt x="0" y="32417"/>
                    <a:pt x="4638" y="37593"/>
                    <a:pt x="4638" y="37593"/>
                  </a:cubicBezTo>
                  <a:lnTo>
                    <a:pt x="4638" y="37458"/>
                  </a:lnTo>
                  <a:cubicBezTo>
                    <a:pt x="4773" y="37022"/>
                    <a:pt x="5075" y="35912"/>
                    <a:pt x="5747" y="34938"/>
                  </a:cubicBezTo>
                  <a:cubicBezTo>
                    <a:pt x="6349" y="34221"/>
                    <a:pt x="7146" y="33603"/>
                    <a:pt x="8327" y="33603"/>
                  </a:cubicBezTo>
                  <a:cubicBezTo>
                    <a:pt x="8531" y="33603"/>
                    <a:pt x="8746" y="33621"/>
                    <a:pt x="8974" y="33661"/>
                  </a:cubicBezTo>
                  <a:cubicBezTo>
                    <a:pt x="11360" y="33930"/>
                    <a:pt x="12066" y="36047"/>
                    <a:pt x="13040" y="37862"/>
                  </a:cubicBezTo>
                  <a:cubicBezTo>
                    <a:pt x="13175" y="34938"/>
                    <a:pt x="13175" y="31980"/>
                    <a:pt x="14317" y="29191"/>
                  </a:cubicBezTo>
                  <a:cubicBezTo>
                    <a:pt x="14721" y="27779"/>
                    <a:pt x="15695" y="26368"/>
                    <a:pt x="16536" y="25124"/>
                  </a:cubicBezTo>
                  <a:cubicBezTo>
                    <a:pt x="17376" y="24149"/>
                    <a:pt x="18922" y="22603"/>
                    <a:pt x="20031" y="22032"/>
                  </a:cubicBezTo>
                  <a:lnTo>
                    <a:pt x="20031" y="22032"/>
                  </a:lnTo>
                  <a:cubicBezTo>
                    <a:pt x="20031" y="22603"/>
                    <a:pt x="19762" y="23175"/>
                    <a:pt x="19628" y="23847"/>
                  </a:cubicBezTo>
                  <a:cubicBezTo>
                    <a:pt x="19493" y="24553"/>
                    <a:pt x="19493" y="25258"/>
                    <a:pt x="19493" y="25964"/>
                  </a:cubicBezTo>
                  <a:cubicBezTo>
                    <a:pt x="19493" y="27376"/>
                    <a:pt x="19493" y="28619"/>
                    <a:pt x="19896" y="29896"/>
                  </a:cubicBezTo>
                  <a:cubicBezTo>
                    <a:pt x="22283" y="28888"/>
                    <a:pt x="25240" y="27914"/>
                    <a:pt x="27458" y="26368"/>
                  </a:cubicBezTo>
                  <a:cubicBezTo>
                    <a:pt x="29273" y="25124"/>
                    <a:pt x="32231" y="22469"/>
                    <a:pt x="32365" y="19948"/>
                  </a:cubicBezTo>
                  <a:lnTo>
                    <a:pt x="32365" y="19948"/>
                  </a:lnTo>
                  <a:cubicBezTo>
                    <a:pt x="32365" y="22032"/>
                    <a:pt x="32500" y="24284"/>
                    <a:pt x="31962" y="26368"/>
                  </a:cubicBezTo>
                  <a:cubicBezTo>
                    <a:pt x="31525" y="28048"/>
                    <a:pt x="30550" y="29594"/>
                    <a:pt x="29710" y="31140"/>
                  </a:cubicBezTo>
                  <a:cubicBezTo>
                    <a:pt x="30083" y="31267"/>
                    <a:pt x="30516" y="31324"/>
                    <a:pt x="30981" y="31324"/>
                  </a:cubicBezTo>
                  <a:cubicBezTo>
                    <a:pt x="32613" y="31324"/>
                    <a:pt x="34627" y="30618"/>
                    <a:pt x="35726" y="29728"/>
                  </a:cubicBezTo>
                  <a:cubicBezTo>
                    <a:pt x="37272" y="28216"/>
                    <a:pt x="38247" y="26233"/>
                    <a:pt x="39356" y="24553"/>
                  </a:cubicBezTo>
                  <a:lnTo>
                    <a:pt x="39356" y="24553"/>
                  </a:lnTo>
                  <a:cubicBezTo>
                    <a:pt x="38684" y="26536"/>
                    <a:pt x="38818" y="28619"/>
                    <a:pt x="37675" y="30569"/>
                  </a:cubicBezTo>
                  <a:cubicBezTo>
                    <a:pt x="36566" y="32552"/>
                    <a:pt x="34617" y="33795"/>
                    <a:pt x="32802" y="34938"/>
                  </a:cubicBezTo>
                  <a:cubicBezTo>
                    <a:pt x="33065" y="34955"/>
                    <a:pt x="33332" y="34963"/>
                    <a:pt x="33603" y="34963"/>
                  </a:cubicBezTo>
                  <a:cubicBezTo>
                    <a:pt x="35483" y="34963"/>
                    <a:pt x="37535" y="34584"/>
                    <a:pt x="39356" y="34232"/>
                  </a:cubicBezTo>
                  <a:cubicBezTo>
                    <a:pt x="41608" y="33930"/>
                    <a:pt x="43994" y="32955"/>
                    <a:pt x="45674" y="31409"/>
                  </a:cubicBezTo>
                  <a:cubicBezTo>
                    <a:pt x="48195" y="29325"/>
                    <a:pt x="48195" y="27208"/>
                    <a:pt x="48464" y="26099"/>
                  </a:cubicBezTo>
                  <a:cubicBezTo>
                    <a:pt x="48766" y="24284"/>
                    <a:pt x="48598" y="22469"/>
                    <a:pt x="48060" y="20789"/>
                  </a:cubicBezTo>
                  <a:cubicBezTo>
                    <a:pt x="47355" y="18806"/>
                    <a:pt x="46783" y="16856"/>
                    <a:pt x="45674" y="15176"/>
                  </a:cubicBezTo>
                  <a:lnTo>
                    <a:pt x="45674" y="15176"/>
                  </a:lnTo>
                  <a:lnTo>
                    <a:pt x="45809" y="15310"/>
                  </a:lnTo>
                  <a:cubicBezTo>
                    <a:pt x="46514" y="15445"/>
                    <a:pt x="46918" y="15747"/>
                    <a:pt x="47355" y="16151"/>
                  </a:cubicBezTo>
                  <a:cubicBezTo>
                    <a:pt x="47926" y="16587"/>
                    <a:pt x="48329" y="17125"/>
                    <a:pt x="48901" y="17697"/>
                  </a:cubicBezTo>
                  <a:lnTo>
                    <a:pt x="48901" y="17562"/>
                  </a:lnTo>
                  <a:cubicBezTo>
                    <a:pt x="48901" y="16453"/>
                    <a:pt x="48060" y="14605"/>
                    <a:pt x="47623" y="13630"/>
                  </a:cubicBezTo>
                  <a:cubicBezTo>
                    <a:pt x="46918" y="12084"/>
                    <a:pt x="45674" y="11109"/>
                    <a:pt x="44700" y="9866"/>
                  </a:cubicBezTo>
                  <a:cubicBezTo>
                    <a:pt x="42523" y="7007"/>
                    <a:pt x="39718" y="4682"/>
                    <a:pt x="35981" y="4682"/>
                  </a:cubicBezTo>
                  <a:cubicBezTo>
                    <a:pt x="35853" y="4682"/>
                    <a:pt x="35723" y="4684"/>
                    <a:pt x="35592" y="4690"/>
                  </a:cubicBezTo>
                  <a:cubicBezTo>
                    <a:pt x="35020" y="4690"/>
                    <a:pt x="34180" y="4690"/>
                    <a:pt x="33642" y="4388"/>
                  </a:cubicBezTo>
                  <a:cubicBezTo>
                    <a:pt x="32802" y="4119"/>
                    <a:pt x="32096" y="3278"/>
                    <a:pt x="31525" y="2707"/>
                  </a:cubicBezTo>
                  <a:cubicBezTo>
                    <a:pt x="30113" y="1867"/>
                    <a:pt x="28735" y="1161"/>
                    <a:pt x="27189" y="758"/>
                  </a:cubicBezTo>
                  <a:cubicBezTo>
                    <a:pt x="25638" y="236"/>
                    <a:pt x="24047" y="0"/>
                    <a:pt x="22449" y="0"/>
                  </a:cubicBezTo>
                  <a:close/>
                </a:path>
              </a:pathLst>
            </a:custGeom>
            <a:solidFill>
              <a:schemeClr val="lt2"/>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72" name="Google Shape;667;p30">
              <a:extLst>
                <a:ext uri="{FF2B5EF4-FFF2-40B4-BE49-F238E27FC236}">
                  <a16:creationId xmlns:a16="http://schemas.microsoft.com/office/drawing/2014/main" id="{1165ADB0-7380-4ED7-BB9B-BE4D5E2D1E99}"/>
                </a:ext>
              </a:extLst>
            </p:cNvPr>
            <p:cNvSpPr/>
            <p:nvPr/>
          </p:nvSpPr>
          <p:spPr>
            <a:xfrm>
              <a:off x="989800" y="234750"/>
              <a:ext cx="1193975" cy="706225"/>
            </a:xfrm>
            <a:custGeom>
              <a:avLst/>
              <a:gdLst/>
              <a:ahLst/>
              <a:cxnLst/>
              <a:rect l="l" t="t" r="r" b="b"/>
              <a:pathLst>
                <a:path w="47759" h="28249" extrusionOk="0">
                  <a:moveTo>
                    <a:pt x="21409" y="1"/>
                  </a:moveTo>
                  <a:cubicBezTo>
                    <a:pt x="19588" y="1"/>
                    <a:pt x="17826" y="343"/>
                    <a:pt x="16079" y="888"/>
                  </a:cubicBezTo>
                  <a:lnTo>
                    <a:pt x="16079" y="888"/>
                  </a:lnTo>
                  <a:cubicBezTo>
                    <a:pt x="17867" y="391"/>
                    <a:pt x="19609" y="135"/>
                    <a:pt x="21409" y="135"/>
                  </a:cubicBezTo>
                  <a:cubicBezTo>
                    <a:pt x="22955" y="135"/>
                    <a:pt x="24501" y="269"/>
                    <a:pt x="26047" y="841"/>
                  </a:cubicBezTo>
                  <a:cubicBezTo>
                    <a:pt x="24501" y="269"/>
                    <a:pt x="22955" y="1"/>
                    <a:pt x="21409" y="1"/>
                  </a:cubicBezTo>
                  <a:close/>
                  <a:moveTo>
                    <a:pt x="26048" y="841"/>
                  </a:moveTo>
                  <a:cubicBezTo>
                    <a:pt x="27594" y="1244"/>
                    <a:pt x="28971" y="1950"/>
                    <a:pt x="30383" y="2790"/>
                  </a:cubicBezTo>
                  <a:cubicBezTo>
                    <a:pt x="28971" y="1815"/>
                    <a:pt x="27594" y="1244"/>
                    <a:pt x="26048" y="841"/>
                  </a:cubicBezTo>
                  <a:close/>
                  <a:moveTo>
                    <a:pt x="16079" y="888"/>
                  </a:moveTo>
                  <a:cubicBezTo>
                    <a:pt x="15531" y="1040"/>
                    <a:pt x="14978" y="1215"/>
                    <a:pt x="14419" y="1412"/>
                  </a:cubicBezTo>
                  <a:cubicBezTo>
                    <a:pt x="13293" y="1832"/>
                    <a:pt x="12243" y="2387"/>
                    <a:pt x="11264" y="3046"/>
                  </a:cubicBezTo>
                  <a:lnTo>
                    <a:pt x="11264" y="3046"/>
                  </a:lnTo>
                  <a:cubicBezTo>
                    <a:pt x="12276" y="2387"/>
                    <a:pt x="13360" y="1832"/>
                    <a:pt x="14553" y="1412"/>
                  </a:cubicBezTo>
                  <a:cubicBezTo>
                    <a:pt x="15061" y="1223"/>
                    <a:pt x="15569" y="1047"/>
                    <a:pt x="16079" y="888"/>
                  </a:cubicBezTo>
                  <a:close/>
                  <a:moveTo>
                    <a:pt x="30383" y="2790"/>
                  </a:moveTo>
                  <a:lnTo>
                    <a:pt x="30383" y="2790"/>
                  </a:lnTo>
                  <a:cubicBezTo>
                    <a:pt x="30954" y="3361"/>
                    <a:pt x="31660" y="4202"/>
                    <a:pt x="32500" y="4471"/>
                  </a:cubicBezTo>
                  <a:cubicBezTo>
                    <a:pt x="31660" y="4202"/>
                    <a:pt x="30954" y="3227"/>
                    <a:pt x="30383" y="2790"/>
                  </a:cubicBezTo>
                  <a:close/>
                  <a:moveTo>
                    <a:pt x="11264" y="3046"/>
                  </a:moveTo>
                  <a:lnTo>
                    <a:pt x="11264" y="3046"/>
                  </a:lnTo>
                  <a:cubicBezTo>
                    <a:pt x="10251" y="3706"/>
                    <a:pt x="9310" y="4471"/>
                    <a:pt x="8403" y="5311"/>
                  </a:cubicBezTo>
                  <a:cubicBezTo>
                    <a:pt x="8148" y="5565"/>
                    <a:pt x="7894" y="5837"/>
                    <a:pt x="7640" y="6114"/>
                  </a:cubicBezTo>
                  <a:lnTo>
                    <a:pt x="7640" y="6114"/>
                  </a:lnTo>
                  <a:cubicBezTo>
                    <a:pt x="7925" y="5841"/>
                    <a:pt x="8222" y="5576"/>
                    <a:pt x="8537" y="5311"/>
                  </a:cubicBezTo>
                  <a:cubicBezTo>
                    <a:pt x="9378" y="4471"/>
                    <a:pt x="10285" y="3706"/>
                    <a:pt x="11264" y="3046"/>
                  </a:cubicBezTo>
                  <a:close/>
                  <a:moveTo>
                    <a:pt x="7640" y="6114"/>
                  </a:moveTo>
                  <a:cubicBezTo>
                    <a:pt x="7166" y="6566"/>
                    <a:pt x="6726" y="7038"/>
                    <a:pt x="6286" y="7563"/>
                  </a:cubicBezTo>
                  <a:cubicBezTo>
                    <a:pt x="6737" y="7111"/>
                    <a:pt x="7188" y="6605"/>
                    <a:pt x="7640" y="6114"/>
                  </a:cubicBezTo>
                  <a:close/>
                  <a:moveTo>
                    <a:pt x="32500" y="4471"/>
                  </a:moveTo>
                  <a:lnTo>
                    <a:pt x="32500" y="4471"/>
                  </a:lnTo>
                  <a:cubicBezTo>
                    <a:pt x="32769" y="4605"/>
                    <a:pt x="33173" y="4773"/>
                    <a:pt x="33744" y="4773"/>
                  </a:cubicBezTo>
                  <a:lnTo>
                    <a:pt x="34584" y="4773"/>
                  </a:lnTo>
                  <a:cubicBezTo>
                    <a:pt x="38382" y="4773"/>
                    <a:pt x="41306" y="6991"/>
                    <a:pt x="43558" y="9949"/>
                  </a:cubicBezTo>
                  <a:cubicBezTo>
                    <a:pt x="41306" y="6991"/>
                    <a:pt x="38382" y="4605"/>
                    <a:pt x="34584" y="4605"/>
                  </a:cubicBezTo>
                  <a:lnTo>
                    <a:pt x="33744" y="4605"/>
                  </a:lnTo>
                  <a:cubicBezTo>
                    <a:pt x="33173" y="4605"/>
                    <a:pt x="32769" y="4605"/>
                    <a:pt x="32500" y="4471"/>
                  </a:cubicBezTo>
                  <a:close/>
                  <a:moveTo>
                    <a:pt x="6286" y="7563"/>
                  </a:moveTo>
                  <a:cubicBezTo>
                    <a:pt x="5042" y="8974"/>
                    <a:pt x="4067" y="10352"/>
                    <a:pt x="3093" y="11898"/>
                  </a:cubicBezTo>
                  <a:cubicBezTo>
                    <a:pt x="4067" y="10352"/>
                    <a:pt x="5042" y="8974"/>
                    <a:pt x="6286" y="7697"/>
                  </a:cubicBezTo>
                  <a:lnTo>
                    <a:pt x="6286" y="7563"/>
                  </a:lnTo>
                  <a:close/>
                  <a:moveTo>
                    <a:pt x="46482" y="13714"/>
                  </a:moveTo>
                  <a:lnTo>
                    <a:pt x="46482" y="13714"/>
                  </a:lnTo>
                  <a:cubicBezTo>
                    <a:pt x="46919" y="14688"/>
                    <a:pt x="47759" y="16671"/>
                    <a:pt x="47759" y="17780"/>
                  </a:cubicBezTo>
                  <a:lnTo>
                    <a:pt x="47759" y="17645"/>
                  </a:lnTo>
                  <a:cubicBezTo>
                    <a:pt x="47759" y="16536"/>
                    <a:pt x="46919" y="14688"/>
                    <a:pt x="46482" y="13714"/>
                  </a:cubicBezTo>
                  <a:close/>
                  <a:moveTo>
                    <a:pt x="3909" y="13040"/>
                  </a:moveTo>
                  <a:lnTo>
                    <a:pt x="3909" y="13040"/>
                  </a:lnTo>
                  <a:cubicBezTo>
                    <a:pt x="1674" y="16128"/>
                    <a:pt x="705" y="20179"/>
                    <a:pt x="135" y="23795"/>
                  </a:cubicBezTo>
                  <a:cubicBezTo>
                    <a:pt x="2" y="25456"/>
                    <a:pt x="1" y="26854"/>
                    <a:pt x="1" y="28248"/>
                  </a:cubicBezTo>
                  <a:lnTo>
                    <a:pt x="1" y="28248"/>
                  </a:lnTo>
                  <a:cubicBezTo>
                    <a:pt x="1" y="26854"/>
                    <a:pt x="2" y="25457"/>
                    <a:pt x="135" y="23930"/>
                  </a:cubicBezTo>
                  <a:cubicBezTo>
                    <a:pt x="705" y="20179"/>
                    <a:pt x="1674" y="16128"/>
                    <a:pt x="3909" y="13040"/>
                  </a:cubicBezTo>
                  <a:close/>
                </a:path>
              </a:pathLst>
            </a:custGeom>
            <a:solidFill>
              <a:srgbClr val="FAF2D5"/>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73" name="Google Shape;668;p30">
              <a:extLst>
                <a:ext uri="{FF2B5EF4-FFF2-40B4-BE49-F238E27FC236}">
                  <a16:creationId xmlns:a16="http://schemas.microsoft.com/office/drawing/2014/main" id="{CBB68A9B-8AB9-42DA-9B5E-6D17EBD9957D}"/>
                </a:ext>
              </a:extLst>
            </p:cNvPr>
            <p:cNvSpPr/>
            <p:nvPr/>
          </p:nvSpPr>
          <p:spPr>
            <a:xfrm>
              <a:off x="989800" y="238125"/>
              <a:ext cx="1193975" cy="935175"/>
            </a:xfrm>
            <a:custGeom>
              <a:avLst/>
              <a:gdLst/>
              <a:ahLst/>
              <a:cxnLst/>
              <a:rect l="l" t="t" r="r" b="b"/>
              <a:pathLst>
                <a:path w="47759" h="37407" extrusionOk="0">
                  <a:moveTo>
                    <a:pt x="21409" y="0"/>
                  </a:moveTo>
                  <a:cubicBezTo>
                    <a:pt x="19057" y="0"/>
                    <a:pt x="16805" y="437"/>
                    <a:pt x="14419" y="1277"/>
                  </a:cubicBezTo>
                  <a:cubicBezTo>
                    <a:pt x="12167" y="2117"/>
                    <a:pt x="10218" y="3495"/>
                    <a:pt x="8537" y="5176"/>
                  </a:cubicBezTo>
                  <a:cubicBezTo>
                    <a:pt x="7697" y="5882"/>
                    <a:pt x="6991" y="6587"/>
                    <a:pt x="6286" y="7428"/>
                  </a:cubicBezTo>
                  <a:lnTo>
                    <a:pt x="6286" y="7562"/>
                  </a:lnTo>
                  <a:cubicBezTo>
                    <a:pt x="5042" y="8839"/>
                    <a:pt x="4067" y="10217"/>
                    <a:pt x="3093" y="11763"/>
                  </a:cubicBezTo>
                  <a:cubicBezTo>
                    <a:pt x="2521" y="12469"/>
                    <a:pt x="1950" y="13309"/>
                    <a:pt x="1950" y="14149"/>
                  </a:cubicBezTo>
                  <a:cubicBezTo>
                    <a:pt x="2656" y="13880"/>
                    <a:pt x="3227" y="13175"/>
                    <a:pt x="3933" y="12872"/>
                  </a:cubicBezTo>
                  <a:lnTo>
                    <a:pt x="3933" y="12872"/>
                  </a:lnTo>
                  <a:cubicBezTo>
                    <a:pt x="1681" y="15964"/>
                    <a:pt x="707" y="20031"/>
                    <a:pt x="135" y="23795"/>
                  </a:cubicBezTo>
                  <a:cubicBezTo>
                    <a:pt x="1" y="25341"/>
                    <a:pt x="1" y="26752"/>
                    <a:pt x="1" y="28164"/>
                  </a:cubicBezTo>
                  <a:cubicBezTo>
                    <a:pt x="404" y="33609"/>
                    <a:pt x="3093" y="36970"/>
                    <a:pt x="3496" y="37406"/>
                  </a:cubicBezTo>
                  <a:cubicBezTo>
                    <a:pt x="3496" y="37406"/>
                    <a:pt x="3765" y="36129"/>
                    <a:pt x="4471" y="35020"/>
                  </a:cubicBezTo>
                  <a:cubicBezTo>
                    <a:pt x="4202" y="33205"/>
                    <a:pt x="4202" y="31222"/>
                    <a:pt x="4471" y="28836"/>
                  </a:cubicBezTo>
                  <a:cubicBezTo>
                    <a:pt x="5042" y="25341"/>
                    <a:pt x="5882" y="21577"/>
                    <a:pt x="8134" y="18619"/>
                  </a:cubicBezTo>
                  <a:lnTo>
                    <a:pt x="8134" y="18619"/>
                  </a:lnTo>
                  <a:cubicBezTo>
                    <a:pt x="7294" y="18922"/>
                    <a:pt x="6857" y="19459"/>
                    <a:pt x="6151" y="19896"/>
                  </a:cubicBezTo>
                  <a:cubicBezTo>
                    <a:pt x="6151" y="19056"/>
                    <a:pt x="6722" y="18216"/>
                    <a:pt x="7126" y="17510"/>
                  </a:cubicBezTo>
                  <a:cubicBezTo>
                    <a:pt x="8134" y="16099"/>
                    <a:pt x="9109" y="14721"/>
                    <a:pt x="10218" y="13443"/>
                  </a:cubicBezTo>
                  <a:cubicBezTo>
                    <a:pt x="12470" y="10923"/>
                    <a:pt x="14856" y="8671"/>
                    <a:pt x="18049" y="7562"/>
                  </a:cubicBezTo>
                  <a:cubicBezTo>
                    <a:pt x="20166" y="6722"/>
                    <a:pt x="22418" y="6318"/>
                    <a:pt x="24636" y="6318"/>
                  </a:cubicBezTo>
                  <a:cubicBezTo>
                    <a:pt x="26182" y="6318"/>
                    <a:pt x="27593" y="6453"/>
                    <a:pt x="28971" y="6991"/>
                  </a:cubicBezTo>
                  <a:cubicBezTo>
                    <a:pt x="30517" y="7428"/>
                    <a:pt x="31929" y="7999"/>
                    <a:pt x="33172" y="8839"/>
                  </a:cubicBezTo>
                  <a:cubicBezTo>
                    <a:pt x="33744" y="9377"/>
                    <a:pt x="34450" y="10217"/>
                    <a:pt x="35155" y="10520"/>
                  </a:cubicBezTo>
                  <a:cubicBezTo>
                    <a:pt x="35424" y="10654"/>
                    <a:pt x="35861" y="10654"/>
                    <a:pt x="36264" y="10654"/>
                  </a:cubicBezTo>
                  <a:lnTo>
                    <a:pt x="37105" y="10654"/>
                  </a:lnTo>
                  <a:cubicBezTo>
                    <a:pt x="38920" y="10654"/>
                    <a:pt x="41037" y="11897"/>
                    <a:pt x="42717" y="13175"/>
                  </a:cubicBezTo>
                  <a:cubicBezTo>
                    <a:pt x="44398" y="14418"/>
                    <a:pt x="45641" y="15695"/>
                    <a:pt x="45641" y="15695"/>
                  </a:cubicBezTo>
                  <a:cubicBezTo>
                    <a:pt x="46481" y="16099"/>
                    <a:pt x="46918" y="16804"/>
                    <a:pt x="47624" y="17510"/>
                  </a:cubicBezTo>
                  <a:lnTo>
                    <a:pt x="47759" y="17645"/>
                  </a:lnTo>
                  <a:lnTo>
                    <a:pt x="47759" y="17510"/>
                  </a:lnTo>
                  <a:cubicBezTo>
                    <a:pt x="47759" y="16401"/>
                    <a:pt x="46918" y="14553"/>
                    <a:pt x="46481" y="13578"/>
                  </a:cubicBezTo>
                  <a:cubicBezTo>
                    <a:pt x="45776" y="12032"/>
                    <a:pt x="44532" y="11057"/>
                    <a:pt x="43558" y="9814"/>
                  </a:cubicBezTo>
                  <a:cubicBezTo>
                    <a:pt x="41306" y="6856"/>
                    <a:pt x="38382" y="4638"/>
                    <a:pt x="34584" y="4638"/>
                  </a:cubicBezTo>
                  <a:lnTo>
                    <a:pt x="33744" y="4638"/>
                  </a:lnTo>
                  <a:cubicBezTo>
                    <a:pt x="33172" y="4638"/>
                    <a:pt x="32769" y="4470"/>
                    <a:pt x="32500" y="4336"/>
                  </a:cubicBezTo>
                  <a:cubicBezTo>
                    <a:pt x="31660" y="4067"/>
                    <a:pt x="30954" y="3226"/>
                    <a:pt x="30383" y="2655"/>
                  </a:cubicBezTo>
                  <a:cubicBezTo>
                    <a:pt x="28971" y="1815"/>
                    <a:pt x="27593" y="1109"/>
                    <a:pt x="26047" y="706"/>
                  </a:cubicBezTo>
                  <a:cubicBezTo>
                    <a:pt x="24501" y="134"/>
                    <a:pt x="22955" y="0"/>
                    <a:pt x="21409" y="0"/>
                  </a:cubicBezTo>
                  <a:close/>
                </a:path>
              </a:pathLst>
            </a:custGeom>
            <a:solidFill>
              <a:schemeClr val="accen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74" name="Google Shape;669;p30">
              <a:extLst>
                <a:ext uri="{FF2B5EF4-FFF2-40B4-BE49-F238E27FC236}">
                  <a16:creationId xmlns:a16="http://schemas.microsoft.com/office/drawing/2014/main" id="{D1976D00-D8BE-4CA0-8F85-F6054E10FEF5}"/>
                </a:ext>
              </a:extLst>
            </p:cNvPr>
            <p:cNvSpPr/>
            <p:nvPr/>
          </p:nvSpPr>
          <p:spPr>
            <a:xfrm>
              <a:off x="1070475" y="1736225"/>
              <a:ext cx="244525" cy="252075"/>
            </a:xfrm>
            <a:custGeom>
              <a:avLst/>
              <a:gdLst/>
              <a:ahLst/>
              <a:cxnLst/>
              <a:rect l="l" t="t" r="r" b="b"/>
              <a:pathLst>
                <a:path w="9781" h="10083" extrusionOk="0">
                  <a:moveTo>
                    <a:pt x="6856" y="0"/>
                  </a:moveTo>
                  <a:lnTo>
                    <a:pt x="3227" y="7865"/>
                  </a:lnTo>
                  <a:lnTo>
                    <a:pt x="404" y="8570"/>
                  </a:lnTo>
                  <a:cubicBezTo>
                    <a:pt x="0" y="8705"/>
                    <a:pt x="0" y="9243"/>
                    <a:pt x="269" y="9411"/>
                  </a:cubicBezTo>
                  <a:cubicBezTo>
                    <a:pt x="1109" y="9814"/>
                    <a:pt x="2084" y="10083"/>
                    <a:pt x="3059" y="10083"/>
                  </a:cubicBezTo>
                  <a:cubicBezTo>
                    <a:pt x="3630" y="10083"/>
                    <a:pt x="4201" y="9814"/>
                    <a:pt x="4605" y="9411"/>
                  </a:cubicBezTo>
                  <a:lnTo>
                    <a:pt x="9780" y="2823"/>
                  </a:lnTo>
                  <a:lnTo>
                    <a:pt x="6856" y="0"/>
                  </a:lnTo>
                  <a:close/>
                </a:path>
              </a:pathLst>
            </a:custGeom>
            <a:solidFill>
              <a:srgbClr val="A67C52"/>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75" name="Google Shape;670;p30">
              <a:extLst>
                <a:ext uri="{FF2B5EF4-FFF2-40B4-BE49-F238E27FC236}">
                  <a16:creationId xmlns:a16="http://schemas.microsoft.com/office/drawing/2014/main" id="{AAD4584A-C92B-40ED-85E4-18603B7D99A4}"/>
                </a:ext>
              </a:extLst>
            </p:cNvPr>
            <p:cNvSpPr/>
            <p:nvPr/>
          </p:nvSpPr>
          <p:spPr>
            <a:xfrm>
              <a:off x="1272950" y="1526175"/>
              <a:ext cx="203375" cy="224350"/>
            </a:xfrm>
            <a:custGeom>
              <a:avLst/>
              <a:gdLst/>
              <a:ahLst/>
              <a:cxnLst/>
              <a:rect l="l" t="t" r="r" b="b"/>
              <a:pathLst>
                <a:path w="8135"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227"/>
                    <a:pt x="8134" y="2689"/>
                    <a:pt x="8000" y="2117"/>
                  </a:cubicBezTo>
                  <a:cubicBezTo>
                    <a:pt x="7865" y="840"/>
                    <a:pt x="6891" y="0"/>
                    <a:pt x="5748" y="0"/>
                  </a:cubicBezTo>
                  <a:close/>
                </a:path>
              </a:pathLst>
            </a:custGeom>
            <a:solidFill>
              <a:srgbClr val="D07752"/>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76" name="Google Shape;671;p30">
              <a:extLst>
                <a:ext uri="{FF2B5EF4-FFF2-40B4-BE49-F238E27FC236}">
                  <a16:creationId xmlns:a16="http://schemas.microsoft.com/office/drawing/2014/main" id="{AC2D758F-DC55-4116-B68B-1B04B362DB59}"/>
                </a:ext>
              </a:extLst>
            </p:cNvPr>
            <p:cNvSpPr/>
            <p:nvPr/>
          </p:nvSpPr>
          <p:spPr>
            <a:xfrm>
              <a:off x="1272950" y="1526175"/>
              <a:ext cx="200000" cy="224350"/>
            </a:xfrm>
            <a:custGeom>
              <a:avLst/>
              <a:gdLst/>
              <a:ahLst/>
              <a:cxnLst/>
              <a:rect l="l" t="t" r="r" b="b"/>
              <a:pathLst>
                <a:path w="8000"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361"/>
                    <a:pt x="8000" y="2823"/>
                    <a:pt x="8000" y="2386"/>
                  </a:cubicBezTo>
                  <a:lnTo>
                    <a:pt x="8000" y="2117"/>
                  </a:lnTo>
                  <a:cubicBezTo>
                    <a:pt x="7865" y="840"/>
                    <a:pt x="6891" y="0"/>
                    <a:pt x="5748" y="0"/>
                  </a:cubicBezTo>
                  <a:close/>
                </a:path>
              </a:pathLst>
            </a:custGeom>
            <a:solidFill>
              <a:schemeClr val="accent5"/>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77" name="Google Shape;672;p30">
              <a:extLst>
                <a:ext uri="{FF2B5EF4-FFF2-40B4-BE49-F238E27FC236}">
                  <a16:creationId xmlns:a16="http://schemas.microsoft.com/office/drawing/2014/main" id="{9DCA2443-E86C-480E-80ED-43C0CBF77CCE}"/>
                </a:ext>
              </a:extLst>
            </p:cNvPr>
            <p:cNvSpPr/>
            <p:nvPr/>
          </p:nvSpPr>
          <p:spPr>
            <a:xfrm>
              <a:off x="1220875" y="1659450"/>
              <a:ext cx="153775" cy="156625"/>
            </a:xfrm>
            <a:custGeom>
              <a:avLst/>
              <a:gdLst/>
              <a:ahLst/>
              <a:cxnLst/>
              <a:rect l="l" t="t" r="r" b="b"/>
              <a:pathLst>
                <a:path w="6151" h="6265" extrusionOk="0">
                  <a:moveTo>
                    <a:pt x="1484" y="1"/>
                  </a:moveTo>
                  <a:cubicBezTo>
                    <a:pt x="1237" y="1"/>
                    <a:pt x="1007" y="116"/>
                    <a:pt x="840" y="282"/>
                  </a:cubicBezTo>
                  <a:lnTo>
                    <a:pt x="135" y="1693"/>
                  </a:lnTo>
                  <a:cubicBezTo>
                    <a:pt x="0" y="1962"/>
                    <a:pt x="0" y="2231"/>
                    <a:pt x="269" y="2534"/>
                  </a:cubicBezTo>
                  <a:lnTo>
                    <a:pt x="840" y="3071"/>
                  </a:lnTo>
                  <a:lnTo>
                    <a:pt x="4067" y="6163"/>
                  </a:lnTo>
                  <a:cubicBezTo>
                    <a:pt x="4134" y="6230"/>
                    <a:pt x="4235" y="6264"/>
                    <a:pt x="4357" y="6264"/>
                  </a:cubicBezTo>
                  <a:cubicBezTo>
                    <a:pt x="4478" y="6264"/>
                    <a:pt x="4621" y="6230"/>
                    <a:pt x="4773" y="6163"/>
                  </a:cubicBezTo>
                  <a:lnTo>
                    <a:pt x="6016" y="4920"/>
                  </a:lnTo>
                  <a:cubicBezTo>
                    <a:pt x="6151" y="4617"/>
                    <a:pt x="6151" y="4348"/>
                    <a:pt x="6016" y="4080"/>
                  </a:cubicBezTo>
                  <a:lnTo>
                    <a:pt x="2084" y="416"/>
                  </a:lnTo>
                  <a:lnTo>
                    <a:pt x="1949" y="147"/>
                  </a:lnTo>
                  <a:cubicBezTo>
                    <a:pt x="1795" y="45"/>
                    <a:pt x="1636" y="1"/>
                    <a:pt x="1484" y="1"/>
                  </a:cubicBezTo>
                  <a:close/>
                </a:path>
              </a:pathLst>
            </a:custGeom>
            <a:solidFill>
              <a:schemeClr val="accent3"/>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grpSp>
        <p:nvGrpSpPr>
          <p:cNvPr id="278" name="Google Shape;211;p3">
            <a:extLst>
              <a:ext uri="{FF2B5EF4-FFF2-40B4-BE49-F238E27FC236}">
                <a16:creationId xmlns:a16="http://schemas.microsoft.com/office/drawing/2014/main" id="{C0855F1D-93D4-4849-83E1-706E437C7250}"/>
              </a:ext>
            </a:extLst>
          </p:cNvPr>
          <p:cNvGrpSpPr/>
          <p:nvPr userDrawn="1"/>
        </p:nvGrpSpPr>
        <p:grpSpPr>
          <a:xfrm>
            <a:off x="772900" y="1186379"/>
            <a:ext cx="333322" cy="298986"/>
            <a:chOff x="2495125" y="2142250"/>
            <a:chExt cx="444275" cy="398525"/>
          </a:xfrm>
        </p:grpSpPr>
        <p:sp>
          <p:nvSpPr>
            <p:cNvPr id="279" name="Google Shape;212;p3">
              <a:extLst>
                <a:ext uri="{FF2B5EF4-FFF2-40B4-BE49-F238E27FC236}">
                  <a16:creationId xmlns:a16="http://schemas.microsoft.com/office/drawing/2014/main" id="{DC5C5AA7-5761-4B23-B999-8F5CA61CD038}"/>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endParaRPr sz="1350" dirty="0">
                <a:solidFill>
                  <a:prstClr val="black"/>
                </a:solidFill>
                <a:latin typeface="Times New Roman" panose="02020603050405020304" pitchFamily="18" charset="0"/>
              </a:endParaRPr>
            </a:p>
          </p:txBody>
        </p:sp>
        <p:sp>
          <p:nvSpPr>
            <p:cNvPr id="280" name="Google Shape;213;p3">
              <a:extLst>
                <a:ext uri="{FF2B5EF4-FFF2-40B4-BE49-F238E27FC236}">
                  <a16:creationId xmlns:a16="http://schemas.microsoft.com/office/drawing/2014/main" id="{1933B0D6-ABFA-4CD7-A762-19337F9750DD}"/>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grpSp>
        <p:nvGrpSpPr>
          <p:cNvPr id="281" name="Google Shape;214;p3">
            <a:extLst>
              <a:ext uri="{FF2B5EF4-FFF2-40B4-BE49-F238E27FC236}">
                <a16:creationId xmlns:a16="http://schemas.microsoft.com/office/drawing/2014/main" id="{1EFB947C-860E-4AA2-A5A2-1CEEEFC38B34}"/>
              </a:ext>
            </a:extLst>
          </p:cNvPr>
          <p:cNvGrpSpPr/>
          <p:nvPr userDrawn="1"/>
        </p:nvGrpSpPr>
        <p:grpSpPr>
          <a:xfrm>
            <a:off x="7923582" y="3780148"/>
            <a:ext cx="218607" cy="211096"/>
            <a:chOff x="3243875" y="2372825"/>
            <a:chExt cx="291375" cy="281375"/>
          </a:xfrm>
        </p:grpSpPr>
        <p:sp>
          <p:nvSpPr>
            <p:cNvPr id="282" name="Google Shape;215;p3">
              <a:extLst>
                <a:ext uri="{FF2B5EF4-FFF2-40B4-BE49-F238E27FC236}">
                  <a16:creationId xmlns:a16="http://schemas.microsoft.com/office/drawing/2014/main" id="{C65D7529-17F2-4B75-9EE5-9962A69A62E0}"/>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83" name="Google Shape;216;p3">
              <a:extLst>
                <a:ext uri="{FF2B5EF4-FFF2-40B4-BE49-F238E27FC236}">
                  <a16:creationId xmlns:a16="http://schemas.microsoft.com/office/drawing/2014/main" id="{ED87057F-C031-4FD4-AEAE-03C05BB98CB0}"/>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84" name="Google Shape;217;p3">
              <a:extLst>
                <a:ext uri="{FF2B5EF4-FFF2-40B4-BE49-F238E27FC236}">
                  <a16:creationId xmlns:a16="http://schemas.microsoft.com/office/drawing/2014/main" id="{EC906738-C714-4EE5-8058-2D4A7FC7EF88}"/>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85" name="Google Shape;218;p3">
              <a:extLst>
                <a:ext uri="{FF2B5EF4-FFF2-40B4-BE49-F238E27FC236}">
                  <a16:creationId xmlns:a16="http://schemas.microsoft.com/office/drawing/2014/main" id="{687DAB77-1E27-4D0D-A65D-B3FE2D9B10B4}"/>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86" name="Google Shape;219;p3">
              <a:extLst>
                <a:ext uri="{FF2B5EF4-FFF2-40B4-BE49-F238E27FC236}">
                  <a16:creationId xmlns:a16="http://schemas.microsoft.com/office/drawing/2014/main" id="{127CCC19-FE1C-4E46-AE9B-2984F6773562}"/>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87" name="Google Shape;220;p3">
              <a:extLst>
                <a:ext uri="{FF2B5EF4-FFF2-40B4-BE49-F238E27FC236}">
                  <a16:creationId xmlns:a16="http://schemas.microsoft.com/office/drawing/2014/main" id="{4DB673E6-ADD0-4ECB-BF9F-B808D5311F72}"/>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88" name="Google Shape;221;p3">
              <a:extLst>
                <a:ext uri="{FF2B5EF4-FFF2-40B4-BE49-F238E27FC236}">
                  <a16:creationId xmlns:a16="http://schemas.microsoft.com/office/drawing/2014/main" id="{4781CA03-AD08-441C-BAB7-0E1690E88D0C}"/>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sz="1350" dirty="0">
                <a:solidFill>
                  <a:prstClr val="black"/>
                </a:solidFill>
                <a:latin typeface="Times New Roman" panose="02020603050405020304" pitchFamily="18" charset="0"/>
              </a:endParaRPr>
            </a:p>
          </p:txBody>
        </p:sp>
        <p:sp>
          <p:nvSpPr>
            <p:cNvPr id="289" name="Google Shape;222;p3">
              <a:extLst>
                <a:ext uri="{FF2B5EF4-FFF2-40B4-BE49-F238E27FC236}">
                  <a16:creationId xmlns:a16="http://schemas.microsoft.com/office/drawing/2014/main" id="{E0816258-217F-404D-BD3D-3293E29FD889}"/>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90" name="Google Shape;223;p3">
              <a:extLst>
                <a:ext uri="{FF2B5EF4-FFF2-40B4-BE49-F238E27FC236}">
                  <a16:creationId xmlns:a16="http://schemas.microsoft.com/office/drawing/2014/main" id="{84FF6178-746C-46CA-9180-258EC4BBA4FC}"/>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91" name="Google Shape;224;p3">
              <a:extLst>
                <a:ext uri="{FF2B5EF4-FFF2-40B4-BE49-F238E27FC236}">
                  <a16:creationId xmlns:a16="http://schemas.microsoft.com/office/drawing/2014/main" id="{C906BB92-3EA7-4E09-8BCD-0337F3A9BB74}"/>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grpSp>
        <p:nvGrpSpPr>
          <p:cNvPr id="292" name="Google Shape;225;p3">
            <a:extLst>
              <a:ext uri="{FF2B5EF4-FFF2-40B4-BE49-F238E27FC236}">
                <a16:creationId xmlns:a16="http://schemas.microsoft.com/office/drawing/2014/main" id="{925CC097-8D38-4AEA-9306-D2D703E51FEC}"/>
              </a:ext>
            </a:extLst>
          </p:cNvPr>
          <p:cNvGrpSpPr/>
          <p:nvPr userDrawn="1"/>
        </p:nvGrpSpPr>
        <p:grpSpPr>
          <a:xfrm>
            <a:off x="8086725" y="536311"/>
            <a:ext cx="125049" cy="126470"/>
            <a:chOff x="4954425" y="2036375"/>
            <a:chExt cx="166675" cy="168575"/>
          </a:xfrm>
        </p:grpSpPr>
        <p:sp>
          <p:nvSpPr>
            <p:cNvPr id="293" name="Google Shape;226;p3">
              <a:extLst>
                <a:ext uri="{FF2B5EF4-FFF2-40B4-BE49-F238E27FC236}">
                  <a16:creationId xmlns:a16="http://schemas.microsoft.com/office/drawing/2014/main" id="{A73811B4-DAE8-43F2-9242-512369E61B47}"/>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94" name="Google Shape;227;p3">
              <a:extLst>
                <a:ext uri="{FF2B5EF4-FFF2-40B4-BE49-F238E27FC236}">
                  <a16:creationId xmlns:a16="http://schemas.microsoft.com/office/drawing/2014/main" id="{1CAC2284-EF0A-4A64-8112-C2F502014E3A}"/>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sp>
        <p:nvSpPr>
          <p:cNvPr id="295" name="Google Shape;228;p3">
            <a:extLst>
              <a:ext uri="{FF2B5EF4-FFF2-40B4-BE49-F238E27FC236}">
                <a16:creationId xmlns:a16="http://schemas.microsoft.com/office/drawing/2014/main" id="{8DF4CFA5-C6E8-4AA5-9916-0D14D265DA7D}"/>
              </a:ext>
            </a:extLst>
          </p:cNvPr>
          <p:cNvSpPr/>
          <p:nvPr userDrawn="1"/>
        </p:nvSpPr>
        <p:spPr>
          <a:xfrm>
            <a:off x="1183176" y="2699166"/>
            <a:ext cx="89375" cy="60919"/>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296" name="Google Shape;229;p3">
            <a:extLst>
              <a:ext uri="{FF2B5EF4-FFF2-40B4-BE49-F238E27FC236}">
                <a16:creationId xmlns:a16="http://schemas.microsoft.com/office/drawing/2014/main" id="{262FDB6E-6024-4D2F-A6EC-321BB317347C}"/>
              </a:ext>
            </a:extLst>
          </p:cNvPr>
          <p:cNvSpPr/>
          <p:nvPr userDrawn="1"/>
        </p:nvSpPr>
        <p:spPr>
          <a:xfrm>
            <a:off x="7387629" y="2917298"/>
            <a:ext cx="65273" cy="46458"/>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grpSp>
        <p:nvGrpSpPr>
          <p:cNvPr id="297" name="Google Shape;230;p3">
            <a:extLst>
              <a:ext uri="{FF2B5EF4-FFF2-40B4-BE49-F238E27FC236}">
                <a16:creationId xmlns:a16="http://schemas.microsoft.com/office/drawing/2014/main" id="{BD5ADFCE-F28A-43D5-9CFF-31FD0A1CC4F9}"/>
              </a:ext>
            </a:extLst>
          </p:cNvPr>
          <p:cNvGrpSpPr/>
          <p:nvPr userDrawn="1"/>
        </p:nvGrpSpPr>
        <p:grpSpPr>
          <a:xfrm>
            <a:off x="956428" y="4157405"/>
            <a:ext cx="125049" cy="126470"/>
            <a:chOff x="4954425" y="2036375"/>
            <a:chExt cx="166675" cy="168575"/>
          </a:xfrm>
        </p:grpSpPr>
        <p:sp>
          <p:nvSpPr>
            <p:cNvPr id="298" name="Google Shape;231;p3">
              <a:extLst>
                <a:ext uri="{FF2B5EF4-FFF2-40B4-BE49-F238E27FC236}">
                  <a16:creationId xmlns:a16="http://schemas.microsoft.com/office/drawing/2014/main" id="{1C1774AA-9741-486B-B8FC-9393CAEDB27F}"/>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99" name="Google Shape;232;p3">
              <a:extLst>
                <a:ext uri="{FF2B5EF4-FFF2-40B4-BE49-F238E27FC236}">
                  <a16:creationId xmlns:a16="http://schemas.microsoft.com/office/drawing/2014/main" id="{A241E20B-C148-4F65-8446-94D31CB41FFF}"/>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sp>
        <p:nvSpPr>
          <p:cNvPr id="138" name="TextBox 137">
            <a:extLst>
              <a:ext uri="{FF2B5EF4-FFF2-40B4-BE49-F238E27FC236}">
                <a16:creationId xmlns:a16="http://schemas.microsoft.com/office/drawing/2014/main" id="{F3E5FC39-98FC-4CBA-B958-5F648514C390}"/>
              </a:ext>
            </a:extLst>
          </p:cNvPr>
          <p:cNvSpPr txBox="1"/>
          <p:nvPr userDrawn="1"/>
        </p:nvSpPr>
        <p:spPr>
          <a:xfrm>
            <a:off x="2670058" y="1142133"/>
            <a:ext cx="3389700" cy="4074192"/>
          </a:xfrm>
          <a:prstGeom prst="rect">
            <a:avLst/>
          </a:prstGeom>
          <a:noFill/>
        </p:spPr>
        <p:txBody>
          <a:bodyPr wrap="square" rtlCol="0">
            <a:spAutoFit/>
          </a:bodyPr>
          <a:lstStyle/>
          <a:p>
            <a:pPr algn="ctr"/>
            <a:r>
              <a:rPr lang="vi-VN" sz="8625" dirty="0">
                <a:solidFill>
                  <a:srgbClr val="C00000"/>
                </a:solidFill>
                <a:latin typeface="UTM Cookies"/>
              </a:rPr>
              <a:t>HOẠT ĐỘNG</a:t>
            </a:r>
          </a:p>
        </p:txBody>
      </p:sp>
    </p:spTree>
    <p:extLst>
      <p:ext uri="{BB962C8B-B14F-4D97-AF65-F5344CB8AC3E}">
        <p14:creationId xmlns:p14="http://schemas.microsoft.com/office/powerpoint/2010/main" val="5862211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278"/>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295"/>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297"/>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292"/>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296"/>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281"/>
                                        </p:tgtEl>
                                      </p:cBhvr>
                                      <p:by x="150000" y="150000"/>
                                    </p:animScale>
                                  </p:childTnLst>
                                </p:cTn>
                              </p:par>
                              <p:par>
                                <p:cTn id="17" presetID="16" presetClass="entr" presetSubtype="21"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Effect transition="in" filter="barn(inVertical)">
                                      <p:cBhvr>
                                        <p:cTn id="19" dur="500"/>
                                        <p:tgtEl>
                                          <p:spTgt spid="98"/>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99"/>
                                        </p:tgtEl>
                                        <p:attrNameLst>
                                          <p:attrName>style.visibility</p:attrName>
                                        </p:attrNameLst>
                                      </p:cBhvr>
                                      <p:to>
                                        <p:strVal val="visible"/>
                                      </p:to>
                                    </p:set>
                                    <p:animEffect transition="in" filter="barn(inVertical)">
                                      <p:cBhvr>
                                        <p:cTn id="22" dur="500"/>
                                        <p:tgtEl>
                                          <p:spTgt spid="99"/>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97"/>
                                        </p:tgtEl>
                                        <p:attrNameLst>
                                          <p:attrName>style.visibility</p:attrName>
                                        </p:attrNameLst>
                                      </p:cBhvr>
                                      <p:to>
                                        <p:strVal val="visible"/>
                                      </p:to>
                                    </p:set>
                                    <p:animEffect transition="in" filter="fade">
                                      <p:cBhvr>
                                        <p:cTn id="26" dur="500"/>
                                        <p:tgtEl>
                                          <p:spTgt spid="97"/>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236"/>
                                        </p:tgtEl>
                                        <p:attrNameLst>
                                          <p:attrName>style.visibility</p:attrName>
                                        </p:attrNameLst>
                                      </p:cBhvr>
                                      <p:to>
                                        <p:strVal val="visible"/>
                                      </p:to>
                                    </p:set>
                                    <p:anim calcmode="lin" valueType="num">
                                      <p:cBhvr>
                                        <p:cTn id="30" dur="1000" fill="hold"/>
                                        <p:tgtEl>
                                          <p:spTgt spid="236"/>
                                        </p:tgtEl>
                                        <p:attrNameLst>
                                          <p:attrName>ppt_w</p:attrName>
                                        </p:attrNameLst>
                                      </p:cBhvr>
                                      <p:tavLst>
                                        <p:tav tm="0">
                                          <p:val>
                                            <p:fltVal val="0"/>
                                          </p:val>
                                        </p:tav>
                                        <p:tav tm="100000">
                                          <p:val>
                                            <p:strVal val="#ppt_w"/>
                                          </p:val>
                                        </p:tav>
                                      </p:tavLst>
                                    </p:anim>
                                    <p:anim calcmode="lin" valueType="num">
                                      <p:cBhvr>
                                        <p:cTn id="31" dur="1000" fill="hold"/>
                                        <p:tgtEl>
                                          <p:spTgt spid="236"/>
                                        </p:tgtEl>
                                        <p:attrNameLst>
                                          <p:attrName>ppt_h</p:attrName>
                                        </p:attrNameLst>
                                      </p:cBhvr>
                                      <p:tavLst>
                                        <p:tav tm="0">
                                          <p:val>
                                            <p:fltVal val="0"/>
                                          </p:val>
                                        </p:tav>
                                        <p:tav tm="100000">
                                          <p:val>
                                            <p:strVal val="#ppt_h"/>
                                          </p:val>
                                        </p:tav>
                                      </p:tavLst>
                                    </p:anim>
                                    <p:anim calcmode="lin" valueType="num">
                                      <p:cBhvr>
                                        <p:cTn id="32" dur="1000" fill="hold"/>
                                        <p:tgtEl>
                                          <p:spTgt spid="236"/>
                                        </p:tgtEl>
                                        <p:attrNameLst>
                                          <p:attrName>style.rotation</p:attrName>
                                        </p:attrNameLst>
                                      </p:cBhvr>
                                      <p:tavLst>
                                        <p:tav tm="0">
                                          <p:val>
                                            <p:fltVal val="90"/>
                                          </p:val>
                                        </p:tav>
                                        <p:tav tm="100000">
                                          <p:val>
                                            <p:fltVal val="0"/>
                                          </p:val>
                                        </p:tav>
                                      </p:tavLst>
                                    </p:anim>
                                    <p:animEffect transition="in" filter="fade">
                                      <p:cBhvr>
                                        <p:cTn id="33" dur="1000"/>
                                        <p:tgtEl>
                                          <p:spTgt spid="236"/>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138"/>
                                        </p:tgtEl>
                                        <p:attrNameLst>
                                          <p:attrName>style.visibility</p:attrName>
                                        </p:attrNameLst>
                                      </p:cBhvr>
                                      <p:to>
                                        <p:strVal val="visible"/>
                                      </p:to>
                                    </p:set>
                                    <p:animEffect transition="in" filter="randombar(horizontal)">
                                      <p:cBhvr>
                                        <p:cTn id="37" dur="500"/>
                                        <p:tgtEl>
                                          <p:spTgt spid="13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295" grpId="0" animBg="1"/>
      <p:bldP spid="296" grpId="0" animBg="1"/>
      <p:bldP spid="138" grpId="0"/>
    </p:bldLst>
  </p:timing>
</p:sldLayout>
</file>

<file path=ppt/slideLayouts/slideLayout82.xml><?xml version="1.0" encoding="utf-8"?>
<p:sldLayout xmlns:a="http://schemas.openxmlformats.org/drawingml/2006/main" xmlns:r="http://schemas.openxmlformats.org/officeDocument/2006/relationships" xmlns:p="http://schemas.openxmlformats.org/presentationml/2006/main" preserve="1" userDrawn="1">
  <p:cSld name="6_Title and Content">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297023" y="164692"/>
            <a:ext cx="8712950" cy="4681543"/>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accent3">
                <a:lumMod val="60000"/>
                <a:lumOff val="40000"/>
              </a:schemeClr>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endParaRPr sz="1350" dirty="0">
                <a:solidFill>
                  <a:prstClr val="black"/>
                </a:solidFill>
                <a:latin typeface="Times New Roman" panose="02020603050405020304" pitchFamily="18" charset="0"/>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349391" y="661836"/>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150354" y="680331"/>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168122" y="742296"/>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393811" y="710860"/>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151248" y="688672"/>
            <a:ext cx="335912"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348498" y="1122388"/>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49460" y="1140883"/>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167228" y="1202847"/>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392918" y="1171412"/>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150353" y="1149223"/>
            <a:ext cx="335912"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347604" y="1582939"/>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48567" y="1601434"/>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166334" y="1663399"/>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392025" y="1631963"/>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49460" y="1609774"/>
            <a:ext cx="335912"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346711" y="2043490"/>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47673" y="2061986"/>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165441" y="2123950"/>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391130" y="2092515"/>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48567" y="2070326"/>
            <a:ext cx="335912"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345817" y="2504042"/>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46779" y="2522537"/>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164548" y="2584501"/>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390237" y="2553066"/>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47674" y="2530877"/>
            <a:ext cx="335912"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344924" y="2964593"/>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45886" y="2983088"/>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163654" y="3045053"/>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389344" y="3013617"/>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46779" y="2991429"/>
            <a:ext cx="335912"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344030" y="3425145"/>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44993" y="3443640"/>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162760" y="3505604"/>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388450" y="3474169"/>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45886" y="3451980"/>
            <a:ext cx="335912"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343137" y="3885696"/>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44100" y="3904191"/>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161867" y="3966156"/>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387556" y="3934720"/>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44993" y="3912531"/>
            <a:ext cx="335912"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342243" y="4346247"/>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43205" y="4364743"/>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160973" y="4426707"/>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386663" y="4395272"/>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44099" y="4373083"/>
            <a:ext cx="335912"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2319402" y="817835"/>
            <a:ext cx="4163971" cy="3549164"/>
          </a:xfrm>
          <a:prstGeom prst="rect">
            <a:avLst/>
          </a:prstGeom>
          <a:solidFill>
            <a:schemeClr val="accent5">
              <a:lumMod val="40000"/>
              <a:lumOff val="60000"/>
            </a:schemeClr>
          </a:solidFill>
          <a:ln>
            <a:noFill/>
          </a:ln>
        </p:spPr>
        <p:txBody>
          <a:bodyPr spcFirstLastPara="1" wrap="square" lIns="68569" tIns="68569" rIns="68569" bIns="68569" anchor="ctr" anchorCtr="0">
            <a:noAutofit/>
          </a:bodyPr>
          <a:lstStyle/>
          <a:p>
            <a:endParaRPr sz="375" dirty="0">
              <a:solidFill>
                <a:prstClr val="black"/>
              </a:solidFill>
              <a:latin typeface="Times New Roman" panose="02020603050405020304" pitchFamily="18" charset="0"/>
            </a:endParaRPr>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109020" y="579882"/>
            <a:ext cx="963357" cy="100291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C00000"/>
          </a:solidFill>
          <a:ln>
            <a:noFill/>
          </a:ln>
        </p:spPr>
        <p:txBody>
          <a:bodyPr spcFirstLastPara="1" wrap="square" lIns="68569" tIns="68569" rIns="68569" bIns="68569" anchor="ctr" anchorCtr="0">
            <a:noAutofit/>
          </a:bodyPr>
          <a:lstStyle/>
          <a:p>
            <a:endParaRPr sz="375">
              <a:solidFill>
                <a:prstClr val="black"/>
              </a:solidFill>
              <a:latin typeface="Times New Roman" panose="02020603050405020304" pitchFamily="18" charset="0"/>
            </a:endParaRPr>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5732065" y="772338"/>
            <a:ext cx="1160589" cy="832447"/>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002060"/>
          </a:solidFill>
          <a:ln>
            <a:noFill/>
          </a:ln>
        </p:spPr>
        <p:txBody>
          <a:bodyPr spcFirstLastPara="1" wrap="square" lIns="68569" tIns="68569" rIns="68569" bIns="68569" anchor="ctr" anchorCtr="0">
            <a:noAutofit/>
          </a:bodyPr>
          <a:lstStyle/>
          <a:p>
            <a:endParaRPr sz="375">
              <a:solidFill>
                <a:prstClr val="black"/>
              </a:solidFill>
              <a:latin typeface="Times New Roman" panose="02020603050405020304" pitchFamily="18" charset="0"/>
            </a:endParaRPr>
          </a:p>
        </p:txBody>
      </p:sp>
      <p:grpSp>
        <p:nvGrpSpPr>
          <p:cNvPr id="138" name="Google Shape;939;p32">
            <a:extLst>
              <a:ext uri="{FF2B5EF4-FFF2-40B4-BE49-F238E27FC236}">
                <a16:creationId xmlns:a16="http://schemas.microsoft.com/office/drawing/2014/main" id="{4E1A926E-6662-419E-9E55-EA22A881A7F7}"/>
              </a:ext>
            </a:extLst>
          </p:cNvPr>
          <p:cNvGrpSpPr/>
          <p:nvPr userDrawn="1"/>
        </p:nvGrpSpPr>
        <p:grpSpPr>
          <a:xfrm>
            <a:off x="1653930" y="2963755"/>
            <a:ext cx="1480912" cy="1515532"/>
            <a:chOff x="2718975" y="493050"/>
            <a:chExt cx="2013175" cy="2066600"/>
          </a:xfrm>
        </p:grpSpPr>
        <p:sp>
          <p:nvSpPr>
            <p:cNvPr id="139" name="Google Shape;940;p32">
              <a:extLst>
                <a:ext uri="{FF2B5EF4-FFF2-40B4-BE49-F238E27FC236}">
                  <a16:creationId xmlns:a16="http://schemas.microsoft.com/office/drawing/2014/main" id="{86F0682C-B277-4309-975F-A0C04F8F30C6}"/>
                </a:ext>
              </a:extLst>
            </p:cNvPr>
            <p:cNvSpPr/>
            <p:nvPr/>
          </p:nvSpPr>
          <p:spPr>
            <a:xfrm>
              <a:off x="3297025" y="2415950"/>
              <a:ext cx="962925" cy="143700"/>
            </a:xfrm>
            <a:custGeom>
              <a:avLst/>
              <a:gdLst/>
              <a:ahLst/>
              <a:cxnLst/>
              <a:rect l="l" t="t" r="r" b="b"/>
              <a:pathLst>
                <a:path w="38517" h="5748" extrusionOk="0">
                  <a:moveTo>
                    <a:pt x="19326" y="1"/>
                  </a:moveTo>
                  <a:cubicBezTo>
                    <a:pt x="8672" y="1"/>
                    <a:pt x="1" y="1379"/>
                    <a:pt x="1" y="2925"/>
                  </a:cubicBezTo>
                  <a:cubicBezTo>
                    <a:pt x="1" y="4471"/>
                    <a:pt x="8672" y="5748"/>
                    <a:pt x="19326" y="5748"/>
                  </a:cubicBezTo>
                  <a:cubicBezTo>
                    <a:pt x="29946" y="5748"/>
                    <a:pt x="38516" y="4471"/>
                    <a:pt x="38516" y="2925"/>
                  </a:cubicBezTo>
                  <a:cubicBezTo>
                    <a:pt x="38516" y="1379"/>
                    <a:pt x="29946" y="1"/>
                    <a:pt x="19326" y="1"/>
                  </a:cubicBezTo>
                  <a:close/>
                </a:path>
              </a:pathLst>
            </a:custGeom>
            <a:solidFill>
              <a:schemeClr val="l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40" name="Google Shape;941;p32">
              <a:extLst>
                <a:ext uri="{FF2B5EF4-FFF2-40B4-BE49-F238E27FC236}">
                  <a16:creationId xmlns:a16="http://schemas.microsoft.com/office/drawing/2014/main" id="{FE326C58-C67D-4FF9-963A-4D9950D4B3B3}"/>
                </a:ext>
              </a:extLst>
            </p:cNvPr>
            <p:cNvSpPr/>
            <p:nvPr/>
          </p:nvSpPr>
          <p:spPr>
            <a:xfrm>
              <a:off x="3853250" y="2190975"/>
              <a:ext cx="381500" cy="366800"/>
            </a:xfrm>
            <a:custGeom>
              <a:avLst/>
              <a:gdLst/>
              <a:ahLst/>
              <a:cxnLst/>
              <a:rect l="l" t="t" r="r" b="b"/>
              <a:pathLst>
                <a:path w="15260" h="14672" extrusionOk="0">
                  <a:moveTo>
                    <a:pt x="4963" y="1"/>
                  </a:moveTo>
                  <a:cubicBezTo>
                    <a:pt x="4854" y="1"/>
                    <a:pt x="4745" y="9"/>
                    <a:pt x="4639" y="26"/>
                  </a:cubicBezTo>
                  <a:cubicBezTo>
                    <a:pt x="3362" y="161"/>
                    <a:pt x="2387" y="732"/>
                    <a:pt x="1681" y="1438"/>
                  </a:cubicBezTo>
                  <a:cubicBezTo>
                    <a:pt x="1144" y="1975"/>
                    <a:pt x="572" y="2816"/>
                    <a:pt x="303" y="3824"/>
                  </a:cubicBezTo>
                  <a:cubicBezTo>
                    <a:pt x="1" y="4664"/>
                    <a:pt x="303" y="5773"/>
                    <a:pt x="1144" y="6345"/>
                  </a:cubicBezTo>
                  <a:lnTo>
                    <a:pt x="10789" y="13738"/>
                  </a:lnTo>
                  <a:lnTo>
                    <a:pt x="11629" y="14444"/>
                  </a:lnTo>
                  <a:cubicBezTo>
                    <a:pt x="11764" y="14595"/>
                    <a:pt x="11940" y="14671"/>
                    <a:pt x="12117" y="14671"/>
                  </a:cubicBezTo>
                  <a:cubicBezTo>
                    <a:pt x="12293" y="14671"/>
                    <a:pt x="12470" y="14595"/>
                    <a:pt x="12604" y="14444"/>
                  </a:cubicBezTo>
                  <a:lnTo>
                    <a:pt x="12739" y="14310"/>
                  </a:lnTo>
                  <a:lnTo>
                    <a:pt x="15125" y="12495"/>
                  </a:lnTo>
                  <a:cubicBezTo>
                    <a:pt x="15259" y="12361"/>
                    <a:pt x="15259" y="11924"/>
                    <a:pt x="14990" y="11924"/>
                  </a:cubicBezTo>
                  <a:lnTo>
                    <a:pt x="13175" y="11655"/>
                  </a:lnTo>
                  <a:lnTo>
                    <a:pt x="13041" y="11655"/>
                  </a:lnTo>
                  <a:lnTo>
                    <a:pt x="6857" y="1135"/>
                  </a:lnTo>
                  <a:cubicBezTo>
                    <a:pt x="6505" y="401"/>
                    <a:pt x="5716" y="1"/>
                    <a:pt x="4963" y="1"/>
                  </a:cubicBezTo>
                  <a:close/>
                </a:path>
              </a:pathLst>
            </a:custGeom>
            <a:solidFill>
              <a:srgbClr val="EBBB73"/>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41" name="Google Shape;942;p32">
              <a:extLst>
                <a:ext uri="{FF2B5EF4-FFF2-40B4-BE49-F238E27FC236}">
                  <a16:creationId xmlns:a16="http://schemas.microsoft.com/office/drawing/2014/main" id="{93F05A58-172A-4C8D-ADA3-0C77ADDADAF0}"/>
                </a:ext>
              </a:extLst>
            </p:cNvPr>
            <p:cNvSpPr/>
            <p:nvPr/>
          </p:nvSpPr>
          <p:spPr>
            <a:xfrm>
              <a:off x="3975925" y="2373950"/>
              <a:ext cx="195800" cy="181500"/>
            </a:xfrm>
            <a:custGeom>
              <a:avLst/>
              <a:gdLst/>
              <a:ahLst/>
              <a:cxnLst/>
              <a:rect l="l" t="t" r="r" b="b"/>
              <a:pathLst>
                <a:path w="7832" h="7260" extrusionOk="0">
                  <a:moveTo>
                    <a:pt x="1816" y="0"/>
                  </a:moveTo>
                  <a:cubicBezTo>
                    <a:pt x="1547" y="135"/>
                    <a:pt x="1412" y="404"/>
                    <a:pt x="1110" y="538"/>
                  </a:cubicBezTo>
                  <a:cubicBezTo>
                    <a:pt x="841" y="975"/>
                    <a:pt x="572" y="1378"/>
                    <a:pt x="270" y="1681"/>
                  </a:cubicBezTo>
                  <a:cubicBezTo>
                    <a:pt x="135" y="1681"/>
                    <a:pt x="135" y="1815"/>
                    <a:pt x="1" y="1950"/>
                  </a:cubicBezTo>
                  <a:lnTo>
                    <a:pt x="5882" y="6419"/>
                  </a:lnTo>
                  <a:lnTo>
                    <a:pt x="6722" y="7125"/>
                  </a:lnTo>
                  <a:cubicBezTo>
                    <a:pt x="6857" y="7260"/>
                    <a:pt x="6991" y="7260"/>
                    <a:pt x="7159" y="7260"/>
                  </a:cubicBezTo>
                  <a:cubicBezTo>
                    <a:pt x="7294" y="7260"/>
                    <a:pt x="7563" y="7260"/>
                    <a:pt x="7697" y="7125"/>
                  </a:cubicBezTo>
                  <a:lnTo>
                    <a:pt x="7832" y="6991"/>
                  </a:lnTo>
                  <a:cubicBezTo>
                    <a:pt x="6588" y="5310"/>
                    <a:pt x="4202" y="2521"/>
                    <a:pt x="1816" y="0"/>
                  </a:cubicBezTo>
                  <a:close/>
                </a:path>
              </a:pathLst>
            </a:custGeom>
            <a:solidFill>
              <a:srgbClr val="E2A253"/>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42" name="Google Shape;943;p32">
              <a:extLst>
                <a:ext uri="{FF2B5EF4-FFF2-40B4-BE49-F238E27FC236}">
                  <a16:creationId xmlns:a16="http://schemas.microsoft.com/office/drawing/2014/main" id="{AEA51228-7E6A-4ED4-9C9B-D2E2CC0BD1D6}"/>
                </a:ext>
              </a:extLst>
            </p:cNvPr>
            <p:cNvSpPr/>
            <p:nvPr/>
          </p:nvSpPr>
          <p:spPr>
            <a:xfrm>
              <a:off x="3366775" y="2190975"/>
              <a:ext cx="381475" cy="366800"/>
            </a:xfrm>
            <a:custGeom>
              <a:avLst/>
              <a:gdLst/>
              <a:ahLst/>
              <a:cxnLst/>
              <a:rect l="l" t="t" r="r" b="b"/>
              <a:pathLst>
                <a:path w="15259" h="14672" extrusionOk="0">
                  <a:moveTo>
                    <a:pt x="10330" y="1"/>
                  </a:moveTo>
                  <a:cubicBezTo>
                    <a:pt x="9576" y="1"/>
                    <a:pt x="8784" y="401"/>
                    <a:pt x="8403" y="1135"/>
                  </a:cubicBezTo>
                  <a:lnTo>
                    <a:pt x="2252" y="11655"/>
                  </a:lnTo>
                  <a:lnTo>
                    <a:pt x="2118" y="11655"/>
                  </a:lnTo>
                  <a:lnTo>
                    <a:pt x="269" y="11924"/>
                  </a:lnTo>
                  <a:cubicBezTo>
                    <a:pt x="0" y="11924"/>
                    <a:pt x="0" y="12361"/>
                    <a:pt x="135" y="12495"/>
                  </a:cubicBezTo>
                  <a:lnTo>
                    <a:pt x="2387" y="14175"/>
                  </a:lnTo>
                  <a:lnTo>
                    <a:pt x="2656" y="14444"/>
                  </a:lnTo>
                  <a:cubicBezTo>
                    <a:pt x="2807" y="14595"/>
                    <a:pt x="2983" y="14671"/>
                    <a:pt x="3155" y="14671"/>
                  </a:cubicBezTo>
                  <a:cubicBezTo>
                    <a:pt x="3328" y="14671"/>
                    <a:pt x="3496" y="14595"/>
                    <a:pt x="3630" y="14444"/>
                  </a:cubicBezTo>
                  <a:lnTo>
                    <a:pt x="4470" y="13738"/>
                  </a:lnTo>
                  <a:lnTo>
                    <a:pt x="14284" y="6345"/>
                  </a:lnTo>
                  <a:cubicBezTo>
                    <a:pt x="14990" y="5773"/>
                    <a:pt x="15259" y="4664"/>
                    <a:pt x="14990" y="3824"/>
                  </a:cubicBezTo>
                  <a:cubicBezTo>
                    <a:pt x="14721" y="2984"/>
                    <a:pt x="14284" y="2278"/>
                    <a:pt x="13881" y="1707"/>
                  </a:cubicBezTo>
                  <a:cubicBezTo>
                    <a:pt x="13041" y="866"/>
                    <a:pt x="12032" y="161"/>
                    <a:pt x="10654" y="26"/>
                  </a:cubicBezTo>
                  <a:cubicBezTo>
                    <a:pt x="10548" y="9"/>
                    <a:pt x="10440" y="1"/>
                    <a:pt x="10330" y="1"/>
                  </a:cubicBezTo>
                  <a:close/>
                </a:path>
              </a:pathLst>
            </a:custGeom>
            <a:solidFill>
              <a:srgbClr val="EBBB73"/>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43" name="Google Shape;944;p32">
              <a:extLst>
                <a:ext uri="{FF2B5EF4-FFF2-40B4-BE49-F238E27FC236}">
                  <a16:creationId xmlns:a16="http://schemas.microsoft.com/office/drawing/2014/main" id="{DD28A33D-03B5-4CF8-872C-9932FEF06FED}"/>
                </a:ext>
              </a:extLst>
            </p:cNvPr>
            <p:cNvSpPr/>
            <p:nvPr/>
          </p:nvSpPr>
          <p:spPr>
            <a:xfrm>
              <a:off x="3426425" y="2377300"/>
              <a:ext cx="199150" cy="178150"/>
            </a:xfrm>
            <a:custGeom>
              <a:avLst/>
              <a:gdLst/>
              <a:ahLst/>
              <a:cxnLst/>
              <a:rect l="l" t="t" r="r" b="b"/>
              <a:pathLst>
                <a:path w="7966" h="7126" extrusionOk="0">
                  <a:moveTo>
                    <a:pt x="6151" y="1"/>
                  </a:moveTo>
                  <a:cubicBezTo>
                    <a:pt x="3933" y="2387"/>
                    <a:pt x="1412" y="5042"/>
                    <a:pt x="1" y="6722"/>
                  </a:cubicBezTo>
                  <a:lnTo>
                    <a:pt x="270" y="6991"/>
                  </a:lnTo>
                  <a:cubicBezTo>
                    <a:pt x="404" y="7126"/>
                    <a:pt x="706" y="7126"/>
                    <a:pt x="841" y="7126"/>
                  </a:cubicBezTo>
                  <a:cubicBezTo>
                    <a:pt x="975" y="7126"/>
                    <a:pt x="1110" y="7126"/>
                    <a:pt x="1244" y="6991"/>
                  </a:cubicBezTo>
                  <a:lnTo>
                    <a:pt x="2084" y="6285"/>
                  </a:lnTo>
                  <a:lnTo>
                    <a:pt x="7966" y="1816"/>
                  </a:lnTo>
                  <a:cubicBezTo>
                    <a:pt x="7697" y="1681"/>
                    <a:pt x="7563" y="1412"/>
                    <a:pt x="7428" y="1110"/>
                  </a:cubicBezTo>
                  <a:lnTo>
                    <a:pt x="6991" y="706"/>
                  </a:lnTo>
                  <a:cubicBezTo>
                    <a:pt x="6722" y="404"/>
                    <a:pt x="6454" y="135"/>
                    <a:pt x="6151" y="1"/>
                  </a:cubicBezTo>
                  <a:close/>
                </a:path>
              </a:pathLst>
            </a:custGeom>
            <a:solidFill>
              <a:srgbClr val="E2A253"/>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44" name="Google Shape;945;p32">
              <a:extLst>
                <a:ext uri="{FF2B5EF4-FFF2-40B4-BE49-F238E27FC236}">
                  <a16:creationId xmlns:a16="http://schemas.microsoft.com/office/drawing/2014/main" id="{7E473B28-F0B1-4222-BFBD-D3DC90AB3D26}"/>
                </a:ext>
              </a:extLst>
            </p:cNvPr>
            <p:cNvSpPr/>
            <p:nvPr/>
          </p:nvSpPr>
          <p:spPr>
            <a:xfrm>
              <a:off x="3366775" y="2482325"/>
              <a:ext cx="111775" cy="75450"/>
            </a:xfrm>
            <a:custGeom>
              <a:avLst/>
              <a:gdLst/>
              <a:ahLst/>
              <a:cxnLst/>
              <a:rect l="l" t="t" r="r" b="b"/>
              <a:pathLst>
                <a:path w="4471" h="3018" extrusionOk="0">
                  <a:moveTo>
                    <a:pt x="2118" y="1"/>
                  </a:moveTo>
                  <a:lnTo>
                    <a:pt x="269" y="270"/>
                  </a:lnTo>
                  <a:cubicBezTo>
                    <a:pt x="0" y="270"/>
                    <a:pt x="0" y="707"/>
                    <a:pt x="135" y="841"/>
                  </a:cubicBezTo>
                  <a:lnTo>
                    <a:pt x="2656" y="2790"/>
                  </a:lnTo>
                  <a:cubicBezTo>
                    <a:pt x="2807" y="2941"/>
                    <a:pt x="2983" y="3017"/>
                    <a:pt x="3155" y="3017"/>
                  </a:cubicBezTo>
                  <a:cubicBezTo>
                    <a:pt x="3328" y="3017"/>
                    <a:pt x="3496" y="2941"/>
                    <a:pt x="3630" y="2790"/>
                  </a:cubicBezTo>
                  <a:lnTo>
                    <a:pt x="4470" y="2084"/>
                  </a:lnTo>
                  <a:lnTo>
                    <a:pt x="2118" y="1"/>
                  </a:lnTo>
                  <a:close/>
                </a:path>
              </a:pathLst>
            </a:custGeom>
            <a:solidFill>
              <a:schemeClr val="accent6"/>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45" name="Google Shape;946;p32">
              <a:extLst>
                <a:ext uri="{FF2B5EF4-FFF2-40B4-BE49-F238E27FC236}">
                  <a16:creationId xmlns:a16="http://schemas.microsoft.com/office/drawing/2014/main" id="{ADD02867-7745-483B-A79E-3BC899B1DF55}"/>
                </a:ext>
              </a:extLst>
            </p:cNvPr>
            <p:cNvSpPr/>
            <p:nvPr/>
          </p:nvSpPr>
          <p:spPr>
            <a:xfrm>
              <a:off x="4122975" y="2482325"/>
              <a:ext cx="111775" cy="75450"/>
            </a:xfrm>
            <a:custGeom>
              <a:avLst/>
              <a:gdLst/>
              <a:ahLst/>
              <a:cxnLst/>
              <a:rect l="l" t="t" r="r" b="b"/>
              <a:pathLst>
                <a:path w="4471" h="3018" extrusionOk="0">
                  <a:moveTo>
                    <a:pt x="2386" y="1"/>
                  </a:moveTo>
                  <a:lnTo>
                    <a:pt x="0" y="2084"/>
                  </a:lnTo>
                  <a:lnTo>
                    <a:pt x="840" y="2790"/>
                  </a:lnTo>
                  <a:cubicBezTo>
                    <a:pt x="975" y="2941"/>
                    <a:pt x="1151" y="3017"/>
                    <a:pt x="1328" y="3017"/>
                  </a:cubicBezTo>
                  <a:cubicBezTo>
                    <a:pt x="1504" y="3017"/>
                    <a:pt x="1681" y="2941"/>
                    <a:pt x="1815" y="2790"/>
                  </a:cubicBezTo>
                  <a:lnTo>
                    <a:pt x="4336" y="841"/>
                  </a:lnTo>
                  <a:cubicBezTo>
                    <a:pt x="4470" y="707"/>
                    <a:pt x="4470" y="270"/>
                    <a:pt x="4201" y="270"/>
                  </a:cubicBezTo>
                  <a:lnTo>
                    <a:pt x="2386" y="1"/>
                  </a:lnTo>
                  <a:close/>
                </a:path>
              </a:pathLst>
            </a:custGeom>
            <a:solidFill>
              <a:schemeClr val="accent6"/>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46" name="Google Shape;947;p32">
              <a:extLst>
                <a:ext uri="{FF2B5EF4-FFF2-40B4-BE49-F238E27FC236}">
                  <a16:creationId xmlns:a16="http://schemas.microsoft.com/office/drawing/2014/main" id="{ECBECAB9-3A80-4E81-9F61-F5AB5A32E080}"/>
                </a:ext>
              </a:extLst>
            </p:cNvPr>
            <p:cNvSpPr/>
            <p:nvPr/>
          </p:nvSpPr>
          <p:spPr>
            <a:xfrm>
              <a:off x="3559175" y="1745975"/>
              <a:ext cx="473075" cy="611225"/>
            </a:xfrm>
            <a:custGeom>
              <a:avLst/>
              <a:gdLst/>
              <a:ahLst/>
              <a:cxnLst/>
              <a:rect l="l" t="t" r="r" b="b"/>
              <a:pathLst>
                <a:path w="18923" h="24449" extrusionOk="0">
                  <a:moveTo>
                    <a:pt x="9163" y="1"/>
                  </a:moveTo>
                  <a:cubicBezTo>
                    <a:pt x="7538" y="1"/>
                    <a:pt x="5920" y="545"/>
                    <a:pt x="4639" y="1593"/>
                  </a:cubicBezTo>
                  <a:lnTo>
                    <a:pt x="4504" y="1593"/>
                  </a:lnTo>
                  <a:cubicBezTo>
                    <a:pt x="2387" y="3274"/>
                    <a:pt x="1412" y="5929"/>
                    <a:pt x="1816" y="8449"/>
                  </a:cubicBezTo>
                  <a:cubicBezTo>
                    <a:pt x="2253" y="11373"/>
                    <a:pt x="1984" y="14331"/>
                    <a:pt x="975" y="16986"/>
                  </a:cubicBezTo>
                  <a:lnTo>
                    <a:pt x="438" y="18532"/>
                  </a:lnTo>
                  <a:cubicBezTo>
                    <a:pt x="1" y="19641"/>
                    <a:pt x="438" y="21053"/>
                    <a:pt x="1412" y="21758"/>
                  </a:cubicBezTo>
                  <a:lnTo>
                    <a:pt x="4639" y="23977"/>
                  </a:lnTo>
                  <a:cubicBezTo>
                    <a:pt x="4969" y="24224"/>
                    <a:pt x="5411" y="24449"/>
                    <a:pt x="5874" y="24449"/>
                  </a:cubicBezTo>
                  <a:cubicBezTo>
                    <a:pt x="5977" y="24449"/>
                    <a:pt x="6081" y="24438"/>
                    <a:pt x="6185" y="24413"/>
                  </a:cubicBezTo>
                  <a:lnTo>
                    <a:pt x="12066" y="24279"/>
                  </a:lnTo>
                  <a:cubicBezTo>
                    <a:pt x="12470" y="24279"/>
                    <a:pt x="13041" y="24145"/>
                    <a:pt x="13444" y="23708"/>
                  </a:cubicBezTo>
                  <a:lnTo>
                    <a:pt x="17511" y="20918"/>
                  </a:lnTo>
                  <a:cubicBezTo>
                    <a:pt x="18486" y="20212"/>
                    <a:pt x="18922" y="18801"/>
                    <a:pt x="18351" y="17692"/>
                  </a:cubicBezTo>
                  <a:lnTo>
                    <a:pt x="17376" y="15305"/>
                  </a:lnTo>
                  <a:cubicBezTo>
                    <a:pt x="16536" y="13222"/>
                    <a:pt x="16099" y="10701"/>
                    <a:pt x="16267" y="8315"/>
                  </a:cubicBezTo>
                  <a:lnTo>
                    <a:pt x="16267" y="7475"/>
                  </a:lnTo>
                  <a:cubicBezTo>
                    <a:pt x="16402" y="4820"/>
                    <a:pt x="14990" y="2299"/>
                    <a:pt x="12604" y="887"/>
                  </a:cubicBezTo>
                  <a:cubicBezTo>
                    <a:pt x="11540" y="291"/>
                    <a:pt x="10350" y="1"/>
                    <a:pt x="9163" y="1"/>
                  </a:cubicBezTo>
                  <a:close/>
                </a:path>
              </a:pathLst>
            </a:custGeom>
            <a:solidFill>
              <a:schemeClr val="accent4"/>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47" name="Google Shape;948;p32">
              <a:extLst>
                <a:ext uri="{FF2B5EF4-FFF2-40B4-BE49-F238E27FC236}">
                  <a16:creationId xmlns:a16="http://schemas.microsoft.com/office/drawing/2014/main" id="{B7C06D9E-3A47-4324-B8FE-4A51A2CAA9AA}"/>
                </a:ext>
              </a:extLst>
            </p:cNvPr>
            <p:cNvSpPr/>
            <p:nvPr/>
          </p:nvSpPr>
          <p:spPr>
            <a:xfrm>
              <a:off x="3597825" y="2020200"/>
              <a:ext cx="14325" cy="111775"/>
            </a:xfrm>
            <a:custGeom>
              <a:avLst/>
              <a:gdLst/>
              <a:ahLst/>
              <a:cxnLst/>
              <a:rect l="l" t="t" r="r" b="b"/>
              <a:pathLst>
                <a:path w="573" h="4471" extrusionOk="0">
                  <a:moveTo>
                    <a:pt x="572" y="1"/>
                  </a:moveTo>
                  <a:cubicBezTo>
                    <a:pt x="572" y="1547"/>
                    <a:pt x="270" y="3093"/>
                    <a:pt x="1" y="4471"/>
                  </a:cubicBezTo>
                  <a:lnTo>
                    <a:pt x="1" y="4471"/>
                  </a:lnTo>
                  <a:cubicBezTo>
                    <a:pt x="270" y="3093"/>
                    <a:pt x="572" y="1547"/>
                    <a:pt x="572" y="1"/>
                  </a:cubicBezTo>
                  <a:close/>
                </a:path>
              </a:pathLst>
            </a:custGeom>
            <a:solidFill>
              <a:srgbClr val="CACCD9"/>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48" name="Google Shape;949;p32">
              <a:extLst>
                <a:ext uri="{FF2B5EF4-FFF2-40B4-BE49-F238E27FC236}">
                  <a16:creationId xmlns:a16="http://schemas.microsoft.com/office/drawing/2014/main" id="{0E41DDDB-0B85-4B64-AD7C-5B42DC471236}"/>
                </a:ext>
              </a:extLst>
            </p:cNvPr>
            <p:cNvSpPr/>
            <p:nvPr/>
          </p:nvSpPr>
          <p:spPr>
            <a:xfrm>
              <a:off x="3595030" y="1907045"/>
              <a:ext cx="59700" cy="252100"/>
            </a:xfrm>
            <a:custGeom>
              <a:avLst/>
              <a:gdLst/>
              <a:ahLst/>
              <a:cxnLst/>
              <a:rect l="l" t="t" r="r" b="b"/>
              <a:pathLst>
                <a:path w="2388" h="10084" extrusionOk="0">
                  <a:moveTo>
                    <a:pt x="438" y="1"/>
                  </a:moveTo>
                  <a:cubicBezTo>
                    <a:pt x="270" y="1"/>
                    <a:pt x="135" y="303"/>
                    <a:pt x="135" y="1009"/>
                  </a:cubicBezTo>
                  <a:cubicBezTo>
                    <a:pt x="135" y="1278"/>
                    <a:pt x="135" y="1681"/>
                    <a:pt x="270" y="2118"/>
                  </a:cubicBezTo>
                  <a:cubicBezTo>
                    <a:pt x="438" y="2959"/>
                    <a:pt x="438" y="3799"/>
                    <a:pt x="572" y="4639"/>
                  </a:cubicBezTo>
                  <a:cubicBezTo>
                    <a:pt x="572" y="6185"/>
                    <a:pt x="270" y="7731"/>
                    <a:pt x="1" y="9109"/>
                  </a:cubicBezTo>
                  <a:cubicBezTo>
                    <a:pt x="270" y="9243"/>
                    <a:pt x="1816" y="9949"/>
                    <a:pt x="1950" y="9949"/>
                  </a:cubicBezTo>
                  <a:cubicBezTo>
                    <a:pt x="2118" y="10084"/>
                    <a:pt x="2253" y="10084"/>
                    <a:pt x="2387" y="10084"/>
                  </a:cubicBezTo>
                  <a:cubicBezTo>
                    <a:pt x="1816" y="2690"/>
                    <a:pt x="841" y="1"/>
                    <a:pt x="438" y="1"/>
                  </a:cubicBezTo>
                  <a:close/>
                </a:path>
              </a:pathLst>
            </a:custGeom>
            <a:solidFill>
              <a:schemeClr val="accent3"/>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49" name="Google Shape;950;p32">
              <a:extLst>
                <a:ext uri="{FF2B5EF4-FFF2-40B4-BE49-F238E27FC236}">
                  <a16:creationId xmlns:a16="http://schemas.microsoft.com/office/drawing/2014/main" id="{B8270323-2185-4ABB-9F1A-91DD7D23EB43}"/>
                </a:ext>
              </a:extLst>
            </p:cNvPr>
            <p:cNvSpPr/>
            <p:nvPr/>
          </p:nvSpPr>
          <p:spPr>
            <a:xfrm>
              <a:off x="3965850" y="1984925"/>
              <a:ext cx="31100" cy="147050"/>
            </a:xfrm>
            <a:custGeom>
              <a:avLst/>
              <a:gdLst/>
              <a:ahLst/>
              <a:cxnLst/>
              <a:rect l="l" t="t" r="r" b="b"/>
              <a:pathLst>
                <a:path w="1244" h="5882" extrusionOk="0">
                  <a:moveTo>
                    <a:pt x="0" y="0"/>
                  </a:moveTo>
                  <a:cubicBezTo>
                    <a:pt x="0" y="1983"/>
                    <a:pt x="404" y="3933"/>
                    <a:pt x="1109" y="5747"/>
                  </a:cubicBezTo>
                  <a:lnTo>
                    <a:pt x="1109" y="5747"/>
                  </a:lnTo>
                  <a:lnTo>
                    <a:pt x="1244" y="5882"/>
                  </a:lnTo>
                  <a:lnTo>
                    <a:pt x="1109" y="5747"/>
                  </a:lnTo>
                  <a:cubicBezTo>
                    <a:pt x="404" y="3933"/>
                    <a:pt x="0" y="1983"/>
                    <a:pt x="0" y="0"/>
                  </a:cubicBezTo>
                  <a:close/>
                </a:path>
              </a:pathLst>
            </a:custGeom>
            <a:solidFill>
              <a:srgbClr val="CACCD9"/>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50" name="Google Shape;951;p32">
              <a:extLst>
                <a:ext uri="{FF2B5EF4-FFF2-40B4-BE49-F238E27FC236}">
                  <a16:creationId xmlns:a16="http://schemas.microsoft.com/office/drawing/2014/main" id="{BE578E9C-33B5-45A4-911F-23A5E521093B}"/>
                </a:ext>
              </a:extLst>
            </p:cNvPr>
            <p:cNvSpPr/>
            <p:nvPr/>
          </p:nvSpPr>
          <p:spPr>
            <a:xfrm>
              <a:off x="3877625" y="1852175"/>
              <a:ext cx="115975" cy="308375"/>
            </a:xfrm>
            <a:custGeom>
              <a:avLst/>
              <a:gdLst/>
              <a:ahLst/>
              <a:cxnLst/>
              <a:rect l="l" t="t" r="r" b="b"/>
              <a:pathLst>
                <a:path w="4639" h="12335" extrusionOk="0">
                  <a:moveTo>
                    <a:pt x="841" y="0"/>
                  </a:moveTo>
                  <a:cubicBezTo>
                    <a:pt x="303" y="0"/>
                    <a:pt x="0" y="269"/>
                    <a:pt x="169" y="1109"/>
                  </a:cubicBezTo>
                  <a:cubicBezTo>
                    <a:pt x="841" y="4336"/>
                    <a:pt x="1143" y="8537"/>
                    <a:pt x="1278" y="12335"/>
                  </a:cubicBezTo>
                  <a:cubicBezTo>
                    <a:pt x="1546" y="12167"/>
                    <a:pt x="1849" y="12032"/>
                    <a:pt x="2252" y="12032"/>
                  </a:cubicBezTo>
                  <a:cubicBezTo>
                    <a:pt x="2252" y="11898"/>
                    <a:pt x="4504" y="11192"/>
                    <a:pt x="4638" y="11057"/>
                  </a:cubicBezTo>
                  <a:cubicBezTo>
                    <a:pt x="3933" y="9243"/>
                    <a:pt x="3529" y="7293"/>
                    <a:pt x="3529" y="5310"/>
                  </a:cubicBezTo>
                  <a:cubicBezTo>
                    <a:pt x="3361" y="4907"/>
                    <a:pt x="3361" y="4470"/>
                    <a:pt x="3529" y="4067"/>
                  </a:cubicBezTo>
                  <a:lnTo>
                    <a:pt x="3529" y="3227"/>
                  </a:lnTo>
                  <a:lnTo>
                    <a:pt x="3529" y="2924"/>
                  </a:lnTo>
                  <a:cubicBezTo>
                    <a:pt x="3529" y="1244"/>
                    <a:pt x="1849" y="0"/>
                    <a:pt x="841" y="0"/>
                  </a:cubicBezTo>
                  <a:close/>
                </a:path>
              </a:pathLst>
            </a:custGeom>
            <a:solidFill>
              <a:schemeClr val="accent3"/>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51" name="Google Shape;952;p32">
              <a:extLst>
                <a:ext uri="{FF2B5EF4-FFF2-40B4-BE49-F238E27FC236}">
                  <a16:creationId xmlns:a16="http://schemas.microsoft.com/office/drawing/2014/main" id="{4C518626-E4A3-4EB8-9670-E68DE27C7024}"/>
                </a:ext>
              </a:extLst>
            </p:cNvPr>
            <p:cNvSpPr/>
            <p:nvPr/>
          </p:nvSpPr>
          <p:spPr>
            <a:xfrm>
              <a:off x="3486075" y="2128600"/>
              <a:ext cx="622625" cy="372375"/>
            </a:xfrm>
            <a:custGeom>
              <a:avLst/>
              <a:gdLst/>
              <a:ahLst/>
              <a:cxnLst/>
              <a:rect l="l" t="t" r="r" b="b"/>
              <a:pathLst>
                <a:path w="24905" h="14895" extrusionOk="0">
                  <a:moveTo>
                    <a:pt x="20300" y="0"/>
                  </a:moveTo>
                  <a:cubicBezTo>
                    <a:pt x="17304" y="1203"/>
                    <a:pt x="14432" y="1916"/>
                    <a:pt x="11618" y="1916"/>
                  </a:cubicBezTo>
                  <a:cubicBezTo>
                    <a:pt x="9161" y="1916"/>
                    <a:pt x="6749" y="1372"/>
                    <a:pt x="4336" y="135"/>
                  </a:cubicBezTo>
                  <a:lnTo>
                    <a:pt x="1" y="9108"/>
                  </a:lnTo>
                  <a:cubicBezTo>
                    <a:pt x="62" y="9108"/>
                    <a:pt x="527" y="8879"/>
                    <a:pt x="1241" y="8879"/>
                  </a:cubicBezTo>
                  <a:cubicBezTo>
                    <a:pt x="2095" y="8879"/>
                    <a:pt x="3305" y="9208"/>
                    <a:pt x="4605" y="10654"/>
                  </a:cubicBezTo>
                  <a:lnTo>
                    <a:pt x="5042" y="11058"/>
                  </a:lnTo>
                  <a:cubicBezTo>
                    <a:pt x="6420" y="13041"/>
                    <a:pt x="8537" y="14419"/>
                    <a:pt x="10924" y="14721"/>
                  </a:cubicBezTo>
                  <a:cubicBezTo>
                    <a:pt x="11577" y="14826"/>
                    <a:pt x="12267" y="14894"/>
                    <a:pt x="12972" y="14894"/>
                  </a:cubicBezTo>
                  <a:cubicBezTo>
                    <a:pt x="14986" y="14894"/>
                    <a:pt x="17122" y="14336"/>
                    <a:pt x="18889" y="12469"/>
                  </a:cubicBezTo>
                  <a:cubicBezTo>
                    <a:pt x="19326" y="12200"/>
                    <a:pt x="19595" y="11764"/>
                    <a:pt x="19864" y="11495"/>
                  </a:cubicBezTo>
                  <a:cubicBezTo>
                    <a:pt x="20166" y="11192"/>
                    <a:pt x="20435" y="10789"/>
                    <a:pt x="20704" y="10352"/>
                  </a:cubicBezTo>
                  <a:cubicBezTo>
                    <a:pt x="21531" y="9549"/>
                    <a:pt x="22640" y="8675"/>
                    <a:pt x="23713" y="8675"/>
                  </a:cubicBezTo>
                  <a:cubicBezTo>
                    <a:pt x="24121" y="8675"/>
                    <a:pt x="24525" y="8802"/>
                    <a:pt x="24905" y="9108"/>
                  </a:cubicBezTo>
                  <a:lnTo>
                    <a:pt x="20300" y="0"/>
                  </a:lnTo>
                  <a:close/>
                </a:path>
              </a:pathLst>
            </a:custGeom>
            <a:solidFill>
              <a:schemeClr val="accent4"/>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52" name="Google Shape;953;p32">
              <a:extLst>
                <a:ext uri="{FF2B5EF4-FFF2-40B4-BE49-F238E27FC236}">
                  <a16:creationId xmlns:a16="http://schemas.microsoft.com/office/drawing/2014/main" id="{375A0294-045B-4F57-9300-F65929A5A1AF}"/>
                </a:ext>
              </a:extLst>
            </p:cNvPr>
            <p:cNvSpPr/>
            <p:nvPr/>
          </p:nvSpPr>
          <p:spPr>
            <a:xfrm>
              <a:off x="3486075" y="2131950"/>
              <a:ext cx="111775" cy="224375"/>
            </a:xfrm>
            <a:custGeom>
              <a:avLst/>
              <a:gdLst/>
              <a:ahLst/>
              <a:cxnLst/>
              <a:rect l="l" t="t" r="r" b="b"/>
              <a:pathLst>
                <a:path w="4471" h="8975" extrusionOk="0">
                  <a:moveTo>
                    <a:pt x="4336" y="1"/>
                  </a:moveTo>
                  <a:lnTo>
                    <a:pt x="1" y="8974"/>
                  </a:lnTo>
                  <a:lnTo>
                    <a:pt x="1" y="8974"/>
                  </a:lnTo>
                  <a:lnTo>
                    <a:pt x="4336" y="1"/>
                  </a:lnTo>
                  <a:lnTo>
                    <a:pt x="4471" y="1"/>
                  </a:lnTo>
                  <a:lnTo>
                    <a:pt x="4471" y="1"/>
                  </a:lnTo>
                  <a:close/>
                </a:path>
              </a:pathLst>
            </a:custGeom>
            <a:solidFill>
              <a:srgbClr val="BAC5E4"/>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53" name="Google Shape;954;p32">
              <a:extLst>
                <a:ext uri="{FF2B5EF4-FFF2-40B4-BE49-F238E27FC236}">
                  <a16:creationId xmlns:a16="http://schemas.microsoft.com/office/drawing/2014/main" id="{BE78E60F-BE5F-405F-95D2-22E34C03D440}"/>
                </a:ext>
              </a:extLst>
            </p:cNvPr>
            <p:cNvSpPr/>
            <p:nvPr/>
          </p:nvSpPr>
          <p:spPr>
            <a:xfrm>
              <a:off x="3597825" y="2131950"/>
              <a:ext cx="25" cy="25"/>
            </a:xfrm>
            <a:custGeom>
              <a:avLst/>
              <a:gdLst/>
              <a:ahLst/>
              <a:cxnLst/>
              <a:rect l="l" t="t" r="r" b="b"/>
              <a:pathLst>
                <a:path w="1" h="1" extrusionOk="0">
                  <a:moveTo>
                    <a:pt x="1" y="1"/>
                  </a:moveTo>
                  <a:lnTo>
                    <a:pt x="1" y="1"/>
                  </a:lnTo>
                  <a:lnTo>
                    <a:pt x="1" y="1"/>
                  </a:lnTo>
                  <a:lnTo>
                    <a:pt x="1" y="1"/>
                  </a:lnTo>
                  <a:close/>
                </a:path>
              </a:pathLst>
            </a:custGeom>
            <a:solidFill>
              <a:srgbClr val="949EC2"/>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54" name="Google Shape;955;p32">
              <a:extLst>
                <a:ext uri="{FF2B5EF4-FFF2-40B4-BE49-F238E27FC236}">
                  <a16:creationId xmlns:a16="http://schemas.microsoft.com/office/drawing/2014/main" id="{B2349C7C-9B55-4EEA-89B3-753189FEC384}"/>
                </a:ext>
              </a:extLst>
            </p:cNvPr>
            <p:cNvSpPr/>
            <p:nvPr/>
          </p:nvSpPr>
          <p:spPr>
            <a:xfrm>
              <a:off x="3486075" y="2131950"/>
              <a:ext cx="160525" cy="231100"/>
            </a:xfrm>
            <a:custGeom>
              <a:avLst/>
              <a:gdLst/>
              <a:ahLst/>
              <a:cxnLst/>
              <a:rect l="l" t="t" r="r" b="b"/>
              <a:pathLst>
                <a:path w="6421" h="9244" extrusionOk="0">
                  <a:moveTo>
                    <a:pt x="4336" y="1"/>
                  </a:moveTo>
                  <a:lnTo>
                    <a:pt x="1" y="8974"/>
                  </a:lnTo>
                  <a:cubicBezTo>
                    <a:pt x="135" y="8974"/>
                    <a:pt x="539" y="8706"/>
                    <a:pt x="1244" y="8706"/>
                  </a:cubicBezTo>
                  <a:cubicBezTo>
                    <a:pt x="1816" y="8706"/>
                    <a:pt x="2387" y="8840"/>
                    <a:pt x="3059" y="9243"/>
                  </a:cubicBezTo>
                  <a:cubicBezTo>
                    <a:pt x="3362" y="5882"/>
                    <a:pt x="4471" y="3093"/>
                    <a:pt x="6420" y="841"/>
                  </a:cubicBezTo>
                  <a:cubicBezTo>
                    <a:pt x="5748" y="707"/>
                    <a:pt x="5042" y="438"/>
                    <a:pt x="4471" y="1"/>
                  </a:cubicBezTo>
                  <a:close/>
                </a:path>
              </a:pathLst>
            </a:custGeom>
            <a:solidFill>
              <a:schemeClr val="accent3"/>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55" name="Google Shape;956;p32">
              <a:extLst>
                <a:ext uri="{FF2B5EF4-FFF2-40B4-BE49-F238E27FC236}">
                  <a16:creationId xmlns:a16="http://schemas.microsoft.com/office/drawing/2014/main" id="{520DA718-FDBB-4BD2-8BF0-9CA9868E416E}"/>
                </a:ext>
              </a:extLst>
            </p:cNvPr>
            <p:cNvSpPr/>
            <p:nvPr/>
          </p:nvSpPr>
          <p:spPr>
            <a:xfrm>
              <a:off x="3996925" y="2131950"/>
              <a:ext cx="111775" cy="224375"/>
            </a:xfrm>
            <a:custGeom>
              <a:avLst/>
              <a:gdLst/>
              <a:ahLst/>
              <a:cxnLst/>
              <a:rect l="l" t="t" r="r" b="b"/>
              <a:pathLst>
                <a:path w="4471" h="8975" extrusionOk="0">
                  <a:moveTo>
                    <a:pt x="1" y="1"/>
                  </a:moveTo>
                  <a:lnTo>
                    <a:pt x="1" y="1"/>
                  </a:lnTo>
                  <a:lnTo>
                    <a:pt x="4471" y="8974"/>
                  </a:lnTo>
                  <a:lnTo>
                    <a:pt x="4471" y="8974"/>
                  </a:lnTo>
                  <a:close/>
                </a:path>
              </a:pathLst>
            </a:custGeom>
            <a:solidFill>
              <a:srgbClr val="BAC5E4"/>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56" name="Google Shape;957;p32">
              <a:extLst>
                <a:ext uri="{FF2B5EF4-FFF2-40B4-BE49-F238E27FC236}">
                  <a16:creationId xmlns:a16="http://schemas.microsoft.com/office/drawing/2014/main" id="{B2D2C12E-200E-42C0-9CB6-32AEB0EC3662}"/>
                </a:ext>
              </a:extLst>
            </p:cNvPr>
            <p:cNvSpPr/>
            <p:nvPr/>
          </p:nvSpPr>
          <p:spPr>
            <a:xfrm>
              <a:off x="3993575" y="2128600"/>
              <a:ext cx="3375" cy="3375"/>
            </a:xfrm>
            <a:custGeom>
              <a:avLst/>
              <a:gdLst/>
              <a:ahLst/>
              <a:cxnLst/>
              <a:rect l="l" t="t" r="r" b="b"/>
              <a:pathLst>
                <a:path w="135" h="135" extrusionOk="0">
                  <a:moveTo>
                    <a:pt x="0" y="0"/>
                  </a:moveTo>
                  <a:lnTo>
                    <a:pt x="0" y="135"/>
                  </a:lnTo>
                  <a:lnTo>
                    <a:pt x="135" y="135"/>
                  </a:lnTo>
                  <a:lnTo>
                    <a:pt x="0" y="0"/>
                  </a:lnTo>
                  <a:close/>
                </a:path>
              </a:pathLst>
            </a:custGeom>
            <a:solidFill>
              <a:srgbClr val="949EC2"/>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57" name="Google Shape;958;p32">
              <a:extLst>
                <a:ext uri="{FF2B5EF4-FFF2-40B4-BE49-F238E27FC236}">
                  <a16:creationId xmlns:a16="http://schemas.microsoft.com/office/drawing/2014/main" id="{DC9D3593-7232-4EF5-B495-B7A00FBF325F}"/>
                </a:ext>
              </a:extLst>
            </p:cNvPr>
            <p:cNvSpPr/>
            <p:nvPr/>
          </p:nvSpPr>
          <p:spPr>
            <a:xfrm>
              <a:off x="3933925" y="2128600"/>
              <a:ext cx="59675" cy="24400"/>
            </a:xfrm>
            <a:custGeom>
              <a:avLst/>
              <a:gdLst/>
              <a:ahLst/>
              <a:cxnLst/>
              <a:rect l="l" t="t" r="r" b="b"/>
              <a:pathLst>
                <a:path w="2387" h="976" extrusionOk="0">
                  <a:moveTo>
                    <a:pt x="2386" y="0"/>
                  </a:moveTo>
                  <a:lnTo>
                    <a:pt x="2386" y="0"/>
                  </a:lnTo>
                  <a:cubicBezTo>
                    <a:pt x="2324" y="33"/>
                    <a:pt x="2262" y="64"/>
                    <a:pt x="2200" y="95"/>
                  </a:cubicBezTo>
                  <a:lnTo>
                    <a:pt x="2200" y="95"/>
                  </a:lnTo>
                  <a:cubicBezTo>
                    <a:pt x="2300" y="53"/>
                    <a:pt x="2366" y="20"/>
                    <a:pt x="2386" y="0"/>
                  </a:cubicBezTo>
                  <a:close/>
                  <a:moveTo>
                    <a:pt x="2200" y="95"/>
                  </a:moveTo>
                  <a:lnTo>
                    <a:pt x="2200" y="95"/>
                  </a:lnTo>
                  <a:cubicBezTo>
                    <a:pt x="1632" y="332"/>
                    <a:pt x="0" y="861"/>
                    <a:pt x="0" y="975"/>
                  </a:cubicBezTo>
                  <a:cubicBezTo>
                    <a:pt x="654" y="726"/>
                    <a:pt x="1423" y="477"/>
                    <a:pt x="2200" y="95"/>
                  </a:cubicBezTo>
                  <a:close/>
                </a:path>
              </a:pathLst>
            </a:custGeom>
            <a:solidFill>
              <a:srgbClr val="2E3463"/>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58" name="Google Shape;959;p32">
              <a:extLst>
                <a:ext uri="{FF2B5EF4-FFF2-40B4-BE49-F238E27FC236}">
                  <a16:creationId xmlns:a16="http://schemas.microsoft.com/office/drawing/2014/main" id="{FCE84438-A020-49AA-9771-FCC57744A802}"/>
                </a:ext>
              </a:extLst>
            </p:cNvPr>
            <p:cNvSpPr/>
            <p:nvPr/>
          </p:nvSpPr>
          <p:spPr>
            <a:xfrm>
              <a:off x="3933925" y="2128600"/>
              <a:ext cx="174775" cy="237800"/>
            </a:xfrm>
            <a:custGeom>
              <a:avLst/>
              <a:gdLst/>
              <a:ahLst/>
              <a:cxnLst/>
              <a:rect l="l" t="t" r="r" b="b"/>
              <a:pathLst>
                <a:path w="6991" h="9512" extrusionOk="0">
                  <a:moveTo>
                    <a:pt x="2386" y="0"/>
                  </a:moveTo>
                  <a:cubicBezTo>
                    <a:pt x="1546" y="437"/>
                    <a:pt x="706" y="706"/>
                    <a:pt x="0" y="975"/>
                  </a:cubicBezTo>
                  <a:cubicBezTo>
                    <a:pt x="2252" y="2656"/>
                    <a:pt x="3227" y="5748"/>
                    <a:pt x="3798" y="9512"/>
                  </a:cubicBezTo>
                  <a:cubicBezTo>
                    <a:pt x="4336" y="9108"/>
                    <a:pt x="5042" y="8672"/>
                    <a:pt x="5747" y="8672"/>
                  </a:cubicBezTo>
                  <a:cubicBezTo>
                    <a:pt x="6151" y="8672"/>
                    <a:pt x="6588" y="8840"/>
                    <a:pt x="6991" y="9108"/>
                  </a:cubicBezTo>
                  <a:lnTo>
                    <a:pt x="2521" y="135"/>
                  </a:lnTo>
                  <a:lnTo>
                    <a:pt x="2386" y="135"/>
                  </a:lnTo>
                  <a:lnTo>
                    <a:pt x="2386" y="0"/>
                  </a:lnTo>
                  <a:close/>
                </a:path>
              </a:pathLst>
            </a:custGeom>
            <a:solidFill>
              <a:schemeClr val="accent3"/>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59" name="Google Shape;960;p32">
              <a:extLst>
                <a:ext uri="{FF2B5EF4-FFF2-40B4-BE49-F238E27FC236}">
                  <a16:creationId xmlns:a16="http://schemas.microsoft.com/office/drawing/2014/main" id="{03918BCF-4665-4000-8A7F-BAD72050685D}"/>
                </a:ext>
              </a:extLst>
            </p:cNvPr>
            <p:cNvSpPr/>
            <p:nvPr/>
          </p:nvSpPr>
          <p:spPr>
            <a:xfrm>
              <a:off x="3801175" y="2093300"/>
              <a:ext cx="108400" cy="238650"/>
            </a:xfrm>
            <a:custGeom>
              <a:avLst/>
              <a:gdLst/>
              <a:ahLst/>
              <a:cxnLst/>
              <a:rect l="l" t="t" r="r" b="b"/>
              <a:pathLst>
                <a:path w="4336" h="9546" extrusionOk="0">
                  <a:moveTo>
                    <a:pt x="4336" y="1"/>
                  </a:moveTo>
                  <a:lnTo>
                    <a:pt x="403" y="169"/>
                  </a:lnTo>
                  <a:lnTo>
                    <a:pt x="0" y="7731"/>
                  </a:lnTo>
                  <a:cubicBezTo>
                    <a:pt x="0" y="8000"/>
                    <a:pt x="135" y="8403"/>
                    <a:pt x="403" y="8706"/>
                  </a:cubicBezTo>
                  <a:cubicBezTo>
                    <a:pt x="1244" y="9546"/>
                    <a:pt x="2521" y="9411"/>
                    <a:pt x="3361" y="9546"/>
                  </a:cubicBezTo>
                  <a:cubicBezTo>
                    <a:pt x="3899" y="9546"/>
                    <a:pt x="4201" y="8974"/>
                    <a:pt x="3899" y="8403"/>
                  </a:cubicBezTo>
                  <a:lnTo>
                    <a:pt x="2084" y="7025"/>
                  </a:lnTo>
                  <a:lnTo>
                    <a:pt x="4336" y="1"/>
                  </a:lnTo>
                  <a:close/>
                </a:path>
              </a:pathLst>
            </a:custGeom>
            <a:solidFill>
              <a:srgbClr val="EBBB73"/>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60" name="Google Shape;961;p32">
              <a:extLst>
                <a:ext uri="{FF2B5EF4-FFF2-40B4-BE49-F238E27FC236}">
                  <a16:creationId xmlns:a16="http://schemas.microsoft.com/office/drawing/2014/main" id="{A19C359B-F0DD-4D01-9729-66F5974AD58E}"/>
                </a:ext>
              </a:extLst>
            </p:cNvPr>
            <p:cNvSpPr/>
            <p:nvPr/>
          </p:nvSpPr>
          <p:spPr>
            <a:xfrm>
              <a:off x="3814600" y="1806800"/>
              <a:ext cx="147075" cy="241175"/>
            </a:xfrm>
            <a:custGeom>
              <a:avLst/>
              <a:gdLst/>
              <a:ahLst/>
              <a:cxnLst/>
              <a:rect l="l" t="t" r="r" b="b"/>
              <a:pathLst>
                <a:path w="5883" h="9647" extrusionOk="0">
                  <a:moveTo>
                    <a:pt x="2824" y="0"/>
                  </a:moveTo>
                  <a:cubicBezTo>
                    <a:pt x="1984" y="0"/>
                    <a:pt x="1144" y="404"/>
                    <a:pt x="707" y="1378"/>
                  </a:cubicBezTo>
                  <a:cubicBezTo>
                    <a:pt x="438" y="1681"/>
                    <a:pt x="438" y="2084"/>
                    <a:pt x="438" y="2387"/>
                  </a:cubicBezTo>
                  <a:lnTo>
                    <a:pt x="1" y="9646"/>
                  </a:lnTo>
                  <a:lnTo>
                    <a:pt x="4370" y="9512"/>
                  </a:lnTo>
                  <a:lnTo>
                    <a:pt x="5613" y="5176"/>
                  </a:lnTo>
                  <a:cubicBezTo>
                    <a:pt x="5748" y="4605"/>
                    <a:pt x="5882" y="4201"/>
                    <a:pt x="5882" y="3630"/>
                  </a:cubicBezTo>
                  <a:cubicBezTo>
                    <a:pt x="5882" y="2790"/>
                    <a:pt x="5479" y="1815"/>
                    <a:pt x="4908" y="1109"/>
                  </a:cubicBezTo>
                  <a:cubicBezTo>
                    <a:pt x="4504" y="269"/>
                    <a:pt x="3664" y="0"/>
                    <a:pt x="2824" y="0"/>
                  </a:cubicBezTo>
                  <a:close/>
                </a:path>
              </a:pathLst>
            </a:custGeom>
            <a:solidFill>
              <a:schemeClr val="accent3"/>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61" name="Google Shape;962;p32">
              <a:extLst>
                <a:ext uri="{FF2B5EF4-FFF2-40B4-BE49-F238E27FC236}">
                  <a16:creationId xmlns:a16="http://schemas.microsoft.com/office/drawing/2014/main" id="{562D14E3-66C3-436E-8BFC-1081C86BF1C8}"/>
                </a:ext>
              </a:extLst>
            </p:cNvPr>
            <p:cNvSpPr/>
            <p:nvPr/>
          </p:nvSpPr>
          <p:spPr>
            <a:xfrm>
              <a:off x="3807875" y="2044575"/>
              <a:ext cx="140350" cy="52950"/>
            </a:xfrm>
            <a:custGeom>
              <a:avLst/>
              <a:gdLst/>
              <a:ahLst/>
              <a:cxnLst/>
              <a:rect l="l" t="t" r="r" b="b"/>
              <a:pathLst>
                <a:path w="5614" h="2118" extrusionOk="0">
                  <a:moveTo>
                    <a:pt x="5614" y="1"/>
                  </a:moveTo>
                  <a:lnTo>
                    <a:pt x="135" y="135"/>
                  </a:lnTo>
                  <a:lnTo>
                    <a:pt x="1" y="2118"/>
                  </a:lnTo>
                  <a:lnTo>
                    <a:pt x="4336" y="1950"/>
                  </a:lnTo>
                  <a:lnTo>
                    <a:pt x="5614" y="1"/>
                  </a:lnTo>
                  <a:close/>
                </a:path>
              </a:pathLst>
            </a:custGeom>
            <a:solidFill>
              <a:schemeClr val="dk2"/>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62" name="Google Shape;963;p32">
              <a:extLst>
                <a:ext uri="{FF2B5EF4-FFF2-40B4-BE49-F238E27FC236}">
                  <a16:creationId xmlns:a16="http://schemas.microsoft.com/office/drawing/2014/main" id="{B7821707-35BA-4100-AE96-D2C83EA58467}"/>
                </a:ext>
              </a:extLst>
            </p:cNvPr>
            <p:cNvSpPr/>
            <p:nvPr/>
          </p:nvSpPr>
          <p:spPr>
            <a:xfrm>
              <a:off x="3618850" y="2044575"/>
              <a:ext cx="143700" cy="48750"/>
            </a:xfrm>
            <a:custGeom>
              <a:avLst/>
              <a:gdLst/>
              <a:ahLst/>
              <a:cxnLst/>
              <a:rect l="l" t="t" r="r" b="b"/>
              <a:pathLst>
                <a:path w="5748" h="1950" extrusionOk="0">
                  <a:moveTo>
                    <a:pt x="0" y="1"/>
                  </a:moveTo>
                  <a:lnTo>
                    <a:pt x="1412" y="1950"/>
                  </a:lnTo>
                  <a:lnTo>
                    <a:pt x="5747" y="1950"/>
                  </a:lnTo>
                  <a:lnTo>
                    <a:pt x="5478" y="1"/>
                  </a:lnTo>
                  <a:close/>
                </a:path>
              </a:pathLst>
            </a:custGeom>
            <a:solidFill>
              <a:schemeClr val="dk2"/>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63" name="Google Shape;964;p32">
              <a:extLst>
                <a:ext uri="{FF2B5EF4-FFF2-40B4-BE49-F238E27FC236}">
                  <a16:creationId xmlns:a16="http://schemas.microsoft.com/office/drawing/2014/main" id="{8E05BF23-8AB3-4FB7-BFE9-2AF0C1DC7341}"/>
                </a:ext>
              </a:extLst>
            </p:cNvPr>
            <p:cNvSpPr/>
            <p:nvPr/>
          </p:nvSpPr>
          <p:spPr>
            <a:xfrm>
              <a:off x="3612125" y="1806800"/>
              <a:ext cx="143700" cy="237800"/>
            </a:xfrm>
            <a:custGeom>
              <a:avLst/>
              <a:gdLst/>
              <a:ahLst/>
              <a:cxnLst/>
              <a:rect l="l" t="t" r="r" b="b"/>
              <a:pathLst>
                <a:path w="5748" h="9512" extrusionOk="0">
                  <a:moveTo>
                    <a:pt x="3059" y="0"/>
                  </a:moveTo>
                  <a:cubicBezTo>
                    <a:pt x="2218" y="0"/>
                    <a:pt x="1546" y="269"/>
                    <a:pt x="975" y="975"/>
                  </a:cubicBezTo>
                  <a:cubicBezTo>
                    <a:pt x="403" y="1815"/>
                    <a:pt x="0" y="2790"/>
                    <a:pt x="0" y="3899"/>
                  </a:cubicBezTo>
                  <a:cubicBezTo>
                    <a:pt x="0" y="4336"/>
                    <a:pt x="135" y="4739"/>
                    <a:pt x="135" y="5042"/>
                  </a:cubicBezTo>
                  <a:lnTo>
                    <a:pt x="1378" y="9512"/>
                  </a:lnTo>
                  <a:lnTo>
                    <a:pt x="5747" y="9512"/>
                  </a:lnTo>
                  <a:lnTo>
                    <a:pt x="5579" y="2521"/>
                  </a:lnTo>
                  <a:cubicBezTo>
                    <a:pt x="5579" y="2084"/>
                    <a:pt x="5445" y="1815"/>
                    <a:pt x="5310" y="1378"/>
                  </a:cubicBezTo>
                  <a:cubicBezTo>
                    <a:pt x="4907" y="538"/>
                    <a:pt x="3899" y="0"/>
                    <a:pt x="3059" y="0"/>
                  </a:cubicBezTo>
                  <a:close/>
                </a:path>
              </a:pathLst>
            </a:custGeom>
            <a:solidFill>
              <a:schemeClr val="accent3"/>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64" name="Google Shape;965;p32">
              <a:extLst>
                <a:ext uri="{FF2B5EF4-FFF2-40B4-BE49-F238E27FC236}">
                  <a16:creationId xmlns:a16="http://schemas.microsoft.com/office/drawing/2014/main" id="{5CF38F30-90D7-4FEF-9DA0-987E76A17AEA}"/>
                </a:ext>
              </a:extLst>
            </p:cNvPr>
            <p:cNvSpPr/>
            <p:nvPr/>
          </p:nvSpPr>
          <p:spPr>
            <a:xfrm>
              <a:off x="3654125" y="2093300"/>
              <a:ext cx="105050" cy="238650"/>
            </a:xfrm>
            <a:custGeom>
              <a:avLst/>
              <a:gdLst/>
              <a:ahLst/>
              <a:cxnLst/>
              <a:rect l="l" t="t" r="r" b="b"/>
              <a:pathLst>
                <a:path w="4202" h="9546" extrusionOk="0">
                  <a:moveTo>
                    <a:pt x="269" y="1"/>
                  </a:moveTo>
                  <a:lnTo>
                    <a:pt x="2084" y="7025"/>
                  </a:lnTo>
                  <a:lnTo>
                    <a:pt x="269" y="8403"/>
                  </a:lnTo>
                  <a:cubicBezTo>
                    <a:pt x="1" y="8974"/>
                    <a:pt x="269" y="9546"/>
                    <a:pt x="841" y="9546"/>
                  </a:cubicBezTo>
                  <a:cubicBezTo>
                    <a:pt x="1681" y="9411"/>
                    <a:pt x="2925" y="9546"/>
                    <a:pt x="3765" y="8840"/>
                  </a:cubicBezTo>
                  <a:cubicBezTo>
                    <a:pt x="4067" y="8571"/>
                    <a:pt x="4202" y="8134"/>
                    <a:pt x="4202" y="7731"/>
                  </a:cubicBezTo>
                  <a:lnTo>
                    <a:pt x="4067" y="1"/>
                  </a:lnTo>
                  <a:close/>
                </a:path>
              </a:pathLst>
            </a:custGeom>
            <a:solidFill>
              <a:srgbClr val="EBBB73"/>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65" name="Google Shape;966;p32">
              <a:extLst>
                <a:ext uri="{FF2B5EF4-FFF2-40B4-BE49-F238E27FC236}">
                  <a16:creationId xmlns:a16="http://schemas.microsoft.com/office/drawing/2014/main" id="{337D2F4F-B070-42C9-8EA6-CDEF4931C7AF}"/>
                </a:ext>
              </a:extLst>
            </p:cNvPr>
            <p:cNvSpPr/>
            <p:nvPr/>
          </p:nvSpPr>
          <p:spPr>
            <a:xfrm>
              <a:off x="3706225" y="1631200"/>
              <a:ext cx="119325" cy="203350"/>
            </a:xfrm>
            <a:custGeom>
              <a:avLst/>
              <a:gdLst/>
              <a:ahLst/>
              <a:cxnLst/>
              <a:rect l="l" t="t" r="r" b="b"/>
              <a:pathLst>
                <a:path w="4773" h="8134" extrusionOk="0">
                  <a:moveTo>
                    <a:pt x="3933" y="0"/>
                  </a:moveTo>
                  <a:lnTo>
                    <a:pt x="0" y="437"/>
                  </a:lnTo>
                  <a:lnTo>
                    <a:pt x="0" y="1277"/>
                  </a:lnTo>
                  <a:lnTo>
                    <a:pt x="572" y="5210"/>
                  </a:lnTo>
                  <a:lnTo>
                    <a:pt x="572" y="6319"/>
                  </a:lnTo>
                  <a:cubicBezTo>
                    <a:pt x="706" y="7428"/>
                    <a:pt x="1681" y="8133"/>
                    <a:pt x="2823" y="8133"/>
                  </a:cubicBezTo>
                  <a:cubicBezTo>
                    <a:pt x="3933" y="7999"/>
                    <a:pt x="4773" y="7024"/>
                    <a:pt x="4638" y="5882"/>
                  </a:cubicBezTo>
                  <a:lnTo>
                    <a:pt x="4504" y="4907"/>
                  </a:lnTo>
                  <a:lnTo>
                    <a:pt x="4067" y="840"/>
                  </a:lnTo>
                  <a:lnTo>
                    <a:pt x="3933" y="0"/>
                  </a:lnTo>
                  <a:close/>
                </a:path>
              </a:pathLst>
            </a:custGeom>
            <a:solidFill>
              <a:srgbClr val="EBBB73"/>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66" name="Google Shape;967;p32">
              <a:extLst>
                <a:ext uri="{FF2B5EF4-FFF2-40B4-BE49-F238E27FC236}">
                  <a16:creationId xmlns:a16="http://schemas.microsoft.com/office/drawing/2014/main" id="{2A60D103-6178-4EEF-8631-09CF0C12991E}"/>
                </a:ext>
              </a:extLst>
            </p:cNvPr>
            <p:cNvSpPr/>
            <p:nvPr/>
          </p:nvSpPr>
          <p:spPr>
            <a:xfrm>
              <a:off x="3717150" y="1729500"/>
              <a:ext cx="101675" cy="42025"/>
            </a:xfrm>
            <a:custGeom>
              <a:avLst/>
              <a:gdLst/>
              <a:ahLst/>
              <a:cxnLst/>
              <a:rect l="l" t="t" r="r" b="b"/>
              <a:pathLst>
                <a:path w="4067" h="1681" extrusionOk="0">
                  <a:moveTo>
                    <a:pt x="4067" y="0"/>
                  </a:moveTo>
                  <a:cubicBezTo>
                    <a:pt x="2924" y="135"/>
                    <a:pt x="1815" y="135"/>
                    <a:pt x="706" y="135"/>
                  </a:cubicBezTo>
                  <a:lnTo>
                    <a:pt x="0" y="135"/>
                  </a:lnTo>
                  <a:lnTo>
                    <a:pt x="135" y="1278"/>
                  </a:lnTo>
                  <a:cubicBezTo>
                    <a:pt x="706" y="1546"/>
                    <a:pt x="1378" y="1681"/>
                    <a:pt x="1950" y="1681"/>
                  </a:cubicBezTo>
                  <a:cubicBezTo>
                    <a:pt x="2790" y="1681"/>
                    <a:pt x="3496" y="1412"/>
                    <a:pt x="4067" y="975"/>
                  </a:cubicBezTo>
                  <a:lnTo>
                    <a:pt x="4067" y="0"/>
                  </a:lnTo>
                  <a:close/>
                </a:path>
              </a:pathLst>
            </a:custGeom>
            <a:solidFill>
              <a:srgbClr val="E2A253"/>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67" name="Google Shape;968;p32">
              <a:extLst>
                <a:ext uri="{FF2B5EF4-FFF2-40B4-BE49-F238E27FC236}">
                  <a16:creationId xmlns:a16="http://schemas.microsoft.com/office/drawing/2014/main" id="{8B6B7A52-6939-47BC-9E36-15E369D4399F}"/>
                </a:ext>
              </a:extLst>
            </p:cNvPr>
            <p:cNvSpPr/>
            <p:nvPr/>
          </p:nvSpPr>
          <p:spPr>
            <a:xfrm>
              <a:off x="3891900" y="493050"/>
              <a:ext cx="840250" cy="1409575"/>
            </a:xfrm>
            <a:custGeom>
              <a:avLst/>
              <a:gdLst/>
              <a:ahLst/>
              <a:cxnLst/>
              <a:rect l="l" t="t" r="r" b="b"/>
              <a:pathLst>
                <a:path w="33610" h="56383" extrusionOk="0">
                  <a:moveTo>
                    <a:pt x="18315" y="1"/>
                  </a:moveTo>
                  <a:cubicBezTo>
                    <a:pt x="15526" y="1"/>
                    <a:pt x="12803" y="587"/>
                    <a:pt x="10520" y="1835"/>
                  </a:cubicBezTo>
                  <a:cubicBezTo>
                    <a:pt x="10352" y="1835"/>
                    <a:pt x="10218" y="2003"/>
                    <a:pt x="10083" y="2137"/>
                  </a:cubicBezTo>
                  <a:cubicBezTo>
                    <a:pt x="7159" y="3818"/>
                    <a:pt x="4908" y="6607"/>
                    <a:pt x="3362" y="9699"/>
                  </a:cubicBezTo>
                  <a:cubicBezTo>
                    <a:pt x="135" y="16421"/>
                    <a:pt x="1" y="24252"/>
                    <a:pt x="2118" y="31411"/>
                  </a:cubicBezTo>
                  <a:cubicBezTo>
                    <a:pt x="3799" y="37695"/>
                    <a:pt x="6991" y="43711"/>
                    <a:pt x="11193" y="48753"/>
                  </a:cubicBezTo>
                  <a:cubicBezTo>
                    <a:pt x="12470" y="50299"/>
                    <a:pt x="13881" y="51710"/>
                    <a:pt x="15259" y="53088"/>
                  </a:cubicBezTo>
                  <a:cubicBezTo>
                    <a:pt x="17376" y="54937"/>
                    <a:pt x="19326" y="56180"/>
                    <a:pt x="22115" y="56315"/>
                  </a:cubicBezTo>
                  <a:cubicBezTo>
                    <a:pt x="22454" y="56360"/>
                    <a:pt x="22799" y="56383"/>
                    <a:pt x="23145" y="56383"/>
                  </a:cubicBezTo>
                  <a:cubicBezTo>
                    <a:pt x="25103" y="56383"/>
                    <a:pt x="27120" y="55659"/>
                    <a:pt x="28434" y="54231"/>
                  </a:cubicBezTo>
                  <a:lnTo>
                    <a:pt x="28434" y="54231"/>
                  </a:lnTo>
                  <a:cubicBezTo>
                    <a:pt x="28305" y="54257"/>
                    <a:pt x="28180" y="54270"/>
                    <a:pt x="28060" y="54270"/>
                  </a:cubicBezTo>
                  <a:cubicBezTo>
                    <a:pt x="26356" y="54270"/>
                    <a:pt x="25487" y="51734"/>
                    <a:pt x="25644" y="50164"/>
                  </a:cubicBezTo>
                  <a:cubicBezTo>
                    <a:pt x="26047" y="47644"/>
                    <a:pt x="28165" y="45963"/>
                    <a:pt x="29677" y="44148"/>
                  </a:cubicBezTo>
                  <a:cubicBezTo>
                    <a:pt x="31358" y="42165"/>
                    <a:pt x="32366" y="39645"/>
                    <a:pt x="31929" y="37124"/>
                  </a:cubicBezTo>
                  <a:cubicBezTo>
                    <a:pt x="31526" y="35175"/>
                    <a:pt x="30517" y="33629"/>
                    <a:pt x="29980" y="31814"/>
                  </a:cubicBezTo>
                  <a:cubicBezTo>
                    <a:pt x="29677" y="30974"/>
                    <a:pt x="28837" y="28319"/>
                    <a:pt x="29408" y="27478"/>
                  </a:cubicBezTo>
                  <a:lnTo>
                    <a:pt x="29408" y="27478"/>
                  </a:lnTo>
                  <a:cubicBezTo>
                    <a:pt x="30390" y="28579"/>
                    <a:pt x="31292" y="30364"/>
                    <a:pt x="32931" y="30364"/>
                  </a:cubicBezTo>
                  <a:cubicBezTo>
                    <a:pt x="33144" y="30364"/>
                    <a:pt x="33370" y="30334"/>
                    <a:pt x="33609" y="30268"/>
                  </a:cubicBezTo>
                  <a:lnTo>
                    <a:pt x="33609" y="30268"/>
                  </a:lnTo>
                  <a:cubicBezTo>
                    <a:pt x="33599" y="30270"/>
                    <a:pt x="33588" y="30272"/>
                    <a:pt x="33576" y="30272"/>
                  </a:cubicBezTo>
                  <a:cubicBezTo>
                    <a:pt x="32992" y="30272"/>
                    <a:pt x="31792" y="26899"/>
                    <a:pt x="31660" y="26504"/>
                  </a:cubicBezTo>
                  <a:cubicBezTo>
                    <a:pt x="30954" y="23983"/>
                    <a:pt x="31089" y="21462"/>
                    <a:pt x="31223" y="18942"/>
                  </a:cubicBezTo>
                  <a:cubicBezTo>
                    <a:pt x="31358" y="16421"/>
                    <a:pt x="31526" y="14035"/>
                    <a:pt x="31223" y="11514"/>
                  </a:cubicBezTo>
                  <a:cubicBezTo>
                    <a:pt x="30685" y="8153"/>
                    <a:pt x="29274" y="4792"/>
                    <a:pt x="26619" y="2675"/>
                  </a:cubicBezTo>
                  <a:cubicBezTo>
                    <a:pt x="24502" y="995"/>
                    <a:pt x="21846" y="154"/>
                    <a:pt x="19191" y="20"/>
                  </a:cubicBezTo>
                  <a:cubicBezTo>
                    <a:pt x="18899" y="7"/>
                    <a:pt x="18607" y="1"/>
                    <a:pt x="18315" y="1"/>
                  </a:cubicBezTo>
                  <a:close/>
                </a:path>
              </a:pathLst>
            </a:custGeom>
            <a:solidFill>
              <a:srgbClr val="FFEC9D"/>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68" name="Google Shape;969;p32">
              <a:extLst>
                <a:ext uri="{FF2B5EF4-FFF2-40B4-BE49-F238E27FC236}">
                  <a16:creationId xmlns:a16="http://schemas.microsoft.com/office/drawing/2014/main" id="{548747E1-6539-4474-B690-A9CB6E6D7989}"/>
                </a:ext>
              </a:extLst>
            </p:cNvPr>
            <p:cNvSpPr/>
            <p:nvPr/>
          </p:nvSpPr>
          <p:spPr>
            <a:xfrm>
              <a:off x="4056600" y="538900"/>
              <a:ext cx="304175" cy="1172975"/>
            </a:xfrm>
            <a:custGeom>
              <a:avLst/>
              <a:gdLst/>
              <a:ahLst/>
              <a:cxnLst/>
              <a:rect l="l" t="t" r="r" b="b"/>
              <a:pathLst>
                <a:path w="12167" h="46919" extrusionOk="0">
                  <a:moveTo>
                    <a:pt x="3932" y="1"/>
                  </a:moveTo>
                  <a:cubicBezTo>
                    <a:pt x="3764" y="1"/>
                    <a:pt x="3630" y="169"/>
                    <a:pt x="3495" y="303"/>
                  </a:cubicBezTo>
                  <a:cubicBezTo>
                    <a:pt x="2084" y="1009"/>
                    <a:pt x="975" y="1984"/>
                    <a:pt x="0" y="3093"/>
                  </a:cubicBezTo>
                  <a:cubicBezTo>
                    <a:pt x="1815" y="4202"/>
                    <a:pt x="3630" y="5345"/>
                    <a:pt x="5445" y="6723"/>
                  </a:cubicBezTo>
                  <a:cubicBezTo>
                    <a:pt x="4336" y="6050"/>
                    <a:pt x="3495" y="5614"/>
                    <a:pt x="2252" y="5614"/>
                  </a:cubicBezTo>
                  <a:lnTo>
                    <a:pt x="1949" y="5614"/>
                  </a:lnTo>
                  <a:cubicBezTo>
                    <a:pt x="3764" y="7160"/>
                    <a:pt x="6285" y="7865"/>
                    <a:pt x="8268" y="9546"/>
                  </a:cubicBezTo>
                  <a:cubicBezTo>
                    <a:pt x="8806" y="10083"/>
                    <a:pt x="9377" y="10655"/>
                    <a:pt x="9948" y="11226"/>
                  </a:cubicBezTo>
                  <a:cubicBezTo>
                    <a:pt x="9814" y="10789"/>
                    <a:pt x="9814" y="10252"/>
                    <a:pt x="9814" y="9680"/>
                  </a:cubicBezTo>
                  <a:cubicBezTo>
                    <a:pt x="9242" y="6319"/>
                    <a:pt x="7696" y="2958"/>
                    <a:pt x="5041" y="841"/>
                  </a:cubicBezTo>
                  <a:cubicBezTo>
                    <a:pt x="4605" y="572"/>
                    <a:pt x="4336" y="303"/>
                    <a:pt x="3932" y="1"/>
                  </a:cubicBezTo>
                  <a:close/>
                  <a:moveTo>
                    <a:pt x="10217" y="25073"/>
                  </a:moveTo>
                  <a:cubicBezTo>
                    <a:pt x="9948" y="25644"/>
                    <a:pt x="9646" y="26216"/>
                    <a:pt x="9242" y="26888"/>
                  </a:cubicBezTo>
                  <a:lnTo>
                    <a:pt x="9108" y="27056"/>
                  </a:lnTo>
                  <a:cubicBezTo>
                    <a:pt x="9814" y="27896"/>
                    <a:pt x="10486" y="28568"/>
                    <a:pt x="11494" y="28568"/>
                  </a:cubicBezTo>
                  <a:cubicBezTo>
                    <a:pt x="11763" y="28568"/>
                    <a:pt x="11898" y="28568"/>
                    <a:pt x="12166" y="28434"/>
                  </a:cubicBezTo>
                  <a:cubicBezTo>
                    <a:pt x="11629" y="28434"/>
                    <a:pt x="10654" y="26048"/>
                    <a:pt x="10217" y="25073"/>
                  </a:cubicBezTo>
                  <a:close/>
                  <a:moveTo>
                    <a:pt x="10217" y="34618"/>
                  </a:moveTo>
                  <a:cubicBezTo>
                    <a:pt x="9948" y="35592"/>
                    <a:pt x="9108" y="36433"/>
                    <a:pt x="8268" y="36970"/>
                  </a:cubicBezTo>
                  <a:cubicBezTo>
                    <a:pt x="7562" y="37273"/>
                    <a:pt x="6991" y="37407"/>
                    <a:pt x="6150" y="37407"/>
                  </a:cubicBezTo>
                  <a:lnTo>
                    <a:pt x="5445" y="37407"/>
                  </a:lnTo>
                  <a:cubicBezTo>
                    <a:pt x="4336" y="39222"/>
                    <a:pt x="2924" y="40903"/>
                    <a:pt x="1412" y="42449"/>
                  </a:cubicBezTo>
                  <a:cubicBezTo>
                    <a:pt x="2386" y="43995"/>
                    <a:pt x="3495" y="45541"/>
                    <a:pt x="4605" y="46919"/>
                  </a:cubicBezTo>
                  <a:cubicBezTo>
                    <a:pt x="5445" y="45104"/>
                    <a:pt x="6991" y="43692"/>
                    <a:pt x="8268" y="42314"/>
                  </a:cubicBezTo>
                  <a:cubicBezTo>
                    <a:pt x="9948" y="40331"/>
                    <a:pt x="10923" y="37811"/>
                    <a:pt x="10352" y="35290"/>
                  </a:cubicBezTo>
                  <a:cubicBezTo>
                    <a:pt x="10352" y="35021"/>
                    <a:pt x="10352" y="34887"/>
                    <a:pt x="10217" y="34618"/>
                  </a:cubicBezTo>
                  <a:close/>
                </a:path>
              </a:pathLst>
            </a:custGeom>
            <a:solidFill>
              <a:srgbClr val="EDD56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69" name="Google Shape;970;p32">
              <a:extLst>
                <a:ext uri="{FF2B5EF4-FFF2-40B4-BE49-F238E27FC236}">
                  <a16:creationId xmlns:a16="http://schemas.microsoft.com/office/drawing/2014/main" id="{E39C8106-1F31-4C6A-83AA-519F66B4BA9C}"/>
                </a:ext>
              </a:extLst>
            </p:cNvPr>
            <p:cNvSpPr/>
            <p:nvPr/>
          </p:nvSpPr>
          <p:spPr>
            <a:xfrm>
              <a:off x="2718975" y="714525"/>
              <a:ext cx="861250" cy="1396700"/>
            </a:xfrm>
            <a:custGeom>
              <a:avLst/>
              <a:gdLst/>
              <a:ahLst/>
              <a:cxnLst/>
              <a:rect l="l" t="t" r="r" b="b"/>
              <a:pathLst>
                <a:path w="34450" h="55868" extrusionOk="0">
                  <a:moveTo>
                    <a:pt x="0" y="28971"/>
                  </a:moveTo>
                  <a:lnTo>
                    <a:pt x="0" y="28971"/>
                  </a:lnTo>
                  <a:cubicBezTo>
                    <a:pt x="15" y="28978"/>
                    <a:pt x="30" y="28984"/>
                    <a:pt x="46" y="28987"/>
                  </a:cubicBezTo>
                  <a:lnTo>
                    <a:pt x="46" y="28987"/>
                  </a:lnTo>
                  <a:cubicBezTo>
                    <a:pt x="31" y="28981"/>
                    <a:pt x="15" y="28976"/>
                    <a:pt x="0" y="28971"/>
                  </a:cubicBezTo>
                  <a:close/>
                  <a:moveTo>
                    <a:pt x="16805" y="0"/>
                  </a:moveTo>
                  <a:cubicBezTo>
                    <a:pt x="14149" y="0"/>
                    <a:pt x="11494" y="538"/>
                    <a:pt x="9243" y="1949"/>
                  </a:cubicBezTo>
                  <a:cubicBezTo>
                    <a:pt x="6453" y="3899"/>
                    <a:pt x="4638" y="7125"/>
                    <a:pt x="3932" y="10486"/>
                  </a:cubicBezTo>
                  <a:cubicBezTo>
                    <a:pt x="3361" y="12872"/>
                    <a:pt x="3361" y="15393"/>
                    <a:pt x="3227" y="17779"/>
                  </a:cubicBezTo>
                  <a:cubicBezTo>
                    <a:pt x="3227" y="20300"/>
                    <a:pt x="3092" y="22820"/>
                    <a:pt x="2252" y="25341"/>
                  </a:cubicBezTo>
                  <a:cubicBezTo>
                    <a:pt x="2123" y="25728"/>
                    <a:pt x="696" y="28989"/>
                    <a:pt x="75" y="28989"/>
                  </a:cubicBezTo>
                  <a:cubicBezTo>
                    <a:pt x="65" y="28989"/>
                    <a:pt x="55" y="28988"/>
                    <a:pt x="46" y="28987"/>
                  </a:cubicBezTo>
                  <a:lnTo>
                    <a:pt x="46" y="28987"/>
                  </a:lnTo>
                  <a:cubicBezTo>
                    <a:pt x="319" y="29079"/>
                    <a:pt x="578" y="29120"/>
                    <a:pt x="825" y="29120"/>
                  </a:cubicBezTo>
                  <a:cubicBezTo>
                    <a:pt x="2344" y="29120"/>
                    <a:pt x="3389" y="27540"/>
                    <a:pt x="4336" y="26450"/>
                  </a:cubicBezTo>
                  <a:lnTo>
                    <a:pt x="4336" y="26450"/>
                  </a:lnTo>
                  <a:cubicBezTo>
                    <a:pt x="4907" y="27425"/>
                    <a:pt x="3932" y="29945"/>
                    <a:pt x="3496" y="30786"/>
                  </a:cubicBezTo>
                  <a:cubicBezTo>
                    <a:pt x="2823" y="32466"/>
                    <a:pt x="1681" y="34012"/>
                    <a:pt x="1277" y="35827"/>
                  </a:cubicBezTo>
                  <a:cubicBezTo>
                    <a:pt x="572" y="38516"/>
                    <a:pt x="1277" y="41036"/>
                    <a:pt x="2823" y="43120"/>
                  </a:cubicBezTo>
                  <a:cubicBezTo>
                    <a:pt x="4201" y="44935"/>
                    <a:pt x="6184" y="46918"/>
                    <a:pt x="6319" y="49438"/>
                  </a:cubicBezTo>
                  <a:cubicBezTo>
                    <a:pt x="6443" y="50994"/>
                    <a:pt x="5502" y="53385"/>
                    <a:pt x="3682" y="53385"/>
                  </a:cubicBezTo>
                  <a:cubicBezTo>
                    <a:pt x="3536" y="53385"/>
                    <a:pt x="3384" y="53370"/>
                    <a:pt x="3227" y="53337"/>
                  </a:cubicBezTo>
                  <a:lnTo>
                    <a:pt x="3227" y="53337"/>
                  </a:lnTo>
                  <a:cubicBezTo>
                    <a:pt x="4773" y="55017"/>
                    <a:pt x="7159" y="55858"/>
                    <a:pt x="9377" y="55858"/>
                  </a:cubicBezTo>
                  <a:cubicBezTo>
                    <a:pt x="9517" y="55864"/>
                    <a:pt x="9655" y="55868"/>
                    <a:pt x="9792" y="55868"/>
                  </a:cubicBezTo>
                  <a:cubicBezTo>
                    <a:pt x="12407" y="55868"/>
                    <a:pt x="14396" y="54665"/>
                    <a:pt x="16536" y="53068"/>
                  </a:cubicBezTo>
                  <a:cubicBezTo>
                    <a:pt x="18787" y="51253"/>
                    <a:pt x="21006" y="49136"/>
                    <a:pt x="22989" y="46750"/>
                  </a:cubicBezTo>
                  <a:cubicBezTo>
                    <a:pt x="26618" y="42549"/>
                    <a:pt x="29408" y="37810"/>
                    <a:pt x="31391" y="32634"/>
                  </a:cubicBezTo>
                  <a:cubicBezTo>
                    <a:pt x="33911" y="25610"/>
                    <a:pt x="34449" y="17779"/>
                    <a:pt x="31794" y="10923"/>
                  </a:cubicBezTo>
                  <a:cubicBezTo>
                    <a:pt x="30550" y="7696"/>
                    <a:pt x="28568" y="4739"/>
                    <a:pt x="25778" y="2655"/>
                  </a:cubicBezTo>
                  <a:cubicBezTo>
                    <a:pt x="25207" y="2386"/>
                    <a:pt x="24669" y="1949"/>
                    <a:pt x="24098" y="1681"/>
                  </a:cubicBezTo>
                  <a:cubicBezTo>
                    <a:pt x="21846" y="538"/>
                    <a:pt x="19325" y="0"/>
                    <a:pt x="16805" y="0"/>
                  </a:cubicBezTo>
                  <a:close/>
                </a:path>
              </a:pathLst>
            </a:custGeom>
            <a:solidFill>
              <a:srgbClr val="FFEC9D"/>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70" name="Google Shape;971;p32">
              <a:extLst>
                <a:ext uri="{FF2B5EF4-FFF2-40B4-BE49-F238E27FC236}">
                  <a16:creationId xmlns:a16="http://schemas.microsoft.com/office/drawing/2014/main" id="{59805321-2B20-4A22-B7EE-118F0F0AFEBE}"/>
                </a:ext>
              </a:extLst>
            </p:cNvPr>
            <p:cNvSpPr/>
            <p:nvPr/>
          </p:nvSpPr>
          <p:spPr>
            <a:xfrm>
              <a:off x="3135725" y="1369050"/>
              <a:ext cx="315100" cy="514225"/>
            </a:xfrm>
            <a:custGeom>
              <a:avLst/>
              <a:gdLst/>
              <a:ahLst/>
              <a:cxnLst/>
              <a:rect l="l" t="t" r="r" b="b"/>
              <a:pathLst>
                <a:path w="12604" h="20569" extrusionOk="0">
                  <a:moveTo>
                    <a:pt x="975" y="0"/>
                  </a:moveTo>
                  <a:cubicBezTo>
                    <a:pt x="706" y="572"/>
                    <a:pt x="269" y="840"/>
                    <a:pt x="135" y="840"/>
                  </a:cubicBezTo>
                  <a:lnTo>
                    <a:pt x="0" y="840"/>
                  </a:lnTo>
                  <a:cubicBezTo>
                    <a:pt x="437" y="975"/>
                    <a:pt x="706" y="1109"/>
                    <a:pt x="840" y="1109"/>
                  </a:cubicBezTo>
                  <a:cubicBezTo>
                    <a:pt x="1277" y="1109"/>
                    <a:pt x="1546" y="975"/>
                    <a:pt x="1949" y="840"/>
                  </a:cubicBezTo>
                  <a:cubicBezTo>
                    <a:pt x="1546" y="572"/>
                    <a:pt x="1277" y="269"/>
                    <a:pt x="975" y="0"/>
                  </a:cubicBezTo>
                  <a:close/>
                  <a:moveTo>
                    <a:pt x="3932" y="1950"/>
                  </a:moveTo>
                  <a:cubicBezTo>
                    <a:pt x="3798" y="2252"/>
                    <a:pt x="3630" y="2521"/>
                    <a:pt x="3630" y="2655"/>
                  </a:cubicBezTo>
                  <a:cubicBezTo>
                    <a:pt x="3495" y="2790"/>
                    <a:pt x="3495" y="2924"/>
                    <a:pt x="3361" y="3092"/>
                  </a:cubicBezTo>
                  <a:cubicBezTo>
                    <a:pt x="3630" y="2790"/>
                    <a:pt x="3932" y="2386"/>
                    <a:pt x="4201" y="2084"/>
                  </a:cubicBezTo>
                  <a:cubicBezTo>
                    <a:pt x="4067" y="2084"/>
                    <a:pt x="3932" y="2084"/>
                    <a:pt x="3932" y="1950"/>
                  </a:cubicBezTo>
                  <a:close/>
                  <a:moveTo>
                    <a:pt x="2958" y="3932"/>
                  </a:moveTo>
                  <a:lnTo>
                    <a:pt x="2958" y="3932"/>
                  </a:lnTo>
                  <a:cubicBezTo>
                    <a:pt x="2386" y="5176"/>
                    <a:pt x="1681" y="6453"/>
                    <a:pt x="1277" y="7831"/>
                  </a:cubicBezTo>
                  <a:cubicBezTo>
                    <a:pt x="571" y="10352"/>
                    <a:pt x="1277" y="12872"/>
                    <a:pt x="2958" y="14990"/>
                  </a:cubicBezTo>
                  <a:cubicBezTo>
                    <a:pt x="4201" y="16670"/>
                    <a:pt x="5882" y="18485"/>
                    <a:pt x="6319" y="20569"/>
                  </a:cubicBezTo>
                  <a:cubicBezTo>
                    <a:pt x="8671" y="17779"/>
                    <a:pt x="10788" y="14687"/>
                    <a:pt x="12603" y="11326"/>
                  </a:cubicBezTo>
                  <a:cubicBezTo>
                    <a:pt x="11494" y="10789"/>
                    <a:pt x="10520" y="9948"/>
                    <a:pt x="9679" y="9243"/>
                  </a:cubicBezTo>
                  <a:cubicBezTo>
                    <a:pt x="9511" y="9243"/>
                    <a:pt x="9377" y="9377"/>
                    <a:pt x="9242" y="9512"/>
                  </a:cubicBezTo>
                  <a:cubicBezTo>
                    <a:pt x="8537" y="9814"/>
                    <a:pt x="7831" y="9948"/>
                    <a:pt x="7159" y="9948"/>
                  </a:cubicBezTo>
                  <a:cubicBezTo>
                    <a:pt x="4773" y="9948"/>
                    <a:pt x="2655" y="7966"/>
                    <a:pt x="2655" y="5445"/>
                  </a:cubicBezTo>
                  <a:cubicBezTo>
                    <a:pt x="2655" y="4907"/>
                    <a:pt x="2790" y="4470"/>
                    <a:pt x="2958" y="3932"/>
                  </a:cubicBezTo>
                  <a:close/>
                </a:path>
              </a:pathLst>
            </a:custGeom>
            <a:solidFill>
              <a:srgbClr val="EDD56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71" name="Google Shape;972;p32">
              <a:extLst>
                <a:ext uri="{FF2B5EF4-FFF2-40B4-BE49-F238E27FC236}">
                  <a16:creationId xmlns:a16="http://schemas.microsoft.com/office/drawing/2014/main" id="{153086B4-590F-4CE6-8033-0ABD1149B7B0}"/>
                </a:ext>
              </a:extLst>
            </p:cNvPr>
            <p:cNvSpPr/>
            <p:nvPr/>
          </p:nvSpPr>
          <p:spPr>
            <a:xfrm>
              <a:off x="3198725" y="661575"/>
              <a:ext cx="1124250" cy="1071300"/>
            </a:xfrm>
            <a:custGeom>
              <a:avLst/>
              <a:gdLst/>
              <a:ahLst/>
              <a:cxnLst/>
              <a:rect l="l" t="t" r="r" b="b"/>
              <a:pathLst>
                <a:path w="44970" h="42852" extrusionOk="0">
                  <a:moveTo>
                    <a:pt x="21443" y="1"/>
                  </a:moveTo>
                  <a:cubicBezTo>
                    <a:pt x="9512" y="1"/>
                    <a:pt x="1" y="9680"/>
                    <a:pt x="1" y="21443"/>
                  </a:cubicBezTo>
                  <a:cubicBezTo>
                    <a:pt x="1" y="24670"/>
                    <a:pt x="707" y="27593"/>
                    <a:pt x="1816" y="30383"/>
                  </a:cubicBezTo>
                  <a:cubicBezTo>
                    <a:pt x="841" y="31089"/>
                    <a:pt x="135" y="32366"/>
                    <a:pt x="135" y="33744"/>
                  </a:cubicBezTo>
                  <a:cubicBezTo>
                    <a:pt x="135" y="36265"/>
                    <a:pt x="2253" y="38247"/>
                    <a:pt x="4639" y="38247"/>
                  </a:cubicBezTo>
                  <a:cubicBezTo>
                    <a:pt x="5613" y="38247"/>
                    <a:pt x="6454" y="37945"/>
                    <a:pt x="7159" y="37542"/>
                  </a:cubicBezTo>
                  <a:cubicBezTo>
                    <a:pt x="10924" y="40903"/>
                    <a:pt x="15965" y="42852"/>
                    <a:pt x="21443" y="42852"/>
                  </a:cubicBezTo>
                  <a:cubicBezTo>
                    <a:pt x="29274" y="42852"/>
                    <a:pt x="35996" y="38651"/>
                    <a:pt x="39760" y="32500"/>
                  </a:cubicBezTo>
                  <a:lnTo>
                    <a:pt x="40465" y="32500"/>
                  </a:lnTo>
                  <a:cubicBezTo>
                    <a:pt x="42852" y="32500"/>
                    <a:pt x="44969" y="30551"/>
                    <a:pt x="44969" y="28030"/>
                  </a:cubicBezTo>
                  <a:cubicBezTo>
                    <a:pt x="44969" y="26484"/>
                    <a:pt x="43961" y="24938"/>
                    <a:pt x="42717" y="24233"/>
                  </a:cubicBezTo>
                  <a:cubicBezTo>
                    <a:pt x="42717" y="23258"/>
                    <a:pt x="42852" y="22418"/>
                    <a:pt x="42852" y="21443"/>
                  </a:cubicBezTo>
                  <a:cubicBezTo>
                    <a:pt x="42852" y="9680"/>
                    <a:pt x="33206" y="1"/>
                    <a:pt x="21443" y="1"/>
                  </a:cubicBezTo>
                  <a:close/>
                </a:path>
              </a:pathLst>
            </a:custGeom>
            <a:solidFill>
              <a:srgbClr val="EBBB73"/>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72" name="Google Shape;973;p32">
              <a:extLst>
                <a:ext uri="{FF2B5EF4-FFF2-40B4-BE49-F238E27FC236}">
                  <a16:creationId xmlns:a16="http://schemas.microsoft.com/office/drawing/2014/main" id="{7D879F0C-F3A7-4D49-A9AD-4DD859D495A5}"/>
                </a:ext>
              </a:extLst>
            </p:cNvPr>
            <p:cNvSpPr/>
            <p:nvPr/>
          </p:nvSpPr>
          <p:spPr>
            <a:xfrm>
              <a:off x="3352500" y="1064050"/>
              <a:ext cx="830150" cy="259650"/>
            </a:xfrm>
            <a:custGeom>
              <a:avLst/>
              <a:gdLst/>
              <a:ahLst/>
              <a:cxnLst/>
              <a:rect l="l" t="t" r="r" b="b"/>
              <a:pathLst>
                <a:path w="33206" h="10386" extrusionOk="0">
                  <a:moveTo>
                    <a:pt x="21711" y="0"/>
                  </a:moveTo>
                  <a:cubicBezTo>
                    <a:pt x="21577" y="841"/>
                    <a:pt x="20333" y="1681"/>
                    <a:pt x="19056" y="2823"/>
                  </a:cubicBezTo>
                  <a:cubicBezTo>
                    <a:pt x="20468" y="2823"/>
                    <a:pt x="21711" y="2958"/>
                    <a:pt x="22854" y="3227"/>
                  </a:cubicBezTo>
                  <a:cubicBezTo>
                    <a:pt x="22854" y="2689"/>
                    <a:pt x="22551" y="1983"/>
                    <a:pt x="22417" y="1412"/>
                  </a:cubicBezTo>
                  <a:cubicBezTo>
                    <a:pt x="22283" y="1009"/>
                    <a:pt x="21711" y="572"/>
                    <a:pt x="21711" y="0"/>
                  </a:cubicBezTo>
                  <a:close/>
                  <a:moveTo>
                    <a:pt x="0" y="6184"/>
                  </a:moveTo>
                  <a:cubicBezTo>
                    <a:pt x="168" y="6453"/>
                    <a:pt x="571" y="7730"/>
                    <a:pt x="1008" y="8839"/>
                  </a:cubicBezTo>
                  <a:cubicBezTo>
                    <a:pt x="1412" y="8402"/>
                    <a:pt x="1849" y="7999"/>
                    <a:pt x="2252" y="7730"/>
                  </a:cubicBezTo>
                  <a:cubicBezTo>
                    <a:pt x="1546" y="7428"/>
                    <a:pt x="706" y="6890"/>
                    <a:pt x="0" y="6184"/>
                  </a:cubicBezTo>
                  <a:close/>
                  <a:moveTo>
                    <a:pt x="29408" y="437"/>
                  </a:moveTo>
                  <a:cubicBezTo>
                    <a:pt x="28567" y="1681"/>
                    <a:pt x="27324" y="2958"/>
                    <a:pt x="26047" y="4067"/>
                  </a:cubicBezTo>
                  <a:lnTo>
                    <a:pt x="25912" y="4067"/>
                  </a:lnTo>
                  <a:cubicBezTo>
                    <a:pt x="29004" y="5344"/>
                    <a:pt x="31525" y="7293"/>
                    <a:pt x="33205" y="10385"/>
                  </a:cubicBezTo>
                  <a:lnTo>
                    <a:pt x="33205" y="9680"/>
                  </a:lnTo>
                  <a:cubicBezTo>
                    <a:pt x="33071" y="8571"/>
                    <a:pt x="32769" y="7428"/>
                    <a:pt x="32365" y="6319"/>
                  </a:cubicBezTo>
                  <a:cubicBezTo>
                    <a:pt x="31525" y="4369"/>
                    <a:pt x="30248" y="2521"/>
                    <a:pt x="29408" y="437"/>
                  </a:cubicBezTo>
                  <a:close/>
                </a:path>
              </a:pathLst>
            </a:custGeom>
            <a:solidFill>
              <a:srgbClr val="E6AC60"/>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73" name="Google Shape;974;p32">
              <a:extLst>
                <a:ext uri="{FF2B5EF4-FFF2-40B4-BE49-F238E27FC236}">
                  <a16:creationId xmlns:a16="http://schemas.microsoft.com/office/drawing/2014/main" id="{7956E721-7885-44EC-93C9-29AF40104545}"/>
                </a:ext>
              </a:extLst>
            </p:cNvPr>
            <p:cNvSpPr/>
            <p:nvPr/>
          </p:nvSpPr>
          <p:spPr>
            <a:xfrm>
              <a:off x="4266650" y="1267375"/>
              <a:ext cx="56325" cy="94975"/>
            </a:xfrm>
            <a:custGeom>
              <a:avLst/>
              <a:gdLst/>
              <a:ahLst/>
              <a:cxnLst/>
              <a:rect l="l" t="t" r="r" b="b"/>
              <a:pathLst>
                <a:path w="2253" h="3799" extrusionOk="0">
                  <a:moveTo>
                    <a:pt x="1" y="1"/>
                  </a:moveTo>
                  <a:cubicBezTo>
                    <a:pt x="1244" y="707"/>
                    <a:pt x="2252" y="2253"/>
                    <a:pt x="2252" y="3798"/>
                  </a:cubicBezTo>
                  <a:cubicBezTo>
                    <a:pt x="2252" y="2118"/>
                    <a:pt x="1244" y="707"/>
                    <a:pt x="1" y="1"/>
                  </a:cubicBezTo>
                  <a:close/>
                </a:path>
              </a:pathLst>
            </a:custGeom>
            <a:solidFill>
              <a:srgbClr val="F0D390"/>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74" name="Google Shape;975;p32">
              <a:extLst>
                <a:ext uri="{FF2B5EF4-FFF2-40B4-BE49-F238E27FC236}">
                  <a16:creationId xmlns:a16="http://schemas.microsoft.com/office/drawing/2014/main" id="{CEB963D2-A019-4E38-BFF8-C0C2161238BD}"/>
                </a:ext>
              </a:extLst>
            </p:cNvPr>
            <p:cNvSpPr/>
            <p:nvPr/>
          </p:nvSpPr>
          <p:spPr>
            <a:xfrm>
              <a:off x="4210350" y="1463150"/>
              <a:ext cx="52950" cy="10950"/>
            </a:xfrm>
            <a:custGeom>
              <a:avLst/>
              <a:gdLst/>
              <a:ahLst/>
              <a:cxnLst/>
              <a:rect l="l" t="t" r="r" b="b"/>
              <a:pathLst>
                <a:path w="2118" h="438" extrusionOk="0">
                  <a:moveTo>
                    <a:pt x="2117" y="1"/>
                  </a:moveTo>
                  <a:lnTo>
                    <a:pt x="2117" y="1"/>
                  </a:lnTo>
                  <a:cubicBezTo>
                    <a:pt x="1412" y="303"/>
                    <a:pt x="706" y="437"/>
                    <a:pt x="0" y="437"/>
                  </a:cubicBezTo>
                  <a:cubicBezTo>
                    <a:pt x="841" y="437"/>
                    <a:pt x="1412" y="303"/>
                    <a:pt x="2117" y="1"/>
                  </a:cubicBezTo>
                  <a:close/>
                </a:path>
              </a:pathLst>
            </a:custGeom>
            <a:solidFill>
              <a:srgbClr val="E7BD6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75" name="Google Shape;976;p32">
              <a:extLst>
                <a:ext uri="{FF2B5EF4-FFF2-40B4-BE49-F238E27FC236}">
                  <a16:creationId xmlns:a16="http://schemas.microsoft.com/office/drawing/2014/main" id="{527EC3E6-0763-49D0-BA24-85035B9573D7}"/>
                </a:ext>
              </a:extLst>
            </p:cNvPr>
            <p:cNvSpPr/>
            <p:nvPr/>
          </p:nvSpPr>
          <p:spPr>
            <a:xfrm>
              <a:off x="4192700" y="1243000"/>
              <a:ext cx="130275" cy="231100"/>
            </a:xfrm>
            <a:custGeom>
              <a:avLst/>
              <a:gdLst/>
              <a:ahLst/>
              <a:cxnLst/>
              <a:rect l="l" t="t" r="r" b="b"/>
              <a:pathLst>
                <a:path w="5211" h="9244" extrusionOk="0">
                  <a:moveTo>
                    <a:pt x="2958" y="1"/>
                  </a:moveTo>
                  <a:cubicBezTo>
                    <a:pt x="2118" y="1413"/>
                    <a:pt x="1143" y="2925"/>
                    <a:pt x="1" y="4336"/>
                  </a:cubicBezTo>
                  <a:cubicBezTo>
                    <a:pt x="706" y="5882"/>
                    <a:pt x="706" y="7697"/>
                    <a:pt x="1" y="9243"/>
                  </a:cubicBezTo>
                  <a:lnTo>
                    <a:pt x="706" y="9243"/>
                  </a:lnTo>
                  <a:cubicBezTo>
                    <a:pt x="1412" y="9243"/>
                    <a:pt x="2118" y="9109"/>
                    <a:pt x="2824" y="8806"/>
                  </a:cubicBezTo>
                  <a:cubicBezTo>
                    <a:pt x="4067" y="7966"/>
                    <a:pt x="5042" y="6588"/>
                    <a:pt x="5210" y="5177"/>
                  </a:cubicBezTo>
                  <a:lnTo>
                    <a:pt x="5210" y="4773"/>
                  </a:lnTo>
                  <a:cubicBezTo>
                    <a:pt x="5210" y="3227"/>
                    <a:pt x="4202" y="1681"/>
                    <a:pt x="2958" y="976"/>
                  </a:cubicBezTo>
                  <a:lnTo>
                    <a:pt x="2958" y="1"/>
                  </a:lnTo>
                  <a:close/>
                </a:path>
              </a:pathLst>
            </a:custGeom>
            <a:solidFill>
              <a:srgbClr val="E6AC60"/>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76" name="Google Shape;977;p32">
              <a:extLst>
                <a:ext uri="{FF2B5EF4-FFF2-40B4-BE49-F238E27FC236}">
                  <a16:creationId xmlns:a16="http://schemas.microsoft.com/office/drawing/2014/main" id="{EE83BE8D-D17D-48E5-BDEF-F82A4C9A00E3}"/>
                </a:ext>
              </a:extLst>
            </p:cNvPr>
            <p:cNvSpPr/>
            <p:nvPr/>
          </p:nvSpPr>
          <p:spPr>
            <a:xfrm>
              <a:off x="3209650" y="1446350"/>
              <a:ext cx="10100" cy="21025"/>
            </a:xfrm>
            <a:custGeom>
              <a:avLst/>
              <a:gdLst/>
              <a:ahLst/>
              <a:cxnLst/>
              <a:rect l="l" t="t" r="r" b="b"/>
              <a:pathLst>
                <a:path w="404" h="841" extrusionOk="0">
                  <a:moveTo>
                    <a:pt x="404" y="0"/>
                  </a:moveTo>
                  <a:cubicBezTo>
                    <a:pt x="270" y="269"/>
                    <a:pt x="135" y="538"/>
                    <a:pt x="1" y="840"/>
                  </a:cubicBezTo>
                  <a:lnTo>
                    <a:pt x="135" y="840"/>
                  </a:lnTo>
                  <a:cubicBezTo>
                    <a:pt x="135" y="538"/>
                    <a:pt x="270" y="404"/>
                    <a:pt x="404" y="135"/>
                  </a:cubicBezTo>
                  <a:lnTo>
                    <a:pt x="404" y="0"/>
                  </a:lnTo>
                  <a:close/>
                </a:path>
              </a:pathLst>
            </a:custGeom>
            <a:solidFill>
              <a:srgbClr val="F0D390"/>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77" name="Google Shape;978;p32">
              <a:extLst>
                <a:ext uri="{FF2B5EF4-FFF2-40B4-BE49-F238E27FC236}">
                  <a16:creationId xmlns:a16="http://schemas.microsoft.com/office/drawing/2014/main" id="{8D40C63D-0482-47AA-9C48-04583E9AECE5}"/>
                </a:ext>
              </a:extLst>
            </p:cNvPr>
            <p:cNvSpPr/>
            <p:nvPr/>
          </p:nvSpPr>
          <p:spPr>
            <a:xfrm>
              <a:off x="3202100" y="1421125"/>
              <a:ext cx="38675" cy="83975"/>
            </a:xfrm>
            <a:custGeom>
              <a:avLst/>
              <a:gdLst/>
              <a:ahLst/>
              <a:cxnLst/>
              <a:rect l="l" t="t" r="r" b="b"/>
              <a:pathLst>
                <a:path w="1547" h="3359" extrusionOk="0">
                  <a:moveTo>
                    <a:pt x="1546" y="1"/>
                  </a:moveTo>
                  <a:cubicBezTo>
                    <a:pt x="1277" y="303"/>
                    <a:pt x="975" y="707"/>
                    <a:pt x="706" y="1009"/>
                  </a:cubicBezTo>
                  <a:lnTo>
                    <a:pt x="706" y="1144"/>
                  </a:lnTo>
                  <a:cubicBezTo>
                    <a:pt x="975" y="707"/>
                    <a:pt x="1277" y="438"/>
                    <a:pt x="1546" y="169"/>
                  </a:cubicBezTo>
                  <a:lnTo>
                    <a:pt x="1546" y="1"/>
                  </a:lnTo>
                  <a:close/>
                  <a:moveTo>
                    <a:pt x="303" y="1849"/>
                  </a:moveTo>
                  <a:cubicBezTo>
                    <a:pt x="192" y="2204"/>
                    <a:pt x="96" y="2514"/>
                    <a:pt x="43" y="2839"/>
                  </a:cubicBezTo>
                  <a:lnTo>
                    <a:pt x="43" y="2839"/>
                  </a:lnTo>
                  <a:cubicBezTo>
                    <a:pt x="104" y="2474"/>
                    <a:pt x="232" y="2123"/>
                    <a:pt x="437" y="1849"/>
                  </a:cubicBezTo>
                  <a:close/>
                  <a:moveTo>
                    <a:pt x="43" y="2839"/>
                  </a:moveTo>
                  <a:cubicBezTo>
                    <a:pt x="14" y="3011"/>
                    <a:pt x="0" y="3186"/>
                    <a:pt x="0" y="3358"/>
                  </a:cubicBezTo>
                  <a:lnTo>
                    <a:pt x="0" y="3358"/>
                  </a:lnTo>
                  <a:cubicBezTo>
                    <a:pt x="0" y="3176"/>
                    <a:pt x="16" y="3006"/>
                    <a:pt x="43" y="2839"/>
                  </a:cubicBezTo>
                  <a:close/>
                </a:path>
              </a:pathLst>
            </a:custGeom>
            <a:solidFill>
              <a:srgbClr val="E7BD6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78" name="Google Shape;979;p32">
              <a:extLst>
                <a:ext uri="{FF2B5EF4-FFF2-40B4-BE49-F238E27FC236}">
                  <a16:creationId xmlns:a16="http://schemas.microsoft.com/office/drawing/2014/main" id="{BE3D1C9A-770C-4C81-8A7B-E8BB39DCB010}"/>
                </a:ext>
              </a:extLst>
            </p:cNvPr>
            <p:cNvSpPr/>
            <p:nvPr/>
          </p:nvSpPr>
          <p:spPr>
            <a:xfrm>
              <a:off x="3202100" y="1320300"/>
              <a:ext cx="175625" cy="297475"/>
            </a:xfrm>
            <a:custGeom>
              <a:avLst/>
              <a:gdLst/>
              <a:ahLst/>
              <a:cxnLst/>
              <a:rect l="l" t="t" r="r" b="b"/>
              <a:pathLst>
                <a:path w="7025" h="11899" extrusionOk="0">
                  <a:moveTo>
                    <a:pt x="2655" y="1"/>
                  </a:moveTo>
                  <a:cubicBezTo>
                    <a:pt x="2655" y="1"/>
                    <a:pt x="2521" y="841"/>
                    <a:pt x="2521" y="1816"/>
                  </a:cubicBezTo>
                  <a:cubicBezTo>
                    <a:pt x="2655" y="2522"/>
                    <a:pt x="2958" y="3496"/>
                    <a:pt x="3495" y="4336"/>
                  </a:cubicBezTo>
                  <a:lnTo>
                    <a:pt x="3495" y="4471"/>
                  </a:lnTo>
                  <a:lnTo>
                    <a:pt x="3092" y="4471"/>
                  </a:lnTo>
                  <a:cubicBezTo>
                    <a:pt x="2655" y="4471"/>
                    <a:pt x="2118" y="4336"/>
                    <a:pt x="1546" y="4202"/>
                  </a:cubicBezTo>
                  <a:cubicBezTo>
                    <a:pt x="1277" y="4471"/>
                    <a:pt x="975" y="4740"/>
                    <a:pt x="706" y="5177"/>
                  </a:cubicBezTo>
                  <a:cubicBezTo>
                    <a:pt x="572" y="5446"/>
                    <a:pt x="437" y="5580"/>
                    <a:pt x="437" y="5882"/>
                  </a:cubicBezTo>
                  <a:cubicBezTo>
                    <a:pt x="135" y="6286"/>
                    <a:pt x="0" y="6857"/>
                    <a:pt x="0" y="7395"/>
                  </a:cubicBezTo>
                  <a:cubicBezTo>
                    <a:pt x="0" y="9916"/>
                    <a:pt x="2118" y="11898"/>
                    <a:pt x="4504" y="11898"/>
                  </a:cubicBezTo>
                  <a:cubicBezTo>
                    <a:pt x="4773" y="11898"/>
                    <a:pt x="5747" y="11764"/>
                    <a:pt x="6587" y="11462"/>
                  </a:cubicBezTo>
                  <a:cubicBezTo>
                    <a:pt x="6722" y="11327"/>
                    <a:pt x="6856" y="11193"/>
                    <a:pt x="7024" y="11193"/>
                  </a:cubicBezTo>
                  <a:cubicBezTo>
                    <a:pt x="6016" y="8672"/>
                    <a:pt x="2823" y="5580"/>
                    <a:pt x="5747" y="135"/>
                  </a:cubicBezTo>
                  <a:cubicBezTo>
                    <a:pt x="5882" y="135"/>
                    <a:pt x="5882" y="1"/>
                    <a:pt x="5882" y="1"/>
                  </a:cubicBezTo>
                  <a:cubicBezTo>
                    <a:pt x="5344" y="1"/>
                    <a:pt x="4773" y="135"/>
                    <a:pt x="4336" y="135"/>
                  </a:cubicBezTo>
                  <a:cubicBezTo>
                    <a:pt x="3361" y="135"/>
                    <a:pt x="2655" y="1"/>
                    <a:pt x="2655" y="1"/>
                  </a:cubicBezTo>
                  <a:close/>
                </a:path>
              </a:pathLst>
            </a:custGeom>
            <a:solidFill>
              <a:srgbClr val="E6AC60"/>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79" name="Google Shape;980;p32">
              <a:extLst>
                <a:ext uri="{FF2B5EF4-FFF2-40B4-BE49-F238E27FC236}">
                  <a16:creationId xmlns:a16="http://schemas.microsoft.com/office/drawing/2014/main" id="{1E77FE36-C89B-4203-8BE3-007B9EDC7F16}"/>
                </a:ext>
              </a:extLst>
            </p:cNvPr>
            <p:cNvSpPr/>
            <p:nvPr/>
          </p:nvSpPr>
          <p:spPr>
            <a:xfrm>
              <a:off x="3058425" y="530950"/>
              <a:ext cx="1320000" cy="898800"/>
            </a:xfrm>
            <a:custGeom>
              <a:avLst/>
              <a:gdLst/>
              <a:ahLst/>
              <a:cxnLst/>
              <a:rect l="l" t="t" r="r" b="b"/>
              <a:pathLst>
                <a:path w="52800" h="35952" extrusionOk="0">
                  <a:moveTo>
                    <a:pt x="27902" y="0"/>
                  </a:moveTo>
                  <a:cubicBezTo>
                    <a:pt x="27435" y="0"/>
                    <a:pt x="26964" y="17"/>
                    <a:pt x="26484" y="50"/>
                  </a:cubicBezTo>
                  <a:cubicBezTo>
                    <a:pt x="25643" y="184"/>
                    <a:pt x="24803" y="184"/>
                    <a:pt x="24097" y="487"/>
                  </a:cubicBezTo>
                  <a:cubicBezTo>
                    <a:pt x="23123" y="890"/>
                    <a:pt x="22686" y="1730"/>
                    <a:pt x="21846" y="2302"/>
                  </a:cubicBezTo>
                  <a:cubicBezTo>
                    <a:pt x="21679" y="2385"/>
                    <a:pt x="21470" y="2417"/>
                    <a:pt x="21236" y="2417"/>
                  </a:cubicBezTo>
                  <a:cubicBezTo>
                    <a:pt x="20716" y="2417"/>
                    <a:pt x="20073" y="2260"/>
                    <a:pt x="19493" y="2167"/>
                  </a:cubicBezTo>
                  <a:cubicBezTo>
                    <a:pt x="18653" y="2167"/>
                    <a:pt x="17645" y="2167"/>
                    <a:pt x="16670" y="2302"/>
                  </a:cubicBezTo>
                  <a:cubicBezTo>
                    <a:pt x="14721" y="2571"/>
                    <a:pt x="12906" y="3276"/>
                    <a:pt x="11494" y="4520"/>
                  </a:cubicBezTo>
                  <a:cubicBezTo>
                    <a:pt x="10654" y="5360"/>
                    <a:pt x="10083" y="6200"/>
                    <a:pt x="9411" y="7209"/>
                  </a:cubicBezTo>
                  <a:cubicBezTo>
                    <a:pt x="8839" y="7746"/>
                    <a:pt x="8133" y="8452"/>
                    <a:pt x="7730" y="9292"/>
                  </a:cubicBezTo>
                  <a:cubicBezTo>
                    <a:pt x="6722" y="10973"/>
                    <a:pt x="6319" y="13090"/>
                    <a:pt x="5882" y="14905"/>
                  </a:cubicBezTo>
                  <a:cubicBezTo>
                    <a:pt x="5209" y="17291"/>
                    <a:pt x="4067" y="19644"/>
                    <a:pt x="3092" y="21896"/>
                  </a:cubicBezTo>
                  <a:cubicBezTo>
                    <a:pt x="2252" y="23711"/>
                    <a:pt x="840" y="25391"/>
                    <a:pt x="0" y="27206"/>
                  </a:cubicBezTo>
                  <a:cubicBezTo>
                    <a:pt x="706" y="27071"/>
                    <a:pt x="1546" y="26668"/>
                    <a:pt x="2252" y="26366"/>
                  </a:cubicBezTo>
                  <a:lnTo>
                    <a:pt x="2252" y="26366"/>
                  </a:lnTo>
                  <a:cubicBezTo>
                    <a:pt x="1143" y="28483"/>
                    <a:pt x="1681" y="30298"/>
                    <a:pt x="2823" y="32113"/>
                  </a:cubicBezTo>
                  <a:cubicBezTo>
                    <a:pt x="3730" y="33552"/>
                    <a:pt x="6705" y="35952"/>
                    <a:pt x="8793" y="35952"/>
                  </a:cubicBezTo>
                  <a:cubicBezTo>
                    <a:pt x="8948" y="35952"/>
                    <a:pt x="9098" y="35938"/>
                    <a:pt x="9242" y="35910"/>
                  </a:cubicBezTo>
                  <a:cubicBezTo>
                    <a:pt x="7865" y="33928"/>
                    <a:pt x="8402" y="31575"/>
                    <a:pt x="8402" y="31575"/>
                  </a:cubicBezTo>
                  <a:lnTo>
                    <a:pt x="8402" y="31575"/>
                  </a:lnTo>
                  <a:cubicBezTo>
                    <a:pt x="8402" y="31575"/>
                    <a:pt x="9001" y="31616"/>
                    <a:pt x="9789" y="31616"/>
                  </a:cubicBezTo>
                  <a:cubicBezTo>
                    <a:pt x="11021" y="31616"/>
                    <a:pt x="12715" y="31516"/>
                    <a:pt x="13309" y="31004"/>
                  </a:cubicBezTo>
                  <a:cubicBezTo>
                    <a:pt x="12771" y="30298"/>
                    <a:pt x="11763" y="27509"/>
                    <a:pt x="11763" y="27508"/>
                  </a:cubicBezTo>
                  <a:lnTo>
                    <a:pt x="11763" y="27508"/>
                  </a:lnTo>
                  <a:cubicBezTo>
                    <a:pt x="13256" y="28983"/>
                    <a:pt x="14864" y="29421"/>
                    <a:pt x="16528" y="29421"/>
                  </a:cubicBezTo>
                  <a:cubicBezTo>
                    <a:pt x="17859" y="29421"/>
                    <a:pt x="19228" y="29140"/>
                    <a:pt x="20602" y="28886"/>
                  </a:cubicBezTo>
                  <a:cubicBezTo>
                    <a:pt x="21972" y="28609"/>
                    <a:pt x="23342" y="28323"/>
                    <a:pt x="24637" y="28323"/>
                  </a:cubicBezTo>
                  <a:cubicBezTo>
                    <a:pt x="25854" y="28323"/>
                    <a:pt x="27005" y="28575"/>
                    <a:pt x="28030" y="29323"/>
                  </a:cubicBezTo>
                  <a:cubicBezTo>
                    <a:pt x="27738" y="25005"/>
                    <a:pt x="33090" y="23291"/>
                    <a:pt x="33455" y="21392"/>
                  </a:cubicBezTo>
                  <a:lnTo>
                    <a:pt x="33455" y="21392"/>
                  </a:lnTo>
                  <a:cubicBezTo>
                    <a:pt x="33474" y="21862"/>
                    <a:pt x="33944" y="22234"/>
                    <a:pt x="34180" y="22736"/>
                  </a:cubicBezTo>
                  <a:cubicBezTo>
                    <a:pt x="34314" y="23307"/>
                    <a:pt x="34617" y="24013"/>
                    <a:pt x="34751" y="24685"/>
                  </a:cubicBezTo>
                  <a:cubicBezTo>
                    <a:pt x="34886" y="25828"/>
                    <a:pt x="34617" y="26937"/>
                    <a:pt x="33911" y="27777"/>
                  </a:cubicBezTo>
                  <a:cubicBezTo>
                    <a:pt x="35155" y="26803"/>
                    <a:pt x="36566" y="26366"/>
                    <a:pt x="37810" y="25257"/>
                  </a:cubicBezTo>
                  <a:cubicBezTo>
                    <a:pt x="39087" y="24282"/>
                    <a:pt x="40330" y="23005"/>
                    <a:pt x="41171" y="21761"/>
                  </a:cubicBezTo>
                  <a:cubicBezTo>
                    <a:pt x="42011" y="23711"/>
                    <a:pt x="43288" y="25693"/>
                    <a:pt x="44128" y="27643"/>
                  </a:cubicBezTo>
                  <a:cubicBezTo>
                    <a:pt x="44968" y="29458"/>
                    <a:pt x="45103" y="31844"/>
                    <a:pt x="44700" y="33659"/>
                  </a:cubicBezTo>
                  <a:cubicBezTo>
                    <a:pt x="46380" y="31709"/>
                    <a:pt x="47758" y="29323"/>
                    <a:pt x="49169" y="27206"/>
                  </a:cubicBezTo>
                  <a:cubicBezTo>
                    <a:pt x="50984" y="24282"/>
                    <a:pt x="51556" y="21761"/>
                    <a:pt x="51556" y="18400"/>
                  </a:cubicBezTo>
                  <a:cubicBezTo>
                    <a:pt x="51556" y="17291"/>
                    <a:pt x="51690" y="16283"/>
                    <a:pt x="51253" y="15308"/>
                  </a:cubicBezTo>
                  <a:lnTo>
                    <a:pt x="51253" y="15308"/>
                  </a:lnTo>
                  <a:cubicBezTo>
                    <a:pt x="51690" y="16014"/>
                    <a:pt x="52261" y="16585"/>
                    <a:pt x="52665" y="17123"/>
                  </a:cubicBezTo>
                  <a:cubicBezTo>
                    <a:pt x="52799" y="16014"/>
                    <a:pt x="52261" y="14771"/>
                    <a:pt x="51556" y="13762"/>
                  </a:cubicBezTo>
                  <a:cubicBezTo>
                    <a:pt x="50715" y="12519"/>
                    <a:pt x="49304" y="10973"/>
                    <a:pt x="48195" y="9864"/>
                  </a:cubicBezTo>
                  <a:cubicBezTo>
                    <a:pt x="46212" y="8183"/>
                    <a:pt x="43691" y="7478"/>
                    <a:pt x="41876" y="5932"/>
                  </a:cubicBezTo>
                  <a:cubicBezTo>
                    <a:pt x="42017" y="5918"/>
                    <a:pt x="42152" y="5912"/>
                    <a:pt x="42282" y="5912"/>
                  </a:cubicBezTo>
                  <a:cubicBezTo>
                    <a:pt x="43459" y="5912"/>
                    <a:pt x="44252" y="6435"/>
                    <a:pt x="45372" y="7041"/>
                  </a:cubicBezTo>
                  <a:cubicBezTo>
                    <a:pt x="41473" y="3982"/>
                    <a:pt x="36970" y="1730"/>
                    <a:pt x="32096" y="487"/>
                  </a:cubicBezTo>
                  <a:cubicBezTo>
                    <a:pt x="30703" y="158"/>
                    <a:pt x="29329" y="0"/>
                    <a:pt x="27902" y="0"/>
                  </a:cubicBezTo>
                  <a:close/>
                </a:path>
              </a:pathLst>
            </a:custGeom>
            <a:solidFill>
              <a:srgbClr val="FFEC9D"/>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80" name="Google Shape;981;p32">
              <a:extLst>
                <a:ext uri="{FF2B5EF4-FFF2-40B4-BE49-F238E27FC236}">
                  <a16:creationId xmlns:a16="http://schemas.microsoft.com/office/drawing/2014/main" id="{900BB52F-722C-4A63-833F-DE299C12AB92}"/>
                </a:ext>
              </a:extLst>
            </p:cNvPr>
            <p:cNvSpPr/>
            <p:nvPr/>
          </p:nvSpPr>
          <p:spPr>
            <a:xfrm>
              <a:off x="4266650" y="996350"/>
              <a:ext cx="80675" cy="246675"/>
            </a:xfrm>
            <a:custGeom>
              <a:avLst/>
              <a:gdLst/>
              <a:ahLst/>
              <a:cxnLst/>
              <a:rect l="l" t="t" r="r" b="b"/>
              <a:pathLst>
                <a:path w="3227" h="9867" extrusionOk="0">
                  <a:moveTo>
                    <a:pt x="3226" y="0"/>
                  </a:moveTo>
                  <a:cubicBezTo>
                    <a:pt x="3210" y="2555"/>
                    <a:pt x="2894" y="4614"/>
                    <a:pt x="1815" y="6641"/>
                  </a:cubicBezTo>
                  <a:lnTo>
                    <a:pt x="1815" y="6775"/>
                  </a:lnTo>
                  <a:cubicBezTo>
                    <a:pt x="2894" y="4617"/>
                    <a:pt x="3210" y="2555"/>
                    <a:pt x="3226" y="0"/>
                  </a:cubicBezTo>
                  <a:close/>
                  <a:moveTo>
                    <a:pt x="701" y="8765"/>
                  </a:moveTo>
                  <a:lnTo>
                    <a:pt x="701" y="8765"/>
                  </a:lnTo>
                  <a:cubicBezTo>
                    <a:pt x="402" y="9164"/>
                    <a:pt x="268" y="9432"/>
                    <a:pt x="0" y="9733"/>
                  </a:cubicBezTo>
                  <a:lnTo>
                    <a:pt x="0" y="9867"/>
                  </a:lnTo>
                  <a:cubicBezTo>
                    <a:pt x="268" y="9432"/>
                    <a:pt x="402" y="9164"/>
                    <a:pt x="701" y="8765"/>
                  </a:cubicBezTo>
                  <a:close/>
                </a:path>
              </a:pathLst>
            </a:custGeom>
            <a:solidFill>
              <a:srgbClr val="EDCE74"/>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81" name="Google Shape;982;p32">
              <a:extLst>
                <a:ext uri="{FF2B5EF4-FFF2-40B4-BE49-F238E27FC236}">
                  <a16:creationId xmlns:a16="http://schemas.microsoft.com/office/drawing/2014/main" id="{52AC4ACA-37F3-4522-8B02-DE49F94A3306}"/>
                </a:ext>
              </a:extLst>
            </p:cNvPr>
            <p:cNvSpPr/>
            <p:nvPr/>
          </p:nvSpPr>
          <p:spPr>
            <a:xfrm>
              <a:off x="4287650" y="1162350"/>
              <a:ext cx="24400" cy="48750"/>
            </a:xfrm>
            <a:custGeom>
              <a:avLst/>
              <a:gdLst/>
              <a:ahLst/>
              <a:cxnLst/>
              <a:rect l="l" t="t" r="r" b="b"/>
              <a:pathLst>
                <a:path w="976" h="1950" extrusionOk="0">
                  <a:moveTo>
                    <a:pt x="975" y="1"/>
                  </a:moveTo>
                  <a:cubicBezTo>
                    <a:pt x="706" y="706"/>
                    <a:pt x="404" y="1278"/>
                    <a:pt x="0" y="1950"/>
                  </a:cubicBezTo>
                  <a:cubicBezTo>
                    <a:pt x="404" y="1278"/>
                    <a:pt x="706" y="706"/>
                    <a:pt x="975" y="135"/>
                  </a:cubicBezTo>
                  <a:lnTo>
                    <a:pt x="975" y="1"/>
                  </a:lnTo>
                  <a:close/>
                </a:path>
              </a:pathLst>
            </a:custGeom>
            <a:solidFill>
              <a:srgbClr val="E5B94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82" name="Google Shape;983;p32">
              <a:extLst>
                <a:ext uri="{FF2B5EF4-FFF2-40B4-BE49-F238E27FC236}">
                  <a16:creationId xmlns:a16="http://schemas.microsoft.com/office/drawing/2014/main" id="{0A76BAB6-BB88-4B6A-A1C7-8217320C2884}"/>
                </a:ext>
              </a:extLst>
            </p:cNvPr>
            <p:cNvSpPr/>
            <p:nvPr/>
          </p:nvSpPr>
          <p:spPr>
            <a:xfrm>
              <a:off x="3759150" y="1134625"/>
              <a:ext cx="241150" cy="122700"/>
            </a:xfrm>
            <a:custGeom>
              <a:avLst/>
              <a:gdLst/>
              <a:ahLst/>
              <a:cxnLst/>
              <a:rect l="l" t="t" r="r" b="b"/>
              <a:pathLst>
                <a:path w="9646" h="4908" extrusionOk="0">
                  <a:moveTo>
                    <a:pt x="6588" y="404"/>
                  </a:moveTo>
                  <a:cubicBezTo>
                    <a:pt x="6722" y="404"/>
                    <a:pt x="6722" y="538"/>
                    <a:pt x="6722" y="538"/>
                  </a:cubicBezTo>
                  <a:cubicBezTo>
                    <a:pt x="6722" y="404"/>
                    <a:pt x="6722" y="404"/>
                    <a:pt x="6588" y="404"/>
                  </a:cubicBezTo>
                  <a:close/>
                  <a:moveTo>
                    <a:pt x="9646" y="1245"/>
                  </a:moveTo>
                  <a:lnTo>
                    <a:pt x="9646" y="1245"/>
                  </a:lnTo>
                  <a:cubicBezTo>
                    <a:pt x="8537" y="2219"/>
                    <a:pt x="6991" y="2656"/>
                    <a:pt x="5882" y="3630"/>
                  </a:cubicBezTo>
                  <a:cubicBezTo>
                    <a:pt x="7125" y="2656"/>
                    <a:pt x="8537" y="2219"/>
                    <a:pt x="9646" y="1245"/>
                  </a:cubicBezTo>
                  <a:close/>
                  <a:moveTo>
                    <a:pt x="2790" y="0"/>
                  </a:moveTo>
                  <a:lnTo>
                    <a:pt x="2790" y="0"/>
                  </a:lnTo>
                  <a:cubicBezTo>
                    <a:pt x="1379" y="1110"/>
                    <a:pt x="1" y="2656"/>
                    <a:pt x="1" y="4907"/>
                  </a:cubicBezTo>
                  <a:cubicBezTo>
                    <a:pt x="1" y="2656"/>
                    <a:pt x="1547" y="1110"/>
                    <a:pt x="2790" y="0"/>
                  </a:cubicBezTo>
                  <a:close/>
                </a:path>
              </a:pathLst>
            </a:custGeom>
            <a:solidFill>
              <a:srgbClr val="E3A84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83" name="Google Shape;984;p32">
              <a:extLst>
                <a:ext uri="{FF2B5EF4-FFF2-40B4-BE49-F238E27FC236}">
                  <a16:creationId xmlns:a16="http://schemas.microsoft.com/office/drawing/2014/main" id="{6D033E4D-BE1B-4631-9F19-45DBA61747BD}"/>
                </a:ext>
              </a:extLst>
            </p:cNvPr>
            <p:cNvSpPr/>
            <p:nvPr/>
          </p:nvSpPr>
          <p:spPr>
            <a:xfrm>
              <a:off x="3058425" y="1190075"/>
              <a:ext cx="56300" cy="21025"/>
            </a:xfrm>
            <a:custGeom>
              <a:avLst/>
              <a:gdLst/>
              <a:ahLst/>
              <a:cxnLst/>
              <a:rect l="l" t="t" r="r" b="b"/>
              <a:pathLst>
                <a:path w="2252" h="841" extrusionOk="0">
                  <a:moveTo>
                    <a:pt x="2252" y="1"/>
                  </a:moveTo>
                  <a:cubicBezTo>
                    <a:pt x="1546" y="303"/>
                    <a:pt x="706" y="706"/>
                    <a:pt x="0" y="841"/>
                  </a:cubicBezTo>
                  <a:cubicBezTo>
                    <a:pt x="706" y="706"/>
                    <a:pt x="1546" y="438"/>
                    <a:pt x="2252" y="169"/>
                  </a:cubicBezTo>
                  <a:lnTo>
                    <a:pt x="2252" y="1"/>
                  </a:lnTo>
                  <a:close/>
                </a:path>
              </a:pathLst>
            </a:custGeom>
            <a:solidFill>
              <a:srgbClr val="EDCE74"/>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84" name="Google Shape;985;p32">
              <a:extLst>
                <a:ext uri="{FF2B5EF4-FFF2-40B4-BE49-F238E27FC236}">
                  <a16:creationId xmlns:a16="http://schemas.microsoft.com/office/drawing/2014/main" id="{DE60CB05-A775-44C9-AB59-94B26AFB361C}"/>
                </a:ext>
              </a:extLst>
            </p:cNvPr>
            <p:cNvSpPr/>
            <p:nvPr/>
          </p:nvSpPr>
          <p:spPr>
            <a:xfrm>
              <a:off x="3671800" y="1239650"/>
              <a:ext cx="87375" cy="27750"/>
            </a:xfrm>
            <a:custGeom>
              <a:avLst/>
              <a:gdLst/>
              <a:ahLst/>
              <a:cxnLst/>
              <a:rect l="l" t="t" r="r" b="b"/>
              <a:pathLst>
                <a:path w="3495" h="1110" extrusionOk="0">
                  <a:moveTo>
                    <a:pt x="0" y="1"/>
                  </a:moveTo>
                  <a:lnTo>
                    <a:pt x="0" y="1"/>
                  </a:lnTo>
                  <a:cubicBezTo>
                    <a:pt x="1243" y="1"/>
                    <a:pt x="2520" y="270"/>
                    <a:pt x="3495" y="1110"/>
                  </a:cubicBezTo>
                  <a:lnTo>
                    <a:pt x="3495" y="975"/>
                  </a:lnTo>
                  <a:cubicBezTo>
                    <a:pt x="2520" y="270"/>
                    <a:pt x="1243" y="1"/>
                    <a:pt x="0" y="1"/>
                  </a:cubicBezTo>
                  <a:close/>
                </a:path>
              </a:pathLst>
            </a:custGeom>
            <a:solidFill>
              <a:srgbClr val="E3A84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85" name="Google Shape;986;p32">
              <a:extLst>
                <a:ext uri="{FF2B5EF4-FFF2-40B4-BE49-F238E27FC236}">
                  <a16:creationId xmlns:a16="http://schemas.microsoft.com/office/drawing/2014/main" id="{E3AADBFA-EB66-438B-9619-575A52353D2C}"/>
                </a:ext>
              </a:extLst>
            </p:cNvPr>
            <p:cNvSpPr/>
            <p:nvPr/>
          </p:nvSpPr>
          <p:spPr>
            <a:xfrm>
              <a:off x="3097075" y="1260650"/>
              <a:ext cx="136975" cy="157150"/>
            </a:xfrm>
            <a:custGeom>
              <a:avLst/>
              <a:gdLst/>
              <a:ahLst/>
              <a:cxnLst/>
              <a:rect l="l" t="t" r="r" b="b"/>
              <a:pathLst>
                <a:path w="5479" h="6286" extrusionOk="0">
                  <a:moveTo>
                    <a:pt x="3495" y="5176"/>
                  </a:moveTo>
                  <a:lnTo>
                    <a:pt x="3495" y="5176"/>
                  </a:lnTo>
                  <a:cubicBezTo>
                    <a:pt x="4067" y="5580"/>
                    <a:pt x="4773" y="6017"/>
                    <a:pt x="5478" y="6286"/>
                  </a:cubicBezTo>
                  <a:lnTo>
                    <a:pt x="5478" y="6286"/>
                  </a:lnTo>
                  <a:cubicBezTo>
                    <a:pt x="4773" y="6017"/>
                    <a:pt x="4067" y="5580"/>
                    <a:pt x="3495" y="5176"/>
                  </a:cubicBezTo>
                  <a:close/>
                  <a:moveTo>
                    <a:pt x="0" y="1"/>
                  </a:moveTo>
                  <a:cubicBezTo>
                    <a:pt x="135" y="975"/>
                    <a:pt x="571" y="1950"/>
                    <a:pt x="1277" y="2925"/>
                  </a:cubicBezTo>
                  <a:cubicBezTo>
                    <a:pt x="1546" y="3362"/>
                    <a:pt x="1983" y="3899"/>
                    <a:pt x="2521" y="4336"/>
                  </a:cubicBezTo>
                  <a:lnTo>
                    <a:pt x="2521" y="4336"/>
                  </a:lnTo>
                  <a:cubicBezTo>
                    <a:pt x="1983" y="3899"/>
                    <a:pt x="1546" y="3362"/>
                    <a:pt x="1277" y="2925"/>
                  </a:cubicBezTo>
                  <a:cubicBezTo>
                    <a:pt x="571" y="1950"/>
                    <a:pt x="135" y="975"/>
                    <a:pt x="0" y="1"/>
                  </a:cubicBezTo>
                  <a:close/>
                </a:path>
              </a:pathLst>
            </a:custGeom>
            <a:solidFill>
              <a:srgbClr val="EDCE74"/>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86" name="Google Shape;987;p32">
              <a:extLst>
                <a:ext uri="{FF2B5EF4-FFF2-40B4-BE49-F238E27FC236}">
                  <a16:creationId xmlns:a16="http://schemas.microsoft.com/office/drawing/2014/main" id="{5C380CE3-CD51-40AD-A9B5-3E8AC0738821}"/>
                </a:ext>
              </a:extLst>
            </p:cNvPr>
            <p:cNvSpPr/>
            <p:nvPr/>
          </p:nvSpPr>
          <p:spPr>
            <a:xfrm>
              <a:off x="3234025" y="1417775"/>
              <a:ext cx="6750" cy="3375"/>
            </a:xfrm>
            <a:custGeom>
              <a:avLst/>
              <a:gdLst/>
              <a:ahLst/>
              <a:cxnLst/>
              <a:rect l="l" t="t" r="r" b="b"/>
              <a:pathLst>
                <a:path w="270" h="135" extrusionOk="0">
                  <a:moveTo>
                    <a:pt x="0" y="1"/>
                  </a:moveTo>
                  <a:cubicBezTo>
                    <a:pt x="0" y="135"/>
                    <a:pt x="135" y="135"/>
                    <a:pt x="269" y="135"/>
                  </a:cubicBezTo>
                  <a:cubicBezTo>
                    <a:pt x="135" y="135"/>
                    <a:pt x="135" y="135"/>
                    <a:pt x="0" y="1"/>
                  </a:cubicBezTo>
                  <a:close/>
                </a:path>
              </a:pathLst>
            </a:custGeom>
            <a:solidFill>
              <a:srgbClr val="E5B94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87" name="Google Shape;988;p32">
              <a:extLst>
                <a:ext uri="{FF2B5EF4-FFF2-40B4-BE49-F238E27FC236}">
                  <a16:creationId xmlns:a16="http://schemas.microsoft.com/office/drawing/2014/main" id="{DC7587FD-34E5-4BEE-B2EE-FA19220BC59D}"/>
                </a:ext>
              </a:extLst>
            </p:cNvPr>
            <p:cNvSpPr/>
            <p:nvPr/>
          </p:nvSpPr>
          <p:spPr>
            <a:xfrm>
              <a:off x="4175900" y="1351525"/>
              <a:ext cx="16775" cy="24275"/>
            </a:xfrm>
            <a:custGeom>
              <a:avLst/>
              <a:gdLst/>
              <a:ahLst/>
              <a:cxnLst/>
              <a:rect l="l" t="t" r="r" b="b"/>
              <a:pathLst>
                <a:path w="671" h="971" extrusionOk="0">
                  <a:moveTo>
                    <a:pt x="670" y="1"/>
                  </a:moveTo>
                  <a:lnTo>
                    <a:pt x="670" y="1"/>
                  </a:lnTo>
                  <a:cubicBezTo>
                    <a:pt x="535" y="268"/>
                    <a:pt x="268" y="569"/>
                    <a:pt x="1" y="836"/>
                  </a:cubicBezTo>
                  <a:lnTo>
                    <a:pt x="1" y="970"/>
                  </a:lnTo>
                  <a:cubicBezTo>
                    <a:pt x="268" y="569"/>
                    <a:pt x="535" y="268"/>
                    <a:pt x="670" y="1"/>
                  </a:cubicBezTo>
                  <a:close/>
                </a:path>
              </a:pathLst>
            </a:custGeom>
            <a:solidFill>
              <a:srgbClr val="E3A84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88" name="Google Shape;989;p32">
              <a:extLst>
                <a:ext uri="{FF2B5EF4-FFF2-40B4-BE49-F238E27FC236}">
                  <a16:creationId xmlns:a16="http://schemas.microsoft.com/office/drawing/2014/main" id="{23D81141-76E8-413F-93DC-32E522F857BA}"/>
                </a:ext>
              </a:extLst>
            </p:cNvPr>
            <p:cNvSpPr/>
            <p:nvPr/>
          </p:nvSpPr>
          <p:spPr>
            <a:xfrm>
              <a:off x="4000300" y="1074975"/>
              <a:ext cx="161350" cy="147050"/>
            </a:xfrm>
            <a:custGeom>
              <a:avLst/>
              <a:gdLst/>
              <a:ahLst/>
              <a:cxnLst/>
              <a:rect l="l" t="t" r="r" b="b"/>
              <a:pathLst>
                <a:path w="6454" h="5882" extrusionOk="0">
                  <a:moveTo>
                    <a:pt x="3481" y="21"/>
                  </a:moveTo>
                  <a:cubicBezTo>
                    <a:pt x="2641" y="1258"/>
                    <a:pt x="1405" y="2526"/>
                    <a:pt x="135" y="3496"/>
                  </a:cubicBezTo>
                  <a:cubicBezTo>
                    <a:pt x="135" y="3630"/>
                    <a:pt x="0" y="3630"/>
                    <a:pt x="0" y="3630"/>
                  </a:cubicBezTo>
                  <a:lnTo>
                    <a:pt x="135" y="3630"/>
                  </a:lnTo>
                  <a:cubicBezTo>
                    <a:pt x="1405" y="2527"/>
                    <a:pt x="2641" y="1258"/>
                    <a:pt x="3481" y="21"/>
                  </a:cubicBezTo>
                  <a:close/>
                  <a:moveTo>
                    <a:pt x="3496" y="0"/>
                  </a:moveTo>
                  <a:cubicBezTo>
                    <a:pt x="4336" y="2084"/>
                    <a:pt x="5613" y="3932"/>
                    <a:pt x="6453" y="5882"/>
                  </a:cubicBezTo>
                  <a:cubicBezTo>
                    <a:pt x="5613" y="3932"/>
                    <a:pt x="4336" y="1950"/>
                    <a:pt x="3496" y="0"/>
                  </a:cubicBezTo>
                  <a:close/>
                </a:path>
              </a:pathLst>
            </a:custGeom>
            <a:solidFill>
              <a:srgbClr val="DE9A4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89" name="Google Shape;990;p32">
              <a:extLst>
                <a:ext uri="{FF2B5EF4-FFF2-40B4-BE49-F238E27FC236}">
                  <a16:creationId xmlns:a16="http://schemas.microsoft.com/office/drawing/2014/main" id="{0FC9BDC9-80FE-48A1-9B18-B333F387DA6F}"/>
                </a:ext>
              </a:extLst>
            </p:cNvPr>
            <p:cNvSpPr/>
            <p:nvPr/>
          </p:nvSpPr>
          <p:spPr>
            <a:xfrm>
              <a:off x="4266650" y="1239650"/>
              <a:ext cx="25" cy="3375"/>
            </a:xfrm>
            <a:custGeom>
              <a:avLst/>
              <a:gdLst/>
              <a:ahLst/>
              <a:cxnLst/>
              <a:rect l="l" t="t" r="r" b="b"/>
              <a:pathLst>
                <a:path w="1" h="135" extrusionOk="0">
                  <a:moveTo>
                    <a:pt x="0" y="1"/>
                  </a:moveTo>
                  <a:lnTo>
                    <a:pt x="0" y="1"/>
                  </a:lnTo>
                  <a:lnTo>
                    <a:pt x="0" y="135"/>
                  </a:lnTo>
                  <a:lnTo>
                    <a:pt x="0" y="135"/>
                  </a:lnTo>
                  <a:close/>
                </a:path>
              </a:pathLst>
            </a:custGeom>
            <a:solidFill>
              <a:srgbClr val="E8BD6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90" name="Google Shape;991;p32">
              <a:extLst>
                <a:ext uri="{FF2B5EF4-FFF2-40B4-BE49-F238E27FC236}">
                  <a16:creationId xmlns:a16="http://schemas.microsoft.com/office/drawing/2014/main" id="{868C0B39-2C6F-4A52-B14D-28B7041985C3}"/>
                </a:ext>
              </a:extLst>
            </p:cNvPr>
            <p:cNvSpPr/>
            <p:nvPr/>
          </p:nvSpPr>
          <p:spPr>
            <a:xfrm>
              <a:off x="3265100" y="1239650"/>
              <a:ext cx="1001575" cy="126050"/>
            </a:xfrm>
            <a:custGeom>
              <a:avLst/>
              <a:gdLst/>
              <a:ahLst/>
              <a:cxnLst/>
              <a:rect l="l" t="t" r="r" b="b"/>
              <a:pathLst>
                <a:path w="40063" h="5042" extrusionOk="0">
                  <a:moveTo>
                    <a:pt x="135" y="3227"/>
                  </a:moveTo>
                  <a:cubicBezTo>
                    <a:pt x="135" y="3227"/>
                    <a:pt x="841" y="3361"/>
                    <a:pt x="1816" y="3361"/>
                  </a:cubicBezTo>
                  <a:cubicBezTo>
                    <a:pt x="2253" y="3361"/>
                    <a:pt x="2824" y="3227"/>
                    <a:pt x="3362" y="3227"/>
                  </a:cubicBezTo>
                  <a:close/>
                  <a:moveTo>
                    <a:pt x="40062" y="1"/>
                  </a:moveTo>
                  <a:cubicBezTo>
                    <a:pt x="39224" y="1542"/>
                    <a:pt x="38253" y="3050"/>
                    <a:pt x="37114" y="4459"/>
                  </a:cubicBezTo>
                  <a:lnTo>
                    <a:pt x="37114" y="4459"/>
                  </a:lnTo>
                  <a:cubicBezTo>
                    <a:pt x="38253" y="3050"/>
                    <a:pt x="39224" y="1543"/>
                    <a:pt x="40062" y="135"/>
                  </a:cubicBezTo>
                  <a:lnTo>
                    <a:pt x="40062" y="1"/>
                  </a:lnTo>
                  <a:close/>
                  <a:moveTo>
                    <a:pt x="135" y="3227"/>
                  </a:moveTo>
                  <a:lnTo>
                    <a:pt x="135" y="3227"/>
                  </a:lnTo>
                  <a:cubicBezTo>
                    <a:pt x="135" y="3227"/>
                    <a:pt x="1" y="3900"/>
                    <a:pt x="1" y="5042"/>
                  </a:cubicBezTo>
                  <a:cubicBezTo>
                    <a:pt x="1" y="4068"/>
                    <a:pt x="135" y="3228"/>
                    <a:pt x="135" y="3227"/>
                  </a:cubicBezTo>
                  <a:close/>
                </a:path>
              </a:pathLst>
            </a:custGeom>
            <a:solidFill>
              <a:srgbClr val="DE9A4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91" name="Google Shape;992;p32">
              <a:extLst>
                <a:ext uri="{FF2B5EF4-FFF2-40B4-BE49-F238E27FC236}">
                  <a16:creationId xmlns:a16="http://schemas.microsoft.com/office/drawing/2014/main" id="{FDEC5419-D47E-4EDC-8657-89BCD3D011C6}"/>
                </a:ext>
              </a:extLst>
            </p:cNvPr>
            <p:cNvSpPr/>
            <p:nvPr/>
          </p:nvSpPr>
          <p:spPr>
            <a:xfrm>
              <a:off x="3240750" y="1421125"/>
              <a:ext cx="25" cy="4250"/>
            </a:xfrm>
            <a:custGeom>
              <a:avLst/>
              <a:gdLst/>
              <a:ahLst/>
              <a:cxnLst/>
              <a:rect l="l" t="t" r="r" b="b"/>
              <a:pathLst>
                <a:path w="1" h="170" extrusionOk="0">
                  <a:moveTo>
                    <a:pt x="0" y="1"/>
                  </a:moveTo>
                  <a:lnTo>
                    <a:pt x="0" y="1"/>
                  </a:lnTo>
                  <a:lnTo>
                    <a:pt x="0" y="169"/>
                  </a:lnTo>
                  <a:lnTo>
                    <a:pt x="0" y="1"/>
                  </a:lnTo>
                  <a:close/>
                </a:path>
              </a:pathLst>
            </a:custGeom>
            <a:solidFill>
              <a:srgbClr val="DFAA4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92" name="Google Shape;993;p32">
              <a:extLst>
                <a:ext uri="{FF2B5EF4-FFF2-40B4-BE49-F238E27FC236}">
                  <a16:creationId xmlns:a16="http://schemas.microsoft.com/office/drawing/2014/main" id="{A95A7CC2-C218-4A9C-A330-B75DF0C560A0}"/>
                </a:ext>
              </a:extLst>
            </p:cNvPr>
            <p:cNvSpPr/>
            <p:nvPr/>
          </p:nvSpPr>
          <p:spPr>
            <a:xfrm>
              <a:off x="3240750" y="1421125"/>
              <a:ext cx="48750" cy="10950"/>
            </a:xfrm>
            <a:custGeom>
              <a:avLst/>
              <a:gdLst/>
              <a:ahLst/>
              <a:cxnLst/>
              <a:rect l="l" t="t" r="r" b="b"/>
              <a:pathLst>
                <a:path w="1950" h="438" extrusionOk="0">
                  <a:moveTo>
                    <a:pt x="0" y="1"/>
                  </a:moveTo>
                  <a:lnTo>
                    <a:pt x="0" y="169"/>
                  </a:lnTo>
                  <a:cubicBezTo>
                    <a:pt x="572" y="303"/>
                    <a:pt x="1109" y="438"/>
                    <a:pt x="1546" y="438"/>
                  </a:cubicBezTo>
                  <a:cubicBezTo>
                    <a:pt x="1109" y="438"/>
                    <a:pt x="572" y="303"/>
                    <a:pt x="0" y="1"/>
                  </a:cubicBezTo>
                  <a:close/>
                  <a:moveTo>
                    <a:pt x="1949" y="303"/>
                  </a:moveTo>
                  <a:cubicBezTo>
                    <a:pt x="1815" y="438"/>
                    <a:pt x="1681" y="438"/>
                    <a:pt x="1546" y="438"/>
                  </a:cubicBezTo>
                  <a:lnTo>
                    <a:pt x="1949" y="438"/>
                  </a:lnTo>
                  <a:lnTo>
                    <a:pt x="1949" y="303"/>
                  </a:lnTo>
                  <a:close/>
                </a:path>
              </a:pathLst>
            </a:custGeom>
            <a:solidFill>
              <a:srgbClr val="DE9A4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93" name="Google Shape;994;p32">
              <a:extLst>
                <a:ext uri="{FF2B5EF4-FFF2-40B4-BE49-F238E27FC236}">
                  <a16:creationId xmlns:a16="http://schemas.microsoft.com/office/drawing/2014/main" id="{5EF0A9CE-5E1B-432E-8F0D-CB7FD2A8E31C}"/>
                </a:ext>
              </a:extLst>
            </p:cNvPr>
            <p:cNvSpPr/>
            <p:nvPr/>
          </p:nvSpPr>
          <p:spPr>
            <a:xfrm>
              <a:off x="3058425" y="819550"/>
              <a:ext cx="1316625" cy="612525"/>
            </a:xfrm>
            <a:custGeom>
              <a:avLst/>
              <a:gdLst/>
              <a:ahLst/>
              <a:cxnLst/>
              <a:rect l="l" t="t" r="r" b="b"/>
              <a:pathLst>
                <a:path w="52665" h="24501" extrusionOk="0">
                  <a:moveTo>
                    <a:pt x="49741" y="0"/>
                  </a:moveTo>
                  <a:lnTo>
                    <a:pt x="49741" y="0"/>
                  </a:lnTo>
                  <a:cubicBezTo>
                    <a:pt x="51690" y="6016"/>
                    <a:pt x="49035" y="14418"/>
                    <a:pt x="45809" y="15259"/>
                  </a:cubicBezTo>
                  <a:cubicBezTo>
                    <a:pt x="46077" y="13309"/>
                    <a:pt x="43422" y="8671"/>
                    <a:pt x="42582" y="6991"/>
                  </a:cubicBezTo>
                  <a:cubicBezTo>
                    <a:pt x="41742" y="4907"/>
                    <a:pt x="40498" y="3059"/>
                    <a:pt x="39658" y="975"/>
                  </a:cubicBezTo>
                  <a:cubicBezTo>
                    <a:pt x="38818" y="2218"/>
                    <a:pt x="37541" y="3495"/>
                    <a:pt x="36297" y="4605"/>
                  </a:cubicBezTo>
                  <a:cubicBezTo>
                    <a:pt x="35155" y="5579"/>
                    <a:pt x="33609" y="6016"/>
                    <a:pt x="32365" y="6991"/>
                  </a:cubicBezTo>
                  <a:cubicBezTo>
                    <a:pt x="33071" y="6151"/>
                    <a:pt x="33340" y="5041"/>
                    <a:pt x="33205" y="3899"/>
                  </a:cubicBezTo>
                  <a:cubicBezTo>
                    <a:pt x="33071" y="3361"/>
                    <a:pt x="32937" y="2521"/>
                    <a:pt x="32634" y="1949"/>
                  </a:cubicBezTo>
                  <a:cubicBezTo>
                    <a:pt x="32500" y="1546"/>
                    <a:pt x="31928" y="1109"/>
                    <a:pt x="31928" y="538"/>
                  </a:cubicBezTo>
                  <a:cubicBezTo>
                    <a:pt x="31659" y="2386"/>
                    <a:pt x="26349" y="4201"/>
                    <a:pt x="26484" y="8671"/>
                  </a:cubicBezTo>
                  <a:cubicBezTo>
                    <a:pt x="25509" y="7831"/>
                    <a:pt x="24232" y="7562"/>
                    <a:pt x="23123" y="7562"/>
                  </a:cubicBezTo>
                  <a:cubicBezTo>
                    <a:pt x="21846" y="7562"/>
                    <a:pt x="20468" y="7831"/>
                    <a:pt x="19056" y="8100"/>
                  </a:cubicBezTo>
                  <a:cubicBezTo>
                    <a:pt x="17813" y="8402"/>
                    <a:pt x="16401" y="8671"/>
                    <a:pt x="14990" y="8671"/>
                  </a:cubicBezTo>
                  <a:cubicBezTo>
                    <a:pt x="13309" y="8671"/>
                    <a:pt x="11763" y="8268"/>
                    <a:pt x="10251" y="6722"/>
                  </a:cubicBezTo>
                  <a:lnTo>
                    <a:pt x="10251" y="6722"/>
                  </a:lnTo>
                  <a:cubicBezTo>
                    <a:pt x="10385" y="6991"/>
                    <a:pt x="11225" y="9511"/>
                    <a:pt x="11763" y="10217"/>
                  </a:cubicBezTo>
                  <a:cubicBezTo>
                    <a:pt x="11225" y="10789"/>
                    <a:pt x="9679" y="10923"/>
                    <a:pt x="8570" y="10923"/>
                  </a:cubicBezTo>
                  <a:cubicBezTo>
                    <a:pt x="7562" y="10923"/>
                    <a:pt x="6890" y="10789"/>
                    <a:pt x="6890" y="10789"/>
                  </a:cubicBezTo>
                  <a:lnTo>
                    <a:pt x="6890" y="10789"/>
                  </a:lnTo>
                  <a:cubicBezTo>
                    <a:pt x="6890" y="10789"/>
                    <a:pt x="6319" y="13141"/>
                    <a:pt x="7865" y="15259"/>
                  </a:cubicBezTo>
                  <a:lnTo>
                    <a:pt x="7293" y="15259"/>
                  </a:lnTo>
                  <a:cubicBezTo>
                    <a:pt x="5613" y="15259"/>
                    <a:pt x="3361" y="13578"/>
                    <a:pt x="1983" y="12301"/>
                  </a:cubicBezTo>
                  <a:cubicBezTo>
                    <a:pt x="1277" y="13444"/>
                    <a:pt x="571" y="14553"/>
                    <a:pt x="0" y="15662"/>
                  </a:cubicBezTo>
                  <a:cubicBezTo>
                    <a:pt x="706" y="15527"/>
                    <a:pt x="1546" y="15124"/>
                    <a:pt x="2252" y="14822"/>
                  </a:cubicBezTo>
                  <a:lnTo>
                    <a:pt x="2252" y="14822"/>
                  </a:lnTo>
                  <a:cubicBezTo>
                    <a:pt x="1681" y="15830"/>
                    <a:pt x="1546" y="16670"/>
                    <a:pt x="1546" y="17645"/>
                  </a:cubicBezTo>
                  <a:cubicBezTo>
                    <a:pt x="1681" y="18619"/>
                    <a:pt x="2117" y="19594"/>
                    <a:pt x="2823" y="20569"/>
                  </a:cubicBezTo>
                  <a:cubicBezTo>
                    <a:pt x="3092" y="21006"/>
                    <a:pt x="3529" y="21543"/>
                    <a:pt x="4067" y="21980"/>
                  </a:cubicBezTo>
                  <a:cubicBezTo>
                    <a:pt x="4369" y="22249"/>
                    <a:pt x="4638" y="22552"/>
                    <a:pt x="5041" y="22820"/>
                  </a:cubicBezTo>
                  <a:cubicBezTo>
                    <a:pt x="5613" y="23224"/>
                    <a:pt x="6319" y="23661"/>
                    <a:pt x="7024" y="23930"/>
                  </a:cubicBezTo>
                  <a:cubicBezTo>
                    <a:pt x="7159" y="24064"/>
                    <a:pt x="7159" y="24064"/>
                    <a:pt x="7293" y="24064"/>
                  </a:cubicBezTo>
                  <a:cubicBezTo>
                    <a:pt x="7865" y="24366"/>
                    <a:pt x="8402" y="24501"/>
                    <a:pt x="8839" y="24501"/>
                  </a:cubicBezTo>
                  <a:cubicBezTo>
                    <a:pt x="8974" y="24501"/>
                    <a:pt x="9108" y="24501"/>
                    <a:pt x="9242" y="24366"/>
                  </a:cubicBezTo>
                  <a:cubicBezTo>
                    <a:pt x="8705" y="23526"/>
                    <a:pt x="8402" y="22552"/>
                    <a:pt x="8268" y="21846"/>
                  </a:cubicBezTo>
                  <a:cubicBezTo>
                    <a:pt x="8268" y="20703"/>
                    <a:pt x="8402" y="20031"/>
                    <a:pt x="8402" y="20031"/>
                  </a:cubicBezTo>
                  <a:lnTo>
                    <a:pt x="11629" y="20031"/>
                  </a:lnTo>
                  <a:cubicBezTo>
                    <a:pt x="12334" y="19863"/>
                    <a:pt x="13040" y="19728"/>
                    <a:pt x="13309" y="19460"/>
                  </a:cubicBezTo>
                  <a:cubicBezTo>
                    <a:pt x="12781" y="18767"/>
                    <a:pt x="11962" y="16195"/>
                    <a:pt x="11773" y="15974"/>
                  </a:cubicBezTo>
                  <a:lnTo>
                    <a:pt x="11773" y="15974"/>
                  </a:lnTo>
                  <a:cubicBezTo>
                    <a:pt x="12477" y="16675"/>
                    <a:pt x="13312" y="17209"/>
                    <a:pt x="14015" y="17510"/>
                  </a:cubicBezTo>
                  <a:cubicBezTo>
                    <a:pt x="14855" y="17779"/>
                    <a:pt x="15695" y="17914"/>
                    <a:pt x="16536" y="17914"/>
                  </a:cubicBezTo>
                  <a:cubicBezTo>
                    <a:pt x="17947" y="17914"/>
                    <a:pt x="19325" y="17645"/>
                    <a:pt x="20602" y="17342"/>
                  </a:cubicBezTo>
                  <a:cubicBezTo>
                    <a:pt x="22014" y="17073"/>
                    <a:pt x="23257" y="16805"/>
                    <a:pt x="24534" y="16805"/>
                  </a:cubicBezTo>
                  <a:cubicBezTo>
                    <a:pt x="25778" y="16805"/>
                    <a:pt x="27055" y="17073"/>
                    <a:pt x="28030" y="17779"/>
                  </a:cubicBezTo>
                  <a:lnTo>
                    <a:pt x="28030" y="17510"/>
                  </a:lnTo>
                  <a:cubicBezTo>
                    <a:pt x="28030" y="15259"/>
                    <a:pt x="29408" y="13713"/>
                    <a:pt x="30819" y="12603"/>
                  </a:cubicBezTo>
                  <a:cubicBezTo>
                    <a:pt x="32096" y="11461"/>
                    <a:pt x="33340" y="10621"/>
                    <a:pt x="33474" y="9780"/>
                  </a:cubicBezTo>
                  <a:cubicBezTo>
                    <a:pt x="33474" y="10352"/>
                    <a:pt x="34046" y="10789"/>
                    <a:pt x="34180" y="11192"/>
                  </a:cubicBezTo>
                  <a:cubicBezTo>
                    <a:pt x="34314" y="11763"/>
                    <a:pt x="34617" y="12469"/>
                    <a:pt x="34617" y="13007"/>
                  </a:cubicBezTo>
                  <a:cubicBezTo>
                    <a:pt x="34751" y="13007"/>
                    <a:pt x="34751" y="13007"/>
                    <a:pt x="34751" y="13141"/>
                  </a:cubicBezTo>
                  <a:lnTo>
                    <a:pt x="34751" y="13578"/>
                  </a:lnTo>
                  <a:cubicBezTo>
                    <a:pt x="34751" y="14553"/>
                    <a:pt x="34449" y="15393"/>
                    <a:pt x="33911" y="16233"/>
                  </a:cubicBezTo>
                  <a:cubicBezTo>
                    <a:pt x="35155" y="15259"/>
                    <a:pt x="36566" y="14822"/>
                    <a:pt x="37675" y="13847"/>
                  </a:cubicBezTo>
                  <a:cubicBezTo>
                    <a:pt x="37675" y="13847"/>
                    <a:pt x="37810" y="13847"/>
                    <a:pt x="37810" y="13713"/>
                  </a:cubicBezTo>
                  <a:cubicBezTo>
                    <a:pt x="39087" y="12738"/>
                    <a:pt x="40330" y="11461"/>
                    <a:pt x="41171" y="10217"/>
                  </a:cubicBezTo>
                  <a:cubicBezTo>
                    <a:pt x="42011" y="12167"/>
                    <a:pt x="43288" y="14149"/>
                    <a:pt x="44128" y="16099"/>
                  </a:cubicBezTo>
                  <a:cubicBezTo>
                    <a:pt x="44532" y="17208"/>
                    <a:pt x="44834" y="18351"/>
                    <a:pt x="44968" y="19460"/>
                  </a:cubicBezTo>
                  <a:cubicBezTo>
                    <a:pt x="44968" y="20434"/>
                    <a:pt x="44968" y="21274"/>
                    <a:pt x="44700" y="22115"/>
                  </a:cubicBezTo>
                  <a:cubicBezTo>
                    <a:pt x="44968" y="21846"/>
                    <a:pt x="45237" y="21543"/>
                    <a:pt x="45372" y="21274"/>
                  </a:cubicBezTo>
                  <a:cubicBezTo>
                    <a:pt x="46514" y="19863"/>
                    <a:pt x="47489" y="18351"/>
                    <a:pt x="48329" y="16805"/>
                  </a:cubicBezTo>
                  <a:cubicBezTo>
                    <a:pt x="48598" y="16502"/>
                    <a:pt x="48733" y="16233"/>
                    <a:pt x="49035" y="15830"/>
                  </a:cubicBezTo>
                  <a:lnTo>
                    <a:pt x="49169" y="15662"/>
                  </a:lnTo>
                  <a:cubicBezTo>
                    <a:pt x="49573" y="14990"/>
                    <a:pt x="49875" y="14418"/>
                    <a:pt x="50144" y="13713"/>
                  </a:cubicBezTo>
                  <a:cubicBezTo>
                    <a:pt x="51253" y="11629"/>
                    <a:pt x="51556" y="9511"/>
                    <a:pt x="51556" y="6856"/>
                  </a:cubicBezTo>
                  <a:lnTo>
                    <a:pt x="51556" y="4739"/>
                  </a:lnTo>
                  <a:cubicBezTo>
                    <a:pt x="51421" y="4470"/>
                    <a:pt x="51421" y="4201"/>
                    <a:pt x="51253" y="3764"/>
                  </a:cubicBezTo>
                  <a:lnTo>
                    <a:pt x="51253" y="3764"/>
                  </a:lnTo>
                  <a:cubicBezTo>
                    <a:pt x="51690" y="4470"/>
                    <a:pt x="52261" y="5041"/>
                    <a:pt x="52665" y="5579"/>
                  </a:cubicBezTo>
                  <a:lnTo>
                    <a:pt x="52665" y="5310"/>
                  </a:lnTo>
                  <a:cubicBezTo>
                    <a:pt x="52665" y="4201"/>
                    <a:pt x="52093" y="3059"/>
                    <a:pt x="51556" y="2218"/>
                  </a:cubicBezTo>
                  <a:cubicBezTo>
                    <a:pt x="51119" y="1546"/>
                    <a:pt x="50413" y="706"/>
                    <a:pt x="49741" y="0"/>
                  </a:cubicBezTo>
                  <a:close/>
                </a:path>
              </a:pathLst>
            </a:custGeom>
            <a:solidFill>
              <a:srgbClr val="EDD56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94" name="Google Shape;995;p32">
              <a:extLst>
                <a:ext uri="{FF2B5EF4-FFF2-40B4-BE49-F238E27FC236}">
                  <a16:creationId xmlns:a16="http://schemas.microsoft.com/office/drawing/2014/main" id="{F8847BEC-8771-435B-BF7B-4E735D0BFC85}"/>
                </a:ext>
              </a:extLst>
            </p:cNvPr>
            <p:cNvSpPr/>
            <p:nvPr/>
          </p:nvSpPr>
          <p:spPr>
            <a:xfrm>
              <a:off x="3664200" y="1449700"/>
              <a:ext cx="175650" cy="115150"/>
            </a:xfrm>
            <a:custGeom>
              <a:avLst/>
              <a:gdLst/>
              <a:ahLst/>
              <a:cxnLst/>
              <a:rect l="l" t="t" r="r" b="b"/>
              <a:pathLst>
                <a:path w="7026" h="4606" extrusionOk="0">
                  <a:moveTo>
                    <a:pt x="6319" y="1"/>
                  </a:moveTo>
                  <a:cubicBezTo>
                    <a:pt x="6017" y="1"/>
                    <a:pt x="5882" y="270"/>
                    <a:pt x="5882" y="538"/>
                  </a:cubicBezTo>
                  <a:cubicBezTo>
                    <a:pt x="6017" y="706"/>
                    <a:pt x="6017" y="975"/>
                    <a:pt x="6017" y="1110"/>
                  </a:cubicBezTo>
                  <a:cubicBezTo>
                    <a:pt x="6017" y="2521"/>
                    <a:pt x="4908" y="3630"/>
                    <a:pt x="3496" y="3630"/>
                  </a:cubicBezTo>
                  <a:cubicBezTo>
                    <a:pt x="2253" y="3630"/>
                    <a:pt x="1144" y="2656"/>
                    <a:pt x="976" y="1379"/>
                  </a:cubicBezTo>
                  <a:cubicBezTo>
                    <a:pt x="976" y="1110"/>
                    <a:pt x="707" y="975"/>
                    <a:pt x="438" y="975"/>
                  </a:cubicBezTo>
                  <a:cubicBezTo>
                    <a:pt x="135" y="975"/>
                    <a:pt x="1" y="1244"/>
                    <a:pt x="1" y="1547"/>
                  </a:cubicBezTo>
                  <a:cubicBezTo>
                    <a:pt x="303" y="3227"/>
                    <a:pt x="1681" y="4605"/>
                    <a:pt x="3496" y="4605"/>
                  </a:cubicBezTo>
                  <a:cubicBezTo>
                    <a:pt x="5479" y="4605"/>
                    <a:pt x="7025" y="3059"/>
                    <a:pt x="7025" y="1110"/>
                  </a:cubicBezTo>
                  <a:cubicBezTo>
                    <a:pt x="7025" y="841"/>
                    <a:pt x="7025" y="706"/>
                    <a:pt x="6857" y="404"/>
                  </a:cubicBezTo>
                  <a:cubicBezTo>
                    <a:pt x="6857" y="135"/>
                    <a:pt x="6588" y="1"/>
                    <a:pt x="6319" y="1"/>
                  </a:cubicBezTo>
                  <a:close/>
                </a:path>
              </a:pathLst>
            </a:custGeom>
            <a:solidFill>
              <a:schemeClr val="dk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95" name="Google Shape;996;p32">
              <a:extLst>
                <a:ext uri="{FF2B5EF4-FFF2-40B4-BE49-F238E27FC236}">
                  <a16:creationId xmlns:a16="http://schemas.microsoft.com/office/drawing/2014/main" id="{52A14F81-F171-4C7F-BFD5-8CB1A5683460}"/>
                </a:ext>
              </a:extLst>
            </p:cNvPr>
            <p:cNvSpPr/>
            <p:nvPr/>
          </p:nvSpPr>
          <p:spPr>
            <a:xfrm>
              <a:off x="3381050" y="1294800"/>
              <a:ext cx="231100" cy="168725"/>
            </a:xfrm>
            <a:custGeom>
              <a:avLst/>
              <a:gdLst/>
              <a:ahLst/>
              <a:cxnLst/>
              <a:rect l="l" t="t" r="r" b="b"/>
              <a:pathLst>
                <a:path w="9244" h="6749" extrusionOk="0">
                  <a:moveTo>
                    <a:pt x="5732" y="0"/>
                  </a:moveTo>
                  <a:cubicBezTo>
                    <a:pt x="4300" y="0"/>
                    <a:pt x="3026" y="940"/>
                    <a:pt x="2521" y="2264"/>
                  </a:cubicBezTo>
                  <a:cubicBezTo>
                    <a:pt x="2270" y="2342"/>
                    <a:pt x="2033" y="2374"/>
                    <a:pt x="1812" y="2374"/>
                  </a:cubicBezTo>
                  <a:cubicBezTo>
                    <a:pt x="794" y="2374"/>
                    <a:pt x="135" y="1693"/>
                    <a:pt x="135" y="1693"/>
                  </a:cubicBezTo>
                  <a:lnTo>
                    <a:pt x="135" y="1693"/>
                  </a:lnTo>
                  <a:cubicBezTo>
                    <a:pt x="1" y="4079"/>
                    <a:pt x="1681" y="4651"/>
                    <a:pt x="2656" y="4785"/>
                  </a:cubicBezTo>
                  <a:cubicBezTo>
                    <a:pt x="3059" y="5760"/>
                    <a:pt x="4202" y="6600"/>
                    <a:pt x="5445" y="6734"/>
                  </a:cubicBezTo>
                  <a:cubicBezTo>
                    <a:pt x="5544" y="6744"/>
                    <a:pt x="5642" y="6748"/>
                    <a:pt x="5740" y="6748"/>
                  </a:cubicBezTo>
                  <a:cubicBezTo>
                    <a:pt x="7438" y="6748"/>
                    <a:pt x="8950" y="5392"/>
                    <a:pt x="9109" y="3676"/>
                  </a:cubicBezTo>
                  <a:cubicBezTo>
                    <a:pt x="9243" y="1861"/>
                    <a:pt x="7832" y="181"/>
                    <a:pt x="6017" y="13"/>
                  </a:cubicBezTo>
                  <a:cubicBezTo>
                    <a:pt x="5921" y="4"/>
                    <a:pt x="5826" y="0"/>
                    <a:pt x="5732" y="0"/>
                  </a:cubicBezTo>
                  <a:close/>
                </a:path>
              </a:pathLst>
            </a:custGeom>
            <a:solidFill>
              <a:schemeClr val="dk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96" name="Google Shape;997;p32">
              <a:extLst>
                <a:ext uri="{FF2B5EF4-FFF2-40B4-BE49-F238E27FC236}">
                  <a16:creationId xmlns:a16="http://schemas.microsoft.com/office/drawing/2014/main" id="{69FE29CB-0F5D-4F41-B0E9-B79923F044E2}"/>
                </a:ext>
              </a:extLst>
            </p:cNvPr>
            <p:cNvSpPr/>
            <p:nvPr/>
          </p:nvSpPr>
          <p:spPr>
            <a:xfrm>
              <a:off x="3507100" y="1306025"/>
              <a:ext cx="59675" cy="59675"/>
            </a:xfrm>
            <a:custGeom>
              <a:avLst/>
              <a:gdLst/>
              <a:ahLst/>
              <a:cxnLst/>
              <a:rect l="l" t="t" r="r" b="b"/>
              <a:pathLst>
                <a:path w="2387" h="2387" extrusionOk="0">
                  <a:moveTo>
                    <a:pt x="1109" y="1"/>
                  </a:moveTo>
                  <a:cubicBezTo>
                    <a:pt x="403" y="1"/>
                    <a:pt x="0" y="572"/>
                    <a:pt x="0" y="1244"/>
                  </a:cubicBezTo>
                  <a:cubicBezTo>
                    <a:pt x="0" y="1950"/>
                    <a:pt x="403" y="2387"/>
                    <a:pt x="1109" y="2387"/>
                  </a:cubicBezTo>
                  <a:cubicBezTo>
                    <a:pt x="1815" y="2387"/>
                    <a:pt x="2386" y="1950"/>
                    <a:pt x="2386" y="1244"/>
                  </a:cubicBezTo>
                  <a:cubicBezTo>
                    <a:pt x="2386" y="572"/>
                    <a:pt x="1815" y="1"/>
                    <a:pt x="1109" y="1"/>
                  </a:cubicBezTo>
                  <a:close/>
                </a:path>
              </a:pathLst>
            </a:custGeom>
            <a:solidFill>
              <a:srgbClr val="FFFFFF"/>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97" name="Google Shape;998;p32">
              <a:extLst>
                <a:ext uri="{FF2B5EF4-FFF2-40B4-BE49-F238E27FC236}">
                  <a16:creationId xmlns:a16="http://schemas.microsoft.com/office/drawing/2014/main" id="{E733EEB6-CA51-47B3-B011-35A945F30FC5}"/>
                </a:ext>
              </a:extLst>
            </p:cNvPr>
            <p:cNvSpPr/>
            <p:nvPr/>
          </p:nvSpPr>
          <p:spPr>
            <a:xfrm>
              <a:off x="3877625" y="1246025"/>
              <a:ext cx="227725" cy="168650"/>
            </a:xfrm>
            <a:custGeom>
              <a:avLst/>
              <a:gdLst/>
              <a:ahLst/>
              <a:cxnLst/>
              <a:rect l="l" t="t" r="r" b="b"/>
              <a:pathLst>
                <a:path w="9109" h="6746" extrusionOk="0">
                  <a:moveTo>
                    <a:pt x="3549" y="0"/>
                  </a:moveTo>
                  <a:cubicBezTo>
                    <a:pt x="3443" y="0"/>
                    <a:pt x="3335" y="5"/>
                    <a:pt x="3227" y="14"/>
                  </a:cubicBezTo>
                  <a:cubicBezTo>
                    <a:pt x="1278" y="149"/>
                    <a:pt x="0" y="1695"/>
                    <a:pt x="169" y="3644"/>
                  </a:cubicBezTo>
                  <a:cubicBezTo>
                    <a:pt x="297" y="5409"/>
                    <a:pt x="1712" y="6745"/>
                    <a:pt x="3537" y="6745"/>
                  </a:cubicBezTo>
                  <a:cubicBezTo>
                    <a:pt x="3623" y="6745"/>
                    <a:pt x="3710" y="6742"/>
                    <a:pt x="3798" y="6736"/>
                  </a:cubicBezTo>
                  <a:cubicBezTo>
                    <a:pt x="5042" y="6602"/>
                    <a:pt x="6050" y="5761"/>
                    <a:pt x="6588" y="4652"/>
                  </a:cubicBezTo>
                  <a:cubicBezTo>
                    <a:pt x="7562" y="4652"/>
                    <a:pt x="9108" y="4081"/>
                    <a:pt x="8974" y="1560"/>
                  </a:cubicBezTo>
                  <a:lnTo>
                    <a:pt x="8974" y="1560"/>
                  </a:lnTo>
                  <a:cubicBezTo>
                    <a:pt x="8974" y="1561"/>
                    <a:pt x="8430" y="2279"/>
                    <a:pt x="7411" y="2279"/>
                  </a:cubicBezTo>
                  <a:cubicBezTo>
                    <a:pt x="7164" y="2279"/>
                    <a:pt x="6889" y="2237"/>
                    <a:pt x="6588" y="2132"/>
                  </a:cubicBezTo>
                  <a:cubicBezTo>
                    <a:pt x="6213" y="819"/>
                    <a:pt x="4966" y="0"/>
                    <a:pt x="3549" y="0"/>
                  </a:cubicBezTo>
                  <a:close/>
                </a:path>
              </a:pathLst>
            </a:custGeom>
            <a:solidFill>
              <a:schemeClr val="dk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98" name="Google Shape;999;p32">
              <a:extLst>
                <a:ext uri="{FF2B5EF4-FFF2-40B4-BE49-F238E27FC236}">
                  <a16:creationId xmlns:a16="http://schemas.microsoft.com/office/drawing/2014/main" id="{BB854CF8-D117-4B97-900E-1FF9BDAC94FE}"/>
                </a:ext>
              </a:extLst>
            </p:cNvPr>
            <p:cNvSpPr/>
            <p:nvPr/>
          </p:nvSpPr>
          <p:spPr>
            <a:xfrm>
              <a:off x="3916275" y="1264025"/>
              <a:ext cx="59675" cy="59675"/>
            </a:xfrm>
            <a:custGeom>
              <a:avLst/>
              <a:gdLst/>
              <a:ahLst/>
              <a:cxnLst/>
              <a:rect l="l" t="t" r="r" b="b"/>
              <a:pathLst>
                <a:path w="2387" h="2387" extrusionOk="0">
                  <a:moveTo>
                    <a:pt x="1143" y="0"/>
                  </a:moveTo>
                  <a:cubicBezTo>
                    <a:pt x="572" y="0"/>
                    <a:pt x="0" y="572"/>
                    <a:pt x="0" y="1244"/>
                  </a:cubicBezTo>
                  <a:cubicBezTo>
                    <a:pt x="0" y="1815"/>
                    <a:pt x="572" y="2386"/>
                    <a:pt x="1143" y="2386"/>
                  </a:cubicBezTo>
                  <a:cubicBezTo>
                    <a:pt x="1815" y="2386"/>
                    <a:pt x="2387" y="1815"/>
                    <a:pt x="2387" y="1244"/>
                  </a:cubicBezTo>
                  <a:cubicBezTo>
                    <a:pt x="2387" y="572"/>
                    <a:pt x="1815" y="0"/>
                    <a:pt x="1143" y="0"/>
                  </a:cubicBezTo>
                  <a:close/>
                </a:path>
              </a:pathLst>
            </a:custGeom>
            <a:solidFill>
              <a:srgbClr val="FFFFFF"/>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99" name="Google Shape;1000;p32">
              <a:extLst>
                <a:ext uri="{FF2B5EF4-FFF2-40B4-BE49-F238E27FC236}">
                  <a16:creationId xmlns:a16="http://schemas.microsoft.com/office/drawing/2014/main" id="{594A85AE-DD6F-43F3-B245-D04B1AC5499A}"/>
                </a:ext>
              </a:extLst>
            </p:cNvPr>
            <p:cNvSpPr/>
            <p:nvPr/>
          </p:nvSpPr>
          <p:spPr>
            <a:xfrm>
              <a:off x="3373500" y="1446350"/>
              <a:ext cx="206725" cy="105050"/>
            </a:xfrm>
            <a:custGeom>
              <a:avLst/>
              <a:gdLst/>
              <a:ahLst/>
              <a:cxnLst/>
              <a:rect l="l" t="t" r="r" b="b"/>
              <a:pathLst>
                <a:path w="8269" h="4202" extrusionOk="0">
                  <a:moveTo>
                    <a:pt x="4201" y="0"/>
                  </a:moveTo>
                  <a:cubicBezTo>
                    <a:pt x="1849" y="0"/>
                    <a:pt x="0" y="975"/>
                    <a:pt x="0" y="2084"/>
                  </a:cubicBezTo>
                  <a:cubicBezTo>
                    <a:pt x="0" y="3193"/>
                    <a:pt x="1849" y="4201"/>
                    <a:pt x="4201" y="4201"/>
                  </a:cubicBezTo>
                  <a:cubicBezTo>
                    <a:pt x="6453" y="4201"/>
                    <a:pt x="8268" y="3193"/>
                    <a:pt x="8268" y="2084"/>
                  </a:cubicBezTo>
                  <a:cubicBezTo>
                    <a:pt x="8268" y="975"/>
                    <a:pt x="6453" y="0"/>
                    <a:pt x="4201" y="0"/>
                  </a:cubicBezTo>
                  <a:close/>
                </a:path>
              </a:pathLst>
            </a:custGeom>
            <a:solidFill>
              <a:schemeClr val="accent6"/>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00" name="Google Shape;1001;p32">
              <a:extLst>
                <a:ext uri="{FF2B5EF4-FFF2-40B4-BE49-F238E27FC236}">
                  <a16:creationId xmlns:a16="http://schemas.microsoft.com/office/drawing/2014/main" id="{EB8F90F8-D523-4387-A32E-90083F58B62E}"/>
                </a:ext>
              </a:extLst>
            </p:cNvPr>
            <p:cNvSpPr/>
            <p:nvPr/>
          </p:nvSpPr>
          <p:spPr>
            <a:xfrm>
              <a:off x="3930550" y="1374500"/>
              <a:ext cx="213450" cy="111225"/>
            </a:xfrm>
            <a:custGeom>
              <a:avLst/>
              <a:gdLst/>
              <a:ahLst/>
              <a:cxnLst/>
              <a:rect l="l" t="t" r="r" b="b"/>
              <a:pathLst>
                <a:path w="8538" h="4449" extrusionOk="0">
                  <a:moveTo>
                    <a:pt x="4900" y="1"/>
                  </a:moveTo>
                  <a:cubicBezTo>
                    <a:pt x="4629" y="1"/>
                    <a:pt x="4350" y="17"/>
                    <a:pt x="4067" y="51"/>
                  </a:cubicBezTo>
                  <a:cubicBezTo>
                    <a:pt x="1681" y="354"/>
                    <a:pt x="1" y="1463"/>
                    <a:pt x="135" y="2706"/>
                  </a:cubicBezTo>
                  <a:cubicBezTo>
                    <a:pt x="251" y="3689"/>
                    <a:pt x="1735" y="4449"/>
                    <a:pt x="3561" y="4449"/>
                  </a:cubicBezTo>
                  <a:cubicBezTo>
                    <a:pt x="3856" y="4449"/>
                    <a:pt x="4161" y="4429"/>
                    <a:pt x="4471" y="4387"/>
                  </a:cubicBezTo>
                  <a:cubicBezTo>
                    <a:pt x="6723" y="4118"/>
                    <a:pt x="8537" y="3009"/>
                    <a:pt x="8403" y="1732"/>
                  </a:cubicBezTo>
                  <a:cubicBezTo>
                    <a:pt x="8286" y="764"/>
                    <a:pt x="6761" y="1"/>
                    <a:pt x="4900" y="1"/>
                  </a:cubicBezTo>
                  <a:close/>
                </a:path>
              </a:pathLst>
            </a:custGeom>
            <a:solidFill>
              <a:schemeClr val="accent6"/>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01" name="Google Shape;1002;p32">
              <a:extLst>
                <a:ext uri="{FF2B5EF4-FFF2-40B4-BE49-F238E27FC236}">
                  <a16:creationId xmlns:a16="http://schemas.microsoft.com/office/drawing/2014/main" id="{ADA22323-A815-4D9E-B7B8-06DA5C0E7193}"/>
                </a:ext>
              </a:extLst>
            </p:cNvPr>
            <p:cNvSpPr/>
            <p:nvPr/>
          </p:nvSpPr>
          <p:spPr>
            <a:xfrm>
              <a:off x="3597825" y="2131950"/>
              <a:ext cx="48775" cy="21050"/>
            </a:xfrm>
            <a:custGeom>
              <a:avLst/>
              <a:gdLst/>
              <a:ahLst/>
              <a:cxnLst/>
              <a:rect l="l" t="t" r="r" b="b"/>
              <a:pathLst>
                <a:path w="1951" h="842" extrusionOk="0">
                  <a:moveTo>
                    <a:pt x="1" y="1"/>
                  </a:moveTo>
                  <a:cubicBezTo>
                    <a:pt x="559" y="428"/>
                    <a:pt x="1245" y="694"/>
                    <a:pt x="1903" y="832"/>
                  </a:cubicBezTo>
                  <a:lnTo>
                    <a:pt x="1903" y="832"/>
                  </a:lnTo>
                  <a:cubicBezTo>
                    <a:pt x="1610" y="747"/>
                    <a:pt x="251" y="126"/>
                    <a:pt x="1" y="1"/>
                  </a:cubicBezTo>
                  <a:close/>
                  <a:moveTo>
                    <a:pt x="1903" y="832"/>
                  </a:moveTo>
                  <a:cubicBezTo>
                    <a:pt x="1925" y="838"/>
                    <a:pt x="1941" y="841"/>
                    <a:pt x="1950" y="841"/>
                  </a:cubicBezTo>
                  <a:cubicBezTo>
                    <a:pt x="1935" y="838"/>
                    <a:pt x="1919" y="835"/>
                    <a:pt x="1903" y="832"/>
                  </a:cubicBezTo>
                  <a:close/>
                </a:path>
              </a:pathLst>
            </a:custGeom>
            <a:solidFill>
              <a:srgbClr val="2E3463"/>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grpSp>
        <p:nvGrpSpPr>
          <p:cNvPr id="202" name="Google Shape;211;p3">
            <a:extLst>
              <a:ext uri="{FF2B5EF4-FFF2-40B4-BE49-F238E27FC236}">
                <a16:creationId xmlns:a16="http://schemas.microsoft.com/office/drawing/2014/main" id="{36C19A32-EB14-46B6-BE30-A420DB3A7F9C}"/>
              </a:ext>
            </a:extLst>
          </p:cNvPr>
          <p:cNvGrpSpPr/>
          <p:nvPr userDrawn="1"/>
        </p:nvGrpSpPr>
        <p:grpSpPr>
          <a:xfrm>
            <a:off x="772900" y="1186379"/>
            <a:ext cx="333322" cy="298986"/>
            <a:chOff x="2495125" y="2142250"/>
            <a:chExt cx="444275" cy="398525"/>
          </a:xfrm>
        </p:grpSpPr>
        <p:sp>
          <p:nvSpPr>
            <p:cNvPr id="203" name="Google Shape;212;p3">
              <a:extLst>
                <a:ext uri="{FF2B5EF4-FFF2-40B4-BE49-F238E27FC236}">
                  <a16:creationId xmlns:a16="http://schemas.microsoft.com/office/drawing/2014/main" id="{22119F67-39FE-47B8-97DB-A9DDAFCE3F72}"/>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endParaRPr sz="1350" dirty="0">
                <a:solidFill>
                  <a:prstClr val="black"/>
                </a:solidFill>
                <a:latin typeface="Times New Roman" panose="02020603050405020304" pitchFamily="18" charset="0"/>
              </a:endParaRPr>
            </a:p>
          </p:txBody>
        </p:sp>
        <p:sp>
          <p:nvSpPr>
            <p:cNvPr id="204" name="Google Shape;213;p3">
              <a:extLst>
                <a:ext uri="{FF2B5EF4-FFF2-40B4-BE49-F238E27FC236}">
                  <a16:creationId xmlns:a16="http://schemas.microsoft.com/office/drawing/2014/main" id="{95B9D80B-1308-40DE-B7AB-F51F061B728F}"/>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grpSp>
        <p:nvGrpSpPr>
          <p:cNvPr id="205" name="Google Shape;214;p3">
            <a:extLst>
              <a:ext uri="{FF2B5EF4-FFF2-40B4-BE49-F238E27FC236}">
                <a16:creationId xmlns:a16="http://schemas.microsoft.com/office/drawing/2014/main" id="{FF773F4A-00DE-480A-A1E4-267BF6A95F53}"/>
              </a:ext>
            </a:extLst>
          </p:cNvPr>
          <p:cNvGrpSpPr/>
          <p:nvPr userDrawn="1"/>
        </p:nvGrpSpPr>
        <p:grpSpPr>
          <a:xfrm>
            <a:off x="7923582" y="3780148"/>
            <a:ext cx="218607" cy="211096"/>
            <a:chOff x="3243875" y="2372825"/>
            <a:chExt cx="291375" cy="281375"/>
          </a:xfrm>
        </p:grpSpPr>
        <p:sp>
          <p:nvSpPr>
            <p:cNvPr id="206" name="Google Shape;215;p3">
              <a:extLst>
                <a:ext uri="{FF2B5EF4-FFF2-40B4-BE49-F238E27FC236}">
                  <a16:creationId xmlns:a16="http://schemas.microsoft.com/office/drawing/2014/main" id="{B061D21D-9962-482E-8B77-708CF59A3EB6}"/>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07" name="Google Shape;216;p3">
              <a:extLst>
                <a:ext uri="{FF2B5EF4-FFF2-40B4-BE49-F238E27FC236}">
                  <a16:creationId xmlns:a16="http://schemas.microsoft.com/office/drawing/2014/main" id="{204A213E-8F6F-4FC4-AB3D-8806D287E243}"/>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08" name="Google Shape;217;p3">
              <a:extLst>
                <a:ext uri="{FF2B5EF4-FFF2-40B4-BE49-F238E27FC236}">
                  <a16:creationId xmlns:a16="http://schemas.microsoft.com/office/drawing/2014/main" id="{75F3FCD1-BCD2-41A7-AF94-8CEC0F2FFE09}"/>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09" name="Google Shape;218;p3">
              <a:extLst>
                <a:ext uri="{FF2B5EF4-FFF2-40B4-BE49-F238E27FC236}">
                  <a16:creationId xmlns:a16="http://schemas.microsoft.com/office/drawing/2014/main" id="{EB1D663F-9A65-4AE5-82B7-355924900575}"/>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10" name="Google Shape;219;p3">
              <a:extLst>
                <a:ext uri="{FF2B5EF4-FFF2-40B4-BE49-F238E27FC236}">
                  <a16:creationId xmlns:a16="http://schemas.microsoft.com/office/drawing/2014/main" id="{A3231104-E2F1-474D-A57B-1B68E9AE6F33}"/>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11" name="Google Shape;220;p3">
              <a:extLst>
                <a:ext uri="{FF2B5EF4-FFF2-40B4-BE49-F238E27FC236}">
                  <a16:creationId xmlns:a16="http://schemas.microsoft.com/office/drawing/2014/main" id="{F5ADB79B-53AA-46AB-84C9-DB8354756BC7}"/>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12" name="Google Shape;221;p3">
              <a:extLst>
                <a:ext uri="{FF2B5EF4-FFF2-40B4-BE49-F238E27FC236}">
                  <a16:creationId xmlns:a16="http://schemas.microsoft.com/office/drawing/2014/main" id="{0EA0A449-FE2B-4948-8A13-06CFC25A3A68}"/>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sz="1350" dirty="0">
                <a:solidFill>
                  <a:prstClr val="black"/>
                </a:solidFill>
                <a:latin typeface="Times New Roman" panose="02020603050405020304" pitchFamily="18" charset="0"/>
              </a:endParaRPr>
            </a:p>
          </p:txBody>
        </p:sp>
        <p:sp>
          <p:nvSpPr>
            <p:cNvPr id="213" name="Google Shape;222;p3">
              <a:extLst>
                <a:ext uri="{FF2B5EF4-FFF2-40B4-BE49-F238E27FC236}">
                  <a16:creationId xmlns:a16="http://schemas.microsoft.com/office/drawing/2014/main" id="{FDF13A9C-A97B-44BE-9F23-62A6C5EDEC49}"/>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14" name="Google Shape;223;p3">
              <a:extLst>
                <a:ext uri="{FF2B5EF4-FFF2-40B4-BE49-F238E27FC236}">
                  <a16:creationId xmlns:a16="http://schemas.microsoft.com/office/drawing/2014/main" id="{ADA04C5F-ECF7-42DD-B1EB-83FC80EB7BDD}"/>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15" name="Google Shape;224;p3">
              <a:extLst>
                <a:ext uri="{FF2B5EF4-FFF2-40B4-BE49-F238E27FC236}">
                  <a16:creationId xmlns:a16="http://schemas.microsoft.com/office/drawing/2014/main" id="{EC7C5AD5-90D8-4F7D-9C2C-CFD820FC374A}"/>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grpSp>
        <p:nvGrpSpPr>
          <p:cNvPr id="216" name="Google Shape;225;p3">
            <a:extLst>
              <a:ext uri="{FF2B5EF4-FFF2-40B4-BE49-F238E27FC236}">
                <a16:creationId xmlns:a16="http://schemas.microsoft.com/office/drawing/2014/main" id="{06FC704C-BA05-45EE-B62B-22DABC82E899}"/>
              </a:ext>
            </a:extLst>
          </p:cNvPr>
          <p:cNvGrpSpPr/>
          <p:nvPr userDrawn="1"/>
        </p:nvGrpSpPr>
        <p:grpSpPr>
          <a:xfrm>
            <a:off x="8086725" y="536311"/>
            <a:ext cx="125049" cy="126470"/>
            <a:chOff x="4954425" y="2036375"/>
            <a:chExt cx="166675" cy="168575"/>
          </a:xfrm>
        </p:grpSpPr>
        <p:sp>
          <p:nvSpPr>
            <p:cNvPr id="217" name="Google Shape;226;p3">
              <a:extLst>
                <a:ext uri="{FF2B5EF4-FFF2-40B4-BE49-F238E27FC236}">
                  <a16:creationId xmlns:a16="http://schemas.microsoft.com/office/drawing/2014/main" id="{EE9E41F6-3648-44F1-A46C-BDD91F82AF1F}"/>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18" name="Google Shape;227;p3">
              <a:extLst>
                <a:ext uri="{FF2B5EF4-FFF2-40B4-BE49-F238E27FC236}">
                  <a16:creationId xmlns:a16="http://schemas.microsoft.com/office/drawing/2014/main" id="{A7D8C30C-9D8A-4F45-A5DD-F918DD863CF3}"/>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sp>
        <p:nvSpPr>
          <p:cNvPr id="219" name="Google Shape;228;p3">
            <a:extLst>
              <a:ext uri="{FF2B5EF4-FFF2-40B4-BE49-F238E27FC236}">
                <a16:creationId xmlns:a16="http://schemas.microsoft.com/office/drawing/2014/main" id="{EBE612EC-FC5F-4192-9E24-C046316489E0}"/>
              </a:ext>
            </a:extLst>
          </p:cNvPr>
          <p:cNvSpPr/>
          <p:nvPr userDrawn="1"/>
        </p:nvSpPr>
        <p:spPr>
          <a:xfrm>
            <a:off x="1183176" y="2699166"/>
            <a:ext cx="89375" cy="60919"/>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220" name="Google Shape;229;p3">
            <a:extLst>
              <a:ext uri="{FF2B5EF4-FFF2-40B4-BE49-F238E27FC236}">
                <a16:creationId xmlns:a16="http://schemas.microsoft.com/office/drawing/2014/main" id="{31BD3FA8-6E2A-4C65-9E9F-29FBB5C804BE}"/>
              </a:ext>
            </a:extLst>
          </p:cNvPr>
          <p:cNvSpPr/>
          <p:nvPr userDrawn="1"/>
        </p:nvSpPr>
        <p:spPr>
          <a:xfrm>
            <a:off x="7387629" y="2917298"/>
            <a:ext cx="65273" cy="46458"/>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grpSp>
        <p:nvGrpSpPr>
          <p:cNvPr id="221" name="Google Shape;230;p3">
            <a:extLst>
              <a:ext uri="{FF2B5EF4-FFF2-40B4-BE49-F238E27FC236}">
                <a16:creationId xmlns:a16="http://schemas.microsoft.com/office/drawing/2014/main" id="{69E37D2F-6DF5-4A21-A568-0E80AD7AD85B}"/>
              </a:ext>
            </a:extLst>
          </p:cNvPr>
          <p:cNvGrpSpPr/>
          <p:nvPr userDrawn="1"/>
        </p:nvGrpSpPr>
        <p:grpSpPr>
          <a:xfrm>
            <a:off x="956428" y="4157405"/>
            <a:ext cx="125049" cy="126470"/>
            <a:chOff x="4954425" y="2036375"/>
            <a:chExt cx="166675" cy="168575"/>
          </a:xfrm>
        </p:grpSpPr>
        <p:sp>
          <p:nvSpPr>
            <p:cNvPr id="222" name="Google Shape;231;p3">
              <a:extLst>
                <a:ext uri="{FF2B5EF4-FFF2-40B4-BE49-F238E27FC236}">
                  <a16:creationId xmlns:a16="http://schemas.microsoft.com/office/drawing/2014/main" id="{68E4F49D-2FDF-45EC-A2F0-64258873AC93}"/>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23" name="Google Shape;232;p3">
              <a:extLst>
                <a:ext uri="{FF2B5EF4-FFF2-40B4-BE49-F238E27FC236}">
                  <a16:creationId xmlns:a16="http://schemas.microsoft.com/office/drawing/2014/main" id="{424729EF-CCC4-4D87-A50A-4CA7DB6D3AA9}"/>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sp>
        <p:nvSpPr>
          <p:cNvPr id="224" name="TextBox 223">
            <a:extLst>
              <a:ext uri="{FF2B5EF4-FFF2-40B4-BE49-F238E27FC236}">
                <a16:creationId xmlns:a16="http://schemas.microsoft.com/office/drawing/2014/main" id="{93F46B3B-D663-4FBA-8528-CFD2F9C1E141}"/>
              </a:ext>
            </a:extLst>
          </p:cNvPr>
          <p:cNvSpPr txBox="1"/>
          <p:nvPr userDrawn="1"/>
        </p:nvSpPr>
        <p:spPr>
          <a:xfrm>
            <a:off x="2732989" y="1127881"/>
            <a:ext cx="3547387" cy="2746906"/>
          </a:xfrm>
          <a:prstGeom prst="rect">
            <a:avLst/>
          </a:prstGeom>
          <a:noFill/>
        </p:spPr>
        <p:txBody>
          <a:bodyPr wrap="square" rtlCol="0">
            <a:spAutoFit/>
          </a:bodyPr>
          <a:lstStyle/>
          <a:p>
            <a:pPr algn="ctr"/>
            <a:r>
              <a:rPr lang="vi-VN" sz="8625" dirty="0">
                <a:solidFill>
                  <a:srgbClr val="002060"/>
                </a:solidFill>
                <a:latin typeface="UTM Cookies"/>
              </a:rPr>
              <a:t>LUYỆN TẬP</a:t>
            </a:r>
          </a:p>
        </p:txBody>
      </p:sp>
    </p:spTree>
    <p:extLst>
      <p:ext uri="{BB962C8B-B14F-4D97-AF65-F5344CB8AC3E}">
        <p14:creationId xmlns:p14="http://schemas.microsoft.com/office/powerpoint/2010/main" val="130091791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202"/>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219"/>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221"/>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216"/>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220"/>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205"/>
                                        </p:tgtEl>
                                      </p:cBhvr>
                                      <p:by x="150000" y="150000"/>
                                    </p:animScale>
                                  </p:childTnLst>
                                </p:cTn>
                              </p:par>
                              <p:par>
                                <p:cTn id="17" presetID="16" presetClass="entr" presetSubtype="21"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Effect transition="in" filter="barn(inVertical)">
                                      <p:cBhvr>
                                        <p:cTn id="19" dur="500"/>
                                        <p:tgtEl>
                                          <p:spTgt spid="98"/>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99"/>
                                        </p:tgtEl>
                                        <p:attrNameLst>
                                          <p:attrName>style.visibility</p:attrName>
                                        </p:attrNameLst>
                                      </p:cBhvr>
                                      <p:to>
                                        <p:strVal val="visible"/>
                                      </p:to>
                                    </p:set>
                                    <p:animEffect transition="in" filter="barn(inVertical)">
                                      <p:cBhvr>
                                        <p:cTn id="22" dur="500"/>
                                        <p:tgtEl>
                                          <p:spTgt spid="99"/>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97"/>
                                        </p:tgtEl>
                                        <p:attrNameLst>
                                          <p:attrName>style.visibility</p:attrName>
                                        </p:attrNameLst>
                                      </p:cBhvr>
                                      <p:to>
                                        <p:strVal val="visible"/>
                                      </p:to>
                                    </p:set>
                                    <p:animEffect transition="in" filter="fade">
                                      <p:cBhvr>
                                        <p:cTn id="26" dur="500"/>
                                        <p:tgtEl>
                                          <p:spTgt spid="97"/>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138"/>
                                        </p:tgtEl>
                                        <p:attrNameLst>
                                          <p:attrName>style.visibility</p:attrName>
                                        </p:attrNameLst>
                                      </p:cBhvr>
                                      <p:to>
                                        <p:strVal val="visible"/>
                                      </p:to>
                                    </p:set>
                                    <p:anim calcmode="lin" valueType="num">
                                      <p:cBhvr>
                                        <p:cTn id="30" dur="1000" fill="hold"/>
                                        <p:tgtEl>
                                          <p:spTgt spid="138"/>
                                        </p:tgtEl>
                                        <p:attrNameLst>
                                          <p:attrName>ppt_w</p:attrName>
                                        </p:attrNameLst>
                                      </p:cBhvr>
                                      <p:tavLst>
                                        <p:tav tm="0">
                                          <p:val>
                                            <p:fltVal val="0"/>
                                          </p:val>
                                        </p:tav>
                                        <p:tav tm="100000">
                                          <p:val>
                                            <p:strVal val="#ppt_w"/>
                                          </p:val>
                                        </p:tav>
                                      </p:tavLst>
                                    </p:anim>
                                    <p:anim calcmode="lin" valueType="num">
                                      <p:cBhvr>
                                        <p:cTn id="31" dur="1000" fill="hold"/>
                                        <p:tgtEl>
                                          <p:spTgt spid="138"/>
                                        </p:tgtEl>
                                        <p:attrNameLst>
                                          <p:attrName>ppt_h</p:attrName>
                                        </p:attrNameLst>
                                      </p:cBhvr>
                                      <p:tavLst>
                                        <p:tav tm="0">
                                          <p:val>
                                            <p:fltVal val="0"/>
                                          </p:val>
                                        </p:tav>
                                        <p:tav tm="100000">
                                          <p:val>
                                            <p:strVal val="#ppt_h"/>
                                          </p:val>
                                        </p:tav>
                                      </p:tavLst>
                                    </p:anim>
                                    <p:anim calcmode="lin" valueType="num">
                                      <p:cBhvr>
                                        <p:cTn id="32" dur="1000" fill="hold"/>
                                        <p:tgtEl>
                                          <p:spTgt spid="138"/>
                                        </p:tgtEl>
                                        <p:attrNameLst>
                                          <p:attrName>style.rotation</p:attrName>
                                        </p:attrNameLst>
                                      </p:cBhvr>
                                      <p:tavLst>
                                        <p:tav tm="0">
                                          <p:val>
                                            <p:fltVal val="90"/>
                                          </p:val>
                                        </p:tav>
                                        <p:tav tm="100000">
                                          <p:val>
                                            <p:fltVal val="0"/>
                                          </p:val>
                                        </p:tav>
                                      </p:tavLst>
                                    </p:anim>
                                    <p:animEffect transition="in" filter="fade">
                                      <p:cBhvr>
                                        <p:cTn id="33" dur="1000"/>
                                        <p:tgtEl>
                                          <p:spTgt spid="138"/>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224"/>
                                        </p:tgtEl>
                                        <p:attrNameLst>
                                          <p:attrName>style.visibility</p:attrName>
                                        </p:attrNameLst>
                                      </p:cBhvr>
                                      <p:to>
                                        <p:strVal val="visible"/>
                                      </p:to>
                                    </p:set>
                                    <p:animEffect transition="in" filter="randombar(horizontal)">
                                      <p:cBhvr>
                                        <p:cTn id="37" dur="500"/>
                                        <p:tgtEl>
                                          <p:spTgt spid="2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219" grpId="0" animBg="1"/>
      <p:bldP spid="220" grpId="0" animBg="1"/>
      <p:bldP spid="224" grpId="0"/>
    </p:bldLst>
  </p:timing>
</p:sldLayout>
</file>

<file path=ppt/slideLayouts/slideLayout83.xml><?xml version="1.0" encoding="utf-8"?>
<p:sldLayout xmlns:a="http://schemas.openxmlformats.org/drawingml/2006/main" xmlns:r="http://schemas.openxmlformats.org/officeDocument/2006/relationships" xmlns:p="http://schemas.openxmlformats.org/presentationml/2006/main" preserve="1" userDrawn="1">
  <p:cSld name="13_Title and Content">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297023" y="164692"/>
            <a:ext cx="8712950" cy="4681543"/>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accent3">
                <a:lumMod val="60000"/>
                <a:lumOff val="40000"/>
              </a:schemeClr>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endParaRPr sz="1350" dirty="0">
                <a:solidFill>
                  <a:prstClr val="black"/>
                </a:solidFill>
                <a:latin typeface="Times New Roman" panose="02020603050405020304" pitchFamily="18" charset="0"/>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349391" y="661836"/>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150354" y="680331"/>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168122" y="742296"/>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393811" y="710860"/>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151248" y="688672"/>
            <a:ext cx="335912"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348498" y="1122388"/>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49460" y="1140883"/>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167228" y="1202847"/>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392918" y="1171412"/>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150353" y="1149223"/>
            <a:ext cx="335912"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347604" y="1582939"/>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48567" y="1601434"/>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166334" y="1663399"/>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392025" y="1631963"/>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49460" y="1609774"/>
            <a:ext cx="335912"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346711" y="2043490"/>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47673" y="2061986"/>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165441" y="2123950"/>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391130" y="2092515"/>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48567" y="2070326"/>
            <a:ext cx="335912"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345817" y="2504042"/>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46779" y="2522537"/>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164548" y="2584501"/>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390237" y="2553066"/>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47674" y="2530877"/>
            <a:ext cx="335912"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344924" y="2964593"/>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45886" y="2983088"/>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163654" y="3045053"/>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389344" y="3013617"/>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46779" y="2991429"/>
            <a:ext cx="335912"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344030" y="3425145"/>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44993" y="3443640"/>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162760" y="3505604"/>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388450" y="3474169"/>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45886" y="3451980"/>
            <a:ext cx="335912"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343137" y="3885696"/>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44100" y="3904191"/>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161867" y="3966156"/>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387556" y="3934720"/>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44993" y="3912531"/>
            <a:ext cx="335912"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342243" y="4346247"/>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43205" y="4364743"/>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160973" y="4426707"/>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386663" y="4395272"/>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44099" y="4373083"/>
            <a:ext cx="335912"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Tree>
    <p:extLst>
      <p:ext uri="{BB962C8B-B14F-4D97-AF65-F5344CB8AC3E}">
        <p14:creationId xmlns:p14="http://schemas.microsoft.com/office/powerpoint/2010/main" val="1809010799"/>
      </p:ext>
    </p:extLst>
  </p:cSld>
  <p:clrMapOvr>
    <a:masterClrMapping/>
  </p:clrMapOvr>
</p:sldLayout>
</file>

<file path=ppt/slideLayouts/slideLayout84.xml><?xml version="1.0" encoding="utf-8"?>
<p:sldLayout xmlns:a="http://schemas.openxmlformats.org/drawingml/2006/main" xmlns:r="http://schemas.openxmlformats.org/officeDocument/2006/relationships" xmlns:p="http://schemas.openxmlformats.org/presentationml/2006/main" preserve="1" userDrawn="1">
  <p:cSld name="4_Title Slide">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912FF248-73E2-4B5D-9669-D05536B13110}"/>
              </a:ext>
            </a:extLst>
          </p:cNvPr>
          <p:cNvGrpSpPr/>
          <p:nvPr userDrawn="1"/>
        </p:nvGrpSpPr>
        <p:grpSpPr>
          <a:xfrm>
            <a:off x="297023" y="164692"/>
            <a:ext cx="8712950" cy="4681543"/>
            <a:chOff x="395894" y="219519"/>
            <a:chExt cx="8518865" cy="4788281"/>
          </a:xfrm>
        </p:grpSpPr>
        <p:sp>
          <p:nvSpPr>
            <p:cNvPr id="8" name="Google Shape;993;p14">
              <a:extLst>
                <a:ext uri="{FF2B5EF4-FFF2-40B4-BE49-F238E27FC236}">
                  <a16:creationId xmlns:a16="http://schemas.microsoft.com/office/drawing/2014/main" id="{6F2E4380-9AAF-4929-8F62-F490FD06BB80}"/>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accent6">
                <a:lumMod val="75000"/>
              </a:schemeClr>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nvGrpSpPr>
            <p:cNvPr id="9" name="Google Shape;994;p14">
              <a:extLst>
                <a:ext uri="{FF2B5EF4-FFF2-40B4-BE49-F238E27FC236}">
                  <a16:creationId xmlns:a16="http://schemas.microsoft.com/office/drawing/2014/main" id="{05263AFC-D1B4-4D83-808E-9B96447708D3}"/>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E97D35D9-4A80-4E5E-AE99-A42260106314}"/>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9" name="Google Shape;996;p14">
                <a:extLst>
                  <a:ext uri="{FF2B5EF4-FFF2-40B4-BE49-F238E27FC236}">
                    <a16:creationId xmlns:a16="http://schemas.microsoft.com/office/drawing/2014/main" id="{F1D5A806-A58C-4FB9-9CB8-29884CE2006D}"/>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sp>
          <p:nvSpPr>
            <p:cNvPr id="10" name="Google Shape;997;p14">
              <a:extLst>
                <a:ext uri="{FF2B5EF4-FFF2-40B4-BE49-F238E27FC236}">
                  <a16:creationId xmlns:a16="http://schemas.microsoft.com/office/drawing/2014/main" id="{ED4A141D-52F2-416A-BB8C-6ABF536EB5BD}"/>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nvGrpSpPr>
            <p:cNvPr id="11" name="Google Shape;998;p14">
              <a:extLst>
                <a:ext uri="{FF2B5EF4-FFF2-40B4-BE49-F238E27FC236}">
                  <a16:creationId xmlns:a16="http://schemas.microsoft.com/office/drawing/2014/main" id="{233E8FF6-A58B-4C0A-8E03-7EBCEC1A722A}"/>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1B628C4E-2CC0-49FD-AE56-2DA39F0AEDC3}"/>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7" name="Google Shape;1000;p14">
                <a:extLst>
                  <a:ext uri="{FF2B5EF4-FFF2-40B4-BE49-F238E27FC236}">
                    <a16:creationId xmlns:a16="http://schemas.microsoft.com/office/drawing/2014/main" id="{B7905D3C-D345-41E1-9F8F-3DE9CB825DDB}"/>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grpSp>
          <p:nvGrpSpPr>
            <p:cNvPr id="12" name="Google Shape;1001;p14">
              <a:extLst>
                <a:ext uri="{FF2B5EF4-FFF2-40B4-BE49-F238E27FC236}">
                  <a16:creationId xmlns:a16="http://schemas.microsoft.com/office/drawing/2014/main" id="{9381F408-D6BF-4983-8522-FE74B038BAD1}"/>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313829AE-A03B-42DF-8C85-190282C1CC18}"/>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5" name="Google Shape;1003;p14">
                <a:extLst>
                  <a:ext uri="{FF2B5EF4-FFF2-40B4-BE49-F238E27FC236}">
                    <a16:creationId xmlns:a16="http://schemas.microsoft.com/office/drawing/2014/main" id="{92BB61BC-FAB6-4715-A9E7-CC0E8CEE0D5C}"/>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grpSp>
          <p:nvGrpSpPr>
            <p:cNvPr id="13" name="Google Shape;1004;p14">
              <a:extLst>
                <a:ext uri="{FF2B5EF4-FFF2-40B4-BE49-F238E27FC236}">
                  <a16:creationId xmlns:a16="http://schemas.microsoft.com/office/drawing/2014/main" id="{D079DC36-A197-4791-8A06-31AB6A7A8165}"/>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BFAD29E2-C19B-47AB-B438-BA439212A9D2}"/>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3" name="Google Shape;1006;p14">
                <a:extLst>
                  <a:ext uri="{FF2B5EF4-FFF2-40B4-BE49-F238E27FC236}">
                    <a16:creationId xmlns:a16="http://schemas.microsoft.com/office/drawing/2014/main" id="{DA309345-B33A-4CD0-9D4E-F69123E7E182}"/>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grpSp>
          <p:nvGrpSpPr>
            <p:cNvPr id="14" name="Google Shape;1007;p14">
              <a:extLst>
                <a:ext uri="{FF2B5EF4-FFF2-40B4-BE49-F238E27FC236}">
                  <a16:creationId xmlns:a16="http://schemas.microsoft.com/office/drawing/2014/main" id="{590C6090-7470-4DB3-8246-659CCC0F2A1A}"/>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611C93AB-AF4D-48EC-B180-BF93AED33FAD}"/>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1" name="Google Shape;1009;p14">
                <a:extLst>
                  <a:ext uri="{FF2B5EF4-FFF2-40B4-BE49-F238E27FC236}">
                    <a16:creationId xmlns:a16="http://schemas.microsoft.com/office/drawing/2014/main" id="{FC04491F-28E4-471E-8BA3-24A183402971}"/>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grpSp>
          <p:nvGrpSpPr>
            <p:cNvPr id="15" name="Google Shape;1010;p14">
              <a:extLst>
                <a:ext uri="{FF2B5EF4-FFF2-40B4-BE49-F238E27FC236}">
                  <a16:creationId xmlns:a16="http://schemas.microsoft.com/office/drawing/2014/main" id="{D54D7793-AF6A-4956-9B72-E4F3A35C4520}"/>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47A74F27-516B-4842-B2FD-3E800B67929D}"/>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9" name="Google Shape;1012;p14">
                <a:extLst>
                  <a:ext uri="{FF2B5EF4-FFF2-40B4-BE49-F238E27FC236}">
                    <a16:creationId xmlns:a16="http://schemas.microsoft.com/office/drawing/2014/main" id="{81691461-33B0-489D-A18A-AD91D59A1D21}"/>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sp>
          <p:nvSpPr>
            <p:cNvPr id="16" name="Google Shape;1013;p14">
              <a:extLst>
                <a:ext uri="{FF2B5EF4-FFF2-40B4-BE49-F238E27FC236}">
                  <a16:creationId xmlns:a16="http://schemas.microsoft.com/office/drawing/2014/main" id="{0EEF144F-B527-4080-AAEA-10B3E48E39A2}"/>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7" name="Google Shape;1014;p14">
              <a:extLst>
                <a:ext uri="{FF2B5EF4-FFF2-40B4-BE49-F238E27FC236}">
                  <a16:creationId xmlns:a16="http://schemas.microsoft.com/office/drawing/2014/main" id="{40F35D0D-CACF-4AB5-BE8A-E9FB73511388}"/>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endParaRPr sz="1350" dirty="0">
                <a:solidFill>
                  <a:prstClr val="black"/>
                </a:solidFill>
                <a:latin typeface="Times New Roman" panose="02020603050405020304" pitchFamily="18" charset="0"/>
              </a:endParaRPr>
            </a:p>
          </p:txBody>
        </p:sp>
      </p:grpSp>
      <p:grpSp>
        <p:nvGrpSpPr>
          <p:cNvPr id="30" name="Google Shape;1016;p14">
            <a:extLst>
              <a:ext uri="{FF2B5EF4-FFF2-40B4-BE49-F238E27FC236}">
                <a16:creationId xmlns:a16="http://schemas.microsoft.com/office/drawing/2014/main" id="{327BF5F6-D034-4620-B2B7-7F2179C531EB}"/>
              </a:ext>
            </a:extLst>
          </p:cNvPr>
          <p:cNvGrpSpPr/>
          <p:nvPr userDrawn="1"/>
        </p:nvGrpSpPr>
        <p:grpSpPr>
          <a:xfrm>
            <a:off x="742152" y="4235755"/>
            <a:ext cx="461552" cy="401778"/>
            <a:chOff x="2495125" y="2142250"/>
            <a:chExt cx="444275" cy="398525"/>
          </a:xfrm>
        </p:grpSpPr>
        <p:sp>
          <p:nvSpPr>
            <p:cNvPr id="31" name="Google Shape;1017;p14">
              <a:extLst>
                <a:ext uri="{FF2B5EF4-FFF2-40B4-BE49-F238E27FC236}">
                  <a16:creationId xmlns:a16="http://schemas.microsoft.com/office/drawing/2014/main" id="{F2F00FDD-D7D5-4809-82CF-73AA35BD05FE}"/>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32" name="Google Shape;1018;p14">
              <a:extLst>
                <a:ext uri="{FF2B5EF4-FFF2-40B4-BE49-F238E27FC236}">
                  <a16:creationId xmlns:a16="http://schemas.microsoft.com/office/drawing/2014/main" id="{5395EB15-BC66-42AE-A1EE-3E2823F5486A}"/>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3"/>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grpSp>
        <p:nvGrpSpPr>
          <p:cNvPr id="33" name="Google Shape;1019;p14">
            <a:extLst>
              <a:ext uri="{FF2B5EF4-FFF2-40B4-BE49-F238E27FC236}">
                <a16:creationId xmlns:a16="http://schemas.microsoft.com/office/drawing/2014/main" id="{D53CFA2D-5D0C-4A67-9094-88F183BFE612}"/>
              </a:ext>
            </a:extLst>
          </p:cNvPr>
          <p:cNvGrpSpPr/>
          <p:nvPr userDrawn="1"/>
        </p:nvGrpSpPr>
        <p:grpSpPr>
          <a:xfrm>
            <a:off x="7636017" y="320863"/>
            <a:ext cx="302706" cy="283672"/>
            <a:chOff x="3243875" y="2372825"/>
            <a:chExt cx="291375" cy="281375"/>
          </a:xfrm>
        </p:grpSpPr>
        <p:sp>
          <p:nvSpPr>
            <p:cNvPr id="34" name="Google Shape;1020;p14">
              <a:extLst>
                <a:ext uri="{FF2B5EF4-FFF2-40B4-BE49-F238E27FC236}">
                  <a16:creationId xmlns:a16="http://schemas.microsoft.com/office/drawing/2014/main" id="{30675EEE-C22B-4D00-94DF-E49C0A367512}"/>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35" name="Google Shape;1021;p14">
              <a:extLst>
                <a:ext uri="{FF2B5EF4-FFF2-40B4-BE49-F238E27FC236}">
                  <a16:creationId xmlns:a16="http://schemas.microsoft.com/office/drawing/2014/main" id="{E3DBEB34-9A0C-4ECA-A1F1-6D8B1FF89970}"/>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36" name="Google Shape;1022;p14">
              <a:extLst>
                <a:ext uri="{FF2B5EF4-FFF2-40B4-BE49-F238E27FC236}">
                  <a16:creationId xmlns:a16="http://schemas.microsoft.com/office/drawing/2014/main" id="{07CFEFDF-2E28-4483-834B-DA095CF3CE48}"/>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37" name="Google Shape;1023;p14">
              <a:extLst>
                <a:ext uri="{FF2B5EF4-FFF2-40B4-BE49-F238E27FC236}">
                  <a16:creationId xmlns:a16="http://schemas.microsoft.com/office/drawing/2014/main" id="{14506E96-EBA9-4C68-AF1F-8C4403B117FE}"/>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38" name="Google Shape;1024;p14">
              <a:extLst>
                <a:ext uri="{FF2B5EF4-FFF2-40B4-BE49-F238E27FC236}">
                  <a16:creationId xmlns:a16="http://schemas.microsoft.com/office/drawing/2014/main" id="{B2F2C8B1-350B-49EE-9CA4-D84F2E04689C}"/>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39" name="Google Shape;1025;p14">
              <a:extLst>
                <a:ext uri="{FF2B5EF4-FFF2-40B4-BE49-F238E27FC236}">
                  <a16:creationId xmlns:a16="http://schemas.microsoft.com/office/drawing/2014/main" id="{524642B7-86EC-4E65-B0EB-6949F77DB65F}"/>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40" name="Google Shape;1026;p14">
              <a:extLst>
                <a:ext uri="{FF2B5EF4-FFF2-40B4-BE49-F238E27FC236}">
                  <a16:creationId xmlns:a16="http://schemas.microsoft.com/office/drawing/2014/main" id="{DA2CC125-6131-46A3-AC36-26C92E5CD21A}"/>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41" name="Google Shape;1027;p14">
              <a:extLst>
                <a:ext uri="{FF2B5EF4-FFF2-40B4-BE49-F238E27FC236}">
                  <a16:creationId xmlns:a16="http://schemas.microsoft.com/office/drawing/2014/main" id="{5A24D573-ECDB-4ACD-87B3-20030C31E8D4}"/>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42" name="Google Shape;1028;p14">
              <a:extLst>
                <a:ext uri="{FF2B5EF4-FFF2-40B4-BE49-F238E27FC236}">
                  <a16:creationId xmlns:a16="http://schemas.microsoft.com/office/drawing/2014/main" id="{7E867DAA-A57F-489C-A045-9A1C1429277B}"/>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43" name="Google Shape;1029;p14">
              <a:extLst>
                <a:ext uri="{FF2B5EF4-FFF2-40B4-BE49-F238E27FC236}">
                  <a16:creationId xmlns:a16="http://schemas.microsoft.com/office/drawing/2014/main" id="{1DF03B23-6B1D-4056-9368-8D8F23721207}"/>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grpSp>
        <p:nvGrpSpPr>
          <p:cNvPr id="44" name="Google Shape;1030;p14">
            <a:extLst>
              <a:ext uri="{FF2B5EF4-FFF2-40B4-BE49-F238E27FC236}">
                <a16:creationId xmlns:a16="http://schemas.microsoft.com/office/drawing/2014/main" id="{AC4C02C6-8357-4A9D-9FE8-73BED3D677DA}"/>
              </a:ext>
            </a:extLst>
          </p:cNvPr>
          <p:cNvGrpSpPr/>
          <p:nvPr userDrawn="1"/>
        </p:nvGrpSpPr>
        <p:grpSpPr>
          <a:xfrm>
            <a:off x="8255919" y="782772"/>
            <a:ext cx="173157" cy="169951"/>
            <a:chOff x="4954425" y="2036375"/>
            <a:chExt cx="166675" cy="168575"/>
          </a:xfrm>
        </p:grpSpPr>
        <p:sp>
          <p:nvSpPr>
            <p:cNvPr id="45" name="Google Shape;1031;p14">
              <a:extLst>
                <a:ext uri="{FF2B5EF4-FFF2-40B4-BE49-F238E27FC236}">
                  <a16:creationId xmlns:a16="http://schemas.microsoft.com/office/drawing/2014/main" id="{7490645F-164B-43DC-B0C4-4E49ABCDCE60}"/>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46" name="Google Shape;1032;p14">
              <a:extLst>
                <a:ext uri="{FF2B5EF4-FFF2-40B4-BE49-F238E27FC236}">
                  <a16:creationId xmlns:a16="http://schemas.microsoft.com/office/drawing/2014/main" id="{F62C8C47-6F19-44BD-9FED-30D56890DF52}"/>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sp>
        <p:nvSpPr>
          <p:cNvPr id="47" name="Google Shape;1033;p14">
            <a:extLst>
              <a:ext uri="{FF2B5EF4-FFF2-40B4-BE49-F238E27FC236}">
                <a16:creationId xmlns:a16="http://schemas.microsoft.com/office/drawing/2014/main" id="{9C058F19-0AE8-4DE1-A824-EE065CCDBD8D}"/>
              </a:ext>
            </a:extLst>
          </p:cNvPr>
          <p:cNvSpPr/>
          <p:nvPr userDrawn="1"/>
        </p:nvSpPr>
        <p:spPr>
          <a:xfrm>
            <a:off x="1541495" y="4699964"/>
            <a:ext cx="123758" cy="81863"/>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2"/>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48" name="Google Shape;1034;p14">
            <a:extLst>
              <a:ext uri="{FF2B5EF4-FFF2-40B4-BE49-F238E27FC236}">
                <a16:creationId xmlns:a16="http://schemas.microsoft.com/office/drawing/2014/main" id="{F39F1339-6652-4316-AEAE-58755DC68066}"/>
              </a:ext>
            </a:extLst>
          </p:cNvPr>
          <p:cNvSpPr/>
          <p:nvPr userDrawn="1"/>
        </p:nvSpPr>
        <p:spPr>
          <a:xfrm>
            <a:off x="8249505" y="4637533"/>
            <a:ext cx="90383" cy="62431"/>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5"/>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grpSp>
        <p:nvGrpSpPr>
          <p:cNvPr id="49" name="Google Shape;1035;p14">
            <a:extLst>
              <a:ext uri="{FF2B5EF4-FFF2-40B4-BE49-F238E27FC236}">
                <a16:creationId xmlns:a16="http://schemas.microsoft.com/office/drawing/2014/main" id="{B0CF15ED-922C-4751-B1DA-9089B1988ECC}"/>
              </a:ext>
            </a:extLst>
          </p:cNvPr>
          <p:cNvGrpSpPr/>
          <p:nvPr userDrawn="1"/>
        </p:nvGrpSpPr>
        <p:grpSpPr>
          <a:xfrm>
            <a:off x="613232" y="3895452"/>
            <a:ext cx="173157" cy="169951"/>
            <a:chOff x="4954425" y="2036375"/>
            <a:chExt cx="166675" cy="168575"/>
          </a:xfrm>
        </p:grpSpPr>
        <p:sp>
          <p:nvSpPr>
            <p:cNvPr id="50" name="Google Shape;1036;p14">
              <a:extLst>
                <a:ext uri="{FF2B5EF4-FFF2-40B4-BE49-F238E27FC236}">
                  <a16:creationId xmlns:a16="http://schemas.microsoft.com/office/drawing/2014/main" id="{7EA6F03C-5B07-4131-89F4-3BAFB23D4AF0}"/>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51" name="Google Shape;1037;p14">
              <a:extLst>
                <a:ext uri="{FF2B5EF4-FFF2-40B4-BE49-F238E27FC236}">
                  <a16:creationId xmlns:a16="http://schemas.microsoft.com/office/drawing/2014/main" id="{C7913F77-486F-46A9-8AEC-4B7565FB4E4C}"/>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sp>
        <p:nvSpPr>
          <p:cNvPr id="96" name="Google Shape;1082;p14">
            <a:extLst>
              <a:ext uri="{FF2B5EF4-FFF2-40B4-BE49-F238E27FC236}">
                <a16:creationId xmlns:a16="http://schemas.microsoft.com/office/drawing/2014/main" id="{95018CA8-A1C2-47FD-890D-549D7B4AC236}"/>
              </a:ext>
            </a:extLst>
          </p:cNvPr>
          <p:cNvSpPr/>
          <p:nvPr userDrawn="1"/>
        </p:nvSpPr>
        <p:spPr>
          <a:xfrm>
            <a:off x="349391" y="661836"/>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97" name="Google Shape;1083;p14">
            <a:extLst>
              <a:ext uri="{FF2B5EF4-FFF2-40B4-BE49-F238E27FC236}">
                <a16:creationId xmlns:a16="http://schemas.microsoft.com/office/drawing/2014/main" id="{B936ECCA-F1FD-46EC-B26D-DE3BF7D0C273}"/>
              </a:ext>
            </a:extLst>
          </p:cNvPr>
          <p:cNvSpPr/>
          <p:nvPr userDrawn="1"/>
        </p:nvSpPr>
        <p:spPr>
          <a:xfrm>
            <a:off x="150354" y="680331"/>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98" name="Google Shape;1084;p14">
            <a:extLst>
              <a:ext uri="{FF2B5EF4-FFF2-40B4-BE49-F238E27FC236}">
                <a16:creationId xmlns:a16="http://schemas.microsoft.com/office/drawing/2014/main" id="{03D9643B-BC02-476E-ABF0-0F13D9275EA3}"/>
              </a:ext>
            </a:extLst>
          </p:cNvPr>
          <p:cNvSpPr/>
          <p:nvPr userDrawn="1"/>
        </p:nvSpPr>
        <p:spPr>
          <a:xfrm>
            <a:off x="168122" y="742296"/>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99" name="Google Shape;1085;p14">
            <a:extLst>
              <a:ext uri="{FF2B5EF4-FFF2-40B4-BE49-F238E27FC236}">
                <a16:creationId xmlns:a16="http://schemas.microsoft.com/office/drawing/2014/main" id="{E4F6C8FF-3CF3-45F6-8706-79866A8801F6}"/>
              </a:ext>
            </a:extLst>
          </p:cNvPr>
          <p:cNvSpPr/>
          <p:nvPr userDrawn="1"/>
        </p:nvSpPr>
        <p:spPr>
          <a:xfrm>
            <a:off x="393811" y="710860"/>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00" name="Google Shape;1086;p14">
            <a:extLst>
              <a:ext uri="{FF2B5EF4-FFF2-40B4-BE49-F238E27FC236}">
                <a16:creationId xmlns:a16="http://schemas.microsoft.com/office/drawing/2014/main" id="{1BF2058A-58A5-400D-B987-EA9281BD464C}"/>
              </a:ext>
            </a:extLst>
          </p:cNvPr>
          <p:cNvSpPr/>
          <p:nvPr userDrawn="1"/>
        </p:nvSpPr>
        <p:spPr>
          <a:xfrm>
            <a:off x="151248" y="688672"/>
            <a:ext cx="335912"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02" name="Google Shape;1082;p14">
            <a:extLst>
              <a:ext uri="{FF2B5EF4-FFF2-40B4-BE49-F238E27FC236}">
                <a16:creationId xmlns:a16="http://schemas.microsoft.com/office/drawing/2014/main" id="{3B878202-51EA-4466-A893-7046CA4B0564}"/>
              </a:ext>
            </a:extLst>
          </p:cNvPr>
          <p:cNvSpPr/>
          <p:nvPr userDrawn="1"/>
        </p:nvSpPr>
        <p:spPr>
          <a:xfrm>
            <a:off x="348498" y="1122388"/>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03" name="Google Shape;1083;p14">
            <a:extLst>
              <a:ext uri="{FF2B5EF4-FFF2-40B4-BE49-F238E27FC236}">
                <a16:creationId xmlns:a16="http://schemas.microsoft.com/office/drawing/2014/main" id="{8AE3EC7F-38CF-4238-A1D3-36A00E1CDB4B}"/>
              </a:ext>
            </a:extLst>
          </p:cNvPr>
          <p:cNvSpPr/>
          <p:nvPr userDrawn="1"/>
        </p:nvSpPr>
        <p:spPr>
          <a:xfrm>
            <a:off x="149460" y="1140883"/>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04" name="Google Shape;1084;p14">
            <a:extLst>
              <a:ext uri="{FF2B5EF4-FFF2-40B4-BE49-F238E27FC236}">
                <a16:creationId xmlns:a16="http://schemas.microsoft.com/office/drawing/2014/main" id="{A109E879-FF69-420F-8594-E4E350138FE4}"/>
              </a:ext>
            </a:extLst>
          </p:cNvPr>
          <p:cNvSpPr/>
          <p:nvPr userDrawn="1"/>
        </p:nvSpPr>
        <p:spPr>
          <a:xfrm>
            <a:off x="167228" y="1202847"/>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05" name="Google Shape;1085;p14">
            <a:extLst>
              <a:ext uri="{FF2B5EF4-FFF2-40B4-BE49-F238E27FC236}">
                <a16:creationId xmlns:a16="http://schemas.microsoft.com/office/drawing/2014/main" id="{D728BFA8-D828-48D9-B813-EB0070A3F849}"/>
              </a:ext>
            </a:extLst>
          </p:cNvPr>
          <p:cNvSpPr/>
          <p:nvPr userDrawn="1"/>
        </p:nvSpPr>
        <p:spPr>
          <a:xfrm>
            <a:off x="392918" y="1171412"/>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06" name="Google Shape;1086;p14">
            <a:extLst>
              <a:ext uri="{FF2B5EF4-FFF2-40B4-BE49-F238E27FC236}">
                <a16:creationId xmlns:a16="http://schemas.microsoft.com/office/drawing/2014/main" id="{AAD00854-B92E-4943-95A5-C96E52F3DCF3}"/>
              </a:ext>
            </a:extLst>
          </p:cNvPr>
          <p:cNvSpPr/>
          <p:nvPr userDrawn="1"/>
        </p:nvSpPr>
        <p:spPr>
          <a:xfrm>
            <a:off x="150353" y="1149223"/>
            <a:ext cx="335912"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07" name="Google Shape;1082;p14">
            <a:extLst>
              <a:ext uri="{FF2B5EF4-FFF2-40B4-BE49-F238E27FC236}">
                <a16:creationId xmlns:a16="http://schemas.microsoft.com/office/drawing/2014/main" id="{A9BB0978-9312-4447-80AB-41294A409ED1}"/>
              </a:ext>
            </a:extLst>
          </p:cNvPr>
          <p:cNvSpPr/>
          <p:nvPr userDrawn="1"/>
        </p:nvSpPr>
        <p:spPr>
          <a:xfrm>
            <a:off x="347604" y="1582939"/>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08" name="Google Shape;1083;p14">
            <a:extLst>
              <a:ext uri="{FF2B5EF4-FFF2-40B4-BE49-F238E27FC236}">
                <a16:creationId xmlns:a16="http://schemas.microsoft.com/office/drawing/2014/main" id="{61FF21EF-8FF4-4964-B264-5FF3E4B83CCE}"/>
              </a:ext>
            </a:extLst>
          </p:cNvPr>
          <p:cNvSpPr/>
          <p:nvPr userDrawn="1"/>
        </p:nvSpPr>
        <p:spPr>
          <a:xfrm>
            <a:off x="148567" y="1601434"/>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09" name="Google Shape;1084;p14">
            <a:extLst>
              <a:ext uri="{FF2B5EF4-FFF2-40B4-BE49-F238E27FC236}">
                <a16:creationId xmlns:a16="http://schemas.microsoft.com/office/drawing/2014/main" id="{2A3A52D1-7028-4394-92D4-70E60315E66B}"/>
              </a:ext>
            </a:extLst>
          </p:cNvPr>
          <p:cNvSpPr/>
          <p:nvPr userDrawn="1"/>
        </p:nvSpPr>
        <p:spPr>
          <a:xfrm>
            <a:off x="166334" y="1663399"/>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10" name="Google Shape;1085;p14">
            <a:extLst>
              <a:ext uri="{FF2B5EF4-FFF2-40B4-BE49-F238E27FC236}">
                <a16:creationId xmlns:a16="http://schemas.microsoft.com/office/drawing/2014/main" id="{2B402ED8-8890-4BBD-BD4A-317F62877C5F}"/>
              </a:ext>
            </a:extLst>
          </p:cNvPr>
          <p:cNvSpPr/>
          <p:nvPr userDrawn="1"/>
        </p:nvSpPr>
        <p:spPr>
          <a:xfrm>
            <a:off x="392025" y="1631963"/>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11" name="Google Shape;1086;p14">
            <a:extLst>
              <a:ext uri="{FF2B5EF4-FFF2-40B4-BE49-F238E27FC236}">
                <a16:creationId xmlns:a16="http://schemas.microsoft.com/office/drawing/2014/main" id="{4FDB29D0-7164-4DBA-A2E6-84221CCDCFD4}"/>
              </a:ext>
            </a:extLst>
          </p:cNvPr>
          <p:cNvSpPr/>
          <p:nvPr userDrawn="1"/>
        </p:nvSpPr>
        <p:spPr>
          <a:xfrm>
            <a:off x="149460" y="1609774"/>
            <a:ext cx="335912"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12" name="Google Shape;1082;p14">
            <a:extLst>
              <a:ext uri="{FF2B5EF4-FFF2-40B4-BE49-F238E27FC236}">
                <a16:creationId xmlns:a16="http://schemas.microsoft.com/office/drawing/2014/main" id="{76F446C8-2BE2-457E-A059-3FBDE50A2DAB}"/>
              </a:ext>
            </a:extLst>
          </p:cNvPr>
          <p:cNvSpPr/>
          <p:nvPr userDrawn="1"/>
        </p:nvSpPr>
        <p:spPr>
          <a:xfrm>
            <a:off x="346711" y="2043490"/>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13" name="Google Shape;1083;p14">
            <a:extLst>
              <a:ext uri="{FF2B5EF4-FFF2-40B4-BE49-F238E27FC236}">
                <a16:creationId xmlns:a16="http://schemas.microsoft.com/office/drawing/2014/main" id="{543F1EC7-1C51-46E0-ACF5-20C5F0905E39}"/>
              </a:ext>
            </a:extLst>
          </p:cNvPr>
          <p:cNvSpPr/>
          <p:nvPr userDrawn="1"/>
        </p:nvSpPr>
        <p:spPr>
          <a:xfrm>
            <a:off x="147673" y="2061986"/>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14" name="Google Shape;1084;p14">
            <a:extLst>
              <a:ext uri="{FF2B5EF4-FFF2-40B4-BE49-F238E27FC236}">
                <a16:creationId xmlns:a16="http://schemas.microsoft.com/office/drawing/2014/main" id="{4E6B9D33-57F3-4A75-9293-3C04278D772A}"/>
              </a:ext>
            </a:extLst>
          </p:cNvPr>
          <p:cNvSpPr/>
          <p:nvPr userDrawn="1"/>
        </p:nvSpPr>
        <p:spPr>
          <a:xfrm>
            <a:off x="165441" y="2123950"/>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15" name="Google Shape;1085;p14">
            <a:extLst>
              <a:ext uri="{FF2B5EF4-FFF2-40B4-BE49-F238E27FC236}">
                <a16:creationId xmlns:a16="http://schemas.microsoft.com/office/drawing/2014/main" id="{46B5E075-E226-4895-9493-A4CA9A703FD3}"/>
              </a:ext>
            </a:extLst>
          </p:cNvPr>
          <p:cNvSpPr/>
          <p:nvPr userDrawn="1"/>
        </p:nvSpPr>
        <p:spPr>
          <a:xfrm>
            <a:off x="391130" y="2092515"/>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16" name="Google Shape;1086;p14">
            <a:extLst>
              <a:ext uri="{FF2B5EF4-FFF2-40B4-BE49-F238E27FC236}">
                <a16:creationId xmlns:a16="http://schemas.microsoft.com/office/drawing/2014/main" id="{56534FCD-AD06-4E33-8FD5-4A0CA24C6414}"/>
              </a:ext>
            </a:extLst>
          </p:cNvPr>
          <p:cNvSpPr/>
          <p:nvPr userDrawn="1"/>
        </p:nvSpPr>
        <p:spPr>
          <a:xfrm>
            <a:off x="148567" y="2070326"/>
            <a:ext cx="335912"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17" name="Google Shape;1082;p14">
            <a:extLst>
              <a:ext uri="{FF2B5EF4-FFF2-40B4-BE49-F238E27FC236}">
                <a16:creationId xmlns:a16="http://schemas.microsoft.com/office/drawing/2014/main" id="{13F8C6C7-68B9-45D6-8F01-F8260F297A7E}"/>
              </a:ext>
            </a:extLst>
          </p:cNvPr>
          <p:cNvSpPr/>
          <p:nvPr userDrawn="1"/>
        </p:nvSpPr>
        <p:spPr>
          <a:xfrm>
            <a:off x="345817" y="2504042"/>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18" name="Google Shape;1083;p14">
            <a:extLst>
              <a:ext uri="{FF2B5EF4-FFF2-40B4-BE49-F238E27FC236}">
                <a16:creationId xmlns:a16="http://schemas.microsoft.com/office/drawing/2014/main" id="{3C93F6CB-9B31-4CE5-A4E7-7E978C24989B}"/>
              </a:ext>
            </a:extLst>
          </p:cNvPr>
          <p:cNvSpPr/>
          <p:nvPr userDrawn="1"/>
        </p:nvSpPr>
        <p:spPr>
          <a:xfrm>
            <a:off x="146779" y="2522537"/>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19" name="Google Shape;1084;p14">
            <a:extLst>
              <a:ext uri="{FF2B5EF4-FFF2-40B4-BE49-F238E27FC236}">
                <a16:creationId xmlns:a16="http://schemas.microsoft.com/office/drawing/2014/main" id="{73CA4133-52E1-4CA4-9B02-C32EF64DCA79}"/>
              </a:ext>
            </a:extLst>
          </p:cNvPr>
          <p:cNvSpPr/>
          <p:nvPr userDrawn="1"/>
        </p:nvSpPr>
        <p:spPr>
          <a:xfrm>
            <a:off x="164548" y="2584501"/>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20" name="Google Shape;1085;p14">
            <a:extLst>
              <a:ext uri="{FF2B5EF4-FFF2-40B4-BE49-F238E27FC236}">
                <a16:creationId xmlns:a16="http://schemas.microsoft.com/office/drawing/2014/main" id="{68B32AF3-395D-4C97-B3AC-6748065FE197}"/>
              </a:ext>
            </a:extLst>
          </p:cNvPr>
          <p:cNvSpPr/>
          <p:nvPr userDrawn="1"/>
        </p:nvSpPr>
        <p:spPr>
          <a:xfrm>
            <a:off x="390237" y="2553066"/>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21" name="Google Shape;1086;p14">
            <a:extLst>
              <a:ext uri="{FF2B5EF4-FFF2-40B4-BE49-F238E27FC236}">
                <a16:creationId xmlns:a16="http://schemas.microsoft.com/office/drawing/2014/main" id="{F2737C08-B20B-4DD3-8C2B-6D9629DF844C}"/>
              </a:ext>
            </a:extLst>
          </p:cNvPr>
          <p:cNvSpPr/>
          <p:nvPr userDrawn="1"/>
        </p:nvSpPr>
        <p:spPr>
          <a:xfrm>
            <a:off x="147674" y="2530877"/>
            <a:ext cx="335912"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22" name="Google Shape;1082;p14">
            <a:extLst>
              <a:ext uri="{FF2B5EF4-FFF2-40B4-BE49-F238E27FC236}">
                <a16:creationId xmlns:a16="http://schemas.microsoft.com/office/drawing/2014/main" id="{C67ED233-4DA4-4D61-B819-CA361C34FFD3}"/>
              </a:ext>
            </a:extLst>
          </p:cNvPr>
          <p:cNvSpPr/>
          <p:nvPr userDrawn="1"/>
        </p:nvSpPr>
        <p:spPr>
          <a:xfrm>
            <a:off x="344924" y="2964593"/>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23" name="Google Shape;1083;p14">
            <a:extLst>
              <a:ext uri="{FF2B5EF4-FFF2-40B4-BE49-F238E27FC236}">
                <a16:creationId xmlns:a16="http://schemas.microsoft.com/office/drawing/2014/main" id="{DB6F480F-12E0-4FF2-94FC-7455618F43E4}"/>
              </a:ext>
            </a:extLst>
          </p:cNvPr>
          <p:cNvSpPr/>
          <p:nvPr userDrawn="1"/>
        </p:nvSpPr>
        <p:spPr>
          <a:xfrm>
            <a:off x="145886" y="2983088"/>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24" name="Google Shape;1084;p14">
            <a:extLst>
              <a:ext uri="{FF2B5EF4-FFF2-40B4-BE49-F238E27FC236}">
                <a16:creationId xmlns:a16="http://schemas.microsoft.com/office/drawing/2014/main" id="{FB8875DE-94FC-4821-827E-F05F343D19DD}"/>
              </a:ext>
            </a:extLst>
          </p:cNvPr>
          <p:cNvSpPr/>
          <p:nvPr userDrawn="1"/>
        </p:nvSpPr>
        <p:spPr>
          <a:xfrm>
            <a:off x="163654" y="3045053"/>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25" name="Google Shape;1085;p14">
            <a:extLst>
              <a:ext uri="{FF2B5EF4-FFF2-40B4-BE49-F238E27FC236}">
                <a16:creationId xmlns:a16="http://schemas.microsoft.com/office/drawing/2014/main" id="{E65EE193-261C-47D2-90E2-CA9711A2BA94}"/>
              </a:ext>
            </a:extLst>
          </p:cNvPr>
          <p:cNvSpPr/>
          <p:nvPr userDrawn="1"/>
        </p:nvSpPr>
        <p:spPr>
          <a:xfrm>
            <a:off x="389344" y="3013617"/>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26" name="Google Shape;1086;p14">
            <a:extLst>
              <a:ext uri="{FF2B5EF4-FFF2-40B4-BE49-F238E27FC236}">
                <a16:creationId xmlns:a16="http://schemas.microsoft.com/office/drawing/2014/main" id="{750B5385-9383-49D9-B37E-8AFC31139A9F}"/>
              </a:ext>
            </a:extLst>
          </p:cNvPr>
          <p:cNvSpPr/>
          <p:nvPr userDrawn="1"/>
        </p:nvSpPr>
        <p:spPr>
          <a:xfrm>
            <a:off x="146779" y="2991429"/>
            <a:ext cx="335912"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27" name="Google Shape;1082;p14">
            <a:extLst>
              <a:ext uri="{FF2B5EF4-FFF2-40B4-BE49-F238E27FC236}">
                <a16:creationId xmlns:a16="http://schemas.microsoft.com/office/drawing/2014/main" id="{F3257D7D-B01D-4B31-A19B-AE3EC8A76CBF}"/>
              </a:ext>
            </a:extLst>
          </p:cNvPr>
          <p:cNvSpPr/>
          <p:nvPr userDrawn="1"/>
        </p:nvSpPr>
        <p:spPr>
          <a:xfrm>
            <a:off x="344030" y="3425145"/>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28" name="Google Shape;1083;p14">
            <a:extLst>
              <a:ext uri="{FF2B5EF4-FFF2-40B4-BE49-F238E27FC236}">
                <a16:creationId xmlns:a16="http://schemas.microsoft.com/office/drawing/2014/main" id="{8E8AEB58-46B0-42AC-876C-D39BC069B58E}"/>
              </a:ext>
            </a:extLst>
          </p:cNvPr>
          <p:cNvSpPr/>
          <p:nvPr userDrawn="1"/>
        </p:nvSpPr>
        <p:spPr>
          <a:xfrm>
            <a:off x="144993" y="3443640"/>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29" name="Google Shape;1084;p14">
            <a:extLst>
              <a:ext uri="{FF2B5EF4-FFF2-40B4-BE49-F238E27FC236}">
                <a16:creationId xmlns:a16="http://schemas.microsoft.com/office/drawing/2014/main" id="{98A058F8-5048-4E43-81F6-E2A9D68F5787}"/>
              </a:ext>
            </a:extLst>
          </p:cNvPr>
          <p:cNvSpPr/>
          <p:nvPr userDrawn="1"/>
        </p:nvSpPr>
        <p:spPr>
          <a:xfrm>
            <a:off x="162760" y="3505604"/>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30" name="Google Shape;1085;p14">
            <a:extLst>
              <a:ext uri="{FF2B5EF4-FFF2-40B4-BE49-F238E27FC236}">
                <a16:creationId xmlns:a16="http://schemas.microsoft.com/office/drawing/2014/main" id="{163FF619-D1D7-43D9-961D-4D8377AFE91D}"/>
              </a:ext>
            </a:extLst>
          </p:cNvPr>
          <p:cNvSpPr/>
          <p:nvPr userDrawn="1"/>
        </p:nvSpPr>
        <p:spPr>
          <a:xfrm>
            <a:off x="388450" y="3474169"/>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31" name="Google Shape;1086;p14">
            <a:extLst>
              <a:ext uri="{FF2B5EF4-FFF2-40B4-BE49-F238E27FC236}">
                <a16:creationId xmlns:a16="http://schemas.microsoft.com/office/drawing/2014/main" id="{B5048DB8-1C0A-4C5F-97C4-0B01226065BF}"/>
              </a:ext>
            </a:extLst>
          </p:cNvPr>
          <p:cNvSpPr/>
          <p:nvPr userDrawn="1"/>
        </p:nvSpPr>
        <p:spPr>
          <a:xfrm>
            <a:off x="145886" y="3451980"/>
            <a:ext cx="335912"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32" name="Google Shape;1082;p14">
            <a:extLst>
              <a:ext uri="{FF2B5EF4-FFF2-40B4-BE49-F238E27FC236}">
                <a16:creationId xmlns:a16="http://schemas.microsoft.com/office/drawing/2014/main" id="{09146345-B88A-4221-8479-754909293DEC}"/>
              </a:ext>
            </a:extLst>
          </p:cNvPr>
          <p:cNvSpPr/>
          <p:nvPr userDrawn="1"/>
        </p:nvSpPr>
        <p:spPr>
          <a:xfrm>
            <a:off x="343137" y="3885696"/>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33" name="Google Shape;1083;p14">
            <a:extLst>
              <a:ext uri="{FF2B5EF4-FFF2-40B4-BE49-F238E27FC236}">
                <a16:creationId xmlns:a16="http://schemas.microsoft.com/office/drawing/2014/main" id="{69A8F20E-CA52-4FFA-9E27-AAA9CA116197}"/>
              </a:ext>
            </a:extLst>
          </p:cNvPr>
          <p:cNvSpPr/>
          <p:nvPr userDrawn="1"/>
        </p:nvSpPr>
        <p:spPr>
          <a:xfrm>
            <a:off x="144100" y="3904191"/>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34" name="Google Shape;1084;p14">
            <a:extLst>
              <a:ext uri="{FF2B5EF4-FFF2-40B4-BE49-F238E27FC236}">
                <a16:creationId xmlns:a16="http://schemas.microsoft.com/office/drawing/2014/main" id="{EB5F0B58-A764-4EE5-8968-0C2DD1B536DE}"/>
              </a:ext>
            </a:extLst>
          </p:cNvPr>
          <p:cNvSpPr/>
          <p:nvPr userDrawn="1"/>
        </p:nvSpPr>
        <p:spPr>
          <a:xfrm>
            <a:off x="161867" y="3966156"/>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35" name="Google Shape;1085;p14">
            <a:extLst>
              <a:ext uri="{FF2B5EF4-FFF2-40B4-BE49-F238E27FC236}">
                <a16:creationId xmlns:a16="http://schemas.microsoft.com/office/drawing/2014/main" id="{5366DC7B-ACAB-4BCC-97E2-465D277AFFCF}"/>
              </a:ext>
            </a:extLst>
          </p:cNvPr>
          <p:cNvSpPr/>
          <p:nvPr userDrawn="1"/>
        </p:nvSpPr>
        <p:spPr>
          <a:xfrm>
            <a:off x="387556" y="3934720"/>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36" name="Google Shape;1086;p14">
            <a:extLst>
              <a:ext uri="{FF2B5EF4-FFF2-40B4-BE49-F238E27FC236}">
                <a16:creationId xmlns:a16="http://schemas.microsoft.com/office/drawing/2014/main" id="{0033D128-1983-4502-AB2A-1E6443704D03}"/>
              </a:ext>
            </a:extLst>
          </p:cNvPr>
          <p:cNvSpPr/>
          <p:nvPr userDrawn="1"/>
        </p:nvSpPr>
        <p:spPr>
          <a:xfrm>
            <a:off x="144993" y="3912531"/>
            <a:ext cx="335912"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37" name="Google Shape;1082;p14">
            <a:extLst>
              <a:ext uri="{FF2B5EF4-FFF2-40B4-BE49-F238E27FC236}">
                <a16:creationId xmlns:a16="http://schemas.microsoft.com/office/drawing/2014/main" id="{79616093-3DF5-4B1F-8962-5D6B7DDDE673}"/>
              </a:ext>
            </a:extLst>
          </p:cNvPr>
          <p:cNvSpPr/>
          <p:nvPr userDrawn="1"/>
        </p:nvSpPr>
        <p:spPr>
          <a:xfrm>
            <a:off x="342243" y="4346247"/>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38" name="Google Shape;1083;p14">
            <a:extLst>
              <a:ext uri="{FF2B5EF4-FFF2-40B4-BE49-F238E27FC236}">
                <a16:creationId xmlns:a16="http://schemas.microsoft.com/office/drawing/2014/main" id="{2D25397A-7136-493A-B17D-5C3117972727}"/>
              </a:ext>
            </a:extLst>
          </p:cNvPr>
          <p:cNvSpPr/>
          <p:nvPr userDrawn="1"/>
        </p:nvSpPr>
        <p:spPr>
          <a:xfrm>
            <a:off x="143205" y="4364743"/>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39" name="Google Shape;1084;p14">
            <a:extLst>
              <a:ext uri="{FF2B5EF4-FFF2-40B4-BE49-F238E27FC236}">
                <a16:creationId xmlns:a16="http://schemas.microsoft.com/office/drawing/2014/main" id="{E70275CF-BEEF-4134-8FC1-FA98BAD2A6F9}"/>
              </a:ext>
            </a:extLst>
          </p:cNvPr>
          <p:cNvSpPr/>
          <p:nvPr userDrawn="1"/>
        </p:nvSpPr>
        <p:spPr>
          <a:xfrm>
            <a:off x="160973" y="4426707"/>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40" name="Google Shape;1085;p14">
            <a:extLst>
              <a:ext uri="{FF2B5EF4-FFF2-40B4-BE49-F238E27FC236}">
                <a16:creationId xmlns:a16="http://schemas.microsoft.com/office/drawing/2014/main" id="{3E3D4E28-9C07-4484-A1DF-F77BBBFD1538}"/>
              </a:ext>
            </a:extLst>
          </p:cNvPr>
          <p:cNvSpPr/>
          <p:nvPr userDrawn="1"/>
        </p:nvSpPr>
        <p:spPr>
          <a:xfrm>
            <a:off x="386663" y="4395272"/>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41" name="Google Shape;1086;p14">
            <a:extLst>
              <a:ext uri="{FF2B5EF4-FFF2-40B4-BE49-F238E27FC236}">
                <a16:creationId xmlns:a16="http://schemas.microsoft.com/office/drawing/2014/main" id="{0BF03047-9E59-4CF4-B825-EA2C74E97B63}"/>
              </a:ext>
            </a:extLst>
          </p:cNvPr>
          <p:cNvSpPr/>
          <p:nvPr userDrawn="1"/>
        </p:nvSpPr>
        <p:spPr>
          <a:xfrm>
            <a:off x="144099" y="4373083"/>
            <a:ext cx="335912"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grpSp>
        <p:nvGrpSpPr>
          <p:cNvPr id="147" name="Google Shape;2356;p30">
            <a:extLst>
              <a:ext uri="{FF2B5EF4-FFF2-40B4-BE49-F238E27FC236}">
                <a16:creationId xmlns:a16="http://schemas.microsoft.com/office/drawing/2014/main" id="{FF3093F1-70FF-4A92-A939-256BC49F43A6}"/>
              </a:ext>
            </a:extLst>
          </p:cNvPr>
          <p:cNvGrpSpPr/>
          <p:nvPr userDrawn="1"/>
        </p:nvGrpSpPr>
        <p:grpSpPr>
          <a:xfrm>
            <a:off x="559253" y="1119051"/>
            <a:ext cx="7403185" cy="3580913"/>
            <a:chOff x="623255" y="927125"/>
            <a:chExt cx="7691377" cy="3871900"/>
          </a:xfrm>
          <a:solidFill>
            <a:schemeClr val="accent3">
              <a:lumMod val="60000"/>
              <a:lumOff val="40000"/>
            </a:schemeClr>
          </a:solidFill>
        </p:grpSpPr>
        <p:sp>
          <p:nvSpPr>
            <p:cNvPr id="148" name="Google Shape;2357;p30">
              <a:extLst>
                <a:ext uri="{FF2B5EF4-FFF2-40B4-BE49-F238E27FC236}">
                  <a16:creationId xmlns:a16="http://schemas.microsoft.com/office/drawing/2014/main" id="{378B6936-B094-4FA3-9256-C7AF5859717D}"/>
                </a:ext>
              </a:extLst>
            </p:cNvPr>
            <p:cNvSpPr/>
            <p:nvPr/>
          </p:nvSpPr>
          <p:spPr>
            <a:xfrm>
              <a:off x="2977025" y="927125"/>
              <a:ext cx="3134100" cy="1481700"/>
            </a:xfrm>
            <a:prstGeom prst="ellipse">
              <a:avLst/>
            </a:prstGeom>
            <a:grp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nvGrpSpPr>
            <p:cNvPr id="149" name="Google Shape;2358;p30">
              <a:extLst>
                <a:ext uri="{FF2B5EF4-FFF2-40B4-BE49-F238E27FC236}">
                  <a16:creationId xmlns:a16="http://schemas.microsoft.com/office/drawing/2014/main" id="{FAD56BA3-21A7-4CCC-B7DB-AC61435A3A7D}"/>
                </a:ext>
              </a:extLst>
            </p:cNvPr>
            <p:cNvGrpSpPr/>
            <p:nvPr/>
          </p:nvGrpSpPr>
          <p:grpSpPr>
            <a:xfrm>
              <a:off x="623255" y="973375"/>
              <a:ext cx="7691377" cy="3825650"/>
              <a:chOff x="623255" y="973375"/>
              <a:chExt cx="7691377" cy="3825650"/>
            </a:xfrm>
            <a:grpFill/>
          </p:grpSpPr>
          <p:sp>
            <p:nvSpPr>
              <p:cNvPr id="150" name="Google Shape;2359;p30">
                <a:extLst>
                  <a:ext uri="{FF2B5EF4-FFF2-40B4-BE49-F238E27FC236}">
                    <a16:creationId xmlns:a16="http://schemas.microsoft.com/office/drawing/2014/main" id="{545757E5-2BB3-4409-8989-EF99146A7AC6}"/>
                  </a:ext>
                </a:extLst>
              </p:cNvPr>
              <p:cNvSpPr/>
              <p:nvPr/>
            </p:nvSpPr>
            <p:spPr>
              <a:xfrm>
                <a:off x="623255" y="973375"/>
                <a:ext cx="7691377" cy="3825650"/>
              </a:xfrm>
              <a:custGeom>
                <a:avLst/>
                <a:gdLst/>
                <a:ahLst/>
                <a:cxnLst/>
                <a:rect l="l" t="t" r="r" b="b"/>
                <a:pathLst>
                  <a:path w="19015" h="15544" extrusionOk="0">
                    <a:moveTo>
                      <a:pt x="8537" y="1"/>
                    </a:moveTo>
                    <a:cubicBezTo>
                      <a:pt x="8251" y="1"/>
                      <a:pt x="7939" y="81"/>
                      <a:pt x="7602" y="271"/>
                    </a:cubicBezTo>
                    <a:cubicBezTo>
                      <a:pt x="5479" y="1481"/>
                      <a:pt x="6004" y="4151"/>
                      <a:pt x="6004" y="4151"/>
                    </a:cubicBezTo>
                    <a:cubicBezTo>
                      <a:pt x="6004" y="4151"/>
                      <a:pt x="5636" y="4115"/>
                      <a:pt x="5091" y="4115"/>
                    </a:cubicBezTo>
                    <a:cubicBezTo>
                      <a:pt x="3665" y="4115"/>
                      <a:pt x="1024" y="4366"/>
                      <a:pt x="594" y="6183"/>
                    </a:cubicBezTo>
                    <a:cubicBezTo>
                      <a:pt x="1" y="8671"/>
                      <a:pt x="3470" y="10953"/>
                      <a:pt x="3470" y="10953"/>
                    </a:cubicBezTo>
                    <a:cubicBezTo>
                      <a:pt x="3470" y="10953"/>
                      <a:pt x="2420" y="14697"/>
                      <a:pt x="6369" y="15427"/>
                    </a:cubicBezTo>
                    <a:cubicBezTo>
                      <a:pt x="6807" y="15508"/>
                      <a:pt x="7209" y="15544"/>
                      <a:pt x="7578" y="15544"/>
                    </a:cubicBezTo>
                    <a:cubicBezTo>
                      <a:pt x="10550" y="15544"/>
                      <a:pt x="11345" y="13213"/>
                      <a:pt x="11345" y="13213"/>
                    </a:cubicBezTo>
                    <a:cubicBezTo>
                      <a:pt x="11345" y="13213"/>
                      <a:pt x="12272" y="13362"/>
                      <a:pt x="13464" y="13362"/>
                    </a:cubicBezTo>
                    <a:cubicBezTo>
                      <a:pt x="15500" y="13362"/>
                      <a:pt x="18307" y="12926"/>
                      <a:pt x="18581" y="10565"/>
                    </a:cubicBezTo>
                    <a:cubicBezTo>
                      <a:pt x="19014" y="6822"/>
                      <a:pt x="16389" y="5795"/>
                      <a:pt x="16389" y="5795"/>
                    </a:cubicBezTo>
                    <a:cubicBezTo>
                      <a:pt x="16389" y="5795"/>
                      <a:pt x="18718" y="2348"/>
                      <a:pt x="16389" y="613"/>
                    </a:cubicBezTo>
                    <a:cubicBezTo>
                      <a:pt x="15923" y="263"/>
                      <a:pt x="15420" y="123"/>
                      <a:pt x="14914" y="123"/>
                    </a:cubicBezTo>
                    <a:cubicBezTo>
                      <a:pt x="12914" y="123"/>
                      <a:pt x="10866" y="2303"/>
                      <a:pt x="10866" y="2303"/>
                    </a:cubicBezTo>
                    <a:cubicBezTo>
                      <a:pt x="10866" y="2303"/>
                      <a:pt x="10071" y="1"/>
                      <a:pt x="8537" y="1"/>
                    </a:cubicBezTo>
                    <a:close/>
                  </a:path>
                </a:pathLst>
              </a:custGeom>
              <a:grpFill/>
              <a:ln>
                <a:noFill/>
              </a:ln>
            </p:spPr>
            <p:txBody>
              <a:bodyPr spcFirstLastPara="1" wrap="square" lIns="91425" tIns="91425" rIns="91425" bIns="91425" anchor="ctr" anchorCtr="0">
                <a:noAutofit/>
              </a:bodyPr>
              <a:lstStyle/>
              <a:p>
                <a:endParaRPr sz="1350" dirty="0">
                  <a:solidFill>
                    <a:prstClr val="black"/>
                  </a:solidFill>
                  <a:latin typeface="Times New Roman" panose="02020603050405020304" pitchFamily="18" charset="0"/>
                </a:endParaRPr>
              </a:p>
            </p:txBody>
          </p:sp>
          <p:sp>
            <p:nvSpPr>
              <p:cNvPr id="151" name="Google Shape;2360;p30">
                <a:extLst>
                  <a:ext uri="{FF2B5EF4-FFF2-40B4-BE49-F238E27FC236}">
                    <a16:creationId xmlns:a16="http://schemas.microsoft.com/office/drawing/2014/main" id="{697B9033-8630-487B-BB45-593826617AE1}"/>
                  </a:ext>
                </a:extLst>
              </p:cNvPr>
              <p:cNvSpPr/>
              <p:nvPr/>
            </p:nvSpPr>
            <p:spPr>
              <a:xfrm>
                <a:off x="1878425" y="1185100"/>
                <a:ext cx="2028300" cy="1403400"/>
              </a:xfrm>
              <a:prstGeom prst="ellipse">
                <a:avLst/>
              </a:prstGeom>
              <a:grpFill/>
              <a:ln>
                <a:noFill/>
              </a:ln>
            </p:spPr>
            <p:txBody>
              <a:bodyPr spcFirstLastPara="1" wrap="square" lIns="91425" tIns="91425" rIns="91425" bIns="91425" anchor="ctr" anchorCtr="0">
                <a:noAutofit/>
              </a:bodyPr>
              <a:lstStyle/>
              <a:p>
                <a:endParaRPr sz="1350" dirty="0">
                  <a:solidFill>
                    <a:prstClr val="black"/>
                  </a:solidFill>
                  <a:latin typeface="Times New Roman" panose="02020603050405020304" pitchFamily="18" charset="0"/>
                </a:endParaRPr>
              </a:p>
            </p:txBody>
          </p:sp>
          <p:sp>
            <p:nvSpPr>
              <p:cNvPr id="152" name="Google Shape;2361;p30">
                <a:extLst>
                  <a:ext uri="{FF2B5EF4-FFF2-40B4-BE49-F238E27FC236}">
                    <a16:creationId xmlns:a16="http://schemas.microsoft.com/office/drawing/2014/main" id="{78FFD4CA-CF6A-48EF-B32F-21BB39865BE3}"/>
                  </a:ext>
                </a:extLst>
              </p:cNvPr>
              <p:cNvSpPr/>
              <p:nvPr/>
            </p:nvSpPr>
            <p:spPr>
              <a:xfrm>
                <a:off x="5585525" y="3231300"/>
                <a:ext cx="2028300" cy="1403400"/>
              </a:xfrm>
              <a:prstGeom prst="ellipse">
                <a:avLst/>
              </a:prstGeom>
              <a:grp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grpSp>
      <p:grpSp>
        <p:nvGrpSpPr>
          <p:cNvPr id="153" name="Google Shape;447;p27">
            <a:extLst>
              <a:ext uri="{FF2B5EF4-FFF2-40B4-BE49-F238E27FC236}">
                <a16:creationId xmlns:a16="http://schemas.microsoft.com/office/drawing/2014/main" id="{9368DEE6-4134-4E61-9FBC-094C8ED3D5D5}"/>
              </a:ext>
            </a:extLst>
          </p:cNvPr>
          <p:cNvGrpSpPr/>
          <p:nvPr userDrawn="1"/>
        </p:nvGrpSpPr>
        <p:grpSpPr>
          <a:xfrm>
            <a:off x="6296131" y="3036659"/>
            <a:ext cx="1726640" cy="1195694"/>
            <a:chOff x="4799733" y="3457797"/>
            <a:chExt cx="2301388" cy="1593766"/>
          </a:xfrm>
        </p:grpSpPr>
        <p:sp>
          <p:nvSpPr>
            <p:cNvPr id="154" name="Google Shape;448;p27">
              <a:extLst>
                <a:ext uri="{FF2B5EF4-FFF2-40B4-BE49-F238E27FC236}">
                  <a16:creationId xmlns:a16="http://schemas.microsoft.com/office/drawing/2014/main" id="{0301A587-8C68-4FD9-A8FC-970C849E2B95}"/>
                </a:ext>
              </a:extLst>
            </p:cNvPr>
            <p:cNvSpPr/>
            <p:nvPr/>
          </p:nvSpPr>
          <p:spPr>
            <a:xfrm>
              <a:off x="5512937" y="4441437"/>
              <a:ext cx="134693" cy="122202"/>
            </a:xfrm>
            <a:custGeom>
              <a:avLst/>
              <a:gdLst/>
              <a:ahLst/>
              <a:cxnLst/>
              <a:rect l="l" t="t" r="r" b="b"/>
              <a:pathLst>
                <a:path w="2437" h="2211" extrusionOk="0">
                  <a:moveTo>
                    <a:pt x="1" y="1"/>
                  </a:moveTo>
                  <a:lnTo>
                    <a:pt x="1" y="715"/>
                  </a:lnTo>
                  <a:lnTo>
                    <a:pt x="1" y="1271"/>
                  </a:lnTo>
                  <a:lnTo>
                    <a:pt x="1" y="2211"/>
                  </a:lnTo>
                  <a:lnTo>
                    <a:pt x="2436" y="1112"/>
                  </a:lnTo>
                  <a:lnTo>
                    <a:pt x="1" y="1"/>
                  </a:lnTo>
                  <a:close/>
                </a:path>
              </a:pathLst>
            </a:custGeom>
            <a:solidFill>
              <a:srgbClr val="F09C4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55" name="Google Shape;449;p27">
              <a:extLst>
                <a:ext uri="{FF2B5EF4-FFF2-40B4-BE49-F238E27FC236}">
                  <a16:creationId xmlns:a16="http://schemas.microsoft.com/office/drawing/2014/main" id="{0A2339AA-D2C6-4088-B2D1-038FD047A8DB}"/>
                </a:ext>
              </a:extLst>
            </p:cNvPr>
            <p:cNvSpPr/>
            <p:nvPr/>
          </p:nvSpPr>
          <p:spPr>
            <a:xfrm>
              <a:off x="5671673" y="4450943"/>
              <a:ext cx="91527" cy="79091"/>
            </a:xfrm>
            <a:custGeom>
              <a:avLst/>
              <a:gdLst/>
              <a:ahLst/>
              <a:cxnLst/>
              <a:rect l="l" t="t" r="r" b="b"/>
              <a:pathLst>
                <a:path w="1656" h="1431" extrusionOk="0">
                  <a:moveTo>
                    <a:pt x="1" y="1"/>
                  </a:moveTo>
                  <a:lnTo>
                    <a:pt x="1" y="1430"/>
                  </a:lnTo>
                  <a:lnTo>
                    <a:pt x="1655" y="1430"/>
                  </a:lnTo>
                  <a:lnTo>
                    <a:pt x="1655" y="1"/>
                  </a:lnTo>
                  <a:close/>
                </a:path>
              </a:pathLst>
            </a:custGeom>
            <a:solidFill>
              <a:srgbClr val="F9CF72"/>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56" name="Google Shape;450;p27">
              <a:extLst>
                <a:ext uri="{FF2B5EF4-FFF2-40B4-BE49-F238E27FC236}">
                  <a16:creationId xmlns:a16="http://schemas.microsoft.com/office/drawing/2014/main" id="{079FA416-221F-4C27-A885-A339B1E6CD0B}"/>
                </a:ext>
              </a:extLst>
            </p:cNvPr>
            <p:cNvSpPr/>
            <p:nvPr/>
          </p:nvSpPr>
          <p:spPr>
            <a:xfrm>
              <a:off x="5670236" y="4448014"/>
              <a:ext cx="92246" cy="80528"/>
            </a:xfrm>
            <a:custGeom>
              <a:avLst/>
              <a:gdLst/>
              <a:ahLst/>
              <a:cxnLst/>
              <a:rect l="l" t="t" r="r" b="b"/>
              <a:pathLst>
                <a:path w="1669" h="1457" extrusionOk="0">
                  <a:moveTo>
                    <a:pt x="239" y="1"/>
                  </a:moveTo>
                  <a:cubicBezTo>
                    <a:pt x="146" y="1"/>
                    <a:pt x="80" y="14"/>
                    <a:pt x="53" y="27"/>
                  </a:cubicBezTo>
                  <a:cubicBezTo>
                    <a:pt x="14" y="40"/>
                    <a:pt x="0" y="54"/>
                    <a:pt x="0" y="93"/>
                  </a:cubicBezTo>
                  <a:cubicBezTo>
                    <a:pt x="0" y="120"/>
                    <a:pt x="14" y="146"/>
                    <a:pt x="40" y="160"/>
                  </a:cubicBezTo>
                  <a:cubicBezTo>
                    <a:pt x="80" y="173"/>
                    <a:pt x="120" y="173"/>
                    <a:pt x="186" y="173"/>
                  </a:cubicBezTo>
                  <a:cubicBezTo>
                    <a:pt x="225" y="186"/>
                    <a:pt x="265" y="186"/>
                    <a:pt x="292" y="199"/>
                  </a:cubicBezTo>
                  <a:cubicBezTo>
                    <a:pt x="305" y="212"/>
                    <a:pt x="345" y="239"/>
                    <a:pt x="371" y="292"/>
                  </a:cubicBezTo>
                  <a:lnTo>
                    <a:pt x="689" y="729"/>
                  </a:lnTo>
                  <a:lnTo>
                    <a:pt x="636" y="795"/>
                  </a:lnTo>
                  <a:lnTo>
                    <a:pt x="596" y="861"/>
                  </a:lnTo>
                  <a:lnTo>
                    <a:pt x="517" y="954"/>
                  </a:lnTo>
                  <a:cubicBezTo>
                    <a:pt x="490" y="993"/>
                    <a:pt x="450" y="1046"/>
                    <a:pt x="398" y="1126"/>
                  </a:cubicBezTo>
                  <a:cubicBezTo>
                    <a:pt x="371" y="1139"/>
                    <a:pt x="358" y="1152"/>
                    <a:pt x="331" y="1165"/>
                  </a:cubicBezTo>
                  <a:cubicBezTo>
                    <a:pt x="318" y="1179"/>
                    <a:pt x="292" y="1179"/>
                    <a:pt x="265" y="1192"/>
                  </a:cubicBezTo>
                  <a:cubicBezTo>
                    <a:pt x="212" y="1192"/>
                    <a:pt x="173" y="1205"/>
                    <a:pt x="133" y="1218"/>
                  </a:cubicBezTo>
                  <a:cubicBezTo>
                    <a:pt x="93" y="1232"/>
                    <a:pt x="80" y="1245"/>
                    <a:pt x="80" y="1285"/>
                  </a:cubicBezTo>
                  <a:cubicBezTo>
                    <a:pt x="80" y="1298"/>
                    <a:pt x="80" y="1324"/>
                    <a:pt x="80" y="1337"/>
                  </a:cubicBezTo>
                  <a:cubicBezTo>
                    <a:pt x="93" y="1337"/>
                    <a:pt x="106" y="1351"/>
                    <a:pt x="120" y="1351"/>
                  </a:cubicBezTo>
                  <a:cubicBezTo>
                    <a:pt x="133" y="1364"/>
                    <a:pt x="146" y="1364"/>
                    <a:pt x="159" y="1364"/>
                  </a:cubicBezTo>
                  <a:lnTo>
                    <a:pt x="556" y="1364"/>
                  </a:lnTo>
                  <a:cubicBezTo>
                    <a:pt x="570" y="1364"/>
                    <a:pt x="583" y="1377"/>
                    <a:pt x="609" y="1377"/>
                  </a:cubicBezTo>
                  <a:lnTo>
                    <a:pt x="675" y="1377"/>
                  </a:lnTo>
                  <a:cubicBezTo>
                    <a:pt x="702" y="1377"/>
                    <a:pt x="728" y="1364"/>
                    <a:pt x="755" y="1364"/>
                  </a:cubicBezTo>
                  <a:cubicBezTo>
                    <a:pt x="781" y="1351"/>
                    <a:pt x="808" y="1324"/>
                    <a:pt x="808" y="1298"/>
                  </a:cubicBezTo>
                  <a:cubicBezTo>
                    <a:pt x="808" y="1285"/>
                    <a:pt x="795" y="1258"/>
                    <a:pt x="781" y="1245"/>
                  </a:cubicBezTo>
                  <a:cubicBezTo>
                    <a:pt x="768" y="1218"/>
                    <a:pt x="715" y="1218"/>
                    <a:pt x="662" y="1218"/>
                  </a:cubicBezTo>
                  <a:cubicBezTo>
                    <a:pt x="636" y="1218"/>
                    <a:pt x="609" y="1205"/>
                    <a:pt x="609" y="1205"/>
                  </a:cubicBezTo>
                  <a:cubicBezTo>
                    <a:pt x="609" y="1192"/>
                    <a:pt x="596" y="1192"/>
                    <a:pt x="596" y="1179"/>
                  </a:cubicBezTo>
                  <a:cubicBezTo>
                    <a:pt x="596" y="1179"/>
                    <a:pt x="609" y="1152"/>
                    <a:pt x="623" y="1139"/>
                  </a:cubicBezTo>
                  <a:cubicBezTo>
                    <a:pt x="636" y="1112"/>
                    <a:pt x="649" y="1099"/>
                    <a:pt x="662" y="1086"/>
                  </a:cubicBezTo>
                  <a:cubicBezTo>
                    <a:pt x="689" y="1046"/>
                    <a:pt x="702" y="1020"/>
                    <a:pt x="728" y="993"/>
                  </a:cubicBezTo>
                  <a:cubicBezTo>
                    <a:pt x="742" y="980"/>
                    <a:pt x="768" y="940"/>
                    <a:pt x="808" y="887"/>
                  </a:cubicBezTo>
                  <a:cubicBezTo>
                    <a:pt x="834" y="927"/>
                    <a:pt x="861" y="967"/>
                    <a:pt x="887" y="1007"/>
                  </a:cubicBezTo>
                  <a:cubicBezTo>
                    <a:pt x="914" y="1033"/>
                    <a:pt x="940" y="1073"/>
                    <a:pt x="967" y="1112"/>
                  </a:cubicBezTo>
                  <a:cubicBezTo>
                    <a:pt x="980" y="1139"/>
                    <a:pt x="1006" y="1165"/>
                    <a:pt x="1020" y="1192"/>
                  </a:cubicBezTo>
                  <a:cubicBezTo>
                    <a:pt x="1033" y="1218"/>
                    <a:pt x="1046" y="1232"/>
                    <a:pt x="1046" y="1245"/>
                  </a:cubicBezTo>
                  <a:cubicBezTo>
                    <a:pt x="1046" y="1258"/>
                    <a:pt x="1033" y="1271"/>
                    <a:pt x="1033" y="1285"/>
                  </a:cubicBezTo>
                  <a:lnTo>
                    <a:pt x="993" y="1285"/>
                  </a:lnTo>
                  <a:cubicBezTo>
                    <a:pt x="967" y="1298"/>
                    <a:pt x="953" y="1311"/>
                    <a:pt x="953" y="1324"/>
                  </a:cubicBezTo>
                  <a:cubicBezTo>
                    <a:pt x="940" y="1337"/>
                    <a:pt x="940" y="1351"/>
                    <a:pt x="940" y="1364"/>
                  </a:cubicBezTo>
                  <a:cubicBezTo>
                    <a:pt x="940" y="1377"/>
                    <a:pt x="953" y="1404"/>
                    <a:pt x="967" y="1430"/>
                  </a:cubicBezTo>
                  <a:cubicBezTo>
                    <a:pt x="993" y="1443"/>
                    <a:pt x="1033" y="1457"/>
                    <a:pt x="1086" y="1457"/>
                  </a:cubicBezTo>
                  <a:lnTo>
                    <a:pt x="1536" y="1457"/>
                  </a:lnTo>
                  <a:cubicBezTo>
                    <a:pt x="1575" y="1457"/>
                    <a:pt x="1602" y="1457"/>
                    <a:pt x="1628" y="1443"/>
                  </a:cubicBezTo>
                  <a:cubicBezTo>
                    <a:pt x="1655" y="1443"/>
                    <a:pt x="1668" y="1417"/>
                    <a:pt x="1668" y="1377"/>
                  </a:cubicBezTo>
                  <a:cubicBezTo>
                    <a:pt x="1668" y="1351"/>
                    <a:pt x="1655" y="1337"/>
                    <a:pt x="1628" y="1324"/>
                  </a:cubicBezTo>
                  <a:cubicBezTo>
                    <a:pt x="1615" y="1311"/>
                    <a:pt x="1589" y="1298"/>
                    <a:pt x="1549" y="1298"/>
                  </a:cubicBezTo>
                  <a:lnTo>
                    <a:pt x="1456" y="1298"/>
                  </a:lnTo>
                  <a:cubicBezTo>
                    <a:pt x="1430" y="1298"/>
                    <a:pt x="1403" y="1285"/>
                    <a:pt x="1364" y="1271"/>
                  </a:cubicBezTo>
                  <a:cubicBezTo>
                    <a:pt x="1350" y="1271"/>
                    <a:pt x="1337" y="1258"/>
                    <a:pt x="1324" y="1245"/>
                  </a:cubicBezTo>
                  <a:cubicBezTo>
                    <a:pt x="1311" y="1232"/>
                    <a:pt x="1284" y="1205"/>
                    <a:pt x="1245" y="1165"/>
                  </a:cubicBezTo>
                  <a:cubicBezTo>
                    <a:pt x="1218" y="1126"/>
                    <a:pt x="1178" y="1073"/>
                    <a:pt x="1125" y="1007"/>
                  </a:cubicBezTo>
                  <a:cubicBezTo>
                    <a:pt x="1073" y="927"/>
                    <a:pt x="1006" y="835"/>
                    <a:pt x="927" y="729"/>
                  </a:cubicBezTo>
                  <a:cubicBezTo>
                    <a:pt x="967" y="676"/>
                    <a:pt x="1006" y="610"/>
                    <a:pt x="1046" y="557"/>
                  </a:cubicBezTo>
                  <a:cubicBezTo>
                    <a:pt x="1073" y="504"/>
                    <a:pt x="1125" y="451"/>
                    <a:pt x="1165" y="385"/>
                  </a:cubicBezTo>
                  <a:cubicBezTo>
                    <a:pt x="1205" y="345"/>
                    <a:pt x="1245" y="318"/>
                    <a:pt x="1271" y="305"/>
                  </a:cubicBezTo>
                  <a:cubicBezTo>
                    <a:pt x="1298" y="292"/>
                    <a:pt x="1337" y="292"/>
                    <a:pt x="1390" y="292"/>
                  </a:cubicBezTo>
                  <a:cubicBezTo>
                    <a:pt x="1430" y="292"/>
                    <a:pt x="1509" y="279"/>
                    <a:pt x="1589" y="279"/>
                  </a:cubicBezTo>
                  <a:cubicBezTo>
                    <a:pt x="1615" y="279"/>
                    <a:pt x="1628" y="279"/>
                    <a:pt x="1642" y="265"/>
                  </a:cubicBezTo>
                  <a:cubicBezTo>
                    <a:pt x="1655" y="239"/>
                    <a:pt x="1655" y="226"/>
                    <a:pt x="1655" y="212"/>
                  </a:cubicBezTo>
                  <a:cubicBezTo>
                    <a:pt x="1655" y="146"/>
                    <a:pt x="1642" y="120"/>
                    <a:pt x="1589" y="120"/>
                  </a:cubicBezTo>
                  <a:lnTo>
                    <a:pt x="1020" y="120"/>
                  </a:lnTo>
                  <a:cubicBezTo>
                    <a:pt x="980" y="120"/>
                    <a:pt x="953" y="120"/>
                    <a:pt x="927" y="133"/>
                  </a:cubicBezTo>
                  <a:cubicBezTo>
                    <a:pt x="900" y="146"/>
                    <a:pt x="887" y="173"/>
                    <a:pt x="887" y="212"/>
                  </a:cubicBezTo>
                  <a:cubicBezTo>
                    <a:pt x="887" y="226"/>
                    <a:pt x="887" y="252"/>
                    <a:pt x="914" y="265"/>
                  </a:cubicBezTo>
                  <a:cubicBezTo>
                    <a:pt x="927" y="265"/>
                    <a:pt x="940" y="279"/>
                    <a:pt x="953" y="279"/>
                  </a:cubicBezTo>
                  <a:cubicBezTo>
                    <a:pt x="953" y="292"/>
                    <a:pt x="967" y="292"/>
                    <a:pt x="967" y="305"/>
                  </a:cubicBezTo>
                  <a:cubicBezTo>
                    <a:pt x="967" y="305"/>
                    <a:pt x="953" y="332"/>
                    <a:pt x="940" y="358"/>
                  </a:cubicBezTo>
                  <a:cubicBezTo>
                    <a:pt x="927" y="385"/>
                    <a:pt x="900" y="411"/>
                    <a:pt x="874" y="451"/>
                  </a:cubicBezTo>
                  <a:lnTo>
                    <a:pt x="808" y="570"/>
                  </a:lnTo>
                  <a:cubicBezTo>
                    <a:pt x="768" y="517"/>
                    <a:pt x="742" y="477"/>
                    <a:pt x="715" y="437"/>
                  </a:cubicBezTo>
                  <a:cubicBezTo>
                    <a:pt x="689" y="398"/>
                    <a:pt x="662" y="371"/>
                    <a:pt x="636" y="332"/>
                  </a:cubicBezTo>
                  <a:cubicBezTo>
                    <a:pt x="623" y="305"/>
                    <a:pt x="596" y="279"/>
                    <a:pt x="596" y="252"/>
                  </a:cubicBezTo>
                  <a:cubicBezTo>
                    <a:pt x="583" y="239"/>
                    <a:pt x="570" y="226"/>
                    <a:pt x="570" y="212"/>
                  </a:cubicBezTo>
                  <a:cubicBezTo>
                    <a:pt x="570" y="199"/>
                    <a:pt x="583" y="186"/>
                    <a:pt x="596" y="186"/>
                  </a:cubicBezTo>
                  <a:lnTo>
                    <a:pt x="662" y="186"/>
                  </a:lnTo>
                  <a:cubicBezTo>
                    <a:pt x="702" y="186"/>
                    <a:pt x="728" y="173"/>
                    <a:pt x="742" y="160"/>
                  </a:cubicBezTo>
                  <a:cubicBezTo>
                    <a:pt x="755" y="133"/>
                    <a:pt x="768" y="120"/>
                    <a:pt x="768" y="107"/>
                  </a:cubicBezTo>
                  <a:cubicBezTo>
                    <a:pt x="768" y="93"/>
                    <a:pt x="768" y="80"/>
                    <a:pt x="768" y="67"/>
                  </a:cubicBezTo>
                  <a:cubicBezTo>
                    <a:pt x="768" y="54"/>
                    <a:pt x="755" y="40"/>
                    <a:pt x="742" y="40"/>
                  </a:cubicBezTo>
                  <a:cubicBezTo>
                    <a:pt x="728" y="27"/>
                    <a:pt x="715" y="14"/>
                    <a:pt x="689" y="14"/>
                  </a:cubicBezTo>
                  <a:cubicBezTo>
                    <a:pt x="675" y="1"/>
                    <a:pt x="636" y="1"/>
                    <a:pt x="596" y="1"/>
                  </a:cubicBezTo>
                  <a:close/>
                </a:path>
              </a:pathLst>
            </a:custGeom>
            <a:solidFill>
              <a:srgbClr val="F09C4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57" name="Google Shape;451;p27">
              <a:extLst>
                <a:ext uri="{FF2B5EF4-FFF2-40B4-BE49-F238E27FC236}">
                  <a16:creationId xmlns:a16="http://schemas.microsoft.com/office/drawing/2014/main" id="{B2395859-C339-422A-B184-A814A384983F}"/>
                </a:ext>
              </a:extLst>
            </p:cNvPr>
            <p:cNvSpPr/>
            <p:nvPr/>
          </p:nvSpPr>
          <p:spPr>
            <a:xfrm>
              <a:off x="5668799" y="4448014"/>
              <a:ext cx="100260" cy="84895"/>
            </a:xfrm>
            <a:custGeom>
              <a:avLst/>
              <a:gdLst/>
              <a:ahLst/>
              <a:cxnLst/>
              <a:rect l="l" t="t" r="r" b="b"/>
              <a:pathLst>
                <a:path w="1814" h="1536" extrusionOk="0">
                  <a:moveTo>
                    <a:pt x="768" y="107"/>
                  </a:moveTo>
                  <a:lnTo>
                    <a:pt x="768" y="160"/>
                  </a:lnTo>
                  <a:lnTo>
                    <a:pt x="662" y="160"/>
                  </a:lnTo>
                  <a:cubicBezTo>
                    <a:pt x="609" y="160"/>
                    <a:pt x="556" y="212"/>
                    <a:pt x="556" y="265"/>
                  </a:cubicBezTo>
                  <a:cubicBezTo>
                    <a:pt x="556" y="265"/>
                    <a:pt x="609" y="265"/>
                    <a:pt x="609" y="332"/>
                  </a:cubicBezTo>
                  <a:cubicBezTo>
                    <a:pt x="609" y="332"/>
                    <a:pt x="609" y="385"/>
                    <a:pt x="662" y="385"/>
                  </a:cubicBezTo>
                  <a:cubicBezTo>
                    <a:pt x="662" y="437"/>
                    <a:pt x="715" y="490"/>
                    <a:pt x="715" y="490"/>
                  </a:cubicBezTo>
                  <a:cubicBezTo>
                    <a:pt x="768" y="543"/>
                    <a:pt x="768" y="596"/>
                    <a:pt x="821" y="662"/>
                  </a:cubicBezTo>
                  <a:lnTo>
                    <a:pt x="887" y="715"/>
                  </a:lnTo>
                  <a:lnTo>
                    <a:pt x="993" y="543"/>
                  </a:lnTo>
                  <a:cubicBezTo>
                    <a:pt x="993" y="490"/>
                    <a:pt x="1046" y="437"/>
                    <a:pt x="1046" y="437"/>
                  </a:cubicBezTo>
                  <a:cubicBezTo>
                    <a:pt x="1046" y="385"/>
                    <a:pt x="1099" y="385"/>
                    <a:pt x="1099" y="332"/>
                  </a:cubicBezTo>
                  <a:cubicBezTo>
                    <a:pt x="1099" y="265"/>
                    <a:pt x="1046" y="265"/>
                    <a:pt x="1046" y="265"/>
                  </a:cubicBezTo>
                  <a:lnTo>
                    <a:pt x="993" y="265"/>
                  </a:lnTo>
                  <a:lnTo>
                    <a:pt x="993" y="212"/>
                  </a:lnTo>
                  <a:lnTo>
                    <a:pt x="1654" y="212"/>
                  </a:lnTo>
                  <a:lnTo>
                    <a:pt x="1654" y="265"/>
                  </a:lnTo>
                  <a:lnTo>
                    <a:pt x="1324" y="265"/>
                  </a:lnTo>
                  <a:cubicBezTo>
                    <a:pt x="1271" y="332"/>
                    <a:pt x="1218" y="332"/>
                    <a:pt x="1218" y="385"/>
                  </a:cubicBezTo>
                  <a:cubicBezTo>
                    <a:pt x="1151" y="437"/>
                    <a:pt x="1099" y="490"/>
                    <a:pt x="1046" y="543"/>
                  </a:cubicBezTo>
                  <a:cubicBezTo>
                    <a:pt x="993" y="596"/>
                    <a:pt x="993" y="662"/>
                    <a:pt x="940" y="715"/>
                  </a:cubicBezTo>
                  <a:lnTo>
                    <a:pt x="940" y="768"/>
                  </a:lnTo>
                  <a:lnTo>
                    <a:pt x="940" y="821"/>
                  </a:lnTo>
                  <a:cubicBezTo>
                    <a:pt x="993" y="927"/>
                    <a:pt x="1099" y="993"/>
                    <a:pt x="1151" y="1099"/>
                  </a:cubicBezTo>
                  <a:cubicBezTo>
                    <a:pt x="1218" y="1152"/>
                    <a:pt x="1218" y="1205"/>
                    <a:pt x="1271" y="1258"/>
                  </a:cubicBezTo>
                  <a:cubicBezTo>
                    <a:pt x="1324" y="1258"/>
                    <a:pt x="1324" y="1324"/>
                    <a:pt x="1324" y="1324"/>
                  </a:cubicBezTo>
                  <a:cubicBezTo>
                    <a:pt x="1376" y="1324"/>
                    <a:pt x="1376" y="1377"/>
                    <a:pt x="1429" y="1377"/>
                  </a:cubicBezTo>
                  <a:lnTo>
                    <a:pt x="1601" y="1377"/>
                  </a:lnTo>
                  <a:cubicBezTo>
                    <a:pt x="1654" y="1377"/>
                    <a:pt x="1654" y="1430"/>
                    <a:pt x="1654" y="1430"/>
                  </a:cubicBezTo>
                  <a:lnTo>
                    <a:pt x="1099" y="1430"/>
                  </a:lnTo>
                  <a:lnTo>
                    <a:pt x="1046" y="1377"/>
                  </a:lnTo>
                  <a:lnTo>
                    <a:pt x="1099" y="1377"/>
                  </a:lnTo>
                  <a:cubicBezTo>
                    <a:pt x="1151" y="1377"/>
                    <a:pt x="1151" y="1324"/>
                    <a:pt x="1151" y="1258"/>
                  </a:cubicBezTo>
                  <a:lnTo>
                    <a:pt x="1151" y="1205"/>
                  </a:lnTo>
                  <a:cubicBezTo>
                    <a:pt x="1099" y="1152"/>
                    <a:pt x="1099" y="1152"/>
                    <a:pt x="1099" y="1099"/>
                  </a:cubicBezTo>
                  <a:cubicBezTo>
                    <a:pt x="1046" y="1099"/>
                    <a:pt x="1046" y="1046"/>
                    <a:pt x="993" y="993"/>
                  </a:cubicBezTo>
                  <a:cubicBezTo>
                    <a:pt x="993" y="993"/>
                    <a:pt x="940" y="927"/>
                    <a:pt x="940" y="874"/>
                  </a:cubicBezTo>
                  <a:lnTo>
                    <a:pt x="887" y="821"/>
                  </a:lnTo>
                  <a:lnTo>
                    <a:pt x="821" y="874"/>
                  </a:lnTo>
                  <a:cubicBezTo>
                    <a:pt x="768" y="927"/>
                    <a:pt x="768" y="993"/>
                    <a:pt x="715" y="993"/>
                  </a:cubicBezTo>
                  <a:cubicBezTo>
                    <a:pt x="715" y="1046"/>
                    <a:pt x="715" y="1046"/>
                    <a:pt x="662" y="1099"/>
                  </a:cubicBezTo>
                  <a:lnTo>
                    <a:pt x="662" y="1152"/>
                  </a:lnTo>
                  <a:cubicBezTo>
                    <a:pt x="609" y="1152"/>
                    <a:pt x="609" y="1152"/>
                    <a:pt x="609" y="1205"/>
                  </a:cubicBezTo>
                  <a:lnTo>
                    <a:pt x="609" y="1258"/>
                  </a:lnTo>
                  <a:cubicBezTo>
                    <a:pt x="662" y="1324"/>
                    <a:pt x="662" y="1324"/>
                    <a:pt x="715" y="1324"/>
                  </a:cubicBezTo>
                  <a:lnTo>
                    <a:pt x="821" y="1324"/>
                  </a:lnTo>
                  <a:cubicBezTo>
                    <a:pt x="768" y="1324"/>
                    <a:pt x="768" y="1377"/>
                    <a:pt x="715" y="1377"/>
                  </a:cubicBezTo>
                  <a:lnTo>
                    <a:pt x="662" y="1377"/>
                  </a:lnTo>
                  <a:lnTo>
                    <a:pt x="609" y="1324"/>
                  </a:lnTo>
                  <a:lnTo>
                    <a:pt x="225" y="1324"/>
                  </a:lnTo>
                  <a:cubicBezTo>
                    <a:pt x="278" y="1324"/>
                    <a:pt x="278" y="1324"/>
                    <a:pt x="331" y="1258"/>
                  </a:cubicBezTo>
                  <a:lnTo>
                    <a:pt x="437" y="1258"/>
                  </a:lnTo>
                  <a:lnTo>
                    <a:pt x="490" y="1205"/>
                  </a:lnTo>
                  <a:cubicBezTo>
                    <a:pt x="556" y="1099"/>
                    <a:pt x="609" y="1046"/>
                    <a:pt x="609" y="1046"/>
                  </a:cubicBezTo>
                  <a:cubicBezTo>
                    <a:pt x="662" y="993"/>
                    <a:pt x="662" y="927"/>
                    <a:pt x="715" y="927"/>
                  </a:cubicBezTo>
                  <a:cubicBezTo>
                    <a:pt x="715" y="927"/>
                    <a:pt x="715" y="874"/>
                    <a:pt x="768" y="874"/>
                  </a:cubicBezTo>
                  <a:lnTo>
                    <a:pt x="768" y="821"/>
                  </a:lnTo>
                  <a:lnTo>
                    <a:pt x="821" y="768"/>
                  </a:lnTo>
                  <a:lnTo>
                    <a:pt x="490" y="265"/>
                  </a:lnTo>
                  <a:cubicBezTo>
                    <a:pt x="437" y="265"/>
                    <a:pt x="437" y="212"/>
                    <a:pt x="384" y="160"/>
                  </a:cubicBezTo>
                  <a:lnTo>
                    <a:pt x="106" y="160"/>
                  </a:lnTo>
                  <a:lnTo>
                    <a:pt x="106" y="107"/>
                  </a:lnTo>
                  <a:close/>
                  <a:moveTo>
                    <a:pt x="106" y="1"/>
                  </a:moveTo>
                  <a:cubicBezTo>
                    <a:pt x="53" y="54"/>
                    <a:pt x="0" y="107"/>
                    <a:pt x="0" y="107"/>
                  </a:cubicBezTo>
                  <a:cubicBezTo>
                    <a:pt x="0" y="160"/>
                    <a:pt x="53" y="212"/>
                    <a:pt x="53" y="265"/>
                  </a:cubicBezTo>
                  <a:lnTo>
                    <a:pt x="331" y="265"/>
                  </a:lnTo>
                  <a:cubicBezTo>
                    <a:pt x="331" y="332"/>
                    <a:pt x="331" y="332"/>
                    <a:pt x="384" y="385"/>
                  </a:cubicBezTo>
                  <a:lnTo>
                    <a:pt x="662" y="768"/>
                  </a:lnTo>
                  <a:lnTo>
                    <a:pt x="662" y="821"/>
                  </a:lnTo>
                  <a:cubicBezTo>
                    <a:pt x="662" y="821"/>
                    <a:pt x="609" y="821"/>
                    <a:pt x="609" y="874"/>
                  </a:cubicBezTo>
                  <a:lnTo>
                    <a:pt x="556" y="927"/>
                  </a:lnTo>
                  <a:cubicBezTo>
                    <a:pt x="490" y="993"/>
                    <a:pt x="437" y="1046"/>
                    <a:pt x="384" y="1099"/>
                  </a:cubicBezTo>
                  <a:lnTo>
                    <a:pt x="384" y="1152"/>
                  </a:lnTo>
                  <a:lnTo>
                    <a:pt x="331" y="1152"/>
                  </a:lnTo>
                  <a:cubicBezTo>
                    <a:pt x="278" y="1152"/>
                    <a:pt x="225" y="1152"/>
                    <a:pt x="159" y="1205"/>
                  </a:cubicBezTo>
                  <a:cubicBezTo>
                    <a:pt x="106" y="1205"/>
                    <a:pt x="53" y="1258"/>
                    <a:pt x="53" y="1324"/>
                  </a:cubicBezTo>
                  <a:cubicBezTo>
                    <a:pt x="53" y="1377"/>
                    <a:pt x="53" y="1377"/>
                    <a:pt x="106" y="1430"/>
                  </a:cubicBezTo>
                  <a:lnTo>
                    <a:pt x="159" y="1430"/>
                  </a:lnTo>
                  <a:cubicBezTo>
                    <a:pt x="159" y="1483"/>
                    <a:pt x="225" y="1483"/>
                    <a:pt x="225" y="1483"/>
                  </a:cubicBezTo>
                  <a:lnTo>
                    <a:pt x="715" y="1483"/>
                  </a:lnTo>
                  <a:cubicBezTo>
                    <a:pt x="768" y="1483"/>
                    <a:pt x="821" y="1483"/>
                    <a:pt x="821" y="1430"/>
                  </a:cubicBezTo>
                  <a:cubicBezTo>
                    <a:pt x="887" y="1430"/>
                    <a:pt x="940" y="1377"/>
                    <a:pt x="940" y="1324"/>
                  </a:cubicBezTo>
                  <a:cubicBezTo>
                    <a:pt x="940" y="1258"/>
                    <a:pt x="887" y="1258"/>
                    <a:pt x="887" y="1258"/>
                  </a:cubicBezTo>
                  <a:cubicBezTo>
                    <a:pt x="821" y="1205"/>
                    <a:pt x="821" y="1205"/>
                    <a:pt x="768" y="1205"/>
                  </a:cubicBezTo>
                  <a:lnTo>
                    <a:pt x="768" y="1152"/>
                  </a:lnTo>
                  <a:cubicBezTo>
                    <a:pt x="768" y="1099"/>
                    <a:pt x="821" y="1099"/>
                    <a:pt x="821" y="1099"/>
                  </a:cubicBezTo>
                  <a:cubicBezTo>
                    <a:pt x="821" y="1046"/>
                    <a:pt x="887" y="1046"/>
                    <a:pt x="887" y="1046"/>
                  </a:cubicBezTo>
                  <a:lnTo>
                    <a:pt x="887" y="1099"/>
                  </a:lnTo>
                  <a:cubicBezTo>
                    <a:pt x="940" y="1099"/>
                    <a:pt x="940" y="1152"/>
                    <a:pt x="993" y="1152"/>
                  </a:cubicBezTo>
                  <a:cubicBezTo>
                    <a:pt x="993" y="1205"/>
                    <a:pt x="993" y="1258"/>
                    <a:pt x="1046" y="1258"/>
                  </a:cubicBezTo>
                  <a:cubicBezTo>
                    <a:pt x="993" y="1258"/>
                    <a:pt x="993" y="1324"/>
                    <a:pt x="940" y="1324"/>
                  </a:cubicBezTo>
                  <a:lnTo>
                    <a:pt x="940" y="1430"/>
                  </a:lnTo>
                  <a:cubicBezTo>
                    <a:pt x="940" y="1430"/>
                    <a:pt x="940" y="1483"/>
                    <a:pt x="993" y="1483"/>
                  </a:cubicBezTo>
                  <a:cubicBezTo>
                    <a:pt x="1046" y="1536"/>
                    <a:pt x="1099" y="1536"/>
                    <a:pt x="1151" y="1536"/>
                  </a:cubicBezTo>
                  <a:lnTo>
                    <a:pt x="1707" y="1536"/>
                  </a:lnTo>
                  <a:cubicBezTo>
                    <a:pt x="1760" y="1536"/>
                    <a:pt x="1813" y="1483"/>
                    <a:pt x="1813" y="1430"/>
                  </a:cubicBezTo>
                  <a:cubicBezTo>
                    <a:pt x="1813" y="1377"/>
                    <a:pt x="1760" y="1324"/>
                    <a:pt x="1707" y="1324"/>
                  </a:cubicBezTo>
                  <a:cubicBezTo>
                    <a:pt x="1707" y="1258"/>
                    <a:pt x="1654" y="1258"/>
                    <a:pt x="1601" y="1258"/>
                  </a:cubicBezTo>
                  <a:lnTo>
                    <a:pt x="1429" y="1258"/>
                  </a:lnTo>
                  <a:cubicBezTo>
                    <a:pt x="1429" y="1205"/>
                    <a:pt x="1376" y="1205"/>
                    <a:pt x="1376" y="1152"/>
                  </a:cubicBezTo>
                  <a:cubicBezTo>
                    <a:pt x="1324" y="1099"/>
                    <a:pt x="1271" y="1046"/>
                    <a:pt x="1218" y="993"/>
                  </a:cubicBezTo>
                  <a:cubicBezTo>
                    <a:pt x="1218" y="927"/>
                    <a:pt x="1099" y="874"/>
                    <a:pt x="1046" y="768"/>
                  </a:cubicBezTo>
                  <a:cubicBezTo>
                    <a:pt x="1099" y="715"/>
                    <a:pt x="1099" y="662"/>
                    <a:pt x="1151" y="596"/>
                  </a:cubicBezTo>
                  <a:cubicBezTo>
                    <a:pt x="1218" y="596"/>
                    <a:pt x="1218" y="543"/>
                    <a:pt x="1271" y="490"/>
                  </a:cubicBezTo>
                  <a:cubicBezTo>
                    <a:pt x="1324" y="437"/>
                    <a:pt x="1324" y="437"/>
                    <a:pt x="1376" y="385"/>
                  </a:cubicBezTo>
                  <a:lnTo>
                    <a:pt x="1654" y="385"/>
                  </a:lnTo>
                  <a:cubicBezTo>
                    <a:pt x="1707" y="385"/>
                    <a:pt x="1707" y="385"/>
                    <a:pt x="1707" y="332"/>
                  </a:cubicBezTo>
                  <a:lnTo>
                    <a:pt x="1760" y="332"/>
                  </a:lnTo>
                  <a:lnTo>
                    <a:pt x="1760" y="265"/>
                  </a:lnTo>
                  <a:lnTo>
                    <a:pt x="1760" y="160"/>
                  </a:lnTo>
                  <a:cubicBezTo>
                    <a:pt x="1760" y="160"/>
                    <a:pt x="1760" y="107"/>
                    <a:pt x="1707" y="107"/>
                  </a:cubicBezTo>
                  <a:lnTo>
                    <a:pt x="940" y="107"/>
                  </a:lnTo>
                  <a:cubicBezTo>
                    <a:pt x="887" y="160"/>
                    <a:pt x="887" y="212"/>
                    <a:pt x="887" y="265"/>
                  </a:cubicBezTo>
                  <a:cubicBezTo>
                    <a:pt x="887" y="265"/>
                    <a:pt x="887" y="332"/>
                    <a:pt x="940" y="332"/>
                  </a:cubicBezTo>
                  <a:lnTo>
                    <a:pt x="940" y="385"/>
                  </a:lnTo>
                  <a:cubicBezTo>
                    <a:pt x="940" y="385"/>
                    <a:pt x="940" y="437"/>
                    <a:pt x="887" y="437"/>
                  </a:cubicBezTo>
                  <a:lnTo>
                    <a:pt x="887" y="490"/>
                  </a:lnTo>
                  <a:cubicBezTo>
                    <a:pt x="821" y="490"/>
                    <a:pt x="821" y="437"/>
                    <a:pt x="821" y="437"/>
                  </a:cubicBezTo>
                  <a:cubicBezTo>
                    <a:pt x="768" y="385"/>
                    <a:pt x="768" y="385"/>
                    <a:pt x="768" y="332"/>
                  </a:cubicBezTo>
                  <a:cubicBezTo>
                    <a:pt x="715" y="332"/>
                    <a:pt x="715" y="332"/>
                    <a:pt x="715" y="265"/>
                  </a:cubicBezTo>
                  <a:cubicBezTo>
                    <a:pt x="768" y="265"/>
                    <a:pt x="821" y="265"/>
                    <a:pt x="821" y="212"/>
                  </a:cubicBezTo>
                  <a:cubicBezTo>
                    <a:pt x="887" y="212"/>
                    <a:pt x="887" y="160"/>
                    <a:pt x="887" y="160"/>
                  </a:cubicBezTo>
                  <a:lnTo>
                    <a:pt x="887" y="107"/>
                  </a:lnTo>
                  <a:lnTo>
                    <a:pt x="887" y="54"/>
                  </a:lnTo>
                  <a:lnTo>
                    <a:pt x="821" y="54"/>
                  </a:lnTo>
                  <a:cubicBezTo>
                    <a:pt x="821" y="1"/>
                    <a:pt x="821" y="1"/>
                    <a:pt x="768" y="1"/>
                  </a:cubicBezTo>
                  <a:close/>
                </a:path>
              </a:pathLst>
            </a:custGeom>
            <a:solidFill>
              <a:srgbClr val="F09C4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58" name="Google Shape;452;p27">
              <a:extLst>
                <a:ext uri="{FF2B5EF4-FFF2-40B4-BE49-F238E27FC236}">
                  <a16:creationId xmlns:a16="http://schemas.microsoft.com/office/drawing/2014/main" id="{2570E2EA-1611-45AF-B410-B8EAD8C13239}"/>
                </a:ext>
              </a:extLst>
            </p:cNvPr>
            <p:cNvSpPr/>
            <p:nvPr/>
          </p:nvSpPr>
          <p:spPr>
            <a:xfrm>
              <a:off x="4799733" y="3864528"/>
              <a:ext cx="1237772" cy="1187034"/>
            </a:xfrm>
            <a:custGeom>
              <a:avLst/>
              <a:gdLst/>
              <a:ahLst/>
              <a:cxnLst/>
              <a:rect l="l" t="t" r="r" b="b"/>
              <a:pathLst>
                <a:path w="22395" h="21477" extrusionOk="0">
                  <a:moveTo>
                    <a:pt x="17201" y="8638"/>
                  </a:moveTo>
                  <a:cubicBezTo>
                    <a:pt x="17575" y="8638"/>
                    <a:pt x="17951" y="8924"/>
                    <a:pt x="17987" y="9340"/>
                  </a:cubicBezTo>
                  <a:lnTo>
                    <a:pt x="18318" y="16672"/>
                  </a:lnTo>
                  <a:cubicBezTo>
                    <a:pt x="18371" y="17228"/>
                    <a:pt x="17868" y="17718"/>
                    <a:pt x="17273" y="17718"/>
                  </a:cubicBezTo>
                  <a:lnTo>
                    <a:pt x="9821" y="17612"/>
                  </a:lnTo>
                  <a:cubicBezTo>
                    <a:pt x="9212" y="17612"/>
                    <a:pt x="8881" y="16844"/>
                    <a:pt x="9331" y="16447"/>
                  </a:cubicBezTo>
                  <a:lnTo>
                    <a:pt x="16717" y="8837"/>
                  </a:lnTo>
                  <a:cubicBezTo>
                    <a:pt x="16855" y="8699"/>
                    <a:pt x="17028" y="8638"/>
                    <a:pt x="17201" y="8638"/>
                  </a:cubicBezTo>
                  <a:close/>
                  <a:moveTo>
                    <a:pt x="20125" y="1"/>
                  </a:moveTo>
                  <a:cubicBezTo>
                    <a:pt x="19697" y="1"/>
                    <a:pt x="19262" y="159"/>
                    <a:pt x="18927" y="512"/>
                  </a:cubicBezTo>
                  <a:lnTo>
                    <a:pt x="993" y="18711"/>
                  </a:lnTo>
                  <a:cubicBezTo>
                    <a:pt x="0" y="19756"/>
                    <a:pt x="781" y="21477"/>
                    <a:pt x="2264" y="21477"/>
                  </a:cubicBezTo>
                  <a:lnTo>
                    <a:pt x="20303" y="21477"/>
                  </a:lnTo>
                  <a:cubicBezTo>
                    <a:pt x="21508" y="21477"/>
                    <a:pt x="22395" y="20537"/>
                    <a:pt x="22395" y="19425"/>
                  </a:cubicBezTo>
                  <a:lnTo>
                    <a:pt x="21786" y="1558"/>
                  </a:lnTo>
                  <a:cubicBezTo>
                    <a:pt x="21786" y="611"/>
                    <a:pt x="20967" y="1"/>
                    <a:pt x="20125" y="1"/>
                  </a:cubicBezTo>
                  <a:close/>
                </a:path>
              </a:pathLst>
            </a:custGeom>
            <a:solidFill>
              <a:schemeClr val="lt2"/>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59" name="Google Shape;453;p27">
              <a:extLst>
                <a:ext uri="{FF2B5EF4-FFF2-40B4-BE49-F238E27FC236}">
                  <a16:creationId xmlns:a16="http://schemas.microsoft.com/office/drawing/2014/main" id="{60B9E5EF-9B22-42A6-879E-76D9CADF5E07}"/>
                </a:ext>
              </a:extLst>
            </p:cNvPr>
            <p:cNvSpPr/>
            <p:nvPr/>
          </p:nvSpPr>
          <p:spPr>
            <a:xfrm>
              <a:off x="4845828" y="3874532"/>
              <a:ext cx="1027082" cy="1046648"/>
            </a:xfrm>
            <a:custGeom>
              <a:avLst/>
              <a:gdLst/>
              <a:ahLst/>
              <a:cxnLst/>
              <a:rect l="l" t="t" r="r" b="b"/>
              <a:pathLst>
                <a:path w="18583" h="18937" extrusionOk="0">
                  <a:moveTo>
                    <a:pt x="18477" y="0"/>
                  </a:moveTo>
                  <a:cubicBezTo>
                    <a:pt x="18305" y="119"/>
                    <a:pt x="18199" y="225"/>
                    <a:pt x="18093" y="331"/>
                  </a:cubicBezTo>
                  <a:lnTo>
                    <a:pt x="159" y="18530"/>
                  </a:lnTo>
                  <a:cubicBezTo>
                    <a:pt x="106" y="18649"/>
                    <a:pt x="53" y="18702"/>
                    <a:pt x="0" y="18755"/>
                  </a:cubicBezTo>
                  <a:lnTo>
                    <a:pt x="0" y="18808"/>
                  </a:lnTo>
                  <a:cubicBezTo>
                    <a:pt x="80" y="18894"/>
                    <a:pt x="189" y="18937"/>
                    <a:pt x="293" y="18937"/>
                  </a:cubicBezTo>
                  <a:cubicBezTo>
                    <a:pt x="397" y="18937"/>
                    <a:pt x="497" y="18894"/>
                    <a:pt x="556" y="18808"/>
                  </a:cubicBezTo>
                  <a:lnTo>
                    <a:pt x="18477" y="556"/>
                  </a:lnTo>
                  <a:cubicBezTo>
                    <a:pt x="18583" y="384"/>
                    <a:pt x="18583" y="172"/>
                    <a:pt x="18477" y="0"/>
                  </a:cubicBezTo>
                  <a:close/>
                </a:path>
              </a:pathLst>
            </a:custGeom>
            <a:solidFill>
              <a:schemeClr val="accen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60" name="Google Shape;454;p27">
              <a:extLst>
                <a:ext uri="{FF2B5EF4-FFF2-40B4-BE49-F238E27FC236}">
                  <a16:creationId xmlns:a16="http://schemas.microsoft.com/office/drawing/2014/main" id="{E049AADD-731D-4B3A-80AB-4476C4458327}"/>
                </a:ext>
              </a:extLst>
            </p:cNvPr>
            <p:cNvSpPr/>
            <p:nvPr/>
          </p:nvSpPr>
          <p:spPr>
            <a:xfrm>
              <a:off x="5818028" y="3941796"/>
              <a:ext cx="76107" cy="67374"/>
            </a:xfrm>
            <a:custGeom>
              <a:avLst/>
              <a:gdLst/>
              <a:ahLst/>
              <a:cxnLst/>
              <a:rect l="l" t="t" r="r" b="b"/>
              <a:pathLst>
                <a:path w="1377" h="1219" extrusionOk="0">
                  <a:moveTo>
                    <a:pt x="0" y="1"/>
                  </a:moveTo>
                  <a:lnTo>
                    <a:pt x="0" y="160"/>
                  </a:lnTo>
                  <a:lnTo>
                    <a:pt x="1218" y="1219"/>
                  </a:lnTo>
                  <a:lnTo>
                    <a:pt x="1324" y="1219"/>
                  </a:lnTo>
                  <a:cubicBezTo>
                    <a:pt x="1376" y="1152"/>
                    <a:pt x="1376" y="1099"/>
                    <a:pt x="1324" y="1047"/>
                  </a:cubicBezTo>
                  <a:lnTo>
                    <a:pt x="172" y="1"/>
                  </a:lnTo>
                  <a:close/>
                </a:path>
              </a:pathLst>
            </a:custGeom>
            <a:solidFill>
              <a:schemeClr val="accen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61" name="Google Shape;455;p27">
              <a:extLst>
                <a:ext uri="{FF2B5EF4-FFF2-40B4-BE49-F238E27FC236}">
                  <a16:creationId xmlns:a16="http://schemas.microsoft.com/office/drawing/2014/main" id="{8CA9F57F-EA74-42A6-8BCF-2F02525A1B75}"/>
                </a:ext>
              </a:extLst>
            </p:cNvPr>
            <p:cNvSpPr/>
            <p:nvPr/>
          </p:nvSpPr>
          <p:spPr>
            <a:xfrm>
              <a:off x="5647575" y="4112967"/>
              <a:ext cx="76107" cy="69585"/>
            </a:xfrm>
            <a:custGeom>
              <a:avLst/>
              <a:gdLst/>
              <a:ahLst/>
              <a:cxnLst/>
              <a:rect l="l" t="t" r="r" b="b"/>
              <a:pathLst>
                <a:path w="1377" h="1259" extrusionOk="0">
                  <a:moveTo>
                    <a:pt x="86" y="1"/>
                  </a:moveTo>
                  <a:cubicBezTo>
                    <a:pt x="66" y="1"/>
                    <a:pt x="53" y="14"/>
                    <a:pt x="53" y="41"/>
                  </a:cubicBezTo>
                  <a:cubicBezTo>
                    <a:pt x="0" y="107"/>
                    <a:pt x="0" y="160"/>
                    <a:pt x="53" y="160"/>
                  </a:cubicBezTo>
                  <a:lnTo>
                    <a:pt x="1205" y="1258"/>
                  </a:lnTo>
                  <a:lnTo>
                    <a:pt x="1377" y="1258"/>
                  </a:lnTo>
                  <a:cubicBezTo>
                    <a:pt x="1377" y="1205"/>
                    <a:pt x="1377" y="1152"/>
                    <a:pt x="1324" y="1100"/>
                  </a:cubicBezTo>
                  <a:lnTo>
                    <a:pt x="159" y="41"/>
                  </a:lnTo>
                  <a:cubicBezTo>
                    <a:pt x="133" y="14"/>
                    <a:pt x="106" y="1"/>
                    <a:pt x="86" y="1"/>
                  </a:cubicBezTo>
                  <a:close/>
                </a:path>
              </a:pathLst>
            </a:custGeom>
            <a:solidFill>
              <a:srgbClr val="EDD56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62" name="Google Shape;456;p27">
              <a:extLst>
                <a:ext uri="{FF2B5EF4-FFF2-40B4-BE49-F238E27FC236}">
                  <a16:creationId xmlns:a16="http://schemas.microsoft.com/office/drawing/2014/main" id="{51051372-56DA-4CA0-B257-624B0BADC19D}"/>
                </a:ext>
              </a:extLst>
            </p:cNvPr>
            <p:cNvSpPr/>
            <p:nvPr/>
          </p:nvSpPr>
          <p:spPr>
            <a:xfrm>
              <a:off x="5775580" y="3984243"/>
              <a:ext cx="54883" cy="49080"/>
            </a:xfrm>
            <a:custGeom>
              <a:avLst/>
              <a:gdLst/>
              <a:ahLst/>
              <a:cxnLst/>
              <a:rect l="l" t="t" r="r" b="b"/>
              <a:pathLst>
                <a:path w="993" h="888" extrusionOk="0">
                  <a:moveTo>
                    <a:pt x="53" y="1"/>
                  </a:moveTo>
                  <a:cubicBezTo>
                    <a:pt x="0" y="54"/>
                    <a:pt x="0" y="54"/>
                    <a:pt x="53" y="120"/>
                  </a:cubicBezTo>
                  <a:lnTo>
                    <a:pt x="874" y="887"/>
                  </a:lnTo>
                  <a:lnTo>
                    <a:pt x="993" y="887"/>
                  </a:lnTo>
                  <a:lnTo>
                    <a:pt x="993" y="781"/>
                  </a:lnTo>
                  <a:lnTo>
                    <a:pt x="106" y="1"/>
                  </a:lnTo>
                  <a:close/>
                </a:path>
              </a:pathLst>
            </a:custGeom>
            <a:solidFill>
              <a:schemeClr val="accen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63" name="Google Shape;457;p27">
              <a:extLst>
                <a:ext uri="{FF2B5EF4-FFF2-40B4-BE49-F238E27FC236}">
                  <a16:creationId xmlns:a16="http://schemas.microsoft.com/office/drawing/2014/main" id="{190DD4E9-4E3C-4DCE-A288-A18247874E73}"/>
                </a:ext>
              </a:extLst>
            </p:cNvPr>
            <p:cNvSpPr/>
            <p:nvPr/>
          </p:nvSpPr>
          <p:spPr>
            <a:xfrm>
              <a:off x="5736062" y="4024646"/>
              <a:ext cx="54938" cy="50351"/>
            </a:xfrm>
            <a:custGeom>
              <a:avLst/>
              <a:gdLst/>
              <a:ahLst/>
              <a:cxnLst/>
              <a:rect l="l" t="t" r="r" b="b"/>
              <a:pathLst>
                <a:path w="994" h="911" extrusionOk="0">
                  <a:moveTo>
                    <a:pt x="73" y="1"/>
                  </a:moveTo>
                  <a:cubicBezTo>
                    <a:pt x="54" y="1"/>
                    <a:pt x="27" y="17"/>
                    <a:pt x="1" y="50"/>
                  </a:cubicBezTo>
                  <a:lnTo>
                    <a:pt x="1" y="103"/>
                  </a:lnTo>
                  <a:lnTo>
                    <a:pt x="874" y="871"/>
                  </a:lnTo>
                  <a:cubicBezTo>
                    <a:pt x="901" y="898"/>
                    <a:pt x="914" y="911"/>
                    <a:pt x="929" y="911"/>
                  </a:cubicBezTo>
                  <a:cubicBezTo>
                    <a:pt x="944" y="911"/>
                    <a:pt x="960" y="898"/>
                    <a:pt x="993" y="871"/>
                  </a:cubicBezTo>
                  <a:lnTo>
                    <a:pt x="993" y="818"/>
                  </a:lnTo>
                  <a:lnTo>
                    <a:pt x="107" y="50"/>
                  </a:lnTo>
                  <a:cubicBezTo>
                    <a:pt x="107" y="17"/>
                    <a:pt x="93" y="1"/>
                    <a:pt x="73" y="1"/>
                  </a:cubicBezTo>
                  <a:close/>
                </a:path>
              </a:pathLst>
            </a:custGeom>
            <a:solidFill>
              <a:schemeClr val="accen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64" name="Google Shape;458;p27">
              <a:extLst>
                <a:ext uri="{FF2B5EF4-FFF2-40B4-BE49-F238E27FC236}">
                  <a16:creationId xmlns:a16="http://schemas.microsoft.com/office/drawing/2014/main" id="{6977EABB-2FE1-4876-8F3A-616A486418FD}"/>
                </a:ext>
              </a:extLst>
            </p:cNvPr>
            <p:cNvSpPr/>
            <p:nvPr/>
          </p:nvSpPr>
          <p:spPr>
            <a:xfrm>
              <a:off x="5695826" y="4066927"/>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20" y="0"/>
                  </a:lnTo>
                  <a:close/>
                </a:path>
              </a:pathLst>
            </a:custGeom>
            <a:solidFill>
              <a:schemeClr val="accen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65" name="Google Shape;459;p27">
              <a:extLst>
                <a:ext uri="{FF2B5EF4-FFF2-40B4-BE49-F238E27FC236}">
                  <a16:creationId xmlns:a16="http://schemas.microsoft.com/office/drawing/2014/main" id="{21FD9FA5-1C4F-4A6A-A859-A2F9483412AB}"/>
                </a:ext>
              </a:extLst>
            </p:cNvPr>
            <p:cNvSpPr/>
            <p:nvPr/>
          </p:nvSpPr>
          <p:spPr>
            <a:xfrm>
              <a:off x="5604409" y="4158344"/>
              <a:ext cx="54883" cy="48361"/>
            </a:xfrm>
            <a:custGeom>
              <a:avLst/>
              <a:gdLst/>
              <a:ahLst/>
              <a:cxnLst/>
              <a:rect l="l" t="t" r="r" b="b"/>
              <a:pathLst>
                <a:path w="993" h="875" extrusionOk="0">
                  <a:moveTo>
                    <a:pt x="66" y="1"/>
                  </a:moveTo>
                  <a:cubicBezTo>
                    <a:pt x="0" y="54"/>
                    <a:pt x="0" y="54"/>
                    <a:pt x="66" y="106"/>
                  </a:cubicBezTo>
                  <a:lnTo>
                    <a:pt x="887" y="874"/>
                  </a:lnTo>
                  <a:lnTo>
                    <a:pt x="993" y="874"/>
                  </a:lnTo>
                  <a:lnTo>
                    <a:pt x="993" y="768"/>
                  </a:lnTo>
                  <a:lnTo>
                    <a:pt x="119" y="1"/>
                  </a:lnTo>
                  <a:close/>
                </a:path>
              </a:pathLst>
            </a:custGeom>
            <a:solidFill>
              <a:schemeClr val="accen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66" name="Google Shape;460;p27">
              <a:extLst>
                <a:ext uri="{FF2B5EF4-FFF2-40B4-BE49-F238E27FC236}">
                  <a16:creationId xmlns:a16="http://schemas.microsoft.com/office/drawing/2014/main" id="{BED00730-87C7-4E7E-93A3-EF34CD2D0B53}"/>
                </a:ext>
              </a:extLst>
            </p:cNvPr>
            <p:cNvSpPr/>
            <p:nvPr/>
          </p:nvSpPr>
          <p:spPr>
            <a:xfrm>
              <a:off x="5564891" y="4198580"/>
              <a:ext cx="54938" cy="50517"/>
            </a:xfrm>
            <a:custGeom>
              <a:avLst/>
              <a:gdLst/>
              <a:ahLst/>
              <a:cxnLst/>
              <a:rect l="l" t="t" r="r" b="b"/>
              <a:pathLst>
                <a:path w="994" h="914" extrusionOk="0">
                  <a:moveTo>
                    <a:pt x="87" y="1"/>
                  </a:moveTo>
                  <a:cubicBezTo>
                    <a:pt x="70" y="1"/>
                    <a:pt x="54" y="14"/>
                    <a:pt x="54" y="40"/>
                  </a:cubicBezTo>
                  <a:cubicBezTo>
                    <a:pt x="1" y="40"/>
                    <a:pt x="1" y="93"/>
                    <a:pt x="54" y="93"/>
                  </a:cubicBezTo>
                  <a:lnTo>
                    <a:pt x="887" y="874"/>
                  </a:lnTo>
                  <a:cubicBezTo>
                    <a:pt x="914" y="901"/>
                    <a:pt x="927" y="914"/>
                    <a:pt x="940" y="914"/>
                  </a:cubicBezTo>
                  <a:cubicBezTo>
                    <a:pt x="954" y="914"/>
                    <a:pt x="967" y="901"/>
                    <a:pt x="993" y="874"/>
                  </a:cubicBezTo>
                  <a:lnTo>
                    <a:pt x="993" y="808"/>
                  </a:lnTo>
                  <a:lnTo>
                    <a:pt x="120" y="40"/>
                  </a:lnTo>
                  <a:cubicBezTo>
                    <a:pt x="120" y="14"/>
                    <a:pt x="103" y="1"/>
                    <a:pt x="87" y="1"/>
                  </a:cubicBezTo>
                  <a:close/>
                </a:path>
              </a:pathLst>
            </a:custGeom>
            <a:solidFill>
              <a:schemeClr val="accen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67" name="Google Shape;461;p27">
              <a:extLst>
                <a:ext uri="{FF2B5EF4-FFF2-40B4-BE49-F238E27FC236}">
                  <a16:creationId xmlns:a16="http://schemas.microsoft.com/office/drawing/2014/main" id="{940E24E4-0A8A-4755-ACAF-F083F7BBEC15}"/>
                </a:ext>
              </a:extLst>
            </p:cNvPr>
            <p:cNvSpPr/>
            <p:nvPr/>
          </p:nvSpPr>
          <p:spPr>
            <a:xfrm>
              <a:off x="5525373" y="4240254"/>
              <a:ext cx="54938" cy="49080"/>
            </a:xfrm>
            <a:custGeom>
              <a:avLst/>
              <a:gdLst/>
              <a:ahLst/>
              <a:cxnLst/>
              <a:rect l="l" t="t" r="r" b="b"/>
              <a:pathLst>
                <a:path w="994" h="888" extrusionOk="0">
                  <a:moveTo>
                    <a:pt x="1" y="1"/>
                  </a:moveTo>
                  <a:lnTo>
                    <a:pt x="1" y="120"/>
                  </a:lnTo>
                  <a:lnTo>
                    <a:pt x="888" y="888"/>
                  </a:lnTo>
                  <a:lnTo>
                    <a:pt x="994" y="888"/>
                  </a:lnTo>
                  <a:cubicBezTo>
                    <a:pt x="994" y="888"/>
                    <a:pt x="994" y="835"/>
                    <a:pt x="941" y="782"/>
                  </a:cubicBezTo>
                  <a:lnTo>
                    <a:pt x="107" y="1"/>
                  </a:lnTo>
                  <a:close/>
                </a:path>
              </a:pathLst>
            </a:custGeom>
            <a:solidFill>
              <a:schemeClr val="accen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68" name="Google Shape;462;p27">
              <a:extLst>
                <a:ext uri="{FF2B5EF4-FFF2-40B4-BE49-F238E27FC236}">
                  <a16:creationId xmlns:a16="http://schemas.microsoft.com/office/drawing/2014/main" id="{B363DCC6-B233-43FD-B3A7-D975076A91DA}"/>
                </a:ext>
              </a:extLst>
            </p:cNvPr>
            <p:cNvSpPr/>
            <p:nvPr/>
          </p:nvSpPr>
          <p:spPr>
            <a:xfrm>
              <a:off x="5433956" y="4331726"/>
              <a:ext cx="57868" cy="49080"/>
            </a:xfrm>
            <a:custGeom>
              <a:avLst/>
              <a:gdLst/>
              <a:ahLst/>
              <a:cxnLst/>
              <a:rect l="l" t="t" r="r" b="b"/>
              <a:pathLst>
                <a:path w="1047" h="888" extrusionOk="0">
                  <a:moveTo>
                    <a:pt x="53" y="0"/>
                  </a:moveTo>
                  <a:cubicBezTo>
                    <a:pt x="0" y="53"/>
                    <a:pt x="0" y="53"/>
                    <a:pt x="53" y="119"/>
                  </a:cubicBezTo>
                  <a:lnTo>
                    <a:pt x="940" y="887"/>
                  </a:lnTo>
                  <a:lnTo>
                    <a:pt x="993" y="887"/>
                  </a:lnTo>
                  <a:cubicBezTo>
                    <a:pt x="1046" y="887"/>
                    <a:pt x="1046" y="834"/>
                    <a:pt x="993" y="781"/>
                  </a:cubicBezTo>
                  <a:lnTo>
                    <a:pt x="173" y="0"/>
                  </a:lnTo>
                  <a:close/>
                </a:path>
              </a:pathLst>
            </a:custGeom>
            <a:solidFill>
              <a:schemeClr val="accen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69" name="Google Shape;463;p27">
              <a:extLst>
                <a:ext uri="{FF2B5EF4-FFF2-40B4-BE49-F238E27FC236}">
                  <a16:creationId xmlns:a16="http://schemas.microsoft.com/office/drawing/2014/main" id="{6604F3DD-8E17-45F6-BD3A-46CE1EB135DC}"/>
                </a:ext>
              </a:extLst>
            </p:cNvPr>
            <p:cNvSpPr/>
            <p:nvPr/>
          </p:nvSpPr>
          <p:spPr>
            <a:xfrm>
              <a:off x="5394438" y="4372128"/>
              <a:ext cx="54938" cy="50351"/>
            </a:xfrm>
            <a:custGeom>
              <a:avLst/>
              <a:gdLst/>
              <a:ahLst/>
              <a:cxnLst/>
              <a:rect l="l" t="t" r="r" b="b"/>
              <a:pathLst>
                <a:path w="994" h="911" extrusionOk="0">
                  <a:moveTo>
                    <a:pt x="80" y="1"/>
                  </a:moveTo>
                  <a:cubicBezTo>
                    <a:pt x="67" y="1"/>
                    <a:pt x="54" y="17"/>
                    <a:pt x="54" y="50"/>
                  </a:cubicBezTo>
                  <a:cubicBezTo>
                    <a:pt x="1" y="50"/>
                    <a:pt x="1" y="103"/>
                    <a:pt x="54" y="103"/>
                  </a:cubicBezTo>
                  <a:lnTo>
                    <a:pt x="888" y="871"/>
                  </a:lnTo>
                  <a:cubicBezTo>
                    <a:pt x="914" y="897"/>
                    <a:pt x="940" y="910"/>
                    <a:pt x="960" y="910"/>
                  </a:cubicBezTo>
                  <a:cubicBezTo>
                    <a:pt x="980" y="910"/>
                    <a:pt x="993" y="897"/>
                    <a:pt x="993" y="871"/>
                  </a:cubicBezTo>
                  <a:lnTo>
                    <a:pt x="993" y="818"/>
                  </a:lnTo>
                  <a:lnTo>
                    <a:pt x="107" y="50"/>
                  </a:lnTo>
                  <a:cubicBezTo>
                    <a:pt x="107" y="17"/>
                    <a:pt x="93" y="1"/>
                    <a:pt x="80" y="1"/>
                  </a:cubicBezTo>
                  <a:close/>
                </a:path>
              </a:pathLst>
            </a:custGeom>
            <a:solidFill>
              <a:schemeClr val="accen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70" name="Google Shape;464;p27">
              <a:extLst>
                <a:ext uri="{FF2B5EF4-FFF2-40B4-BE49-F238E27FC236}">
                  <a16:creationId xmlns:a16="http://schemas.microsoft.com/office/drawing/2014/main" id="{A2888BAB-A80C-4A78-8E7F-92C85A5FF5EC}"/>
                </a:ext>
              </a:extLst>
            </p:cNvPr>
            <p:cNvSpPr/>
            <p:nvPr/>
          </p:nvSpPr>
          <p:spPr>
            <a:xfrm>
              <a:off x="5354975" y="4414354"/>
              <a:ext cx="54883" cy="48361"/>
            </a:xfrm>
            <a:custGeom>
              <a:avLst/>
              <a:gdLst/>
              <a:ahLst/>
              <a:cxnLst/>
              <a:rect l="l" t="t" r="r" b="b"/>
              <a:pathLst>
                <a:path w="993" h="875" extrusionOk="0">
                  <a:moveTo>
                    <a:pt x="0" y="1"/>
                  </a:moveTo>
                  <a:cubicBezTo>
                    <a:pt x="0" y="54"/>
                    <a:pt x="0" y="54"/>
                    <a:pt x="53" y="107"/>
                  </a:cubicBezTo>
                  <a:lnTo>
                    <a:pt x="874" y="874"/>
                  </a:lnTo>
                  <a:lnTo>
                    <a:pt x="993" y="874"/>
                  </a:lnTo>
                  <a:lnTo>
                    <a:pt x="993" y="769"/>
                  </a:lnTo>
                  <a:lnTo>
                    <a:pt x="106" y="1"/>
                  </a:lnTo>
                  <a:close/>
                </a:path>
              </a:pathLst>
            </a:custGeom>
            <a:solidFill>
              <a:schemeClr val="accen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71" name="Google Shape;465;p27">
              <a:extLst>
                <a:ext uri="{FF2B5EF4-FFF2-40B4-BE49-F238E27FC236}">
                  <a16:creationId xmlns:a16="http://schemas.microsoft.com/office/drawing/2014/main" id="{A795FDD6-335A-4D40-9908-28F17CC8D6D3}"/>
                </a:ext>
              </a:extLst>
            </p:cNvPr>
            <p:cNvSpPr/>
            <p:nvPr/>
          </p:nvSpPr>
          <p:spPr>
            <a:xfrm>
              <a:off x="5266433" y="4505826"/>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06" y="0"/>
                  </a:lnTo>
                  <a:close/>
                </a:path>
              </a:pathLst>
            </a:custGeom>
            <a:solidFill>
              <a:schemeClr val="accen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72" name="Google Shape;466;p27">
              <a:extLst>
                <a:ext uri="{FF2B5EF4-FFF2-40B4-BE49-F238E27FC236}">
                  <a16:creationId xmlns:a16="http://schemas.microsoft.com/office/drawing/2014/main" id="{40042A55-B58B-468F-8AC9-4029D6F180D8}"/>
                </a:ext>
              </a:extLst>
            </p:cNvPr>
            <p:cNvSpPr/>
            <p:nvPr/>
          </p:nvSpPr>
          <p:spPr>
            <a:xfrm>
              <a:off x="5223986" y="4546063"/>
              <a:ext cx="57868" cy="50517"/>
            </a:xfrm>
            <a:custGeom>
              <a:avLst/>
              <a:gdLst/>
              <a:ahLst/>
              <a:cxnLst/>
              <a:rect l="l" t="t" r="r" b="b"/>
              <a:pathLst>
                <a:path w="1047" h="914" extrusionOk="0">
                  <a:moveTo>
                    <a:pt x="87" y="0"/>
                  </a:moveTo>
                  <a:cubicBezTo>
                    <a:pt x="67" y="0"/>
                    <a:pt x="54" y="13"/>
                    <a:pt x="54" y="40"/>
                  </a:cubicBezTo>
                  <a:cubicBezTo>
                    <a:pt x="1" y="40"/>
                    <a:pt x="1" y="93"/>
                    <a:pt x="54" y="93"/>
                  </a:cubicBezTo>
                  <a:lnTo>
                    <a:pt x="874" y="874"/>
                  </a:lnTo>
                  <a:cubicBezTo>
                    <a:pt x="901" y="900"/>
                    <a:pt x="931" y="913"/>
                    <a:pt x="954" y="913"/>
                  </a:cubicBezTo>
                  <a:cubicBezTo>
                    <a:pt x="977" y="913"/>
                    <a:pt x="994" y="900"/>
                    <a:pt x="994" y="874"/>
                  </a:cubicBezTo>
                  <a:cubicBezTo>
                    <a:pt x="1047" y="874"/>
                    <a:pt x="1047" y="808"/>
                    <a:pt x="994" y="808"/>
                  </a:cubicBezTo>
                  <a:lnTo>
                    <a:pt x="160" y="40"/>
                  </a:lnTo>
                  <a:cubicBezTo>
                    <a:pt x="133" y="13"/>
                    <a:pt x="107" y="0"/>
                    <a:pt x="87" y="0"/>
                  </a:cubicBezTo>
                  <a:close/>
                </a:path>
              </a:pathLst>
            </a:custGeom>
            <a:solidFill>
              <a:schemeClr val="accen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73" name="Google Shape;467;p27">
              <a:extLst>
                <a:ext uri="{FF2B5EF4-FFF2-40B4-BE49-F238E27FC236}">
                  <a16:creationId xmlns:a16="http://schemas.microsoft.com/office/drawing/2014/main" id="{0A049FD1-0206-4832-8362-250EAFD47C6E}"/>
                </a:ext>
              </a:extLst>
            </p:cNvPr>
            <p:cNvSpPr/>
            <p:nvPr/>
          </p:nvSpPr>
          <p:spPr>
            <a:xfrm>
              <a:off x="5183804" y="4587736"/>
              <a:ext cx="54883" cy="49080"/>
            </a:xfrm>
            <a:custGeom>
              <a:avLst/>
              <a:gdLst/>
              <a:ahLst/>
              <a:cxnLst/>
              <a:rect l="l" t="t" r="r" b="b"/>
              <a:pathLst>
                <a:path w="993" h="888" extrusionOk="0">
                  <a:moveTo>
                    <a:pt x="66" y="1"/>
                  </a:moveTo>
                  <a:cubicBezTo>
                    <a:pt x="0" y="54"/>
                    <a:pt x="0" y="120"/>
                    <a:pt x="66" y="120"/>
                  </a:cubicBezTo>
                  <a:lnTo>
                    <a:pt x="887" y="887"/>
                  </a:lnTo>
                  <a:lnTo>
                    <a:pt x="993" y="887"/>
                  </a:lnTo>
                  <a:lnTo>
                    <a:pt x="993" y="782"/>
                  </a:lnTo>
                  <a:lnTo>
                    <a:pt x="119" y="1"/>
                  </a:lnTo>
                  <a:close/>
                </a:path>
              </a:pathLst>
            </a:custGeom>
            <a:solidFill>
              <a:schemeClr val="accen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74" name="Google Shape;468;p27">
              <a:extLst>
                <a:ext uri="{FF2B5EF4-FFF2-40B4-BE49-F238E27FC236}">
                  <a16:creationId xmlns:a16="http://schemas.microsoft.com/office/drawing/2014/main" id="{64E39DB6-ED2F-4FE9-924D-E116ED06E4DB}"/>
                </a:ext>
              </a:extLst>
            </p:cNvPr>
            <p:cNvSpPr/>
            <p:nvPr/>
          </p:nvSpPr>
          <p:spPr>
            <a:xfrm>
              <a:off x="5095980" y="4679208"/>
              <a:ext cx="54938" cy="49024"/>
            </a:xfrm>
            <a:custGeom>
              <a:avLst/>
              <a:gdLst/>
              <a:ahLst/>
              <a:cxnLst/>
              <a:rect l="l" t="t" r="r" b="b"/>
              <a:pathLst>
                <a:path w="994" h="887" extrusionOk="0">
                  <a:moveTo>
                    <a:pt x="1" y="0"/>
                  </a:moveTo>
                  <a:lnTo>
                    <a:pt x="1" y="119"/>
                  </a:lnTo>
                  <a:lnTo>
                    <a:pt x="874" y="887"/>
                  </a:lnTo>
                  <a:lnTo>
                    <a:pt x="993" y="887"/>
                  </a:lnTo>
                  <a:cubicBezTo>
                    <a:pt x="993" y="887"/>
                    <a:pt x="993" y="834"/>
                    <a:pt x="927" y="781"/>
                  </a:cubicBezTo>
                  <a:lnTo>
                    <a:pt x="107" y="0"/>
                  </a:lnTo>
                  <a:close/>
                </a:path>
              </a:pathLst>
            </a:custGeom>
            <a:solidFill>
              <a:schemeClr val="accen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75" name="Google Shape;469;p27">
              <a:extLst>
                <a:ext uri="{FF2B5EF4-FFF2-40B4-BE49-F238E27FC236}">
                  <a16:creationId xmlns:a16="http://schemas.microsoft.com/office/drawing/2014/main" id="{3FCDEC40-E622-4892-A767-C3B6EE2CF466}"/>
                </a:ext>
              </a:extLst>
            </p:cNvPr>
            <p:cNvSpPr/>
            <p:nvPr/>
          </p:nvSpPr>
          <p:spPr>
            <a:xfrm>
              <a:off x="5055744" y="4719611"/>
              <a:ext cx="54938" cy="50351"/>
            </a:xfrm>
            <a:custGeom>
              <a:avLst/>
              <a:gdLst/>
              <a:ahLst/>
              <a:cxnLst/>
              <a:rect l="l" t="t" r="r" b="b"/>
              <a:pathLst>
                <a:path w="994" h="911" extrusionOk="0">
                  <a:moveTo>
                    <a:pt x="41" y="0"/>
                  </a:moveTo>
                  <a:cubicBezTo>
                    <a:pt x="17" y="0"/>
                    <a:pt x="1" y="17"/>
                    <a:pt x="1" y="50"/>
                  </a:cubicBezTo>
                  <a:lnTo>
                    <a:pt x="1" y="103"/>
                  </a:lnTo>
                  <a:lnTo>
                    <a:pt x="888" y="871"/>
                  </a:lnTo>
                  <a:cubicBezTo>
                    <a:pt x="888" y="897"/>
                    <a:pt x="901" y="910"/>
                    <a:pt x="914" y="910"/>
                  </a:cubicBezTo>
                  <a:cubicBezTo>
                    <a:pt x="927" y="910"/>
                    <a:pt x="941" y="897"/>
                    <a:pt x="941" y="871"/>
                  </a:cubicBezTo>
                  <a:cubicBezTo>
                    <a:pt x="993" y="871"/>
                    <a:pt x="993" y="818"/>
                    <a:pt x="941" y="818"/>
                  </a:cubicBezTo>
                  <a:lnTo>
                    <a:pt x="120" y="50"/>
                  </a:lnTo>
                  <a:cubicBezTo>
                    <a:pt x="93" y="17"/>
                    <a:pt x="64" y="0"/>
                    <a:pt x="41" y="0"/>
                  </a:cubicBezTo>
                  <a:close/>
                </a:path>
              </a:pathLst>
            </a:custGeom>
            <a:solidFill>
              <a:schemeClr val="accen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76" name="Google Shape;470;p27">
              <a:extLst>
                <a:ext uri="{FF2B5EF4-FFF2-40B4-BE49-F238E27FC236}">
                  <a16:creationId xmlns:a16="http://schemas.microsoft.com/office/drawing/2014/main" id="{6A5181E6-12F9-4DEF-A4D3-CCF7C194B772}"/>
                </a:ext>
              </a:extLst>
            </p:cNvPr>
            <p:cNvSpPr/>
            <p:nvPr/>
          </p:nvSpPr>
          <p:spPr>
            <a:xfrm>
              <a:off x="5013352" y="4761837"/>
              <a:ext cx="54883" cy="48361"/>
            </a:xfrm>
            <a:custGeom>
              <a:avLst/>
              <a:gdLst/>
              <a:ahLst/>
              <a:cxnLst/>
              <a:rect l="l" t="t" r="r" b="b"/>
              <a:pathLst>
                <a:path w="993" h="875" extrusionOk="0">
                  <a:moveTo>
                    <a:pt x="53" y="1"/>
                  </a:moveTo>
                  <a:cubicBezTo>
                    <a:pt x="0" y="54"/>
                    <a:pt x="0" y="107"/>
                    <a:pt x="53" y="107"/>
                  </a:cubicBezTo>
                  <a:lnTo>
                    <a:pt x="887" y="874"/>
                  </a:lnTo>
                  <a:lnTo>
                    <a:pt x="993" y="874"/>
                  </a:lnTo>
                  <a:lnTo>
                    <a:pt x="993" y="768"/>
                  </a:lnTo>
                  <a:lnTo>
                    <a:pt x="106" y="1"/>
                  </a:lnTo>
                  <a:close/>
                </a:path>
              </a:pathLst>
            </a:custGeom>
            <a:solidFill>
              <a:schemeClr val="accen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77" name="Google Shape;471;p27">
              <a:extLst>
                <a:ext uri="{FF2B5EF4-FFF2-40B4-BE49-F238E27FC236}">
                  <a16:creationId xmlns:a16="http://schemas.microsoft.com/office/drawing/2014/main" id="{68162CBB-17A0-4FCF-8537-CD49EC44B0F4}"/>
                </a:ext>
              </a:extLst>
            </p:cNvPr>
            <p:cNvSpPr/>
            <p:nvPr/>
          </p:nvSpPr>
          <p:spPr>
            <a:xfrm>
              <a:off x="4924809" y="4853309"/>
              <a:ext cx="54938" cy="48306"/>
            </a:xfrm>
            <a:custGeom>
              <a:avLst/>
              <a:gdLst/>
              <a:ahLst/>
              <a:cxnLst/>
              <a:rect l="l" t="t" r="r" b="b"/>
              <a:pathLst>
                <a:path w="994" h="874" extrusionOk="0">
                  <a:moveTo>
                    <a:pt x="1" y="0"/>
                  </a:moveTo>
                  <a:lnTo>
                    <a:pt x="1" y="106"/>
                  </a:lnTo>
                  <a:lnTo>
                    <a:pt x="887" y="874"/>
                  </a:lnTo>
                  <a:lnTo>
                    <a:pt x="993" y="874"/>
                  </a:lnTo>
                  <a:lnTo>
                    <a:pt x="993" y="768"/>
                  </a:lnTo>
                  <a:lnTo>
                    <a:pt x="120" y="0"/>
                  </a:lnTo>
                  <a:close/>
                </a:path>
              </a:pathLst>
            </a:custGeom>
            <a:solidFill>
              <a:schemeClr val="accen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78" name="Google Shape;472;p27">
              <a:extLst>
                <a:ext uri="{FF2B5EF4-FFF2-40B4-BE49-F238E27FC236}">
                  <a16:creationId xmlns:a16="http://schemas.microsoft.com/office/drawing/2014/main" id="{8A4CEE83-408B-48F0-A642-5A4030608496}"/>
                </a:ext>
              </a:extLst>
            </p:cNvPr>
            <p:cNvSpPr/>
            <p:nvPr/>
          </p:nvSpPr>
          <p:spPr>
            <a:xfrm>
              <a:off x="4885346" y="4893490"/>
              <a:ext cx="54883" cy="51291"/>
            </a:xfrm>
            <a:custGeom>
              <a:avLst/>
              <a:gdLst/>
              <a:ahLst/>
              <a:cxnLst/>
              <a:rect l="l" t="t" r="r" b="b"/>
              <a:pathLst>
                <a:path w="993" h="928" extrusionOk="0">
                  <a:moveTo>
                    <a:pt x="53" y="1"/>
                  </a:moveTo>
                  <a:cubicBezTo>
                    <a:pt x="40" y="1"/>
                    <a:pt x="26" y="14"/>
                    <a:pt x="0" y="41"/>
                  </a:cubicBezTo>
                  <a:lnTo>
                    <a:pt x="0" y="94"/>
                  </a:lnTo>
                  <a:lnTo>
                    <a:pt x="887" y="874"/>
                  </a:lnTo>
                  <a:cubicBezTo>
                    <a:pt x="887" y="927"/>
                    <a:pt x="940" y="927"/>
                    <a:pt x="940" y="927"/>
                  </a:cubicBezTo>
                  <a:cubicBezTo>
                    <a:pt x="993" y="874"/>
                    <a:pt x="993" y="808"/>
                    <a:pt x="940" y="808"/>
                  </a:cubicBezTo>
                  <a:lnTo>
                    <a:pt x="106" y="41"/>
                  </a:lnTo>
                  <a:cubicBezTo>
                    <a:pt x="79" y="14"/>
                    <a:pt x="66" y="1"/>
                    <a:pt x="53" y="1"/>
                  </a:cubicBezTo>
                  <a:close/>
                </a:path>
              </a:pathLst>
            </a:custGeom>
            <a:solidFill>
              <a:schemeClr val="accen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79" name="Google Shape;473;p27">
              <a:extLst>
                <a:ext uri="{FF2B5EF4-FFF2-40B4-BE49-F238E27FC236}">
                  <a16:creationId xmlns:a16="http://schemas.microsoft.com/office/drawing/2014/main" id="{5894F585-4FE0-4D35-942A-765BFA1FE85D}"/>
                </a:ext>
              </a:extLst>
            </p:cNvPr>
            <p:cNvSpPr/>
            <p:nvPr/>
          </p:nvSpPr>
          <p:spPr>
            <a:xfrm>
              <a:off x="5480051" y="4287068"/>
              <a:ext cx="76107" cy="68645"/>
            </a:xfrm>
            <a:custGeom>
              <a:avLst/>
              <a:gdLst/>
              <a:ahLst/>
              <a:cxnLst/>
              <a:rect l="l" t="t" r="r" b="b"/>
              <a:pathLst>
                <a:path w="1377" h="1242" extrusionOk="0">
                  <a:moveTo>
                    <a:pt x="80" y="1"/>
                  </a:moveTo>
                  <a:cubicBezTo>
                    <a:pt x="53" y="1"/>
                    <a:pt x="27" y="14"/>
                    <a:pt x="0" y="41"/>
                  </a:cubicBezTo>
                  <a:lnTo>
                    <a:pt x="0" y="147"/>
                  </a:lnTo>
                  <a:lnTo>
                    <a:pt x="1205" y="1192"/>
                  </a:lnTo>
                  <a:cubicBezTo>
                    <a:pt x="1205" y="1225"/>
                    <a:pt x="1218" y="1242"/>
                    <a:pt x="1239" y="1242"/>
                  </a:cubicBezTo>
                  <a:cubicBezTo>
                    <a:pt x="1261" y="1242"/>
                    <a:pt x="1291" y="1225"/>
                    <a:pt x="1324" y="1192"/>
                  </a:cubicBezTo>
                  <a:cubicBezTo>
                    <a:pt x="1377" y="1192"/>
                    <a:pt x="1377" y="1139"/>
                    <a:pt x="1324" y="1086"/>
                  </a:cubicBezTo>
                  <a:lnTo>
                    <a:pt x="159" y="41"/>
                  </a:lnTo>
                  <a:cubicBezTo>
                    <a:pt x="133" y="14"/>
                    <a:pt x="106" y="1"/>
                    <a:pt x="80" y="1"/>
                  </a:cubicBezTo>
                  <a:close/>
                </a:path>
              </a:pathLst>
            </a:custGeom>
            <a:solidFill>
              <a:schemeClr val="accen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80" name="Google Shape;474;p27">
              <a:extLst>
                <a:ext uri="{FF2B5EF4-FFF2-40B4-BE49-F238E27FC236}">
                  <a16:creationId xmlns:a16="http://schemas.microsoft.com/office/drawing/2014/main" id="{9651F459-AD37-416E-83CD-7B2914534579}"/>
                </a:ext>
              </a:extLst>
            </p:cNvPr>
            <p:cNvSpPr/>
            <p:nvPr/>
          </p:nvSpPr>
          <p:spPr>
            <a:xfrm>
              <a:off x="5308880" y="4459731"/>
              <a:ext cx="76107" cy="69530"/>
            </a:xfrm>
            <a:custGeom>
              <a:avLst/>
              <a:gdLst/>
              <a:ahLst/>
              <a:cxnLst/>
              <a:rect l="l" t="t" r="r" b="b"/>
              <a:pathLst>
                <a:path w="1377" h="1258" extrusionOk="0">
                  <a:moveTo>
                    <a:pt x="53" y="0"/>
                  </a:moveTo>
                  <a:cubicBezTo>
                    <a:pt x="0" y="53"/>
                    <a:pt x="0" y="120"/>
                    <a:pt x="53" y="173"/>
                  </a:cubicBezTo>
                  <a:lnTo>
                    <a:pt x="1218" y="1218"/>
                  </a:lnTo>
                  <a:cubicBezTo>
                    <a:pt x="1244" y="1245"/>
                    <a:pt x="1271" y="1258"/>
                    <a:pt x="1291" y="1258"/>
                  </a:cubicBezTo>
                  <a:cubicBezTo>
                    <a:pt x="1311" y="1258"/>
                    <a:pt x="1324" y="1245"/>
                    <a:pt x="1324" y="1218"/>
                  </a:cubicBezTo>
                  <a:cubicBezTo>
                    <a:pt x="1377" y="1165"/>
                    <a:pt x="1377" y="1112"/>
                    <a:pt x="1324" y="1112"/>
                  </a:cubicBezTo>
                  <a:lnTo>
                    <a:pt x="172" y="0"/>
                  </a:lnTo>
                  <a:close/>
                </a:path>
              </a:pathLst>
            </a:custGeom>
            <a:solidFill>
              <a:schemeClr val="accen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81" name="Google Shape;475;p27">
              <a:extLst>
                <a:ext uri="{FF2B5EF4-FFF2-40B4-BE49-F238E27FC236}">
                  <a16:creationId xmlns:a16="http://schemas.microsoft.com/office/drawing/2014/main" id="{6F26A33A-A50F-4B34-A633-4A3211B9B12C}"/>
                </a:ext>
              </a:extLst>
            </p:cNvPr>
            <p:cNvSpPr/>
            <p:nvPr/>
          </p:nvSpPr>
          <p:spPr>
            <a:xfrm>
              <a:off x="5138428" y="4631621"/>
              <a:ext cx="79036" cy="68811"/>
            </a:xfrm>
            <a:custGeom>
              <a:avLst/>
              <a:gdLst/>
              <a:ahLst/>
              <a:cxnLst/>
              <a:rect l="l" t="t" r="r" b="b"/>
              <a:pathLst>
                <a:path w="1430" h="1245" extrusionOk="0">
                  <a:moveTo>
                    <a:pt x="134" y="1"/>
                  </a:moveTo>
                  <a:cubicBezTo>
                    <a:pt x="106" y="1"/>
                    <a:pt x="80" y="14"/>
                    <a:pt x="53" y="40"/>
                  </a:cubicBezTo>
                  <a:cubicBezTo>
                    <a:pt x="0" y="93"/>
                    <a:pt x="53" y="146"/>
                    <a:pt x="53" y="146"/>
                  </a:cubicBezTo>
                  <a:lnTo>
                    <a:pt x="1271" y="1245"/>
                  </a:lnTo>
                  <a:lnTo>
                    <a:pt x="1377" y="1245"/>
                  </a:lnTo>
                  <a:cubicBezTo>
                    <a:pt x="1430" y="1192"/>
                    <a:pt x="1430" y="1139"/>
                    <a:pt x="1377" y="1086"/>
                  </a:cubicBezTo>
                  <a:lnTo>
                    <a:pt x="225" y="40"/>
                  </a:lnTo>
                  <a:cubicBezTo>
                    <a:pt x="192" y="14"/>
                    <a:pt x="163" y="1"/>
                    <a:pt x="134" y="1"/>
                  </a:cubicBezTo>
                  <a:close/>
                </a:path>
              </a:pathLst>
            </a:custGeom>
            <a:solidFill>
              <a:schemeClr val="accen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82" name="Google Shape;476;p27">
              <a:extLst>
                <a:ext uri="{FF2B5EF4-FFF2-40B4-BE49-F238E27FC236}">
                  <a16:creationId xmlns:a16="http://schemas.microsoft.com/office/drawing/2014/main" id="{9F84191F-EF9E-4832-BE9D-F531B7DAA274}"/>
                </a:ext>
              </a:extLst>
            </p:cNvPr>
            <p:cNvSpPr/>
            <p:nvPr/>
          </p:nvSpPr>
          <p:spPr>
            <a:xfrm>
              <a:off x="4970904" y="4805003"/>
              <a:ext cx="76107" cy="68811"/>
            </a:xfrm>
            <a:custGeom>
              <a:avLst/>
              <a:gdLst/>
              <a:ahLst/>
              <a:cxnLst/>
              <a:rect l="l" t="t" r="r" b="b"/>
              <a:pathLst>
                <a:path w="1377" h="1245" extrusionOk="0">
                  <a:moveTo>
                    <a:pt x="87" y="1"/>
                  </a:moveTo>
                  <a:cubicBezTo>
                    <a:pt x="67" y="1"/>
                    <a:pt x="53" y="14"/>
                    <a:pt x="53" y="40"/>
                  </a:cubicBezTo>
                  <a:cubicBezTo>
                    <a:pt x="1" y="40"/>
                    <a:pt x="1" y="93"/>
                    <a:pt x="53" y="159"/>
                  </a:cubicBezTo>
                  <a:lnTo>
                    <a:pt x="1205" y="1205"/>
                  </a:lnTo>
                  <a:cubicBezTo>
                    <a:pt x="1238" y="1231"/>
                    <a:pt x="1268" y="1245"/>
                    <a:pt x="1289" y="1245"/>
                  </a:cubicBezTo>
                  <a:cubicBezTo>
                    <a:pt x="1311" y="1245"/>
                    <a:pt x="1324" y="1231"/>
                    <a:pt x="1324" y="1205"/>
                  </a:cubicBezTo>
                  <a:cubicBezTo>
                    <a:pt x="1377" y="1205"/>
                    <a:pt x="1377" y="1152"/>
                    <a:pt x="1324" y="1086"/>
                  </a:cubicBezTo>
                  <a:lnTo>
                    <a:pt x="159" y="40"/>
                  </a:lnTo>
                  <a:cubicBezTo>
                    <a:pt x="133" y="14"/>
                    <a:pt x="106" y="1"/>
                    <a:pt x="87" y="1"/>
                  </a:cubicBezTo>
                  <a:close/>
                </a:path>
              </a:pathLst>
            </a:custGeom>
            <a:solidFill>
              <a:schemeClr val="accen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83" name="Google Shape;477;p27">
              <a:extLst>
                <a:ext uri="{FF2B5EF4-FFF2-40B4-BE49-F238E27FC236}">
                  <a16:creationId xmlns:a16="http://schemas.microsoft.com/office/drawing/2014/main" id="{8BABFD7C-9A58-414E-A03F-B3CEF4950DE2}"/>
                </a:ext>
              </a:extLst>
            </p:cNvPr>
            <p:cNvSpPr/>
            <p:nvPr/>
          </p:nvSpPr>
          <p:spPr>
            <a:xfrm>
              <a:off x="5818028" y="4746472"/>
              <a:ext cx="1121428" cy="305090"/>
            </a:xfrm>
            <a:custGeom>
              <a:avLst/>
              <a:gdLst/>
              <a:ahLst/>
              <a:cxnLst/>
              <a:rect l="l" t="t" r="r" b="b"/>
              <a:pathLst>
                <a:path w="20290" h="5520" extrusionOk="0">
                  <a:moveTo>
                    <a:pt x="2316" y="1"/>
                  </a:moveTo>
                  <a:cubicBezTo>
                    <a:pt x="1046" y="1"/>
                    <a:pt x="0" y="940"/>
                    <a:pt x="0" y="2092"/>
                  </a:cubicBezTo>
                  <a:lnTo>
                    <a:pt x="0" y="3534"/>
                  </a:lnTo>
                  <a:cubicBezTo>
                    <a:pt x="0" y="4633"/>
                    <a:pt x="1046" y="5520"/>
                    <a:pt x="2316" y="5520"/>
                  </a:cubicBezTo>
                  <a:lnTo>
                    <a:pt x="20290" y="5520"/>
                  </a:lnTo>
                  <a:lnTo>
                    <a:pt x="20290" y="4408"/>
                  </a:lnTo>
                  <a:lnTo>
                    <a:pt x="20290" y="1099"/>
                  </a:lnTo>
                  <a:lnTo>
                    <a:pt x="20290" y="1"/>
                  </a:lnTo>
                  <a:close/>
                </a:path>
              </a:pathLst>
            </a:custGeom>
            <a:solidFill>
              <a:schemeClr val="accent3"/>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84" name="Google Shape;478;p27">
              <a:extLst>
                <a:ext uri="{FF2B5EF4-FFF2-40B4-BE49-F238E27FC236}">
                  <a16:creationId xmlns:a16="http://schemas.microsoft.com/office/drawing/2014/main" id="{A76879E2-D3AF-4216-8ECE-D3ADB73959E4}"/>
                </a:ext>
              </a:extLst>
            </p:cNvPr>
            <p:cNvSpPr/>
            <p:nvPr/>
          </p:nvSpPr>
          <p:spPr>
            <a:xfrm>
              <a:off x="5979692" y="4746472"/>
              <a:ext cx="1121428" cy="305090"/>
            </a:xfrm>
            <a:custGeom>
              <a:avLst/>
              <a:gdLst/>
              <a:ahLst/>
              <a:cxnLst/>
              <a:rect l="l" t="t" r="r" b="b"/>
              <a:pathLst>
                <a:path w="20290" h="5520" extrusionOk="0">
                  <a:moveTo>
                    <a:pt x="2263" y="1"/>
                  </a:moveTo>
                  <a:cubicBezTo>
                    <a:pt x="993" y="1"/>
                    <a:pt x="0" y="940"/>
                    <a:pt x="0" y="2092"/>
                  </a:cubicBezTo>
                  <a:lnTo>
                    <a:pt x="0" y="3534"/>
                  </a:lnTo>
                  <a:cubicBezTo>
                    <a:pt x="0" y="4633"/>
                    <a:pt x="993" y="5520"/>
                    <a:pt x="2263" y="5520"/>
                  </a:cubicBezTo>
                  <a:lnTo>
                    <a:pt x="20290" y="5520"/>
                  </a:lnTo>
                  <a:lnTo>
                    <a:pt x="20290" y="4408"/>
                  </a:lnTo>
                  <a:lnTo>
                    <a:pt x="2144" y="4408"/>
                  </a:lnTo>
                  <a:cubicBezTo>
                    <a:pt x="1707" y="4408"/>
                    <a:pt x="1324" y="3971"/>
                    <a:pt x="1324" y="3468"/>
                  </a:cubicBezTo>
                  <a:lnTo>
                    <a:pt x="1324" y="2039"/>
                  </a:lnTo>
                  <a:cubicBezTo>
                    <a:pt x="1324" y="1602"/>
                    <a:pt x="1707" y="1099"/>
                    <a:pt x="2144" y="1099"/>
                  </a:cubicBezTo>
                  <a:lnTo>
                    <a:pt x="20290" y="1099"/>
                  </a:lnTo>
                  <a:lnTo>
                    <a:pt x="20290" y="1"/>
                  </a:lnTo>
                  <a:close/>
                </a:path>
              </a:pathLst>
            </a:custGeom>
            <a:solidFill>
              <a:schemeClr val="accent4"/>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85" name="Google Shape;479;p27">
              <a:extLst>
                <a:ext uri="{FF2B5EF4-FFF2-40B4-BE49-F238E27FC236}">
                  <a16:creationId xmlns:a16="http://schemas.microsoft.com/office/drawing/2014/main" id="{55F81698-8966-405B-B8DF-DC60E71C69EF}"/>
                </a:ext>
              </a:extLst>
            </p:cNvPr>
            <p:cNvSpPr/>
            <p:nvPr/>
          </p:nvSpPr>
          <p:spPr>
            <a:xfrm>
              <a:off x="6052814" y="4807214"/>
              <a:ext cx="1011717" cy="182944"/>
            </a:xfrm>
            <a:custGeom>
              <a:avLst/>
              <a:gdLst/>
              <a:ahLst/>
              <a:cxnLst/>
              <a:rect l="l" t="t" r="r" b="b"/>
              <a:pathLst>
                <a:path w="18305" h="3310" extrusionOk="0">
                  <a:moveTo>
                    <a:pt x="821" y="0"/>
                  </a:moveTo>
                  <a:cubicBezTo>
                    <a:pt x="331" y="0"/>
                    <a:pt x="1" y="503"/>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86" name="Google Shape;480;p27">
              <a:extLst>
                <a:ext uri="{FF2B5EF4-FFF2-40B4-BE49-F238E27FC236}">
                  <a16:creationId xmlns:a16="http://schemas.microsoft.com/office/drawing/2014/main" id="{CA3E968B-3320-4B93-8C97-FFDD29B8E650}"/>
                </a:ext>
              </a:extLst>
            </p:cNvPr>
            <p:cNvSpPr/>
            <p:nvPr/>
          </p:nvSpPr>
          <p:spPr>
            <a:xfrm>
              <a:off x="6052814" y="4898630"/>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87" name="Google Shape;481;p27">
              <a:extLst>
                <a:ext uri="{FF2B5EF4-FFF2-40B4-BE49-F238E27FC236}">
                  <a16:creationId xmlns:a16="http://schemas.microsoft.com/office/drawing/2014/main" id="{291C66FF-B179-4723-B7A7-5E14C0A1978D}"/>
                </a:ext>
              </a:extLst>
            </p:cNvPr>
            <p:cNvSpPr/>
            <p:nvPr/>
          </p:nvSpPr>
          <p:spPr>
            <a:xfrm>
              <a:off x="5818028" y="4137120"/>
              <a:ext cx="1121428" cy="304372"/>
            </a:xfrm>
            <a:custGeom>
              <a:avLst/>
              <a:gdLst/>
              <a:ahLst/>
              <a:cxnLst/>
              <a:rect l="l" t="t" r="r" b="b"/>
              <a:pathLst>
                <a:path w="20290" h="5507" extrusionOk="0">
                  <a:moveTo>
                    <a:pt x="2316" y="1"/>
                  </a:moveTo>
                  <a:cubicBezTo>
                    <a:pt x="1046" y="1"/>
                    <a:pt x="0" y="927"/>
                    <a:pt x="0" y="2092"/>
                  </a:cubicBezTo>
                  <a:lnTo>
                    <a:pt x="0" y="3521"/>
                  </a:lnTo>
                  <a:cubicBezTo>
                    <a:pt x="0" y="4633"/>
                    <a:pt x="1046" y="5507"/>
                    <a:pt x="2316" y="5507"/>
                  </a:cubicBezTo>
                  <a:lnTo>
                    <a:pt x="20290" y="5507"/>
                  </a:lnTo>
                  <a:lnTo>
                    <a:pt x="20290" y="4408"/>
                  </a:lnTo>
                  <a:lnTo>
                    <a:pt x="20290" y="1099"/>
                  </a:lnTo>
                  <a:lnTo>
                    <a:pt x="20290" y="1"/>
                  </a:lnTo>
                  <a:close/>
                </a:path>
              </a:pathLst>
            </a:custGeom>
            <a:solidFill>
              <a:schemeClr val="dk2"/>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88" name="Google Shape;482;p27">
              <a:extLst>
                <a:ext uri="{FF2B5EF4-FFF2-40B4-BE49-F238E27FC236}">
                  <a16:creationId xmlns:a16="http://schemas.microsoft.com/office/drawing/2014/main" id="{ABE770CB-5BEA-40D7-8893-19839B809826}"/>
                </a:ext>
              </a:extLst>
            </p:cNvPr>
            <p:cNvSpPr/>
            <p:nvPr/>
          </p:nvSpPr>
          <p:spPr>
            <a:xfrm>
              <a:off x="5979692" y="4137120"/>
              <a:ext cx="1121428" cy="304372"/>
            </a:xfrm>
            <a:custGeom>
              <a:avLst/>
              <a:gdLst/>
              <a:ahLst/>
              <a:cxnLst/>
              <a:rect l="l" t="t" r="r" b="b"/>
              <a:pathLst>
                <a:path w="20290" h="5507" extrusionOk="0">
                  <a:moveTo>
                    <a:pt x="2263" y="1"/>
                  </a:moveTo>
                  <a:cubicBezTo>
                    <a:pt x="993" y="1"/>
                    <a:pt x="0" y="927"/>
                    <a:pt x="0" y="2092"/>
                  </a:cubicBezTo>
                  <a:lnTo>
                    <a:pt x="0" y="3521"/>
                  </a:lnTo>
                  <a:cubicBezTo>
                    <a:pt x="0" y="4633"/>
                    <a:pt x="993" y="5507"/>
                    <a:pt x="2263" y="5507"/>
                  </a:cubicBezTo>
                  <a:lnTo>
                    <a:pt x="20290" y="5507"/>
                  </a:lnTo>
                  <a:lnTo>
                    <a:pt x="20290" y="4408"/>
                  </a:lnTo>
                  <a:lnTo>
                    <a:pt x="2144" y="4408"/>
                  </a:lnTo>
                  <a:cubicBezTo>
                    <a:pt x="1707" y="4408"/>
                    <a:pt x="1324" y="3971"/>
                    <a:pt x="1324" y="3468"/>
                  </a:cubicBezTo>
                  <a:lnTo>
                    <a:pt x="1324" y="2039"/>
                  </a:lnTo>
                  <a:cubicBezTo>
                    <a:pt x="1324" y="1589"/>
                    <a:pt x="1707" y="1099"/>
                    <a:pt x="2144" y="1099"/>
                  </a:cubicBezTo>
                  <a:lnTo>
                    <a:pt x="20290" y="1099"/>
                  </a:lnTo>
                  <a:lnTo>
                    <a:pt x="20290" y="1"/>
                  </a:lnTo>
                  <a:close/>
                </a:path>
              </a:pathLst>
            </a:custGeom>
            <a:solidFill>
              <a:schemeClr val="accent2"/>
            </a:solidFill>
            <a:ln>
              <a:noFill/>
            </a:ln>
          </p:spPr>
          <p:txBody>
            <a:bodyPr spcFirstLastPara="1" wrap="square" lIns="91425" tIns="91425" rIns="91425" bIns="91425" anchor="ctr" anchorCtr="0">
              <a:noAutofit/>
            </a:bodyPr>
            <a:lstStyle/>
            <a:p>
              <a:endParaRPr sz="1350" dirty="0">
                <a:solidFill>
                  <a:prstClr val="black"/>
                </a:solidFill>
                <a:latin typeface="Times New Roman" panose="02020603050405020304" pitchFamily="18" charset="0"/>
              </a:endParaRPr>
            </a:p>
          </p:txBody>
        </p:sp>
        <p:sp>
          <p:nvSpPr>
            <p:cNvPr id="189" name="Google Shape;483;p27">
              <a:extLst>
                <a:ext uri="{FF2B5EF4-FFF2-40B4-BE49-F238E27FC236}">
                  <a16:creationId xmlns:a16="http://schemas.microsoft.com/office/drawing/2014/main" id="{BDE0DD92-9954-483D-9254-DF93389D6D10}"/>
                </a:ext>
              </a:extLst>
            </p:cNvPr>
            <p:cNvSpPr/>
            <p:nvPr/>
          </p:nvSpPr>
          <p:spPr>
            <a:xfrm>
              <a:off x="6052814" y="4197862"/>
              <a:ext cx="1011717" cy="182944"/>
            </a:xfrm>
            <a:custGeom>
              <a:avLst/>
              <a:gdLst/>
              <a:ahLst/>
              <a:cxnLst/>
              <a:rect l="l" t="t" r="r" b="b"/>
              <a:pathLst>
                <a:path w="18305" h="3310" extrusionOk="0">
                  <a:moveTo>
                    <a:pt x="821" y="0"/>
                  </a:moveTo>
                  <a:cubicBezTo>
                    <a:pt x="331" y="0"/>
                    <a:pt x="1" y="490"/>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90" name="Google Shape;484;p27">
              <a:extLst>
                <a:ext uri="{FF2B5EF4-FFF2-40B4-BE49-F238E27FC236}">
                  <a16:creationId xmlns:a16="http://schemas.microsoft.com/office/drawing/2014/main" id="{98E0769E-2EC9-413B-86D6-D6E6966C2609}"/>
                </a:ext>
              </a:extLst>
            </p:cNvPr>
            <p:cNvSpPr/>
            <p:nvPr/>
          </p:nvSpPr>
          <p:spPr>
            <a:xfrm>
              <a:off x="6052814" y="4289278"/>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91" name="Google Shape;485;p27">
              <a:extLst>
                <a:ext uri="{FF2B5EF4-FFF2-40B4-BE49-F238E27FC236}">
                  <a16:creationId xmlns:a16="http://schemas.microsoft.com/office/drawing/2014/main" id="{0A5FA524-2DF6-4965-9E8E-94B13171613C}"/>
                </a:ext>
              </a:extLst>
            </p:cNvPr>
            <p:cNvSpPr/>
            <p:nvPr/>
          </p:nvSpPr>
          <p:spPr>
            <a:xfrm>
              <a:off x="5878714" y="4441437"/>
              <a:ext cx="1122202" cy="305090"/>
            </a:xfrm>
            <a:custGeom>
              <a:avLst/>
              <a:gdLst/>
              <a:ahLst/>
              <a:cxnLst/>
              <a:rect l="l" t="t" r="r" b="b"/>
              <a:pathLst>
                <a:path w="20304" h="5520" extrusionOk="0">
                  <a:moveTo>
                    <a:pt x="1" y="1"/>
                  </a:moveTo>
                  <a:lnTo>
                    <a:pt x="1" y="1112"/>
                  </a:lnTo>
                  <a:lnTo>
                    <a:pt x="1" y="4421"/>
                  </a:lnTo>
                  <a:lnTo>
                    <a:pt x="1" y="5520"/>
                  </a:lnTo>
                  <a:lnTo>
                    <a:pt x="18146" y="5520"/>
                  </a:lnTo>
                  <a:cubicBezTo>
                    <a:pt x="19417" y="5520"/>
                    <a:pt x="20303" y="4633"/>
                    <a:pt x="20303" y="3534"/>
                  </a:cubicBezTo>
                  <a:lnTo>
                    <a:pt x="20303" y="2105"/>
                  </a:lnTo>
                  <a:cubicBezTo>
                    <a:pt x="20303" y="940"/>
                    <a:pt x="19417" y="1"/>
                    <a:pt x="18146" y="1"/>
                  </a:cubicBezTo>
                  <a:close/>
                </a:path>
              </a:pathLst>
            </a:custGeom>
            <a:solidFill>
              <a:schemeClr val="accent6"/>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92" name="Google Shape;486;p27">
              <a:extLst>
                <a:ext uri="{FF2B5EF4-FFF2-40B4-BE49-F238E27FC236}">
                  <a16:creationId xmlns:a16="http://schemas.microsoft.com/office/drawing/2014/main" id="{F509284B-876D-4A80-BA84-280F172E213B}"/>
                </a:ext>
              </a:extLst>
            </p:cNvPr>
            <p:cNvSpPr/>
            <p:nvPr/>
          </p:nvSpPr>
          <p:spPr>
            <a:xfrm>
              <a:off x="5723626" y="4441437"/>
              <a:ext cx="1121484" cy="305090"/>
            </a:xfrm>
            <a:custGeom>
              <a:avLst/>
              <a:gdLst/>
              <a:ahLst/>
              <a:cxnLst/>
              <a:rect l="l" t="t" r="r" b="b"/>
              <a:pathLst>
                <a:path w="20291" h="5520" extrusionOk="0">
                  <a:moveTo>
                    <a:pt x="1" y="1"/>
                  </a:moveTo>
                  <a:lnTo>
                    <a:pt x="1" y="1112"/>
                  </a:lnTo>
                  <a:lnTo>
                    <a:pt x="18199" y="1112"/>
                  </a:lnTo>
                  <a:cubicBezTo>
                    <a:pt x="18636" y="1112"/>
                    <a:pt x="18967" y="1602"/>
                    <a:pt x="18967" y="2039"/>
                  </a:cubicBezTo>
                  <a:lnTo>
                    <a:pt x="18967" y="3481"/>
                  </a:lnTo>
                  <a:cubicBezTo>
                    <a:pt x="18967" y="3971"/>
                    <a:pt x="18636" y="4421"/>
                    <a:pt x="18199" y="4421"/>
                  </a:cubicBezTo>
                  <a:lnTo>
                    <a:pt x="1" y="4421"/>
                  </a:lnTo>
                  <a:lnTo>
                    <a:pt x="1" y="5520"/>
                  </a:lnTo>
                  <a:lnTo>
                    <a:pt x="18093" y="5520"/>
                  </a:lnTo>
                  <a:cubicBezTo>
                    <a:pt x="19351" y="5520"/>
                    <a:pt x="20290" y="4633"/>
                    <a:pt x="20290" y="3534"/>
                  </a:cubicBezTo>
                  <a:lnTo>
                    <a:pt x="20290" y="2105"/>
                  </a:lnTo>
                  <a:cubicBezTo>
                    <a:pt x="20290" y="940"/>
                    <a:pt x="19351" y="1"/>
                    <a:pt x="18093" y="1"/>
                  </a:cubicBezTo>
                  <a:close/>
                </a:path>
              </a:pathLst>
            </a:custGeom>
            <a:solidFill>
              <a:schemeClr val="accent5"/>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93" name="Google Shape;487;p27">
              <a:extLst>
                <a:ext uri="{FF2B5EF4-FFF2-40B4-BE49-F238E27FC236}">
                  <a16:creationId xmlns:a16="http://schemas.microsoft.com/office/drawing/2014/main" id="{514DAC2C-F787-4F25-9A11-7B159FD88F5A}"/>
                </a:ext>
              </a:extLst>
            </p:cNvPr>
            <p:cNvSpPr/>
            <p:nvPr/>
          </p:nvSpPr>
          <p:spPr>
            <a:xfrm>
              <a:off x="5760215" y="4502897"/>
              <a:ext cx="1011717" cy="182944"/>
            </a:xfrm>
            <a:custGeom>
              <a:avLst/>
              <a:gdLst/>
              <a:ahLst/>
              <a:cxnLst/>
              <a:rect l="l" t="t" r="r" b="b"/>
              <a:pathLst>
                <a:path w="18305" h="3310" extrusionOk="0">
                  <a:moveTo>
                    <a:pt x="0" y="0"/>
                  </a:moveTo>
                  <a:lnTo>
                    <a:pt x="0" y="3309"/>
                  </a:lnTo>
                  <a:lnTo>
                    <a:pt x="17537" y="3309"/>
                  </a:lnTo>
                  <a:cubicBezTo>
                    <a:pt x="18027" y="3309"/>
                    <a:pt x="18305" y="2859"/>
                    <a:pt x="18305" y="2369"/>
                  </a:cubicBezTo>
                  <a:lnTo>
                    <a:pt x="18305" y="927"/>
                  </a:lnTo>
                  <a:cubicBezTo>
                    <a:pt x="18305" y="490"/>
                    <a:pt x="18027" y="0"/>
                    <a:pt x="17537" y="0"/>
                  </a:cubicBezTo>
                  <a:close/>
                </a:path>
              </a:pathLst>
            </a:custGeom>
            <a:solidFill>
              <a:srgbClr val="FEFEF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94" name="Google Shape;488;p27">
              <a:extLst>
                <a:ext uri="{FF2B5EF4-FFF2-40B4-BE49-F238E27FC236}">
                  <a16:creationId xmlns:a16="http://schemas.microsoft.com/office/drawing/2014/main" id="{43DA952A-51C1-4CD8-87AC-54EE952645F8}"/>
                </a:ext>
              </a:extLst>
            </p:cNvPr>
            <p:cNvSpPr/>
            <p:nvPr/>
          </p:nvSpPr>
          <p:spPr>
            <a:xfrm>
              <a:off x="5760215" y="4594314"/>
              <a:ext cx="1011717" cy="91527"/>
            </a:xfrm>
            <a:custGeom>
              <a:avLst/>
              <a:gdLst/>
              <a:ahLst/>
              <a:cxnLst/>
              <a:rect l="l" t="t" r="r" b="b"/>
              <a:pathLst>
                <a:path w="18305" h="1656" extrusionOk="0">
                  <a:moveTo>
                    <a:pt x="0" y="1"/>
                  </a:moveTo>
                  <a:lnTo>
                    <a:pt x="0" y="1655"/>
                  </a:lnTo>
                  <a:lnTo>
                    <a:pt x="17537" y="1655"/>
                  </a:lnTo>
                  <a:cubicBezTo>
                    <a:pt x="18027" y="1655"/>
                    <a:pt x="18305" y="1205"/>
                    <a:pt x="18305" y="715"/>
                  </a:cubicBezTo>
                  <a:lnTo>
                    <a:pt x="18305" y="1"/>
                  </a:lnTo>
                  <a:close/>
                </a:path>
              </a:pathLst>
            </a:custGeom>
            <a:solidFill>
              <a:srgbClr val="E3E8DD"/>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95" name="Google Shape;489;p27">
              <a:extLst>
                <a:ext uri="{FF2B5EF4-FFF2-40B4-BE49-F238E27FC236}">
                  <a16:creationId xmlns:a16="http://schemas.microsoft.com/office/drawing/2014/main" id="{F591E635-FEAB-4C3C-B9C6-EC29961A1ECB}"/>
                </a:ext>
              </a:extLst>
            </p:cNvPr>
            <p:cNvSpPr/>
            <p:nvPr/>
          </p:nvSpPr>
          <p:spPr>
            <a:xfrm>
              <a:off x="5485910" y="4847726"/>
              <a:ext cx="200077" cy="203836"/>
            </a:xfrm>
            <a:custGeom>
              <a:avLst/>
              <a:gdLst/>
              <a:ahLst/>
              <a:cxnLst/>
              <a:rect l="l" t="t" r="r" b="b"/>
              <a:pathLst>
                <a:path w="3620" h="3688" extrusionOk="0">
                  <a:moveTo>
                    <a:pt x="1020" y="0"/>
                  </a:moveTo>
                  <a:cubicBezTo>
                    <a:pt x="495" y="0"/>
                    <a:pt x="74" y="143"/>
                    <a:pt x="0" y="485"/>
                  </a:cubicBezTo>
                  <a:lnTo>
                    <a:pt x="1152" y="3688"/>
                  </a:lnTo>
                  <a:lnTo>
                    <a:pt x="3468" y="1305"/>
                  </a:lnTo>
                  <a:cubicBezTo>
                    <a:pt x="3619" y="602"/>
                    <a:pt x="2099" y="0"/>
                    <a:pt x="1020" y="0"/>
                  </a:cubicBezTo>
                  <a:close/>
                </a:path>
              </a:pathLst>
            </a:custGeom>
            <a:solidFill>
              <a:schemeClr val="accen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96" name="Google Shape;490;p27">
              <a:extLst>
                <a:ext uri="{FF2B5EF4-FFF2-40B4-BE49-F238E27FC236}">
                  <a16:creationId xmlns:a16="http://schemas.microsoft.com/office/drawing/2014/main" id="{E02F2ECF-691B-47FD-81C8-6B94B0BA2911}"/>
                </a:ext>
              </a:extLst>
            </p:cNvPr>
            <p:cNvSpPr/>
            <p:nvPr/>
          </p:nvSpPr>
          <p:spPr>
            <a:xfrm>
              <a:off x="5528302" y="4988168"/>
              <a:ext cx="64445" cy="63395"/>
            </a:xfrm>
            <a:custGeom>
              <a:avLst/>
              <a:gdLst/>
              <a:ahLst/>
              <a:cxnLst/>
              <a:rect l="l" t="t" r="r" b="b"/>
              <a:pathLst>
                <a:path w="1166" h="1147" extrusionOk="0">
                  <a:moveTo>
                    <a:pt x="349" y="0"/>
                  </a:moveTo>
                  <a:cubicBezTo>
                    <a:pt x="216" y="0"/>
                    <a:pt x="102" y="26"/>
                    <a:pt x="1" y="88"/>
                  </a:cubicBezTo>
                  <a:lnTo>
                    <a:pt x="385" y="1147"/>
                  </a:lnTo>
                  <a:lnTo>
                    <a:pt x="1166" y="313"/>
                  </a:lnTo>
                  <a:cubicBezTo>
                    <a:pt x="1046" y="207"/>
                    <a:pt x="835" y="88"/>
                    <a:pt x="663" y="35"/>
                  </a:cubicBezTo>
                  <a:cubicBezTo>
                    <a:pt x="547" y="13"/>
                    <a:pt x="444" y="0"/>
                    <a:pt x="349" y="0"/>
                  </a:cubicBezTo>
                  <a:close/>
                </a:path>
              </a:pathLst>
            </a:custGeom>
            <a:solidFill>
              <a:schemeClr val="dk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97" name="Google Shape;491;p27">
              <a:extLst>
                <a:ext uri="{FF2B5EF4-FFF2-40B4-BE49-F238E27FC236}">
                  <a16:creationId xmlns:a16="http://schemas.microsoft.com/office/drawing/2014/main" id="{A5A28937-704C-464F-98FE-88CACD065452}"/>
                </a:ext>
              </a:extLst>
            </p:cNvPr>
            <p:cNvSpPr/>
            <p:nvPr/>
          </p:nvSpPr>
          <p:spPr>
            <a:xfrm>
              <a:off x="5644646" y="4085222"/>
              <a:ext cx="228265" cy="152158"/>
            </a:xfrm>
            <a:custGeom>
              <a:avLst/>
              <a:gdLst/>
              <a:ahLst/>
              <a:cxnLst/>
              <a:rect l="l" t="t" r="r" b="b"/>
              <a:pathLst>
                <a:path w="4130" h="2753" extrusionOk="0">
                  <a:moveTo>
                    <a:pt x="768" y="0"/>
                  </a:moveTo>
                  <a:cubicBezTo>
                    <a:pt x="543" y="0"/>
                    <a:pt x="384" y="106"/>
                    <a:pt x="331" y="278"/>
                  </a:cubicBezTo>
                  <a:lnTo>
                    <a:pt x="53" y="1602"/>
                  </a:lnTo>
                  <a:cubicBezTo>
                    <a:pt x="0" y="1654"/>
                    <a:pt x="53" y="1760"/>
                    <a:pt x="53" y="1866"/>
                  </a:cubicBezTo>
                  <a:cubicBezTo>
                    <a:pt x="106" y="1932"/>
                    <a:pt x="159" y="1985"/>
                    <a:pt x="265" y="2038"/>
                  </a:cubicBezTo>
                  <a:lnTo>
                    <a:pt x="331" y="2038"/>
                  </a:lnTo>
                  <a:lnTo>
                    <a:pt x="3362" y="2753"/>
                  </a:lnTo>
                  <a:cubicBezTo>
                    <a:pt x="3415" y="2753"/>
                    <a:pt x="3521" y="2753"/>
                    <a:pt x="3640" y="2700"/>
                  </a:cubicBezTo>
                  <a:cubicBezTo>
                    <a:pt x="3693" y="2647"/>
                    <a:pt x="3746" y="2594"/>
                    <a:pt x="3799" y="2475"/>
                  </a:cubicBezTo>
                  <a:lnTo>
                    <a:pt x="4077" y="1204"/>
                  </a:lnTo>
                  <a:cubicBezTo>
                    <a:pt x="4130" y="993"/>
                    <a:pt x="4024" y="821"/>
                    <a:pt x="3799" y="768"/>
                  </a:cubicBezTo>
                  <a:lnTo>
                    <a:pt x="768" y="0"/>
                  </a:lnTo>
                  <a:close/>
                </a:path>
              </a:pathLst>
            </a:custGeom>
            <a:solidFill>
              <a:schemeClr val="accent5"/>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98" name="Google Shape;492;p27">
              <a:extLst>
                <a:ext uri="{FF2B5EF4-FFF2-40B4-BE49-F238E27FC236}">
                  <a16:creationId xmlns:a16="http://schemas.microsoft.com/office/drawing/2014/main" id="{4C5272C7-D691-460D-AF7C-E29527C98AC4}"/>
                </a:ext>
              </a:extLst>
            </p:cNvPr>
            <p:cNvSpPr/>
            <p:nvPr/>
          </p:nvSpPr>
          <p:spPr>
            <a:xfrm>
              <a:off x="5645836" y="4137120"/>
              <a:ext cx="215829" cy="100260"/>
            </a:xfrm>
            <a:custGeom>
              <a:avLst/>
              <a:gdLst/>
              <a:ahLst/>
              <a:cxnLst/>
              <a:rect l="l" t="t" r="r" b="b"/>
              <a:pathLst>
                <a:path w="3905" h="1814" extrusionOk="0">
                  <a:moveTo>
                    <a:pt x="159" y="1"/>
                  </a:moveTo>
                  <a:lnTo>
                    <a:pt x="53" y="663"/>
                  </a:lnTo>
                  <a:cubicBezTo>
                    <a:pt x="0" y="715"/>
                    <a:pt x="53" y="821"/>
                    <a:pt x="53" y="927"/>
                  </a:cubicBezTo>
                  <a:cubicBezTo>
                    <a:pt x="106" y="993"/>
                    <a:pt x="159" y="1046"/>
                    <a:pt x="265" y="1099"/>
                  </a:cubicBezTo>
                  <a:lnTo>
                    <a:pt x="331" y="1099"/>
                  </a:lnTo>
                  <a:lnTo>
                    <a:pt x="3362" y="1814"/>
                  </a:lnTo>
                  <a:cubicBezTo>
                    <a:pt x="3415" y="1814"/>
                    <a:pt x="3521" y="1814"/>
                    <a:pt x="3640" y="1761"/>
                  </a:cubicBezTo>
                  <a:cubicBezTo>
                    <a:pt x="3693" y="1708"/>
                    <a:pt x="3746" y="1655"/>
                    <a:pt x="3799" y="1536"/>
                  </a:cubicBezTo>
                  <a:lnTo>
                    <a:pt x="3905" y="927"/>
                  </a:lnTo>
                  <a:lnTo>
                    <a:pt x="159" y="1"/>
                  </a:lnTo>
                  <a:close/>
                </a:path>
              </a:pathLst>
            </a:custGeom>
            <a:solidFill>
              <a:schemeClr val="accent6"/>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99" name="Google Shape;493;p27">
              <a:extLst>
                <a:ext uri="{FF2B5EF4-FFF2-40B4-BE49-F238E27FC236}">
                  <a16:creationId xmlns:a16="http://schemas.microsoft.com/office/drawing/2014/main" id="{05038E9A-E454-4492-82BB-9FDEB648C086}"/>
                </a:ext>
              </a:extLst>
            </p:cNvPr>
            <p:cNvSpPr/>
            <p:nvPr/>
          </p:nvSpPr>
          <p:spPr>
            <a:xfrm>
              <a:off x="5629280" y="4231521"/>
              <a:ext cx="209971" cy="688388"/>
            </a:xfrm>
            <a:custGeom>
              <a:avLst/>
              <a:gdLst/>
              <a:ahLst/>
              <a:cxnLst/>
              <a:rect l="l" t="t" r="r" b="b"/>
              <a:pathLst>
                <a:path w="3799" h="12455" extrusionOk="0">
                  <a:moveTo>
                    <a:pt x="2753" y="0"/>
                  </a:moveTo>
                  <a:lnTo>
                    <a:pt x="0" y="11528"/>
                  </a:lnTo>
                  <a:lnTo>
                    <a:pt x="874" y="12454"/>
                  </a:lnTo>
                  <a:lnTo>
                    <a:pt x="3799" y="278"/>
                  </a:lnTo>
                  <a:lnTo>
                    <a:pt x="2753" y="0"/>
                  </a:lnTo>
                  <a:close/>
                </a:path>
              </a:pathLst>
            </a:custGeom>
            <a:solidFill>
              <a:schemeClr val="accent2"/>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00" name="Google Shape;494;p27">
              <a:extLst>
                <a:ext uri="{FF2B5EF4-FFF2-40B4-BE49-F238E27FC236}">
                  <a16:creationId xmlns:a16="http://schemas.microsoft.com/office/drawing/2014/main" id="{742D069C-DE57-4FAB-A021-8FD151CA235C}"/>
                </a:ext>
              </a:extLst>
            </p:cNvPr>
            <p:cNvSpPr/>
            <p:nvPr/>
          </p:nvSpPr>
          <p:spPr>
            <a:xfrm>
              <a:off x="5559032" y="4216156"/>
              <a:ext cx="222462" cy="685459"/>
            </a:xfrm>
            <a:custGeom>
              <a:avLst/>
              <a:gdLst/>
              <a:ahLst/>
              <a:cxnLst/>
              <a:rect l="l" t="t" r="r" b="b"/>
              <a:pathLst>
                <a:path w="4025" h="12402" extrusionOk="0">
                  <a:moveTo>
                    <a:pt x="2754" y="0"/>
                  </a:moveTo>
                  <a:lnTo>
                    <a:pt x="1" y="11475"/>
                  </a:lnTo>
                  <a:lnTo>
                    <a:pt x="437" y="12402"/>
                  </a:lnTo>
                  <a:lnTo>
                    <a:pt x="1271" y="11806"/>
                  </a:lnTo>
                  <a:lnTo>
                    <a:pt x="4024" y="278"/>
                  </a:lnTo>
                  <a:lnTo>
                    <a:pt x="2754" y="0"/>
                  </a:lnTo>
                  <a:close/>
                </a:path>
              </a:pathLst>
            </a:custGeom>
            <a:solidFill>
              <a:schemeClr val="dk2"/>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01" name="Google Shape;495;p27">
              <a:extLst>
                <a:ext uri="{FF2B5EF4-FFF2-40B4-BE49-F238E27FC236}">
                  <a16:creationId xmlns:a16="http://schemas.microsoft.com/office/drawing/2014/main" id="{27981ADF-5C21-4526-8F52-CC8B04A60578}"/>
                </a:ext>
              </a:extLst>
            </p:cNvPr>
            <p:cNvSpPr/>
            <p:nvPr/>
          </p:nvSpPr>
          <p:spPr>
            <a:xfrm>
              <a:off x="5485910" y="4200791"/>
              <a:ext cx="225336" cy="673741"/>
            </a:xfrm>
            <a:custGeom>
              <a:avLst/>
              <a:gdLst/>
              <a:ahLst/>
              <a:cxnLst/>
              <a:rect l="l" t="t" r="r" b="b"/>
              <a:pathLst>
                <a:path w="4077" h="12190" extrusionOk="0">
                  <a:moveTo>
                    <a:pt x="2925" y="0"/>
                  </a:moveTo>
                  <a:lnTo>
                    <a:pt x="0" y="12190"/>
                  </a:lnTo>
                  <a:lnTo>
                    <a:pt x="0" y="12190"/>
                  </a:lnTo>
                  <a:lnTo>
                    <a:pt x="1324" y="11753"/>
                  </a:lnTo>
                  <a:lnTo>
                    <a:pt x="4077" y="278"/>
                  </a:lnTo>
                  <a:lnTo>
                    <a:pt x="2925" y="0"/>
                  </a:lnTo>
                  <a:close/>
                </a:path>
              </a:pathLst>
            </a:custGeom>
            <a:solidFill>
              <a:schemeClr val="accent2"/>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02" name="Google Shape;496;p27">
              <a:extLst>
                <a:ext uri="{FF2B5EF4-FFF2-40B4-BE49-F238E27FC236}">
                  <a16:creationId xmlns:a16="http://schemas.microsoft.com/office/drawing/2014/main" id="{AD32BB56-298A-4E14-A1C3-7DF8DE415D66}"/>
                </a:ext>
              </a:extLst>
            </p:cNvPr>
            <p:cNvSpPr/>
            <p:nvPr/>
          </p:nvSpPr>
          <p:spPr>
            <a:xfrm>
              <a:off x="5616845" y="4167132"/>
              <a:ext cx="240701" cy="161720"/>
            </a:xfrm>
            <a:custGeom>
              <a:avLst/>
              <a:gdLst/>
              <a:ahLst/>
              <a:cxnLst/>
              <a:rect l="l" t="t" r="r" b="b"/>
              <a:pathLst>
                <a:path w="4355" h="2926" extrusionOk="0">
                  <a:moveTo>
                    <a:pt x="834" y="0"/>
                  </a:moveTo>
                  <a:cubicBezTo>
                    <a:pt x="715" y="0"/>
                    <a:pt x="609" y="0"/>
                    <a:pt x="556" y="53"/>
                  </a:cubicBezTo>
                  <a:cubicBezTo>
                    <a:pt x="437" y="120"/>
                    <a:pt x="384" y="225"/>
                    <a:pt x="331" y="278"/>
                  </a:cubicBezTo>
                  <a:lnTo>
                    <a:pt x="53" y="1655"/>
                  </a:lnTo>
                  <a:cubicBezTo>
                    <a:pt x="0" y="1880"/>
                    <a:pt x="106" y="2105"/>
                    <a:pt x="331" y="2105"/>
                  </a:cubicBezTo>
                  <a:lnTo>
                    <a:pt x="3534" y="2925"/>
                  </a:lnTo>
                  <a:cubicBezTo>
                    <a:pt x="3746" y="2925"/>
                    <a:pt x="3971" y="2819"/>
                    <a:pt x="4024" y="2594"/>
                  </a:cubicBezTo>
                  <a:lnTo>
                    <a:pt x="4302" y="1271"/>
                  </a:lnTo>
                  <a:cubicBezTo>
                    <a:pt x="4355" y="1165"/>
                    <a:pt x="4302" y="1046"/>
                    <a:pt x="4249" y="940"/>
                  </a:cubicBezTo>
                  <a:cubicBezTo>
                    <a:pt x="4196" y="887"/>
                    <a:pt x="4143" y="834"/>
                    <a:pt x="4077" y="834"/>
                  </a:cubicBezTo>
                  <a:lnTo>
                    <a:pt x="4024" y="781"/>
                  </a:lnTo>
                  <a:lnTo>
                    <a:pt x="834" y="0"/>
                  </a:lnTo>
                  <a:close/>
                </a:path>
              </a:pathLst>
            </a:custGeom>
            <a:solidFill>
              <a:srgbClr val="DDDDDD"/>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03" name="Google Shape;497;p27">
              <a:extLst>
                <a:ext uri="{FF2B5EF4-FFF2-40B4-BE49-F238E27FC236}">
                  <a16:creationId xmlns:a16="http://schemas.microsoft.com/office/drawing/2014/main" id="{CD80068C-4264-4ADA-8B18-8F64800BA4B6}"/>
                </a:ext>
              </a:extLst>
            </p:cNvPr>
            <p:cNvSpPr/>
            <p:nvPr/>
          </p:nvSpPr>
          <p:spPr>
            <a:xfrm>
              <a:off x="5629280" y="4167132"/>
              <a:ext cx="228265" cy="106837"/>
            </a:xfrm>
            <a:custGeom>
              <a:avLst/>
              <a:gdLst/>
              <a:ahLst/>
              <a:cxnLst/>
              <a:rect l="l" t="t" r="r" b="b"/>
              <a:pathLst>
                <a:path w="4130" h="1933" extrusionOk="0">
                  <a:moveTo>
                    <a:pt x="609" y="0"/>
                  </a:moveTo>
                  <a:cubicBezTo>
                    <a:pt x="490" y="0"/>
                    <a:pt x="384" y="0"/>
                    <a:pt x="331" y="53"/>
                  </a:cubicBezTo>
                  <a:cubicBezTo>
                    <a:pt x="212" y="120"/>
                    <a:pt x="159" y="225"/>
                    <a:pt x="106" y="278"/>
                  </a:cubicBezTo>
                  <a:lnTo>
                    <a:pt x="0" y="940"/>
                  </a:lnTo>
                  <a:lnTo>
                    <a:pt x="3918" y="1933"/>
                  </a:lnTo>
                  <a:lnTo>
                    <a:pt x="4077" y="1271"/>
                  </a:lnTo>
                  <a:cubicBezTo>
                    <a:pt x="4130" y="1165"/>
                    <a:pt x="4077" y="1046"/>
                    <a:pt x="4024" y="940"/>
                  </a:cubicBezTo>
                  <a:cubicBezTo>
                    <a:pt x="3971" y="887"/>
                    <a:pt x="3918" y="834"/>
                    <a:pt x="3852" y="834"/>
                  </a:cubicBezTo>
                  <a:lnTo>
                    <a:pt x="3799" y="781"/>
                  </a:lnTo>
                  <a:lnTo>
                    <a:pt x="609" y="0"/>
                  </a:lnTo>
                  <a:close/>
                </a:path>
              </a:pathLst>
            </a:custGeom>
            <a:solidFill>
              <a:srgbClr val="FAFBED"/>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04" name="Google Shape;498;p27">
              <a:extLst>
                <a:ext uri="{FF2B5EF4-FFF2-40B4-BE49-F238E27FC236}">
                  <a16:creationId xmlns:a16="http://schemas.microsoft.com/office/drawing/2014/main" id="{3F6C4494-4796-48A2-8886-1DCED0045D2E}"/>
                </a:ext>
              </a:extLst>
            </p:cNvPr>
            <p:cNvSpPr/>
            <p:nvPr/>
          </p:nvSpPr>
          <p:spPr>
            <a:xfrm>
              <a:off x="5626351" y="4160499"/>
              <a:ext cx="243630" cy="80584"/>
            </a:xfrm>
            <a:custGeom>
              <a:avLst/>
              <a:gdLst/>
              <a:ahLst/>
              <a:cxnLst/>
              <a:rect l="l" t="t" r="r" b="b"/>
              <a:pathLst>
                <a:path w="4408" h="1458" extrusionOk="0">
                  <a:moveTo>
                    <a:pt x="263" y="0"/>
                  </a:moveTo>
                  <a:cubicBezTo>
                    <a:pt x="159" y="0"/>
                    <a:pt x="53" y="87"/>
                    <a:pt x="53" y="173"/>
                  </a:cubicBezTo>
                  <a:cubicBezTo>
                    <a:pt x="0" y="345"/>
                    <a:pt x="106" y="504"/>
                    <a:pt x="212" y="504"/>
                  </a:cubicBezTo>
                  <a:lnTo>
                    <a:pt x="4077" y="1444"/>
                  </a:lnTo>
                  <a:cubicBezTo>
                    <a:pt x="4106" y="1454"/>
                    <a:pt x="4134" y="1458"/>
                    <a:pt x="4160" y="1458"/>
                  </a:cubicBezTo>
                  <a:cubicBezTo>
                    <a:pt x="4277" y="1458"/>
                    <a:pt x="4364" y="1372"/>
                    <a:pt x="4408" y="1285"/>
                  </a:cubicBezTo>
                  <a:cubicBezTo>
                    <a:pt x="4408" y="1113"/>
                    <a:pt x="4355" y="1007"/>
                    <a:pt x="4183" y="954"/>
                  </a:cubicBezTo>
                  <a:lnTo>
                    <a:pt x="331" y="15"/>
                  </a:lnTo>
                  <a:cubicBezTo>
                    <a:pt x="309" y="5"/>
                    <a:pt x="286" y="0"/>
                    <a:pt x="263" y="0"/>
                  </a:cubicBezTo>
                  <a:close/>
                </a:path>
              </a:pathLst>
            </a:custGeom>
            <a:solidFill>
              <a:schemeClr val="dk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05" name="Google Shape;499;p27">
              <a:extLst>
                <a:ext uri="{FF2B5EF4-FFF2-40B4-BE49-F238E27FC236}">
                  <a16:creationId xmlns:a16="http://schemas.microsoft.com/office/drawing/2014/main" id="{2674BDF2-8965-4D1E-807D-E6D106AFBFDA}"/>
                </a:ext>
              </a:extLst>
            </p:cNvPr>
            <p:cNvSpPr/>
            <p:nvPr/>
          </p:nvSpPr>
          <p:spPr>
            <a:xfrm>
              <a:off x="5604409" y="4254476"/>
              <a:ext cx="244349" cy="79865"/>
            </a:xfrm>
            <a:custGeom>
              <a:avLst/>
              <a:gdLst/>
              <a:ahLst/>
              <a:cxnLst/>
              <a:rect l="l" t="t" r="r" b="b"/>
              <a:pathLst>
                <a:path w="4421" h="1445" extrusionOk="0">
                  <a:moveTo>
                    <a:pt x="331" y="1"/>
                  </a:moveTo>
                  <a:cubicBezTo>
                    <a:pt x="225" y="1"/>
                    <a:pt x="66" y="54"/>
                    <a:pt x="66" y="226"/>
                  </a:cubicBezTo>
                  <a:cubicBezTo>
                    <a:pt x="0" y="332"/>
                    <a:pt x="119" y="491"/>
                    <a:pt x="225" y="491"/>
                  </a:cubicBezTo>
                  <a:lnTo>
                    <a:pt x="4090" y="1430"/>
                  </a:lnTo>
                  <a:cubicBezTo>
                    <a:pt x="4119" y="1440"/>
                    <a:pt x="4147" y="1444"/>
                    <a:pt x="4173" y="1444"/>
                  </a:cubicBezTo>
                  <a:cubicBezTo>
                    <a:pt x="4290" y="1444"/>
                    <a:pt x="4378" y="1358"/>
                    <a:pt x="4421" y="1271"/>
                  </a:cubicBezTo>
                  <a:cubicBezTo>
                    <a:pt x="4421" y="1099"/>
                    <a:pt x="4368" y="994"/>
                    <a:pt x="4196" y="941"/>
                  </a:cubicBezTo>
                  <a:lnTo>
                    <a:pt x="331" y="1"/>
                  </a:lnTo>
                  <a:close/>
                </a:path>
              </a:pathLst>
            </a:custGeom>
            <a:solidFill>
              <a:schemeClr val="dk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06" name="Google Shape;500;p27">
              <a:extLst>
                <a:ext uri="{FF2B5EF4-FFF2-40B4-BE49-F238E27FC236}">
                  <a16:creationId xmlns:a16="http://schemas.microsoft.com/office/drawing/2014/main" id="{138DF767-835B-4C1B-9DEF-B209F8AD9A0A}"/>
                </a:ext>
              </a:extLst>
            </p:cNvPr>
            <p:cNvSpPr/>
            <p:nvPr/>
          </p:nvSpPr>
          <p:spPr>
            <a:xfrm>
              <a:off x="6376144" y="3457797"/>
              <a:ext cx="158072" cy="233903"/>
            </a:xfrm>
            <a:custGeom>
              <a:avLst/>
              <a:gdLst/>
              <a:ahLst/>
              <a:cxnLst/>
              <a:rect l="l" t="t" r="r" b="b"/>
              <a:pathLst>
                <a:path w="2860" h="4232" extrusionOk="0">
                  <a:moveTo>
                    <a:pt x="2381" y="0"/>
                  </a:moveTo>
                  <a:cubicBezTo>
                    <a:pt x="2298" y="0"/>
                    <a:pt x="2214" y="33"/>
                    <a:pt x="2145" y="102"/>
                  </a:cubicBezTo>
                  <a:cubicBezTo>
                    <a:pt x="2039" y="155"/>
                    <a:pt x="1" y="1532"/>
                    <a:pt x="384" y="3901"/>
                  </a:cubicBezTo>
                  <a:cubicBezTo>
                    <a:pt x="437" y="4073"/>
                    <a:pt x="596" y="4231"/>
                    <a:pt x="821" y="4231"/>
                  </a:cubicBezTo>
                  <a:lnTo>
                    <a:pt x="874" y="4231"/>
                  </a:lnTo>
                  <a:cubicBezTo>
                    <a:pt x="1099" y="4179"/>
                    <a:pt x="1258" y="3954"/>
                    <a:pt x="1205" y="3742"/>
                  </a:cubicBezTo>
                  <a:cubicBezTo>
                    <a:pt x="927" y="1968"/>
                    <a:pt x="2528" y="817"/>
                    <a:pt x="2581" y="817"/>
                  </a:cubicBezTo>
                  <a:cubicBezTo>
                    <a:pt x="2806" y="645"/>
                    <a:pt x="2859" y="380"/>
                    <a:pt x="2701" y="208"/>
                  </a:cubicBezTo>
                  <a:cubicBezTo>
                    <a:pt x="2629" y="73"/>
                    <a:pt x="2506" y="0"/>
                    <a:pt x="2381" y="0"/>
                  </a:cubicBezTo>
                  <a:close/>
                </a:path>
              </a:pathLst>
            </a:custGeom>
            <a:solidFill>
              <a:srgbClr val="74E2ED"/>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07" name="Google Shape;501;p27">
              <a:extLst>
                <a:ext uri="{FF2B5EF4-FFF2-40B4-BE49-F238E27FC236}">
                  <a16:creationId xmlns:a16="http://schemas.microsoft.com/office/drawing/2014/main" id="{4CBA8055-B063-450A-8906-2CF185A9842D}"/>
                </a:ext>
              </a:extLst>
            </p:cNvPr>
            <p:cNvSpPr/>
            <p:nvPr/>
          </p:nvSpPr>
          <p:spPr>
            <a:xfrm>
              <a:off x="6180820" y="3609734"/>
              <a:ext cx="527497" cy="527442"/>
            </a:xfrm>
            <a:custGeom>
              <a:avLst/>
              <a:gdLst/>
              <a:ahLst/>
              <a:cxnLst/>
              <a:rect l="l" t="t" r="r" b="b"/>
              <a:pathLst>
                <a:path w="9544" h="9543" extrusionOk="0">
                  <a:moveTo>
                    <a:pt x="4739" y="0"/>
                  </a:moveTo>
                  <a:cubicBezTo>
                    <a:pt x="2145" y="0"/>
                    <a:pt x="1" y="2144"/>
                    <a:pt x="1" y="4791"/>
                  </a:cubicBezTo>
                  <a:cubicBezTo>
                    <a:pt x="1" y="7385"/>
                    <a:pt x="2145" y="9543"/>
                    <a:pt x="4739" y="9543"/>
                  </a:cubicBezTo>
                  <a:cubicBezTo>
                    <a:pt x="7386" y="9543"/>
                    <a:pt x="9543" y="7385"/>
                    <a:pt x="9543" y="4791"/>
                  </a:cubicBezTo>
                  <a:cubicBezTo>
                    <a:pt x="9543" y="2144"/>
                    <a:pt x="7386" y="0"/>
                    <a:pt x="4739" y="0"/>
                  </a:cubicBezTo>
                  <a:close/>
                </a:path>
              </a:pathLst>
            </a:custGeom>
            <a:solidFill>
              <a:schemeClr val="accent6"/>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08" name="Google Shape;502;p27">
              <a:extLst>
                <a:ext uri="{FF2B5EF4-FFF2-40B4-BE49-F238E27FC236}">
                  <a16:creationId xmlns:a16="http://schemas.microsoft.com/office/drawing/2014/main" id="{8CE6223A-D964-464F-86AC-CE5DDBF82B21}"/>
                </a:ext>
              </a:extLst>
            </p:cNvPr>
            <p:cNvSpPr/>
            <p:nvPr/>
          </p:nvSpPr>
          <p:spPr>
            <a:xfrm>
              <a:off x="6241562" y="3659421"/>
              <a:ext cx="207815" cy="145692"/>
            </a:xfrm>
            <a:custGeom>
              <a:avLst/>
              <a:gdLst/>
              <a:ahLst/>
              <a:cxnLst/>
              <a:rect l="l" t="t" r="r" b="b"/>
              <a:pathLst>
                <a:path w="3760" h="2636" extrusionOk="0">
                  <a:moveTo>
                    <a:pt x="2633" y="1"/>
                  </a:moveTo>
                  <a:cubicBezTo>
                    <a:pt x="2247" y="1"/>
                    <a:pt x="1778" y="140"/>
                    <a:pt x="1324" y="425"/>
                  </a:cubicBezTo>
                  <a:cubicBezTo>
                    <a:pt x="450" y="914"/>
                    <a:pt x="0" y="1748"/>
                    <a:pt x="278" y="2238"/>
                  </a:cubicBezTo>
                  <a:cubicBezTo>
                    <a:pt x="439" y="2509"/>
                    <a:pt x="746" y="2635"/>
                    <a:pt x="1120" y="2635"/>
                  </a:cubicBezTo>
                  <a:cubicBezTo>
                    <a:pt x="1513" y="2635"/>
                    <a:pt x="1981" y="2496"/>
                    <a:pt x="2436" y="2238"/>
                  </a:cubicBezTo>
                  <a:cubicBezTo>
                    <a:pt x="3309" y="1695"/>
                    <a:pt x="3759" y="861"/>
                    <a:pt x="3428" y="372"/>
                  </a:cubicBezTo>
                  <a:cubicBezTo>
                    <a:pt x="3293" y="127"/>
                    <a:pt x="3000" y="1"/>
                    <a:pt x="2633" y="1"/>
                  </a:cubicBezTo>
                  <a:close/>
                </a:path>
              </a:pathLst>
            </a:custGeom>
            <a:solidFill>
              <a:schemeClr val="accent5"/>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09" name="Google Shape;503;p27">
              <a:extLst>
                <a:ext uri="{FF2B5EF4-FFF2-40B4-BE49-F238E27FC236}">
                  <a16:creationId xmlns:a16="http://schemas.microsoft.com/office/drawing/2014/main" id="{B4196230-7B41-4113-B6A8-CC4C3ED43B0A}"/>
                </a:ext>
              </a:extLst>
            </p:cNvPr>
            <p:cNvSpPr/>
            <p:nvPr/>
          </p:nvSpPr>
          <p:spPr>
            <a:xfrm>
              <a:off x="6189608" y="3719445"/>
              <a:ext cx="518709" cy="417731"/>
            </a:xfrm>
            <a:custGeom>
              <a:avLst/>
              <a:gdLst/>
              <a:ahLst/>
              <a:cxnLst/>
              <a:rect l="l" t="t" r="r" b="b"/>
              <a:pathLst>
                <a:path w="9385" h="7558" extrusionOk="0">
                  <a:moveTo>
                    <a:pt x="8445" y="0"/>
                  </a:moveTo>
                  <a:lnTo>
                    <a:pt x="8445" y="0"/>
                  </a:lnTo>
                  <a:cubicBezTo>
                    <a:pt x="8551" y="437"/>
                    <a:pt x="8603" y="821"/>
                    <a:pt x="8603" y="1271"/>
                  </a:cubicBezTo>
                  <a:cubicBezTo>
                    <a:pt x="8603" y="3918"/>
                    <a:pt x="6512" y="6009"/>
                    <a:pt x="3865" y="6009"/>
                  </a:cubicBezTo>
                  <a:cubicBezTo>
                    <a:pt x="2264" y="6009"/>
                    <a:pt x="887" y="5242"/>
                    <a:pt x="1" y="4024"/>
                  </a:cubicBezTo>
                  <a:lnTo>
                    <a:pt x="1" y="4024"/>
                  </a:lnTo>
                  <a:cubicBezTo>
                    <a:pt x="556" y="6062"/>
                    <a:pt x="2436" y="7558"/>
                    <a:pt x="4580" y="7558"/>
                  </a:cubicBezTo>
                  <a:cubicBezTo>
                    <a:pt x="7227" y="7558"/>
                    <a:pt x="9384" y="5400"/>
                    <a:pt x="9384" y="2806"/>
                  </a:cubicBezTo>
                  <a:cubicBezTo>
                    <a:pt x="9384" y="1761"/>
                    <a:pt x="9053" y="821"/>
                    <a:pt x="8445" y="0"/>
                  </a:cubicBezTo>
                  <a:close/>
                </a:path>
              </a:pathLst>
            </a:custGeom>
            <a:solidFill>
              <a:srgbClr val="D4145A"/>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grpSp>
        <p:nvGrpSpPr>
          <p:cNvPr id="292" name="Group 291">
            <a:extLst>
              <a:ext uri="{FF2B5EF4-FFF2-40B4-BE49-F238E27FC236}">
                <a16:creationId xmlns:a16="http://schemas.microsoft.com/office/drawing/2014/main" id="{81AB7299-1143-40B8-A113-516BAE18D37E}"/>
              </a:ext>
            </a:extLst>
          </p:cNvPr>
          <p:cNvGrpSpPr/>
          <p:nvPr userDrawn="1"/>
        </p:nvGrpSpPr>
        <p:grpSpPr>
          <a:xfrm>
            <a:off x="1199183" y="2707053"/>
            <a:ext cx="1653691" cy="1514189"/>
            <a:chOff x="1598355" y="3608289"/>
            <a:chExt cx="2204156" cy="2018295"/>
          </a:xfrm>
        </p:grpSpPr>
        <p:grpSp>
          <p:nvGrpSpPr>
            <p:cNvPr id="211" name="Google Shape;505;p27">
              <a:extLst>
                <a:ext uri="{FF2B5EF4-FFF2-40B4-BE49-F238E27FC236}">
                  <a16:creationId xmlns:a16="http://schemas.microsoft.com/office/drawing/2014/main" id="{A42BCA09-07B9-4CBD-A2DF-E24B3C63BD62}"/>
                </a:ext>
              </a:extLst>
            </p:cNvPr>
            <p:cNvGrpSpPr/>
            <p:nvPr/>
          </p:nvGrpSpPr>
          <p:grpSpPr>
            <a:xfrm>
              <a:off x="1598355" y="4368136"/>
              <a:ext cx="868990" cy="1258447"/>
              <a:chOff x="3235834" y="3793115"/>
              <a:chExt cx="868990" cy="1258447"/>
            </a:xfrm>
          </p:grpSpPr>
          <p:sp>
            <p:nvSpPr>
              <p:cNvPr id="259" name="Google Shape;506;p27">
                <a:extLst>
                  <a:ext uri="{FF2B5EF4-FFF2-40B4-BE49-F238E27FC236}">
                    <a16:creationId xmlns:a16="http://schemas.microsoft.com/office/drawing/2014/main" id="{BD828A38-7FD5-4192-AFA1-0F8CBEA346BE}"/>
                  </a:ext>
                </a:extLst>
              </p:cNvPr>
              <p:cNvSpPr/>
              <p:nvPr/>
            </p:nvSpPr>
            <p:spPr>
              <a:xfrm>
                <a:off x="3236476" y="3795496"/>
                <a:ext cx="868347" cy="1256066"/>
              </a:xfrm>
              <a:custGeom>
                <a:avLst/>
                <a:gdLst/>
                <a:ahLst/>
                <a:cxnLst/>
                <a:rect l="l" t="t" r="r" b="b"/>
                <a:pathLst>
                  <a:path w="15711" h="22726" extrusionOk="0">
                    <a:moveTo>
                      <a:pt x="1099" y="1"/>
                    </a:moveTo>
                    <a:cubicBezTo>
                      <a:pt x="490" y="1"/>
                      <a:pt x="1" y="491"/>
                      <a:pt x="1" y="1099"/>
                    </a:cubicBezTo>
                    <a:lnTo>
                      <a:pt x="1" y="21614"/>
                    </a:lnTo>
                    <a:cubicBezTo>
                      <a:pt x="1" y="22223"/>
                      <a:pt x="490" y="22726"/>
                      <a:pt x="1099" y="22726"/>
                    </a:cubicBezTo>
                    <a:lnTo>
                      <a:pt x="14612" y="22726"/>
                    </a:lnTo>
                    <a:cubicBezTo>
                      <a:pt x="15221" y="22726"/>
                      <a:pt x="15711" y="22223"/>
                      <a:pt x="15711" y="21614"/>
                    </a:cubicBezTo>
                    <a:lnTo>
                      <a:pt x="15711" y="1099"/>
                    </a:lnTo>
                    <a:cubicBezTo>
                      <a:pt x="15711" y="491"/>
                      <a:pt x="15221" y="1"/>
                      <a:pt x="14612" y="1"/>
                    </a:cubicBezTo>
                    <a:close/>
                  </a:path>
                </a:pathLst>
              </a:custGeom>
              <a:solidFill>
                <a:srgbClr val="FFFFFF"/>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nvGrpSpPr>
              <p:cNvPr id="260" name="Google Shape;507;p27">
                <a:extLst>
                  <a:ext uri="{FF2B5EF4-FFF2-40B4-BE49-F238E27FC236}">
                    <a16:creationId xmlns:a16="http://schemas.microsoft.com/office/drawing/2014/main" id="{E29DCE97-F16B-4989-BDC3-AA1A5694BD20}"/>
                  </a:ext>
                </a:extLst>
              </p:cNvPr>
              <p:cNvGrpSpPr/>
              <p:nvPr/>
            </p:nvGrpSpPr>
            <p:grpSpPr>
              <a:xfrm>
                <a:off x="3235834" y="3793115"/>
                <a:ext cx="865418" cy="1258447"/>
                <a:chOff x="3235834" y="3793115"/>
                <a:chExt cx="865418" cy="1258447"/>
              </a:xfrm>
            </p:grpSpPr>
            <p:sp>
              <p:nvSpPr>
                <p:cNvPr id="261" name="Google Shape;508;p27">
                  <a:extLst>
                    <a:ext uri="{FF2B5EF4-FFF2-40B4-BE49-F238E27FC236}">
                      <a16:creationId xmlns:a16="http://schemas.microsoft.com/office/drawing/2014/main" id="{8AB76180-4FBF-46B5-AF84-3C5E2E574B03}"/>
                    </a:ext>
                  </a:extLst>
                </p:cNvPr>
                <p:cNvSpPr/>
                <p:nvPr/>
              </p:nvSpPr>
              <p:spPr>
                <a:xfrm>
                  <a:off x="3235834" y="3793115"/>
                  <a:ext cx="865418" cy="389985"/>
                </a:xfrm>
                <a:custGeom>
                  <a:avLst/>
                  <a:gdLst/>
                  <a:ahLst/>
                  <a:cxnLst/>
                  <a:rect l="l" t="t" r="r" b="b"/>
                  <a:pathLst>
                    <a:path w="15658" h="7056" extrusionOk="0">
                      <a:moveTo>
                        <a:pt x="1046" y="1"/>
                      </a:moveTo>
                      <a:cubicBezTo>
                        <a:pt x="437" y="1"/>
                        <a:pt x="1" y="491"/>
                        <a:pt x="1" y="1099"/>
                      </a:cubicBezTo>
                      <a:lnTo>
                        <a:pt x="1" y="7055"/>
                      </a:lnTo>
                      <a:lnTo>
                        <a:pt x="15658" y="7055"/>
                      </a:lnTo>
                      <a:lnTo>
                        <a:pt x="15658" y="1099"/>
                      </a:lnTo>
                      <a:cubicBezTo>
                        <a:pt x="15658" y="491"/>
                        <a:pt x="15168" y="1"/>
                        <a:pt x="14559" y="1"/>
                      </a:cubicBezTo>
                      <a:close/>
                    </a:path>
                  </a:pathLst>
                </a:custGeom>
                <a:solidFill>
                  <a:schemeClr val="accent5"/>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62" name="Google Shape;509;p27">
                  <a:extLst>
                    <a:ext uri="{FF2B5EF4-FFF2-40B4-BE49-F238E27FC236}">
                      <a16:creationId xmlns:a16="http://schemas.microsoft.com/office/drawing/2014/main" id="{D08CAE54-F59F-4A10-8D78-8262F1A9DB44}"/>
                    </a:ext>
                  </a:extLst>
                </p:cNvPr>
                <p:cNvSpPr/>
                <p:nvPr/>
              </p:nvSpPr>
              <p:spPr>
                <a:xfrm>
                  <a:off x="3306725" y="3905262"/>
                  <a:ext cx="719118" cy="182888"/>
                </a:xfrm>
                <a:custGeom>
                  <a:avLst/>
                  <a:gdLst/>
                  <a:ahLst/>
                  <a:cxnLst/>
                  <a:rect l="l" t="t" r="r" b="b"/>
                  <a:pathLst>
                    <a:path w="13011" h="3309" extrusionOk="0">
                      <a:moveTo>
                        <a:pt x="662" y="0"/>
                      </a:moveTo>
                      <a:cubicBezTo>
                        <a:pt x="278" y="0"/>
                        <a:pt x="0" y="278"/>
                        <a:pt x="0" y="662"/>
                      </a:cubicBezTo>
                      <a:lnTo>
                        <a:pt x="0" y="2647"/>
                      </a:lnTo>
                      <a:cubicBezTo>
                        <a:pt x="0" y="3031"/>
                        <a:pt x="278" y="3309"/>
                        <a:pt x="662" y="3309"/>
                      </a:cubicBezTo>
                      <a:lnTo>
                        <a:pt x="12349" y="3309"/>
                      </a:lnTo>
                      <a:cubicBezTo>
                        <a:pt x="12733" y="3309"/>
                        <a:pt x="13011" y="3031"/>
                        <a:pt x="13011" y="2647"/>
                      </a:cubicBezTo>
                      <a:lnTo>
                        <a:pt x="13011" y="662"/>
                      </a:lnTo>
                      <a:cubicBezTo>
                        <a:pt x="13011" y="278"/>
                        <a:pt x="12733" y="0"/>
                        <a:pt x="12349" y="0"/>
                      </a:cubicBezTo>
                      <a:close/>
                    </a:path>
                  </a:pathLst>
                </a:custGeom>
                <a:solidFill>
                  <a:srgbClr val="233E49"/>
                </a:solidFill>
                <a:ln w="9525" cap="flat" cmpd="sng">
                  <a:solidFill>
                    <a:srgbClr val="233E49"/>
                  </a:solidFill>
                  <a:prstDash val="solid"/>
                  <a:round/>
                  <a:headEnd type="none" w="sm" len="sm"/>
                  <a:tailEnd type="none" w="sm" len="sm"/>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63" name="Google Shape;510;p27">
                  <a:extLst>
                    <a:ext uri="{FF2B5EF4-FFF2-40B4-BE49-F238E27FC236}">
                      <a16:creationId xmlns:a16="http://schemas.microsoft.com/office/drawing/2014/main" id="{9DB1CFE6-09AD-4BAD-99EC-F2FB4357E9BE}"/>
                    </a:ext>
                  </a:extLst>
                </p:cNvPr>
                <p:cNvSpPr/>
                <p:nvPr/>
              </p:nvSpPr>
              <p:spPr>
                <a:xfrm>
                  <a:off x="3309654" y="4261478"/>
                  <a:ext cx="146355" cy="143426"/>
                </a:xfrm>
                <a:custGeom>
                  <a:avLst/>
                  <a:gdLst/>
                  <a:ahLst/>
                  <a:cxnLst/>
                  <a:rect l="l" t="t" r="r" b="b"/>
                  <a:pathLst>
                    <a:path w="2648" h="2595" extrusionOk="0">
                      <a:moveTo>
                        <a:pt x="556" y="1"/>
                      </a:moveTo>
                      <a:cubicBezTo>
                        <a:pt x="278" y="1"/>
                        <a:pt x="0" y="226"/>
                        <a:pt x="0" y="504"/>
                      </a:cubicBezTo>
                      <a:lnTo>
                        <a:pt x="0" y="2052"/>
                      </a:lnTo>
                      <a:cubicBezTo>
                        <a:pt x="0" y="2383"/>
                        <a:pt x="278" y="2595"/>
                        <a:pt x="556" y="2595"/>
                      </a:cubicBezTo>
                      <a:lnTo>
                        <a:pt x="2091" y="2595"/>
                      </a:lnTo>
                      <a:cubicBezTo>
                        <a:pt x="2369" y="2595"/>
                        <a:pt x="2647" y="2383"/>
                        <a:pt x="2647" y="2052"/>
                      </a:cubicBezTo>
                      <a:lnTo>
                        <a:pt x="2647" y="504"/>
                      </a:lnTo>
                      <a:cubicBezTo>
                        <a:pt x="2647" y="226"/>
                        <a:pt x="2369" y="1"/>
                        <a:pt x="2091" y="1"/>
                      </a:cubicBezTo>
                      <a:close/>
                    </a:path>
                  </a:pathLst>
                </a:custGeom>
                <a:solidFill>
                  <a:srgbClr val="EE1D69"/>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64" name="Google Shape;511;p27">
                  <a:extLst>
                    <a:ext uri="{FF2B5EF4-FFF2-40B4-BE49-F238E27FC236}">
                      <a16:creationId xmlns:a16="http://schemas.microsoft.com/office/drawing/2014/main" id="{70583FED-039A-47A5-B629-2D017A70CC66}"/>
                    </a:ext>
                  </a:extLst>
                </p:cNvPr>
                <p:cNvSpPr/>
                <p:nvPr/>
              </p:nvSpPr>
              <p:spPr>
                <a:xfrm>
                  <a:off x="3501275" y="4261478"/>
                  <a:ext cx="143426" cy="143426"/>
                </a:xfrm>
                <a:custGeom>
                  <a:avLst/>
                  <a:gdLst/>
                  <a:ahLst/>
                  <a:cxnLst/>
                  <a:rect l="l" t="t" r="r" b="b"/>
                  <a:pathLst>
                    <a:path w="2595" h="2595" extrusionOk="0">
                      <a:moveTo>
                        <a:pt x="557" y="1"/>
                      </a:moveTo>
                      <a:cubicBezTo>
                        <a:pt x="226" y="1"/>
                        <a:pt x="1" y="226"/>
                        <a:pt x="1" y="504"/>
                      </a:cubicBezTo>
                      <a:lnTo>
                        <a:pt x="1" y="2052"/>
                      </a:lnTo>
                      <a:cubicBezTo>
                        <a:pt x="1" y="2383"/>
                        <a:pt x="226" y="2595"/>
                        <a:pt x="557" y="2595"/>
                      </a:cubicBezTo>
                      <a:lnTo>
                        <a:pt x="2105" y="2595"/>
                      </a:lnTo>
                      <a:cubicBezTo>
                        <a:pt x="2383" y="2595"/>
                        <a:pt x="2595" y="2383"/>
                        <a:pt x="2595" y="2052"/>
                      </a:cubicBezTo>
                      <a:lnTo>
                        <a:pt x="2595" y="504"/>
                      </a:lnTo>
                      <a:cubicBezTo>
                        <a:pt x="2595" y="226"/>
                        <a:pt x="2383" y="1"/>
                        <a:pt x="2105" y="1"/>
                      </a:cubicBezTo>
                      <a:close/>
                    </a:path>
                  </a:pathLst>
                </a:custGeom>
                <a:solidFill>
                  <a:srgbClr val="CECCBC"/>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65" name="Google Shape;512;p27">
                  <a:extLst>
                    <a:ext uri="{FF2B5EF4-FFF2-40B4-BE49-F238E27FC236}">
                      <a16:creationId xmlns:a16="http://schemas.microsoft.com/office/drawing/2014/main" id="{D2C0D188-0581-496D-BB69-AB762A023099}"/>
                    </a:ext>
                  </a:extLst>
                </p:cNvPr>
                <p:cNvSpPr/>
                <p:nvPr/>
              </p:nvSpPr>
              <p:spPr>
                <a:xfrm>
                  <a:off x="3693670" y="4261478"/>
                  <a:ext cx="143426" cy="143426"/>
                </a:xfrm>
                <a:custGeom>
                  <a:avLst/>
                  <a:gdLst/>
                  <a:ahLst/>
                  <a:cxnLst/>
                  <a:rect l="l" t="t" r="r" b="b"/>
                  <a:pathLst>
                    <a:path w="2595" h="2595" extrusionOk="0">
                      <a:moveTo>
                        <a:pt x="490" y="1"/>
                      </a:moveTo>
                      <a:cubicBezTo>
                        <a:pt x="226" y="1"/>
                        <a:pt x="1" y="226"/>
                        <a:pt x="1" y="504"/>
                      </a:cubicBezTo>
                      <a:lnTo>
                        <a:pt x="1" y="2052"/>
                      </a:lnTo>
                      <a:cubicBezTo>
                        <a:pt x="1" y="2383"/>
                        <a:pt x="226" y="2595"/>
                        <a:pt x="490" y="2595"/>
                      </a:cubicBezTo>
                      <a:lnTo>
                        <a:pt x="2092" y="2595"/>
                      </a:lnTo>
                      <a:cubicBezTo>
                        <a:pt x="2370" y="2595"/>
                        <a:pt x="2595" y="2383"/>
                        <a:pt x="2595" y="2052"/>
                      </a:cubicBezTo>
                      <a:lnTo>
                        <a:pt x="2595" y="504"/>
                      </a:lnTo>
                      <a:cubicBezTo>
                        <a:pt x="2595" y="226"/>
                        <a:pt x="2370" y="1"/>
                        <a:pt x="2092" y="1"/>
                      </a:cubicBezTo>
                      <a:close/>
                    </a:path>
                  </a:pathLst>
                </a:custGeom>
                <a:solidFill>
                  <a:srgbClr val="CECCBC"/>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66" name="Google Shape;513;p27">
                  <a:extLst>
                    <a:ext uri="{FF2B5EF4-FFF2-40B4-BE49-F238E27FC236}">
                      <a16:creationId xmlns:a16="http://schemas.microsoft.com/office/drawing/2014/main" id="{76B17AE7-FC35-4694-9100-6C5B55E674A5}"/>
                    </a:ext>
                  </a:extLst>
                </p:cNvPr>
                <p:cNvSpPr/>
                <p:nvPr/>
              </p:nvSpPr>
              <p:spPr>
                <a:xfrm>
                  <a:off x="3309654" y="4453872"/>
                  <a:ext cx="146355" cy="143426"/>
                </a:xfrm>
                <a:custGeom>
                  <a:avLst/>
                  <a:gdLst/>
                  <a:ahLst/>
                  <a:cxnLst/>
                  <a:rect l="l" t="t" r="r" b="b"/>
                  <a:pathLst>
                    <a:path w="2648" h="2595" extrusionOk="0">
                      <a:moveTo>
                        <a:pt x="556" y="1"/>
                      </a:moveTo>
                      <a:cubicBezTo>
                        <a:pt x="278" y="1"/>
                        <a:pt x="0" y="226"/>
                        <a:pt x="0" y="556"/>
                      </a:cubicBezTo>
                      <a:lnTo>
                        <a:pt x="0" y="2092"/>
                      </a:lnTo>
                      <a:cubicBezTo>
                        <a:pt x="0" y="2370"/>
                        <a:pt x="278" y="2595"/>
                        <a:pt x="556" y="2595"/>
                      </a:cubicBezTo>
                      <a:lnTo>
                        <a:pt x="2091" y="2595"/>
                      </a:lnTo>
                      <a:cubicBezTo>
                        <a:pt x="2369" y="2595"/>
                        <a:pt x="2647" y="2370"/>
                        <a:pt x="2647" y="2092"/>
                      </a:cubicBezTo>
                      <a:lnTo>
                        <a:pt x="2647" y="556"/>
                      </a:lnTo>
                      <a:cubicBezTo>
                        <a:pt x="2647" y="226"/>
                        <a:pt x="2369" y="1"/>
                        <a:pt x="2091" y="1"/>
                      </a:cubicBezTo>
                      <a:close/>
                    </a:path>
                  </a:pathLst>
                </a:custGeom>
                <a:solidFill>
                  <a:srgbClr val="CECCBC"/>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67" name="Google Shape;514;p27">
                  <a:extLst>
                    <a:ext uri="{FF2B5EF4-FFF2-40B4-BE49-F238E27FC236}">
                      <a16:creationId xmlns:a16="http://schemas.microsoft.com/office/drawing/2014/main" id="{06563CF9-9334-4C03-9B26-6095F6C818E4}"/>
                    </a:ext>
                  </a:extLst>
                </p:cNvPr>
                <p:cNvSpPr/>
                <p:nvPr/>
              </p:nvSpPr>
              <p:spPr>
                <a:xfrm>
                  <a:off x="3501275" y="4453872"/>
                  <a:ext cx="143426" cy="143426"/>
                </a:xfrm>
                <a:custGeom>
                  <a:avLst/>
                  <a:gdLst/>
                  <a:ahLst/>
                  <a:cxnLst/>
                  <a:rect l="l" t="t" r="r" b="b"/>
                  <a:pathLst>
                    <a:path w="2595" h="2595" extrusionOk="0">
                      <a:moveTo>
                        <a:pt x="557" y="1"/>
                      </a:moveTo>
                      <a:cubicBezTo>
                        <a:pt x="226" y="1"/>
                        <a:pt x="1" y="226"/>
                        <a:pt x="1" y="556"/>
                      </a:cubicBezTo>
                      <a:lnTo>
                        <a:pt x="1" y="2092"/>
                      </a:lnTo>
                      <a:cubicBezTo>
                        <a:pt x="1" y="2370"/>
                        <a:pt x="226" y="2595"/>
                        <a:pt x="557" y="2595"/>
                      </a:cubicBezTo>
                      <a:lnTo>
                        <a:pt x="2105" y="2595"/>
                      </a:lnTo>
                      <a:cubicBezTo>
                        <a:pt x="2383" y="2595"/>
                        <a:pt x="2595" y="2370"/>
                        <a:pt x="2595" y="2092"/>
                      </a:cubicBezTo>
                      <a:lnTo>
                        <a:pt x="2595" y="556"/>
                      </a:lnTo>
                      <a:cubicBezTo>
                        <a:pt x="2595" y="226"/>
                        <a:pt x="2383" y="1"/>
                        <a:pt x="2105" y="1"/>
                      </a:cubicBezTo>
                      <a:close/>
                    </a:path>
                  </a:pathLst>
                </a:custGeom>
                <a:solidFill>
                  <a:srgbClr val="CECCBC"/>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68" name="Google Shape;515;p27">
                  <a:extLst>
                    <a:ext uri="{FF2B5EF4-FFF2-40B4-BE49-F238E27FC236}">
                      <a16:creationId xmlns:a16="http://schemas.microsoft.com/office/drawing/2014/main" id="{00A09FB6-1540-4742-BC12-1C40F843C573}"/>
                    </a:ext>
                  </a:extLst>
                </p:cNvPr>
                <p:cNvSpPr/>
                <p:nvPr/>
              </p:nvSpPr>
              <p:spPr>
                <a:xfrm>
                  <a:off x="3693670" y="4453872"/>
                  <a:ext cx="143426" cy="143426"/>
                </a:xfrm>
                <a:custGeom>
                  <a:avLst/>
                  <a:gdLst/>
                  <a:ahLst/>
                  <a:cxnLst/>
                  <a:rect l="l" t="t" r="r" b="b"/>
                  <a:pathLst>
                    <a:path w="2595" h="2595" extrusionOk="0">
                      <a:moveTo>
                        <a:pt x="490" y="1"/>
                      </a:moveTo>
                      <a:cubicBezTo>
                        <a:pt x="226" y="1"/>
                        <a:pt x="1" y="226"/>
                        <a:pt x="1" y="556"/>
                      </a:cubicBezTo>
                      <a:lnTo>
                        <a:pt x="1" y="2092"/>
                      </a:lnTo>
                      <a:cubicBezTo>
                        <a:pt x="1" y="2370"/>
                        <a:pt x="226" y="2595"/>
                        <a:pt x="490" y="2595"/>
                      </a:cubicBezTo>
                      <a:lnTo>
                        <a:pt x="2092" y="2595"/>
                      </a:lnTo>
                      <a:cubicBezTo>
                        <a:pt x="2370" y="2595"/>
                        <a:pt x="2595" y="2370"/>
                        <a:pt x="2595" y="2092"/>
                      </a:cubicBezTo>
                      <a:lnTo>
                        <a:pt x="2595" y="556"/>
                      </a:lnTo>
                      <a:cubicBezTo>
                        <a:pt x="2595" y="226"/>
                        <a:pt x="2370" y="1"/>
                        <a:pt x="2092" y="1"/>
                      </a:cubicBezTo>
                      <a:close/>
                    </a:path>
                  </a:pathLst>
                </a:custGeom>
                <a:solidFill>
                  <a:srgbClr val="CECCBC"/>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69" name="Google Shape;516;p27">
                  <a:extLst>
                    <a:ext uri="{FF2B5EF4-FFF2-40B4-BE49-F238E27FC236}">
                      <a16:creationId xmlns:a16="http://schemas.microsoft.com/office/drawing/2014/main" id="{B190F497-400D-4B46-B3AE-96032D54DFDA}"/>
                    </a:ext>
                  </a:extLst>
                </p:cNvPr>
                <p:cNvSpPr/>
                <p:nvPr/>
              </p:nvSpPr>
              <p:spPr>
                <a:xfrm>
                  <a:off x="3309654" y="4645549"/>
                  <a:ext cx="146355" cy="146355"/>
                </a:xfrm>
                <a:custGeom>
                  <a:avLst/>
                  <a:gdLst/>
                  <a:ahLst/>
                  <a:cxnLst/>
                  <a:rect l="l" t="t" r="r" b="b"/>
                  <a:pathLst>
                    <a:path w="2648" h="2648" extrusionOk="0">
                      <a:moveTo>
                        <a:pt x="556" y="0"/>
                      </a:moveTo>
                      <a:cubicBezTo>
                        <a:pt x="278" y="0"/>
                        <a:pt x="0" y="278"/>
                        <a:pt x="0" y="556"/>
                      </a:cubicBezTo>
                      <a:lnTo>
                        <a:pt x="0" y="2105"/>
                      </a:lnTo>
                      <a:cubicBezTo>
                        <a:pt x="0" y="2383"/>
                        <a:pt x="278" y="2647"/>
                        <a:pt x="556" y="2647"/>
                      </a:cubicBezTo>
                      <a:lnTo>
                        <a:pt x="2091" y="2647"/>
                      </a:lnTo>
                      <a:cubicBezTo>
                        <a:pt x="2369" y="2647"/>
                        <a:pt x="2647" y="2383"/>
                        <a:pt x="2647" y="2105"/>
                      </a:cubicBezTo>
                      <a:lnTo>
                        <a:pt x="2647" y="556"/>
                      </a:lnTo>
                      <a:cubicBezTo>
                        <a:pt x="2647" y="278"/>
                        <a:pt x="2369" y="0"/>
                        <a:pt x="2091" y="0"/>
                      </a:cubicBezTo>
                      <a:close/>
                    </a:path>
                  </a:pathLst>
                </a:custGeom>
                <a:solidFill>
                  <a:srgbClr val="EE1D69"/>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70" name="Google Shape;517;p27">
                  <a:extLst>
                    <a:ext uri="{FF2B5EF4-FFF2-40B4-BE49-F238E27FC236}">
                      <a16:creationId xmlns:a16="http://schemas.microsoft.com/office/drawing/2014/main" id="{1B2252C1-BAEB-4A32-8E90-3D383EA7B2E4}"/>
                    </a:ext>
                  </a:extLst>
                </p:cNvPr>
                <p:cNvSpPr/>
                <p:nvPr/>
              </p:nvSpPr>
              <p:spPr>
                <a:xfrm>
                  <a:off x="3501275" y="4645549"/>
                  <a:ext cx="143426" cy="146355"/>
                </a:xfrm>
                <a:custGeom>
                  <a:avLst/>
                  <a:gdLst/>
                  <a:ahLst/>
                  <a:cxnLst/>
                  <a:rect l="l" t="t" r="r" b="b"/>
                  <a:pathLst>
                    <a:path w="2595" h="2648" extrusionOk="0">
                      <a:moveTo>
                        <a:pt x="557" y="0"/>
                      </a:moveTo>
                      <a:cubicBezTo>
                        <a:pt x="226" y="0"/>
                        <a:pt x="1" y="278"/>
                        <a:pt x="1" y="556"/>
                      </a:cubicBezTo>
                      <a:lnTo>
                        <a:pt x="1" y="2105"/>
                      </a:lnTo>
                      <a:cubicBezTo>
                        <a:pt x="1" y="2383"/>
                        <a:pt x="226" y="2647"/>
                        <a:pt x="557" y="2647"/>
                      </a:cubicBezTo>
                      <a:lnTo>
                        <a:pt x="2105" y="2647"/>
                      </a:lnTo>
                      <a:cubicBezTo>
                        <a:pt x="2383" y="2647"/>
                        <a:pt x="2595" y="2383"/>
                        <a:pt x="2595" y="2105"/>
                      </a:cubicBezTo>
                      <a:lnTo>
                        <a:pt x="2595" y="556"/>
                      </a:lnTo>
                      <a:cubicBezTo>
                        <a:pt x="2595" y="278"/>
                        <a:pt x="2383" y="0"/>
                        <a:pt x="2105" y="0"/>
                      </a:cubicBezTo>
                      <a:close/>
                    </a:path>
                  </a:pathLst>
                </a:custGeom>
                <a:solidFill>
                  <a:srgbClr val="C1C1C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71" name="Google Shape;518;p27">
                  <a:extLst>
                    <a:ext uri="{FF2B5EF4-FFF2-40B4-BE49-F238E27FC236}">
                      <a16:creationId xmlns:a16="http://schemas.microsoft.com/office/drawing/2014/main" id="{7AD245D9-B2F3-4EB4-995D-CDC775197795}"/>
                    </a:ext>
                  </a:extLst>
                </p:cNvPr>
                <p:cNvSpPr/>
                <p:nvPr/>
              </p:nvSpPr>
              <p:spPr>
                <a:xfrm>
                  <a:off x="3693670" y="4645549"/>
                  <a:ext cx="143426" cy="146355"/>
                </a:xfrm>
                <a:custGeom>
                  <a:avLst/>
                  <a:gdLst/>
                  <a:ahLst/>
                  <a:cxnLst/>
                  <a:rect l="l" t="t" r="r" b="b"/>
                  <a:pathLst>
                    <a:path w="2595" h="2648" extrusionOk="0">
                      <a:moveTo>
                        <a:pt x="490" y="0"/>
                      </a:moveTo>
                      <a:cubicBezTo>
                        <a:pt x="226" y="0"/>
                        <a:pt x="1" y="278"/>
                        <a:pt x="1" y="556"/>
                      </a:cubicBezTo>
                      <a:lnTo>
                        <a:pt x="1" y="2105"/>
                      </a:lnTo>
                      <a:cubicBezTo>
                        <a:pt x="1" y="2383"/>
                        <a:pt x="226" y="2647"/>
                        <a:pt x="490" y="2647"/>
                      </a:cubicBezTo>
                      <a:lnTo>
                        <a:pt x="2092" y="2647"/>
                      </a:lnTo>
                      <a:cubicBezTo>
                        <a:pt x="2370" y="2647"/>
                        <a:pt x="2595" y="2383"/>
                        <a:pt x="2595" y="2105"/>
                      </a:cubicBezTo>
                      <a:lnTo>
                        <a:pt x="2595" y="556"/>
                      </a:lnTo>
                      <a:cubicBezTo>
                        <a:pt x="2595" y="278"/>
                        <a:pt x="2370" y="0"/>
                        <a:pt x="2092" y="0"/>
                      </a:cubicBezTo>
                      <a:close/>
                    </a:path>
                  </a:pathLst>
                </a:custGeom>
                <a:solidFill>
                  <a:srgbClr val="CECCBC"/>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72" name="Google Shape;519;p27">
                  <a:extLst>
                    <a:ext uri="{FF2B5EF4-FFF2-40B4-BE49-F238E27FC236}">
                      <a16:creationId xmlns:a16="http://schemas.microsoft.com/office/drawing/2014/main" id="{98A33EF0-520C-4B93-AE7C-E55930A5077E}"/>
                    </a:ext>
                  </a:extLst>
                </p:cNvPr>
                <p:cNvSpPr/>
                <p:nvPr/>
              </p:nvSpPr>
              <p:spPr>
                <a:xfrm>
                  <a:off x="3309654" y="4840873"/>
                  <a:ext cx="146355" cy="143426"/>
                </a:xfrm>
                <a:custGeom>
                  <a:avLst/>
                  <a:gdLst/>
                  <a:ahLst/>
                  <a:cxnLst/>
                  <a:rect l="l" t="t" r="r" b="b"/>
                  <a:pathLst>
                    <a:path w="2648" h="2595" extrusionOk="0">
                      <a:moveTo>
                        <a:pt x="556" y="0"/>
                      </a:moveTo>
                      <a:cubicBezTo>
                        <a:pt x="278" y="0"/>
                        <a:pt x="0" y="225"/>
                        <a:pt x="0" y="503"/>
                      </a:cubicBezTo>
                      <a:lnTo>
                        <a:pt x="0" y="2091"/>
                      </a:lnTo>
                      <a:cubicBezTo>
                        <a:pt x="0" y="2369"/>
                        <a:pt x="278" y="2594"/>
                        <a:pt x="556" y="2594"/>
                      </a:cubicBezTo>
                      <a:lnTo>
                        <a:pt x="2091" y="2594"/>
                      </a:lnTo>
                      <a:cubicBezTo>
                        <a:pt x="2369" y="2594"/>
                        <a:pt x="2647" y="2369"/>
                        <a:pt x="2647" y="2091"/>
                      </a:cubicBezTo>
                      <a:lnTo>
                        <a:pt x="2647" y="503"/>
                      </a:lnTo>
                      <a:cubicBezTo>
                        <a:pt x="2647" y="225"/>
                        <a:pt x="2369" y="0"/>
                        <a:pt x="2091" y="0"/>
                      </a:cubicBezTo>
                      <a:close/>
                    </a:path>
                  </a:pathLst>
                </a:custGeom>
                <a:solidFill>
                  <a:srgbClr val="EE1D69"/>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73" name="Google Shape;520;p27">
                  <a:extLst>
                    <a:ext uri="{FF2B5EF4-FFF2-40B4-BE49-F238E27FC236}">
                      <a16:creationId xmlns:a16="http://schemas.microsoft.com/office/drawing/2014/main" id="{BF34BFB8-E0F8-4561-BD25-835FE61E4027}"/>
                    </a:ext>
                  </a:extLst>
                </p:cNvPr>
                <p:cNvSpPr/>
                <p:nvPr/>
              </p:nvSpPr>
              <p:spPr>
                <a:xfrm>
                  <a:off x="3501275" y="4840873"/>
                  <a:ext cx="143426" cy="143426"/>
                </a:xfrm>
                <a:custGeom>
                  <a:avLst/>
                  <a:gdLst/>
                  <a:ahLst/>
                  <a:cxnLst/>
                  <a:rect l="l" t="t" r="r" b="b"/>
                  <a:pathLst>
                    <a:path w="2595" h="2595" extrusionOk="0">
                      <a:moveTo>
                        <a:pt x="557" y="0"/>
                      </a:moveTo>
                      <a:cubicBezTo>
                        <a:pt x="226" y="0"/>
                        <a:pt x="1" y="225"/>
                        <a:pt x="1" y="503"/>
                      </a:cubicBezTo>
                      <a:lnTo>
                        <a:pt x="1" y="2091"/>
                      </a:lnTo>
                      <a:cubicBezTo>
                        <a:pt x="1" y="2369"/>
                        <a:pt x="226" y="2594"/>
                        <a:pt x="557" y="2594"/>
                      </a:cubicBezTo>
                      <a:lnTo>
                        <a:pt x="2105" y="2594"/>
                      </a:lnTo>
                      <a:cubicBezTo>
                        <a:pt x="2383" y="2594"/>
                        <a:pt x="2595" y="2369"/>
                        <a:pt x="2595" y="2091"/>
                      </a:cubicBezTo>
                      <a:lnTo>
                        <a:pt x="2595" y="503"/>
                      </a:lnTo>
                      <a:cubicBezTo>
                        <a:pt x="2595" y="225"/>
                        <a:pt x="2383" y="0"/>
                        <a:pt x="2105" y="0"/>
                      </a:cubicBezTo>
                      <a:close/>
                    </a:path>
                  </a:pathLst>
                </a:custGeom>
                <a:solidFill>
                  <a:srgbClr val="CECCBC"/>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74" name="Google Shape;521;p27">
                  <a:extLst>
                    <a:ext uri="{FF2B5EF4-FFF2-40B4-BE49-F238E27FC236}">
                      <a16:creationId xmlns:a16="http://schemas.microsoft.com/office/drawing/2014/main" id="{2B528C3C-EA42-4CC7-9BAF-11A3DAC1CC9E}"/>
                    </a:ext>
                  </a:extLst>
                </p:cNvPr>
                <p:cNvSpPr/>
                <p:nvPr/>
              </p:nvSpPr>
              <p:spPr>
                <a:xfrm>
                  <a:off x="3693670" y="4840873"/>
                  <a:ext cx="143426" cy="143426"/>
                </a:xfrm>
                <a:custGeom>
                  <a:avLst/>
                  <a:gdLst/>
                  <a:ahLst/>
                  <a:cxnLst/>
                  <a:rect l="l" t="t" r="r" b="b"/>
                  <a:pathLst>
                    <a:path w="2595" h="2595" extrusionOk="0">
                      <a:moveTo>
                        <a:pt x="490" y="0"/>
                      </a:moveTo>
                      <a:cubicBezTo>
                        <a:pt x="226" y="0"/>
                        <a:pt x="1" y="225"/>
                        <a:pt x="1" y="503"/>
                      </a:cubicBezTo>
                      <a:lnTo>
                        <a:pt x="1" y="2091"/>
                      </a:lnTo>
                      <a:cubicBezTo>
                        <a:pt x="1" y="2369"/>
                        <a:pt x="226" y="2594"/>
                        <a:pt x="490" y="2594"/>
                      </a:cubicBezTo>
                      <a:lnTo>
                        <a:pt x="2092" y="2594"/>
                      </a:lnTo>
                      <a:cubicBezTo>
                        <a:pt x="2370" y="2594"/>
                        <a:pt x="2595" y="2369"/>
                        <a:pt x="2595" y="2091"/>
                      </a:cubicBezTo>
                      <a:lnTo>
                        <a:pt x="2595" y="503"/>
                      </a:lnTo>
                      <a:cubicBezTo>
                        <a:pt x="2595" y="225"/>
                        <a:pt x="2370" y="0"/>
                        <a:pt x="2092" y="0"/>
                      </a:cubicBezTo>
                      <a:close/>
                    </a:path>
                  </a:pathLst>
                </a:custGeom>
                <a:solidFill>
                  <a:srgbClr val="999999"/>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75" name="Google Shape;522;p27">
                  <a:extLst>
                    <a:ext uri="{FF2B5EF4-FFF2-40B4-BE49-F238E27FC236}">
                      <a16:creationId xmlns:a16="http://schemas.microsoft.com/office/drawing/2014/main" id="{4CEFEBD3-AAF5-4495-B2EE-5D6CE7E57676}"/>
                    </a:ext>
                  </a:extLst>
                </p:cNvPr>
                <p:cNvSpPr/>
                <p:nvPr/>
              </p:nvSpPr>
              <p:spPr>
                <a:xfrm>
                  <a:off x="3855335" y="4185426"/>
                  <a:ext cx="243685" cy="866136"/>
                </a:xfrm>
                <a:custGeom>
                  <a:avLst/>
                  <a:gdLst/>
                  <a:ahLst/>
                  <a:cxnLst/>
                  <a:rect l="l" t="t" r="r" b="b"/>
                  <a:pathLst>
                    <a:path w="4409" h="15671" extrusionOk="0">
                      <a:moveTo>
                        <a:pt x="2595" y="1377"/>
                      </a:moveTo>
                      <a:cubicBezTo>
                        <a:pt x="2926" y="1377"/>
                        <a:pt x="3137" y="1602"/>
                        <a:pt x="3137" y="1880"/>
                      </a:cubicBezTo>
                      <a:lnTo>
                        <a:pt x="3137" y="3428"/>
                      </a:lnTo>
                      <a:cubicBezTo>
                        <a:pt x="3137" y="3759"/>
                        <a:pt x="2926" y="3971"/>
                        <a:pt x="2595" y="3971"/>
                      </a:cubicBezTo>
                      <a:lnTo>
                        <a:pt x="1046" y="3971"/>
                      </a:lnTo>
                      <a:cubicBezTo>
                        <a:pt x="768" y="3971"/>
                        <a:pt x="543" y="3759"/>
                        <a:pt x="543" y="3428"/>
                      </a:cubicBezTo>
                      <a:lnTo>
                        <a:pt x="543" y="1880"/>
                      </a:lnTo>
                      <a:cubicBezTo>
                        <a:pt x="543" y="1602"/>
                        <a:pt x="768" y="1377"/>
                        <a:pt x="1046" y="1377"/>
                      </a:cubicBezTo>
                      <a:close/>
                      <a:moveTo>
                        <a:pt x="2595" y="4858"/>
                      </a:moveTo>
                      <a:cubicBezTo>
                        <a:pt x="2926" y="4858"/>
                        <a:pt x="3137" y="5083"/>
                        <a:pt x="3137" y="5413"/>
                      </a:cubicBezTo>
                      <a:lnTo>
                        <a:pt x="3137" y="6949"/>
                      </a:lnTo>
                      <a:cubicBezTo>
                        <a:pt x="3137" y="7227"/>
                        <a:pt x="2926" y="7452"/>
                        <a:pt x="2595" y="7452"/>
                      </a:cubicBezTo>
                      <a:lnTo>
                        <a:pt x="1046" y="7452"/>
                      </a:lnTo>
                      <a:cubicBezTo>
                        <a:pt x="768" y="7452"/>
                        <a:pt x="543" y="7227"/>
                        <a:pt x="543" y="6949"/>
                      </a:cubicBezTo>
                      <a:lnTo>
                        <a:pt x="543" y="5413"/>
                      </a:lnTo>
                      <a:cubicBezTo>
                        <a:pt x="543" y="5083"/>
                        <a:pt x="768" y="4858"/>
                        <a:pt x="1046" y="4858"/>
                      </a:cubicBezTo>
                      <a:close/>
                      <a:moveTo>
                        <a:pt x="2595" y="8325"/>
                      </a:moveTo>
                      <a:cubicBezTo>
                        <a:pt x="2926" y="8325"/>
                        <a:pt x="3137" y="8603"/>
                        <a:pt x="3137" y="8881"/>
                      </a:cubicBezTo>
                      <a:lnTo>
                        <a:pt x="3137" y="13950"/>
                      </a:lnTo>
                      <a:cubicBezTo>
                        <a:pt x="3137" y="14228"/>
                        <a:pt x="2926" y="14453"/>
                        <a:pt x="2595" y="14453"/>
                      </a:cubicBezTo>
                      <a:lnTo>
                        <a:pt x="1046" y="14453"/>
                      </a:lnTo>
                      <a:cubicBezTo>
                        <a:pt x="768" y="14453"/>
                        <a:pt x="543" y="14228"/>
                        <a:pt x="543" y="13950"/>
                      </a:cubicBezTo>
                      <a:lnTo>
                        <a:pt x="543" y="8881"/>
                      </a:lnTo>
                      <a:cubicBezTo>
                        <a:pt x="543" y="8603"/>
                        <a:pt x="768" y="8325"/>
                        <a:pt x="1046" y="8325"/>
                      </a:cubicBezTo>
                      <a:close/>
                      <a:moveTo>
                        <a:pt x="1" y="0"/>
                      </a:moveTo>
                      <a:lnTo>
                        <a:pt x="1" y="15671"/>
                      </a:lnTo>
                      <a:lnTo>
                        <a:pt x="3415" y="15671"/>
                      </a:lnTo>
                      <a:cubicBezTo>
                        <a:pt x="3521" y="15671"/>
                        <a:pt x="3693" y="15605"/>
                        <a:pt x="3799" y="15605"/>
                      </a:cubicBezTo>
                      <a:cubicBezTo>
                        <a:pt x="4183" y="15446"/>
                        <a:pt x="4408" y="15009"/>
                        <a:pt x="4408" y="14559"/>
                      </a:cubicBezTo>
                      <a:lnTo>
                        <a:pt x="4408" y="0"/>
                      </a:lnTo>
                      <a:close/>
                    </a:path>
                  </a:pathLst>
                </a:custGeom>
                <a:solidFill>
                  <a:srgbClr val="D9D9D9"/>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76" name="Google Shape;523;p27">
                  <a:extLst>
                    <a:ext uri="{FF2B5EF4-FFF2-40B4-BE49-F238E27FC236}">
                      <a16:creationId xmlns:a16="http://schemas.microsoft.com/office/drawing/2014/main" id="{88A17DD6-EFCA-4D13-B115-DD1BE0FE656C}"/>
                    </a:ext>
                  </a:extLst>
                </p:cNvPr>
                <p:cNvSpPr/>
                <p:nvPr/>
              </p:nvSpPr>
              <p:spPr>
                <a:xfrm>
                  <a:off x="3855335" y="3793115"/>
                  <a:ext cx="243685" cy="389985"/>
                </a:xfrm>
                <a:custGeom>
                  <a:avLst/>
                  <a:gdLst/>
                  <a:ahLst/>
                  <a:cxnLst/>
                  <a:rect l="l" t="t" r="r" b="b"/>
                  <a:pathLst>
                    <a:path w="4409" h="7056" extrusionOk="0">
                      <a:moveTo>
                        <a:pt x="1" y="1"/>
                      </a:moveTo>
                      <a:lnTo>
                        <a:pt x="1" y="1986"/>
                      </a:lnTo>
                      <a:lnTo>
                        <a:pt x="2423" y="1986"/>
                      </a:lnTo>
                      <a:cubicBezTo>
                        <a:pt x="2807" y="1986"/>
                        <a:pt x="3085" y="2264"/>
                        <a:pt x="3085" y="2648"/>
                      </a:cubicBezTo>
                      <a:lnTo>
                        <a:pt x="3085" y="4633"/>
                      </a:lnTo>
                      <a:cubicBezTo>
                        <a:pt x="3085" y="5017"/>
                        <a:pt x="2807" y="5295"/>
                        <a:pt x="2423" y="5295"/>
                      </a:cubicBezTo>
                      <a:lnTo>
                        <a:pt x="1" y="5295"/>
                      </a:lnTo>
                      <a:lnTo>
                        <a:pt x="1" y="7055"/>
                      </a:lnTo>
                      <a:lnTo>
                        <a:pt x="4408" y="7055"/>
                      </a:lnTo>
                      <a:lnTo>
                        <a:pt x="4408" y="1099"/>
                      </a:lnTo>
                      <a:cubicBezTo>
                        <a:pt x="4408" y="491"/>
                        <a:pt x="4024" y="1"/>
                        <a:pt x="3415" y="1"/>
                      </a:cubicBezTo>
                      <a:close/>
                    </a:path>
                  </a:pathLst>
                </a:custGeom>
                <a:solidFill>
                  <a:schemeClr val="accent6"/>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77" name="Google Shape;524;p27">
                  <a:extLst>
                    <a:ext uri="{FF2B5EF4-FFF2-40B4-BE49-F238E27FC236}">
                      <a16:creationId xmlns:a16="http://schemas.microsoft.com/office/drawing/2014/main" id="{D26EDB8F-0344-4746-BFE8-D4ADD6D80E52}"/>
                    </a:ext>
                  </a:extLst>
                </p:cNvPr>
                <p:cNvSpPr/>
                <p:nvPr/>
              </p:nvSpPr>
              <p:spPr>
                <a:xfrm>
                  <a:off x="3855335" y="3905262"/>
                  <a:ext cx="170508" cy="182888"/>
                </a:xfrm>
                <a:custGeom>
                  <a:avLst/>
                  <a:gdLst/>
                  <a:ahLst/>
                  <a:cxnLst/>
                  <a:rect l="l" t="t" r="r" b="b"/>
                  <a:pathLst>
                    <a:path w="3085" h="3309" extrusionOk="0">
                      <a:moveTo>
                        <a:pt x="1" y="0"/>
                      </a:moveTo>
                      <a:lnTo>
                        <a:pt x="1" y="768"/>
                      </a:lnTo>
                      <a:lnTo>
                        <a:pt x="1761" y="768"/>
                      </a:lnTo>
                      <a:lnTo>
                        <a:pt x="1761" y="2594"/>
                      </a:lnTo>
                      <a:lnTo>
                        <a:pt x="1" y="2594"/>
                      </a:lnTo>
                      <a:lnTo>
                        <a:pt x="1" y="3309"/>
                      </a:lnTo>
                      <a:lnTo>
                        <a:pt x="2423" y="3309"/>
                      </a:lnTo>
                      <a:cubicBezTo>
                        <a:pt x="2807" y="3309"/>
                        <a:pt x="3085" y="3031"/>
                        <a:pt x="3085" y="2647"/>
                      </a:cubicBezTo>
                      <a:lnTo>
                        <a:pt x="3085" y="662"/>
                      </a:lnTo>
                      <a:cubicBezTo>
                        <a:pt x="3085" y="278"/>
                        <a:pt x="2807" y="0"/>
                        <a:pt x="2423" y="0"/>
                      </a:cubicBezTo>
                      <a:close/>
                    </a:path>
                  </a:pathLst>
                </a:custGeom>
                <a:solidFill>
                  <a:srgbClr val="233E49"/>
                </a:solidFill>
                <a:ln w="9525" cap="flat" cmpd="sng">
                  <a:solidFill>
                    <a:srgbClr val="233E49"/>
                  </a:solidFill>
                  <a:prstDash val="solid"/>
                  <a:round/>
                  <a:headEnd type="none" w="sm" len="sm"/>
                  <a:tailEnd type="none" w="sm" len="sm"/>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78" name="Google Shape;525;p27">
                  <a:extLst>
                    <a:ext uri="{FF2B5EF4-FFF2-40B4-BE49-F238E27FC236}">
                      <a16:creationId xmlns:a16="http://schemas.microsoft.com/office/drawing/2014/main" id="{8631E4B7-01DE-475E-9735-B1AB33AC9E30}"/>
                    </a:ext>
                  </a:extLst>
                </p:cNvPr>
                <p:cNvSpPr/>
                <p:nvPr/>
              </p:nvSpPr>
              <p:spPr>
                <a:xfrm>
                  <a:off x="3723681" y="3945499"/>
                  <a:ext cx="35870" cy="100260"/>
                </a:xfrm>
                <a:custGeom>
                  <a:avLst/>
                  <a:gdLst/>
                  <a:ahLst/>
                  <a:cxnLst/>
                  <a:rect l="l" t="t" r="r" b="b"/>
                  <a:pathLst>
                    <a:path w="649" h="1814" extrusionOk="0">
                      <a:moveTo>
                        <a:pt x="80" y="0"/>
                      </a:moveTo>
                      <a:cubicBezTo>
                        <a:pt x="67" y="0"/>
                        <a:pt x="40" y="13"/>
                        <a:pt x="27" y="13"/>
                      </a:cubicBezTo>
                      <a:cubicBezTo>
                        <a:pt x="14" y="27"/>
                        <a:pt x="0" y="40"/>
                        <a:pt x="0" y="66"/>
                      </a:cubicBezTo>
                      <a:cubicBezTo>
                        <a:pt x="0" y="93"/>
                        <a:pt x="14" y="106"/>
                        <a:pt x="27" y="106"/>
                      </a:cubicBezTo>
                      <a:cubicBezTo>
                        <a:pt x="40" y="106"/>
                        <a:pt x="67" y="119"/>
                        <a:pt x="80" y="119"/>
                      </a:cubicBezTo>
                      <a:lnTo>
                        <a:pt x="278" y="119"/>
                      </a:lnTo>
                      <a:cubicBezTo>
                        <a:pt x="278" y="132"/>
                        <a:pt x="292" y="132"/>
                        <a:pt x="292" y="146"/>
                      </a:cubicBezTo>
                      <a:cubicBezTo>
                        <a:pt x="292" y="146"/>
                        <a:pt x="292" y="159"/>
                        <a:pt x="292" y="172"/>
                      </a:cubicBezTo>
                      <a:cubicBezTo>
                        <a:pt x="292" y="172"/>
                        <a:pt x="292" y="185"/>
                        <a:pt x="292" y="185"/>
                      </a:cubicBezTo>
                      <a:cubicBezTo>
                        <a:pt x="292" y="225"/>
                        <a:pt x="292" y="265"/>
                        <a:pt x="292" y="305"/>
                      </a:cubicBezTo>
                      <a:cubicBezTo>
                        <a:pt x="292" y="331"/>
                        <a:pt x="292" y="371"/>
                        <a:pt x="292" y="424"/>
                      </a:cubicBezTo>
                      <a:cubicBezTo>
                        <a:pt x="292" y="463"/>
                        <a:pt x="292" y="516"/>
                        <a:pt x="292" y="582"/>
                      </a:cubicBezTo>
                      <a:cubicBezTo>
                        <a:pt x="292" y="635"/>
                        <a:pt x="292" y="715"/>
                        <a:pt x="292" y="794"/>
                      </a:cubicBezTo>
                      <a:cubicBezTo>
                        <a:pt x="278" y="913"/>
                        <a:pt x="278" y="1006"/>
                        <a:pt x="278" y="1085"/>
                      </a:cubicBezTo>
                      <a:cubicBezTo>
                        <a:pt x="278" y="1165"/>
                        <a:pt x="278" y="1231"/>
                        <a:pt x="278" y="1284"/>
                      </a:cubicBezTo>
                      <a:cubicBezTo>
                        <a:pt x="278" y="1350"/>
                        <a:pt x="278" y="1403"/>
                        <a:pt x="265" y="1443"/>
                      </a:cubicBezTo>
                      <a:cubicBezTo>
                        <a:pt x="265" y="1496"/>
                        <a:pt x="265" y="1549"/>
                        <a:pt x="265" y="1602"/>
                      </a:cubicBezTo>
                      <a:cubicBezTo>
                        <a:pt x="265" y="1628"/>
                        <a:pt x="252" y="1641"/>
                        <a:pt x="239" y="1655"/>
                      </a:cubicBezTo>
                      <a:cubicBezTo>
                        <a:pt x="225" y="1668"/>
                        <a:pt x="212" y="1681"/>
                        <a:pt x="186" y="1694"/>
                      </a:cubicBezTo>
                      <a:lnTo>
                        <a:pt x="133" y="1694"/>
                      </a:lnTo>
                      <a:cubicBezTo>
                        <a:pt x="119" y="1694"/>
                        <a:pt x="93" y="1707"/>
                        <a:pt x="80" y="1707"/>
                      </a:cubicBezTo>
                      <a:lnTo>
                        <a:pt x="27" y="1707"/>
                      </a:lnTo>
                      <a:cubicBezTo>
                        <a:pt x="14" y="1721"/>
                        <a:pt x="0" y="1734"/>
                        <a:pt x="0" y="1760"/>
                      </a:cubicBezTo>
                      <a:cubicBezTo>
                        <a:pt x="0" y="1774"/>
                        <a:pt x="14" y="1787"/>
                        <a:pt x="27" y="1800"/>
                      </a:cubicBezTo>
                      <a:cubicBezTo>
                        <a:pt x="53" y="1800"/>
                        <a:pt x="80" y="1813"/>
                        <a:pt x="106" y="1813"/>
                      </a:cubicBezTo>
                      <a:lnTo>
                        <a:pt x="596" y="1813"/>
                      </a:lnTo>
                      <a:cubicBezTo>
                        <a:pt x="609" y="1813"/>
                        <a:pt x="622" y="1800"/>
                        <a:pt x="622" y="1800"/>
                      </a:cubicBezTo>
                      <a:cubicBezTo>
                        <a:pt x="636" y="1787"/>
                        <a:pt x="649" y="1774"/>
                        <a:pt x="649" y="1760"/>
                      </a:cubicBezTo>
                      <a:cubicBezTo>
                        <a:pt x="649" y="1734"/>
                        <a:pt x="636" y="1721"/>
                        <a:pt x="622" y="1707"/>
                      </a:cubicBezTo>
                      <a:cubicBezTo>
                        <a:pt x="609" y="1694"/>
                        <a:pt x="583" y="1694"/>
                        <a:pt x="569" y="1694"/>
                      </a:cubicBezTo>
                      <a:lnTo>
                        <a:pt x="424" y="1694"/>
                      </a:lnTo>
                      <a:lnTo>
                        <a:pt x="464" y="66"/>
                      </a:lnTo>
                      <a:cubicBezTo>
                        <a:pt x="464" y="40"/>
                        <a:pt x="450" y="27"/>
                        <a:pt x="450" y="13"/>
                      </a:cubicBezTo>
                      <a:cubicBezTo>
                        <a:pt x="450" y="0"/>
                        <a:pt x="437" y="0"/>
                        <a:pt x="411" y="0"/>
                      </a:cubicBezTo>
                      <a:close/>
                    </a:path>
                  </a:pathLst>
                </a:custGeom>
                <a:solidFill>
                  <a:srgbClr val="D2D2D2"/>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79" name="Google Shape;526;p27">
                  <a:extLst>
                    <a:ext uri="{FF2B5EF4-FFF2-40B4-BE49-F238E27FC236}">
                      <a16:creationId xmlns:a16="http://schemas.microsoft.com/office/drawing/2014/main" id="{842F1723-4926-49E7-B16D-FE61E9626743}"/>
                    </a:ext>
                  </a:extLst>
                </p:cNvPr>
                <p:cNvSpPr/>
                <p:nvPr/>
              </p:nvSpPr>
              <p:spPr>
                <a:xfrm>
                  <a:off x="3764636" y="3944007"/>
                  <a:ext cx="63671" cy="102471"/>
                </a:xfrm>
                <a:custGeom>
                  <a:avLst/>
                  <a:gdLst/>
                  <a:ahLst/>
                  <a:cxnLst/>
                  <a:rect l="l" t="t" r="r" b="b"/>
                  <a:pathLst>
                    <a:path w="1152" h="1854" extrusionOk="0">
                      <a:moveTo>
                        <a:pt x="596" y="1"/>
                      </a:moveTo>
                      <a:cubicBezTo>
                        <a:pt x="503" y="1"/>
                        <a:pt x="424" y="27"/>
                        <a:pt x="358" y="54"/>
                      </a:cubicBezTo>
                      <a:cubicBezTo>
                        <a:pt x="292" y="93"/>
                        <a:pt x="226" y="133"/>
                        <a:pt x="186" y="186"/>
                      </a:cubicBezTo>
                      <a:cubicBezTo>
                        <a:pt x="133" y="239"/>
                        <a:pt x="106" y="292"/>
                        <a:pt x="80" y="345"/>
                      </a:cubicBezTo>
                      <a:cubicBezTo>
                        <a:pt x="53" y="398"/>
                        <a:pt x="40" y="437"/>
                        <a:pt x="40" y="477"/>
                      </a:cubicBezTo>
                      <a:cubicBezTo>
                        <a:pt x="40" y="477"/>
                        <a:pt x="40" y="490"/>
                        <a:pt x="40" y="504"/>
                      </a:cubicBezTo>
                      <a:cubicBezTo>
                        <a:pt x="40" y="517"/>
                        <a:pt x="53" y="543"/>
                        <a:pt x="53" y="557"/>
                      </a:cubicBezTo>
                      <a:cubicBezTo>
                        <a:pt x="67" y="570"/>
                        <a:pt x="67" y="583"/>
                        <a:pt x="80" y="596"/>
                      </a:cubicBezTo>
                      <a:cubicBezTo>
                        <a:pt x="106" y="609"/>
                        <a:pt x="120" y="609"/>
                        <a:pt x="146" y="609"/>
                      </a:cubicBezTo>
                      <a:cubicBezTo>
                        <a:pt x="186" y="609"/>
                        <a:pt x="212" y="596"/>
                        <a:pt x="239" y="583"/>
                      </a:cubicBezTo>
                      <a:cubicBezTo>
                        <a:pt x="252" y="570"/>
                        <a:pt x="265" y="543"/>
                        <a:pt x="265" y="504"/>
                      </a:cubicBezTo>
                      <a:cubicBezTo>
                        <a:pt x="265" y="490"/>
                        <a:pt x="265" y="477"/>
                        <a:pt x="252" y="477"/>
                      </a:cubicBezTo>
                      <a:cubicBezTo>
                        <a:pt x="252" y="464"/>
                        <a:pt x="252" y="451"/>
                        <a:pt x="239" y="451"/>
                      </a:cubicBezTo>
                      <a:lnTo>
                        <a:pt x="226" y="424"/>
                      </a:lnTo>
                      <a:cubicBezTo>
                        <a:pt x="212" y="424"/>
                        <a:pt x="212" y="411"/>
                        <a:pt x="212" y="398"/>
                      </a:cubicBezTo>
                      <a:cubicBezTo>
                        <a:pt x="212" y="384"/>
                        <a:pt x="226" y="371"/>
                        <a:pt x="239" y="345"/>
                      </a:cubicBezTo>
                      <a:cubicBezTo>
                        <a:pt x="252" y="305"/>
                        <a:pt x="278" y="279"/>
                        <a:pt x="318" y="252"/>
                      </a:cubicBezTo>
                      <a:cubicBezTo>
                        <a:pt x="345" y="226"/>
                        <a:pt x="384" y="199"/>
                        <a:pt x="424" y="173"/>
                      </a:cubicBezTo>
                      <a:cubicBezTo>
                        <a:pt x="464" y="146"/>
                        <a:pt x="517" y="133"/>
                        <a:pt x="570" y="133"/>
                      </a:cubicBezTo>
                      <a:cubicBezTo>
                        <a:pt x="636" y="133"/>
                        <a:pt x="676" y="146"/>
                        <a:pt x="715" y="173"/>
                      </a:cubicBezTo>
                      <a:cubicBezTo>
                        <a:pt x="755" y="186"/>
                        <a:pt x="795" y="212"/>
                        <a:pt x="821" y="239"/>
                      </a:cubicBezTo>
                      <a:cubicBezTo>
                        <a:pt x="848" y="279"/>
                        <a:pt x="861" y="305"/>
                        <a:pt x="874" y="345"/>
                      </a:cubicBezTo>
                      <a:cubicBezTo>
                        <a:pt x="887" y="384"/>
                        <a:pt x="887" y="411"/>
                        <a:pt x="887" y="451"/>
                      </a:cubicBezTo>
                      <a:cubicBezTo>
                        <a:pt x="887" y="530"/>
                        <a:pt x="874" y="596"/>
                        <a:pt x="848" y="676"/>
                      </a:cubicBezTo>
                      <a:cubicBezTo>
                        <a:pt x="821" y="768"/>
                        <a:pt x="781" y="848"/>
                        <a:pt x="742" y="927"/>
                      </a:cubicBezTo>
                      <a:cubicBezTo>
                        <a:pt x="689" y="1007"/>
                        <a:pt x="636" y="1099"/>
                        <a:pt x="583" y="1179"/>
                      </a:cubicBezTo>
                      <a:cubicBezTo>
                        <a:pt x="530" y="1258"/>
                        <a:pt x="464" y="1337"/>
                        <a:pt x="398" y="1404"/>
                      </a:cubicBezTo>
                      <a:cubicBezTo>
                        <a:pt x="345" y="1470"/>
                        <a:pt x="278" y="1536"/>
                        <a:pt x="212" y="1602"/>
                      </a:cubicBezTo>
                      <a:cubicBezTo>
                        <a:pt x="159" y="1655"/>
                        <a:pt x="93" y="1708"/>
                        <a:pt x="53" y="1748"/>
                      </a:cubicBezTo>
                      <a:cubicBezTo>
                        <a:pt x="40" y="1761"/>
                        <a:pt x="27" y="1761"/>
                        <a:pt x="14" y="1774"/>
                      </a:cubicBezTo>
                      <a:cubicBezTo>
                        <a:pt x="1" y="1787"/>
                        <a:pt x="1" y="1787"/>
                        <a:pt x="1" y="1801"/>
                      </a:cubicBezTo>
                      <a:cubicBezTo>
                        <a:pt x="1" y="1814"/>
                        <a:pt x="1" y="1827"/>
                        <a:pt x="14" y="1840"/>
                      </a:cubicBezTo>
                      <a:cubicBezTo>
                        <a:pt x="27" y="1854"/>
                        <a:pt x="40" y="1854"/>
                        <a:pt x="67" y="1854"/>
                      </a:cubicBezTo>
                      <a:cubicBezTo>
                        <a:pt x="80" y="1854"/>
                        <a:pt x="106" y="1854"/>
                        <a:pt x="120" y="1840"/>
                      </a:cubicBezTo>
                      <a:cubicBezTo>
                        <a:pt x="146" y="1840"/>
                        <a:pt x="146" y="1840"/>
                        <a:pt x="159" y="1827"/>
                      </a:cubicBezTo>
                      <a:lnTo>
                        <a:pt x="676" y="1827"/>
                      </a:lnTo>
                      <a:cubicBezTo>
                        <a:pt x="715" y="1827"/>
                        <a:pt x="768" y="1827"/>
                        <a:pt x="808" y="1840"/>
                      </a:cubicBezTo>
                      <a:lnTo>
                        <a:pt x="953" y="1840"/>
                      </a:lnTo>
                      <a:cubicBezTo>
                        <a:pt x="967" y="1840"/>
                        <a:pt x="967" y="1827"/>
                        <a:pt x="980" y="1827"/>
                      </a:cubicBezTo>
                      <a:cubicBezTo>
                        <a:pt x="1006" y="1814"/>
                        <a:pt x="1020" y="1801"/>
                        <a:pt x="1020" y="1787"/>
                      </a:cubicBezTo>
                      <a:cubicBezTo>
                        <a:pt x="1059" y="1721"/>
                        <a:pt x="1099" y="1668"/>
                        <a:pt x="1112" y="1629"/>
                      </a:cubicBezTo>
                      <a:cubicBezTo>
                        <a:pt x="1139" y="1589"/>
                        <a:pt x="1152" y="1576"/>
                        <a:pt x="1152" y="1562"/>
                      </a:cubicBezTo>
                      <a:cubicBezTo>
                        <a:pt x="1152" y="1536"/>
                        <a:pt x="1139" y="1523"/>
                        <a:pt x="1126" y="1523"/>
                      </a:cubicBezTo>
                      <a:cubicBezTo>
                        <a:pt x="1112" y="1509"/>
                        <a:pt x="1099" y="1509"/>
                        <a:pt x="1086" y="1509"/>
                      </a:cubicBezTo>
                      <a:cubicBezTo>
                        <a:pt x="1059" y="1509"/>
                        <a:pt x="1046" y="1509"/>
                        <a:pt x="1033" y="1523"/>
                      </a:cubicBezTo>
                      <a:cubicBezTo>
                        <a:pt x="1020" y="1536"/>
                        <a:pt x="1020" y="1549"/>
                        <a:pt x="1006" y="1562"/>
                      </a:cubicBezTo>
                      <a:lnTo>
                        <a:pt x="953" y="1655"/>
                      </a:lnTo>
                      <a:cubicBezTo>
                        <a:pt x="940" y="1668"/>
                        <a:pt x="927" y="1682"/>
                        <a:pt x="914" y="1682"/>
                      </a:cubicBezTo>
                      <a:cubicBezTo>
                        <a:pt x="914" y="1695"/>
                        <a:pt x="901" y="1695"/>
                        <a:pt x="887" y="1695"/>
                      </a:cubicBezTo>
                      <a:lnTo>
                        <a:pt x="464" y="1695"/>
                      </a:lnTo>
                      <a:cubicBezTo>
                        <a:pt x="398" y="1695"/>
                        <a:pt x="345" y="1682"/>
                        <a:pt x="292" y="1682"/>
                      </a:cubicBezTo>
                      <a:cubicBezTo>
                        <a:pt x="331" y="1642"/>
                        <a:pt x="384" y="1602"/>
                        <a:pt x="437" y="1536"/>
                      </a:cubicBezTo>
                      <a:cubicBezTo>
                        <a:pt x="490" y="1483"/>
                        <a:pt x="543" y="1417"/>
                        <a:pt x="609" y="1351"/>
                      </a:cubicBezTo>
                      <a:cubicBezTo>
                        <a:pt x="662" y="1284"/>
                        <a:pt x="715" y="1218"/>
                        <a:pt x="768" y="1139"/>
                      </a:cubicBezTo>
                      <a:cubicBezTo>
                        <a:pt x="821" y="1073"/>
                        <a:pt x="874" y="993"/>
                        <a:pt x="914" y="914"/>
                      </a:cubicBezTo>
                      <a:cubicBezTo>
                        <a:pt x="953" y="834"/>
                        <a:pt x="993" y="768"/>
                        <a:pt x="1006" y="689"/>
                      </a:cubicBezTo>
                      <a:cubicBezTo>
                        <a:pt x="1033" y="609"/>
                        <a:pt x="1046" y="530"/>
                        <a:pt x="1046" y="451"/>
                      </a:cubicBezTo>
                      <a:cubicBezTo>
                        <a:pt x="1046" y="398"/>
                        <a:pt x="1046" y="332"/>
                        <a:pt x="1033" y="279"/>
                      </a:cubicBezTo>
                      <a:cubicBezTo>
                        <a:pt x="1006" y="226"/>
                        <a:pt x="980" y="173"/>
                        <a:pt x="953" y="133"/>
                      </a:cubicBezTo>
                      <a:cubicBezTo>
                        <a:pt x="914" y="93"/>
                        <a:pt x="861" y="67"/>
                        <a:pt x="808" y="40"/>
                      </a:cubicBezTo>
                      <a:cubicBezTo>
                        <a:pt x="755" y="14"/>
                        <a:pt x="676" y="1"/>
                        <a:pt x="596" y="1"/>
                      </a:cubicBezTo>
                      <a:close/>
                    </a:path>
                  </a:pathLst>
                </a:custGeom>
                <a:solidFill>
                  <a:srgbClr val="D2D2D2"/>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80" name="Google Shape;527;p27">
                  <a:extLst>
                    <a:ext uri="{FF2B5EF4-FFF2-40B4-BE49-F238E27FC236}">
                      <a16:creationId xmlns:a16="http://schemas.microsoft.com/office/drawing/2014/main" id="{2C1B97DE-EADC-4C49-8166-AF77F5C3197E}"/>
                    </a:ext>
                  </a:extLst>
                </p:cNvPr>
                <p:cNvSpPr/>
                <p:nvPr/>
              </p:nvSpPr>
              <p:spPr>
                <a:xfrm>
                  <a:off x="3829745" y="3991539"/>
                  <a:ext cx="65882" cy="57149"/>
                </a:xfrm>
                <a:custGeom>
                  <a:avLst/>
                  <a:gdLst/>
                  <a:ahLst/>
                  <a:cxnLst/>
                  <a:rect l="l" t="t" r="r" b="b"/>
                  <a:pathLst>
                    <a:path w="1192" h="1034" extrusionOk="0">
                      <a:moveTo>
                        <a:pt x="173" y="1"/>
                      </a:moveTo>
                      <a:cubicBezTo>
                        <a:pt x="93" y="1"/>
                        <a:pt x="53" y="1"/>
                        <a:pt x="27" y="14"/>
                      </a:cubicBezTo>
                      <a:cubicBezTo>
                        <a:pt x="14" y="27"/>
                        <a:pt x="0" y="41"/>
                        <a:pt x="0" y="67"/>
                      </a:cubicBezTo>
                      <a:cubicBezTo>
                        <a:pt x="0" y="80"/>
                        <a:pt x="14" y="107"/>
                        <a:pt x="27" y="107"/>
                      </a:cubicBezTo>
                      <a:cubicBezTo>
                        <a:pt x="53" y="120"/>
                        <a:pt x="80" y="120"/>
                        <a:pt x="120" y="120"/>
                      </a:cubicBezTo>
                      <a:cubicBezTo>
                        <a:pt x="159" y="120"/>
                        <a:pt x="186" y="133"/>
                        <a:pt x="199" y="147"/>
                      </a:cubicBezTo>
                      <a:cubicBezTo>
                        <a:pt x="212" y="147"/>
                        <a:pt x="239" y="173"/>
                        <a:pt x="265" y="199"/>
                      </a:cubicBezTo>
                      <a:lnTo>
                        <a:pt x="490" y="517"/>
                      </a:lnTo>
                      <a:lnTo>
                        <a:pt x="450" y="557"/>
                      </a:lnTo>
                      <a:lnTo>
                        <a:pt x="424" y="610"/>
                      </a:lnTo>
                      <a:lnTo>
                        <a:pt x="371" y="676"/>
                      </a:lnTo>
                      <a:cubicBezTo>
                        <a:pt x="345" y="702"/>
                        <a:pt x="318" y="742"/>
                        <a:pt x="278" y="795"/>
                      </a:cubicBezTo>
                      <a:cubicBezTo>
                        <a:pt x="265" y="808"/>
                        <a:pt x="252" y="822"/>
                        <a:pt x="239" y="835"/>
                      </a:cubicBezTo>
                      <a:cubicBezTo>
                        <a:pt x="225" y="835"/>
                        <a:pt x="199" y="835"/>
                        <a:pt x="186" y="848"/>
                      </a:cubicBezTo>
                      <a:cubicBezTo>
                        <a:pt x="146" y="848"/>
                        <a:pt x="120" y="848"/>
                        <a:pt x="93" y="861"/>
                      </a:cubicBezTo>
                      <a:cubicBezTo>
                        <a:pt x="67" y="874"/>
                        <a:pt x="53" y="888"/>
                        <a:pt x="53" y="914"/>
                      </a:cubicBezTo>
                      <a:cubicBezTo>
                        <a:pt x="53" y="927"/>
                        <a:pt x="53" y="941"/>
                        <a:pt x="53" y="941"/>
                      </a:cubicBezTo>
                      <a:cubicBezTo>
                        <a:pt x="67" y="954"/>
                        <a:pt x="67" y="954"/>
                        <a:pt x="80" y="967"/>
                      </a:cubicBezTo>
                      <a:lnTo>
                        <a:pt x="398" y="967"/>
                      </a:lnTo>
                      <a:cubicBezTo>
                        <a:pt x="398" y="967"/>
                        <a:pt x="411" y="967"/>
                        <a:pt x="424" y="980"/>
                      </a:cubicBezTo>
                      <a:lnTo>
                        <a:pt x="477" y="980"/>
                      </a:lnTo>
                      <a:cubicBezTo>
                        <a:pt x="490" y="980"/>
                        <a:pt x="517" y="967"/>
                        <a:pt x="530" y="967"/>
                      </a:cubicBezTo>
                      <a:cubicBezTo>
                        <a:pt x="556" y="954"/>
                        <a:pt x="570" y="941"/>
                        <a:pt x="570" y="914"/>
                      </a:cubicBezTo>
                      <a:cubicBezTo>
                        <a:pt x="570" y="901"/>
                        <a:pt x="556" y="901"/>
                        <a:pt x="556" y="888"/>
                      </a:cubicBezTo>
                      <a:cubicBezTo>
                        <a:pt x="543" y="861"/>
                        <a:pt x="503" y="861"/>
                        <a:pt x="464" y="861"/>
                      </a:cubicBezTo>
                      <a:cubicBezTo>
                        <a:pt x="450" y="861"/>
                        <a:pt x="437" y="861"/>
                        <a:pt x="424" y="848"/>
                      </a:cubicBezTo>
                      <a:cubicBezTo>
                        <a:pt x="424" y="848"/>
                        <a:pt x="424" y="848"/>
                        <a:pt x="424" y="835"/>
                      </a:cubicBezTo>
                      <a:cubicBezTo>
                        <a:pt x="424" y="835"/>
                        <a:pt x="424" y="822"/>
                        <a:pt x="437" y="808"/>
                      </a:cubicBezTo>
                      <a:cubicBezTo>
                        <a:pt x="450" y="782"/>
                        <a:pt x="464" y="782"/>
                        <a:pt x="464" y="769"/>
                      </a:cubicBezTo>
                      <a:cubicBezTo>
                        <a:pt x="490" y="742"/>
                        <a:pt x="503" y="729"/>
                        <a:pt x="517" y="702"/>
                      </a:cubicBezTo>
                      <a:cubicBezTo>
                        <a:pt x="530" y="689"/>
                        <a:pt x="543" y="663"/>
                        <a:pt x="570" y="636"/>
                      </a:cubicBezTo>
                      <a:cubicBezTo>
                        <a:pt x="583" y="649"/>
                        <a:pt x="609" y="676"/>
                        <a:pt x="623" y="716"/>
                      </a:cubicBezTo>
                      <a:cubicBezTo>
                        <a:pt x="649" y="742"/>
                        <a:pt x="662" y="755"/>
                        <a:pt x="689" y="782"/>
                      </a:cubicBezTo>
                      <a:cubicBezTo>
                        <a:pt x="702" y="808"/>
                        <a:pt x="715" y="835"/>
                        <a:pt x="728" y="848"/>
                      </a:cubicBezTo>
                      <a:cubicBezTo>
                        <a:pt x="728" y="861"/>
                        <a:pt x="742" y="874"/>
                        <a:pt x="742" y="888"/>
                      </a:cubicBezTo>
                      <a:cubicBezTo>
                        <a:pt x="742" y="901"/>
                        <a:pt x="742" y="901"/>
                        <a:pt x="728" y="914"/>
                      </a:cubicBezTo>
                      <a:lnTo>
                        <a:pt x="702" y="914"/>
                      </a:lnTo>
                      <a:cubicBezTo>
                        <a:pt x="689" y="914"/>
                        <a:pt x="675" y="927"/>
                        <a:pt x="675" y="941"/>
                      </a:cubicBezTo>
                      <a:cubicBezTo>
                        <a:pt x="675" y="954"/>
                        <a:pt x="662" y="967"/>
                        <a:pt x="662" y="967"/>
                      </a:cubicBezTo>
                      <a:cubicBezTo>
                        <a:pt x="662" y="980"/>
                        <a:pt x="675" y="994"/>
                        <a:pt x="689" y="1007"/>
                      </a:cubicBezTo>
                      <a:cubicBezTo>
                        <a:pt x="702" y="1033"/>
                        <a:pt x="728" y="1033"/>
                        <a:pt x="768" y="1033"/>
                      </a:cubicBezTo>
                      <a:lnTo>
                        <a:pt x="1086" y="1033"/>
                      </a:lnTo>
                      <a:cubicBezTo>
                        <a:pt x="1112" y="1033"/>
                        <a:pt x="1139" y="1033"/>
                        <a:pt x="1152" y="1020"/>
                      </a:cubicBezTo>
                      <a:cubicBezTo>
                        <a:pt x="1178" y="1020"/>
                        <a:pt x="1192" y="1007"/>
                        <a:pt x="1192" y="980"/>
                      </a:cubicBezTo>
                      <a:cubicBezTo>
                        <a:pt x="1192" y="954"/>
                        <a:pt x="1178" y="941"/>
                        <a:pt x="1165" y="941"/>
                      </a:cubicBezTo>
                      <a:cubicBezTo>
                        <a:pt x="1139" y="927"/>
                        <a:pt x="1125" y="927"/>
                        <a:pt x="1099" y="927"/>
                      </a:cubicBezTo>
                      <a:cubicBezTo>
                        <a:pt x="1073" y="927"/>
                        <a:pt x="1046" y="914"/>
                        <a:pt x="1033" y="914"/>
                      </a:cubicBezTo>
                      <a:cubicBezTo>
                        <a:pt x="1020" y="914"/>
                        <a:pt x="993" y="914"/>
                        <a:pt x="967" y="901"/>
                      </a:cubicBezTo>
                      <a:cubicBezTo>
                        <a:pt x="967" y="901"/>
                        <a:pt x="953" y="888"/>
                        <a:pt x="940" y="888"/>
                      </a:cubicBezTo>
                      <a:cubicBezTo>
                        <a:pt x="927" y="874"/>
                        <a:pt x="914" y="848"/>
                        <a:pt x="887" y="822"/>
                      </a:cubicBezTo>
                      <a:cubicBezTo>
                        <a:pt x="861" y="795"/>
                        <a:pt x="834" y="755"/>
                        <a:pt x="795" y="716"/>
                      </a:cubicBezTo>
                      <a:cubicBezTo>
                        <a:pt x="755" y="663"/>
                        <a:pt x="715" y="597"/>
                        <a:pt x="649" y="517"/>
                      </a:cubicBezTo>
                      <a:cubicBezTo>
                        <a:pt x="689" y="477"/>
                        <a:pt x="715" y="438"/>
                        <a:pt x="742" y="398"/>
                      </a:cubicBezTo>
                      <a:cubicBezTo>
                        <a:pt x="768" y="358"/>
                        <a:pt x="795" y="319"/>
                        <a:pt x="834" y="266"/>
                      </a:cubicBezTo>
                      <a:cubicBezTo>
                        <a:pt x="861" y="239"/>
                        <a:pt x="874" y="226"/>
                        <a:pt x="900" y="213"/>
                      </a:cubicBezTo>
                      <a:cubicBezTo>
                        <a:pt x="927" y="213"/>
                        <a:pt x="940" y="199"/>
                        <a:pt x="980" y="199"/>
                      </a:cubicBezTo>
                      <a:lnTo>
                        <a:pt x="1125" y="199"/>
                      </a:lnTo>
                      <a:cubicBezTo>
                        <a:pt x="1139" y="199"/>
                        <a:pt x="1152" y="186"/>
                        <a:pt x="1165" y="186"/>
                      </a:cubicBezTo>
                      <a:cubicBezTo>
                        <a:pt x="1178" y="173"/>
                        <a:pt x="1178" y="160"/>
                        <a:pt x="1178" y="147"/>
                      </a:cubicBezTo>
                      <a:cubicBezTo>
                        <a:pt x="1178" y="107"/>
                        <a:pt x="1165" y="80"/>
                        <a:pt x="1125" y="80"/>
                      </a:cubicBezTo>
                      <a:lnTo>
                        <a:pt x="728" y="80"/>
                      </a:lnTo>
                      <a:cubicBezTo>
                        <a:pt x="689" y="80"/>
                        <a:pt x="675" y="80"/>
                        <a:pt x="649" y="94"/>
                      </a:cubicBezTo>
                      <a:cubicBezTo>
                        <a:pt x="636" y="107"/>
                        <a:pt x="623" y="120"/>
                        <a:pt x="623" y="147"/>
                      </a:cubicBezTo>
                      <a:cubicBezTo>
                        <a:pt x="623" y="160"/>
                        <a:pt x="636" y="173"/>
                        <a:pt x="649" y="186"/>
                      </a:cubicBezTo>
                      <a:cubicBezTo>
                        <a:pt x="662" y="186"/>
                        <a:pt x="662" y="199"/>
                        <a:pt x="675" y="199"/>
                      </a:cubicBezTo>
                      <a:cubicBezTo>
                        <a:pt x="675" y="199"/>
                        <a:pt x="689" y="199"/>
                        <a:pt x="689" y="213"/>
                      </a:cubicBezTo>
                      <a:cubicBezTo>
                        <a:pt x="689" y="213"/>
                        <a:pt x="675" y="226"/>
                        <a:pt x="662" y="252"/>
                      </a:cubicBezTo>
                      <a:cubicBezTo>
                        <a:pt x="649" y="266"/>
                        <a:pt x="636" y="292"/>
                        <a:pt x="623" y="319"/>
                      </a:cubicBezTo>
                      <a:lnTo>
                        <a:pt x="570" y="398"/>
                      </a:lnTo>
                      <a:cubicBezTo>
                        <a:pt x="543" y="372"/>
                        <a:pt x="517" y="345"/>
                        <a:pt x="503" y="305"/>
                      </a:cubicBezTo>
                      <a:cubicBezTo>
                        <a:pt x="477" y="279"/>
                        <a:pt x="464" y="252"/>
                        <a:pt x="450" y="239"/>
                      </a:cubicBezTo>
                      <a:cubicBezTo>
                        <a:pt x="437" y="213"/>
                        <a:pt x="424" y="199"/>
                        <a:pt x="411" y="173"/>
                      </a:cubicBezTo>
                      <a:cubicBezTo>
                        <a:pt x="411" y="160"/>
                        <a:pt x="398" y="147"/>
                        <a:pt x="398" y="147"/>
                      </a:cubicBezTo>
                      <a:cubicBezTo>
                        <a:pt x="398" y="133"/>
                        <a:pt x="411" y="133"/>
                        <a:pt x="424" y="133"/>
                      </a:cubicBezTo>
                      <a:lnTo>
                        <a:pt x="477" y="133"/>
                      </a:lnTo>
                      <a:cubicBezTo>
                        <a:pt x="490" y="133"/>
                        <a:pt x="517" y="120"/>
                        <a:pt x="530" y="107"/>
                      </a:cubicBezTo>
                      <a:cubicBezTo>
                        <a:pt x="543" y="94"/>
                        <a:pt x="543" y="80"/>
                        <a:pt x="543" y="67"/>
                      </a:cubicBezTo>
                      <a:cubicBezTo>
                        <a:pt x="543" y="54"/>
                        <a:pt x="543" y="54"/>
                        <a:pt x="543" y="41"/>
                      </a:cubicBezTo>
                      <a:cubicBezTo>
                        <a:pt x="543" y="41"/>
                        <a:pt x="530" y="27"/>
                        <a:pt x="530" y="27"/>
                      </a:cubicBezTo>
                      <a:cubicBezTo>
                        <a:pt x="517" y="14"/>
                        <a:pt x="503" y="14"/>
                        <a:pt x="490" y="1"/>
                      </a:cubicBezTo>
                      <a:close/>
                    </a:path>
                  </a:pathLst>
                </a:custGeom>
                <a:solidFill>
                  <a:srgbClr val="D2D2D2"/>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81" name="Google Shape;528;p27">
                  <a:extLst>
                    <a:ext uri="{FF2B5EF4-FFF2-40B4-BE49-F238E27FC236}">
                      <a16:creationId xmlns:a16="http://schemas.microsoft.com/office/drawing/2014/main" id="{3BB91B02-6D7B-4EC1-B236-752097DC6F9F}"/>
                    </a:ext>
                  </a:extLst>
                </p:cNvPr>
                <p:cNvSpPr/>
                <p:nvPr/>
              </p:nvSpPr>
              <p:spPr>
                <a:xfrm>
                  <a:off x="3901430" y="3946218"/>
                  <a:ext cx="60023" cy="100260"/>
                </a:xfrm>
                <a:custGeom>
                  <a:avLst/>
                  <a:gdLst/>
                  <a:ahLst/>
                  <a:cxnLst/>
                  <a:rect l="l" t="t" r="r" b="b"/>
                  <a:pathLst>
                    <a:path w="1086" h="1814" extrusionOk="0">
                      <a:moveTo>
                        <a:pt x="861" y="0"/>
                      </a:moveTo>
                      <a:cubicBezTo>
                        <a:pt x="834" y="0"/>
                        <a:pt x="781" y="0"/>
                        <a:pt x="728" y="14"/>
                      </a:cubicBezTo>
                      <a:lnTo>
                        <a:pt x="530" y="14"/>
                      </a:lnTo>
                      <a:cubicBezTo>
                        <a:pt x="464" y="14"/>
                        <a:pt x="398" y="27"/>
                        <a:pt x="331" y="27"/>
                      </a:cubicBezTo>
                      <a:cubicBezTo>
                        <a:pt x="265" y="40"/>
                        <a:pt x="212" y="40"/>
                        <a:pt x="173" y="40"/>
                      </a:cubicBezTo>
                      <a:cubicBezTo>
                        <a:pt x="146" y="53"/>
                        <a:pt x="133" y="67"/>
                        <a:pt x="133" y="93"/>
                      </a:cubicBezTo>
                      <a:cubicBezTo>
                        <a:pt x="133" y="159"/>
                        <a:pt x="120" y="212"/>
                        <a:pt x="120" y="265"/>
                      </a:cubicBezTo>
                      <a:cubicBezTo>
                        <a:pt x="120" y="318"/>
                        <a:pt x="106" y="358"/>
                        <a:pt x="106" y="397"/>
                      </a:cubicBezTo>
                      <a:cubicBezTo>
                        <a:pt x="106" y="437"/>
                        <a:pt x="93" y="477"/>
                        <a:pt x="93" y="530"/>
                      </a:cubicBezTo>
                      <a:cubicBezTo>
                        <a:pt x="93" y="569"/>
                        <a:pt x="80" y="622"/>
                        <a:pt x="67" y="675"/>
                      </a:cubicBezTo>
                      <a:cubicBezTo>
                        <a:pt x="67" y="702"/>
                        <a:pt x="67" y="715"/>
                        <a:pt x="67" y="742"/>
                      </a:cubicBezTo>
                      <a:cubicBezTo>
                        <a:pt x="67" y="755"/>
                        <a:pt x="67" y="768"/>
                        <a:pt x="67" y="781"/>
                      </a:cubicBezTo>
                      <a:cubicBezTo>
                        <a:pt x="67" y="821"/>
                        <a:pt x="67" y="861"/>
                        <a:pt x="80" y="887"/>
                      </a:cubicBezTo>
                      <a:cubicBezTo>
                        <a:pt x="93" y="914"/>
                        <a:pt x="106" y="927"/>
                        <a:pt x="146" y="927"/>
                      </a:cubicBezTo>
                      <a:cubicBezTo>
                        <a:pt x="159" y="927"/>
                        <a:pt x="173" y="927"/>
                        <a:pt x="212" y="914"/>
                      </a:cubicBezTo>
                      <a:cubicBezTo>
                        <a:pt x="239" y="914"/>
                        <a:pt x="265" y="900"/>
                        <a:pt x="305" y="900"/>
                      </a:cubicBezTo>
                      <a:cubicBezTo>
                        <a:pt x="345" y="887"/>
                        <a:pt x="384" y="874"/>
                        <a:pt x="424" y="874"/>
                      </a:cubicBezTo>
                      <a:cubicBezTo>
                        <a:pt x="464" y="861"/>
                        <a:pt x="503" y="861"/>
                        <a:pt x="556" y="861"/>
                      </a:cubicBezTo>
                      <a:cubicBezTo>
                        <a:pt x="623" y="861"/>
                        <a:pt x="689" y="874"/>
                        <a:pt x="728" y="887"/>
                      </a:cubicBezTo>
                      <a:cubicBezTo>
                        <a:pt x="781" y="914"/>
                        <a:pt x="821" y="940"/>
                        <a:pt x="848" y="967"/>
                      </a:cubicBezTo>
                      <a:cubicBezTo>
                        <a:pt x="874" y="993"/>
                        <a:pt x="901" y="1033"/>
                        <a:pt x="914" y="1072"/>
                      </a:cubicBezTo>
                      <a:cubicBezTo>
                        <a:pt x="914" y="1112"/>
                        <a:pt x="927" y="1152"/>
                        <a:pt x="927" y="1192"/>
                      </a:cubicBezTo>
                      <a:cubicBezTo>
                        <a:pt x="927" y="1244"/>
                        <a:pt x="914" y="1311"/>
                        <a:pt x="887" y="1364"/>
                      </a:cubicBezTo>
                      <a:cubicBezTo>
                        <a:pt x="874" y="1430"/>
                        <a:pt x="834" y="1483"/>
                        <a:pt x="795" y="1522"/>
                      </a:cubicBezTo>
                      <a:cubicBezTo>
                        <a:pt x="742" y="1575"/>
                        <a:pt x="689" y="1615"/>
                        <a:pt x="623" y="1642"/>
                      </a:cubicBezTo>
                      <a:cubicBezTo>
                        <a:pt x="543" y="1668"/>
                        <a:pt x="464" y="1681"/>
                        <a:pt x="371" y="1681"/>
                      </a:cubicBezTo>
                      <a:lnTo>
                        <a:pt x="292" y="1681"/>
                      </a:lnTo>
                      <a:cubicBezTo>
                        <a:pt x="265" y="1668"/>
                        <a:pt x="239" y="1668"/>
                        <a:pt x="212" y="1655"/>
                      </a:cubicBezTo>
                      <a:cubicBezTo>
                        <a:pt x="199" y="1642"/>
                        <a:pt x="173" y="1642"/>
                        <a:pt x="159" y="1628"/>
                      </a:cubicBezTo>
                      <a:cubicBezTo>
                        <a:pt x="146" y="1615"/>
                        <a:pt x="146" y="1602"/>
                        <a:pt x="146" y="1589"/>
                      </a:cubicBezTo>
                      <a:cubicBezTo>
                        <a:pt x="146" y="1562"/>
                        <a:pt x="146" y="1549"/>
                        <a:pt x="159" y="1549"/>
                      </a:cubicBezTo>
                      <a:cubicBezTo>
                        <a:pt x="173" y="1536"/>
                        <a:pt x="199" y="1536"/>
                        <a:pt x="212" y="1536"/>
                      </a:cubicBezTo>
                      <a:cubicBezTo>
                        <a:pt x="226" y="1522"/>
                        <a:pt x="239" y="1522"/>
                        <a:pt x="252" y="1509"/>
                      </a:cubicBezTo>
                      <a:cubicBezTo>
                        <a:pt x="265" y="1496"/>
                        <a:pt x="278" y="1483"/>
                        <a:pt x="278" y="1456"/>
                      </a:cubicBezTo>
                      <a:cubicBezTo>
                        <a:pt x="278" y="1417"/>
                        <a:pt x="265" y="1390"/>
                        <a:pt x="239" y="1377"/>
                      </a:cubicBezTo>
                      <a:cubicBezTo>
                        <a:pt x="226" y="1364"/>
                        <a:pt x="199" y="1364"/>
                        <a:pt x="173" y="1364"/>
                      </a:cubicBezTo>
                      <a:cubicBezTo>
                        <a:pt x="146" y="1364"/>
                        <a:pt x="133" y="1364"/>
                        <a:pt x="106" y="1377"/>
                      </a:cubicBezTo>
                      <a:cubicBezTo>
                        <a:pt x="93" y="1390"/>
                        <a:pt x="67" y="1403"/>
                        <a:pt x="53" y="1417"/>
                      </a:cubicBezTo>
                      <a:cubicBezTo>
                        <a:pt x="40" y="1443"/>
                        <a:pt x="27" y="1456"/>
                        <a:pt x="14" y="1483"/>
                      </a:cubicBezTo>
                      <a:cubicBezTo>
                        <a:pt x="14" y="1509"/>
                        <a:pt x="1" y="1536"/>
                        <a:pt x="1" y="1562"/>
                      </a:cubicBezTo>
                      <a:cubicBezTo>
                        <a:pt x="1" y="1628"/>
                        <a:pt x="27" y="1681"/>
                        <a:pt x="53" y="1708"/>
                      </a:cubicBezTo>
                      <a:cubicBezTo>
                        <a:pt x="80" y="1747"/>
                        <a:pt x="120" y="1774"/>
                        <a:pt x="159" y="1787"/>
                      </a:cubicBezTo>
                      <a:cubicBezTo>
                        <a:pt x="199" y="1800"/>
                        <a:pt x="239" y="1814"/>
                        <a:pt x="278" y="1814"/>
                      </a:cubicBezTo>
                      <a:lnTo>
                        <a:pt x="371" y="1814"/>
                      </a:lnTo>
                      <a:cubicBezTo>
                        <a:pt x="503" y="1814"/>
                        <a:pt x="609" y="1800"/>
                        <a:pt x="689" y="1761"/>
                      </a:cubicBezTo>
                      <a:cubicBezTo>
                        <a:pt x="781" y="1721"/>
                        <a:pt x="861" y="1681"/>
                        <a:pt x="914" y="1615"/>
                      </a:cubicBezTo>
                      <a:cubicBezTo>
                        <a:pt x="980" y="1562"/>
                        <a:pt x="1020" y="1496"/>
                        <a:pt x="1046" y="1417"/>
                      </a:cubicBezTo>
                      <a:cubicBezTo>
                        <a:pt x="1073" y="1350"/>
                        <a:pt x="1086" y="1271"/>
                        <a:pt x="1086" y="1205"/>
                      </a:cubicBezTo>
                      <a:cubicBezTo>
                        <a:pt x="1086" y="1152"/>
                        <a:pt x="1086" y="1086"/>
                        <a:pt x="1059" y="1033"/>
                      </a:cubicBezTo>
                      <a:cubicBezTo>
                        <a:pt x="1046" y="967"/>
                        <a:pt x="1020" y="914"/>
                        <a:pt x="967" y="874"/>
                      </a:cubicBezTo>
                      <a:cubicBezTo>
                        <a:pt x="940" y="821"/>
                        <a:pt x="887" y="781"/>
                        <a:pt x="821" y="755"/>
                      </a:cubicBezTo>
                      <a:cubicBezTo>
                        <a:pt x="755" y="728"/>
                        <a:pt x="662" y="715"/>
                        <a:pt x="570" y="715"/>
                      </a:cubicBezTo>
                      <a:lnTo>
                        <a:pt x="464" y="715"/>
                      </a:lnTo>
                      <a:cubicBezTo>
                        <a:pt x="424" y="728"/>
                        <a:pt x="384" y="728"/>
                        <a:pt x="358" y="742"/>
                      </a:cubicBezTo>
                      <a:cubicBezTo>
                        <a:pt x="318" y="742"/>
                        <a:pt x="292" y="755"/>
                        <a:pt x="265" y="755"/>
                      </a:cubicBezTo>
                      <a:cubicBezTo>
                        <a:pt x="239" y="768"/>
                        <a:pt x="226" y="768"/>
                        <a:pt x="212" y="768"/>
                      </a:cubicBezTo>
                      <a:lnTo>
                        <a:pt x="292" y="199"/>
                      </a:lnTo>
                      <a:cubicBezTo>
                        <a:pt x="318" y="186"/>
                        <a:pt x="345" y="186"/>
                        <a:pt x="398" y="172"/>
                      </a:cubicBezTo>
                      <a:cubicBezTo>
                        <a:pt x="464" y="172"/>
                        <a:pt x="517" y="172"/>
                        <a:pt x="570" y="159"/>
                      </a:cubicBezTo>
                      <a:lnTo>
                        <a:pt x="874" y="159"/>
                      </a:lnTo>
                      <a:cubicBezTo>
                        <a:pt x="901" y="159"/>
                        <a:pt x="914" y="146"/>
                        <a:pt x="940" y="146"/>
                      </a:cubicBezTo>
                      <a:cubicBezTo>
                        <a:pt x="967" y="133"/>
                        <a:pt x="980" y="106"/>
                        <a:pt x="980" y="80"/>
                      </a:cubicBezTo>
                      <a:cubicBezTo>
                        <a:pt x="980" y="53"/>
                        <a:pt x="967" y="27"/>
                        <a:pt x="940" y="27"/>
                      </a:cubicBezTo>
                      <a:cubicBezTo>
                        <a:pt x="927" y="14"/>
                        <a:pt x="887" y="0"/>
                        <a:pt x="861" y="0"/>
                      </a:cubicBezTo>
                      <a:close/>
                    </a:path>
                  </a:pathLst>
                </a:custGeom>
                <a:solidFill>
                  <a:srgbClr val="D2D2D2"/>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82" name="Google Shape;529;p27">
                  <a:extLst>
                    <a:ext uri="{FF2B5EF4-FFF2-40B4-BE49-F238E27FC236}">
                      <a16:creationId xmlns:a16="http://schemas.microsoft.com/office/drawing/2014/main" id="{B1E317D3-7F61-4726-AFEC-3EE6B5BF7F5B}"/>
                    </a:ext>
                  </a:extLst>
                </p:cNvPr>
                <p:cNvSpPr/>
                <p:nvPr/>
              </p:nvSpPr>
              <p:spPr>
                <a:xfrm>
                  <a:off x="3885346" y="4261478"/>
                  <a:ext cx="143426" cy="143426"/>
                </a:xfrm>
                <a:custGeom>
                  <a:avLst/>
                  <a:gdLst/>
                  <a:ahLst/>
                  <a:cxnLst/>
                  <a:rect l="l" t="t" r="r" b="b"/>
                  <a:pathLst>
                    <a:path w="2595" h="2595" extrusionOk="0">
                      <a:moveTo>
                        <a:pt x="503" y="1"/>
                      </a:moveTo>
                      <a:cubicBezTo>
                        <a:pt x="225" y="1"/>
                        <a:pt x="0" y="226"/>
                        <a:pt x="0" y="504"/>
                      </a:cubicBezTo>
                      <a:lnTo>
                        <a:pt x="0" y="2052"/>
                      </a:lnTo>
                      <a:cubicBezTo>
                        <a:pt x="0" y="2383"/>
                        <a:pt x="225" y="2595"/>
                        <a:pt x="503" y="2595"/>
                      </a:cubicBezTo>
                      <a:lnTo>
                        <a:pt x="2052" y="2595"/>
                      </a:lnTo>
                      <a:cubicBezTo>
                        <a:pt x="2383" y="2595"/>
                        <a:pt x="2594" y="2383"/>
                        <a:pt x="2594" y="2052"/>
                      </a:cubicBezTo>
                      <a:lnTo>
                        <a:pt x="2594" y="504"/>
                      </a:lnTo>
                      <a:cubicBezTo>
                        <a:pt x="2594" y="226"/>
                        <a:pt x="2383" y="1"/>
                        <a:pt x="2052" y="1"/>
                      </a:cubicBezTo>
                      <a:close/>
                    </a:path>
                  </a:pathLst>
                </a:custGeom>
                <a:solidFill>
                  <a:srgbClr val="A0A0A0"/>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83" name="Google Shape;530;p27">
                  <a:extLst>
                    <a:ext uri="{FF2B5EF4-FFF2-40B4-BE49-F238E27FC236}">
                      <a16:creationId xmlns:a16="http://schemas.microsoft.com/office/drawing/2014/main" id="{A7276B4F-5A31-4A79-ADF0-3EE69A9D6BB2}"/>
                    </a:ext>
                  </a:extLst>
                </p:cNvPr>
                <p:cNvSpPr/>
                <p:nvPr/>
              </p:nvSpPr>
              <p:spPr>
                <a:xfrm>
                  <a:off x="3885346" y="4453872"/>
                  <a:ext cx="143426" cy="143426"/>
                </a:xfrm>
                <a:custGeom>
                  <a:avLst/>
                  <a:gdLst/>
                  <a:ahLst/>
                  <a:cxnLst/>
                  <a:rect l="l" t="t" r="r" b="b"/>
                  <a:pathLst>
                    <a:path w="2595" h="2595" extrusionOk="0">
                      <a:moveTo>
                        <a:pt x="503" y="1"/>
                      </a:moveTo>
                      <a:cubicBezTo>
                        <a:pt x="225" y="1"/>
                        <a:pt x="0" y="226"/>
                        <a:pt x="0" y="556"/>
                      </a:cubicBezTo>
                      <a:lnTo>
                        <a:pt x="0" y="2092"/>
                      </a:lnTo>
                      <a:cubicBezTo>
                        <a:pt x="0" y="2370"/>
                        <a:pt x="225" y="2595"/>
                        <a:pt x="503" y="2595"/>
                      </a:cubicBezTo>
                      <a:lnTo>
                        <a:pt x="2052" y="2595"/>
                      </a:lnTo>
                      <a:cubicBezTo>
                        <a:pt x="2383" y="2595"/>
                        <a:pt x="2594" y="2370"/>
                        <a:pt x="2594" y="2092"/>
                      </a:cubicBezTo>
                      <a:lnTo>
                        <a:pt x="2594" y="556"/>
                      </a:lnTo>
                      <a:cubicBezTo>
                        <a:pt x="2594" y="226"/>
                        <a:pt x="2383" y="1"/>
                        <a:pt x="2052" y="1"/>
                      </a:cubicBezTo>
                      <a:close/>
                    </a:path>
                  </a:pathLst>
                </a:custGeom>
                <a:solidFill>
                  <a:srgbClr val="A0A0A0"/>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84" name="Google Shape;531;p27">
                  <a:extLst>
                    <a:ext uri="{FF2B5EF4-FFF2-40B4-BE49-F238E27FC236}">
                      <a16:creationId xmlns:a16="http://schemas.microsoft.com/office/drawing/2014/main" id="{67393D13-484A-454D-87D9-E4A3469377EE}"/>
                    </a:ext>
                  </a:extLst>
                </p:cNvPr>
                <p:cNvSpPr/>
                <p:nvPr/>
              </p:nvSpPr>
              <p:spPr>
                <a:xfrm>
                  <a:off x="3885346" y="4645549"/>
                  <a:ext cx="143426" cy="338750"/>
                </a:xfrm>
                <a:custGeom>
                  <a:avLst/>
                  <a:gdLst/>
                  <a:ahLst/>
                  <a:cxnLst/>
                  <a:rect l="l" t="t" r="r" b="b"/>
                  <a:pathLst>
                    <a:path w="2595" h="6129" extrusionOk="0">
                      <a:moveTo>
                        <a:pt x="503" y="0"/>
                      </a:moveTo>
                      <a:cubicBezTo>
                        <a:pt x="225" y="0"/>
                        <a:pt x="0" y="278"/>
                        <a:pt x="0" y="556"/>
                      </a:cubicBezTo>
                      <a:lnTo>
                        <a:pt x="0" y="5625"/>
                      </a:lnTo>
                      <a:cubicBezTo>
                        <a:pt x="0" y="5903"/>
                        <a:pt x="225" y="6128"/>
                        <a:pt x="503" y="6128"/>
                      </a:cubicBezTo>
                      <a:lnTo>
                        <a:pt x="2052" y="6128"/>
                      </a:lnTo>
                      <a:cubicBezTo>
                        <a:pt x="2383" y="6128"/>
                        <a:pt x="2594" y="5903"/>
                        <a:pt x="2594" y="5625"/>
                      </a:cubicBezTo>
                      <a:lnTo>
                        <a:pt x="2594" y="556"/>
                      </a:lnTo>
                      <a:cubicBezTo>
                        <a:pt x="2594" y="278"/>
                        <a:pt x="2383" y="0"/>
                        <a:pt x="2052" y="0"/>
                      </a:cubicBezTo>
                      <a:close/>
                    </a:path>
                  </a:pathLst>
                </a:custGeom>
                <a:solidFill>
                  <a:srgbClr val="808080"/>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grpSp>
        <p:sp>
          <p:nvSpPr>
            <p:cNvPr id="212" name="Google Shape;532;p27">
              <a:extLst>
                <a:ext uri="{FF2B5EF4-FFF2-40B4-BE49-F238E27FC236}">
                  <a16:creationId xmlns:a16="http://schemas.microsoft.com/office/drawing/2014/main" id="{756B86EB-BDC9-496F-9803-D692702A2F57}"/>
                </a:ext>
              </a:extLst>
            </p:cNvPr>
            <p:cNvSpPr/>
            <p:nvPr/>
          </p:nvSpPr>
          <p:spPr>
            <a:xfrm>
              <a:off x="2415510" y="3608289"/>
              <a:ext cx="278008" cy="1899077"/>
            </a:xfrm>
            <a:custGeom>
              <a:avLst/>
              <a:gdLst/>
              <a:ahLst/>
              <a:cxnLst/>
              <a:rect l="l" t="t" r="r" b="b"/>
              <a:pathLst>
                <a:path w="5030" h="34360" extrusionOk="0">
                  <a:moveTo>
                    <a:pt x="1" y="1"/>
                  </a:moveTo>
                  <a:lnTo>
                    <a:pt x="1" y="34359"/>
                  </a:lnTo>
                  <a:lnTo>
                    <a:pt x="5030" y="34359"/>
                  </a:lnTo>
                  <a:lnTo>
                    <a:pt x="5030" y="1"/>
                  </a:lnTo>
                  <a:close/>
                </a:path>
              </a:pathLst>
            </a:custGeom>
            <a:solidFill>
              <a:schemeClr val="lt2"/>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13" name="Google Shape;533;p27">
              <a:extLst>
                <a:ext uri="{FF2B5EF4-FFF2-40B4-BE49-F238E27FC236}">
                  <a16:creationId xmlns:a16="http://schemas.microsoft.com/office/drawing/2014/main" id="{81E796A1-5BC5-4F50-9C7F-FE67D512F613}"/>
                </a:ext>
              </a:extLst>
            </p:cNvPr>
            <p:cNvSpPr/>
            <p:nvPr/>
          </p:nvSpPr>
          <p:spPr>
            <a:xfrm>
              <a:off x="2653282" y="3608289"/>
              <a:ext cx="40237" cy="1899077"/>
            </a:xfrm>
            <a:custGeom>
              <a:avLst/>
              <a:gdLst/>
              <a:ahLst/>
              <a:cxnLst/>
              <a:rect l="l" t="t" r="r" b="b"/>
              <a:pathLst>
                <a:path w="728" h="34360" extrusionOk="0">
                  <a:moveTo>
                    <a:pt x="0" y="1"/>
                  </a:moveTo>
                  <a:lnTo>
                    <a:pt x="0" y="34359"/>
                  </a:lnTo>
                  <a:lnTo>
                    <a:pt x="728" y="34359"/>
                  </a:lnTo>
                  <a:lnTo>
                    <a:pt x="728" y="1"/>
                  </a:lnTo>
                  <a:close/>
                </a:path>
              </a:pathLst>
            </a:custGeom>
            <a:solidFill>
              <a:srgbClr val="EDD56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14" name="Google Shape;534;p27">
              <a:extLst>
                <a:ext uri="{FF2B5EF4-FFF2-40B4-BE49-F238E27FC236}">
                  <a16:creationId xmlns:a16="http://schemas.microsoft.com/office/drawing/2014/main" id="{9A6AE7D0-D627-481B-A33D-812CA67904B9}"/>
                </a:ext>
              </a:extLst>
            </p:cNvPr>
            <p:cNvSpPr/>
            <p:nvPr/>
          </p:nvSpPr>
          <p:spPr>
            <a:xfrm>
              <a:off x="2510630" y="3669749"/>
              <a:ext cx="182888" cy="8843"/>
            </a:xfrm>
            <a:custGeom>
              <a:avLst/>
              <a:gdLst/>
              <a:ahLst/>
              <a:cxnLst/>
              <a:rect l="l" t="t" r="r" b="b"/>
              <a:pathLst>
                <a:path w="3309" h="160" extrusionOk="0">
                  <a:moveTo>
                    <a:pt x="0" y="1"/>
                  </a:moveTo>
                  <a:lnTo>
                    <a:pt x="0" y="159"/>
                  </a:lnTo>
                  <a:lnTo>
                    <a:pt x="3309" y="159"/>
                  </a:lnTo>
                  <a:lnTo>
                    <a:pt x="3309" y="1"/>
                  </a:lnTo>
                  <a:close/>
                </a:path>
              </a:pathLst>
            </a:custGeom>
            <a:solidFill>
              <a:srgbClr val="EDD56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15" name="Google Shape;535;p27">
              <a:extLst>
                <a:ext uri="{FF2B5EF4-FFF2-40B4-BE49-F238E27FC236}">
                  <a16:creationId xmlns:a16="http://schemas.microsoft.com/office/drawing/2014/main" id="{557306C8-242D-4DBA-8FB4-94849A3A1AFC}"/>
                </a:ext>
              </a:extLst>
            </p:cNvPr>
            <p:cNvSpPr/>
            <p:nvPr/>
          </p:nvSpPr>
          <p:spPr>
            <a:xfrm>
              <a:off x="2571316" y="3745856"/>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16" name="Google Shape;536;p27">
              <a:extLst>
                <a:ext uri="{FF2B5EF4-FFF2-40B4-BE49-F238E27FC236}">
                  <a16:creationId xmlns:a16="http://schemas.microsoft.com/office/drawing/2014/main" id="{37BD1422-08DB-40E3-9969-56CAB3BF27B8}"/>
                </a:ext>
              </a:extLst>
            </p:cNvPr>
            <p:cNvSpPr/>
            <p:nvPr/>
          </p:nvSpPr>
          <p:spPr>
            <a:xfrm>
              <a:off x="2571316" y="3848990"/>
              <a:ext cx="122202" cy="12491"/>
            </a:xfrm>
            <a:custGeom>
              <a:avLst/>
              <a:gdLst/>
              <a:ahLst/>
              <a:cxnLst/>
              <a:rect l="l" t="t" r="r" b="b"/>
              <a:pathLst>
                <a:path w="2211" h="226" extrusionOk="0">
                  <a:moveTo>
                    <a:pt x="1" y="0"/>
                  </a:moveTo>
                  <a:lnTo>
                    <a:pt x="1" y="225"/>
                  </a:lnTo>
                  <a:lnTo>
                    <a:pt x="2211" y="225"/>
                  </a:lnTo>
                  <a:lnTo>
                    <a:pt x="2211" y="0"/>
                  </a:lnTo>
                  <a:close/>
                </a:path>
              </a:pathLst>
            </a:custGeom>
            <a:solidFill>
              <a:srgbClr val="EDD56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17" name="Google Shape;537;p27">
              <a:extLst>
                <a:ext uri="{FF2B5EF4-FFF2-40B4-BE49-F238E27FC236}">
                  <a16:creationId xmlns:a16="http://schemas.microsoft.com/office/drawing/2014/main" id="{F8B6D48A-0D31-48F5-88FC-5D4331A434F5}"/>
                </a:ext>
              </a:extLst>
            </p:cNvPr>
            <p:cNvSpPr/>
            <p:nvPr/>
          </p:nvSpPr>
          <p:spPr>
            <a:xfrm>
              <a:off x="2571316" y="3955771"/>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DD56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18" name="Google Shape;538;p27">
              <a:extLst>
                <a:ext uri="{FF2B5EF4-FFF2-40B4-BE49-F238E27FC236}">
                  <a16:creationId xmlns:a16="http://schemas.microsoft.com/office/drawing/2014/main" id="{A451E4C8-67B5-4AB9-BC4B-F50ACFB56831}"/>
                </a:ext>
              </a:extLst>
            </p:cNvPr>
            <p:cNvSpPr/>
            <p:nvPr/>
          </p:nvSpPr>
          <p:spPr>
            <a:xfrm>
              <a:off x="2571316" y="4120365"/>
              <a:ext cx="122202" cy="9562"/>
            </a:xfrm>
            <a:custGeom>
              <a:avLst/>
              <a:gdLst/>
              <a:ahLst/>
              <a:cxnLst/>
              <a:rect l="l" t="t" r="r" b="b"/>
              <a:pathLst>
                <a:path w="2211" h="173" extrusionOk="0">
                  <a:moveTo>
                    <a:pt x="1" y="0"/>
                  </a:moveTo>
                  <a:lnTo>
                    <a:pt x="1" y="173"/>
                  </a:lnTo>
                  <a:lnTo>
                    <a:pt x="2211" y="173"/>
                  </a:lnTo>
                  <a:lnTo>
                    <a:pt x="2211" y="0"/>
                  </a:lnTo>
                  <a:close/>
                </a:path>
              </a:pathLst>
            </a:custGeom>
            <a:solidFill>
              <a:srgbClr val="EA781B"/>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19" name="Google Shape;539;p27">
              <a:extLst>
                <a:ext uri="{FF2B5EF4-FFF2-40B4-BE49-F238E27FC236}">
                  <a16:creationId xmlns:a16="http://schemas.microsoft.com/office/drawing/2014/main" id="{90304A48-6E5B-4376-AE6F-9F45056E29BA}"/>
                </a:ext>
              </a:extLst>
            </p:cNvPr>
            <p:cNvSpPr/>
            <p:nvPr/>
          </p:nvSpPr>
          <p:spPr>
            <a:xfrm>
              <a:off x="2571316" y="4227147"/>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A781B"/>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20" name="Google Shape;540;p27">
              <a:extLst>
                <a:ext uri="{FF2B5EF4-FFF2-40B4-BE49-F238E27FC236}">
                  <a16:creationId xmlns:a16="http://schemas.microsoft.com/office/drawing/2014/main" id="{D6204825-D4BE-488A-BAD7-A8F242BD5C95}"/>
                </a:ext>
              </a:extLst>
            </p:cNvPr>
            <p:cNvSpPr/>
            <p:nvPr/>
          </p:nvSpPr>
          <p:spPr>
            <a:xfrm>
              <a:off x="2571316" y="4333984"/>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21" name="Google Shape;541;p27">
              <a:extLst>
                <a:ext uri="{FF2B5EF4-FFF2-40B4-BE49-F238E27FC236}">
                  <a16:creationId xmlns:a16="http://schemas.microsoft.com/office/drawing/2014/main" id="{571064EF-0C69-47FB-9B3F-AB748AC09695}"/>
                </a:ext>
              </a:extLst>
            </p:cNvPr>
            <p:cNvSpPr/>
            <p:nvPr/>
          </p:nvSpPr>
          <p:spPr>
            <a:xfrm>
              <a:off x="2571316" y="4495649"/>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22" name="Google Shape;542;p27">
              <a:extLst>
                <a:ext uri="{FF2B5EF4-FFF2-40B4-BE49-F238E27FC236}">
                  <a16:creationId xmlns:a16="http://schemas.microsoft.com/office/drawing/2014/main" id="{AB9583F4-9E14-4948-B93B-30114C08478E}"/>
                </a:ext>
              </a:extLst>
            </p:cNvPr>
            <p:cNvSpPr/>
            <p:nvPr/>
          </p:nvSpPr>
          <p:spPr>
            <a:xfrm>
              <a:off x="2571316" y="4598782"/>
              <a:ext cx="122202" cy="12491"/>
            </a:xfrm>
            <a:custGeom>
              <a:avLst/>
              <a:gdLst/>
              <a:ahLst/>
              <a:cxnLst/>
              <a:rect l="l" t="t" r="r" b="b"/>
              <a:pathLst>
                <a:path w="2211" h="226" extrusionOk="0">
                  <a:moveTo>
                    <a:pt x="1" y="0"/>
                  </a:moveTo>
                  <a:lnTo>
                    <a:pt x="1" y="225"/>
                  </a:lnTo>
                  <a:lnTo>
                    <a:pt x="2211" y="225"/>
                  </a:lnTo>
                  <a:lnTo>
                    <a:pt x="2211" y="0"/>
                  </a:lnTo>
                  <a:close/>
                </a:path>
              </a:pathLst>
            </a:custGeom>
            <a:solidFill>
              <a:srgbClr val="EDD56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23" name="Google Shape;543;p27">
              <a:extLst>
                <a:ext uri="{FF2B5EF4-FFF2-40B4-BE49-F238E27FC236}">
                  <a16:creationId xmlns:a16="http://schemas.microsoft.com/office/drawing/2014/main" id="{38BAEA61-3FBB-46DD-BDFA-55BC2F3A01CB}"/>
                </a:ext>
              </a:extLst>
            </p:cNvPr>
            <p:cNvSpPr/>
            <p:nvPr/>
          </p:nvSpPr>
          <p:spPr>
            <a:xfrm>
              <a:off x="2571316" y="4705564"/>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A781B"/>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24" name="Google Shape;544;p27">
              <a:extLst>
                <a:ext uri="{FF2B5EF4-FFF2-40B4-BE49-F238E27FC236}">
                  <a16:creationId xmlns:a16="http://schemas.microsoft.com/office/drawing/2014/main" id="{C0A4EDB6-62E1-4DFF-B62C-5E263E10B5DD}"/>
                </a:ext>
              </a:extLst>
            </p:cNvPr>
            <p:cNvSpPr/>
            <p:nvPr/>
          </p:nvSpPr>
          <p:spPr>
            <a:xfrm>
              <a:off x="2571316" y="4867229"/>
              <a:ext cx="122202" cy="12491"/>
            </a:xfrm>
            <a:custGeom>
              <a:avLst/>
              <a:gdLst/>
              <a:ahLst/>
              <a:cxnLst/>
              <a:rect l="l" t="t" r="r" b="b"/>
              <a:pathLst>
                <a:path w="2211" h="226" extrusionOk="0">
                  <a:moveTo>
                    <a:pt x="1" y="1"/>
                  </a:moveTo>
                  <a:lnTo>
                    <a:pt x="1" y="226"/>
                  </a:lnTo>
                  <a:lnTo>
                    <a:pt x="2211" y="226"/>
                  </a:lnTo>
                  <a:lnTo>
                    <a:pt x="2211" y="1"/>
                  </a:lnTo>
                  <a:close/>
                </a:path>
              </a:pathLst>
            </a:custGeom>
            <a:solidFill>
              <a:srgbClr val="EA781B"/>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25" name="Google Shape;545;p27">
              <a:extLst>
                <a:ext uri="{FF2B5EF4-FFF2-40B4-BE49-F238E27FC236}">
                  <a16:creationId xmlns:a16="http://schemas.microsoft.com/office/drawing/2014/main" id="{A2251814-6D4A-43F9-9D21-F2924CF3BD4B}"/>
                </a:ext>
              </a:extLst>
            </p:cNvPr>
            <p:cNvSpPr/>
            <p:nvPr/>
          </p:nvSpPr>
          <p:spPr>
            <a:xfrm>
              <a:off x="2571316" y="4974010"/>
              <a:ext cx="122202" cy="8843"/>
            </a:xfrm>
            <a:custGeom>
              <a:avLst/>
              <a:gdLst/>
              <a:ahLst/>
              <a:cxnLst/>
              <a:rect l="l" t="t" r="r" b="b"/>
              <a:pathLst>
                <a:path w="2211" h="160" extrusionOk="0">
                  <a:moveTo>
                    <a:pt x="1" y="1"/>
                  </a:moveTo>
                  <a:lnTo>
                    <a:pt x="1" y="160"/>
                  </a:lnTo>
                  <a:lnTo>
                    <a:pt x="2211" y="160"/>
                  </a:lnTo>
                  <a:lnTo>
                    <a:pt x="2211" y="1"/>
                  </a:lnTo>
                  <a:close/>
                </a:path>
              </a:pathLst>
            </a:custGeom>
            <a:solidFill>
              <a:srgbClr val="EA781B"/>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26" name="Google Shape;546;p27">
              <a:extLst>
                <a:ext uri="{FF2B5EF4-FFF2-40B4-BE49-F238E27FC236}">
                  <a16:creationId xmlns:a16="http://schemas.microsoft.com/office/drawing/2014/main" id="{9CAD2FF1-0C28-48DD-8631-EB60EBA18E7D}"/>
                </a:ext>
              </a:extLst>
            </p:cNvPr>
            <p:cNvSpPr/>
            <p:nvPr/>
          </p:nvSpPr>
          <p:spPr>
            <a:xfrm>
              <a:off x="2571316" y="5080847"/>
              <a:ext cx="122202" cy="8843"/>
            </a:xfrm>
            <a:custGeom>
              <a:avLst/>
              <a:gdLst/>
              <a:ahLst/>
              <a:cxnLst/>
              <a:rect l="l" t="t" r="r" b="b"/>
              <a:pathLst>
                <a:path w="2211" h="160" extrusionOk="0">
                  <a:moveTo>
                    <a:pt x="1" y="0"/>
                  </a:moveTo>
                  <a:lnTo>
                    <a:pt x="1" y="159"/>
                  </a:lnTo>
                  <a:lnTo>
                    <a:pt x="2211" y="159"/>
                  </a:lnTo>
                  <a:lnTo>
                    <a:pt x="2211" y="0"/>
                  </a:lnTo>
                  <a:close/>
                </a:path>
              </a:pathLst>
            </a:custGeom>
            <a:solidFill>
              <a:srgbClr val="EA781B"/>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27" name="Google Shape;547;p27">
              <a:extLst>
                <a:ext uri="{FF2B5EF4-FFF2-40B4-BE49-F238E27FC236}">
                  <a16:creationId xmlns:a16="http://schemas.microsoft.com/office/drawing/2014/main" id="{A95F1797-8713-46FC-8BB5-6A9FC408FA82}"/>
                </a:ext>
              </a:extLst>
            </p:cNvPr>
            <p:cNvSpPr/>
            <p:nvPr/>
          </p:nvSpPr>
          <p:spPr>
            <a:xfrm>
              <a:off x="2571316" y="5242512"/>
              <a:ext cx="122202" cy="8843"/>
            </a:xfrm>
            <a:custGeom>
              <a:avLst/>
              <a:gdLst/>
              <a:ahLst/>
              <a:cxnLst/>
              <a:rect l="l" t="t" r="r" b="b"/>
              <a:pathLst>
                <a:path w="2211" h="160" extrusionOk="0">
                  <a:moveTo>
                    <a:pt x="1" y="0"/>
                  </a:moveTo>
                  <a:lnTo>
                    <a:pt x="1" y="159"/>
                  </a:lnTo>
                  <a:lnTo>
                    <a:pt x="2211" y="159"/>
                  </a:lnTo>
                  <a:lnTo>
                    <a:pt x="2211" y="0"/>
                  </a:lnTo>
                  <a:close/>
                </a:path>
              </a:pathLst>
            </a:custGeom>
            <a:solidFill>
              <a:srgbClr val="EA781B"/>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28" name="Google Shape;548;p27">
              <a:extLst>
                <a:ext uri="{FF2B5EF4-FFF2-40B4-BE49-F238E27FC236}">
                  <a16:creationId xmlns:a16="http://schemas.microsoft.com/office/drawing/2014/main" id="{ED31FC63-D703-4B59-8884-B6B31AFA0B6F}"/>
                </a:ext>
              </a:extLst>
            </p:cNvPr>
            <p:cNvSpPr/>
            <p:nvPr/>
          </p:nvSpPr>
          <p:spPr>
            <a:xfrm>
              <a:off x="2571316" y="5348575"/>
              <a:ext cx="122202" cy="9562"/>
            </a:xfrm>
            <a:custGeom>
              <a:avLst/>
              <a:gdLst/>
              <a:ahLst/>
              <a:cxnLst/>
              <a:rect l="l" t="t" r="r" b="b"/>
              <a:pathLst>
                <a:path w="2211" h="173" extrusionOk="0">
                  <a:moveTo>
                    <a:pt x="1" y="0"/>
                  </a:moveTo>
                  <a:lnTo>
                    <a:pt x="1" y="172"/>
                  </a:lnTo>
                  <a:lnTo>
                    <a:pt x="2211" y="172"/>
                  </a:lnTo>
                  <a:lnTo>
                    <a:pt x="2211" y="0"/>
                  </a:lnTo>
                  <a:close/>
                </a:path>
              </a:pathLst>
            </a:custGeom>
            <a:solidFill>
              <a:srgbClr val="EA781B"/>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29" name="Google Shape;549;p27">
              <a:extLst>
                <a:ext uri="{FF2B5EF4-FFF2-40B4-BE49-F238E27FC236}">
                  <a16:creationId xmlns:a16="http://schemas.microsoft.com/office/drawing/2014/main" id="{6933254A-2B66-4231-85FE-4A59FB922D9B}"/>
                </a:ext>
              </a:extLst>
            </p:cNvPr>
            <p:cNvSpPr/>
            <p:nvPr/>
          </p:nvSpPr>
          <p:spPr>
            <a:xfrm>
              <a:off x="2571316" y="5452427"/>
              <a:ext cx="122202" cy="12491"/>
            </a:xfrm>
            <a:custGeom>
              <a:avLst/>
              <a:gdLst/>
              <a:ahLst/>
              <a:cxnLst/>
              <a:rect l="l" t="t" r="r" b="b"/>
              <a:pathLst>
                <a:path w="2211" h="226" extrusionOk="0">
                  <a:moveTo>
                    <a:pt x="1" y="1"/>
                  </a:moveTo>
                  <a:lnTo>
                    <a:pt x="1" y="226"/>
                  </a:lnTo>
                  <a:lnTo>
                    <a:pt x="2211" y="226"/>
                  </a:lnTo>
                  <a:lnTo>
                    <a:pt x="2211" y="1"/>
                  </a:lnTo>
                  <a:close/>
                </a:path>
              </a:pathLst>
            </a:custGeom>
            <a:solidFill>
              <a:srgbClr val="EA781B"/>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30" name="Google Shape;550;p27">
              <a:extLst>
                <a:ext uri="{FF2B5EF4-FFF2-40B4-BE49-F238E27FC236}">
                  <a16:creationId xmlns:a16="http://schemas.microsoft.com/office/drawing/2014/main" id="{D8572276-64CC-425D-A478-F43E1A7C7328}"/>
                </a:ext>
              </a:extLst>
            </p:cNvPr>
            <p:cNvSpPr/>
            <p:nvPr/>
          </p:nvSpPr>
          <p:spPr>
            <a:xfrm>
              <a:off x="2510630" y="4041384"/>
              <a:ext cx="182888" cy="12491"/>
            </a:xfrm>
            <a:custGeom>
              <a:avLst/>
              <a:gdLst/>
              <a:ahLst/>
              <a:cxnLst/>
              <a:rect l="l" t="t" r="r" b="b"/>
              <a:pathLst>
                <a:path w="3309" h="226" extrusionOk="0">
                  <a:moveTo>
                    <a:pt x="0" y="0"/>
                  </a:moveTo>
                  <a:lnTo>
                    <a:pt x="0" y="225"/>
                  </a:lnTo>
                  <a:lnTo>
                    <a:pt x="3309" y="225"/>
                  </a:lnTo>
                  <a:lnTo>
                    <a:pt x="3309" y="0"/>
                  </a:lnTo>
                  <a:close/>
                </a:path>
              </a:pathLst>
            </a:custGeom>
            <a:solidFill>
              <a:srgbClr val="EDD56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31" name="Google Shape;551;p27">
              <a:extLst>
                <a:ext uri="{FF2B5EF4-FFF2-40B4-BE49-F238E27FC236}">
                  <a16:creationId xmlns:a16="http://schemas.microsoft.com/office/drawing/2014/main" id="{EA446A83-B25D-4578-A366-F5EED8714B4A}"/>
                </a:ext>
              </a:extLst>
            </p:cNvPr>
            <p:cNvSpPr/>
            <p:nvPr/>
          </p:nvSpPr>
          <p:spPr>
            <a:xfrm>
              <a:off x="2510630" y="4415894"/>
              <a:ext cx="182888" cy="9562"/>
            </a:xfrm>
            <a:custGeom>
              <a:avLst/>
              <a:gdLst/>
              <a:ahLst/>
              <a:cxnLst/>
              <a:rect l="l" t="t" r="r" b="b"/>
              <a:pathLst>
                <a:path w="3309" h="173" extrusionOk="0">
                  <a:moveTo>
                    <a:pt x="0" y="0"/>
                  </a:moveTo>
                  <a:lnTo>
                    <a:pt x="0" y="173"/>
                  </a:lnTo>
                  <a:lnTo>
                    <a:pt x="3309" y="173"/>
                  </a:lnTo>
                  <a:lnTo>
                    <a:pt x="3309" y="0"/>
                  </a:lnTo>
                  <a:close/>
                </a:path>
              </a:pathLst>
            </a:custGeom>
            <a:solidFill>
              <a:srgbClr val="EDD56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32" name="Google Shape;552;p27">
              <a:extLst>
                <a:ext uri="{FF2B5EF4-FFF2-40B4-BE49-F238E27FC236}">
                  <a16:creationId xmlns:a16="http://schemas.microsoft.com/office/drawing/2014/main" id="{4B465406-CCEB-41F6-9969-AAFE60350B4F}"/>
                </a:ext>
              </a:extLst>
            </p:cNvPr>
            <p:cNvSpPr/>
            <p:nvPr/>
          </p:nvSpPr>
          <p:spPr>
            <a:xfrm>
              <a:off x="2510630" y="4788248"/>
              <a:ext cx="182888" cy="8843"/>
            </a:xfrm>
            <a:custGeom>
              <a:avLst/>
              <a:gdLst/>
              <a:ahLst/>
              <a:cxnLst/>
              <a:rect l="l" t="t" r="r" b="b"/>
              <a:pathLst>
                <a:path w="3309" h="160" extrusionOk="0">
                  <a:moveTo>
                    <a:pt x="0" y="0"/>
                  </a:moveTo>
                  <a:lnTo>
                    <a:pt x="0" y="159"/>
                  </a:lnTo>
                  <a:lnTo>
                    <a:pt x="3309" y="159"/>
                  </a:lnTo>
                  <a:lnTo>
                    <a:pt x="3309" y="0"/>
                  </a:lnTo>
                  <a:close/>
                </a:path>
              </a:pathLst>
            </a:custGeom>
            <a:solidFill>
              <a:srgbClr val="EA781B"/>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33" name="Google Shape;553;p27">
              <a:extLst>
                <a:ext uri="{FF2B5EF4-FFF2-40B4-BE49-F238E27FC236}">
                  <a16:creationId xmlns:a16="http://schemas.microsoft.com/office/drawing/2014/main" id="{B07E5668-BE47-49D8-9F0D-CE8F181A746A}"/>
                </a:ext>
              </a:extLst>
            </p:cNvPr>
            <p:cNvSpPr/>
            <p:nvPr/>
          </p:nvSpPr>
          <p:spPr>
            <a:xfrm>
              <a:off x="2510630" y="5162757"/>
              <a:ext cx="182888" cy="9562"/>
            </a:xfrm>
            <a:custGeom>
              <a:avLst/>
              <a:gdLst/>
              <a:ahLst/>
              <a:cxnLst/>
              <a:rect l="l" t="t" r="r" b="b"/>
              <a:pathLst>
                <a:path w="3309" h="173" extrusionOk="0">
                  <a:moveTo>
                    <a:pt x="0" y="1"/>
                  </a:moveTo>
                  <a:lnTo>
                    <a:pt x="0" y="173"/>
                  </a:lnTo>
                  <a:lnTo>
                    <a:pt x="3309" y="173"/>
                  </a:lnTo>
                  <a:lnTo>
                    <a:pt x="3309" y="1"/>
                  </a:lnTo>
                  <a:close/>
                </a:path>
              </a:pathLst>
            </a:custGeom>
            <a:solidFill>
              <a:srgbClr val="EA781B"/>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34" name="Google Shape;554;p27">
              <a:extLst>
                <a:ext uri="{FF2B5EF4-FFF2-40B4-BE49-F238E27FC236}">
                  <a16:creationId xmlns:a16="http://schemas.microsoft.com/office/drawing/2014/main" id="{98052098-82D0-4C42-8D07-08E76756DAA9}"/>
                </a:ext>
              </a:extLst>
            </p:cNvPr>
            <p:cNvSpPr/>
            <p:nvPr/>
          </p:nvSpPr>
          <p:spPr>
            <a:xfrm>
              <a:off x="2598398" y="4303254"/>
              <a:ext cx="317526" cy="1058089"/>
            </a:xfrm>
            <a:custGeom>
              <a:avLst/>
              <a:gdLst/>
              <a:ahLst/>
              <a:cxnLst/>
              <a:rect l="l" t="t" r="r" b="b"/>
              <a:pathLst>
                <a:path w="5745" h="19144" extrusionOk="0">
                  <a:moveTo>
                    <a:pt x="3097" y="0"/>
                  </a:moveTo>
                  <a:lnTo>
                    <a:pt x="450" y="331"/>
                  </a:lnTo>
                  <a:cubicBezTo>
                    <a:pt x="67" y="2263"/>
                    <a:pt x="0" y="5466"/>
                    <a:pt x="397" y="8987"/>
                  </a:cubicBezTo>
                  <a:cubicBezTo>
                    <a:pt x="1047" y="14626"/>
                    <a:pt x="2590" y="19143"/>
                    <a:pt x="3848" y="19143"/>
                  </a:cubicBezTo>
                  <a:cubicBezTo>
                    <a:pt x="3872" y="19143"/>
                    <a:pt x="3895" y="19142"/>
                    <a:pt x="3918" y="19138"/>
                  </a:cubicBezTo>
                  <a:cubicBezTo>
                    <a:pt x="5242" y="18980"/>
                    <a:pt x="5744" y="14228"/>
                    <a:pt x="5083" y="8497"/>
                  </a:cubicBezTo>
                  <a:cubicBezTo>
                    <a:pt x="4633" y="4911"/>
                    <a:pt x="3918" y="1827"/>
                    <a:pt x="3097" y="0"/>
                  </a:cubicBezTo>
                  <a:close/>
                </a:path>
              </a:pathLst>
            </a:custGeom>
            <a:solidFill>
              <a:schemeClr val="accent3"/>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35" name="Google Shape;555;p27">
              <a:extLst>
                <a:ext uri="{FF2B5EF4-FFF2-40B4-BE49-F238E27FC236}">
                  <a16:creationId xmlns:a16="http://schemas.microsoft.com/office/drawing/2014/main" id="{DDCD966B-1DCF-45C6-988F-74F6AA004565}"/>
                </a:ext>
              </a:extLst>
            </p:cNvPr>
            <p:cNvSpPr/>
            <p:nvPr/>
          </p:nvSpPr>
          <p:spPr>
            <a:xfrm>
              <a:off x="2607905" y="4617077"/>
              <a:ext cx="286796" cy="744266"/>
            </a:xfrm>
            <a:custGeom>
              <a:avLst/>
              <a:gdLst/>
              <a:ahLst/>
              <a:cxnLst/>
              <a:rect l="l" t="t" r="r" b="b"/>
              <a:pathLst>
                <a:path w="5189" h="13466" extrusionOk="0">
                  <a:moveTo>
                    <a:pt x="0" y="0"/>
                  </a:moveTo>
                  <a:cubicBezTo>
                    <a:pt x="53" y="1059"/>
                    <a:pt x="106" y="2158"/>
                    <a:pt x="225" y="3309"/>
                  </a:cubicBezTo>
                  <a:cubicBezTo>
                    <a:pt x="875" y="8948"/>
                    <a:pt x="2418" y="13465"/>
                    <a:pt x="3676" y="13465"/>
                  </a:cubicBezTo>
                  <a:cubicBezTo>
                    <a:pt x="3700" y="13465"/>
                    <a:pt x="3723" y="13464"/>
                    <a:pt x="3746" y="13460"/>
                  </a:cubicBezTo>
                  <a:cubicBezTo>
                    <a:pt x="4686" y="13355"/>
                    <a:pt x="5189" y="10919"/>
                    <a:pt x="5189" y="7505"/>
                  </a:cubicBezTo>
                  <a:lnTo>
                    <a:pt x="5189" y="7505"/>
                  </a:lnTo>
                  <a:cubicBezTo>
                    <a:pt x="4695" y="7986"/>
                    <a:pt x="4237" y="8200"/>
                    <a:pt x="3813" y="8200"/>
                  </a:cubicBezTo>
                  <a:cubicBezTo>
                    <a:pt x="1860" y="8200"/>
                    <a:pt x="631" y="3676"/>
                    <a:pt x="0" y="0"/>
                  </a:cubicBezTo>
                  <a:close/>
                </a:path>
              </a:pathLst>
            </a:custGeom>
            <a:solidFill>
              <a:srgbClr val="BDB8FF"/>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36" name="Google Shape;556;p27">
              <a:extLst>
                <a:ext uri="{FF2B5EF4-FFF2-40B4-BE49-F238E27FC236}">
                  <a16:creationId xmlns:a16="http://schemas.microsoft.com/office/drawing/2014/main" id="{32CB2EA9-2433-46C6-8B28-BB719B1E6FEF}"/>
                </a:ext>
              </a:extLst>
            </p:cNvPr>
            <p:cNvSpPr/>
            <p:nvPr/>
          </p:nvSpPr>
          <p:spPr>
            <a:xfrm>
              <a:off x="2723474" y="4415452"/>
              <a:ext cx="101034" cy="247886"/>
            </a:xfrm>
            <a:custGeom>
              <a:avLst/>
              <a:gdLst/>
              <a:ahLst/>
              <a:cxnLst/>
              <a:rect l="l" t="t" r="r" b="b"/>
              <a:pathLst>
                <a:path w="1828" h="4485" extrusionOk="0">
                  <a:moveTo>
                    <a:pt x="561" y="1"/>
                  </a:moveTo>
                  <a:cubicBezTo>
                    <a:pt x="542" y="1"/>
                    <a:pt x="522" y="3"/>
                    <a:pt x="504" y="8"/>
                  </a:cubicBezTo>
                  <a:cubicBezTo>
                    <a:pt x="173" y="75"/>
                    <a:pt x="1" y="1120"/>
                    <a:pt x="226" y="2325"/>
                  </a:cubicBezTo>
                  <a:cubicBezTo>
                    <a:pt x="445" y="3561"/>
                    <a:pt x="914" y="4484"/>
                    <a:pt x="1244" y="4484"/>
                  </a:cubicBezTo>
                  <a:cubicBezTo>
                    <a:pt x="1253" y="4484"/>
                    <a:pt x="1262" y="4483"/>
                    <a:pt x="1271" y="4482"/>
                  </a:cubicBezTo>
                  <a:cubicBezTo>
                    <a:pt x="1655" y="4376"/>
                    <a:pt x="1827" y="3317"/>
                    <a:pt x="1602" y="2113"/>
                  </a:cubicBezTo>
                  <a:cubicBezTo>
                    <a:pt x="1388" y="955"/>
                    <a:pt x="935" y="1"/>
                    <a:pt x="561" y="1"/>
                  </a:cubicBezTo>
                  <a:close/>
                </a:path>
              </a:pathLst>
            </a:custGeom>
            <a:solidFill>
              <a:schemeClr val="accent4"/>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37" name="Google Shape;557;p27">
              <a:extLst>
                <a:ext uri="{FF2B5EF4-FFF2-40B4-BE49-F238E27FC236}">
                  <a16:creationId xmlns:a16="http://schemas.microsoft.com/office/drawing/2014/main" id="{F8C8A1F7-9E5D-43E5-A185-E58EA3A619AA}"/>
                </a:ext>
              </a:extLst>
            </p:cNvPr>
            <p:cNvSpPr/>
            <p:nvPr/>
          </p:nvSpPr>
          <p:spPr>
            <a:xfrm>
              <a:off x="2525221" y="3916253"/>
              <a:ext cx="396562" cy="371691"/>
            </a:xfrm>
            <a:custGeom>
              <a:avLst/>
              <a:gdLst/>
              <a:ahLst/>
              <a:cxnLst/>
              <a:rect l="l" t="t" r="r" b="b"/>
              <a:pathLst>
                <a:path w="7175" h="6725" extrusionOk="0">
                  <a:moveTo>
                    <a:pt x="993" y="1"/>
                  </a:moveTo>
                  <a:cubicBezTo>
                    <a:pt x="2317" y="2489"/>
                    <a:pt x="663" y="2595"/>
                    <a:pt x="332" y="4143"/>
                  </a:cubicBezTo>
                  <a:cubicBezTo>
                    <a:pt x="1" y="5679"/>
                    <a:pt x="1443" y="6724"/>
                    <a:pt x="1443" y="6724"/>
                  </a:cubicBezTo>
                  <a:lnTo>
                    <a:pt x="4580" y="6393"/>
                  </a:lnTo>
                  <a:cubicBezTo>
                    <a:pt x="7174" y="1430"/>
                    <a:pt x="994" y="1"/>
                    <a:pt x="993" y="1"/>
                  </a:cubicBezTo>
                  <a:close/>
                </a:path>
              </a:pathLst>
            </a:custGeom>
            <a:solidFill>
              <a:schemeClr val="accent4"/>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38" name="Google Shape;558;p27">
              <a:extLst>
                <a:ext uri="{FF2B5EF4-FFF2-40B4-BE49-F238E27FC236}">
                  <a16:creationId xmlns:a16="http://schemas.microsoft.com/office/drawing/2014/main" id="{3150328E-E438-446D-913A-0E053202E519}"/>
                </a:ext>
              </a:extLst>
            </p:cNvPr>
            <p:cNvSpPr/>
            <p:nvPr/>
          </p:nvSpPr>
          <p:spPr>
            <a:xfrm>
              <a:off x="2568387" y="4063935"/>
              <a:ext cx="246559" cy="224009"/>
            </a:xfrm>
            <a:custGeom>
              <a:avLst/>
              <a:gdLst/>
              <a:ahLst/>
              <a:cxnLst/>
              <a:rect l="l" t="t" r="r" b="b"/>
              <a:pathLst>
                <a:path w="4461" h="4053" extrusionOk="0">
                  <a:moveTo>
                    <a:pt x="3299" y="0"/>
                  </a:moveTo>
                  <a:cubicBezTo>
                    <a:pt x="3169" y="0"/>
                    <a:pt x="3085" y="164"/>
                    <a:pt x="3085" y="585"/>
                  </a:cubicBezTo>
                  <a:cubicBezTo>
                    <a:pt x="3069" y="1166"/>
                    <a:pt x="2954" y="1354"/>
                    <a:pt x="2792" y="1354"/>
                  </a:cubicBezTo>
                  <a:cubicBezTo>
                    <a:pt x="2490" y="1354"/>
                    <a:pt x="2027" y="703"/>
                    <a:pt x="1739" y="703"/>
                  </a:cubicBezTo>
                  <a:cubicBezTo>
                    <a:pt x="1652" y="703"/>
                    <a:pt x="1582" y="762"/>
                    <a:pt x="1536" y="916"/>
                  </a:cubicBezTo>
                  <a:cubicBezTo>
                    <a:pt x="1340" y="1528"/>
                    <a:pt x="1938" y="3037"/>
                    <a:pt x="1419" y="3037"/>
                  </a:cubicBezTo>
                  <a:cubicBezTo>
                    <a:pt x="1377" y="3037"/>
                    <a:pt x="1328" y="3027"/>
                    <a:pt x="1271" y="3007"/>
                  </a:cubicBezTo>
                  <a:cubicBezTo>
                    <a:pt x="708" y="2797"/>
                    <a:pt x="369" y="2411"/>
                    <a:pt x="211" y="2411"/>
                  </a:cubicBezTo>
                  <a:cubicBezTo>
                    <a:pt x="119" y="2411"/>
                    <a:pt x="87" y="2538"/>
                    <a:pt x="107" y="2901"/>
                  </a:cubicBezTo>
                  <a:cubicBezTo>
                    <a:pt x="107" y="3126"/>
                    <a:pt x="54" y="3285"/>
                    <a:pt x="1" y="3391"/>
                  </a:cubicBezTo>
                  <a:cubicBezTo>
                    <a:pt x="332" y="3841"/>
                    <a:pt x="662" y="4052"/>
                    <a:pt x="662" y="4052"/>
                  </a:cubicBezTo>
                  <a:lnTo>
                    <a:pt x="3799" y="3721"/>
                  </a:lnTo>
                  <a:cubicBezTo>
                    <a:pt x="4249" y="2848"/>
                    <a:pt x="4461" y="2067"/>
                    <a:pt x="4408" y="1352"/>
                  </a:cubicBezTo>
                  <a:cubicBezTo>
                    <a:pt x="4074" y="756"/>
                    <a:pt x="3580" y="0"/>
                    <a:pt x="3299" y="0"/>
                  </a:cubicBezTo>
                  <a:close/>
                </a:path>
              </a:pathLst>
            </a:custGeom>
            <a:solidFill>
              <a:schemeClr val="dk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39" name="Google Shape;559;p27">
              <a:extLst>
                <a:ext uri="{FF2B5EF4-FFF2-40B4-BE49-F238E27FC236}">
                  <a16:creationId xmlns:a16="http://schemas.microsoft.com/office/drawing/2014/main" id="{4E49B5C9-9DBF-4C87-9D7B-889A3BE664DE}"/>
                </a:ext>
              </a:extLst>
            </p:cNvPr>
            <p:cNvSpPr/>
            <p:nvPr/>
          </p:nvSpPr>
          <p:spPr>
            <a:xfrm>
              <a:off x="2586681" y="4259646"/>
              <a:ext cx="216603" cy="130382"/>
            </a:xfrm>
            <a:custGeom>
              <a:avLst/>
              <a:gdLst/>
              <a:ahLst/>
              <a:cxnLst/>
              <a:rect l="l" t="t" r="r" b="b"/>
              <a:pathLst>
                <a:path w="3919" h="2359" extrusionOk="0">
                  <a:moveTo>
                    <a:pt x="3604" y="1"/>
                  </a:moveTo>
                  <a:cubicBezTo>
                    <a:pt x="3580" y="1"/>
                    <a:pt x="3553" y="7"/>
                    <a:pt x="3521" y="22"/>
                  </a:cubicBezTo>
                  <a:lnTo>
                    <a:pt x="106" y="405"/>
                  </a:lnTo>
                  <a:cubicBezTo>
                    <a:pt x="54" y="405"/>
                    <a:pt x="1" y="458"/>
                    <a:pt x="1" y="511"/>
                  </a:cubicBezTo>
                  <a:lnTo>
                    <a:pt x="159" y="2232"/>
                  </a:lnTo>
                  <a:cubicBezTo>
                    <a:pt x="159" y="2309"/>
                    <a:pt x="223" y="2359"/>
                    <a:pt x="278" y="2359"/>
                  </a:cubicBezTo>
                  <a:cubicBezTo>
                    <a:pt x="298" y="2359"/>
                    <a:pt x="317" y="2352"/>
                    <a:pt x="331" y="2338"/>
                  </a:cubicBezTo>
                  <a:lnTo>
                    <a:pt x="3799" y="1954"/>
                  </a:lnTo>
                  <a:cubicBezTo>
                    <a:pt x="3852" y="1954"/>
                    <a:pt x="3918" y="1901"/>
                    <a:pt x="3918" y="1782"/>
                  </a:cubicBezTo>
                  <a:lnTo>
                    <a:pt x="3746" y="127"/>
                  </a:lnTo>
                  <a:cubicBezTo>
                    <a:pt x="3707" y="50"/>
                    <a:pt x="3669" y="1"/>
                    <a:pt x="3604" y="1"/>
                  </a:cubicBezTo>
                  <a:close/>
                </a:path>
              </a:pathLst>
            </a:custGeom>
            <a:solidFill>
              <a:srgbClr val="FFFFFF"/>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40" name="Google Shape;560;p27">
              <a:extLst>
                <a:ext uri="{FF2B5EF4-FFF2-40B4-BE49-F238E27FC236}">
                  <a16:creationId xmlns:a16="http://schemas.microsoft.com/office/drawing/2014/main" id="{B44B5DFA-7D80-4F1A-AE03-8FEAACEF2203}"/>
                </a:ext>
              </a:extLst>
            </p:cNvPr>
            <p:cNvSpPr/>
            <p:nvPr/>
          </p:nvSpPr>
          <p:spPr>
            <a:xfrm rot="41933">
              <a:off x="2590197" y="4314548"/>
              <a:ext cx="215526" cy="77273"/>
            </a:xfrm>
            <a:custGeom>
              <a:avLst/>
              <a:gdLst/>
              <a:ahLst/>
              <a:cxnLst/>
              <a:rect l="l" t="t" r="r" b="b"/>
              <a:pathLst>
                <a:path w="3866" h="1398" extrusionOk="0">
                  <a:moveTo>
                    <a:pt x="3746" y="0"/>
                  </a:moveTo>
                  <a:lnTo>
                    <a:pt x="1" y="437"/>
                  </a:lnTo>
                  <a:lnTo>
                    <a:pt x="106" y="1271"/>
                  </a:lnTo>
                  <a:cubicBezTo>
                    <a:pt x="106" y="1348"/>
                    <a:pt x="170" y="1398"/>
                    <a:pt x="225" y="1398"/>
                  </a:cubicBezTo>
                  <a:cubicBezTo>
                    <a:pt x="245" y="1398"/>
                    <a:pt x="264" y="1391"/>
                    <a:pt x="278" y="1377"/>
                  </a:cubicBezTo>
                  <a:lnTo>
                    <a:pt x="3746" y="993"/>
                  </a:lnTo>
                  <a:cubicBezTo>
                    <a:pt x="3799" y="993"/>
                    <a:pt x="3865" y="940"/>
                    <a:pt x="3865" y="821"/>
                  </a:cubicBezTo>
                  <a:lnTo>
                    <a:pt x="3746" y="0"/>
                  </a:lnTo>
                  <a:close/>
                </a:path>
              </a:pathLst>
            </a:custGeom>
            <a:solidFill>
              <a:srgbClr val="CCC4C5"/>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41" name="Google Shape;561;p27">
              <a:extLst>
                <a:ext uri="{FF2B5EF4-FFF2-40B4-BE49-F238E27FC236}">
                  <a16:creationId xmlns:a16="http://schemas.microsoft.com/office/drawing/2014/main" id="{D082B021-A386-43D4-99F1-601F9858A307}"/>
                </a:ext>
              </a:extLst>
            </p:cNvPr>
            <p:cNvSpPr/>
            <p:nvPr/>
          </p:nvSpPr>
          <p:spPr>
            <a:xfrm>
              <a:off x="2724193" y="5007670"/>
              <a:ext cx="239982" cy="242138"/>
            </a:xfrm>
            <a:custGeom>
              <a:avLst/>
              <a:gdLst/>
              <a:ahLst/>
              <a:cxnLst/>
              <a:rect l="l" t="t" r="r" b="b"/>
              <a:pathLst>
                <a:path w="4342" h="4381" extrusionOk="0">
                  <a:moveTo>
                    <a:pt x="2635" y="1"/>
                  </a:moveTo>
                  <a:lnTo>
                    <a:pt x="107" y="3085"/>
                  </a:lnTo>
                  <a:cubicBezTo>
                    <a:pt x="0" y="3839"/>
                    <a:pt x="1571" y="4380"/>
                    <a:pt x="2831" y="4380"/>
                  </a:cubicBezTo>
                  <a:cubicBezTo>
                    <a:pt x="3605" y="4380"/>
                    <a:pt x="4261" y="4177"/>
                    <a:pt x="4342" y="3693"/>
                  </a:cubicBezTo>
                  <a:lnTo>
                    <a:pt x="2635" y="1"/>
                  </a:lnTo>
                  <a:close/>
                </a:path>
              </a:pathLst>
            </a:custGeom>
            <a:solidFill>
              <a:srgbClr val="F9A984"/>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42" name="Google Shape;562;p27">
              <a:extLst>
                <a:ext uri="{FF2B5EF4-FFF2-40B4-BE49-F238E27FC236}">
                  <a16:creationId xmlns:a16="http://schemas.microsoft.com/office/drawing/2014/main" id="{AADD5680-A88B-4DB2-AB44-BE0289A3526C}"/>
                </a:ext>
              </a:extLst>
            </p:cNvPr>
            <p:cNvSpPr/>
            <p:nvPr/>
          </p:nvSpPr>
          <p:spPr>
            <a:xfrm>
              <a:off x="2730052" y="4358081"/>
              <a:ext cx="356326" cy="853756"/>
            </a:xfrm>
            <a:custGeom>
              <a:avLst/>
              <a:gdLst/>
              <a:ahLst/>
              <a:cxnLst/>
              <a:rect l="l" t="t" r="r" b="b"/>
              <a:pathLst>
                <a:path w="6447" h="15447" extrusionOk="0">
                  <a:moveTo>
                    <a:pt x="2198" y="1"/>
                  </a:moveTo>
                  <a:lnTo>
                    <a:pt x="1" y="14785"/>
                  </a:lnTo>
                  <a:lnTo>
                    <a:pt x="4236" y="15446"/>
                  </a:lnTo>
                  <a:lnTo>
                    <a:pt x="6446" y="610"/>
                  </a:lnTo>
                  <a:lnTo>
                    <a:pt x="2198" y="1"/>
                  </a:lnTo>
                  <a:close/>
                </a:path>
              </a:pathLst>
            </a:custGeom>
            <a:solidFill>
              <a:schemeClr val="dk2"/>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43" name="Google Shape;563;p27">
              <a:extLst>
                <a:ext uri="{FF2B5EF4-FFF2-40B4-BE49-F238E27FC236}">
                  <a16:creationId xmlns:a16="http://schemas.microsoft.com/office/drawing/2014/main" id="{8C0C76F0-1988-4F6C-B1A7-6BB1F602D357}"/>
                </a:ext>
              </a:extLst>
            </p:cNvPr>
            <p:cNvSpPr/>
            <p:nvPr/>
          </p:nvSpPr>
          <p:spPr>
            <a:xfrm>
              <a:off x="2842692" y="4373447"/>
              <a:ext cx="243685" cy="838391"/>
            </a:xfrm>
            <a:custGeom>
              <a:avLst/>
              <a:gdLst/>
              <a:ahLst/>
              <a:cxnLst/>
              <a:rect l="l" t="t" r="r" b="b"/>
              <a:pathLst>
                <a:path w="4409" h="15169" extrusionOk="0">
                  <a:moveTo>
                    <a:pt x="2198" y="1"/>
                  </a:moveTo>
                  <a:lnTo>
                    <a:pt x="1" y="14838"/>
                  </a:lnTo>
                  <a:lnTo>
                    <a:pt x="2198" y="15168"/>
                  </a:lnTo>
                  <a:lnTo>
                    <a:pt x="4408" y="332"/>
                  </a:lnTo>
                  <a:lnTo>
                    <a:pt x="2198" y="1"/>
                  </a:lnTo>
                  <a:close/>
                </a:path>
              </a:pathLst>
            </a:custGeom>
            <a:solidFill>
              <a:schemeClr val="dk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44" name="Google Shape;564;p27">
              <a:extLst>
                <a:ext uri="{FF2B5EF4-FFF2-40B4-BE49-F238E27FC236}">
                  <a16:creationId xmlns:a16="http://schemas.microsoft.com/office/drawing/2014/main" id="{D46CBBA8-F2A2-4830-919D-D6ACE170B776}"/>
                </a:ext>
              </a:extLst>
            </p:cNvPr>
            <p:cNvSpPr/>
            <p:nvPr/>
          </p:nvSpPr>
          <p:spPr>
            <a:xfrm>
              <a:off x="2846063" y="4187684"/>
              <a:ext cx="240314" cy="242083"/>
            </a:xfrm>
            <a:custGeom>
              <a:avLst/>
              <a:gdLst/>
              <a:ahLst/>
              <a:cxnLst/>
              <a:rect l="l" t="t" r="r" b="b"/>
              <a:pathLst>
                <a:path w="4348" h="4380" extrusionOk="0">
                  <a:moveTo>
                    <a:pt x="2587" y="0"/>
                  </a:moveTo>
                  <a:lnTo>
                    <a:pt x="99" y="3084"/>
                  </a:lnTo>
                  <a:cubicBezTo>
                    <a:pt x="0" y="3839"/>
                    <a:pt x="1569" y="4380"/>
                    <a:pt x="2830" y="4380"/>
                  </a:cubicBezTo>
                  <a:cubicBezTo>
                    <a:pt x="3604" y="4380"/>
                    <a:pt x="4262" y="4176"/>
                    <a:pt x="4347" y="3693"/>
                  </a:cubicBezTo>
                  <a:lnTo>
                    <a:pt x="2587" y="0"/>
                  </a:lnTo>
                  <a:close/>
                </a:path>
              </a:pathLst>
            </a:custGeom>
            <a:solidFill>
              <a:srgbClr val="FFE780"/>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45" name="Google Shape;565;p27">
              <a:extLst>
                <a:ext uri="{FF2B5EF4-FFF2-40B4-BE49-F238E27FC236}">
                  <a16:creationId xmlns:a16="http://schemas.microsoft.com/office/drawing/2014/main" id="{69E3D7B6-EC35-43DC-AE4B-2A815F0F7DB6}"/>
                </a:ext>
              </a:extLst>
            </p:cNvPr>
            <p:cNvSpPr/>
            <p:nvPr/>
          </p:nvSpPr>
          <p:spPr>
            <a:xfrm>
              <a:off x="2942952" y="4186493"/>
              <a:ext cx="79755" cy="77267"/>
            </a:xfrm>
            <a:custGeom>
              <a:avLst/>
              <a:gdLst/>
              <a:ahLst/>
              <a:cxnLst/>
              <a:rect l="l" t="t" r="r" b="b"/>
              <a:pathLst>
                <a:path w="1443" h="1398" extrusionOk="0">
                  <a:moveTo>
                    <a:pt x="834" y="0"/>
                  </a:moveTo>
                  <a:lnTo>
                    <a:pt x="0" y="1046"/>
                  </a:lnTo>
                  <a:cubicBezTo>
                    <a:pt x="172" y="1218"/>
                    <a:pt x="384" y="1324"/>
                    <a:pt x="662" y="1377"/>
                  </a:cubicBezTo>
                  <a:cubicBezTo>
                    <a:pt x="736" y="1391"/>
                    <a:pt x="811" y="1397"/>
                    <a:pt x="884" y="1397"/>
                  </a:cubicBezTo>
                  <a:cubicBezTo>
                    <a:pt x="1085" y="1397"/>
                    <a:pt x="1278" y="1348"/>
                    <a:pt x="1443" y="1271"/>
                  </a:cubicBezTo>
                  <a:lnTo>
                    <a:pt x="834" y="0"/>
                  </a:lnTo>
                  <a:close/>
                </a:path>
              </a:pathLst>
            </a:custGeom>
            <a:solidFill>
              <a:srgbClr val="233E49"/>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46" name="Google Shape;566;p27">
              <a:extLst>
                <a:ext uri="{FF2B5EF4-FFF2-40B4-BE49-F238E27FC236}">
                  <a16:creationId xmlns:a16="http://schemas.microsoft.com/office/drawing/2014/main" id="{695748A1-FD99-49B2-B64C-0CBCF95652DF}"/>
                </a:ext>
              </a:extLst>
            </p:cNvPr>
            <p:cNvSpPr/>
            <p:nvPr/>
          </p:nvSpPr>
          <p:spPr>
            <a:xfrm>
              <a:off x="2339458" y="4663117"/>
              <a:ext cx="777649" cy="963467"/>
            </a:xfrm>
            <a:custGeom>
              <a:avLst/>
              <a:gdLst/>
              <a:ahLst/>
              <a:cxnLst/>
              <a:rect l="l" t="t" r="r" b="b"/>
              <a:pathLst>
                <a:path w="14070" h="17432" extrusionOk="0">
                  <a:moveTo>
                    <a:pt x="0" y="1"/>
                  </a:moveTo>
                  <a:lnTo>
                    <a:pt x="0" y="13726"/>
                  </a:lnTo>
                  <a:cubicBezTo>
                    <a:pt x="0" y="15777"/>
                    <a:pt x="1377" y="17432"/>
                    <a:pt x="3097" y="17432"/>
                  </a:cubicBezTo>
                  <a:lnTo>
                    <a:pt x="10972" y="17432"/>
                  </a:lnTo>
                  <a:cubicBezTo>
                    <a:pt x="12693" y="17432"/>
                    <a:pt x="14069" y="15777"/>
                    <a:pt x="14069" y="13726"/>
                  </a:cubicBezTo>
                  <a:lnTo>
                    <a:pt x="14069" y="1"/>
                  </a:lnTo>
                  <a:close/>
                </a:path>
              </a:pathLst>
            </a:custGeom>
            <a:solidFill>
              <a:schemeClr val="accent2"/>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47" name="Google Shape;567;p27">
              <a:extLst>
                <a:ext uri="{FF2B5EF4-FFF2-40B4-BE49-F238E27FC236}">
                  <a16:creationId xmlns:a16="http://schemas.microsoft.com/office/drawing/2014/main" id="{B8EF1B35-EC9B-4BDF-94AC-D722F926DD8B}"/>
                </a:ext>
              </a:extLst>
            </p:cNvPr>
            <p:cNvSpPr/>
            <p:nvPr/>
          </p:nvSpPr>
          <p:spPr>
            <a:xfrm>
              <a:off x="2375983" y="4821897"/>
              <a:ext cx="741115" cy="804661"/>
            </a:xfrm>
            <a:custGeom>
              <a:avLst/>
              <a:gdLst/>
              <a:ahLst/>
              <a:cxnLst/>
              <a:rect l="l" t="t" r="r" b="b"/>
              <a:pathLst>
                <a:path w="13409" h="17432" extrusionOk="0">
                  <a:moveTo>
                    <a:pt x="11701" y="1"/>
                  </a:moveTo>
                  <a:lnTo>
                    <a:pt x="11701" y="12469"/>
                  </a:lnTo>
                  <a:cubicBezTo>
                    <a:pt x="11701" y="14507"/>
                    <a:pt x="10258" y="16161"/>
                    <a:pt x="8551" y="16161"/>
                  </a:cubicBezTo>
                  <a:lnTo>
                    <a:pt x="716" y="16161"/>
                  </a:lnTo>
                  <a:cubicBezTo>
                    <a:pt x="451" y="16161"/>
                    <a:pt x="226" y="16108"/>
                    <a:pt x="1" y="16042"/>
                  </a:cubicBezTo>
                  <a:lnTo>
                    <a:pt x="1" y="16042"/>
                  </a:lnTo>
                  <a:cubicBezTo>
                    <a:pt x="557" y="16876"/>
                    <a:pt x="1443" y="17432"/>
                    <a:pt x="2436" y="17432"/>
                  </a:cubicBezTo>
                  <a:lnTo>
                    <a:pt x="10311" y="17432"/>
                  </a:lnTo>
                  <a:cubicBezTo>
                    <a:pt x="12032" y="17432"/>
                    <a:pt x="13408" y="15777"/>
                    <a:pt x="13408" y="13726"/>
                  </a:cubicBezTo>
                  <a:lnTo>
                    <a:pt x="13408" y="1"/>
                  </a:lnTo>
                  <a:close/>
                </a:path>
              </a:pathLst>
            </a:custGeom>
            <a:solidFill>
              <a:schemeClr val="dk2"/>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48" name="Google Shape;568;p27">
              <a:extLst>
                <a:ext uri="{FF2B5EF4-FFF2-40B4-BE49-F238E27FC236}">
                  <a16:creationId xmlns:a16="http://schemas.microsoft.com/office/drawing/2014/main" id="{437A574E-5D46-4B2D-B081-522030A64E3F}"/>
                </a:ext>
              </a:extLst>
            </p:cNvPr>
            <p:cNvSpPr/>
            <p:nvPr/>
          </p:nvSpPr>
          <p:spPr>
            <a:xfrm>
              <a:off x="2433804" y="4873087"/>
              <a:ext cx="460897" cy="490908"/>
            </a:xfrm>
            <a:custGeom>
              <a:avLst/>
              <a:gdLst/>
              <a:ahLst/>
              <a:cxnLst/>
              <a:rect l="l" t="t" r="r" b="b"/>
              <a:pathLst>
                <a:path w="8339" h="8882" extrusionOk="0">
                  <a:moveTo>
                    <a:pt x="4196" y="1"/>
                  </a:moveTo>
                  <a:cubicBezTo>
                    <a:pt x="1880" y="1"/>
                    <a:pt x="0" y="1986"/>
                    <a:pt x="0" y="4421"/>
                  </a:cubicBezTo>
                  <a:cubicBezTo>
                    <a:pt x="0" y="6896"/>
                    <a:pt x="1880" y="8881"/>
                    <a:pt x="4196" y="8881"/>
                  </a:cubicBezTo>
                  <a:cubicBezTo>
                    <a:pt x="6459" y="8881"/>
                    <a:pt x="8339" y="6896"/>
                    <a:pt x="8339" y="4421"/>
                  </a:cubicBezTo>
                  <a:cubicBezTo>
                    <a:pt x="8339" y="1986"/>
                    <a:pt x="6459" y="1"/>
                    <a:pt x="4196" y="1"/>
                  </a:cubicBezTo>
                  <a:close/>
                </a:path>
              </a:pathLst>
            </a:custGeom>
            <a:solidFill>
              <a:schemeClr val="accent6"/>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49" name="Google Shape;569;p27">
              <a:extLst>
                <a:ext uri="{FF2B5EF4-FFF2-40B4-BE49-F238E27FC236}">
                  <a16:creationId xmlns:a16="http://schemas.microsoft.com/office/drawing/2014/main" id="{0B5EFB62-EEA1-4785-ADCF-50D9C22552BF}"/>
                </a:ext>
              </a:extLst>
            </p:cNvPr>
            <p:cNvSpPr/>
            <p:nvPr/>
          </p:nvSpPr>
          <p:spPr>
            <a:xfrm>
              <a:off x="3375992" y="4937477"/>
              <a:ext cx="426519" cy="429448"/>
            </a:xfrm>
            <a:custGeom>
              <a:avLst/>
              <a:gdLst/>
              <a:ahLst/>
              <a:cxnLst/>
              <a:rect l="l" t="t" r="r" b="b"/>
              <a:pathLst>
                <a:path w="7717" h="7770" extrusionOk="0">
                  <a:moveTo>
                    <a:pt x="3865" y="1430"/>
                  </a:moveTo>
                  <a:cubicBezTo>
                    <a:pt x="5189" y="1430"/>
                    <a:pt x="6287" y="2541"/>
                    <a:pt x="6287" y="3865"/>
                  </a:cubicBezTo>
                  <a:cubicBezTo>
                    <a:pt x="6287" y="5241"/>
                    <a:pt x="5189" y="6287"/>
                    <a:pt x="3865" y="6287"/>
                  </a:cubicBezTo>
                  <a:cubicBezTo>
                    <a:pt x="2542" y="6287"/>
                    <a:pt x="1430" y="5241"/>
                    <a:pt x="1430" y="3865"/>
                  </a:cubicBezTo>
                  <a:cubicBezTo>
                    <a:pt x="1430" y="2541"/>
                    <a:pt x="2542" y="1430"/>
                    <a:pt x="3865" y="1430"/>
                  </a:cubicBezTo>
                  <a:close/>
                  <a:moveTo>
                    <a:pt x="3865" y="0"/>
                  </a:moveTo>
                  <a:cubicBezTo>
                    <a:pt x="1708" y="0"/>
                    <a:pt x="0" y="1708"/>
                    <a:pt x="0" y="3865"/>
                  </a:cubicBezTo>
                  <a:cubicBezTo>
                    <a:pt x="0" y="6009"/>
                    <a:pt x="1708" y="7769"/>
                    <a:pt x="3865" y="7769"/>
                  </a:cubicBezTo>
                  <a:cubicBezTo>
                    <a:pt x="6009" y="7769"/>
                    <a:pt x="7717" y="6009"/>
                    <a:pt x="7717" y="3865"/>
                  </a:cubicBezTo>
                  <a:cubicBezTo>
                    <a:pt x="7717" y="1708"/>
                    <a:pt x="6009" y="0"/>
                    <a:pt x="3865" y="0"/>
                  </a:cubicBezTo>
                  <a:close/>
                </a:path>
              </a:pathLst>
            </a:custGeom>
            <a:solidFill>
              <a:schemeClr val="accent3"/>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50" name="Google Shape;570;p27">
              <a:extLst>
                <a:ext uri="{FF2B5EF4-FFF2-40B4-BE49-F238E27FC236}">
                  <a16:creationId xmlns:a16="http://schemas.microsoft.com/office/drawing/2014/main" id="{1D80BD4C-514B-4C3F-9044-4B92E1B038C3}"/>
                </a:ext>
              </a:extLst>
            </p:cNvPr>
            <p:cNvSpPr/>
            <p:nvPr/>
          </p:nvSpPr>
          <p:spPr>
            <a:xfrm>
              <a:off x="2894646" y="4821907"/>
              <a:ext cx="658432" cy="768142"/>
            </a:xfrm>
            <a:custGeom>
              <a:avLst/>
              <a:gdLst/>
              <a:ahLst/>
              <a:cxnLst/>
              <a:rect l="l" t="t" r="r" b="b"/>
              <a:pathLst>
                <a:path w="11913" h="13898" extrusionOk="0">
                  <a:moveTo>
                    <a:pt x="1" y="0"/>
                  </a:moveTo>
                  <a:lnTo>
                    <a:pt x="1" y="10853"/>
                  </a:lnTo>
                  <a:cubicBezTo>
                    <a:pt x="1" y="12507"/>
                    <a:pt x="1205" y="13897"/>
                    <a:pt x="2648" y="13897"/>
                  </a:cubicBezTo>
                  <a:lnTo>
                    <a:pt x="9265" y="13897"/>
                  </a:lnTo>
                  <a:cubicBezTo>
                    <a:pt x="10695" y="13897"/>
                    <a:pt x="11912" y="12507"/>
                    <a:pt x="11912" y="10853"/>
                  </a:cubicBezTo>
                  <a:lnTo>
                    <a:pt x="11912" y="0"/>
                  </a:lnTo>
                  <a:close/>
                </a:path>
              </a:pathLst>
            </a:custGeom>
            <a:solidFill>
              <a:schemeClr val="lt2"/>
            </a:solidFill>
            <a:ln>
              <a:noFill/>
            </a:ln>
          </p:spPr>
          <p:txBody>
            <a:bodyPr spcFirstLastPara="1" wrap="square" lIns="91425" tIns="91425" rIns="91425" bIns="91425" anchor="ctr" anchorCtr="0">
              <a:noAutofit/>
            </a:bodyPr>
            <a:lstStyle/>
            <a:p>
              <a:endParaRPr sz="1350" dirty="0">
                <a:solidFill>
                  <a:prstClr val="black"/>
                </a:solidFill>
                <a:latin typeface="Times New Roman" panose="02020603050405020304" pitchFamily="18" charset="0"/>
              </a:endParaRPr>
            </a:p>
          </p:txBody>
        </p:sp>
        <p:sp>
          <p:nvSpPr>
            <p:cNvPr id="251" name="Google Shape;571;p27">
              <a:extLst>
                <a:ext uri="{FF2B5EF4-FFF2-40B4-BE49-F238E27FC236}">
                  <a16:creationId xmlns:a16="http://schemas.microsoft.com/office/drawing/2014/main" id="{46BE8CA5-CDE1-4274-918B-09322F831DB0}"/>
                </a:ext>
              </a:extLst>
            </p:cNvPr>
            <p:cNvSpPr/>
            <p:nvPr/>
          </p:nvSpPr>
          <p:spPr>
            <a:xfrm>
              <a:off x="2927587" y="4821907"/>
              <a:ext cx="625491" cy="768142"/>
            </a:xfrm>
            <a:custGeom>
              <a:avLst/>
              <a:gdLst/>
              <a:ahLst/>
              <a:cxnLst/>
              <a:rect l="l" t="t" r="r" b="b"/>
              <a:pathLst>
                <a:path w="11317" h="13898" extrusionOk="0">
                  <a:moveTo>
                    <a:pt x="9768" y="0"/>
                  </a:moveTo>
                  <a:lnTo>
                    <a:pt x="9768" y="9860"/>
                  </a:lnTo>
                  <a:cubicBezTo>
                    <a:pt x="9768" y="11462"/>
                    <a:pt x="8669" y="12785"/>
                    <a:pt x="7174" y="12785"/>
                  </a:cubicBezTo>
                  <a:lnTo>
                    <a:pt x="609" y="12785"/>
                  </a:lnTo>
                  <a:cubicBezTo>
                    <a:pt x="397" y="12785"/>
                    <a:pt x="172" y="12785"/>
                    <a:pt x="0" y="12732"/>
                  </a:cubicBezTo>
                  <a:lnTo>
                    <a:pt x="0" y="12732"/>
                  </a:lnTo>
                  <a:cubicBezTo>
                    <a:pt x="503" y="13394"/>
                    <a:pt x="1218" y="13897"/>
                    <a:pt x="2052" y="13897"/>
                  </a:cubicBezTo>
                  <a:lnTo>
                    <a:pt x="8669" y="13897"/>
                  </a:lnTo>
                  <a:cubicBezTo>
                    <a:pt x="10099" y="13897"/>
                    <a:pt x="11316" y="12507"/>
                    <a:pt x="11316" y="10853"/>
                  </a:cubicBezTo>
                  <a:lnTo>
                    <a:pt x="11316" y="0"/>
                  </a:lnTo>
                  <a:close/>
                </a:path>
              </a:pathLst>
            </a:custGeom>
            <a:solidFill>
              <a:schemeClr val="accen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nvGrpSpPr>
            <p:cNvPr id="252" name="Google Shape;572;p27">
              <a:extLst>
                <a:ext uri="{FF2B5EF4-FFF2-40B4-BE49-F238E27FC236}">
                  <a16:creationId xmlns:a16="http://schemas.microsoft.com/office/drawing/2014/main" id="{B70FF2C3-E679-4C50-9037-629C23F46791}"/>
                </a:ext>
              </a:extLst>
            </p:cNvPr>
            <p:cNvGrpSpPr/>
            <p:nvPr/>
          </p:nvGrpSpPr>
          <p:grpSpPr>
            <a:xfrm>
              <a:off x="3041664" y="5111577"/>
              <a:ext cx="320455" cy="156580"/>
              <a:chOff x="2774143" y="4536556"/>
              <a:chExt cx="320455" cy="156580"/>
            </a:xfrm>
          </p:grpSpPr>
          <p:sp>
            <p:nvSpPr>
              <p:cNvPr id="256" name="Google Shape;573;p27">
                <a:extLst>
                  <a:ext uri="{FF2B5EF4-FFF2-40B4-BE49-F238E27FC236}">
                    <a16:creationId xmlns:a16="http://schemas.microsoft.com/office/drawing/2014/main" id="{1120E790-167B-44C9-ABF2-B9A6CC919A9C}"/>
                  </a:ext>
                </a:extLst>
              </p:cNvPr>
              <p:cNvSpPr/>
              <p:nvPr/>
            </p:nvSpPr>
            <p:spPr>
              <a:xfrm>
                <a:off x="2774143" y="4562865"/>
                <a:ext cx="112751" cy="98104"/>
              </a:xfrm>
              <a:custGeom>
                <a:avLst/>
                <a:gdLst/>
                <a:ahLst/>
                <a:cxnLst/>
                <a:rect l="l" t="t" r="r" b="b"/>
                <a:pathLst>
                  <a:path w="2040" h="1775" extrusionOk="0">
                    <a:moveTo>
                      <a:pt x="292" y="1"/>
                    </a:moveTo>
                    <a:cubicBezTo>
                      <a:pt x="173" y="1"/>
                      <a:pt x="94" y="14"/>
                      <a:pt x="67" y="27"/>
                    </a:cubicBezTo>
                    <a:cubicBezTo>
                      <a:pt x="27" y="40"/>
                      <a:pt x="1" y="67"/>
                      <a:pt x="1" y="107"/>
                    </a:cubicBezTo>
                    <a:cubicBezTo>
                      <a:pt x="1" y="146"/>
                      <a:pt x="27" y="173"/>
                      <a:pt x="54" y="186"/>
                    </a:cubicBezTo>
                    <a:cubicBezTo>
                      <a:pt x="94" y="199"/>
                      <a:pt x="147" y="212"/>
                      <a:pt x="226" y="212"/>
                    </a:cubicBezTo>
                    <a:cubicBezTo>
                      <a:pt x="279" y="226"/>
                      <a:pt x="319" y="239"/>
                      <a:pt x="345" y="252"/>
                    </a:cubicBezTo>
                    <a:cubicBezTo>
                      <a:pt x="385" y="265"/>
                      <a:pt x="411" y="292"/>
                      <a:pt x="451" y="358"/>
                    </a:cubicBezTo>
                    <a:lnTo>
                      <a:pt x="835" y="887"/>
                    </a:lnTo>
                    <a:lnTo>
                      <a:pt x="782" y="967"/>
                    </a:lnTo>
                    <a:lnTo>
                      <a:pt x="729" y="1033"/>
                    </a:lnTo>
                    <a:lnTo>
                      <a:pt x="636" y="1165"/>
                    </a:lnTo>
                    <a:cubicBezTo>
                      <a:pt x="597" y="1205"/>
                      <a:pt x="544" y="1271"/>
                      <a:pt x="477" y="1364"/>
                    </a:cubicBezTo>
                    <a:cubicBezTo>
                      <a:pt x="464" y="1390"/>
                      <a:pt x="438" y="1404"/>
                      <a:pt x="411" y="1417"/>
                    </a:cubicBezTo>
                    <a:cubicBezTo>
                      <a:pt x="385" y="1430"/>
                      <a:pt x="358" y="1443"/>
                      <a:pt x="319" y="1443"/>
                    </a:cubicBezTo>
                    <a:cubicBezTo>
                      <a:pt x="266" y="1443"/>
                      <a:pt x="213" y="1457"/>
                      <a:pt x="173" y="1470"/>
                    </a:cubicBezTo>
                    <a:cubicBezTo>
                      <a:pt x="120" y="1483"/>
                      <a:pt x="94" y="1509"/>
                      <a:pt x="94" y="1562"/>
                    </a:cubicBezTo>
                    <a:cubicBezTo>
                      <a:pt x="94" y="1576"/>
                      <a:pt x="94" y="1602"/>
                      <a:pt x="107" y="1615"/>
                    </a:cubicBezTo>
                    <a:cubicBezTo>
                      <a:pt x="120" y="1629"/>
                      <a:pt x="133" y="1642"/>
                      <a:pt x="147" y="1642"/>
                    </a:cubicBezTo>
                    <a:cubicBezTo>
                      <a:pt x="160" y="1655"/>
                      <a:pt x="186" y="1655"/>
                      <a:pt x="199" y="1668"/>
                    </a:cubicBezTo>
                    <a:lnTo>
                      <a:pt x="385" y="1668"/>
                    </a:lnTo>
                    <a:cubicBezTo>
                      <a:pt x="438" y="1655"/>
                      <a:pt x="491" y="1655"/>
                      <a:pt x="544" y="1655"/>
                    </a:cubicBezTo>
                    <a:cubicBezTo>
                      <a:pt x="570" y="1655"/>
                      <a:pt x="597" y="1655"/>
                      <a:pt x="623" y="1668"/>
                    </a:cubicBezTo>
                    <a:lnTo>
                      <a:pt x="822" y="1668"/>
                    </a:lnTo>
                    <a:cubicBezTo>
                      <a:pt x="848" y="1668"/>
                      <a:pt x="888" y="1655"/>
                      <a:pt x="927" y="1655"/>
                    </a:cubicBezTo>
                    <a:cubicBezTo>
                      <a:pt x="954" y="1642"/>
                      <a:pt x="980" y="1615"/>
                      <a:pt x="980" y="1562"/>
                    </a:cubicBezTo>
                    <a:cubicBezTo>
                      <a:pt x="980" y="1549"/>
                      <a:pt x="967" y="1536"/>
                      <a:pt x="954" y="1509"/>
                    </a:cubicBezTo>
                    <a:cubicBezTo>
                      <a:pt x="927" y="1483"/>
                      <a:pt x="874" y="1470"/>
                      <a:pt x="808" y="1470"/>
                    </a:cubicBezTo>
                    <a:cubicBezTo>
                      <a:pt x="769" y="1470"/>
                      <a:pt x="755" y="1470"/>
                      <a:pt x="742" y="1457"/>
                    </a:cubicBezTo>
                    <a:cubicBezTo>
                      <a:pt x="742" y="1457"/>
                      <a:pt x="729" y="1443"/>
                      <a:pt x="729" y="1430"/>
                    </a:cubicBezTo>
                    <a:cubicBezTo>
                      <a:pt x="729" y="1417"/>
                      <a:pt x="742" y="1404"/>
                      <a:pt x="755" y="1377"/>
                    </a:cubicBezTo>
                    <a:cubicBezTo>
                      <a:pt x="782" y="1351"/>
                      <a:pt x="795" y="1324"/>
                      <a:pt x="808" y="1311"/>
                    </a:cubicBezTo>
                    <a:cubicBezTo>
                      <a:pt x="835" y="1271"/>
                      <a:pt x="861" y="1245"/>
                      <a:pt x="888" y="1218"/>
                    </a:cubicBezTo>
                    <a:cubicBezTo>
                      <a:pt x="901" y="1179"/>
                      <a:pt x="941" y="1139"/>
                      <a:pt x="980" y="1086"/>
                    </a:cubicBezTo>
                    <a:cubicBezTo>
                      <a:pt x="1007" y="1126"/>
                      <a:pt x="1047" y="1165"/>
                      <a:pt x="1086" y="1218"/>
                    </a:cubicBezTo>
                    <a:cubicBezTo>
                      <a:pt x="1113" y="1258"/>
                      <a:pt x="1152" y="1298"/>
                      <a:pt x="1179" y="1337"/>
                    </a:cubicBezTo>
                    <a:cubicBezTo>
                      <a:pt x="1205" y="1377"/>
                      <a:pt x="1219" y="1417"/>
                      <a:pt x="1245" y="1457"/>
                    </a:cubicBezTo>
                    <a:cubicBezTo>
                      <a:pt x="1258" y="1483"/>
                      <a:pt x="1272" y="1496"/>
                      <a:pt x="1272" y="1509"/>
                    </a:cubicBezTo>
                    <a:cubicBezTo>
                      <a:pt x="1272" y="1536"/>
                      <a:pt x="1258" y="1549"/>
                      <a:pt x="1258" y="1549"/>
                    </a:cubicBezTo>
                    <a:lnTo>
                      <a:pt x="1205" y="1562"/>
                    </a:lnTo>
                    <a:cubicBezTo>
                      <a:pt x="1179" y="1576"/>
                      <a:pt x="1166" y="1589"/>
                      <a:pt x="1152" y="1602"/>
                    </a:cubicBezTo>
                    <a:cubicBezTo>
                      <a:pt x="1152" y="1629"/>
                      <a:pt x="1152" y="1642"/>
                      <a:pt x="1152" y="1655"/>
                    </a:cubicBezTo>
                    <a:cubicBezTo>
                      <a:pt x="1152" y="1682"/>
                      <a:pt x="1166" y="1708"/>
                      <a:pt x="1179" y="1734"/>
                    </a:cubicBezTo>
                    <a:cubicBezTo>
                      <a:pt x="1219" y="1761"/>
                      <a:pt x="1258" y="1774"/>
                      <a:pt x="1324" y="1774"/>
                    </a:cubicBezTo>
                    <a:cubicBezTo>
                      <a:pt x="1364" y="1774"/>
                      <a:pt x="1404" y="1774"/>
                      <a:pt x="1444" y="1761"/>
                    </a:cubicBezTo>
                    <a:lnTo>
                      <a:pt x="1708" y="1761"/>
                    </a:lnTo>
                    <a:cubicBezTo>
                      <a:pt x="1761" y="1774"/>
                      <a:pt x="1814" y="1774"/>
                      <a:pt x="1867" y="1774"/>
                    </a:cubicBezTo>
                    <a:cubicBezTo>
                      <a:pt x="1907" y="1774"/>
                      <a:pt x="1947" y="1761"/>
                      <a:pt x="1986" y="1761"/>
                    </a:cubicBezTo>
                    <a:cubicBezTo>
                      <a:pt x="2013" y="1748"/>
                      <a:pt x="2039" y="1721"/>
                      <a:pt x="2039" y="1668"/>
                    </a:cubicBezTo>
                    <a:cubicBezTo>
                      <a:pt x="2039" y="1642"/>
                      <a:pt x="2013" y="1615"/>
                      <a:pt x="1986" y="1602"/>
                    </a:cubicBezTo>
                    <a:cubicBezTo>
                      <a:pt x="1960" y="1589"/>
                      <a:pt x="1933" y="1576"/>
                      <a:pt x="1880" y="1576"/>
                    </a:cubicBezTo>
                    <a:lnTo>
                      <a:pt x="1774" y="1576"/>
                    </a:lnTo>
                    <a:cubicBezTo>
                      <a:pt x="1735" y="1562"/>
                      <a:pt x="1708" y="1562"/>
                      <a:pt x="1669" y="1549"/>
                    </a:cubicBezTo>
                    <a:cubicBezTo>
                      <a:pt x="1655" y="1536"/>
                      <a:pt x="1629" y="1536"/>
                      <a:pt x="1602" y="1509"/>
                    </a:cubicBezTo>
                    <a:cubicBezTo>
                      <a:pt x="1589" y="1496"/>
                      <a:pt x="1563" y="1457"/>
                      <a:pt x="1523" y="1417"/>
                    </a:cubicBezTo>
                    <a:cubicBezTo>
                      <a:pt x="1483" y="1364"/>
                      <a:pt x="1430" y="1298"/>
                      <a:pt x="1364" y="1218"/>
                    </a:cubicBezTo>
                    <a:cubicBezTo>
                      <a:pt x="1298" y="1126"/>
                      <a:pt x="1219" y="1020"/>
                      <a:pt x="1126" y="887"/>
                    </a:cubicBezTo>
                    <a:cubicBezTo>
                      <a:pt x="1179" y="808"/>
                      <a:pt x="1219" y="742"/>
                      <a:pt x="1272" y="676"/>
                    </a:cubicBezTo>
                    <a:cubicBezTo>
                      <a:pt x="1311" y="609"/>
                      <a:pt x="1364" y="543"/>
                      <a:pt x="1430" y="464"/>
                    </a:cubicBezTo>
                    <a:cubicBezTo>
                      <a:pt x="1470" y="424"/>
                      <a:pt x="1510" y="384"/>
                      <a:pt x="1549" y="371"/>
                    </a:cubicBezTo>
                    <a:cubicBezTo>
                      <a:pt x="1576" y="358"/>
                      <a:pt x="1629" y="345"/>
                      <a:pt x="1682" y="345"/>
                    </a:cubicBezTo>
                    <a:lnTo>
                      <a:pt x="1933" y="345"/>
                    </a:lnTo>
                    <a:cubicBezTo>
                      <a:pt x="1960" y="345"/>
                      <a:pt x="1986" y="332"/>
                      <a:pt x="1999" y="318"/>
                    </a:cubicBezTo>
                    <a:cubicBezTo>
                      <a:pt x="2013" y="292"/>
                      <a:pt x="2013" y="279"/>
                      <a:pt x="2013" y="252"/>
                    </a:cubicBezTo>
                    <a:cubicBezTo>
                      <a:pt x="2013" y="173"/>
                      <a:pt x="1986" y="133"/>
                      <a:pt x="1933" y="133"/>
                    </a:cubicBezTo>
                    <a:lnTo>
                      <a:pt x="1245" y="133"/>
                    </a:lnTo>
                    <a:cubicBezTo>
                      <a:pt x="1192" y="133"/>
                      <a:pt x="1152" y="146"/>
                      <a:pt x="1126" y="159"/>
                    </a:cubicBezTo>
                    <a:cubicBezTo>
                      <a:pt x="1086" y="186"/>
                      <a:pt x="1073" y="212"/>
                      <a:pt x="1073" y="252"/>
                    </a:cubicBezTo>
                    <a:cubicBezTo>
                      <a:pt x="1073" y="279"/>
                      <a:pt x="1086" y="305"/>
                      <a:pt x="1099" y="318"/>
                    </a:cubicBezTo>
                    <a:cubicBezTo>
                      <a:pt x="1126" y="332"/>
                      <a:pt x="1139" y="332"/>
                      <a:pt x="1152" y="345"/>
                    </a:cubicBezTo>
                    <a:cubicBezTo>
                      <a:pt x="1166" y="345"/>
                      <a:pt x="1179" y="358"/>
                      <a:pt x="1179" y="358"/>
                    </a:cubicBezTo>
                    <a:cubicBezTo>
                      <a:pt x="1179" y="371"/>
                      <a:pt x="1166" y="398"/>
                      <a:pt x="1139" y="437"/>
                    </a:cubicBezTo>
                    <a:cubicBezTo>
                      <a:pt x="1126" y="464"/>
                      <a:pt x="1099" y="504"/>
                      <a:pt x="1073" y="543"/>
                    </a:cubicBezTo>
                    <a:lnTo>
                      <a:pt x="980" y="689"/>
                    </a:lnTo>
                    <a:cubicBezTo>
                      <a:pt x="941" y="636"/>
                      <a:pt x="901" y="583"/>
                      <a:pt x="861" y="530"/>
                    </a:cubicBezTo>
                    <a:cubicBezTo>
                      <a:pt x="835" y="490"/>
                      <a:pt x="808" y="437"/>
                      <a:pt x="782" y="411"/>
                    </a:cubicBezTo>
                    <a:cubicBezTo>
                      <a:pt x="755" y="371"/>
                      <a:pt x="729" y="332"/>
                      <a:pt x="716" y="305"/>
                    </a:cubicBezTo>
                    <a:cubicBezTo>
                      <a:pt x="702" y="279"/>
                      <a:pt x="702" y="265"/>
                      <a:pt x="702" y="252"/>
                    </a:cubicBezTo>
                    <a:cubicBezTo>
                      <a:pt x="702" y="239"/>
                      <a:pt x="702" y="226"/>
                      <a:pt x="729" y="226"/>
                    </a:cubicBezTo>
                    <a:lnTo>
                      <a:pt x="808" y="226"/>
                    </a:lnTo>
                    <a:cubicBezTo>
                      <a:pt x="848" y="226"/>
                      <a:pt x="888" y="212"/>
                      <a:pt x="901" y="186"/>
                    </a:cubicBezTo>
                    <a:cubicBezTo>
                      <a:pt x="927" y="173"/>
                      <a:pt x="941" y="146"/>
                      <a:pt x="941" y="120"/>
                    </a:cubicBezTo>
                    <a:cubicBezTo>
                      <a:pt x="941" y="107"/>
                      <a:pt x="941" y="93"/>
                      <a:pt x="927" y="80"/>
                    </a:cubicBezTo>
                    <a:cubicBezTo>
                      <a:pt x="927" y="67"/>
                      <a:pt x="927" y="54"/>
                      <a:pt x="901" y="40"/>
                    </a:cubicBezTo>
                    <a:cubicBezTo>
                      <a:pt x="901" y="27"/>
                      <a:pt x="874" y="27"/>
                      <a:pt x="848" y="14"/>
                    </a:cubicBezTo>
                    <a:cubicBezTo>
                      <a:pt x="822" y="1"/>
                      <a:pt x="782" y="1"/>
                      <a:pt x="729" y="1"/>
                    </a:cubicBezTo>
                    <a:close/>
                  </a:path>
                </a:pathLst>
              </a:custGeom>
              <a:solidFill>
                <a:srgbClr val="233E49"/>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57" name="Google Shape;574;p27">
                <a:extLst>
                  <a:ext uri="{FF2B5EF4-FFF2-40B4-BE49-F238E27FC236}">
                    <a16:creationId xmlns:a16="http://schemas.microsoft.com/office/drawing/2014/main" id="{88A7C46A-1524-4E67-88DD-E496954265FE}"/>
                  </a:ext>
                </a:extLst>
              </p:cNvPr>
              <p:cNvSpPr/>
              <p:nvPr/>
            </p:nvSpPr>
            <p:spPr>
              <a:xfrm>
                <a:off x="2897782" y="4536556"/>
                <a:ext cx="65882" cy="66600"/>
              </a:xfrm>
              <a:custGeom>
                <a:avLst/>
                <a:gdLst/>
                <a:ahLst/>
                <a:cxnLst/>
                <a:rect l="l" t="t" r="r" b="b"/>
                <a:pathLst>
                  <a:path w="1192" h="1205" extrusionOk="0">
                    <a:moveTo>
                      <a:pt x="596" y="0"/>
                    </a:moveTo>
                    <a:cubicBezTo>
                      <a:pt x="557" y="0"/>
                      <a:pt x="530" y="13"/>
                      <a:pt x="504" y="40"/>
                    </a:cubicBezTo>
                    <a:cubicBezTo>
                      <a:pt x="477" y="53"/>
                      <a:pt x="477" y="80"/>
                      <a:pt x="477" y="106"/>
                    </a:cubicBezTo>
                    <a:cubicBezTo>
                      <a:pt x="477" y="159"/>
                      <a:pt x="477" y="212"/>
                      <a:pt x="477" y="278"/>
                    </a:cubicBezTo>
                    <a:cubicBezTo>
                      <a:pt x="477" y="331"/>
                      <a:pt x="477" y="410"/>
                      <a:pt x="477" y="490"/>
                    </a:cubicBezTo>
                    <a:lnTo>
                      <a:pt x="93" y="490"/>
                    </a:lnTo>
                    <a:cubicBezTo>
                      <a:pt x="67" y="490"/>
                      <a:pt x="54" y="503"/>
                      <a:pt x="27" y="516"/>
                    </a:cubicBezTo>
                    <a:cubicBezTo>
                      <a:pt x="1" y="543"/>
                      <a:pt x="1" y="569"/>
                      <a:pt x="1" y="609"/>
                    </a:cubicBezTo>
                    <a:cubicBezTo>
                      <a:pt x="1" y="649"/>
                      <a:pt x="1" y="688"/>
                      <a:pt x="27" y="702"/>
                    </a:cubicBezTo>
                    <a:cubicBezTo>
                      <a:pt x="54" y="728"/>
                      <a:pt x="80" y="728"/>
                      <a:pt x="93" y="728"/>
                    </a:cubicBezTo>
                    <a:lnTo>
                      <a:pt x="252" y="728"/>
                    </a:lnTo>
                    <a:cubicBezTo>
                      <a:pt x="318" y="728"/>
                      <a:pt x="398" y="728"/>
                      <a:pt x="477" y="715"/>
                    </a:cubicBezTo>
                    <a:lnTo>
                      <a:pt x="477" y="715"/>
                    </a:lnTo>
                    <a:cubicBezTo>
                      <a:pt x="477" y="781"/>
                      <a:pt x="464" y="860"/>
                      <a:pt x="464" y="940"/>
                    </a:cubicBezTo>
                    <a:cubicBezTo>
                      <a:pt x="464" y="1006"/>
                      <a:pt x="464" y="1072"/>
                      <a:pt x="464" y="1112"/>
                    </a:cubicBezTo>
                    <a:cubicBezTo>
                      <a:pt x="464" y="1125"/>
                      <a:pt x="477" y="1152"/>
                      <a:pt x="490" y="1165"/>
                    </a:cubicBezTo>
                    <a:cubicBezTo>
                      <a:pt x="517" y="1191"/>
                      <a:pt x="543" y="1205"/>
                      <a:pt x="583" y="1205"/>
                    </a:cubicBezTo>
                    <a:cubicBezTo>
                      <a:pt x="636" y="1205"/>
                      <a:pt x="662" y="1191"/>
                      <a:pt x="689" y="1165"/>
                    </a:cubicBezTo>
                    <a:cubicBezTo>
                      <a:pt x="702" y="1138"/>
                      <a:pt x="715" y="1125"/>
                      <a:pt x="715" y="1112"/>
                    </a:cubicBezTo>
                    <a:lnTo>
                      <a:pt x="715" y="715"/>
                    </a:lnTo>
                    <a:lnTo>
                      <a:pt x="1086" y="715"/>
                    </a:lnTo>
                    <a:cubicBezTo>
                      <a:pt x="1112" y="715"/>
                      <a:pt x="1139" y="715"/>
                      <a:pt x="1165" y="688"/>
                    </a:cubicBezTo>
                    <a:cubicBezTo>
                      <a:pt x="1179" y="662"/>
                      <a:pt x="1192" y="635"/>
                      <a:pt x="1192" y="596"/>
                    </a:cubicBezTo>
                    <a:cubicBezTo>
                      <a:pt x="1192" y="543"/>
                      <a:pt x="1192" y="516"/>
                      <a:pt x="1165" y="503"/>
                    </a:cubicBezTo>
                    <a:cubicBezTo>
                      <a:pt x="1152" y="477"/>
                      <a:pt x="1139" y="477"/>
                      <a:pt x="1112" y="477"/>
                    </a:cubicBezTo>
                    <a:lnTo>
                      <a:pt x="940" y="477"/>
                    </a:lnTo>
                    <a:cubicBezTo>
                      <a:pt x="874" y="490"/>
                      <a:pt x="808" y="490"/>
                      <a:pt x="715" y="490"/>
                    </a:cubicBezTo>
                    <a:lnTo>
                      <a:pt x="715" y="278"/>
                    </a:lnTo>
                    <a:cubicBezTo>
                      <a:pt x="715" y="212"/>
                      <a:pt x="729" y="159"/>
                      <a:pt x="729" y="106"/>
                    </a:cubicBezTo>
                    <a:cubicBezTo>
                      <a:pt x="729" y="80"/>
                      <a:pt x="715" y="53"/>
                      <a:pt x="689" y="40"/>
                    </a:cubicBezTo>
                    <a:cubicBezTo>
                      <a:pt x="662" y="13"/>
                      <a:pt x="636" y="0"/>
                      <a:pt x="596" y="0"/>
                    </a:cubicBezTo>
                    <a:close/>
                  </a:path>
                </a:pathLst>
              </a:custGeom>
              <a:solidFill>
                <a:srgbClr val="233E49"/>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58" name="Google Shape;575;p27">
                <a:extLst>
                  <a:ext uri="{FF2B5EF4-FFF2-40B4-BE49-F238E27FC236}">
                    <a16:creationId xmlns:a16="http://schemas.microsoft.com/office/drawing/2014/main" id="{BADDB4E0-619F-41C3-9B5E-847A331F9A0D}"/>
                  </a:ext>
                </a:extLst>
              </p:cNvPr>
              <p:cNvSpPr/>
              <p:nvPr/>
            </p:nvSpPr>
            <p:spPr>
              <a:xfrm>
                <a:off x="2967311" y="4565794"/>
                <a:ext cx="127287" cy="127342"/>
              </a:xfrm>
              <a:custGeom>
                <a:avLst/>
                <a:gdLst/>
                <a:ahLst/>
                <a:cxnLst/>
                <a:rect l="l" t="t" r="r" b="b"/>
                <a:pathLst>
                  <a:path w="2303" h="2304" extrusionOk="0">
                    <a:moveTo>
                      <a:pt x="225" y="1"/>
                    </a:moveTo>
                    <a:cubicBezTo>
                      <a:pt x="172" y="1"/>
                      <a:pt x="119" y="14"/>
                      <a:pt x="66" y="40"/>
                    </a:cubicBezTo>
                    <a:cubicBezTo>
                      <a:pt x="27" y="54"/>
                      <a:pt x="0" y="80"/>
                      <a:pt x="0" y="133"/>
                    </a:cubicBezTo>
                    <a:cubicBezTo>
                      <a:pt x="0" y="173"/>
                      <a:pt x="27" y="199"/>
                      <a:pt x="79" y="212"/>
                    </a:cubicBezTo>
                    <a:cubicBezTo>
                      <a:pt x="119" y="212"/>
                      <a:pt x="199" y="226"/>
                      <a:pt x="291" y="226"/>
                    </a:cubicBezTo>
                    <a:lnTo>
                      <a:pt x="371" y="226"/>
                    </a:lnTo>
                    <a:cubicBezTo>
                      <a:pt x="384" y="226"/>
                      <a:pt x="397" y="239"/>
                      <a:pt x="424" y="239"/>
                    </a:cubicBezTo>
                    <a:cubicBezTo>
                      <a:pt x="437" y="252"/>
                      <a:pt x="450" y="252"/>
                      <a:pt x="450" y="279"/>
                    </a:cubicBezTo>
                    <a:cubicBezTo>
                      <a:pt x="463" y="292"/>
                      <a:pt x="477" y="305"/>
                      <a:pt x="490" y="331"/>
                    </a:cubicBezTo>
                    <a:lnTo>
                      <a:pt x="1231" y="1655"/>
                    </a:lnTo>
                    <a:cubicBezTo>
                      <a:pt x="1191" y="1734"/>
                      <a:pt x="1165" y="1801"/>
                      <a:pt x="1125" y="1854"/>
                    </a:cubicBezTo>
                    <a:cubicBezTo>
                      <a:pt x="1099" y="1906"/>
                      <a:pt x="1059" y="1946"/>
                      <a:pt x="1019" y="1986"/>
                    </a:cubicBezTo>
                    <a:cubicBezTo>
                      <a:pt x="993" y="2012"/>
                      <a:pt x="953" y="2039"/>
                      <a:pt x="913" y="2065"/>
                    </a:cubicBezTo>
                    <a:cubicBezTo>
                      <a:pt x="874" y="2079"/>
                      <a:pt x="821" y="2092"/>
                      <a:pt x="781" y="2092"/>
                    </a:cubicBezTo>
                    <a:cubicBezTo>
                      <a:pt x="715" y="2092"/>
                      <a:pt x="649" y="2079"/>
                      <a:pt x="609" y="2039"/>
                    </a:cubicBezTo>
                    <a:cubicBezTo>
                      <a:pt x="556" y="2012"/>
                      <a:pt x="529" y="1973"/>
                      <a:pt x="529" y="1933"/>
                    </a:cubicBezTo>
                    <a:cubicBezTo>
                      <a:pt x="529" y="1906"/>
                      <a:pt x="543" y="1893"/>
                      <a:pt x="556" y="1867"/>
                    </a:cubicBezTo>
                    <a:cubicBezTo>
                      <a:pt x="556" y="1854"/>
                      <a:pt x="582" y="1840"/>
                      <a:pt x="609" y="1840"/>
                    </a:cubicBezTo>
                    <a:lnTo>
                      <a:pt x="649" y="1840"/>
                    </a:lnTo>
                    <a:cubicBezTo>
                      <a:pt x="662" y="1827"/>
                      <a:pt x="675" y="1827"/>
                      <a:pt x="702" y="1814"/>
                    </a:cubicBezTo>
                    <a:cubicBezTo>
                      <a:pt x="715" y="1814"/>
                      <a:pt x="728" y="1801"/>
                      <a:pt x="728" y="1787"/>
                    </a:cubicBezTo>
                    <a:cubicBezTo>
                      <a:pt x="741" y="1761"/>
                      <a:pt x="754" y="1748"/>
                      <a:pt x="754" y="1721"/>
                    </a:cubicBezTo>
                    <a:cubicBezTo>
                      <a:pt x="754" y="1681"/>
                      <a:pt x="728" y="1655"/>
                      <a:pt x="702" y="1629"/>
                    </a:cubicBezTo>
                    <a:cubicBezTo>
                      <a:pt x="675" y="1615"/>
                      <a:pt x="649" y="1602"/>
                      <a:pt x="609" y="1602"/>
                    </a:cubicBezTo>
                    <a:cubicBezTo>
                      <a:pt x="582" y="1602"/>
                      <a:pt x="543" y="1615"/>
                      <a:pt x="516" y="1629"/>
                    </a:cubicBezTo>
                    <a:cubicBezTo>
                      <a:pt x="477" y="1642"/>
                      <a:pt x="450" y="1655"/>
                      <a:pt x="424" y="1681"/>
                    </a:cubicBezTo>
                    <a:cubicBezTo>
                      <a:pt x="397" y="1708"/>
                      <a:pt x="371" y="1748"/>
                      <a:pt x="357" y="1787"/>
                    </a:cubicBezTo>
                    <a:cubicBezTo>
                      <a:pt x="344" y="1827"/>
                      <a:pt x="331" y="1880"/>
                      <a:pt x="331" y="1933"/>
                    </a:cubicBezTo>
                    <a:cubicBezTo>
                      <a:pt x="331" y="1986"/>
                      <a:pt x="344" y="2039"/>
                      <a:pt x="371" y="2092"/>
                    </a:cubicBezTo>
                    <a:cubicBezTo>
                      <a:pt x="397" y="2131"/>
                      <a:pt x="424" y="2171"/>
                      <a:pt x="463" y="2198"/>
                    </a:cubicBezTo>
                    <a:cubicBezTo>
                      <a:pt x="503" y="2237"/>
                      <a:pt x="543" y="2264"/>
                      <a:pt x="582" y="2277"/>
                    </a:cubicBezTo>
                    <a:cubicBezTo>
                      <a:pt x="635" y="2290"/>
                      <a:pt x="688" y="2304"/>
                      <a:pt x="741" y="2304"/>
                    </a:cubicBezTo>
                    <a:cubicBezTo>
                      <a:pt x="847" y="2304"/>
                      <a:pt x="927" y="2277"/>
                      <a:pt x="1006" y="2237"/>
                    </a:cubicBezTo>
                    <a:cubicBezTo>
                      <a:pt x="1085" y="2198"/>
                      <a:pt x="1165" y="2145"/>
                      <a:pt x="1244" y="2052"/>
                    </a:cubicBezTo>
                    <a:cubicBezTo>
                      <a:pt x="1297" y="1986"/>
                      <a:pt x="1350" y="1906"/>
                      <a:pt x="1403" y="1801"/>
                    </a:cubicBezTo>
                    <a:cubicBezTo>
                      <a:pt x="1443" y="1695"/>
                      <a:pt x="1496" y="1589"/>
                      <a:pt x="1535" y="1443"/>
                    </a:cubicBezTo>
                    <a:lnTo>
                      <a:pt x="1919" y="371"/>
                    </a:lnTo>
                    <a:cubicBezTo>
                      <a:pt x="1932" y="331"/>
                      <a:pt x="1959" y="305"/>
                      <a:pt x="1972" y="305"/>
                    </a:cubicBezTo>
                    <a:cubicBezTo>
                      <a:pt x="1999" y="292"/>
                      <a:pt x="2038" y="279"/>
                      <a:pt x="2091" y="279"/>
                    </a:cubicBezTo>
                    <a:cubicBezTo>
                      <a:pt x="2144" y="279"/>
                      <a:pt x="2197" y="265"/>
                      <a:pt x="2237" y="252"/>
                    </a:cubicBezTo>
                    <a:cubicBezTo>
                      <a:pt x="2277" y="252"/>
                      <a:pt x="2303" y="212"/>
                      <a:pt x="2303" y="173"/>
                    </a:cubicBezTo>
                    <a:cubicBezTo>
                      <a:pt x="2303" y="133"/>
                      <a:pt x="2277" y="106"/>
                      <a:pt x="2237" y="93"/>
                    </a:cubicBezTo>
                    <a:cubicBezTo>
                      <a:pt x="2197" y="80"/>
                      <a:pt x="2157" y="67"/>
                      <a:pt x="2091" y="67"/>
                    </a:cubicBezTo>
                    <a:lnTo>
                      <a:pt x="1469" y="67"/>
                    </a:lnTo>
                    <a:cubicBezTo>
                      <a:pt x="1403" y="67"/>
                      <a:pt x="1377" y="80"/>
                      <a:pt x="1350" y="93"/>
                    </a:cubicBezTo>
                    <a:cubicBezTo>
                      <a:pt x="1337" y="106"/>
                      <a:pt x="1337" y="133"/>
                      <a:pt x="1337" y="173"/>
                    </a:cubicBezTo>
                    <a:cubicBezTo>
                      <a:pt x="1337" y="199"/>
                      <a:pt x="1337" y="226"/>
                      <a:pt x="1363" y="252"/>
                    </a:cubicBezTo>
                    <a:cubicBezTo>
                      <a:pt x="1390" y="265"/>
                      <a:pt x="1443" y="279"/>
                      <a:pt x="1496" y="279"/>
                    </a:cubicBezTo>
                    <a:cubicBezTo>
                      <a:pt x="1562" y="279"/>
                      <a:pt x="1602" y="292"/>
                      <a:pt x="1615" y="305"/>
                    </a:cubicBezTo>
                    <a:cubicBezTo>
                      <a:pt x="1628" y="305"/>
                      <a:pt x="1641" y="318"/>
                      <a:pt x="1641" y="345"/>
                    </a:cubicBezTo>
                    <a:cubicBezTo>
                      <a:pt x="1641" y="384"/>
                      <a:pt x="1628" y="424"/>
                      <a:pt x="1615" y="490"/>
                    </a:cubicBezTo>
                    <a:lnTo>
                      <a:pt x="1324" y="1364"/>
                    </a:lnTo>
                    <a:lnTo>
                      <a:pt x="807" y="384"/>
                    </a:lnTo>
                    <a:cubicBezTo>
                      <a:pt x="794" y="358"/>
                      <a:pt x="794" y="331"/>
                      <a:pt x="781" y="318"/>
                    </a:cubicBezTo>
                    <a:cubicBezTo>
                      <a:pt x="781" y="292"/>
                      <a:pt x="781" y="279"/>
                      <a:pt x="781" y="265"/>
                    </a:cubicBezTo>
                    <a:cubicBezTo>
                      <a:pt x="781" y="239"/>
                      <a:pt x="781" y="226"/>
                      <a:pt x="781" y="226"/>
                    </a:cubicBezTo>
                    <a:cubicBezTo>
                      <a:pt x="794" y="226"/>
                      <a:pt x="807" y="212"/>
                      <a:pt x="821" y="212"/>
                    </a:cubicBezTo>
                    <a:cubicBezTo>
                      <a:pt x="874" y="212"/>
                      <a:pt x="900" y="199"/>
                      <a:pt x="927" y="186"/>
                    </a:cubicBezTo>
                    <a:cubicBezTo>
                      <a:pt x="940" y="159"/>
                      <a:pt x="953" y="133"/>
                      <a:pt x="953" y="106"/>
                    </a:cubicBezTo>
                    <a:cubicBezTo>
                      <a:pt x="953" y="80"/>
                      <a:pt x="940" y="54"/>
                      <a:pt x="913" y="40"/>
                    </a:cubicBezTo>
                    <a:cubicBezTo>
                      <a:pt x="900" y="14"/>
                      <a:pt x="860" y="1"/>
                      <a:pt x="794" y="1"/>
                    </a:cubicBezTo>
                    <a:close/>
                  </a:path>
                </a:pathLst>
              </a:custGeom>
              <a:solidFill>
                <a:srgbClr val="233E49"/>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sp>
          <p:nvSpPr>
            <p:cNvPr id="253" name="Google Shape;576;p27">
              <a:extLst>
                <a:ext uri="{FF2B5EF4-FFF2-40B4-BE49-F238E27FC236}">
                  <a16:creationId xmlns:a16="http://schemas.microsoft.com/office/drawing/2014/main" id="{50ED4864-BADE-4436-8E46-6281E44C4D4E}"/>
                </a:ext>
              </a:extLst>
            </p:cNvPr>
            <p:cNvSpPr/>
            <p:nvPr/>
          </p:nvSpPr>
          <p:spPr>
            <a:xfrm>
              <a:off x="3028510" y="5577559"/>
              <a:ext cx="389985" cy="49024"/>
            </a:xfrm>
            <a:custGeom>
              <a:avLst/>
              <a:gdLst/>
              <a:ahLst/>
              <a:cxnLst/>
              <a:rect l="l" t="t" r="r" b="b"/>
              <a:pathLst>
                <a:path w="7056" h="887" extrusionOk="0">
                  <a:moveTo>
                    <a:pt x="1" y="0"/>
                  </a:moveTo>
                  <a:lnTo>
                    <a:pt x="1" y="887"/>
                  </a:lnTo>
                  <a:lnTo>
                    <a:pt x="7055" y="887"/>
                  </a:lnTo>
                  <a:lnTo>
                    <a:pt x="7055" y="0"/>
                  </a:lnTo>
                  <a:close/>
                </a:path>
              </a:pathLst>
            </a:custGeom>
            <a:solidFill>
              <a:srgbClr val="8D7DFF"/>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sp>
        <p:nvSpPr>
          <p:cNvPr id="255" name="Google Shape;578;p27">
            <a:extLst>
              <a:ext uri="{FF2B5EF4-FFF2-40B4-BE49-F238E27FC236}">
                <a16:creationId xmlns:a16="http://schemas.microsoft.com/office/drawing/2014/main" id="{27AAD147-CCE9-43EB-8C97-269689984BB9}"/>
              </a:ext>
            </a:extLst>
          </p:cNvPr>
          <p:cNvSpPr/>
          <p:nvPr/>
        </p:nvSpPr>
        <p:spPr>
          <a:xfrm>
            <a:off x="2481833" y="4814987"/>
            <a:ext cx="199290" cy="123525"/>
          </a:xfrm>
          <a:custGeom>
            <a:avLst/>
            <a:gdLst/>
            <a:ahLst/>
            <a:cxnLst/>
            <a:rect l="l" t="t" r="r" b="b"/>
            <a:pathLst>
              <a:path w="4806" h="2979" extrusionOk="0">
                <a:moveTo>
                  <a:pt x="1" y="1"/>
                </a:moveTo>
                <a:lnTo>
                  <a:pt x="1" y="2978"/>
                </a:lnTo>
                <a:lnTo>
                  <a:pt x="4805" y="2978"/>
                </a:lnTo>
                <a:lnTo>
                  <a:pt x="4805" y="1"/>
                </a:lnTo>
                <a:close/>
              </a:path>
            </a:pathLst>
          </a:custGeom>
          <a:solidFill>
            <a:srgbClr val="CCCCCC"/>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grpSp>
        <p:nvGrpSpPr>
          <p:cNvPr id="2" name="Group 1">
            <a:extLst>
              <a:ext uri="{FF2B5EF4-FFF2-40B4-BE49-F238E27FC236}">
                <a16:creationId xmlns:a16="http://schemas.microsoft.com/office/drawing/2014/main" id="{F72B040B-9D26-4535-81AC-224AA70D44B5}"/>
              </a:ext>
            </a:extLst>
          </p:cNvPr>
          <p:cNvGrpSpPr/>
          <p:nvPr userDrawn="1"/>
        </p:nvGrpSpPr>
        <p:grpSpPr>
          <a:xfrm>
            <a:off x="1143624" y="4221408"/>
            <a:ext cx="6992606" cy="923681"/>
            <a:chOff x="1524301" y="5626805"/>
            <a:chExt cx="9320239" cy="1231195"/>
          </a:xfrm>
        </p:grpSpPr>
        <p:sp>
          <p:nvSpPr>
            <p:cNvPr id="254" name="Google Shape;577;p27">
              <a:extLst>
                <a:ext uri="{FF2B5EF4-FFF2-40B4-BE49-F238E27FC236}">
                  <a16:creationId xmlns:a16="http://schemas.microsoft.com/office/drawing/2014/main" id="{1F1FE917-12C4-4F03-BFC9-63C483556F98}"/>
                </a:ext>
              </a:extLst>
            </p:cNvPr>
            <p:cNvSpPr/>
            <p:nvPr/>
          </p:nvSpPr>
          <p:spPr>
            <a:xfrm>
              <a:off x="3307961" y="6403010"/>
              <a:ext cx="265628" cy="451390"/>
            </a:xfrm>
            <a:custGeom>
              <a:avLst/>
              <a:gdLst/>
              <a:ahLst/>
              <a:cxnLst/>
              <a:rect l="l" t="t" r="r" b="b"/>
              <a:pathLst>
                <a:path w="4806" h="8167" extrusionOk="0">
                  <a:moveTo>
                    <a:pt x="1" y="1"/>
                  </a:moveTo>
                  <a:lnTo>
                    <a:pt x="1" y="8167"/>
                  </a:lnTo>
                  <a:lnTo>
                    <a:pt x="4805" y="8167"/>
                  </a:lnTo>
                  <a:lnTo>
                    <a:pt x="4805" y="1"/>
                  </a:lnTo>
                  <a:close/>
                </a:path>
              </a:pathLst>
            </a:custGeom>
            <a:solidFill>
              <a:srgbClr val="CECCBC"/>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nvGrpSpPr>
            <p:cNvPr id="285" name="Google Shape;579;p27">
              <a:extLst>
                <a:ext uri="{FF2B5EF4-FFF2-40B4-BE49-F238E27FC236}">
                  <a16:creationId xmlns:a16="http://schemas.microsoft.com/office/drawing/2014/main" id="{F0A4A0F2-3BA1-43AA-88EB-3A3835904711}"/>
                </a:ext>
              </a:extLst>
            </p:cNvPr>
            <p:cNvGrpSpPr/>
            <p:nvPr userDrawn="1"/>
          </p:nvGrpSpPr>
          <p:grpSpPr>
            <a:xfrm>
              <a:off x="1524301" y="5626805"/>
              <a:ext cx="9320239" cy="1231195"/>
              <a:chOff x="929285" y="5051507"/>
              <a:chExt cx="7315206" cy="1231195"/>
            </a:xfrm>
          </p:grpSpPr>
          <p:sp>
            <p:nvSpPr>
              <p:cNvPr id="286" name="Google Shape;580;p27">
                <a:extLst>
                  <a:ext uri="{FF2B5EF4-FFF2-40B4-BE49-F238E27FC236}">
                    <a16:creationId xmlns:a16="http://schemas.microsoft.com/office/drawing/2014/main" id="{41EFCC98-A095-43FA-9417-A6F1AEA0054D}"/>
                  </a:ext>
                </a:extLst>
              </p:cNvPr>
              <p:cNvSpPr/>
              <p:nvPr/>
            </p:nvSpPr>
            <p:spPr>
              <a:xfrm>
                <a:off x="929285" y="5051507"/>
                <a:ext cx="7315206" cy="420715"/>
              </a:xfrm>
              <a:custGeom>
                <a:avLst/>
                <a:gdLst/>
                <a:ahLst/>
                <a:cxnLst/>
                <a:rect l="l" t="t" r="r" b="b"/>
                <a:pathLst>
                  <a:path w="132354" h="7612" extrusionOk="0">
                    <a:moveTo>
                      <a:pt x="1" y="1"/>
                    </a:moveTo>
                    <a:lnTo>
                      <a:pt x="1" y="7611"/>
                    </a:lnTo>
                    <a:lnTo>
                      <a:pt x="132353" y="7611"/>
                    </a:lnTo>
                    <a:lnTo>
                      <a:pt x="132353" y="1"/>
                    </a:lnTo>
                    <a:close/>
                  </a:path>
                </a:pathLst>
              </a:custGeom>
              <a:solidFill>
                <a:srgbClr val="EFEDD8"/>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87" name="Google Shape;581;p27">
                <a:extLst>
                  <a:ext uri="{FF2B5EF4-FFF2-40B4-BE49-F238E27FC236}">
                    <a16:creationId xmlns:a16="http://schemas.microsoft.com/office/drawing/2014/main" id="{D7EF2A30-CDEB-4316-B82F-97D3363F3C90}"/>
                  </a:ext>
                </a:extLst>
              </p:cNvPr>
              <p:cNvSpPr/>
              <p:nvPr/>
            </p:nvSpPr>
            <p:spPr>
              <a:xfrm>
                <a:off x="929285" y="5051507"/>
                <a:ext cx="7315206" cy="133919"/>
              </a:xfrm>
              <a:custGeom>
                <a:avLst/>
                <a:gdLst/>
                <a:ahLst/>
                <a:cxnLst/>
                <a:rect l="l" t="t" r="r" b="b"/>
                <a:pathLst>
                  <a:path w="132354" h="2423" extrusionOk="0">
                    <a:moveTo>
                      <a:pt x="1" y="1"/>
                    </a:moveTo>
                    <a:lnTo>
                      <a:pt x="1" y="2423"/>
                    </a:lnTo>
                    <a:lnTo>
                      <a:pt x="132353" y="2423"/>
                    </a:lnTo>
                    <a:lnTo>
                      <a:pt x="132353" y="1"/>
                    </a:lnTo>
                    <a:close/>
                  </a:path>
                </a:pathLst>
              </a:custGeom>
              <a:solidFill>
                <a:srgbClr val="FFFEF6"/>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88" name="Google Shape;582;p27">
                <a:extLst>
                  <a:ext uri="{FF2B5EF4-FFF2-40B4-BE49-F238E27FC236}">
                    <a16:creationId xmlns:a16="http://schemas.microsoft.com/office/drawing/2014/main" id="{66FDB582-0AAC-4537-A858-44B9EF57CE38}"/>
                  </a:ext>
                </a:extLst>
              </p:cNvPr>
              <p:cNvSpPr/>
              <p:nvPr/>
            </p:nvSpPr>
            <p:spPr>
              <a:xfrm>
                <a:off x="6668743" y="5831311"/>
                <a:ext cx="264854" cy="451390"/>
              </a:xfrm>
              <a:custGeom>
                <a:avLst/>
                <a:gdLst/>
                <a:ahLst/>
                <a:cxnLst/>
                <a:rect l="l" t="t" r="r" b="b"/>
                <a:pathLst>
                  <a:path w="4792" h="8167" extrusionOk="0">
                    <a:moveTo>
                      <a:pt x="1" y="1"/>
                    </a:moveTo>
                    <a:lnTo>
                      <a:pt x="1" y="8167"/>
                    </a:lnTo>
                    <a:lnTo>
                      <a:pt x="4792" y="8167"/>
                    </a:lnTo>
                    <a:lnTo>
                      <a:pt x="4792" y="1"/>
                    </a:lnTo>
                    <a:close/>
                  </a:path>
                </a:pathLst>
              </a:custGeom>
              <a:solidFill>
                <a:srgbClr val="CECCBC"/>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89" name="Google Shape;583;p27">
                <a:extLst>
                  <a:ext uri="{FF2B5EF4-FFF2-40B4-BE49-F238E27FC236}">
                    <a16:creationId xmlns:a16="http://schemas.microsoft.com/office/drawing/2014/main" id="{AF50AB12-F2CA-445B-94F4-44131992E871}"/>
                  </a:ext>
                </a:extLst>
              </p:cNvPr>
              <p:cNvSpPr/>
              <p:nvPr/>
            </p:nvSpPr>
            <p:spPr>
              <a:xfrm>
                <a:off x="6668743" y="5831311"/>
                <a:ext cx="264854" cy="164649"/>
              </a:xfrm>
              <a:custGeom>
                <a:avLst/>
                <a:gdLst/>
                <a:ahLst/>
                <a:cxnLst/>
                <a:rect l="l" t="t" r="r" b="b"/>
                <a:pathLst>
                  <a:path w="4792" h="2979" extrusionOk="0">
                    <a:moveTo>
                      <a:pt x="1" y="1"/>
                    </a:moveTo>
                    <a:lnTo>
                      <a:pt x="1" y="2978"/>
                    </a:lnTo>
                    <a:lnTo>
                      <a:pt x="4792" y="2978"/>
                    </a:lnTo>
                    <a:lnTo>
                      <a:pt x="4792" y="1"/>
                    </a:lnTo>
                    <a:close/>
                  </a:path>
                </a:pathLst>
              </a:custGeom>
              <a:solidFill>
                <a:srgbClr val="CCCCCC"/>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90" name="Google Shape;584;p27">
                <a:extLst>
                  <a:ext uri="{FF2B5EF4-FFF2-40B4-BE49-F238E27FC236}">
                    <a16:creationId xmlns:a16="http://schemas.microsoft.com/office/drawing/2014/main" id="{1AF2C5CE-3EDE-4127-8D0F-59AB322B7B55}"/>
                  </a:ext>
                </a:extLst>
              </p:cNvPr>
              <p:cNvSpPr/>
              <p:nvPr/>
            </p:nvSpPr>
            <p:spPr>
              <a:xfrm>
                <a:off x="1654207" y="5472167"/>
                <a:ext cx="5864644" cy="359200"/>
              </a:xfrm>
              <a:custGeom>
                <a:avLst/>
                <a:gdLst/>
                <a:ahLst/>
                <a:cxnLst/>
                <a:rect l="l" t="t" r="r" b="b"/>
                <a:pathLst>
                  <a:path w="106109" h="6499" extrusionOk="0">
                    <a:moveTo>
                      <a:pt x="1" y="0"/>
                    </a:moveTo>
                    <a:lnTo>
                      <a:pt x="1" y="6499"/>
                    </a:lnTo>
                    <a:lnTo>
                      <a:pt x="106108" y="6499"/>
                    </a:lnTo>
                    <a:lnTo>
                      <a:pt x="106108" y="0"/>
                    </a:lnTo>
                    <a:close/>
                  </a:path>
                </a:pathLst>
              </a:custGeom>
              <a:solidFill>
                <a:srgbClr val="CECCBC"/>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91" name="Google Shape;585;p27">
                <a:extLst>
                  <a:ext uri="{FF2B5EF4-FFF2-40B4-BE49-F238E27FC236}">
                    <a16:creationId xmlns:a16="http://schemas.microsoft.com/office/drawing/2014/main" id="{ED751F2E-938C-441D-80EA-F8BB05A93F91}"/>
                  </a:ext>
                </a:extLst>
              </p:cNvPr>
              <p:cNvSpPr/>
              <p:nvPr/>
            </p:nvSpPr>
            <p:spPr>
              <a:xfrm>
                <a:off x="1654207" y="5472167"/>
                <a:ext cx="5864644" cy="176311"/>
              </a:xfrm>
              <a:custGeom>
                <a:avLst/>
                <a:gdLst/>
                <a:ahLst/>
                <a:cxnLst/>
                <a:rect l="l" t="t" r="r" b="b"/>
                <a:pathLst>
                  <a:path w="106109" h="3190" extrusionOk="0">
                    <a:moveTo>
                      <a:pt x="1" y="0"/>
                    </a:moveTo>
                    <a:lnTo>
                      <a:pt x="1" y="3190"/>
                    </a:lnTo>
                    <a:lnTo>
                      <a:pt x="106108" y="3190"/>
                    </a:lnTo>
                    <a:lnTo>
                      <a:pt x="106108" y="0"/>
                    </a:lnTo>
                    <a:close/>
                  </a:path>
                </a:pathLst>
              </a:custGeom>
              <a:solidFill>
                <a:srgbClr val="B7B7B7"/>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grpSp>
    </p:spTree>
    <p:extLst>
      <p:ext uri="{BB962C8B-B14F-4D97-AF65-F5344CB8AC3E}">
        <p14:creationId xmlns:p14="http://schemas.microsoft.com/office/powerpoint/2010/main" val="384585807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30"/>
                                        </p:tgtEl>
                                      </p:cBhvr>
                                      <p:by x="150000" y="150000"/>
                                    </p:animScale>
                                  </p:childTnLst>
                                </p:cTn>
                              </p:par>
                              <p:par>
                                <p:cTn id="7" presetID="6" presetClass="emph" presetSubtype="0" repeatCount="indefinite" fill="hold" nodeType="withEffect">
                                  <p:stCondLst>
                                    <p:cond delay="0"/>
                                  </p:stCondLst>
                                  <p:childTnLst>
                                    <p:animScale>
                                      <p:cBhvr>
                                        <p:cTn id="8" dur="1000" fill="hold"/>
                                        <p:tgtEl>
                                          <p:spTgt spid="49"/>
                                        </p:tgtEl>
                                      </p:cBhvr>
                                      <p:by x="150000" y="150000"/>
                                    </p:animScale>
                                  </p:childTnLst>
                                </p:cTn>
                              </p:par>
                              <p:par>
                                <p:cTn id="9" presetID="6" presetClass="emph" presetSubtype="0" repeatCount="indefinite" fill="hold" grpId="0" nodeType="withEffect">
                                  <p:stCondLst>
                                    <p:cond delay="0"/>
                                  </p:stCondLst>
                                  <p:childTnLst>
                                    <p:animScale>
                                      <p:cBhvr>
                                        <p:cTn id="10" dur="1000" fill="hold"/>
                                        <p:tgtEl>
                                          <p:spTgt spid="47"/>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33"/>
                                        </p:tgtEl>
                                      </p:cBhvr>
                                      <p:by x="150000" y="150000"/>
                                    </p:animScale>
                                  </p:childTnLst>
                                </p:cTn>
                              </p:par>
                              <p:par>
                                <p:cTn id="13" presetID="6" presetClass="emph" presetSubtype="0" repeatCount="indefinite" fill="hold" nodeType="withEffect">
                                  <p:stCondLst>
                                    <p:cond delay="0"/>
                                  </p:stCondLst>
                                  <p:childTnLst>
                                    <p:animScale>
                                      <p:cBhvr>
                                        <p:cTn id="14" dur="1000" fill="hold"/>
                                        <p:tgtEl>
                                          <p:spTgt spid="44"/>
                                        </p:tgtEl>
                                      </p:cBhvr>
                                      <p:by x="150000" y="150000"/>
                                    </p:animScale>
                                  </p:childTnLst>
                                </p:cTn>
                              </p:par>
                              <p:par>
                                <p:cTn id="15" presetID="6" presetClass="emph" presetSubtype="0" repeatCount="indefinite" fill="hold" grpId="0" nodeType="withEffect">
                                  <p:stCondLst>
                                    <p:cond delay="0"/>
                                  </p:stCondLst>
                                  <p:childTnLst>
                                    <p:animScale>
                                      <p:cBhvr>
                                        <p:cTn id="16" dur="1000" fill="hold"/>
                                        <p:tgtEl>
                                          <p:spTgt spid="48"/>
                                        </p:tgtEl>
                                      </p:cBhvr>
                                      <p:by x="150000" y="150000"/>
                                    </p:animScale>
                                  </p:childTnLst>
                                </p:cTn>
                              </p:par>
                              <p:par>
                                <p:cTn id="17" presetID="2" presetClass="entr" presetSubtype="4" fill="hold" nodeType="withEffect">
                                  <p:stCondLst>
                                    <p:cond delay="0"/>
                                  </p:stCondLst>
                                  <p:childTnLst>
                                    <p:set>
                                      <p:cBhvr>
                                        <p:cTn id="18" dur="1" fill="hold">
                                          <p:stCondLst>
                                            <p:cond delay="0"/>
                                          </p:stCondLst>
                                        </p:cTn>
                                        <p:tgtEl>
                                          <p:spTgt spid="2"/>
                                        </p:tgtEl>
                                        <p:attrNameLst>
                                          <p:attrName>style.visibility</p:attrName>
                                        </p:attrNameLst>
                                      </p:cBhvr>
                                      <p:to>
                                        <p:strVal val="visible"/>
                                      </p:to>
                                    </p:set>
                                    <p:anim calcmode="lin" valueType="num">
                                      <p:cBhvr additive="base">
                                        <p:cTn id="19" dur="500" fill="hold"/>
                                        <p:tgtEl>
                                          <p:spTgt spid="2"/>
                                        </p:tgtEl>
                                        <p:attrNameLst>
                                          <p:attrName>ppt_x</p:attrName>
                                        </p:attrNameLst>
                                      </p:cBhvr>
                                      <p:tavLst>
                                        <p:tav tm="0">
                                          <p:val>
                                            <p:strVal val="#ppt_x"/>
                                          </p:val>
                                        </p:tav>
                                        <p:tav tm="100000">
                                          <p:val>
                                            <p:strVal val="#ppt_x"/>
                                          </p:val>
                                        </p:tav>
                                      </p:tavLst>
                                    </p:anim>
                                    <p:anim calcmode="lin" valueType="num">
                                      <p:cBhvr additive="base">
                                        <p:cTn id="20" dur="500" fill="hold"/>
                                        <p:tgtEl>
                                          <p:spTgt spid="2"/>
                                        </p:tgtEl>
                                        <p:attrNameLst>
                                          <p:attrName>ppt_y</p:attrName>
                                        </p:attrNameLst>
                                      </p:cBhvr>
                                      <p:tavLst>
                                        <p:tav tm="0">
                                          <p:val>
                                            <p:strVal val="1+#ppt_h/2"/>
                                          </p:val>
                                        </p:tav>
                                        <p:tav tm="100000">
                                          <p:val>
                                            <p:strVal val="#ppt_y"/>
                                          </p:val>
                                        </p:tav>
                                      </p:tavLst>
                                    </p:anim>
                                  </p:childTnLst>
                                </p:cTn>
                              </p:par>
                            </p:childTnLst>
                          </p:cTn>
                        </p:par>
                        <p:par>
                          <p:cTn id="21" fill="hold">
                            <p:stCondLst>
                              <p:cond delay="1000"/>
                            </p:stCondLst>
                            <p:childTnLst>
                              <p:par>
                                <p:cTn id="22" presetID="2" presetClass="entr" presetSubtype="8" fill="hold" nodeType="afterEffect">
                                  <p:stCondLst>
                                    <p:cond delay="0"/>
                                  </p:stCondLst>
                                  <p:childTnLst>
                                    <p:set>
                                      <p:cBhvr>
                                        <p:cTn id="23" dur="1" fill="hold">
                                          <p:stCondLst>
                                            <p:cond delay="0"/>
                                          </p:stCondLst>
                                        </p:cTn>
                                        <p:tgtEl>
                                          <p:spTgt spid="292"/>
                                        </p:tgtEl>
                                        <p:attrNameLst>
                                          <p:attrName>style.visibility</p:attrName>
                                        </p:attrNameLst>
                                      </p:cBhvr>
                                      <p:to>
                                        <p:strVal val="visible"/>
                                      </p:to>
                                    </p:set>
                                    <p:anim calcmode="lin" valueType="num">
                                      <p:cBhvr additive="base">
                                        <p:cTn id="24" dur="500" fill="hold"/>
                                        <p:tgtEl>
                                          <p:spTgt spid="292"/>
                                        </p:tgtEl>
                                        <p:attrNameLst>
                                          <p:attrName>ppt_x</p:attrName>
                                        </p:attrNameLst>
                                      </p:cBhvr>
                                      <p:tavLst>
                                        <p:tav tm="0">
                                          <p:val>
                                            <p:strVal val="0-#ppt_w/2"/>
                                          </p:val>
                                        </p:tav>
                                        <p:tav tm="100000">
                                          <p:val>
                                            <p:strVal val="#ppt_x"/>
                                          </p:val>
                                        </p:tav>
                                      </p:tavLst>
                                    </p:anim>
                                    <p:anim calcmode="lin" valueType="num">
                                      <p:cBhvr additive="base">
                                        <p:cTn id="25" dur="500" fill="hold"/>
                                        <p:tgtEl>
                                          <p:spTgt spid="292"/>
                                        </p:tgtEl>
                                        <p:attrNameLst>
                                          <p:attrName>ppt_y</p:attrName>
                                        </p:attrNameLst>
                                      </p:cBhvr>
                                      <p:tavLst>
                                        <p:tav tm="0">
                                          <p:val>
                                            <p:strVal val="#ppt_y"/>
                                          </p:val>
                                        </p:tav>
                                        <p:tav tm="100000">
                                          <p:val>
                                            <p:strVal val="#ppt_y"/>
                                          </p:val>
                                        </p:tav>
                                      </p:tavLst>
                                    </p:anim>
                                  </p:childTnLst>
                                </p:cTn>
                              </p:par>
                            </p:childTnLst>
                          </p:cTn>
                        </p:par>
                        <p:par>
                          <p:cTn id="26" fill="hold">
                            <p:stCondLst>
                              <p:cond delay="1500"/>
                            </p:stCondLst>
                            <p:childTnLst>
                              <p:par>
                                <p:cTn id="27" presetID="2" presetClass="entr" presetSubtype="2" fill="hold" nodeType="afterEffect">
                                  <p:stCondLst>
                                    <p:cond delay="0"/>
                                  </p:stCondLst>
                                  <p:childTnLst>
                                    <p:set>
                                      <p:cBhvr>
                                        <p:cTn id="28" dur="1" fill="hold">
                                          <p:stCondLst>
                                            <p:cond delay="0"/>
                                          </p:stCondLst>
                                        </p:cTn>
                                        <p:tgtEl>
                                          <p:spTgt spid="153"/>
                                        </p:tgtEl>
                                        <p:attrNameLst>
                                          <p:attrName>style.visibility</p:attrName>
                                        </p:attrNameLst>
                                      </p:cBhvr>
                                      <p:to>
                                        <p:strVal val="visible"/>
                                      </p:to>
                                    </p:set>
                                    <p:anim calcmode="lin" valueType="num">
                                      <p:cBhvr additive="base">
                                        <p:cTn id="29" dur="500" fill="hold"/>
                                        <p:tgtEl>
                                          <p:spTgt spid="153"/>
                                        </p:tgtEl>
                                        <p:attrNameLst>
                                          <p:attrName>ppt_x</p:attrName>
                                        </p:attrNameLst>
                                      </p:cBhvr>
                                      <p:tavLst>
                                        <p:tav tm="0">
                                          <p:val>
                                            <p:strVal val="1+#ppt_w/2"/>
                                          </p:val>
                                        </p:tav>
                                        <p:tav tm="100000">
                                          <p:val>
                                            <p:strVal val="#ppt_x"/>
                                          </p:val>
                                        </p:tav>
                                      </p:tavLst>
                                    </p:anim>
                                    <p:anim calcmode="lin" valueType="num">
                                      <p:cBhvr additive="base">
                                        <p:cTn id="30" dur="500" fill="hold"/>
                                        <p:tgtEl>
                                          <p:spTgt spid="153"/>
                                        </p:tgtEl>
                                        <p:attrNameLst>
                                          <p:attrName>ppt_y</p:attrName>
                                        </p:attrNameLst>
                                      </p:cBhvr>
                                      <p:tavLst>
                                        <p:tav tm="0">
                                          <p:val>
                                            <p:strVal val="#ppt_y"/>
                                          </p:val>
                                        </p:tav>
                                        <p:tav tm="100000">
                                          <p:val>
                                            <p:strVal val="#ppt_y"/>
                                          </p:val>
                                        </p:tav>
                                      </p:tavLst>
                                    </p:anim>
                                  </p:childTnLst>
                                </p:cTn>
                              </p:par>
                            </p:childTnLst>
                          </p:cTn>
                        </p:par>
                        <p:par>
                          <p:cTn id="31" fill="hold">
                            <p:stCondLst>
                              <p:cond delay="2000"/>
                            </p:stCondLst>
                            <p:childTnLst>
                              <p:par>
                                <p:cTn id="32" presetID="10" presetClass="entr" presetSubtype="0" fill="hold" nodeType="afterEffect">
                                  <p:stCondLst>
                                    <p:cond delay="0"/>
                                  </p:stCondLst>
                                  <p:childTnLst>
                                    <p:set>
                                      <p:cBhvr>
                                        <p:cTn id="33" dur="1" fill="hold">
                                          <p:stCondLst>
                                            <p:cond delay="0"/>
                                          </p:stCondLst>
                                        </p:cTn>
                                        <p:tgtEl>
                                          <p:spTgt spid="147"/>
                                        </p:tgtEl>
                                        <p:attrNameLst>
                                          <p:attrName>style.visibility</p:attrName>
                                        </p:attrNameLst>
                                      </p:cBhvr>
                                      <p:to>
                                        <p:strVal val="visible"/>
                                      </p:to>
                                    </p:set>
                                    <p:animEffect transition="in" filter="fade">
                                      <p:cBhvr>
                                        <p:cTn id="34" dur="500"/>
                                        <p:tgtEl>
                                          <p:spTgt spid="1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 grpId="0" animBg="1"/>
      <p:bldP spid="48" grpId="0" animBg="1"/>
    </p:bldLst>
  </p:timing>
</p:sldLayout>
</file>

<file path=ppt/slideLayouts/slideLayout85.xml><?xml version="1.0" encoding="utf-8"?>
<p:sldLayout xmlns:a="http://schemas.openxmlformats.org/drawingml/2006/main" xmlns:r="http://schemas.openxmlformats.org/officeDocument/2006/relationships" xmlns:p="http://schemas.openxmlformats.org/presentationml/2006/main" preserve="1" userDrawn="1">
  <p:cSld name="7_Title and Content">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297023" y="164692"/>
            <a:ext cx="8712950" cy="4681543"/>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accent6">
                <a:lumMod val="75000"/>
              </a:schemeClr>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endParaRPr sz="1350" dirty="0">
                <a:solidFill>
                  <a:prstClr val="black"/>
                </a:solidFill>
                <a:latin typeface="Times New Roman" panose="02020603050405020304" pitchFamily="18" charset="0"/>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349391" y="661836"/>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150354" y="680331"/>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168122" y="742296"/>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393811" y="710860"/>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151248" y="688672"/>
            <a:ext cx="335912"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348498" y="1122388"/>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49460" y="1140883"/>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167228" y="1202847"/>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392918" y="1171412"/>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150353" y="1149223"/>
            <a:ext cx="335912"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347604" y="1582939"/>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48567" y="1601434"/>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166334" y="1663399"/>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392025" y="1631963"/>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49460" y="1609774"/>
            <a:ext cx="335912"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346711" y="2043490"/>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47673" y="2061986"/>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165441" y="2123950"/>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391130" y="2092515"/>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48567" y="2070326"/>
            <a:ext cx="335912"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345817" y="2504042"/>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46779" y="2522537"/>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164548" y="2584501"/>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390237" y="2553066"/>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47674" y="2530877"/>
            <a:ext cx="335912"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344924" y="2964593"/>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45886" y="2983088"/>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163654" y="3045053"/>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389344" y="3013617"/>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46779" y="2991429"/>
            <a:ext cx="335912"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344030" y="3425145"/>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44993" y="3443640"/>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162760" y="3505604"/>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388450" y="3474169"/>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45886" y="3451980"/>
            <a:ext cx="335912"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343137" y="3885696"/>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44100" y="3904191"/>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161867" y="3966156"/>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387556" y="3934720"/>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44993" y="3912531"/>
            <a:ext cx="335912"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342243" y="4346247"/>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43205" y="4364743"/>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160973" y="4426707"/>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386663" y="4395272"/>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44099" y="4373083"/>
            <a:ext cx="335912"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2319402" y="817835"/>
            <a:ext cx="4163971" cy="3549164"/>
          </a:xfrm>
          <a:prstGeom prst="rect">
            <a:avLst/>
          </a:prstGeom>
          <a:solidFill>
            <a:srgbClr val="FFE285"/>
          </a:solidFill>
          <a:ln>
            <a:noFill/>
          </a:ln>
        </p:spPr>
        <p:txBody>
          <a:bodyPr spcFirstLastPara="1" wrap="square" lIns="68569" tIns="68569" rIns="68569" bIns="68569" anchor="ctr" anchorCtr="0">
            <a:noAutofit/>
          </a:bodyPr>
          <a:lstStyle/>
          <a:p>
            <a:endParaRPr sz="375" dirty="0">
              <a:solidFill>
                <a:prstClr val="black"/>
              </a:solidFill>
              <a:latin typeface="Times New Roman" panose="02020603050405020304" pitchFamily="18" charset="0"/>
            </a:endParaRPr>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109020" y="579882"/>
            <a:ext cx="963357" cy="100291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2"/>
          </a:solidFill>
          <a:ln>
            <a:noFill/>
          </a:ln>
        </p:spPr>
        <p:txBody>
          <a:bodyPr spcFirstLastPara="1" wrap="square" lIns="68569" tIns="68569" rIns="68569" bIns="68569" anchor="ctr" anchorCtr="0">
            <a:noAutofit/>
          </a:bodyPr>
          <a:lstStyle/>
          <a:p>
            <a:endParaRPr sz="375">
              <a:solidFill>
                <a:prstClr val="black"/>
              </a:solidFill>
              <a:latin typeface="Times New Roman" panose="02020603050405020304" pitchFamily="18" charset="0"/>
            </a:endParaRPr>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5732065" y="772338"/>
            <a:ext cx="1160589" cy="832447"/>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1"/>
          </a:solidFill>
          <a:ln>
            <a:noFill/>
          </a:ln>
        </p:spPr>
        <p:txBody>
          <a:bodyPr spcFirstLastPara="1" wrap="square" lIns="68569" tIns="68569" rIns="68569" bIns="68569" anchor="ctr" anchorCtr="0">
            <a:noAutofit/>
          </a:bodyPr>
          <a:lstStyle/>
          <a:p>
            <a:endParaRPr sz="375">
              <a:solidFill>
                <a:prstClr val="black"/>
              </a:solidFill>
              <a:latin typeface="Times New Roman" panose="02020603050405020304" pitchFamily="18" charset="0"/>
            </a:endParaRPr>
          </a:p>
        </p:txBody>
      </p:sp>
      <p:grpSp>
        <p:nvGrpSpPr>
          <p:cNvPr id="100" name="Google Shape;211;p3">
            <a:extLst>
              <a:ext uri="{FF2B5EF4-FFF2-40B4-BE49-F238E27FC236}">
                <a16:creationId xmlns:a16="http://schemas.microsoft.com/office/drawing/2014/main" id="{3EE8E1EA-42BA-40F4-91B8-92E720E0C7B3}"/>
              </a:ext>
            </a:extLst>
          </p:cNvPr>
          <p:cNvGrpSpPr/>
          <p:nvPr userDrawn="1"/>
        </p:nvGrpSpPr>
        <p:grpSpPr>
          <a:xfrm>
            <a:off x="772900" y="1186379"/>
            <a:ext cx="333322" cy="298986"/>
            <a:chOff x="2495125" y="2142250"/>
            <a:chExt cx="444275" cy="398525"/>
          </a:xfrm>
        </p:grpSpPr>
        <p:sp>
          <p:nvSpPr>
            <p:cNvPr id="101" name="Google Shape;212;p3">
              <a:extLst>
                <a:ext uri="{FF2B5EF4-FFF2-40B4-BE49-F238E27FC236}">
                  <a16:creationId xmlns:a16="http://schemas.microsoft.com/office/drawing/2014/main" id="{535446D6-A2F2-4960-9F20-4FD2FC844655}"/>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endParaRPr sz="1350" dirty="0">
                <a:solidFill>
                  <a:prstClr val="black"/>
                </a:solidFill>
                <a:latin typeface="Times New Roman" panose="02020603050405020304" pitchFamily="18" charset="0"/>
              </a:endParaRPr>
            </a:p>
          </p:txBody>
        </p:sp>
        <p:sp>
          <p:nvSpPr>
            <p:cNvPr id="102" name="Google Shape;213;p3">
              <a:extLst>
                <a:ext uri="{FF2B5EF4-FFF2-40B4-BE49-F238E27FC236}">
                  <a16:creationId xmlns:a16="http://schemas.microsoft.com/office/drawing/2014/main" id="{E3877D8C-8D49-48AE-983D-46B3D4C316AA}"/>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grpSp>
        <p:nvGrpSpPr>
          <p:cNvPr id="103" name="Google Shape;214;p3">
            <a:extLst>
              <a:ext uri="{FF2B5EF4-FFF2-40B4-BE49-F238E27FC236}">
                <a16:creationId xmlns:a16="http://schemas.microsoft.com/office/drawing/2014/main" id="{6B26BBFF-8A4A-4D77-8E20-7565D314876E}"/>
              </a:ext>
            </a:extLst>
          </p:cNvPr>
          <p:cNvGrpSpPr/>
          <p:nvPr userDrawn="1"/>
        </p:nvGrpSpPr>
        <p:grpSpPr>
          <a:xfrm>
            <a:off x="7923582" y="3780148"/>
            <a:ext cx="218607" cy="211096"/>
            <a:chOff x="3243875" y="2372825"/>
            <a:chExt cx="291375" cy="281375"/>
          </a:xfrm>
        </p:grpSpPr>
        <p:sp>
          <p:nvSpPr>
            <p:cNvPr id="104" name="Google Shape;215;p3">
              <a:extLst>
                <a:ext uri="{FF2B5EF4-FFF2-40B4-BE49-F238E27FC236}">
                  <a16:creationId xmlns:a16="http://schemas.microsoft.com/office/drawing/2014/main" id="{5905416B-3780-49A3-85AC-E7AB8A365E53}"/>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05" name="Google Shape;216;p3">
              <a:extLst>
                <a:ext uri="{FF2B5EF4-FFF2-40B4-BE49-F238E27FC236}">
                  <a16:creationId xmlns:a16="http://schemas.microsoft.com/office/drawing/2014/main" id="{B31BA3B0-0DA2-4CD9-AB3D-C2DF62186FC9}"/>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06" name="Google Shape;217;p3">
              <a:extLst>
                <a:ext uri="{FF2B5EF4-FFF2-40B4-BE49-F238E27FC236}">
                  <a16:creationId xmlns:a16="http://schemas.microsoft.com/office/drawing/2014/main" id="{367F9544-3ED4-4D1E-8702-43837309CF8C}"/>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07" name="Google Shape;218;p3">
              <a:extLst>
                <a:ext uri="{FF2B5EF4-FFF2-40B4-BE49-F238E27FC236}">
                  <a16:creationId xmlns:a16="http://schemas.microsoft.com/office/drawing/2014/main" id="{8C773ACC-4F47-4265-AF08-3AAA1BA820F1}"/>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08" name="Google Shape;219;p3">
              <a:extLst>
                <a:ext uri="{FF2B5EF4-FFF2-40B4-BE49-F238E27FC236}">
                  <a16:creationId xmlns:a16="http://schemas.microsoft.com/office/drawing/2014/main" id="{1E75251D-8191-4F83-B19D-C278B5C567D2}"/>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09" name="Google Shape;220;p3">
              <a:extLst>
                <a:ext uri="{FF2B5EF4-FFF2-40B4-BE49-F238E27FC236}">
                  <a16:creationId xmlns:a16="http://schemas.microsoft.com/office/drawing/2014/main" id="{CD244239-4494-4523-A92A-04BBF5524A62}"/>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10" name="Google Shape;221;p3">
              <a:extLst>
                <a:ext uri="{FF2B5EF4-FFF2-40B4-BE49-F238E27FC236}">
                  <a16:creationId xmlns:a16="http://schemas.microsoft.com/office/drawing/2014/main" id="{C8D2A7B8-8AEC-4A7B-A85D-C49CFD031893}"/>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sz="1350" dirty="0">
                <a:solidFill>
                  <a:prstClr val="black"/>
                </a:solidFill>
                <a:latin typeface="Times New Roman" panose="02020603050405020304" pitchFamily="18" charset="0"/>
              </a:endParaRPr>
            </a:p>
          </p:txBody>
        </p:sp>
        <p:sp>
          <p:nvSpPr>
            <p:cNvPr id="111" name="Google Shape;222;p3">
              <a:extLst>
                <a:ext uri="{FF2B5EF4-FFF2-40B4-BE49-F238E27FC236}">
                  <a16:creationId xmlns:a16="http://schemas.microsoft.com/office/drawing/2014/main" id="{1BEBBF71-61D7-45D6-BB70-B4B6FDBF84CF}"/>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12" name="Google Shape;223;p3">
              <a:extLst>
                <a:ext uri="{FF2B5EF4-FFF2-40B4-BE49-F238E27FC236}">
                  <a16:creationId xmlns:a16="http://schemas.microsoft.com/office/drawing/2014/main" id="{1C8DD35C-E26B-4702-B102-151D077CFA0B}"/>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13" name="Google Shape;224;p3">
              <a:extLst>
                <a:ext uri="{FF2B5EF4-FFF2-40B4-BE49-F238E27FC236}">
                  <a16:creationId xmlns:a16="http://schemas.microsoft.com/office/drawing/2014/main" id="{FAEA3EBF-3AF4-48CF-B780-2C24192864A7}"/>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grpSp>
        <p:nvGrpSpPr>
          <p:cNvPr id="114" name="Google Shape;225;p3">
            <a:extLst>
              <a:ext uri="{FF2B5EF4-FFF2-40B4-BE49-F238E27FC236}">
                <a16:creationId xmlns:a16="http://schemas.microsoft.com/office/drawing/2014/main" id="{8349EE9D-865C-4187-8F2A-C8D67A315C95}"/>
              </a:ext>
            </a:extLst>
          </p:cNvPr>
          <p:cNvGrpSpPr/>
          <p:nvPr userDrawn="1"/>
        </p:nvGrpSpPr>
        <p:grpSpPr>
          <a:xfrm>
            <a:off x="8086725" y="536311"/>
            <a:ext cx="125049" cy="126470"/>
            <a:chOff x="4954425" y="2036375"/>
            <a:chExt cx="166675" cy="168575"/>
          </a:xfrm>
        </p:grpSpPr>
        <p:sp>
          <p:nvSpPr>
            <p:cNvPr id="115" name="Google Shape;226;p3">
              <a:extLst>
                <a:ext uri="{FF2B5EF4-FFF2-40B4-BE49-F238E27FC236}">
                  <a16:creationId xmlns:a16="http://schemas.microsoft.com/office/drawing/2014/main" id="{C3E893B2-B741-45D1-AA70-EFBF2C1CCB32}"/>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16" name="Google Shape;227;p3">
              <a:extLst>
                <a:ext uri="{FF2B5EF4-FFF2-40B4-BE49-F238E27FC236}">
                  <a16:creationId xmlns:a16="http://schemas.microsoft.com/office/drawing/2014/main" id="{4806DF11-E7A6-4BCA-864C-D4BB12AF1B79}"/>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sp>
        <p:nvSpPr>
          <p:cNvPr id="117" name="Google Shape;228;p3">
            <a:extLst>
              <a:ext uri="{FF2B5EF4-FFF2-40B4-BE49-F238E27FC236}">
                <a16:creationId xmlns:a16="http://schemas.microsoft.com/office/drawing/2014/main" id="{DE8A01B2-77F0-42CA-BCD0-4D9A98E4E84B}"/>
              </a:ext>
            </a:extLst>
          </p:cNvPr>
          <p:cNvSpPr/>
          <p:nvPr userDrawn="1"/>
        </p:nvSpPr>
        <p:spPr>
          <a:xfrm>
            <a:off x="1183176" y="2699166"/>
            <a:ext cx="89375" cy="60919"/>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18" name="Google Shape;229;p3">
            <a:extLst>
              <a:ext uri="{FF2B5EF4-FFF2-40B4-BE49-F238E27FC236}">
                <a16:creationId xmlns:a16="http://schemas.microsoft.com/office/drawing/2014/main" id="{040941FA-39DE-4897-9957-4F8E125A8F2C}"/>
              </a:ext>
            </a:extLst>
          </p:cNvPr>
          <p:cNvSpPr/>
          <p:nvPr userDrawn="1"/>
        </p:nvSpPr>
        <p:spPr>
          <a:xfrm>
            <a:off x="7387629" y="2917298"/>
            <a:ext cx="65273" cy="46458"/>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grpSp>
        <p:nvGrpSpPr>
          <p:cNvPr id="119" name="Google Shape;230;p3">
            <a:extLst>
              <a:ext uri="{FF2B5EF4-FFF2-40B4-BE49-F238E27FC236}">
                <a16:creationId xmlns:a16="http://schemas.microsoft.com/office/drawing/2014/main" id="{39E1EAF3-ED4F-4E40-A591-87F74A538B8E}"/>
              </a:ext>
            </a:extLst>
          </p:cNvPr>
          <p:cNvGrpSpPr/>
          <p:nvPr userDrawn="1"/>
        </p:nvGrpSpPr>
        <p:grpSpPr>
          <a:xfrm>
            <a:off x="956428" y="4157405"/>
            <a:ext cx="125049" cy="126470"/>
            <a:chOff x="4954425" y="2036375"/>
            <a:chExt cx="166675" cy="168575"/>
          </a:xfrm>
        </p:grpSpPr>
        <p:sp>
          <p:nvSpPr>
            <p:cNvPr id="120" name="Google Shape;231;p3">
              <a:extLst>
                <a:ext uri="{FF2B5EF4-FFF2-40B4-BE49-F238E27FC236}">
                  <a16:creationId xmlns:a16="http://schemas.microsoft.com/office/drawing/2014/main" id="{637B9622-5D72-4988-A025-9DDD451CEE63}"/>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21" name="Google Shape;232;p3">
              <a:extLst>
                <a:ext uri="{FF2B5EF4-FFF2-40B4-BE49-F238E27FC236}">
                  <a16:creationId xmlns:a16="http://schemas.microsoft.com/office/drawing/2014/main" id="{90AFE972-DB48-45E9-9EE9-E273CE0A3941}"/>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grpSp>
        <p:nvGrpSpPr>
          <p:cNvPr id="122" name="Google Shape;769;p31">
            <a:extLst>
              <a:ext uri="{FF2B5EF4-FFF2-40B4-BE49-F238E27FC236}">
                <a16:creationId xmlns:a16="http://schemas.microsoft.com/office/drawing/2014/main" id="{9BC6E0ED-AB1D-4836-B4E8-0379D97072CC}"/>
              </a:ext>
            </a:extLst>
          </p:cNvPr>
          <p:cNvGrpSpPr/>
          <p:nvPr userDrawn="1"/>
        </p:nvGrpSpPr>
        <p:grpSpPr>
          <a:xfrm>
            <a:off x="1911881" y="2691891"/>
            <a:ext cx="1950262" cy="1891956"/>
            <a:chOff x="5641385" y="2381306"/>
            <a:chExt cx="2599446" cy="2521829"/>
          </a:xfrm>
        </p:grpSpPr>
        <p:sp>
          <p:nvSpPr>
            <p:cNvPr id="123" name="Google Shape;770;p31">
              <a:extLst>
                <a:ext uri="{FF2B5EF4-FFF2-40B4-BE49-F238E27FC236}">
                  <a16:creationId xmlns:a16="http://schemas.microsoft.com/office/drawing/2014/main" id="{54FBC327-7229-4E48-B70D-221E3B4ABBD6}"/>
                </a:ext>
              </a:extLst>
            </p:cNvPr>
            <p:cNvSpPr/>
            <p:nvPr/>
          </p:nvSpPr>
          <p:spPr>
            <a:xfrm>
              <a:off x="5715495" y="4459755"/>
              <a:ext cx="2364987" cy="361232"/>
            </a:xfrm>
            <a:custGeom>
              <a:avLst/>
              <a:gdLst/>
              <a:ahLst/>
              <a:cxnLst/>
              <a:rect l="l" t="t" r="r" b="b"/>
              <a:pathLst>
                <a:path w="38516" h="5883" extrusionOk="0">
                  <a:moveTo>
                    <a:pt x="19191" y="1"/>
                  </a:moveTo>
                  <a:cubicBezTo>
                    <a:pt x="8537" y="1"/>
                    <a:pt x="0" y="1379"/>
                    <a:pt x="0" y="2925"/>
                  </a:cubicBezTo>
                  <a:cubicBezTo>
                    <a:pt x="0" y="4471"/>
                    <a:pt x="8537" y="5882"/>
                    <a:pt x="19191" y="5882"/>
                  </a:cubicBezTo>
                  <a:cubicBezTo>
                    <a:pt x="29811" y="5882"/>
                    <a:pt x="38516" y="4471"/>
                    <a:pt x="38516" y="2925"/>
                  </a:cubicBezTo>
                  <a:cubicBezTo>
                    <a:pt x="38516" y="1379"/>
                    <a:pt x="29811" y="1"/>
                    <a:pt x="19191" y="1"/>
                  </a:cubicBezTo>
                  <a:close/>
                </a:path>
              </a:pathLst>
            </a:custGeom>
            <a:solidFill>
              <a:schemeClr val="l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nvGrpSpPr>
            <p:cNvPr id="124" name="Google Shape;771;p31">
              <a:extLst>
                <a:ext uri="{FF2B5EF4-FFF2-40B4-BE49-F238E27FC236}">
                  <a16:creationId xmlns:a16="http://schemas.microsoft.com/office/drawing/2014/main" id="{735A0EF3-CD49-4849-A6D0-53FADD84C85D}"/>
                </a:ext>
              </a:extLst>
            </p:cNvPr>
            <p:cNvGrpSpPr/>
            <p:nvPr/>
          </p:nvGrpSpPr>
          <p:grpSpPr>
            <a:xfrm flipH="1">
              <a:off x="6793275" y="3690844"/>
              <a:ext cx="1447557" cy="1002468"/>
              <a:chOff x="4799733" y="3457797"/>
              <a:chExt cx="2301388" cy="1593766"/>
            </a:xfrm>
          </p:grpSpPr>
          <p:sp>
            <p:nvSpPr>
              <p:cNvPr id="179" name="Google Shape;772;p31">
                <a:extLst>
                  <a:ext uri="{FF2B5EF4-FFF2-40B4-BE49-F238E27FC236}">
                    <a16:creationId xmlns:a16="http://schemas.microsoft.com/office/drawing/2014/main" id="{F854EEEE-60A7-4C8E-8953-E8769EEC5813}"/>
                  </a:ext>
                </a:extLst>
              </p:cNvPr>
              <p:cNvSpPr/>
              <p:nvPr/>
            </p:nvSpPr>
            <p:spPr>
              <a:xfrm>
                <a:off x="5512937" y="4441437"/>
                <a:ext cx="134693" cy="122202"/>
              </a:xfrm>
              <a:custGeom>
                <a:avLst/>
                <a:gdLst/>
                <a:ahLst/>
                <a:cxnLst/>
                <a:rect l="l" t="t" r="r" b="b"/>
                <a:pathLst>
                  <a:path w="2437" h="2211" extrusionOk="0">
                    <a:moveTo>
                      <a:pt x="1" y="1"/>
                    </a:moveTo>
                    <a:lnTo>
                      <a:pt x="1" y="715"/>
                    </a:lnTo>
                    <a:lnTo>
                      <a:pt x="1" y="1271"/>
                    </a:lnTo>
                    <a:lnTo>
                      <a:pt x="1" y="2211"/>
                    </a:lnTo>
                    <a:lnTo>
                      <a:pt x="2436" y="1112"/>
                    </a:lnTo>
                    <a:lnTo>
                      <a:pt x="1" y="1"/>
                    </a:lnTo>
                    <a:close/>
                  </a:path>
                </a:pathLst>
              </a:custGeom>
              <a:solidFill>
                <a:srgbClr val="F09C4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80" name="Google Shape;773;p31">
                <a:extLst>
                  <a:ext uri="{FF2B5EF4-FFF2-40B4-BE49-F238E27FC236}">
                    <a16:creationId xmlns:a16="http://schemas.microsoft.com/office/drawing/2014/main" id="{3A64CB13-0C6D-4353-9509-7D271A41CDF4}"/>
                  </a:ext>
                </a:extLst>
              </p:cNvPr>
              <p:cNvSpPr/>
              <p:nvPr/>
            </p:nvSpPr>
            <p:spPr>
              <a:xfrm>
                <a:off x="5671673" y="4450943"/>
                <a:ext cx="91527" cy="79091"/>
              </a:xfrm>
              <a:custGeom>
                <a:avLst/>
                <a:gdLst/>
                <a:ahLst/>
                <a:cxnLst/>
                <a:rect l="l" t="t" r="r" b="b"/>
                <a:pathLst>
                  <a:path w="1656" h="1431" extrusionOk="0">
                    <a:moveTo>
                      <a:pt x="1" y="1"/>
                    </a:moveTo>
                    <a:lnTo>
                      <a:pt x="1" y="1430"/>
                    </a:lnTo>
                    <a:lnTo>
                      <a:pt x="1655" y="1430"/>
                    </a:lnTo>
                    <a:lnTo>
                      <a:pt x="1655" y="1"/>
                    </a:lnTo>
                    <a:close/>
                  </a:path>
                </a:pathLst>
              </a:custGeom>
              <a:solidFill>
                <a:srgbClr val="F9CF72"/>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81" name="Google Shape;774;p31">
                <a:extLst>
                  <a:ext uri="{FF2B5EF4-FFF2-40B4-BE49-F238E27FC236}">
                    <a16:creationId xmlns:a16="http://schemas.microsoft.com/office/drawing/2014/main" id="{CA6E3753-A1B1-4953-8CA7-64699041E7E4}"/>
                  </a:ext>
                </a:extLst>
              </p:cNvPr>
              <p:cNvSpPr/>
              <p:nvPr/>
            </p:nvSpPr>
            <p:spPr>
              <a:xfrm>
                <a:off x="5670236" y="4448014"/>
                <a:ext cx="92246" cy="80528"/>
              </a:xfrm>
              <a:custGeom>
                <a:avLst/>
                <a:gdLst/>
                <a:ahLst/>
                <a:cxnLst/>
                <a:rect l="l" t="t" r="r" b="b"/>
                <a:pathLst>
                  <a:path w="1669" h="1457" extrusionOk="0">
                    <a:moveTo>
                      <a:pt x="239" y="1"/>
                    </a:moveTo>
                    <a:cubicBezTo>
                      <a:pt x="146" y="1"/>
                      <a:pt x="80" y="14"/>
                      <a:pt x="53" y="27"/>
                    </a:cubicBezTo>
                    <a:cubicBezTo>
                      <a:pt x="14" y="40"/>
                      <a:pt x="0" y="54"/>
                      <a:pt x="0" y="93"/>
                    </a:cubicBezTo>
                    <a:cubicBezTo>
                      <a:pt x="0" y="120"/>
                      <a:pt x="14" y="146"/>
                      <a:pt x="40" y="160"/>
                    </a:cubicBezTo>
                    <a:cubicBezTo>
                      <a:pt x="80" y="173"/>
                      <a:pt x="120" y="173"/>
                      <a:pt x="186" y="173"/>
                    </a:cubicBezTo>
                    <a:cubicBezTo>
                      <a:pt x="225" y="186"/>
                      <a:pt x="265" y="186"/>
                      <a:pt x="292" y="199"/>
                    </a:cubicBezTo>
                    <a:cubicBezTo>
                      <a:pt x="305" y="212"/>
                      <a:pt x="345" y="239"/>
                      <a:pt x="371" y="292"/>
                    </a:cubicBezTo>
                    <a:lnTo>
                      <a:pt x="689" y="729"/>
                    </a:lnTo>
                    <a:lnTo>
                      <a:pt x="636" y="795"/>
                    </a:lnTo>
                    <a:lnTo>
                      <a:pt x="596" y="861"/>
                    </a:lnTo>
                    <a:lnTo>
                      <a:pt x="517" y="954"/>
                    </a:lnTo>
                    <a:cubicBezTo>
                      <a:pt x="490" y="993"/>
                      <a:pt x="450" y="1046"/>
                      <a:pt x="398" y="1126"/>
                    </a:cubicBezTo>
                    <a:cubicBezTo>
                      <a:pt x="371" y="1139"/>
                      <a:pt x="358" y="1152"/>
                      <a:pt x="331" y="1165"/>
                    </a:cubicBezTo>
                    <a:cubicBezTo>
                      <a:pt x="318" y="1179"/>
                      <a:pt x="292" y="1179"/>
                      <a:pt x="265" y="1192"/>
                    </a:cubicBezTo>
                    <a:cubicBezTo>
                      <a:pt x="212" y="1192"/>
                      <a:pt x="173" y="1205"/>
                      <a:pt x="133" y="1218"/>
                    </a:cubicBezTo>
                    <a:cubicBezTo>
                      <a:pt x="93" y="1232"/>
                      <a:pt x="80" y="1245"/>
                      <a:pt x="80" y="1285"/>
                    </a:cubicBezTo>
                    <a:cubicBezTo>
                      <a:pt x="80" y="1298"/>
                      <a:pt x="80" y="1324"/>
                      <a:pt x="80" y="1337"/>
                    </a:cubicBezTo>
                    <a:cubicBezTo>
                      <a:pt x="93" y="1337"/>
                      <a:pt x="106" y="1351"/>
                      <a:pt x="120" y="1351"/>
                    </a:cubicBezTo>
                    <a:cubicBezTo>
                      <a:pt x="133" y="1364"/>
                      <a:pt x="146" y="1364"/>
                      <a:pt x="159" y="1364"/>
                    </a:cubicBezTo>
                    <a:lnTo>
                      <a:pt x="556" y="1364"/>
                    </a:lnTo>
                    <a:cubicBezTo>
                      <a:pt x="570" y="1364"/>
                      <a:pt x="583" y="1377"/>
                      <a:pt x="609" y="1377"/>
                    </a:cubicBezTo>
                    <a:lnTo>
                      <a:pt x="675" y="1377"/>
                    </a:lnTo>
                    <a:cubicBezTo>
                      <a:pt x="702" y="1377"/>
                      <a:pt x="728" y="1364"/>
                      <a:pt x="755" y="1364"/>
                    </a:cubicBezTo>
                    <a:cubicBezTo>
                      <a:pt x="781" y="1351"/>
                      <a:pt x="808" y="1324"/>
                      <a:pt x="808" y="1298"/>
                    </a:cubicBezTo>
                    <a:cubicBezTo>
                      <a:pt x="808" y="1285"/>
                      <a:pt x="795" y="1258"/>
                      <a:pt x="781" y="1245"/>
                    </a:cubicBezTo>
                    <a:cubicBezTo>
                      <a:pt x="768" y="1218"/>
                      <a:pt x="715" y="1218"/>
                      <a:pt x="662" y="1218"/>
                    </a:cubicBezTo>
                    <a:cubicBezTo>
                      <a:pt x="636" y="1218"/>
                      <a:pt x="609" y="1205"/>
                      <a:pt x="609" y="1205"/>
                    </a:cubicBezTo>
                    <a:cubicBezTo>
                      <a:pt x="609" y="1192"/>
                      <a:pt x="596" y="1192"/>
                      <a:pt x="596" y="1179"/>
                    </a:cubicBezTo>
                    <a:cubicBezTo>
                      <a:pt x="596" y="1179"/>
                      <a:pt x="609" y="1152"/>
                      <a:pt x="623" y="1139"/>
                    </a:cubicBezTo>
                    <a:cubicBezTo>
                      <a:pt x="636" y="1112"/>
                      <a:pt x="649" y="1099"/>
                      <a:pt x="662" y="1086"/>
                    </a:cubicBezTo>
                    <a:cubicBezTo>
                      <a:pt x="689" y="1046"/>
                      <a:pt x="702" y="1020"/>
                      <a:pt x="728" y="993"/>
                    </a:cubicBezTo>
                    <a:cubicBezTo>
                      <a:pt x="742" y="980"/>
                      <a:pt x="768" y="940"/>
                      <a:pt x="808" y="887"/>
                    </a:cubicBezTo>
                    <a:cubicBezTo>
                      <a:pt x="834" y="927"/>
                      <a:pt x="861" y="967"/>
                      <a:pt x="887" y="1007"/>
                    </a:cubicBezTo>
                    <a:cubicBezTo>
                      <a:pt x="914" y="1033"/>
                      <a:pt x="940" y="1073"/>
                      <a:pt x="967" y="1112"/>
                    </a:cubicBezTo>
                    <a:cubicBezTo>
                      <a:pt x="980" y="1139"/>
                      <a:pt x="1006" y="1165"/>
                      <a:pt x="1020" y="1192"/>
                    </a:cubicBezTo>
                    <a:cubicBezTo>
                      <a:pt x="1033" y="1218"/>
                      <a:pt x="1046" y="1232"/>
                      <a:pt x="1046" y="1245"/>
                    </a:cubicBezTo>
                    <a:cubicBezTo>
                      <a:pt x="1046" y="1258"/>
                      <a:pt x="1033" y="1271"/>
                      <a:pt x="1033" y="1285"/>
                    </a:cubicBezTo>
                    <a:lnTo>
                      <a:pt x="993" y="1285"/>
                    </a:lnTo>
                    <a:cubicBezTo>
                      <a:pt x="967" y="1298"/>
                      <a:pt x="953" y="1311"/>
                      <a:pt x="953" y="1324"/>
                    </a:cubicBezTo>
                    <a:cubicBezTo>
                      <a:pt x="940" y="1337"/>
                      <a:pt x="940" y="1351"/>
                      <a:pt x="940" y="1364"/>
                    </a:cubicBezTo>
                    <a:cubicBezTo>
                      <a:pt x="940" y="1377"/>
                      <a:pt x="953" y="1404"/>
                      <a:pt x="967" y="1430"/>
                    </a:cubicBezTo>
                    <a:cubicBezTo>
                      <a:pt x="993" y="1443"/>
                      <a:pt x="1033" y="1457"/>
                      <a:pt x="1086" y="1457"/>
                    </a:cubicBezTo>
                    <a:lnTo>
                      <a:pt x="1536" y="1457"/>
                    </a:lnTo>
                    <a:cubicBezTo>
                      <a:pt x="1575" y="1457"/>
                      <a:pt x="1602" y="1457"/>
                      <a:pt x="1628" y="1443"/>
                    </a:cubicBezTo>
                    <a:cubicBezTo>
                      <a:pt x="1655" y="1443"/>
                      <a:pt x="1668" y="1417"/>
                      <a:pt x="1668" y="1377"/>
                    </a:cubicBezTo>
                    <a:cubicBezTo>
                      <a:pt x="1668" y="1351"/>
                      <a:pt x="1655" y="1337"/>
                      <a:pt x="1628" y="1324"/>
                    </a:cubicBezTo>
                    <a:cubicBezTo>
                      <a:pt x="1615" y="1311"/>
                      <a:pt x="1589" y="1298"/>
                      <a:pt x="1549" y="1298"/>
                    </a:cubicBezTo>
                    <a:lnTo>
                      <a:pt x="1456" y="1298"/>
                    </a:lnTo>
                    <a:cubicBezTo>
                      <a:pt x="1430" y="1298"/>
                      <a:pt x="1403" y="1285"/>
                      <a:pt x="1364" y="1271"/>
                    </a:cubicBezTo>
                    <a:cubicBezTo>
                      <a:pt x="1350" y="1271"/>
                      <a:pt x="1337" y="1258"/>
                      <a:pt x="1324" y="1245"/>
                    </a:cubicBezTo>
                    <a:cubicBezTo>
                      <a:pt x="1311" y="1232"/>
                      <a:pt x="1284" y="1205"/>
                      <a:pt x="1245" y="1165"/>
                    </a:cubicBezTo>
                    <a:cubicBezTo>
                      <a:pt x="1218" y="1126"/>
                      <a:pt x="1178" y="1073"/>
                      <a:pt x="1125" y="1007"/>
                    </a:cubicBezTo>
                    <a:cubicBezTo>
                      <a:pt x="1073" y="927"/>
                      <a:pt x="1006" y="835"/>
                      <a:pt x="927" y="729"/>
                    </a:cubicBezTo>
                    <a:cubicBezTo>
                      <a:pt x="967" y="676"/>
                      <a:pt x="1006" y="610"/>
                      <a:pt x="1046" y="557"/>
                    </a:cubicBezTo>
                    <a:cubicBezTo>
                      <a:pt x="1073" y="504"/>
                      <a:pt x="1125" y="451"/>
                      <a:pt x="1165" y="385"/>
                    </a:cubicBezTo>
                    <a:cubicBezTo>
                      <a:pt x="1205" y="345"/>
                      <a:pt x="1245" y="318"/>
                      <a:pt x="1271" y="305"/>
                    </a:cubicBezTo>
                    <a:cubicBezTo>
                      <a:pt x="1298" y="292"/>
                      <a:pt x="1337" y="292"/>
                      <a:pt x="1390" y="292"/>
                    </a:cubicBezTo>
                    <a:cubicBezTo>
                      <a:pt x="1430" y="292"/>
                      <a:pt x="1509" y="279"/>
                      <a:pt x="1589" y="279"/>
                    </a:cubicBezTo>
                    <a:cubicBezTo>
                      <a:pt x="1615" y="279"/>
                      <a:pt x="1628" y="279"/>
                      <a:pt x="1642" y="265"/>
                    </a:cubicBezTo>
                    <a:cubicBezTo>
                      <a:pt x="1655" y="239"/>
                      <a:pt x="1655" y="226"/>
                      <a:pt x="1655" y="212"/>
                    </a:cubicBezTo>
                    <a:cubicBezTo>
                      <a:pt x="1655" y="146"/>
                      <a:pt x="1642" y="120"/>
                      <a:pt x="1589" y="120"/>
                    </a:cubicBezTo>
                    <a:lnTo>
                      <a:pt x="1020" y="120"/>
                    </a:lnTo>
                    <a:cubicBezTo>
                      <a:pt x="980" y="120"/>
                      <a:pt x="953" y="120"/>
                      <a:pt x="927" y="133"/>
                    </a:cubicBezTo>
                    <a:cubicBezTo>
                      <a:pt x="900" y="146"/>
                      <a:pt x="887" y="173"/>
                      <a:pt x="887" y="212"/>
                    </a:cubicBezTo>
                    <a:cubicBezTo>
                      <a:pt x="887" y="226"/>
                      <a:pt x="887" y="252"/>
                      <a:pt x="914" y="265"/>
                    </a:cubicBezTo>
                    <a:cubicBezTo>
                      <a:pt x="927" y="265"/>
                      <a:pt x="940" y="279"/>
                      <a:pt x="953" y="279"/>
                    </a:cubicBezTo>
                    <a:cubicBezTo>
                      <a:pt x="953" y="292"/>
                      <a:pt x="967" y="292"/>
                      <a:pt x="967" y="305"/>
                    </a:cubicBezTo>
                    <a:cubicBezTo>
                      <a:pt x="967" y="305"/>
                      <a:pt x="953" y="332"/>
                      <a:pt x="940" y="358"/>
                    </a:cubicBezTo>
                    <a:cubicBezTo>
                      <a:pt x="927" y="385"/>
                      <a:pt x="900" y="411"/>
                      <a:pt x="874" y="451"/>
                    </a:cubicBezTo>
                    <a:lnTo>
                      <a:pt x="808" y="570"/>
                    </a:lnTo>
                    <a:cubicBezTo>
                      <a:pt x="768" y="517"/>
                      <a:pt x="742" y="477"/>
                      <a:pt x="715" y="437"/>
                    </a:cubicBezTo>
                    <a:cubicBezTo>
                      <a:pt x="689" y="398"/>
                      <a:pt x="662" y="371"/>
                      <a:pt x="636" y="332"/>
                    </a:cubicBezTo>
                    <a:cubicBezTo>
                      <a:pt x="623" y="305"/>
                      <a:pt x="596" y="279"/>
                      <a:pt x="596" y="252"/>
                    </a:cubicBezTo>
                    <a:cubicBezTo>
                      <a:pt x="583" y="239"/>
                      <a:pt x="570" y="226"/>
                      <a:pt x="570" y="212"/>
                    </a:cubicBezTo>
                    <a:cubicBezTo>
                      <a:pt x="570" y="199"/>
                      <a:pt x="583" y="186"/>
                      <a:pt x="596" y="186"/>
                    </a:cubicBezTo>
                    <a:lnTo>
                      <a:pt x="662" y="186"/>
                    </a:lnTo>
                    <a:cubicBezTo>
                      <a:pt x="702" y="186"/>
                      <a:pt x="728" y="173"/>
                      <a:pt x="742" y="160"/>
                    </a:cubicBezTo>
                    <a:cubicBezTo>
                      <a:pt x="755" y="133"/>
                      <a:pt x="768" y="120"/>
                      <a:pt x="768" y="107"/>
                    </a:cubicBezTo>
                    <a:cubicBezTo>
                      <a:pt x="768" y="93"/>
                      <a:pt x="768" y="80"/>
                      <a:pt x="768" y="67"/>
                    </a:cubicBezTo>
                    <a:cubicBezTo>
                      <a:pt x="768" y="54"/>
                      <a:pt x="755" y="40"/>
                      <a:pt x="742" y="40"/>
                    </a:cubicBezTo>
                    <a:cubicBezTo>
                      <a:pt x="728" y="27"/>
                      <a:pt x="715" y="14"/>
                      <a:pt x="689" y="14"/>
                    </a:cubicBezTo>
                    <a:cubicBezTo>
                      <a:pt x="675" y="1"/>
                      <a:pt x="636" y="1"/>
                      <a:pt x="596" y="1"/>
                    </a:cubicBezTo>
                    <a:close/>
                  </a:path>
                </a:pathLst>
              </a:custGeom>
              <a:solidFill>
                <a:srgbClr val="F09C4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82" name="Google Shape;775;p31">
                <a:extLst>
                  <a:ext uri="{FF2B5EF4-FFF2-40B4-BE49-F238E27FC236}">
                    <a16:creationId xmlns:a16="http://schemas.microsoft.com/office/drawing/2014/main" id="{3E292DF2-70CE-4152-8475-FBB7C5053487}"/>
                  </a:ext>
                </a:extLst>
              </p:cNvPr>
              <p:cNvSpPr/>
              <p:nvPr/>
            </p:nvSpPr>
            <p:spPr>
              <a:xfrm>
                <a:off x="5668799" y="4448014"/>
                <a:ext cx="100260" cy="84895"/>
              </a:xfrm>
              <a:custGeom>
                <a:avLst/>
                <a:gdLst/>
                <a:ahLst/>
                <a:cxnLst/>
                <a:rect l="l" t="t" r="r" b="b"/>
                <a:pathLst>
                  <a:path w="1814" h="1536" extrusionOk="0">
                    <a:moveTo>
                      <a:pt x="768" y="107"/>
                    </a:moveTo>
                    <a:lnTo>
                      <a:pt x="768" y="160"/>
                    </a:lnTo>
                    <a:lnTo>
                      <a:pt x="662" y="160"/>
                    </a:lnTo>
                    <a:cubicBezTo>
                      <a:pt x="609" y="160"/>
                      <a:pt x="556" y="212"/>
                      <a:pt x="556" y="265"/>
                    </a:cubicBezTo>
                    <a:cubicBezTo>
                      <a:pt x="556" y="265"/>
                      <a:pt x="609" y="265"/>
                      <a:pt x="609" y="332"/>
                    </a:cubicBezTo>
                    <a:cubicBezTo>
                      <a:pt x="609" y="332"/>
                      <a:pt x="609" y="385"/>
                      <a:pt x="662" y="385"/>
                    </a:cubicBezTo>
                    <a:cubicBezTo>
                      <a:pt x="662" y="437"/>
                      <a:pt x="715" y="490"/>
                      <a:pt x="715" y="490"/>
                    </a:cubicBezTo>
                    <a:cubicBezTo>
                      <a:pt x="768" y="543"/>
                      <a:pt x="768" y="596"/>
                      <a:pt x="821" y="662"/>
                    </a:cubicBezTo>
                    <a:lnTo>
                      <a:pt x="887" y="715"/>
                    </a:lnTo>
                    <a:lnTo>
                      <a:pt x="993" y="543"/>
                    </a:lnTo>
                    <a:cubicBezTo>
                      <a:pt x="993" y="490"/>
                      <a:pt x="1046" y="437"/>
                      <a:pt x="1046" y="437"/>
                    </a:cubicBezTo>
                    <a:cubicBezTo>
                      <a:pt x="1046" y="385"/>
                      <a:pt x="1099" y="385"/>
                      <a:pt x="1099" y="332"/>
                    </a:cubicBezTo>
                    <a:cubicBezTo>
                      <a:pt x="1099" y="265"/>
                      <a:pt x="1046" y="265"/>
                      <a:pt x="1046" y="265"/>
                    </a:cubicBezTo>
                    <a:lnTo>
                      <a:pt x="993" y="265"/>
                    </a:lnTo>
                    <a:lnTo>
                      <a:pt x="993" y="212"/>
                    </a:lnTo>
                    <a:lnTo>
                      <a:pt x="1654" y="212"/>
                    </a:lnTo>
                    <a:lnTo>
                      <a:pt x="1654" y="265"/>
                    </a:lnTo>
                    <a:lnTo>
                      <a:pt x="1324" y="265"/>
                    </a:lnTo>
                    <a:cubicBezTo>
                      <a:pt x="1271" y="332"/>
                      <a:pt x="1218" y="332"/>
                      <a:pt x="1218" y="385"/>
                    </a:cubicBezTo>
                    <a:cubicBezTo>
                      <a:pt x="1151" y="437"/>
                      <a:pt x="1099" y="490"/>
                      <a:pt x="1046" y="543"/>
                    </a:cubicBezTo>
                    <a:cubicBezTo>
                      <a:pt x="993" y="596"/>
                      <a:pt x="993" y="662"/>
                      <a:pt x="940" y="715"/>
                    </a:cubicBezTo>
                    <a:lnTo>
                      <a:pt x="940" y="768"/>
                    </a:lnTo>
                    <a:lnTo>
                      <a:pt x="940" y="821"/>
                    </a:lnTo>
                    <a:cubicBezTo>
                      <a:pt x="993" y="927"/>
                      <a:pt x="1099" y="993"/>
                      <a:pt x="1151" y="1099"/>
                    </a:cubicBezTo>
                    <a:cubicBezTo>
                      <a:pt x="1218" y="1152"/>
                      <a:pt x="1218" y="1205"/>
                      <a:pt x="1271" y="1258"/>
                    </a:cubicBezTo>
                    <a:cubicBezTo>
                      <a:pt x="1324" y="1258"/>
                      <a:pt x="1324" y="1324"/>
                      <a:pt x="1324" y="1324"/>
                    </a:cubicBezTo>
                    <a:cubicBezTo>
                      <a:pt x="1376" y="1324"/>
                      <a:pt x="1376" y="1377"/>
                      <a:pt x="1429" y="1377"/>
                    </a:cubicBezTo>
                    <a:lnTo>
                      <a:pt x="1601" y="1377"/>
                    </a:lnTo>
                    <a:cubicBezTo>
                      <a:pt x="1654" y="1377"/>
                      <a:pt x="1654" y="1430"/>
                      <a:pt x="1654" y="1430"/>
                    </a:cubicBezTo>
                    <a:lnTo>
                      <a:pt x="1099" y="1430"/>
                    </a:lnTo>
                    <a:lnTo>
                      <a:pt x="1046" y="1377"/>
                    </a:lnTo>
                    <a:lnTo>
                      <a:pt x="1099" y="1377"/>
                    </a:lnTo>
                    <a:cubicBezTo>
                      <a:pt x="1151" y="1377"/>
                      <a:pt x="1151" y="1324"/>
                      <a:pt x="1151" y="1258"/>
                    </a:cubicBezTo>
                    <a:lnTo>
                      <a:pt x="1151" y="1205"/>
                    </a:lnTo>
                    <a:cubicBezTo>
                      <a:pt x="1099" y="1152"/>
                      <a:pt x="1099" y="1152"/>
                      <a:pt x="1099" y="1099"/>
                    </a:cubicBezTo>
                    <a:cubicBezTo>
                      <a:pt x="1046" y="1099"/>
                      <a:pt x="1046" y="1046"/>
                      <a:pt x="993" y="993"/>
                    </a:cubicBezTo>
                    <a:cubicBezTo>
                      <a:pt x="993" y="993"/>
                      <a:pt x="940" y="927"/>
                      <a:pt x="940" y="874"/>
                    </a:cubicBezTo>
                    <a:lnTo>
                      <a:pt x="887" y="821"/>
                    </a:lnTo>
                    <a:lnTo>
                      <a:pt x="821" y="874"/>
                    </a:lnTo>
                    <a:cubicBezTo>
                      <a:pt x="768" y="927"/>
                      <a:pt x="768" y="993"/>
                      <a:pt x="715" y="993"/>
                    </a:cubicBezTo>
                    <a:cubicBezTo>
                      <a:pt x="715" y="1046"/>
                      <a:pt x="715" y="1046"/>
                      <a:pt x="662" y="1099"/>
                    </a:cubicBezTo>
                    <a:lnTo>
                      <a:pt x="662" y="1152"/>
                    </a:lnTo>
                    <a:cubicBezTo>
                      <a:pt x="609" y="1152"/>
                      <a:pt x="609" y="1152"/>
                      <a:pt x="609" y="1205"/>
                    </a:cubicBezTo>
                    <a:lnTo>
                      <a:pt x="609" y="1258"/>
                    </a:lnTo>
                    <a:cubicBezTo>
                      <a:pt x="662" y="1324"/>
                      <a:pt x="662" y="1324"/>
                      <a:pt x="715" y="1324"/>
                    </a:cubicBezTo>
                    <a:lnTo>
                      <a:pt x="821" y="1324"/>
                    </a:lnTo>
                    <a:cubicBezTo>
                      <a:pt x="768" y="1324"/>
                      <a:pt x="768" y="1377"/>
                      <a:pt x="715" y="1377"/>
                    </a:cubicBezTo>
                    <a:lnTo>
                      <a:pt x="662" y="1377"/>
                    </a:lnTo>
                    <a:lnTo>
                      <a:pt x="609" y="1324"/>
                    </a:lnTo>
                    <a:lnTo>
                      <a:pt x="225" y="1324"/>
                    </a:lnTo>
                    <a:cubicBezTo>
                      <a:pt x="278" y="1324"/>
                      <a:pt x="278" y="1324"/>
                      <a:pt x="331" y="1258"/>
                    </a:cubicBezTo>
                    <a:lnTo>
                      <a:pt x="437" y="1258"/>
                    </a:lnTo>
                    <a:lnTo>
                      <a:pt x="490" y="1205"/>
                    </a:lnTo>
                    <a:cubicBezTo>
                      <a:pt x="556" y="1099"/>
                      <a:pt x="609" y="1046"/>
                      <a:pt x="609" y="1046"/>
                    </a:cubicBezTo>
                    <a:cubicBezTo>
                      <a:pt x="662" y="993"/>
                      <a:pt x="662" y="927"/>
                      <a:pt x="715" y="927"/>
                    </a:cubicBezTo>
                    <a:cubicBezTo>
                      <a:pt x="715" y="927"/>
                      <a:pt x="715" y="874"/>
                      <a:pt x="768" y="874"/>
                    </a:cubicBezTo>
                    <a:lnTo>
                      <a:pt x="768" y="821"/>
                    </a:lnTo>
                    <a:lnTo>
                      <a:pt x="821" y="768"/>
                    </a:lnTo>
                    <a:lnTo>
                      <a:pt x="490" y="265"/>
                    </a:lnTo>
                    <a:cubicBezTo>
                      <a:pt x="437" y="265"/>
                      <a:pt x="437" y="212"/>
                      <a:pt x="384" y="160"/>
                    </a:cubicBezTo>
                    <a:lnTo>
                      <a:pt x="106" y="160"/>
                    </a:lnTo>
                    <a:lnTo>
                      <a:pt x="106" y="107"/>
                    </a:lnTo>
                    <a:close/>
                    <a:moveTo>
                      <a:pt x="106" y="1"/>
                    </a:moveTo>
                    <a:cubicBezTo>
                      <a:pt x="53" y="54"/>
                      <a:pt x="0" y="107"/>
                      <a:pt x="0" y="107"/>
                    </a:cubicBezTo>
                    <a:cubicBezTo>
                      <a:pt x="0" y="160"/>
                      <a:pt x="53" y="212"/>
                      <a:pt x="53" y="265"/>
                    </a:cubicBezTo>
                    <a:lnTo>
                      <a:pt x="331" y="265"/>
                    </a:lnTo>
                    <a:cubicBezTo>
                      <a:pt x="331" y="332"/>
                      <a:pt x="331" y="332"/>
                      <a:pt x="384" y="385"/>
                    </a:cubicBezTo>
                    <a:lnTo>
                      <a:pt x="662" y="768"/>
                    </a:lnTo>
                    <a:lnTo>
                      <a:pt x="662" y="821"/>
                    </a:lnTo>
                    <a:cubicBezTo>
                      <a:pt x="662" y="821"/>
                      <a:pt x="609" y="821"/>
                      <a:pt x="609" y="874"/>
                    </a:cubicBezTo>
                    <a:lnTo>
                      <a:pt x="556" y="927"/>
                    </a:lnTo>
                    <a:cubicBezTo>
                      <a:pt x="490" y="993"/>
                      <a:pt x="437" y="1046"/>
                      <a:pt x="384" y="1099"/>
                    </a:cubicBezTo>
                    <a:lnTo>
                      <a:pt x="384" y="1152"/>
                    </a:lnTo>
                    <a:lnTo>
                      <a:pt x="331" y="1152"/>
                    </a:lnTo>
                    <a:cubicBezTo>
                      <a:pt x="278" y="1152"/>
                      <a:pt x="225" y="1152"/>
                      <a:pt x="159" y="1205"/>
                    </a:cubicBezTo>
                    <a:cubicBezTo>
                      <a:pt x="106" y="1205"/>
                      <a:pt x="53" y="1258"/>
                      <a:pt x="53" y="1324"/>
                    </a:cubicBezTo>
                    <a:cubicBezTo>
                      <a:pt x="53" y="1377"/>
                      <a:pt x="53" y="1377"/>
                      <a:pt x="106" y="1430"/>
                    </a:cubicBezTo>
                    <a:lnTo>
                      <a:pt x="159" y="1430"/>
                    </a:lnTo>
                    <a:cubicBezTo>
                      <a:pt x="159" y="1483"/>
                      <a:pt x="225" y="1483"/>
                      <a:pt x="225" y="1483"/>
                    </a:cubicBezTo>
                    <a:lnTo>
                      <a:pt x="715" y="1483"/>
                    </a:lnTo>
                    <a:cubicBezTo>
                      <a:pt x="768" y="1483"/>
                      <a:pt x="821" y="1483"/>
                      <a:pt x="821" y="1430"/>
                    </a:cubicBezTo>
                    <a:cubicBezTo>
                      <a:pt x="887" y="1430"/>
                      <a:pt x="940" y="1377"/>
                      <a:pt x="940" y="1324"/>
                    </a:cubicBezTo>
                    <a:cubicBezTo>
                      <a:pt x="940" y="1258"/>
                      <a:pt x="887" y="1258"/>
                      <a:pt x="887" y="1258"/>
                    </a:cubicBezTo>
                    <a:cubicBezTo>
                      <a:pt x="821" y="1205"/>
                      <a:pt x="821" y="1205"/>
                      <a:pt x="768" y="1205"/>
                    </a:cubicBezTo>
                    <a:lnTo>
                      <a:pt x="768" y="1152"/>
                    </a:lnTo>
                    <a:cubicBezTo>
                      <a:pt x="768" y="1099"/>
                      <a:pt x="821" y="1099"/>
                      <a:pt x="821" y="1099"/>
                    </a:cubicBezTo>
                    <a:cubicBezTo>
                      <a:pt x="821" y="1046"/>
                      <a:pt x="887" y="1046"/>
                      <a:pt x="887" y="1046"/>
                    </a:cubicBezTo>
                    <a:lnTo>
                      <a:pt x="887" y="1099"/>
                    </a:lnTo>
                    <a:cubicBezTo>
                      <a:pt x="940" y="1099"/>
                      <a:pt x="940" y="1152"/>
                      <a:pt x="993" y="1152"/>
                    </a:cubicBezTo>
                    <a:cubicBezTo>
                      <a:pt x="993" y="1205"/>
                      <a:pt x="993" y="1258"/>
                      <a:pt x="1046" y="1258"/>
                    </a:cubicBezTo>
                    <a:cubicBezTo>
                      <a:pt x="993" y="1258"/>
                      <a:pt x="993" y="1324"/>
                      <a:pt x="940" y="1324"/>
                    </a:cubicBezTo>
                    <a:lnTo>
                      <a:pt x="940" y="1430"/>
                    </a:lnTo>
                    <a:cubicBezTo>
                      <a:pt x="940" y="1430"/>
                      <a:pt x="940" y="1483"/>
                      <a:pt x="993" y="1483"/>
                    </a:cubicBezTo>
                    <a:cubicBezTo>
                      <a:pt x="1046" y="1536"/>
                      <a:pt x="1099" y="1536"/>
                      <a:pt x="1151" y="1536"/>
                    </a:cubicBezTo>
                    <a:lnTo>
                      <a:pt x="1707" y="1536"/>
                    </a:lnTo>
                    <a:cubicBezTo>
                      <a:pt x="1760" y="1536"/>
                      <a:pt x="1813" y="1483"/>
                      <a:pt x="1813" y="1430"/>
                    </a:cubicBezTo>
                    <a:cubicBezTo>
                      <a:pt x="1813" y="1377"/>
                      <a:pt x="1760" y="1324"/>
                      <a:pt x="1707" y="1324"/>
                    </a:cubicBezTo>
                    <a:cubicBezTo>
                      <a:pt x="1707" y="1258"/>
                      <a:pt x="1654" y="1258"/>
                      <a:pt x="1601" y="1258"/>
                    </a:cubicBezTo>
                    <a:lnTo>
                      <a:pt x="1429" y="1258"/>
                    </a:lnTo>
                    <a:cubicBezTo>
                      <a:pt x="1429" y="1205"/>
                      <a:pt x="1376" y="1205"/>
                      <a:pt x="1376" y="1152"/>
                    </a:cubicBezTo>
                    <a:cubicBezTo>
                      <a:pt x="1324" y="1099"/>
                      <a:pt x="1271" y="1046"/>
                      <a:pt x="1218" y="993"/>
                    </a:cubicBezTo>
                    <a:cubicBezTo>
                      <a:pt x="1218" y="927"/>
                      <a:pt x="1099" y="874"/>
                      <a:pt x="1046" y="768"/>
                    </a:cubicBezTo>
                    <a:cubicBezTo>
                      <a:pt x="1099" y="715"/>
                      <a:pt x="1099" y="662"/>
                      <a:pt x="1151" y="596"/>
                    </a:cubicBezTo>
                    <a:cubicBezTo>
                      <a:pt x="1218" y="596"/>
                      <a:pt x="1218" y="543"/>
                      <a:pt x="1271" y="490"/>
                    </a:cubicBezTo>
                    <a:cubicBezTo>
                      <a:pt x="1324" y="437"/>
                      <a:pt x="1324" y="437"/>
                      <a:pt x="1376" y="385"/>
                    </a:cubicBezTo>
                    <a:lnTo>
                      <a:pt x="1654" y="385"/>
                    </a:lnTo>
                    <a:cubicBezTo>
                      <a:pt x="1707" y="385"/>
                      <a:pt x="1707" y="385"/>
                      <a:pt x="1707" y="332"/>
                    </a:cubicBezTo>
                    <a:lnTo>
                      <a:pt x="1760" y="332"/>
                    </a:lnTo>
                    <a:lnTo>
                      <a:pt x="1760" y="265"/>
                    </a:lnTo>
                    <a:lnTo>
                      <a:pt x="1760" y="160"/>
                    </a:lnTo>
                    <a:cubicBezTo>
                      <a:pt x="1760" y="160"/>
                      <a:pt x="1760" y="107"/>
                      <a:pt x="1707" y="107"/>
                    </a:cubicBezTo>
                    <a:lnTo>
                      <a:pt x="940" y="107"/>
                    </a:lnTo>
                    <a:cubicBezTo>
                      <a:pt x="887" y="160"/>
                      <a:pt x="887" y="212"/>
                      <a:pt x="887" y="265"/>
                    </a:cubicBezTo>
                    <a:cubicBezTo>
                      <a:pt x="887" y="265"/>
                      <a:pt x="887" y="332"/>
                      <a:pt x="940" y="332"/>
                    </a:cubicBezTo>
                    <a:lnTo>
                      <a:pt x="940" y="385"/>
                    </a:lnTo>
                    <a:cubicBezTo>
                      <a:pt x="940" y="385"/>
                      <a:pt x="940" y="437"/>
                      <a:pt x="887" y="437"/>
                    </a:cubicBezTo>
                    <a:lnTo>
                      <a:pt x="887" y="490"/>
                    </a:lnTo>
                    <a:cubicBezTo>
                      <a:pt x="821" y="490"/>
                      <a:pt x="821" y="437"/>
                      <a:pt x="821" y="437"/>
                    </a:cubicBezTo>
                    <a:cubicBezTo>
                      <a:pt x="768" y="385"/>
                      <a:pt x="768" y="385"/>
                      <a:pt x="768" y="332"/>
                    </a:cubicBezTo>
                    <a:cubicBezTo>
                      <a:pt x="715" y="332"/>
                      <a:pt x="715" y="332"/>
                      <a:pt x="715" y="265"/>
                    </a:cubicBezTo>
                    <a:cubicBezTo>
                      <a:pt x="768" y="265"/>
                      <a:pt x="821" y="265"/>
                      <a:pt x="821" y="212"/>
                    </a:cubicBezTo>
                    <a:cubicBezTo>
                      <a:pt x="887" y="212"/>
                      <a:pt x="887" y="160"/>
                      <a:pt x="887" y="160"/>
                    </a:cubicBezTo>
                    <a:lnTo>
                      <a:pt x="887" y="107"/>
                    </a:lnTo>
                    <a:lnTo>
                      <a:pt x="887" y="54"/>
                    </a:lnTo>
                    <a:lnTo>
                      <a:pt x="821" y="54"/>
                    </a:lnTo>
                    <a:cubicBezTo>
                      <a:pt x="821" y="1"/>
                      <a:pt x="821" y="1"/>
                      <a:pt x="768" y="1"/>
                    </a:cubicBezTo>
                    <a:close/>
                  </a:path>
                </a:pathLst>
              </a:custGeom>
              <a:solidFill>
                <a:srgbClr val="F09C4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83" name="Google Shape;776;p31">
                <a:extLst>
                  <a:ext uri="{FF2B5EF4-FFF2-40B4-BE49-F238E27FC236}">
                    <a16:creationId xmlns:a16="http://schemas.microsoft.com/office/drawing/2014/main" id="{E8A500DB-B210-4DFF-A20D-666636286385}"/>
                  </a:ext>
                </a:extLst>
              </p:cNvPr>
              <p:cNvSpPr/>
              <p:nvPr/>
            </p:nvSpPr>
            <p:spPr>
              <a:xfrm>
                <a:off x="4799733" y="3864528"/>
                <a:ext cx="1237772" cy="1187034"/>
              </a:xfrm>
              <a:custGeom>
                <a:avLst/>
                <a:gdLst/>
                <a:ahLst/>
                <a:cxnLst/>
                <a:rect l="l" t="t" r="r" b="b"/>
                <a:pathLst>
                  <a:path w="22395" h="21477" extrusionOk="0">
                    <a:moveTo>
                      <a:pt x="17201" y="8638"/>
                    </a:moveTo>
                    <a:cubicBezTo>
                      <a:pt x="17575" y="8638"/>
                      <a:pt x="17951" y="8924"/>
                      <a:pt x="17987" y="9340"/>
                    </a:cubicBezTo>
                    <a:lnTo>
                      <a:pt x="18318" y="16672"/>
                    </a:lnTo>
                    <a:cubicBezTo>
                      <a:pt x="18371" y="17228"/>
                      <a:pt x="17868" y="17718"/>
                      <a:pt x="17273" y="17718"/>
                    </a:cubicBezTo>
                    <a:lnTo>
                      <a:pt x="9821" y="17612"/>
                    </a:lnTo>
                    <a:cubicBezTo>
                      <a:pt x="9212" y="17612"/>
                      <a:pt x="8881" y="16844"/>
                      <a:pt x="9331" y="16447"/>
                    </a:cubicBezTo>
                    <a:lnTo>
                      <a:pt x="16717" y="8837"/>
                    </a:lnTo>
                    <a:cubicBezTo>
                      <a:pt x="16855" y="8699"/>
                      <a:pt x="17028" y="8638"/>
                      <a:pt x="17201" y="8638"/>
                    </a:cubicBezTo>
                    <a:close/>
                    <a:moveTo>
                      <a:pt x="20125" y="1"/>
                    </a:moveTo>
                    <a:cubicBezTo>
                      <a:pt x="19697" y="1"/>
                      <a:pt x="19262" y="159"/>
                      <a:pt x="18927" y="512"/>
                    </a:cubicBezTo>
                    <a:lnTo>
                      <a:pt x="993" y="18711"/>
                    </a:lnTo>
                    <a:cubicBezTo>
                      <a:pt x="0" y="19756"/>
                      <a:pt x="781" y="21477"/>
                      <a:pt x="2264" y="21477"/>
                    </a:cubicBezTo>
                    <a:lnTo>
                      <a:pt x="20303" y="21477"/>
                    </a:lnTo>
                    <a:cubicBezTo>
                      <a:pt x="21508" y="21477"/>
                      <a:pt x="22395" y="20537"/>
                      <a:pt x="22395" y="19425"/>
                    </a:cubicBezTo>
                    <a:lnTo>
                      <a:pt x="21786" y="1558"/>
                    </a:lnTo>
                    <a:cubicBezTo>
                      <a:pt x="21786" y="611"/>
                      <a:pt x="20967" y="1"/>
                      <a:pt x="20125" y="1"/>
                    </a:cubicBezTo>
                    <a:close/>
                  </a:path>
                </a:pathLst>
              </a:custGeom>
              <a:solidFill>
                <a:schemeClr val="lt2"/>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84" name="Google Shape;777;p31">
                <a:extLst>
                  <a:ext uri="{FF2B5EF4-FFF2-40B4-BE49-F238E27FC236}">
                    <a16:creationId xmlns:a16="http://schemas.microsoft.com/office/drawing/2014/main" id="{E44028BD-ABE9-4D77-8E13-8D81364C0687}"/>
                  </a:ext>
                </a:extLst>
              </p:cNvPr>
              <p:cNvSpPr/>
              <p:nvPr/>
            </p:nvSpPr>
            <p:spPr>
              <a:xfrm>
                <a:off x="4845828" y="3874532"/>
                <a:ext cx="1027082" cy="1046648"/>
              </a:xfrm>
              <a:custGeom>
                <a:avLst/>
                <a:gdLst/>
                <a:ahLst/>
                <a:cxnLst/>
                <a:rect l="l" t="t" r="r" b="b"/>
                <a:pathLst>
                  <a:path w="18583" h="18937" extrusionOk="0">
                    <a:moveTo>
                      <a:pt x="18477" y="0"/>
                    </a:moveTo>
                    <a:cubicBezTo>
                      <a:pt x="18305" y="119"/>
                      <a:pt x="18199" y="225"/>
                      <a:pt x="18093" y="331"/>
                    </a:cubicBezTo>
                    <a:lnTo>
                      <a:pt x="159" y="18530"/>
                    </a:lnTo>
                    <a:cubicBezTo>
                      <a:pt x="106" y="18649"/>
                      <a:pt x="53" y="18702"/>
                      <a:pt x="0" y="18755"/>
                    </a:cubicBezTo>
                    <a:lnTo>
                      <a:pt x="0" y="18808"/>
                    </a:lnTo>
                    <a:cubicBezTo>
                      <a:pt x="80" y="18894"/>
                      <a:pt x="189" y="18937"/>
                      <a:pt x="293" y="18937"/>
                    </a:cubicBezTo>
                    <a:cubicBezTo>
                      <a:pt x="397" y="18937"/>
                      <a:pt x="497" y="18894"/>
                      <a:pt x="556" y="18808"/>
                    </a:cubicBezTo>
                    <a:lnTo>
                      <a:pt x="18477" y="556"/>
                    </a:lnTo>
                    <a:cubicBezTo>
                      <a:pt x="18583" y="384"/>
                      <a:pt x="18583" y="172"/>
                      <a:pt x="18477" y="0"/>
                    </a:cubicBezTo>
                    <a:close/>
                  </a:path>
                </a:pathLst>
              </a:custGeom>
              <a:solidFill>
                <a:schemeClr val="accen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85" name="Google Shape;778;p31">
                <a:extLst>
                  <a:ext uri="{FF2B5EF4-FFF2-40B4-BE49-F238E27FC236}">
                    <a16:creationId xmlns:a16="http://schemas.microsoft.com/office/drawing/2014/main" id="{237C9002-05C8-4A2E-93E1-71F680200424}"/>
                  </a:ext>
                </a:extLst>
              </p:cNvPr>
              <p:cNvSpPr/>
              <p:nvPr/>
            </p:nvSpPr>
            <p:spPr>
              <a:xfrm>
                <a:off x="5818028" y="3941796"/>
                <a:ext cx="76107" cy="67374"/>
              </a:xfrm>
              <a:custGeom>
                <a:avLst/>
                <a:gdLst/>
                <a:ahLst/>
                <a:cxnLst/>
                <a:rect l="l" t="t" r="r" b="b"/>
                <a:pathLst>
                  <a:path w="1377" h="1219" extrusionOk="0">
                    <a:moveTo>
                      <a:pt x="0" y="1"/>
                    </a:moveTo>
                    <a:lnTo>
                      <a:pt x="0" y="160"/>
                    </a:lnTo>
                    <a:lnTo>
                      <a:pt x="1218" y="1219"/>
                    </a:lnTo>
                    <a:lnTo>
                      <a:pt x="1324" y="1219"/>
                    </a:lnTo>
                    <a:cubicBezTo>
                      <a:pt x="1376" y="1152"/>
                      <a:pt x="1376" y="1099"/>
                      <a:pt x="1324" y="1047"/>
                    </a:cubicBezTo>
                    <a:lnTo>
                      <a:pt x="172" y="1"/>
                    </a:lnTo>
                    <a:close/>
                  </a:path>
                </a:pathLst>
              </a:custGeom>
              <a:solidFill>
                <a:srgbClr val="EDD56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86" name="Google Shape;779;p31">
                <a:extLst>
                  <a:ext uri="{FF2B5EF4-FFF2-40B4-BE49-F238E27FC236}">
                    <a16:creationId xmlns:a16="http://schemas.microsoft.com/office/drawing/2014/main" id="{F7CB1473-EE54-4CB9-8AFD-2741D2347015}"/>
                  </a:ext>
                </a:extLst>
              </p:cNvPr>
              <p:cNvSpPr/>
              <p:nvPr/>
            </p:nvSpPr>
            <p:spPr>
              <a:xfrm>
                <a:off x="5647575" y="4112967"/>
                <a:ext cx="76107" cy="69585"/>
              </a:xfrm>
              <a:custGeom>
                <a:avLst/>
                <a:gdLst/>
                <a:ahLst/>
                <a:cxnLst/>
                <a:rect l="l" t="t" r="r" b="b"/>
                <a:pathLst>
                  <a:path w="1377" h="1259" extrusionOk="0">
                    <a:moveTo>
                      <a:pt x="86" y="1"/>
                    </a:moveTo>
                    <a:cubicBezTo>
                      <a:pt x="66" y="1"/>
                      <a:pt x="53" y="14"/>
                      <a:pt x="53" y="41"/>
                    </a:cubicBezTo>
                    <a:cubicBezTo>
                      <a:pt x="0" y="107"/>
                      <a:pt x="0" y="160"/>
                      <a:pt x="53" y="160"/>
                    </a:cubicBezTo>
                    <a:lnTo>
                      <a:pt x="1205" y="1258"/>
                    </a:lnTo>
                    <a:lnTo>
                      <a:pt x="1377" y="1258"/>
                    </a:lnTo>
                    <a:cubicBezTo>
                      <a:pt x="1377" y="1205"/>
                      <a:pt x="1377" y="1152"/>
                      <a:pt x="1324" y="1100"/>
                    </a:cubicBezTo>
                    <a:lnTo>
                      <a:pt x="159" y="41"/>
                    </a:lnTo>
                    <a:cubicBezTo>
                      <a:pt x="133" y="14"/>
                      <a:pt x="106" y="1"/>
                      <a:pt x="86" y="1"/>
                    </a:cubicBezTo>
                    <a:close/>
                  </a:path>
                </a:pathLst>
              </a:custGeom>
              <a:solidFill>
                <a:srgbClr val="EDD56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87" name="Google Shape;780;p31">
                <a:extLst>
                  <a:ext uri="{FF2B5EF4-FFF2-40B4-BE49-F238E27FC236}">
                    <a16:creationId xmlns:a16="http://schemas.microsoft.com/office/drawing/2014/main" id="{1270F571-E266-4846-AA40-84B6ADACF443}"/>
                  </a:ext>
                </a:extLst>
              </p:cNvPr>
              <p:cNvSpPr/>
              <p:nvPr/>
            </p:nvSpPr>
            <p:spPr>
              <a:xfrm>
                <a:off x="5775580" y="3984243"/>
                <a:ext cx="54883" cy="49080"/>
              </a:xfrm>
              <a:custGeom>
                <a:avLst/>
                <a:gdLst/>
                <a:ahLst/>
                <a:cxnLst/>
                <a:rect l="l" t="t" r="r" b="b"/>
                <a:pathLst>
                  <a:path w="993" h="888" extrusionOk="0">
                    <a:moveTo>
                      <a:pt x="53" y="1"/>
                    </a:moveTo>
                    <a:cubicBezTo>
                      <a:pt x="0" y="54"/>
                      <a:pt x="0" y="54"/>
                      <a:pt x="53" y="120"/>
                    </a:cubicBezTo>
                    <a:lnTo>
                      <a:pt x="874" y="887"/>
                    </a:lnTo>
                    <a:lnTo>
                      <a:pt x="993" y="887"/>
                    </a:lnTo>
                    <a:lnTo>
                      <a:pt x="993" y="781"/>
                    </a:lnTo>
                    <a:lnTo>
                      <a:pt x="106" y="1"/>
                    </a:lnTo>
                    <a:close/>
                  </a:path>
                </a:pathLst>
              </a:custGeom>
              <a:solidFill>
                <a:srgbClr val="EDD56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88" name="Google Shape;781;p31">
                <a:extLst>
                  <a:ext uri="{FF2B5EF4-FFF2-40B4-BE49-F238E27FC236}">
                    <a16:creationId xmlns:a16="http://schemas.microsoft.com/office/drawing/2014/main" id="{66003CAD-52D8-4830-8C9F-89DC91466739}"/>
                  </a:ext>
                </a:extLst>
              </p:cNvPr>
              <p:cNvSpPr/>
              <p:nvPr/>
            </p:nvSpPr>
            <p:spPr>
              <a:xfrm>
                <a:off x="5736062" y="4024646"/>
                <a:ext cx="54938" cy="50351"/>
              </a:xfrm>
              <a:custGeom>
                <a:avLst/>
                <a:gdLst/>
                <a:ahLst/>
                <a:cxnLst/>
                <a:rect l="l" t="t" r="r" b="b"/>
                <a:pathLst>
                  <a:path w="994" h="911" extrusionOk="0">
                    <a:moveTo>
                      <a:pt x="73" y="1"/>
                    </a:moveTo>
                    <a:cubicBezTo>
                      <a:pt x="54" y="1"/>
                      <a:pt x="27" y="17"/>
                      <a:pt x="1" y="50"/>
                    </a:cubicBezTo>
                    <a:lnTo>
                      <a:pt x="1" y="103"/>
                    </a:lnTo>
                    <a:lnTo>
                      <a:pt x="874" y="871"/>
                    </a:lnTo>
                    <a:cubicBezTo>
                      <a:pt x="901" y="898"/>
                      <a:pt x="914" y="911"/>
                      <a:pt x="929" y="911"/>
                    </a:cubicBezTo>
                    <a:cubicBezTo>
                      <a:pt x="944" y="911"/>
                      <a:pt x="960" y="898"/>
                      <a:pt x="993" y="871"/>
                    </a:cubicBezTo>
                    <a:lnTo>
                      <a:pt x="993" y="818"/>
                    </a:lnTo>
                    <a:lnTo>
                      <a:pt x="107" y="50"/>
                    </a:lnTo>
                    <a:cubicBezTo>
                      <a:pt x="107" y="17"/>
                      <a:pt x="93" y="1"/>
                      <a:pt x="73" y="1"/>
                    </a:cubicBezTo>
                    <a:close/>
                  </a:path>
                </a:pathLst>
              </a:custGeom>
              <a:solidFill>
                <a:srgbClr val="EDD56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89" name="Google Shape;782;p31">
                <a:extLst>
                  <a:ext uri="{FF2B5EF4-FFF2-40B4-BE49-F238E27FC236}">
                    <a16:creationId xmlns:a16="http://schemas.microsoft.com/office/drawing/2014/main" id="{B2BA155A-3FE4-43A4-95B4-E80185A9DBF7}"/>
                  </a:ext>
                </a:extLst>
              </p:cNvPr>
              <p:cNvSpPr/>
              <p:nvPr/>
            </p:nvSpPr>
            <p:spPr>
              <a:xfrm>
                <a:off x="5695826" y="4066927"/>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20" y="0"/>
                    </a:lnTo>
                    <a:close/>
                  </a:path>
                </a:pathLst>
              </a:custGeom>
              <a:solidFill>
                <a:srgbClr val="EDD56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90" name="Google Shape;783;p31">
                <a:extLst>
                  <a:ext uri="{FF2B5EF4-FFF2-40B4-BE49-F238E27FC236}">
                    <a16:creationId xmlns:a16="http://schemas.microsoft.com/office/drawing/2014/main" id="{30E537BB-4E0A-4665-A7B9-DF88B39E9A09}"/>
                  </a:ext>
                </a:extLst>
              </p:cNvPr>
              <p:cNvSpPr/>
              <p:nvPr/>
            </p:nvSpPr>
            <p:spPr>
              <a:xfrm>
                <a:off x="5604409" y="4158344"/>
                <a:ext cx="54883" cy="48361"/>
              </a:xfrm>
              <a:custGeom>
                <a:avLst/>
                <a:gdLst/>
                <a:ahLst/>
                <a:cxnLst/>
                <a:rect l="l" t="t" r="r" b="b"/>
                <a:pathLst>
                  <a:path w="993" h="875" extrusionOk="0">
                    <a:moveTo>
                      <a:pt x="66" y="1"/>
                    </a:moveTo>
                    <a:cubicBezTo>
                      <a:pt x="0" y="54"/>
                      <a:pt x="0" y="54"/>
                      <a:pt x="66" y="106"/>
                    </a:cubicBezTo>
                    <a:lnTo>
                      <a:pt x="887" y="874"/>
                    </a:lnTo>
                    <a:lnTo>
                      <a:pt x="993" y="874"/>
                    </a:lnTo>
                    <a:lnTo>
                      <a:pt x="993" y="768"/>
                    </a:lnTo>
                    <a:lnTo>
                      <a:pt x="119" y="1"/>
                    </a:lnTo>
                    <a:close/>
                  </a:path>
                </a:pathLst>
              </a:custGeom>
              <a:solidFill>
                <a:srgbClr val="EDD56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91" name="Google Shape;784;p31">
                <a:extLst>
                  <a:ext uri="{FF2B5EF4-FFF2-40B4-BE49-F238E27FC236}">
                    <a16:creationId xmlns:a16="http://schemas.microsoft.com/office/drawing/2014/main" id="{0B357D3C-EDF2-401D-AFC3-3D88771217FC}"/>
                  </a:ext>
                </a:extLst>
              </p:cNvPr>
              <p:cNvSpPr/>
              <p:nvPr/>
            </p:nvSpPr>
            <p:spPr>
              <a:xfrm>
                <a:off x="5564891" y="4198580"/>
                <a:ext cx="54938" cy="50517"/>
              </a:xfrm>
              <a:custGeom>
                <a:avLst/>
                <a:gdLst/>
                <a:ahLst/>
                <a:cxnLst/>
                <a:rect l="l" t="t" r="r" b="b"/>
                <a:pathLst>
                  <a:path w="994" h="914" extrusionOk="0">
                    <a:moveTo>
                      <a:pt x="87" y="1"/>
                    </a:moveTo>
                    <a:cubicBezTo>
                      <a:pt x="70" y="1"/>
                      <a:pt x="54" y="14"/>
                      <a:pt x="54" y="40"/>
                    </a:cubicBezTo>
                    <a:cubicBezTo>
                      <a:pt x="1" y="40"/>
                      <a:pt x="1" y="93"/>
                      <a:pt x="54" y="93"/>
                    </a:cubicBezTo>
                    <a:lnTo>
                      <a:pt x="887" y="874"/>
                    </a:lnTo>
                    <a:cubicBezTo>
                      <a:pt x="914" y="901"/>
                      <a:pt x="927" y="914"/>
                      <a:pt x="940" y="914"/>
                    </a:cubicBezTo>
                    <a:cubicBezTo>
                      <a:pt x="954" y="914"/>
                      <a:pt x="967" y="901"/>
                      <a:pt x="993" y="874"/>
                    </a:cubicBezTo>
                    <a:lnTo>
                      <a:pt x="993" y="808"/>
                    </a:lnTo>
                    <a:lnTo>
                      <a:pt x="120" y="40"/>
                    </a:lnTo>
                    <a:cubicBezTo>
                      <a:pt x="120" y="14"/>
                      <a:pt x="103" y="1"/>
                      <a:pt x="87" y="1"/>
                    </a:cubicBezTo>
                    <a:close/>
                  </a:path>
                </a:pathLst>
              </a:custGeom>
              <a:solidFill>
                <a:srgbClr val="EDD56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92" name="Google Shape;785;p31">
                <a:extLst>
                  <a:ext uri="{FF2B5EF4-FFF2-40B4-BE49-F238E27FC236}">
                    <a16:creationId xmlns:a16="http://schemas.microsoft.com/office/drawing/2014/main" id="{E7FA9937-7A99-4D4D-B4C3-75D6C83A7388}"/>
                  </a:ext>
                </a:extLst>
              </p:cNvPr>
              <p:cNvSpPr/>
              <p:nvPr/>
            </p:nvSpPr>
            <p:spPr>
              <a:xfrm>
                <a:off x="5525373" y="4240254"/>
                <a:ext cx="54938" cy="49080"/>
              </a:xfrm>
              <a:custGeom>
                <a:avLst/>
                <a:gdLst/>
                <a:ahLst/>
                <a:cxnLst/>
                <a:rect l="l" t="t" r="r" b="b"/>
                <a:pathLst>
                  <a:path w="994" h="888" extrusionOk="0">
                    <a:moveTo>
                      <a:pt x="1" y="1"/>
                    </a:moveTo>
                    <a:lnTo>
                      <a:pt x="1" y="120"/>
                    </a:lnTo>
                    <a:lnTo>
                      <a:pt x="888" y="888"/>
                    </a:lnTo>
                    <a:lnTo>
                      <a:pt x="994" y="888"/>
                    </a:lnTo>
                    <a:cubicBezTo>
                      <a:pt x="994" y="888"/>
                      <a:pt x="994" y="835"/>
                      <a:pt x="941" y="782"/>
                    </a:cubicBezTo>
                    <a:lnTo>
                      <a:pt x="107" y="1"/>
                    </a:lnTo>
                    <a:close/>
                  </a:path>
                </a:pathLst>
              </a:custGeom>
              <a:solidFill>
                <a:srgbClr val="EDD56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93" name="Google Shape;786;p31">
                <a:extLst>
                  <a:ext uri="{FF2B5EF4-FFF2-40B4-BE49-F238E27FC236}">
                    <a16:creationId xmlns:a16="http://schemas.microsoft.com/office/drawing/2014/main" id="{AFAF38D6-83F1-435B-B8B4-2E31A364AE50}"/>
                  </a:ext>
                </a:extLst>
              </p:cNvPr>
              <p:cNvSpPr/>
              <p:nvPr/>
            </p:nvSpPr>
            <p:spPr>
              <a:xfrm>
                <a:off x="5433956" y="4331726"/>
                <a:ext cx="57868" cy="49080"/>
              </a:xfrm>
              <a:custGeom>
                <a:avLst/>
                <a:gdLst/>
                <a:ahLst/>
                <a:cxnLst/>
                <a:rect l="l" t="t" r="r" b="b"/>
                <a:pathLst>
                  <a:path w="1047" h="888" extrusionOk="0">
                    <a:moveTo>
                      <a:pt x="53" y="0"/>
                    </a:moveTo>
                    <a:cubicBezTo>
                      <a:pt x="0" y="53"/>
                      <a:pt x="0" y="53"/>
                      <a:pt x="53" y="119"/>
                    </a:cubicBezTo>
                    <a:lnTo>
                      <a:pt x="940" y="887"/>
                    </a:lnTo>
                    <a:lnTo>
                      <a:pt x="993" y="887"/>
                    </a:lnTo>
                    <a:cubicBezTo>
                      <a:pt x="1046" y="887"/>
                      <a:pt x="1046" y="834"/>
                      <a:pt x="993" y="781"/>
                    </a:cubicBezTo>
                    <a:lnTo>
                      <a:pt x="173" y="0"/>
                    </a:lnTo>
                    <a:close/>
                  </a:path>
                </a:pathLst>
              </a:custGeom>
              <a:solidFill>
                <a:srgbClr val="EDD56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94" name="Google Shape;787;p31">
                <a:extLst>
                  <a:ext uri="{FF2B5EF4-FFF2-40B4-BE49-F238E27FC236}">
                    <a16:creationId xmlns:a16="http://schemas.microsoft.com/office/drawing/2014/main" id="{209D6F8F-3D6C-4410-A1E9-FF14B2C03814}"/>
                  </a:ext>
                </a:extLst>
              </p:cNvPr>
              <p:cNvSpPr/>
              <p:nvPr/>
            </p:nvSpPr>
            <p:spPr>
              <a:xfrm>
                <a:off x="5394438" y="4372128"/>
                <a:ext cx="54938" cy="50351"/>
              </a:xfrm>
              <a:custGeom>
                <a:avLst/>
                <a:gdLst/>
                <a:ahLst/>
                <a:cxnLst/>
                <a:rect l="l" t="t" r="r" b="b"/>
                <a:pathLst>
                  <a:path w="994" h="911" extrusionOk="0">
                    <a:moveTo>
                      <a:pt x="80" y="1"/>
                    </a:moveTo>
                    <a:cubicBezTo>
                      <a:pt x="67" y="1"/>
                      <a:pt x="54" y="17"/>
                      <a:pt x="54" y="50"/>
                    </a:cubicBezTo>
                    <a:cubicBezTo>
                      <a:pt x="1" y="50"/>
                      <a:pt x="1" y="103"/>
                      <a:pt x="54" y="103"/>
                    </a:cubicBezTo>
                    <a:lnTo>
                      <a:pt x="888" y="871"/>
                    </a:lnTo>
                    <a:cubicBezTo>
                      <a:pt x="914" y="897"/>
                      <a:pt x="940" y="910"/>
                      <a:pt x="960" y="910"/>
                    </a:cubicBezTo>
                    <a:cubicBezTo>
                      <a:pt x="980" y="910"/>
                      <a:pt x="993" y="897"/>
                      <a:pt x="993" y="871"/>
                    </a:cubicBezTo>
                    <a:lnTo>
                      <a:pt x="993" y="818"/>
                    </a:lnTo>
                    <a:lnTo>
                      <a:pt x="107" y="50"/>
                    </a:lnTo>
                    <a:cubicBezTo>
                      <a:pt x="107" y="17"/>
                      <a:pt x="93" y="1"/>
                      <a:pt x="80" y="1"/>
                    </a:cubicBezTo>
                    <a:close/>
                  </a:path>
                </a:pathLst>
              </a:custGeom>
              <a:solidFill>
                <a:srgbClr val="EDD56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95" name="Google Shape;788;p31">
                <a:extLst>
                  <a:ext uri="{FF2B5EF4-FFF2-40B4-BE49-F238E27FC236}">
                    <a16:creationId xmlns:a16="http://schemas.microsoft.com/office/drawing/2014/main" id="{2E14871B-0005-4363-8024-41CDC33D64EB}"/>
                  </a:ext>
                </a:extLst>
              </p:cNvPr>
              <p:cNvSpPr/>
              <p:nvPr/>
            </p:nvSpPr>
            <p:spPr>
              <a:xfrm>
                <a:off x="5354975" y="4414354"/>
                <a:ext cx="54883" cy="48361"/>
              </a:xfrm>
              <a:custGeom>
                <a:avLst/>
                <a:gdLst/>
                <a:ahLst/>
                <a:cxnLst/>
                <a:rect l="l" t="t" r="r" b="b"/>
                <a:pathLst>
                  <a:path w="993" h="875" extrusionOk="0">
                    <a:moveTo>
                      <a:pt x="0" y="1"/>
                    </a:moveTo>
                    <a:cubicBezTo>
                      <a:pt x="0" y="54"/>
                      <a:pt x="0" y="54"/>
                      <a:pt x="53" y="107"/>
                    </a:cubicBezTo>
                    <a:lnTo>
                      <a:pt x="874" y="874"/>
                    </a:lnTo>
                    <a:lnTo>
                      <a:pt x="993" y="874"/>
                    </a:lnTo>
                    <a:lnTo>
                      <a:pt x="993" y="769"/>
                    </a:lnTo>
                    <a:lnTo>
                      <a:pt x="106" y="1"/>
                    </a:lnTo>
                    <a:close/>
                  </a:path>
                </a:pathLst>
              </a:custGeom>
              <a:solidFill>
                <a:srgbClr val="EDD56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96" name="Google Shape;789;p31">
                <a:extLst>
                  <a:ext uri="{FF2B5EF4-FFF2-40B4-BE49-F238E27FC236}">
                    <a16:creationId xmlns:a16="http://schemas.microsoft.com/office/drawing/2014/main" id="{F9A04849-BAA8-4BEC-9B26-B9A9265C5443}"/>
                  </a:ext>
                </a:extLst>
              </p:cNvPr>
              <p:cNvSpPr/>
              <p:nvPr/>
            </p:nvSpPr>
            <p:spPr>
              <a:xfrm>
                <a:off x="5266433" y="4505826"/>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06" y="0"/>
                    </a:lnTo>
                    <a:close/>
                  </a:path>
                </a:pathLst>
              </a:custGeom>
              <a:solidFill>
                <a:srgbClr val="EDD56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97" name="Google Shape;790;p31">
                <a:extLst>
                  <a:ext uri="{FF2B5EF4-FFF2-40B4-BE49-F238E27FC236}">
                    <a16:creationId xmlns:a16="http://schemas.microsoft.com/office/drawing/2014/main" id="{F3EF5BE9-1D37-4493-BB7B-BBC6B28E94B5}"/>
                  </a:ext>
                </a:extLst>
              </p:cNvPr>
              <p:cNvSpPr/>
              <p:nvPr/>
            </p:nvSpPr>
            <p:spPr>
              <a:xfrm>
                <a:off x="5223986" y="4546063"/>
                <a:ext cx="57868" cy="50517"/>
              </a:xfrm>
              <a:custGeom>
                <a:avLst/>
                <a:gdLst/>
                <a:ahLst/>
                <a:cxnLst/>
                <a:rect l="l" t="t" r="r" b="b"/>
                <a:pathLst>
                  <a:path w="1047" h="914" extrusionOk="0">
                    <a:moveTo>
                      <a:pt x="87" y="0"/>
                    </a:moveTo>
                    <a:cubicBezTo>
                      <a:pt x="67" y="0"/>
                      <a:pt x="54" y="13"/>
                      <a:pt x="54" y="40"/>
                    </a:cubicBezTo>
                    <a:cubicBezTo>
                      <a:pt x="1" y="40"/>
                      <a:pt x="1" y="93"/>
                      <a:pt x="54" y="93"/>
                    </a:cubicBezTo>
                    <a:lnTo>
                      <a:pt x="874" y="874"/>
                    </a:lnTo>
                    <a:cubicBezTo>
                      <a:pt x="901" y="900"/>
                      <a:pt x="931" y="913"/>
                      <a:pt x="954" y="913"/>
                    </a:cubicBezTo>
                    <a:cubicBezTo>
                      <a:pt x="977" y="913"/>
                      <a:pt x="994" y="900"/>
                      <a:pt x="994" y="874"/>
                    </a:cubicBezTo>
                    <a:cubicBezTo>
                      <a:pt x="1047" y="874"/>
                      <a:pt x="1047" y="808"/>
                      <a:pt x="994" y="808"/>
                    </a:cubicBezTo>
                    <a:lnTo>
                      <a:pt x="160" y="40"/>
                    </a:lnTo>
                    <a:cubicBezTo>
                      <a:pt x="133" y="13"/>
                      <a:pt x="107" y="0"/>
                      <a:pt x="87" y="0"/>
                    </a:cubicBezTo>
                    <a:close/>
                  </a:path>
                </a:pathLst>
              </a:custGeom>
              <a:solidFill>
                <a:srgbClr val="EDD56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98" name="Google Shape;791;p31">
                <a:extLst>
                  <a:ext uri="{FF2B5EF4-FFF2-40B4-BE49-F238E27FC236}">
                    <a16:creationId xmlns:a16="http://schemas.microsoft.com/office/drawing/2014/main" id="{1C71BCFA-7DC6-4E85-9435-CEC8DE763738}"/>
                  </a:ext>
                </a:extLst>
              </p:cNvPr>
              <p:cNvSpPr/>
              <p:nvPr/>
            </p:nvSpPr>
            <p:spPr>
              <a:xfrm>
                <a:off x="5183804" y="4587736"/>
                <a:ext cx="54883" cy="49080"/>
              </a:xfrm>
              <a:custGeom>
                <a:avLst/>
                <a:gdLst/>
                <a:ahLst/>
                <a:cxnLst/>
                <a:rect l="l" t="t" r="r" b="b"/>
                <a:pathLst>
                  <a:path w="993" h="888" extrusionOk="0">
                    <a:moveTo>
                      <a:pt x="66" y="1"/>
                    </a:moveTo>
                    <a:cubicBezTo>
                      <a:pt x="0" y="54"/>
                      <a:pt x="0" y="120"/>
                      <a:pt x="66" y="120"/>
                    </a:cubicBezTo>
                    <a:lnTo>
                      <a:pt x="887" y="887"/>
                    </a:lnTo>
                    <a:lnTo>
                      <a:pt x="993" y="887"/>
                    </a:lnTo>
                    <a:lnTo>
                      <a:pt x="993" y="782"/>
                    </a:lnTo>
                    <a:lnTo>
                      <a:pt x="119" y="1"/>
                    </a:lnTo>
                    <a:close/>
                  </a:path>
                </a:pathLst>
              </a:custGeom>
              <a:solidFill>
                <a:srgbClr val="EDD56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99" name="Google Shape;792;p31">
                <a:extLst>
                  <a:ext uri="{FF2B5EF4-FFF2-40B4-BE49-F238E27FC236}">
                    <a16:creationId xmlns:a16="http://schemas.microsoft.com/office/drawing/2014/main" id="{4D23DD00-30F8-465A-A4CF-EFAA11ABF39B}"/>
                  </a:ext>
                </a:extLst>
              </p:cNvPr>
              <p:cNvSpPr/>
              <p:nvPr/>
            </p:nvSpPr>
            <p:spPr>
              <a:xfrm>
                <a:off x="5095980" y="4679208"/>
                <a:ext cx="54938" cy="49024"/>
              </a:xfrm>
              <a:custGeom>
                <a:avLst/>
                <a:gdLst/>
                <a:ahLst/>
                <a:cxnLst/>
                <a:rect l="l" t="t" r="r" b="b"/>
                <a:pathLst>
                  <a:path w="994" h="887" extrusionOk="0">
                    <a:moveTo>
                      <a:pt x="1" y="0"/>
                    </a:moveTo>
                    <a:lnTo>
                      <a:pt x="1" y="119"/>
                    </a:lnTo>
                    <a:lnTo>
                      <a:pt x="874" y="887"/>
                    </a:lnTo>
                    <a:lnTo>
                      <a:pt x="993" y="887"/>
                    </a:lnTo>
                    <a:cubicBezTo>
                      <a:pt x="993" y="887"/>
                      <a:pt x="993" y="834"/>
                      <a:pt x="927" y="781"/>
                    </a:cubicBezTo>
                    <a:lnTo>
                      <a:pt x="107" y="0"/>
                    </a:lnTo>
                    <a:close/>
                  </a:path>
                </a:pathLst>
              </a:custGeom>
              <a:solidFill>
                <a:srgbClr val="EDD56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00" name="Google Shape;793;p31">
                <a:extLst>
                  <a:ext uri="{FF2B5EF4-FFF2-40B4-BE49-F238E27FC236}">
                    <a16:creationId xmlns:a16="http://schemas.microsoft.com/office/drawing/2014/main" id="{42DA9856-4448-43EC-9FE5-265665745E1C}"/>
                  </a:ext>
                </a:extLst>
              </p:cNvPr>
              <p:cNvSpPr/>
              <p:nvPr/>
            </p:nvSpPr>
            <p:spPr>
              <a:xfrm>
                <a:off x="5055744" y="4719611"/>
                <a:ext cx="54938" cy="50351"/>
              </a:xfrm>
              <a:custGeom>
                <a:avLst/>
                <a:gdLst/>
                <a:ahLst/>
                <a:cxnLst/>
                <a:rect l="l" t="t" r="r" b="b"/>
                <a:pathLst>
                  <a:path w="994" h="911" extrusionOk="0">
                    <a:moveTo>
                      <a:pt x="41" y="0"/>
                    </a:moveTo>
                    <a:cubicBezTo>
                      <a:pt x="17" y="0"/>
                      <a:pt x="1" y="17"/>
                      <a:pt x="1" y="50"/>
                    </a:cubicBezTo>
                    <a:lnTo>
                      <a:pt x="1" y="103"/>
                    </a:lnTo>
                    <a:lnTo>
                      <a:pt x="888" y="871"/>
                    </a:lnTo>
                    <a:cubicBezTo>
                      <a:pt x="888" y="897"/>
                      <a:pt x="901" y="910"/>
                      <a:pt x="914" y="910"/>
                    </a:cubicBezTo>
                    <a:cubicBezTo>
                      <a:pt x="927" y="910"/>
                      <a:pt x="941" y="897"/>
                      <a:pt x="941" y="871"/>
                    </a:cubicBezTo>
                    <a:cubicBezTo>
                      <a:pt x="993" y="871"/>
                      <a:pt x="993" y="818"/>
                      <a:pt x="941" y="818"/>
                    </a:cubicBezTo>
                    <a:lnTo>
                      <a:pt x="120" y="50"/>
                    </a:lnTo>
                    <a:cubicBezTo>
                      <a:pt x="93" y="17"/>
                      <a:pt x="64" y="0"/>
                      <a:pt x="41" y="0"/>
                    </a:cubicBezTo>
                    <a:close/>
                  </a:path>
                </a:pathLst>
              </a:custGeom>
              <a:solidFill>
                <a:srgbClr val="EDD56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01" name="Google Shape;794;p31">
                <a:extLst>
                  <a:ext uri="{FF2B5EF4-FFF2-40B4-BE49-F238E27FC236}">
                    <a16:creationId xmlns:a16="http://schemas.microsoft.com/office/drawing/2014/main" id="{FCD3B74B-7950-48D3-851C-D9F296F1980C}"/>
                  </a:ext>
                </a:extLst>
              </p:cNvPr>
              <p:cNvSpPr/>
              <p:nvPr/>
            </p:nvSpPr>
            <p:spPr>
              <a:xfrm>
                <a:off x="5013352" y="4761837"/>
                <a:ext cx="54883" cy="48361"/>
              </a:xfrm>
              <a:custGeom>
                <a:avLst/>
                <a:gdLst/>
                <a:ahLst/>
                <a:cxnLst/>
                <a:rect l="l" t="t" r="r" b="b"/>
                <a:pathLst>
                  <a:path w="993" h="875" extrusionOk="0">
                    <a:moveTo>
                      <a:pt x="53" y="1"/>
                    </a:moveTo>
                    <a:cubicBezTo>
                      <a:pt x="0" y="54"/>
                      <a:pt x="0" y="107"/>
                      <a:pt x="53" y="107"/>
                    </a:cubicBezTo>
                    <a:lnTo>
                      <a:pt x="887" y="874"/>
                    </a:lnTo>
                    <a:lnTo>
                      <a:pt x="993" y="874"/>
                    </a:lnTo>
                    <a:lnTo>
                      <a:pt x="993" y="768"/>
                    </a:lnTo>
                    <a:lnTo>
                      <a:pt x="106" y="1"/>
                    </a:lnTo>
                    <a:close/>
                  </a:path>
                </a:pathLst>
              </a:custGeom>
              <a:solidFill>
                <a:srgbClr val="EDD56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02" name="Google Shape;795;p31">
                <a:extLst>
                  <a:ext uri="{FF2B5EF4-FFF2-40B4-BE49-F238E27FC236}">
                    <a16:creationId xmlns:a16="http://schemas.microsoft.com/office/drawing/2014/main" id="{E42274F8-8BDE-44C5-80CC-9156BEC44DE9}"/>
                  </a:ext>
                </a:extLst>
              </p:cNvPr>
              <p:cNvSpPr/>
              <p:nvPr/>
            </p:nvSpPr>
            <p:spPr>
              <a:xfrm>
                <a:off x="4924809" y="4853309"/>
                <a:ext cx="54938" cy="48306"/>
              </a:xfrm>
              <a:custGeom>
                <a:avLst/>
                <a:gdLst/>
                <a:ahLst/>
                <a:cxnLst/>
                <a:rect l="l" t="t" r="r" b="b"/>
                <a:pathLst>
                  <a:path w="994" h="874" extrusionOk="0">
                    <a:moveTo>
                      <a:pt x="1" y="0"/>
                    </a:moveTo>
                    <a:lnTo>
                      <a:pt x="1" y="106"/>
                    </a:lnTo>
                    <a:lnTo>
                      <a:pt x="887" y="874"/>
                    </a:lnTo>
                    <a:lnTo>
                      <a:pt x="993" y="874"/>
                    </a:lnTo>
                    <a:lnTo>
                      <a:pt x="993" y="768"/>
                    </a:lnTo>
                    <a:lnTo>
                      <a:pt x="120" y="0"/>
                    </a:lnTo>
                    <a:close/>
                  </a:path>
                </a:pathLst>
              </a:custGeom>
              <a:solidFill>
                <a:srgbClr val="EDD56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03" name="Google Shape;796;p31">
                <a:extLst>
                  <a:ext uri="{FF2B5EF4-FFF2-40B4-BE49-F238E27FC236}">
                    <a16:creationId xmlns:a16="http://schemas.microsoft.com/office/drawing/2014/main" id="{977D4C15-B4AA-4951-BD17-F19DD249F837}"/>
                  </a:ext>
                </a:extLst>
              </p:cNvPr>
              <p:cNvSpPr/>
              <p:nvPr/>
            </p:nvSpPr>
            <p:spPr>
              <a:xfrm>
                <a:off x="4885346" y="4893490"/>
                <a:ext cx="54883" cy="51291"/>
              </a:xfrm>
              <a:custGeom>
                <a:avLst/>
                <a:gdLst/>
                <a:ahLst/>
                <a:cxnLst/>
                <a:rect l="l" t="t" r="r" b="b"/>
                <a:pathLst>
                  <a:path w="993" h="928" extrusionOk="0">
                    <a:moveTo>
                      <a:pt x="53" y="1"/>
                    </a:moveTo>
                    <a:cubicBezTo>
                      <a:pt x="40" y="1"/>
                      <a:pt x="26" y="14"/>
                      <a:pt x="0" y="41"/>
                    </a:cubicBezTo>
                    <a:lnTo>
                      <a:pt x="0" y="94"/>
                    </a:lnTo>
                    <a:lnTo>
                      <a:pt x="887" y="874"/>
                    </a:lnTo>
                    <a:cubicBezTo>
                      <a:pt x="887" y="927"/>
                      <a:pt x="940" y="927"/>
                      <a:pt x="940" y="927"/>
                    </a:cubicBezTo>
                    <a:cubicBezTo>
                      <a:pt x="993" y="874"/>
                      <a:pt x="993" y="808"/>
                      <a:pt x="940" y="808"/>
                    </a:cubicBezTo>
                    <a:lnTo>
                      <a:pt x="106" y="41"/>
                    </a:lnTo>
                    <a:cubicBezTo>
                      <a:pt x="79" y="14"/>
                      <a:pt x="66" y="1"/>
                      <a:pt x="53" y="1"/>
                    </a:cubicBezTo>
                    <a:close/>
                  </a:path>
                </a:pathLst>
              </a:custGeom>
              <a:solidFill>
                <a:srgbClr val="EDD56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04" name="Google Shape;797;p31">
                <a:extLst>
                  <a:ext uri="{FF2B5EF4-FFF2-40B4-BE49-F238E27FC236}">
                    <a16:creationId xmlns:a16="http://schemas.microsoft.com/office/drawing/2014/main" id="{D06F808D-4D4F-4C28-AAE4-372B745ECB76}"/>
                  </a:ext>
                </a:extLst>
              </p:cNvPr>
              <p:cNvSpPr/>
              <p:nvPr/>
            </p:nvSpPr>
            <p:spPr>
              <a:xfrm>
                <a:off x="5480051" y="4287068"/>
                <a:ext cx="76107" cy="68645"/>
              </a:xfrm>
              <a:custGeom>
                <a:avLst/>
                <a:gdLst/>
                <a:ahLst/>
                <a:cxnLst/>
                <a:rect l="l" t="t" r="r" b="b"/>
                <a:pathLst>
                  <a:path w="1377" h="1242" extrusionOk="0">
                    <a:moveTo>
                      <a:pt x="80" y="1"/>
                    </a:moveTo>
                    <a:cubicBezTo>
                      <a:pt x="53" y="1"/>
                      <a:pt x="27" y="14"/>
                      <a:pt x="0" y="41"/>
                    </a:cubicBezTo>
                    <a:lnTo>
                      <a:pt x="0" y="147"/>
                    </a:lnTo>
                    <a:lnTo>
                      <a:pt x="1205" y="1192"/>
                    </a:lnTo>
                    <a:cubicBezTo>
                      <a:pt x="1205" y="1225"/>
                      <a:pt x="1218" y="1242"/>
                      <a:pt x="1239" y="1242"/>
                    </a:cubicBezTo>
                    <a:cubicBezTo>
                      <a:pt x="1261" y="1242"/>
                      <a:pt x="1291" y="1225"/>
                      <a:pt x="1324" y="1192"/>
                    </a:cubicBezTo>
                    <a:cubicBezTo>
                      <a:pt x="1377" y="1192"/>
                      <a:pt x="1377" y="1139"/>
                      <a:pt x="1324" y="1086"/>
                    </a:cubicBezTo>
                    <a:lnTo>
                      <a:pt x="159" y="41"/>
                    </a:lnTo>
                    <a:cubicBezTo>
                      <a:pt x="133" y="14"/>
                      <a:pt x="106" y="1"/>
                      <a:pt x="80" y="1"/>
                    </a:cubicBezTo>
                    <a:close/>
                  </a:path>
                </a:pathLst>
              </a:custGeom>
              <a:solidFill>
                <a:srgbClr val="EDD56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05" name="Google Shape;798;p31">
                <a:extLst>
                  <a:ext uri="{FF2B5EF4-FFF2-40B4-BE49-F238E27FC236}">
                    <a16:creationId xmlns:a16="http://schemas.microsoft.com/office/drawing/2014/main" id="{D2BA24A8-C9DC-4FB5-A6B6-9B81690DE639}"/>
                  </a:ext>
                </a:extLst>
              </p:cNvPr>
              <p:cNvSpPr/>
              <p:nvPr/>
            </p:nvSpPr>
            <p:spPr>
              <a:xfrm>
                <a:off x="5308880" y="4459731"/>
                <a:ext cx="76107" cy="69530"/>
              </a:xfrm>
              <a:custGeom>
                <a:avLst/>
                <a:gdLst/>
                <a:ahLst/>
                <a:cxnLst/>
                <a:rect l="l" t="t" r="r" b="b"/>
                <a:pathLst>
                  <a:path w="1377" h="1258" extrusionOk="0">
                    <a:moveTo>
                      <a:pt x="53" y="0"/>
                    </a:moveTo>
                    <a:cubicBezTo>
                      <a:pt x="0" y="53"/>
                      <a:pt x="0" y="120"/>
                      <a:pt x="53" y="173"/>
                    </a:cubicBezTo>
                    <a:lnTo>
                      <a:pt x="1218" y="1218"/>
                    </a:lnTo>
                    <a:cubicBezTo>
                      <a:pt x="1244" y="1245"/>
                      <a:pt x="1271" y="1258"/>
                      <a:pt x="1291" y="1258"/>
                    </a:cubicBezTo>
                    <a:cubicBezTo>
                      <a:pt x="1311" y="1258"/>
                      <a:pt x="1324" y="1245"/>
                      <a:pt x="1324" y="1218"/>
                    </a:cubicBezTo>
                    <a:cubicBezTo>
                      <a:pt x="1377" y="1165"/>
                      <a:pt x="1377" y="1112"/>
                      <a:pt x="1324" y="1112"/>
                    </a:cubicBezTo>
                    <a:lnTo>
                      <a:pt x="172" y="0"/>
                    </a:lnTo>
                    <a:close/>
                  </a:path>
                </a:pathLst>
              </a:custGeom>
              <a:solidFill>
                <a:srgbClr val="EDD56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06" name="Google Shape;799;p31">
                <a:extLst>
                  <a:ext uri="{FF2B5EF4-FFF2-40B4-BE49-F238E27FC236}">
                    <a16:creationId xmlns:a16="http://schemas.microsoft.com/office/drawing/2014/main" id="{50C2B5D8-882A-4E64-862C-4513602D44ED}"/>
                  </a:ext>
                </a:extLst>
              </p:cNvPr>
              <p:cNvSpPr/>
              <p:nvPr/>
            </p:nvSpPr>
            <p:spPr>
              <a:xfrm>
                <a:off x="5138428" y="4631621"/>
                <a:ext cx="79036" cy="68811"/>
              </a:xfrm>
              <a:custGeom>
                <a:avLst/>
                <a:gdLst/>
                <a:ahLst/>
                <a:cxnLst/>
                <a:rect l="l" t="t" r="r" b="b"/>
                <a:pathLst>
                  <a:path w="1430" h="1245" extrusionOk="0">
                    <a:moveTo>
                      <a:pt x="134" y="1"/>
                    </a:moveTo>
                    <a:cubicBezTo>
                      <a:pt x="106" y="1"/>
                      <a:pt x="80" y="14"/>
                      <a:pt x="53" y="40"/>
                    </a:cubicBezTo>
                    <a:cubicBezTo>
                      <a:pt x="0" y="93"/>
                      <a:pt x="53" y="146"/>
                      <a:pt x="53" y="146"/>
                    </a:cubicBezTo>
                    <a:lnTo>
                      <a:pt x="1271" y="1245"/>
                    </a:lnTo>
                    <a:lnTo>
                      <a:pt x="1377" y="1245"/>
                    </a:lnTo>
                    <a:cubicBezTo>
                      <a:pt x="1430" y="1192"/>
                      <a:pt x="1430" y="1139"/>
                      <a:pt x="1377" y="1086"/>
                    </a:cubicBezTo>
                    <a:lnTo>
                      <a:pt x="225" y="40"/>
                    </a:lnTo>
                    <a:cubicBezTo>
                      <a:pt x="192" y="14"/>
                      <a:pt x="163" y="1"/>
                      <a:pt x="134" y="1"/>
                    </a:cubicBezTo>
                    <a:close/>
                  </a:path>
                </a:pathLst>
              </a:custGeom>
              <a:solidFill>
                <a:srgbClr val="EDD56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07" name="Google Shape;800;p31">
                <a:extLst>
                  <a:ext uri="{FF2B5EF4-FFF2-40B4-BE49-F238E27FC236}">
                    <a16:creationId xmlns:a16="http://schemas.microsoft.com/office/drawing/2014/main" id="{3E8EA5DF-553D-40B7-8582-4C67204A077F}"/>
                  </a:ext>
                </a:extLst>
              </p:cNvPr>
              <p:cNvSpPr/>
              <p:nvPr/>
            </p:nvSpPr>
            <p:spPr>
              <a:xfrm>
                <a:off x="4970904" y="4805003"/>
                <a:ext cx="76107" cy="68811"/>
              </a:xfrm>
              <a:custGeom>
                <a:avLst/>
                <a:gdLst/>
                <a:ahLst/>
                <a:cxnLst/>
                <a:rect l="l" t="t" r="r" b="b"/>
                <a:pathLst>
                  <a:path w="1377" h="1245" extrusionOk="0">
                    <a:moveTo>
                      <a:pt x="87" y="1"/>
                    </a:moveTo>
                    <a:cubicBezTo>
                      <a:pt x="67" y="1"/>
                      <a:pt x="53" y="14"/>
                      <a:pt x="53" y="40"/>
                    </a:cubicBezTo>
                    <a:cubicBezTo>
                      <a:pt x="1" y="40"/>
                      <a:pt x="1" y="93"/>
                      <a:pt x="53" y="159"/>
                    </a:cubicBezTo>
                    <a:lnTo>
                      <a:pt x="1205" y="1205"/>
                    </a:lnTo>
                    <a:cubicBezTo>
                      <a:pt x="1238" y="1231"/>
                      <a:pt x="1268" y="1245"/>
                      <a:pt x="1289" y="1245"/>
                    </a:cubicBezTo>
                    <a:cubicBezTo>
                      <a:pt x="1311" y="1245"/>
                      <a:pt x="1324" y="1231"/>
                      <a:pt x="1324" y="1205"/>
                    </a:cubicBezTo>
                    <a:cubicBezTo>
                      <a:pt x="1377" y="1205"/>
                      <a:pt x="1377" y="1152"/>
                      <a:pt x="1324" y="1086"/>
                    </a:cubicBezTo>
                    <a:lnTo>
                      <a:pt x="159" y="40"/>
                    </a:lnTo>
                    <a:cubicBezTo>
                      <a:pt x="133" y="14"/>
                      <a:pt x="106" y="1"/>
                      <a:pt x="87" y="1"/>
                    </a:cubicBezTo>
                    <a:close/>
                  </a:path>
                </a:pathLst>
              </a:custGeom>
              <a:solidFill>
                <a:srgbClr val="EDD56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08" name="Google Shape;801;p31">
                <a:extLst>
                  <a:ext uri="{FF2B5EF4-FFF2-40B4-BE49-F238E27FC236}">
                    <a16:creationId xmlns:a16="http://schemas.microsoft.com/office/drawing/2014/main" id="{0B0C6E18-FA4F-42EA-83DB-7541420F71BD}"/>
                  </a:ext>
                </a:extLst>
              </p:cNvPr>
              <p:cNvSpPr/>
              <p:nvPr/>
            </p:nvSpPr>
            <p:spPr>
              <a:xfrm>
                <a:off x="5818028" y="4746472"/>
                <a:ext cx="1121428" cy="305090"/>
              </a:xfrm>
              <a:custGeom>
                <a:avLst/>
                <a:gdLst/>
                <a:ahLst/>
                <a:cxnLst/>
                <a:rect l="l" t="t" r="r" b="b"/>
                <a:pathLst>
                  <a:path w="20290" h="5520" extrusionOk="0">
                    <a:moveTo>
                      <a:pt x="2316" y="1"/>
                    </a:moveTo>
                    <a:cubicBezTo>
                      <a:pt x="1046" y="1"/>
                      <a:pt x="0" y="940"/>
                      <a:pt x="0" y="2092"/>
                    </a:cubicBezTo>
                    <a:lnTo>
                      <a:pt x="0" y="3534"/>
                    </a:lnTo>
                    <a:cubicBezTo>
                      <a:pt x="0" y="4633"/>
                      <a:pt x="1046" y="5520"/>
                      <a:pt x="2316" y="5520"/>
                    </a:cubicBezTo>
                    <a:lnTo>
                      <a:pt x="20290" y="5520"/>
                    </a:lnTo>
                    <a:lnTo>
                      <a:pt x="20290" y="4408"/>
                    </a:lnTo>
                    <a:lnTo>
                      <a:pt x="20290" y="1099"/>
                    </a:lnTo>
                    <a:lnTo>
                      <a:pt x="20290" y="1"/>
                    </a:lnTo>
                    <a:close/>
                  </a:path>
                </a:pathLst>
              </a:custGeom>
              <a:solidFill>
                <a:schemeClr val="accent3"/>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09" name="Google Shape;802;p31">
                <a:extLst>
                  <a:ext uri="{FF2B5EF4-FFF2-40B4-BE49-F238E27FC236}">
                    <a16:creationId xmlns:a16="http://schemas.microsoft.com/office/drawing/2014/main" id="{2C744340-D0B6-4A32-9374-2C03ADAA76E3}"/>
                  </a:ext>
                </a:extLst>
              </p:cNvPr>
              <p:cNvSpPr/>
              <p:nvPr/>
            </p:nvSpPr>
            <p:spPr>
              <a:xfrm>
                <a:off x="5979692" y="4746472"/>
                <a:ext cx="1121428" cy="305090"/>
              </a:xfrm>
              <a:custGeom>
                <a:avLst/>
                <a:gdLst/>
                <a:ahLst/>
                <a:cxnLst/>
                <a:rect l="l" t="t" r="r" b="b"/>
                <a:pathLst>
                  <a:path w="20290" h="5520" extrusionOk="0">
                    <a:moveTo>
                      <a:pt x="2263" y="1"/>
                    </a:moveTo>
                    <a:cubicBezTo>
                      <a:pt x="993" y="1"/>
                      <a:pt x="0" y="940"/>
                      <a:pt x="0" y="2092"/>
                    </a:cubicBezTo>
                    <a:lnTo>
                      <a:pt x="0" y="3534"/>
                    </a:lnTo>
                    <a:cubicBezTo>
                      <a:pt x="0" y="4633"/>
                      <a:pt x="993" y="5520"/>
                      <a:pt x="2263" y="5520"/>
                    </a:cubicBezTo>
                    <a:lnTo>
                      <a:pt x="20290" y="5520"/>
                    </a:lnTo>
                    <a:lnTo>
                      <a:pt x="20290" y="4408"/>
                    </a:lnTo>
                    <a:lnTo>
                      <a:pt x="2144" y="4408"/>
                    </a:lnTo>
                    <a:cubicBezTo>
                      <a:pt x="1707" y="4408"/>
                      <a:pt x="1324" y="3971"/>
                      <a:pt x="1324" y="3468"/>
                    </a:cubicBezTo>
                    <a:lnTo>
                      <a:pt x="1324" y="2039"/>
                    </a:lnTo>
                    <a:cubicBezTo>
                      <a:pt x="1324" y="1602"/>
                      <a:pt x="1707" y="1099"/>
                      <a:pt x="2144" y="1099"/>
                    </a:cubicBezTo>
                    <a:lnTo>
                      <a:pt x="20290" y="1099"/>
                    </a:lnTo>
                    <a:lnTo>
                      <a:pt x="20290" y="1"/>
                    </a:lnTo>
                    <a:close/>
                  </a:path>
                </a:pathLst>
              </a:custGeom>
              <a:solidFill>
                <a:schemeClr val="accent4"/>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10" name="Google Shape;803;p31">
                <a:extLst>
                  <a:ext uri="{FF2B5EF4-FFF2-40B4-BE49-F238E27FC236}">
                    <a16:creationId xmlns:a16="http://schemas.microsoft.com/office/drawing/2014/main" id="{97C0CE84-7B4E-4CCE-8FD7-3CF2B21B0C70}"/>
                  </a:ext>
                </a:extLst>
              </p:cNvPr>
              <p:cNvSpPr/>
              <p:nvPr/>
            </p:nvSpPr>
            <p:spPr>
              <a:xfrm>
                <a:off x="6052814" y="4807214"/>
                <a:ext cx="1011717" cy="182944"/>
              </a:xfrm>
              <a:custGeom>
                <a:avLst/>
                <a:gdLst/>
                <a:ahLst/>
                <a:cxnLst/>
                <a:rect l="l" t="t" r="r" b="b"/>
                <a:pathLst>
                  <a:path w="18305" h="3310" extrusionOk="0">
                    <a:moveTo>
                      <a:pt x="821" y="0"/>
                    </a:moveTo>
                    <a:cubicBezTo>
                      <a:pt x="331" y="0"/>
                      <a:pt x="1" y="503"/>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11" name="Google Shape;804;p31">
                <a:extLst>
                  <a:ext uri="{FF2B5EF4-FFF2-40B4-BE49-F238E27FC236}">
                    <a16:creationId xmlns:a16="http://schemas.microsoft.com/office/drawing/2014/main" id="{5CB17839-65D7-47C8-BF37-55E75E502ADC}"/>
                  </a:ext>
                </a:extLst>
              </p:cNvPr>
              <p:cNvSpPr/>
              <p:nvPr/>
            </p:nvSpPr>
            <p:spPr>
              <a:xfrm>
                <a:off x="6052814" y="4898630"/>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12" name="Google Shape;805;p31">
                <a:extLst>
                  <a:ext uri="{FF2B5EF4-FFF2-40B4-BE49-F238E27FC236}">
                    <a16:creationId xmlns:a16="http://schemas.microsoft.com/office/drawing/2014/main" id="{157D8A5C-00ED-4A80-AEEF-FF9582C5B4A5}"/>
                  </a:ext>
                </a:extLst>
              </p:cNvPr>
              <p:cNvSpPr/>
              <p:nvPr/>
            </p:nvSpPr>
            <p:spPr>
              <a:xfrm>
                <a:off x="5818028" y="4137120"/>
                <a:ext cx="1121428" cy="304372"/>
              </a:xfrm>
              <a:custGeom>
                <a:avLst/>
                <a:gdLst/>
                <a:ahLst/>
                <a:cxnLst/>
                <a:rect l="l" t="t" r="r" b="b"/>
                <a:pathLst>
                  <a:path w="20290" h="5507" extrusionOk="0">
                    <a:moveTo>
                      <a:pt x="2316" y="1"/>
                    </a:moveTo>
                    <a:cubicBezTo>
                      <a:pt x="1046" y="1"/>
                      <a:pt x="0" y="927"/>
                      <a:pt x="0" y="2092"/>
                    </a:cubicBezTo>
                    <a:lnTo>
                      <a:pt x="0" y="3521"/>
                    </a:lnTo>
                    <a:cubicBezTo>
                      <a:pt x="0" y="4633"/>
                      <a:pt x="1046" y="5507"/>
                      <a:pt x="2316" y="5507"/>
                    </a:cubicBezTo>
                    <a:lnTo>
                      <a:pt x="20290" y="5507"/>
                    </a:lnTo>
                    <a:lnTo>
                      <a:pt x="20290" y="4408"/>
                    </a:lnTo>
                    <a:lnTo>
                      <a:pt x="20290" y="1099"/>
                    </a:lnTo>
                    <a:lnTo>
                      <a:pt x="20290" y="1"/>
                    </a:lnTo>
                    <a:close/>
                  </a:path>
                </a:pathLst>
              </a:custGeom>
              <a:solidFill>
                <a:srgbClr val="3FB6D6"/>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13" name="Google Shape;806;p31">
                <a:extLst>
                  <a:ext uri="{FF2B5EF4-FFF2-40B4-BE49-F238E27FC236}">
                    <a16:creationId xmlns:a16="http://schemas.microsoft.com/office/drawing/2014/main" id="{F318FE11-06EA-4D17-AD18-5A6A3449ECD1}"/>
                  </a:ext>
                </a:extLst>
              </p:cNvPr>
              <p:cNvSpPr/>
              <p:nvPr/>
            </p:nvSpPr>
            <p:spPr>
              <a:xfrm>
                <a:off x="5979692" y="4137120"/>
                <a:ext cx="1121428" cy="304372"/>
              </a:xfrm>
              <a:custGeom>
                <a:avLst/>
                <a:gdLst/>
                <a:ahLst/>
                <a:cxnLst/>
                <a:rect l="l" t="t" r="r" b="b"/>
                <a:pathLst>
                  <a:path w="20290" h="5507" extrusionOk="0">
                    <a:moveTo>
                      <a:pt x="2263" y="1"/>
                    </a:moveTo>
                    <a:cubicBezTo>
                      <a:pt x="993" y="1"/>
                      <a:pt x="0" y="927"/>
                      <a:pt x="0" y="2092"/>
                    </a:cubicBezTo>
                    <a:lnTo>
                      <a:pt x="0" y="3521"/>
                    </a:lnTo>
                    <a:cubicBezTo>
                      <a:pt x="0" y="4633"/>
                      <a:pt x="993" y="5507"/>
                      <a:pt x="2263" y="5507"/>
                    </a:cubicBezTo>
                    <a:lnTo>
                      <a:pt x="20290" y="5507"/>
                    </a:lnTo>
                    <a:lnTo>
                      <a:pt x="20290" y="4408"/>
                    </a:lnTo>
                    <a:lnTo>
                      <a:pt x="2144" y="4408"/>
                    </a:lnTo>
                    <a:cubicBezTo>
                      <a:pt x="1707" y="4408"/>
                      <a:pt x="1324" y="3971"/>
                      <a:pt x="1324" y="3468"/>
                    </a:cubicBezTo>
                    <a:lnTo>
                      <a:pt x="1324" y="2039"/>
                    </a:lnTo>
                    <a:cubicBezTo>
                      <a:pt x="1324" y="1589"/>
                      <a:pt x="1707" y="1099"/>
                      <a:pt x="2144" y="1099"/>
                    </a:cubicBezTo>
                    <a:lnTo>
                      <a:pt x="20290" y="1099"/>
                    </a:lnTo>
                    <a:lnTo>
                      <a:pt x="20290" y="1"/>
                    </a:lnTo>
                    <a:close/>
                  </a:path>
                </a:pathLst>
              </a:custGeom>
              <a:solidFill>
                <a:schemeClr val="accent2"/>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14" name="Google Shape;807;p31">
                <a:extLst>
                  <a:ext uri="{FF2B5EF4-FFF2-40B4-BE49-F238E27FC236}">
                    <a16:creationId xmlns:a16="http://schemas.microsoft.com/office/drawing/2014/main" id="{AC617E18-C9A4-4561-8372-E77866C5E8A4}"/>
                  </a:ext>
                </a:extLst>
              </p:cNvPr>
              <p:cNvSpPr/>
              <p:nvPr/>
            </p:nvSpPr>
            <p:spPr>
              <a:xfrm>
                <a:off x="6052814" y="4197862"/>
                <a:ext cx="1011717" cy="182944"/>
              </a:xfrm>
              <a:custGeom>
                <a:avLst/>
                <a:gdLst/>
                <a:ahLst/>
                <a:cxnLst/>
                <a:rect l="l" t="t" r="r" b="b"/>
                <a:pathLst>
                  <a:path w="18305" h="3310" extrusionOk="0">
                    <a:moveTo>
                      <a:pt x="821" y="0"/>
                    </a:moveTo>
                    <a:cubicBezTo>
                      <a:pt x="331" y="0"/>
                      <a:pt x="1" y="490"/>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15" name="Google Shape;808;p31">
                <a:extLst>
                  <a:ext uri="{FF2B5EF4-FFF2-40B4-BE49-F238E27FC236}">
                    <a16:creationId xmlns:a16="http://schemas.microsoft.com/office/drawing/2014/main" id="{597C1522-09EE-497E-A546-21408671C88A}"/>
                  </a:ext>
                </a:extLst>
              </p:cNvPr>
              <p:cNvSpPr/>
              <p:nvPr/>
            </p:nvSpPr>
            <p:spPr>
              <a:xfrm>
                <a:off x="6052814" y="4289278"/>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16" name="Google Shape;809;p31">
                <a:extLst>
                  <a:ext uri="{FF2B5EF4-FFF2-40B4-BE49-F238E27FC236}">
                    <a16:creationId xmlns:a16="http://schemas.microsoft.com/office/drawing/2014/main" id="{B9790C46-8F90-43AB-A40D-A02313A1FE36}"/>
                  </a:ext>
                </a:extLst>
              </p:cNvPr>
              <p:cNvSpPr/>
              <p:nvPr/>
            </p:nvSpPr>
            <p:spPr>
              <a:xfrm>
                <a:off x="5878714" y="4441437"/>
                <a:ext cx="1122202" cy="305090"/>
              </a:xfrm>
              <a:custGeom>
                <a:avLst/>
                <a:gdLst/>
                <a:ahLst/>
                <a:cxnLst/>
                <a:rect l="l" t="t" r="r" b="b"/>
                <a:pathLst>
                  <a:path w="20304" h="5520" extrusionOk="0">
                    <a:moveTo>
                      <a:pt x="1" y="1"/>
                    </a:moveTo>
                    <a:lnTo>
                      <a:pt x="1" y="1112"/>
                    </a:lnTo>
                    <a:lnTo>
                      <a:pt x="1" y="4421"/>
                    </a:lnTo>
                    <a:lnTo>
                      <a:pt x="1" y="5520"/>
                    </a:lnTo>
                    <a:lnTo>
                      <a:pt x="18146" y="5520"/>
                    </a:lnTo>
                    <a:cubicBezTo>
                      <a:pt x="19417" y="5520"/>
                      <a:pt x="20303" y="4633"/>
                      <a:pt x="20303" y="3534"/>
                    </a:cubicBezTo>
                    <a:lnTo>
                      <a:pt x="20303" y="2105"/>
                    </a:lnTo>
                    <a:cubicBezTo>
                      <a:pt x="20303" y="940"/>
                      <a:pt x="19417" y="1"/>
                      <a:pt x="18146" y="1"/>
                    </a:cubicBezTo>
                    <a:close/>
                  </a:path>
                </a:pathLst>
              </a:custGeom>
              <a:solidFill>
                <a:schemeClr val="accent6"/>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17" name="Google Shape;810;p31">
                <a:extLst>
                  <a:ext uri="{FF2B5EF4-FFF2-40B4-BE49-F238E27FC236}">
                    <a16:creationId xmlns:a16="http://schemas.microsoft.com/office/drawing/2014/main" id="{C2FD0F4C-FE02-4A94-9F7C-A4359310E2BB}"/>
                  </a:ext>
                </a:extLst>
              </p:cNvPr>
              <p:cNvSpPr/>
              <p:nvPr/>
            </p:nvSpPr>
            <p:spPr>
              <a:xfrm>
                <a:off x="5723626" y="4441437"/>
                <a:ext cx="1121484" cy="305090"/>
              </a:xfrm>
              <a:custGeom>
                <a:avLst/>
                <a:gdLst/>
                <a:ahLst/>
                <a:cxnLst/>
                <a:rect l="l" t="t" r="r" b="b"/>
                <a:pathLst>
                  <a:path w="20291" h="5520" extrusionOk="0">
                    <a:moveTo>
                      <a:pt x="1" y="1"/>
                    </a:moveTo>
                    <a:lnTo>
                      <a:pt x="1" y="1112"/>
                    </a:lnTo>
                    <a:lnTo>
                      <a:pt x="18199" y="1112"/>
                    </a:lnTo>
                    <a:cubicBezTo>
                      <a:pt x="18636" y="1112"/>
                      <a:pt x="18967" y="1602"/>
                      <a:pt x="18967" y="2039"/>
                    </a:cubicBezTo>
                    <a:lnTo>
                      <a:pt x="18967" y="3481"/>
                    </a:lnTo>
                    <a:cubicBezTo>
                      <a:pt x="18967" y="3971"/>
                      <a:pt x="18636" y="4421"/>
                      <a:pt x="18199" y="4421"/>
                    </a:cubicBezTo>
                    <a:lnTo>
                      <a:pt x="1" y="4421"/>
                    </a:lnTo>
                    <a:lnTo>
                      <a:pt x="1" y="5520"/>
                    </a:lnTo>
                    <a:lnTo>
                      <a:pt x="18093" y="5520"/>
                    </a:lnTo>
                    <a:cubicBezTo>
                      <a:pt x="19351" y="5520"/>
                      <a:pt x="20290" y="4633"/>
                      <a:pt x="20290" y="3534"/>
                    </a:cubicBezTo>
                    <a:lnTo>
                      <a:pt x="20290" y="2105"/>
                    </a:lnTo>
                    <a:cubicBezTo>
                      <a:pt x="20290" y="940"/>
                      <a:pt x="19351" y="1"/>
                      <a:pt x="18093" y="1"/>
                    </a:cubicBezTo>
                    <a:close/>
                  </a:path>
                </a:pathLst>
              </a:custGeom>
              <a:solidFill>
                <a:srgbClr val="EE1D69"/>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18" name="Google Shape;811;p31">
                <a:extLst>
                  <a:ext uri="{FF2B5EF4-FFF2-40B4-BE49-F238E27FC236}">
                    <a16:creationId xmlns:a16="http://schemas.microsoft.com/office/drawing/2014/main" id="{BB2A69A5-2D49-4B85-A645-93DAE0CC5D71}"/>
                  </a:ext>
                </a:extLst>
              </p:cNvPr>
              <p:cNvSpPr/>
              <p:nvPr/>
            </p:nvSpPr>
            <p:spPr>
              <a:xfrm>
                <a:off x="5760215" y="4502897"/>
                <a:ext cx="1011717" cy="182944"/>
              </a:xfrm>
              <a:custGeom>
                <a:avLst/>
                <a:gdLst/>
                <a:ahLst/>
                <a:cxnLst/>
                <a:rect l="l" t="t" r="r" b="b"/>
                <a:pathLst>
                  <a:path w="18305" h="3310" extrusionOk="0">
                    <a:moveTo>
                      <a:pt x="0" y="0"/>
                    </a:moveTo>
                    <a:lnTo>
                      <a:pt x="0" y="3309"/>
                    </a:lnTo>
                    <a:lnTo>
                      <a:pt x="17537" y="3309"/>
                    </a:lnTo>
                    <a:cubicBezTo>
                      <a:pt x="18027" y="3309"/>
                      <a:pt x="18305" y="2859"/>
                      <a:pt x="18305" y="2369"/>
                    </a:cubicBezTo>
                    <a:lnTo>
                      <a:pt x="18305" y="927"/>
                    </a:lnTo>
                    <a:cubicBezTo>
                      <a:pt x="18305" y="490"/>
                      <a:pt x="18027" y="0"/>
                      <a:pt x="17537" y="0"/>
                    </a:cubicBezTo>
                    <a:close/>
                  </a:path>
                </a:pathLst>
              </a:custGeom>
              <a:solidFill>
                <a:srgbClr val="FEFEF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19" name="Google Shape;812;p31">
                <a:extLst>
                  <a:ext uri="{FF2B5EF4-FFF2-40B4-BE49-F238E27FC236}">
                    <a16:creationId xmlns:a16="http://schemas.microsoft.com/office/drawing/2014/main" id="{0385A1DD-AED6-4BBF-818D-F6805D362168}"/>
                  </a:ext>
                </a:extLst>
              </p:cNvPr>
              <p:cNvSpPr/>
              <p:nvPr/>
            </p:nvSpPr>
            <p:spPr>
              <a:xfrm>
                <a:off x="5760215" y="4594314"/>
                <a:ext cx="1011717" cy="91527"/>
              </a:xfrm>
              <a:custGeom>
                <a:avLst/>
                <a:gdLst/>
                <a:ahLst/>
                <a:cxnLst/>
                <a:rect l="l" t="t" r="r" b="b"/>
                <a:pathLst>
                  <a:path w="18305" h="1656" extrusionOk="0">
                    <a:moveTo>
                      <a:pt x="0" y="1"/>
                    </a:moveTo>
                    <a:lnTo>
                      <a:pt x="0" y="1655"/>
                    </a:lnTo>
                    <a:lnTo>
                      <a:pt x="17537" y="1655"/>
                    </a:lnTo>
                    <a:cubicBezTo>
                      <a:pt x="18027" y="1655"/>
                      <a:pt x="18305" y="1205"/>
                      <a:pt x="18305" y="715"/>
                    </a:cubicBezTo>
                    <a:lnTo>
                      <a:pt x="18305" y="1"/>
                    </a:lnTo>
                    <a:close/>
                  </a:path>
                </a:pathLst>
              </a:custGeom>
              <a:solidFill>
                <a:srgbClr val="E3E8DD"/>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20" name="Google Shape;813;p31">
                <a:extLst>
                  <a:ext uri="{FF2B5EF4-FFF2-40B4-BE49-F238E27FC236}">
                    <a16:creationId xmlns:a16="http://schemas.microsoft.com/office/drawing/2014/main" id="{88640C6F-0822-47FA-83C1-A54B8B33A937}"/>
                  </a:ext>
                </a:extLst>
              </p:cNvPr>
              <p:cNvSpPr/>
              <p:nvPr/>
            </p:nvSpPr>
            <p:spPr>
              <a:xfrm>
                <a:off x="5485910" y="4847726"/>
                <a:ext cx="200077" cy="203836"/>
              </a:xfrm>
              <a:custGeom>
                <a:avLst/>
                <a:gdLst/>
                <a:ahLst/>
                <a:cxnLst/>
                <a:rect l="l" t="t" r="r" b="b"/>
                <a:pathLst>
                  <a:path w="3620" h="3688" extrusionOk="0">
                    <a:moveTo>
                      <a:pt x="1020" y="0"/>
                    </a:moveTo>
                    <a:cubicBezTo>
                      <a:pt x="495" y="0"/>
                      <a:pt x="74" y="143"/>
                      <a:pt x="0" y="485"/>
                    </a:cubicBezTo>
                    <a:lnTo>
                      <a:pt x="1152" y="3688"/>
                    </a:lnTo>
                    <a:lnTo>
                      <a:pt x="3468" y="1305"/>
                    </a:lnTo>
                    <a:cubicBezTo>
                      <a:pt x="3619" y="602"/>
                      <a:pt x="2099" y="0"/>
                      <a:pt x="1020" y="0"/>
                    </a:cubicBezTo>
                    <a:close/>
                  </a:path>
                </a:pathLst>
              </a:custGeom>
              <a:solidFill>
                <a:srgbClr val="EDD56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21" name="Google Shape;814;p31">
                <a:extLst>
                  <a:ext uri="{FF2B5EF4-FFF2-40B4-BE49-F238E27FC236}">
                    <a16:creationId xmlns:a16="http://schemas.microsoft.com/office/drawing/2014/main" id="{BD360D69-2C70-49AD-8B64-6D2EF00DEDDE}"/>
                  </a:ext>
                </a:extLst>
              </p:cNvPr>
              <p:cNvSpPr/>
              <p:nvPr/>
            </p:nvSpPr>
            <p:spPr>
              <a:xfrm>
                <a:off x="5528302" y="4988168"/>
                <a:ext cx="64445" cy="63395"/>
              </a:xfrm>
              <a:custGeom>
                <a:avLst/>
                <a:gdLst/>
                <a:ahLst/>
                <a:cxnLst/>
                <a:rect l="l" t="t" r="r" b="b"/>
                <a:pathLst>
                  <a:path w="1166" h="1147" extrusionOk="0">
                    <a:moveTo>
                      <a:pt x="349" y="0"/>
                    </a:moveTo>
                    <a:cubicBezTo>
                      <a:pt x="216" y="0"/>
                      <a:pt x="102" y="26"/>
                      <a:pt x="1" y="88"/>
                    </a:cubicBezTo>
                    <a:lnTo>
                      <a:pt x="385" y="1147"/>
                    </a:lnTo>
                    <a:lnTo>
                      <a:pt x="1166" y="313"/>
                    </a:lnTo>
                    <a:cubicBezTo>
                      <a:pt x="1046" y="207"/>
                      <a:pt x="835" y="88"/>
                      <a:pt x="663" y="35"/>
                    </a:cubicBezTo>
                    <a:cubicBezTo>
                      <a:pt x="547" y="13"/>
                      <a:pt x="444" y="0"/>
                      <a:pt x="349" y="0"/>
                    </a:cubicBezTo>
                    <a:close/>
                  </a:path>
                </a:pathLst>
              </a:custGeom>
              <a:solidFill>
                <a:srgbClr val="233E49"/>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22" name="Google Shape;815;p31">
                <a:extLst>
                  <a:ext uri="{FF2B5EF4-FFF2-40B4-BE49-F238E27FC236}">
                    <a16:creationId xmlns:a16="http://schemas.microsoft.com/office/drawing/2014/main" id="{D538E562-E7F8-47EA-B6D7-EA2C06E79A74}"/>
                  </a:ext>
                </a:extLst>
              </p:cNvPr>
              <p:cNvSpPr/>
              <p:nvPr/>
            </p:nvSpPr>
            <p:spPr>
              <a:xfrm>
                <a:off x="5644646" y="4085222"/>
                <a:ext cx="228265" cy="152158"/>
              </a:xfrm>
              <a:custGeom>
                <a:avLst/>
                <a:gdLst/>
                <a:ahLst/>
                <a:cxnLst/>
                <a:rect l="l" t="t" r="r" b="b"/>
                <a:pathLst>
                  <a:path w="4130" h="2753" extrusionOk="0">
                    <a:moveTo>
                      <a:pt x="768" y="0"/>
                    </a:moveTo>
                    <a:cubicBezTo>
                      <a:pt x="543" y="0"/>
                      <a:pt x="384" y="106"/>
                      <a:pt x="331" y="278"/>
                    </a:cubicBezTo>
                    <a:lnTo>
                      <a:pt x="53" y="1602"/>
                    </a:lnTo>
                    <a:cubicBezTo>
                      <a:pt x="0" y="1654"/>
                      <a:pt x="53" y="1760"/>
                      <a:pt x="53" y="1866"/>
                    </a:cubicBezTo>
                    <a:cubicBezTo>
                      <a:pt x="106" y="1932"/>
                      <a:pt x="159" y="1985"/>
                      <a:pt x="265" y="2038"/>
                    </a:cubicBezTo>
                    <a:lnTo>
                      <a:pt x="331" y="2038"/>
                    </a:lnTo>
                    <a:lnTo>
                      <a:pt x="3362" y="2753"/>
                    </a:lnTo>
                    <a:cubicBezTo>
                      <a:pt x="3415" y="2753"/>
                      <a:pt x="3521" y="2753"/>
                      <a:pt x="3640" y="2700"/>
                    </a:cubicBezTo>
                    <a:cubicBezTo>
                      <a:pt x="3693" y="2647"/>
                      <a:pt x="3746" y="2594"/>
                      <a:pt x="3799" y="2475"/>
                    </a:cubicBezTo>
                    <a:lnTo>
                      <a:pt x="4077" y="1204"/>
                    </a:lnTo>
                    <a:cubicBezTo>
                      <a:pt x="4130" y="993"/>
                      <a:pt x="4024" y="821"/>
                      <a:pt x="3799" y="768"/>
                    </a:cubicBezTo>
                    <a:lnTo>
                      <a:pt x="768" y="0"/>
                    </a:lnTo>
                    <a:close/>
                  </a:path>
                </a:pathLst>
              </a:custGeom>
              <a:solidFill>
                <a:srgbClr val="EE1D69"/>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23" name="Google Shape;816;p31">
                <a:extLst>
                  <a:ext uri="{FF2B5EF4-FFF2-40B4-BE49-F238E27FC236}">
                    <a16:creationId xmlns:a16="http://schemas.microsoft.com/office/drawing/2014/main" id="{7CEB205C-EECD-4753-A3E2-172F4BF78B7C}"/>
                  </a:ext>
                </a:extLst>
              </p:cNvPr>
              <p:cNvSpPr/>
              <p:nvPr/>
            </p:nvSpPr>
            <p:spPr>
              <a:xfrm>
                <a:off x="5644646" y="4137120"/>
                <a:ext cx="215829" cy="100260"/>
              </a:xfrm>
              <a:custGeom>
                <a:avLst/>
                <a:gdLst/>
                <a:ahLst/>
                <a:cxnLst/>
                <a:rect l="l" t="t" r="r" b="b"/>
                <a:pathLst>
                  <a:path w="3905" h="1814" extrusionOk="0">
                    <a:moveTo>
                      <a:pt x="159" y="1"/>
                    </a:moveTo>
                    <a:lnTo>
                      <a:pt x="53" y="663"/>
                    </a:lnTo>
                    <a:cubicBezTo>
                      <a:pt x="0" y="715"/>
                      <a:pt x="53" y="821"/>
                      <a:pt x="53" y="927"/>
                    </a:cubicBezTo>
                    <a:cubicBezTo>
                      <a:pt x="106" y="993"/>
                      <a:pt x="159" y="1046"/>
                      <a:pt x="265" y="1099"/>
                    </a:cubicBezTo>
                    <a:lnTo>
                      <a:pt x="331" y="1099"/>
                    </a:lnTo>
                    <a:lnTo>
                      <a:pt x="3362" y="1814"/>
                    </a:lnTo>
                    <a:cubicBezTo>
                      <a:pt x="3415" y="1814"/>
                      <a:pt x="3521" y="1814"/>
                      <a:pt x="3640" y="1761"/>
                    </a:cubicBezTo>
                    <a:cubicBezTo>
                      <a:pt x="3693" y="1708"/>
                      <a:pt x="3746" y="1655"/>
                      <a:pt x="3799" y="1536"/>
                    </a:cubicBezTo>
                    <a:lnTo>
                      <a:pt x="3905" y="927"/>
                    </a:lnTo>
                    <a:lnTo>
                      <a:pt x="159" y="1"/>
                    </a:lnTo>
                    <a:close/>
                  </a:path>
                </a:pathLst>
              </a:custGeom>
              <a:solidFill>
                <a:srgbClr val="D4145A"/>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24" name="Google Shape;817;p31">
                <a:extLst>
                  <a:ext uri="{FF2B5EF4-FFF2-40B4-BE49-F238E27FC236}">
                    <a16:creationId xmlns:a16="http://schemas.microsoft.com/office/drawing/2014/main" id="{4194502E-AF13-4627-A776-CDA3D84EE592}"/>
                  </a:ext>
                </a:extLst>
              </p:cNvPr>
              <p:cNvSpPr/>
              <p:nvPr/>
            </p:nvSpPr>
            <p:spPr>
              <a:xfrm>
                <a:off x="5629280" y="4231521"/>
                <a:ext cx="209971" cy="688388"/>
              </a:xfrm>
              <a:custGeom>
                <a:avLst/>
                <a:gdLst/>
                <a:ahLst/>
                <a:cxnLst/>
                <a:rect l="l" t="t" r="r" b="b"/>
                <a:pathLst>
                  <a:path w="3799" h="12455" extrusionOk="0">
                    <a:moveTo>
                      <a:pt x="2753" y="0"/>
                    </a:moveTo>
                    <a:lnTo>
                      <a:pt x="0" y="11528"/>
                    </a:lnTo>
                    <a:lnTo>
                      <a:pt x="874" y="12454"/>
                    </a:lnTo>
                    <a:lnTo>
                      <a:pt x="3799" y="278"/>
                    </a:lnTo>
                    <a:lnTo>
                      <a:pt x="2753" y="0"/>
                    </a:lnTo>
                    <a:close/>
                  </a:path>
                </a:pathLst>
              </a:custGeom>
              <a:solidFill>
                <a:srgbClr val="309AB7"/>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25" name="Google Shape;818;p31">
                <a:extLst>
                  <a:ext uri="{FF2B5EF4-FFF2-40B4-BE49-F238E27FC236}">
                    <a16:creationId xmlns:a16="http://schemas.microsoft.com/office/drawing/2014/main" id="{27BBCB0A-86B3-4A13-9F04-94D9B17FB22C}"/>
                  </a:ext>
                </a:extLst>
              </p:cNvPr>
              <p:cNvSpPr/>
              <p:nvPr/>
            </p:nvSpPr>
            <p:spPr>
              <a:xfrm>
                <a:off x="5559032" y="4216156"/>
                <a:ext cx="222462" cy="685459"/>
              </a:xfrm>
              <a:custGeom>
                <a:avLst/>
                <a:gdLst/>
                <a:ahLst/>
                <a:cxnLst/>
                <a:rect l="l" t="t" r="r" b="b"/>
                <a:pathLst>
                  <a:path w="4025" h="12402" extrusionOk="0">
                    <a:moveTo>
                      <a:pt x="2754" y="0"/>
                    </a:moveTo>
                    <a:lnTo>
                      <a:pt x="1" y="11475"/>
                    </a:lnTo>
                    <a:lnTo>
                      <a:pt x="437" y="12402"/>
                    </a:lnTo>
                    <a:lnTo>
                      <a:pt x="1271" y="11806"/>
                    </a:lnTo>
                    <a:lnTo>
                      <a:pt x="4024" y="278"/>
                    </a:lnTo>
                    <a:lnTo>
                      <a:pt x="2754" y="0"/>
                    </a:lnTo>
                    <a:close/>
                  </a:path>
                </a:pathLst>
              </a:custGeom>
              <a:solidFill>
                <a:srgbClr val="16607A"/>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26" name="Google Shape;819;p31">
                <a:extLst>
                  <a:ext uri="{FF2B5EF4-FFF2-40B4-BE49-F238E27FC236}">
                    <a16:creationId xmlns:a16="http://schemas.microsoft.com/office/drawing/2014/main" id="{3AA1370E-FB07-4236-9E8C-3F319E67A9A2}"/>
                  </a:ext>
                </a:extLst>
              </p:cNvPr>
              <p:cNvSpPr/>
              <p:nvPr/>
            </p:nvSpPr>
            <p:spPr>
              <a:xfrm>
                <a:off x="5485910" y="4200791"/>
                <a:ext cx="225336" cy="673741"/>
              </a:xfrm>
              <a:custGeom>
                <a:avLst/>
                <a:gdLst/>
                <a:ahLst/>
                <a:cxnLst/>
                <a:rect l="l" t="t" r="r" b="b"/>
                <a:pathLst>
                  <a:path w="4077" h="12190" extrusionOk="0">
                    <a:moveTo>
                      <a:pt x="2925" y="0"/>
                    </a:moveTo>
                    <a:lnTo>
                      <a:pt x="0" y="12190"/>
                    </a:lnTo>
                    <a:lnTo>
                      <a:pt x="0" y="12190"/>
                    </a:lnTo>
                    <a:lnTo>
                      <a:pt x="1324" y="11753"/>
                    </a:lnTo>
                    <a:lnTo>
                      <a:pt x="4077" y="278"/>
                    </a:lnTo>
                    <a:lnTo>
                      <a:pt x="2925" y="0"/>
                    </a:lnTo>
                    <a:close/>
                  </a:path>
                </a:pathLst>
              </a:custGeom>
              <a:solidFill>
                <a:srgbClr val="309AB7"/>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27" name="Google Shape;820;p31">
                <a:extLst>
                  <a:ext uri="{FF2B5EF4-FFF2-40B4-BE49-F238E27FC236}">
                    <a16:creationId xmlns:a16="http://schemas.microsoft.com/office/drawing/2014/main" id="{CCF0D91D-5B0C-4627-9233-F6DF37E84BAC}"/>
                  </a:ext>
                </a:extLst>
              </p:cNvPr>
              <p:cNvSpPr/>
              <p:nvPr/>
            </p:nvSpPr>
            <p:spPr>
              <a:xfrm>
                <a:off x="5616845" y="4167132"/>
                <a:ext cx="240701" cy="161720"/>
              </a:xfrm>
              <a:custGeom>
                <a:avLst/>
                <a:gdLst/>
                <a:ahLst/>
                <a:cxnLst/>
                <a:rect l="l" t="t" r="r" b="b"/>
                <a:pathLst>
                  <a:path w="4355" h="2926" extrusionOk="0">
                    <a:moveTo>
                      <a:pt x="834" y="0"/>
                    </a:moveTo>
                    <a:cubicBezTo>
                      <a:pt x="715" y="0"/>
                      <a:pt x="609" y="0"/>
                      <a:pt x="556" y="53"/>
                    </a:cubicBezTo>
                    <a:cubicBezTo>
                      <a:pt x="437" y="120"/>
                      <a:pt x="384" y="225"/>
                      <a:pt x="331" y="278"/>
                    </a:cubicBezTo>
                    <a:lnTo>
                      <a:pt x="53" y="1655"/>
                    </a:lnTo>
                    <a:cubicBezTo>
                      <a:pt x="0" y="1880"/>
                      <a:pt x="106" y="2105"/>
                      <a:pt x="331" y="2105"/>
                    </a:cubicBezTo>
                    <a:lnTo>
                      <a:pt x="3534" y="2925"/>
                    </a:lnTo>
                    <a:cubicBezTo>
                      <a:pt x="3746" y="2925"/>
                      <a:pt x="3971" y="2819"/>
                      <a:pt x="4024" y="2594"/>
                    </a:cubicBezTo>
                    <a:lnTo>
                      <a:pt x="4302" y="1271"/>
                    </a:lnTo>
                    <a:cubicBezTo>
                      <a:pt x="4355" y="1165"/>
                      <a:pt x="4302" y="1046"/>
                      <a:pt x="4249" y="940"/>
                    </a:cubicBezTo>
                    <a:cubicBezTo>
                      <a:pt x="4196" y="887"/>
                      <a:pt x="4143" y="834"/>
                      <a:pt x="4077" y="834"/>
                    </a:cubicBezTo>
                    <a:lnTo>
                      <a:pt x="4024" y="781"/>
                    </a:lnTo>
                    <a:lnTo>
                      <a:pt x="834" y="0"/>
                    </a:lnTo>
                    <a:close/>
                  </a:path>
                </a:pathLst>
              </a:custGeom>
              <a:solidFill>
                <a:srgbClr val="DDDDDD"/>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28" name="Google Shape;821;p31">
                <a:extLst>
                  <a:ext uri="{FF2B5EF4-FFF2-40B4-BE49-F238E27FC236}">
                    <a16:creationId xmlns:a16="http://schemas.microsoft.com/office/drawing/2014/main" id="{D665E1B2-D4F5-494A-A373-12D73EAD5FB1}"/>
                  </a:ext>
                </a:extLst>
              </p:cNvPr>
              <p:cNvSpPr/>
              <p:nvPr/>
            </p:nvSpPr>
            <p:spPr>
              <a:xfrm>
                <a:off x="5629280" y="4167132"/>
                <a:ext cx="228265" cy="106837"/>
              </a:xfrm>
              <a:custGeom>
                <a:avLst/>
                <a:gdLst/>
                <a:ahLst/>
                <a:cxnLst/>
                <a:rect l="l" t="t" r="r" b="b"/>
                <a:pathLst>
                  <a:path w="4130" h="1933" extrusionOk="0">
                    <a:moveTo>
                      <a:pt x="609" y="0"/>
                    </a:moveTo>
                    <a:cubicBezTo>
                      <a:pt x="490" y="0"/>
                      <a:pt x="384" y="0"/>
                      <a:pt x="331" y="53"/>
                    </a:cubicBezTo>
                    <a:cubicBezTo>
                      <a:pt x="212" y="120"/>
                      <a:pt x="159" y="225"/>
                      <a:pt x="106" y="278"/>
                    </a:cubicBezTo>
                    <a:lnTo>
                      <a:pt x="0" y="940"/>
                    </a:lnTo>
                    <a:lnTo>
                      <a:pt x="3918" y="1933"/>
                    </a:lnTo>
                    <a:lnTo>
                      <a:pt x="4077" y="1271"/>
                    </a:lnTo>
                    <a:cubicBezTo>
                      <a:pt x="4130" y="1165"/>
                      <a:pt x="4077" y="1046"/>
                      <a:pt x="4024" y="940"/>
                    </a:cubicBezTo>
                    <a:cubicBezTo>
                      <a:pt x="3971" y="887"/>
                      <a:pt x="3918" y="834"/>
                      <a:pt x="3852" y="834"/>
                    </a:cubicBezTo>
                    <a:lnTo>
                      <a:pt x="3799" y="781"/>
                    </a:lnTo>
                    <a:lnTo>
                      <a:pt x="609" y="0"/>
                    </a:lnTo>
                    <a:close/>
                  </a:path>
                </a:pathLst>
              </a:custGeom>
              <a:solidFill>
                <a:srgbClr val="FAFBED"/>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29" name="Google Shape;822;p31">
                <a:extLst>
                  <a:ext uri="{FF2B5EF4-FFF2-40B4-BE49-F238E27FC236}">
                    <a16:creationId xmlns:a16="http://schemas.microsoft.com/office/drawing/2014/main" id="{7638DBB5-77AB-477A-9DD9-F9CADA2F2B13}"/>
                  </a:ext>
                </a:extLst>
              </p:cNvPr>
              <p:cNvSpPr/>
              <p:nvPr/>
            </p:nvSpPr>
            <p:spPr>
              <a:xfrm>
                <a:off x="5626351" y="4160499"/>
                <a:ext cx="243630" cy="80584"/>
              </a:xfrm>
              <a:custGeom>
                <a:avLst/>
                <a:gdLst/>
                <a:ahLst/>
                <a:cxnLst/>
                <a:rect l="l" t="t" r="r" b="b"/>
                <a:pathLst>
                  <a:path w="4408" h="1458" extrusionOk="0">
                    <a:moveTo>
                      <a:pt x="263" y="0"/>
                    </a:moveTo>
                    <a:cubicBezTo>
                      <a:pt x="159" y="0"/>
                      <a:pt x="53" y="87"/>
                      <a:pt x="53" y="173"/>
                    </a:cubicBezTo>
                    <a:cubicBezTo>
                      <a:pt x="0" y="345"/>
                      <a:pt x="106" y="504"/>
                      <a:pt x="212" y="504"/>
                    </a:cubicBezTo>
                    <a:lnTo>
                      <a:pt x="4077" y="1444"/>
                    </a:lnTo>
                    <a:cubicBezTo>
                      <a:pt x="4106" y="1454"/>
                      <a:pt x="4134" y="1458"/>
                      <a:pt x="4160" y="1458"/>
                    </a:cubicBezTo>
                    <a:cubicBezTo>
                      <a:pt x="4277" y="1458"/>
                      <a:pt x="4364" y="1372"/>
                      <a:pt x="4408" y="1285"/>
                    </a:cubicBezTo>
                    <a:cubicBezTo>
                      <a:pt x="4408" y="1113"/>
                      <a:pt x="4355" y="1007"/>
                      <a:pt x="4183" y="954"/>
                    </a:cubicBezTo>
                    <a:lnTo>
                      <a:pt x="331" y="15"/>
                    </a:lnTo>
                    <a:cubicBezTo>
                      <a:pt x="309" y="5"/>
                      <a:pt x="286" y="0"/>
                      <a:pt x="263" y="0"/>
                    </a:cubicBezTo>
                    <a:close/>
                  </a:path>
                </a:pathLst>
              </a:custGeom>
              <a:solidFill>
                <a:srgbClr val="233E49"/>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30" name="Google Shape;823;p31">
                <a:extLst>
                  <a:ext uri="{FF2B5EF4-FFF2-40B4-BE49-F238E27FC236}">
                    <a16:creationId xmlns:a16="http://schemas.microsoft.com/office/drawing/2014/main" id="{194525C9-9686-4EE4-B064-D6CE5BAD6212}"/>
                  </a:ext>
                </a:extLst>
              </p:cNvPr>
              <p:cNvSpPr/>
              <p:nvPr/>
            </p:nvSpPr>
            <p:spPr>
              <a:xfrm>
                <a:off x="5604409" y="4252690"/>
                <a:ext cx="244349" cy="79865"/>
              </a:xfrm>
              <a:custGeom>
                <a:avLst/>
                <a:gdLst/>
                <a:ahLst/>
                <a:cxnLst/>
                <a:rect l="l" t="t" r="r" b="b"/>
                <a:pathLst>
                  <a:path w="4421" h="1445" extrusionOk="0">
                    <a:moveTo>
                      <a:pt x="331" y="1"/>
                    </a:moveTo>
                    <a:cubicBezTo>
                      <a:pt x="225" y="1"/>
                      <a:pt x="66" y="54"/>
                      <a:pt x="66" y="226"/>
                    </a:cubicBezTo>
                    <a:cubicBezTo>
                      <a:pt x="0" y="332"/>
                      <a:pt x="119" y="491"/>
                      <a:pt x="225" y="491"/>
                    </a:cubicBezTo>
                    <a:lnTo>
                      <a:pt x="4090" y="1430"/>
                    </a:lnTo>
                    <a:cubicBezTo>
                      <a:pt x="4119" y="1440"/>
                      <a:pt x="4147" y="1444"/>
                      <a:pt x="4173" y="1444"/>
                    </a:cubicBezTo>
                    <a:cubicBezTo>
                      <a:pt x="4290" y="1444"/>
                      <a:pt x="4378" y="1358"/>
                      <a:pt x="4421" y="1271"/>
                    </a:cubicBezTo>
                    <a:cubicBezTo>
                      <a:pt x="4421" y="1099"/>
                      <a:pt x="4368" y="994"/>
                      <a:pt x="4196" y="941"/>
                    </a:cubicBezTo>
                    <a:lnTo>
                      <a:pt x="331" y="1"/>
                    </a:lnTo>
                    <a:close/>
                  </a:path>
                </a:pathLst>
              </a:custGeom>
              <a:solidFill>
                <a:srgbClr val="233E49"/>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31" name="Google Shape;824;p31">
                <a:extLst>
                  <a:ext uri="{FF2B5EF4-FFF2-40B4-BE49-F238E27FC236}">
                    <a16:creationId xmlns:a16="http://schemas.microsoft.com/office/drawing/2014/main" id="{9BC71FEA-8A2F-4DE7-ACA6-7327832F3D83}"/>
                  </a:ext>
                </a:extLst>
              </p:cNvPr>
              <p:cNvSpPr/>
              <p:nvPr/>
            </p:nvSpPr>
            <p:spPr>
              <a:xfrm>
                <a:off x="6376144" y="3457797"/>
                <a:ext cx="158072" cy="233903"/>
              </a:xfrm>
              <a:custGeom>
                <a:avLst/>
                <a:gdLst/>
                <a:ahLst/>
                <a:cxnLst/>
                <a:rect l="l" t="t" r="r" b="b"/>
                <a:pathLst>
                  <a:path w="2860" h="4232" extrusionOk="0">
                    <a:moveTo>
                      <a:pt x="2381" y="0"/>
                    </a:moveTo>
                    <a:cubicBezTo>
                      <a:pt x="2298" y="0"/>
                      <a:pt x="2214" y="33"/>
                      <a:pt x="2145" y="102"/>
                    </a:cubicBezTo>
                    <a:cubicBezTo>
                      <a:pt x="2039" y="155"/>
                      <a:pt x="1" y="1532"/>
                      <a:pt x="384" y="3901"/>
                    </a:cubicBezTo>
                    <a:cubicBezTo>
                      <a:pt x="437" y="4073"/>
                      <a:pt x="596" y="4231"/>
                      <a:pt x="821" y="4231"/>
                    </a:cubicBezTo>
                    <a:lnTo>
                      <a:pt x="874" y="4231"/>
                    </a:lnTo>
                    <a:cubicBezTo>
                      <a:pt x="1099" y="4179"/>
                      <a:pt x="1258" y="3954"/>
                      <a:pt x="1205" y="3742"/>
                    </a:cubicBezTo>
                    <a:cubicBezTo>
                      <a:pt x="927" y="1968"/>
                      <a:pt x="2528" y="817"/>
                      <a:pt x="2581" y="817"/>
                    </a:cubicBezTo>
                    <a:cubicBezTo>
                      <a:pt x="2806" y="645"/>
                      <a:pt x="2859" y="380"/>
                      <a:pt x="2701" y="208"/>
                    </a:cubicBezTo>
                    <a:cubicBezTo>
                      <a:pt x="2629" y="73"/>
                      <a:pt x="2506" y="0"/>
                      <a:pt x="2381" y="0"/>
                    </a:cubicBezTo>
                    <a:close/>
                  </a:path>
                </a:pathLst>
              </a:custGeom>
              <a:solidFill>
                <a:schemeClr val="accent2"/>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32" name="Google Shape;825;p31">
                <a:extLst>
                  <a:ext uri="{FF2B5EF4-FFF2-40B4-BE49-F238E27FC236}">
                    <a16:creationId xmlns:a16="http://schemas.microsoft.com/office/drawing/2014/main" id="{2AA52B43-83FE-4EB5-803E-C1C85CECEEF3}"/>
                  </a:ext>
                </a:extLst>
              </p:cNvPr>
              <p:cNvSpPr/>
              <p:nvPr/>
            </p:nvSpPr>
            <p:spPr>
              <a:xfrm>
                <a:off x="6180820" y="3609734"/>
                <a:ext cx="527497" cy="527442"/>
              </a:xfrm>
              <a:custGeom>
                <a:avLst/>
                <a:gdLst/>
                <a:ahLst/>
                <a:cxnLst/>
                <a:rect l="l" t="t" r="r" b="b"/>
                <a:pathLst>
                  <a:path w="9544" h="9543" extrusionOk="0">
                    <a:moveTo>
                      <a:pt x="4739" y="0"/>
                    </a:moveTo>
                    <a:cubicBezTo>
                      <a:pt x="2145" y="0"/>
                      <a:pt x="1" y="2144"/>
                      <a:pt x="1" y="4791"/>
                    </a:cubicBezTo>
                    <a:cubicBezTo>
                      <a:pt x="1" y="7385"/>
                      <a:pt x="2145" y="9543"/>
                      <a:pt x="4739" y="9543"/>
                    </a:cubicBezTo>
                    <a:cubicBezTo>
                      <a:pt x="7386" y="9543"/>
                      <a:pt x="9543" y="7385"/>
                      <a:pt x="9543" y="4791"/>
                    </a:cubicBezTo>
                    <a:cubicBezTo>
                      <a:pt x="9543" y="2144"/>
                      <a:pt x="7386" y="0"/>
                      <a:pt x="4739" y="0"/>
                    </a:cubicBezTo>
                    <a:close/>
                  </a:path>
                </a:pathLst>
              </a:custGeom>
              <a:solidFill>
                <a:schemeClr val="accent6"/>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33" name="Google Shape;826;p31">
                <a:extLst>
                  <a:ext uri="{FF2B5EF4-FFF2-40B4-BE49-F238E27FC236}">
                    <a16:creationId xmlns:a16="http://schemas.microsoft.com/office/drawing/2014/main" id="{61599DE9-3E0C-45AC-B0D7-7897B14E6713}"/>
                  </a:ext>
                </a:extLst>
              </p:cNvPr>
              <p:cNvSpPr/>
              <p:nvPr/>
            </p:nvSpPr>
            <p:spPr>
              <a:xfrm>
                <a:off x="6241562" y="3659421"/>
                <a:ext cx="207815" cy="145692"/>
              </a:xfrm>
              <a:custGeom>
                <a:avLst/>
                <a:gdLst/>
                <a:ahLst/>
                <a:cxnLst/>
                <a:rect l="l" t="t" r="r" b="b"/>
                <a:pathLst>
                  <a:path w="3760" h="2636" extrusionOk="0">
                    <a:moveTo>
                      <a:pt x="2633" y="1"/>
                    </a:moveTo>
                    <a:cubicBezTo>
                      <a:pt x="2247" y="1"/>
                      <a:pt x="1778" y="140"/>
                      <a:pt x="1324" y="425"/>
                    </a:cubicBezTo>
                    <a:cubicBezTo>
                      <a:pt x="450" y="914"/>
                      <a:pt x="0" y="1748"/>
                      <a:pt x="278" y="2238"/>
                    </a:cubicBezTo>
                    <a:cubicBezTo>
                      <a:pt x="439" y="2509"/>
                      <a:pt x="746" y="2635"/>
                      <a:pt x="1120" y="2635"/>
                    </a:cubicBezTo>
                    <a:cubicBezTo>
                      <a:pt x="1513" y="2635"/>
                      <a:pt x="1981" y="2496"/>
                      <a:pt x="2436" y="2238"/>
                    </a:cubicBezTo>
                    <a:cubicBezTo>
                      <a:pt x="3309" y="1695"/>
                      <a:pt x="3759" y="861"/>
                      <a:pt x="3428" y="372"/>
                    </a:cubicBezTo>
                    <a:cubicBezTo>
                      <a:pt x="3293" y="127"/>
                      <a:pt x="3000" y="1"/>
                      <a:pt x="2633" y="1"/>
                    </a:cubicBezTo>
                    <a:close/>
                  </a:path>
                </a:pathLst>
              </a:custGeom>
              <a:solidFill>
                <a:schemeClr val="accent5"/>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34" name="Google Shape;827;p31">
                <a:extLst>
                  <a:ext uri="{FF2B5EF4-FFF2-40B4-BE49-F238E27FC236}">
                    <a16:creationId xmlns:a16="http://schemas.microsoft.com/office/drawing/2014/main" id="{9CDD23C3-2179-46CF-9AA6-1159DB3C045A}"/>
                  </a:ext>
                </a:extLst>
              </p:cNvPr>
              <p:cNvSpPr/>
              <p:nvPr/>
            </p:nvSpPr>
            <p:spPr>
              <a:xfrm>
                <a:off x="6189608" y="3719445"/>
                <a:ext cx="518709" cy="417731"/>
              </a:xfrm>
              <a:custGeom>
                <a:avLst/>
                <a:gdLst/>
                <a:ahLst/>
                <a:cxnLst/>
                <a:rect l="l" t="t" r="r" b="b"/>
                <a:pathLst>
                  <a:path w="9385" h="7558" extrusionOk="0">
                    <a:moveTo>
                      <a:pt x="8445" y="0"/>
                    </a:moveTo>
                    <a:lnTo>
                      <a:pt x="8445" y="0"/>
                    </a:lnTo>
                    <a:cubicBezTo>
                      <a:pt x="8551" y="437"/>
                      <a:pt x="8603" y="821"/>
                      <a:pt x="8603" y="1271"/>
                    </a:cubicBezTo>
                    <a:cubicBezTo>
                      <a:pt x="8603" y="3918"/>
                      <a:pt x="6512" y="6009"/>
                      <a:pt x="3865" y="6009"/>
                    </a:cubicBezTo>
                    <a:cubicBezTo>
                      <a:pt x="2264" y="6009"/>
                      <a:pt x="887" y="5242"/>
                      <a:pt x="1" y="4024"/>
                    </a:cubicBezTo>
                    <a:lnTo>
                      <a:pt x="1" y="4024"/>
                    </a:lnTo>
                    <a:cubicBezTo>
                      <a:pt x="556" y="6062"/>
                      <a:pt x="2436" y="7558"/>
                      <a:pt x="4580" y="7558"/>
                    </a:cubicBezTo>
                    <a:cubicBezTo>
                      <a:pt x="7227" y="7558"/>
                      <a:pt x="9384" y="5400"/>
                      <a:pt x="9384" y="2806"/>
                    </a:cubicBezTo>
                    <a:cubicBezTo>
                      <a:pt x="9384" y="1761"/>
                      <a:pt x="9053" y="821"/>
                      <a:pt x="8445" y="0"/>
                    </a:cubicBezTo>
                    <a:close/>
                  </a:path>
                </a:pathLst>
              </a:custGeom>
              <a:solidFill>
                <a:schemeClr val="accent6"/>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sp>
          <p:nvSpPr>
            <p:cNvPr id="125" name="Google Shape;828;p31">
              <a:extLst>
                <a:ext uri="{FF2B5EF4-FFF2-40B4-BE49-F238E27FC236}">
                  <a16:creationId xmlns:a16="http://schemas.microsoft.com/office/drawing/2014/main" id="{A70B9403-A100-4DF3-A073-60C10F4D733E}"/>
                </a:ext>
              </a:extLst>
            </p:cNvPr>
            <p:cNvSpPr/>
            <p:nvPr/>
          </p:nvSpPr>
          <p:spPr>
            <a:xfrm>
              <a:off x="5641385" y="4715193"/>
              <a:ext cx="204624" cy="152288"/>
            </a:xfrm>
            <a:custGeom>
              <a:avLst/>
              <a:gdLst/>
              <a:ahLst/>
              <a:cxnLst/>
              <a:rect l="l" t="t" r="r" b="b"/>
              <a:pathLst>
                <a:path w="6588" h="4903" extrusionOk="0">
                  <a:moveTo>
                    <a:pt x="4067" y="1"/>
                  </a:moveTo>
                  <a:lnTo>
                    <a:pt x="2790" y="2790"/>
                  </a:lnTo>
                  <a:lnTo>
                    <a:pt x="404" y="3059"/>
                  </a:lnTo>
                  <a:cubicBezTo>
                    <a:pt x="135" y="3059"/>
                    <a:pt x="0" y="3496"/>
                    <a:pt x="269" y="3630"/>
                  </a:cubicBezTo>
                  <a:lnTo>
                    <a:pt x="2924" y="4739"/>
                  </a:lnTo>
                  <a:cubicBezTo>
                    <a:pt x="3134" y="4850"/>
                    <a:pt x="3343" y="4903"/>
                    <a:pt x="3545" y="4903"/>
                  </a:cubicBezTo>
                  <a:cubicBezTo>
                    <a:pt x="3892" y="4903"/>
                    <a:pt x="4215" y="4747"/>
                    <a:pt x="4470" y="4471"/>
                  </a:cubicBezTo>
                  <a:lnTo>
                    <a:pt x="6588" y="1547"/>
                  </a:lnTo>
                  <a:lnTo>
                    <a:pt x="4067" y="1"/>
                  </a:lnTo>
                  <a:close/>
                </a:path>
              </a:pathLst>
            </a:custGeom>
            <a:solidFill>
              <a:srgbClr val="D4145A"/>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26" name="Google Shape;829;p31">
              <a:extLst>
                <a:ext uri="{FF2B5EF4-FFF2-40B4-BE49-F238E27FC236}">
                  <a16:creationId xmlns:a16="http://schemas.microsoft.com/office/drawing/2014/main" id="{C17D1B13-7913-4AAE-8E40-0C36BEE29ABC}"/>
                </a:ext>
              </a:extLst>
            </p:cNvPr>
            <p:cNvSpPr/>
            <p:nvPr/>
          </p:nvSpPr>
          <p:spPr>
            <a:xfrm>
              <a:off x="5767676" y="4250752"/>
              <a:ext cx="622196" cy="512492"/>
            </a:xfrm>
            <a:custGeom>
              <a:avLst/>
              <a:gdLst/>
              <a:ahLst/>
              <a:cxnLst/>
              <a:rect l="l" t="t" r="r" b="b"/>
              <a:pathLst>
                <a:path w="20032" h="16500" extrusionOk="0">
                  <a:moveTo>
                    <a:pt x="16674" y="1"/>
                  </a:moveTo>
                  <a:cubicBezTo>
                    <a:pt x="15991" y="1"/>
                    <a:pt x="15283" y="187"/>
                    <a:pt x="14688" y="536"/>
                  </a:cubicBezTo>
                  <a:lnTo>
                    <a:pt x="3765" y="7392"/>
                  </a:lnTo>
                  <a:cubicBezTo>
                    <a:pt x="3496" y="7661"/>
                    <a:pt x="3227" y="7929"/>
                    <a:pt x="2925" y="8366"/>
                  </a:cubicBezTo>
                  <a:lnTo>
                    <a:pt x="1" y="14954"/>
                  </a:lnTo>
                  <a:lnTo>
                    <a:pt x="2522" y="16500"/>
                  </a:lnTo>
                  <a:lnTo>
                    <a:pt x="6588" y="11021"/>
                  </a:lnTo>
                  <a:lnTo>
                    <a:pt x="9949" y="10316"/>
                  </a:lnTo>
                  <a:lnTo>
                    <a:pt x="15528" y="8938"/>
                  </a:lnTo>
                  <a:cubicBezTo>
                    <a:pt x="16671" y="8635"/>
                    <a:pt x="17780" y="8098"/>
                    <a:pt x="18620" y="7089"/>
                  </a:cubicBezTo>
                  <a:cubicBezTo>
                    <a:pt x="19023" y="6686"/>
                    <a:pt x="19326" y="6115"/>
                    <a:pt x="19595" y="5577"/>
                  </a:cubicBezTo>
                  <a:cubicBezTo>
                    <a:pt x="19864" y="5006"/>
                    <a:pt x="20032" y="4434"/>
                    <a:pt x="20032" y="3896"/>
                  </a:cubicBezTo>
                  <a:lnTo>
                    <a:pt x="20032" y="3460"/>
                  </a:lnTo>
                  <a:cubicBezTo>
                    <a:pt x="20032" y="2048"/>
                    <a:pt x="19191" y="804"/>
                    <a:pt x="17914" y="233"/>
                  </a:cubicBezTo>
                  <a:cubicBezTo>
                    <a:pt x="17535" y="76"/>
                    <a:pt x="17110" y="1"/>
                    <a:pt x="16674" y="1"/>
                  </a:cubicBezTo>
                  <a:close/>
                </a:path>
              </a:pathLst>
            </a:custGeom>
            <a:solidFill>
              <a:srgbClr val="758CC9"/>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27" name="Google Shape;830;p31">
              <a:extLst>
                <a:ext uri="{FF2B5EF4-FFF2-40B4-BE49-F238E27FC236}">
                  <a16:creationId xmlns:a16="http://schemas.microsoft.com/office/drawing/2014/main" id="{DA17CC1B-2AEF-4DE5-80AD-524C115CC8B8}"/>
                </a:ext>
              </a:extLst>
            </p:cNvPr>
            <p:cNvSpPr/>
            <p:nvPr/>
          </p:nvSpPr>
          <p:spPr>
            <a:xfrm>
              <a:off x="5767676" y="4250752"/>
              <a:ext cx="622196" cy="512492"/>
            </a:xfrm>
            <a:custGeom>
              <a:avLst/>
              <a:gdLst/>
              <a:ahLst/>
              <a:cxnLst/>
              <a:rect l="l" t="t" r="r" b="b"/>
              <a:pathLst>
                <a:path w="20032" h="16500" extrusionOk="0">
                  <a:moveTo>
                    <a:pt x="16674" y="1"/>
                  </a:moveTo>
                  <a:cubicBezTo>
                    <a:pt x="15991" y="1"/>
                    <a:pt x="15283" y="187"/>
                    <a:pt x="14688" y="536"/>
                  </a:cubicBezTo>
                  <a:lnTo>
                    <a:pt x="3765" y="7392"/>
                  </a:lnTo>
                  <a:cubicBezTo>
                    <a:pt x="3496" y="7661"/>
                    <a:pt x="3227" y="7929"/>
                    <a:pt x="2925" y="8366"/>
                  </a:cubicBezTo>
                  <a:lnTo>
                    <a:pt x="1" y="14954"/>
                  </a:lnTo>
                  <a:lnTo>
                    <a:pt x="1110" y="15659"/>
                  </a:lnTo>
                  <a:lnTo>
                    <a:pt x="2522" y="16500"/>
                  </a:lnTo>
                  <a:lnTo>
                    <a:pt x="6588" y="11021"/>
                  </a:lnTo>
                  <a:lnTo>
                    <a:pt x="9949" y="10316"/>
                  </a:lnTo>
                  <a:lnTo>
                    <a:pt x="15528" y="8938"/>
                  </a:lnTo>
                  <a:cubicBezTo>
                    <a:pt x="16368" y="8770"/>
                    <a:pt x="17208" y="8366"/>
                    <a:pt x="18049" y="7661"/>
                  </a:cubicBezTo>
                  <a:cubicBezTo>
                    <a:pt x="18183" y="7526"/>
                    <a:pt x="18351" y="7392"/>
                    <a:pt x="18620" y="7089"/>
                  </a:cubicBezTo>
                  <a:cubicBezTo>
                    <a:pt x="19023" y="6686"/>
                    <a:pt x="19326" y="6115"/>
                    <a:pt x="19595" y="5577"/>
                  </a:cubicBezTo>
                  <a:cubicBezTo>
                    <a:pt x="19864" y="5006"/>
                    <a:pt x="20032" y="4434"/>
                    <a:pt x="20032" y="3896"/>
                  </a:cubicBezTo>
                  <a:lnTo>
                    <a:pt x="20032" y="3460"/>
                  </a:lnTo>
                  <a:cubicBezTo>
                    <a:pt x="20032" y="2048"/>
                    <a:pt x="19191" y="804"/>
                    <a:pt x="17914" y="233"/>
                  </a:cubicBezTo>
                  <a:cubicBezTo>
                    <a:pt x="17535" y="76"/>
                    <a:pt x="17110" y="1"/>
                    <a:pt x="16674" y="1"/>
                  </a:cubicBezTo>
                  <a:close/>
                </a:path>
              </a:pathLst>
            </a:custGeom>
            <a:solidFill>
              <a:srgbClr val="BDB8FF"/>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28" name="Google Shape;831;p31">
              <a:extLst>
                <a:ext uri="{FF2B5EF4-FFF2-40B4-BE49-F238E27FC236}">
                  <a16:creationId xmlns:a16="http://schemas.microsoft.com/office/drawing/2014/main" id="{EC56F751-8FC7-479A-954B-AD1EDABEC02B}"/>
                </a:ext>
              </a:extLst>
            </p:cNvPr>
            <p:cNvSpPr/>
            <p:nvPr/>
          </p:nvSpPr>
          <p:spPr>
            <a:xfrm>
              <a:off x="5802121" y="4428136"/>
              <a:ext cx="435338" cy="335107"/>
            </a:xfrm>
            <a:custGeom>
              <a:avLst/>
              <a:gdLst/>
              <a:ahLst/>
              <a:cxnLst/>
              <a:rect l="l" t="t" r="r" b="b"/>
              <a:pathLst>
                <a:path w="14016" h="10789" extrusionOk="0">
                  <a:moveTo>
                    <a:pt x="11630" y="0"/>
                  </a:moveTo>
                  <a:lnTo>
                    <a:pt x="5479" y="2521"/>
                  </a:lnTo>
                  <a:cubicBezTo>
                    <a:pt x="4471" y="2924"/>
                    <a:pt x="3496" y="3764"/>
                    <a:pt x="2958" y="4739"/>
                  </a:cubicBezTo>
                  <a:cubicBezTo>
                    <a:pt x="2118" y="6151"/>
                    <a:pt x="976" y="7966"/>
                    <a:pt x="1" y="9948"/>
                  </a:cubicBezTo>
                  <a:lnTo>
                    <a:pt x="1413" y="10789"/>
                  </a:lnTo>
                  <a:lnTo>
                    <a:pt x="5479" y="5310"/>
                  </a:lnTo>
                  <a:lnTo>
                    <a:pt x="8840" y="4605"/>
                  </a:lnTo>
                  <a:lnTo>
                    <a:pt x="8974" y="4470"/>
                  </a:lnTo>
                  <a:cubicBezTo>
                    <a:pt x="9109" y="4067"/>
                    <a:pt x="9512" y="3764"/>
                    <a:pt x="9815" y="3630"/>
                  </a:cubicBezTo>
                  <a:lnTo>
                    <a:pt x="14016" y="1815"/>
                  </a:lnTo>
                  <a:cubicBezTo>
                    <a:pt x="13176" y="1244"/>
                    <a:pt x="12335" y="706"/>
                    <a:pt x="11630" y="0"/>
                  </a:cubicBezTo>
                  <a:close/>
                </a:path>
              </a:pathLst>
            </a:custGeom>
            <a:solidFill>
              <a:srgbClr val="8D7DFF"/>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29" name="Google Shape;832;p31">
              <a:extLst>
                <a:ext uri="{FF2B5EF4-FFF2-40B4-BE49-F238E27FC236}">
                  <a16:creationId xmlns:a16="http://schemas.microsoft.com/office/drawing/2014/main" id="{75BB84C9-5E17-4D93-88B9-CB532641DB8B}"/>
                </a:ext>
              </a:extLst>
            </p:cNvPr>
            <p:cNvSpPr/>
            <p:nvPr/>
          </p:nvSpPr>
          <p:spPr>
            <a:xfrm>
              <a:off x="5993172" y="3849238"/>
              <a:ext cx="435338" cy="325727"/>
            </a:xfrm>
            <a:custGeom>
              <a:avLst/>
              <a:gdLst/>
              <a:ahLst/>
              <a:cxnLst/>
              <a:rect l="l" t="t" r="r" b="b"/>
              <a:pathLst>
                <a:path w="14016" h="10487" extrusionOk="0">
                  <a:moveTo>
                    <a:pt x="11156" y="0"/>
                  </a:moveTo>
                  <a:cubicBezTo>
                    <a:pt x="10333" y="0"/>
                    <a:pt x="9506" y="386"/>
                    <a:pt x="8974" y="1128"/>
                  </a:cubicBezTo>
                  <a:lnTo>
                    <a:pt x="6050" y="5598"/>
                  </a:lnTo>
                  <a:lnTo>
                    <a:pt x="1849" y="2943"/>
                  </a:lnTo>
                  <a:lnTo>
                    <a:pt x="0" y="5598"/>
                  </a:lnTo>
                  <a:lnTo>
                    <a:pt x="5344" y="10102"/>
                  </a:lnTo>
                  <a:cubicBezTo>
                    <a:pt x="5736" y="10352"/>
                    <a:pt x="6156" y="10486"/>
                    <a:pt x="6566" y="10486"/>
                  </a:cubicBezTo>
                  <a:cubicBezTo>
                    <a:pt x="7034" y="10486"/>
                    <a:pt x="7488" y="10310"/>
                    <a:pt x="7865" y="9934"/>
                  </a:cubicBezTo>
                  <a:lnTo>
                    <a:pt x="13040" y="4489"/>
                  </a:lnTo>
                  <a:cubicBezTo>
                    <a:pt x="13881" y="3649"/>
                    <a:pt x="14015" y="2372"/>
                    <a:pt x="13444" y="1397"/>
                  </a:cubicBezTo>
                  <a:cubicBezTo>
                    <a:pt x="12937" y="453"/>
                    <a:pt x="12048" y="0"/>
                    <a:pt x="11156" y="0"/>
                  </a:cubicBezTo>
                  <a:close/>
                </a:path>
              </a:pathLst>
            </a:custGeom>
            <a:solidFill>
              <a:srgbClr val="F6E5AC"/>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30" name="Google Shape;833;p31">
              <a:extLst>
                <a:ext uri="{FF2B5EF4-FFF2-40B4-BE49-F238E27FC236}">
                  <a16:creationId xmlns:a16="http://schemas.microsoft.com/office/drawing/2014/main" id="{A6EE7E8A-4681-4646-87BB-9B2AD79329FF}"/>
                </a:ext>
              </a:extLst>
            </p:cNvPr>
            <p:cNvSpPr/>
            <p:nvPr/>
          </p:nvSpPr>
          <p:spPr>
            <a:xfrm>
              <a:off x="6106945" y="3870700"/>
              <a:ext cx="178533" cy="304824"/>
            </a:xfrm>
            <a:custGeom>
              <a:avLst/>
              <a:gdLst/>
              <a:ahLst/>
              <a:cxnLst/>
              <a:rect l="l" t="t" r="r" b="b"/>
              <a:pathLst>
                <a:path w="5748" h="9814" extrusionOk="0">
                  <a:moveTo>
                    <a:pt x="5748" y="0"/>
                  </a:moveTo>
                  <a:lnTo>
                    <a:pt x="5748" y="0"/>
                  </a:lnTo>
                  <a:cubicBezTo>
                    <a:pt x="5580" y="168"/>
                    <a:pt x="5445" y="303"/>
                    <a:pt x="5311" y="437"/>
                  </a:cubicBezTo>
                  <a:lnTo>
                    <a:pt x="2387" y="4907"/>
                  </a:lnTo>
                  <a:lnTo>
                    <a:pt x="1" y="3529"/>
                  </a:lnTo>
                  <a:lnTo>
                    <a:pt x="1" y="7999"/>
                  </a:lnTo>
                  <a:lnTo>
                    <a:pt x="1681" y="9411"/>
                  </a:lnTo>
                  <a:cubicBezTo>
                    <a:pt x="1950" y="9545"/>
                    <a:pt x="2219" y="9680"/>
                    <a:pt x="2387" y="9814"/>
                  </a:cubicBezTo>
                  <a:lnTo>
                    <a:pt x="4067" y="3932"/>
                  </a:lnTo>
                  <a:cubicBezTo>
                    <a:pt x="4471" y="2521"/>
                    <a:pt x="5042" y="1277"/>
                    <a:pt x="5748" y="0"/>
                  </a:cubicBezTo>
                  <a:close/>
                </a:path>
              </a:pathLst>
            </a:custGeom>
            <a:solidFill>
              <a:schemeClr val="accen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31" name="Google Shape;834;p31">
              <a:extLst>
                <a:ext uri="{FF2B5EF4-FFF2-40B4-BE49-F238E27FC236}">
                  <a16:creationId xmlns:a16="http://schemas.microsoft.com/office/drawing/2014/main" id="{1DB59D19-38B6-4726-BEDD-14A2C98A1364}"/>
                </a:ext>
              </a:extLst>
            </p:cNvPr>
            <p:cNvSpPr/>
            <p:nvPr/>
          </p:nvSpPr>
          <p:spPr>
            <a:xfrm>
              <a:off x="6175836" y="3779880"/>
              <a:ext cx="439532" cy="506031"/>
            </a:xfrm>
            <a:custGeom>
              <a:avLst/>
              <a:gdLst/>
              <a:ahLst/>
              <a:cxnLst/>
              <a:rect l="l" t="t" r="r" b="b"/>
              <a:pathLst>
                <a:path w="14151" h="16292" extrusionOk="0">
                  <a:moveTo>
                    <a:pt x="9109" y="0"/>
                  </a:moveTo>
                  <a:lnTo>
                    <a:pt x="5042" y="572"/>
                  </a:lnTo>
                  <a:cubicBezTo>
                    <a:pt x="3664" y="2387"/>
                    <a:pt x="2521" y="4605"/>
                    <a:pt x="1849" y="6856"/>
                  </a:cubicBezTo>
                  <a:lnTo>
                    <a:pt x="1" y="13444"/>
                  </a:lnTo>
                  <a:cubicBezTo>
                    <a:pt x="1406" y="14452"/>
                    <a:pt x="4559" y="16292"/>
                    <a:pt x="8376" y="16292"/>
                  </a:cubicBezTo>
                  <a:cubicBezTo>
                    <a:pt x="8759" y="16292"/>
                    <a:pt x="9150" y="16273"/>
                    <a:pt x="9546" y="16233"/>
                  </a:cubicBezTo>
                  <a:cubicBezTo>
                    <a:pt x="11092" y="16099"/>
                    <a:pt x="12470" y="15696"/>
                    <a:pt x="14016" y="14990"/>
                  </a:cubicBezTo>
                  <a:lnTo>
                    <a:pt x="14150" y="7831"/>
                  </a:lnTo>
                  <a:cubicBezTo>
                    <a:pt x="14150" y="5310"/>
                    <a:pt x="13175" y="2924"/>
                    <a:pt x="11361" y="1412"/>
                  </a:cubicBezTo>
                  <a:cubicBezTo>
                    <a:pt x="10655" y="841"/>
                    <a:pt x="9815" y="269"/>
                    <a:pt x="9109" y="0"/>
                  </a:cubicBezTo>
                  <a:close/>
                </a:path>
              </a:pathLst>
            </a:custGeom>
            <a:solidFill>
              <a:schemeClr val="lt2"/>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32" name="Google Shape;835;p31">
              <a:extLst>
                <a:ext uri="{FF2B5EF4-FFF2-40B4-BE49-F238E27FC236}">
                  <a16:creationId xmlns:a16="http://schemas.microsoft.com/office/drawing/2014/main" id="{C778F81F-EA7E-43D9-AE92-F11656DE69B5}"/>
                </a:ext>
              </a:extLst>
            </p:cNvPr>
            <p:cNvSpPr/>
            <p:nvPr/>
          </p:nvSpPr>
          <p:spPr>
            <a:xfrm>
              <a:off x="6446215" y="3823706"/>
              <a:ext cx="169153" cy="460404"/>
            </a:xfrm>
            <a:custGeom>
              <a:avLst/>
              <a:gdLst/>
              <a:ahLst/>
              <a:cxnLst/>
              <a:rect l="l" t="t" r="r" b="b"/>
              <a:pathLst>
                <a:path w="5446" h="14823" extrusionOk="0">
                  <a:moveTo>
                    <a:pt x="2656" y="1"/>
                  </a:moveTo>
                  <a:cubicBezTo>
                    <a:pt x="1546" y="404"/>
                    <a:pt x="706" y="1244"/>
                    <a:pt x="404" y="3496"/>
                  </a:cubicBezTo>
                  <a:cubicBezTo>
                    <a:pt x="0" y="5714"/>
                    <a:pt x="538" y="9075"/>
                    <a:pt x="706" y="11327"/>
                  </a:cubicBezTo>
                  <a:lnTo>
                    <a:pt x="841" y="14822"/>
                  </a:lnTo>
                  <a:cubicBezTo>
                    <a:pt x="2387" y="14688"/>
                    <a:pt x="3765" y="14285"/>
                    <a:pt x="5311" y="13579"/>
                  </a:cubicBezTo>
                  <a:lnTo>
                    <a:pt x="5445" y="6420"/>
                  </a:lnTo>
                  <a:lnTo>
                    <a:pt x="5445" y="6286"/>
                  </a:lnTo>
                  <a:cubicBezTo>
                    <a:pt x="5445" y="3765"/>
                    <a:pt x="4336" y="1513"/>
                    <a:pt x="2656" y="1"/>
                  </a:cubicBezTo>
                  <a:close/>
                </a:path>
              </a:pathLst>
            </a:custGeom>
            <a:solidFill>
              <a:schemeClr val="accen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33" name="Google Shape;836;p31">
              <a:extLst>
                <a:ext uri="{FF2B5EF4-FFF2-40B4-BE49-F238E27FC236}">
                  <a16:creationId xmlns:a16="http://schemas.microsoft.com/office/drawing/2014/main" id="{C5763E02-946B-4BB3-889D-9B67A0F991C6}"/>
                </a:ext>
              </a:extLst>
            </p:cNvPr>
            <p:cNvSpPr/>
            <p:nvPr/>
          </p:nvSpPr>
          <p:spPr>
            <a:xfrm>
              <a:off x="6123655" y="4195040"/>
              <a:ext cx="501093" cy="361229"/>
            </a:xfrm>
            <a:custGeom>
              <a:avLst/>
              <a:gdLst/>
              <a:ahLst/>
              <a:cxnLst/>
              <a:rect l="l" t="t" r="r" b="b"/>
              <a:pathLst>
                <a:path w="16133" h="11630" extrusionOk="0">
                  <a:moveTo>
                    <a:pt x="1681" y="1"/>
                  </a:moveTo>
                  <a:lnTo>
                    <a:pt x="303" y="5177"/>
                  </a:lnTo>
                  <a:cubicBezTo>
                    <a:pt x="0" y="5748"/>
                    <a:pt x="303" y="6454"/>
                    <a:pt x="706" y="6991"/>
                  </a:cubicBezTo>
                  <a:cubicBezTo>
                    <a:pt x="1681" y="7832"/>
                    <a:pt x="2521" y="8537"/>
                    <a:pt x="3664" y="9243"/>
                  </a:cubicBezTo>
                  <a:cubicBezTo>
                    <a:pt x="5747" y="10655"/>
                    <a:pt x="8134" y="11629"/>
                    <a:pt x="10654" y="11629"/>
                  </a:cubicBezTo>
                  <a:cubicBezTo>
                    <a:pt x="12066" y="11629"/>
                    <a:pt x="13612" y="11495"/>
                    <a:pt x="14990" y="10789"/>
                  </a:cubicBezTo>
                  <a:cubicBezTo>
                    <a:pt x="15696" y="10487"/>
                    <a:pt x="16133" y="9815"/>
                    <a:pt x="16133" y="9109"/>
                  </a:cubicBezTo>
                  <a:lnTo>
                    <a:pt x="16133" y="8537"/>
                  </a:lnTo>
                  <a:lnTo>
                    <a:pt x="15696" y="1547"/>
                  </a:lnTo>
                  <a:cubicBezTo>
                    <a:pt x="14150" y="2253"/>
                    <a:pt x="12772" y="2656"/>
                    <a:pt x="11226" y="2790"/>
                  </a:cubicBezTo>
                  <a:cubicBezTo>
                    <a:pt x="10830" y="2830"/>
                    <a:pt x="10439" y="2849"/>
                    <a:pt x="10056" y="2849"/>
                  </a:cubicBezTo>
                  <a:cubicBezTo>
                    <a:pt x="6239" y="2849"/>
                    <a:pt x="3086" y="1009"/>
                    <a:pt x="1681" y="1"/>
                  </a:cubicBezTo>
                  <a:close/>
                </a:path>
              </a:pathLst>
            </a:custGeom>
            <a:solidFill>
              <a:srgbClr val="BDB8FF"/>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34" name="Google Shape;837;p31">
              <a:extLst>
                <a:ext uri="{FF2B5EF4-FFF2-40B4-BE49-F238E27FC236}">
                  <a16:creationId xmlns:a16="http://schemas.microsoft.com/office/drawing/2014/main" id="{A86FEA51-7C91-41CF-9FBE-0E63E3FAA2AA}"/>
                </a:ext>
              </a:extLst>
            </p:cNvPr>
            <p:cNvSpPr/>
            <p:nvPr/>
          </p:nvSpPr>
          <p:spPr>
            <a:xfrm>
              <a:off x="6319893" y="3623306"/>
              <a:ext cx="143063" cy="253078"/>
            </a:xfrm>
            <a:custGeom>
              <a:avLst/>
              <a:gdLst/>
              <a:ahLst/>
              <a:cxnLst/>
              <a:rect l="l" t="t" r="r" b="b"/>
              <a:pathLst>
                <a:path w="4606" h="8148" extrusionOk="0">
                  <a:moveTo>
                    <a:pt x="4067" y="0"/>
                  </a:moveTo>
                  <a:lnTo>
                    <a:pt x="1" y="269"/>
                  </a:lnTo>
                  <a:lnTo>
                    <a:pt x="404" y="5882"/>
                  </a:lnTo>
                  <a:lnTo>
                    <a:pt x="404" y="6285"/>
                  </a:lnTo>
                  <a:cubicBezTo>
                    <a:pt x="560" y="7347"/>
                    <a:pt x="1413" y="8147"/>
                    <a:pt x="2423" y="8147"/>
                  </a:cubicBezTo>
                  <a:cubicBezTo>
                    <a:pt x="2500" y="8147"/>
                    <a:pt x="2577" y="8143"/>
                    <a:pt x="2656" y="8133"/>
                  </a:cubicBezTo>
                  <a:cubicBezTo>
                    <a:pt x="3765" y="7965"/>
                    <a:pt x="4605" y="6991"/>
                    <a:pt x="4471" y="5882"/>
                  </a:cubicBezTo>
                  <a:lnTo>
                    <a:pt x="4471" y="5613"/>
                  </a:lnTo>
                  <a:lnTo>
                    <a:pt x="4067" y="0"/>
                  </a:lnTo>
                  <a:close/>
                </a:path>
              </a:pathLst>
            </a:custGeom>
            <a:solidFill>
              <a:srgbClr val="A67C52"/>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35" name="Google Shape;838;p31">
              <a:extLst>
                <a:ext uri="{FF2B5EF4-FFF2-40B4-BE49-F238E27FC236}">
                  <a16:creationId xmlns:a16="http://schemas.microsoft.com/office/drawing/2014/main" id="{F54AE7A5-5033-41F9-86C1-3D07F40BDC7C}"/>
                </a:ext>
              </a:extLst>
            </p:cNvPr>
            <p:cNvSpPr/>
            <p:nvPr/>
          </p:nvSpPr>
          <p:spPr>
            <a:xfrm>
              <a:off x="5802125" y="4764263"/>
              <a:ext cx="234920" cy="138872"/>
            </a:xfrm>
            <a:custGeom>
              <a:avLst/>
              <a:gdLst/>
              <a:ahLst/>
              <a:cxnLst/>
              <a:rect l="l" t="t" r="r" b="b"/>
              <a:pathLst>
                <a:path w="6420" h="4389" extrusionOk="0">
                  <a:moveTo>
                    <a:pt x="4201" y="1"/>
                  </a:moveTo>
                  <a:lnTo>
                    <a:pt x="2790" y="2084"/>
                  </a:lnTo>
                  <a:lnTo>
                    <a:pt x="404" y="2084"/>
                  </a:lnTo>
                  <a:cubicBezTo>
                    <a:pt x="135" y="2084"/>
                    <a:pt x="0" y="2387"/>
                    <a:pt x="269" y="2521"/>
                  </a:cubicBezTo>
                  <a:lnTo>
                    <a:pt x="2655" y="4202"/>
                  </a:lnTo>
                  <a:cubicBezTo>
                    <a:pt x="2912" y="4322"/>
                    <a:pt x="3162" y="4389"/>
                    <a:pt x="3399" y="4389"/>
                  </a:cubicBezTo>
                  <a:cubicBezTo>
                    <a:pt x="3690" y="4389"/>
                    <a:pt x="3961" y="4289"/>
                    <a:pt x="4201" y="4067"/>
                  </a:cubicBezTo>
                  <a:lnTo>
                    <a:pt x="6420" y="1815"/>
                  </a:lnTo>
                  <a:lnTo>
                    <a:pt x="4201" y="1"/>
                  </a:lnTo>
                  <a:close/>
                </a:path>
              </a:pathLst>
            </a:custGeom>
            <a:solidFill>
              <a:srgbClr val="D4145A"/>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36" name="Google Shape;839;p31">
              <a:extLst>
                <a:ext uri="{FF2B5EF4-FFF2-40B4-BE49-F238E27FC236}">
                  <a16:creationId xmlns:a16="http://schemas.microsoft.com/office/drawing/2014/main" id="{9C8CEC7E-7E06-445A-B527-3BEA8B5A928C}"/>
                </a:ext>
              </a:extLst>
            </p:cNvPr>
            <p:cNvSpPr/>
            <p:nvPr/>
          </p:nvSpPr>
          <p:spPr>
            <a:xfrm>
              <a:off x="5950371" y="4370395"/>
              <a:ext cx="674377" cy="457578"/>
            </a:xfrm>
            <a:custGeom>
              <a:avLst/>
              <a:gdLst/>
              <a:ahLst/>
              <a:cxnLst/>
              <a:rect l="l" t="t" r="r" b="b"/>
              <a:pathLst>
                <a:path w="21712" h="14732" extrusionOk="0">
                  <a:moveTo>
                    <a:pt x="18347" y="1"/>
                  </a:moveTo>
                  <a:cubicBezTo>
                    <a:pt x="17839" y="1"/>
                    <a:pt x="17322" y="109"/>
                    <a:pt x="16805" y="313"/>
                  </a:cubicBezTo>
                  <a:lnTo>
                    <a:pt x="13713" y="1725"/>
                  </a:lnTo>
                  <a:lnTo>
                    <a:pt x="5042" y="5489"/>
                  </a:lnTo>
                  <a:cubicBezTo>
                    <a:pt x="4739" y="5623"/>
                    <a:pt x="4336" y="5926"/>
                    <a:pt x="4201" y="6329"/>
                  </a:cubicBezTo>
                  <a:lnTo>
                    <a:pt x="4067" y="6464"/>
                  </a:lnTo>
                  <a:lnTo>
                    <a:pt x="0" y="12917"/>
                  </a:lnTo>
                  <a:lnTo>
                    <a:pt x="2219" y="14731"/>
                  </a:lnTo>
                  <a:lnTo>
                    <a:pt x="7260" y="9556"/>
                  </a:lnTo>
                  <a:lnTo>
                    <a:pt x="16368" y="8715"/>
                  </a:lnTo>
                  <a:cubicBezTo>
                    <a:pt x="17645" y="8715"/>
                    <a:pt x="18754" y="8144"/>
                    <a:pt x="19729" y="7438"/>
                  </a:cubicBezTo>
                  <a:cubicBezTo>
                    <a:pt x="20569" y="6598"/>
                    <a:pt x="21275" y="5489"/>
                    <a:pt x="21712" y="4380"/>
                  </a:cubicBezTo>
                  <a:lnTo>
                    <a:pt x="21712" y="3540"/>
                  </a:lnTo>
                  <a:cubicBezTo>
                    <a:pt x="21712" y="2263"/>
                    <a:pt x="21140" y="1154"/>
                    <a:pt x="20031" y="448"/>
                  </a:cubicBezTo>
                  <a:cubicBezTo>
                    <a:pt x="19493" y="143"/>
                    <a:pt x="18927" y="1"/>
                    <a:pt x="18347" y="1"/>
                  </a:cubicBezTo>
                  <a:close/>
                </a:path>
              </a:pathLst>
            </a:custGeom>
            <a:solidFill>
              <a:srgbClr val="758CC9"/>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37" name="Google Shape;840;p31">
              <a:extLst>
                <a:ext uri="{FF2B5EF4-FFF2-40B4-BE49-F238E27FC236}">
                  <a16:creationId xmlns:a16="http://schemas.microsoft.com/office/drawing/2014/main" id="{99538C3F-E84B-4792-B050-D36076E7BF35}"/>
                </a:ext>
              </a:extLst>
            </p:cNvPr>
            <p:cNvSpPr/>
            <p:nvPr/>
          </p:nvSpPr>
          <p:spPr>
            <a:xfrm>
              <a:off x="6428479" y="4371762"/>
              <a:ext cx="196269" cy="273515"/>
            </a:xfrm>
            <a:custGeom>
              <a:avLst/>
              <a:gdLst/>
              <a:ahLst/>
              <a:cxnLst/>
              <a:rect l="l" t="t" r="r" b="b"/>
              <a:pathLst>
                <a:path w="6319" h="8806" extrusionOk="0">
                  <a:moveTo>
                    <a:pt x="2790" y="0"/>
                  </a:moveTo>
                  <a:cubicBezTo>
                    <a:pt x="2386" y="0"/>
                    <a:pt x="1949" y="0"/>
                    <a:pt x="1546" y="269"/>
                  </a:cubicBezTo>
                  <a:cubicBezTo>
                    <a:pt x="1546" y="2219"/>
                    <a:pt x="1277" y="4202"/>
                    <a:pt x="840" y="6016"/>
                  </a:cubicBezTo>
                  <a:cubicBezTo>
                    <a:pt x="706" y="6857"/>
                    <a:pt x="437" y="7697"/>
                    <a:pt x="135" y="8537"/>
                  </a:cubicBezTo>
                  <a:lnTo>
                    <a:pt x="0" y="8806"/>
                  </a:lnTo>
                  <a:lnTo>
                    <a:pt x="0" y="8806"/>
                  </a:lnTo>
                  <a:lnTo>
                    <a:pt x="975" y="8671"/>
                  </a:lnTo>
                  <a:cubicBezTo>
                    <a:pt x="2252" y="8671"/>
                    <a:pt x="3361" y="8100"/>
                    <a:pt x="4336" y="7394"/>
                  </a:cubicBezTo>
                  <a:cubicBezTo>
                    <a:pt x="5176" y="6554"/>
                    <a:pt x="5882" y="5445"/>
                    <a:pt x="6319" y="4336"/>
                  </a:cubicBezTo>
                  <a:lnTo>
                    <a:pt x="6319" y="3496"/>
                  </a:lnTo>
                  <a:lnTo>
                    <a:pt x="6319" y="2924"/>
                  </a:lnTo>
                  <a:cubicBezTo>
                    <a:pt x="6150" y="1950"/>
                    <a:pt x="5613" y="975"/>
                    <a:pt x="4638" y="404"/>
                  </a:cubicBezTo>
                  <a:cubicBezTo>
                    <a:pt x="4067" y="135"/>
                    <a:pt x="3495" y="0"/>
                    <a:pt x="2958" y="0"/>
                  </a:cubicBezTo>
                  <a:close/>
                </a:path>
              </a:pathLst>
            </a:custGeom>
            <a:solidFill>
              <a:srgbClr val="8D7DFF"/>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38" name="Google Shape;841;p31">
              <a:extLst>
                <a:ext uri="{FF2B5EF4-FFF2-40B4-BE49-F238E27FC236}">
                  <a16:creationId xmlns:a16="http://schemas.microsoft.com/office/drawing/2014/main" id="{018B6AAF-29AF-4169-8FA6-11092FF31312}"/>
                </a:ext>
              </a:extLst>
            </p:cNvPr>
            <p:cNvSpPr/>
            <p:nvPr/>
          </p:nvSpPr>
          <p:spPr>
            <a:xfrm>
              <a:off x="6476498" y="3874086"/>
              <a:ext cx="226552" cy="540508"/>
            </a:xfrm>
            <a:custGeom>
              <a:avLst/>
              <a:gdLst/>
              <a:ahLst/>
              <a:cxnLst/>
              <a:rect l="l" t="t" r="r" b="b"/>
              <a:pathLst>
                <a:path w="7294" h="17402" extrusionOk="0">
                  <a:moveTo>
                    <a:pt x="2720" y="0"/>
                  </a:moveTo>
                  <a:cubicBezTo>
                    <a:pt x="2021" y="0"/>
                    <a:pt x="1314" y="296"/>
                    <a:pt x="840" y="900"/>
                  </a:cubicBezTo>
                  <a:cubicBezTo>
                    <a:pt x="269" y="1740"/>
                    <a:pt x="0" y="2849"/>
                    <a:pt x="403" y="3958"/>
                  </a:cubicBezTo>
                  <a:lnTo>
                    <a:pt x="5445" y="17267"/>
                  </a:lnTo>
                  <a:lnTo>
                    <a:pt x="5445" y="17401"/>
                  </a:lnTo>
                  <a:lnTo>
                    <a:pt x="7293" y="16998"/>
                  </a:lnTo>
                  <a:cubicBezTo>
                    <a:pt x="6856" y="11385"/>
                    <a:pt x="6150" y="5504"/>
                    <a:pt x="4907" y="1572"/>
                  </a:cubicBezTo>
                  <a:cubicBezTo>
                    <a:pt x="4580" y="532"/>
                    <a:pt x="3657" y="0"/>
                    <a:pt x="2720" y="0"/>
                  </a:cubicBezTo>
                  <a:close/>
                </a:path>
              </a:pathLst>
            </a:custGeom>
            <a:solidFill>
              <a:schemeClr val="lt2"/>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39" name="Google Shape;842;p31">
              <a:extLst>
                <a:ext uri="{FF2B5EF4-FFF2-40B4-BE49-F238E27FC236}">
                  <a16:creationId xmlns:a16="http://schemas.microsoft.com/office/drawing/2014/main" id="{6B7E2CE4-66DF-4667-80A5-6F266670AC17}"/>
                </a:ext>
              </a:extLst>
            </p:cNvPr>
            <p:cNvSpPr/>
            <p:nvPr/>
          </p:nvSpPr>
          <p:spPr>
            <a:xfrm>
              <a:off x="6645590" y="4402045"/>
              <a:ext cx="148281" cy="95013"/>
            </a:xfrm>
            <a:custGeom>
              <a:avLst/>
              <a:gdLst/>
              <a:ahLst/>
              <a:cxnLst/>
              <a:rect l="l" t="t" r="r" b="b"/>
              <a:pathLst>
                <a:path w="4774" h="3059" extrusionOk="0">
                  <a:moveTo>
                    <a:pt x="1849" y="0"/>
                  </a:moveTo>
                  <a:lnTo>
                    <a:pt x="1" y="403"/>
                  </a:lnTo>
                  <a:lnTo>
                    <a:pt x="303" y="1546"/>
                  </a:lnTo>
                  <a:cubicBezTo>
                    <a:pt x="572" y="2386"/>
                    <a:pt x="1412" y="3058"/>
                    <a:pt x="2252" y="3058"/>
                  </a:cubicBezTo>
                  <a:lnTo>
                    <a:pt x="4202" y="2386"/>
                  </a:lnTo>
                  <a:cubicBezTo>
                    <a:pt x="4773" y="2218"/>
                    <a:pt x="4773" y="1546"/>
                    <a:pt x="4202" y="1244"/>
                  </a:cubicBezTo>
                  <a:lnTo>
                    <a:pt x="1984" y="538"/>
                  </a:lnTo>
                  <a:cubicBezTo>
                    <a:pt x="1984" y="403"/>
                    <a:pt x="1984" y="135"/>
                    <a:pt x="1849" y="0"/>
                  </a:cubicBezTo>
                  <a:close/>
                </a:path>
              </a:pathLst>
            </a:custGeom>
            <a:solidFill>
              <a:srgbClr val="A67C52"/>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40" name="Google Shape;843;p31">
              <a:extLst>
                <a:ext uri="{FF2B5EF4-FFF2-40B4-BE49-F238E27FC236}">
                  <a16:creationId xmlns:a16="http://schemas.microsoft.com/office/drawing/2014/main" id="{8180CAFA-48DD-4FAC-9085-B474909E2D94}"/>
                </a:ext>
              </a:extLst>
            </p:cNvPr>
            <p:cNvSpPr/>
            <p:nvPr/>
          </p:nvSpPr>
          <p:spPr>
            <a:xfrm>
              <a:off x="6454570" y="3753790"/>
              <a:ext cx="4193" cy="26122"/>
            </a:xfrm>
            <a:custGeom>
              <a:avLst/>
              <a:gdLst/>
              <a:ahLst/>
              <a:cxnLst/>
              <a:rect l="l" t="t" r="r" b="b"/>
              <a:pathLst>
                <a:path w="135" h="841" extrusionOk="0">
                  <a:moveTo>
                    <a:pt x="0" y="0"/>
                  </a:moveTo>
                  <a:lnTo>
                    <a:pt x="0" y="0"/>
                  </a:lnTo>
                  <a:lnTo>
                    <a:pt x="135" y="840"/>
                  </a:lnTo>
                  <a:lnTo>
                    <a:pt x="135" y="840"/>
                  </a:lnTo>
                  <a:lnTo>
                    <a:pt x="135" y="840"/>
                  </a:lnTo>
                  <a:close/>
                </a:path>
              </a:pathLst>
            </a:custGeom>
            <a:solidFill>
              <a:srgbClr val="D2BDA8"/>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41" name="Google Shape;844;p31">
              <a:extLst>
                <a:ext uri="{FF2B5EF4-FFF2-40B4-BE49-F238E27FC236}">
                  <a16:creationId xmlns:a16="http://schemas.microsoft.com/office/drawing/2014/main" id="{2D421F8E-38A7-4C59-9ABB-134C050B52D1}"/>
                </a:ext>
              </a:extLst>
            </p:cNvPr>
            <p:cNvSpPr/>
            <p:nvPr/>
          </p:nvSpPr>
          <p:spPr>
            <a:xfrm>
              <a:off x="6458732" y="3779880"/>
              <a:ext cx="31" cy="31"/>
            </a:xfrm>
            <a:custGeom>
              <a:avLst/>
              <a:gdLst/>
              <a:ahLst/>
              <a:cxnLst/>
              <a:rect l="l" t="t" r="r" b="b"/>
              <a:pathLst>
                <a:path w="1" h="1" extrusionOk="0">
                  <a:moveTo>
                    <a:pt x="1" y="0"/>
                  </a:moveTo>
                  <a:lnTo>
                    <a:pt x="1" y="0"/>
                  </a:lnTo>
                  <a:lnTo>
                    <a:pt x="1" y="0"/>
                  </a:lnTo>
                  <a:close/>
                </a:path>
              </a:pathLst>
            </a:custGeom>
            <a:solidFill>
              <a:srgbClr val="CBAA7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42" name="Google Shape;845;p31">
              <a:extLst>
                <a:ext uri="{FF2B5EF4-FFF2-40B4-BE49-F238E27FC236}">
                  <a16:creationId xmlns:a16="http://schemas.microsoft.com/office/drawing/2014/main" id="{8A0DBC04-F1EF-41C2-8828-D7F2DC68206E}"/>
                </a:ext>
              </a:extLst>
            </p:cNvPr>
            <p:cNvSpPr/>
            <p:nvPr/>
          </p:nvSpPr>
          <p:spPr>
            <a:xfrm>
              <a:off x="6328248" y="3762114"/>
              <a:ext cx="4224" cy="21959"/>
            </a:xfrm>
            <a:custGeom>
              <a:avLst/>
              <a:gdLst/>
              <a:ahLst/>
              <a:cxnLst/>
              <a:rect l="l" t="t" r="r" b="b"/>
              <a:pathLst>
                <a:path w="136" h="707" extrusionOk="0">
                  <a:moveTo>
                    <a:pt x="1" y="1"/>
                  </a:moveTo>
                  <a:lnTo>
                    <a:pt x="135" y="707"/>
                  </a:lnTo>
                  <a:lnTo>
                    <a:pt x="135" y="707"/>
                  </a:lnTo>
                  <a:lnTo>
                    <a:pt x="1" y="1"/>
                  </a:lnTo>
                  <a:close/>
                </a:path>
              </a:pathLst>
            </a:custGeom>
            <a:solidFill>
              <a:srgbClr val="D2BDA8"/>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43" name="Google Shape;846;p31">
              <a:extLst>
                <a:ext uri="{FF2B5EF4-FFF2-40B4-BE49-F238E27FC236}">
                  <a16:creationId xmlns:a16="http://schemas.microsoft.com/office/drawing/2014/main" id="{D0888D44-7BD4-4121-82D0-1D520C7A800A}"/>
                </a:ext>
              </a:extLst>
            </p:cNvPr>
            <p:cNvSpPr/>
            <p:nvPr/>
          </p:nvSpPr>
          <p:spPr>
            <a:xfrm>
              <a:off x="6328248" y="3753790"/>
              <a:ext cx="130515" cy="56374"/>
            </a:xfrm>
            <a:custGeom>
              <a:avLst/>
              <a:gdLst/>
              <a:ahLst/>
              <a:cxnLst/>
              <a:rect l="l" t="t" r="r" b="b"/>
              <a:pathLst>
                <a:path w="4202" h="1815" extrusionOk="0">
                  <a:moveTo>
                    <a:pt x="4067" y="0"/>
                  </a:moveTo>
                  <a:cubicBezTo>
                    <a:pt x="2958" y="269"/>
                    <a:pt x="1681" y="269"/>
                    <a:pt x="303" y="269"/>
                  </a:cubicBezTo>
                  <a:lnTo>
                    <a:pt x="1" y="269"/>
                  </a:lnTo>
                  <a:lnTo>
                    <a:pt x="135" y="975"/>
                  </a:lnTo>
                  <a:cubicBezTo>
                    <a:pt x="572" y="1546"/>
                    <a:pt x="1278" y="1815"/>
                    <a:pt x="1984" y="1815"/>
                  </a:cubicBezTo>
                  <a:cubicBezTo>
                    <a:pt x="2656" y="1815"/>
                    <a:pt x="3362" y="1546"/>
                    <a:pt x="4202" y="840"/>
                  </a:cubicBezTo>
                  <a:lnTo>
                    <a:pt x="4067" y="0"/>
                  </a:lnTo>
                  <a:close/>
                </a:path>
              </a:pathLst>
            </a:custGeom>
            <a:solidFill>
              <a:srgbClr val="895C36"/>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44" name="Google Shape;847;p31">
              <a:extLst>
                <a:ext uri="{FF2B5EF4-FFF2-40B4-BE49-F238E27FC236}">
                  <a16:creationId xmlns:a16="http://schemas.microsoft.com/office/drawing/2014/main" id="{91504B71-DB7B-4698-9267-F00E8EA233B5}"/>
                </a:ext>
              </a:extLst>
            </p:cNvPr>
            <p:cNvSpPr/>
            <p:nvPr/>
          </p:nvSpPr>
          <p:spPr>
            <a:xfrm>
              <a:off x="5797959" y="2518871"/>
              <a:ext cx="1226595" cy="1243460"/>
            </a:xfrm>
            <a:custGeom>
              <a:avLst/>
              <a:gdLst/>
              <a:ahLst/>
              <a:cxnLst/>
              <a:rect l="l" t="t" r="r" b="b"/>
              <a:pathLst>
                <a:path w="39491" h="40034" extrusionOk="0">
                  <a:moveTo>
                    <a:pt x="19594" y="0"/>
                  </a:moveTo>
                  <a:cubicBezTo>
                    <a:pt x="10083" y="0"/>
                    <a:pt x="1815" y="7125"/>
                    <a:pt x="572" y="16502"/>
                  </a:cubicBezTo>
                  <a:cubicBezTo>
                    <a:pt x="1" y="20300"/>
                    <a:pt x="572" y="23795"/>
                    <a:pt x="1950" y="26887"/>
                  </a:cubicBezTo>
                  <a:cubicBezTo>
                    <a:pt x="2387" y="27996"/>
                    <a:pt x="2656" y="29240"/>
                    <a:pt x="2656" y="30517"/>
                  </a:cubicBezTo>
                  <a:cubicBezTo>
                    <a:pt x="2790" y="31357"/>
                    <a:pt x="2790" y="32063"/>
                    <a:pt x="2656" y="32903"/>
                  </a:cubicBezTo>
                  <a:lnTo>
                    <a:pt x="2656" y="33172"/>
                  </a:lnTo>
                  <a:lnTo>
                    <a:pt x="2656" y="33878"/>
                  </a:lnTo>
                  <a:cubicBezTo>
                    <a:pt x="3361" y="37373"/>
                    <a:pt x="9512" y="39894"/>
                    <a:pt x="16805" y="40028"/>
                  </a:cubicBezTo>
                  <a:cubicBezTo>
                    <a:pt x="16986" y="40032"/>
                    <a:pt x="17166" y="40034"/>
                    <a:pt x="17345" y="40034"/>
                  </a:cubicBezTo>
                  <a:cubicBezTo>
                    <a:pt x="23364" y="40034"/>
                    <a:pt x="27959" y="37855"/>
                    <a:pt x="31223" y="34852"/>
                  </a:cubicBezTo>
                  <a:cubicBezTo>
                    <a:pt x="31660" y="34987"/>
                    <a:pt x="32063" y="34987"/>
                    <a:pt x="32500" y="34987"/>
                  </a:cubicBezTo>
                  <a:cubicBezTo>
                    <a:pt x="35424" y="34987"/>
                    <a:pt x="37945" y="32600"/>
                    <a:pt x="37945" y="29542"/>
                  </a:cubicBezTo>
                  <a:cubicBezTo>
                    <a:pt x="37945" y="28399"/>
                    <a:pt x="37676" y="27425"/>
                    <a:pt x="37104" y="26584"/>
                  </a:cubicBezTo>
                  <a:cubicBezTo>
                    <a:pt x="38079" y="24366"/>
                    <a:pt x="38650" y="22249"/>
                    <a:pt x="38650" y="20569"/>
                  </a:cubicBezTo>
                  <a:cubicBezTo>
                    <a:pt x="39491" y="9646"/>
                    <a:pt x="30820" y="134"/>
                    <a:pt x="19594" y="0"/>
                  </a:cubicBezTo>
                  <a:close/>
                </a:path>
              </a:pathLst>
            </a:custGeom>
            <a:solidFill>
              <a:srgbClr val="A67C52"/>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45" name="Google Shape;848;p31">
              <a:extLst>
                <a:ext uri="{FF2B5EF4-FFF2-40B4-BE49-F238E27FC236}">
                  <a16:creationId xmlns:a16="http://schemas.microsoft.com/office/drawing/2014/main" id="{EF55652F-335C-4478-BCA6-70D09E0CA926}"/>
                </a:ext>
              </a:extLst>
            </p:cNvPr>
            <p:cNvSpPr/>
            <p:nvPr/>
          </p:nvSpPr>
          <p:spPr>
            <a:xfrm>
              <a:off x="5854333" y="3348735"/>
              <a:ext cx="1026164" cy="330945"/>
            </a:xfrm>
            <a:custGeom>
              <a:avLst/>
              <a:gdLst/>
              <a:ahLst/>
              <a:cxnLst/>
              <a:rect l="l" t="t" r="r" b="b"/>
              <a:pathLst>
                <a:path w="33038" h="10655" extrusionOk="0">
                  <a:moveTo>
                    <a:pt x="33038" y="7731"/>
                  </a:moveTo>
                  <a:cubicBezTo>
                    <a:pt x="32365" y="8134"/>
                    <a:pt x="31525" y="8269"/>
                    <a:pt x="30685" y="8269"/>
                  </a:cubicBezTo>
                  <a:cubicBezTo>
                    <a:pt x="30248" y="8269"/>
                    <a:pt x="29845" y="8269"/>
                    <a:pt x="29408" y="8134"/>
                  </a:cubicBezTo>
                  <a:cubicBezTo>
                    <a:pt x="28433" y="9109"/>
                    <a:pt x="27324" y="9949"/>
                    <a:pt x="26047" y="10655"/>
                  </a:cubicBezTo>
                  <a:lnTo>
                    <a:pt x="26047" y="10655"/>
                  </a:lnTo>
                  <a:cubicBezTo>
                    <a:pt x="27324" y="9949"/>
                    <a:pt x="28433" y="9109"/>
                    <a:pt x="29408" y="8134"/>
                  </a:cubicBezTo>
                  <a:cubicBezTo>
                    <a:pt x="29845" y="8269"/>
                    <a:pt x="30248" y="8269"/>
                    <a:pt x="30685" y="8269"/>
                  </a:cubicBezTo>
                  <a:cubicBezTo>
                    <a:pt x="31525" y="8269"/>
                    <a:pt x="32365" y="8134"/>
                    <a:pt x="33038" y="7731"/>
                  </a:cubicBezTo>
                  <a:close/>
                  <a:moveTo>
                    <a:pt x="0" y="1"/>
                  </a:moveTo>
                  <a:lnTo>
                    <a:pt x="0" y="1"/>
                  </a:lnTo>
                  <a:cubicBezTo>
                    <a:pt x="0" y="1"/>
                    <a:pt x="135" y="1"/>
                    <a:pt x="135" y="169"/>
                  </a:cubicBezTo>
                  <a:lnTo>
                    <a:pt x="135" y="303"/>
                  </a:lnTo>
                  <a:lnTo>
                    <a:pt x="135" y="169"/>
                  </a:lnTo>
                  <a:cubicBezTo>
                    <a:pt x="135" y="1"/>
                    <a:pt x="0" y="1"/>
                    <a:pt x="0" y="1"/>
                  </a:cubicBezTo>
                  <a:close/>
                </a:path>
              </a:pathLst>
            </a:custGeom>
            <a:solidFill>
              <a:srgbClr val="D2BDA8"/>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46" name="Google Shape;849;p31">
              <a:extLst>
                <a:ext uri="{FF2B5EF4-FFF2-40B4-BE49-F238E27FC236}">
                  <a16:creationId xmlns:a16="http://schemas.microsoft.com/office/drawing/2014/main" id="{BC4B70AF-7291-4186-B0C9-E23C3C98B633}"/>
                </a:ext>
              </a:extLst>
            </p:cNvPr>
            <p:cNvSpPr/>
            <p:nvPr/>
          </p:nvSpPr>
          <p:spPr>
            <a:xfrm>
              <a:off x="5854333" y="3127432"/>
              <a:ext cx="1122202" cy="552249"/>
            </a:xfrm>
            <a:custGeom>
              <a:avLst/>
              <a:gdLst/>
              <a:ahLst/>
              <a:cxnLst/>
              <a:rect l="l" t="t" r="r" b="b"/>
              <a:pathLst>
                <a:path w="36130" h="17780" extrusionOk="0">
                  <a:moveTo>
                    <a:pt x="6151" y="1547"/>
                  </a:moveTo>
                  <a:cubicBezTo>
                    <a:pt x="5613" y="2925"/>
                    <a:pt x="4067" y="5042"/>
                    <a:pt x="2387" y="5042"/>
                  </a:cubicBezTo>
                  <a:cubicBezTo>
                    <a:pt x="2118" y="5042"/>
                    <a:pt x="1681" y="5042"/>
                    <a:pt x="1412" y="4773"/>
                  </a:cubicBezTo>
                  <a:cubicBezTo>
                    <a:pt x="1109" y="5614"/>
                    <a:pt x="706" y="6588"/>
                    <a:pt x="0" y="7126"/>
                  </a:cubicBezTo>
                  <a:cubicBezTo>
                    <a:pt x="0" y="7126"/>
                    <a:pt x="135" y="7126"/>
                    <a:pt x="135" y="7294"/>
                  </a:cubicBezTo>
                  <a:lnTo>
                    <a:pt x="135" y="7428"/>
                  </a:lnTo>
                  <a:cubicBezTo>
                    <a:pt x="1815" y="6151"/>
                    <a:pt x="4201" y="4605"/>
                    <a:pt x="7159" y="3496"/>
                  </a:cubicBezTo>
                  <a:cubicBezTo>
                    <a:pt x="6588" y="2925"/>
                    <a:pt x="6722" y="2387"/>
                    <a:pt x="6151" y="1547"/>
                  </a:cubicBezTo>
                  <a:close/>
                  <a:moveTo>
                    <a:pt x="20166" y="1"/>
                  </a:moveTo>
                  <a:cubicBezTo>
                    <a:pt x="19594" y="841"/>
                    <a:pt x="18922" y="1547"/>
                    <a:pt x="18216" y="2253"/>
                  </a:cubicBezTo>
                  <a:cubicBezTo>
                    <a:pt x="18754" y="2253"/>
                    <a:pt x="19191" y="2522"/>
                    <a:pt x="19762" y="2656"/>
                  </a:cubicBezTo>
                  <a:cubicBezTo>
                    <a:pt x="23258" y="3933"/>
                    <a:pt x="25778" y="6991"/>
                    <a:pt x="26484" y="10789"/>
                  </a:cubicBezTo>
                  <a:cubicBezTo>
                    <a:pt x="26753" y="12739"/>
                    <a:pt x="26887" y="15259"/>
                    <a:pt x="26047" y="17780"/>
                  </a:cubicBezTo>
                  <a:cubicBezTo>
                    <a:pt x="27324" y="17074"/>
                    <a:pt x="28433" y="16234"/>
                    <a:pt x="29408" y="15259"/>
                  </a:cubicBezTo>
                  <a:cubicBezTo>
                    <a:pt x="29845" y="15394"/>
                    <a:pt x="30248" y="15394"/>
                    <a:pt x="30685" y="15394"/>
                  </a:cubicBezTo>
                  <a:cubicBezTo>
                    <a:pt x="31525" y="15394"/>
                    <a:pt x="32365" y="15259"/>
                    <a:pt x="33038" y="14856"/>
                  </a:cubicBezTo>
                  <a:cubicBezTo>
                    <a:pt x="34886" y="14016"/>
                    <a:pt x="36130" y="12033"/>
                    <a:pt x="36130" y="9949"/>
                  </a:cubicBezTo>
                  <a:cubicBezTo>
                    <a:pt x="36130" y="9378"/>
                    <a:pt x="35995" y="8806"/>
                    <a:pt x="35861" y="8269"/>
                  </a:cubicBezTo>
                  <a:cubicBezTo>
                    <a:pt x="34718" y="7832"/>
                    <a:pt x="34449" y="6286"/>
                    <a:pt x="33038" y="6017"/>
                  </a:cubicBezTo>
                  <a:cubicBezTo>
                    <a:pt x="32769" y="5882"/>
                    <a:pt x="32500" y="5882"/>
                    <a:pt x="32197" y="5882"/>
                  </a:cubicBezTo>
                  <a:cubicBezTo>
                    <a:pt x="31088" y="5882"/>
                    <a:pt x="30248" y="6286"/>
                    <a:pt x="29408" y="6857"/>
                  </a:cubicBezTo>
                  <a:cubicBezTo>
                    <a:pt x="28837" y="7126"/>
                    <a:pt x="28299" y="7294"/>
                    <a:pt x="27862" y="7294"/>
                  </a:cubicBezTo>
                  <a:cubicBezTo>
                    <a:pt x="27022" y="7294"/>
                    <a:pt x="26316" y="6857"/>
                    <a:pt x="25644" y="6017"/>
                  </a:cubicBezTo>
                  <a:cubicBezTo>
                    <a:pt x="25072" y="5042"/>
                    <a:pt x="25072" y="3933"/>
                    <a:pt x="25072" y="2925"/>
                  </a:cubicBezTo>
                  <a:cubicBezTo>
                    <a:pt x="25207" y="2387"/>
                    <a:pt x="25207" y="1816"/>
                    <a:pt x="25341" y="1412"/>
                  </a:cubicBezTo>
                  <a:lnTo>
                    <a:pt x="25341" y="1412"/>
                  </a:lnTo>
                  <a:cubicBezTo>
                    <a:pt x="25072" y="2085"/>
                    <a:pt x="24367" y="2522"/>
                    <a:pt x="23392" y="2522"/>
                  </a:cubicBezTo>
                  <a:cubicBezTo>
                    <a:pt x="21980" y="2522"/>
                    <a:pt x="20166" y="1681"/>
                    <a:pt x="20166" y="270"/>
                  </a:cubicBezTo>
                  <a:lnTo>
                    <a:pt x="20166" y="1"/>
                  </a:lnTo>
                  <a:close/>
                </a:path>
              </a:pathLst>
            </a:custGeom>
            <a:solidFill>
              <a:srgbClr val="895C36"/>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47" name="Google Shape;850;p31">
              <a:extLst>
                <a:ext uri="{FF2B5EF4-FFF2-40B4-BE49-F238E27FC236}">
                  <a16:creationId xmlns:a16="http://schemas.microsoft.com/office/drawing/2014/main" id="{9013B64D-20EC-4558-A812-437F86372639}"/>
                </a:ext>
              </a:extLst>
            </p:cNvPr>
            <p:cNvSpPr/>
            <p:nvPr/>
          </p:nvSpPr>
          <p:spPr>
            <a:xfrm>
              <a:off x="5641385" y="2381306"/>
              <a:ext cx="1491724" cy="1007776"/>
            </a:xfrm>
            <a:custGeom>
              <a:avLst/>
              <a:gdLst/>
              <a:ahLst/>
              <a:cxnLst/>
              <a:rect l="l" t="t" r="r" b="b"/>
              <a:pathLst>
                <a:path w="48027" h="32446" extrusionOk="0">
                  <a:moveTo>
                    <a:pt x="22214" y="0"/>
                  </a:moveTo>
                  <a:cubicBezTo>
                    <a:pt x="21954" y="0"/>
                    <a:pt x="21689" y="15"/>
                    <a:pt x="21409" y="60"/>
                  </a:cubicBezTo>
                  <a:cubicBezTo>
                    <a:pt x="21006" y="228"/>
                    <a:pt x="20569" y="228"/>
                    <a:pt x="20165" y="497"/>
                  </a:cubicBezTo>
                  <a:cubicBezTo>
                    <a:pt x="19897" y="766"/>
                    <a:pt x="19594" y="1337"/>
                    <a:pt x="19460" y="1471"/>
                  </a:cubicBezTo>
                  <a:cubicBezTo>
                    <a:pt x="18351" y="2177"/>
                    <a:pt x="15830" y="2177"/>
                    <a:pt x="14284" y="2749"/>
                  </a:cubicBezTo>
                  <a:cubicBezTo>
                    <a:pt x="13309" y="3152"/>
                    <a:pt x="8974" y="6782"/>
                    <a:pt x="10923" y="7790"/>
                  </a:cubicBezTo>
                  <a:cubicBezTo>
                    <a:pt x="9948" y="9033"/>
                    <a:pt x="8133" y="9033"/>
                    <a:pt x="6856" y="10008"/>
                  </a:cubicBezTo>
                  <a:cubicBezTo>
                    <a:pt x="5882" y="10714"/>
                    <a:pt x="4336" y="12831"/>
                    <a:pt x="6016" y="13503"/>
                  </a:cubicBezTo>
                  <a:cubicBezTo>
                    <a:pt x="5310" y="14209"/>
                    <a:pt x="4336" y="14344"/>
                    <a:pt x="3496" y="15049"/>
                  </a:cubicBezTo>
                  <a:cubicBezTo>
                    <a:pt x="2790" y="15755"/>
                    <a:pt x="2521" y="16730"/>
                    <a:pt x="2252" y="17704"/>
                  </a:cubicBezTo>
                  <a:cubicBezTo>
                    <a:pt x="1973" y="18478"/>
                    <a:pt x="1011" y="21987"/>
                    <a:pt x="2382" y="21987"/>
                  </a:cubicBezTo>
                  <a:cubicBezTo>
                    <a:pt x="2500" y="21987"/>
                    <a:pt x="2635" y="21961"/>
                    <a:pt x="2790" y="21906"/>
                  </a:cubicBezTo>
                  <a:lnTo>
                    <a:pt x="2790" y="21906"/>
                  </a:lnTo>
                  <a:cubicBezTo>
                    <a:pt x="975" y="22611"/>
                    <a:pt x="0" y="25569"/>
                    <a:pt x="706" y="27249"/>
                  </a:cubicBezTo>
                  <a:cubicBezTo>
                    <a:pt x="1244" y="28224"/>
                    <a:pt x="1950" y="28795"/>
                    <a:pt x="3092" y="28795"/>
                  </a:cubicBezTo>
                  <a:cubicBezTo>
                    <a:pt x="3198" y="28831"/>
                    <a:pt x="3325" y="28847"/>
                    <a:pt x="3462" y="28847"/>
                  </a:cubicBezTo>
                  <a:cubicBezTo>
                    <a:pt x="3846" y="28847"/>
                    <a:pt x="4307" y="28716"/>
                    <a:pt x="4605" y="28493"/>
                  </a:cubicBezTo>
                  <a:cubicBezTo>
                    <a:pt x="4605" y="29199"/>
                    <a:pt x="4773" y="29770"/>
                    <a:pt x="5042" y="30308"/>
                  </a:cubicBezTo>
                  <a:cubicBezTo>
                    <a:pt x="5431" y="31013"/>
                    <a:pt x="5851" y="31293"/>
                    <a:pt x="6256" y="31293"/>
                  </a:cubicBezTo>
                  <a:cubicBezTo>
                    <a:pt x="7145" y="31293"/>
                    <a:pt x="7968" y="29949"/>
                    <a:pt x="8268" y="28795"/>
                  </a:cubicBezTo>
                  <a:cubicBezTo>
                    <a:pt x="8578" y="28972"/>
                    <a:pt x="8892" y="29049"/>
                    <a:pt x="9203" y="29049"/>
                  </a:cubicBezTo>
                  <a:cubicBezTo>
                    <a:pt x="10854" y="29049"/>
                    <a:pt x="12441" y="26869"/>
                    <a:pt x="13007" y="25569"/>
                  </a:cubicBezTo>
                  <a:cubicBezTo>
                    <a:pt x="13713" y="26544"/>
                    <a:pt x="13309" y="27518"/>
                    <a:pt x="14855" y="27787"/>
                  </a:cubicBezTo>
                  <a:cubicBezTo>
                    <a:pt x="15083" y="27859"/>
                    <a:pt x="15332" y="27893"/>
                    <a:pt x="15592" y="27893"/>
                  </a:cubicBezTo>
                  <a:cubicBezTo>
                    <a:pt x="16906" y="27893"/>
                    <a:pt x="18534" y="27038"/>
                    <a:pt x="19460" y="25972"/>
                  </a:cubicBezTo>
                  <a:lnTo>
                    <a:pt x="19460" y="25972"/>
                  </a:lnTo>
                  <a:cubicBezTo>
                    <a:pt x="19191" y="26544"/>
                    <a:pt x="18888" y="27384"/>
                    <a:pt x="19191" y="27653"/>
                  </a:cubicBezTo>
                  <a:cubicBezTo>
                    <a:pt x="19464" y="28079"/>
                    <a:pt x="19996" y="28220"/>
                    <a:pt x="20547" y="28220"/>
                  </a:cubicBezTo>
                  <a:cubicBezTo>
                    <a:pt x="21082" y="28220"/>
                    <a:pt x="21633" y="28087"/>
                    <a:pt x="21980" y="27955"/>
                  </a:cubicBezTo>
                  <a:cubicBezTo>
                    <a:pt x="24098" y="27249"/>
                    <a:pt x="25778" y="25838"/>
                    <a:pt x="27022" y="24023"/>
                  </a:cubicBezTo>
                  <a:lnTo>
                    <a:pt x="27022" y="24023"/>
                  </a:lnTo>
                  <a:cubicBezTo>
                    <a:pt x="26852" y="25530"/>
                    <a:pt x="28679" y="26474"/>
                    <a:pt x="30227" y="26474"/>
                  </a:cubicBezTo>
                  <a:cubicBezTo>
                    <a:pt x="31130" y="26474"/>
                    <a:pt x="31937" y="26153"/>
                    <a:pt x="32197" y="25434"/>
                  </a:cubicBezTo>
                  <a:lnTo>
                    <a:pt x="32197" y="25434"/>
                  </a:lnTo>
                  <a:cubicBezTo>
                    <a:pt x="32063" y="26678"/>
                    <a:pt x="31660" y="28627"/>
                    <a:pt x="32500" y="30039"/>
                  </a:cubicBezTo>
                  <a:cubicBezTo>
                    <a:pt x="33185" y="30911"/>
                    <a:pt x="33922" y="31296"/>
                    <a:pt x="34718" y="31296"/>
                  </a:cubicBezTo>
                  <a:cubicBezTo>
                    <a:pt x="35210" y="31296"/>
                    <a:pt x="35725" y="31149"/>
                    <a:pt x="36264" y="30879"/>
                  </a:cubicBezTo>
                  <a:cubicBezTo>
                    <a:pt x="37110" y="30341"/>
                    <a:pt x="37975" y="29900"/>
                    <a:pt x="38949" y="29900"/>
                  </a:cubicBezTo>
                  <a:cubicBezTo>
                    <a:pt x="39253" y="29900"/>
                    <a:pt x="39566" y="29943"/>
                    <a:pt x="39894" y="30039"/>
                  </a:cubicBezTo>
                  <a:cubicBezTo>
                    <a:pt x="41440" y="30308"/>
                    <a:pt x="41742" y="32291"/>
                    <a:pt x="43254" y="32425"/>
                  </a:cubicBezTo>
                  <a:cubicBezTo>
                    <a:pt x="43343" y="32439"/>
                    <a:pt x="43432" y="32446"/>
                    <a:pt x="43520" y="32446"/>
                  </a:cubicBezTo>
                  <a:cubicBezTo>
                    <a:pt x="45121" y="32446"/>
                    <a:pt x="46716" y="30235"/>
                    <a:pt x="45506" y="28930"/>
                  </a:cubicBezTo>
                  <a:cubicBezTo>
                    <a:pt x="47321" y="28493"/>
                    <a:pt x="48027" y="25972"/>
                    <a:pt x="47758" y="24292"/>
                  </a:cubicBezTo>
                  <a:cubicBezTo>
                    <a:pt x="47624" y="23888"/>
                    <a:pt x="47758" y="23754"/>
                    <a:pt x="47624" y="23317"/>
                  </a:cubicBezTo>
                  <a:cubicBezTo>
                    <a:pt x="47321" y="23048"/>
                    <a:pt x="46615" y="23048"/>
                    <a:pt x="46615" y="22746"/>
                  </a:cubicBezTo>
                  <a:cubicBezTo>
                    <a:pt x="46481" y="22342"/>
                    <a:pt x="47456" y="20931"/>
                    <a:pt x="47456" y="20393"/>
                  </a:cubicBezTo>
                  <a:cubicBezTo>
                    <a:pt x="47888" y="18166"/>
                    <a:pt x="47334" y="12258"/>
                    <a:pt x="44200" y="12258"/>
                  </a:cubicBezTo>
                  <a:cubicBezTo>
                    <a:pt x="44166" y="12258"/>
                    <a:pt x="44130" y="12258"/>
                    <a:pt x="44095" y="12260"/>
                  </a:cubicBezTo>
                  <a:cubicBezTo>
                    <a:pt x="44095" y="10311"/>
                    <a:pt x="42145" y="7924"/>
                    <a:pt x="40734" y="6647"/>
                  </a:cubicBezTo>
                  <a:cubicBezTo>
                    <a:pt x="39894" y="5807"/>
                    <a:pt x="39490" y="5941"/>
                    <a:pt x="38516" y="5673"/>
                  </a:cubicBezTo>
                  <a:cubicBezTo>
                    <a:pt x="37373" y="5404"/>
                    <a:pt x="37944" y="5269"/>
                    <a:pt x="37239" y="4127"/>
                  </a:cubicBezTo>
                  <a:cubicBezTo>
                    <a:pt x="36527" y="2605"/>
                    <a:pt x="33432" y="994"/>
                    <a:pt x="31042" y="994"/>
                  </a:cubicBezTo>
                  <a:cubicBezTo>
                    <a:pt x="30159" y="994"/>
                    <a:pt x="29372" y="1214"/>
                    <a:pt x="28836" y="1740"/>
                  </a:cubicBezTo>
                  <a:cubicBezTo>
                    <a:pt x="27727" y="60"/>
                    <a:pt x="25610" y="60"/>
                    <a:pt x="23795" y="60"/>
                  </a:cubicBezTo>
                  <a:cubicBezTo>
                    <a:pt x="23235" y="60"/>
                    <a:pt x="22735" y="0"/>
                    <a:pt x="22214" y="0"/>
                  </a:cubicBezTo>
                  <a:close/>
                </a:path>
              </a:pathLst>
            </a:custGeom>
            <a:solidFill>
              <a:schemeClr val="accent5"/>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48" name="Google Shape;851;p31">
              <a:extLst>
                <a:ext uri="{FF2B5EF4-FFF2-40B4-BE49-F238E27FC236}">
                  <a16:creationId xmlns:a16="http://schemas.microsoft.com/office/drawing/2014/main" id="{6B314EA2-2C03-4489-97D0-5940D020374D}"/>
                </a:ext>
              </a:extLst>
            </p:cNvPr>
            <p:cNvSpPr/>
            <p:nvPr/>
          </p:nvSpPr>
          <p:spPr>
            <a:xfrm>
              <a:off x="5715495" y="3061677"/>
              <a:ext cx="8386" cy="5249"/>
            </a:xfrm>
            <a:custGeom>
              <a:avLst/>
              <a:gdLst/>
              <a:ahLst/>
              <a:cxnLst/>
              <a:rect l="l" t="t" r="r" b="b"/>
              <a:pathLst>
                <a:path w="270" h="169" extrusionOk="0">
                  <a:moveTo>
                    <a:pt x="269" y="1"/>
                  </a:moveTo>
                  <a:cubicBezTo>
                    <a:pt x="135" y="1"/>
                    <a:pt x="0" y="169"/>
                    <a:pt x="0" y="169"/>
                  </a:cubicBezTo>
                  <a:cubicBezTo>
                    <a:pt x="0" y="169"/>
                    <a:pt x="135" y="169"/>
                    <a:pt x="269" y="1"/>
                  </a:cubicBezTo>
                  <a:close/>
                </a:path>
              </a:pathLst>
            </a:custGeom>
            <a:solidFill>
              <a:srgbClr val="CDC4CA"/>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49" name="Google Shape;852;p31">
              <a:extLst>
                <a:ext uri="{FF2B5EF4-FFF2-40B4-BE49-F238E27FC236}">
                  <a16:creationId xmlns:a16="http://schemas.microsoft.com/office/drawing/2014/main" id="{C815BA55-51F2-4C11-921B-5A074A89E5E6}"/>
                </a:ext>
              </a:extLst>
            </p:cNvPr>
            <p:cNvSpPr/>
            <p:nvPr/>
          </p:nvSpPr>
          <p:spPr>
            <a:xfrm>
              <a:off x="6324086" y="3197379"/>
              <a:ext cx="96069" cy="52243"/>
            </a:xfrm>
            <a:custGeom>
              <a:avLst/>
              <a:gdLst/>
              <a:ahLst/>
              <a:cxnLst/>
              <a:rect l="l" t="t" r="r" b="b"/>
              <a:pathLst>
                <a:path w="3093" h="1682" extrusionOk="0">
                  <a:moveTo>
                    <a:pt x="3092" y="1"/>
                  </a:moveTo>
                  <a:lnTo>
                    <a:pt x="3092" y="1"/>
                  </a:lnTo>
                  <a:cubicBezTo>
                    <a:pt x="2118" y="673"/>
                    <a:pt x="1109" y="1244"/>
                    <a:pt x="0" y="1681"/>
                  </a:cubicBezTo>
                  <a:cubicBezTo>
                    <a:pt x="1109" y="1244"/>
                    <a:pt x="2252" y="673"/>
                    <a:pt x="3092" y="1"/>
                  </a:cubicBezTo>
                  <a:close/>
                </a:path>
              </a:pathLst>
            </a:custGeom>
            <a:solidFill>
              <a:srgbClr val="865F4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50" name="Google Shape;853;p31">
              <a:extLst>
                <a:ext uri="{FF2B5EF4-FFF2-40B4-BE49-F238E27FC236}">
                  <a16:creationId xmlns:a16="http://schemas.microsoft.com/office/drawing/2014/main" id="{BC3AF171-ACCA-4684-B20F-015ABA8C63EF}"/>
                </a:ext>
              </a:extLst>
            </p:cNvPr>
            <p:cNvSpPr/>
            <p:nvPr/>
          </p:nvSpPr>
          <p:spPr>
            <a:xfrm>
              <a:off x="6420124" y="3127432"/>
              <a:ext cx="221334" cy="78334"/>
            </a:xfrm>
            <a:custGeom>
              <a:avLst/>
              <a:gdLst/>
              <a:ahLst/>
              <a:cxnLst/>
              <a:rect l="l" t="t" r="r" b="b"/>
              <a:pathLst>
                <a:path w="7126" h="2522" extrusionOk="0">
                  <a:moveTo>
                    <a:pt x="1950" y="270"/>
                  </a:moveTo>
                  <a:cubicBezTo>
                    <a:pt x="1950" y="1681"/>
                    <a:pt x="3764" y="2522"/>
                    <a:pt x="5176" y="2522"/>
                  </a:cubicBezTo>
                  <a:cubicBezTo>
                    <a:pt x="6151" y="2522"/>
                    <a:pt x="6856" y="2085"/>
                    <a:pt x="7125" y="1412"/>
                  </a:cubicBezTo>
                  <a:lnTo>
                    <a:pt x="7125" y="1412"/>
                  </a:lnTo>
                  <a:cubicBezTo>
                    <a:pt x="6856" y="2085"/>
                    <a:pt x="6151" y="2522"/>
                    <a:pt x="5176" y="2522"/>
                  </a:cubicBezTo>
                  <a:cubicBezTo>
                    <a:pt x="3764" y="2522"/>
                    <a:pt x="1950" y="1681"/>
                    <a:pt x="1950" y="270"/>
                  </a:cubicBezTo>
                  <a:close/>
                  <a:moveTo>
                    <a:pt x="1950" y="1"/>
                  </a:moveTo>
                  <a:cubicBezTo>
                    <a:pt x="1378" y="841"/>
                    <a:pt x="706" y="1547"/>
                    <a:pt x="0" y="2253"/>
                  </a:cubicBezTo>
                  <a:lnTo>
                    <a:pt x="0" y="2253"/>
                  </a:lnTo>
                  <a:cubicBezTo>
                    <a:pt x="706" y="1547"/>
                    <a:pt x="1378" y="841"/>
                    <a:pt x="1950" y="1"/>
                  </a:cubicBezTo>
                  <a:close/>
                </a:path>
              </a:pathLst>
            </a:custGeom>
            <a:solidFill>
              <a:srgbClr val="6E472B"/>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51" name="Google Shape;854;p31">
              <a:extLst>
                <a:ext uri="{FF2B5EF4-FFF2-40B4-BE49-F238E27FC236}">
                  <a16:creationId xmlns:a16="http://schemas.microsoft.com/office/drawing/2014/main" id="{93685CFF-3B82-4A96-8A9E-93418E10F484}"/>
                </a:ext>
              </a:extLst>
            </p:cNvPr>
            <p:cNvSpPr/>
            <p:nvPr/>
          </p:nvSpPr>
          <p:spPr>
            <a:xfrm>
              <a:off x="6119462" y="3187999"/>
              <a:ext cx="126353" cy="61623"/>
            </a:xfrm>
            <a:custGeom>
              <a:avLst/>
              <a:gdLst/>
              <a:ahLst/>
              <a:cxnLst/>
              <a:rect l="l" t="t" r="r" b="b"/>
              <a:pathLst>
                <a:path w="4068" h="1984" extrusionOk="0">
                  <a:moveTo>
                    <a:pt x="3933" y="0"/>
                  </a:moveTo>
                  <a:cubicBezTo>
                    <a:pt x="3093" y="1143"/>
                    <a:pt x="1413" y="1983"/>
                    <a:pt x="1" y="1983"/>
                  </a:cubicBezTo>
                  <a:cubicBezTo>
                    <a:pt x="1413" y="1983"/>
                    <a:pt x="3093" y="1143"/>
                    <a:pt x="4068" y="0"/>
                  </a:cubicBezTo>
                  <a:close/>
                </a:path>
              </a:pathLst>
            </a:custGeom>
            <a:solidFill>
              <a:srgbClr val="865F4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52" name="Google Shape;855;p31">
              <a:extLst>
                <a:ext uri="{FF2B5EF4-FFF2-40B4-BE49-F238E27FC236}">
                  <a16:creationId xmlns:a16="http://schemas.microsoft.com/office/drawing/2014/main" id="{91A59F9D-AD18-48D3-B9E8-77BA0F1FD3C1}"/>
                </a:ext>
              </a:extLst>
            </p:cNvPr>
            <p:cNvSpPr/>
            <p:nvPr/>
          </p:nvSpPr>
          <p:spPr>
            <a:xfrm>
              <a:off x="5854333" y="3344573"/>
              <a:ext cx="31" cy="4193"/>
            </a:xfrm>
            <a:custGeom>
              <a:avLst/>
              <a:gdLst/>
              <a:ahLst/>
              <a:cxnLst/>
              <a:rect l="l" t="t" r="r" b="b"/>
              <a:pathLst>
                <a:path w="1" h="135" extrusionOk="0">
                  <a:moveTo>
                    <a:pt x="0" y="0"/>
                  </a:moveTo>
                  <a:lnTo>
                    <a:pt x="0" y="0"/>
                  </a:lnTo>
                  <a:lnTo>
                    <a:pt x="0" y="135"/>
                  </a:lnTo>
                  <a:lnTo>
                    <a:pt x="0" y="135"/>
                  </a:lnTo>
                  <a:close/>
                </a:path>
              </a:pathLst>
            </a:custGeom>
            <a:solidFill>
              <a:srgbClr val="A99286"/>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53" name="Google Shape;856;p31">
              <a:extLst>
                <a:ext uri="{FF2B5EF4-FFF2-40B4-BE49-F238E27FC236}">
                  <a16:creationId xmlns:a16="http://schemas.microsoft.com/office/drawing/2014/main" id="{9FA72179-C8DC-404E-86D0-508BA5E3EB2D}"/>
                </a:ext>
              </a:extLst>
            </p:cNvPr>
            <p:cNvSpPr/>
            <p:nvPr/>
          </p:nvSpPr>
          <p:spPr>
            <a:xfrm>
              <a:off x="5854333" y="3276272"/>
              <a:ext cx="43639" cy="72494"/>
            </a:xfrm>
            <a:custGeom>
              <a:avLst/>
              <a:gdLst/>
              <a:ahLst/>
              <a:cxnLst/>
              <a:rect l="l" t="t" r="r" b="b"/>
              <a:pathLst>
                <a:path w="1405" h="2334" extrusionOk="0">
                  <a:moveTo>
                    <a:pt x="1405" y="1"/>
                  </a:moveTo>
                  <a:lnTo>
                    <a:pt x="1405" y="1"/>
                  </a:lnTo>
                  <a:cubicBezTo>
                    <a:pt x="1103" y="837"/>
                    <a:pt x="701" y="1799"/>
                    <a:pt x="0" y="2199"/>
                  </a:cubicBezTo>
                  <a:lnTo>
                    <a:pt x="0" y="2334"/>
                  </a:lnTo>
                  <a:cubicBezTo>
                    <a:pt x="701" y="1800"/>
                    <a:pt x="1103" y="837"/>
                    <a:pt x="1405" y="1"/>
                  </a:cubicBezTo>
                  <a:close/>
                </a:path>
              </a:pathLst>
            </a:custGeom>
            <a:solidFill>
              <a:srgbClr val="6E472B"/>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54" name="Google Shape;857;p31">
              <a:extLst>
                <a:ext uri="{FF2B5EF4-FFF2-40B4-BE49-F238E27FC236}">
                  <a16:creationId xmlns:a16="http://schemas.microsoft.com/office/drawing/2014/main" id="{6A7442B2-7FE0-4334-9BAA-31050FC2AD82}"/>
                </a:ext>
              </a:extLst>
            </p:cNvPr>
            <p:cNvSpPr/>
            <p:nvPr/>
          </p:nvSpPr>
          <p:spPr>
            <a:xfrm>
              <a:off x="5659120" y="3179644"/>
              <a:ext cx="1465664" cy="208817"/>
            </a:xfrm>
            <a:custGeom>
              <a:avLst/>
              <a:gdLst/>
              <a:ahLst/>
              <a:cxnLst/>
              <a:rect l="l" t="t" r="r" b="b"/>
              <a:pathLst>
                <a:path w="47188" h="6723" extrusionOk="0">
                  <a:moveTo>
                    <a:pt x="45372" y="4470"/>
                  </a:moveTo>
                  <a:cubicBezTo>
                    <a:pt x="45204" y="5613"/>
                    <a:pt x="44095" y="6722"/>
                    <a:pt x="42986" y="6722"/>
                  </a:cubicBezTo>
                  <a:lnTo>
                    <a:pt x="42683" y="6722"/>
                  </a:lnTo>
                  <a:cubicBezTo>
                    <a:pt x="42549" y="6722"/>
                    <a:pt x="42280" y="6722"/>
                    <a:pt x="42146" y="6588"/>
                  </a:cubicBezTo>
                  <a:lnTo>
                    <a:pt x="42146" y="6588"/>
                  </a:lnTo>
                  <a:cubicBezTo>
                    <a:pt x="42280" y="6722"/>
                    <a:pt x="42549" y="6722"/>
                    <a:pt x="42683" y="6722"/>
                  </a:cubicBezTo>
                  <a:lnTo>
                    <a:pt x="42986" y="6722"/>
                  </a:lnTo>
                  <a:cubicBezTo>
                    <a:pt x="44095" y="6722"/>
                    <a:pt x="45204" y="5613"/>
                    <a:pt x="45372" y="4470"/>
                  </a:cubicBezTo>
                  <a:close/>
                  <a:moveTo>
                    <a:pt x="1" y="135"/>
                  </a:moveTo>
                  <a:cubicBezTo>
                    <a:pt x="1" y="706"/>
                    <a:pt x="1" y="1109"/>
                    <a:pt x="135" y="1546"/>
                  </a:cubicBezTo>
                  <a:cubicBezTo>
                    <a:pt x="673" y="2521"/>
                    <a:pt x="1379" y="3092"/>
                    <a:pt x="2521" y="3092"/>
                  </a:cubicBezTo>
                  <a:lnTo>
                    <a:pt x="2656" y="3092"/>
                  </a:lnTo>
                  <a:cubicBezTo>
                    <a:pt x="3059" y="3092"/>
                    <a:pt x="3630" y="3092"/>
                    <a:pt x="4034" y="2790"/>
                  </a:cubicBezTo>
                  <a:lnTo>
                    <a:pt x="4034" y="2790"/>
                  </a:lnTo>
                  <a:cubicBezTo>
                    <a:pt x="3630" y="3092"/>
                    <a:pt x="3059" y="3092"/>
                    <a:pt x="2656" y="3092"/>
                  </a:cubicBezTo>
                  <a:lnTo>
                    <a:pt x="2521" y="3092"/>
                  </a:lnTo>
                  <a:cubicBezTo>
                    <a:pt x="1379" y="3092"/>
                    <a:pt x="673" y="2521"/>
                    <a:pt x="135" y="1546"/>
                  </a:cubicBezTo>
                  <a:cubicBezTo>
                    <a:pt x="1" y="1109"/>
                    <a:pt x="1" y="706"/>
                    <a:pt x="1" y="135"/>
                  </a:cubicBezTo>
                  <a:close/>
                  <a:moveTo>
                    <a:pt x="47187" y="0"/>
                  </a:moveTo>
                  <a:cubicBezTo>
                    <a:pt x="47053" y="1412"/>
                    <a:pt x="46347" y="2924"/>
                    <a:pt x="44935" y="3227"/>
                  </a:cubicBezTo>
                  <a:lnTo>
                    <a:pt x="44935" y="3227"/>
                  </a:lnTo>
                  <a:cubicBezTo>
                    <a:pt x="46347" y="2924"/>
                    <a:pt x="47053" y="1412"/>
                    <a:pt x="47187" y="0"/>
                  </a:cubicBezTo>
                  <a:close/>
                </a:path>
              </a:pathLst>
            </a:custGeom>
            <a:solidFill>
              <a:srgbClr val="CDC4CA"/>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55" name="Google Shape;858;p31">
              <a:extLst>
                <a:ext uri="{FF2B5EF4-FFF2-40B4-BE49-F238E27FC236}">
                  <a16:creationId xmlns:a16="http://schemas.microsoft.com/office/drawing/2014/main" id="{FBAE211A-A539-4482-AC1D-05BE1FC5B5B7}"/>
                </a:ext>
              </a:extLst>
            </p:cNvPr>
            <p:cNvSpPr/>
            <p:nvPr/>
          </p:nvSpPr>
          <p:spPr>
            <a:xfrm>
              <a:off x="6968149" y="3384237"/>
              <a:ext cx="31" cy="31"/>
            </a:xfrm>
            <a:custGeom>
              <a:avLst/>
              <a:gdLst/>
              <a:ahLst/>
              <a:cxnLst/>
              <a:rect l="l" t="t" r="r" b="b"/>
              <a:pathLst>
                <a:path w="1" h="1" extrusionOk="0">
                  <a:moveTo>
                    <a:pt x="1" y="1"/>
                  </a:moveTo>
                  <a:lnTo>
                    <a:pt x="1" y="1"/>
                  </a:lnTo>
                  <a:lnTo>
                    <a:pt x="1" y="1"/>
                  </a:lnTo>
                  <a:lnTo>
                    <a:pt x="1" y="1"/>
                  </a:lnTo>
                  <a:close/>
                </a:path>
              </a:pathLst>
            </a:custGeom>
            <a:solidFill>
              <a:srgbClr val="865F4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56" name="Google Shape;859;p31">
              <a:extLst>
                <a:ext uri="{FF2B5EF4-FFF2-40B4-BE49-F238E27FC236}">
                  <a16:creationId xmlns:a16="http://schemas.microsoft.com/office/drawing/2014/main" id="{69136F04-B278-4651-91CE-B04F35DC8E10}"/>
                </a:ext>
              </a:extLst>
            </p:cNvPr>
            <p:cNvSpPr/>
            <p:nvPr/>
          </p:nvSpPr>
          <p:spPr>
            <a:xfrm>
              <a:off x="6880497" y="3314289"/>
              <a:ext cx="87683" cy="69978"/>
            </a:xfrm>
            <a:custGeom>
              <a:avLst/>
              <a:gdLst/>
              <a:ahLst/>
              <a:cxnLst/>
              <a:rect l="l" t="t" r="r" b="b"/>
              <a:pathLst>
                <a:path w="2823" h="2253" extrusionOk="0">
                  <a:moveTo>
                    <a:pt x="0" y="1"/>
                  </a:moveTo>
                  <a:cubicBezTo>
                    <a:pt x="1411" y="270"/>
                    <a:pt x="1680" y="1816"/>
                    <a:pt x="2823" y="2253"/>
                  </a:cubicBezTo>
                  <a:cubicBezTo>
                    <a:pt x="1680" y="1681"/>
                    <a:pt x="1411" y="270"/>
                    <a:pt x="0" y="1"/>
                  </a:cubicBezTo>
                  <a:close/>
                </a:path>
              </a:pathLst>
            </a:custGeom>
            <a:solidFill>
              <a:srgbClr val="6E472B"/>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57" name="Google Shape;860;p31">
              <a:extLst>
                <a:ext uri="{FF2B5EF4-FFF2-40B4-BE49-F238E27FC236}">
                  <a16:creationId xmlns:a16="http://schemas.microsoft.com/office/drawing/2014/main" id="{131FC39D-6FAE-4E39-91F9-5F67F8A05362}"/>
                </a:ext>
              </a:extLst>
            </p:cNvPr>
            <p:cNvSpPr/>
            <p:nvPr/>
          </p:nvSpPr>
          <p:spPr>
            <a:xfrm>
              <a:off x="5659120" y="2836212"/>
              <a:ext cx="1465664" cy="552249"/>
            </a:xfrm>
            <a:custGeom>
              <a:avLst/>
              <a:gdLst/>
              <a:ahLst/>
              <a:cxnLst/>
              <a:rect l="l" t="t" r="r" b="b"/>
              <a:pathLst>
                <a:path w="47188" h="17780" extrusionOk="0">
                  <a:moveTo>
                    <a:pt x="2084" y="7260"/>
                  </a:moveTo>
                  <a:cubicBezTo>
                    <a:pt x="2009" y="7294"/>
                    <a:pt x="1935" y="7334"/>
                    <a:pt x="1862" y="7377"/>
                  </a:cubicBezTo>
                  <a:lnTo>
                    <a:pt x="1862" y="7377"/>
                  </a:lnTo>
                  <a:cubicBezTo>
                    <a:pt x="1913" y="7328"/>
                    <a:pt x="1999" y="7260"/>
                    <a:pt x="2084" y="7260"/>
                  </a:cubicBezTo>
                  <a:close/>
                  <a:moveTo>
                    <a:pt x="28837" y="0"/>
                  </a:moveTo>
                  <a:cubicBezTo>
                    <a:pt x="28568" y="0"/>
                    <a:pt x="28400" y="0"/>
                    <a:pt x="28265" y="135"/>
                  </a:cubicBezTo>
                  <a:cubicBezTo>
                    <a:pt x="27156" y="1546"/>
                    <a:pt x="25745" y="2521"/>
                    <a:pt x="24064" y="3058"/>
                  </a:cubicBezTo>
                  <a:cubicBezTo>
                    <a:pt x="23661" y="3058"/>
                    <a:pt x="23090" y="3361"/>
                    <a:pt x="22518" y="3361"/>
                  </a:cubicBezTo>
                  <a:cubicBezTo>
                    <a:pt x="21981" y="3361"/>
                    <a:pt x="21544" y="3227"/>
                    <a:pt x="21275" y="2790"/>
                  </a:cubicBezTo>
                  <a:lnTo>
                    <a:pt x="21275" y="2655"/>
                  </a:lnTo>
                  <a:cubicBezTo>
                    <a:pt x="21140" y="2386"/>
                    <a:pt x="20838" y="2084"/>
                    <a:pt x="20569" y="2084"/>
                  </a:cubicBezTo>
                  <a:cubicBezTo>
                    <a:pt x="20435" y="2084"/>
                    <a:pt x="20300" y="2084"/>
                    <a:pt x="20166" y="2218"/>
                  </a:cubicBezTo>
                  <a:cubicBezTo>
                    <a:pt x="19326" y="2655"/>
                    <a:pt x="18317" y="3058"/>
                    <a:pt x="17477" y="3058"/>
                  </a:cubicBezTo>
                  <a:cubicBezTo>
                    <a:pt x="17343" y="3058"/>
                    <a:pt x="17074" y="2924"/>
                    <a:pt x="16939" y="2924"/>
                  </a:cubicBezTo>
                  <a:cubicBezTo>
                    <a:pt x="16099" y="2790"/>
                    <a:pt x="15797" y="2386"/>
                    <a:pt x="15662" y="2084"/>
                  </a:cubicBezTo>
                  <a:cubicBezTo>
                    <a:pt x="15528" y="1815"/>
                    <a:pt x="15259" y="1681"/>
                    <a:pt x="14956" y="1681"/>
                  </a:cubicBezTo>
                  <a:cubicBezTo>
                    <a:pt x="14822" y="1681"/>
                    <a:pt x="14553" y="1681"/>
                    <a:pt x="14419" y="1949"/>
                  </a:cubicBezTo>
                  <a:cubicBezTo>
                    <a:pt x="13847" y="2790"/>
                    <a:pt x="13007" y="3630"/>
                    <a:pt x="12032" y="4067"/>
                  </a:cubicBezTo>
                  <a:cubicBezTo>
                    <a:pt x="11058" y="4336"/>
                    <a:pt x="10083" y="4907"/>
                    <a:pt x="9377" y="5747"/>
                  </a:cubicBezTo>
                  <a:cubicBezTo>
                    <a:pt x="9075" y="6150"/>
                    <a:pt x="8672" y="6419"/>
                    <a:pt x="8403" y="6419"/>
                  </a:cubicBezTo>
                  <a:cubicBezTo>
                    <a:pt x="7966" y="6419"/>
                    <a:pt x="7562" y="6150"/>
                    <a:pt x="7126" y="5445"/>
                  </a:cubicBezTo>
                  <a:cubicBezTo>
                    <a:pt x="6991" y="5176"/>
                    <a:pt x="6857" y="4739"/>
                    <a:pt x="6857" y="4470"/>
                  </a:cubicBezTo>
                  <a:cubicBezTo>
                    <a:pt x="6722" y="4067"/>
                    <a:pt x="6420" y="3764"/>
                    <a:pt x="6151" y="3764"/>
                  </a:cubicBezTo>
                  <a:cubicBezTo>
                    <a:pt x="6017" y="3764"/>
                    <a:pt x="6017" y="3764"/>
                    <a:pt x="6017" y="3899"/>
                  </a:cubicBezTo>
                  <a:lnTo>
                    <a:pt x="5176" y="3899"/>
                  </a:lnTo>
                  <a:cubicBezTo>
                    <a:pt x="4034" y="3764"/>
                    <a:pt x="3361" y="3361"/>
                    <a:pt x="2790" y="2218"/>
                  </a:cubicBezTo>
                  <a:cubicBezTo>
                    <a:pt x="2656" y="1815"/>
                    <a:pt x="2656" y="1378"/>
                    <a:pt x="2656" y="840"/>
                  </a:cubicBezTo>
                  <a:cubicBezTo>
                    <a:pt x="2084" y="1546"/>
                    <a:pt x="1815" y="2218"/>
                    <a:pt x="1681" y="3058"/>
                  </a:cubicBezTo>
                  <a:cubicBezTo>
                    <a:pt x="1513" y="3495"/>
                    <a:pt x="1110" y="4907"/>
                    <a:pt x="1110" y="6016"/>
                  </a:cubicBezTo>
                  <a:cubicBezTo>
                    <a:pt x="1110" y="6708"/>
                    <a:pt x="1239" y="7400"/>
                    <a:pt x="1783" y="7427"/>
                  </a:cubicBezTo>
                  <a:lnTo>
                    <a:pt x="1783" y="7427"/>
                  </a:lnTo>
                  <a:cubicBezTo>
                    <a:pt x="707" y="8131"/>
                    <a:pt x="1" y="9774"/>
                    <a:pt x="1" y="11192"/>
                  </a:cubicBezTo>
                  <a:cubicBezTo>
                    <a:pt x="1" y="11763"/>
                    <a:pt x="1" y="12166"/>
                    <a:pt x="135" y="12603"/>
                  </a:cubicBezTo>
                  <a:cubicBezTo>
                    <a:pt x="673" y="13578"/>
                    <a:pt x="1379" y="14149"/>
                    <a:pt x="2521" y="14149"/>
                  </a:cubicBezTo>
                  <a:lnTo>
                    <a:pt x="2656" y="14149"/>
                  </a:lnTo>
                  <a:cubicBezTo>
                    <a:pt x="3059" y="14149"/>
                    <a:pt x="3630" y="14149"/>
                    <a:pt x="4034" y="13847"/>
                  </a:cubicBezTo>
                  <a:lnTo>
                    <a:pt x="4034" y="14284"/>
                  </a:lnTo>
                  <a:cubicBezTo>
                    <a:pt x="4034" y="14687"/>
                    <a:pt x="4202" y="15258"/>
                    <a:pt x="4471" y="15662"/>
                  </a:cubicBezTo>
                  <a:cubicBezTo>
                    <a:pt x="4874" y="16367"/>
                    <a:pt x="5311" y="16670"/>
                    <a:pt x="5714" y="16670"/>
                  </a:cubicBezTo>
                  <a:cubicBezTo>
                    <a:pt x="5882" y="16670"/>
                    <a:pt x="6151" y="16502"/>
                    <a:pt x="6285" y="16367"/>
                  </a:cubicBezTo>
                  <a:cubicBezTo>
                    <a:pt x="6991" y="15964"/>
                    <a:pt x="7394" y="14990"/>
                    <a:pt x="7697" y="14149"/>
                  </a:cubicBezTo>
                  <a:cubicBezTo>
                    <a:pt x="7966" y="14418"/>
                    <a:pt x="8403" y="14418"/>
                    <a:pt x="8672" y="14418"/>
                  </a:cubicBezTo>
                  <a:cubicBezTo>
                    <a:pt x="10352" y="14418"/>
                    <a:pt x="11898" y="12301"/>
                    <a:pt x="12436" y="10923"/>
                  </a:cubicBezTo>
                  <a:cubicBezTo>
                    <a:pt x="13007" y="11763"/>
                    <a:pt x="12873" y="12301"/>
                    <a:pt x="13444" y="12872"/>
                  </a:cubicBezTo>
                  <a:cubicBezTo>
                    <a:pt x="13578" y="13007"/>
                    <a:pt x="13847" y="13141"/>
                    <a:pt x="14284" y="13141"/>
                  </a:cubicBezTo>
                  <a:cubicBezTo>
                    <a:pt x="14419" y="13309"/>
                    <a:pt x="14688" y="13309"/>
                    <a:pt x="14822" y="13309"/>
                  </a:cubicBezTo>
                  <a:cubicBezTo>
                    <a:pt x="16234" y="13309"/>
                    <a:pt x="17914" y="12469"/>
                    <a:pt x="18889" y="11326"/>
                  </a:cubicBezTo>
                  <a:lnTo>
                    <a:pt x="18889" y="11326"/>
                  </a:lnTo>
                  <a:cubicBezTo>
                    <a:pt x="18620" y="11763"/>
                    <a:pt x="18485" y="12166"/>
                    <a:pt x="18485" y="12603"/>
                  </a:cubicBezTo>
                  <a:cubicBezTo>
                    <a:pt x="18485" y="12738"/>
                    <a:pt x="18620" y="12872"/>
                    <a:pt x="18620" y="13007"/>
                  </a:cubicBezTo>
                  <a:cubicBezTo>
                    <a:pt x="18889" y="13444"/>
                    <a:pt x="19326" y="13578"/>
                    <a:pt x="19863" y="13578"/>
                  </a:cubicBezTo>
                  <a:cubicBezTo>
                    <a:pt x="20435" y="13578"/>
                    <a:pt x="21006" y="13444"/>
                    <a:pt x="21409" y="13309"/>
                  </a:cubicBezTo>
                  <a:cubicBezTo>
                    <a:pt x="22518" y="12872"/>
                    <a:pt x="23527" y="12301"/>
                    <a:pt x="24501" y="11629"/>
                  </a:cubicBezTo>
                  <a:cubicBezTo>
                    <a:pt x="25207" y="10923"/>
                    <a:pt x="25879" y="10217"/>
                    <a:pt x="26451" y="9377"/>
                  </a:cubicBezTo>
                  <a:lnTo>
                    <a:pt x="26451" y="9646"/>
                  </a:lnTo>
                  <a:cubicBezTo>
                    <a:pt x="26451" y="11057"/>
                    <a:pt x="28265" y="11898"/>
                    <a:pt x="29677" y="11898"/>
                  </a:cubicBezTo>
                  <a:cubicBezTo>
                    <a:pt x="30652" y="11898"/>
                    <a:pt x="31357" y="11461"/>
                    <a:pt x="31626" y="10788"/>
                  </a:cubicBezTo>
                  <a:lnTo>
                    <a:pt x="31626" y="10788"/>
                  </a:lnTo>
                  <a:cubicBezTo>
                    <a:pt x="31492" y="11192"/>
                    <a:pt x="31492" y="11763"/>
                    <a:pt x="31357" y="12301"/>
                  </a:cubicBezTo>
                  <a:cubicBezTo>
                    <a:pt x="31357" y="13309"/>
                    <a:pt x="31357" y="14418"/>
                    <a:pt x="31929" y="15393"/>
                  </a:cubicBezTo>
                  <a:cubicBezTo>
                    <a:pt x="32601" y="16233"/>
                    <a:pt x="33307" y="16670"/>
                    <a:pt x="34147" y="16670"/>
                  </a:cubicBezTo>
                  <a:cubicBezTo>
                    <a:pt x="34584" y="16670"/>
                    <a:pt x="35122" y="16502"/>
                    <a:pt x="35693" y="16233"/>
                  </a:cubicBezTo>
                  <a:cubicBezTo>
                    <a:pt x="36533" y="15662"/>
                    <a:pt x="37373" y="15258"/>
                    <a:pt x="38482" y="15258"/>
                  </a:cubicBezTo>
                  <a:cubicBezTo>
                    <a:pt x="38785" y="15258"/>
                    <a:pt x="39054" y="15258"/>
                    <a:pt x="39323" y="15393"/>
                  </a:cubicBezTo>
                  <a:cubicBezTo>
                    <a:pt x="40734" y="15662"/>
                    <a:pt x="41003" y="17073"/>
                    <a:pt x="42146" y="17645"/>
                  </a:cubicBezTo>
                  <a:cubicBezTo>
                    <a:pt x="42280" y="17779"/>
                    <a:pt x="42549" y="17779"/>
                    <a:pt x="42683" y="17779"/>
                  </a:cubicBezTo>
                  <a:lnTo>
                    <a:pt x="42986" y="17779"/>
                  </a:lnTo>
                  <a:cubicBezTo>
                    <a:pt x="44095" y="17779"/>
                    <a:pt x="45204" y="16670"/>
                    <a:pt x="45372" y="15527"/>
                  </a:cubicBezTo>
                  <a:cubicBezTo>
                    <a:pt x="45372" y="15124"/>
                    <a:pt x="45204" y="14687"/>
                    <a:pt x="44935" y="14284"/>
                  </a:cubicBezTo>
                  <a:cubicBezTo>
                    <a:pt x="46347" y="13981"/>
                    <a:pt x="47053" y="12469"/>
                    <a:pt x="47187" y="11057"/>
                  </a:cubicBezTo>
                  <a:lnTo>
                    <a:pt x="47187" y="9646"/>
                  </a:lnTo>
                  <a:cubicBezTo>
                    <a:pt x="47053" y="9242"/>
                    <a:pt x="47187" y="9108"/>
                    <a:pt x="47053" y="8806"/>
                  </a:cubicBezTo>
                  <a:cubicBezTo>
                    <a:pt x="46750" y="8402"/>
                    <a:pt x="46044" y="8402"/>
                    <a:pt x="46044" y="8100"/>
                  </a:cubicBezTo>
                  <a:lnTo>
                    <a:pt x="46044" y="7965"/>
                  </a:lnTo>
                  <a:cubicBezTo>
                    <a:pt x="46044" y="7831"/>
                    <a:pt x="46044" y="7696"/>
                    <a:pt x="46212" y="7428"/>
                  </a:cubicBezTo>
                  <a:lnTo>
                    <a:pt x="46212" y="7428"/>
                  </a:lnTo>
                  <a:cubicBezTo>
                    <a:pt x="46044" y="7562"/>
                    <a:pt x="45775" y="7562"/>
                    <a:pt x="45641" y="7562"/>
                  </a:cubicBezTo>
                  <a:lnTo>
                    <a:pt x="45372" y="7562"/>
                  </a:lnTo>
                  <a:cubicBezTo>
                    <a:pt x="43826" y="7428"/>
                    <a:pt x="43524" y="5445"/>
                    <a:pt x="42011" y="5041"/>
                  </a:cubicBezTo>
                  <a:cubicBezTo>
                    <a:pt x="41709" y="5041"/>
                    <a:pt x="41440" y="4907"/>
                    <a:pt x="41171" y="4907"/>
                  </a:cubicBezTo>
                  <a:cubicBezTo>
                    <a:pt x="40028" y="4907"/>
                    <a:pt x="39188" y="5445"/>
                    <a:pt x="38348" y="5882"/>
                  </a:cubicBezTo>
                  <a:cubicBezTo>
                    <a:pt x="37810" y="6150"/>
                    <a:pt x="37239" y="6419"/>
                    <a:pt x="36802" y="6419"/>
                  </a:cubicBezTo>
                  <a:cubicBezTo>
                    <a:pt x="35962" y="6419"/>
                    <a:pt x="35290" y="6016"/>
                    <a:pt x="34584" y="5041"/>
                  </a:cubicBezTo>
                  <a:cubicBezTo>
                    <a:pt x="34012" y="4201"/>
                    <a:pt x="34012" y="3227"/>
                    <a:pt x="34012" y="2218"/>
                  </a:cubicBezTo>
                  <a:cubicBezTo>
                    <a:pt x="34012" y="1815"/>
                    <a:pt x="33744" y="1378"/>
                    <a:pt x="33307" y="1378"/>
                  </a:cubicBezTo>
                  <a:lnTo>
                    <a:pt x="33172" y="1546"/>
                  </a:lnTo>
                  <a:lnTo>
                    <a:pt x="32332" y="1546"/>
                  </a:lnTo>
                  <a:cubicBezTo>
                    <a:pt x="31223" y="1546"/>
                    <a:pt x="29946" y="1109"/>
                    <a:pt x="29408" y="269"/>
                  </a:cubicBezTo>
                  <a:cubicBezTo>
                    <a:pt x="29240" y="0"/>
                    <a:pt x="28971" y="0"/>
                    <a:pt x="28837" y="0"/>
                  </a:cubicBezTo>
                  <a:close/>
                </a:path>
              </a:pathLst>
            </a:custGeom>
            <a:solidFill>
              <a:schemeClr val="accent6"/>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58" name="Google Shape;861;p31">
              <a:extLst>
                <a:ext uri="{FF2B5EF4-FFF2-40B4-BE49-F238E27FC236}">
                  <a16:creationId xmlns:a16="http://schemas.microsoft.com/office/drawing/2014/main" id="{461FF0F9-5896-4560-8CB8-6C0C41CDF6D4}"/>
                </a:ext>
              </a:extLst>
            </p:cNvPr>
            <p:cNvSpPr/>
            <p:nvPr/>
          </p:nvSpPr>
          <p:spPr>
            <a:xfrm>
              <a:off x="6133036" y="3492792"/>
              <a:ext cx="178533" cy="122190"/>
            </a:xfrm>
            <a:custGeom>
              <a:avLst/>
              <a:gdLst/>
              <a:ahLst/>
              <a:cxnLst/>
              <a:rect l="l" t="t" r="r" b="b"/>
              <a:pathLst>
                <a:path w="5748" h="3934" extrusionOk="0">
                  <a:moveTo>
                    <a:pt x="5311" y="1"/>
                  </a:moveTo>
                  <a:cubicBezTo>
                    <a:pt x="5042" y="1"/>
                    <a:pt x="4740" y="270"/>
                    <a:pt x="4740" y="572"/>
                  </a:cubicBezTo>
                  <a:cubicBezTo>
                    <a:pt x="4740" y="1816"/>
                    <a:pt x="3765" y="2790"/>
                    <a:pt x="2522" y="2925"/>
                  </a:cubicBezTo>
                  <a:cubicBezTo>
                    <a:pt x="2407" y="2958"/>
                    <a:pt x="2293" y="2973"/>
                    <a:pt x="2179" y="2973"/>
                  </a:cubicBezTo>
                  <a:cubicBezTo>
                    <a:pt x="1723" y="2973"/>
                    <a:pt x="1271" y="2737"/>
                    <a:pt x="841" y="2522"/>
                  </a:cubicBezTo>
                  <a:cubicBezTo>
                    <a:pt x="802" y="2482"/>
                    <a:pt x="736" y="2466"/>
                    <a:pt x="660" y="2466"/>
                  </a:cubicBezTo>
                  <a:cubicBezTo>
                    <a:pt x="477" y="2466"/>
                    <a:pt x="230" y="2561"/>
                    <a:pt x="135" y="2656"/>
                  </a:cubicBezTo>
                  <a:cubicBezTo>
                    <a:pt x="1" y="2925"/>
                    <a:pt x="135" y="3227"/>
                    <a:pt x="270" y="3362"/>
                  </a:cubicBezTo>
                  <a:cubicBezTo>
                    <a:pt x="841" y="3765"/>
                    <a:pt x="1547" y="3933"/>
                    <a:pt x="2219" y="3933"/>
                  </a:cubicBezTo>
                  <a:lnTo>
                    <a:pt x="2656" y="3933"/>
                  </a:lnTo>
                  <a:cubicBezTo>
                    <a:pt x="4336" y="3765"/>
                    <a:pt x="5748" y="2253"/>
                    <a:pt x="5748" y="572"/>
                  </a:cubicBezTo>
                  <a:cubicBezTo>
                    <a:pt x="5748" y="270"/>
                    <a:pt x="5580" y="1"/>
                    <a:pt x="5311" y="1"/>
                  </a:cubicBezTo>
                  <a:close/>
                </a:path>
              </a:pathLst>
            </a:custGeom>
            <a:solidFill>
              <a:schemeClr val="dk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59" name="Google Shape;862;p31">
              <a:extLst>
                <a:ext uri="{FF2B5EF4-FFF2-40B4-BE49-F238E27FC236}">
                  <a16:creationId xmlns:a16="http://schemas.microsoft.com/office/drawing/2014/main" id="{FA6B455F-977B-4B36-A84A-B37881BE2563}"/>
                </a:ext>
              </a:extLst>
            </p:cNvPr>
            <p:cNvSpPr/>
            <p:nvPr/>
          </p:nvSpPr>
          <p:spPr>
            <a:xfrm>
              <a:off x="6337660" y="3256735"/>
              <a:ext cx="234908" cy="209376"/>
            </a:xfrm>
            <a:custGeom>
              <a:avLst/>
              <a:gdLst/>
              <a:ahLst/>
              <a:cxnLst/>
              <a:rect l="l" t="t" r="r" b="b"/>
              <a:pathLst>
                <a:path w="7563" h="6741" extrusionOk="0">
                  <a:moveTo>
                    <a:pt x="3777" y="0"/>
                  </a:moveTo>
                  <a:cubicBezTo>
                    <a:pt x="2799" y="0"/>
                    <a:pt x="1814" y="426"/>
                    <a:pt x="1109" y="1283"/>
                  </a:cubicBezTo>
                  <a:cubicBezTo>
                    <a:pt x="0" y="2694"/>
                    <a:pt x="269" y="4811"/>
                    <a:pt x="1681" y="6055"/>
                  </a:cubicBezTo>
                  <a:cubicBezTo>
                    <a:pt x="2312" y="6518"/>
                    <a:pt x="3048" y="6741"/>
                    <a:pt x="3773" y="6741"/>
                  </a:cubicBezTo>
                  <a:cubicBezTo>
                    <a:pt x="4785" y="6741"/>
                    <a:pt x="5773" y="6306"/>
                    <a:pt x="6419" y="5484"/>
                  </a:cubicBezTo>
                  <a:cubicBezTo>
                    <a:pt x="7562" y="3971"/>
                    <a:pt x="7394" y="1854"/>
                    <a:pt x="5882" y="745"/>
                  </a:cubicBezTo>
                  <a:cubicBezTo>
                    <a:pt x="5270" y="249"/>
                    <a:pt x="4525" y="0"/>
                    <a:pt x="3777" y="0"/>
                  </a:cubicBezTo>
                  <a:close/>
                </a:path>
              </a:pathLst>
            </a:custGeom>
            <a:solidFill>
              <a:schemeClr val="dk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60" name="Google Shape;863;p31">
              <a:extLst>
                <a:ext uri="{FF2B5EF4-FFF2-40B4-BE49-F238E27FC236}">
                  <a16:creationId xmlns:a16="http://schemas.microsoft.com/office/drawing/2014/main" id="{1541C5F9-30C1-4920-B005-4847AA260ADD}"/>
                </a:ext>
              </a:extLst>
            </p:cNvPr>
            <p:cNvSpPr/>
            <p:nvPr/>
          </p:nvSpPr>
          <p:spPr>
            <a:xfrm>
              <a:off x="6384622" y="3440611"/>
              <a:ext cx="266216" cy="134677"/>
            </a:xfrm>
            <a:custGeom>
              <a:avLst/>
              <a:gdLst/>
              <a:ahLst/>
              <a:cxnLst/>
              <a:rect l="l" t="t" r="r" b="b"/>
              <a:pathLst>
                <a:path w="8571" h="4336" extrusionOk="0">
                  <a:moveTo>
                    <a:pt x="4202" y="0"/>
                  </a:moveTo>
                  <a:cubicBezTo>
                    <a:pt x="1983" y="135"/>
                    <a:pt x="1" y="1110"/>
                    <a:pt x="169" y="2252"/>
                  </a:cubicBezTo>
                  <a:cubicBezTo>
                    <a:pt x="169" y="3496"/>
                    <a:pt x="1983" y="4336"/>
                    <a:pt x="4370" y="4336"/>
                  </a:cubicBezTo>
                  <a:cubicBezTo>
                    <a:pt x="6588" y="4202"/>
                    <a:pt x="8571" y="3227"/>
                    <a:pt x="8403" y="2084"/>
                  </a:cubicBezTo>
                  <a:cubicBezTo>
                    <a:pt x="8403" y="841"/>
                    <a:pt x="6588" y="0"/>
                    <a:pt x="4202" y="0"/>
                  </a:cubicBezTo>
                  <a:close/>
                </a:path>
              </a:pathLst>
            </a:custGeom>
            <a:solidFill>
              <a:schemeClr val="accent5"/>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61" name="Google Shape;864;p31">
              <a:extLst>
                <a:ext uri="{FF2B5EF4-FFF2-40B4-BE49-F238E27FC236}">
                  <a16:creationId xmlns:a16="http://schemas.microsoft.com/office/drawing/2014/main" id="{0AC89F5C-6032-42B3-BE34-1BF79B2939BD}"/>
                </a:ext>
              </a:extLst>
            </p:cNvPr>
            <p:cNvSpPr/>
            <p:nvPr/>
          </p:nvSpPr>
          <p:spPr>
            <a:xfrm>
              <a:off x="5893997" y="3288416"/>
              <a:ext cx="217172" cy="192914"/>
            </a:xfrm>
            <a:custGeom>
              <a:avLst/>
              <a:gdLst/>
              <a:ahLst/>
              <a:cxnLst/>
              <a:rect l="l" t="t" r="r" b="b"/>
              <a:pathLst>
                <a:path w="6992" h="6211" extrusionOk="0">
                  <a:moveTo>
                    <a:pt x="3413" y="1"/>
                  </a:moveTo>
                  <a:cubicBezTo>
                    <a:pt x="2734" y="1"/>
                    <a:pt x="2061" y="223"/>
                    <a:pt x="1513" y="699"/>
                  </a:cubicBezTo>
                  <a:cubicBezTo>
                    <a:pt x="135" y="1674"/>
                    <a:pt x="0" y="3623"/>
                    <a:pt x="975" y="5035"/>
                  </a:cubicBezTo>
                  <a:cubicBezTo>
                    <a:pt x="1593" y="5821"/>
                    <a:pt x="2470" y="6211"/>
                    <a:pt x="3371" y="6211"/>
                  </a:cubicBezTo>
                  <a:cubicBezTo>
                    <a:pt x="4088" y="6211"/>
                    <a:pt x="4819" y="5963"/>
                    <a:pt x="5445" y="5472"/>
                  </a:cubicBezTo>
                  <a:cubicBezTo>
                    <a:pt x="6722" y="4464"/>
                    <a:pt x="6991" y="2514"/>
                    <a:pt x="5882" y="1103"/>
                  </a:cubicBezTo>
                  <a:cubicBezTo>
                    <a:pt x="5230" y="393"/>
                    <a:pt x="4315" y="1"/>
                    <a:pt x="3413" y="1"/>
                  </a:cubicBezTo>
                  <a:close/>
                </a:path>
              </a:pathLst>
            </a:custGeom>
            <a:solidFill>
              <a:schemeClr val="dk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62" name="Google Shape;865;p31">
              <a:extLst>
                <a:ext uri="{FF2B5EF4-FFF2-40B4-BE49-F238E27FC236}">
                  <a16:creationId xmlns:a16="http://schemas.microsoft.com/office/drawing/2014/main" id="{26E29FF5-E604-4426-A4A5-A021519F55DF}"/>
                </a:ext>
              </a:extLst>
            </p:cNvPr>
            <p:cNvSpPr/>
            <p:nvPr/>
          </p:nvSpPr>
          <p:spPr>
            <a:xfrm>
              <a:off x="5880424" y="3458346"/>
              <a:ext cx="182727" cy="121569"/>
            </a:xfrm>
            <a:custGeom>
              <a:avLst/>
              <a:gdLst/>
              <a:ahLst/>
              <a:cxnLst/>
              <a:rect l="l" t="t" r="r" b="b"/>
              <a:pathLst>
                <a:path w="5883" h="3914" extrusionOk="0">
                  <a:moveTo>
                    <a:pt x="1950" y="1"/>
                  </a:moveTo>
                  <a:cubicBezTo>
                    <a:pt x="1278" y="1"/>
                    <a:pt x="572" y="135"/>
                    <a:pt x="1" y="270"/>
                  </a:cubicBezTo>
                  <a:cubicBezTo>
                    <a:pt x="135" y="1110"/>
                    <a:pt x="135" y="1816"/>
                    <a:pt x="1" y="2656"/>
                  </a:cubicBezTo>
                  <a:lnTo>
                    <a:pt x="1" y="2925"/>
                  </a:lnTo>
                  <a:lnTo>
                    <a:pt x="1" y="3631"/>
                  </a:lnTo>
                  <a:cubicBezTo>
                    <a:pt x="572" y="3899"/>
                    <a:pt x="1278" y="3899"/>
                    <a:pt x="1950" y="3899"/>
                  </a:cubicBezTo>
                  <a:cubicBezTo>
                    <a:pt x="2100" y="3909"/>
                    <a:pt x="2248" y="3914"/>
                    <a:pt x="2394" y="3914"/>
                  </a:cubicBezTo>
                  <a:cubicBezTo>
                    <a:pt x="4315" y="3914"/>
                    <a:pt x="5882" y="3115"/>
                    <a:pt x="5882" y="2085"/>
                  </a:cubicBezTo>
                  <a:cubicBezTo>
                    <a:pt x="5882" y="1513"/>
                    <a:pt x="5479" y="975"/>
                    <a:pt x="4773" y="673"/>
                  </a:cubicBezTo>
                  <a:cubicBezTo>
                    <a:pt x="4067" y="270"/>
                    <a:pt x="3093" y="1"/>
                    <a:pt x="2118" y="1"/>
                  </a:cubicBezTo>
                  <a:close/>
                </a:path>
              </a:pathLst>
            </a:custGeom>
            <a:solidFill>
              <a:schemeClr val="accent5"/>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63" name="Google Shape;866;p31">
              <a:extLst>
                <a:ext uri="{FF2B5EF4-FFF2-40B4-BE49-F238E27FC236}">
                  <a16:creationId xmlns:a16="http://schemas.microsoft.com/office/drawing/2014/main" id="{B6D859BE-ABC8-4A42-B5B8-2D610C015540}"/>
                </a:ext>
              </a:extLst>
            </p:cNvPr>
            <p:cNvSpPr/>
            <p:nvPr/>
          </p:nvSpPr>
          <p:spPr>
            <a:xfrm>
              <a:off x="5858495" y="3818488"/>
              <a:ext cx="248481" cy="358775"/>
            </a:xfrm>
            <a:custGeom>
              <a:avLst/>
              <a:gdLst/>
              <a:ahLst/>
              <a:cxnLst/>
              <a:rect l="l" t="t" r="r" b="b"/>
              <a:pathLst>
                <a:path w="8000" h="11551" extrusionOk="0">
                  <a:moveTo>
                    <a:pt x="1" y="1"/>
                  </a:moveTo>
                  <a:lnTo>
                    <a:pt x="1" y="9815"/>
                  </a:lnTo>
                  <a:cubicBezTo>
                    <a:pt x="1" y="10251"/>
                    <a:pt x="135" y="10520"/>
                    <a:pt x="438" y="10655"/>
                  </a:cubicBezTo>
                  <a:cubicBezTo>
                    <a:pt x="1508" y="11271"/>
                    <a:pt x="2617" y="11551"/>
                    <a:pt x="3747" y="11551"/>
                  </a:cubicBezTo>
                  <a:cubicBezTo>
                    <a:pt x="4958" y="11551"/>
                    <a:pt x="6193" y="11229"/>
                    <a:pt x="7428" y="10655"/>
                  </a:cubicBezTo>
                  <a:cubicBezTo>
                    <a:pt x="7865" y="10520"/>
                    <a:pt x="8000" y="10251"/>
                    <a:pt x="8000" y="9815"/>
                  </a:cubicBezTo>
                  <a:lnTo>
                    <a:pt x="8000" y="1"/>
                  </a:lnTo>
                  <a:cubicBezTo>
                    <a:pt x="8000" y="707"/>
                    <a:pt x="6185" y="1144"/>
                    <a:pt x="4067" y="1144"/>
                  </a:cubicBezTo>
                  <a:cubicBezTo>
                    <a:pt x="1816" y="1144"/>
                    <a:pt x="1" y="707"/>
                    <a:pt x="1" y="1"/>
                  </a:cubicBezTo>
                  <a:close/>
                </a:path>
              </a:pathLst>
            </a:custGeom>
            <a:solidFill>
              <a:srgbClr val="74E2ED"/>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64" name="Google Shape;867;p31">
              <a:extLst>
                <a:ext uri="{FF2B5EF4-FFF2-40B4-BE49-F238E27FC236}">
                  <a16:creationId xmlns:a16="http://schemas.microsoft.com/office/drawing/2014/main" id="{B1310A9B-D552-4383-9D6A-72133004D72A}"/>
                </a:ext>
              </a:extLst>
            </p:cNvPr>
            <p:cNvSpPr/>
            <p:nvPr/>
          </p:nvSpPr>
          <p:spPr>
            <a:xfrm>
              <a:off x="5858495" y="3818488"/>
              <a:ext cx="248481" cy="357036"/>
            </a:xfrm>
            <a:custGeom>
              <a:avLst/>
              <a:gdLst/>
              <a:ahLst/>
              <a:cxnLst/>
              <a:rect l="l" t="t" r="r" b="b"/>
              <a:pathLst>
                <a:path w="8000" h="11495" extrusionOk="0">
                  <a:moveTo>
                    <a:pt x="8000" y="1"/>
                  </a:moveTo>
                  <a:lnTo>
                    <a:pt x="8000" y="1"/>
                  </a:lnTo>
                  <a:lnTo>
                    <a:pt x="8000" y="5210"/>
                  </a:lnTo>
                  <a:lnTo>
                    <a:pt x="8000" y="5210"/>
                  </a:lnTo>
                  <a:lnTo>
                    <a:pt x="8000" y="1"/>
                  </a:lnTo>
                  <a:close/>
                  <a:moveTo>
                    <a:pt x="1" y="1"/>
                  </a:moveTo>
                  <a:lnTo>
                    <a:pt x="1" y="9815"/>
                  </a:lnTo>
                  <a:cubicBezTo>
                    <a:pt x="1" y="10251"/>
                    <a:pt x="135" y="10520"/>
                    <a:pt x="438" y="10655"/>
                  </a:cubicBezTo>
                  <a:cubicBezTo>
                    <a:pt x="1547" y="11361"/>
                    <a:pt x="2656" y="11495"/>
                    <a:pt x="3799" y="11495"/>
                  </a:cubicBezTo>
                  <a:cubicBezTo>
                    <a:pt x="4908" y="11495"/>
                    <a:pt x="6185" y="11226"/>
                    <a:pt x="7428" y="10655"/>
                  </a:cubicBezTo>
                  <a:cubicBezTo>
                    <a:pt x="7865" y="10520"/>
                    <a:pt x="8000" y="10251"/>
                    <a:pt x="8000" y="9815"/>
                  </a:cubicBezTo>
                  <a:lnTo>
                    <a:pt x="8000" y="9680"/>
                  </a:lnTo>
                  <a:lnTo>
                    <a:pt x="8000" y="9680"/>
                  </a:lnTo>
                  <a:lnTo>
                    <a:pt x="8000" y="9815"/>
                  </a:lnTo>
                  <a:cubicBezTo>
                    <a:pt x="8000" y="10251"/>
                    <a:pt x="7865" y="10520"/>
                    <a:pt x="7428" y="10655"/>
                  </a:cubicBezTo>
                  <a:cubicBezTo>
                    <a:pt x="6185" y="11226"/>
                    <a:pt x="4908" y="11495"/>
                    <a:pt x="3799" y="11495"/>
                  </a:cubicBezTo>
                  <a:cubicBezTo>
                    <a:pt x="2656" y="11495"/>
                    <a:pt x="1547" y="11361"/>
                    <a:pt x="438" y="10655"/>
                  </a:cubicBezTo>
                  <a:cubicBezTo>
                    <a:pt x="135" y="10520"/>
                    <a:pt x="1" y="10251"/>
                    <a:pt x="1" y="9815"/>
                  </a:cubicBezTo>
                  <a:lnTo>
                    <a:pt x="1" y="1"/>
                  </a:lnTo>
                  <a:close/>
                </a:path>
              </a:pathLst>
            </a:custGeom>
            <a:solidFill>
              <a:srgbClr val="E7BBA8"/>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65" name="Google Shape;868;p31">
              <a:extLst>
                <a:ext uri="{FF2B5EF4-FFF2-40B4-BE49-F238E27FC236}">
                  <a16:creationId xmlns:a16="http://schemas.microsoft.com/office/drawing/2014/main" id="{258B552B-85A8-43D5-A6E8-31D6364C1A76}"/>
                </a:ext>
              </a:extLst>
            </p:cNvPr>
            <p:cNvSpPr/>
            <p:nvPr/>
          </p:nvSpPr>
          <p:spPr>
            <a:xfrm>
              <a:off x="6106945" y="3980311"/>
              <a:ext cx="31" cy="138870"/>
            </a:xfrm>
            <a:custGeom>
              <a:avLst/>
              <a:gdLst/>
              <a:ahLst/>
              <a:cxnLst/>
              <a:rect l="l" t="t" r="r" b="b"/>
              <a:pathLst>
                <a:path w="1" h="4471" extrusionOk="0">
                  <a:moveTo>
                    <a:pt x="1" y="0"/>
                  </a:moveTo>
                  <a:lnTo>
                    <a:pt x="1" y="4470"/>
                  </a:lnTo>
                  <a:lnTo>
                    <a:pt x="1" y="4470"/>
                  </a:lnTo>
                  <a:close/>
                </a:path>
              </a:pathLst>
            </a:custGeom>
            <a:solidFill>
              <a:srgbClr val="DB9F5F"/>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66" name="Google Shape;869;p31">
              <a:extLst>
                <a:ext uri="{FF2B5EF4-FFF2-40B4-BE49-F238E27FC236}">
                  <a16:creationId xmlns:a16="http://schemas.microsoft.com/office/drawing/2014/main" id="{34CE13F7-D3FE-4868-A8C9-832F0B502D83}"/>
                </a:ext>
              </a:extLst>
            </p:cNvPr>
            <p:cNvSpPr/>
            <p:nvPr/>
          </p:nvSpPr>
          <p:spPr>
            <a:xfrm>
              <a:off x="6080855" y="3827899"/>
              <a:ext cx="26122" cy="12548"/>
            </a:xfrm>
            <a:custGeom>
              <a:avLst/>
              <a:gdLst/>
              <a:ahLst/>
              <a:cxnLst/>
              <a:rect l="l" t="t" r="r" b="b"/>
              <a:pathLst>
                <a:path w="841" h="404" extrusionOk="0">
                  <a:moveTo>
                    <a:pt x="841" y="0"/>
                  </a:moveTo>
                  <a:cubicBezTo>
                    <a:pt x="841" y="0"/>
                    <a:pt x="730" y="0"/>
                    <a:pt x="709" y="101"/>
                  </a:cubicBezTo>
                  <a:lnTo>
                    <a:pt x="709" y="101"/>
                  </a:lnTo>
                  <a:cubicBezTo>
                    <a:pt x="763" y="68"/>
                    <a:pt x="807" y="34"/>
                    <a:pt x="841" y="0"/>
                  </a:cubicBezTo>
                  <a:close/>
                  <a:moveTo>
                    <a:pt x="709" y="101"/>
                  </a:moveTo>
                  <a:lnTo>
                    <a:pt x="709" y="101"/>
                  </a:lnTo>
                  <a:cubicBezTo>
                    <a:pt x="609" y="164"/>
                    <a:pt x="476" y="227"/>
                    <a:pt x="317" y="289"/>
                  </a:cubicBezTo>
                  <a:lnTo>
                    <a:pt x="317" y="289"/>
                  </a:lnTo>
                  <a:cubicBezTo>
                    <a:pt x="469" y="248"/>
                    <a:pt x="605" y="215"/>
                    <a:pt x="706" y="135"/>
                  </a:cubicBezTo>
                  <a:cubicBezTo>
                    <a:pt x="706" y="122"/>
                    <a:pt x="707" y="111"/>
                    <a:pt x="709" y="101"/>
                  </a:cubicBezTo>
                  <a:close/>
                  <a:moveTo>
                    <a:pt x="317" y="289"/>
                  </a:moveTo>
                  <a:cubicBezTo>
                    <a:pt x="216" y="317"/>
                    <a:pt x="108" y="350"/>
                    <a:pt x="0" y="404"/>
                  </a:cubicBezTo>
                  <a:cubicBezTo>
                    <a:pt x="115" y="366"/>
                    <a:pt x="221" y="328"/>
                    <a:pt x="317" y="289"/>
                  </a:cubicBezTo>
                  <a:close/>
                </a:path>
              </a:pathLst>
            </a:custGeom>
            <a:solidFill>
              <a:srgbClr val="E7BBA8"/>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67" name="Google Shape;870;p31">
              <a:extLst>
                <a:ext uri="{FF2B5EF4-FFF2-40B4-BE49-F238E27FC236}">
                  <a16:creationId xmlns:a16="http://schemas.microsoft.com/office/drawing/2014/main" id="{93AFD013-D85E-43B9-8E95-BBA33BD9EC6E}"/>
                </a:ext>
              </a:extLst>
            </p:cNvPr>
            <p:cNvSpPr/>
            <p:nvPr/>
          </p:nvSpPr>
          <p:spPr>
            <a:xfrm>
              <a:off x="5858495" y="3827899"/>
              <a:ext cx="248481" cy="347625"/>
            </a:xfrm>
            <a:custGeom>
              <a:avLst/>
              <a:gdLst/>
              <a:ahLst/>
              <a:cxnLst/>
              <a:rect l="l" t="t" r="r" b="b"/>
              <a:pathLst>
                <a:path w="8000" h="11192" extrusionOk="0">
                  <a:moveTo>
                    <a:pt x="1" y="0"/>
                  </a:moveTo>
                  <a:lnTo>
                    <a:pt x="1" y="9512"/>
                  </a:lnTo>
                  <a:cubicBezTo>
                    <a:pt x="1" y="9948"/>
                    <a:pt x="135" y="10217"/>
                    <a:pt x="438" y="10352"/>
                  </a:cubicBezTo>
                  <a:cubicBezTo>
                    <a:pt x="1547" y="11058"/>
                    <a:pt x="2656" y="11192"/>
                    <a:pt x="3799" y="11192"/>
                  </a:cubicBezTo>
                  <a:cubicBezTo>
                    <a:pt x="4908" y="11192"/>
                    <a:pt x="6185" y="10923"/>
                    <a:pt x="7428" y="10352"/>
                  </a:cubicBezTo>
                  <a:cubicBezTo>
                    <a:pt x="7865" y="10217"/>
                    <a:pt x="8000" y="9948"/>
                    <a:pt x="8000" y="9512"/>
                  </a:cubicBezTo>
                  <a:lnTo>
                    <a:pt x="8000" y="9377"/>
                  </a:lnTo>
                  <a:lnTo>
                    <a:pt x="8000" y="4907"/>
                  </a:lnTo>
                  <a:lnTo>
                    <a:pt x="8000" y="0"/>
                  </a:lnTo>
                  <a:cubicBezTo>
                    <a:pt x="7865" y="135"/>
                    <a:pt x="7563" y="269"/>
                    <a:pt x="7159" y="404"/>
                  </a:cubicBezTo>
                  <a:lnTo>
                    <a:pt x="7025" y="404"/>
                  </a:lnTo>
                  <a:lnTo>
                    <a:pt x="7025" y="538"/>
                  </a:lnTo>
                  <a:lnTo>
                    <a:pt x="7025" y="7831"/>
                  </a:lnTo>
                  <a:cubicBezTo>
                    <a:pt x="7025" y="8268"/>
                    <a:pt x="6857" y="8537"/>
                    <a:pt x="6588" y="8671"/>
                  </a:cubicBezTo>
                  <a:cubicBezTo>
                    <a:pt x="5613" y="9243"/>
                    <a:pt x="4773" y="9646"/>
                    <a:pt x="3799" y="9646"/>
                  </a:cubicBezTo>
                  <a:cubicBezTo>
                    <a:pt x="2958" y="9646"/>
                    <a:pt x="2253" y="9377"/>
                    <a:pt x="1412" y="8806"/>
                  </a:cubicBezTo>
                  <a:cubicBezTo>
                    <a:pt x="1143" y="8537"/>
                    <a:pt x="975" y="8268"/>
                    <a:pt x="975" y="7831"/>
                  </a:cubicBezTo>
                  <a:lnTo>
                    <a:pt x="975" y="538"/>
                  </a:lnTo>
                  <a:lnTo>
                    <a:pt x="975" y="404"/>
                  </a:lnTo>
                  <a:lnTo>
                    <a:pt x="707" y="404"/>
                  </a:lnTo>
                  <a:cubicBezTo>
                    <a:pt x="438" y="269"/>
                    <a:pt x="135" y="135"/>
                    <a:pt x="1" y="0"/>
                  </a:cubicBezTo>
                  <a:close/>
                </a:path>
              </a:pathLst>
            </a:custGeom>
            <a:solidFill>
              <a:srgbClr val="3FB6D6"/>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68" name="Google Shape;871;p31">
              <a:extLst>
                <a:ext uri="{FF2B5EF4-FFF2-40B4-BE49-F238E27FC236}">
                  <a16:creationId xmlns:a16="http://schemas.microsoft.com/office/drawing/2014/main" id="{A802342B-8757-4330-B820-2707940E809E}"/>
                </a:ext>
              </a:extLst>
            </p:cNvPr>
            <p:cNvSpPr/>
            <p:nvPr/>
          </p:nvSpPr>
          <p:spPr>
            <a:xfrm>
              <a:off x="5858495" y="3784042"/>
              <a:ext cx="248481" cy="69978"/>
            </a:xfrm>
            <a:custGeom>
              <a:avLst/>
              <a:gdLst/>
              <a:ahLst/>
              <a:cxnLst/>
              <a:rect l="l" t="t" r="r" b="b"/>
              <a:pathLst>
                <a:path w="8000" h="2253" extrusionOk="0">
                  <a:moveTo>
                    <a:pt x="4067" y="1"/>
                  </a:moveTo>
                  <a:cubicBezTo>
                    <a:pt x="1816" y="1"/>
                    <a:pt x="1" y="572"/>
                    <a:pt x="1" y="1110"/>
                  </a:cubicBezTo>
                  <a:cubicBezTo>
                    <a:pt x="1" y="1412"/>
                    <a:pt x="135" y="1547"/>
                    <a:pt x="438" y="1681"/>
                  </a:cubicBezTo>
                  <a:cubicBezTo>
                    <a:pt x="572" y="1816"/>
                    <a:pt x="841" y="1816"/>
                    <a:pt x="975" y="1816"/>
                  </a:cubicBezTo>
                  <a:lnTo>
                    <a:pt x="975" y="1950"/>
                  </a:lnTo>
                  <a:cubicBezTo>
                    <a:pt x="1681" y="2118"/>
                    <a:pt x="2824" y="2253"/>
                    <a:pt x="4067" y="2253"/>
                  </a:cubicBezTo>
                  <a:cubicBezTo>
                    <a:pt x="5177" y="2253"/>
                    <a:pt x="6319" y="2118"/>
                    <a:pt x="7025" y="1950"/>
                  </a:cubicBezTo>
                  <a:lnTo>
                    <a:pt x="7025" y="1816"/>
                  </a:lnTo>
                  <a:cubicBezTo>
                    <a:pt x="7159" y="1816"/>
                    <a:pt x="7428" y="1816"/>
                    <a:pt x="7563" y="1681"/>
                  </a:cubicBezTo>
                  <a:cubicBezTo>
                    <a:pt x="7865" y="1547"/>
                    <a:pt x="8000" y="1412"/>
                    <a:pt x="8000" y="1110"/>
                  </a:cubicBezTo>
                  <a:cubicBezTo>
                    <a:pt x="8000" y="572"/>
                    <a:pt x="6185" y="1"/>
                    <a:pt x="4067" y="1"/>
                  </a:cubicBezTo>
                  <a:close/>
                </a:path>
              </a:pathLst>
            </a:custGeom>
            <a:solidFill>
              <a:srgbClr val="3FB6D6"/>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69" name="Google Shape;872;p31">
              <a:extLst>
                <a:ext uri="{FF2B5EF4-FFF2-40B4-BE49-F238E27FC236}">
                  <a16:creationId xmlns:a16="http://schemas.microsoft.com/office/drawing/2014/main" id="{B164154F-640C-4FE2-9B8D-FFF7D3ACF03C}"/>
                </a:ext>
              </a:extLst>
            </p:cNvPr>
            <p:cNvSpPr/>
            <p:nvPr/>
          </p:nvSpPr>
          <p:spPr>
            <a:xfrm>
              <a:off x="5872069" y="3797616"/>
              <a:ext cx="221334" cy="42832"/>
            </a:xfrm>
            <a:custGeom>
              <a:avLst/>
              <a:gdLst/>
              <a:ahLst/>
              <a:cxnLst/>
              <a:rect l="l" t="t" r="r" b="b"/>
              <a:pathLst>
                <a:path w="7126" h="1379" extrusionOk="0">
                  <a:moveTo>
                    <a:pt x="3630" y="1"/>
                  </a:moveTo>
                  <a:cubicBezTo>
                    <a:pt x="1816" y="1"/>
                    <a:pt x="404" y="538"/>
                    <a:pt x="1" y="1244"/>
                  </a:cubicBezTo>
                  <a:cubicBezTo>
                    <a:pt x="135" y="1379"/>
                    <a:pt x="404" y="1379"/>
                    <a:pt x="538" y="1379"/>
                  </a:cubicBezTo>
                  <a:cubicBezTo>
                    <a:pt x="841" y="975"/>
                    <a:pt x="2084" y="538"/>
                    <a:pt x="3630" y="538"/>
                  </a:cubicBezTo>
                  <a:cubicBezTo>
                    <a:pt x="3899" y="404"/>
                    <a:pt x="4067" y="270"/>
                    <a:pt x="4202" y="1"/>
                  </a:cubicBezTo>
                  <a:close/>
                  <a:moveTo>
                    <a:pt x="4605" y="1"/>
                  </a:moveTo>
                  <a:cubicBezTo>
                    <a:pt x="4336" y="270"/>
                    <a:pt x="3899" y="404"/>
                    <a:pt x="3630" y="538"/>
                  </a:cubicBezTo>
                  <a:cubicBezTo>
                    <a:pt x="5042" y="538"/>
                    <a:pt x="6286" y="975"/>
                    <a:pt x="6588" y="1379"/>
                  </a:cubicBezTo>
                  <a:cubicBezTo>
                    <a:pt x="6722" y="1379"/>
                    <a:pt x="6991" y="1379"/>
                    <a:pt x="7126" y="1244"/>
                  </a:cubicBezTo>
                  <a:cubicBezTo>
                    <a:pt x="6722" y="673"/>
                    <a:pt x="5882" y="270"/>
                    <a:pt x="4605" y="1"/>
                  </a:cubicBezTo>
                  <a:close/>
                </a:path>
              </a:pathLst>
            </a:custGeom>
            <a:solidFill>
              <a:schemeClr val="dk2"/>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70" name="Google Shape;873;p31">
              <a:extLst>
                <a:ext uri="{FF2B5EF4-FFF2-40B4-BE49-F238E27FC236}">
                  <a16:creationId xmlns:a16="http://schemas.microsoft.com/office/drawing/2014/main" id="{AE076CD5-EDF3-4A3E-8FFC-4EEC0695697F}"/>
                </a:ext>
              </a:extLst>
            </p:cNvPr>
            <p:cNvSpPr/>
            <p:nvPr/>
          </p:nvSpPr>
          <p:spPr>
            <a:xfrm>
              <a:off x="5888779" y="3814326"/>
              <a:ext cx="187914" cy="39695"/>
            </a:xfrm>
            <a:custGeom>
              <a:avLst/>
              <a:gdLst/>
              <a:ahLst/>
              <a:cxnLst/>
              <a:rect l="l" t="t" r="r" b="b"/>
              <a:pathLst>
                <a:path w="6050" h="1278" extrusionOk="0">
                  <a:moveTo>
                    <a:pt x="3092" y="0"/>
                  </a:moveTo>
                  <a:cubicBezTo>
                    <a:pt x="1546" y="0"/>
                    <a:pt x="303" y="437"/>
                    <a:pt x="0" y="841"/>
                  </a:cubicBezTo>
                  <a:lnTo>
                    <a:pt x="0" y="975"/>
                  </a:lnTo>
                  <a:cubicBezTo>
                    <a:pt x="706" y="1143"/>
                    <a:pt x="1849" y="1278"/>
                    <a:pt x="3092" y="1278"/>
                  </a:cubicBezTo>
                  <a:cubicBezTo>
                    <a:pt x="4202" y="1278"/>
                    <a:pt x="5344" y="1143"/>
                    <a:pt x="6050" y="975"/>
                  </a:cubicBezTo>
                  <a:lnTo>
                    <a:pt x="6050" y="841"/>
                  </a:lnTo>
                  <a:cubicBezTo>
                    <a:pt x="5748" y="437"/>
                    <a:pt x="4504" y="0"/>
                    <a:pt x="3092" y="0"/>
                  </a:cubicBezTo>
                  <a:close/>
                </a:path>
              </a:pathLst>
            </a:custGeom>
            <a:solidFill>
              <a:schemeClr val="dk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71" name="Google Shape;874;p31">
              <a:extLst>
                <a:ext uri="{FF2B5EF4-FFF2-40B4-BE49-F238E27FC236}">
                  <a16:creationId xmlns:a16="http://schemas.microsoft.com/office/drawing/2014/main" id="{C246D750-4F88-44F1-B651-143545F8DCDF}"/>
                </a:ext>
              </a:extLst>
            </p:cNvPr>
            <p:cNvSpPr/>
            <p:nvPr/>
          </p:nvSpPr>
          <p:spPr>
            <a:xfrm>
              <a:off x="5737423" y="3468130"/>
              <a:ext cx="217141" cy="311781"/>
            </a:xfrm>
            <a:custGeom>
              <a:avLst/>
              <a:gdLst/>
              <a:ahLst/>
              <a:cxnLst/>
              <a:rect l="l" t="t" r="r" b="b"/>
              <a:pathLst>
                <a:path w="6991" h="10038" extrusionOk="0">
                  <a:moveTo>
                    <a:pt x="2740" y="1"/>
                  </a:moveTo>
                  <a:cubicBezTo>
                    <a:pt x="2423" y="1"/>
                    <a:pt x="2107" y="33"/>
                    <a:pt x="1815" y="89"/>
                  </a:cubicBezTo>
                  <a:cubicBezTo>
                    <a:pt x="1378" y="89"/>
                    <a:pt x="672" y="89"/>
                    <a:pt x="404" y="224"/>
                  </a:cubicBezTo>
                  <a:cubicBezTo>
                    <a:pt x="1244" y="795"/>
                    <a:pt x="2353" y="358"/>
                    <a:pt x="2790" y="1635"/>
                  </a:cubicBezTo>
                  <a:cubicBezTo>
                    <a:pt x="3059" y="2610"/>
                    <a:pt x="2655" y="3181"/>
                    <a:pt x="2084" y="3719"/>
                  </a:cubicBezTo>
                  <a:cubicBezTo>
                    <a:pt x="1815" y="4021"/>
                    <a:pt x="1513" y="4156"/>
                    <a:pt x="1109" y="4425"/>
                  </a:cubicBezTo>
                  <a:cubicBezTo>
                    <a:pt x="135" y="5265"/>
                    <a:pt x="0" y="6811"/>
                    <a:pt x="1109" y="7651"/>
                  </a:cubicBezTo>
                  <a:cubicBezTo>
                    <a:pt x="1590" y="8132"/>
                    <a:pt x="2258" y="8293"/>
                    <a:pt x="2924" y="8293"/>
                  </a:cubicBezTo>
                  <a:cubicBezTo>
                    <a:pt x="3422" y="8293"/>
                    <a:pt x="3919" y="8203"/>
                    <a:pt x="4336" y="8088"/>
                  </a:cubicBezTo>
                  <a:cubicBezTo>
                    <a:pt x="4455" y="8064"/>
                    <a:pt x="4569" y="8052"/>
                    <a:pt x="4675" y="8052"/>
                  </a:cubicBezTo>
                  <a:cubicBezTo>
                    <a:pt x="5318" y="8052"/>
                    <a:pt x="5714" y="8476"/>
                    <a:pt x="5714" y="9197"/>
                  </a:cubicBezTo>
                  <a:lnTo>
                    <a:pt x="5714" y="10037"/>
                  </a:lnTo>
                  <a:cubicBezTo>
                    <a:pt x="5882" y="9768"/>
                    <a:pt x="6285" y="9466"/>
                    <a:pt x="6419" y="9197"/>
                  </a:cubicBezTo>
                  <a:cubicBezTo>
                    <a:pt x="6856" y="8626"/>
                    <a:pt x="6991" y="8222"/>
                    <a:pt x="6722" y="7517"/>
                  </a:cubicBezTo>
                  <a:cubicBezTo>
                    <a:pt x="6285" y="6676"/>
                    <a:pt x="5310" y="6676"/>
                    <a:pt x="4739" y="6105"/>
                  </a:cubicBezTo>
                  <a:cubicBezTo>
                    <a:pt x="3764" y="5399"/>
                    <a:pt x="5176" y="4727"/>
                    <a:pt x="5579" y="4021"/>
                  </a:cubicBezTo>
                  <a:cubicBezTo>
                    <a:pt x="5882" y="3450"/>
                    <a:pt x="5714" y="2610"/>
                    <a:pt x="5579" y="2038"/>
                  </a:cubicBezTo>
                  <a:cubicBezTo>
                    <a:pt x="5445" y="1198"/>
                    <a:pt x="4873" y="660"/>
                    <a:pt x="4033" y="224"/>
                  </a:cubicBezTo>
                  <a:cubicBezTo>
                    <a:pt x="3639" y="66"/>
                    <a:pt x="3188" y="1"/>
                    <a:pt x="2740" y="1"/>
                  </a:cubicBezTo>
                  <a:close/>
                </a:path>
              </a:pathLst>
            </a:custGeom>
            <a:solidFill>
              <a:schemeClr val="lt2"/>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72" name="Google Shape;875;p31">
              <a:extLst>
                <a:ext uri="{FF2B5EF4-FFF2-40B4-BE49-F238E27FC236}">
                  <a16:creationId xmlns:a16="http://schemas.microsoft.com/office/drawing/2014/main" id="{54BBFEEF-E539-4BED-BC87-677771587652}"/>
                </a:ext>
              </a:extLst>
            </p:cNvPr>
            <p:cNvSpPr/>
            <p:nvPr/>
          </p:nvSpPr>
          <p:spPr>
            <a:xfrm>
              <a:off x="5771869" y="3709933"/>
              <a:ext cx="143032" cy="43888"/>
            </a:xfrm>
            <a:custGeom>
              <a:avLst/>
              <a:gdLst/>
              <a:ahLst/>
              <a:cxnLst/>
              <a:rect l="l" t="t" r="r" b="b"/>
              <a:pathLst>
                <a:path w="4605" h="1413" extrusionOk="0">
                  <a:moveTo>
                    <a:pt x="1815" y="437"/>
                  </a:moveTo>
                  <a:lnTo>
                    <a:pt x="1815" y="437"/>
                  </a:lnTo>
                  <a:lnTo>
                    <a:pt x="1815" y="437"/>
                  </a:lnTo>
                  <a:lnTo>
                    <a:pt x="1815" y="437"/>
                  </a:lnTo>
                  <a:close/>
                  <a:moveTo>
                    <a:pt x="3227" y="303"/>
                  </a:moveTo>
                  <a:lnTo>
                    <a:pt x="3227" y="303"/>
                  </a:lnTo>
                  <a:lnTo>
                    <a:pt x="3227" y="303"/>
                  </a:lnTo>
                  <a:close/>
                  <a:moveTo>
                    <a:pt x="3227" y="303"/>
                  </a:moveTo>
                  <a:lnTo>
                    <a:pt x="3227" y="303"/>
                  </a:lnTo>
                  <a:lnTo>
                    <a:pt x="3227" y="303"/>
                  </a:lnTo>
                  <a:close/>
                  <a:moveTo>
                    <a:pt x="3630" y="303"/>
                  </a:moveTo>
                  <a:cubicBezTo>
                    <a:pt x="4201" y="303"/>
                    <a:pt x="4605" y="706"/>
                    <a:pt x="4605" y="1412"/>
                  </a:cubicBezTo>
                  <a:cubicBezTo>
                    <a:pt x="4605" y="706"/>
                    <a:pt x="4201" y="303"/>
                    <a:pt x="3630" y="303"/>
                  </a:cubicBezTo>
                  <a:close/>
                  <a:moveTo>
                    <a:pt x="3630" y="303"/>
                  </a:moveTo>
                  <a:lnTo>
                    <a:pt x="3630" y="303"/>
                  </a:lnTo>
                  <a:lnTo>
                    <a:pt x="3630" y="303"/>
                  </a:lnTo>
                  <a:lnTo>
                    <a:pt x="3630" y="303"/>
                  </a:lnTo>
                  <a:close/>
                  <a:moveTo>
                    <a:pt x="0" y="1"/>
                  </a:moveTo>
                  <a:cubicBezTo>
                    <a:pt x="572" y="303"/>
                    <a:pt x="1109" y="437"/>
                    <a:pt x="1815" y="437"/>
                  </a:cubicBezTo>
                  <a:cubicBezTo>
                    <a:pt x="1109" y="437"/>
                    <a:pt x="572" y="303"/>
                    <a:pt x="0" y="1"/>
                  </a:cubicBezTo>
                  <a:close/>
                </a:path>
              </a:pathLst>
            </a:custGeom>
            <a:solidFill>
              <a:srgbClr val="FAF2D5"/>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73" name="Google Shape;876;p31">
              <a:extLst>
                <a:ext uri="{FF2B5EF4-FFF2-40B4-BE49-F238E27FC236}">
                  <a16:creationId xmlns:a16="http://schemas.microsoft.com/office/drawing/2014/main" id="{2B3773D8-C799-43E8-8C86-5169C737CE05}"/>
                </a:ext>
              </a:extLst>
            </p:cNvPr>
            <p:cNvSpPr/>
            <p:nvPr/>
          </p:nvSpPr>
          <p:spPr>
            <a:xfrm>
              <a:off x="5749940" y="3583612"/>
              <a:ext cx="191051" cy="196300"/>
            </a:xfrm>
            <a:custGeom>
              <a:avLst/>
              <a:gdLst/>
              <a:ahLst/>
              <a:cxnLst/>
              <a:rect l="l" t="t" r="r" b="b"/>
              <a:pathLst>
                <a:path w="6151" h="6320" extrusionOk="0">
                  <a:moveTo>
                    <a:pt x="1681" y="1"/>
                  </a:moveTo>
                  <a:lnTo>
                    <a:pt x="1681" y="1"/>
                  </a:lnTo>
                  <a:cubicBezTo>
                    <a:pt x="1412" y="303"/>
                    <a:pt x="1110" y="438"/>
                    <a:pt x="706" y="707"/>
                  </a:cubicBezTo>
                  <a:cubicBezTo>
                    <a:pt x="269" y="1144"/>
                    <a:pt x="1" y="1849"/>
                    <a:pt x="1" y="2387"/>
                  </a:cubicBezTo>
                  <a:cubicBezTo>
                    <a:pt x="1" y="2958"/>
                    <a:pt x="135" y="3664"/>
                    <a:pt x="706" y="3933"/>
                  </a:cubicBezTo>
                  <a:lnTo>
                    <a:pt x="706" y="4068"/>
                  </a:lnTo>
                  <a:cubicBezTo>
                    <a:pt x="1278" y="4370"/>
                    <a:pt x="1815" y="4504"/>
                    <a:pt x="2521" y="4504"/>
                  </a:cubicBezTo>
                  <a:cubicBezTo>
                    <a:pt x="2958" y="4504"/>
                    <a:pt x="3361" y="4504"/>
                    <a:pt x="3933" y="4370"/>
                  </a:cubicBezTo>
                  <a:lnTo>
                    <a:pt x="4336" y="4370"/>
                  </a:lnTo>
                  <a:cubicBezTo>
                    <a:pt x="4907" y="4370"/>
                    <a:pt x="5311" y="4773"/>
                    <a:pt x="5311" y="5479"/>
                  </a:cubicBezTo>
                  <a:lnTo>
                    <a:pt x="5311" y="5614"/>
                  </a:lnTo>
                  <a:lnTo>
                    <a:pt x="5311" y="6319"/>
                  </a:lnTo>
                  <a:cubicBezTo>
                    <a:pt x="5479" y="6050"/>
                    <a:pt x="5882" y="5748"/>
                    <a:pt x="6016" y="5479"/>
                  </a:cubicBezTo>
                  <a:cubicBezTo>
                    <a:pt x="6151" y="4202"/>
                    <a:pt x="4638" y="3664"/>
                    <a:pt x="4638" y="3664"/>
                  </a:cubicBezTo>
                  <a:cubicBezTo>
                    <a:pt x="1547" y="2958"/>
                    <a:pt x="1412" y="1144"/>
                    <a:pt x="1681" y="1"/>
                  </a:cubicBezTo>
                  <a:close/>
                </a:path>
              </a:pathLst>
            </a:custGeom>
            <a:solidFill>
              <a:schemeClr val="accen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74" name="Google Shape;877;p31">
              <a:extLst>
                <a:ext uri="{FF2B5EF4-FFF2-40B4-BE49-F238E27FC236}">
                  <a16:creationId xmlns:a16="http://schemas.microsoft.com/office/drawing/2014/main" id="{D40E385E-8D1B-4C97-B697-5CAEFBD04599}"/>
                </a:ext>
              </a:extLst>
            </p:cNvPr>
            <p:cNvSpPr/>
            <p:nvPr/>
          </p:nvSpPr>
          <p:spPr>
            <a:xfrm>
              <a:off x="5984817" y="3614951"/>
              <a:ext cx="91876" cy="199406"/>
            </a:xfrm>
            <a:custGeom>
              <a:avLst/>
              <a:gdLst/>
              <a:ahLst/>
              <a:cxnLst/>
              <a:rect l="l" t="t" r="r" b="b"/>
              <a:pathLst>
                <a:path w="2958" h="6420" extrusionOk="0">
                  <a:moveTo>
                    <a:pt x="1950" y="0"/>
                  </a:moveTo>
                  <a:lnTo>
                    <a:pt x="1815" y="135"/>
                  </a:lnTo>
                  <a:cubicBezTo>
                    <a:pt x="1412" y="403"/>
                    <a:pt x="841" y="538"/>
                    <a:pt x="572" y="975"/>
                  </a:cubicBezTo>
                  <a:cubicBezTo>
                    <a:pt x="572" y="1109"/>
                    <a:pt x="437" y="1244"/>
                    <a:pt x="437" y="1378"/>
                  </a:cubicBezTo>
                  <a:cubicBezTo>
                    <a:pt x="135" y="1815"/>
                    <a:pt x="135" y="2353"/>
                    <a:pt x="135" y="2790"/>
                  </a:cubicBezTo>
                  <a:cubicBezTo>
                    <a:pt x="269" y="3495"/>
                    <a:pt x="841" y="4033"/>
                    <a:pt x="975" y="4605"/>
                  </a:cubicBezTo>
                  <a:cubicBezTo>
                    <a:pt x="1110" y="5310"/>
                    <a:pt x="572" y="6016"/>
                    <a:pt x="0" y="6419"/>
                  </a:cubicBezTo>
                  <a:cubicBezTo>
                    <a:pt x="572" y="6151"/>
                    <a:pt x="1110" y="6016"/>
                    <a:pt x="1546" y="5714"/>
                  </a:cubicBezTo>
                  <a:cubicBezTo>
                    <a:pt x="1681" y="5579"/>
                    <a:pt x="1950" y="5445"/>
                    <a:pt x="2118" y="5310"/>
                  </a:cubicBezTo>
                  <a:cubicBezTo>
                    <a:pt x="2387" y="5041"/>
                    <a:pt x="2656" y="4739"/>
                    <a:pt x="2790" y="4201"/>
                  </a:cubicBezTo>
                  <a:cubicBezTo>
                    <a:pt x="2958" y="3495"/>
                    <a:pt x="2252" y="3059"/>
                    <a:pt x="1815" y="2655"/>
                  </a:cubicBezTo>
                  <a:cubicBezTo>
                    <a:pt x="841" y="1681"/>
                    <a:pt x="1546" y="840"/>
                    <a:pt x="1950" y="0"/>
                  </a:cubicBezTo>
                  <a:close/>
                </a:path>
              </a:pathLst>
            </a:custGeom>
            <a:solidFill>
              <a:schemeClr val="lt2"/>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75" name="Google Shape;878;p31">
              <a:extLst>
                <a:ext uri="{FF2B5EF4-FFF2-40B4-BE49-F238E27FC236}">
                  <a16:creationId xmlns:a16="http://schemas.microsoft.com/office/drawing/2014/main" id="{9F7138B4-2364-403C-83EA-A5046722AF43}"/>
                </a:ext>
              </a:extLst>
            </p:cNvPr>
            <p:cNvSpPr/>
            <p:nvPr/>
          </p:nvSpPr>
          <p:spPr>
            <a:xfrm>
              <a:off x="5984817" y="3645204"/>
              <a:ext cx="74140" cy="169153"/>
            </a:xfrm>
            <a:custGeom>
              <a:avLst/>
              <a:gdLst/>
              <a:ahLst/>
              <a:cxnLst/>
              <a:rect l="l" t="t" r="r" b="b"/>
              <a:pathLst>
                <a:path w="2387" h="5446" extrusionOk="0">
                  <a:moveTo>
                    <a:pt x="572" y="1"/>
                  </a:moveTo>
                  <a:lnTo>
                    <a:pt x="572" y="1"/>
                  </a:lnTo>
                  <a:cubicBezTo>
                    <a:pt x="568" y="24"/>
                    <a:pt x="565" y="47"/>
                    <a:pt x="561" y="70"/>
                  </a:cubicBezTo>
                  <a:lnTo>
                    <a:pt x="561" y="70"/>
                  </a:lnTo>
                  <a:cubicBezTo>
                    <a:pt x="568" y="47"/>
                    <a:pt x="572" y="24"/>
                    <a:pt x="572" y="1"/>
                  </a:cubicBezTo>
                  <a:close/>
                  <a:moveTo>
                    <a:pt x="561" y="70"/>
                  </a:moveTo>
                  <a:lnTo>
                    <a:pt x="561" y="70"/>
                  </a:lnTo>
                  <a:cubicBezTo>
                    <a:pt x="530" y="181"/>
                    <a:pt x="437" y="293"/>
                    <a:pt x="437" y="404"/>
                  </a:cubicBezTo>
                  <a:cubicBezTo>
                    <a:pt x="269" y="707"/>
                    <a:pt x="135" y="1110"/>
                    <a:pt x="135" y="1379"/>
                  </a:cubicBezTo>
                  <a:lnTo>
                    <a:pt x="135" y="1816"/>
                  </a:lnTo>
                  <a:cubicBezTo>
                    <a:pt x="269" y="2521"/>
                    <a:pt x="841" y="3059"/>
                    <a:pt x="975" y="3631"/>
                  </a:cubicBezTo>
                  <a:lnTo>
                    <a:pt x="975" y="3899"/>
                  </a:lnTo>
                  <a:cubicBezTo>
                    <a:pt x="975" y="4202"/>
                    <a:pt x="841" y="4605"/>
                    <a:pt x="572" y="4908"/>
                  </a:cubicBezTo>
                  <a:cubicBezTo>
                    <a:pt x="437" y="5177"/>
                    <a:pt x="269" y="5311"/>
                    <a:pt x="0" y="5445"/>
                  </a:cubicBezTo>
                  <a:cubicBezTo>
                    <a:pt x="572" y="5177"/>
                    <a:pt x="1110" y="5042"/>
                    <a:pt x="1546" y="4740"/>
                  </a:cubicBezTo>
                  <a:cubicBezTo>
                    <a:pt x="1681" y="4605"/>
                    <a:pt x="1950" y="4471"/>
                    <a:pt x="2118" y="4336"/>
                  </a:cubicBezTo>
                  <a:cubicBezTo>
                    <a:pt x="2387" y="3227"/>
                    <a:pt x="1412" y="2387"/>
                    <a:pt x="1412" y="2387"/>
                  </a:cubicBezTo>
                  <a:cubicBezTo>
                    <a:pt x="595" y="1700"/>
                    <a:pt x="445" y="887"/>
                    <a:pt x="561" y="70"/>
                  </a:cubicBezTo>
                  <a:close/>
                </a:path>
              </a:pathLst>
            </a:custGeom>
            <a:solidFill>
              <a:schemeClr val="accen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76" name="Google Shape;879;p31">
              <a:extLst>
                <a:ext uri="{FF2B5EF4-FFF2-40B4-BE49-F238E27FC236}">
                  <a16:creationId xmlns:a16="http://schemas.microsoft.com/office/drawing/2014/main" id="{3D4D5DFF-3C49-4816-82FB-23A8C5A3BE4E}"/>
                </a:ext>
              </a:extLst>
            </p:cNvPr>
            <p:cNvSpPr/>
            <p:nvPr/>
          </p:nvSpPr>
          <p:spPr>
            <a:xfrm>
              <a:off x="5972300" y="3370663"/>
              <a:ext cx="73084" cy="78334"/>
            </a:xfrm>
            <a:custGeom>
              <a:avLst/>
              <a:gdLst/>
              <a:ahLst/>
              <a:cxnLst/>
              <a:rect l="l" t="t" r="r" b="b"/>
              <a:pathLst>
                <a:path w="2353" h="2522" extrusionOk="0">
                  <a:moveTo>
                    <a:pt x="1244" y="1"/>
                  </a:moveTo>
                  <a:cubicBezTo>
                    <a:pt x="538" y="1"/>
                    <a:pt x="0" y="572"/>
                    <a:pt x="0" y="1278"/>
                  </a:cubicBezTo>
                  <a:cubicBezTo>
                    <a:pt x="0" y="1984"/>
                    <a:pt x="538" y="2521"/>
                    <a:pt x="1244" y="2521"/>
                  </a:cubicBezTo>
                  <a:cubicBezTo>
                    <a:pt x="1815" y="2521"/>
                    <a:pt x="2353" y="1984"/>
                    <a:pt x="2353" y="1278"/>
                  </a:cubicBezTo>
                  <a:cubicBezTo>
                    <a:pt x="2353" y="572"/>
                    <a:pt x="1815" y="1"/>
                    <a:pt x="1244" y="1"/>
                  </a:cubicBezTo>
                  <a:close/>
                </a:path>
              </a:pathLst>
            </a:custGeom>
            <a:solidFill>
              <a:srgbClr val="FFFFFF"/>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77" name="Google Shape;880;p31">
              <a:extLst>
                <a:ext uri="{FF2B5EF4-FFF2-40B4-BE49-F238E27FC236}">
                  <a16:creationId xmlns:a16="http://schemas.microsoft.com/office/drawing/2014/main" id="{BA6734D9-17BA-4695-8A23-F827A9EBF40E}"/>
                </a:ext>
              </a:extLst>
            </p:cNvPr>
            <p:cNvSpPr/>
            <p:nvPr/>
          </p:nvSpPr>
          <p:spPr>
            <a:xfrm>
              <a:off x="6398196" y="3353953"/>
              <a:ext cx="74140" cy="73115"/>
            </a:xfrm>
            <a:custGeom>
              <a:avLst/>
              <a:gdLst/>
              <a:ahLst/>
              <a:cxnLst/>
              <a:rect l="l" t="t" r="r" b="b"/>
              <a:pathLst>
                <a:path w="2387" h="2354" extrusionOk="0">
                  <a:moveTo>
                    <a:pt x="1110" y="1"/>
                  </a:moveTo>
                  <a:cubicBezTo>
                    <a:pt x="404" y="1"/>
                    <a:pt x="0" y="539"/>
                    <a:pt x="0" y="1110"/>
                  </a:cubicBezTo>
                  <a:cubicBezTo>
                    <a:pt x="0" y="1816"/>
                    <a:pt x="404" y="2354"/>
                    <a:pt x="1110" y="2354"/>
                  </a:cubicBezTo>
                  <a:cubicBezTo>
                    <a:pt x="1815" y="2354"/>
                    <a:pt x="2387" y="1816"/>
                    <a:pt x="2387" y="1110"/>
                  </a:cubicBezTo>
                  <a:cubicBezTo>
                    <a:pt x="2387" y="539"/>
                    <a:pt x="1815" y="1"/>
                    <a:pt x="1110" y="1"/>
                  </a:cubicBezTo>
                  <a:close/>
                </a:path>
              </a:pathLst>
            </a:custGeom>
            <a:solidFill>
              <a:srgbClr val="FFFFFF"/>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78" name="Google Shape;881;p31">
              <a:extLst>
                <a:ext uri="{FF2B5EF4-FFF2-40B4-BE49-F238E27FC236}">
                  <a16:creationId xmlns:a16="http://schemas.microsoft.com/office/drawing/2014/main" id="{2F8C6642-4A15-47F7-93E0-02DBA4E3FEDB}"/>
                </a:ext>
              </a:extLst>
            </p:cNvPr>
            <p:cNvSpPr/>
            <p:nvPr/>
          </p:nvSpPr>
          <p:spPr>
            <a:xfrm>
              <a:off x="5949809" y="4373187"/>
              <a:ext cx="674377" cy="457578"/>
            </a:xfrm>
            <a:custGeom>
              <a:avLst/>
              <a:gdLst/>
              <a:ahLst/>
              <a:cxnLst/>
              <a:rect l="l" t="t" r="r" b="b"/>
              <a:pathLst>
                <a:path w="21712" h="14732" extrusionOk="0">
                  <a:moveTo>
                    <a:pt x="18426" y="1"/>
                  </a:moveTo>
                  <a:cubicBezTo>
                    <a:pt x="17914" y="1"/>
                    <a:pt x="17394" y="109"/>
                    <a:pt x="16939" y="313"/>
                  </a:cubicBezTo>
                  <a:lnTo>
                    <a:pt x="16805" y="313"/>
                  </a:lnTo>
                  <a:lnTo>
                    <a:pt x="13713" y="1725"/>
                  </a:lnTo>
                  <a:lnTo>
                    <a:pt x="9243" y="3674"/>
                  </a:lnTo>
                  <a:lnTo>
                    <a:pt x="5042" y="5489"/>
                  </a:lnTo>
                  <a:cubicBezTo>
                    <a:pt x="4739" y="5623"/>
                    <a:pt x="4336" y="5926"/>
                    <a:pt x="4201" y="6329"/>
                  </a:cubicBezTo>
                  <a:lnTo>
                    <a:pt x="4067" y="6464"/>
                  </a:lnTo>
                  <a:lnTo>
                    <a:pt x="0" y="12917"/>
                  </a:lnTo>
                  <a:lnTo>
                    <a:pt x="2219" y="14731"/>
                  </a:lnTo>
                  <a:lnTo>
                    <a:pt x="7260" y="9556"/>
                  </a:lnTo>
                  <a:lnTo>
                    <a:pt x="15393" y="8850"/>
                  </a:lnTo>
                  <a:lnTo>
                    <a:pt x="16368" y="8715"/>
                  </a:lnTo>
                  <a:cubicBezTo>
                    <a:pt x="17645" y="8715"/>
                    <a:pt x="18754" y="8144"/>
                    <a:pt x="19729" y="7438"/>
                  </a:cubicBezTo>
                  <a:cubicBezTo>
                    <a:pt x="20569" y="6598"/>
                    <a:pt x="21275" y="5489"/>
                    <a:pt x="21712" y="4380"/>
                  </a:cubicBezTo>
                  <a:lnTo>
                    <a:pt x="21712" y="3540"/>
                  </a:lnTo>
                  <a:lnTo>
                    <a:pt x="21712" y="2968"/>
                  </a:lnTo>
                  <a:cubicBezTo>
                    <a:pt x="21543" y="1994"/>
                    <a:pt x="21006" y="1019"/>
                    <a:pt x="20031" y="448"/>
                  </a:cubicBezTo>
                  <a:cubicBezTo>
                    <a:pt x="19583" y="143"/>
                    <a:pt x="19010" y="1"/>
                    <a:pt x="18426" y="1"/>
                  </a:cubicBezTo>
                  <a:close/>
                </a:path>
              </a:pathLst>
            </a:custGeom>
            <a:solidFill>
              <a:srgbClr val="BDB8FF"/>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sp>
        <p:nvSpPr>
          <p:cNvPr id="236" name="TextBox 235">
            <a:extLst>
              <a:ext uri="{FF2B5EF4-FFF2-40B4-BE49-F238E27FC236}">
                <a16:creationId xmlns:a16="http://schemas.microsoft.com/office/drawing/2014/main" id="{BD5E5673-0E4E-473F-B799-62CE61F371DC}"/>
              </a:ext>
            </a:extLst>
          </p:cNvPr>
          <p:cNvSpPr txBox="1"/>
          <p:nvPr userDrawn="1"/>
        </p:nvSpPr>
        <p:spPr>
          <a:xfrm>
            <a:off x="3251712" y="1179490"/>
            <a:ext cx="2795056" cy="4074192"/>
          </a:xfrm>
          <a:prstGeom prst="rect">
            <a:avLst/>
          </a:prstGeom>
          <a:noFill/>
        </p:spPr>
        <p:txBody>
          <a:bodyPr wrap="square" rtlCol="0">
            <a:spAutoFit/>
          </a:bodyPr>
          <a:lstStyle/>
          <a:p>
            <a:pPr algn="ctr"/>
            <a:r>
              <a:rPr lang="vi-VN" sz="8625" dirty="0">
                <a:solidFill>
                  <a:srgbClr val="002D89">
                    <a:lumMod val="50000"/>
                  </a:srgbClr>
                </a:solidFill>
                <a:latin typeface="UTM Cookies"/>
              </a:rPr>
              <a:t>KHÁM PHÁ</a:t>
            </a:r>
          </a:p>
        </p:txBody>
      </p:sp>
    </p:spTree>
    <p:extLst>
      <p:ext uri="{BB962C8B-B14F-4D97-AF65-F5344CB8AC3E}">
        <p14:creationId xmlns:p14="http://schemas.microsoft.com/office/powerpoint/2010/main" val="232259361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100"/>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117"/>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119"/>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114"/>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118"/>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103"/>
                                        </p:tgtEl>
                                      </p:cBhvr>
                                      <p:by x="150000" y="150000"/>
                                    </p:animScale>
                                  </p:childTnLst>
                                </p:cTn>
                              </p:par>
                              <p:par>
                                <p:cTn id="17" presetID="16" presetClass="entr" presetSubtype="21"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Effect transition="in" filter="barn(inVertical)">
                                      <p:cBhvr>
                                        <p:cTn id="19" dur="500"/>
                                        <p:tgtEl>
                                          <p:spTgt spid="98"/>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99"/>
                                        </p:tgtEl>
                                        <p:attrNameLst>
                                          <p:attrName>style.visibility</p:attrName>
                                        </p:attrNameLst>
                                      </p:cBhvr>
                                      <p:to>
                                        <p:strVal val="visible"/>
                                      </p:to>
                                    </p:set>
                                    <p:animEffect transition="in" filter="barn(inVertical)">
                                      <p:cBhvr>
                                        <p:cTn id="22" dur="500"/>
                                        <p:tgtEl>
                                          <p:spTgt spid="99"/>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97"/>
                                        </p:tgtEl>
                                        <p:attrNameLst>
                                          <p:attrName>style.visibility</p:attrName>
                                        </p:attrNameLst>
                                      </p:cBhvr>
                                      <p:to>
                                        <p:strVal val="visible"/>
                                      </p:to>
                                    </p:set>
                                    <p:animEffect transition="in" filter="fade">
                                      <p:cBhvr>
                                        <p:cTn id="26" dur="500"/>
                                        <p:tgtEl>
                                          <p:spTgt spid="97"/>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122"/>
                                        </p:tgtEl>
                                        <p:attrNameLst>
                                          <p:attrName>style.visibility</p:attrName>
                                        </p:attrNameLst>
                                      </p:cBhvr>
                                      <p:to>
                                        <p:strVal val="visible"/>
                                      </p:to>
                                    </p:set>
                                    <p:anim calcmode="lin" valueType="num">
                                      <p:cBhvr>
                                        <p:cTn id="30" dur="1000" fill="hold"/>
                                        <p:tgtEl>
                                          <p:spTgt spid="122"/>
                                        </p:tgtEl>
                                        <p:attrNameLst>
                                          <p:attrName>ppt_w</p:attrName>
                                        </p:attrNameLst>
                                      </p:cBhvr>
                                      <p:tavLst>
                                        <p:tav tm="0">
                                          <p:val>
                                            <p:fltVal val="0"/>
                                          </p:val>
                                        </p:tav>
                                        <p:tav tm="100000">
                                          <p:val>
                                            <p:strVal val="#ppt_w"/>
                                          </p:val>
                                        </p:tav>
                                      </p:tavLst>
                                    </p:anim>
                                    <p:anim calcmode="lin" valueType="num">
                                      <p:cBhvr>
                                        <p:cTn id="31" dur="1000" fill="hold"/>
                                        <p:tgtEl>
                                          <p:spTgt spid="122"/>
                                        </p:tgtEl>
                                        <p:attrNameLst>
                                          <p:attrName>ppt_h</p:attrName>
                                        </p:attrNameLst>
                                      </p:cBhvr>
                                      <p:tavLst>
                                        <p:tav tm="0">
                                          <p:val>
                                            <p:fltVal val="0"/>
                                          </p:val>
                                        </p:tav>
                                        <p:tav tm="100000">
                                          <p:val>
                                            <p:strVal val="#ppt_h"/>
                                          </p:val>
                                        </p:tav>
                                      </p:tavLst>
                                    </p:anim>
                                    <p:anim calcmode="lin" valueType="num">
                                      <p:cBhvr>
                                        <p:cTn id="32" dur="1000" fill="hold"/>
                                        <p:tgtEl>
                                          <p:spTgt spid="122"/>
                                        </p:tgtEl>
                                        <p:attrNameLst>
                                          <p:attrName>style.rotation</p:attrName>
                                        </p:attrNameLst>
                                      </p:cBhvr>
                                      <p:tavLst>
                                        <p:tav tm="0">
                                          <p:val>
                                            <p:fltVal val="90"/>
                                          </p:val>
                                        </p:tav>
                                        <p:tav tm="100000">
                                          <p:val>
                                            <p:fltVal val="0"/>
                                          </p:val>
                                        </p:tav>
                                      </p:tavLst>
                                    </p:anim>
                                    <p:animEffect transition="in" filter="fade">
                                      <p:cBhvr>
                                        <p:cTn id="33" dur="1000"/>
                                        <p:tgtEl>
                                          <p:spTgt spid="122"/>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236"/>
                                        </p:tgtEl>
                                        <p:attrNameLst>
                                          <p:attrName>style.visibility</p:attrName>
                                        </p:attrNameLst>
                                      </p:cBhvr>
                                      <p:to>
                                        <p:strVal val="visible"/>
                                      </p:to>
                                    </p:set>
                                    <p:animEffect transition="in" filter="randombar(horizontal)">
                                      <p:cBhvr>
                                        <p:cTn id="37" dur="500"/>
                                        <p:tgtEl>
                                          <p:spTgt spid="2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117" grpId="0" animBg="1"/>
      <p:bldP spid="118" grpId="0" animBg="1"/>
      <p:bldP spid="236" grpId="0"/>
    </p:bldLst>
  </p:timing>
</p:sldLayout>
</file>

<file path=ppt/slideLayouts/slideLayout86.xml><?xml version="1.0" encoding="utf-8"?>
<p:sldLayout xmlns:a="http://schemas.openxmlformats.org/drawingml/2006/main" xmlns:r="http://schemas.openxmlformats.org/officeDocument/2006/relationships" xmlns:p="http://schemas.openxmlformats.org/presentationml/2006/main" preserve="1" userDrawn="1">
  <p:cSld name="8_Title and Content">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297023" y="164692"/>
            <a:ext cx="8712950" cy="4681543"/>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accent6">
                <a:lumMod val="75000"/>
              </a:schemeClr>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endParaRPr sz="1350" dirty="0">
                <a:solidFill>
                  <a:prstClr val="black"/>
                </a:solidFill>
                <a:latin typeface="Times New Roman" panose="02020603050405020304" pitchFamily="18" charset="0"/>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349391" y="661836"/>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150354" y="680331"/>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168122" y="742296"/>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393811" y="710860"/>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151248" y="688672"/>
            <a:ext cx="335912"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348498" y="1122388"/>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49460" y="1140883"/>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167228" y="1202847"/>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392918" y="1171412"/>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150353" y="1149223"/>
            <a:ext cx="335912"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347604" y="1582939"/>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48567" y="1601434"/>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166334" y="1663399"/>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392025" y="1631963"/>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49460" y="1609774"/>
            <a:ext cx="335912"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346711" y="2043490"/>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47673" y="2061986"/>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165441" y="2123950"/>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391130" y="2092515"/>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48567" y="2070326"/>
            <a:ext cx="335912"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345817" y="2504042"/>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46779" y="2522537"/>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164548" y="2584501"/>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390237" y="2553066"/>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47674" y="2530877"/>
            <a:ext cx="335912"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344924" y="2964593"/>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45886" y="2983088"/>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163654" y="3045053"/>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389344" y="3013617"/>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46779" y="2991429"/>
            <a:ext cx="335912"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344030" y="3425145"/>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44993" y="3443640"/>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162760" y="3505604"/>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388450" y="3474169"/>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45886" y="3451980"/>
            <a:ext cx="335912"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343137" y="3885696"/>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44100" y="3904191"/>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161867" y="3966156"/>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387556" y="3934720"/>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44993" y="3912531"/>
            <a:ext cx="335912"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342243" y="4346247"/>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43205" y="4364743"/>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160973" y="4426707"/>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386663" y="4395272"/>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44099" y="4373083"/>
            <a:ext cx="335912"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2319402" y="817835"/>
            <a:ext cx="4163971" cy="3549164"/>
          </a:xfrm>
          <a:prstGeom prst="rect">
            <a:avLst/>
          </a:prstGeom>
          <a:solidFill>
            <a:schemeClr val="accent6">
              <a:lumMod val="40000"/>
              <a:lumOff val="60000"/>
            </a:schemeClr>
          </a:solidFill>
          <a:ln>
            <a:noFill/>
          </a:ln>
        </p:spPr>
        <p:txBody>
          <a:bodyPr spcFirstLastPara="1" wrap="square" lIns="68569" tIns="68569" rIns="68569" bIns="68569" anchor="ctr" anchorCtr="0">
            <a:noAutofit/>
          </a:bodyPr>
          <a:lstStyle/>
          <a:p>
            <a:endParaRPr sz="375" dirty="0">
              <a:solidFill>
                <a:prstClr val="black"/>
              </a:solidFill>
              <a:latin typeface="Times New Roman" panose="02020603050405020304" pitchFamily="18" charset="0"/>
            </a:endParaRPr>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109020" y="579882"/>
            <a:ext cx="963357" cy="100291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4">
              <a:lumMod val="60000"/>
              <a:lumOff val="40000"/>
            </a:schemeClr>
          </a:solidFill>
          <a:ln>
            <a:noFill/>
          </a:ln>
        </p:spPr>
        <p:txBody>
          <a:bodyPr spcFirstLastPara="1" wrap="square" lIns="68569" tIns="68569" rIns="68569" bIns="68569" anchor="ctr" anchorCtr="0">
            <a:noAutofit/>
          </a:bodyPr>
          <a:lstStyle/>
          <a:p>
            <a:endParaRPr sz="375">
              <a:solidFill>
                <a:prstClr val="black"/>
              </a:solidFill>
              <a:latin typeface="Times New Roman" panose="02020603050405020304" pitchFamily="18" charset="0"/>
            </a:endParaRPr>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5732065" y="772338"/>
            <a:ext cx="1160589" cy="832447"/>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92D050"/>
          </a:solidFill>
          <a:ln>
            <a:noFill/>
          </a:ln>
        </p:spPr>
        <p:txBody>
          <a:bodyPr spcFirstLastPara="1" wrap="square" lIns="68569" tIns="68569" rIns="68569" bIns="68569" anchor="ctr" anchorCtr="0">
            <a:noAutofit/>
          </a:bodyPr>
          <a:lstStyle/>
          <a:p>
            <a:endParaRPr sz="375">
              <a:solidFill>
                <a:prstClr val="black"/>
              </a:solidFill>
              <a:latin typeface="Times New Roman" panose="02020603050405020304" pitchFamily="18" charset="0"/>
            </a:endParaRPr>
          </a:p>
        </p:txBody>
      </p:sp>
      <p:grpSp>
        <p:nvGrpSpPr>
          <p:cNvPr id="236" name="Google Shape;631;p30">
            <a:extLst>
              <a:ext uri="{FF2B5EF4-FFF2-40B4-BE49-F238E27FC236}">
                <a16:creationId xmlns:a16="http://schemas.microsoft.com/office/drawing/2014/main" id="{CD1EBE97-8F9B-460E-9BC5-FD02CD5043DA}"/>
              </a:ext>
            </a:extLst>
          </p:cNvPr>
          <p:cNvGrpSpPr/>
          <p:nvPr userDrawn="1"/>
        </p:nvGrpSpPr>
        <p:grpSpPr>
          <a:xfrm>
            <a:off x="5756408" y="2717573"/>
            <a:ext cx="982609" cy="1865200"/>
            <a:chOff x="961250" y="234750"/>
            <a:chExt cx="1222525" cy="2320700"/>
          </a:xfrm>
        </p:grpSpPr>
        <p:sp>
          <p:nvSpPr>
            <p:cNvPr id="237" name="Google Shape;632;p30">
              <a:extLst>
                <a:ext uri="{FF2B5EF4-FFF2-40B4-BE49-F238E27FC236}">
                  <a16:creationId xmlns:a16="http://schemas.microsoft.com/office/drawing/2014/main" id="{687291A7-7C04-436D-8909-2F2DB91394D5}"/>
                </a:ext>
              </a:extLst>
            </p:cNvPr>
            <p:cNvSpPr/>
            <p:nvPr/>
          </p:nvSpPr>
          <p:spPr>
            <a:xfrm>
              <a:off x="1529225" y="1558100"/>
              <a:ext cx="189075" cy="241150"/>
            </a:xfrm>
            <a:custGeom>
              <a:avLst/>
              <a:gdLst/>
              <a:ahLst/>
              <a:cxnLst/>
              <a:rect l="l" t="t" r="r" b="b"/>
              <a:pathLst>
                <a:path w="7563" h="9646" extrusionOk="0">
                  <a:moveTo>
                    <a:pt x="2353" y="0"/>
                  </a:moveTo>
                  <a:cubicBezTo>
                    <a:pt x="1378" y="0"/>
                    <a:pt x="404" y="572"/>
                    <a:pt x="135" y="1681"/>
                  </a:cubicBezTo>
                  <a:cubicBezTo>
                    <a:pt x="0" y="2252"/>
                    <a:pt x="0" y="2790"/>
                    <a:pt x="269" y="3361"/>
                  </a:cubicBezTo>
                  <a:lnTo>
                    <a:pt x="3496" y="9646"/>
                  </a:lnTo>
                  <a:lnTo>
                    <a:pt x="7562" y="7562"/>
                  </a:lnTo>
                  <a:lnTo>
                    <a:pt x="6857" y="4907"/>
                  </a:lnTo>
                  <a:cubicBezTo>
                    <a:pt x="6722" y="3932"/>
                    <a:pt x="6285" y="3092"/>
                    <a:pt x="5580" y="2252"/>
                  </a:cubicBezTo>
                  <a:cubicBezTo>
                    <a:pt x="5042" y="1546"/>
                    <a:pt x="4336" y="840"/>
                    <a:pt x="3496" y="269"/>
                  </a:cubicBezTo>
                  <a:cubicBezTo>
                    <a:pt x="3059" y="135"/>
                    <a:pt x="2790" y="0"/>
                    <a:pt x="2353" y="0"/>
                  </a:cubicBezTo>
                  <a:close/>
                </a:path>
              </a:pathLst>
            </a:custGeom>
            <a:solidFill>
              <a:srgbClr val="D07752"/>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38" name="Google Shape;633;p30">
              <a:extLst>
                <a:ext uri="{FF2B5EF4-FFF2-40B4-BE49-F238E27FC236}">
                  <a16:creationId xmlns:a16="http://schemas.microsoft.com/office/drawing/2014/main" id="{F72938D2-902A-4133-8C58-B3B12FE4D0FF}"/>
                </a:ext>
              </a:extLst>
            </p:cNvPr>
            <p:cNvSpPr/>
            <p:nvPr/>
          </p:nvSpPr>
          <p:spPr>
            <a:xfrm>
              <a:off x="1647700" y="1816875"/>
              <a:ext cx="206725" cy="252400"/>
            </a:xfrm>
            <a:custGeom>
              <a:avLst/>
              <a:gdLst/>
              <a:ahLst/>
              <a:cxnLst/>
              <a:rect l="l" t="t" r="r" b="b"/>
              <a:pathLst>
                <a:path w="8269" h="10096" extrusionOk="0">
                  <a:moveTo>
                    <a:pt x="3361" y="1"/>
                  </a:moveTo>
                  <a:lnTo>
                    <a:pt x="0" y="1816"/>
                  </a:lnTo>
                  <a:lnTo>
                    <a:pt x="3664" y="8840"/>
                  </a:lnTo>
                  <a:cubicBezTo>
                    <a:pt x="3933" y="9377"/>
                    <a:pt x="4336" y="9814"/>
                    <a:pt x="5042" y="9949"/>
                  </a:cubicBezTo>
                  <a:cubicBezTo>
                    <a:pt x="5363" y="10052"/>
                    <a:pt x="5703" y="10095"/>
                    <a:pt x="6048" y="10095"/>
                  </a:cubicBezTo>
                  <a:cubicBezTo>
                    <a:pt x="6607" y="10095"/>
                    <a:pt x="7177" y="9981"/>
                    <a:pt x="7697" y="9814"/>
                  </a:cubicBezTo>
                  <a:cubicBezTo>
                    <a:pt x="8134" y="9680"/>
                    <a:pt x="8268" y="9109"/>
                    <a:pt x="7865" y="8974"/>
                  </a:cubicBezTo>
                  <a:lnTo>
                    <a:pt x="5176" y="7697"/>
                  </a:lnTo>
                  <a:lnTo>
                    <a:pt x="3361" y="1"/>
                  </a:lnTo>
                  <a:close/>
                </a:path>
              </a:pathLst>
            </a:custGeom>
            <a:solidFill>
              <a:srgbClr val="A67C52"/>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39" name="Google Shape;634;p30">
              <a:extLst>
                <a:ext uri="{FF2B5EF4-FFF2-40B4-BE49-F238E27FC236}">
                  <a16:creationId xmlns:a16="http://schemas.microsoft.com/office/drawing/2014/main" id="{3C26E551-6E6B-4C61-AA82-0348436BF92C}"/>
                </a:ext>
              </a:extLst>
            </p:cNvPr>
            <p:cNvSpPr/>
            <p:nvPr/>
          </p:nvSpPr>
          <p:spPr>
            <a:xfrm>
              <a:off x="1598975" y="1737350"/>
              <a:ext cx="164700" cy="132500"/>
            </a:xfrm>
            <a:custGeom>
              <a:avLst/>
              <a:gdLst/>
              <a:ahLst/>
              <a:cxnLst/>
              <a:rect l="l" t="t" r="r" b="b"/>
              <a:pathLst>
                <a:path w="6588" h="5300" extrusionOk="0">
                  <a:moveTo>
                    <a:pt x="5457" y="0"/>
                  </a:moveTo>
                  <a:cubicBezTo>
                    <a:pt x="5352" y="0"/>
                    <a:pt x="5252" y="38"/>
                    <a:pt x="5176" y="123"/>
                  </a:cubicBezTo>
                  <a:lnTo>
                    <a:pt x="4772" y="392"/>
                  </a:lnTo>
                  <a:lnTo>
                    <a:pt x="706" y="2476"/>
                  </a:lnTo>
                  <a:lnTo>
                    <a:pt x="0" y="2778"/>
                  </a:lnTo>
                  <a:lnTo>
                    <a:pt x="1412" y="5299"/>
                  </a:lnTo>
                  <a:lnTo>
                    <a:pt x="1949" y="4997"/>
                  </a:lnTo>
                  <a:lnTo>
                    <a:pt x="5310" y="3182"/>
                  </a:lnTo>
                  <a:lnTo>
                    <a:pt x="6150" y="2778"/>
                  </a:lnTo>
                  <a:cubicBezTo>
                    <a:pt x="6453" y="2644"/>
                    <a:pt x="6587" y="2341"/>
                    <a:pt x="6453" y="2073"/>
                  </a:cubicBezTo>
                  <a:lnTo>
                    <a:pt x="6016" y="527"/>
                  </a:lnTo>
                  <a:cubicBezTo>
                    <a:pt x="6016" y="238"/>
                    <a:pt x="5723" y="0"/>
                    <a:pt x="5457" y="0"/>
                  </a:cubicBezTo>
                  <a:close/>
                </a:path>
              </a:pathLst>
            </a:custGeom>
            <a:solidFill>
              <a:schemeClr val="accent3"/>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40" name="Google Shape;635;p30">
              <a:extLst>
                <a:ext uri="{FF2B5EF4-FFF2-40B4-BE49-F238E27FC236}">
                  <a16:creationId xmlns:a16="http://schemas.microsoft.com/office/drawing/2014/main" id="{D302D271-50D4-4155-9A69-E249459AC0E2}"/>
                </a:ext>
              </a:extLst>
            </p:cNvPr>
            <p:cNvSpPr/>
            <p:nvPr/>
          </p:nvSpPr>
          <p:spPr>
            <a:xfrm>
              <a:off x="1287250" y="1496000"/>
              <a:ext cx="392400" cy="420700"/>
            </a:xfrm>
            <a:custGeom>
              <a:avLst/>
              <a:gdLst/>
              <a:ahLst/>
              <a:cxnLst/>
              <a:rect l="l" t="t" r="r" b="b"/>
              <a:pathLst>
                <a:path w="15696" h="16828" extrusionOk="0">
                  <a:moveTo>
                    <a:pt x="8715" y="0"/>
                  </a:moveTo>
                  <a:cubicBezTo>
                    <a:pt x="8144" y="0"/>
                    <a:pt x="7563" y="77"/>
                    <a:pt x="6991" y="232"/>
                  </a:cubicBezTo>
                  <a:cubicBezTo>
                    <a:pt x="4201" y="1207"/>
                    <a:pt x="2118" y="4030"/>
                    <a:pt x="840" y="9475"/>
                  </a:cubicBezTo>
                  <a:cubicBezTo>
                    <a:pt x="437" y="11155"/>
                    <a:pt x="135" y="12836"/>
                    <a:pt x="0" y="14516"/>
                  </a:cubicBezTo>
                  <a:lnTo>
                    <a:pt x="0" y="15087"/>
                  </a:lnTo>
                  <a:cubicBezTo>
                    <a:pt x="1465" y="15986"/>
                    <a:pt x="3690" y="16828"/>
                    <a:pt x="6887" y="16828"/>
                  </a:cubicBezTo>
                  <a:cubicBezTo>
                    <a:pt x="9191" y="16828"/>
                    <a:pt x="12000" y="16390"/>
                    <a:pt x="15393" y="15222"/>
                  </a:cubicBezTo>
                  <a:cubicBezTo>
                    <a:pt x="15259" y="14382"/>
                    <a:pt x="15259" y="13407"/>
                    <a:pt x="15259" y="12432"/>
                  </a:cubicBezTo>
                  <a:cubicBezTo>
                    <a:pt x="15695" y="7660"/>
                    <a:pt x="15259" y="3593"/>
                    <a:pt x="12469" y="1375"/>
                  </a:cubicBezTo>
                  <a:cubicBezTo>
                    <a:pt x="11465" y="467"/>
                    <a:pt x="10121" y="0"/>
                    <a:pt x="8715" y="0"/>
                  </a:cubicBezTo>
                  <a:close/>
                </a:path>
              </a:pathLst>
            </a:custGeom>
            <a:solidFill>
              <a:srgbClr val="FFFFFF"/>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41" name="Google Shape;636;p30">
              <a:extLst>
                <a:ext uri="{FF2B5EF4-FFF2-40B4-BE49-F238E27FC236}">
                  <a16:creationId xmlns:a16="http://schemas.microsoft.com/office/drawing/2014/main" id="{9F9D9497-4024-4862-BFC9-C7AB537B839F}"/>
                </a:ext>
              </a:extLst>
            </p:cNvPr>
            <p:cNvSpPr/>
            <p:nvPr/>
          </p:nvSpPr>
          <p:spPr>
            <a:xfrm>
              <a:off x="1567025" y="1904250"/>
              <a:ext cx="4225" cy="25"/>
            </a:xfrm>
            <a:custGeom>
              <a:avLst/>
              <a:gdLst/>
              <a:ahLst/>
              <a:cxnLst/>
              <a:rect l="l" t="t" r="r" b="b"/>
              <a:pathLst>
                <a:path w="169" h="1" extrusionOk="0">
                  <a:moveTo>
                    <a:pt x="169" y="1"/>
                  </a:moveTo>
                  <a:lnTo>
                    <a:pt x="1" y="1"/>
                  </a:lnTo>
                  <a:lnTo>
                    <a:pt x="1" y="1"/>
                  </a:lnTo>
                  <a:lnTo>
                    <a:pt x="169" y="1"/>
                  </a:lnTo>
                  <a:close/>
                </a:path>
              </a:pathLst>
            </a:custGeom>
            <a:solidFill>
              <a:srgbClr val="E3E8F4"/>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42" name="Google Shape;637;p30">
              <a:extLst>
                <a:ext uri="{FF2B5EF4-FFF2-40B4-BE49-F238E27FC236}">
                  <a16:creationId xmlns:a16="http://schemas.microsoft.com/office/drawing/2014/main" id="{A06D0AAE-A1CB-44E4-8A77-73002D3A2F0E}"/>
                </a:ext>
              </a:extLst>
            </p:cNvPr>
            <p:cNvSpPr/>
            <p:nvPr/>
          </p:nvSpPr>
          <p:spPr>
            <a:xfrm>
              <a:off x="1567025" y="1575725"/>
              <a:ext cx="7600" cy="328550"/>
            </a:xfrm>
            <a:custGeom>
              <a:avLst/>
              <a:gdLst/>
              <a:ahLst/>
              <a:cxnLst/>
              <a:rect l="l" t="t" r="r" b="b"/>
              <a:pathLst>
                <a:path w="304" h="13142" extrusionOk="0">
                  <a:moveTo>
                    <a:pt x="303" y="1"/>
                  </a:moveTo>
                  <a:lnTo>
                    <a:pt x="301" y="241"/>
                  </a:lnTo>
                  <a:lnTo>
                    <a:pt x="303" y="135"/>
                  </a:lnTo>
                  <a:lnTo>
                    <a:pt x="303" y="1"/>
                  </a:lnTo>
                  <a:close/>
                  <a:moveTo>
                    <a:pt x="301" y="241"/>
                  </a:moveTo>
                  <a:lnTo>
                    <a:pt x="1" y="13142"/>
                  </a:lnTo>
                  <a:lnTo>
                    <a:pt x="169" y="13142"/>
                  </a:lnTo>
                  <a:lnTo>
                    <a:pt x="301" y="241"/>
                  </a:lnTo>
                  <a:close/>
                </a:path>
              </a:pathLst>
            </a:custGeom>
            <a:solidFill>
              <a:srgbClr val="E3E8F4"/>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43" name="Google Shape;638;p30">
              <a:extLst>
                <a:ext uri="{FF2B5EF4-FFF2-40B4-BE49-F238E27FC236}">
                  <a16:creationId xmlns:a16="http://schemas.microsoft.com/office/drawing/2014/main" id="{DFDED29A-A543-4DDB-8E9E-20A5DAF07B51}"/>
                </a:ext>
              </a:extLst>
            </p:cNvPr>
            <p:cNvSpPr/>
            <p:nvPr/>
          </p:nvSpPr>
          <p:spPr>
            <a:xfrm>
              <a:off x="1462000" y="1915175"/>
              <a:ext cx="49600" cy="3400"/>
            </a:xfrm>
            <a:custGeom>
              <a:avLst/>
              <a:gdLst/>
              <a:ahLst/>
              <a:cxnLst/>
              <a:rect l="l" t="t" r="r" b="b"/>
              <a:pathLst>
                <a:path w="1984" h="136" extrusionOk="0">
                  <a:moveTo>
                    <a:pt x="1" y="135"/>
                  </a:moveTo>
                  <a:lnTo>
                    <a:pt x="1" y="135"/>
                  </a:lnTo>
                  <a:lnTo>
                    <a:pt x="1" y="135"/>
                  </a:lnTo>
                  <a:lnTo>
                    <a:pt x="1" y="135"/>
                  </a:lnTo>
                  <a:close/>
                  <a:moveTo>
                    <a:pt x="1984" y="1"/>
                  </a:moveTo>
                  <a:cubicBezTo>
                    <a:pt x="1278" y="1"/>
                    <a:pt x="707" y="135"/>
                    <a:pt x="1" y="135"/>
                  </a:cubicBezTo>
                  <a:cubicBezTo>
                    <a:pt x="707" y="135"/>
                    <a:pt x="1278" y="1"/>
                    <a:pt x="1984" y="1"/>
                  </a:cubicBezTo>
                  <a:close/>
                </a:path>
              </a:pathLst>
            </a:custGeom>
            <a:solidFill>
              <a:srgbClr val="E3E8F4"/>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44" name="Google Shape;639;p30">
              <a:extLst>
                <a:ext uri="{FF2B5EF4-FFF2-40B4-BE49-F238E27FC236}">
                  <a16:creationId xmlns:a16="http://schemas.microsoft.com/office/drawing/2014/main" id="{891958B6-954E-4DF4-A06C-FBC9E416A9BE}"/>
                </a:ext>
              </a:extLst>
            </p:cNvPr>
            <p:cNvSpPr/>
            <p:nvPr/>
          </p:nvSpPr>
          <p:spPr>
            <a:xfrm>
              <a:off x="1462000" y="1533725"/>
              <a:ext cx="73975" cy="384850"/>
            </a:xfrm>
            <a:custGeom>
              <a:avLst/>
              <a:gdLst/>
              <a:ahLst/>
              <a:cxnLst/>
              <a:rect l="l" t="t" r="r" b="b"/>
              <a:pathLst>
                <a:path w="2959" h="15394" extrusionOk="0">
                  <a:moveTo>
                    <a:pt x="1681" y="1"/>
                  </a:moveTo>
                  <a:cubicBezTo>
                    <a:pt x="1547" y="404"/>
                    <a:pt x="1547" y="841"/>
                    <a:pt x="1412" y="1244"/>
                  </a:cubicBezTo>
                  <a:cubicBezTo>
                    <a:pt x="841" y="4605"/>
                    <a:pt x="169" y="10083"/>
                    <a:pt x="1" y="15393"/>
                  </a:cubicBezTo>
                  <a:cubicBezTo>
                    <a:pt x="707" y="15393"/>
                    <a:pt x="1278" y="15259"/>
                    <a:pt x="1984" y="15259"/>
                  </a:cubicBezTo>
                  <a:cubicBezTo>
                    <a:pt x="2253" y="10923"/>
                    <a:pt x="2521" y="5445"/>
                    <a:pt x="2958" y="1815"/>
                  </a:cubicBezTo>
                  <a:cubicBezTo>
                    <a:pt x="2118" y="1547"/>
                    <a:pt x="1681" y="706"/>
                    <a:pt x="1681" y="1"/>
                  </a:cubicBezTo>
                  <a:close/>
                </a:path>
              </a:pathLst>
            </a:custGeom>
            <a:solidFill>
              <a:srgbClr val="E3E8F4"/>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45" name="Google Shape;640;p30">
              <a:extLst>
                <a:ext uri="{FF2B5EF4-FFF2-40B4-BE49-F238E27FC236}">
                  <a16:creationId xmlns:a16="http://schemas.microsoft.com/office/drawing/2014/main" id="{356FBE5B-403A-46D2-8289-CDE62AC8E1C8}"/>
                </a:ext>
              </a:extLst>
            </p:cNvPr>
            <p:cNvSpPr/>
            <p:nvPr/>
          </p:nvSpPr>
          <p:spPr>
            <a:xfrm>
              <a:off x="1602325" y="1519450"/>
              <a:ext cx="3375" cy="14300"/>
            </a:xfrm>
            <a:custGeom>
              <a:avLst/>
              <a:gdLst/>
              <a:ahLst/>
              <a:cxnLst/>
              <a:rect l="l" t="t" r="r" b="b"/>
              <a:pathLst>
                <a:path w="135" h="572" extrusionOk="0">
                  <a:moveTo>
                    <a:pt x="135" y="0"/>
                  </a:moveTo>
                  <a:lnTo>
                    <a:pt x="0" y="572"/>
                  </a:lnTo>
                  <a:lnTo>
                    <a:pt x="135" y="572"/>
                  </a:lnTo>
                  <a:lnTo>
                    <a:pt x="135" y="0"/>
                  </a:lnTo>
                  <a:close/>
                </a:path>
              </a:pathLst>
            </a:custGeom>
            <a:solidFill>
              <a:srgbClr val="E3E8F4"/>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46" name="Google Shape;641;p30">
              <a:extLst>
                <a:ext uri="{FF2B5EF4-FFF2-40B4-BE49-F238E27FC236}">
                  <a16:creationId xmlns:a16="http://schemas.microsoft.com/office/drawing/2014/main" id="{6E21DD77-A145-4889-AAF0-D687CBC0C68E}"/>
                </a:ext>
              </a:extLst>
            </p:cNvPr>
            <p:cNvSpPr/>
            <p:nvPr/>
          </p:nvSpPr>
          <p:spPr>
            <a:xfrm>
              <a:off x="1571225" y="1533725"/>
              <a:ext cx="34475" cy="370550"/>
            </a:xfrm>
            <a:custGeom>
              <a:avLst/>
              <a:gdLst/>
              <a:ahLst/>
              <a:cxnLst/>
              <a:rect l="l" t="t" r="r" b="b"/>
              <a:pathLst>
                <a:path w="1379" h="14822" extrusionOk="0">
                  <a:moveTo>
                    <a:pt x="1244" y="1"/>
                  </a:moveTo>
                  <a:cubicBezTo>
                    <a:pt x="1244" y="841"/>
                    <a:pt x="841" y="1379"/>
                    <a:pt x="135" y="1681"/>
                  </a:cubicBezTo>
                  <a:lnTo>
                    <a:pt x="1" y="14822"/>
                  </a:lnTo>
                  <a:cubicBezTo>
                    <a:pt x="404" y="14822"/>
                    <a:pt x="841" y="14688"/>
                    <a:pt x="1379" y="14553"/>
                  </a:cubicBezTo>
                  <a:lnTo>
                    <a:pt x="1379" y="1"/>
                  </a:lnTo>
                  <a:close/>
                </a:path>
              </a:pathLst>
            </a:custGeom>
            <a:solidFill>
              <a:srgbClr val="E3E8F4"/>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47" name="Google Shape;642;p30">
              <a:extLst>
                <a:ext uri="{FF2B5EF4-FFF2-40B4-BE49-F238E27FC236}">
                  <a16:creationId xmlns:a16="http://schemas.microsoft.com/office/drawing/2014/main" id="{0FCB9DE3-0F3D-4CBE-8A4E-9ECE8EC5924A}"/>
                </a:ext>
              </a:extLst>
            </p:cNvPr>
            <p:cNvSpPr/>
            <p:nvPr/>
          </p:nvSpPr>
          <p:spPr>
            <a:xfrm>
              <a:off x="1518300" y="1953825"/>
              <a:ext cx="252100" cy="447225"/>
            </a:xfrm>
            <a:custGeom>
              <a:avLst/>
              <a:gdLst/>
              <a:ahLst/>
              <a:cxnLst/>
              <a:rect l="l" t="t" r="r" b="b"/>
              <a:pathLst>
                <a:path w="10084" h="17889" extrusionOk="0">
                  <a:moveTo>
                    <a:pt x="6588" y="1"/>
                  </a:moveTo>
                  <a:lnTo>
                    <a:pt x="4639" y="1547"/>
                  </a:lnTo>
                  <a:lnTo>
                    <a:pt x="2118" y="3496"/>
                  </a:lnTo>
                  <a:lnTo>
                    <a:pt x="1110" y="4202"/>
                  </a:lnTo>
                  <a:lnTo>
                    <a:pt x="975" y="4336"/>
                  </a:lnTo>
                  <a:lnTo>
                    <a:pt x="1110" y="4336"/>
                  </a:lnTo>
                  <a:lnTo>
                    <a:pt x="1950" y="5580"/>
                  </a:lnTo>
                  <a:lnTo>
                    <a:pt x="4773" y="9378"/>
                  </a:lnTo>
                  <a:lnTo>
                    <a:pt x="1681" y="12739"/>
                  </a:lnTo>
                  <a:lnTo>
                    <a:pt x="572" y="13982"/>
                  </a:lnTo>
                  <a:cubicBezTo>
                    <a:pt x="135" y="14553"/>
                    <a:pt x="1" y="15394"/>
                    <a:pt x="437" y="15965"/>
                  </a:cubicBezTo>
                  <a:lnTo>
                    <a:pt x="1547" y="17645"/>
                  </a:lnTo>
                  <a:cubicBezTo>
                    <a:pt x="1659" y="17814"/>
                    <a:pt x="1848" y="17889"/>
                    <a:pt x="2040" y="17889"/>
                  </a:cubicBezTo>
                  <a:cubicBezTo>
                    <a:pt x="2306" y="17889"/>
                    <a:pt x="2578" y="17745"/>
                    <a:pt x="2656" y="17511"/>
                  </a:cubicBezTo>
                  <a:lnTo>
                    <a:pt x="3227" y="15394"/>
                  </a:lnTo>
                  <a:lnTo>
                    <a:pt x="3361" y="15394"/>
                  </a:lnTo>
                  <a:lnTo>
                    <a:pt x="8840" y="12302"/>
                  </a:lnTo>
                  <a:cubicBezTo>
                    <a:pt x="9680" y="11764"/>
                    <a:pt x="10083" y="10789"/>
                    <a:pt x="9814" y="9781"/>
                  </a:cubicBezTo>
                  <a:lnTo>
                    <a:pt x="6722" y="1"/>
                  </a:lnTo>
                  <a:close/>
                </a:path>
              </a:pathLst>
            </a:custGeom>
            <a:solidFill>
              <a:schemeClr val="accent4"/>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48" name="Google Shape;643;p30">
              <a:extLst>
                <a:ext uri="{FF2B5EF4-FFF2-40B4-BE49-F238E27FC236}">
                  <a16:creationId xmlns:a16="http://schemas.microsoft.com/office/drawing/2014/main" id="{719DC071-233A-4152-8329-C8E64F89D460}"/>
                </a:ext>
              </a:extLst>
            </p:cNvPr>
            <p:cNvSpPr/>
            <p:nvPr/>
          </p:nvSpPr>
          <p:spPr>
            <a:xfrm>
              <a:off x="1518300" y="2272275"/>
              <a:ext cx="84050" cy="128775"/>
            </a:xfrm>
            <a:custGeom>
              <a:avLst/>
              <a:gdLst/>
              <a:ahLst/>
              <a:cxnLst/>
              <a:rect l="l" t="t" r="r" b="b"/>
              <a:pathLst>
                <a:path w="3362" h="5151" extrusionOk="0">
                  <a:moveTo>
                    <a:pt x="1681" y="1"/>
                  </a:moveTo>
                  <a:lnTo>
                    <a:pt x="572" y="1244"/>
                  </a:lnTo>
                  <a:cubicBezTo>
                    <a:pt x="135" y="1815"/>
                    <a:pt x="1" y="2656"/>
                    <a:pt x="437" y="3227"/>
                  </a:cubicBezTo>
                  <a:lnTo>
                    <a:pt x="1547" y="4907"/>
                  </a:lnTo>
                  <a:cubicBezTo>
                    <a:pt x="1659" y="5076"/>
                    <a:pt x="1848" y="5151"/>
                    <a:pt x="2040" y="5151"/>
                  </a:cubicBezTo>
                  <a:cubicBezTo>
                    <a:pt x="2306" y="5151"/>
                    <a:pt x="2578" y="5007"/>
                    <a:pt x="2656" y="4773"/>
                  </a:cubicBezTo>
                  <a:lnTo>
                    <a:pt x="3227" y="2656"/>
                  </a:lnTo>
                  <a:lnTo>
                    <a:pt x="3361" y="2656"/>
                  </a:lnTo>
                  <a:cubicBezTo>
                    <a:pt x="2790" y="1815"/>
                    <a:pt x="2252" y="841"/>
                    <a:pt x="1681" y="1"/>
                  </a:cubicBezTo>
                  <a:close/>
                </a:path>
              </a:pathLst>
            </a:custGeom>
            <a:solidFill>
              <a:schemeClr val="accent3"/>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49" name="Google Shape;644;p30">
              <a:extLst>
                <a:ext uri="{FF2B5EF4-FFF2-40B4-BE49-F238E27FC236}">
                  <a16:creationId xmlns:a16="http://schemas.microsoft.com/office/drawing/2014/main" id="{D99063E4-8047-4A9A-83F0-3913338153F6}"/>
                </a:ext>
              </a:extLst>
            </p:cNvPr>
            <p:cNvSpPr/>
            <p:nvPr/>
          </p:nvSpPr>
          <p:spPr>
            <a:xfrm>
              <a:off x="1266250" y="1990050"/>
              <a:ext cx="357100" cy="513300"/>
            </a:xfrm>
            <a:custGeom>
              <a:avLst/>
              <a:gdLst/>
              <a:ahLst/>
              <a:cxnLst/>
              <a:rect l="l" t="t" r="r" b="b"/>
              <a:pathLst>
                <a:path w="14284" h="20532" extrusionOk="0">
                  <a:moveTo>
                    <a:pt x="1295" y="1"/>
                  </a:moveTo>
                  <a:cubicBezTo>
                    <a:pt x="838" y="1"/>
                    <a:pt x="400" y="388"/>
                    <a:pt x="269" y="938"/>
                  </a:cubicBezTo>
                  <a:cubicBezTo>
                    <a:pt x="0" y="5542"/>
                    <a:pt x="3932" y="12399"/>
                    <a:pt x="10519" y="20532"/>
                  </a:cubicBezTo>
                  <a:lnTo>
                    <a:pt x="14284" y="19961"/>
                  </a:lnTo>
                  <a:lnTo>
                    <a:pt x="14015" y="19826"/>
                  </a:lnTo>
                  <a:lnTo>
                    <a:pt x="8839" y="3862"/>
                  </a:lnTo>
                  <a:cubicBezTo>
                    <a:pt x="8839" y="3593"/>
                    <a:pt x="8537" y="3291"/>
                    <a:pt x="8402" y="3156"/>
                  </a:cubicBezTo>
                  <a:lnTo>
                    <a:pt x="1680" y="98"/>
                  </a:lnTo>
                  <a:cubicBezTo>
                    <a:pt x="1555" y="31"/>
                    <a:pt x="1424" y="1"/>
                    <a:pt x="1295" y="1"/>
                  </a:cubicBezTo>
                  <a:close/>
                </a:path>
              </a:pathLst>
            </a:custGeom>
            <a:solidFill>
              <a:schemeClr val="accent4"/>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50" name="Google Shape;645;p30">
              <a:extLst>
                <a:ext uri="{FF2B5EF4-FFF2-40B4-BE49-F238E27FC236}">
                  <a16:creationId xmlns:a16="http://schemas.microsoft.com/office/drawing/2014/main" id="{0E554B2F-BF11-40A2-97D2-0FDB1AEB641B}"/>
                </a:ext>
              </a:extLst>
            </p:cNvPr>
            <p:cNvSpPr/>
            <p:nvPr/>
          </p:nvSpPr>
          <p:spPr>
            <a:xfrm>
              <a:off x="1272950" y="1873175"/>
              <a:ext cx="420150" cy="227725"/>
            </a:xfrm>
            <a:custGeom>
              <a:avLst/>
              <a:gdLst/>
              <a:ahLst/>
              <a:cxnLst/>
              <a:rect l="l" t="t" r="r" b="b"/>
              <a:pathLst>
                <a:path w="16806" h="9109" extrusionOk="0">
                  <a:moveTo>
                    <a:pt x="572" y="0"/>
                  </a:moveTo>
                  <a:lnTo>
                    <a:pt x="169" y="2790"/>
                  </a:lnTo>
                  <a:cubicBezTo>
                    <a:pt x="1" y="3933"/>
                    <a:pt x="1" y="5042"/>
                    <a:pt x="1" y="6285"/>
                  </a:cubicBezTo>
                  <a:lnTo>
                    <a:pt x="1" y="6857"/>
                  </a:lnTo>
                  <a:lnTo>
                    <a:pt x="8403" y="8974"/>
                  </a:lnTo>
                  <a:cubicBezTo>
                    <a:pt x="8571" y="9108"/>
                    <a:pt x="8705" y="9108"/>
                    <a:pt x="8974" y="9108"/>
                  </a:cubicBezTo>
                  <a:lnTo>
                    <a:pt x="11764" y="8806"/>
                  </a:lnTo>
                  <a:lnTo>
                    <a:pt x="12470" y="8671"/>
                  </a:lnTo>
                  <a:lnTo>
                    <a:pt x="14856" y="6453"/>
                  </a:lnTo>
                  <a:lnTo>
                    <a:pt x="16402" y="5042"/>
                  </a:lnTo>
                  <a:cubicBezTo>
                    <a:pt x="16671" y="4773"/>
                    <a:pt x="16805" y="4336"/>
                    <a:pt x="16671" y="4067"/>
                  </a:cubicBezTo>
                  <a:lnTo>
                    <a:pt x="16536" y="3227"/>
                  </a:lnTo>
                  <a:lnTo>
                    <a:pt x="16133" y="1110"/>
                  </a:lnTo>
                  <a:cubicBezTo>
                    <a:pt x="15965" y="841"/>
                    <a:pt x="15965" y="572"/>
                    <a:pt x="15965" y="135"/>
                  </a:cubicBezTo>
                  <a:cubicBezTo>
                    <a:pt x="12572" y="1303"/>
                    <a:pt x="9763" y="1741"/>
                    <a:pt x="7459" y="1741"/>
                  </a:cubicBezTo>
                  <a:cubicBezTo>
                    <a:pt x="4262" y="1741"/>
                    <a:pt x="2037" y="899"/>
                    <a:pt x="572" y="0"/>
                  </a:cubicBezTo>
                  <a:close/>
                </a:path>
              </a:pathLst>
            </a:custGeom>
            <a:solidFill>
              <a:schemeClr val="accent4"/>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51" name="Google Shape;646;p30">
              <a:extLst>
                <a:ext uri="{FF2B5EF4-FFF2-40B4-BE49-F238E27FC236}">
                  <a16:creationId xmlns:a16="http://schemas.microsoft.com/office/drawing/2014/main" id="{6503A830-067E-43A5-B647-8F98FA6CC23D}"/>
                </a:ext>
              </a:extLst>
            </p:cNvPr>
            <p:cNvSpPr/>
            <p:nvPr/>
          </p:nvSpPr>
          <p:spPr>
            <a:xfrm>
              <a:off x="1560325" y="2072300"/>
              <a:ext cx="119325" cy="200000"/>
            </a:xfrm>
            <a:custGeom>
              <a:avLst/>
              <a:gdLst/>
              <a:ahLst/>
              <a:cxnLst/>
              <a:rect l="l" t="t" r="r" b="b"/>
              <a:pathLst>
                <a:path w="4773" h="8000" extrusionOk="0">
                  <a:moveTo>
                    <a:pt x="1815" y="1"/>
                  </a:moveTo>
                  <a:lnTo>
                    <a:pt x="975" y="706"/>
                  </a:lnTo>
                  <a:lnTo>
                    <a:pt x="269" y="841"/>
                  </a:lnTo>
                  <a:lnTo>
                    <a:pt x="1815" y="2824"/>
                  </a:lnTo>
                  <a:lnTo>
                    <a:pt x="1815" y="1"/>
                  </a:lnTo>
                  <a:close/>
                  <a:moveTo>
                    <a:pt x="3932" y="1412"/>
                  </a:moveTo>
                  <a:cubicBezTo>
                    <a:pt x="3226" y="2118"/>
                    <a:pt x="2655" y="2689"/>
                    <a:pt x="2252" y="3227"/>
                  </a:cubicBezTo>
                  <a:lnTo>
                    <a:pt x="2117" y="3362"/>
                  </a:lnTo>
                  <a:lnTo>
                    <a:pt x="3092" y="4639"/>
                  </a:lnTo>
                  <a:lnTo>
                    <a:pt x="0" y="8000"/>
                  </a:lnTo>
                  <a:lnTo>
                    <a:pt x="0" y="8000"/>
                  </a:lnTo>
                  <a:lnTo>
                    <a:pt x="3798" y="5479"/>
                  </a:lnTo>
                  <a:cubicBezTo>
                    <a:pt x="4470" y="5042"/>
                    <a:pt x="4772" y="4202"/>
                    <a:pt x="4638" y="3530"/>
                  </a:cubicBezTo>
                  <a:lnTo>
                    <a:pt x="4067" y="1412"/>
                  </a:lnTo>
                  <a:cubicBezTo>
                    <a:pt x="4067" y="1412"/>
                    <a:pt x="4067" y="1547"/>
                    <a:pt x="3932" y="1547"/>
                  </a:cubicBezTo>
                  <a:lnTo>
                    <a:pt x="3932" y="1412"/>
                  </a:lnTo>
                  <a:close/>
                </a:path>
              </a:pathLst>
            </a:custGeom>
            <a:solidFill>
              <a:schemeClr val="accent3"/>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52" name="Google Shape;647;p30">
              <a:extLst>
                <a:ext uri="{FF2B5EF4-FFF2-40B4-BE49-F238E27FC236}">
                  <a16:creationId xmlns:a16="http://schemas.microsoft.com/office/drawing/2014/main" id="{DF84C57A-2063-4AAB-ABAA-2320913DF64F}"/>
                </a:ext>
              </a:extLst>
            </p:cNvPr>
            <p:cNvSpPr/>
            <p:nvPr/>
          </p:nvSpPr>
          <p:spPr>
            <a:xfrm>
              <a:off x="1493925" y="1994601"/>
              <a:ext cx="111775" cy="108425"/>
            </a:xfrm>
            <a:custGeom>
              <a:avLst/>
              <a:gdLst/>
              <a:ahLst/>
              <a:cxnLst/>
              <a:rect l="l" t="t" r="r" b="b"/>
              <a:pathLst>
                <a:path w="4471" h="4337" extrusionOk="0">
                  <a:moveTo>
                    <a:pt x="4471" y="1"/>
                  </a:moveTo>
                  <a:cubicBezTo>
                    <a:pt x="4068" y="841"/>
                    <a:pt x="3496" y="1379"/>
                    <a:pt x="3093" y="1950"/>
                  </a:cubicBezTo>
                  <a:cubicBezTo>
                    <a:pt x="2656" y="2219"/>
                    <a:pt x="2387" y="2522"/>
                    <a:pt x="2085" y="2790"/>
                  </a:cubicBezTo>
                  <a:cubicBezTo>
                    <a:pt x="707" y="3765"/>
                    <a:pt x="1" y="4336"/>
                    <a:pt x="135" y="4336"/>
                  </a:cubicBezTo>
                  <a:lnTo>
                    <a:pt x="2925" y="4034"/>
                  </a:lnTo>
                  <a:lnTo>
                    <a:pt x="3631" y="3899"/>
                  </a:lnTo>
                  <a:lnTo>
                    <a:pt x="4471" y="3194"/>
                  </a:lnTo>
                  <a:lnTo>
                    <a:pt x="4471" y="1"/>
                  </a:lnTo>
                  <a:close/>
                </a:path>
              </a:pathLst>
            </a:custGeom>
            <a:solidFill>
              <a:schemeClr val="accent3"/>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53" name="Google Shape;648;p30">
              <a:extLst>
                <a:ext uri="{FF2B5EF4-FFF2-40B4-BE49-F238E27FC236}">
                  <a16:creationId xmlns:a16="http://schemas.microsoft.com/office/drawing/2014/main" id="{F9B2B0E4-B837-452D-9FDA-3D4DD7D1D0B7}"/>
                </a:ext>
              </a:extLst>
            </p:cNvPr>
            <p:cNvSpPr/>
            <p:nvPr/>
          </p:nvSpPr>
          <p:spPr>
            <a:xfrm>
              <a:off x="1529225" y="2489050"/>
              <a:ext cx="153775" cy="66400"/>
            </a:xfrm>
            <a:custGeom>
              <a:avLst/>
              <a:gdLst/>
              <a:ahLst/>
              <a:cxnLst/>
              <a:rect l="l" t="t" r="r" b="b"/>
              <a:pathLst>
                <a:path w="6151" h="2656" extrusionOk="0">
                  <a:moveTo>
                    <a:pt x="3765" y="1"/>
                  </a:moveTo>
                  <a:lnTo>
                    <a:pt x="0" y="572"/>
                  </a:lnTo>
                  <a:cubicBezTo>
                    <a:pt x="538" y="1278"/>
                    <a:pt x="1110" y="1815"/>
                    <a:pt x="1681" y="2521"/>
                  </a:cubicBezTo>
                  <a:lnTo>
                    <a:pt x="5311" y="2656"/>
                  </a:lnTo>
                  <a:cubicBezTo>
                    <a:pt x="5882" y="2656"/>
                    <a:pt x="6151" y="1984"/>
                    <a:pt x="5714" y="1547"/>
                  </a:cubicBezTo>
                  <a:lnTo>
                    <a:pt x="3765" y="1"/>
                  </a:lnTo>
                  <a:close/>
                </a:path>
              </a:pathLst>
            </a:custGeom>
            <a:solidFill>
              <a:schemeClr val="accent3"/>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54" name="Google Shape;649;p30">
              <a:extLst>
                <a:ext uri="{FF2B5EF4-FFF2-40B4-BE49-F238E27FC236}">
                  <a16:creationId xmlns:a16="http://schemas.microsoft.com/office/drawing/2014/main" id="{A7A1E2E4-93B6-4ACB-8A08-DCB30F05A025}"/>
                </a:ext>
              </a:extLst>
            </p:cNvPr>
            <p:cNvSpPr/>
            <p:nvPr/>
          </p:nvSpPr>
          <p:spPr>
            <a:xfrm>
              <a:off x="1500650" y="1379125"/>
              <a:ext cx="112625" cy="203350"/>
            </a:xfrm>
            <a:custGeom>
              <a:avLst/>
              <a:gdLst/>
              <a:ahLst/>
              <a:cxnLst/>
              <a:rect l="l" t="t" r="r" b="b"/>
              <a:pathLst>
                <a:path w="4505" h="8134" extrusionOk="0">
                  <a:moveTo>
                    <a:pt x="572" y="1"/>
                  </a:moveTo>
                  <a:lnTo>
                    <a:pt x="303" y="3933"/>
                  </a:lnTo>
                  <a:lnTo>
                    <a:pt x="135" y="5882"/>
                  </a:lnTo>
                  <a:cubicBezTo>
                    <a:pt x="1" y="7025"/>
                    <a:pt x="841" y="7999"/>
                    <a:pt x="1984" y="8134"/>
                  </a:cubicBezTo>
                  <a:cubicBezTo>
                    <a:pt x="3093" y="8134"/>
                    <a:pt x="4067" y="7294"/>
                    <a:pt x="4067" y="6185"/>
                  </a:cubicBezTo>
                  <a:lnTo>
                    <a:pt x="4202" y="5042"/>
                  </a:lnTo>
                  <a:lnTo>
                    <a:pt x="4504" y="303"/>
                  </a:lnTo>
                  <a:lnTo>
                    <a:pt x="572" y="1"/>
                  </a:lnTo>
                  <a:close/>
                </a:path>
              </a:pathLst>
            </a:custGeom>
            <a:solidFill>
              <a:srgbClr val="A67C52"/>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55" name="Google Shape;650;p30">
              <a:extLst>
                <a:ext uri="{FF2B5EF4-FFF2-40B4-BE49-F238E27FC236}">
                  <a16:creationId xmlns:a16="http://schemas.microsoft.com/office/drawing/2014/main" id="{50BBEB0A-8D24-4CBF-AE3E-0D240D2D426E}"/>
                </a:ext>
              </a:extLst>
            </p:cNvPr>
            <p:cNvSpPr/>
            <p:nvPr/>
          </p:nvSpPr>
          <p:spPr>
            <a:xfrm>
              <a:off x="1059550" y="406000"/>
              <a:ext cx="1015850" cy="1068100"/>
            </a:xfrm>
            <a:custGeom>
              <a:avLst/>
              <a:gdLst/>
              <a:ahLst/>
              <a:cxnLst/>
              <a:rect l="l" t="t" r="r" b="b"/>
              <a:pathLst>
                <a:path w="40634" h="42724" extrusionOk="0">
                  <a:moveTo>
                    <a:pt x="20385" y="1"/>
                  </a:moveTo>
                  <a:cubicBezTo>
                    <a:pt x="20223" y="1"/>
                    <a:pt x="20060" y="3"/>
                    <a:pt x="19897" y="7"/>
                  </a:cubicBezTo>
                  <a:cubicBezTo>
                    <a:pt x="9545" y="276"/>
                    <a:pt x="1681" y="8846"/>
                    <a:pt x="437" y="19197"/>
                  </a:cubicBezTo>
                  <a:cubicBezTo>
                    <a:pt x="0" y="22424"/>
                    <a:pt x="303" y="25650"/>
                    <a:pt x="1277" y="28574"/>
                  </a:cubicBezTo>
                  <a:cubicBezTo>
                    <a:pt x="841" y="29414"/>
                    <a:pt x="572" y="30523"/>
                    <a:pt x="841" y="31532"/>
                  </a:cubicBezTo>
                  <a:cubicBezTo>
                    <a:pt x="1143" y="33884"/>
                    <a:pt x="3092" y="35565"/>
                    <a:pt x="5478" y="35733"/>
                  </a:cubicBezTo>
                  <a:cubicBezTo>
                    <a:pt x="9377" y="39934"/>
                    <a:pt x="15696" y="42723"/>
                    <a:pt x="24098" y="42723"/>
                  </a:cubicBezTo>
                  <a:cubicBezTo>
                    <a:pt x="30382" y="42723"/>
                    <a:pt x="35592" y="39766"/>
                    <a:pt x="36835" y="36002"/>
                  </a:cubicBezTo>
                  <a:cubicBezTo>
                    <a:pt x="37104" y="35430"/>
                    <a:pt x="37272" y="34893"/>
                    <a:pt x="37272" y="34187"/>
                  </a:cubicBezTo>
                  <a:lnTo>
                    <a:pt x="37272" y="32641"/>
                  </a:lnTo>
                  <a:cubicBezTo>
                    <a:pt x="37407" y="31532"/>
                    <a:pt x="37810" y="30389"/>
                    <a:pt x="38381" y="29280"/>
                  </a:cubicBezTo>
                  <a:cubicBezTo>
                    <a:pt x="39793" y="26490"/>
                    <a:pt x="40633" y="23398"/>
                    <a:pt x="40633" y="20037"/>
                  </a:cubicBezTo>
                  <a:cubicBezTo>
                    <a:pt x="40633" y="9007"/>
                    <a:pt x="31492" y="1"/>
                    <a:pt x="20385" y="1"/>
                  </a:cubicBezTo>
                  <a:close/>
                </a:path>
              </a:pathLst>
            </a:custGeom>
            <a:solidFill>
              <a:srgbClr val="A67C52"/>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56" name="Google Shape;651;p30">
              <a:extLst>
                <a:ext uri="{FF2B5EF4-FFF2-40B4-BE49-F238E27FC236}">
                  <a16:creationId xmlns:a16="http://schemas.microsoft.com/office/drawing/2014/main" id="{D3BFEAA0-88DE-428B-977B-6A1CC4196EFA}"/>
                </a:ext>
              </a:extLst>
            </p:cNvPr>
            <p:cNvSpPr/>
            <p:nvPr/>
          </p:nvSpPr>
          <p:spPr>
            <a:xfrm>
              <a:off x="1077200" y="1176625"/>
              <a:ext cx="651175" cy="297475"/>
            </a:xfrm>
            <a:custGeom>
              <a:avLst/>
              <a:gdLst/>
              <a:ahLst/>
              <a:cxnLst/>
              <a:rect l="l" t="t" r="r" b="b"/>
              <a:pathLst>
                <a:path w="26047" h="11899" extrusionOk="0">
                  <a:moveTo>
                    <a:pt x="26047" y="11764"/>
                  </a:moveTo>
                  <a:cubicBezTo>
                    <a:pt x="25207" y="11764"/>
                    <a:pt x="24366" y="11898"/>
                    <a:pt x="23392" y="11898"/>
                  </a:cubicBezTo>
                  <a:cubicBezTo>
                    <a:pt x="22686" y="11898"/>
                    <a:pt x="21980" y="11898"/>
                    <a:pt x="21274" y="11764"/>
                  </a:cubicBezTo>
                  <a:lnTo>
                    <a:pt x="21274" y="11764"/>
                  </a:lnTo>
                  <a:cubicBezTo>
                    <a:pt x="21980" y="11898"/>
                    <a:pt x="22686" y="11898"/>
                    <a:pt x="23392" y="11898"/>
                  </a:cubicBezTo>
                  <a:cubicBezTo>
                    <a:pt x="24366" y="11898"/>
                    <a:pt x="25207" y="11764"/>
                    <a:pt x="26047" y="11764"/>
                  </a:cubicBezTo>
                  <a:lnTo>
                    <a:pt x="26047" y="11764"/>
                  </a:lnTo>
                  <a:close/>
                  <a:moveTo>
                    <a:pt x="0" y="1"/>
                  </a:moveTo>
                  <a:cubicBezTo>
                    <a:pt x="0" y="135"/>
                    <a:pt x="0" y="404"/>
                    <a:pt x="135" y="707"/>
                  </a:cubicBezTo>
                  <a:cubicBezTo>
                    <a:pt x="269" y="2219"/>
                    <a:pt x="1109" y="3362"/>
                    <a:pt x="2386" y="4068"/>
                  </a:cubicBezTo>
                  <a:cubicBezTo>
                    <a:pt x="1109" y="3362"/>
                    <a:pt x="269" y="2219"/>
                    <a:pt x="135" y="707"/>
                  </a:cubicBezTo>
                  <a:cubicBezTo>
                    <a:pt x="0" y="404"/>
                    <a:pt x="0" y="135"/>
                    <a:pt x="0" y="1"/>
                  </a:cubicBezTo>
                  <a:close/>
                </a:path>
              </a:pathLst>
            </a:custGeom>
            <a:solidFill>
              <a:srgbClr val="E4D7CB"/>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57" name="Google Shape;652;p30">
              <a:extLst>
                <a:ext uri="{FF2B5EF4-FFF2-40B4-BE49-F238E27FC236}">
                  <a16:creationId xmlns:a16="http://schemas.microsoft.com/office/drawing/2014/main" id="{E788FED8-91C2-4885-9A0F-FA359E57B1FC}"/>
                </a:ext>
              </a:extLst>
            </p:cNvPr>
            <p:cNvSpPr/>
            <p:nvPr/>
          </p:nvSpPr>
          <p:spPr>
            <a:xfrm>
              <a:off x="1560325" y="1467350"/>
              <a:ext cx="48750" cy="3375"/>
            </a:xfrm>
            <a:custGeom>
              <a:avLst/>
              <a:gdLst/>
              <a:ahLst/>
              <a:cxnLst/>
              <a:rect l="l" t="t" r="r" b="b"/>
              <a:pathLst>
                <a:path w="1950" h="135" extrusionOk="0">
                  <a:moveTo>
                    <a:pt x="0" y="0"/>
                  </a:moveTo>
                  <a:cubicBezTo>
                    <a:pt x="571" y="135"/>
                    <a:pt x="1277" y="135"/>
                    <a:pt x="1949" y="135"/>
                  </a:cubicBezTo>
                  <a:lnTo>
                    <a:pt x="1949" y="135"/>
                  </a:lnTo>
                  <a:cubicBezTo>
                    <a:pt x="1277" y="135"/>
                    <a:pt x="571" y="135"/>
                    <a:pt x="0" y="0"/>
                  </a:cubicBezTo>
                  <a:close/>
                </a:path>
              </a:pathLst>
            </a:custGeom>
            <a:solidFill>
              <a:srgbClr val="845934"/>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58" name="Google Shape;653;p30">
              <a:extLst>
                <a:ext uri="{FF2B5EF4-FFF2-40B4-BE49-F238E27FC236}">
                  <a16:creationId xmlns:a16="http://schemas.microsoft.com/office/drawing/2014/main" id="{218819E8-AEA7-4F3F-A4AF-EA2AAE328B3F}"/>
                </a:ext>
              </a:extLst>
            </p:cNvPr>
            <p:cNvSpPr/>
            <p:nvPr/>
          </p:nvSpPr>
          <p:spPr>
            <a:xfrm>
              <a:off x="1077200" y="1078325"/>
              <a:ext cx="651175" cy="395775"/>
            </a:xfrm>
            <a:custGeom>
              <a:avLst/>
              <a:gdLst/>
              <a:ahLst/>
              <a:cxnLst/>
              <a:rect l="l" t="t" r="r" b="b"/>
              <a:pathLst>
                <a:path w="26047" h="15831" extrusionOk="0">
                  <a:moveTo>
                    <a:pt x="3798" y="1"/>
                  </a:moveTo>
                  <a:cubicBezTo>
                    <a:pt x="2521" y="1"/>
                    <a:pt x="1681" y="572"/>
                    <a:pt x="1109" y="1278"/>
                  </a:cubicBezTo>
                  <a:cubicBezTo>
                    <a:pt x="437" y="2252"/>
                    <a:pt x="135" y="3362"/>
                    <a:pt x="0" y="3798"/>
                  </a:cubicBezTo>
                  <a:lnTo>
                    <a:pt x="0" y="3933"/>
                  </a:lnTo>
                  <a:cubicBezTo>
                    <a:pt x="0" y="4067"/>
                    <a:pt x="0" y="4336"/>
                    <a:pt x="135" y="4639"/>
                  </a:cubicBezTo>
                  <a:cubicBezTo>
                    <a:pt x="269" y="6151"/>
                    <a:pt x="1109" y="7294"/>
                    <a:pt x="2386" y="8000"/>
                  </a:cubicBezTo>
                  <a:cubicBezTo>
                    <a:pt x="3092" y="8403"/>
                    <a:pt x="3932" y="8672"/>
                    <a:pt x="4772" y="8840"/>
                  </a:cubicBezTo>
                  <a:cubicBezTo>
                    <a:pt x="7999" y="12335"/>
                    <a:pt x="12872" y="14856"/>
                    <a:pt x="19325" y="15561"/>
                  </a:cubicBezTo>
                  <a:cubicBezTo>
                    <a:pt x="19896" y="15696"/>
                    <a:pt x="20602" y="15696"/>
                    <a:pt x="21274" y="15696"/>
                  </a:cubicBezTo>
                  <a:cubicBezTo>
                    <a:pt x="21980" y="15830"/>
                    <a:pt x="22686" y="15830"/>
                    <a:pt x="23392" y="15830"/>
                  </a:cubicBezTo>
                  <a:cubicBezTo>
                    <a:pt x="24366" y="15830"/>
                    <a:pt x="25207" y="15696"/>
                    <a:pt x="26047" y="15696"/>
                  </a:cubicBezTo>
                  <a:lnTo>
                    <a:pt x="25912" y="15561"/>
                  </a:lnTo>
                  <a:cubicBezTo>
                    <a:pt x="18922" y="14856"/>
                    <a:pt x="12872" y="10655"/>
                    <a:pt x="9377" y="4639"/>
                  </a:cubicBezTo>
                  <a:lnTo>
                    <a:pt x="8402" y="2958"/>
                  </a:lnTo>
                  <a:lnTo>
                    <a:pt x="8402" y="4202"/>
                  </a:lnTo>
                  <a:cubicBezTo>
                    <a:pt x="7428" y="2387"/>
                    <a:pt x="6722" y="270"/>
                    <a:pt x="4336" y="1"/>
                  </a:cubicBezTo>
                  <a:close/>
                </a:path>
              </a:pathLst>
            </a:custGeom>
            <a:solidFill>
              <a:srgbClr val="94694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59" name="Google Shape;654;p30">
              <a:extLst>
                <a:ext uri="{FF2B5EF4-FFF2-40B4-BE49-F238E27FC236}">
                  <a16:creationId xmlns:a16="http://schemas.microsoft.com/office/drawing/2014/main" id="{D690D892-E82D-4D5B-988E-5A924B304C6C}"/>
                </a:ext>
              </a:extLst>
            </p:cNvPr>
            <p:cNvSpPr/>
            <p:nvPr/>
          </p:nvSpPr>
          <p:spPr>
            <a:xfrm>
              <a:off x="1230950" y="1480775"/>
              <a:ext cx="280650" cy="704150"/>
            </a:xfrm>
            <a:custGeom>
              <a:avLst/>
              <a:gdLst/>
              <a:ahLst/>
              <a:cxnLst/>
              <a:rect l="l" t="t" r="r" b="b"/>
              <a:pathLst>
                <a:path w="11226" h="28166" extrusionOk="0">
                  <a:moveTo>
                    <a:pt x="11107" y="0"/>
                  </a:moveTo>
                  <a:cubicBezTo>
                    <a:pt x="2938" y="0"/>
                    <a:pt x="838" y="13777"/>
                    <a:pt x="303" y="19898"/>
                  </a:cubicBezTo>
                  <a:cubicBezTo>
                    <a:pt x="0" y="22687"/>
                    <a:pt x="1546" y="25645"/>
                    <a:pt x="4202" y="26888"/>
                  </a:cubicBezTo>
                  <a:cubicBezTo>
                    <a:pt x="4907" y="27191"/>
                    <a:pt x="5613" y="27459"/>
                    <a:pt x="6319" y="27594"/>
                  </a:cubicBezTo>
                  <a:cubicBezTo>
                    <a:pt x="7159" y="27863"/>
                    <a:pt x="8134" y="28031"/>
                    <a:pt x="8705" y="28165"/>
                  </a:cubicBezTo>
                  <a:cubicBezTo>
                    <a:pt x="9411" y="28165"/>
                    <a:pt x="9949" y="27594"/>
                    <a:pt x="9814" y="26888"/>
                  </a:cubicBezTo>
                  <a:cubicBezTo>
                    <a:pt x="8403" y="19898"/>
                    <a:pt x="9814" y="8975"/>
                    <a:pt x="10654" y="3362"/>
                  </a:cubicBezTo>
                  <a:cubicBezTo>
                    <a:pt x="10923" y="1413"/>
                    <a:pt x="11226" y="1"/>
                    <a:pt x="11226" y="1"/>
                  </a:cubicBezTo>
                  <a:cubicBezTo>
                    <a:pt x="11186" y="1"/>
                    <a:pt x="11146" y="0"/>
                    <a:pt x="11107" y="0"/>
                  </a:cubicBezTo>
                  <a:close/>
                </a:path>
              </a:pathLst>
            </a:custGeom>
            <a:solidFill>
              <a:schemeClr val="accent5"/>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60" name="Google Shape;655;p30">
              <a:extLst>
                <a:ext uri="{FF2B5EF4-FFF2-40B4-BE49-F238E27FC236}">
                  <a16:creationId xmlns:a16="http://schemas.microsoft.com/office/drawing/2014/main" id="{DBE0DFD8-8D8F-41CC-B4ED-CB5CACE685A9}"/>
                </a:ext>
              </a:extLst>
            </p:cNvPr>
            <p:cNvSpPr/>
            <p:nvPr/>
          </p:nvSpPr>
          <p:spPr>
            <a:xfrm>
              <a:off x="1235312" y="1480800"/>
              <a:ext cx="273100" cy="689825"/>
            </a:xfrm>
            <a:custGeom>
              <a:avLst/>
              <a:gdLst/>
              <a:ahLst/>
              <a:cxnLst/>
              <a:rect l="l" t="t" r="r" b="b"/>
              <a:pathLst>
                <a:path w="10924" h="27593" extrusionOk="0">
                  <a:moveTo>
                    <a:pt x="10789" y="0"/>
                  </a:moveTo>
                  <a:cubicBezTo>
                    <a:pt x="8806" y="0"/>
                    <a:pt x="7126" y="840"/>
                    <a:pt x="5882" y="2252"/>
                  </a:cubicBezTo>
                  <a:cubicBezTo>
                    <a:pt x="6017" y="2118"/>
                    <a:pt x="6151" y="2118"/>
                    <a:pt x="6420" y="1983"/>
                  </a:cubicBezTo>
                  <a:cubicBezTo>
                    <a:pt x="6723" y="1983"/>
                    <a:pt x="6857" y="1815"/>
                    <a:pt x="7126" y="1815"/>
                  </a:cubicBezTo>
                  <a:cubicBezTo>
                    <a:pt x="8269" y="1815"/>
                    <a:pt x="9243" y="2655"/>
                    <a:pt x="9378" y="3932"/>
                  </a:cubicBezTo>
                  <a:lnTo>
                    <a:pt x="9378" y="4201"/>
                  </a:lnTo>
                  <a:cubicBezTo>
                    <a:pt x="9378" y="4638"/>
                    <a:pt x="9243" y="5176"/>
                    <a:pt x="8941" y="5613"/>
                  </a:cubicBezTo>
                  <a:lnTo>
                    <a:pt x="4740" y="10789"/>
                  </a:lnTo>
                  <a:lnTo>
                    <a:pt x="2219" y="8402"/>
                  </a:lnTo>
                  <a:cubicBezTo>
                    <a:pt x="841" y="12469"/>
                    <a:pt x="270" y="16939"/>
                    <a:pt x="1" y="19897"/>
                  </a:cubicBezTo>
                  <a:lnTo>
                    <a:pt x="1" y="20468"/>
                  </a:lnTo>
                  <a:cubicBezTo>
                    <a:pt x="1" y="23123"/>
                    <a:pt x="1379" y="25644"/>
                    <a:pt x="3900" y="26887"/>
                  </a:cubicBezTo>
                  <a:cubicBezTo>
                    <a:pt x="4605" y="27190"/>
                    <a:pt x="5311" y="27458"/>
                    <a:pt x="6017" y="27593"/>
                  </a:cubicBezTo>
                  <a:cubicBezTo>
                    <a:pt x="6588" y="15964"/>
                    <a:pt x="8672" y="8134"/>
                    <a:pt x="10352" y="3361"/>
                  </a:cubicBezTo>
                  <a:cubicBezTo>
                    <a:pt x="10621" y="1412"/>
                    <a:pt x="10924" y="0"/>
                    <a:pt x="10924" y="0"/>
                  </a:cubicBezTo>
                  <a:close/>
                </a:path>
              </a:pathLst>
            </a:custGeom>
            <a:solidFill>
              <a:schemeClr val="accent6"/>
            </a:solidFill>
            <a:ln>
              <a:noFill/>
            </a:ln>
          </p:spPr>
          <p:txBody>
            <a:bodyPr spcFirstLastPara="1" wrap="square" lIns="91425" tIns="91425" rIns="91425" bIns="91425" anchor="ctr" anchorCtr="0">
              <a:noAutofit/>
            </a:bodyPr>
            <a:lstStyle/>
            <a:p>
              <a:endParaRPr sz="1350" dirty="0">
                <a:solidFill>
                  <a:prstClr val="black"/>
                </a:solidFill>
                <a:latin typeface="Times New Roman" panose="02020603050405020304" pitchFamily="18" charset="0"/>
              </a:endParaRPr>
            </a:p>
          </p:txBody>
        </p:sp>
        <p:sp>
          <p:nvSpPr>
            <p:cNvPr id="261" name="Google Shape;656;p30">
              <a:extLst>
                <a:ext uri="{FF2B5EF4-FFF2-40B4-BE49-F238E27FC236}">
                  <a16:creationId xmlns:a16="http://schemas.microsoft.com/office/drawing/2014/main" id="{D5827388-1C85-4A58-B2FA-393667CA1DFD}"/>
                </a:ext>
              </a:extLst>
            </p:cNvPr>
            <p:cNvSpPr/>
            <p:nvPr/>
          </p:nvSpPr>
          <p:spPr>
            <a:xfrm>
              <a:off x="1605675" y="1516075"/>
              <a:ext cx="158000" cy="639125"/>
            </a:xfrm>
            <a:custGeom>
              <a:avLst/>
              <a:gdLst/>
              <a:ahLst/>
              <a:cxnLst/>
              <a:rect l="l" t="t" r="r" b="b"/>
              <a:pathLst>
                <a:path w="6320" h="25565" extrusionOk="0">
                  <a:moveTo>
                    <a:pt x="1" y="1"/>
                  </a:moveTo>
                  <a:lnTo>
                    <a:pt x="1" y="25342"/>
                  </a:lnTo>
                  <a:cubicBezTo>
                    <a:pt x="1" y="25499"/>
                    <a:pt x="105" y="25564"/>
                    <a:pt x="218" y="25564"/>
                  </a:cubicBezTo>
                  <a:cubicBezTo>
                    <a:pt x="298" y="25564"/>
                    <a:pt x="382" y="25532"/>
                    <a:pt x="438" y="25476"/>
                  </a:cubicBezTo>
                  <a:cubicBezTo>
                    <a:pt x="841" y="24938"/>
                    <a:pt x="1412" y="24367"/>
                    <a:pt x="2118" y="23661"/>
                  </a:cubicBezTo>
                  <a:cubicBezTo>
                    <a:pt x="3093" y="22821"/>
                    <a:pt x="4202" y="21981"/>
                    <a:pt x="5479" y="21578"/>
                  </a:cubicBezTo>
                  <a:cubicBezTo>
                    <a:pt x="5479" y="21578"/>
                    <a:pt x="6319" y="2656"/>
                    <a:pt x="303" y="135"/>
                  </a:cubicBezTo>
                  <a:cubicBezTo>
                    <a:pt x="135" y="1"/>
                    <a:pt x="135" y="1"/>
                    <a:pt x="1" y="1"/>
                  </a:cubicBezTo>
                  <a:close/>
                </a:path>
              </a:pathLst>
            </a:custGeom>
            <a:solidFill>
              <a:schemeClr val="accent5"/>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62" name="Google Shape;657;p30">
              <a:extLst>
                <a:ext uri="{FF2B5EF4-FFF2-40B4-BE49-F238E27FC236}">
                  <a16:creationId xmlns:a16="http://schemas.microsoft.com/office/drawing/2014/main" id="{5B4F96A0-8CA6-4C62-B834-A0E213FD3632}"/>
                </a:ext>
              </a:extLst>
            </p:cNvPr>
            <p:cNvSpPr/>
            <p:nvPr/>
          </p:nvSpPr>
          <p:spPr>
            <a:xfrm>
              <a:off x="1742650" y="1988275"/>
              <a:ext cx="25" cy="56325"/>
            </a:xfrm>
            <a:custGeom>
              <a:avLst/>
              <a:gdLst/>
              <a:ahLst/>
              <a:cxnLst/>
              <a:rect l="l" t="t" r="r" b="b"/>
              <a:pathLst>
                <a:path w="1" h="2253" extrusionOk="0">
                  <a:moveTo>
                    <a:pt x="0" y="1"/>
                  </a:moveTo>
                  <a:lnTo>
                    <a:pt x="0" y="2253"/>
                  </a:lnTo>
                  <a:lnTo>
                    <a:pt x="0" y="2253"/>
                  </a:lnTo>
                  <a:close/>
                </a:path>
              </a:pathLst>
            </a:custGeom>
            <a:solidFill>
              <a:srgbClr val="9D684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63" name="Google Shape;658;p30">
              <a:extLst>
                <a:ext uri="{FF2B5EF4-FFF2-40B4-BE49-F238E27FC236}">
                  <a16:creationId xmlns:a16="http://schemas.microsoft.com/office/drawing/2014/main" id="{0507FA8D-8E87-443C-99AF-671C53542CEE}"/>
                </a:ext>
              </a:extLst>
            </p:cNvPr>
            <p:cNvSpPr/>
            <p:nvPr/>
          </p:nvSpPr>
          <p:spPr>
            <a:xfrm>
              <a:off x="1612719" y="1526520"/>
              <a:ext cx="129425" cy="584825"/>
            </a:xfrm>
            <a:custGeom>
              <a:avLst/>
              <a:gdLst/>
              <a:ahLst/>
              <a:cxnLst/>
              <a:rect l="l" t="t" r="r" b="b"/>
              <a:pathLst>
                <a:path w="5177" h="23393" extrusionOk="0">
                  <a:moveTo>
                    <a:pt x="0" y="1"/>
                  </a:moveTo>
                  <a:lnTo>
                    <a:pt x="0" y="1"/>
                  </a:lnTo>
                  <a:cubicBezTo>
                    <a:pt x="975" y="4067"/>
                    <a:pt x="2924" y="14587"/>
                    <a:pt x="1815" y="23392"/>
                  </a:cubicBezTo>
                  <a:cubicBezTo>
                    <a:pt x="1950" y="23392"/>
                    <a:pt x="1950" y="23392"/>
                    <a:pt x="1950" y="23258"/>
                  </a:cubicBezTo>
                  <a:cubicBezTo>
                    <a:pt x="2655" y="22686"/>
                    <a:pt x="3361" y="22149"/>
                    <a:pt x="4336" y="21712"/>
                  </a:cubicBezTo>
                  <a:cubicBezTo>
                    <a:pt x="4605" y="21577"/>
                    <a:pt x="4874" y="21443"/>
                    <a:pt x="5176" y="21309"/>
                  </a:cubicBezTo>
                  <a:lnTo>
                    <a:pt x="5176" y="20872"/>
                  </a:lnTo>
                  <a:lnTo>
                    <a:pt x="5176" y="18620"/>
                  </a:lnTo>
                  <a:cubicBezTo>
                    <a:pt x="5176" y="13310"/>
                    <a:pt x="4605" y="1984"/>
                    <a:pt x="0" y="1"/>
                  </a:cubicBezTo>
                  <a:close/>
                </a:path>
              </a:pathLst>
            </a:custGeom>
            <a:solidFill>
              <a:schemeClr val="accent6"/>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64" name="Google Shape;659;p30">
              <a:extLst>
                <a:ext uri="{FF2B5EF4-FFF2-40B4-BE49-F238E27FC236}">
                  <a16:creationId xmlns:a16="http://schemas.microsoft.com/office/drawing/2014/main" id="{F17AF54C-CB24-4BAD-A65B-FA98A922A07F}"/>
                </a:ext>
              </a:extLst>
            </p:cNvPr>
            <p:cNvSpPr/>
            <p:nvPr/>
          </p:nvSpPr>
          <p:spPr>
            <a:xfrm>
              <a:off x="1672050" y="1203050"/>
              <a:ext cx="133625" cy="120650"/>
            </a:xfrm>
            <a:custGeom>
              <a:avLst/>
              <a:gdLst/>
              <a:ahLst/>
              <a:cxnLst/>
              <a:rect l="l" t="t" r="r" b="b"/>
              <a:pathLst>
                <a:path w="5345" h="4826" extrusionOk="0">
                  <a:moveTo>
                    <a:pt x="910" y="0"/>
                  </a:moveTo>
                  <a:cubicBezTo>
                    <a:pt x="707" y="0"/>
                    <a:pt x="536" y="125"/>
                    <a:pt x="438" y="322"/>
                  </a:cubicBezTo>
                  <a:cubicBezTo>
                    <a:pt x="1" y="2170"/>
                    <a:pt x="841" y="3851"/>
                    <a:pt x="2522" y="4523"/>
                  </a:cubicBezTo>
                  <a:cubicBezTo>
                    <a:pt x="2959" y="4691"/>
                    <a:pt x="3362" y="4825"/>
                    <a:pt x="3799" y="4825"/>
                  </a:cubicBezTo>
                  <a:cubicBezTo>
                    <a:pt x="4202" y="4825"/>
                    <a:pt x="4505" y="4825"/>
                    <a:pt x="4908" y="4691"/>
                  </a:cubicBezTo>
                  <a:cubicBezTo>
                    <a:pt x="5210" y="4523"/>
                    <a:pt x="5345" y="4254"/>
                    <a:pt x="5210" y="3985"/>
                  </a:cubicBezTo>
                  <a:cubicBezTo>
                    <a:pt x="5072" y="3874"/>
                    <a:pt x="4864" y="3649"/>
                    <a:pt x="4721" y="3649"/>
                  </a:cubicBezTo>
                  <a:cubicBezTo>
                    <a:pt x="4690" y="3649"/>
                    <a:pt x="4662" y="3659"/>
                    <a:pt x="4639" y="3683"/>
                  </a:cubicBezTo>
                  <a:cubicBezTo>
                    <a:pt x="4353" y="3767"/>
                    <a:pt x="4034" y="3809"/>
                    <a:pt x="3719" y="3809"/>
                  </a:cubicBezTo>
                  <a:cubicBezTo>
                    <a:pt x="3404" y="3809"/>
                    <a:pt x="3093" y="3767"/>
                    <a:pt x="2824" y="3683"/>
                  </a:cubicBezTo>
                  <a:cubicBezTo>
                    <a:pt x="1681" y="3145"/>
                    <a:pt x="1144" y="1868"/>
                    <a:pt x="1413" y="624"/>
                  </a:cubicBezTo>
                  <a:cubicBezTo>
                    <a:pt x="1547" y="322"/>
                    <a:pt x="1278" y="53"/>
                    <a:pt x="1144" y="53"/>
                  </a:cubicBezTo>
                  <a:cubicBezTo>
                    <a:pt x="1063" y="17"/>
                    <a:pt x="984" y="0"/>
                    <a:pt x="910" y="0"/>
                  </a:cubicBezTo>
                  <a:close/>
                </a:path>
              </a:pathLst>
            </a:custGeom>
            <a:solidFill>
              <a:schemeClr val="dk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65" name="Google Shape;660;p30">
              <a:extLst>
                <a:ext uri="{FF2B5EF4-FFF2-40B4-BE49-F238E27FC236}">
                  <a16:creationId xmlns:a16="http://schemas.microsoft.com/office/drawing/2014/main" id="{F41BCDDB-02E2-4379-9B6C-BF9A4AB166B5}"/>
                </a:ext>
              </a:extLst>
            </p:cNvPr>
            <p:cNvSpPr/>
            <p:nvPr/>
          </p:nvSpPr>
          <p:spPr>
            <a:xfrm>
              <a:off x="1511575" y="981325"/>
              <a:ext cx="189075" cy="169625"/>
            </a:xfrm>
            <a:custGeom>
              <a:avLst/>
              <a:gdLst/>
              <a:ahLst/>
              <a:cxnLst/>
              <a:rect l="l" t="t" r="r" b="b"/>
              <a:pathLst>
                <a:path w="7563" h="6785" extrusionOk="0">
                  <a:moveTo>
                    <a:pt x="3765" y="0"/>
                  </a:moveTo>
                  <a:cubicBezTo>
                    <a:pt x="3349" y="0"/>
                    <a:pt x="2927" y="80"/>
                    <a:pt x="2521" y="251"/>
                  </a:cubicBezTo>
                  <a:cubicBezTo>
                    <a:pt x="841" y="957"/>
                    <a:pt x="1" y="2906"/>
                    <a:pt x="706" y="4586"/>
                  </a:cubicBezTo>
                  <a:cubicBezTo>
                    <a:pt x="1218" y="5968"/>
                    <a:pt x="2489" y="6785"/>
                    <a:pt x="3808" y="6785"/>
                  </a:cubicBezTo>
                  <a:cubicBezTo>
                    <a:pt x="4222" y="6785"/>
                    <a:pt x="4641" y="6704"/>
                    <a:pt x="5042" y="6536"/>
                  </a:cubicBezTo>
                  <a:cubicBezTo>
                    <a:pt x="6722" y="5830"/>
                    <a:pt x="7563" y="3881"/>
                    <a:pt x="6857" y="2066"/>
                  </a:cubicBezTo>
                  <a:cubicBezTo>
                    <a:pt x="6322" y="791"/>
                    <a:pt x="5071" y="0"/>
                    <a:pt x="3765" y="0"/>
                  </a:cubicBezTo>
                  <a:close/>
                </a:path>
              </a:pathLst>
            </a:custGeom>
            <a:solidFill>
              <a:schemeClr val="dk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66" name="Google Shape;661;p30">
              <a:extLst>
                <a:ext uri="{FF2B5EF4-FFF2-40B4-BE49-F238E27FC236}">
                  <a16:creationId xmlns:a16="http://schemas.microsoft.com/office/drawing/2014/main" id="{3BD418D7-B418-4700-99C2-41F3F8254F23}"/>
                </a:ext>
              </a:extLst>
            </p:cNvPr>
            <p:cNvSpPr/>
            <p:nvPr/>
          </p:nvSpPr>
          <p:spPr>
            <a:xfrm>
              <a:off x="1416625" y="1104875"/>
              <a:ext cx="217650" cy="119550"/>
            </a:xfrm>
            <a:custGeom>
              <a:avLst/>
              <a:gdLst/>
              <a:ahLst/>
              <a:cxnLst/>
              <a:rect l="l" t="t" r="r" b="b"/>
              <a:pathLst>
                <a:path w="8706" h="4782" extrusionOk="0">
                  <a:moveTo>
                    <a:pt x="2895" y="0"/>
                  </a:moveTo>
                  <a:cubicBezTo>
                    <a:pt x="1591" y="0"/>
                    <a:pt x="571" y="433"/>
                    <a:pt x="303" y="1190"/>
                  </a:cubicBezTo>
                  <a:cubicBezTo>
                    <a:pt x="1" y="2300"/>
                    <a:pt x="1413" y="3711"/>
                    <a:pt x="3664" y="4417"/>
                  </a:cubicBezTo>
                  <a:cubicBezTo>
                    <a:pt x="4472" y="4662"/>
                    <a:pt x="5267" y="4782"/>
                    <a:pt x="5964" y="4782"/>
                  </a:cubicBezTo>
                  <a:cubicBezTo>
                    <a:pt x="7180" y="4782"/>
                    <a:pt x="8098" y="4416"/>
                    <a:pt x="8269" y="3711"/>
                  </a:cubicBezTo>
                  <a:cubicBezTo>
                    <a:pt x="8706" y="2568"/>
                    <a:pt x="7160" y="1056"/>
                    <a:pt x="5042" y="350"/>
                  </a:cubicBezTo>
                  <a:cubicBezTo>
                    <a:pt x="4294" y="112"/>
                    <a:pt x="3558" y="0"/>
                    <a:pt x="2895" y="0"/>
                  </a:cubicBezTo>
                  <a:close/>
                </a:path>
              </a:pathLst>
            </a:custGeom>
            <a:solidFill>
              <a:schemeClr val="accent5"/>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67" name="Google Shape;662;p30">
              <a:extLst>
                <a:ext uri="{FF2B5EF4-FFF2-40B4-BE49-F238E27FC236}">
                  <a16:creationId xmlns:a16="http://schemas.microsoft.com/office/drawing/2014/main" id="{C385EF22-3CB8-4019-BA32-53F3E992EEB1}"/>
                </a:ext>
              </a:extLst>
            </p:cNvPr>
            <p:cNvSpPr/>
            <p:nvPr/>
          </p:nvSpPr>
          <p:spPr>
            <a:xfrm>
              <a:off x="1851025" y="1079925"/>
              <a:ext cx="161350" cy="143875"/>
            </a:xfrm>
            <a:custGeom>
              <a:avLst/>
              <a:gdLst/>
              <a:ahLst/>
              <a:cxnLst/>
              <a:rect l="l" t="t" r="r" b="b"/>
              <a:pathLst>
                <a:path w="6454" h="5755" extrusionOk="0">
                  <a:moveTo>
                    <a:pt x="3263" y="0"/>
                  </a:moveTo>
                  <a:cubicBezTo>
                    <a:pt x="2615" y="0"/>
                    <a:pt x="1959" y="214"/>
                    <a:pt x="1412" y="642"/>
                  </a:cubicBezTo>
                  <a:cubicBezTo>
                    <a:pt x="135" y="1617"/>
                    <a:pt x="1" y="3432"/>
                    <a:pt x="975" y="4709"/>
                  </a:cubicBezTo>
                  <a:cubicBezTo>
                    <a:pt x="1597" y="5406"/>
                    <a:pt x="2451" y="5755"/>
                    <a:pt x="3277" y="5755"/>
                  </a:cubicBezTo>
                  <a:cubicBezTo>
                    <a:pt x="3924" y="5755"/>
                    <a:pt x="4555" y="5541"/>
                    <a:pt x="5042" y="5112"/>
                  </a:cubicBezTo>
                  <a:cubicBezTo>
                    <a:pt x="6285" y="4003"/>
                    <a:pt x="6453" y="2188"/>
                    <a:pt x="5445" y="1046"/>
                  </a:cubicBezTo>
                  <a:cubicBezTo>
                    <a:pt x="4899" y="349"/>
                    <a:pt x="4088" y="0"/>
                    <a:pt x="3263" y="0"/>
                  </a:cubicBezTo>
                  <a:close/>
                </a:path>
              </a:pathLst>
            </a:custGeom>
            <a:solidFill>
              <a:schemeClr val="dk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68" name="Google Shape;663;p30">
              <a:extLst>
                <a:ext uri="{FF2B5EF4-FFF2-40B4-BE49-F238E27FC236}">
                  <a16:creationId xmlns:a16="http://schemas.microsoft.com/office/drawing/2014/main" id="{F5423D84-0684-4C1F-A0C2-6E662B7A7DBE}"/>
                </a:ext>
              </a:extLst>
            </p:cNvPr>
            <p:cNvSpPr/>
            <p:nvPr/>
          </p:nvSpPr>
          <p:spPr>
            <a:xfrm>
              <a:off x="1861100" y="1212125"/>
              <a:ext cx="130275" cy="93925"/>
            </a:xfrm>
            <a:custGeom>
              <a:avLst/>
              <a:gdLst/>
              <a:ahLst/>
              <a:cxnLst/>
              <a:rect l="l" t="t" r="r" b="b"/>
              <a:pathLst>
                <a:path w="5211" h="3757" extrusionOk="0">
                  <a:moveTo>
                    <a:pt x="2706" y="1"/>
                  </a:moveTo>
                  <a:cubicBezTo>
                    <a:pt x="2286" y="1"/>
                    <a:pt x="1900" y="43"/>
                    <a:pt x="1547" y="127"/>
                  </a:cubicBezTo>
                  <a:cubicBezTo>
                    <a:pt x="841" y="396"/>
                    <a:pt x="303" y="665"/>
                    <a:pt x="169" y="1236"/>
                  </a:cubicBezTo>
                  <a:cubicBezTo>
                    <a:pt x="1" y="2211"/>
                    <a:pt x="1412" y="3320"/>
                    <a:pt x="3362" y="3757"/>
                  </a:cubicBezTo>
                  <a:lnTo>
                    <a:pt x="4773" y="3757"/>
                  </a:lnTo>
                  <a:cubicBezTo>
                    <a:pt x="5042" y="3185"/>
                    <a:pt x="5210" y="2648"/>
                    <a:pt x="5210" y="1942"/>
                  </a:cubicBezTo>
                  <a:lnTo>
                    <a:pt x="5210" y="396"/>
                  </a:lnTo>
                  <a:cubicBezTo>
                    <a:pt x="4908" y="261"/>
                    <a:pt x="4639" y="261"/>
                    <a:pt x="4202" y="127"/>
                  </a:cubicBezTo>
                  <a:lnTo>
                    <a:pt x="4068" y="127"/>
                  </a:lnTo>
                  <a:cubicBezTo>
                    <a:pt x="3580" y="43"/>
                    <a:pt x="3126" y="1"/>
                    <a:pt x="2706" y="1"/>
                  </a:cubicBezTo>
                  <a:close/>
                </a:path>
              </a:pathLst>
            </a:custGeom>
            <a:solidFill>
              <a:schemeClr val="accent5"/>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69" name="Google Shape;664;p30">
              <a:extLst>
                <a:ext uri="{FF2B5EF4-FFF2-40B4-BE49-F238E27FC236}">
                  <a16:creationId xmlns:a16="http://schemas.microsoft.com/office/drawing/2014/main" id="{89ABBB3D-561C-4A6D-83AF-8DB2D236FE5B}"/>
                </a:ext>
              </a:extLst>
            </p:cNvPr>
            <p:cNvSpPr/>
            <p:nvPr/>
          </p:nvSpPr>
          <p:spPr>
            <a:xfrm>
              <a:off x="1609050" y="1010500"/>
              <a:ext cx="70600" cy="61000"/>
            </a:xfrm>
            <a:custGeom>
              <a:avLst/>
              <a:gdLst/>
              <a:ahLst/>
              <a:cxnLst/>
              <a:rect l="l" t="t" r="r" b="b"/>
              <a:pathLst>
                <a:path w="2824" h="2440" extrusionOk="0">
                  <a:moveTo>
                    <a:pt x="1429" y="0"/>
                  </a:moveTo>
                  <a:cubicBezTo>
                    <a:pt x="1232" y="0"/>
                    <a:pt x="1029" y="60"/>
                    <a:pt x="841" y="193"/>
                  </a:cubicBezTo>
                  <a:cubicBezTo>
                    <a:pt x="168" y="462"/>
                    <a:pt x="0" y="1168"/>
                    <a:pt x="303" y="1739"/>
                  </a:cubicBezTo>
                  <a:cubicBezTo>
                    <a:pt x="580" y="2224"/>
                    <a:pt x="1000" y="2439"/>
                    <a:pt x="1421" y="2439"/>
                  </a:cubicBezTo>
                  <a:cubicBezTo>
                    <a:pt x="1612" y="2439"/>
                    <a:pt x="1804" y="2394"/>
                    <a:pt x="1983" y="2310"/>
                  </a:cubicBezTo>
                  <a:cubicBezTo>
                    <a:pt x="2521" y="1873"/>
                    <a:pt x="2823" y="1168"/>
                    <a:pt x="2387" y="630"/>
                  </a:cubicBezTo>
                  <a:cubicBezTo>
                    <a:pt x="2206" y="247"/>
                    <a:pt x="1830" y="0"/>
                    <a:pt x="1429" y="0"/>
                  </a:cubicBezTo>
                  <a:close/>
                </a:path>
              </a:pathLst>
            </a:custGeom>
            <a:solidFill>
              <a:srgbClr val="FFFFFF"/>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70" name="Google Shape;665;p30">
              <a:extLst>
                <a:ext uri="{FF2B5EF4-FFF2-40B4-BE49-F238E27FC236}">
                  <a16:creationId xmlns:a16="http://schemas.microsoft.com/office/drawing/2014/main" id="{0182B3EE-9155-4759-8BCA-B58AC723AA41}"/>
                </a:ext>
              </a:extLst>
            </p:cNvPr>
            <p:cNvSpPr/>
            <p:nvPr/>
          </p:nvSpPr>
          <p:spPr>
            <a:xfrm>
              <a:off x="1920775" y="1096000"/>
              <a:ext cx="70600" cy="61125"/>
            </a:xfrm>
            <a:custGeom>
              <a:avLst/>
              <a:gdLst/>
              <a:ahLst/>
              <a:cxnLst/>
              <a:rect l="l" t="t" r="r" b="b"/>
              <a:pathLst>
                <a:path w="2824" h="2445" extrusionOk="0">
                  <a:moveTo>
                    <a:pt x="1432" y="1"/>
                  </a:moveTo>
                  <a:cubicBezTo>
                    <a:pt x="1231" y="1"/>
                    <a:pt x="1028" y="45"/>
                    <a:pt x="840" y="134"/>
                  </a:cubicBezTo>
                  <a:cubicBezTo>
                    <a:pt x="303" y="571"/>
                    <a:pt x="0" y="1243"/>
                    <a:pt x="437" y="1814"/>
                  </a:cubicBezTo>
                  <a:cubicBezTo>
                    <a:pt x="617" y="2197"/>
                    <a:pt x="1054" y="2444"/>
                    <a:pt x="1494" y="2444"/>
                  </a:cubicBezTo>
                  <a:cubicBezTo>
                    <a:pt x="1711" y="2444"/>
                    <a:pt x="1929" y="2384"/>
                    <a:pt x="2117" y="2251"/>
                  </a:cubicBezTo>
                  <a:cubicBezTo>
                    <a:pt x="2655" y="1949"/>
                    <a:pt x="2823" y="1109"/>
                    <a:pt x="2521" y="571"/>
                  </a:cubicBezTo>
                  <a:cubicBezTo>
                    <a:pt x="2250" y="187"/>
                    <a:pt x="1843" y="1"/>
                    <a:pt x="1432" y="1"/>
                  </a:cubicBezTo>
                  <a:close/>
                </a:path>
              </a:pathLst>
            </a:custGeom>
            <a:solidFill>
              <a:srgbClr val="FFFFFF"/>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71" name="Google Shape;666;p30">
              <a:extLst>
                <a:ext uri="{FF2B5EF4-FFF2-40B4-BE49-F238E27FC236}">
                  <a16:creationId xmlns:a16="http://schemas.microsoft.com/office/drawing/2014/main" id="{61C7DA74-2D1A-4B52-A21F-46D56DF26BDE}"/>
                </a:ext>
              </a:extLst>
            </p:cNvPr>
            <p:cNvSpPr/>
            <p:nvPr/>
          </p:nvSpPr>
          <p:spPr>
            <a:xfrm>
              <a:off x="961250" y="236825"/>
              <a:ext cx="1222525" cy="946550"/>
            </a:xfrm>
            <a:custGeom>
              <a:avLst/>
              <a:gdLst/>
              <a:ahLst/>
              <a:cxnLst/>
              <a:rect l="l" t="t" r="r" b="b"/>
              <a:pathLst>
                <a:path w="48901" h="37862" extrusionOk="0">
                  <a:moveTo>
                    <a:pt x="22449" y="0"/>
                  </a:moveTo>
                  <a:cubicBezTo>
                    <a:pt x="20136" y="0"/>
                    <a:pt x="17807" y="494"/>
                    <a:pt x="15561" y="1329"/>
                  </a:cubicBezTo>
                  <a:cubicBezTo>
                    <a:pt x="13309" y="2169"/>
                    <a:pt x="11360" y="3547"/>
                    <a:pt x="9679" y="5228"/>
                  </a:cubicBezTo>
                  <a:cubicBezTo>
                    <a:pt x="8839" y="5934"/>
                    <a:pt x="8133" y="6639"/>
                    <a:pt x="7428" y="7480"/>
                  </a:cubicBezTo>
                  <a:lnTo>
                    <a:pt x="7428" y="7614"/>
                  </a:lnTo>
                  <a:cubicBezTo>
                    <a:pt x="6184" y="8891"/>
                    <a:pt x="5209" y="10269"/>
                    <a:pt x="4235" y="11815"/>
                  </a:cubicBezTo>
                  <a:cubicBezTo>
                    <a:pt x="3663" y="12521"/>
                    <a:pt x="3092" y="13361"/>
                    <a:pt x="3092" y="14201"/>
                  </a:cubicBezTo>
                  <a:cubicBezTo>
                    <a:pt x="3798" y="13932"/>
                    <a:pt x="4369" y="13227"/>
                    <a:pt x="5075" y="12924"/>
                  </a:cubicBezTo>
                  <a:lnTo>
                    <a:pt x="5075" y="12924"/>
                  </a:lnTo>
                  <a:cubicBezTo>
                    <a:pt x="2823" y="16016"/>
                    <a:pt x="1849" y="20083"/>
                    <a:pt x="1277" y="23847"/>
                  </a:cubicBezTo>
                  <a:cubicBezTo>
                    <a:pt x="0" y="32417"/>
                    <a:pt x="4638" y="37593"/>
                    <a:pt x="4638" y="37593"/>
                  </a:cubicBezTo>
                  <a:lnTo>
                    <a:pt x="4638" y="37458"/>
                  </a:lnTo>
                  <a:cubicBezTo>
                    <a:pt x="4773" y="37022"/>
                    <a:pt x="5075" y="35912"/>
                    <a:pt x="5747" y="34938"/>
                  </a:cubicBezTo>
                  <a:cubicBezTo>
                    <a:pt x="6349" y="34221"/>
                    <a:pt x="7146" y="33603"/>
                    <a:pt x="8327" y="33603"/>
                  </a:cubicBezTo>
                  <a:cubicBezTo>
                    <a:pt x="8531" y="33603"/>
                    <a:pt x="8746" y="33621"/>
                    <a:pt x="8974" y="33661"/>
                  </a:cubicBezTo>
                  <a:cubicBezTo>
                    <a:pt x="11360" y="33930"/>
                    <a:pt x="12066" y="36047"/>
                    <a:pt x="13040" y="37862"/>
                  </a:cubicBezTo>
                  <a:cubicBezTo>
                    <a:pt x="13175" y="34938"/>
                    <a:pt x="13175" y="31980"/>
                    <a:pt x="14317" y="29191"/>
                  </a:cubicBezTo>
                  <a:cubicBezTo>
                    <a:pt x="14721" y="27779"/>
                    <a:pt x="15695" y="26368"/>
                    <a:pt x="16536" y="25124"/>
                  </a:cubicBezTo>
                  <a:cubicBezTo>
                    <a:pt x="17376" y="24149"/>
                    <a:pt x="18922" y="22603"/>
                    <a:pt x="20031" y="22032"/>
                  </a:cubicBezTo>
                  <a:lnTo>
                    <a:pt x="20031" y="22032"/>
                  </a:lnTo>
                  <a:cubicBezTo>
                    <a:pt x="20031" y="22603"/>
                    <a:pt x="19762" y="23175"/>
                    <a:pt x="19628" y="23847"/>
                  </a:cubicBezTo>
                  <a:cubicBezTo>
                    <a:pt x="19493" y="24553"/>
                    <a:pt x="19493" y="25258"/>
                    <a:pt x="19493" y="25964"/>
                  </a:cubicBezTo>
                  <a:cubicBezTo>
                    <a:pt x="19493" y="27376"/>
                    <a:pt x="19493" y="28619"/>
                    <a:pt x="19896" y="29896"/>
                  </a:cubicBezTo>
                  <a:cubicBezTo>
                    <a:pt x="22283" y="28888"/>
                    <a:pt x="25240" y="27914"/>
                    <a:pt x="27458" y="26368"/>
                  </a:cubicBezTo>
                  <a:cubicBezTo>
                    <a:pt x="29273" y="25124"/>
                    <a:pt x="32231" y="22469"/>
                    <a:pt x="32365" y="19948"/>
                  </a:cubicBezTo>
                  <a:lnTo>
                    <a:pt x="32365" y="19948"/>
                  </a:lnTo>
                  <a:cubicBezTo>
                    <a:pt x="32365" y="22032"/>
                    <a:pt x="32500" y="24284"/>
                    <a:pt x="31962" y="26368"/>
                  </a:cubicBezTo>
                  <a:cubicBezTo>
                    <a:pt x="31525" y="28048"/>
                    <a:pt x="30550" y="29594"/>
                    <a:pt x="29710" y="31140"/>
                  </a:cubicBezTo>
                  <a:cubicBezTo>
                    <a:pt x="30083" y="31267"/>
                    <a:pt x="30516" y="31324"/>
                    <a:pt x="30981" y="31324"/>
                  </a:cubicBezTo>
                  <a:cubicBezTo>
                    <a:pt x="32613" y="31324"/>
                    <a:pt x="34627" y="30618"/>
                    <a:pt x="35726" y="29728"/>
                  </a:cubicBezTo>
                  <a:cubicBezTo>
                    <a:pt x="37272" y="28216"/>
                    <a:pt x="38247" y="26233"/>
                    <a:pt x="39356" y="24553"/>
                  </a:cubicBezTo>
                  <a:lnTo>
                    <a:pt x="39356" y="24553"/>
                  </a:lnTo>
                  <a:cubicBezTo>
                    <a:pt x="38684" y="26536"/>
                    <a:pt x="38818" y="28619"/>
                    <a:pt x="37675" y="30569"/>
                  </a:cubicBezTo>
                  <a:cubicBezTo>
                    <a:pt x="36566" y="32552"/>
                    <a:pt x="34617" y="33795"/>
                    <a:pt x="32802" y="34938"/>
                  </a:cubicBezTo>
                  <a:cubicBezTo>
                    <a:pt x="33065" y="34955"/>
                    <a:pt x="33332" y="34963"/>
                    <a:pt x="33603" y="34963"/>
                  </a:cubicBezTo>
                  <a:cubicBezTo>
                    <a:pt x="35483" y="34963"/>
                    <a:pt x="37535" y="34584"/>
                    <a:pt x="39356" y="34232"/>
                  </a:cubicBezTo>
                  <a:cubicBezTo>
                    <a:pt x="41608" y="33930"/>
                    <a:pt x="43994" y="32955"/>
                    <a:pt x="45674" y="31409"/>
                  </a:cubicBezTo>
                  <a:cubicBezTo>
                    <a:pt x="48195" y="29325"/>
                    <a:pt x="48195" y="27208"/>
                    <a:pt x="48464" y="26099"/>
                  </a:cubicBezTo>
                  <a:cubicBezTo>
                    <a:pt x="48766" y="24284"/>
                    <a:pt x="48598" y="22469"/>
                    <a:pt x="48060" y="20789"/>
                  </a:cubicBezTo>
                  <a:cubicBezTo>
                    <a:pt x="47355" y="18806"/>
                    <a:pt x="46783" y="16856"/>
                    <a:pt x="45674" y="15176"/>
                  </a:cubicBezTo>
                  <a:lnTo>
                    <a:pt x="45674" y="15176"/>
                  </a:lnTo>
                  <a:lnTo>
                    <a:pt x="45809" y="15310"/>
                  </a:lnTo>
                  <a:cubicBezTo>
                    <a:pt x="46514" y="15445"/>
                    <a:pt x="46918" y="15747"/>
                    <a:pt x="47355" y="16151"/>
                  </a:cubicBezTo>
                  <a:cubicBezTo>
                    <a:pt x="47926" y="16587"/>
                    <a:pt x="48329" y="17125"/>
                    <a:pt x="48901" y="17697"/>
                  </a:cubicBezTo>
                  <a:lnTo>
                    <a:pt x="48901" y="17562"/>
                  </a:lnTo>
                  <a:cubicBezTo>
                    <a:pt x="48901" y="16453"/>
                    <a:pt x="48060" y="14605"/>
                    <a:pt x="47623" y="13630"/>
                  </a:cubicBezTo>
                  <a:cubicBezTo>
                    <a:pt x="46918" y="12084"/>
                    <a:pt x="45674" y="11109"/>
                    <a:pt x="44700" y="9866"/>
                  </a:cubicBezTo>
                  <a:cubicBezTo>
                    <a:pt x="42523" y="7007"/>
                    <a:pt x="39718" y="4682"/>
                    <a:pt x="35981" y="4682"/>
                  </a:cubicBezTo>
                  <a:cubicBezTo>
                    <a:pt x="35853" y="4682"/>
                    <a:pt x="35723" y="4684"/>
                    <a:pt x="35592" y="4690"/>
                  </a:cubicBezTo>
                  <a:cubicBezTo>
                    <a:pt x="35020" y="4690"/>
                    <a:pt x="34180" y="4690"/>
                    <a:pt x="33642" y="4388"/>
                  </a:cubicBezTo>
                  <a:cubicBezTo>
                    <a:pt x="32802" y="4119"/>
                    <a:pt x="32096" y="3278"/>
                    <a:pt x="31525" y="2707"/>
                  </a:cubicBezTo>
                  <a:cubicBezTo>
                    <a:pt x="30113" y="1867"/>
                    <a:pt x="28735" y="1161"/>
                    <a:pt x="27189" y="758"/>
                  </a:cubicBezTo>
                  <a:cubicBezTo>
                    <a:pt x="25638" y="236"/>
                    <a:pt x="24047" y="0"/>
                    <a:pt x="22449" y="0"/>
                  </a:cubicBezTo>
                  <a:close/>
                </a:path>
              </a:pathLst>
            </a:custGeom>
            <a:solidFill>
              <a:schemeClr val="lt2"/>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72" name="Google Shape;667;p30">
              <a:extLst>
                <a:ext uri="{FF2B5EF4-FFF2-40B4-BE49-F238E27FC236}">
                  <a16:creationId xmlns:a16="http://schemas.microsoft.com/office/drawing/2014/main" id="{1165ADB0-7380-4ED7-BB9B-BE4D5E2D1E99}"/>
                </a:ext>
              </a:extLst>
            </p:cNvPr>
            <p:cNvSpPr/>
            <p:nvPr/>
          </p:nvSpPr>
          <p:spPr>
            <a:xfrm>
              <a:off x="989800" y="234750"/>
              <a:ext cx="1193975" cy="706225"/>
            </a:xfrm>
            <a:custGeom>
              <a:avLst/>
              <a:gdLst/>
              <a:ahLst/>
              <a:cxnLst/>
              <a:rect l="l" t="t" r="r" b="b"/>
              <a:pathLst>
                <a:path w="47759" h="28249" extrusionOk="0">
                  <a:moveTo>
                    <a:pt x="21409" y="1"/>
                  </a:moveTo>
                  <a:cubicBezTo>
                    <a:pt x="19588" y="1"/>
                    <a:pt x="17826" y="343"/>
                    <a:pt x="16079" y="888"/>
                  </a:cubicBezTo>
                  <a:lnTo>
                    <a:pt x="16079" y="888"/>
                  </a:lnTo>
                  <a:cubicBezTo>
                    <a:pt x="17867" y="391"/>
                    <a:pt x="19609" y="135"/>
                    <a:pt x="21409" y="135"/>
                  </a:cubicBezTo>
                  <a:cubicBezTo>
                    <a:pt x="22955" y="135"/>
                    <a:pt x="24501" y="269"/>
                    <a:pt x="26047" y="841"/>
                  </a:cubicBezTo>
                  <a:cubicBezTo>
                    <a:pt x="24501" y="269"/>
                    <a:pt x="22955" y="1"/>
                    <a:pt x="21409" y="1"/>
                  </a:cubicBezTo>
                  <a:close/>
                  <a:moveTo>
                    <a:pt x="26048" y="841"/>
                  </a:moveTo>
                  <a:cubicBezTo>
                    <a:pt x="27594" y="1244"/>
                    <a:pt x="28971" y="1950"/>
                    <a:pt x="30383" y="2790"/>
                  </a:cubicBezTo>
                  <a:cubicBezTo>
                    <a:pt x="28971" y="1815"/>
                    <a:pt x="27594" y="1244"/>
                    <a:pt x="26048" y="841"/>
                  </a:cubicBezTo>
                  <a:close/>
                  <a:moveTo>
                    <a:pt x="16079" y="888"/>
                  </a:moveTo>
                  <a:cubicBezTo>
                    <a:pt x="15531" y="1040"/>
                    <a:pt x="14978" y="1215"/>
                    <a:pt x="14419" y="1412"/>
                  </a:cubicBezTo>
                  <a:cubicBezTo>
                    <a:pt x="13293" y="1832"/>
                    <a:pt x="12243" y="2387"/>
                    <a:pt x="11264" y="3046"/>
                  </a:cubicBezTo>
                  <a:lnTo>
                    <a:pt x="11264" y="3046"/>
                  </a:lnTo>
                  <a:cubicBezTo>
                    <a:pt x="12276" y="2387"/>
                    <a:pt x="13360" y="1832"/>
                    <a:pt x="14553" y="1412"/>
                  </a:cubicBezTo>
                  <a:cubicBezTo>
                    <a:pt x="15061" y="1223"/>
                    <a:pt x="15569" y="1047"/>
                    <a:pt x="16079" y="888"/>
                  </a:cubicBezTo>
                  <a:close/>
                  <a:moveTo>
                    <a:pt x="30383" y="2790"/>
                  </a:moveTo>
                  <a:lnTo>
                    <a:pt x="30383" y="2790"/>
                  </a:lnTo>
                  <a:cubicBezTo>
                    <a:pt x="30954" y="3361"/>
                    <a:pt x="31660" y="4202"/>
                    <a:pt x="32500" y="4471"/>
                  </a:cubicBezTo>
                  <a:cubicBezTo>
                    <a:pt x="31660" y="4202"/>
                    <a:pt x="30954" y="3227"/>
                    <a:pt x="30383" y="2790"/>
                  </a:cubicBezTo>
                  <a:close/>
                  <a:moveTo>
                    <a:pt x="11264" y="3046"/>
                  </a:moveTo>
                  <a:lnTo>
                    <a:pt x="11264" y="3046"/>
                  </a:lnTo>
                  <a:cubicBezTo>
                    <a:pt x="10251" y="3706"/>
                    <a:pt x="9310" y="4471"/>
                    <a:pt x="8403" y="5311"/>
                  </a:cubicBezTo>
                  <a:cubicBezTo>
                    <a:pt x="8148" y="5565"/>
                    <a:pt x="7894" y="5837"/>
                    <a:pt x="7640" y="6114"/>
                  </a:cubicBezTo>
                  <a:lnTo>
                    <a:pt x="7640" y="6114"/>
                  </a:lnTo>
                  <a:cubicBezTo>
                    <a:pt x="7925" y="5841"/>
                    <a:pt x="8222" y="5576"/>
                    <a:pt x="8537" y="5311"/>
                  </a:cubicBezTo>
                  <a:cubicBezTo>
                    <a:pt x="9378" y="4471"/>
                    <a:pt x="10285" y="3706"/>
                    <a:pt x="11264" y="3046"/>
                  </a:cubicBezTo>
                  <a:close/>
                  <a:moveTo>
                    <a:pt x="7640" y="6114"/>
                  </a:moveTo>
                  <a:cubicBezTo>
                    <a:pt x="7166" y="6566"/>
                    <a:pt x="6726" y="7038"/>
                    <a:pt x="6286" y="7563"/>
                  </a:cubicBezTo>
                  <a:cubicBezTo>
                    <a:pt x="6737" y="7111"/>
                    <a:pt x="7188" y="6605"/>
                    <a:pt x="7640" y="6114"/>
                  </a:cubicBezTo>
                  <a:close/>
                  <a:moveTo>
                    <a:pt x="32500" y="4471"/>
                  </a:moveTo>
                  <a:lnTo>
                    <a:pt x="32500" y="4471"/>
                  </a:lnTo>
                  <a:cubicBezTo>
                    <a:pt x="32769" y="4605"/>
                    <a:pt x="33173" y="4773"/>
                    <a:pt x="33744" y="4773"/>
                  </a:cubicBezTo>
                  <a:lnTo>
                    <a:pt x="34584" y="4773"/>
                  </a:lnTo>
                  <a:cubicBezTo>
                    <a:pt x="38382" y="4773"/>
                    <a:pt x="41306" y="6991"/>
                    <a:pt x="43558" y="9949"/>
                  </a:cubicBezTo>
                  <a:cubicBezTo>
                    <a:pt x="41306" y="6991"/>
                    <a:pt x="38382" y="4605"/>
                    <a:pt x="34584" y="4605"/>
                  </a:cubicBezTo>
                  <a:lnTo>
                    <a:pt x="33744" y="4605"/>
                  </a:lnTo>
                  <a:cubicBezTo>
                    <a:pt x="33173" y="4605"/>
                    <a:pt x="32769" y="4605"/>
                    <a:pt x="32500" y="4471"/>
                  </a:cubicBezTo>
                  <a:close/>
                  <a:moveTo>
                    <a:pt x="6286" y="7563"/>
                  </a:moveTo>
                  <a:cubicBezTo>
                    <a:pt x="5042" y="8974"/>
                    <a:pt x="4067" y="10352"/>
                    <a:pt x="3093" y="11898"/>
                  </a:cubicBezTo>
                  <a:cubicBezTo>
                    <a:pt x="4067" y="10352"/>
                    <a:pt x="5042" y="8974"/>
                    <a:pt x="6286" y="7697"/>
                  </a:cubicBezTo>
                  <a:lnTo>
                    <a:pt x="6286" y="7563"/>
                  </a:lnTo>
                  <a:close/>
                  <a:moveTo>
                    <a:pt x="46482" y="13714"/>
                  </a:moveTo>
                  <a:lnTo>
                    <a:pt x="46482" y="13714"/>
                  </a:lnTo>
                  <a:cubicBezTo>
                    <a:pt x="46919" y="14688"/>
                    <a:pt x="47759" y="16671"/>
                    <a:pt x="47759" y="17780"/>
                  </a:cubicBezTo>
                  <a:lnTo>
                    <a:pt x="47759" y="17645"/>
                  </a:lnTo>
                  <a:cubicBezTo>
                    <a:pt x="47759" y="16536"/>
                    <a:pt x="46919" y="14688"/>
                    <a:pt x="46482" y="13714"/>
                  </a:cubicBezTo>
                  <a:close/>
                  <a:moveTo>
                    <a:pt x="3909" y="13040"/>
                  </a:moveTo>
                  <a:lnTo>
                    <a:pt x="3909" y="13040"/>
                  </a:lnTo>
                  <a:cubicBezTo>
                    <a:pt x="1674" y="16128"/>
                    <a:pt x="705" y="20179"/>
                    <a:pt x="135" y="23795"/>
                  </a:cubicBezTo>
                  <a:cubicBezTo>
                    <a:pt x="2" y="25456"/>
                    <a:pt x="1" y="26854"/>
                    <a:pt x="1" y="28248"/>
                  </a:cubicBezTo>
                  <a:lnTo>
                    <a:pt x="1" y="28248"/>
                  </a:lnTo>
                  <a:cubicBezTo>
                    <a:pt x="1" y="26854"/>
                    <a:pt x="2" y="25457"/>
                    <a:pt x="135" y="23930"/>
                  </a:cubicBezTo>
                  <a:cubicBezTo>
                    <a:pt x="705" y="20179"/>
                    <a:pt x="1674" y="16128"/>
                    <a:pt x="3909" y="13040"/>
                  </a:cubicBezTo>
                  <a:close/>
                </a:path>
              </a:pathLst>
            </a:custGeom>
            <a:solidFill>
              <a:srgbClr val="FAF2D5"/>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73" name="Google Shape;668;p30">
              <a:extLst>
                <a:ext uri="{FF2B5EF4-FFF2-40B4-BE49-F238E27FC236}">
                  <a16:creationId xmlns:a16="http://schemas.microsoft.com/office/drawing/2014/main" id="{CBB68A9B-8AB9-42DA-9B5E-6D17EBD9957D}"/>
                </a:ext>
              </a:extLst>
            </p:cNvPr>
            <p:cNvSpPr/>
            <p:nvPr/>
          </p:nvSpPr>
          <p:spPr>
            <a:xfrm>
              <a:off x="989800" y="238125"/>
              <a:ext cx="1193975" cy="935175"/>
            </a:xfrm>
            <a:custGeom>
              <a:avLst/>
              <a:gdLst/>
              <a:ahLst/>
              <a:cxnLst/>
              <a:rect l="l" t="t" r="r" b="b"/>
              <a:pathLst>
                <a:path w="47759" h="37407" extrusionOk="0">
                  <a:moveTo>
                    <a:pt x="21409" y="0"/>
                  </a:moveTo>
                  <a:cubicBezTo>
                    <a:pt x="19057" y="0"/>
                    <a:pt x="16805" y="437"/>
                    <a:pt x="14419" y="1277"/>
                  </a:cubicBezTo>
                  <a:cubicBezTo>
                    <a:pt x="12167" y="2117"/>
                    <a:pt x="10218" y="3495"/>
                    <a:pt x="8537" y="5176"/>
                  </a:cubicBezTo>
                  <a:cubicBezTo>
                    <a:pt x="7697" y="5882"/>
                    <a:pt x="6991" y="6587"/>
                    <a:pt x="6286" y="7428"/>
                  </a:cubicBezTo>
                  <a:lnTo>
                    <a:pt x="6286" y="7562"/>
                  </a:lnTo>
                  <a:cubicBezTo>
                    <a:pt x="5042" y="8839"/>
                    <a:pt x="4067" y="10217"/>
                    <a:pt x="3093" y="11763"/>
                  </a:cubicBezTo>
                  <a:cubicBezTo>
                    <a:pt x="2521" y="12469"/>
                    <a:pt x="1950" y="13309"/>
                    <a:pt x="1950" y="14149"/>
                  </a:cubicBezTo>
                  <a:cubicBezTo>
                    <a:pt x="2656" y="13880"/>
                    <a:pt x="3227" y="13175"/>
                    <a:pt x="3933" y="12872"/>
                  </a:cubicBezTo>
                  <a:lnTo>
                    <a:pt x="3933" y="12872"/>
                  </a:lnTo>
                  <a:cubicBezTo>
                    <a:pt x="1681" y="15964"/>
                    <a:pt x="707" y="20031"/>
                    <a:pt x="135" y="23795"/>
                  </a:cubicBezTo>
                  <a:cubicBezTo>
                    <a:pt x="1" y="25341"/>
                    <a:pt x="1" y="26752"/>
                    <a:pt x="1" y="28164"/>
                  </a:cubicBezTo>
                  <a:cubicBezTo>
                    <a:pt x="404" y="33609"/>
                    <a:pt x="3093" y="36970"/>
                    <a:pt x="3496" y="37406"/>
                  </a:cubicBezTo>
                  <a:cubicBezTo>
                    <a:pt x="3496" y="37406"/>
                    <a:pt x="3765" y="36129"/>
                    <a:pt x="4471" y="35020"/>
                  </a:cubicBezTo>
                  <a:cubicBezTo>
                    <a:pt x="4202" y="33205"/>
                    <a:pt x="4202" y="31222"/>
                    <a:pt x="4471" y="28836"/>
                  </a:cubicBezTo>
                  <a:cubicBezTo>
                    <a:pt x="5042" y="25341"/>
                    <a:pt x="5882" y="21577"/>
                    <a:pt x="8134" y="18619"/>
                  </a:cubicBezTo>
                  <a:lnTo>
                    <a:pt x="8134" y="18619"/>
                  </a:lnTo>
                  <a:cubicBezTo>
                    <a:pt x="7294" y="18922"/>
                    <a:pt x="6857" y="19459"/>
                    <a:pt x="6151" y="19896"/>
                  </a:cubicBezTo>
                  <a:cubicBezTo>
                    <a:pt x="6151" y="19056"/>
                    <a:pt x="6722" y="18216"/>
                    <a:pt x="7126" y="17510"/>
                  </a:cubicBezTo>
                  <a:cubicBezTo>
                    <a:pt x="8134" y="16099"/>
                    <a:pt x="9109" y="14721"/>
                    <a:pt x="10218" y="13443"/>
                  </a:cubicBezTo>
                  <a:cubicBezTo>
                    <a:pt x="12470" y="10923"/>
                    <a:pt x="14856" y="8671"/>
                    <a:pt x="18049" y="7562"/>
                  </a:cubicBezTo>
                  <a:cubicBezTo>
                    <a:pt x="20166" y="6722"/>
                    <a:pt x="22418" y="6318"/>
                    <a:pt x="24636" y="6318"/>
                  </a:cubicBezTo>
                  <a:cubicBezTo>
                    <a:pt x="26182" y="6318"/>
                    <a:pt x="27593" y="6453"/>
                    <a:pt x="28971" y="6991"/>
                  </a:cubicBezTo>
                  <a:cubicBezTo>
                    <a:pt x="30517" y="7428"/>
                    <a:pt x="31929" y="7999"/>
                    <a:pt x="33172" y="8839"/>
                  </a:cubicBezTo>
                  <a:cubicBezTo>
                    <a:pt x="33744" y="9377"/>
                    <a:pt x="34450" y="10217"/>
                    <a:pt x="35155" y="10520"/>
                  </a:cubicBezTo>
                  <a:cubicBezTo>
                    <a:pt x="35424" y="10654"/>
                    <a:pt x="35861" y="10654"/>
                    <a:pt x="36264" y="10654"/>
                  </a:cubicBezTo>
                  <a:lnTo>
                    <a:pt x="37105" y="10654"/>
                  </a:lnTo>
                  <a:cubicBezTo>
                    <a:pt x="38920" y="10654"/>
                    <a:pt x="41037" y="11897"/>
                    <a:pt x="42717" y="13175"/>
                  </a:cubicBezTo>
                  <a:cubicBezTo>
                    <a:pt x="44398" y="14418"/>
                    <a:pt x="45641" y="15695"/>
                    <a:pt x="45641" y="15695"/>
                  </a:cubicBezTo>
                  <a:cubicBezTo>
                    <a:pt x="46481" y="16099"/>
                    <a:pt x="46918" y="16804"/>
                    <a:pt x="47624" y="17510"/>
                  </a:cubicBezTo>
                  <a:lnTo>
                    <a:pt x="47759" y="17645"/>
                  </a:lnTo>
                  <a:lnTo>
                    <a:pt x="47759" y="17510"/>
                  </a:lnTo>
                  <a:cubicBezTo>
                    <a:pt x="47759" y="16401"/>
                    <a:pt x="46918" y="14553"/>
                    <a:pt x="46481" y="13578"/>
                  </a:cubicBezTo>
                  <a:cubicBezTo>
                    <a:pt x="45776" y="12032"/>
                    <a:pt x="44532" y="11057"/>
                    <a:pt x="43558" y="9814"/>
                  </a:cubicBezTo>
                  <a:cubicBezTo>
                    <a:pt x="41306" y="6856"/>
                    <a:pt x="38382" y="4638"/>
                    <a:pt x="34584" y="4638"/>
                  </a:cubicBezTo>
                  <a:lnTo>
                    <a:pt x="33744" y="4638"/>
                  </a:lnTo>
                  <a:cubicBezTo>
                    <a:pt x="33172" y="4638"/>
                    <a:pt x="32769" y="4470"/>
                    <a:pt x="32500" y="4336"/>
                  </a:cubicBezTo>
                  <a:cubicBezTo>
                    <a:pt x="31660" y="4067"/>
                    <a:pt x="30954" y="3226"/>
                    <a:pt x="30383" y="2655"/>
                  </a:cubicBezTo>
                  <a:cubicBezTo>
                    <a:pt x="28971" y="1815"/>
                    <a:pt x="27593" y="1109"/>
                    <a:pt x="26047" y="706"/>
                  </a:cubicBezTo>
                  <a:cubicBezTo>
                    <a:pt x="24501" y="134"/>
                    <a:pt x="22955" y="0"/>
                    <a:pt x="21409" y="0"/>
                  </a:cubicBezTo>
                  <a:close/>
                </a:path>
              </a:pathLst>
            </a:custGeom>
            <a:solidFill>
              <a:schemeClr val="accen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74" name="Google Shape;669;p30">
              <a:extLst>
                <a:ext uri="{FF2B5EF4-FFF2-40B4-BE49-F238E27FC236}">
                  <a16:creationId xmlns:a16="http://schemas.microsoft.com/office/drawing/2014/main" id="{D1976D00-D8BE-4CA0-8F85-F6054E10FEF5}"/>
                </a:ext>
              </a:extLst>
            </p:cNvPr>
            <p:cNvSpPr/>
            <p:nvPr/>
          </p:nvSpPr>
          <p:spPr>
            <a:xfrm>
              <a:off x="1070475" y="1736225"/>
              <a:ext cx="244525" cy="252075"/>
            </a:xfrm>
            <a:custGeom>
              <a:avLst/>
              <a:gdLst/>
              <a:ahLst/>
              <a:cxnLst/>
              <a:rect l="l" t="t" r="r" b="b"/>
              <a:pathLst>
                <a:path w="9781" h="10083" extrusionOk="0">
                  <a:moveTo>
                    <a:pt x="6856" y="0"/>
                  </a:moveTo>
                  <a:lnTo>
                    <a:pt x="3227" y="7865"/>
                  </a:lnTo>
                  <a:lnTo>
                    <a:pt x="404" y="8570"/>
                  </a:lnTo>
                  <a:cubicBezTo>
                    <a:pt x="0" y="8705"/>
                    <a:pt x="0" y="9243"/>
                    <a:pt x="269" y="9411"/>
                  </a:cubicBezTo>
                  <a:cubicBezTo>
                    <a:pt x="1109" y="9814"/>
                    <a:pt x="2084" y="10083"/>
                    <a:pt x="3059" y="10083"/>
                  </a:cubicBezTo>
                  <a:cubicBezTo>
                    <a:pt x="3630" y="10083"/>
                    <a:pt x="4201" y="9814"/>
                    <a:pt x="4605" y="9411"/>
                  </a:cubicBezTo>
                  <a:lnTo>
                    <a:pt x="9780" y="2823"/>
                  </a:lnTo>
                  <a:lnTo>
                    <a:pt x="6856" y="0"/>
                  </a:lnTo>
                  <a:close/>
                </a:path>
              </a:pathLst>
            </a:custGeom>
            <a:solidFill>
              <a:srgbClr val="A67C52"/>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75" name="Google Shape;670;p30">
              <a:extLst>
                <a:ext uri="{FF2B5EF4-FFF2-40B4-BE49-F238E27FC236}">
                  <a16:creationId xmlns:a16="http://schemas.microsoft.com/office/drawing/2014/main" id="{AAD4584A-C92B-40ED-85E4-18603B7D99A4}"/>
                </a:ext>
              </a:extLst>
            </p:cNvPr>
            <p:cNvSpPr/>
            <p:nvPr/>
          </p:nvSpPr>
          <p:spPr>
            <a:xfrm>
              <a:off x="1272950" y="1526175"/>
              <a:ext cx="203375" cy="224350"/>
            </a:xfrm>
            <a:custGeom>
              <a:avLst/>
              <a:gdLst/>
              <a:ahLst/>
              <a:cxnLst/>
              <a:rect l="l" t="t" r="r" b="b"/>
              <a:pathLst>
                <a:path w="8135"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227"/>
                    <a:pt x="8134" y="2689"/>
                    <a:pt x="8000" y="2117"/>
                  </a:cubicBezTo>
                  <a:cubicBezTo>
                    <a:pt x="7865" y="840"/>
                    <a:pt x="6891" y="0"/>
                    <a:pt x="5748" y="0"/>
                  </a:cubicBezTo>
                  <a:close/>
                </a:path>
              </a:pathLst>
            </a:custGeom>
            <a:solidFill>
              <a:srgbClr val="D07752"/>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76" name="Google Shape;671;p30">
              <a:extLst>
                <a:ext uri="{FF2B5EF4-FFF2-40B4-BE49-F238E27FC236}">
                  <a16:creationId xmlns:a16="http://schemas.microsoft.com/office/drawing/2014/main" id="{AC2D758F-DC55-4116-B68B-1B04B362DB59}"/>
                </a:ext>
              </a:extLst>
            </p:cNvPr>
            <p:cNvSpPr/>
            <p:nvPr/>
          </p:nvSpPr>
          <p:spPr>
            <a:xfrm>
              <a:off x="1272950" y="1526175"/>
              <a:ext cx="200000" cy="224350"/>
            </a:xfrm>
            <a:custGeom>
              <a:avLst/>
              <a:gdLst/>
              <a:ahLst/>
              <a:cxnLst/>
              <a:rect l="l" t="t" r="r" b="b"/>
              <a:pathLst>
                <a:path w="8000"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361"/>
                    <a:pt x="8000" y="2823"/>
                    <a:pt x="8000" y="2386"/>
                  </a:cubicBezTo>
                  <a:lnTo>
                    <a:pt x="8000" y="2117"/>
                  </a:lnTo>
                  <a:cubicBezTo>
                    <a:pt x="7865" y="840"/>
                    <a:pt x="6891" y="0"/>
                    <a:pt x="5748" y="0"/>
                  </a:cubicBezTo>
                  <a:close/>
                </a:path>
              </a:pathLst>
            </a:custGeom>
            <a:solidFill>
              <a:schemeClr val="accent5"/>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77" name="Google Shape;672;p30">
              <a:extLst>
                <a:ext uri="{FF2B5EF4-FFF2-40B4-BE49-F238E27FC236}">
                  <a16:creationId xmlns:a16="http://schemas.microsoft.com/office/drawing/2014/main" id="{9DCA2443-E86C-480E-80ED-43C0CBF77CCE}"/>
                </a:ext>
              </a:extLst>
            </p:cNvPr>
            <p:cNvSpPr/>
            <p:nvPr/>
          </p:nvSpPr>
          <p:spPr>
            <a:xfrm>
              <a:off x="1220875" y="1659450"/>
              <a:ext cx="153775" cy="156625"/>
            </a:xfrm>
            <a:custGeom>
              <a:avLst/>
              <a:gdLst/>
              <a:ahLst/>
              <a:cxnLst/>
              <a:rect l="l" t="t" r="r" b="b"/>
              <a:pathLst>
                <a:path w="6151" h="6265" extrusionOk="0">
                  <a:moveTo>
                    <a:pt x="1484" y="1"/>
                  </a:moveTo>
                  <a:cubicBezTo>
                    <a:pt x="1237" y="1"/>
                    <a:pt x="1007" y="116"/>
                    <a:pt x="840" y="282"/>
                  </a:cubicBezTo>
                  <a:lnTo>
                    <a:pt x="135" y="1693"/>
                  </a:lnTo>
                  <a:cubicBezTo>
                    <a:pt x="0" y="1962"/>
                    <a:pt x="0" y="2231"/>
                    <a:pt x="269" y="2534"/>
                  </a:cubicBezTo>
                  <a:lnTo>
                    <a:pt x="840" y="3071"/>
                  </a:lnTo>
                  <a:lnTo>
                    <a:pt x="4067" y="6163"/>
                  </a:lnTo>
                  <a:cubicBezTo>
                    <a:pt x="4134" y="6230"/>
                    <a:pt x="4235" y="6264"/>
                    <a:pt x="4357" y="6264"/>
                  </a:cubicBezTo>
                  <a:cubicBezTo>
                    <a:pt x="4478" y="6264"/>
                    <a:pt x="4621" y="6230"/>
                    <a:pt x="4773" y="6163"/>
                  </a:cubicBezTo>
                  <a:lnTo>
                    <a:pt x="6016" y="4920"/>
                  </a:lnTo>
                  <a:cubicBezTo>
                    <a:pt x="6151" y="4617"/>
                    <a:pt x="6151" y="4348"/>
                    <a:pt x="6016" y="4080"/>
                  </a:cubicBezTo>
                  <a:lnTo>
                    <a:pt x="2084" y="416"/>
                  </a:lnTo>
                  <a:lnTo>
                    <a:pt x="1949" y="147"/>
                  </a:lnTo>
                  <a:cubicBezTo>
                    <a:pt x="1795" y="45"/>
                    <a:pt x="1636" y="1"/>
                    <a:pt x="1484" y="1"/>
                  </a:cubicBezTo>
                  <a:close/>
                </a:path>
              </a:pathLst>
            </a:custGeom>
            <a:solidFill>
              <a:schemeClr val="accent3"/>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grpSp>
        <p:nvGrpSpPr>
          <p:cNvPr id="278" name="Google Shape;211;p3">
            <a:extLst>
              <a:ext uri="{FF2B5EF4-FFF2-40B4-BE49-F238E27FC236}">
                <a16:creationId xmlns:a16="http://schemas.microsoft.com/office/drawing/2014/main" id="{C0855F1D-93D4-4849-83E1-706E437C7250}"/>
              </a:ext>
            </a:extLst>
          </p:cNvPr>
          <p:cNvGrpSpPr/>
          <p:nvPr userDrawn="1"/>
        </p:nvGrpSpPr>
        <p:grpSpPr>
          <a:xfrm>
            <a:off x="772900" y="1186379"/>
            <a:ext cx="333322" cy="298986"/>
            <a:chOff x="2495125" y="2142250"/>
            <a:chExt cx="444275" cy="398525"/>
          </a:xfrm>
        </p:grpSpPr>
        <p:sp>
          <p:nvSpPr>
            <p:cNvPr id="279" name="Google Shape;212;p3">
              <a:extLst>
                <a:ext uri="{FF2B5EF4-FFF2-40B4-BE49-F238E27FC236}">
                  <a16:creationId xmlns:a16="http://schemas.microsoft.com/office/drawing/2014/main" id="{DC5C5AA7-5761-4B23-B999-8F5CA61CD038}"/>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endParaRPr sz="1350" dirty="0">
                <a:solidFill>
                  <a:prstClr val="black"/>
                </a:solidFill>
                <a:latin typeface="Times New Roman" panose="02020603050405020304" pitchFamily="18" charset="0"/>
              </a:endParaRPr>
            </a:p>
          </p:txBody>
        </p:sp>
        <p:sp>
          <p:nvSpPr>
            <p:cNvPr id="280" name="Google Shape;213;p3">
              <a:extLst>
                <a:ext uri="{FF2B5EF4-FFF2-40B4-BE49-F238E27FC236}">
                  <a16:creationId xmlns:a16="http://schemas.microsoft.com/office/drawing/2014/main" id="{1933B0D6-ABFA-4CD7-A762-19337F9750DD}"/>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grpSp>
        <p:nvGrpSpPr>
          <p:cNvPr id="281" name="Google Shape;214;p3">
            <a:extLst>
              <a:ext uri="{FF2B5EF4-FFF2-40B4-BE49-F238E27FC236}">
                <a16:creationId xmlns:a16="http://schemas.microsoft.com/office/drawing/2014/main" id="{1EFB947C-860E-4AA2-A5A2-1CEEEFC38B34}"/>
              </a:ext>
            </a:extLst>
          </p:cNvPr>
          <p:cNvGrpSpPr/>
          <p:nvPr userDrawn="1"/>
        </p:nvGrpSpPr>
        <p:grpSpPr>
          <a:xfrm>
            <a:off x="7923582" y="3780148"/>
            <a:ext cx="218607" cy="211096"/>
            <a:chOff x="3243875" y="2372825"/>
            <a:chExt cx="291375" cy="281375"/>
          </a:xfrm>
        </p:grpSpPr>
        <p:sp>
          <p:nvSpPr>
            <p:cNvPr id="282" name="Google Shape;215;p3">
              <a:extLst>
                <a:ext uri="{FF2B5EF4-FFF2-40B4-BE49-F238E27FC236}">
                  <a16:creationId xmlns:a16="http://schemas.microsoft.com/office/drawing/2014/main" id="{C65D7529-17F2-4B75-9EE5-9962A69A62E0}"/>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83" name="Google Shape;216;p3">
              <a:extLst>
                <a:ext uri="{FF2B5EF4-FFF2-40B4-BE49-F238E27FC236}">
                  <a16:creationId xmlns:a16="http://schemas.microsoft.com/office/drawing/2014/main" id="{ED87057F-C031-4FD4-AEAE-03C05BB98CB0}"/>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84" name="Google Shape;217;p3">
              <a:extLst>
                <a:ext uri="{FF2B5EF4-FFF2-40B4-BE49-F238E27FC236}">
                  <a16:creationId xmlns:a16="http://schemas.microsoft.com/office/drawing/2014/main" id="{EC906738-C714-4EE5-8058-2D4A7FC7EF88}"/>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85" name="Google Shape;218;p3">
              <a:extLst>
                <a:ext uri="{FF2B5EF4-FFF2-40B4-BE49-F238E27FC236}">
                  <a16:creationId xmlns:a16="http://schemas.microsoft.com/office/drawing/2014/main" id="{687DAB77-1E27-4D0D-A65D-B3FE2D9B10B4}"/>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86" name="Google Shape;219;p3">
              <a:extLst>
                <a:ext uri="{FF2B5EF4-FFF2-40B4-BE49-F238E27FC236}">
                  <a16:creationId xmlns:a16="http://schemas.microsoft.com/office/drawing/2014/main" id="{127CCC19-FE1C-4E46-AE9B-2984F6773562}"/>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87" name="Google Shape;220;p3">
              <a:extLst>
                <a:ext uri="{FF2B5EF4-FFF2-40B4-BE49-F238E27FC236}">
                  <a16:creationId xmlns:a16="http://schemas.microsoft.com/office/drawing/2014/main" id="{4DB673E6-ADD0-4ECB-BF9F-B808D5311F72}"/>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88" name="Google Shape;221;p3">
              <a:extLst>
                <a:ext uri="{FF2B5EF4-FFF2-40B4-BE49-F238E27FC236}">
                  <a16:creationId xmlns:a16="http://schemas.microsoft.com/office/drawing/2014/main" id="{4781CA03-AD08-441C-BAB7-0E1690E88D0C}"/>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sz="1350" dirty="0">
                <a:solidFill>
                  <a:prstClr val="black"/>
                </a:solidFill>
                <a:latin typeface="Times New Roman" panose="02020603050405020304" pitchFamily="18" charset="0"/>
              </a:endParaRPr>
            </a:p>
          </p:txBody>
        </p:sp>
        <p:sp>
          <p:nvSpPr>
            <p:cNvPr id="289" name="Google Shape;222;p3">
              <a:extLst>
                <a:ext uri="{FF2B5EF4-FFF2-40B4-BE49-F238E27FC236}">
                  <a16:creationId xmlns:a16="http://schemas.microsoft.com/office/drawing/2014/main" id="{E0816258-217F-404D-BD3D-3293E29FD889}"/>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90" name="Google Shape;223;p3">
              <a:extLst>
                <a:ext uri="{FF2B5EF4-FFF2-40B4-BE49-F238E27FC236}">
                  <a16:creationId xmlns:a16="http://schemas.microsoft.com/office/drawing/2014/main" id="{84FF6178-746C-46CA-9180-258EC4BBA4FC}"/>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91" name="Google Shape;224;p3">
              <a:extLst>
                <a:ext uri="{FF2B5EF4-FFF2-40B4-BE49-F238E27FC236}">
                  <a16:creationId xmlns:a16="http://schemas.microsoft.com/office/drawing/2014/main" id="{C906BB92-3EA7-4E09-8BCD-0337F3A9BB74}"/>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grpSp>
        <p:nvGrpSpPr>
          <p:cNvPr id="292" name="Google Shape;225;p3">
            <a:extLst>
              <a:ext uri="{FF2B5EF4-FFF2-40B4-BE49-F238E27FC236}">
                <a16:creationId xmlns:a16="http://schemas.microsoft.com/office/drawing/2014/main" id="{925CC097-8D38-4AEA-9306-D2D703E51FEC}"/>
              </a:ext>
            </a:extLst>
          </p:cNvPr>
          <p:cNvGrpSpPr/>
          <p:nvPr userDrawn="1"/>
        </p:nvGrpSpPr>
        <p:grpSpPr>
          <a:xfrm>
            <a:off x="8086725" y="536311"/>
            <a:ext cx="125049" cy="126470"/>
            <a:chOff x="4954425" y="2036375"/>
            <a:chExt cx="166675" cy="168575"/>
          </a:xfrm>
        </p:grpSpPr>
        <p:sp>
          <p:nvSpPr>
            <p:cNvPr id="293" name="Google Shape;226;p3">
              <a:extLst>
                <a:ext uri="{FF2B5EF4-FFF2-40B4-BE49-F238E27FC236}">
                  <a16:creationId xmlns:a16="http://schemas.microsoft.com/office/drawing/2014/main" id="{A73811B4-DAE8-43F2-9242-512369E61B47}"/>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94" name="Google Shape;227;p3">
              <a:extLst>
                <a:ext uri="{FF2B5EF4-FFF2-40B4-BE49-F238E27FC236}">
                  <a16:creationId xmlns:a16="http://schemas.microsoft.com/office/drawing/2014/main" id="{1CAC2284-EF0A-4A64-8112-C2F502014E3A}"/>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sp>
        <p:nvSpPr>
          <p:cNvPr id="295" name="Google Shape;228;p3">
            <a:extLst>
              <a:ext uri="{FF2B5EF4-FFF2-40B4-BE49-F238E27FC236}">
                <a16:creationId xmlns:a16="http://schemas.microsoft.com/office/drawing/2014/main" id="{8DF4CFA5-C6E8-4AA5-9916-0D14D265DA7D}"/>
              </a:ext>
            </a:extLst>
          </p:cNvPr>
          <p:cNvSpPr/>
          <p:nvPr userDrawn="1"/>
        </p:nvSpPr>
        <p:spPr>
          <a:xfrm>
            <a:off x="1183176" y="2699166"/>
            <a:ext cx="89375" cy="60919"/>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296" name="Google Shape;229;p3">
            <a:extLst>
              <a:ext uri="{FF2B5EF4-FFF2-40B4-BE49-F238E27FC236}">
                <a16:creationId xmlns:a16="http://schemas.microsoft.com/office/drawing/2014/main" id="{262FDB6E-6024-4D2F-A6EC-321BB317347C}"/>
              </a:ext>
            </a:extLst>
          </p:cNvPr>
          <p:cNvSpPr/>
          <p:nvPr userDrawn="1"/>
        </p:nvSpPr>
        <p:spPr>
          <a:xfrm>
            <a:off x="7387629" y="2917298"/>
            <a:ext cx="65273" cy="46458"/>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grpSp>
        <p:nvGrpSpPr>
          <p:cNvPr id="297" name="Google Shape;230;p3">
            <a:extLst>
              <a:ext uri="{FF2B5EF4-FFF2-40B4-BE49-F238E27FC236}">
                <a16:creationId xmlns:a16="http://schemas.microsoft.com/office/drawing/2014/main" id="{BD5ADFCE-F28A-43D5-9CFF-31FD0A1CC4F9}"/>
              </a:ext>
            </a:extLst>
          </p:cNvPr>
          <p:cNvGrpSpPr/>
          <p:nvPr userDrawn="1"/>
        </p:nvGrpSpPr>
        <p:grpSpPr>
          <a:xfrm>
            <a:off x="956428" y="4157405"/>
            <a:ext cx="125049" cy="126470"/>
            <a:chOff x="4954425" y="2036375"/>
            <a:chExt cx="166675" cy="168575"/>
          </a:xfrm>
        </p:grpSpPr>
        <p:sp>
          <p:nvSpPr>
            <p:cNvPr id="298" name="Google Shape;231;p3">
              <a:extLst>
                <a:ext uri="{FF2B5EF4-FFF2-40B4-BE49-F238E27FC236}">
                  <a16:creationId xmlns:a16="http://schemas.microsoft.com/office/drawing/2014/main" id="{1C1774AA-9741-486B-B8FC-9393CAEDB27F}"/>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99" name="Google Shape;232;p3">
              <a:extLst>
                <a:ext uri="{FF2B5EF4-FFF2-40B4-BE49-F238E27FC236}">
                  <a16:creationId xmlns:a16="http://schemas.microsoft.com/office/drawing/2014/main" id="{A241E20B-C148-4F65-8446-94D31CB41FFF}"/>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sp>
        <p:nvSpPr>
          <p:cNvPr id="138" name="TextBox 137">
            <a:extLst>
              <a:ext uri="{FF2B5EF4-FFF2-40B4-BE49-F238E27FC236}">
                <a16:creationId xmlns:a16="http://schemas.microsoft.com/office/drawing/2014/main" id="{F3E5FC39-98FC-4CBA-B958-5F648514C390}"/>
              </a:ext>
            </a:extLst>
          </p:cNvPr>
          <p:cNvSpPr txBox="1"/>
          <p:nvPr userDrawn="1"/>
        </p:nvSpPr>
        <p:spPr>
          <a:xfrm>
            <a:off x="2670058" y="1142133"/>
            <a:ext cx="3389700" cy="4074192"/>
          </a:xfrm>
          <a:prstGeom prst="rect">
            <a:avLst/>
          </a:prstGeom>
          <a:noFill/>
        </p:spPr>
        <p:txBody>
          <a:bodyPr wrap="square" rtlCol="0">
            <a:spAutoFit/>
          </a:bodyPr>
          <a:lstStyle/>
          <a:p>
            <a:pPr algn="ctr"/>
            <a:r>
              <a:rPr lang="vi-VN" sz="8625" dirty="0">
                <a:solidFill>
                  <a:srgbClr val="C00000"/>
                </a:solidFill>
                <a:latin typeface="UTM Cookies"/>
              </a:rPr>
              <a:t>HOẠT ĐỘNG</a:t>
            </a:r>
          </a:p>
        </p:txBody>
      </p:sp>
    </p:spTree>
    <p:extLst>
      <p:ext uri="{BB962C8B-B14F-4D97-AF65-F5344CB8AC3E}">
        <p14:creationId xmlns:p14="http://schemas.microsoft.com/office/powerpoint/2010/main" val="215245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278"/>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295"/>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297"/>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292"/>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296"/>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281"/>
                                        </p:tgtEl>
                                      </p:cBhvr>
                                      <p:by x="150000" y="150000"/>
                                    </p:animScale>
                                  </p:childTnLst>
                                </p:cTn>
                              </p:par>
                              <p:par>
                                <p:cTn id="17" presetID="16" presetClass="entr" presetSubtype="21"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Effect transition="in" filter="barn(inVertical)">
                                      <p:cBhvr>
                                        <p:cTn id="19" dur="500"/>
                                        <p:tgtEl>
                                          <p:spTgt spid="98"/>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99"/>
                                        </p:tgtEl>
                                        <p:attrNameLst>
                                          <p:attrName>style.visibility</p:attrName>
                                        </p:attrNameLst>
                                      </p:cBhvr>
                                      <p:to>
                                        <p:strVal val="visible"/>
                                      </p:to>
                                    </p:set>
                                    <p:animEffect transition="in" filter="barn(inVertical)">
                                      <p:cBhvr>
                                        <p:cTn id="22" dur="500"/>
                                        <p:tgtEl>
                                          <p:spTgt spid="99"/>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97"/>
                                        </p:tgtEl>
                                        <p:attrNameLst>
                                          <p:attrName>style.visibility</p:attrName>
                                        </p:attrNameLst>
                                      </p:cBhvr>
                                      <p:to>
                                        <p:strVal val="visible"/>
                                      </p:to>
                                    </p:set>
                                    <p:animEffect transition="in" filter="fade">
                                      <p:cBhvr>
                                        <p:cTn id="26" dur="500"/>
                                        <p:tgtEl>
                                          <p:spTgt spid="97"/>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236"/>
                                        </p:tgtEl>
                                        <p:attrNameLst>
                                          <p:attrName>style.visibility</p:attrName>
                                        </p:attrNameLst>
                                      </p:cBhvr>
                                      <p:to>
                                        <p:strVal val="visible"/>
                                      </p:to>
                                    </p:set>
                                    <p:anim calcmode="lin" valueType="num">
                                      <p:cBhvr>
                                        <p:cTn id="30" dur="1000" fill="hold"/>
                                        <p:tgtEl>
                                          <p:spTgt spid="236"/>
                                        </p:tgtEl>
                                        <p:attrNameLst>
                                          <p:attrName>ppt_w</p:attrName>
                                        </p:attrNameLst>
                                      </p:cBhvr>
                                      <p:tavLst>
                                        <p:tav tm="0">
                                          <p:val>
                                            <p:fltVal val="0"/>
                                          </p:val>
                                        </p:tav>
                                        <p:tav tm="100000">
                                          <p:val>
                                            <p:strVal val="#ppt_w"/>
                                          </p:val>
                                        </p:tav>
                                      </p:tavLst>
                                    </p:anim>
                                    <p:anim calcmode="lin" valueType="num">
                                      <p:cBhvr>
                                        <p:cTn id="31" dur="1000" fill="hold"/>
                                        <p:tgtEl>
                                          <p:spTgt spid="236"/>
                                        </p:tgtEl>
                                        <p:attrNameLst>
                                          <p:attrName>ppt_h</p:attrName>
                                        </p:attrNameLst>
                                      </p:cBhvr>
                                      <p:tavLst>
                                        <p:tav tm="0">
                                          <p:val>
                                            <p:fltVal val="0"/>
                                          </p:val>
                                        </p:tav>
                                        <p:tav tm="100000">
                                          <p:val>
                                            <p:strVal val="#ppt_h"/>
                                          </p:val>
                                        </p:tav>
                                      </p:tavLst>
                                    </p:anim>
                                    <p:anim calcmode="lin" valueType="num">
                                      <p:cBhvr>
                                        <p:cTn id="32" dur="1000" fill="hold"/>
                                        <p:tgtEl>
                                          <p:spTgt spid="236"/>
                                        </p:tgtEl>
                                        <p:attrNameLst>
                                          <p:attrName>style.rotation</p:attrName>
                                        </p:attrNameLst>
                                      </p:cBhvr>
                                      <p:tavLst>
                                        <p:tav tm="0">
                                          <p:val>
                                            <p:fltVal val="90"/>
                                          </p:val>
                                        </p:tav>
                                        <p:tav tm="100000">
                                          <p:val>
                                            <p:fltVal val="0"/>
                                          </p:val>
                                        </p:tav>
                                      </p:tavLst>
                                    </p:anim>
                                    <p:animEffect transition="in" filter="fade">
                                      <p:cBhvr>
                                        <p:cTn id="33" dur="1000"/>
                                        <p:tgtEl>
                                          <p:spTgt spid="236"/>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138"/>
                                        </p:tgtEl>
                                        <p:attrNameLst>
                                          <p:attrName>style.visibility</p:attrName>
                                        </p:attrNameLst>
                                      </p:cBhvr>
                                      <p:to>
                                        <p:strVal val="visible"/>
                                      </p:to>
                                    </p:set>
                                    <p:animEffect transition="in" filter="randombar(horizontal)">
                                      <p:cBhvr>
                                        <p:cTn id="37" dur="500"/>
                                        <p:tgtEl>
                                          <p:spTgt spid="13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295" grpId="0" animBg="1"/>
      <p:bldP spid="296" grpId="0" animBg="1"/>
      <p:bldP spid="138" grpId="0"/>
    </p:bldLst>
  </p:timing>
</p:sldLayout>
</file>

<file path=ppt/slideLayouts/slideLayout87.xml><?xml version="1.0" encoding="utf-8"?>
<p:sldLayout xmlns:a="http://schemas.openxmlformats.org/drawingml/2006/main" xmlns:r="http://schemas.openxmlformats.org/officeDocument/2006/relationships" xmlns:p="http://schemas.openxmlformats.org/presentationml/2006/main" preserve="1" userDrawn="1">
  <p:cSld name="14_Title and Content">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297023" y="164692"/>
            <a:ext cx="8712950" cy="4681543"/>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accent6">
                <a:lumMod val="75000"/>
              </a:schemeClr>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endParaRPr sz="1350" dirty="0">
                <a:solidFill>
                  <a:prstClr val="black"/>
                </a:solidFill>
                <a:latin typeface="Times New Roman" panose="02020603050405020304" pitchFamily="18" charset="0"/>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349391" y="661836"/>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150354" y="680331"/>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168122" y="742296"/>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393811" y="710860"/>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151248" y="688672"/>
            <a:ext cx="335912"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348498" y="1122388"/>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49460" y="1140883"/>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167228" y="1202847"/>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392918" y="1171412"/>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150353" y="1149223"/>
            <a:ext cx="335912"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347604" y="1582939"/>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48567" y="1601434"/>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166334" y="1663399"/>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392025" y="1631963"/>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49460" y="1609774"/>
            <a:ext cx="335912"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346711" y="2043490"/>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47673" y="2061986"/>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165441" y="2123950"/>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391130" y="2092515"/>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48567" y="2070326"/>
            <a:ext cx="335912"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345817" y="2504042"/>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46779" y="2522537"/>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164548" y="2584501"/>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390237" y="2553066"/>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47674" y="2530877"/>
            <a:ext cx="335912"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344924" y="2964593"/>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45886" y="2983088"/>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163654" y="3045053"/>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389344" y="3013617"/>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46779" y="2991429"/>
            <a:ext cx="335912"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344030" y="3425145"/>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44993" y="3443640"/>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162760" y="3505604"/>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388450" y="3474169"/>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45886" y="3451980"/>
            <a:ext cx="335912"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343137" y="3885696"/>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44100" y="3904191"/>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161867" y="3966156"/>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387556" y="3934720"/>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44993" y="3912531"/>
            <a:ext cx="335912"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342243" y="4346247"/>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43205" y="4364743"/>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160973" y="4426707"/>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386663" y="4395272"/>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44099" y="4373083"/>
            <a:ext cx="335912"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2319402" y="817835"/>
            <a:ext cx="4163971" cy="3549164"/>
          </a:xfrm>
          <a:prstGeom prst="rect">
            <a:avLst/>
          </a:prstGeom>
          <a:solidFill>
            <a:schemeClr val="accent5">
              <a:lumMod val="40000"/>
              <a:lumOff val="60000"/>
            </a:schemeClr>
          </a:solidFill>
          <a:ln>
            <a:noFill/>
          </a:ln>
        </p:spPr>
        <p:txBody>
          <a:bodyPr spcFirstLastPara="1" wrap="square" lIns="68569" tIns="68569" rIns="68569" bIns="68569" anchor="ctr" anchorCtr="0">
            <a:noAutofit/>
          </a:bodyPr>
          <a:lstStyle/>
          <a:p>
            <a:endParaRPr sz="375" dirty="0">
              <a:solidFill>
                <a:prstClr val="black"/>
              </a:solidFill>
              <a:latin typeface="Times New Roman" panose="02020603050405020304" pitchFamily="18" charset="0"/>
            </a:endParaRPr>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109020" y="579882"/>
            <a:ext cx="963357" cy="100291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C00000"/>
          </a:solidFill>
          <a:ln>
            <a:noFill/>
          </a:ln>
        </p:spPr>
        <p:txBody>
          <a:bodyPr spcFirstLastPara="1" wrap="square" lIns="68569" tIns="68569" rIns="68569" bIns="68569" anchor="ctr" anchorCtr="0">
            <a:noAutofit/>
          </a:bodyPr>
          <a:lstStyle/>
          <a:p>
            <a:endParaRPr sz="375">
              <a:solidFill>
                <a:prstClr val="black"/>
              </a:solidFill>
              <a:latin typeface="Times New Roman" panose="02020603050405020304" pitchFamily="18" charset="0"/>
            </a:endParaRPr>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5732065" y="772338"/>
            <a:ext cx="1160589" cy="832447"/>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002060"/>
          </a:solidFill>
          <a:ln>
            <a:noFill/>
          </a:ln>
        </p:spPr>
        <p:txBody>
          <a:bodyPr spcFirstLastPara="1" wrap="square" lIns="68569" tIns="68569" rIns="68569" bIns="68569" anchor="ctr" anchorCtr="0">
            <a:noAutofit/>
          </a:bodyPr>
          <a:lstStyle/>
          <a:p>
            <a:endParaRPr sz="375">
              <a:solidFill>
                <a:prstClr val="black"/>
              </a:solidFill>
              <a:latin typeface="Times New Roman" panose="02020603050405020304" pitchFamily="18" charset="0"/>
            </a:endParaRPr>
          </a:p>
        </p:txBody>
      </p:sp>
      <p:grpSp>
        <p:nvGrpSpPr>
          <p:cNvPr id="138" name="Google Shape;939;p32">
            <a:extLst>
              <a:ext uri="{FF2B5EF4-FFF2-40B4-BE49-F238E27FC236}">
                <a16:creationId xmlns:a16="http://schemas.microsoft.com/office/drawing/2014/main" id="{4E1A926E-6662-419E-9E55-EA22A881A7F7}"/>
              </a:ext>
            </a:extLst>
          </p:cNvPr>
          <p:cNvGrpSpPr/>
          <p:nvPr userDrawn="1"/>
        </p:nvGrpSpPr>
        <p:grpSpPr>
          <a:xfrm>
            <a:off x="1653930" y="2963755"/>
            <a:ext cx="1480912" cy="1515532"/>
            <a:chOff x="2718975" y="493050"/>
            <a:chExt cx="2013175" cy="2066600"/>
          </a:xfrm>
        </p:grpSpPr>
        <p:sp>
          <p:nvSpPr>
            <p:cNvPr id="139" name="Google Shape;940;p32">
              <a:extLst>
                <a:ext uri="{FF2B5EF4-FFF2-40B4-BE49-F238E27FC236}">
                  <a16:creationId xmlns:a16="http://schemas.microsoft.com/office/drawing/2014/main" id="{86F0682C-B277-4309-975F-A0C04F8F30C6}"/>
                </a:ext>
              </a:extLst>
            </p:cNvPr>
            <p:cNvSpPr/>
            <p:nvPr/>
          </p:nvSpPr>
          <p:spPr>
            <a:xfrm>
              <a:off x="3297025" y="2415950"/>
              <a:ext cx="962925" cy="143700"/>
            </a:xfrm>
            <a:custGeom>
              <a:avLst/>
              <a:gdLst/>
              <a:ahLst/>
              <a:cxnLst/>
              <a:rect l="l" t="t" r="r" b="b"/>
              <a:pathLst>
                <a:path w="38517" h="5748" extrusionOk="0">
                  <a:moveTo>
                    <a:pt x="19326" y="1"/>
                  </a:moveTo>
                  <a:cubicBezTo>
                    <a:pt x="8672" y="1"/>
                    <a:pt x="1" y="1379"/>
                    <a:pt x="1" y="2925"/>
                  </a:cubicBezTo>
                  <a:cubicBezTo>
                    <a:pt x="1" y="4471"/>
                    <a:pt x="8672" y="5748"/>
                    <a:pt x="19326" y="5748"/>
                  </a:cubicBezTo>
                  <a:cubicBezTo>
                    <a:pt x="29946" y="5748"/>
                    <a:pt x="38516" y="4471"/>
                    <a:pt x="38516" y="2925"/>
                  </a:cubicBezTo>
                  <a:cubicBezTo>
                    <a:pt x="38516" y="1379"/>
                    <a:pt x="29946" y="1"/>
                    <a:pt x="19326" y="1"/>
                  </a:cubicBezTo>
                  <a:close/>
                </a:path>
              </a:pathLst>
            </a:custGeom>
            <a:solidFill>
              <a:schemeClr val="l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40" name="Google Shape;941;p32">
              <a:extLst>
                <a:ext uri="{FF2B5EF4-FFF2-40B4-BE49-F238E27FC236}">
                  <a16:creationId xmlns:a16="http://schemas.microsoft.com/office/drawing/2014/main" id="{FE326C58-C67D-4FF9-963A-4D9950D4B3B3}"/>
                </a:ext>
              </a:extLst>
            </p:cNvPr>
            <p:cNvSpPr/>
            <p:nvPr/>
          </p:nvSpPr>
          <p:spPr>
            <a:xfrm>
              <a:off x="3853250" y="2190975"/>
              <a:ext cx="381500" cy="366800"/>
            </a:xfrm>
            <a:custGeom>
              <a:avLst/>
              <a:gdLst/>
              <a:ahLst/>
              <a:cxnLst/>
              <a:rect l="l" t="t" r="r" b="b"/>
              <a:pathLst>
                <a:path w="15260" h="14672" extrusionOk="0">
                  <a:moveTo>
                    <a:pt x="4963" y="1"/>
                  </a:moveTo>
                  <a:cubicBezTo>
                    <a:pt x="4854" y="1"/>
                    <a:pt x="4745" y="9"/>
                    <a:pt x="4639" y="26"/>
                  </a:cubicBezTo>
                  <a:cubicBezTo>
                    <a:pt x="3362" y="161"/>
                    <a:pt x="2387" y="732"/>
                    <a:pt x="1681" y="1438"/>
                  </a:cubicBezTo>
                  <a:cubicBezTo>
                    <a:pt x="1144" y="1975"/>
                    <a:pt x="572" y="2816"/>
                    <a:pt x="303" y="3824"/>
                  </a:cubicBezTo>
                  <a:cubicBezTo>
                    <a:pt x="1" y="4664"/>
                    <a:pt x="303" y="5773"/>
                    <a:pt x="1144" y="6345"/>
                  </a:cubicBezTo>
                  <a:lnTo>
                    <a:pt x="10789" y="13738"/>
                  </a:lnTo>
                  <a:lnTo>
                    <a:pt x="11629" y="14444"/>
                  </a:lnTo>
                  <a:cubicBezTo>
                    <a:pt x="11764" y="14595"/>
                    <a:pt x="11940" y="14671"/>
                    <a:pt x="12117" y="14671"/>
                  </a:cubicBezTo>
                  <a:cubicBezTo>
                    <a:pt x="12293" y="14671"/>
                    <a:pt x="12470" y="14595"/>
                    <a:pt x="12604" y="14444"/>
                  </a:cubicBezTo>
                  <a:lnTo>
                    <a:pt x="12739" y="14310"/>
                  </a:lnTo>
                  <a:lnTo>
                    <a:pt x="15125" y="12495"/>
                  </a:lnTo>
                  <a:cubicBezTo>
                    <a:pt x="15259" y="12361"/>
                    <a:pt x="15259" y="11924"/>
                    <a:pt x="14990" y="11924"/>
                  </a:cubicBezTo>
                  <a:lnTo>
                    <a:pt x="13175" y="11655"/>
                  </a:lnTo>
                  <a:lnTo>
                    <a:pt x="13041" y="11655"/>
                  </a:lnTo>
                  <a:lnTo>
                    <a:pt x="6857" y="1135"/>
                  </a:lnTo>
                  <a:cubicBezTo>
                    <a:pt x="6505" y="401"/>
                    <a:pt x="5716" y="1"/>
                    <a:pt x="4963" y="1"/>
                  </a:cubicBezTo>
                  <a:close/>
                </a:path>
              </a:pathLst>
            </a:custGeom>
            <a:solidFill>
              <a:srgbClr val="EBBB73"/>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41" name="Google Shape;942;p32">
              <a:extLst>
                <a:ext uri="{FF2B5EF4-FFF2-40B4-BE49-F238E27FC236}">
                  <a16:creationId xmlns:a16="http://schemas.microsoft.com/office/drawing/2014/main" id="{93F05A58-172A-4C8D-ADA3-0C77ADDADAF0}"/>
                </a:ext>
              </a:extLst>
            </p:cNvPr>
            <p:cNvSpPr/>
            <p:nvPr/>
          </p:nvSpPr>
          <p:spPr>
            <a:xfrm>
              <a:off x="3975925" y="2373950"/>
              <a:ext cx="195800" cy="181500"/>
            </a:xfrm>
            <a:custGeom>
              <a:avLst/>
              <a:gdLst/>
              <a:ahLst/>
              <a:cxnLst/>
              <a:rect l="l" t="t" r="r" b="b"/>
              <a:pathLst>
                <a:path w="7832" h="7260" extrusionOk="0">
                  <a:moveTo>
                    <a:pt x="1816" y="0"/>
                  </a:moveTo>
                  <a:cubicBezTo>
                    <a:pt x="1547" y="135"/>
                    <a:pt x="1412" y="404"/>
                    <a:pt x="1110" y="538"/>
                  </a:cubicBezTo>
                  <a:cubicBezTo>
                    <a:pt x="841" y="975"/>
                    <a:pt x="572" y="1378"/>
                    <a:pt x="270" y="1681"/>
                  </a:cubicBezTo>
                  <a:cubicBezTo>
                    <a:pt x="135" y="1681"/>
                    <a:pt x="135" y="1815"/>
                    <a:pt x="1" y="1950"/>
                  </a:cubicBezTo>
                  <a:lnTo>
                    <a:pt x="5882" y="6419"/>
                  </a:lnTo>
                  <a:lnTo>
                    <a:pt x="6722" y="7125"/>
                  </a:lnTo>
                  <a:cubicBezTo>
                    <a:pt x="6857" y="7260"/>
                    <a:pt x="6991" y="7260"/>
                    <a:pt x="7159" y="7260"/>
                  </a:cubicBezTo>
                  <a:cubicBezTo>
                    <a:pt x="7294" y="7260"/>
                    <a:pt x="7563" y="7260"/>
                    <a:pt x="7697" y="7125"/>
                  </a:cubicBezTo>
                  <a:lnTo>
                    <a:pt x="7832" y="6991"/>
                  </a:lnTo>
                  <a:cubicBezTo>
                    <a:pt x="6588" y="5310"/>
                    <a:pt x="4202" y="2521"/>
                    <a:pt x="1816" y="0"/>
                  </a:cubicBezTo>
                  <a:close/>
                </a:path>
              </a:pathLst>
            </a:custGeom>
            <a:solidFill>
              <a:srgbClr val="E2A253"/>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42" name="Google Shape;943;p32">
              <a:extLst>
                <a:ext uri="{FF2B5EF4-FFF2-40B4-BE49-F238E27FC236}">
                  <a16:creationId xmlns:a16="http://schemas.microsoft.com/office/drawing/2014/main" id="{AEA51228-7E6A-4ED4-9C9B-D2E2CC0BD1D6}"/>
                </a:ext>
              </a:extLst>
            </p:cNvPr>
            <p:cNvSpPr/>
            <p:nvPr/>
          </p:nvSpPr>
          <p:spPr>
            <a:xfrm>
              <a:off x="3366775" y="2190975"/>
              <a:ext cx="381475" cy="366800"/>
            </a:xfrm>
            <a:custGeom>
              <a:avLst/>
              <a:gdLst/>
              <a:ahLst/>
              <a:cxnLst/>
              <a:rect l="l" t="t" r="r" b="b"/>
              <a:pathLst>
                <a:path w="15259" h="14672" extrusionOk="0">
                  <a:moveTo>
                    <a:pt x="10330" y="1"/>
                  </a:moveTo>
                  <a:cubicBezTo>
                    <a:pt x="9576" y="1"/>
                    <a:pt x="8784" y="401"/>
                    <a:pt x="8403" y="1135"/>
                  </a:cubicBezTo>
                  <a:lnTo>
                    <a:pt x="2252" y="11655"/>
                  </a:lnTo>
                  <a:lnTo>
                    <a:pt x="2118" y="11655"/>
                  </a:lnTo>
                  <a:lnTo>
                    <a:pt x="269" y="11924"/>
                  </a:lnTo>
                  <a:cubicBezTo>
                    <a:pt x="0" y="11924"/>
                    <a:pt x="0" y="12361"/>
                    <a:pt x="135" y="12495"/>
                  </a:cubicBezTo>
                  <a:lnTo>
                    <a:pt x="2387" y="14175"/>
                  </a:lnTo>
                  <a:lnTo>
                    <a:pt x="2656" y="14444"/>
                  </a:lnTo>
                  <a:cubicBezTo>
                    <a:pt x="2807" y="14595"/>
                    <a:pt x="2983" y="14671"/>
                    <a:pt x="3155" y="14671"/>
                  </a:cubicBezTo>
                  <a:cubicBezTo>
                    <a:pt x="3328" y="14671"/>
                    <a:pt x="3496" y="14595"/>
                    <a:pt x="3630" y="14444"/>
                  </a:cubicBezTo>
                  <a:lnTo>
                    <a:pt x="4470" y="13738"/>
                  </a:lnTo>
                  <a:lnTo>
                    <a:pt x="14284" y="6345"/>
                  </a:lnTo>
                  <a:cubicBezTo>
                    <a:pt x="14990" y="5773"/>
                    <a:pt x="15259" y="4664"/>
                    <a:pt x="14990" y="3824"/>
                  </a:cubicBezTo>
                  <a:cubicBezTo>
                    <a:pt x="14721" y="2984"/>
                    <a:pt x="14284" y="2278"/>
                    <a:pt x="13881" y="1707"/>
                  </a:cubicBezTo>
                  <a:cubicBezTo>
                    <a:pt x="13041" y="866"/>
                    <a:pt x="12032" y="161"/>
                    <a:pt x="10654" y="26"/>
                  </a:cubicBezTo>
                  <a:cubicBezTo>
                    <a:pt x="10548" y="9"/>
                    <a:pt x="10440" y="1"/>
                    <a:pt x="10330" y="1"/>
                  </a:cubicBezTo>
                  <a:close/>
                </a:path>
              </a:pathLst>
            </a:custGeom>
            <a:solidFill>
              <a:srgbClr val="EBBB73"/>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43" name="Google Shape;944;p32">
              <a:extLst>
                <a:ext uri="{FF2B5EF4-FFF2-40B4-BE49-F238E27FC236}">
                  <a16:creationId xmlns:a16="http://schemas.microsoft.com/office/drawing/2014/main" id="{DD28A33D-03B5-4CF8-872C-9932FEF06FED}"/>
                </a:ext>
              </a:extLst>
            </p:cNvPr>
            <p:cNvSpPr/>
            <p:nvPr/>
          </p:nvSpPr>
          <p:spPr>
            <a:xfrm>
              <a:off x="3426425" y="2377300"/>
              <a:ext cx="199150" cy="178150"/>
            </a:xfrm>
            <a:custGeom>
              <a:avLst/>
              <a:gdLst/>
              <a:ahLst/>
              <a:cxnLst/>
              <a:rect l="l" t="t" r="r" b="b"/>
              <a:pathLst>
                <a:path w="7966" h="7126" extrusionOk="0">
                  <a:moveTo>
                    <a:pt x="6151" y="1"/>
                  </a:moveTo>
                  <a:cubicBezTo>
                    <a:pt x="3933" y="2387"/>
                    <a:pt x="1412" y="5042"/>
                    <a:pt x="1" y="6722"/>
                  </a:cubicBezTo>
                  <a:lnTo>
                    <a:pt x="270" y="6991"/>
                  </a:lnTo>
                  <a:cubicBezTo>
                    <a:pt x="404" y="7126"/>
                    <a:pt x="706" y="7126"/>
                    <a:pt x="841" y="7126"/>
                  </a:cubicBezTo>
                  <a:cubicBezTo>
                    <a:pt x="975" y="7126"/>
                    <a:pt x="1110" y="7126"/>
                    <a:pt x="1244" y="6991"/>
                  </a:cubicBezTo>
                  <a:lnTo>
                    <a:pt x="2084" y="6285"/>
                  </a:lnTo>
                  <a:lnTo>
                    <a:pt x="7966" y="1816"/>
                  </a:lnTo>
                  <a:cubicBezTo>
                    <a:pt x="7697" y="1681"/>
                    <a:pt x="7563" y="1412"/>
                    <a:pt x="7428" y="1110"/>
                  </a:cubicBezTo>
                  <a:lnTo>
                    <a:pt x="6991" y="706"/>
                  </a:lnTo>
                  <a:cubicBezTo>
                    <a:pt x="6722" y="404"/>
                    <a:pt x="6454" y="135"/>
                    <a:pt x="6151" y="1"/>
                  </a:cubicBezTo>
                  <a:close/>
                </a:path>
              </a:pathLst>
            </a:custGeom>
            <a:solidFill>
              <a:srgbClr val="E2A253"/>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44" name="Google Shape;945;p32">
              <a:extLst>
                <a:ext uri="{FF2B5EF4-FFF2-40B4-BE49-F238E27FC236}">
                  <a16:creationId xmlns:a16="http://schemas.microsoft.com/office/drawing/2014/main" id="{7E473B28-F0B1-4222-BFBD-D3DC90AB3D26}"/>
                </a:ext>
              </a:extLst>
            </p:cNvPr>
            <p:cNvSpPr/>
            <p:nvPr/>
          </p:nvSpPr>
          <p:spPr>
            <a:xfrm>
              <a:off x="3366775" y="2482325"/>
              <a:ext cx="111775" cy="75450"/>
            </a:xfrm>
            <a:custGeom>
              <a:avLst/>
              <a:gdLst/>
              <a:ahLst/>
              <a:cxnLst/>
              <a:rect l="l" t="t" r="r" b="b"/>
              <a:pathLst>
                <a:path w="4471" h="3018" extrusionOk="0">
                  <a:moveTo>
                    <a:pt x="2118" y="1"/>
                  </a:moveTo>
                  <a:lnTo>
                    <a:pt x="269" y="270"/>
                  </a:lnTo>
                  <a:cubicBezTo>
                    <a:pt x="0" y="270"/>
                    <a:pt x="0" y="707"/>
                    <a:pt x="135" y="841"/>
                  </a:cubicBezTo>
                  <a:lnTo>
                    <a:pt x="2656" y="2790"/>
                  </a:lnTo>
                  <a:cubicBezTo>
                    <a:pt x="2807" y="2941"/>
                    <a:pt x="2983" y="3017"/>
                    <a:pt x="3155" y="3017"/>
                  </a:cubicBezTo>
                  <a:cubicBezTo>
                    <a:pt x="3328" y="3017"/>
                    <a:pt x="3496" y="2941"/>
                    <a:pt x="3630" y="2790"/>
                  </a:cubicBezTo>
                  <a:lnTo>
                    <a:pt x="4470" y="2084"/>
                  </a:lnTo>
                  <a:lnTo>
                    <a:pt x="2118" y="1"/>
                  </a:lnTo>
                  <a:close/>
                </a:path>
              </a:pathLst>
            </a:custGeom>
            <a:solidFill>
              <a:schemeClr val="accent6"/>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45" name="Google Shape;946;p32">
              <a:extLst>
                <a:ext uri="{FF2B5EF4-FFF2-40B4-BE49-F238E27FC236}">
                  <a16:creationId xmlns:a16="http://schemas.microsoft.com/office/drawing/2014/main" id="{ADD02867-7745-483B-A79E-3BC899B1DF55}"/>
                </a:ext>
              </a:extLst>
            </p:cNvPr>
            <p:cNvSpPr/>
            <p:nvPr/>
          </p:nvSpPr>
          <p:spPr>
            <a:xfrm>
              <a:off x="4122975" y="2482325"/>
              <a:ext cx="111775" cy="75450"/>
            </a:xfrm>
            <a:custGeom>
              <a:avLst/>
              <a:gdLst/>
              <a:ahLst/>
              <a:cxnLst/>
              <a:rect l="l" t="t" r="r" b="b"/>
              <a:pathLst>
                <a:path w="4471" h="3018" extrusionOk="0">
                  <a:moveTo>
                    <a:pt x="2386" y="1"/>
                  </a:moveTo>
                  <a:lnTo>
                    <a:pt x="0" y="2084"/>
                  </a:lnTo>
                  <a:lnTo>
                    <a:pt x="840" y="2790"/>
                  </a:lnTo>
                  <a:cubicBezTo>
                    <a:pt x="975" y="2941"/>
                    <a:pt x="1151" y="3017"/>
                    <a:pt x="1328" y="3017"/>
                  </a:cubicBezTo>
                  <a:cubicBezTo>
                    <a:pt x="1504" y="3017"/>
                    <a:pt x="1681" y="2941"/>
                    <a:pt x="1815" y="2790"/>
                  </a:cubicBezTo>
                  <a:lnTo>
                    <a:pt x="4336" y="841"/>
                  </a:lnTo>
                  <a:cubicBezTo>
                    <a:pt x="4470" y="707"/>
                    <a:pt x="4470" y="270"/>
                    <a:pt x="4201" y="270"/>
                  </a:cubicBezTo>
                  <a:lnTo>
                    <a:pt x="2386" y="1"/>
                  </a:lnTo>
                  <a:close/>
                </a:path>
              </a:pathLst>
            </a:custGeom>
            <a:solidFill>
              <a:schemeClr val="accent6"/>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46" name="Google Shape;947;p32">
              <a:extLst>
                <a:ext uri="{FF2B5EF4-FFF2-40B4-BE49-F238E27FC236}">
                  <a16:creationId xmlns:a16="http://schemas.microsoft.com/office/drawing/2014/main" id="{ECBECAB9-3A80-4E81-9F61-F5AB5A32E080}"/>
                </a:ext>
              </a:extLst>
            </p:cNvPr>
            <p:cNvSpPr/>
            <p:nvPr/>
          </p:nvSpPr>
          <p:spPr>
            <a:xfrm>
              <a:off x="3559175" y="1745975"/>
              <a:ext cx="473075" cy="611225"/>
            </a:xfrm>
            <a:custGeom>
              <a:avLst/>
              <a:gdLst/>
              <a:ahLst/>
              <a:cxnLst/>
              <a:rect l="l" t="t" r="r" b="b"/>
              <a:pathLst>
                <a:path w="18923" h="24449" extrusionOk="0">
                  <a:moveTo>
                    <a:pt x="9163" y="1"/>
                  </a:moveTo>
                  <a:cubicBezTo>
                    <a:pt x="7538" y="1"/>
                    <a:pt x="5920" y="545"/>
                    <a:pt x="4639" y="1593"/>
                  </a:cubicBezTo>
                  <a:lnTo>
                    <a:pt x="4504" y="1593"/>
                  </a:lnTo>
                  <a:cubicBezTo>
                    <a:pt x="2387" y="3274"/>
                    <a:pt x="1412" y="5929"/>
                    <a:pt x="1816" y="8449"/>
                  </a:cubicBezTo>
                  <a:cubicBezTo>
                    <a:pt x="2253" y="11373"/>
                    <a:pt x="1984" y="14331"/>
                    <a:pt x="975" y="16986"/>
                  </a:cubicBezTo>
                  <a:lnTo>
                    <a:pt x="438" y="18532"/>
                  </a:lnTo>
                  <a:cubicBezTo>
                    <a:pt x="1" y="19641"/>
                    <a:pt x="438" y="21053"/>
                    <a:pt x="1412" y="21758"/>
                  </a:cubicBezTo>
                  <a:lnTo>
                    <a:pt x="4639" y="23977"/>
                  </a:lnTo>
                  <a:cubicBezTo>
                    <a:pt x="4969" y="24224"/>
                    <a:pt x="5411" y="24449"/>
                    <a:pt x="5874" y="24449"/>
                  </a:cubicBezTo>
                  <a:cubicBezTo>
                    <a:pt x="5977" y="24449"/>
                    <a:pt x="6081" y="24438"/>
                    <a:pt x="6185" y="24413"/>
                  </a:cubicBezTo>
                  <a:lnTo>
                    <a:pt x="12066" y="24279"/>
                  </a:lnTo>
                  <a:cubicBezTo>
                    <a:pt x="12470" y="24279"/>
                    <a:pt x="13041" y="24145"/>
                    <a:pt x="13444" y="23708"/>
                  </a:cubicBezTo>
                  <a:lnTo>
                    <a:pt x="17511" y="20918"/>
                  </a:lnTo>
                  <a:cubicBezTo>
                    <a:pt x="18486" y="20212"/>
                    <a:pt x="18922" y="18801"/>
                    <a:pt x="18351" y="17692"/>
                  </a:cubicBezTo>
                  <a:lnTo>
                    <a:pt x="17376" y="15305"/>
                  </a:lnTo>
                  <a:cubicBezTo>
                    <a:pt x="16536" y="13222"/>
                    <a:pt x="16099" y="10701"/>
                    <a:pt x="16267" y="8315"/>
                  </a:cubicBezTo>
                  <a:lnTo>
                    <a:pt x="16267" y="7475"/>
                  </a:lnTo>
                  <a:cubicBezTo>
                    <a:pt x="16402" y="4820"/>
                    <a:pt x="14990" y="2299"/>
                    <a:pt x="12604" y="887"/>
                  </a:cubicBezTo>
                  <a:cubicBezTo>
                    <a:pt x="11540" y="291"/>
                    <a:pt x="10350" y="1"/>
                    <a:pt x="9163" y="1"/>
                  </a:cubicBezTo>
                  <a:close/>
                </a:path>
              </a:pathLst>
            </a:custGeom>
            <a:solidFill>
              <a:schemeClr val="accent4"/>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47" name="Google Shape;948;p32">
              <a:extLst>
                <a:ext uri="{FF2B5EF4-FFF2-40B4-BE49-F238E27FC236}">
                  <a16:creationId xmlns:a16="http://schemas.microsoft.com/office/drawing/2014/main" id="{B7C06D9E-3A47-4324-B8FE-4A51A2CAA9AA}"/>
                </a:ext>
              </a:extLst>
            </p:cNvPr>
            <p:cNvSpPr/>
            <p:nvPr/>
          </p:nvSpPr>
          <p:spPr>
            <a:xfrm>
              <a:off x="3597825" y="2020200"/>
              <a:ext cx="14325" cy="111775"/>
            </a:xfrm>
            <a:custGeom>
              <a:avLst/>
              <a:gdLst/>
              <a:ahLst/>
              <a:cxnLst/>
              <a:rect l="l" t="t" r="r" b="b"/>
              <a:pathLst>
                <a:path w="573" h="4471" extrusionOk="0">
                  <a:moveTo>
                    <a:pt x="572" y="1"/>
                  </a:moveTo>
                  <a:cubicBezTo>
                    <a:pt x="572" y="1547"/>
                    <a:pt x="270" y="3093"/>
                    <a:pt x="1" y="4471"/>
                  </a:cubicBezTo>
                  <a:lnTo>
                    <a:pt x="1" y="4471"/>
                  </a:lnTo>
                  <a:cubicBezTo>
                    <a:pt x="270" y="3093"/>
                    <a:pt x="572" y="1547"/>
                    <a:pt x="572" y="1"/>
                  </a:cubicBezTo>
                  <a:close/>
                </a:path>
              </a:pathLst>
            </a:custGeom>
            <a:solidFill>
              <a:srgbClr val="CACCD9"/>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48" name="Google Shape;949;p32">
              <a:extLst>
                <a:ext uri="{FF2B5EF4-FFF2-40B4-BE49-F238E27FC236}">
                  <a16:creationId xmlns:a16="http://schemas.microsoft.com/office/drawing/2014/main" id="{0E41DDDB-0B85-4B64-AD7C-5B42DC471236}"/>
                </a:ext>
              </a:extLst>
            </p:cNvPr>
            <p:cNvSpPr/>
            <p:nvPr/>
          </p:nvSpPr>
          <p:spPr>
            <a:xfrm>
              <a:off x="3595030" y="1907045"/>
              <a:ext cx="59700" cy="252100"/>
            </a:xfrm>
            <a:custGeom>
              <a:avLst/>
              <a:gdLst/>
              <a:ahLst/>
              <a:cxnLst/>
              <a:rect l="l" t="t" r="r" b="b"/>
              <a:pathLst>
                <a:path w="2388" h="10084" extrusionOk="0">
                  <a:moveTo>
                    <a:pt x="438" y="1"/>
                  </a:moveTo>
                  <a:cubicBezTo>
                    <a:pt x="270" y="1"/>
                    <a:pt x="135" y="303"/>
                    <a:pt x="135" y="1009"/>
                  </a:cubicBezTo>
                  <a:cubicBezTo>
                    <a:pt x="135" y="1278"/>
                    <a:pt x="135" y="1681"/>
                    <a:pt x="270" y="2118"/>
                  </a:cubicBezTo>
                  <a:cubicBezTo>
                    <a:pt x="438" y="2959"/>
                    <a:pt x="438" y="3799"/>
                    <a:pt x="572" y="4639"/>
                  </a:cubicBezTo>
                  <a:cubicBezTo>
                    <a:pt x="572" y="6185"/>
                    <a:pt x="270" y="7731"/>
                    <a:pt x="1" y="9109"/>
                  </a:cubicBezTo>
                  <a:cubicBezTo>
                    <a:pt x="270" y="9243"/>
                    <a:pt x="1816" y="9949"/>
                    <a:pt x="1950" y="9949"/>
                  </a:cubicBezTo>
                  <a:cubicBezTo>
                    <a:pt x="2118" y="10084"/>
                    <a:pt x="2253" y="10084"/>
                    <a:pt x="2387" y="10084"/>
                  </a:cubicBezTo>
                  <a:cubicBezTo>
                    <a:pt x="1816" y="2690"/>
                    <a:pt x="841" y="1"/>
                    <a:pt x="438" y="1"/>
                  </a:cubicBezTo>
                  <a:close/>
                </a:path>
              </a:pathLst>
            </a:custGeom>
            <a:solidFill>
              <a:schemeClr val="accent3"/>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49" name="Google Shape;950;p32">
              <a:extLst>
                <a:ext uri="{FF2B5EF4-FFF2-40B4-BE49-F238E27FC236}">
                  <a16:creationId xmlns:a16="http://schemas.microsoft.com/office/drawing/2014/main" id="{B8270323-2185-4ABB-9F1A-91DD7D23EB43}"/>
                </a:ext>
              </a:extLst>
            </p:cNvPr>
            <p:cNvSpPr/>
            <p:nvPr/>
          </p:nvSpPr>
          <p:spPr>
            <a:xfrm>
              <a:off x="3965850" y="1984925"/>
              <a:ext cx="31100" cy="147050"/>
            </a:xfrm>
            <a:custGeom>
              <a:avLst/>
              <a:gdLst/>
              <a:ahLst/>
              <a:cxnLst/>
              <a:rect l="l" t="t" r="r" b="b"/>
              <a:pathLst>
                <a:path w="1244" h="5882" extrusionOk="0">
                  <a:moveTo>
                    <a:pt x="0" y="0"/>
                  </a:moveTo>
                  <a:cubicBezTo>
                    <a:pt x="0" y="1983"/>
                    <a:pt x="404" y="3933"/>
                    <a:pt x="1109" y="5747"/>
                  </a:cubicBezTo>
                  <a:lnTo>
                    <a:pt x="1109" y="5747"/>
                  </a:lnTo>
                  <a:lnTo>
                    <a:pt x="1244" y="5882"/>
                  </a:lnTo>
                  <a:lnTo>
                    <a:pt x="1109" y="5747"/>
                  </a:lnTo>
                  <a:cubicBezTo>
                    <a:pt x="404" y="3933"/>
                    <a:pt x="0" y="1983"/>
                    <a:pt x="0" y="0"/>
                  </a:cubicBezTo>
                  <a:close/>
                </a:path>
              </a:pathLst>
            </a:custGeom>
            <a:solidFill>
              <a:srgbClr val="CACCD9"/>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50" name="Google Shape;951;p32">
              <a:extLst>
                <a:ext uri="{FF2B5EF4-FFF2-40B4-BE49-F238E27FC236}">
                  <a16:creationId xmlns:a16="http://schemas.microsoft.com/office/drawing/2014/main" id="{BE578E9C-33B5-45A4-911F-23A5E521093B}"/>
                </a:ext>
              </a:extLst>
            </p:cNvPr>
            <p:cNvSpPr/>
            <p:nvPr/>
          </p:nvSpPr>
          <p:spPr>
            <a:xfrm>
              <a:off x="3877625" y="1852175"/>
              <a:ext cx="115975" cy="308375"/>
            </a:xfrm>
            <a:custGeom>
              <a:avLst/>
              <a:gdLst/>
              <a:ahLst/>
              <a:cxnLst/>
              <a:rect l="l" t="t" r="r" b="b"/>
              <a:pathLst>
                <a:path w="4639" h="12335" extrusionOk="0">
                  <a:moveTo>
                    <a:pt x="841" y="0"/>
                  </a:moveTo>
                  <a:cubicBezTo>
                    <a:pt x="303" y="0"/>
                    <a:pt x="0" y="269"/>
                    <a:pt x="169" y="1109"/>
                  </a:cubicBezTo>
                  <a:cubicBezTo>
                    <a:pt x="841" y="4336"/>
                    <a:pt x="1143" y="8537"/>
                    <a:pt x="1278" y="12335"/>
                  </a:cubicBezTo>
                  <a:cubicBezTo>
                    <a:pt x="1546" y="12167"/>
                    <a:pt x="1849" y="12032"/>
                    <a:pt x="2252" y="12032"/>
                  </a:cubicBezTo>
                  <a:cubicBezTo>
                    <a:pt x="2252" y="11898"/>
                    <a:pt x="4504" y="11192"/>
                    <a:pt x="4638" y="11057"/>
                  </a:cubicBezTo>
                  <a:cubicBezTo>
                    <a:pt x="3933" y="9243"/>
                    <a:pt x="3529" y="7293"/>
                    <a:pt x="3529" y="5310"/>
                  </a:cubicBezTo>
                  <a:cubicBezTo>
                    <a:pt x="3361" y="4907"/>
                    <a:pt x="3361" y="4470"/>
                    <a:pt x="3529" y="4067"/>
                  </a:cubicBezTo>
                  <a:lnTo>
                    <a:pt x="3529" y="3227"/>
                  </a:lnTo>
                  <a:lnTo>
                    <a:pt x="3529" y="2924"/>
                  </a:lnTo>
                  <a:cubicBezTo>
                    <a:pt x="3529" y="1244"/>
                    <a:pt x="1849" y="0"/>
                    <a:pt x="841" y="0"/>
                  </a:cubicBezTo>
                  <a:close/>
                </a:path>
              </a:pathLst>
            </a:custGeom>
            <a:solidFill>
              <a:schemeClr val="accent3"/>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51" name="Google Shape;952;p32">
              <a:extLst>
                <a:ext uri="{FF2B5EF4-FFF2-40B4-BE49-F238E27FC236}">
                  <a16:creationId xmlns:a16="http://schemas.microsoft.com/office/drawing/2014/main" id="{4C518626-E4A3-4EB8-9670-E68DE27C7024}"/>
                </a:ext>
              </a:extLst>
            </p:cNvPr>
            <p:cNvSpPr/>
            <p:nvPr/>
          </p:nvSpPr>
          <p:spPr>
            <a:xfrm>
              <a:off x="3486075" y="2128600"/>
              <a:ext cx="622625" cy="372375"/>
            </a:xfrm>
            <a:custGeom>
              <a:avLst/>
              <a:gdLst/>
              <a:ahLst/>
              <a:cxnLst/>
              <a:rect l="l" t="t" r="r" b="b"/>
              <a:pathLst>
                <a:path w="24905" h="14895" extrusionOk="0">
                  <a:moveTo>
                    <a:pt x="20300" y="0"/>
                  </a:moveTo>
                  <a:cubicBezTo>
                    <a:pt x="17304" y="1203"/>
                    <a:pt x="14432" y="1916"/>
                    <a:pt x="11618" y="1916"/>
                  </a:cubicBezTo>
                  <a:cubicBezTo>
                    <a:pt x="9161" y="1916"/>
                    <a:pt x="6749" y="1372"/>
                    <a:pt x="4336" y="135"/>
                  </a:cubicBezTo>
                  <a:lnTo>
                    <a:pt x="1" y="9108"/>
                  </a:lnTo>
                  <a:cubicBezTo>
                    <a:pt x="62" y="9108"/>
                    <a:pt x="527" y="8879"/>
                    <a:pt x="1241" y="8879"/>
                  </a:cubicBezTo>
                  <a:cubicBezTo>
                    <a:pt x="2095" y="8879"/>
                    <a:pt x="3305" y="9208"/>
                    <a:pt x="4605" y="10654"/>
                  </a:cubicBezTo>
                  <a:lnTo>
                    <a:pt x="5042" y="11058"/>
                  </a:lnTo>
                  <a:cubicBezTo>
                    <a:pt x="6420" y="13041"/>
                    <a:pt x="8537" y="14419"/>
                    <a:pt x="10924" y="14721"/>
                  </a:cubicBezTo>
                  <a:cubicBezTo>
                    <a:pt x="11577" y="14826"/>
                    <a:pt x="12267" y="14894"/>
                    <a:pt x="12972" y="14894"/>
                  </a:cubicBezTo>
                  <a:cubicBezTo>
                    <a:pt x="14986" y="14894"/>
                    <a:pt x="17122" y="14336"/>
                    <a:pt x="18889" y="12469"/>
                  </a:cubicBezTo>
                  <a:cubicBezTo>
                    <a:pt x="19326" y="12200"/>
                    <a:pt x="19595" y="11764"/>
                    <a:pt x="19864" y="11495"/>
                  </a:cubicBezTo>
                  <a:cubicBezTo>
                    <a:pt x="20166" y="11192"/>
                    <a:pt x="20435" y="10789"/>
                    <a:pt x="20704" y="10352"/>
                  </a:cubicBezTo>
                  <a:cubicBezTo>
                    <a:pt x="21531" y="9549"/>
                    <a:pt x="22640" y="8675"/>
                    <a:pt x="23713" y="8675"/>
                  </a:cubicBezTo>
                  <a:cubicBezTo>
                    <a:pt x="24121" y="8675"/>
                    <a:pt x="24525" y="8802"/>
                    <a:pt x="24905" y="9108"/>
                  </a:cubicBezTo>
                  <a:lnTo>
                    <a:pt x="20300" y="0"/>
                  </a:lnTo>
                  <a:close/>
                </a:path>
              </a:pathLst>
            </a:custGeom>
            <a:solidFill>
              <a:schemeClr val="accent4"/>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52" name="Google Shape;953;p32">
              <a:extLst>
                <a:ext uri="{FF2B5EF4-FFF2-40B4-BE49-F238E27FC236}">
                  <a16:creationId xmlns:a16="http://schemas.microsoft.com/office/drawing/2014/main" id="{375A0294-045B-4F57-9300-F65929A5A1AF}"/>
                </a:ext>
              </a:extLst>
            </p:cNvPr>
            <p:cNvSpPr/>
            <p:nvPr/>
          </p:nvSpPr>
          <p:spPr>
            <a:xfrm>
              <a:off x="3486075" y="2131950"/>
              <a:ext cx="111775" cy="224375"/>
            </a:xfrm>
            <a:custGeom>
              <a:avLst/>
              <a:gdLst/>
              <a:ahLst/>
              <a:cxnLst/>
              <a:rect l="l" t="t" r="r" b="b"/>
              <a:pathLst>
                <a:path w="4471" h="8975" extrusionOk="0">
                  <a:moveTo>
                    <a:pt x="4336" y="1"/>
                  </a:moveTo>
                  <a:lnTo>
                    <a:pt x="1" y="8974"/>
                  </a:lnTo>
                  <a:lnTo>
                    <a:pt x="1" y="8974"/>
                  </a:lnTo>
                  <a:lnTo>
                    <a:pt x="4336" y="1"/>
                  </a:lnTo>
                  <a:lnTo>
                    <a:pt x="4471" y="1"/>
                  </a:lnTo>
                  <a:lnTo>
                    <a:pt x="4471" y="1"/>
                  </a:lnTo>
                  <a:close/>
                </a:path>
              </a:pathLst>
            </a:custGeom>
            <a:solidFill>
              <a:srgbClr val="BAC5E4"/>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53" name="Google Shape;954;p32">
              <a:extLst>
                <a:ext uri="{FF2B5EF4-FFF2-40B4-BE49-F238E27FC236}">
                  <a16:creationId xmlns:a16="http://schemas.microsoft.com/office/drawing/2014/main" id="{BE78E60F-BE5F-405F-95D2-22E34C03D440}"/>
                </a:ext>
              </a:extLst>
            </p:cNvPr>
            <p:cNvSpPr/>
            <p:nvPr/>
          </p:nvSpPr>
          <p:spPr>
            <a:xfrm>
              <a:off x="3597825" y="2131950"/>
              <a:ext cx="25" cy="25"/>
            </a:xfrm>
            <a:custGeom>
              <a:avLst/>
              <a:gdLst/>
              <a:ahLst/>
              <a:cxnLst/>
              <a:rect l="l" t="t" r="r" b="b"/>
              <a:pathLst>
                <a:path w="1" h="1" extrusionOk="0">
                  <a:moveTo>
                    <a:pt x="1" y="1"/>
                  </a:moveTo>
                  <a:lnTo>
                    <a:pt x="1" y="1"/>
                  </a:lnTo>
                  <a:lnTo>
                    <a:pt x="1" y="1"/>
                  </a:lnTo>
                  <a:lnTo>
                    <a:pt x="1" y="1"/>
                  </a:lnTo>
                  <a:close/>
                </a:path>
              </a:pathLst>
            </a:custGeom>
            <a:solidFill>
              <a:srgbClr val="949EC2"/>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54" name="Google Shape;955;p32">
              <a:extLst>
                <a:ext uri="{FF2B5EF4-FFF2-40B4-BE49-F238E27FC236}">
                  <a16:creationId xmlns:a16="http://schemas.microsoft.com/office/drawing/2014/main" id="{B2349C7C-9B55-4EEA-89B3-753189FEC384}"/>
                </a:ext>
              </a:extLst>
            </p:cNvPr>
            <p:cNvSpPr/>
            <p:nvPr/>
          </p:nvSpPr>
          <p:spPr>
            <a:xfrm>
              <a:off x="3486075" y="2131950"/>
              <a:ext cx="160525" cy="231100"/>
            </a:xfrm>
            <a:custGeom>
              <a:avLst/>
              <a:gdLst/>
              <a:ahLst/>
              <a:cxnLst/>
              <a:rect l="l" t="t" r="r" b="b"/>
              <a:pathLst>
                <a:path w="6421" h="9244" extrusionOk="0">
                  <a:moveTo>
                    <a:pt x="4336" y="1"/>
                  </a:moveTo>
                  <a:lnTo>
                    <a:pt x="1" y="8974"/>
                  </a:lnTo>
                  <a:cubicBezTo>
                    <a:pt x="135" y="8974"/>
                    <a:pt x="539" y="8706"/>
                    <a:pt x="1244" y="8706"/>
                  </a:cubicBezTo>
                  <a:cubicBezTo>
                    <a:pt x="1816" y="8706"/>
                    <a:pt x="2387" y="8840"/>
                    <a:pt x="3059" y="9243"/>
                  </a:cubicBezTo>
                  <a:cubicBezTo>
                    <a:pt x="3362" y="5882"/>
                    <a:pt x="4471" y="3093"/>
                    <a:pt x="6420" y="841"/>
                  </a:cubicBezTo>
                  <a:cubicBezTo>
                    <a:pt x="5748" y="707"/>
                    <a:pt x="5042" y="438"/>
                    <a:pt x="4471" y="1"/>
                  </a:cubicBezTo>
                  <a:close/>
                </a:path>
              </a:pathLst>
            </a:custGeom>
            <a:solidFill>
              <a:schemeClr val="accent3"/>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55" name="Google Shape;956;p32">
              <a:extLst>
                <a:ext uri="{FF2B5EF4-FFF2-40B4-BE49-F238E27FC236}">
                  <a16:creationId xmlns:a16="http://schemas.microsoft.com/office/drawing/2014/main" id="{520DA718-FDBB-4BD2-8BF0-9CA9868E416E}"/>
                </a:ext>
              </a:extLst>
            </p:cNvPr>
            <p:cNvSpPr/>
            <p:nvPr/>
          </p:nvSpPr>
          <p:spPr>
            <a:xfrm>
              <a:off x="3996925" y="2131950"/>
              <a:ext cx="111775" cy="224375"/>
            </a:xfrm>
            <a:custGeom>
              <a:avLst/>
              <a:gdLst/>
              <a:ahLst/>
              <a:cxnLst/>
              <a:rect l="l" t="t" r="r" b="b"/>
              <a:pathLst>
                <a:path w="4471" h="8975" extrusionOk="0">
                  <a:moveTo>
                    <a:pt x="1" y="1"/>
                  </a:moveTo>
                  <a:lnTo>
                    <a:pt x="1" y="1"/>
                  </a:lnTo>
                  <a:lnTo>
                    <a:pt x="4471" y="8974"/>
                  </a:lnTo>
                  <a:lnTo>
                    <a:pt x="4471" y="8974"/>
                  </a:lnTo>
                  <a:close/>
                </a:path>
              </a:pathLst>
            </a:custGeom>
            <a:solidFill>
              <a:srgbClr val="BAC5E4"/>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56" name="Google Shape;957;p32">
              <a:extLst>
                <a:ext uri="{FF2B5EF4-FFF2-40B4-BE49-F238E27FC236}">
                  <a16:creationId xmlns:a16="http://schemas.microsoft.com/office/drawing/2014/main" id="{B2D2C12E-200E-42C0-9CB6-32AEB0EC3662}"/>
                </a:ext>
              </a:extLst>
            </p:cNvPr>
            <p:cNvSpPr/>
            <p:nvPr/>
          </p:nvSpPr>
          <p:spPr>
            <a:xfrm>
              <a:off x="3993575" y="2128600"/>
              <a:ext cx="3375" cy="3375"/>
            </a:xfrm>
            <a:custGeom>
              <a:avLst/>
              <a:gdLst/>
              <a:ahLst/>
              <a:cxnLst/>
              <a:rect l="l" t="t" r="r" b="b"/>
              <a:pathLst>
                <a:path w="135" h="135" extrusionOk="0">
                  <a:moveTo>
                    <a:pt x="0" y="0"/>
                  </a:moveTo>
                  <a:lnTo>
                    <a:pt x="0" y="135"/>
                  </a:lnTo>
                  <a:lnTo>
                    <a:pt x="135" y="135"/>
                  </a:lnTo>
                  <a:lnTo>
                    <a:pt x="0" y="0"/>
                  </a:lnTo>
                  <a:close/>
                </a:path>
              </a:pathLst>
            </a:custGeom>
            <a:solidFill>
              <a:srgbClr val="949EC2"/>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57" name="Google Shape;958;p32">
              <a:extLst>
                <a:ext uri="{FF2B5EF4-FFF2-40B4-BE49-F238E27FC236}">
                  <a16:creationId xmlns:a16="http://schemas.microsoft.com/office/drawing/2014/main" id="{DC9D3593-7232-4EF5-B495-B7A00FBF325F}"/>
                </a:ext>
              </a:extLst>
            </p:cNvPr>
            <p:cNvSpPr/>
            <p:nvPr/>
          </p:nvSpPr>
          <p:spPr>
            <a:xfrm>
              <a:off x="3933925" y="2128600"/>
              <a:ext cx="59675" cy="24400"/>
            </a:xfrm>
            <a:custGeom>
              <a:avLst/>
              <a:gdLst/>
              <a:ahLst/>
              <a:cxnLst/>
              <a:rect l="l" t="t" r="r" b="b"/>
              <a:pathLst>
                <a:path w="2387" h="976" extrusionOk="0">
                  <a:moveTo>
                    <a:pt x="2386" y="0"/>
                  </a:moveTo>
                  <a:lnTo>
                    <a:pt x="2386" y="0"/>
                  </a:lnTo>
                  <a:cubicBezTo>
                    <a:pt x="2324" y="33"/>
                    <a:pt x="2262" y="64"/>
                    <a:pt x="2200" y="95"/>
                  </a:cubicBezTo>
                  <a:lnTo>
                    <a:pt x="2200" y="95"/>
                  </a:lnTo>
                  <a:cubicBezTo>
                    <a:pt x="2300" y="53"/>
                    <a:pt x="2366" y="20"/>
                    <a:pt x="2386" y="0"/>
                  </a:cubicBezTo>
                  <a:close/>
                  <a:moveTo>
                    <a:pt x="2200" y="95"/>
                  </a:moveTo>
                  <a:lnTo>
                    <a:pt x="2200" y="95"/>
                  </a:lnTo>
                  <a:cubicBezTo>
                    <a:pt x="1632" y="332"/>
                    <a:pt x="0" y="861"/>
                    <a:pt x="0" y="975"/>
                  </a:cubicBezTo>
                  <a:cubicBezTo>
                    <a:pt x="654" y="726"/>
                    <a:pt x="1423" y="477"/>
                    <a:pt x="2200" y="95"/>
                  </a:cubicBezTo>
                  <a:close/>
                </a:path>
              </a:pathLst>
            </a:custGeom>
            <a:solidFill>
              <a:srgbClr val="2E3463"/>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58" name="Google Shape;959;p32">
              <a:extLst>
                <a:ext uri="{FF2B5EF4-FFF2-40B4-BE49-F238E27FC236}">
                  <a16:creationId xmlns:a16="http://schemas.microsoft.com/office/drawing/2014/main" id="{FCE84438-A020-49AA-9771-FCC57744A802}"/>
                </a:ext>
              </a:extLst>
            </p:cNvPr>
            <p:cNvSpPr/>
            <p:nvPr/>
          </p:nvSpPr>
          <p:spPr>
            <a:xfrm>
              <a:off x="3933925" y="2128600"/>
              <a:ext cx="174775" cy="237800"/>
            </a:xfrm>
            <a:custGeom>
              <a:avLst/>
              <a:gdLst/>
              <a:ahLst/>
              <a:cxnLst/>
              <a:rect l="l" t="t" r="r" b="b"/>
              <a:pathLst>
                <a:path w="6991" h="9512" extrusionOk="0">
                  <a:moveTo>
                    <a:pt x="2386" y="0"/>
                  </a:moveTo>
                  <a:cubicBezTo>
                    <a:pt x="1546" y="437"/>
                    <a:pt x="706" y="706"/>
                    <a:pt x="0" y="975"/>
                  </a:cubicBezTo>
                  <a:cubicBezTo>
                    <a:pt x="2252" y="2656"/>
                    <a:pt x="3227" y="5748"/>
                    <a:pt x="3798" y="9512"/>
                  </a:cubicBezTo>
                  <a:cubicBezTo>
                    <a:pt x="4336" y="9108"/>
                    <a:pt x="5042" y="8672"/>
                    <a:pt x="5747" y="8672"/>
                  </a:cubicBezTo>
                  <a:cubicBezTo>
                    <a:pt x="6151" y="8672"/>
                    <a:pt x="6588" y="8840"/>
                    <a:pt x="6991" y="9108"/>
                  </a:cubicBezTo>
                  <a:lnTo>
                    <a:pt x="2521" y="135"/>
                  </a:lnTo>
                  <a:lnTo>
                    <a:pt x="2386" y="135"/>
                  </a:lnTo>
                  <a:lnTo>
                    <a:pt x="2386" y="0"/>
                  </a:lnTo>
                  <a:close/>
                </a:path>
              </a:pathLst>
            </a:custGeom>
            <a:solidFill>
              <a:schemeClr val="accent3"/>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59" name="Google Shape;960;p32">
              <a:extLst>
                <a:ext uri="{FF2B5EF4-FFF2-40B4-BE49-F238E27FC236}">
                  <a16:creationId xmlns:a16="http://schemas.microsoft.com/office/drawing/2014/main" id="{03918BCF-4665-4000-8A7F-BAD72050685D}"/>
                </a:ext>
              </a:extLst>
            </p:cNvPr>
            <p:cNvSpPr/>
            <p:nvPr/>
          </p:nvSpPr>
          <p:spPr>
            <a:xfrm>
              <a:off x="3801175" y="2093300"/>
              <a:ext cx="108400" cy="238650"/>
            </a:xfrm>
            <a:custGeom>
              <a:avLst/>
              <a:gdLst/>
              <a:ahLst/>
              <a:cxnLst/>
              <a:rect l="l" t="t" r="r" b="b"/>
              <a:pathLst>
                <a:path w="4336" h="9546" extrusionOk="0">
                  <a:moveTo>
                    <a:pt x="4336" y="1"/>
                  </a:moveTo>
                  <a:lnTo>
                    <a:pt x="403" y="169"/>
                  </a:lnTo>
                  <a:lnTo>
                    <a:pt x="0" y="7731"/>
                  </a:lnTo>
                  <a:cubicBezTo>
                    <a:pt x="0" y="8000"/>
                    <a:pt x="135" y="8403"/>
                    <a:pt x="403" y="8706"/>
                  </a:cubicBezTo>
                  <a:cubicBezTo>
                    <a:pt x="1244" y="9546"/>
                    <a:pt x="2521" y="9411"/>
                    <a:pt x="3361" y="9546"/>
                  </a:cubicBezTo>
                  <a:cubicBezTo>
                    <a:pt x="3899" y="9546"/>
                    <a:pt x="4201" y="8974"/>
                    <a:pt x="3899" y="8403"/>
                  </a:cubicBezTo>
                  <a:lnTo>
                    <a:pt x="2084" y="7025"/>
                  </a:lnTo>
                  <a:lnTo>
                    <a:pt x="4336" y="1"/>
                  </a:lnTo>
                  <a:close/>
                </a:path>
              </a:pathLst>
            </a:custGeom>
            <a:solidFill>
              <a:srgbClr val="EBBB73"/>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60" name="Google Shape;961;p32">
              <a:extLst>
                <a:ext uri="{FF2B5EF4-FFF2-40B4-BE49-F238E27FC236}">
                  <a16:creationId xmlns:a16="http://schemas.microsoft.com/office/drawing/2014/main" id="{A19C359B-F0DD-4D01-9729-66F5974AD58E}"/>
                </a:ext>
              </a:extLst>
            </p:cNvPr>
            <p:cNvSpPr/>
            <p:nvPr/>
          </p:nvSpPr>
          <p:spPr>
            <a:xfrm>
              <a:off x="3814600" y="1806800"/>
              <a:ext cx="147075" cy="241175"/>
            </a:xfrm>
            <a:custGeom>
              <a:avLst/>
              <a:gdLst/>
              <a:ahLst/>
              <a:cxnLst/>
              <a:rect l="l" t="t" r="r" b="b"/>
              <a:pathLst>
                <a:path w="5883" h="9647" extrusionOk="0">
                  <a:moveTo>
                    <a:pt x="2824" y="0"/>
                  </a:moveTo>
                  <a:cubicBezTo>
                    <a:pt x="1984" y="0"/>
                    <a:pt x="1144" y="404"/>
                    <a:pt x="707" y="1378"/>
                  </a:cubicBezTo>
                  <a:cubicBezTo>
                    <a:pt x="438" y="1681"/>
                    <a:pt x="438" y="2084"/>
                    <a:pt x="438" y="2387"/>
                  </a:cubicBezTo>
                  <a:lnTo>
                    <a:pt x="1" y="9646"/>
                  </a:lnTo>
                  <a:lnTo>
                    <a:pt x="4370" y="9512"/>
                  </a:lnTo>
                  <a:lnTo>
                    <a:pt x="5613" y="5176"/>
                  </a:lnTo>
                  <a:cubicBezTo>
                    <a:pt x="5748" y="4605"/>
                    <a:pt x="5882" y="4201"/>
                    <a:pt x="5882" y="3630"/>
                  </a:cubicBezTo>
                  <a:cubicBezTo>
                    <a:pt x="5882" y="2790"/>
                    <a:pt x="5479" y="1815"/>
                    <a:pt x="4908" y="1109"/>
                  </a:cubicBezTo>
                  <a:cubicBezTo>
                    <a:pt x="4504" y="269"/>
                    <a:pt x="3664" y="0"/>
                    <a:pt x="2824" y="0"/>
                  </a:cubicBezTo>
                  <a:close/>
                </a:path>
              </a:pathLst>
            </a:custGeom>
            <a:solidFill>
              <a:schemeClr val="accent3"/>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61" name="Google Shape;962;p32">
              <a:extLst>
                <a:ext uri="{FF2B5EF4-FFF2-40B4-BE49-F238E27FC236}">
                  <a16:creationId xmlns:a16="http://schemas.microsoft.com/office/drawing/2014/main" id="{562D14E3-66C3-436E-8BFC-1081C86BF1C8}"/>
                </a:ext>
              </a:extLst>
            </p:cNvPr>
            <p:cNvSpPr/>
            <p:nvPr/>
          </p:nvSpPr>
          <p:spPr>
            <a:xfrm>
              <a:off x="3807875" y="2044575"/>
              <a:ext cx="140350" cy="52950"/>
            </a:xfrm>
            <a:custGeom>
              <a:avLst/>
              <a:gdLst/>
              <a:ahLst/>
              <a:cxnLst/>
              <a:rect l="l" t="t" r="r" b="b"/>
              <a:pathLst>
                <a:path w="5614" h="2118" extrusionOk="0">
                  <a:moveTo>
                    <a:pt x="5614" y="1"/>
                  </a:moveTo>
                  <a:lnTo>
                    <a:pt x="135" y="135"/>
                  </a:lnTo>
                  <a:lnTo>
                    <a:pt x="1" y="2118"/>
                  </a:lnTo>
                  <a:lnTo>
                    <a:pt x="4336" y="1950"/>
                  </a:lnTo>
                  <a:lnTo>
                    <a:pt x="5614" y="1"/>
                  </a:lnTo>
                  <a:close/>
                </a:path>
              </a:pathLst>
            </a:custGeom>
            <a:solidFill>
              <a:schemeClr val="dk2"/>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62" name="Google Shape;963;p32">
              <a:extLst>
                <a:ext uri="{FF2B5EF4-FFF2-40B4-BE49-F238E27FC236}">
                  <a16:creationId xmlns:a16="http://schemas.microsoft.com/office/drawing/2014/main" id="{B7821707-35BA-4100-AE96-D2C83EA58467}"/>
                </a:ext>
              </a:extLst>
            </p:cNvPr>
            <p:cNvSpPr/>
            <p:nvPr/>
          </p:nvSpPr>
          <p:spPr>
            <a:xfrm>
              <a:off x="3618850" y="2044575"/>
              <a:ext cx="143700" cy="48750"/>
            </a:xfrm>
            <a:custGeom>
              <a:avLst/>
              <a:gdLst/>
              <a:ahLst/>
              <a:cxnLst/>
              <a:rect l="l" t="t" r="r" b="b"/>
              <a:pathLst>
                <a:path w="5748" h="1950" extrusionOk="0">
                  <a:moveTo>
                    <a:pt x="0" y="1"/>
                  </a:moveTo>
                  <a:lnTo>
                    <a:pt x="1412" y="1950"/>
                  </a:lnTo>
                  <a:lnTo>
                    <a:pt x="5747" y="1950"/>
                  </a:lnTo>
                  <a:lnTo>
                    <a:pt x="5478" y="1"/>
                  </a:lnTo>
                  <a:close/>
                </a:path>
              </a:pathLst>
            </a:custGeom>
            <a:solidFill>
              <a:schemeClr val="dk2"/>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63" name="Google Shape;964;p32">
              <a:extLst>
                <a:ext uri="{FF2B5EF4-FFF2-40B4-BE49-F238E27FC236}">
                  <a16:creationId xmlns:a16="http://schemas.microsoft.com/office/drawing/2014/main" id="{8E05BF23-8AB3-4FB7-BFE9-2AF0C1DC7341}"/>
                </a:ext>
              </a:extLst>
            </p:cNvPr>
            <p:cNvSpPr/>
            <p:nvPr/>
          </p:nvSpPr>
          <p:spPr>
            <a:xfrm>
              <a:off x="3612125" y="1806800"/>
              <a:ext cx="143700" cy="237800"/>
            </a:xfrm>
            <a:custGeom>
              <a:avLst/>
              <a:gdLst/>
              <a:ahLst/>
              <a:cxnLst/>
              <a:rect l="l" t="t" r="r" b="b"/>
              <a:pathLst>
                <a:path w="5748" h="9512" extrusionOk="0">
                  <a:moveTo>
                    <a:pt x="3059" y="0"/>
                  </a:moveTo>
                  <a:cubicBezTo>
                    <a:pt x="2218" y="0"/>
                    <a:pt x="1546" y="269"/>
                    <a:pt x="975" y="975"/>
                  </a:cubicBezTo>
                  <a:cubicBezTo>
                    <a:pt x="403" y="1815"/>
                    <a:pt x="0" y="2790"/>
                    <a:pt x="0" y="3899"/>
                  </a:cubicBezTo>
                  <a:cubicBezTo>
                    <a:pt x="0" y="4336"/>
                    <a:pt x="135" y="4739"/>
                    <a:pt x="135" y="5042"/>
                  </a:cubicBezTo>
                  <a:lnTo>
                    <a:pt x="1378" y="9512"/>
                  </a:lnTo>
                  <a:lnTo>
                    <a:pt x="5747" y="9512"/>
                  </a:lnTo>
                  <a:lnTo>
                    <a:pt x="5579" y="2521"/>
                  </a:lnTo>
                  <a:cubicBezTo>
                    <a:pt x="5579" y="2084"/>
                    <a:pt x="5445" y="1815"/>
                    <a:pt x="5310" y="1378"/>
                  </a:cubicBezTo>
                  <a:cubicBezTo>
                    <a:pt x="4907" y="538"/>
                    <a:pt x="3899" y="0"/>
                    <a:pt x="3059" y="0"/>
                  </a:cubicBezTo>
                  <a:close/>
                </a:path>
              </a:pathLst>
            </a:custGeom>
            <a:solidFill>
              <a:schemeClr val="accent3"/>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64" name="Google Shape;965;p32">
              <a:extLst>
                <a:ext uri="{FF2B5EF4-FFF2-40B4-BE49-F238E27FC236}">
                  <a16:creationId xmlns:a16="http://schemas.microsoft.com/office/drawing/2014/main" id="{5CF38F30-90D7-4FEF-9DA0-987E76A17AEA}"/>
                </a:ext>
              </a:extLst>
            </p:cNvPr>
            <p:cNvSpPr/>
            <p:nvPr/>
          </p:nvSpPr>
          <p:spPr>
            <a:xfrm>
              <a:off x="3654125" y="2093300"/>
              <a:ext cx="105050" cy="238650"/>
            </a:xfrm>
            <a:custGeom>
              <a:avLst/>
              <a:gdLst/>
              <a:ahLst/>
              <a:cxnLst/>
              <a:rect l="l" t="t" r="r" b="b"/>
              <a:pathLst>
                <a:path w="4202" h="9546" extrusionOk="0">
                  <a:moveTo>
                    <a:pt x="269" y="1"/>
                  </a:moveTo>
                  <a:lnTo>
                    <a:pt x="2084" y="7025"/>
                  </a:lnTo>
                  <a:lnTo>
                    <a:pt x="269" y="8403"/>
                  </a:lnTo>
                  <a:cubicBezTo>
                    <a:pt x="1" y="8974"/>
                    <a:pt x="269" y="9546"/>
                    <a:pt x="841" y="9546"/>
                  </a:cubicBezTo>
                  <a:cubicBezTo>
                    <a:pt x="1681" y="9411"/>
                    <a:pt x="2925" y="9546"/>
                    <a:pt x="3765" y="8840"/>
                  </a:cubicBezTo>
                  <a:cubicBezTo>
                    <a:pt x="4067" y="8571"/>
                    <a:pt x="4202" y="8134"/>
                    <a:pt x="4202" y="7731"/>
                  </a:cubicBezTo>
                  <a:lnTo>
                    <a:pt x="4067" y="1"/>
                  </a:lnTo>
                  <a:close/>
                </a:path>
              </a:pathLst>
            </a:custGeom>
            <a:solidFill>
              <a:srgbClr val="EBBB73"/>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65" name="Google Shape;966;p32">
              <a:extLst>
                <a:ext uri="{FF2B5EF4-FFF2-40B4-BE49-F238E27FC236}">
                  <a16:creationId xmlns:a16="http://schemas.microsoft.com/office/drawing/2014/main" id="{337D2F4F-B070-42C9-8EA6-CDEF4931C7AF}"/>
                </a:ext>
              </a:extLst>
            </p:cNvPr>
            <p:cNvSpPr/>
            <p:nvPr/>
          </p:nvSpPr>
          <p:spPr>
            <a:xfrm>
              <a:off x="3706225" y="1631200"/>
              <a:ext cx="119325" cy="203350"/>
            </a:xfrm>
            <a:custGeom>
              <a:avLst/>
              <a:gdLst/>
              <a:ahLst/>
              <a:cxnLst/>
              <a:rect l="l" t="t" r="r" b="b"/>
              <a:pathLst>
                <a:path w="4773" h="8134" extrusionOk="0">
                  <a:moveTo>
                    <a:pt x="3933" y="0"/>
                  </a:moveTo>
                  <a:lnTo>
                    <a:pt x="0" y="437"/>
                  </a:lnTo>
                  <a:lnTo>
                    <a:pt x="0" y="1277"/>
                  </a:lnTo>
                  <a:lnTo>
                    <a:pt x="572" y="5210"/>
                  </a:lnTo>
                  <a:lnTo>
                    <a:pt x="572" y="6319"/>
                  </a:lnTo>
                  <a:cubicBezTo>
                    <a:pt x="706" y="7428"/>
                    <a:pt x="1681" y="8133"/>
                    <a:pt x="2823" y="8133"/>
                  </a:cubicBezTo>
                  <a:cubicBezTo>
                    <a:pt x="3933" y="7999"/>
                    <a:pt x="4773" y="7024"/>
                    <a:pt x="4638" y="5882"/>
                  </a:cubicBezTo>
                  <a:lnTo>
                    <a:pt x="4504" y="4907"/>
                  </a:lnTo>
                  <a:lnTo>
                    <a:pt x="4067" y="840"/>
                  </a:lnTo>
                  <a:lnTo>
                    <a:pt x="3933" y="0"/>
                  </a:lnTo>
                  <a:close/>
                </a:path>
              </a:pathLst>
            </a:custGeom>
            <a:solidFill>
              <a:srgbClr val="EBBB73"/>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66" name="Google Shape;967;p32">
              <a:extLst>
                <a:ext uri="{FF2B5EF4-FFF2-40B4-BE49-F238E27FC236}">
                  <a16:creationId xmlns:a16="http://schemas.microsoft.com/office/drawing/2014/main" id="{2A60D103-6178-4EEF-8631-09CF0C12991E}"/>
                </a:ext>
              </a:extLst>
            </p:cNvPr>
            <p:cNvSpPr/>
            <p:nvPr/>
          </p:nvSpPr>
          <p:spPr>
            <a:xfrm>
              <a:off x="3717150" y="1729500"/>
              <a:ext cx="101675" cy="42025"/>
            </a:xfrm>
            <a:custGeom>
              <a:avLst/>
              <a:gdLst/>
              <a:ahLst/>
              <a:cxnLst/>
              <a:rect l="l" t="t" r="r" b="b"/>
              <a:pathLst>
                <a:path w="4067" h="1681" extrusionOk="0">
                  <a:moveTo>
                    <a:pt x="4067" y="0"/>
                  </a:moveTo>
                  <a:cubicBezTo>
                    <a:pt x="2924" y="135"/>
                    <a:pt x="1815" y="135"/>
                    <a:pt x="706" y="135"/>
                  </a:cubicBezTo>
                  <a:lnTo>
                    <a:pt x="0" y="135"/>
                  </a:lnTo>
                  <a:lnTo>
                    <a:pt x="135" y="1278"/>
                  </a:lnTo>
                  <a:cubicBezTo>
                    <a:pt x="706" y="1546"/>
                    <a:pt x="1378" y="1681"/>
                    <a:pt x="1950" y="1681"/>
                  </a:cubicBezTo>
                  <a:cubicBezTo>
                    <a:pt x="2790" y="1681"/>
                    <a:pt x="3496" y="1412"/>
                    <a:pt x="4067" y="975"/>
                  </a:cubicBezTo>
                  <a:lnTo>
                    <a:pt x="4067" y="0"/>
                  </a:lnTo>
                  <a:close/>
                </a:path>
              </a:pathLst>
            </a:custGeom>
            <a:solidFill>
              <a:srgbClr val="E2A253"/>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67" name="Google Shape;968;p32">
              <a:extLst>
                <a:ext uri="{FF2B5EF4-FFF2-40B4-BE49-F238E27FC236}">
                  <a16:creationId xmlns:a16="http://schemas.microsoft.com/office/drawing/2014/main" id="{8B6B7A52-6939-47BC-9E36-15E369D4399F}"/>
                </a:ext>
              </a:extLst>
            </p:cNvPr>
            <p:cNvSpPr/>
            <p:nvPr/>
          </p:nvSpPr>
          <p:spPr>
            <a:xfrm>
              <a:off x="3891900" y="493050"/>
              <a:ext cx="840250" cy="1409575"/>
            </a:xfrm>
            <a:custGeom>
              <a:avLst/>
              <a:gdLst/>
              <a:ahLst/>
              <a:cxnLst/>
              <a:rect l="l" t="t" r="r" b="b"/>
              <a:pathLst>
                <a:path w="33610" h="56383" extrusionOk="0">
                  <a:moveTo>
                    <a:pt x="18315" y="1"/>
                  </a:moveTo>
                  <a:cubicBezTo>
                    <a:pt x="15526" y="1"/>
                    <a:pt x="12803" y="587"/>
                    <a:pt x="10520" y="1835"/>
                  </a:cubicBezTo>
                  <a:cubicBezTo>
                    <a:pt x="10352" y="1835"/>
                    <a:pt x="10218" y="2003"/>
                    <a:pt x="10083" y="2137"/>
                  </a:cubicBezTo>
                  <a:cubicBezTo>
                    <a:pt x="7159" y="3818"/>
                    <a:pt x="4908" y="6607"/>
                    <a:pt x="3362" y="9699"/>
                  </a:cubicBezTo>
                  <a:cubicBezTo>
                    <a:pt x="135" y="16421"/>
                    <a:pt x="1" y="24252"/>
                    <a:pt x="2118" y="31411"/>
                  </a:cubicBezTo>
                  <a:cubicBezTo>
                    <a:pt x="3799" y="37695"/>
                    <a:pt x="6991" y="43711"/>
                    <a:pt x="11193" y="48753"/>
                  </a:cubicBezTo>
                  <a:cubicBezTo>
                    <a:pt x="12470" y="50299"/>
                    <a:pt x="13881" y="51710"/>
                    <a:pt x="15259" y="53088"/>
                  </a:cubicBezTo>
                  <a:cubicBezTo>
                    <a:pt x="17376" y="54937"/>
                    <a:pt x="19326" y="56180"/>
                    <a:pt x="22115" y="56315"/>
                  </a:cubicBezTo>
                  <a:cubicBezTo>
                    <a:pt x="22454" y="56360"/>
                    <a:pt x="22799" y="56383"/>
                    <a:pt x="23145" y="56383"/>
                  </a:cubicBezTo>
                  <a:cubicBezTo>
                    <a:pt x="25103" y="56383"/>
                    <a:pt x="27120" y="55659"/>
                    <a:pt x="28434" y="54231"/>
                  </a:cubicBezTo>
                  <a:lnTo>
                    <a:pt x="28434" y="54231"/>
                  </a:lnTo>
                  <a:cubicBezTo>
                    <a:pt x="28305" y="54257"/>
                    <a:pt x="28180" y="54270"/>
                    <a:pt x="28060" y="54270"/>
                  </a:cubicBezTo>
                  <a:cubicBezTo>
                    <a:pt x="26356" y="54270"/>
                    <a:pt x="25487" y="51734"/>
                    <a:pt x="25644" y="50164"/>
                  </a:cubicBezTo>
                  <a:cubicBezTo>
                    <a:pt x="26047" y="47644"/>
                    <a:pt x="28165" y="45963"/>
                    <a:pt x="29677" y="44148"/>
                  </a:cubicBezTo>
                  <a:cubicBezTo>
                    <a:pt x="31358" y="42165"/>
                    <a:pt x="32366" y="39645"/>
                    <a:pt x="31929" y="37124"/>
                  </a:cubicBezTo>
                  <a:cubicBezTo>
                    <a:pt x="31526" y="35175"/>
                    <a:pt x="30517" y="33629"/>
                    <a:pt x="29980" y="31814"/>
                  </a:cubicBezTo>
                  <a:cubicBezTo>
                    <a:pt x="29677" y="30974"/>
                    <a:pt x="28837" y="28319"/>
                    <a:pt x="29408" y="27478"/>
                  </a:cubicBezTo>
                  <a:lnTo>
                    <a:pt x="29408" y="27478"/>
                  </a:lnTo>
                  <a:cubicBezTo>
                    <a:pt x="30390" y="28579"/>
                    <a:pt x="31292" y="30364"/>
                    <a:pt x="32931" y="30364"/>
                  </a:cubicBezTo>
                  <a:cubicBezTo>
                    <a:pt x="33144" y="30364"/>
                    <a:pt x="33370" y="30334"/>
                    <a:pt x="33609" y="30268"/>
                  </a:cubicBezTo>
                  <a:lnTo>
                    <a:pt x="33609" y="30268"/>
                  </a:lnTo>
                  <a:cubicBezTo>
                    <a:pt x="33599" y="30270"/>
                    <a:pt x="33588" y="30272"/>
                    <a:pt x="33576" y="30272"/>
                  </a:cubicBezTo>
                  <a:cubicBezTo>
                    <a:pt x="32992" y="30272"/>
                    <a:pt x="31792" y="26899"/>
                    <a:pt x="31660" y="26504"/>
                  </a:cubicBezTo>
                  <a:cubicBezTo>
                    <a:pt x="30954" y="23983"/>
                    <a:pt x="31089" y="21462"/>
                    <a:pt x="31223" y="18942"/>
                  </a:cubicBezTo>
                  <a:cubicBezTo>
                    <a:pt x="31358" y="16421"/>
                    <a:pt x="31526" y="14035"/>
                    <a:pt x="31223" y="11514"/>
                  </a:cubicBezTo>
                  <a:cubicBezTo>
                    <a:pt x="30685" y="8153"/>
                    <a:pt x="29274" y="4792"/>
                    <a:pt x="26619" y="2675"/>
                  </a:cubicBezTo>
                  <a:cubicBezTo>
                    <a:pt x="24502" y="995"/>
                    <a:pt x="21846" y="154"/>
                    <a:pt x="19191" y="20"/>
                  </a:cubicBezTo>
                  <a:cubicBezTo>
                    <a:pt x="18899" y="7"/>
                    <a:pt x="18607" y="1"/>
                    <a:pt x="18315" y="1"/>
                  </a:cubicBezTo>
                  <a:close/>
                </a:path>
              </a:pathLst>
            </a:custGeom>
            <a:solidFill>
              <a:srgbClr val="FFEC9D"/>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68" name="Google Shape;969;p32">
              <a:extLst>
                <a:ext uri="{FF2B5EF4-FFF2-40B4-BE49-F238E27FC236}">
                  <a16:creationId xmlns:a16="http://schemas.microsoft.com/office/drawing/2014/main" id="{548747E1-6539-4474-B690-A9CB6E6D7989}"/>
                </a:ext>
              </a:extLst>
            </p:cNvPr>
            <p:cNvSpPr/>
            <p:nvPr/>
          </p:nvSpPr>
          <p:spPr>
            <a:xfrm>
              <a:off x="4056600" y="538900"/>
              <a:ext cx="304175" cy="1172975"/>
            </a:xfrm>
            <a:custGeom>
              <a:avLst/>
              <a:gdLst/>
              <a:ahLst/>
              <a:cxnLst/>
              <a:rect l="l" t="t" r="r" b="b"/>
              <a:pathLst>
                <a:path w="12167" h="46919" extrusionOk="0">
                  <a:moveTo>
                    <a:pt x="3932" y="1"/>
                  </a:moveTo>
                  <a:cubicBezTo>
                    <a:pt x="3764" y="1"/>
                    <a:pt x="3630" y="169"/>
                    <a:pt x="3495" y="303"/>
                  </a:cubicBezTo>
                  <a:cubicBezTo>
                    <a:pt x="2084" y="1009"/>
                    <a:pt x="975" y="1984"/>
                    <a:pt x="0" y="3093"/>
                  </a:cubicBezTo>
                  <a:cubicBezTo>
                    <a:pt x="1815" y="4202"/>
                    <a:pt x="3630" y="5345"/>
                    <a:pt x="5445" y="6723"/>
                  </a:cubicBezTo>
                  <a:cubicBezTo>
                    <a:pt x="4336" y="6050"/>
                    <a:pt x="3495" y="5614"/>
                    <a:pt x="2252" y="5614"/>
                  </a:cubicBezTo>
                  <a:lnTo>
                    <a:pt x="1949" y="5614"/>
                  </a:lnTo>
                  <a:cubicBezTo>
                    <a:pt x="3764" y="7160"/>
                    <a:pt x="6285" y="7865"/>
                    <a:pt x="8268" y="9546"/>
                  </a:cubicBezTo>
                  <a:cubicBezTo>
                    <a:pt x="8806" y="10083"/>
                    <a:pt x="9377" y="10655"/>
                    <a:pt x="9948" y="11226"/>
                  </a:cubicBezTo>
                  <a:cubicBezTo>
                    <a:pt x="9814" y="10789"/>
                    <a:pt x="9814" y="10252"/>
                    <a:pt x="9814" y="9680"/>
                  </a:cubicBezTo>
                  <a:cubicBezTo>
                    <a:pt x="9242" y="6319"/>
                    <a:pt x="7696" y="2958"/>
                    <a:pt x="5041" y="841"/>
                  </a:cubicBezTo>
                  <a:cubicBezTo>
                    <a:pt x="4605" y="572"/>
                    <a:pt x="4336" y="303"/>
                    <a:pt x="3932" y="1"/>
                  </a:cubicBezTo>
                  <a:close/>
                  <a:moveTo>
                    <a:pt x="10217" y="25073"/>
                  </a:moveTo>
                  <a:cubicBezTo>
                    <a:pt x="9948" y="25644"/>
                    <a:pt x="9646" y="26216"/>
                    <a:pt x="9242" y="26888"/>
                  </a:cubicBezTo>
                  <a:lnTo>
                    <a:pt x="9108" y="27056"/>
                  </a:lnTo>
                  <a:cubicBezTo>
                    <a:pt x="9814" y="27896"/>
                    <a:pt x="10486" y="28568"/>
                    <a:pt x="11494" y="28568"/>
                  </a:cubicBezTo>
                  <a:cubicBezTo>
                    <a:pt x="11763" y="28568"/>
                    <a:pt x="11898" y="28568"/>
                    <a:pt x="12166" y="28434"/>
                  </a:cubicBezTo>
                  <a:cubicBezTo>
                    <a:pt x="11629" y="28434"/>
                    <a:pt x="10654" y="26048"/>
                    <a:pt x="10217" y="25073"/>
                  </a:cubicBezTo>
                  <a:close/>
                  <a:moveTo>
                    <a:pt x="10217" y="34618"/>
                  </a:moveTo>
                  <a:cubicBezTo>
                    <a:pt x="9948" y="35592"/>
                    <a:pt x="9108" y="36433"/>
                    <a:pt x="8268" y="36970"/>
                  </a:cubicBezTo>
                  <a:cubicBezTo>
                    <a:pt x="7562" y="37273"/>
                    <a:pt x="6991" y="37407"/>
                    <a:pt x="6150" y="37407"/>
                  </a:cubicBezTo>
                  <a:lnTo>
                    <a:pt x="5445" y="37407"/>
                  </a:lnTo>
                  <a:cubicBezTo>
                    <a:pt x="4336" y="39222"/>
                    <a:pt x="2924" y="40903"/>
                    <a:pt x="1412" y="42449"/>
                  </a:cubicBezTo>
                  <a:cubicBezTo>
                    <a:pt x="2386" y="43995"/>
                    <a:pt x="3495" y="45541"/>
                    <a:pt x="4605" y="46919"/>
                  </a:cubicBezTo>
                  <a:cubicBezTo>
                    <a:pt x="5445" y="45104"/>
                    <a:pt x="6991" y="43692"/>
                    <a:pt x="8268" y="42314"/>
                  </a:cubicBezTo>
                  <a:cubicBezTo>
                    <a:pt x="9948" y="40331"/>
                    <a:pt x="10923" y="37811"/>
                    <a:pt x="10352" y="35290"/>
                  </a:cubicBezTo>
                  <a:cubicBezTo>
                    <a:pt x="10352" y="35021"/>
                    <a:pt x="10352" y="34887"/>
                    <a:pt x="10217" y="34618"/>
                  </a:cubicBezTo>
                  <a:close/>
                </a:path>
              </a:pathLst>
            </a:custGeom>
            <a:solidFill>
              <a:srgbClr val="EDD56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69" name="Google Shape;970;p32">
              <a:extLst>
                <a:ext uri="{FF2B5EF4-FFF2-40B4-BE49-F238E27FC236}">
                  <a16:creationId xmlns:a16="http://schemas.microsoft.com/office/drawing/2014/main" id="{E39C8106-1F31-4C6A-83AA-519F66B4BA9C}"/>
                </a:ext>
              </a:extLst>
            </p:cNvPr>
            <p:cNvSpPr/>
            <p:nvPr/>
          </p:nvSpPr>
          <p:spPr>
            <a:xfrm>
              <a:off x="2718975" y="714525"/>
              <a:ext cx="861250" cy="1396700"/>
            </a:xfrm>
            <a:custGeom>
              <a:avLst/>
              <a:gdLst/>
              <a:ahLst/>
              <a:cxnLst/>
              <a:rect l="l" t="t" r="r" b="b"/>
              <a:pathLst>
                <a:path w="34450" h="55868" extrusionOk="0">
                  <a:moveTo>
                    <a:pt x="0" y="28971"/>
                  </a:moveTo>
                  <a:lnTo>
                    <a:pt x="0" y="28971"/>
                  </a:lnTo>
                  <a:cubicBezTo>
                    <a:pt x="15" y="28978"/>
                    <a:pt x="30" y="28984"/>
                    <a:pt x="46" y="28987"/>
                  </a:cubicBezTo>
                  <a:lnTo>
                    <a:pt x="46" y="28987"/>
                  </a:lnTo>
                  <a:cubicBezTo>
                    <a:pt x="31" y="28981"/>
                    <a:pt x="15" y="28976"/>
                    <a:pt x="0" y="28971"/>
                  </a:cubicBezTo>
                  <a:close/>
                  <a:moveTo>
                    <a:pt x="16805" y="0"/>
                  </a:moveTo>
                  <a:cubicBezTo>
                    <a:pt x="14149" y="0"/>
                    <a:pt x="11494" y="538"/>
                    <a:pt x="9243" y="1949"/>
                  </a:cubicBezTo>
                  <a:cubicBezTo>
                    <a:pt x="6453" y="3899"/>
                    <a:pt x="4638" y="7125"/>
                    <a:pt x="3932" y="10486"/>
                  </a:cubicBezTo>
                  <a:cubicBezTo>
                    <a:pt x="3361" y="12872"/>
                    <a:pt x="3361" y="15393"/>
                    <a:pt x="3227" y="17779"/>
                  </a:cubicBezTo>
                  <a:cubicBezTo>
                    <a:pt x="3227" y="20300"/>
                    <a:pt x="3092" y="22820"/>
                    <a:pt x="2252" y="25341"/>
                  </a:cubicBezTo>
                  <a:cubicBezTo>
                    <a:pt x="2123" y="25728"/>
                    <a:pt x="696" y="28989"/>
                    <a:pt x="75" y="28989"/>
                  </a:cubicBezTo>
                  <a:cubicBezTo>
                    <a:pt x="65" y="28989"/>
                    <a:pt x="55" y="28988"/>
                    <a:pt x="46" y="28987"/>
                  </a:cubicBezTo>
                  <a:lnTo>
                    <a:pt x="46" y="28987"/>
                  </a:lnTo>
                  <a:cubicBezTo>
                    <a:pt x="319" y="29079"/>
                    <a:pt x="578" y="29120"/>
                    <a:pt x="825" y="29120"/>
                  </a:cubicBezTo>
                  <a:cubicBezTo>
                    <a:pt x="2344" y="29120"/>
                    <a:pt x="3389" y="27540"/>
                    <a:pt x="4336" y="26450"/>
                  </a:cubicBezTo>
                  <a:lnTo>
                    <a:pt x="4336" y="26450"/>
                  </a:lnTo>
                  <a:cubicBezTo>
                    <a:pt x="4907" y="27425"/>
                    <a:pt x="3932" y="29945"/>
                    <a:pt x="3496" y="30786"/>
                  </a:cubicBezTo>
                  <a:cubicBezTo>
                    <a:pt x="2823" y="32466"/>
                    <a:pt x="1681" y="34012"/>
                    <a:pt x="1277" y="35827"/>
                  </a:cubicBezTo>
                  <a:cubicBezTo>
                    <a:pt x="572" y="38516"/>
                    <a:pt x="1277" y="41036"/>
                    <a:pt x="2823" y="43120"/>
                  </a:cubicBezTo>
                  <a:cubicBezTo>
                    <a:pt x="4201" y="44935"/>
                    <a:pt x="6184" y="46918"/>
                    <a:pt x="6319" y="49438"/>
                  </a:cubicBezTo>
                  <a:cubicBezTo>
                    <a:pt x="6443" y="50994"/>
                    <a:pt x="5502" y="53385"/>
                    <a:pt x="3682" y="53385"/>
                  </a:cubicBezTo>
                  <a:cubicBezTo>
                    <a:pt x="3536" y="53385"/>
                    <a:pt x="3384" y="53370"/>
                    <a:pt x="3227" y="53337"/>
                  </a:cubicBezTo>
                  <a:lnTo>
                    <a:pt x="3227" y="53337"/>
                  </a:lnTo>
                  <a:cubicBezTo>
                    <a:pt x="4773" y="55017"/>
                    <a:pt x="7159" y="55858"/>
                    <a:pt x="9377" y="55858"/>
                  </a:cubicBezTo>
                  <a:cubicBezTo>
                    <a:pt x="9517" y="55864"/>
                    <a:pt x="9655" y="55868"/>
                    <a:pt x="9792" y="55868"/>
                  </a:cubicBezTo>
                  <a:cubicBezTo>
                    <a:pt x="12407" y="55868"/>
                    <a:pt x="14396" y="54665"/>
                    <a:pt x="16536" y="53068"/>
                  </a:cubicBezTo>
                  <a:cubicBezTo>
                    <a:pt x="18787" y="51253"/>
                    <a:pt x="21006" y="49136"/>
                    <a:pt x="22989" y="46750"/>
                  </a:cubicBezTo>
                  <a:cubicBezTo>
                    <a:pt x="26618" y="42549"/>
                    <a:pt x="29408" y="37810"/>
                    <a:pt x="31391" y="32634"/>
                  </a:cubicBezTo>
                  <a:cubicBezTo>
                    <a:pt x="33911" y="25610"/>
                    <a:pt x="34449" y="17779"/>
                    <a:pt x="31794" y="10923"/>
                  </a:cubicBezTo>
                  <a:cubicBezTo>
                    <a:pt x="30550" y="7696"/>
                    <a:pt x="28568" y="4739"/>
                    <a:pt x="25778" y="2655"/>
                  </a:cubicBezTo>
                  <a:cubicBezTo>
                    <a:pt x="25207" y="2386"/>
                    <a:pt x="24669" y="1949"/>
                    <a:pt x="24098" y="1681"/>
                  </a:cubicBezTo>
                  <a:cubicBezTo>
                    <a:pt x="21846" y="538"/>
                    <a:pt x="19325" y="0"/>
                    <a:pt x="16805" y="0"/>
                  </a:cubicBezTo>
                  <a:close/>
                </a:path>
              </a:pathLst>
            </a:custGeom>
            <a:solidFill>
              <a:srgbClr val="FFEC9D"/>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70" name="Google Shape;971;p32">
              <a:extLst>
                <a:ext uri="{FF2B5EF4-FFF2-40B4-BE49-F238E27FC236}">
                  <a16:creationId xmlns:a16="http://schemas.microsoft.com/office/drawing/2014/main" id="{59805321-2B20-4A22-B7EE-118F0F0AFEBE}"/>
                </a:ext>
              </a:extLst>
            </p:cNvPr>
            <p:cNvSpPr/>
            <p:nvPr/>
          </p:nvSpPr>
          <p:spPr>
            <a:xfrm>
              <a:off x="3135725" y="1369050"/>
              <a:ext cx="315100" cy="514225"/>
            </a:xfrm>
            <a:custGeom>
              <a:avLst/>
              <a:gdLst/>
              <a:ahLst/>
              <a:cxnLst/>
              <a:rect l="l" t="t" r="r" b="b"/>
              <a:pathLst>
                <a:path w="12604" h="20569" extrusionOk="0">
                  <a:moveTo>
                    <a:pt x="975" y="0"/>
                  </a:moveTo>
                  <a:cubicBezTo>
                    <a:pt x="706" y="572"/>
                    <a:pt x="269" y="840"/>
                    <a:pt x="135" y="840"/>
                  </a:cubicBezTo>
                  <a:lnTo>
                    <a:pt x="0" y="840"/>
                  </a:lnTo>
                  <a:cubicBezTo>
                    <a:pt x="437" y="975"/>
                    <a:pt x="706" y="1109"/>
                    <a:pt x="840" y="1109"/>
                  </a:cubicBezTo>
                  <a:cubicBezTo>
                    <a:pt x="1277" y="1109"/>
                    <a:pt x="1546" y="975"/>
                    <a:pt x="1949" y="840"/>
                  </a:cubicBezTo>
                  <a:cubicBezTo>
                    <a:pt x="1546" y="572"/>
                    <a:pt x="1277" y="269"/>
                    <a:pt x="975" y="0"/>
                  </a:cubicBezTo>
                  <a:close/>
                  <a:moveTo>
                    <a:pt x="3932" y="1950"/>
                  </a:moveTo>
                  <a:cubicBezTo>
                    <a:pt x="3798" y="2252"/>
                    <a:pt x="3630" y="2521"/>
                    <a:pt x="3630" y="2655"/>
                  </a:cubicBezTo>
                  <a:cubicBezTo>
                    <a:pt x="3495" y="2790"/>
                    <a:pt x="3495" y="2924"/>
                    <a:pt x="3361" y="3092"/>
                  </a:cubicBezTo>
                  <a:cubicBezTo>
                    <a:pt x="3630" y="2790"/>
                    <a:pt x="3932" y="2386"/>
                    <a:pt x="4201" y="2084"/>
                  </a:cubicBezTo>
                  <a:cubicBezTo>
                    <a:pt x="4067" y="2084"/>
                    <a:pt x="3932" y="2084"/>
                    <a:pt x="3932" y="1950"/>
                  </a:cubicBezTo>
                  <a:close/>
                  <a:moveTo>
                    <a:pt x="2958" y="3932"/>
                  </a:moveTo>
                  <a:lnTo>
                    <a:pt x="2958" y="3932"/>
                  </a:lnTo>
                  <a:cubicBezTo>
                    <a:pt x="2386" y="5176"/>
                    <a:pt x="1681" y="6453"/>
                    <a:pt x="1277" y="7831"/>
                  </a:cubicBezTo>
                  <a:cubicBezTo>
                    <a:pt x="571" y="10352"/>
                    <a:pt x="1277" y="12872"/>
                    <a:pt x="2958" y="14990"/>
                  </a:cubicBezTo>
                  <a:cubicBezTo>
                    <a:pt x="4201" y="16670"/>
                    <a:pt x="5882" y="18485"/>
                    <a:pt x="6319" y="20569"/>
                  </a:cubicBezTo>
                  <a:cubicBezTo>
                    <a:pt x="8671" y="17779"/>
                    <a:pt x="10788" y="14687"/>
                    <a:pt x="12603" y="11326"/>
                  </a:cubicBezTo>
                  <a:cubicBezTo>
                    <a:pt x="11494" y="10789"/>
                    <a:pt x="10520" y="9948"/>
                    <a:pt x="9679" y="9243"/>
                  </a:cubicBezTo>
                  <a:cubicBezTo>
                    <a:pt x="9511" y="9243"/>
                    <a:pt x="9377" y="9377"/>
                    <a:pt x="9242" y="9512"/>
                  </a:cubicBezTo>
                  <a:cubicBezTo>
                    <a:pt x="8537" y="9814"/>
                    <a:pt x="7831" y="9948"/>
                    <a:pt x="7159" y="9948"/>
                  </a:cubicBezTo>
                  <a:cubicBezTo>
                    <a:pt x="4773" y="9948"/>
                    <a:pt x="2655" y="7966"/>
                    <a:pt x="2655" y="5445"/>
                  </a:cubicBezTo>
                  <a:cubicBezTo>
                    <a:pt x="2655" y="4907"/>
                    <a:pt x="2790" y="4470"/>
                    <a:pt x="2958" y="3932"/>
                  </a:cubicBezTo>
                  <a:close/>
                </a:path>
              </a:pathLst>
            </a:custGeom>
            <a:solidFill>
              <a:srgbClr val="EDD56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71" name="Google Shape;972;p32">
              <a:extLst>
                <a:ext uri="{FF2B5EF4-FFF2-40B4-BE49-F238E27FC236}">
                  <a16:creationId xmlns:a16="http://schemas.microsoft.com/office/drawing/2014/main" id="{153086B4-590F-4CE6-8033-0ABD1149B7B0}"/>
                </a:ext>
              </a:extLst>
            </p:cNvPr>
            <p:cNvSpPr/>
            <p:nvPr/>
          </p:nvSpPr>
          <p:spPr>
            <a:xfrm>
              <a:off x="3198725" y="661575"/>
              <a:ext cx="1124250" cy="1071300"/>
            </a:xfrm>
            <a:custGeom>
              <a:avLst/>
              <a:gdLst/>
              <a:ahLst/>
              <a:cxnLst/>
              <a:rect l="l" t="t" r="r" b="b"/>
              <a:pathLst>
                <a:path w="44970" h="42852" extrusionOk="0">
                  <a:moveTo>
                    <a:pt x="21443" y="1"/>
                  </a:moveTo>
                  <a:cubicBezTo>
                    <a:pt x="9512" y="1"/>
                    <a:pt x="1" y="9680"/>
                    <a:pt x="1" y="21443"/>
                  </a:cubicBezTo>
                  <a:cubicBezTo>
                    <a:pt x="1" y="24670"/>
                    <a:pt x="707" y="27593"/>
                    <a:pt x="1816" y="30383"/>
                  </a:cubicBezTo>
                  <a:cubicBezTo>
                    <a:pt x="841" y="31089"/>
                    <a:pt x="135" y="32366"/>
                    <a:pt x="135" y="33744"/>
                  </a:cubicBezTo>
                  <a:cubicBezTo>
                    <a:pt x="135" y="36265"/>
                    <a:pt x="2253" y="38247"/>
                    <a:pt x="4639" y="38247"/>
                  </a:cubicBezTo>
                  <a:cubicBezTo>
                    <a:pt x="5613" y="38247"/>
                    <a:pt x="6454" y="37945"/>
                    <a:pt x="7159" y="37542"/>
                  </a:cubicBezTo>
                  <a:cubicBezTo>
                    <a:pt x="10924" y="40903"/>
                    <a:pt x="15965" y="42852"/>
                    <a:pt x="21443" y="42852"/>
                  </a:cubicBezTo>
                  <a:cubicBezTo>
                    <a:pt x="29274" y="42852"/>
                    <a:pt x="35996" y="38651"/>
                    <a:pt x="39760" y="32500"/>
                  </a:cubicBezTo>
                  <a:lnTo>
                    <a:pt x="40465" y="32500"/>
                  </a:lnTo>
                  <a:cubicBezTo>
                    <a:pt x="42852" y="32500"/>
                    <a:pt x="44969" y="30551"/>
                    <a:pt x="44969" y="28030"/>
                  </a:cubicBezTo>
                  <a:cubicBezTo>
                    <a:pt x="44969" y="26484"/>
                    <a:pt x="43961" y="24938"/>
                    <a:pt x="42717" y="24233"/>
                  </a:cubicBezTo>
                  <a:cubicBezTo>
                    <a:pt x="42717" y="23258"/>
                    <a:pt x="42852" y="22418"/>
                    <a:pt x="42852" y="21443"/>
                  </a:cubicBezTo>
                  <a:cubicBezTo>
                    <a:pt x="42852" y="9680"/>
                    <a:pt x="33206" y="1"/>
                    <a:pt x="21443" y="1"/>
                  </a:cubicBezTo>
                  <a:close/>
                </a:path>
              </a:pathLst>
            </a:custGeom>
            <a:solidFill>
              <a:srgbClr val="EBBB73"/>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72" name="Google Shape;973;p32">
              <a:extLst>
                <a:ext uri="{FF2B5EF4-FFF2-40B4-BE49-F238E27FC236}">
                  <a16:creationId xmlns:a16="http://schemas.microsoft.com/office/drawing/2014/main" id="{7D879F0C-F3A7-4D49-A9AD-4DD859D495A5}"/>
                </a:ext>
              </a:extLst>
            </p:cNvPr>
            <p:cNvSpPr/>
            <p:nvPr/>
          </p:nvSpPr>
          <p:spPr>
            <a:xfrm>
              <a:off x="3352500" y="1064050"/>
              <a:ext cx="830150" cy="259650"/>
            </a:xfrm>
            <a:custGeom>
              <a:avLst/>
              <a:gdLst/>
              <a:ahLst/>
              <a:cxnLst/>
              <a:rect l="l" t="t" r="r" b="b"/>
              <a:pathLst>
                <a:path w="33206" h="10386" extrusionOk="0">
                  <a:moveTo>
                    <a:pt x="21711" y="0"/>
                  </a:moveTo>
                  <a:cubicBezTo>
                    <a:pt x="21577" y="841"/>
                    <a:pt x="20333" y="1681"/>
                    <a:pt x="19056" y="2823"/>
                  </a:cubicBezTo>
                  <a:cubicBezTo>
                    <a:pt x="20468" y="2823"/>
                    <a:pt x="21711" y="2958"/>
                    <a:pt x="22854" y="3227"/>
                  </a:cubicBezTo>
                  <a:cubicBezTo>
                    <a:pt x="22854" y="2689"/>
                    <a:pt x="22551" y="1983"/>
                    <a:pt x="22417" y="1412"/>
                  </a:cubicBezTo>
                  <a:cubicBezTo>
                    <a:pt x="22283" y="1009"/>
                    <a:pt x="21711" y="572"/>
                    <a:pt x="21711" y="0"/>
                  </a:cubicBezTo>
                  <a:close/>
                  <a:moveTo>
                    <a:pt x="0" y="6184"/>
                  </a:moveTo>
                  <a:cubicBezTo>
                    <a:pt x="168" y="6453"/>
                    <a:pt x="571" y="7730"/>
                    <a:pt x="1008" y="8839"/>
                  </a:cubicBezTo>
                  <a:cubicBezTo>
                    <a:pt x="1412" y="8402"/>
                    <a:pt x="1849" y="7999"/>
                    <a:pt x="2252" y="7730"/>
                  </a:cubicBezTo>
                  <a:cubicBezTo>
                    <a:pt x="1546" y="7428"/>
                    <a:pt x="706" y="6890"/>
                    <a:pt x="0" y="6184"/>
                  </a:cubicBezTo>
                  <a:close/>
                  <a:moveTo>
                    <a:pt x="29408" y="437"/>
                  </a:moveTo>
                  <a:cubicBezTo>
                    <a:pt x="28567" y="1681"/>
                    <a:pt x="27324" y="2958"/>
                    <a:pt x="26047" y="4067"/>
                  </a:cubicBezTo>
                  <a:lnTo>
                    <a:pt x="25912" y="4067"/>
                  </a:lnTo>
                  <a:cubicBezTo>
                    <a:pt x="29004" y="5344"/>
                    <a:pt x="31525" y="7293"/>
                    <a:pt x="33205" y="10385"/>
                  </a:cubicBezTo>
                  <a:lnTo>
                    <a:pt x="33205" y="9680"/>
                  </a:lnTo>
                  <a:cubicBezTo>
                    <a:pt x="33071" y="8571"/>
                    <a:pt x="32769" y="7428"/>
                    <a:pt x="32365" y="6319"/>
                  </a:cubicBezTo>
                  <a:cubicBezTo>
                    <a:pt x="31525" y="4369"/>
                    <a:pt x="30248" y="2521"/>
                    <a:pt x="29408" y="437"/>
                  </a:cubicBezTo>
                  <a:close/>
                </a:path>
              </a:pathLst>
            </a:custGeom>
            <a:solidFill>
              <a:srgbClr val="E6AC60"/>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73" name="Google Shape;974;p32">
              <a:extLst>
                <a:ext uri="{FF2B5EF4-FFF2-40B4-BE49-F238E27FC236}">
                  <a16:creationId xmlns:a16="http://schemas.microsoft.com/office/drawing/2014/main" id="{7956E721-7885-44EC-93C9-29AF40104545}"/>
                </a:ext>
              </a:extLst>
            </p:cNvPr>
            <p:cNvSpPr/>
            <p:nvPr/>
          </p:nvSpPr>
          <p:spPr>
            <a:xfrm>
              <a:off x="4266650" y="1267375"/>
              <a:ext cx="56325" cy="94975"/>
            </a:xfrm>
            <a:custGeom>
              <a:avLst/>
              <a:gdLst/>
              <a:ahLst/>
              <a:cxnLst/>
              <a:rect l="l" t="t" r="r" b="b"/>
              <a:pathLst>
                <a:path w="2253" h="3799" extrusionOk="0">
                  <a:moveTo>
                    <a:pt x="1" y="1"/>
                  </a:moveTo>
                  <a:cubicBezTo>
                    <a:pt x="1244" y="707"/>
                    <a:pt x="2252" y="2253"/>
                    <a:pt x="2252" y="3798"/>
                  </a:cubicBezTo>
                  <a:cubicBezTo>
                    <a:pt x="2252" y="2118"/>
                    <a:pt x="1244" y="707"/>
                    <a:pt x="1" y="1"/>
                  </a:cubicBezTo>
                  <a:close/>
                </a:path>
              </a:pathLst>
            </a:custGeom>
            <a:solidFill>
              <a:srgbClr val="F0D390"/>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74" name="Google Shape;975;p32">
              <a:extLst>
                <a:ext uri="{FF2B5EF4-FFF2-40B4-BE49-F238E27FC236}">
                  <a16:creationId xmlns:a16="http://schemas.microsoft.com/office/drawing/2014/main" id="{CEB963D2-A019-4E38-BFF8-C0C2161238BD}"/>
                </a:ext>
              </a:extLst>
            </p:cNvPr>
            <p:cNvSpPr/>
            <p:nvPr/>
          </p:nvSpPr>
          <p:spPr>
            <a:xfrm>
              <a:off x="4210350" y="1463150"/>
              <a:ext cx="52950" cy="10950"/>
            </a:xfrm>
            <a:custGeom>
              <a:avLst/>
              <a:gdLst/>
              <a:ahLst/>
              <a:cxnLst/>
              <a:rect l="l" t="t" r="r" b="b"/>
              <a:pathLst>
                <a:path w="2118" h="438" extrusionOk="0">
                  <a:moveTo>
                    <a:pt x="2117" y="1"/>
                  </a:moveTo>
                  <a:lnTo>
                    <a:pt x="2117" y="1"/>
                  </a:lnTo>
                  <a:cubicBezTo>
                    <a:pt x="1412" y="303"/>
                    <a:pt x="706" y="437"/>
                    <a:pt x="0" y="437"/>
                  </a:cubicBezTo>
                  <a:cubicBezTo>
                    <a:pt x="841" y="437"/>
                    <a:pt x="1412" y="303"/>
                    <a:pt x="2117" y="1"/>
                  </a:cubicBezTo>
                  <a:close/>
                </a:path>
              </a:pathLst>
            </a:custGeom>
            <a:solidFill>
              <a:srgbClr val="E7BD6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75" name="Google Shape;976;p32">
              <a:extLst>
                <a:ext uri="{FF2B5EF4-FFF2-40B4-BE49-F238E27FC236}">
                  <a16:creationId xmlns:a16="http://schemas.microsoft.com/office/drawing/2014/main" id="{527EC3E6-0763-49D0-BA24-85035B9573D7}"/>
                </a:ext>
              </a:extLst>
            </p:cNvPr>
            <p:cNvSpPr/>
            <p:nvPr/>
          </p:nvSpPr>
          <p:spPr>
            <a:xfrm>
              <a:off x="4192700" y="1243000"/>
              <a:ext cx="130275" cy="231100"/>
            </a:xfrm>
            <a:custGeom>
              <a:avLst/>
              <a:gdLst/>
              <a:ahLst/>
              <a:cxnLst/>
              <a:rect l="l" t="t" r="r" b="b"/>
              <a:pathLst>
                <a:path w="5211" h="9244" extrusionOk="0">
                  <a:moveTo>
                    <a:pt x="2958" y="1"/>
                  </a:moveTo>
                  <a:cubicBezTo>
                    <a:pt x="2118" y="1413"/>
                    <a:pt x="1143" y="2925"/>
                    <a:pt x="1" y="4336"/>
                  </a:cubicBezTo>
                  <a:cubicBezTo>
                    <a:pt x="706" y="5882"/>
                    <a:pt x="706" y="7697"/>
                    <a:pt x="1" y="9243"/>
                  </a:cubicBezTo>
                  <a:lnTo>
                    <a:pt x="706" y="9243"/>
                  </a:lnTo>
                  <a:cubicBezTo>
                    <a:pt x="1412" y="9243"/>
                    <a:pt x="2118" y="9109"/>
                    <a:pt x="2824" y="8806"/>
                  </a:cubicBezTo>
                  <a:cubicBezTo>
                    <a:pt x="4067" y="7966"/>
                    <a:pt x="5042" y="6588"/>
                    <a:pt x="5210" y="5177"/>
                  </a:cubicBezTo>
                  <a:lnTo>
                    <a:pt x="5210" y="4773"/>
                  </a:lnTo>
                  <a:cubicBezTo>
                    <a:pt x="5210" y="3227"/>
                    <a:pt x="4202" y="1681"/>
                    <a:pt x="2958" y="976"/>
                  </a:cubicBezTo>
                  <a:lnTo>
                    <a:pt x="2958" y="1"/>
                  </a:lnTo>
                  <a:close/>
                </a:path>
              </a:pathLst>
            </a:custGeom>
            <a:solidFill>
              <a:srgbClr val="E6AC60"/>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76" name="Google Shape;977;p32">
              <a:extLst>
                <a:ext uri="{FF2B5EF4-FFF2-40B4-BE49-F238E27FC236}">
                  <a16:creationId xmlns:a16="http://schemas.microsoft.com/office/drawing/2014/main" id="{EE83BE8D-D17D-48E5-BDEF-F82A4C9A00E3}"/>
                </a:ext>
              </a:extLst>
            </p:cNvPr>
            <p:cNvSpPr/>
            <p:nvPr/>
          </p:nvSpPr>
          <p:spPr>
            <a:xfrm>
              <a:off x="3209650" y="1446350"/>
              <a:ext cx="10100" cy="21025"/>
            </a:xfrm>
            <a:custGeom>
              <a:avLst/>
              <a:gdLst/>
              <a:ahLst/>
              <a:cxnLst/>
              <a:rect l="l" t="t" r="r" b="b"/>
              <a:pathLst>
                <a:path w="404" h="841" extrusionOk="0">
                  <a:moveTo>
                    <a:pt x="404" y="0"/>
                  </a:moveTo>
                  <a:cubicBezTo>
                    <a:pt x="270" y="269"/>
                    <a:pt x="135" y="538"/>
                    <a:pt x="1" y="840"/>
                  </a:cubicBezTo>
                  <a:lnTo>
                    <a:pt x="135" y="840"/>
                  </a:lnTo>
                  <a:cubicBezTo>
                    <a:pt x="135" y="538"/>
                    <a:pt x="270" y="404"/>
                    <a:pt x="404" y="135"/>
                  </a:cubicBezTo>
                  <a:lnTo>
                    <a:pt x="404" y="0"/>
                  </a:lnTo>
                  <a:close/>
                </a:path>
              </a:pathLst>
            </a:custGeom>
            <a:solidFill>
              <a:srgbClr val="F0D390"/>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77" name="Google Shape;978;p32">
              <a:extLst>
                <a:ext uri="{FF2B5EF4-FFF2-40B4-BE49-F238E27FC236}">
                  <a16:creationId xmlns:a16="http://schemas.microsoft.com/office/drawing/2014/main" id="{8D40C63D-0482-47AA-9C48-04583E9AECE5}"/>
                </a:ext>
              </a:extLst>
            </p:cNvPr>
            <p:cNvSpPr/>
            <p:nvPr/>
          </p:nvSpPr>
          <p:spPr>
            <a:xfrm>
              <a:off x="3202100" y="1421125"/>
              <a:ext cx="38675" cy="83975"/>
            </a:xfrm>
            <a:custGeom>
              <a:avLst/>
              <a:gdLst/>
              <a:ahLst/>
              <a:cxnLst/>
              <a:rect l="l" t="t" r="r" b="b"/>
              <a:pathLst>
                <a:path w="1547" h="3359" extrusionOk="0">
                  <a:moveTo>
                    <a:pt x="1546" y="1"/>
                  </a:moveTo>
                  <a:cubicBezTo>
                    <a:pt x="1277" y="303"/>
                    <a:pt x="975" y="707"/>
                    <a:pt x="706" y="1009"/>
                  </a:cubicBezTo>
                  <a:lnTo>
                    <a:pt x="706" y="1144"/>
                  </a:lnTo>
                  <a:cubicBezTo>
                    <a:pt x="975" y="707"/>
                    <a:pt x="1277" y="438"/>
                    <a:pt x="1546" y="169"/>
                  </a:cubicBezTo>
                  <a:lnTo>
                    <a:pt x="1546" y="1"/>
                  </a:lnTo>
                  <a:close/>
                  <a:moveTo>
                    <a:pt x="303" y="1849"/>
                  </a:moveTo>
                  <a:cubicBezTo>
                    <a:pt x="192" y="2204"/>
                    <a:pt x="96" y="2514"/>
                    <a:pt x="43" y="2839"/>
                  </a:cubicBezTo>
                  <a:lnTo>
                    <a:pt x="43" y="2839"/>
                  </a:lnTo>
                  <a:cubicBezTo>
                    <a:pt x="104" y="2474"/>
                    <a:pt x="232" y="2123"/>
                    <a:pt x="437" y="1849"/>
                  </a:cubicBezTo>
                  <a:close/>
                  <a:moveTo>
                    <a:pt x="43" y="2839"/>
                  </a:moveTo>
                  <a:cubicBezTo>
                    <a:pt x="14" y="3011"/>
                    <a:pt x="0" y="3186"/>
                    <a:pt x="0" y="3358"/>
                  </a:cubicBezTo>
                  <a:lnTo>
                    <a:pt x="0" y="3358"/>
                  </a:lnTo>
                  <a:cubicBezTo>
                    <a:pt x="0" y="3176"/>
                    <a:pt x="16" y="3006"/>
                    <a:pt x="43" y="2839"/>
                  </a:cubicBezTo>
                  <a:close/>
                </a:path>
              </a:pathLst>
            </a:custGeom>
            <a:solidFill>
              <a:srgbClr val="E7BD6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78" name="Google Shape;979;p32">
              <a:extLst>
                <a:ext uri="{FF2B5EF4-FFF2-40B4-BE49-F238E27FC236}">
                  <a16:creationId xmlns:a16="http://schemas.microsoft.com/office/drawing/2014/main" id="{BE3D1C9A-770C-4C81-8A7B-E8BB39DCB010}"/>
                </a:ext>
              </a:extLst>
            </p:cNvPr>
            <p:cNvSpPr/>
            <p:nvPr/>
          </p:nvSpPr>
          <p:spPr>
            <a:xfrm>
              <a:off x="3202100" y="1320300"/>
              <a:ext cx="175625" cy="297475"/>
            </a:xfrm>
            <a:custGeom>
              <a:avLst/>
              <a:gdLst/>
              <a:ahLst/>
              <a:cxnLst/>
              <a:rect l="l" t="t" r="r" b="b"/>
              <a:pathLst>
                <a:path w="7025" h="11899" extrusionOk="0">
                  <a:moveTo>
                    <a:pt x="2655" y="1"/>
                  </a:moveTo>
                  <a:cubicBezTo>
                    <a:pt x="2655" y="1"/>
                    <a:pt x="2521" y="841"/>
                    <a:pt x="2521" y="1816"/>
                  </a:cubicBezTo>
                  <a:cubicBezTo>
                    <a:pt x="2655" y="2522"/>
                    <a:pt x="2958" y="3496"/>
                    <a:pt x="3495" y="4336"/>
                  </a:cubicBezTo>
                  <a:lnTo>
                    <a:pt x="3495" y="4471"/>
                  </a:lnTo>
                  <a:lnTo>
                    <a:pt x="3092" y="4471"/>
                  </a:lnTo>
                  <a:cubicBezTo>
                    <a:pt x="2655" y="4471"/>
                    <a:pt x="2118" y="4336"/>
                    <a:pt x="1546" y="4202"/>
                  </a:cubicBezTo>
                  <a:cubicBezTo>
                    <a:pt x="1277" y="4471"/>
                    <a:pt x="975" y="4740"/>
                    <a:pt x="706" y="5177"/>
                  </a:cubicBezTo>
                  <a:cubicBezTo>
                    <a:pt x="572" y="5446"/>
                    <a:pt x="437" y="5580"/>
                    <a:pt x="437" y="5882"/>
                  </a:cubicBezTo>
                  <a:cubicBezTo>
                    <a:pt x="135" y="6286"/>
                    <a:pt x="0" y="6857"/>
                    <a:pt x="0" y="7395"/>
                  </a:cubicBezTo>
                  <a:cubicBezTo>
                    <a:pt x="0" y="9916"/>
                    <a:pt x="2118" y="11898"/>
                    <a:pt x="4504" y="11898"/>
                  </a:cubicBezTo>
                  <a:cubicBezTo>
                    <a:pt x="4773" y="11898"/>
                    <a:pt x="5747" y="11764"/>
                    <a:pt x="6587" y="11462"/>
                  </a:cubicBezTo>
                  <a:cubicBezTo>
                    <a:pt x="6722" y="11327"/>
                    <a:pt x="6856" y="11193"/>
                    <a:pt x="7024" y="11193"/>
                  </a:cubicBezTo>
                  <a:cubicBezTo>
                    <a:pt x="6016" y="8672"/>
                    <a:pt x="2823" y="5580"/>
                    <a:pt x="5747" y="135"/>
                  </a:cubicBezTo>
                  <a:cubicBezTo>
                    <a:pt x="5882" y="135"/>
                    <a:pt x="5882" y="1"/>
                    <a:pt x="5882" y="1"/>
                  </a:cubicBezTo>
                  <a:cubicBezTo>
                    <a:pt x="5344" y="1"/>
                    <a:pt x="4773" y="135"/>
                    <a:pt x="4336" y="135"/>
                  </a:cubicBezTo>
                  <a:cubicBezTo>
                    <a:pt x="3361" y="135"/>
                    <a:pt x="2655" y="1"/>
                    <a:pt x="2655" y="1"/>
                  </a:cubicBezTo>
                  <a:close/>
                </a:path>
              </a:pathLst>
            </a:custGeom>
            <a:solidFill>
              <a:srgbClr val="E6AC60"/>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79" name="Google Shape;980;p32">
              <a:extLst>
                <a:ext uri="{FF2B5EF4-FFF2-40B4-BE49-F238E27FC236}">
                  <a16:creationId xmlns:a16="http://schemas.microsoft.com/office/drawing/2014/main" id="{1E77FE36-C89B-4203-8BE3-007B9EDC7F16}"/>
                </a:ext>
              </a:extLst>
            </p:cNvPr>
            <p:cNvSpPr/>
            <p:nvPr/>
          </p:nvSpPr>
          <p:spPr>
            <a:xfrm>
              <a:off x="3058425" y="530950"/>
              <a:ext cx="1320000" cy="898800"/>
            </a:xfrm>
            <a:custGeom>
              <a:avLst/>
              <a:gdLst/>
              <a:ahLst/>
              <a:cxnLst/>
              <a:rect l="l" t="t" r="r" b="b"/>
              <a:pathLst>
                <a:path w="52800" h="35952" extrusionOk="0">
                  <a:moveTo>
                    <a:pt x="27902" y="0"/>
                  </a:moveTo>
                  <a:cubicBezTo>
                    <a:pt x="27435" y="0"/>
                    <a:pt x="26964" y="17"/>
                    <a:pt x="26484" y="50"/>
                  </a:cubicBezTo>
                  <a:cubicBezTo>
                    <a:pt x="25643" y="184"/>
                    <a:pt x="24803" y="184"/>
                    <a:pt x="24097" y="487"/>
                  </a:cubicBezTo>
                  <a:cubicBezTo>
                    <a:pt x="23123" y="890"/>
                    <a:pt x="22686" y="1730"/>
                    <a:pt x="21846" y="2302"/>
                  </a:cubicBezTo>
                  <a:cubicBezTo>
                    <a:pt x="21679" y="2385"/>
                    <a:pt x="21470" y="2417"/>
                    <a:pt x="21236" y="2417"/>
                  </a:cubicBezTo>
                  <a:cubicBezTo>
                    <a:pt x="20716" y="2417"/>
                    <a:pt x="20073" y="2260"/>
                    <a:pt x="19493" y="2167"/>
                  </a:cubicBezTo>
                  <a:cubicBezTo>
                    <a:pt x="18653" y="2167"/>
                    <a:pt x="17645" y="2167"/>
                    <a:pt x="16670" y="2302"/>
                  </a:cubicBezTo>
                  <a:cubicBezTo>
                    <a:pt x="14721" y="2571"/>
                    <a:pt x="12906" y="3276"/>
                    <a:pt x="11494" y="4520"/>
                  </a:cubicBezTo>
                  <a:cubicBezTo>
                    <a:pt x="10654" y="5360"/>
                    <a:pt x="10083" y="6200"/>
                    <a:pt x="9411" y="7209"/>
                  </a:cubicBezTo>
                  <a:cubicBezTo>
                    <a:pt x="8839" y="7746"/>
                    <a:pt x="8133" y="8452"/>
                    <a:pt x="7730" y="9292"/>
                  </a:cubicBezTo>
                  <a:cubicBezTo>
                    <a:pt x="6722" y="10973"/>
                    <a:pt x="6319" y="13090"/>
                    <a:pt x="5882" y="14905"/>
                  </a:cubicBezTo>
                  <a:cubicBezTo>
                    <a:pt x="5209" y="17291"/>
                    <a:pt x="4067" y="19644"/>
                    <a:pt x="3092" y="21896"/>
                  </a:cubicBezTo>
                  <a:cubicBezTo>
                    <a:pt x="2252" y="23711"/>
                    <a:pt x="840" y="25391"/>
                    <a:pt x="0" y="27206"/>
                  </a:cubicBezTo>
                  <a:cubicBezTo>
                    <a:pt x="706" y="27071"/>
                    <a:pt x="1546" y="26668"/>
                    <a:pt x="2252" y="26366"/>
                  </a:cubicBezTo>
                  <a:lnTo>
                    <a:pt x="2252" y="26366"/>
                  </a:lnTo>
                  <a:cubicBezTo>
                    <a:pt x="1143" y="28483"/>
                    <a:pt x="1681" y="30298"/>
                    <a:pt x="2823" y="32113"/>
                  </a:cubicBezTo>
                  <a:cubicBezTo>
                    <a:pt x="3730" y="33552"/>
                    <a:pt x="6705" y="35952"/>
                    <a:pt x="8793" y="35952"/>
                  </a:cubicBezTo>
                  <a:cubicBezTo>
                    <a:pt x="8948" y="35952"/>
                    <a:pt x="9098" y="35938"/>
                    <a:pt x="9242" y="35910"/>
                  </a:cubicBezTo>
                  <a:cubicBezTo>
                    <a:pt x="7865" y="33928"/>
                    <a:pt x="8402" y="31575"/>
                    <a:pt x="8402" y="31575"/>
                  </a:cubicBezTo>
                  <a:lnTo>
                    <a:pt x="8402" y="31575"/>
                  </a:lnTo>
                  <a:cubicBezTo>
                    <a:pt x="8402" y="31575"/>
                    <a:pt x="9001" y="31616"/>
                    <a:pt x="9789" y="31616"/>
                  </a:cubicBezTo>
                  <a:cubicBezTo>
                    <a:pt x="11021" y="31616"/>
                    <a:pt x="12715" y="31516"/>
                    <a:pt x="13309" y="31004"/>
                  </a:cubicBezTo>
                  <a:cubicBezTo>
                    <a:pt x="12771" y="30298"/>
                    <a:pt x="11763" y="27509"/>
                    <a:pt x="11763" y="27508"/>
                  </a:cubicBezTo>
                  <a:lnTo>
                    <a:pt x="11763" y="27508"/>
                  </a:lnTo>
                  <a:cubicBezTo>
                    <a:pt x="13256" y="28983"/>
                    <a:pt x="14864" y="29421"/>
                    <a:pt x="16528" y="29421"/>
                  </a:cubicBezTo>
                  <a:cubicBezTo>
                    <a:pt x="17859" y="29421"/>
                    <a:pt x="19228" y="29140"/>
                    <a:pt x="20602" y="28886"/>
                  </a:cubicBezTo>
                  <a:cubicBezTo>
                    <a:pt x="21972" y="28609"/>
                    <a:pt x="23342" y="28323"/>
                    <a:pt x="24637" y="28323"/>
                  </a:cubicBezTo>
                  <a:cubicBezTo>
                    <a:pt x="25854" y="28323"/>
                    <a:pt x="27005" y="28575"/>
                    <a:pt x="28030" y="29323"/>
                  </a:cubicBezTo>
                  <a:cubicBezTo>
                    <a:pt x="27738" y="25005"/>
                    <a:pt x="33090" y="23291"/>
                    <a:pt x="33455" y="21392"/>
                  </a:cubicBezTo>
                  <a:lnTo>
                    <a:pt x="33455" y="21392"/>
                  </a:lnTo>
                  <a:cubicBezTo>
                    <a:pt x="33474" y="21862"/>
                    <a:pt x="33944" y="22234"/>
                    <a:pt x="34180" y="22736"/>
                  </a:cubicBezTo>
                  <a:cubicBezTo>
                    <a:pt x="34314" y="23307"/>
                    <a:pt x="34617" y="24013"/>
                    <a:pt x="34751" y="24685"/>
                  </a:cubicBezTo>
                  <a:cubicBezTo>
                    <a:pt x="34886" y="25828"/>
                    <a:pt x="34617" y="26937"/>
                    <a:pt x="33911" y="27777"/>
                  </a:cubicBezTo>
                  <a:cubicBezTo>
                    <a:pt x="35155" y="26803"/>
                    <a:pt x="36566" y="26366"/>
                    <a:pt x="37810" y="25257"/>
                  </a:cubicBezTo>
                  <a:cubicBezTo>
                    <a:pt x="39087" y="24282"/>
                    <a:pt x="40330" y="23005"/>
                    <a:pt x="41171" y="21761"/>
                  </a:cubicBezTo>
                  <a:cubicBezTo>
                    <a:pt x="42011" y="23711"/>
                    <a:pt x="43288" y="25693"/>
                    <a:pt x="44128" y="27643"/>
                  </a:cubicBezTo>
                  <a:cubicBezTo>
                    <a:pt x="44968" y="29458"/>
                    <a:pt x="45103" y="31844"/>
                    <a:pt x="44700" y="33659"/>
                  </a:cubicBezTo>
                  <a:cubicBezTo>
                    <a:pt x="46380" y="31709"/>
                    <a:pt x="47758" y="29323"/>
                    <a:pt x="49169" y="27206"/>
                  </a:cubicBezTo>
                  <a:cubicBezTo>
                    <a:pt x="50984" y="24282"/>
                    <a:pt x="51556" y="21761"/>
                    <a:pt x="51556" y="18400"/>
                  </a:cubicBezTo>
                  <a:cubicBezTo>
                    <a:pt x="51556" y="17291"/>
                    <a:pt x="51690" y="16283"/>
                    <a:pt x="51253" y="15308"/>
                  </a:cubicBezTo>
                  <a:lnTo>
                    <a:pt x="51253" y="15308"/>
                  </a:lnTo>
                  <a:cubicBezTo>
                    <a:pt x="51690" y="16014"/>
                    <a:pt x="52261" y="16585"/>
                    <a:pt x="52665" y="17123"/>
                  </a:cubicBezTo>
                  <a:cubicBezTo>
                    <a:pt x="52799" y="16014"/>
                    <a:pt x="52261" y="14771"/>
                    <a:pt x="51556" y="13762"/>
                  </a:cubicBezTo>
                  <a:cubicBezTo>
                    <a:pt x="50715" y="12519"/>
                    <a:pt x="49304" y="10973"/>
                    <a:pt x="48195" y="9864"/>
                  </a:cubicBezTo>
                  <a:cubicBezTo>
                    <a:pt x="46212" y="8183"/>
                    <a:pt x="43691" y="7478"/>
                    <a:pt x="41876" y="5932"/>
                  </a:cubicBezTo>
                  <a:cubicBezTo>
                    <a:pt x="42017" y="5918"/>
                    <a:pt x="42152" y="5912"/>
                    <a:pt x="42282" y="5912"/>
                  </a:cubicBezTo>
                  <a:cubicBezTo>
                    <a:pt x="43459" y="5912"/>
                    <a:pt x="44252" y="6435"/>
                    <a:pt x="45372" y="7041"/>
                  </a:cubicBezTo>
                  <a:cubicBezTo>
                    <a:pt x="41473" y="3982"/>
                    <a:pt x="36970" y="1730"/>
                    <a:pt x="32096" y="487"/>
                  </a:cubicBezTo>
                  <a:cubicBezTo>
                    <a:pt x="30703" y="158"/>
                    <a:pt x="29329" y="0"/>
                    <a:pt x="27902" y="0"/>
                  </a:cubicBezTo>
                  <a:close/>
                </a:path>
              </a:pathLst>
            </a:custGeom>
            <a:solidFill>
              <a:srgbClr val="FFEC9D"/>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80" name="Google Shape;981;p32">
              <a:extLst>
                <a:ext uri="{FF2B5EF4-FFF2-40B4-BE49-F238E27FC236}">
                  <a16:creationId xmlns:a16="http://schemas.microsoft.com/office/drawing/2014/main" id="{900BB52F-722C-4A63-833F-DE299C12AB92}"/>
                </a:ext>
              </a:extLst>
            </p:cNvPr>
            <p:cNvSpPr/>
            <p:nvPr/>
          </p:nvSpPr>
          <p:spPr>
            <a:xfrm>
              <a:off x="4266650" y="996350"/>
              <a:ext cx="80675" cy="246675"/>
            </a:xfrm>
            <a:custGeom>
              <a:avLst/>
              <a:gdLst/>
              <a:ahLst/>
              <a:cxnLst/>
              <a:rect l="l" t="t" r="r" b="b"/>
              <a:pathLst>
                <a:path w="3227" h="9867" extrusionOk="0">
                  <a:moveTo>
                    <a:pt x="3226" y="0"/>
                  </a:moveTo>
                  <a:cubicBezTo>
                    <a:pt x="3210" y="2555"/>
                    <a:pt x="2894" y="4614"/>
                    <a:pt x="1815" y="6641"/>
                  </a:cubicBezTo>
                  <a:lnTo>
                    <a:pt x="1815" y="6775"/>
                  </a:lnTo>
                  <a:cubicBezTo>
                    <a:pt x="2894" y="4617"/>
                    <a:pt x="3210" y="2555"/>
                    <a:pt x="3226" y="0"/>
                  </a:cubicBezTo>
                  <a:close/>
                  <a:moveTo>
                    <a:pt x="701" y="8765"/>
                  </a:moveTo>
                  <a:lnTo>
                    <a:pt x="701" y="8765"/>
                  </a:lnTo>
                  <a:cubicBezTo>
                    <a:pt x="402" y="9164"/>
                    <a:pt x="268" y="9432"/>
                    <a:pt x="0" y="9733"/>
                  </a:cubicBezTo>
                  <a:lnTo>
                    <a:pt x="0" y="9867"/>
                  </a:lnTo>
                  <a:cubicBezTo>
                    <a:pt x="268" y="9432"/>
                    <a:pt x="402" y="9164"/>
                    <a:pt x="701" y="8765"/>
                  </a:cubicBezTo>
                  <a:close/>
                </a:path>
              </a:pathLst>
            </a:custGeom>
            <a:solidFill>
              <a:srgbClr val="EDCE74"/>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81" name="Google Shape;982;p32">
              <a:extLst>
                <a:ext uri="{FF2B5EF4-FFF2-40B4-BE49-F238E27FC236}">
                  <a16:creationId xmlns:a16="http://schemas.microsoft.com/office/drawing/2014/main" id="{52AC4ACA-37F3-4522-8B02-DE49F94A3306}"/>
                </a:ext>
              </a:extLst>
            </p:cNvPr>
            <p:cNvSpPr/>
            <p:nvPr/>
          </p:nvSpPr>
          <p:spPr>
            <a:xfrm>
              <a:off x="4287650" y="1162350"/>
              <a:ext cx="24400" cy="48750"/>
            </a:xfrm>
            <a:custGeom>
              <a:avLst/>
              <a:gdLst/>
              <a:ahLst/>
              <a:cxnLst/>
              <a:rect l="l" t="t" r="r" b="b"/>
              <a:pathLst>
                <a:path w="976" h="1950" extrusionOk="0">
                  <a:moveTo>
                    <a:pt x="975" y="1"/>
                  </a:moveTo>
                  <a:cubicBezTo>
                    <a:pt x="706" y="706"/>
                    <a:pt x="404" y="1278"/>
                    <a:pt x="0" y="1950"/>
                  </a:cubicBezTo>
                  <a:cubicBezTo>
                    <a:pt x="404" y="1278"/>
                    <a:pt x="706" y="706"/>
                    <a:pt x="975" y="135"/>
                  </a:cubicBezTo>
                  <a:lnTo>
                    <a:pt x="975" y="1"/>
                  </a:lnTo>
                  <a:close/>
                </a:path>
              </a:pathLst>
            </a:custGeom>
            <a:solidFill>
              <a:srgbClr val="E5B94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82" name="Google Shape;983;p32">
              <a:extLst>
                <a:ext uri="{FF2B5EF4-FFF2-40B4-BE49-F238E27FC236}">
                  <a16:creationId xmlns:a16="http://schemas.microsoft.com/office/drawing/2014/main" id="{0A76BAB6-BB88-4B6A-A1C7-8217320C2884}"/>
                </a:ext>
              </a:extLst>
            </p:cNvPr>
            <p:cNvSpPr/>
            <p:nvPr/>
          </p:nvSpPr>
          <p:spPr>
            <a:xfrm>
              <a:off x="3759150" y="1134625"/>
              <a:ext cx="241150" cy="122700"/>
            </a:xfrm>
            <a:custGeom>
              <a:avLst/>
              <a:gdLst/>
              <a:ahLst/>
              <a:cxnLst/>
              <a:rect l="l" t="t" r="r" b="b"/>
              <a:pathLst>
                <a:path w="9646" h="4908" extrusionOk="0">
                  <a:moveTo>
                    <a:pt x="6588" y="404"/>
                  </a:moveTo>
                  <a:cubicBezTo>
                    <a:pt x="6722" y="404"/>
                    <a:pt x="6722" y="538"/>
                    <a:pt x="6722" y="538"/>
                  </a:cubicBezTo>
                  <a:cubicBezTo>
                    <a:pt x="6722" y="404"/>
                    <a:pt x="6722" y="404"/>
                    <a:pt x="6588" y="404"/>
                  </a:cubicBezTo>
                  <a:close/>
                  <a:moveTo>
                    <a:pt x="9646" y="1245"/>
                  </a:moveTo>
                  <a:lnTo>
                    <a:pt x="9646" y="1245"/>
                  </a:lnTo>
                  <a:cubicBezTo>
                    <a:pt x="8537" y="2219"/>
                    <a:pt x="6991" y="2656"/>
                    <a:pt x="5882" y="3630"/>
                  </a:cubicBezTo>
                  <a:cubicBezTo>
                    <a:pt x="7125" y="2656"/>
                    <a:pt x="8537" y="2219"/>
                    <a:pt x="9646" y="1245"/>
                  </a:cubicBezTo>
                  <a:close/>
                  <a:moveTo>
                    <a:pt x="2790" y="0"/>
                  </a:moveTo>
                  <a:lnTo>
                    <a:pt x="2790" y="0"/>
                  </a:lnTo>
                  <a:cubicBezTo>
                    <a:pt x="1379" y="1110"/>
                    <a:pt x="1" y="2656"/>
                    <a:pt x="1" y="4907"/>
                  </a:cubicBezTo>
                  <a:cubicBezTo>
                    <a:pt x="1" y="2656"/>
                    <a:pt x="1547" y="1110"/>
                    <a:pt x="2790" y="0"/>
                  </a:cubicBezTo>
                  <a:close/>
                </a:path>
              </a:pathLst>
            </a:custGeom>
            <a:solidFill>
              <a:srgbClr val="E3A84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83" name="Google Shape;984;p32">
              <a:extLst>
                <a:ext uri="{FF2B5EF4-FFF2-40B4-BE49-F238E27FC236}">
                  <a16:creationId xmlns:a16="http://schemas.microsoft.com/office/drawing/2014/main" id="{6D033E4D-BE1B-4631-9F19-45DBA61747BD}"/>
                </a:ext>
              </a:extLst>
            </p:cNvPr>
            <p:cNvSpPr/>
            <p:nvPr/>
          </p:nvSpPr>
          <p:spPr>
            <a:xfrm>
              <a:off x="3058425" y="1190075"/>
              <a:ext cx="56300" cy="21025"/>
            </a:xfrm>
            <a:custGeom>
              <a:avLst/>
              <a:gdLst/>
              <a:ahLst/>
              <a:cxnLst/>
              <a:rect l="l" t="t" r="r" b="b"/>
              <a:pathLst>
                <a:path w="2252" h="841" extrusionOk="0">
                  <a:moveTo>
                    <a:pt x="2252" y="1"/>
                  </a:moveTo>
                  <a:cubicBezTo>
                    <a:pt x="1546" y="303"/>
                    <a:pt x="706" y="706"/>
                    <a:pt x="0" y="841"/>
                  </a:cubicBezTo>
                  <a:cubicBezTo>
                    <a:pt x="706" y="706"/>
                    <a:pt x="1546" y="438"/>
                    <a:pt x="2252" y="169"/>
                  </a:cubicBezTo>
                  <a:lnTo>
                    <a:pt x="2252" y="1"/>
                  </a:lnTo>
                  <a:close/>
                </a:path>
              </a:pathLst>
            </a:custGeom>
            <a:solidFill>
              <a:srgbClr val="EDCE74"/>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84" name="Google Shape;985;p32">
              <a:extLst>
                <a:ext uri="{FF2B5EF4-FFF2-40B4-BE49-F238E27FC236}">
                  <a16:creationId xmlns:a16="http://schemas.microsoft.com/office/drawing/2014/main" id="{DE60CB05-A775-44C9-AB59-94B26AFB361C}"/>
                </a:ext>
              </a:extLst>
            </p:cNvPr>
            <p:cNvSpPr/>
            <p:nvPr/>
          </p:nvSpPr>
          <p:spPr>
            <a:xfrm>
              <a:off x="3671800" y="1239650"/>
              <a:ext cx="87375" cy="27750"/>
            </a:xfrm>
            <a:custGeom>
              <a:avLst/>
              <a:gdLst/>
              <a:ahLst/>
              <a:cxnLst/>
              <a:rect l="l" t="t" r="r" b="b"/>
              <a:pathLst>
                <a:path w="3495" h="1110" extrusionOk="0">
                  <a:moveTo>
                    <a:pt x="0" y="1"/>
                  </a:moveTo>
                  <a:lnTo>
                    <a:pt x="0" y="1"/>
                  </a:lnTo>
                  <a:cubicBezTo>
                    <a:pt x="1243" y="1"/>
                    <a:pt x="2520" y="270"/>
                    <a:pt x="3495" y="1110"/>
                  </a:cubicBezTo>
                  <a:lnTo>
                    <a:pt x="3495" y="975"/>
                  </a:lnTo>
                  <a:cubicBezTo>
                    <a:pt x="2520" y="270"/>
                    <a:pt x="1243" y="1"/>
                    <a:pt x="0" y="1"/>
                  </a:cubicBezTo>
                  <a:close/>
                </a:path>
              </a:pathLst>
            </a:custGeom>
            <a:solidFill>
              <a:srgbClr val="E3A84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85" name="Google Shape;986;p32">
              <a:extLst>
                <a:ext uri="{FF2B5EF4-FFF2-40B4-BE49-F238E27FC236}">
                  <a16:creationId xmlns:a16="http://schemas.microsoft.com/office/drawing/2014/main" id="{E3AADBFA-EB66-438B-9619-575A52353D2C}"/>
                </a:ext>
              </a:extLst>
            </p:cNvPr>
            <p:cNvSpPr/>
            <p:nvPr/>
          </p:nvSpPr>
          <p:spPr>
            <a:xfrm>
              <a:off x="3097075" y="1260650"/>
              <a:ext cx="136975" cy="157150"/>
            </a:xfrm>
            <a:custGeom>
              <a:avLst/>
              <a:gdLst/>
              <a:ahLst/>
              <a:cxnLst/>
              <a:rect l="l" t="t" r="r" b="b"/>
              <a:pathLst>
                <a:path w="5479" h="6286" extrusionOk="0">
                  <a:moveTo>
                    <a:pt x="3495" y="5176"/>
                  </a:moveTo>
                  <a:lnTo>
                    <a:pt x="3495" y="5176"/>
                  </a:lnTo>
                  <a:cubicBezTo>
                    <a:pt x="4067" y="5580"/>
                    <a:pt x="4773" y="6017"/>
                    <a:pt x="5478" y="6286"/>
                  </a:cubicBezTo>
                  <a:lnTo>
                    <a:pt x="5478" y="6286"/>
                  </a:lnTo>
                  <a:cubicBezTo>
                    <a:pt x="4773" y="6017"/>
                    <a:pt x="4067" y="5580"/>
                    <a:pt x="3495" y="5176"/>
                  </a:cubicBezTo>
                  <a:close/>
                  <a:moveTo>
                    <a:pt x="0" y="1"/>
                  </a:moveTo>
                  <a:cubicBezTo>
                    <a:pt x="135" y="975"/>
                    <a:pt x="571" y="1950"/>
                    <a:pt x="1277" y="2925"/>
                  </a:cubicBezTo>
                  <a:cubicBezTo>
                    <a:pt x="1546" y="3362"/>
                    <a:pt x="1983" y="3899"/>
                    <a:pt x="2521" y="4336"/>
                  </a:cubicBezTo>
                  <a:lnTo>
                    <a:pt x="2521" y="4336"/>
                  </a:lnTo>
                  <a:cubicBezTo>
                    <a:pt x="1983" y="3899"/>
                    <a:pt x="1546" y="3362"/>
                    <a:pt x="1277" y="2925"/>
                  </a:cubicBezTo>
                  <a:cubicBezTo>
                    <a:pt x="571" y="1950"/>
                    <a:pt x="135" y="975"/>
                    <a:pt x="0" y="1"/>
                  </a:cubicBezTo>
                  <a:close/>
                </a:path>
              </a:pathLst>
            </a:custGeom>
            <a:solidFill>
              <a:srgbClr val="EDCE74"/>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86" name="Google Shape;987;p32">
              <a:extLst>
                <a:ext uri="{FF2B5EF4-FFF2-40B4-BE49-F238E27FC236}">
                  <a16:creationId xmlns:a16="http://schemas.microsoft.com/office/drawing/2014/main" id="{5C380CE3-CD51-40AD-A9B5-3E8AC0738821}"/>
                </a:ext>
              </a:extLst>
            </p:cNvPr>
            <p:cNvSpPr/>
            <p:nvPr/>
          </p:nvSpPr>
          <p:spPr>
            <a:xfrm>
              <a:off x="3234025" y="1417775"/>
              <a:ext cx="6750" cy="3375"/>
            </a:xfrm>
            <a:custGeom>
              <a:avLst/>
              <a:gdLst/>
              <a:ahLst/>
              <a:cxnLst/>
              <a:rect l="l" t="t" r="r" b="b"/>
              <a:pathLst>
                <a:path w="270" h="135" extrusionOk="0">
                  <a:moveTo>
                    <a:pt x="0" y="1"/>
                  </a:moveTo>
                  <a:cubicBezTo>
                    <a:pt x="0" y="135"/>
                    <a:pt x="135" y="135"/>
                    <a:pt x="269" y="135"/>
                  </a:cubicBezTo>
                  <a:cubicBezTo>
                    <a:pt x="135" y="135"/>
                    <a:pt x="135" y="135"/>
                    <a:pt x="0" y="1"/>
                  </a:cubicBezTo>
                  <a:close/>
                </a:path>
              </a:pathLst>
            </a:custGeom>
            <a:solidFill>
              <a:srgbClr val="E5B94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87" name="Google Shape;988;p32">
              <a:extLst>
                <a:ext uri="{FF2B5EF4-FFF2-40B4-BE49-F238E27FC236}">
                  <a16:creationId xmlns:a16="http://schemas.microsoft.com/office/drawing/2014/main" id="{DC7587FD-34E5-4BEE-B2EE-FA19220BC59D}"/>
                </a:ext>
              </a:extLst>
            </p:cNvPr>
            <p:cNvSpPr/>
            <p:nvPr/>
          </p:nvSpPr>
          <p:spPr>
            <a:xfrm>
              <a:off x="4175900" y="1351525"/>
              <a:ext cx="16775" cy="24275"/>
            </a:xfrm>
            <a:custGeom>
              <a:avLst/>
              <a:gdLst/>
              <a:ahLst/>
              <a:cxnLst/>
              <a:rect l="l" t="t" r="r" b="b"/>
              <a:pathLst>
                <a:path w="671" h="971" extrusionOk="0">
                  <a:moveTo>
                    <a:pt x="670" y="1"/>
                  </a:moveTo>
                  <a:lnTo>
                    <a:pt x="670" y="1"/>
                  </a:lnTo>
                  <a:cubicBezTo>
                    <a:pt x="535" y="268"/>
                    <a:pt x="268" y="569"/>
                    <a:pt x="1" y="836"/>
                  </a:cubicBezTo>
                  <a:lnTo>
                    <a:pt x="1" y="970"/>
                  </a:lnTo>
                  <a:cubicBezTo>
                    <a:pt x="268" y="569"/>
                    <a:pt x="535" y="268"/>
                    <a:pt x="670" y="1"/>
                  </a:cubicBezTo>
                  <a:close/>
                </a:path>
              </a:pathLst>
            </a:custGeom>
            <a:solidFill>
              <a:srgbClr val="E3A84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88" name="Google Shape;989;p32">
              <a:extLst>
                <a:ext uri="{FF2B5EF4-FFF2-40B4-BE49-F238E27FC236}">
                  <a16:creationId xmlns:a16="http://schemas.microsoft.com/office/drawing/2014/main" id="{23D81141-76E8-413F-93DC-32E522F857BA}"/>
                </a:ext>
              </a:extLst>
            </p:cNvPr>
            <p:cNvSpPr/>
            <p:nvPr/>
          </p:nvSpPr>
          <p:spPr>
            <a:xfrm>
              <a:off x="4000300" y="1074975"/>
              <a:ext cx="161350" cy="147050"/>
            </a:xfrm>
            <a:custGeom>
              <a:avLst/>
              <a:gdLst/>
              <a:ahLst/>
              <a:cxnLst/>
              <a:rect l="l" t="t" r="r" b="b"/>
              <a:pathLst>
                <a:path w="6454" h="5882" extrusionOk="0">
                  <a:moveTo>
                    <a:pt x="3481" y="21"/>
                  </a:moveTo>
                  <a:cubicBezTo>
                    <a:pt x="2641" y="1258"/>
                    <a:pt x="1405" y="2526"/>
                    <a:pt x="135" y="3496"/>
                  </a:cubicBezTo>
                  <a:cubicBezTo>
                    <a:pt x="135" y="3630"/>
                    <a:pt x="0" y="3630"/>
                    <a:pt x="0" y="3630"/>
                  </a:cubicBezTo>
                  <a:lnTo>
                    <a:pt x="135" y="3630"/>
                  </a:lnTo>
                  <a:cubicBezTo>
                    <a:pt x="1405" y="2527"/>
                    <a:pt x="2641" y="1258"/>
                    <a:pt x="3481" y="21"/>
                  </a:cubicBezTo>
                  <a:close/>
                  <a:moveTo>
                    <a:pt x="3496" y="0"/>
                  </a:moveTo>
                  <a:cubicBezTo>
                    <a:pt x="4336" y="2084"/>
                    <a:pt x="5613" y="3932"/>
                    <a:pt x="6453" y="5882"/>
                  </a:cubicBezTo>
                  <a:cubicBezTo>
                    <a:pt x="5613" y="3932"/>
                    <a:pt x="4336" y="1950"/>
                    <a:pt x="3496" y="0"/>
                  </a:cubicBezTo>
                  <a:close/>
                </a:path>
              </a:pathLst>
            </a:custGeom>
            <a:solidFill>
              <a:srgbClr val="DE9A4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89" name="Google Shape;990;p32">
              <a:extLst>
                <a:ext uri="{FF2B5EF4-FFF2-40B4-BE49-F238E27FC236}">
                  <a16:creationId xmlns:a16="http://schemas.microsoft.com/office/drawing/2014/main" id="{0FC9BDC9-80FE-48A1-9B18-B333F387DA6F}"/>
                </a:ext>
              </a:extLst>
            </p:cNvPr>
            <p:cNvSpPr/>
            <p:nvPr/>
          </p:nvSpPr>
          <p:spPr>
            <a:xfrm>
              <a:off x="4266650" y="1239650"/>
              <a:ext cx="25" cy="3375"/>
            </a:xfrm>
            <a:custGeom>
              <a:avLst/>
              <a:gdLst/>
              <a:ahLst/>
              <a:cxnLst/>
              <a:rect l="l" t="t" r="r" b="b"/>
              <a:pathLst>
                <a:path w="1" h="135" extrusionOk="0">
                  <a:moveTo>
                    <a:pt x="0" y="1"/>
                  </a:moveTo>
                  <a:lnTo>
                    <a:pt x="0" y="1"/>
                  </a:lnTo>
                  <a:lnTo>
                    <a:pt x="0" y="135"/>
                  </a:lnTo>
                  <a:lnTo>
                    <a:pt x="0" y="135"/>
                  </a:lnTo>
                  <a:close/>
                </a:path>
              </a:pathLst>
            </a:custGeom>
            <a:solidFill>
              <a:srgbClr val="E8BD6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90" name="Google Shape;991;p32">
              <a:extLst>
                <a:ext uri="{FF2B5EF4-FFF2-40B4-BE49-F238E27FC236}">
                  <a16:creationId xmlns:a16="http://schemas.microsoft.com/office/drawing/2014/main" id="{868C0B39-2C6F-4A52-B14D-28B7041985C3}"/>
                </a:ext>
              </a:extLst>
            </p:cNvPr>
            <p:cNvSpPr/>
            <p:nvPr/>
          </p:nvSpPr>
          <p:spPr>
            <a:xfrm>
              <a:off x="3265100" y="1239650"/>
              <a:ext cx="1001575" cy="126050"/>
            </a:xfrm>
            <a:custGeom>
              <a:avLst/>
              <a:gdLst/>
              <a:ahLst/>
              <a:cxnLst/>
              <a:rect l="l" t="t" r="r" b="b"/>
              <a:pathLst>
                <a:path w="40063" h="5042" extrusionOk="0">
                  <a:moveTo>
                    <a:pt x="135" y="3227"/>
                  </a:moveTo>
                  <a:cubicBezTo>
                    <a:pt x="135" y="3227"/>
                    <a:pt x="841" y="3361"/>
                    <a:pt x="1816" y="3361"/>
                  </a:cubicBezTo>
                  <a:cubicBezTo>
                    <a:pt x="2253" y="3361"/>
                    <a:pt x="2824" y="3227"/>
                    <a:pt x="3362" y="3227"/>
                  </a:cubicBezTo>
                  <a:close/>
                  <a:moveTo>
                    <a:pt x="40062" y="1"/>
                  </a:moveTo>
                  <a:cubicBezTo>
                    <a:pt x="39224" y="1542"/>
                    <a:pt x="38253" y="3050"/>
                    <a:pt x="37114" y="4459"/>
                  </a:cubicBezTo>
                  <a:lnTo>
                    <a:pt x="37114" y="4459"/>
                  </a:lnTo>
                  <a:cubicBezTo>
                    <a:pt x="38253" y="3050"/>
                    <a:pt x="39224" y="1543"/>
                    <a:pt x="40062" y="135"/>
                  </a:cubicBezTo>
                  <a:lnTo>
                    <a:pt x="40062" y="1"/>
                  </a:lnTo>
                  <a:close/>
                  <a:moveTo>
                    <a:pt x="135" y="3227"/>
                  </a:moveTo>
                  <a:lnTo>
                    <a:pt x="135" y="3227"/>
                  </a:lnTo>
                  <a:cubicBezTo>
                    <a:pt x="135" y="3227"/>
                    <a:pt x="1" y="3900"/>
                    <a:pt x="1" y="5042"/>
                  </a:cubicBezTo>
                  <a:cubicBezTo>
                    <a:pt x="1" y="4068"/>
                    <a:pt x="135" y="3228"/>
                    <a:pt x="135" y="3227"/>
                  </a:cubicBezTo>
                  <a:close/>
                </a:path>
              </a:pathLst>
            </a:custGeom>
            <a:solidFill>
              <a:srgbClr val="DE9A4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91" name="Google Shape;992;p32">
              <a:extLst>
                <a:ext uri="{FF2B5EF4-FFF2-40B4-BE49-F238E27FC236}">
                  <a16:creationId xmlns:a16="http://schemas.microsoft.com/office/drawing/2014/main" id="{FDEC5419-D47E-4EDC-8657-89BCD3D011C6}"/>
                </a:ext>
              </a:extLst>
            </p:cNvPr>
            <p:cNvSpPr/>
            <p:nvPr/>
          </p:nvSpPr>
          <p:spPr>
            <a:xfrm>
              <a:off x="3240750" y="1421125"/>
              <a:ext cx="25" cy="4250"/>
            </a:xfrm>
            <a:custGeom>
              <a:avLst/>
              <a:gdLst/>
              <a:ahLst/>
              <a:cxnLst/>
              <a:rect l="l" t="t" r="r" b="b"/>
              <a:pathLst>
                <a:path w="1" h="170" extrusionOk="0">
                  <a:moveTo>
                    <a:pt x="0" y="1"/>
                  </a:moveTo>
                  <a:lnTo>
                    <a:pt x="0" y="1"/>
                  </a:lnTo>
                  <a:lnTo>
                    <a:pt x="0" y="169"/>
                  </a:lnTo>
                  <a:lnTo>
                    <a:pt x="0" y="1"/>
                  </a:lnTo>
                  <a:close/>
                </a:path>
              </a:pathLst>
            </a:custGeom>
            <a:solidFill>
              <a:srgbClr val="DFAA4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92" name="Google Shape;993;p32">
              <a:extLst>
                <a:ext uri="{FF2B5EF4-FFF2-40B4-BE49-F238E27FC236}">
                  <a16:creationId xmlns:a16="http://schemas.microsoft.com/office/drawing/2014/main" id="{A95A7CC2-C218-4A9C-A330-B75DF0C560A0}"/>
                </a:ext>
              </a:extLst>
            </p:cNvPr>
            <p:cNvSpPr/>
            <p:nvPr/>
          </p:nvSpPr>
          <p:spPr>
            <a:xfrm>
              <a:off x="3240750" y="1421125"/>
              <a:ext cx="48750" cy="10950"/>
            </a:xfrm>
            <a:custGeom>
              <a:avLst/>
              <a:gdLst/>
              <a:ahLst/>
              <a:cxnLst/>
              <a:rect l="l" t="t" r="r" b="b"/>
              <a:pathLst>
                <a:path w="1950" h="438" extrusionOk="0">
                  <a:moveTo>
                    <a:pt x="0" y="1"/>
                  </a:moveTo>
                  <a:lnTo>
                    <a:pt x="0" y="169"/>
                  </a:lnTo>
                  <a:cubicBezTo>
                    <a:pt x="572" y="303"/>
                    <a:pt x="1109" y="438"/>
                    <a:pt x="1546" y="438"/>
                  </a:cubicBezTo>
                  <a:cubicBezTo>
                    <a:pt x="1109" y="438"/>
                    <a:pt x="572" y="303"/>
                    <a:pt x="0" y="1"/>
                  </a:cubicBezTo>
                  <a:close/>
                  <a:moveTo>
                    <a:pt x="1949" y="303"/>
                  </a:moveTo>
                  <a:cubicBezTo>
                    <a:pt x="1815" y="438"/>
                    <a:pt x="1681" y="438"/>
                    <a:pt x="1546" y="438"/>
                  </a:cubicBezTo>
                  <a:lnTo>
                    <a:pt x="1949" y="438"/>
                  </a:lnTo>
                  <a:lnTo>
                    <a:pt x="1949" y="303"/>
                  </a:lnTo>
                  <a:close/>
                </a:path>
              </a:pathLst>
            </a:custGeom>
            <a:solidFill>
              <a:srgbClr val="DE9A4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93" name="Google Shape;994;p32">
              <a:extLst>
                <a:ext uri="{FF2B5EF4-FFF2-40B4-BE49-F238E27FC236}">
                  <a16:creationId xmlns:a16="http://schemas.microsoft.com/office/drawing/2014/main" id="{5EF0A9CE-5E1B-432E-8F0D-CB7FD2A8E31C}"/>
                </a:ext>
              </a:extLst>
            </p:cNvPr>
            <p:cNvSpPr/>
            <p:nvPr/>
          </p:nvSpPr>
          <p:spPr>
            <a:xfrm>
              <a:off x="3058425" y="819550"/>
              <a:ext cx="1316625" cy="612525"/>
            </a:xfrm>
            <a:custGeom>
              <a:avLst/>
              <a:gdLst/>
              <a:ahLst/>
              <a:cxnLst/>
              <a:rect l="l" t="t" r="r" b="b"/>
              <a:pathLst>
                <a:path w="52665" h="24501" extrusionOk="0">
                  <a:moveTo>
                    <a:pt x="49741" y="0"/>
                  </a:moveTo>
                  <a:lnTo>
                    <a:pt x="49741" y="0"/>
                  </a:lnTo>
                  <a:cubicBezTo>
                    <a:pt x="51690" y="6016"/>
                    <a:pt x="49035" y="14418"/>
                    <a:pt x="45809" y="15259"/>
                  </a:cubicBezTo>
                  <a:cubicBezTo>
                    <a:pt x="46077" y="13309"/>
                    <a:pt x="43422" y="8671"/>
                    <a:pt x="42582" y="6991"/>
                  </a:cubicBezTo>
                  <a:cubicBezTo>
                    <a:pt x="41742" y="4907"/>
                    <a:pt x="40498" y="3059"/>
                    <a:pt x="39658" y="975"/>
                  </a:cubicBezTo>
                  <a:cubicBezTo>
                    <a:pt x="38818" y="2218"/>
                    <a:pt x="37541" y="3495"/>
                    <a:pt x="36297" y="4605"/>
                  </a:cubicBezTo>
                  <a:cubicBezTo>
                    <a:pt x="35155" y="5579"/>
                    <a:pt x="33609" y="6016"/>
                    <a:pt x="32365" y="6991"/>
                  </a:cubicBezTo>
                  <a:cubicBezTo>
                    <a:pt x="33071" y="6151"/>
                    <a:pt x="33340" y="5041"/>
                    <a:pt x="33205" y="3899"/>
                  </a:cubicBezTo>
                  <a:cubicBezTo>
                    <a:pt x="33071" y="3361"/>
                    <a:pt x="32937" y="2521"/>
                    <a:pt x="32634" y="1949"/>
                  </a:cubicBezTo>
                  <a:cubicBezTo>
                    <a:pt x="32500" y="1546"/>
                    <a:pt x="31928" y="1109"/>
                    <a:pt x="31928" y="538"/>
                  </a:cubicBezTo>
                  <a:cubicBezTo>
                    <a:pt x="31659" y="2386"/>
                    <a:pt x="26349" y="4201"/>
                    <a:pt x="26484" y="8671"/>
                  </a:cubicBezTo>
                  <a:cubicBezTo>
                    <a:pt x="25509" y="7831"/>
                    <a:pt x="24232" y="7562"/>
                    <a:pt x="23123" y="7562"/>
                  </a:cubicBezTo>
                  <a:cubicBezTo>
                    <a:pt x="21846" y="7562"/>
                    <a:pt x="20468" y="7831"/>
                    <a:pt x="19056" y="8100"/>
                  </a:cubicBezTo>
                  <a:cubicBezTo>
                    <a:pt x="17813" y="8402"/>
                    <a:pt x="16401" y="8671"/>
                    <a:pt x="14990" y="8671"/>
                  </a:cubicBezTo>
                  <a:cubicBezTo>
                    <a:pt x="13309" y="8671"/>
                    <a:pt x="11763" y="8268"/>
                    <a:pt x="10251" y="6722"/>
                  </a:cubicBezTo>
                  <a:lnTo>
                    <a:pt x="10251" y="6722"/>
                  </a:lnTo>
                  <a:cubicBezTo>
                    <a:pt x="10385" y="6991"/>
                    <a:pt x="11225" y="9511"/>
                    <a:pt x="11763" y="10217"/>
                  </a:cubicBezTo>
                  <a:cubicBezTo>
                    <a:pt x="11225" y="10789"/>
                    <a:pt x="9679" y="10923"/>
                    <a:pt x="8570" y="10923"/>
                  </a:cubicBezTo>
                  <a:cubicBezTo>
                    <a:pt x="7562" y="10923"/>
                    <a:pt x="6890" y="10789"/>
                    <a:pt x="6890" y="10789"/>
                  </a:cubicBezTo>
                  <a:lnTo>
                    <a:pt x="6890" y="10789"/>
                  </a:lnTo>
                  <a:cubicBezTo>
                    <a:pt x="6890" y="10789"/>
                    <a:pt x="6319" y="13141"/>
                    <a:pt x="7865" y="15259"/>
                  </a:cubicBezTo>
                  <a:lnTo>
                    <a:pt x="7293" y="15259"/>
                  </a:lnTo>
                  <a:cubicBezTo>
                    <a:pt x="5613" y="15259"/>
                    <a:pt x="3361" y="13578"/>
                    <a:pt x="1983" y="12301"/>
                  </a:cubicBezTo>
                  <a:cubicBezTo>
                    <a:pt x="1277" y="13444"/>
                    <a:pt x="571" y="14553"/>
                    <a:pt x="0" y="15662"/>
                  </a:cubicBezTo>
                  <a:cubicBezTo>
                    <a:pt x="706" y="15527"/>
                    <a:pt x="1546" y="15124"/>
                    <a:pt x="2252" y="14822"/>
                  </a:cubicBezTo>
                  <a:lnTo>
                    <a:pt x="2252" y="14822"/>
                  </a:lnTo>
                  <a:cubicBezTo>
                    <a:pt x="1681" y="15830"/>
                    <a:pt x="1546" y="16670"/>
                    <a:pt x="1546" y="17645"/>
                  </a:cubicBezTo>
                  <a:cubicBezTo>
                    <a:pt x="1681" y="18619"/>
                    <a:pt x="2117" y="19594"/>
                    <a:pt x="2823" y="20569"/>
                  </a:cubicBezTo>
                  <a:cubicBezTo>
                    <a:pt x="3092" y="21006"/>
                    <a:pt x="3529" y="21543"/>
                    <a:pt x="4067" y="21980"/>
                  </a:cubicBezTo>
                  <a:cubicBezTo>
                    <a:pt x="4369" y="22249"/>
                    <a:pt x="4638" y="22552"/>
                    <a:pt x="5041" y="22820"/>
                  </a:cubicBezTo>
                  <a:cubicBezTo>
                    <a:pt x="5613" y="23224"/>
                    <a:pt x="6319" y="23661"/>
                    <a:pt x="7024" y="23930"/>
                  </a:cubicBezTo>
                  <a:cubicBezTo>
                    <a:pt x="7159" y="24064"/>
                    <a:pt x="7159" y="24064"/>
                    <a:pt x="7293" y="24064"/>
                  </a:cubicBezTo>
                  <a:cubicBezTo>
                    <a:pt x="7865" y="24366"/>
                    <a:pt x="8402" y="24501"/>
                    <a:pt x="8839" y="24501"/>
                  </a:cubicBezTo>
                  <a:cubicBezTo>
                    <a:pt x="8974" y="24501"/>
                    <a:pt x="9108" y="24501"/>
                    <a:pt x="9242" y="24366"/>
                  </a:cubicBezTo>
                  <a:cubicBezTo>
                    <a:pt x="8705" y="23526"/>
                    <a:pt x="8402" y="22552"/>
                    <a:pt x="8268" y="21846"/>
                  </a:cubicBezTo>
                  <a:cubicBezTo>
                    <a:pt x="8268" y="20703"/>
                    <a:pt x="8402" y="20031"/>
                    <a:pt x="8402" y="20031"/>
                  </a:cubicBezTo>
                  <a:lnTo>
                    <a:pt x="11629" y="20031"/>
                  </a:lnTo>
                  <a:cubicBezTo>
                    <a:pt x="12334" y="19863"/>
                    <a:pt x="13040" y="19728"/>
                    <a:pt x="13309" y="19460"/>
                  </a:cubicBezTo>
                  <a:cubicBezTo>
                    <a:pt x="12781" y="18767"/>
                    <a:pt x="11962" y="16195"/>
                    <a:pt x="11773" y="15974"/>
                  </a:cubicBezTo>
                  <a:lnTo>
                    <a:pt x="11773" y="15974"/>
                  </a:lnTo>
                  <a:cubicBezTo>
                    <a:pt x="12477" y="16675"/>
                    <a:pt x="13312" y="17209"/>
                    <a:pt x="14015" y="17510"/>
                  </a:cubicBezTo>
                  <a:cubicBezTo>
                    <a:pt x="14855" y="17779"/>
                    <a:pt x="15695" y="17914"/>
                    <a:pt x="16536" y="17914"/>
                  </a:cubicBezTo>
                  <a:cubicBezTo>
                    <a:pt x="17947" y="17914"/>
                    <a:pt x="19325" y="17645"/>
                    <a:pt x="20602" y="17342"/>
                  </a:cubicBezTo>
                  <a:cubicBezTo>
                    <a:pt x="22014" y="17073"/>
                    <a:pt x="23257" y="16805"/>
                    <a:pt x="24534" y="16805"/>
                  </a:cubicBezTo>
                  <a:cubicBezTo>
                    <a:pt x="25778" y="16805"/>
                    <a:pt x="27055" y="17073"/>
                    <a:pt x="28030" y="17779"/>
                  </a:cubicBezTo>
                  <a:lnTo>
                    <a:pt x="28030" y="17510"/>
                  </a:lnTo>
                  <a:cubicBezTo>
                    <a:pt x="28030" y="15259"/>
                    <a:pt x="29408" y="13713"/>
                    <a:pt x="30819" y="12603"/>
                  </a:cubicBezTo>
                  <a:cubicBezTo>
                    <a:pt x="32096" y="11461"/>
                    <a:pt x="33340" y="10621"/>
                    <a:pt x="33474" y="9780"/>
                  </a:cubicBezTo>
                  <a:cubicBezTo>
                    <a:pt x="33474" y="10352"/>
                    <a:pt x="34046" y="10789"/>
                    <a:pt x="34180" y="11192"/>
                  </a:cubicBezTo>
                  <a:cubicBezTo>
                    <a:pt x="34314" y="11763"/>
                    <a:pt x="34617" y="12469"/>
                    <a:pt x="34617" y="13007"/>
                  </a:cubicBezTo>
                  <a:cubicBezTo>
                    <a:pt x="34751" y="13007"/>
                    <a:pt x="34751" y="13007"/>
                    <a:pt x="34751" y="13141"/>
                  </a:cubicBezTo>
                  <a:lnTo>
                    <a:pt x="34751" y="13578"/>
                  </a:lnTo>
                  <a:cubicBezTo>
                    <a:pt x="34751" y="14553"/>
                    <a:pt x="34449" y="15393"/>
                    <a:pt x="33911" y="16233"/>
                  </a:cubicBezTo>
                  <a:cubicBezTo>
                    <a:pt x="35155" y="15259"/>
                    <a:pt x="36566" y="14822"/>
                    <a:pt x="37675" y="13847"/>
                  </a:cubicBezTo>
                  <a:cubicBezTo>
                    <a:pt x="37675" y="13847"/>
                    <a:pt x="37810" y="13847"/>
                    <a:pt x="37810" y="13713"/>
                  </a:cubicBezTo>
                  <a:cubicBezTo>
                    <a:pt x="39087" y="12738"/>
                    <a:pt x="40330" y="11461"/>
                    <a:pt x="41171" y="10217"/>
                  </a:cubicBezTo>
                  <a:cubicBezTo>
                    <a:pt x="42011" y="12167"/>
                    <a:pt x="43288" y="14149"/>
                    <a:pt x="44128" y="16099"/>
                  </a:cubicBezTo>
                  <a:cubicBezTo>
                    <a:pt x="44532" y="17208"/>
                    <a:pt x="44834" y="18351"/>
                    <a:pt x="44968" y="19460"/>
                  </a:cubicBezTo>
                  <a:cubicBezTo>
                    <a:pt x="44968" y="20434"/>
                    <a:pt x="44968" y="21274"/>
                    <a:pt x="44700" y="22115"/>
                  </a:cubicBezTo>
                  <a:cubicBezTo>
                    <a:pt x="44968" y="21846"/>
                    <a:pt x="45237" y="21543"/>
                    <a:pt x="45372" y="21274"/>
                  </a:cubicBezTo>
                  <a:cubicBezTo>
                    <a:pt x="46514" y="19863"/>
                    <a:pt x="47489" y="18351"/>
                    <a:pt x="48329" y="16805"/>
                  </a:cubicBezTo>
                  <a:cubicBezTo>
                    <a:pt x="48598" y="16502"/>
                    <a:pt x="48733" y="16233"/>
                    <a:pt x="49035" y="15830"/>
                  </a:cubicBezTo>
                  <a:lnTo>
                    <a:pt x="49169" y="15662"/>
                  </a:lnTo>
                  <a:cubicBezTo>
                    <a:pt x="49573" y="14990"/>
                    <a:pt x="49875" y="14418"/>
                    <a:pt x="50144" y="13713"/>
                  </a:cubicBezTo>
                  <a:cubicBezTo>
                    <a:pt x="51253" y="11629"/>
                    <a:pt x="51556" y="9511"/>
                    <a:pt x="51556" y="6856"/>
                  </a:cubicBezTo>
                  <a:lnTo>
                    <a:pt x="51556" y="4739"/>
                  </a:lnTo>
                  <a:cubicBezTo>
                    <a:pt x="51421" y="4470"/>
                    <a:pt x="51421" y="4201"/>
                    <a:pt x="51253" y="3764"/>
                  </a:cubicBezTo>
                  <a:lnTo>
                    <a:pt x="51253" y="3764"/>
                  </a:lnTo>
                  <a:cubicBezTo>
                    <a:pt x="51690" y="4470"/>
                    <a:pt x="52261" y="5041"/>
                    <a:pt x="52665" y="5579"/>
                  </a:cubicBezTo>
                  <a:lnTo>
                    <a:pt x="52665" y="5310"/>
                  </a:lnTo>
                  <a:cubicBezTo>
                    <a:pt x="52665" y="4201"/>
                    <a:pt x="52093" y="3059"/>
                    <a:pt x="51556" y="2218"/>
                  </a:cubicBezTo>
                  <a:cubicBezTo>
                    <a:pt x="51119" y="1546"/>
                    <a:pt x="50413" y="706"/>
                    <a:pt x="49741" y="0"/>
                  </a:cubicBezTo>
                  <a:close/>
                </a:path>
              </a:pathLst>
            </a:custGeom>
            <a:solidFill>
              <a:srgbClr val="EDD56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94" name="Google Shape;995;p32">
              <a:extLst>
                <a:ext uri="{FF2B5EF4-FFF2-40B4-BE49-F238E27FC236}">
                  <a16:creationId xmlns:a16="http://schemas.microsoft.com/office/drawing/2014/main" id="{F8847BEC-8771-435B-BF7B-4E735D0BFC85}"/>
                </a:ext>
              </a:extLst>
            </p:cNvPr>
            <p:cNvSpPr/>
            <p:nvPr/>
          </p:nvSpPr>
          <p:spPr>
            <a:xfrm>
              <a:off x="3664200" y="1449700"/>
              <a:ext cx="175650" cy="115150"/>
            </a:xfrm>
            <a:custGeom>
              <a:avLst/>
              <a:gdLst/>
              <a:ahLst/>
              <a:cxnLst/>
              <a:rect l="l" t="t" r="r" b="b"/>
              <a:pathLst>
                <a:path w="7026" h="4606" extrusionOk="0">
                  <a:moveTo>
                    <a:pt x="6319" y="1"/>
                  </a:moveTo>
                  <a:cubicBezTo>
                    <a:pt x="6017" y="1"/>
                    <a:pt x="5882" y="270"/>
                    <a:pt x="5882" y="538"/>
                  </a:cubicBezTo>
                  <a:cubicBezTo>
                    <a:pt x="6017" y="706"/>
                    <a:pt x="6017" y="975"/>
                    <a:pt x="6017" y="1110"/>
                  </a:cubicBezTo>
                  <a:cubicBezTo>
                    <a:pt x="6017" y="2521"/>
                    <a:pt x="4908" y="3630"/>
                    <a:pt x="3496" y="3630"/>
                  </a:cubicBezTo>
                  <a:cubicBezTo>
                    <a:pt x="2253" y="3630"/>
                    <a:pt x="1144" y="2656"/>
                    <a:pt x="976" y="1379"/>
                  </a:cubicBezTo>
                  <a:cubicBezTo>
                    <a:pt x="976" y="1110"/>
                    <a:pt x="707" y="975"/>
                    <a:pt x="438" y="975"/>
                  </a:cubicBezTo>
                  <a:cubicBezTo>
                    <a:pt x="135" y="975"/>
                    <a:pt x="1" y="1244"/>
                    <a:pt x="1" y="1547"/>
                  </a:cubicBezTo>
                  <a:cubicBezTo>
                    <a:pt x="303" y="3227"/>
                    <a:pt x="1681" y="4605"/>
                    <a:pt x="3496" y="4605"/>
                  </a:cubicBezTo>
                  <a:cubicBezTo>
                    <a:pt x="5479" y="4605"/>
                    <a:pt x="7025" y="3059"/>
                    <a:pt x="7025" y="1110"/>
                  </a:cubicBezTo>
                  <a:cubicBezTo>
                    <a:pt x="7025" y="841"/>
                    <a:pt x="7025" y="706"/>
                    <a:pt x="6857" y="404"/>
                  </a:cubicBezTo>
                  <a:cubicBezTo>
                    <a:pt x="6857" y="135"/>
                    <a:pt x="6588" y="1"/>
                    <a:pt x="6319" y="1"/>
                  </a:cubicBezTo>
                  <a:close/>
                </a:path>
              </a:pathLst>
            </a:custGeom>
            <a:solidFill>
              <a:schemeClr val="dk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95" name="Google Shape;996;p32">
              <a:extLst>
                <a:ext uri="{FF2B5EF4-FFF2-40B4-BE49-F238E27FC236}">
                  <a16:creationId xmlns:a16="http://schemas.microsoft.com/office/drawing/2014/main" id="{52A14F81-F171-4C7F-BFD5-8CB1A5683460}"/>
                </a:ext>
              </a:extLst>
            </p:cNvPr>
            <p:cNvSpPr/>
            <p:nvPr/>
          </p:nvSpPr>
          <p:spPr>
            <a:xfrm>
              <a:off x="3381050" y="1294800"/>
              <a:ext cx="231100" cy="168725"/>
            </a:xfrm>
            <a:custGeom>
              <a:avLst/>
              <a:gdLst/>
              <a:ahLst/>
              <a:cxnLst/>
              <a:rect l="l" t="t" r="r" b="b"/>
              <a:pathLst>
                <a:path w="9244" h="6749" extrusionOk="0">
                  <a:moveTo>
                    <a:pt x="5732" y="0"/>
                  </a:moveTo>
                  <a:cubicBezTo>
                    <a:pt x="4300" y="0"/>
                    <a:pt x="3026" y="940"/>
                    <a:pt x="2521" y="2264"/>
                  </a:cubicBezTo>
                  <a:cubicBezTo>
                    <a:pt x="2270" y="2342"/>
                    <a:pt x="2033" y="2374"/>
                    <a:pt x="1812" y="2374"/>
                  </a:cubicBezTo>
                  <a:cubicBezTo>
                    <a:pt x="794" y="2374"/>
                    <a:pt x="135" y="1693"/>
                    <a:pt x="135" y="1693"/>
                  </a:cubicBezTo>
                  <a:lnTo>
                    <a:pt x="135" y="1693"/>
                  </a:lnTo>
                  <a:cubicBezTo>
                    <a:pt x="1" y="4079"/>
                    <a:pt x="1681" y="4651"/>
                    <a:pt x="2656" y="4785"/>
                  </a:cubicBezTo>
                  <a:cubicBezTo>
                    <a:pt x="3059" y="5760"/>
                    <a:pt x="4202" y="6600"/>
                    <a:pt x="5445" y="6734"/>
                  </a:cubicBezTo>
                  <a:cubicBezTo>
                    <a:pt x="5544" y="6744"/>
                    <a:pt x="5642" y="6748"/>
                    <a:pt x="5740" y="6748"/>
                  </a:cubicBezTo>
                  <a:cubicBezTo>
                    <a:pt x="7438" y="6748"/>
                    <a:pt x="8950" y="5392"/>
                    <a:pt x="9109" y="3676"/>
                  </a:cubicBezTo>
                  <a:cubicBezTo>
                    <a:pt x="9243" y="1861"/>
                    <a:pt x="7832" y="181"/>
                    <a:pt x="6017" y="13"/>
                  </a:cubicBezTo>
                  <a:cubicBezTo>
                    <a:pt x="5921" y="4"/>
                    <a:pt x="5826" y="0"/>
                    <a:pt x="5732" y="0"/>
                  </a:cubicBezTo>
                  <a:close/>
                </a:path>
              </a:pathLst>
            </a:custGeom>
            <a:solidFill>
              <a:schemeClr val="dk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96" name="Google Shape;997;p32">
              <a:extLst>
                <a:ext uri="{FF2B5EF4-FFF2-40B4-BE49-F238E27FC236}">
                  <a16:creationId xmlns:a16="http://schemas.microsoft.com/office/drawing/2014/main" id="{69FE29CB-0F5D-4F41-B0E9-B79923F044E2}"/>
                </a:ext>
              </a:extLst>
            </p:cNvPr>
            <p:cNvSpPr/>
            <p:nvPr/>
          </p:nvSpPr>
          <p:spPr>
            <a:xfrm>
              <a:off x="3507100" y="1306025"/>
              <a:ext cx="59675" cy="59675"/>
            </a:xfrm>
            <a:custGeom>
              <a:avLst/>
              <a:gdLst/>
              <a:ahLst/>
              <a:cxnLst/>
              <a:rect l="l" t="t" r="r" b="b"/>
              <a:pathLst>
                <a:path w="2387" h="2387" extrusionOk="0">
                  <a:moveTo>
                    <a:pt x="1109" y="1"/>
                  </a:moveTo>
                  <a:cubicBezTo>
                    <a:pt x="403" y="1"/>
                    <a:pt x="0" y="572"/>
                    <a:pt x="0" y="1244"/>
                  </a:cubicBezTo>
                  <a:cubicBezTo>
                    <a:pt x="0" y="1950"/>
                    <a:pt x="403" y="2387"/>
                    <a:pt x="1109" y="2387"/>
                  </a:cubicBezTo>
                  <a:cubicBezTo>
                    <a:pt x="1815" y="2387"/>
                    <a:pt x="2386" y="1950"/>
                    <a:pt x="2386" y="1244"/>
                  </a:cubicBezTo>
                  <a:cubicBezTo>
                    <a:pt x="2386" y="572"/>
                    <a:pt x="1815" y="1"/>
                    <a:pt x="1109" y="1"/>
                  </a:cubicBezTo>
                  <a:close/>
                </a:path>
              </a:pathLst>
            </a:custGeom>
            <a:solidFill>
              <a:srgbClr val="FFFFFF"/>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97" name="Google Shape;998;p32">
              <a:extLst>
                <a:ext uri="{FF2B5EF4-FFF2-40B4-BE49-F238E27FC236}">
                  <a16:creationId xmlns:a16="http://schemas.microsoft.com/office/drawing/2014/main" id="{E733EEB6-CA51-47B3-B011-35A945F30FC5}"/>
                </a:ext>
              </a:extLst>
            </p:cNvPr>
            <p:cNvSpPr/>
            <p:nvPr/>
          </p:nvSpPr>
          <p:spPr>
            <a:xfrm>
              <a:off x="3877625" y="1246025"/>
              <a:ext cx="227725" cy="168650"/>
            </a:xfrm>
            <a:custGeom>
              <a:avLst/>
              <a:gdLst/>
              <a:ahLst/>
              <a:cxnLst/>
              <a:rect l="l" t="t" r="r" b="b"/>
              <a:pathLst>
                <a:path w="9109" h="6746" extrusionOk="0">
                  <a:moveTo>
                    <a:pt x="3549" y="0"/>
                  </a:moveTo>
                  <a:cubicBezTo>
                    <a:pt x="3443" y="0"/>
                    <a:pt x="3335" y="5"/>
                    <a:pt x="3227" y="14"/>
                  </a:cubicBezTo>
                  <a:cubicBezTo>
                    <a:pt x="1278" y="149"/>
                    <a:pt x="0" y="1695"/>
                    <a:pt x="169" y="3644"/>
                  </a:cubicBezTo>
                  <a:cubicBezTo>
                    <a:pt x="297" y="5409"/>
                    <a:pt x="1712" y="6745"/>
                    <a:pt x="3537" y="6745"/>
                  </a:cubicBezTo>
                  <a:cubicBezTo>
                    <a:pt x="3623" y="6745"/>
                    <a:pt x="3710" y="6742"/>
                    <a:pt x="3798" y="6736"/>
                  </a:cubicBezTo>
                  <a:cubicBezTo>
                    <a:pt x="5042" y="6602"/>
                    <a:pt x="6050" y="5761"/>
                    <a:pt x="6588" y="4652"/>
                  </a:cubicBezTo>
                  <a:cubicBezTo>
                    <a:pt x="7562" y="4652"/>
                    <a:pt x="9108" y="4081"/>
                    <a:pt x="8974" y="1560"/>
                  </a:cubicBezTo>
                  <a:lnTo>
                    <a:pt x="8974" y="1560"/>
                  </a:lnTo>
                  <a:cubicBezTo>
                    <a:pt x="8974" y="1561"/>
                    <a:pt x="8430" y="2279"/>
                    <a:pt x="7411" y="2279"/>
                  </a:cubicBezTo>
                  <a:cubicBezTo>
                    <a:pt x="7164" y="2279"/>
                    <a:pt x="6889" y="2237"/>
                    <a:pt x="6588" y="2132"/>
                  </a:cubicBezTo>
                  <a:cubicBezTo>
                    <a:pt x="6213" y="819"/>
                    <a:pt x="4966" y="0"/>
                    <a:pt x="3549" y="0"/>
                  </a:cubicBezTo>
                  <a:close/>
                </a:path>
              </a:pathLst>
            </a:custGeom>
            <a:solidFill>
              <a:schemeClr val="dk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98" name="Google Shape;999;p32">
              <a:extLst>
                <a:ext uri="{FF2B5EF4-FFF2-40B4-BE49-F238E27FC236}">
                  <a16:creationId xmlns:a16="http://schemas.microsoft.com/office/drawing/2014/main" id="{BB854CF8-D117-4B97-900E-1FF9BDAC94FE}"/>
                </a:ext>
              </a:extLst>
            </p:cNvPr>
            <p:cNvSpPr/>
            <p:nvPr/>
          </p:nvSpPr>
          <p:spPr>
            <a:xfrm>
              <a:off x="3916275" y="1264025"/>
              <a:ext cx="59675" cy="59675"/>
            </a:xfrm>
            <a:custGeom>
              <a:avLst/>
              <a:gdLst/>
              <a:ahLst/>
              <a:cxnLst/>
              <a:rect l="l" t="t" r="r" b="b"/>
              <a:pathLst>
                <a:path w="2387" h="2387" extrusionOk="0">
                  <a:moveTo>
                    <a:pt x="1143" y="0"/>
                  </a:moveTo>
                  <a:cubicBezTo>
                    <a:pt x="572" y="0"/>
                    <a:pt x="0" y="572"/>
                    <a:pt x="0" y="1244"/>
                  </a:cubicBezTo>
                  <a:cubicBezTo>
                    <a:pt x="0" y="1815"/>
                    <a:pt x="572" y="2386"/>
                    <a:pt x="1143" y="2386"/>
                  </a:cubicBezTo>
                  <a:cubicBezTo>
                    <a:pt x="1815" y="2386"/>
                    <a:pt x="2387" y="1815"/>
                    <a:pt x="2387" y="1244"/>
                  </a:cubicBezTo>
                  <a:cubicBezTo>
                    <a:pt x="2387" y="572"/>
                    <a:pt x="1815" y="0"/>
                    <a:pt x="1143" y="0"/>
                  </a:cubicBezTo>
                  <a:close/>
                </a:path>
              </a:pathLst>
            </a:custGeom>
            <a:solidFill>
              <a:srgbClr val="FFFFFF"/>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99" name="Google Shape;1000;p32">
              <a:extLst>
                <a:ext uri="{FF2B5EF4-FFF2-40B4-BE49-F238E27FC236}">
                  <a16:creationId xmlns:a16="http://schemas.microsoft.com/office/drawing/2014/main" id="{594A85AE-DD6F-43F3-B245-D04B1AC5499A}"/>
                </a:ext>
              </a:extLst>
            </p:cNvPr>
            <p:cNvSpPr/>
            <p:nvPr/>
          </p:nvSpPr>
          <p:spPr>
            <a:xfrm>
              <a:off x="3373500" y="1446350"/>
              <a:ext cx="206725" cy="105050"/>
            </a:xfrm>
            <a:custGeom>
              <a:avLst/>
              <a:gdLst/>
              <a:ahLst/>
              <a:cxnLst/>
              <a:rect l="l" t="t" r="r" b="b"/>
              <a:pathLst>
                <a:path w="8269" h="4202" extrusionOk="0">
                  <a:moveTo>
                    <a:pt x="4201" y="0"/>
                  </a:moveTo>
                  <a:cubicBezTo>
                    <a:pt x="1849" y="0"/>
                    <a:pt x="0" y="975"/>
                    <a:pt x="0" y="2084"/>
                  </a:cubicBezTo>
                  <a:cubicBezTo>
                    <a:pt x="0" y="3193"/>
                    <a:pt x="1849" y="4201"/>
                    <a:pt x="4201" y="4201"/>
                  </a:cubicBezTo>
                  <a:cubicBezTo>
                    <a:pt x="6453" y="4201"/>
                    <a:pt x="8268" y="3193"/>
                    <a:pt x="8268" y="2084"/>
                  </a:cubicBezTo>
                  <a:cubicBezTo>
                    <a:pt x="8268" y="975"/>
                    <a:pt x="6453" y="0"/>
                    <a:pt x="4201" y="0"/>
                  </a:cubicBezTo>
                  <a:close/>
                </a:path>
              </a:pathLst>
            </a:custGeom>
            <a:solidFill>
              <a:schemeClr val="accent6"/>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00" name="Google Shape;1001;p32">
              <a:extLst>
                <a:ext uri="{FF2B5EF4-FFF2-40B4-BE49-F238E27FC236}">
                  <a16:creationId xmlns:a16="http://schemas.microsoft.com/office/drawing/2014/main" id="{EB8F90F8-D523-4387-A32E-90083F58B62E}"/>
                </a:ext>
              </a:extLst>
            </p:cNvPr>
            <p:cNvSpPr/>
            <p:nvPr/>
          </p:nvSpPr>
          <p:spPr>
            <a:xfrm>
              <a:off x="3930550" y="1374500"/>
              <a:ext cx="213450" cy="111225"/>
            </a:xfrm>
            <a:custGeom>
              <a:avLst/>
              <a:gdLst/>
              <a:ahLst/>
              <a:cxnLst/>
              <a:rect l="l" t="t" r="r" b="b"/>
              <a:pathLst>
                <a:path w="8538" h="4449" extrusionOk="0">
                  <a:moveTo>
                    <a:pt x="4900" y="1"/>
                  </a:moveTo>
                  <a:cubicBezTo>
                    <a:pt x="4629" y="1"/>
                    <a:pt x="4350" y="17"/>
                    <a:pt x="4067" y="51"/>
                  </a:cubicBezTo>
                  <a:cubicBezTo>
                    <a:pt x="1681" y="354"/>
                    <a:pt x="1" y="1463"/>
                    <a:pt x="135" y="2706"/>
                  </a:cubicBezTo>
                  <a:cubicBezTo>
                    <a:pt x="251" y="3689"/>
                    <a:pt x="1735" y="4449"/>
                    <a:pt x="3561" y="4449"/>
                  </a:cubicBezTo>
                  <a:cubicBezTo>
                    <a:pt x="3856" y="4449"/>
                    <a:pt x="4161" y="4429"/>
                    <a:pt x="4471" y="4387"/>
                  </a:cubicBezTo>
                  <a:cubicBezTo>
                    <a:pt x="6723" y="4118"/>
                    <a:pt x="8537" y="3009"/>
                    <a:pt x="8403" y="1732"/>
                  </a:cubicBezTo>
                  <a:cubicBezTo>
                    <a:pt x="8286" y="764"/>
                    <a:pt x="6761" y="1"/>
                    <a:pt x="4900" y="1"/>
                  </a:cubicBezTo>
                  <a:close/>
                </a:path>
              </a:pathLst>
            </a:custGeom>
            <a:solidFill>
              <a:schemeClr val="accent6"/>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01" name="Google Shape;1002;p32">
              <a:extLst>
                <a:ext uri="{FF2B5EF4-FFF2-40B4-BE49-F238E27FC236}">
                  <a16:creationId xmlns:a16="http://schemas.microsoft.com/office/drawing/2014/main" id="{ADA22323-A815-4D9E-B7B8-06DA5C0E7193}"/>
                </a:ext>
              </a:extLst>
            </p:cNvPr>
            <p:cNvSpPr/>
            <p:nvPr/>
          </p:nvSpPr>
          <p:spPr>
            <a:xfrm>
              <a:off x="3597825" y="2131950"/>
              <a:ext cx="48775" cy="21050"/>
            </a:xfrm>
            <a:custGeom>
              <a:avLst/>
              <a:gdLst/>
              <a:ahLst/>
              <a:cxnLst/>
              <a:rect l="l" t="t" r="r" b="b"/>
              <a:pathLst>
                <a:path w="1951" h="842" extrusionOk="0">
                  <a:moveTo>
                    <a:pt x="1" y="1"/>
                  </a:moveTo>
                  <a:cubicBezTo>
                    <a:pt x="559" y="428"/>
                    <a:pt x="1245" y="694"/>
                    <a:pt x="1903" y="832"/>
                  </a:cubicBezTo>
                  <a:lnTo>
                    <a:pt x="1903" y="832"/>
                  </a:lnTo>
                  <a:cubicBezTo>
                    <a:pt x="1610" y="747"/>
                    <a:pt x="251" y="126"/>
                    <a:pt x="1" y="1"/>
                  </a:cubicBezTo>
                  <a:close/>
                  <a:moveTo>
                    <a:pt x="1903" y="832"/>
                  </a:moveTo>
                  <a:cubicBezTo>
                    <a:pt x="1925" y="838"/>
                    <a:pt x="1941" y="841"/>
                    <a:pt x="1950" y="841"/>
                  </a:cubicBezTo>
                  <a:cubicBezTo>
                    <a:pt x="1935" y="838"/>
                    <a:pt x="1919" y="835"/>
                    <a:pt x="1903" y="832"/>
                  </a:cubicBezTo>
                  <a:close/>
                </a:path>
              </a:pathLst>
            </a:custGeom>
            <a:solidFill>
              <a:srgbClr val="2E3463"/>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grpSp>
        <p:nvGrpSpPr>
          <p:cNvPr id="202" name="Google Shape;211;p3">
            <a:extLst>
              <a:ext uri="{FF2B5EF4-FFF2-40B4-BE49-F238E27FC236}">
                <a16:creationId xmlns:a16="http://schemas.microsoft.com/office/drawing/2014/main" id="{36C19A32-EB14-46B6-BE30-A420DB3A7F9C}"/>
              </a:ext>
            </a:extLst>
          </p:cNvPr>
          <p:cNvGrpSpPr/>
          <p:nvPr userDrawn="1"/>
        </p:nvGrpSpPr>
        <p:grpSpPr>
          <a:xfrm>
            <a:off x="772900" y="1186379"/>
            <a:ext cx="333322" cy="298986"/>
            <a:chOff x="2495125" y="2142250"/>
            <a:chExt cx="444275" cy="398525"/>
          </a:xfrm>
        </p:grpSpPr>
        <p:sp>
          <p:nvSpPr>
            <p:cNvPr id="203" name="Google Shape;212;p3">
              <a:extLst>
                <a:ext uri="{FF2B5EF4-FFF2-40B4-BE49-F238E27FC236}">
                  <a16:creationId xmlns:a16="http://schemas.microsoft.com/office/drawing/2014/main" id="{22119F67-39FE-47B8-97DB-A9DDAFCE3F72}"/>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endParaRPr sz="1350" dirty="0">
                <a:solidFill>
                  <a:prstClr val="black"/>
                </a:solidFill>
                <a:latin typeface="Times New Roman" panose="02020603050405020304" pitchFamily="18" charset="0"/>
              </a:endParaRPr>
            </a:p>
          </p:txBody>
        </p:sp>
        <p:sp>
          <p:nvSpPr>
            <p:cNvPr id="204" name="Google Shape;213;p3">
              <a:extLst>
                <a:ext uri="{FF2B5EF4-FFF2-40B4-BE49-F238E27FC236}">
                  <a16:creationId xmlns:a16="http://schemas.microsoft.com/office/drawing/2014/main" id="{95B9D80B-1308-40DE-B7AB-F51F061B728F}"/>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grpSp>
        <p:nvGrpSpPr>
          <p:cNvPr id="205" name="Google Shape;214;p3">
            <a:extLst>
              <a:ext uri="{FF2B5EF4-FFF2-40B4-BE49-F238E27FC236}">
                <a16:creationId xmlns:a16="http://schemas.microsoft.com/office/drawing/2014/main" id="{FF773F4A-00DE-480A-A1E4-267BF6A95F53}"/>
              </a:ext>
            </a:extLst>
          </p:cNvPr>
          <p:cNvGrpSpPr/>
          <p:nvPr userDrawn="1"/>
        </p:nvGrpSpPr>
        <p:grpSpPr>
          <a:xfrm>
            <a:off x="7923582" y="3780148"/>
            <a:ext cx="218607" cy="211096"/>
            <a:chOff x="3243875" y="2372825"/>
            <a:chExt cx="291375" cy="281375"/>
          </a:xfrm>
        </p:grpSpPr>
        <p:sp>
          <p:nvSpPr>
            <p:cNvPr id="206" name="Google Shape;215;p3">
              <a:extLst>
                <a:ext uri="{FF2B5EF4-FFF2-40B4-BE49-F238E27FC236}">
                  <a16:creationId xmlns:a16="http://schemas.microsoft.com/office/drawing/2014/main" id="{B061D21D-9962-482E-8B77-708CF59A3EB6}"/>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07" name="Google Shape;216;p3">
              <a:extLst>
                <a:ext uri="{FF2B5EF4-FFF2-40B4-BE49-F238E27FC236}">
                  <a16:creationId xmlns:a16="http://schemas.microsoft.com/office/drawing/2014/main" id="{204A213E-8F6F-4FC4-AB3D-8806D287E243}"/>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08" name="Google Shape;217;p3">
              <a:extLst>
                <a:ext uri="{FF2B5EF4-FFF2-40B4-BE49-F238E27FC236}">
                  <a16:creationId xmlns:a16="http://schemas.microsoft.com/office/drawing/2014/main" id="{75F3FCD1-BCD2-41A7-AF94-8CEC0F2FFE09}"/>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09" name="Google Shape;218;p3">
              <a:extLst>
                <a:ext uri="{FF2B5EF4-FFF2-40B4-BE49-F238E27FC236}">
                  <a16:creationId xmlns:a16="http://schemas.microsoft.com/office/drawing/2014/main" id="{EB1D663F-9A65-4AE5-82B7-355924900575}"/>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10" name="Google Shape;219;p3">
              <a:extLst>
                <a:ext uri="{FF2B5EF4-FFF2-40B4-BE49-F238E27FC236}">
                  <a16:creationId xmlns:a16="http://schemas.microsoft.com/office/drawing/2014/main" id="{A3231104-E2F1-474D-A57B-1B68E9AE6F33}"/>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11" name="Google Shape;220;p3">
              <a:extLst>
                <a:ext uri="{FF2B5EF4-FFF2-40B4-BE49-F238E27FC236}">
                  <a16:creationId xmlns:a16="http://schemas.microsoft.com/office/drawing/2014/main" id="{F5ADB79B-53AA-46AB-84C9-DB8354756BC7}"/>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12" name="Google Shape;221;p3">
              <a:extLst>
                <a:ext uri="{FF2B5EF4-FFF2-40B4-BE49-F238E27FC236}">
                  <a16:creationId xmlns:a16="http://schemas.microsoft.com/office/drawing/2014/main" id="{0EA0A449-FE2B-4948-8A13-06CFC25A3A68}"/>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sz="1350" dirty="0">
                <a:solidFill>
                  <a:prstClr val="black"/>
                </a:solidFill>
                <a:latin typeface="Times New Roman" panose="02020603050405020304" pitchFamily="18" charset="0"/>
              </a:endParaRPr>
            </a:p>
          </p:txBody>
        </p:sp>
        <p:sp>
          <p:nvSpPr>
            <p:cNvPr id="213" name="Google Shape;222;p3">
              <a:extLst>
                <a:ext uri="{FF2B5EF4-FFF2-40B4-BE49-F238E27FC236}">
                  <a16:creationId xmlns:a16="http://schemas.microsoft.com/office/drawing/2014/main" id="{FDF13A9C-A97B-44BE-9F23-62A6C5EDEC49}"/>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14" name="Google Shape;223;p3">
              <a:extLst>
                <a:ext uri="{FF2B5EF4-FFF2-40B4-BE49-F238E27FC236}">
                  <a16:creationId xmlns:a16="http://schemas.microsoft.com/office/drawing/2014/main" id="{ADA04C5F-ECF7-42DD-B1EB-83FC80EB7BDD}"/>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15" name="Google Shape;224;p3">
              <a:extLst>
                <a:ext uri="{FF2B5EF4-FFF2-40B4-BE49-F238E27FC236}">
                  <a16:creationId xmlns:a16="http://schemas.microsoft.com/office/drawing/2014/main" id="{EC7C5AD5-90D8-4F7D-9C2C-CFD820FC374A}"/>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grpSp>
        <p:nvGrpSpPr>
          <p:cNvPr id="216" name="Google Shape;225;p3">
            <a:extLst>
              <a:ext uri="{FF2B5EF4-FFF2-40B4-BE49-F238E27FC236}">
                <a16:creationId xmlns:a16="http://schemas.microsoft.com/office/drawing/2014/main" id="{06FC704C-BA05-45EE-B62B-22DABC82E899}"/>
              </a:ext>
            </a:extLst>
          </p:cNvPr>
          <p:cNvGrpSpPr/>
          <p:nvPr userDrawn="1"/>
        </p:nvGrpSpPr>
        <p:grpSpPr>
          <a:xfrm>
            <a:off x="8086725" y="536311"/>
            <a:ext cx="125049" cy="126470"/>
            <a:chOff x="4954425" y="2036375"/>
            <a:chExt cx="166675" cy="168575"/>
          </a:xfrm>
        </p:grpSpPr>
        <p:sp>
          <p:nvSpPr>
            <p:cNvPr id="217" name="Google Shape;226;p3">
              <a:extLst>
                <a:ext uri="{FF2B5EF4-FFF2-40B4-BE49-F238E27FC236}">
                  <a16:creationId xmlns:a16="http://schemas.microsoft.com/office/drawing/2014/main" id="{EE9E41F6-3648-44F1-A46C-BDD91F82AF1F}"/>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18" name="Google Shape;227;p3">
              <a:extLst>
                <a:ext uri="{FF2B5EF4-FFF2-40B4-BE49-F238E27FC236}">
                  <a16:creationId xmlns:a16="http://schemas.microsoft.com/office/drawing/2014/main" id="{A7D8C30C-9D8A-4F45-A5DD-F918DD863CF3}"/>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sp>
        <p:nvSpPr>
          <p:cNvPr id="219" name="Google Shape;228;p3">
            <a:extLst>
              <a:ext uri="{FF2B5EF4-FFF2-40B4-BE49-F238E27FC236}">
                <a16:creationId xmlns:a16="http://schemas.microsoft.com/office/drawing/2014/main" id="{EBE612EC-FC5F-4192-9E24-C046316489E0}"/>
              </a:ext>
            </a:extLst>
          </p:cNvPr>
          <p:cNvSpPr/>
          <p:nvPr userDrawn="1"/>
        </p:nvSpPr>
        <p:spPr>
          <a:xfrm>
            <a:off x="1183176" y="2699166"/>
            <a:ext cx="89375" cy="60919"/>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220" name="Google Shape;229;p3">
            <a:extLst>
              <a:ext uri="{FF2B5EF4-FFF2-40B4-BE49-F238E27FC236}">
                <a16:creationId xmlns:a16="http://schemas.microsoft.com/office/drawing/2014/main" id="{31BD3FA8-6E2A-4C65-9E9F-29FBB5C804BE}"/>
              </a:ext>
            </a:extLst>
          </p:cNvPr>
          <p:cNvSpPr/>
          <p:nvPr userDrawn="1"/>
        </p:nvSpPr>
        <p:spPr>
          <a:xfrm>
            <a:off x="7387629" y="2917298"/>
            <a:ext cx="65273" cy="46458"/>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grpSp>
        <p:nvGrpSpPr>
          <p:cNvPr id="221" name="Google Shape;230;p3">
            <a:extLst>
              <a:ext uri="{FF2B5EF4-FFF2-40B4-BE49-F238E27FC236}">
                <a16:creationId xmlns:a16="http://schemas.microsoft.com/office/drawing/2014/main" id="{69E37D2F-6DF5-4A21-A568-0E80AD7AD85B}"/>
              </a:ext>
            </a:extLst>
          </p:cNvPr>
          <p:cNvGrpSpPr/>
          <p:nvPr userDrawn="1"/>
        </p:nvGrpSpPr>
        <p:grpSpPr>
          <a:xfrm>
            <a:off x="956428" y="4157405"/>
            <a:ext cx="125049" cy="126470"/>
            <a:chOff x="4954425" y="2036375"/>
            <a:chExt cx="166675" cy="168575"/>
          </a:xfrm>
        </p:grpSpPr>
        <p:sp>
          <p:nvSpPr>
            <p:cNvPr id="222" name="Google Shape;231;p3">
              <a:extLst>
                <a:ext uri="{FF2B5EF4-FFF2-40B4-BE49-F238E27FC236}">
                  <a16:creationId xmlns:a16="http://schemas.microsoft.com/office/drawing/2014/main" id="{68E4F49D-2FDF-45EC-A2F0-64258873AC93}"/>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23" name="Google Shape;232;p3">
              <a:extLst>
                <a:ext uri="{FF2B5EF4-FFF2-40B4-BE49-F238E27FC236}">
                  <a16:creationId xmlns:a16="http://schemas.microsoft.com/office/drawing/2014/main" id="{424729EF-CCC4-4D87-A50A-4CA7DB6D3AA9}"/>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sp>
        <p:nvSpPr>
          <p:cNvPr id="224" name="TextBox 223">
            <a:extLst>
              <a:ext uri="{FF2B5EF4-FFF2-40B4-BE49-F238E27FC236}">
                <a16:creationId xmlns:a16="http://schemas.microsoft.com/office/drawing/2014/main" id="{93F46B3B-D663-4FBA-8528-CFD2F9C1E141}"/>
              </a:ext>
            </a:extLst>
          </p:cNvPr>
          <p:cNvSpPr txBox="1"/>
          <p:nvPr userDrawn="1"/>
        </p:nvSpPr>
        <p:spPr>
          <a:xfrm>
            <a:off x="2704108" y="1197729"/>
            <a:ext cx="3565300" cy="2746906"/>
          </a:xfrm>
          <a:prstGeom prst="rect">
            <a:avLst/>
          </a:prstGeom>
          <a:noFill/>
        </p:spPr>
        <p:txBody>
          <a:bodyPr wrap="square" rtlCol="0">
            <a:spAutoFit/>
          </a:bodyPr>
          <a:lstStyle/>
          <a:p>
            <a:pPr algn="ctr"/>
            <a:r>
              <a:rPr lang="vi-VN" sz="8625">
                <a:solidFill>
                  <a:srgbClr val="002060"/>
                </a:solidFill>
                <a:latin typeface="UTM Cookies"/>
              </a:rPr>
              <a:t>LUYỆN TẬP</a:t>
            </a:r>
            <a:endParaRPr lang="vi-VN" sz="8625" dirty="0">
              <a:solidFill>
                <a:srgbClr val="002060"/>
              </a:solidFill>
              <a:latin typeface="UTM Cookies"/>
            </a:endParaRPr>
          </a:p>
        </p:txBody>
      </p:sp>
    </p:spTree>
    <p:extLst>
      <p:ext uri="{BB962C8B-B14F-4D97-AF65-F5344CB8AC3E}">
        <p14:creationId xmlns:p14="http://schemas.microsoft.com/office/powerpoint/2010/main" val="48036422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202"/>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219"/>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221"/>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216"/>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220"/>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205"/>
                                        </p:tgtEl>
                                      </p:cBhvr>
                                      <p:by x="150000" y="150000"/>
                                    </p:animScale>
                                  </p:childTnLst>
                                </p:cTn>
                              </p:par>
                              <p:par>
                                <p:cTn id="17" presetID="16" presetClass="entr" presetSubtype="21"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Effect transition="in" filter="barn(inVertical)">
                                      <p:cBhvr>
                                        <p:cTn id="19" dur="500"/>
                                        <p:tgtEl>
                                          <p:spTgt spid="98"/>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99"/>
                                        </p:tgtEl>
                                        <p:attrNameLst>
                                          <p:attrName>style.visibility</p:attrName>
                                        </p:attrNameLst>
                                      </p:cBhvr>
                                      <p:to>
                                        <p:strVal val="visible"/>
                                      </p:to>
                                    </p:set>
                                    <p:animEffect transition="in" filter="barn(inVertical)">
                                      <p:cBhvr>
                                        <p:cTn id="22" dur="500"/>
                                        <p:tgtEl>
                                          <p:spTgt spid="99"/>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97"/>
                                        </p:tgtEl>
                                        <p:attrNameLst>
                                          <p:attrName>style.visibility</p:attrName>
                                        </p:attrNameLst>
                                      </p:cBhvr>
                                      <p:to>
                                        <p:strVal val="visible"/>
                                      </p:to>
                                    </p:set>
                                    <p:animEffect transition="in" filter="fade">
                                      <p:cBhvr>
                                        <p:cTn id="26" dur="500"/>
                                        <p:tgtEl>
                                          <p:spTgt spid="97"/>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138"/>
                                        </p:tgtEl>
                                        <p:attrNameLst>
                                          <p:attrName>style.visibility</p:attrName>
                                        </p:attrNameLst>
                                      </p:cBhvr>
                                      <p:to>
                                        <p:strVal val="visible"/>
                                      </p:to>
                                    </p:set>
                                    <p:anim calcmode="lin" valueType="num">
                                      <p:cBhvr>
                                        <p:cTn id="30" dur="1000" fill="hold"/>
                                        <p:tgtEl>
                                          <p:spTgt spid="138"/>
                                        </p:tgtEl>
                                        <p:attrNameLst>
                                          <p:attrName>ppt_w</p:attrName>
                                        </p:attrNameLst>
                                      </p:cBhvr>
                                      <p:tavLst>
                                        <p:tav tm="0">
                                          <p:val>
                                            <p:fltVal val="0"/>
                                          </p:val>
                                        </p:tav>
                                        <p:tav tm="100000">
                                          <p:val>
                                            <p:strVal val="#ppt_w"/>
                                          </p:val>
                                        </p:tav>
                                      </p:tavLst>
                                    </p:anim>
                                    <p:anim calcmode="lin" valueType="num">
                                      <p:cBhvr>
                                        <p:cTn id="31" dur="1000" fill="hold"/>
                                        <p:tgtEl>
                                          <p:spTgt spid="138"/>
                                        </p:tgtEl>
                                        <p:attrNameLst>
                                          <p:attrName>ppt_h</p:attrName>
                                        </p:attrNameLst>
                                      </p:cBhvr>
                                      <p:tavLst>
                                        <p:tav tm="0">
                                          <p:val>
                                            <p:fltVal val="0"/>
                                          </p:val>
                                        </p:tav>
                                        <p:tav tm="100000">
                                          <p:val>
                                            <p:strVal val="#ppt_h"/>
                                          </p:val>
                                        </p:tav>
                                      </p:tavLst>
                                    </p:anim>
                                    <p:anim calcmode="lin" valueType="num">
                                      <p:cBhvr>
                                        <p:cTn id="32" dur="1000" fill="hold"/>
                                        <p:tgtEl>
                                          <p:spTgt spid="138"/>
                                        </p:tgtEl>
                                        <p:attrNameLst>
                                          <p:attrName>style.rotation</p:attrName>
                                        </p:attrNameLst>
                                      </p:cBhvr>
                                      <p:tavLst>
                                        <p:tav tm="0">
                                          <p:val>
                                            <p:fltVal val="90"/>
                                          </p:val>
                                        </p:tav>
                                        <p:tav tm="100000">
                                          <p:val>
                                            <p:fltVal val="0"/>
                                          </p:val>
                                        </p:tav>
                                      </p:tavLst>
                                    </p:anim>
                                    <p:animEffect transition="in" filter="fade">
                                      <p:cBhvr>
                                        <p:cTn id="33" dur="1000"/>
                                        <p:tgtEl>
                                          <p:spTgt spid="138"/>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224"/>
                                        </p:tgtEl>
                                        <p:attrNameLst>
                                          <p:attrName>style.visibility</p:attrName>
                                        </p:attrNameLst>
                                      </p:cBhvr>
                                      <p:to>
                                        <p:strVal val="visible"/>
                                      </p:to>
                                    </p:set>
                                    <p:animEffect transition="in" filter="randombar(horizontal)">
                                      <p:cBhvr>
                                        <p:cTn id="37" dur="500"/>
                                        <p:tgtEl>
                                          <p:spTgt spid="2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219" grpId="0" animBg="1"/>
      <p:bldP spid="220" grpId="0" animBg="1"/>
      <p:bldP spid="224" grpId="0"/>
    </p:bldLst>
  </p:timing>
</p:sldLayout>
</file>

<file path=ppt/slideLayouts/slideLayout88.xml><?xml version="1.0" encoding="utf-8"?>
<p:sldLayout xmlns:a="http://schemas.openxmlformats.org/drawingml/2006/main" xmlns:r="http://schemas.openxmlformats.org/officeDocument/2006/relationships" xmlns:p="http://schemas.openxmlformats.org/presentationml/2006/main" preserve="1" userDrawn="1">
  <p:cSld name="16_Title and Content">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297023" y="164692"/>
            <a:ext cx="8712950" cy="4681543"/>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accent6">
                <a:lumMod val="75000"/>
              </a:schemeClr>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endParaRPr sz="1350" dirty="0">
                <a:solidFill>
                  <a:prstClr val="black"/>
                </a:solidFill>
                <a:latin typeface="Times New Roman" panose="02020603050405020304" pitchFamily="18" charset="0"/>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349391" y="661836"/>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150354" y="680331"/>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168122" y="742296"/>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393811" y="710860"/>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151248" y="688672"/>
            <a:ext cx="335912"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348498" y="1122388"/>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49460" y="1140883"/>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167228" y="1202847"/>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392918" y="1171412"/>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150353" y="1149223"/>
            <a:ext cx="335912"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347604" y="1582939"/>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48567" y="1601434"/>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166334" y="1663399"/>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392025" y="1631963"/>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49460" y="1609774"/>
            <a:ext cx="335912"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346711" y="2043490"/>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47673" y="2061986"/>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165441" y="2123950"/>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391130" y="2092515"/>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48567" y="2070326"/>
            <a:ext cx="335912"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345817" y="2504042"/>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46779" y="2522537"/>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164548" y="2584501"/>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390237" y="2553066"/>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47674" y="2530877"/>
            <a:ext cx="335912"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344924" y="2964593"/>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45886" y="2983088"/>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163654" y="3045053"/>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389344" y="3013617"/>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46779" y="2991429"/>
            <a:ext cx="335912"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344030" y="3425145"/>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44993" y="3443640"/>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162760" y="3505604"/>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388450" y="3474169"/>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45886" y="3451980"/>
            <a:ext cx="335912"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343137" y="3885696"/>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44100" y="3904191"/>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161867" y="3966156"/>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387556" y="3934720"/>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44993" y="3912531"/>
            <a:ext cx="335912"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342243" y="4346247"/>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43205" y="4364743"/>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160973" y="4426707"/>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386663" y="4395272"/>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44099" y="4373083"/>
            <a:ext cx="335912"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Tree>
    <p:extLst>
      <p:ext uri="{BB962C8B-B14F-4D97-AF65-F5344CB8AC3E}">
        <p14:creationId xmlns:p14="http://schemas.microsoft.com/office/powerpoint/2010/main" val="3722992978"/>
      </p:ext>
    </p:extLst>
  </p:cSld>
  <p:clrMapOvr>
    <a:masterClrMapping/>
  </p:clrMapOvr>
</p:sldLayout>
</file>

<file path=ppt/slideLayouts/slideLayout89.xml><?xml version="1.0" encoding="utf-8"?>
<p:sldLayout xmlns:a="http://schemas.openxmlformats.org/drawingml/2006/main" xmlns:r="http://schemas.openxmlformats.org/officeDocument/2006/relationships" xmlns:p="http://schemas.openxmlformats.org/presentationml/2006/main" preserve="1" userDrawn="1">
  <p:cSld name="5_Title Slide">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912FF248-73E2-4B5D-9669-D05536B13110}"/>
              </a:ext>
            </a:extLst>
          </p:cNvPr>
          <p:cNvGrpSpPr/>
          <p:nvPr userDrawn="1"/>
        </p:nvGrpSpPr>
        <p:grpSpPr>
          <a:xfrm>
            <a:off x="297023" y="164692"/>
            <a:ext cx="8712950" cy="4681543"/>
            <a:chOff x="395894" y="219519"/>
            <a:chExt cx="8518865" cy="4788281"/>
          </a:xfrm>
        </p:grpSpPr>
        <p:sp>
          <p:nvSpPr>
            <p:cNvPr id="8" name="Google Shape;993;p14">
              <a:extLst>
                <a:ext uri="{FF2B5EF4-FFF2-40B4-BE49-F238E27FC236}">
                  <a16:creationId xmlns:a16="http://schemas.microsoft.com/office/drawing/2014/main" id="{6F2E4380-9AAF-4929-8F62-F490FD06BB80}"/>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FFE285"/>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nvGrpSpPr>
            <p:cNvPr id="9" name="Google Shape;994;p14">
              <a:extLst>
                <a:ext uri="{FF2B5EF4-FFF2-40B4-BE49-F238E27FC236}">
                  <a16:creationId xmlns:a16="http://schemas.microsoft.com/office/drawing/2014/main" id="{05263AFC-D1B4-4D83-808E-9B96447708D3}"/>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E97D35D9-4A80-4E5E-AE99-A42260106314}"/>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9" name="Google Shape;996;p14">
                <a:extLst>
                  <a:ext uri="{FF2B5EF4-FFF2-40B4-BE49-F238E27FC236}">
                    <a16:creationId xmlns:a16="http://schemas.microsoft.com/office/drawing/2014/main" id="{F1D5A806-A58C-4FB9-9CB8-29884CE2006D}"/>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sp>
          <p:nvSpPr>
            <p:cNvPr id="10" name="Google Shape;997;p14">
              <a:extLst>
                <a:ext uri="{FF2B5EF4-FFF2-40B4-BE49-F238E27FC236}">
                  <a16:creationId xmlns:a16="http://schemas.microsoft.com/office/drawing/2014/main" id="{ED4A141D-52F2-416A-BB8C-6ABF536EB5BD}"/>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nvGrpSpPr>
            <p:cNvPr id="11" name="Google Shape;998;p14">
              <a:extLst>
                <a:ext uri="{FF2B5EF4-FFF2-40B4-BE49-F238E27FC236}">
                  <a16:creationId xmlns:a16="http://schemas.microsoft.com/office/drawing/2014/main" id="{233E8FF6-A58B-4C0A-8E03-7EBCEC1A722A}"/>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1B628C4E-2CC0-49FD-AE56-2DA39F0AEDC3}"/>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7" name="Google Shape;1000;p14">
                <a:extLst>
                  <a:ext uri="{FF2B5EF4-FFF2-40B4-BE49-F238E27FC236}">
                    <a16:creationId xmlns:a16="http://schemas.microsoft.com/office/drawing/2014/main" id="{B7905D3C-D345-41E1-9F8F-3DE9CB825DDB}"/>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grpSp>
          <p:nvGrpSpPr>
            <p:cNvPr id="12" name="Google Shape;1001;p14">
              <a:extLst>
                <a:ext uri="{FF2B5EF4-FFF2-40B4-BE49-F238E27FC236}">
                  <a16:creationId xmlns:a16="http://schemas.microsoft.com/office/drawing/2014/main" id="{9381F408-D6BF-4983-8522-FE74B038BAD1}"/>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313829AE-A03B-42DF-8C85-190282C1CC18}"/>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5" name="Google Shape;1003;p14">
                <a:extLst>
                  <a:ext uri="{FF2B5EF4-FFF2-40B4-BE49-F238E27FC236}">
                    <a16:creationId xmlns:a16="http://schemas.microsoft.com/office/drawing/2014/main" id="{92BB61BC-FAB6-4715-A9E7-CC0E8CEE0D5C}"/>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grpSp>
          <p:nvGrpSpPr>
            <p:cNvPr id="13" name="Google Shape;1004;p14">
              <a:extLst>
                <a:ext uri="{FF2B5EF4-FFF2-40B4-BE49-F238E27FC236}">
                  <a16:creationId xmlns:a16="http://schemas.microsoft.com/office/drawing/2014/main" id="{D079DC36-A197-4791-8A06-31AB6A7A8165}"/>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BFAD29E2-C19B-47AB-B438-BA439212A9D2}"/>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3" name="Google Shape;1006;p14">
                <a:extLst>
                  <a:ext uri="{FF2B5EF4-FFF2-40B4-BE49-F238E27FC236}">
                    <a16:creationId xmlns:a16="http://schemas.microsoft.com/office/drawing/2014/main" id="{DA309345-B33A-4CD0-9D4E-F69123E7E182}"/>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grpSp>
          <p:nvGrpSpPr>
            <p:cNvPr id="14" name="Google Shape;1007;p14">
              <a:extLst>
                <a:ext uri="{FF2B5EF4-FFF2-40B4-BE49-F238E27FC236}">
                  <a16:creationId xmlns:a16="http://schemas.microsoft.com/office/drawing/2014/main" id="{590C6090-7470-4DB3-8246-659CCC0F2A1A}"/>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611C93AB-AF4D-48EC-B180-BF93AED33FAD}"/>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1" name="Google Shape;1009;p14">
                <a:extLst>
                  <a:ext uri="{FF2B5EF4-FFF2-40B4-BE49-F238E27FC236}">
                    <a16:creationId xmlns:a16="http://schemas.microsoft.com/office/drawing/2014/main" id="{FC04491F-28E4-471E-8BA3-24A183402971}"/>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grpSp>
          <p:nvGrpSpPr>
            <p:cNvPr id="15" name="Google Shape;1010;p14">
              <a:extLst>
                <a:ext uri="{FF2B5EF4-FFF2-40B4-BE49-F238E27FC236}">
                  <a16:creationId xmlns:a16="http://schemas.microsoft.com/office/drawing/2014/main" id="{D54D7793-AF6A-4956-9B72-E4F3A35C4520}"/>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47A74F27-516B-4842-B2FD-3E800B67929D}"/>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9" name="Google Shape;1012;p14">
                <a:extLst>
                  <a:ext uri="{FF2B5EF4-FFF2-40B4-BE49-F238E27FC236}">
                    <a16:creationId xmlns:a16="http://schemas.microsoft.com/office/drawing/2014/main" id="{81691461-33B0-489D-A18A-AD91D59A1D21}"/>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sp>
          <p:nvSpPr>
            <p:cNvPr id="16" name="Google Shape;1013;p14">
              <a:extLst>
                <a:ext uri="{FF2B5EF4-FFF2-40B4-BE49-F238E27FC236}">
                  <a16:creationId xmlns:a16="http://schemas.microsoft.com/office/drawing/2014/main" id="{0EEF144F-B527-4080-AAEA-10B3E48E39A2}"/>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7" name="Google Shape;1014;p14">
              <a:extLst>
                <a:ext uri="{FF2B5EF4-FFF2-40B4-BE49-F238E27FC236}">
                  <a16:creationId xmlns:a16="http://schemas.microsoft.com/office/drawing/2014/main" id="{40F35D0D-CACF-4AB5-BE8A-E9FB73511388}"/>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endParaRPr sz="1350" dirty="0">
                <a:solidFill>
                  <a:prstClr val="black"/>
                </a:solidFill>
                <a:latin typeface="Times New Roman" panose="02020603050405020304" pitchFamily="18" charset="0"/>
              </a:endParaRPr>
            </a:p>
          </p:txBody>
        </p:sp>
      </p:grpSp>
      <p:grpSp>
        <p:nvGrpSpPr>
          <p:cNvPr id="30" name="Google Shape;1016;p14">
            <a:extLst>
              <a:ext uri="{FF2B5EF4-FFF2-40B4-BE49-F238E27FC236}">
                <a16:creationId xmlns:a16="http://schemas.microsoft.com/office/drawing/2014/main" id="{327BF5F6-D034-4620-B2B7-7F2179C531EB}"/>
              </a:ext>
            </a:extLst>
          </p:cNvPr>
          <p:cNvGrpSpPr/>
          <p:nvPr userDrawn="1"/>
        </p:nvGrpSpPr>
        <p:grpSpPr>
          <a:xfrm>
            <a:off x="742152" y="4235755"/>
            <a:ext cx="461552" cy="401778"/>
            <a:chOff x="2495125" y="2142250"/>
            <a:chExt cx="444275" cy="398525"/>
          </a:xfrm>
        </p:grpSpPr>
        <p:sp>
          <p:nvSpPr>
            <p:cNvPr id="31" name="Google Shape;1017;p14">
              <a:extLst>
                <a:ext uri="{FF2B5EF4-FFF2-40B4-BE49-F238E27FC236}">
                  <a16:creationId xmlns:a16="http://schemas.microsoft.com/office/drawing/2014/main" id="{F2F00FDD-D7D5-4809-82CF-73AA35BD05FE}"/>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32" name="Google Shape;1018;p14">
              <a:extLst>
                <a:ext uri="{FF2B5EF4-FFF2-40B4-BE49-F238E27FC236}">
                  <a16:creationId xmlns:a16="http://schemas.microsoft.com/office/drawing/2014/main" id="{5395EB15-BC66-42AE-A1EE-3E2823F5486A}"/>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3"/>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grpSp>
        <p:nvGrpSpPr>
          <p:cNvPr id="33" name="Google Shape;1019;p14">
            <a:extLst>
              <a:ext uri="{FF2B5EF4-FFF2-40B4-BE49-F238E27FC236}">
                <a16:creationId xmlns:a16="http://schemas.microsoft.com/office/drawing/2014/main" id="{D53CFA2D-5D0C-4A67-9094-88F183BFE612}"/>
              </a:ext>
            </a:extLst>
          </p:cNvPr>
          <p:cNvGrpSpPr/>
          <p:nvPr userDrawn="1"/>
        </p:nvGrpSpPr>
        <p:grpSpPr>
          <a:xfrm>
            <a:off x="7636017" y="320863"/>
            <a:ext cx="302706" cy="283672"/>
            <a:chOff x="3243875" y="2372825"/>
            <a:chExt cx="291375" cy="281375"/>
          </a:xfrm>
        </p:grpSpPr>
        <p:sp>
          <p:nvSpPr>
            <p:cNvPr id="34" name="Google Shape;1020;p14">
              <a:extLst>
                <a:ext uri="{FF2B5EF4-FFF2-40B4-BE49-F238E27FC236}">
                  <a16:creationId xmlns:a16="http://schemas.microsoft.com/office/drawing/2014/main" id="{30675EEE-C22B-4D00-94DF-E49C0A367512}"/>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35" name="Google Shape;1021;p14">
              <a:extLst>
                <a:ext uri="{FF2B5EF4-FFF2-40B4-BE49-F238E27FC236}">
                  <a16:creationId xmlns:a16="http://schemas.microsoft.com/office/drawing/2014/main" id="{E3DBEB34-9A0C-4ECA-A1F1-6D8B1FF89970}"/>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36" name="Google Shape;1022;p14">
              <a:extLst>
                <a:ext uri="{FF2B5EF4-FFF2-40B4-BE49-F238E27FC236}">
                  <a16:creationId xmlns:a16="http://schemas.microsoft.com/office/drawing/2014/main" id="{07CFEFDF-2E28-4483-834B-DA095CF3CE48}"/>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37" name="Google Shape;1023;p14">
              <a:extLst>
                <a:ext uri="{FF2B5EF4-FFF2-40B4-BE49-F238E27FC236}">
                  <a16:creationId xmlns:a16="http://schemas.microsoft.com/office/drawing/2014/main" id="{14506E96-EBA9-4C68-AF1F-8C4403B117FE}"/>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38" name="Google Shape;1024;p14">
              <a:extLst>
                <a:ext uri="{FF2B5EF4-FFF2-40B4-BE49-F238E27FC236}">
                  <a16:creationId xmlns:a16="http://schemas.microsoft.com/office/drawing/2014/main" id="{B2F2C8B1-350B-49EE-9CA4-D84F2E04689C}"/>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39" name="Google Shape;1025;p14">
              <a:extLst>
                <a:ext uri="{FF2B5EF4-FFF2-40B4-BE49-F238E27FC236}">
                  <a16:creationId xmlns:a16="http://schemas.microsoft.com/office/drawing/2014/main" id="{524642B7-86EC-4E65-B0EB-6949F77DB65F}"/>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40" name="Google Shape;1026;p14">
              <a:extLst>
                <a:ext uri="{FF2B5EF4-FFF2-40B4-BE49-F238E27FC236}">
                  <a16:creationId xmlns:a16="http://schemas.microsoft.com/office/drawing/2014/main" id="{DA2CC125-6131-46A3-AC36-26C92E5CD21A}"/>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41" name="Google Shape;1027;p14">
              <a:extLst>
                <a:ext uri="{FF2B5EF4-FFF2-40B4-BE49-F238E27FC236}">
                  <a16:creationId xmlns:a16="http://schemas.microsoft.com/office/drawing/2014/main" id="{5A24D573-ECDB-4ACD-87B3-20030C31E8D4}"/>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42" name="Google Shape;1028;p14">
              <a:extLst>
                <a:ext uri="{FF2B5EF4-FFF2-40B4-BE49-F238E27FC236}">
                  <a16:creationId xmlns:a16="http://schemas.microsoft.com/office/drawing/2014/main" id="{7E867DAA-A57F-489C-A045-9A1C1429277B}"/>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43" name="Google Shape;1029;p14">
              <a:extLst>
                <a:ext uri="{FF2B5EF4-FFF2-40B4-BE49-F238E27FC236}">
                  <a16:creationId xmlns:a16="http://schemas.microsoft.com/office/drawing/2014/main" id="{1DF03B23-6B1D-4056-9368-8D8F23721207}"/>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grpSp>
        <p:nvGrpSpPr>
          <p:cNvPr id="44" name="Google Shape;1030;p14">
            <a:extLst>
              <a:ext uri="{FF2B5EF4-FFF2-40B4-BE49-F238E27FC236}">
                <a16:creationId xmlns:a16="http://schemas.microsoft.com/office/drawing/2014/main" id="{AC4C02C6-8357-4A9D-9FE8-73BED3D677DA}"/>
              </a:ext>
            </a:extLst>
          </p:cNvPr>
          <p:cNvGrpSpPr/>
          <p:nvPr userDrawn="1"/>
        </p:nvGrpSpPr>
        <p:grpSpPr>
          <a:xfrm>
            <a:off x="8255919" y="782772"/>
            <a:ext cx="173157" cy="169951"/>
            <a:chOff x="4954425" y="2036375"/>
            <a:chExt cx="166675" cy="168575"/>
          </a:xfrm>
        </p:grpSpPr>
        <p:sp>
          <p:nvSpPr>
            <p:cNvPr id="45" name="Google Shape;1031;p14">
              <a:extLst>
                <a:ext uri="{FF2B5EF4-FFF2-40B4-BE49-F238E27FC236}">
                  <a16:creationId xmlns:a16="http://schemas.microsoft.com/office/drawing/2014/main" id="{7490645F-164B-43DC-B0C4-4E49ABCDCE60}"/>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46" name="Google Shape;1032;p14">
              <a:extLst>
                <a:ext uri="{FF2B5EF4-FFF2-40B4-BE49-F238E27FC236}">
                  <a16:creationId xmlns:a16="http://schemas.microsoft.com/office/drawing/2014/main" id="{F62C8C47-6F19-44BD-9FED-30D56890DF52}"/>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sp>
        <p:nvSpPr>
          <p:cNvPr id="47" name="Google Shape;1033;p14">
            <a:extLst>
              <a:ext uri="{FF2B5EF4-FFF2-40B4-BE49-F238E27FC236}">
                <a16:creationId xmlns:a16="http://schemas.microsoft.com/office/drawing/2014/main" id="{9C058F19-0AE8-4DE1-A824-EE065CCDBD8D}"/>
              </a:ext>
            </a:extLst>
          </p:cNvPr>
          <p:cNvSpPr/>
          <p:nvPr userDrawn="1"/>
        </p:nvSpPr>
        <p:spPr>
          <a:xfrm>
            <a:off x="1541495" y="4699964"/>
            <a:ext cx="123758" cy="81863"/>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2"/>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48" name="Google Shape;1034;p14">
            <a:extLst>
              <a:ext uri="{FF2B5EF4-FFF2-40B4-BE49-F238E27FC236}">
                <a16:creationId xmlns:a16="http://schemas.microsoft.com/office/drawing/2014/main" id="{F39F1339-6652-4316-AEAE-58755DC68066}"/>
              </a:ext>
            </a:extLst>
          </p:cNvPr>
          <p:cNvSpPr/>
          <p:nvPr userDrawn="1"/>
        </p:nvSpPr>
        <p:spPr>
          <a:xfrm>
            <a:off x="8249505" y="4637533"/>
            <a:ext cx="90383" cy="62431"/>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5"/>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grpSp>
        <p:nvGrpSpPr>
          <p:cNvPr id="49" name="Google Shape;1035;p14">
            <a:extLst>
              <a:ext uri="{FF2B5EF4-FFF2-40B4-BE49-F238E27FC236}">
                <a16:creationId xmlns:a16="http://schemas.microsoft.com/office/drawing/2014/main" id="{B0CF15ED-922C-4751-B1DA-9089B1988ECC}"/>
              </a:ext>
            </a:extLst>
          </p:cNvPr>
          <p:cNvGrpSpPr/>
          <p:nvPr userDrawn="1"/>
        </p:nvGrpSpPr>
        <p:grpSpPr>
          <a:xfrm>
            <a:off x="613232" y="3895452"/>
            <a:ext cx="173157" cy="169951"/>
            <a:chOff x="4954425" y="2036375"/>
            <a:chExt cx="166675" cy="168575"/>
          </a:xfrm>
        </p:grpSpPr>
        <p:sp>
          <p:nvSpPr>
            <p:cNvPr id="50" name="Google Shape;1036;p14">
              <a:extLst>
                <a:ext uri="{FF2B5EF4-FFF2-40B4-BE49-F238E27FC236}">
                  <a16:creationId xmlns:a16="http://schemas.microsoft.com/office/drawing/2014/main" id="{7EA6F03C-5B07-4131-89F4-3BAFB23D4AF0}"/>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51" name="Google Shape;1037;p14">
              <a:extLst>
                <a:ext uri="{FF2B5EF4-FFF2-40B4-BE49-F238E27FC236}">
                  <a16:creationId xmlns:a16="http://schemas.microsoft.com/office/drawing/2014/main" id="{C7913F77-486F-46A9-8AEC-4B7565FB4E4C}"/>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sp>
        <p:nvSpPr>
          <p:cNvPr id="96" name="Google Shape;1082;p14">
            <a:extLst>
              <a:ext uri="{FF2B5EF4-FFF2-40B4-BE49-F238E27FC236}">
                <a16:creationId xmlns:a16="http://schemas.microsoft.com/office/drawing/2014/main" id="{95018CA8-A1C2-47FD-890D-549D7B4AC236}"/>
              </a:ext>
            </a:extLst>
          </p:cNvPr>
          <p:cNvSpPr/>
          <p:nvPr userDrawn="1"/>
        </p:nvSpPr>
        <p:spPr>
          <a:xfrm>
            <a:off x="349391" y="661836"/>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97" name="Google Shape;1083;p14">
            <a:extLst>
              <a:ext uri="{FF2B5EF4-FFF2-40B4-BE49-F238E27FC236}">
                <a16:creationId xmlns:a16="http://schemas.microsoft.com/office/drawing/2014/main" id="{B936ECCA-F1FD-46EC-B26D-DE3BF7D0C273}"/>
              </a:ext>
            </a:extLst>
          </p:cNvPr>
          <p:cNvSpPr/>
          <p:nvPr userDrawn="1"/>
        </p:nvSpPr>
        <p:spPr>
          <a:xfrm>
            <a:off x="150354" y="680331"/>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98" name="Google Shape;1084;p14">
            <a:extLst>
              <a:ext uri="{FF2B5EF4-FFF2-40B4-BE49-F238E27FC236}">
                <a16:creationId xmlns:a16="http://schemas.microsoft.com/office/drawing/2014/main" id="{03D9643B-BC02-476E-ABF0-0F13D9275EA3}"/>
              </a:ext>
            </a:extLst>
          </p:cNvPr>
          <p:cNvSpPr/>
          <p:nvPr userDrawn="1"/>
        </p:nvSpPr>
        <p:spPr>
          <a:xfrm>
            <a:off x="168122" y="742296"/>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99" name="Google Shape;1085;p14">
            <a:extLst>
              <a:ext uri="{FF2B5EF4-FFF2-40B4-BE49-F238E27FC236}">
                <a16:creationId xmlns:a16="http://schemas.microsoft.com/office/drawing/2014/main" id="{E4F6C8FF-3CF3-45F6-8706-79866A8801F6}"/>
              </a:ext>
            </a:extLst>
          </p:cNvPr>
          <p:cNvSpPr/>
          <p:nvPr userDrawn="1"/>
        </p:nvSpPr>
        <p:spPr>
          <a:xfrm>
            <a:off x="393811" y="710860"/>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00" name="Google Shape;1086;p14">
            <a:extLst>
              <a:ext uri="{FF2B5EF4-FFF2-40B4-BE49-F238E27FC236}">
                <a16:creationId xmlns:a16="http://schemas.microsoft.com/office/drawing/2014/main" id="{1BF2058A-58A5-400D-B987-EA9281BD464C}"/>
              </a:ext>
            </a:extLst>
          </p:cNvPr>
          <p:cNvSpPr/>
          <p:nvPr userDrawn="1"/>
        </p:nvSpPr>
        <p:spPr>
          <a:xfrm>
            <a:off x="151248" y="688672"/>
            <a:ext cx="335912"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02" name="Google Shape;1082;p14">
            <a:extLst>
              <a:ext uri="{FF2B5EF4-FFF2-40B4-BE49-F238E27FC236}">
                <a16:creationId xmlns:a16="http://schemas.microsoft.com/office/drawing/2014/main" id="{3B878202-51EA-4466-A893-7046CA4B0564}"/>
              </a:ext>
            </a:extLst>
          </p:cNvPr>
          <p:cNvSpPr/>
          <p:nvPr userDrawn="1"/>
        </p:nvSpPr>
        <p:spPr>
          <a:xfrm>
            <a:off x="348498" y="1122388"/>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03" name="Google Shape;1083;p14">
            <a:extLst>
              <a:ext uri="{FF2B5EF4-FFF2-40B4-BE49-F238E27FC236}">
                <a16:creationId xmlns:a16="http://schemas.microsoft.com/office/drawing/2014/main" id="{8AE3EC7F-38CF-4238-A1D3-36A00E1CDB4B}"/>
              </a:ext>
            </a:extLst>
          </p:cNvPr>
          <p:cNvSpPr/>
          <p:nvPr userDrawn="1"/>
        </p:nvSpPr>
        <p:spPr>
          <a:xfrm>
            <a:off x="149460" y="1140883"/>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04" name="Google Shape;1084;p14">
            <a:extLst>
              <a:ext uri="{FF2B5EF4-FFF2-40B4-BE49-F238E27FC236}">
                <a16:creationId xmlns:a16="http://schemas.microsoft.com/office/drawing/2014/main" id="{A109E879-FF69-420F-8594-E4E350138FE4}"/>
              </a:ext>
            </a:extLst>
          </p:cNvPr>
          <p:cNvSpPr/>
          <p:nvPr userDrawn="1"/>
        </p:nvSpPr>
        <p:spPr>
          <a:xfrm>
            <a:off x="167228" y="1202847"/>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05" name="Google Shape;1085;p14">
            <a:extLst>
              <a:ext uri="{FF2B5EF4-FFF2-40B4-BE49-F238E27FC236}">
                <a16:creationId xmlns:a16="http://schemas.microsoft.com/office/drawing/2014/main" id="{D728BFA8-D828-48D9-B813-EB0070A3F849}"/>
              </a:ext>
            </a:extLst>
          </p:cNvPr>
          <p:cNvSpPr/>
          <p:nvPr userDrawn="1"/>
        </p:nvSpPr>
        <p:spPr>
          <a:xfrm>
            <a:off x="392918" y="1171412"/>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06" name="Google Shape;1086;p14">
            <a:extLst>
              <a:ext uri="{FF2B5EF4-FFF2-40B4-BE49-F238E27FC236}">
                <a16:creationId xmlns:a16="http://schemas.microsoft.com/office/drawing/2014/main" id="{AAD00854-B92E-4943-95A5-C96E52F3DCF3}"/>
              </a:ext>
            </a:extLst>
          </p:cNvPr>
          <p:cNvSpPr/>
          <p:nvPr userDrawn="1"/>
        </p:nvSpPr>
        <p:spPr>
          <a:xfrm>
            <a:off x="150353" y="1149223"/>
            <a:ext cx="335912"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07" name="Google Shape;1082;p14">
            <a:extLst>
              <a:ext uri="{FF2B5EF4-FFF2-40B4-BE49-F238E27FC236}">
                <a16:creationId xmlns:a16="http://schemas.microsoft.com/office/drawing/2014/main" id="{A9BB0978-9312-4447-80AB-41294A409ED1}"/>
              </a:ext>
            </a:extLst>
          </p:cNvPr>
          <p:cNvSpPr/>
          <p:nvPr userDrawn="1"/>
        </p:nvSpPr>
        <p:spPr>
          <a:xfrm>
            <a:off x="347604" y="1582939"/>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08" name="Google Shape;1083;p14">
            <a:extLst>
              <a:ext uri="{FF2B5EF4-FFF2-40B4-BE49-F238E27FC236}">
                <a16:creationId xmlns:a16="http://schemas.microsoft.com/office/drawing/2014/main" id="{61FF21EF-8FF4-4964-B264-5FF3E4B83CCE}"/>
              </a:ext>
            </a:extLst>
          </p:cNvPr>
          <p:cNvSpPr/>
          <p:nvPr userDrawn="1"/>
        </p:nvSpPr>
        <p:spPr>
          <a:xfrm>
            <a:off x="148567" y="1601434"/>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09" name="Google Shape;1084;p14">
            <a:extLst>
              <a:ext uri="{FF2B5EF4-FFF2-40B4-BE49-F238E27FC236}">
                <a16:creationId xmlns:a16="http://schemas.microsoft.com/office/drawing/2014/main" id="{2A3A52D1-7028-4394-92D4-70E60315E66B}"/>
              </a:ext>
            </a:extLst>
          </p:cNvPr>
          <p:cNvSpPr/>
          <p:nvPr userDrawn="1"/>
        </p:nvSpPr>
        <p:spPr>
          <a:xfrm>
            <a:off x="166334" y="1663399"/>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10" name="Google Shape;1085;p14">
            <a:extLst>
              <a:ext uri="{FF2B5EF4-FFF2-40B4-BE49-F238E27FC236}">
                <a16:creationId xmlns:a16="http://schemas.microsoft.com/office/drawing/2014/main" id="{2B402ED8-8890-4BBD-BD4A-317F62877C5F}"/>
              </a:ext>
            </a:extLst>
          </p:cNvPr>
          <p:cNvSpPr/>
          <p:nvPr userDrawn="1"/>
        </p:nvSpPr>
        <p:spPr>
          <a:xfrm>
            <a:off x="392025" y="1631963"/>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11" name="Google Shape;1086;p14">
            <a:extLst>
              <a:ext uri="{FF2B5EF4-FFF2-40B4-BE49-F238E27FC236}">
                <a16:creationId xmlns:a16="http://schemas.microsoft.com/office/drawing/2014/main" id="{4FDB29D0-7164-4DBA-A2E6-84221CCDCFD4}"/>
              </a:ext>
            </a:extLst>
          </p:cNvPr>
          <p:cNvSpPr/>
          <p:nvPr userDrawn="1"/>
        </p:nvSpPr>
        <p:spPr>
          <a:xfrm>
            <a:off x="149460" y="1609774"/>
            <a:ext cx="335912"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12" name="Google Shape;1082;p14">
            <a:extLst>
              <a:ext uri="{FF2B5EF4-FFF2-40B4-BE49-F238E27FC236}">
                <a16:creationId xmlns:a16="http://schemas.microsoft.com/office/drawing/2014/main" id="{76F446C8-2BE2-457E-A059-3FBDE50A2DAB}"/>
              </a:ext>
            </a:extLst>
          </p:cNvPr>
          <p:cNvSpPr/>
          <p:nvPr userDrawn="1"/>
        </p:nvSpPr>
        <p:spPr>
          <a:xfrm>
            <a:off x="346711" y="2043490"/>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13" name="Google Shape;1083;p14">
            <a:extLst>
              <a:ext uri="{FF2B5EF4-FFF2-40B4-BE49-F238E27FC236}">
                <a16:creationId xmlns:a16="http://schemas.microsoft.com/office/drawing/2014/main" id="{543F1EC7-1C51-46E0-ACF5-20C5F0905E39}"/>
              </a:ext>
            </a:extLst>
          </p:cNvPr>
          <p:cNvSpPr/>
          <p:nvPr userDrawn="1"/>
        </p:nvSpPr>
        <p:spPr>
          <a:xfrm>
            <a:off x="147673" y="2061986"/>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14" name="Google Shape;1084;p14">
            <a:extLst>
              <a:ext uri="{FF2B5EF4-FFF2-40B4-BE49-F238E27FC236}">
                <a16:creationId xmlns:a16="http://schemas.microsoft.com/office/drawing/2014/main" id="{4E6B9D33-57F3-4A75-9293-3C04278D772A}"/>
              </a:ext>
            </a:extLst>
          </p:cNvPr>
          <p:cNvSpPr/>
          <p:nvPr userDrawn="1"/>
        </p:nvSpPr>
        <p:spPr>
          <a:xfrm>
            <a:off x="165441" y="2123950"/>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15" name="Google Shape;1085;p14">
            <a:extLst>
              <a:ext uri="{FF2B5EF4-FFF2-40B4-BE49-F238E27FC236}">
                <a16:creationId xmlns:a16="http://schemas.microsoft.com/office/drawing/2014/main" id="{46B5E075-E226-4895-9493-A4CA9A703FD3}"/>
              </a:ext>
            </a:extLst>
          </p:cNvPr>
          <p:cNvSpPr/>
          <p:nvPr userDrawn="1"/>
        </p:nvSpPr>
        <p:spPr>
          <a:xfrm>
            <a:off x="391130" y="2092515"/>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16" name="Google Shape;1086;p14">
            <a:extLst>
              <a:ext uri="{FF2B5EF4-FFF2-40B4-BE49-F238E27FC236}">
                <a16:creationId xmlns:a16="http://schemas.microsoft.com/office/drawing/2014/main" id="{56534FCD-AD06-4E33-8FD5-4A0CA24C6414}"/>
              </a:ext>
            </a:extLst>
          </p:cNvPr>
          <p:cNvSpPr/>
          <p:nvPr userDrawn="1"/>
        </p:nvSpPr>
        <p:spPr>
          <a:xfrm>
            <a:off x="148567" y="2070326"/>
            <a:ext cx="335912"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17" name="Google Shape;1082;p14">
            <a:extLst>
              <a:ext uri="{FF2B5EF4-FFF2-40B4-BE49-F238E27FC236}">
                <a16:creationId xmlns:a16="http://schemas.microsoft.com/office/drawing/2014/main" id="{13F8C6C7-68B9-45D6-8F01-F8260F297A7E}"/>
              </a:ext>
            </a:extLst>
          </p:cNvPr>
          <p:cNvSpPr/>
          <p:nvPr userDrawn="1"/>
        </p:nvSpPr>
        <p:spPr>
          <a:xfrm>
            <a:off x="345817" y="2504042"/>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18" name="Google Shape;1083;p14">
            <a:extLst>
              <a:ext uri="{FF2B5EF4-FFF2-40B4-BE49-F238E27FC236}">
                <a16:creationId xmlns:a16="http://schemas.microsoft.com/office/drawing/2014/main" id="{3C93F6CB-9B31-4CE5-A4E7-7E978C24989B}"/>
              </a:ext>
            </a:extLst>
          </p:cNvPr>
          <p:cNvSpPr/>
          <p:nvPr userDrawn="1"/>
        </p:nvSpPr>
        <p:spPr>
          <a:xfrm>
            <a:off x="146779" y="2522537"/>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19" name="Google Shape;1084;p14">
            <a:extLst>
              <a:ext uri="{FF2B5EF4-FFF2-40B4-BE49-F238E27FC236}">
                <a16:creationId xmlns:a16="http://schemas.microsoft.com/office/drawing/2014/main" id="{73CA4133-52E1-4CA4-9B02-C32EF64DCA79}"/>
              </a:ext>
            </a:extLst>
          </p:cNvPr>
          <p:cNvSpPr/>
          <p:nvPr userDrawn="1"/>
        </p:nvSpPr>
        <p:spPr>
          <a:xfrm>
            <a:off x="164548" y="2584501"/>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20" name="Google Shape;1085;p14">
            <a:extLst>
              <a:ext uri="{FF2B5EF4-FFF2-40B4-BE49-F238E27FC236}">
                <a16:creationId xmlns:a16="http://schemas.microsoft.com/office/drawing/2014/main" id="{68B32AF3-395D-4C97-B3AC-6748065FE197}"/>
              </a:ext>
            </a:extLst>
          </p:cNvPr>
          <p:cNvSpPr/>
          <p:nvPr userDrawn="1"/>
        </p:nvSpPr>
        <p:spPr>
          <a:xfrm>
            <a:off x="390237" y="2553066"/>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21" name="Google Shape;1086;p14">
            <a:extLst>
              <a:ext uri="{FF2B5EF4-FFF2-40B4-BE49-F238E27FC236}">
                <a16:creationId xmlns:a16="http://schemas.microsoft.com/office/drawing/2014/main" id="{F2737C08-B20B-4DD3-8C2B-6D9629DF844C}"/>
              </a:ext>
            </a:extLst>
          </p:cNvPr>
          <p:cNvSpPr/>
          <p:nvPr userDrawn="1"/>
        </p:nvSpPr>
        <p:spPr>
          <a:xfrm>
            <a:off x="147674" y="2530877"/>
            <a:ext cx="335912"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22" name="Google Shape;1082;p14">
            <a:extLst>
              <a:ext uri="{FF2B5EF4-FFF2-40B4-BE49-F238E27FC236}">
                <a16:creationId xmlns:a16="http://schemas.microsoft.com/office/drawing/2014/main" id="{C67ED233-4DA4-4D61-B819-CA361C34FFD3}"/>
              </a:ext>
            </a:extLst>
          </p:cNvPr>
          <p:cNvSpPr/>
          <p:nvPr userDrawn="1"/>
        </p:nvSpPr>
        <p:spPr>
          <a:xfrm>
            <a:off x="344924" y="2964593"/>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23" name="Google Shape;1083;p14">
            <a:extLst>
              <a:ext uri="{FF2B5EF4-FFF2-40B4-BE49-F238E27FC236}">
                <a16:creationId xmlns:a16="http://schemas.microsoft.com/office/drawing/2014/main" id="{DB6F480F-12E0-4FF2-94FC-7455618F43E4}"/>
              </a:ext>
            </a:extLst>
          </p:cNvPr>
          <p:cNvSpPr/>
          <p:nvPr userDrawn="1"/>
        </p:nvSpPr>
        <p:spPr>
          <a:xfrm>
            <a:off x="145886" y="2983088"/>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24" name="Google Shape;1084;p14">
            <a:extLst>
              <a:ext uri="{FF2B5EF4-FFF2-40B4-BE49-F238E27FC236}">
                <a16:creationId xmlns:a16="http://schemas.microsoft.com/office/drawing/2014/main" id="{FB8875DE-94FC-4821-827E-F05F343D19DD}"/>
              </a:ext>
            </a:extLst>
          </p:cNvPr>
          <p:cNvSpPr/>
          <p:nvPr userDrawn="1"/>
        </p:nvSpPr>
        <p:spPr>
          <a:xfrm>
            <a:off x="163654" y="3045053"/>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25" name="Google Shape;1085;p14">
            <a:extLst>
              <a:ext uri="{FF2B5EF4-FFF2-40B4-BE49-F238E27FC236}">
                <a16:creationId xmlns:a16="http://schemas.microsoft.com/office/drawing/2014/main" id="{E65EE193-261C-47D2-90E2-CA9711A2BA94}"/>
              </a:ext>
            </a:extLst>
          </p:cNvPr>
          <p:cNvSpPr/>
          <p:nvPr userDrawn="1"/>
        </p:nvSpPr>
        <p:spPr>
          <a:xfrm>
            <a:off x="389344" y="3013617"/>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26" name="Google Shape;1086;p14">
            <a:extLst>
              <a:ext uri="{FF2B5EF4-FFF2-40B4-BE49-F238E27FC236}">
                <a16:creationId xmlns:a16="http://schemas.microsoft.com/office/drawing/2014/main" id="{750B5385-9383-49D9-B37E-8AFC31139A9F}"/>
              </a:ext>
            </a:extLst>
          </p:cNvPr>
          <p:cNvSpPr/>
          <p:nvPr userDrawn="1"/>
        </p:nvSpPr>
        <p:spPr>
          <a:xfrm>
            <a:off x="146779" y="2991429"/>
            <a:ext cx="335912"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27" name="Google Shape;1082;p14">
            <a:extLst>
              <a:ext uri="{FF2B5EF4-FFF2-40B4-BE49-F238E27FC236}">
                <a16:creationId xmlns:a16="http://schemas.microsoft.com/office/drawing/2014/main" id="{F3257D7D-B01D-4B31-A19B-AE3EC8A76CBF}"/>
              </a:ext>
            </a:extLst>
          </p:cNvPr>
          <p:cNvSpPr/>
          <p:nvPr userDrawn="1"/>
        </p:nvSpPr>
        <p:spPr>
          <a:xfrm>
            <a:off x="344030" y="3425145"/>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28" name="Google Shape;1083;p14">
            <a:extLst>
              <a:ext uri="{FF2B5EF4-FFF2-40B4-BE49-F238E27FC236}">
                <a16:creationId xmlns:a16="http://schemas.microsoft.com/office/drawing/2014/main" id="{8E8AEB58-46B0-42AC-876C-D39BC069B58E}"/>
              </a:ext>
            </a:extLst>
          </p:cNvPr>
          <p:cNvSpPr/>
          <p:nvPr userDrawn="1"/>
        </p:nvSpPr>
        <p:spPr>
          <a:xfrm>
            <a:off x="144993" y="3443640"/>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29" name="Google Shape;1084;p14">
            <a:extLst>
              <a:ext uri="{FF2B5EF4-FFF2-40B4-BE49-F238E27FC236}">
                <a16:creationId xmlns:a16="http://schemas.microsoft.com/office/drawing/2014/main" id="{98A058F8-5048-4E43-81F6-E2A9D68F5787}"/>
              </a:ext>
            </a:extLst>
          </p:cNvPr>
          <p:cNvSpPr/>
          <p:nvPr userDrawn="1"/>
        </p:nvSpPr>
        <p:spPr>
          <a:xfrm>
            <a:off x="162760" y="3505604"/>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30" name="Google Shape;1085;p14">
            <a:extLst>
              <a:ext uri="{FF2B5EF4-FFF2-40B4-BE49-F238E27FC236}">
                <a16:creationId xmlns:a16="http://schemas.microsoft.com/office/drawing/2014/main" id="{163FF619-D1D7-43D9-961D-4D8377AFE91D}"/>
              </a:ext>
            </a:extLst>
          </p:cNvPr>
          <p:cNvSpPr/>
          <p:nvPr userDrawn="1"/>
        </p:nvSpPr>
        <p:spPr>
          <a:xfrm>
            <a:off x="388450" y="3474169"/>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31" name="Google Shape;1086;p14">
            <a:extLst>
              <a:ext uri="{FF2B5EF4-FFF2-40B4-BE49-F238E27FC236}">
                <a16:creationId xmlns:a16="http://schemas.microsoft.com/office/drawing/2014/main" id="{B5048DB8-1C0A-4C5F-97C4-0B01226065BF}"/>
              </a:ext>
            </a:extLst>
          </p:cNvPr>
          <p:cNvSpPr/>
          <p:nvPr userDrawn="1"/>
        </p:nvSpPr>
        <p:spPr>
          <a:xfrm>
            <a:off x="145886" y="3451980"/>
            <a:ext cx="335912"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32" name="Google Shape;1082;p14">
            <a:extLst>
              <a:ext uri="{FF2B5EF4-FFF2-40B4-BE49-F238E27FC236}">
                <a16:creationId xmlns:a16="http://schemas.microsoft.com/office/drawing/2014/main" id="{09146345-B88A-4221-8479-754909293DEC}"/>
              </a:ext>
            </a:extLst>
          </p:cNvPr>
          <p:cNvSpPr/>
          <p:nvPr userDrawn="1"/>
        </p:nvSpPr>
        <p:spPr>
          <a:xfrm>
            <a:off x="343137" y="3885696"/>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33" name="Google Shape;1083;p14">
            <a:extLst>
              <a:ext uri="{FF2B5EF4-FFF2-40B4-BE49-F238E27FC236}">
                <a16:creationId xmlns:a16="http://schemas.microsoft.com/office/drawing/2014/main" id="{69A8F20E-CA52-4FFA-9E27-AAA9CA116197}"/>
              </a:ext>
            </a:extLst>
          </p:cNvPr>
          <p:cNvSpPr/>
          <p:nvPr userDrawn="1"/>
        </p:nvSpPr>
        <p:spPr>
          <a:xfrm>
            <a:off x="144100" y="3904191"/>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34" name="Google Shape;1084;p14">
            <a:extLst>
              <a:ext uri="{FF2B5EF4-FFF2-40B4-BE49-F238E27FC236}">
                <a16:creationId xmlns:a16="http://schemas.microsoft.com/office/drawing/2014/main" id="{EB5F0B58-A764-4EE5-8968-0C2DD1B536DE}"/>
              </a:ext>
            </a:extLst>
          </p:cNvPr>
          <p:cNvSpPr/>
          <p:nvPr userDrawn="1"/>
        </p:nvSpPr>
        <p:spPr>
          <a:xfrm>
            <a:off x="161867" y="3966156"/>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35" name="Google Shape;1085;p14">
            <a:extLst>
              <a:ext uri="{FF2B5EF4-FFF2-40B4-BE49-F238E27FC236}">
                <a16:creationId xmlns:a16="http://schemas.microsoft.com/office/drawing/2014/main" id="{5366DC7B-ACAB-4BCC-97E2-465D277AFFCF}"/>
              </a:ext>
            </a:extLst>
          </p:cNvPr>
          <p:cNvSpPr/>
          <p:nvPr userDrawn="1"/>
        </p:nvSpPr>
        <p:spPr>
          <a:xfrm>
            <a:off x="387556" y="3934720"/>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36" name="Google Shape;1086;p14">
            <a:extLst>
              <a:ext uri="{FF2B5EF4-FFF2-40B4-BE49-F238E27FC236}">
                <a16:creationId xmlns:a16="http://schemas.microsoft.com/office/drawing/2014/main" id="{0033D128-1983-4502-AB2A-1E6443704D03}"/>
              </a:ext>
            </a:extLst>
          </p:cNvPr>
          <p:cNvSpPr/>
          <p:nvPr userDrawn="1"/>
        </p:nvSpPr>
        <p:spPr>
          <a:xfrm>
            <a:off x="144993" y="3912531"/>
            <a:ext cx="335912"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37" name="Google Shape;1082;p14">
            <a:extLst>
              <a:ext uri="{FF2B5EF4-FFF2-40B4-BE49-F238E27FC236}">
                <a16:creationId xmlns:a16="http://schemas.microsoft.com/office/drawing/2014/main" id="{79616093-3DF5-4B1F-8962-5D6B7DDDE673}"/>
              </a:ext>
            </a:extLst>
          </p:cNvPr>
          <p:cNvSpPr/>
          <p:nvPr userDrawn="1"/>
        </p:nvSpPr>
        <p:spPr>
          <a:xfrm>
            <a:off x="342243" y="4346247"/>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38" name="Google Shape;1083;p14">
            <a:extLst>
              <a:ext uri="{FF2B5EF4-FFF2-40B4-BE49-F238E27FC236}">
                <a16:creationId xmlns:a16="http://schemas.microsoft.com/office/drawing/2014/main" id="{2D25397A-7136-493A-B17D-5C3117972727}"/>
              </a:ext>
            </a:extLst>
          </p:cNvPr>
          <p:cNvSpPr/>
          <p:nvPr userDrawn="1"/>
        </p:nvSpPr>
        <p:spPr>
          <a:xfrm>
            <a:off x="143205" y="4364743"/>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39" name="Google Shape;1084;p14">
            <a:extLst>
              <a:ext uri="{FF2B5EF4-FFF2-40B4-BE49-F238E27FC236}">
                <a16:creationId xmlns:a16="http://schemas.microsoft.com/office/drawing/2014/main" id="{E70275CF-BEEF-4134-8FC1-FA98BAD2A6F9}"/>
              </a:ext>
            </a:extLst>
          </p:cNvPr>
          <p:cNvSpPr/>
          <p:nvPr userDrawn="1"/>
        </p:nvSpPr>
        <p:spPr>
          <a:xfrm>
            <a:off x="160973" y="4426707"/>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40" name="Google Shape;1085;p14">
            <a:extLst>
              <a:ext uri="{FF2B5EF4-FFF2-40B4-BE49-F238E27FC236}">
                <a16:creationId xmlns:a16="http://schemas.microsoft.com/office/drawing/2014/main" id="{3E3D4E28-9C07-4484-A1DF-F77BBBFD1538}"/>
              </a:ext>
            </a:extLst>
          </p:cNvPr>
          <p:cNvSpPr/>
          <p:nvPr userDrawn="1"/>
        </p:nvSpPr>
        <p:spPr>
          <a:xfrm>
            <a:off x="386663" y="4395272"/>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41" name="Google Shape;1086;p14">
            <a:extLst>
              <a:ext uri="{FF2B5EF4-FFF2-40B4-BE49-F238E27FC236}">
                <a16:creationId xmlns:a16="http://schemas.microsoft.com/office/drawing/2014/main" id="{0BF03047-9E59-4CF4-B825-EA2C74E97B63}"/>
              </a:ext>
            </a:extLst>
          </p:cNvPr>
          <p:cNvSpPr/>
          <p:nvPr userDrawn="1"/>
        </p:nvSpPr>
        <p:spPr>
          <a:xfrm>
            <a:off x="144099" y="4373083"/>
            <a:ext cx="335912"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grpSp>
        <p:nvGrpSpPr>
          <p:cNvPr id="147" name="Google Shape;2356;p30">
            <a:extLst>
              <a:ext uri="{FF2B5EF4-FFF2-40B4-BE49-F238E27FC236}">
                <a16:creationId xmlns:a16="http://schemas.microsoft.com/office/drawing/2014/main" id="{FF3093F1-70FF-4A92-A939-256BC49F43A6}"/>
              </a:ext>
            </a:extLst>
          </p:cNvPr>
          <p:cNvGrpSpPr/>
          <p:nvPr userDrawn="1"/>
        </p:nvGrpSpPr>
        <p:grpSpPr>
          <a:xfrm>
            <a:off x="559253" y="1119051"/>
            <a:ext cx="7403185" cy="3580913"/>
            <a:chOff x="623255" y="927125"/>
            <a:chExt cx="7691377" cy="3871900"/>
          </a:xfrm>
          <a:solidFill>
            <a:srgbClr val="F35757"/>
          </a:solidFill>
        </p:grpSpPr>
        <p:sp>
          <p:nvSpPr>
            <p:cNvPr id="148" name="Google Shape;2357;p30">
              <a:extLst>
                <a:ext uri="{FF2B5EF4-FFF2-40B4-BE49-F238E27FC236}">
                  <a16:creationId xmlns:a16="http://schemas.microsoft.com/office/drawing/2014/main" id="{378B6936-B094-4FA3-9256-C7AF5859717D}"/>
                </a:ext>
              </a:extLst>
            </p:cNvPr>
            <p:cNvSpPr/>
            <p:nvPr/>
          </p:nvSpPr>
          <p:spPr>
            <a:xfrm>
              <a:off x="2977025" y="927125"/>
              <a:ext cx="3134100" cy="1481700"/>
            </a:xfrm>
            <a:prstGeom prst="ellipse">
              <a:avLst/>
            </a:prstGeom>
            <a:grp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nvGrpSpPr>
            <p:cNvPr id="149" name="Google Shape;2358;p30">
              <a:extLst>
                <a:ext uri="{FF2B5EF4-FFF2-40B4-BE49-F238E27FC236}">
                  <a16:creationId xmlns:a16="http://schemas.microsoft.com/office/drawing/2014/main" id="{FAD56BA3-21A7-4CCC-B7DB-AC61435A3A7D}"/>
                </a:ext>
              </a:extLst>
            </p:cNvPr>
            <p:cNvGrpSpPr/>
            <p:nvPr/>
          </p:nvGrpSpPr>
          <p:grpSpPr>
            <a:xfrm>
              <a:off x="623255" y="973375"/>
              <a:ext cx="7691377" cy="3825650"/>
              <a:chOff x="623255" y="973375"/>
              <a:chExt cx="7691377" cy="3825650"/>
            </a:xfrm>
            <a:grpFill/>
          </p:grpSpPr>
          <p:sp>
            <p:nvSpPr>
              <p:cNvPr id="150" name="Google Shape;2359;p30">
                <a:extLst>
                  <a:ext uri="{FF2B5EF4-FFF2-40B4-BE49-F238E27FC236}">
                    <a16:creationId xmlns:a16="http://schemas.microsoft.com/office/drawing/2014/main" id="{545757E5-2BB3-4409-8989-EF99146A7AC6}"/>
                  </a:ext>
                </a:extLst>
              </p:cNvPr>
              <p:cNvSpPr/>
              <p:nvPr/>
            </p:nvSpPr>
            <p:spPr>
              <a:xfrm>
                <a:off x="623255" y="973375"/>
                <a:ext cx="7691377" cy="3825650"/>
              </a:xfrm>
              <a:custGeom>
                <a:avLst/>
                <a:gdLst/>
                <a:ahLst/>
                <a:cxnLst/>
                <a:rect l="l" t="t" r="r" b="b"/>
                <a:pathLst>
                  <a:path w="19015" h="15544" extrusionOk="0">
                    <a:moveTo>
                      <a:pt x="8537" y="1"/>
                    </a:moveTo>
                    <a:cubicBezTo>
                      <a:pt x="8251" y="1"/>
                      <a:pt x="7939" y="81"/>
                      <a:pt x="7602" y="271"/>
                    </a:cubicBezTo>
                    <a:cubicBezTo>
                      <a:pt x="5479" y="1481"/>
                      <a:pt x="6004" y="4151"/>
                      <a:pt x="6004" y="4151"/>
                    </a:cubicBezTo>
                    <a:cubicBezTo>
                      <a:pt x="6004" y="4151"/>
                      <a:pt x="5636" y="4115"/>
                      <a:pt x="5091" y="4115"/>
                    </a:cubicBezTo>
                    <a:cubicBezTo>
                      <a:pt x="3665" y="4115"/>
                      <a:pt x="1024" y="4366"/>
                      <a:pt x="594" y="6183"/>
                    </a:cubicBezTo>
                    <a:cubicBezTo>
                      <a:pt x="1" y="8671"/>
                      <a:pt x="3470" y="10953"/>
                      <a:pt x="3470" y="10953"/>
                    </a:cubicBezTo>
                    <a:cubicBezTo>
                      <a:pt x="3470" y="10953"/>
                      <a:pt x="2420" y="14697"/>
                      <a:pt x="6369" y="15427"/>
                    </a:cubicBezTo>
                    <a:cubicBezTo>
                      <a:pt x="6807" y="15508"/>
                      <a:pt x="7209" y="15544"/>
                      <a:pt x="7578" y="15544"/>
                    </a:cubicBezTo>
                    <a:cubicBezTo>
                      <a:pt x="10550" y="15544"/>
                      <a:pt x="11345" y="13213"/>
                      <a:pt x="11345" y="13213"/>
                    </a:cubicBezTo>
                    <a:cubicBezTo>
                      <a:pt x="11345" y="13213"/>
                      <a:pt x="12272" y="13362"/>
                      <a:pt x="13464" y="13362"/>
                    </a:cubicBezTo>
                    <a:cubicBezTo>
                      <a:pt x="15500" y="13362"/>
                      <a:pt x="18307" y="12926"/>
                      <a:pt x="18581" y="10565"/>
                    </a:cubicBezTo>
                    <a:cubicBezTo>
                      <a:pt x="19014" y="6822"/>
                      <a:pt x="16389" y="5795"/>
                      <a:pt x="16389" y="5795"/>
                    </a:cubicBezTo>
                    <a:cubicBezTo>
                      <a:pt x="16389" y="5795"/>
                      <a:pt x="18718" y="2348"/>
                      <a:pt x="16389" y="613"/>
                    </a:cubicBezTo>
                    <a:cubicBezTo>
                      <a:pt x="15923" y="263"/>
                      <a:pt x="15420" y="123"/>
                      <a:pt x="14914" y="123"/>
                    </a:cubicBezTo>
                    <a:cubicBezTo>
                      <a:pt x="12914" y="123"/>
                      <a:pt x="10866" y="2303"/>
                      <a:pt x="10866" y="2303"/>
                    </a:cubicBezTo>
                    <a:cubicBezTo>
                      <a:pt x="10866" y="2303"/>
                      <a:pt x="10071" y="1"/>
                      <a:pt x="8537" y="1"/>
                    </a:cubicBezTo>
                    <a:close/>
                  </a:path>
                </a:pathLst>
              </a:custGeom>
              <a:grpFill/>
              <a:ln>
                <a:noFill/>
              </a:ln>
            </p:spPr>
            <p:txBody>
              <a:bodyPr spcFirstLastPara="1" wrap="square" lIns="91425" tIns="91425" rIns="91425" bIns="91425" anchor="ctr" anchorCtr="0">
                <a:noAutofit/>
              </a:bodyPr>
              <a:lstStyle/>
              <a:p>
                <a:endParaRPr sz="1350" dirty="0">
                  <a:solidFill>
                    <a:prstClr val="black"/>
                  </a:solidFill>
                  <a:latin typeface="Times New Roman" panose="02020603050405020304" pitchFamily="18" charset="0"/>
                </a:endParaRPr>
              </a:p>
            </p:txBody>
          </p:sp>
          <p:sp>
            <p:nvSpPr>
              <p:cNvPr id="151" name="Google Shape;2360;p30">
                <a:extLst>
                  <a:ext uri="{FF2B5EF4-FFF2-40B4-BE49-F238E27FC236}">
                    <a16:creationId xmlns:a16="http://schemas.microsoft.com/office/drawing/2014/main" id="{697B9033-8630-487B-BB45-593826617AE1}"/>
                  </a:ext>
                </a:extLst>
              </p:cNvPr>
              <p:cNvSpPr/>
              <p:nvPr/>
            </p:nvSpPr>
            <p:spPr>
              <a:xfrm>
                <a:off x="1878425" y="1185100"/>
                <a:ext cx="2028300" cy="1403400"/>
              </a:xfrm>
              <a:prstGeom prst="ellipse">
                <a:avLst/>
              </a:prstGeom>
              <a:grpFill/>
              <a:ln>
                <a:noFill/>
              </a:ln>
            </p:spPr>
            <p:txBody>
              <a:bodyPr spcFirstLastPara="1" wrap="square" lIns="91425" tIns="91425" rIns="91425" bIns="91425" anchor="ctr" anchorCtr="0">
                <a:noAutofit/>
              </a:bodyPr>
              <a:lstStyle/>
              <a:p>
                <a:endParaRPr sz="1350" dirty="0">
                  <a:solidFill>
                    <a:prstClr val="black"/>
                  </a:solidFill>
                  <a:latin typeface="Times New Roman" panose="02020603050405020304" pitchFamily="18" charset="0"/>
                </a:endParaRPr>
              </a:p>
            </p:txBody>
          </p:sp>
          <p:sp>
            <p:nvSpPr>
              <p:cNvPr id="152" name="Google Shape;2361;p30">
                <a:extLst>
                  <a:ext uri="{FF2B5EF4-FFF2-40B4-BE49-F238E27FC236}">
                    <a16:creationId xmlns:a16="http://schemas.microsoft.com/office/drawing/2014/main" id="{78FFD4CA-CF6A-48EF-B32F-21BB39865BE3}"/>
                  </a:ext>
                </a:extLst>
              </p:cNvPr>
              <p:cNvSpPr/>
              <p:nvPr/>
            </p:nvSpPr>
            <p:spPr>
              <a:xfrm>
                <a:off x="5585525" y="3231300"/>
                <a:ext cx="2028300" cy="1403400"/>
              </a:xfrm>
              <a:prstGeom prst="ellipse">
                <a:avLst/>
              </a:prstGeom>
              <a:grp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grpSp>
      <p:grpSp>
        <p:nvGrpSpPr>
          <p:cNvPr id="153" name="Google Shape;447;p27">
            <a:extLst>
              <a:ext uri="{FF2B5EF4-FFF2-40B4-BE49-F238E27FC236}">
                <a16:creationId xmlns:a16="http://schemas.microsoft.com/office/drawing/2014/main" id="{9368DEE6-4134-4E61-9FBC-094C8ED3D5D5}"/>
              </a:ext>
            </a:extLst>
          </p:cNvPr>
          <p:cNvGrpSpPr/>
          <p:nvPr userDrawn="1"/>
        </p:nvGrpSpPr>
        <p:grpSpPr>
          <a:xfrm>
            <a:off x="6296131" y="3036659"/>
            <a:ext cx="1726640" cy="1195694"/>
            <a:chOff x="4799733" y="3457797"/>
            <a:chExt cx="2301388" cy="1593766"/>
          </a:xfrm>
        </p:grpSpPr>
        <p:sp>
          <p:nvSpPr>
            <p:cNvPr id="154" name="Google Shape;448;p27">
              <a:extLst>
                <a:ext uri="{FF2B5EF4-FFF2-40B4-BE49-F238E27FC236}">
                  <a16:creationId xmlns:a16="http://schemas.microsoft.com/office/drawing/2014/main" id="{0301A587-8C68-4FD9-A8FC-970C849E2B95}"/>
                </a:ext>
              </a:extLst>
            </p:cNvPr>
            <p:cNvSpPr/>
            <p:nvPr/>
          </p:nvSpPr>
          <p:spPr>
            <a:xfrm>
              <a:off x="5512937" y="4441437"/>
              <a:ext cx="134693" cy="122202"/>
            </a:xfrm>
            <a:custGeom>
              <a:avLst/>
              <a:gdLst/>
              <a:ahLst/>
              <a:cxnLst/>
              <a:rect l="l" t="t" r="r" b="b"/>
              <a:pathLst>
                <a:path w="2437" h="2211" extrusionOk="0">
                  <a:moveTo>
                    <a:pt x="1" y="1"/>
                  </a:moveTo>
                  <a:lnTo>
                    <a:pt x="1" y="715"/>
                  </a:lnTo>
                  <a:lnTo>
                    <a:pt x="1" y="1271"/>
                  </a:lnTo>
                  <a:lnTo>
                    <a:pt x="1" y="2211"/>
                  </a:lnTo>
                  <a:lnTo>
                    <a:pt x="2436" y="1112"/>
                  </a:lnTo>
                  <a:lnTo>
                    <a:pt x="1" y="1"/>
                  </a:lnTo>
                  <a:close/>
                </a:path>
              </a:pathLst>
            </a:custGeom>
            <a:solidFill>
              <a:srgbClr val="F09C4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55" name="Google Shape;449;p27">
              <a:extLst>
                <a:ext uri="{FF2B5EF4-FFF2-40B4-BE49-F238E27FC236}">
                  <a16:creationId xmlns:a16="http://schemas.microsoft.com/office/drawing/2014/main" id="{0A2339AA-D2C6-4088-B2D1-038FD047A8DB}"/>
                </a:ext>
              </a:extLst>
            </p:cNvPr>
            <p:cNvSpPr/>
            <p:nvPr/>
          </p:nvSpPr>
          <p:spPr>
            <a:xfrm>
              <a:off x="5671673" y="4450943"/>
              <a:ext cx="91527" cy="79091"/>
            </a:xfrm>
            <a:custGeom>
              <a:avLst/>
              <a:gdLst/>
              <a:ahLst/>
              <a:cxnLst/>
              <a:rect l="l" t="t" r="r" b="b"/>
              <a:pathLst>
                <a:path w="1656" h="1431" extrusionOk="0">
                  <a:moveTo>
                    <a:pt x="1" y="1"/>
                  </a:moveTo>
                  <a:lnTo>
                    <a:pt x="1" y="1430"/>
                  </a:lnTo>
                  <a:lnTo>
                    <a:pt x="1655" y="1430"/>
                  </a:lnTo>
                  <a:lnTo>
                    <a:pt x="1655" y="1"/>
                  </a:lnTo>
                  <a:close/>
                </a:path>
              </a:pathLst>
            </a:custGeom>
            <a:solidFill>
              <a:srgbClr val="F9CF72"/>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56" name="Google Shape;450;p27">
              <a:extLst>
                <a:ext uri="{FF2B5EF4-FFF2-40B4-BE49-F238E27FC236}">
                  <a16:creationId xmlns:a16="http://schemas.microsoft.com/office/drawing/2014/main" id="{079FA416-221F-4C27-A885-A339B1E6CD0B}"/>
                </a:ext>
              </a:extLst>
            </p:cNvPr>
            <p:cNvSpPr/>
            <p:nvPr/>
          </p:nvSpPr>
          <p:spPr>
            <a:xfrm>
              <a:off x="5670236" y="4448014"/>
              <a:ext cx="92246" cy="80528"/>
            </a:xfrm>
            <a:custGeom>
              <a:avLst/>
              <a:gdLst/>
              <a:ahLst/>
              <a:cxnLst/>
              <a:rect l="l" t="t" r="r" b="b"/>
              <a:pathLst>
                <a:path w="1669" h="1457" extrusionOk="0">
                  <a:moveTo>
                    <a:pt x="239" y="1"/>
                  </a:moveTo>
                  <a:cubicBezTo>
                    <a:pt x="146" y="1"/>
                    <a:pt x="80" y="14"/>
                    <a:pt x="53" y="27"/>
                  </a:cubicBezTo>
                  <a:cubicBezTo>
                    <a:pt x="14" y="40"/>
                    <a:pt x="0" y="54"/>
                    <a:pt x="0" y="93"/>
                  </a:cubicBezTo>
                  <a:cubicBezTo>
                    <a:pt x="0" y="120"/>
                    <a:pt x="14" y="146"/>
                    <a:pt x="40" y="160"/>
                  </a:cubicBezTo>
                  <a:cubicBezTo>
                    <a:pt x="80" y="173"/>
                    <a:pt x="120" y="173"/>
                    <a:pt x="186" y="173"/>
                  </a:cubicBezTo>
                  <a:cubicBezTo>
                    <a:pt x="225" y="186"/>
                    <a:pt x="265" y="186"/>
                    <a:pt x="292" y="199"/>
                  </a:cubicBezTo>
                  <a:cubicBezTo>
                    <a:pt x="305" y="212"/>
                    <a:pt x="345" y="239"/>
                    <a:pt x="371" y="292"/>
                  </a:cubicBezTo>
                  <a:lnTo>
                    <a:pt x="689" y="729"/>
                  </a:lnTo>
                  <a:lnTo>
                    <a:pt x="636" y="795"/>
                  </a:lnTo>
                  <a:lnTo>
                    <a:pt x="596" y="861"/>
                  </a:lnTo>
                  <a:lnTo>
                    <a:pt x="517" y="954"/>
                  </a:lnTo>
                  <a:cubicBezTo>
                    <a:pt x="490" y="993"/>
                    <a:pt x="450" y="1046"/>
                    <a:pt x="398" y="1126"/>
                  </a:cubicBezTo>
                  <a:cubicBezTo>
                    <a:pt x="371" y="1139"/>
                    <a:pt x="358" y="1152"/>
                    <a:pt x="331" y="1165"/>
                  </a:cubicBezTo>
                  <a:cubicBezTo>
                    <a:pt x="318" y="1179"/>
                    <a:pt x="292" y="1179"/>
                    <a:pt x="265" y="1192"/>
                  </a:cubicBezTo>
                  <a:cubicBezTo>
                    <a:pt x="212" y="1192"/>
                    <a:pt x="173" y="1205"/>
                    <a:pt x="133" y="1218"/>
                  </a:cubicBezTo>
                  <a:cubicBezTo>
                    <a:pt x="93" y="1232"/>
                    <a:pt x="80" y="1245"/>
                    <a:pt x="80" y="1285"/>
                  </a:cubicBezTo>
                  <a:cubicBezTo>
                    <a:pt x="80" y="1298"/>
                    <a:pt x="80" y="1324"/>
                    <a:pt x="80" y="1337"/>
                  </a:cubicBezTo>
                  <a:cubicBezTo>
                    <a:pt x="93" y="1337"/>
                    <a:pt x="106" y="1351"/>
                    <a:pt x="120" y="1351"/>
                  </a:cubicBezTo>
                  <a:cubicBezTo>
                    <a:pt x="133" y="1364"/>
                    <a:pt x="146" y="1364"/>
                    <a:pt x="159" y="1364"/>
                  </a:cubicBezTo>
                  <a:lnTo>
                    <a:pt x="556" y="1364"/>
                  </a:lnTo>
                  <a:cubicBezTo>
                    <a:pt x="570" y="1364"/>
                    <a:pt x="583" y="1377"/>
                    <a:pt x="609" y="1377"/>
                  </a:cubicBezTo>
                  <a:lnTo>
                    <a:pt x="675" y="1377"/>
                  </a:lnTo>
                  <a:cubicBezTo>
                    <a:pt x="702" y="1377"/>
                    <a:pt x="728" y="1364"/>
                    <a:pt x="755" y="1364"/>
                  </a:cubicBezTo>
                  <a:cubicBezTo>
                    <a:pt x="781" y="1351"/>
                    <a:pt x="808" y="1324"/>
                    <a:pt x="808" y="1298"/>
                  </a:cubicBezTo>
                  <a:cubicBezTo>
                    <a:pt x="808" y="1285"/>
                    <a:pt x="795" y="1258"/>
                    <a:pt x="781" y="1245"/>
                  </a:cubicBezTo>
                  <a:cubicBezTo>
                    <a:pt x="768" y="1218"/>
                    <a:pt x="715" y="1218"/>
                    <a:pt x="662" y="1218"/>
                  </a:cubicBezTo>
                  <a:cubicBezTo>
                    <a:pt x="636" y="1218"/>
                    <a:pt x="609" y="1205"/>
                    <a:pt x="609" y="1205"/>
                  </a:cubicBezTo>
                  <a:cubicBezTo>
                    <a:pt x="609" y="1192"/>
                    <a:pt x="596" y="1192"/>
                    <a:pt x="596" y="1179"/>
                  </a:cubicBezTo>
                  <a:cubicBezTo>
                    <a:pt x="596" y="1179"/>
                    <a:pt x="609" y="1152"/>
                    <a:pt x="623" y="1139"/>
                  </a:cubicBezTo>
                  <a:cubicBezTo>
                    <a:pt x="636" y="1112"/>
                    <a:pt x="649" y="1099"/>
                    <a:pt x="662" y="1086"/>
                  </a:cubicBezTo>
                  <a:cubicBezTo>
                    <a:pt x="689" y="1046"/>
                    <a:pt x="702" y="1020"/>
                    <a:pt x="728" y="993"/>
                  </a:cubicBezTo>
                  <a:cubicBezTo>
                    <a:pt x="742" y="980"/>
                    <a:pt x="768" y="940"/>
                    <a:pt x="808" y="887"/>
                  </a:cubicBezTo>
                  <a:cubicBezTo>
                    <a:pt x="834" y="927"/>
                    <a:pt x="861" y="967"/>
                    <a:pt x="887" y="1007"/>
                  </a:cubicBezTo>
                  <a:cubicBezTo>
                    <a:pt x="914" y="1033"/>
                    <a:pt x="940" y="1073"/>
                    <a:pt x="967" y="1112"/>
                  </a:cubicBezTo>
                  <a:cubicBezTo>
                    <a:pt x="980" y="1139"/>
                    <a:pt x="1006" y="1165"/>
                    <a:pt x="1020" y="1192"/>
                  </a:cubicBezTo>
                  <a:cubicBezTo>
                    <a:pt x="1033" y="1218"/>
                    <a:pt x="1046" y="1232"/>
                    <a:pt x="1046" y="1245"/>
                  </a:cubicBezTo>
                  <a:cubicBezTo>
                    <a:pt x="1046" y="1258"/>
                    <a:pt x="1033" y="1271"/>
                    <a:pt x="1033" y="1285"/>
                  </a:cubicBezTo>
                  <a:lnTo>
                    <a:pt x="993" y="1285"/>
                  </a:lnTo>
                  <a:cubicBezTo>
                    <a:pt x="967" y="1298"/>
                    <a:pt x="953" y="1311"/>
                    <a:pt x="953" y="1324"/>
                  </a:cubicBezTo>
                  <a:cubicBezTo>
                    <a:pt x="940" y="1337"/>
                    <a:pt x="940" y="1351"/>
                    <a:pt x="940" y="1364"/>
                  </a:cubicBezTo>
                  <a:cubicBezTo>
                    <a:pt x="940" y="1377"/>
                    <a:pt x="953" y="1404"/>
                    <a:pt x="967" y="1430"/>
                  </a:cubicBezTo>
                  <a:cubicBezTo>
                    <a:pt x="993" y="1443"/>
                    <a:pt x="1033" y="1457"/>
                    <a:pt x="1086" y="1457"/>
                  </a:cubicBezTo>
                  <a:lnTo>
                    <a:pt x="1536" y="1457"/>
                  </a:lnTo>
                  <a:cubicBezTo>
                    <a:pt x="1575" y="1457"/>
                    <a:pt x="1602" y="1457"/>
                    <a:pt x="1628" y="1443"/>
                  </a:cubicBezTo>
                  <a:cubicBezTo>
                    <a:pt x="1655" y="1443"/>
                    <a:pt x="1668" y="1417"/>
                    <a:pt x="1668" y="1377"/>
                  </a:cubicBezTo>
                  <a:cubicBezTo>
                    <a:pt x="1668" y="1351"/>
                    <a:pt x="1655" y="1337"/>
                    <a:pt x="1628" y="1324"/>
                  </a:cubicBezTo>
                  <a:cubicBezTo>
                    <a:pt x="1615" y="1311"/>
                    <a:pt x="1589" y="1298"/>
                    <a:pt x="1549" y="1298"/>
                  </a:cubicBezTo>
                  <a:lnTo>
                    <a:pt x="1456" y="1298"/>
                  </a:lnTo>
                  <a:cubicBezTo>
                    <a:pt x="1430" y="1298"/>
                    <a:pt x="1403" y="1285"/>
                    <a:pt x="1364" y="1271"/>
                  </a:cubicBezTo>
                  <a:cubicBezTo>
                    <a:pt x="1350" y="1271"/>
                    <a:pt x="1337" y="1258"/>
                    <a:pt x="1324" y="1245"/>
                  </a:cubicBezTo>
                  <a:cubicBezTo>
                    <a:pt x="1311" y="1232"/>
                    <a:pt x="1284" y="1205"/>
                    <a:pt x="1245" y="1165"/>
                  </a:cubicBezTo>
                  <a:cubicBezTo>
                    <a:pt x="1218" y="1126"/>
                    <a:pt x="1178" y="1073"/>
                    <a:pt x="1125" y="1007"/>
                  </a:cubicBezTo>
                  <a:cubicBezTo>
                    <a:pt x="1073" y="927"/>
                    <a:pt x="1006" y="835"/>
                    <a:pt x="927" y="729"/>
                  </a:cubicBezTo>
                  <a:cubicBezTo>
                    <a:pt x="967" y="676"/>
                    <a:pt x="1006" y="610"/>
                    <a:pt x="1046" y="557"/>
                  </a:cubicBezTo>
                  <a:cubicBezTo>
                    <a:pt x="1073" y="504"/>
                    <a:pt x="1125" y="451"/>
                    <a:pt x="1165" y="385"/>
                  </a:cubicBezTo>
                  <a:cubicBezTo>
                    <a:pt x="1205" y="345"/>
                    <a:pt x="1245" y="318"/>
                    <a:pt x="1271" y="305"/>
                  </a:cubicBezTo>
                  <a:cubicBezTo>
                    <a:pt x="1298" y="292"/>
                    <a:pt x="1337" y="292"/>
                    <a:pt x="1390" y="292"/>
                  </a:cubicBezTo>
                  <a:cubicBezTo>
                    <a:pt x="1430" y="292"/>
                    <a:pt x="1509" y="279"/>
                    <a:pt x="1589" y="279"/>
                  </a:cubicBezTo>
                  <a:cubicBezTo>
                    <a:pt x="1615" y="279"/>
                    <a:pt x="1628" y="279"/>
                    <a:pt x="1642" y="265"/>
                  </a:cubicBezTo>
                  <a:cubicBezTo>
                    <a:pt x="1655" y="239"/>
                    <a:pt x="1655" y="226"/>
                    <a:pt x="1655" y="212"/>
                  </a:cubicBezTo>
                  <a:cubicBezTo>
                    <a:pt x="1655" y="146"/>
                    <a:pt x="1642" y="120"/>
                    <a:pt x="1589" y="120"/>
                  </a:cubicBezTo>
                  <a:lnTo>
                    <a:pt x="1020" y="120"/>
                  </a:lnTo>
                  <a:cubicBezTo>
                    <a:pt x="980" y="120"/>
                    <a:pt x="953" y="120"/>
                    <a:pt x="927" y="133"/>
                  </a:cubicBezTo>
                  <a:cubicBezTo>
                    <a:pt x="900" y="146"/>
                    <a:pt x="887" y="173"/>
                    <a:pt x="887" y="212"/>
                  </a:cubicBezTo>
                  <a:cubicBezTo>
                    <a:pt x="887" y="226"/>
                    <a:pt x="887" y="252"/>
                    <a:pt x="914" y="265"/>
                  </a:cubicBezTo>
                  <a:cubicBezTo>
                    <a:pt x="927" y="265"/>
                    <a:pt x="940" y="279"/>
                    <a:pt x="953" y="279"/>
                  </a:cubicBezTo>
                  <a:cubicBezTo>
                    <a:pt x="953" y="292"/>
                    <a:pt x="967" y="292"/>
                    <a:pt x="967" y="305"/>
                  </a:cubicBezTo>
                  <a:cubicBezTo>
                    <a:pt x="967" y="305"/>
                    <a:pt x="953" y="332"/>
                    <a:pt x="940" y="358"/>
                  </a:cubicBezTo>
                  <a:cubicBezTo>
                    <a:pt x="927" y="385"/>
                    <a:pt x="900" y="411"/>
                    <a:pt x="874" y="451"/>
                  </a:cubicBezTo>
                  <a:lnTo>
                    <a:pt x="808" y="570"/>
                  </a:lnTo>
                  <a:cubicBezTo>
                    <a:pt x="768" y="517"/>
                    <a:pt x="742" y="477"/>
                    <a:pt x="715" y="437"/>
                  </a:cubicBezTo>
                  <a:cubicBezTo>
                    <a:pt x="689" y="398"/>
                    <a:pt x="662" y="371"/>
                    <a:pt x="636" y="332"/>
                  </a:cubicBezTo>
                  <a:cubicBezTo>
                    <a:pt x="623" y="305"/>
                    <a:pt x="596" y="279"/>
                    <a:pt x="596" y="252"/>
                  </a:cubicBezTo>
                  <a:cubicBezTo>
                    <a:pt x="583" y="239"/>
                    <a:pt x="570" y="226"/>
                    <a:pt x="570" y="212"/>
                  </a:cubicBezTo>
                  <a:cubicBezTo>
                    <a:pt x="570" y="199"/>
                    <a:pt x="583" y="186"/>
                    <a:pt x="596" y="186"/>
                  </a:cubicBezTo>
                  <a:lnTo>
                    <a:pt x="662" y="186"/>
                  </a:lnTo>
                  <a:cubicBezTo>
                    <a:pt x="702" y="186"/>
                    <a:pt x="728" y="173"/>
                    <a:pt x="742" y="160"/>
                  </a:cubicBezTo>
                  <a:cubicBezTo>
                    <a:pt x="755" y="133"/>
                    <a:pt x="768" y="120"/>
                    <a:pt x="768" y="107"/>
                  </a:cubicBezTo>
                  <a:cubicBezTo>
                    <a:pt x="768" y="93"/>
                    <a:pt x="768" y="80"/>
                    <a:pt x="768" y="67"/>
                  </a:cubicBezTo>
                  <a:cubicBezTo>
                    <a:pt x="768" y="54"/>
                    <a:pt x="755" y="40"/>
                    <a:pt x="742" y="40"/>
                  </a:cubicBezTo>
                  <a:cubicBezTo>
                    <a:pt x="728" y="27"/>
                    <a:pt x="715" y="14"/>
                    <a:pt x="689" y="14"/>
                  </a:cubicBezTo>
                  <a:cubicBezTo>
                    <a:pt x="675" y="1"/>
                    <a:pt x="636" y="1"/>
                    <a:pt x="596" y="1"/>
                  </a:cubicBezTo>
                  <a:close/>
                </a:path>
              </a:pathLst>
            </a:custGeom>
            <a:solidFill>
              <a:srgbClr val="F09C4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57" name="Google Shape;451;p27">
              <a:extLst>
                <a:ext uri="{FF2B5EF4-FFF2-40B4-BE49-F238E27FC236}">
                  <a16:creationId xmlns:a16="http://schemas.microsoft.com/office/drawing/2014/main" id="{B2395859-C339-422A-B184-A814A384983F}"/>
                </a:ext>
              </a:extLst>
            </p:cNvPr>
            <p:cNvSpPr/>
            <p:nvPr/>
          </p:nvSpPr>
          <p:spPr>
            <a:xfrm>
              <a:off x="5668799" y="4448014"/>
              <a:ext cx="100260" cy="84895"/>
            </a:xfrm>
            <a:custGeom>
              <a:avLst/>
              <a:gdLst/>
              <a:ahLst/>
              <a:cxnLst/>
              <a:rect l="l" t="t" r="r" b="b"/>
              <a:pathLst>
                <a:path w="1814" h="1536" extrusionOk="0">
                  <a:moveTo>
                    <a:pt x="768" y="107"/>
                  </a:moveTo>
                  <a:lnTo>
                    <a:pt x="768" y="160"/>
                  </a:lnTo>
                  <a:lnTo>
                    <a:pt x="662" y="160"/>
                  </a:lnTo>
                  <a:cubicBezTo>
                    <a:pt x="609" y="160"/>
                    <a:pt x="556" y="212"/>
                    <a:pt x="556" y="265"/>
                  </a:cubicBezTo>
                  <a:cubicBezTo>
                    <a:pt x="556" y="265"/>
                    <a:pt x="609" y="265"/>
                    <a:pt x="609" y="332"/>
                  </a:cubicBezTo>
                  <a:cubicBezTo>
                    <a:pt x="609" y="332"/>
                    <a:pt x="609" y="385"/>
                    <a:pt x="662" y="385"/>
                  </a:cubicBezTo>
                  <a:cubicBezTo>
                    <a:pt x="662" y="437"/>
                    <a:pt x="715" y="490"/>
                    <a:pt x="715" y="490"/>
                  </a:cubicBezTo>
                  <a:cubicBezTo>
                    <a:pt x="768" y="543"/>
                    <a:pt x="768" y="596"/>
                    <a:pt x="821" y="662"/>
                  </a:cubicBezTo>
                  <a:lnTo>
                    <a:pt x="887" y="715"/>
                  </a:lnTo>
                  <a:lnTo>
                    <a:pt x="993" y="543"/>
                  </a:lnTo>
                  <a:cubicBezTo>
                    <a:pt x="993" y="490"/>
                    <a:pt x="1046" y="437"/>
                    <a:pt x="1046" y="437"/>
                  </a:cubicBezTo>
                  <a:cubicBezTo>
                    <a:pt x="1046" y="385"/>
                    <a:pt x="1099" y="385"/>
                    <a:pt x="1099" y="332"/>
                  </a:cubicBezTo>
                  <a:cubicBezTo>
                    <a:pt x="1099" y="265"/>
                    <a:pt x="1046" y="265"/>
                    <a:pt x="1046" y="265"/>
                  </a:cubicBezTo>
                  <a:lnTo>
                    <a:pt x="993" y="265"/>
                  </a:lnTo>
                  <a:lnTo>
                    <a:pt x="993" y="212"/>
                  </a:lnTo>
                  <a:lnTo>
                    <a:pt x="1654" y="212"/>
                  </a:lnTo>
                  <a:lnTo>
                    <a:pt x="1654" y="265"/>
                  </a:lnTo>
                  <a:lnTo>
                    <a:pt x="1324" y="265"/>
                  </a:lnTo>
                  <a:cubicBezTo>
                    <a:pt x="1271" y="332"/>
                    <a:pt x="1218" y="332"/>
                    <a:pt x="1218" y="385"/>
                  </a:cubicBezTo>
                  <a:cubicBezTo>
                    <a:pt x="1151" y="437"/>
                    <a:pt x="1099" y="490"/>
                    <a:pt x="1046" y="543"/>
                  </a:cubicBezTo>
                  <a:cubicBezTo>
                    <a:pt x="993" y="596"/>
                    <a:pt x="993" y="662"/>
                    <a:pt x="940" y="715"/>
                  </a:cubicBezTo>
                  <a:lnTo>
                    <a:pt x="940" y="768"/>
                  </a:lnTo>
                  <a:lnTo>
                    <a:pt x="940" y="821"/>
                  </a:lnTo>
                  <a:cubicBezTo>
                    <a:pt x="993" y="927"/>
                    <a:pt x="1099" y="993"/>
                    <a:pt x="1151" y="1099"/>
                  </a:cubicBezTo>
                  <a:cubicBezTo>
                    <a:pt x="1218" y="1152"/>
                    <a:pt x="1218" y="1205"/>
                    <a:pt x="1271" y="1258"/>
                  </a:cubicBezTo>
                  <a:cubicBezTo>
                    <a:pt x="1324" y="1258"/>
                    <a:pt x="1324" y="1324"/>
                    <a:pt x="1324" y="1324"/>
                  </a:cubicBezTo>
                  <a:cubicBezTo>
                    <a:pt x="1376" y="1324"/>
                    <a:pt x="1376" y="1377"/>
                    <a:pt x="1429" y="1377"/>
                  </a:cubicBezTo>
                  <a:lnTo>
                    <a:pt x="1601" y="1377"/>
                  </a:lnTo>
                  <a:cubicBezTo>
                    <a:pt x="1654" y="1377"/>
                    <a:pt x="1654" y="1430"/>
                    <a:pt x="1654" y="1430"/>
                  </a:cubicBezTo>
                  <a:lnTo>
                    <a:pt x="1099" y="1430"/>
                  </a:lnTo>
                  <a:lnTo>
                    <a:pt x="1046" y="1377"/>
                  </a:lnTo>
                  <a:lnTo>
                    <a:pt x="1099" y="1377"/>
                  </a:lnTo>
                  <a:cubicBezTo>
                    <a:pt x="1151" y="1377"/>
                    <a:pt x="1151" y="1324"/>
                    <a:pt x="1151" y="1258"/>
                  </a:cubicBezTo>
                  <a:lnTo>
                    <a:pt x="1151" y="1205"/>
                  </a:lnTo>
                  <a:cubicBezTo>
                    <a:pt x="1099" y="1152"/>
                    <a:pt x="1099" y="1152"/>
                    <a:pt x="1099" y="1099"/>
                  </a:cubicBezTo>
                  <a:cubicBezTo>
                    <a:pt x="1046" y="1099"/>
                    <a:pt x="1046" y="1046"/>
                    <a:pt x="993" y="993"/>
                  </a:cubicBezTo>
                  <a:cubicBezTo>
                    <a:pt x="993" y="993"/>
                    <a:pt x="940" y="927"/>
                    <a:pt x="940" y="874"/>
                  </a:cubicBezTo>
                  <a:lnTo>
                    <a:pt x="887" y="821"/>
                  </a:lnTo>
                  <a:lnTo>
                    <a:pt x="821" y="874"/>
                  </a:lnTo>
                  <a:cubicBezTo>
                    <a:pt x="768" y="927"/>
                    <a:pt x="768" y="993"/>
                    <a:pt x="715" y="993"/>
                  </a:cubicBezTo>
                  <a:cubicBezTo>
                    <a:pt x="715" y="1046"/>
                    <a:pt x="715" y="1046"/>
                    <a:pt x="662" y="1099"/>
                  </a:cubicBezTo>
                  <a:lnTo>
                    <a:pt x="662" y="1152"/>
                  </a:lnTo>
                  <a:cubicBezTo>
                    <a:pt x="609" y="1152"/>
                    <a:pt x="609" y="1152"/>
                    <a:pt x="609" y="1205"/>
                  </a:cubicBezTo>
                  <a:lnTo>
                    <a:pt x="609" y="1258"/>
                  </a:lnTo>
                  <a:cubicBezTo>
                    <a:pt x="662" y="1324"/>
                    <a:pt x="662" y="1324"/>
                    <a:pt x="715" y="1324"/>
                  </a:cubicBezTo>
                  <a:lnTo>
                    <a:pt x="821" y="1324"/>
                  </a:lnTo>
                  <a:cubicBezTo>
                    <a:pt x="768" y="1324"/>
                    <a:pt x="768" y="1377"/>
                    <a:pt x="715" y="1377"/>
                  </a:cubicBezTo>
                  <a:lnTo>
                    <a:pt x="662" y="1377"/>
                  </a:lnTo>
                  <a:lnTo>
                    <a:pt x="609" y="1324"/>
                  </a:lnTo>
                  <a:lnTo>
                    <a:pt x="225" y="1324"/>
                  </a:lnTo>
                  <a:cubicBezTo>
                    <a:pt x="278" y="1324"/>
                    <a:pt x="278" y="1324"/>
                    <a:pt x="331" y="1258"/>
                  </a:cubicBezTo>
                  <a:lnTo>
                    <a:pt x="437" y="1258"/>
                  </a:lnTo>
                  <a:lnTo>
                    <a:pt x="490" y="1205"/>
                  </a:lnTo>
                  <a:cubicBezTo>
                    <a:pt x="556" y="1099"/>
                    <a:pt x="609" y="1046"/>
                    <a:pt x="609" y="1046"/>
                  </a:cubicBezTo>
                  <a:cubicBezTo>
                    <a:pt x="662" y="993"/>
                    <a:pt x="662" y="927"/>
                    <a:pt x="715" y="927"/>
                  </a:cubicBezTo>
                  <a:cubicBezTo>
                    <a:pt x="715" y="927"/>
                    <a:pt x="715" y="874"/>
                    <a:pt x="768" y="874"/>
                  </a:cubicBezTo>
                  <a:lnTo>
                    <a:pt x="768" y="821"/>
                  </a:lnTo>
                  <a:lnTo>
                    <a:pt x="821" y="768"/>
                  </a:lnTo>
                  <a:lnTo>
                    <a:pt x="490" y="265"/>
                  </a:lnTo>
                  <a:cubicBezTo>
                    <a:pt x="437" y="265"/>
                    <a:pt x="437" y="212"/>
                    <a:pt x="384" y="160"/>
                  </a:cubicBezTo>
                  <a:lnTo>
                    <a:pt x="106" y="160"/>
                  </a:lnTo>
                  <a:lnTo>
                    <a:pt x="106" y="107"/>
                  </a:lnTo>
                  <a:close/>
                  <a:moveTo>
                    <a:pt x="106" y="1"/>
                  </a:moveTo>
                  <a:cubicBezTo>
                    <a:pt x="53" y="54"/>
                    <a:pt x="0" y="107"/>
                    <a:pt x="0" y="107"/>
                  </a:cubicBezTo>
                  <a:cubicBezTo>
                    <a:pt x="0" y="160"/>
                    <a:pt x="53" y="212"/>
                    <a:pt x="53" y="265"/>
                  </a:cubicBezTo>
                  <a:lnTo>
                    <a:pt x="331" y="265"/>
                  </a:lnTo>
                  <a:cubicBezTo>
                    <a:pt x="331" y="332"/>
                    <a:pt x="331" y="332"/>
                    <a:pt x="384" y="385"/>
                  </a:cubicBezTo>
                  <a:lnTo>
                    <a:pt x="662" y="768"/>
                  </a:lnTo>
                  <a:lnTo>
                    <a:pt x="662" y="821"/>
                  </a:lnTo>
                  <a:cubicBezTo>
                    <a:pt x="662" y="821"/>
                    <a:pt x="609" y="821"/>
                    <a:pt x="609" y="874"/>
                  </a:cubicBezTo>
                  <a:lnTo>
                    <a:pt x="556" y="927"/>
                  </a:lnTo>
                  <a:cubicBezTo>
                    <a:pt x="490" y="993"/>
                    <a:pt x="437" y="1046"/>
                    <a:pt x="384" y="1099"/>
                  </a:cubicBezTo>
                  <a:lnTo>
                    <a:pt x="384" y="1152"/>
                  </a:lnTo>
                  <a:lnTo>
                    <a:pt x="331" y="1152"/>
                  </a:lnTo>
                  <a:cubicBezTo>
                    <a:pt x="278" y="1152"/>
                    <a:pt x="225" y="1152"/>
                    <a:pt x="159" y="1205"/>
                  </a:cubicBezTo>
                  <a:cubicBezTo>
                    <a:pt x="106" y="1205"/>
                    <a:pt x="53" y="1258"/>
                    <a:pt x="53" y="1324"/>
                  </a:cubicBezTo>
                  <a:cubicBezTo>
                    <a:pt x="53" y="1377"/>
                    <a:pt x="53" y="1377"/>
                    <a:pt x="106" y="1430"/>
                  </a:cubicBezTo>
                  <a:lnTo>
                    <a:pt x="159" y="1430"/>
                  </a:lnTo>
                  <a:cubicBezTo>
                    <a:pt x="159" y="1483"/>
                    <a:pt x="225" y="1483"/>
                    <a:pt x="225" y="1483"/>
                  </a:cubicBezTo>
                  <a:lnTo>
                    <a:pt x="715" y="1483"/>
                  </a:lnTo>
                  <a:cubicBezTo>
                    <a:pt x="768" y="1483"/>
                    <a:pt x="821" y="1483"/>
                    <a:pt x="821" y="1430"/>
                  </a:cubicBezTo>
                  <a:cubicBezTo>
                    <a:pt x="887" y="1430"/>
                    <a:pt x="940" y="1377"/>
                    <a:pt x="940" y="1324"/>
                  </a:cubicBezTo>
                  <a:cubicBezTo>
                    <a:pt x="940" y="1258"/>
                    <a:pt x="887" y="1258"/>
                    <a:pt x="887" y="1258"/>
                  </a:cubicBezTo>
                  <a:cubicBezTo>
                    <a:pt x="821" y="1205"/>
                    <a:pt x="821" y="1205"/>
                    <a:pt x="768" y="1205"/>
                  </a:cubicBezTo>
                  <a:lnTo>
                    <a:pt x="768" y="1152"/>
                  </a:lnTo>
                  <a:cubicBezTo>
                    <a:pt x="768" y="1099"/>
                    <a:pt x="821" y="1099"/>
                    <a:pt x="821" y="1099"/>
                  </a:cubicBezTo>
                  <a:cubicBezTo>
                    <a:pt x="821" y="1046"/>
                    <a:pt x="887" y="1046"/>
                    <a:pt x="887" y="1046"/>
                  </a:cubicBezTo>
                  <a:lnTo>
                    <a:pt x="887" y="1099"/>
                  </a:lnTo>
                  <a:cubicBezTo>
                    <a:pt x="940" y="1099"/>
                    <a:pt x="940" y="1152"/>
                    <a:pt x="993" y="1152"/>
                  </a:cubicBezTo>
                  <a:cubicBezTo>
                    <a:pt x="993" y="1205"/>
                    <a:pt x="993" y="1258"/>
                    <a:pt x="1046" y="1258"/>
                  </a:cubicBezTo>
                  <a:cubicBezTo>
                    <a:pt x="993" y="1258"/>
                    <a:pt x="993" y="1324"/>
                    <a:pt x="940" y="1324"/>
                  </a:cubicBezTo>
                  <a:lnTo>
                    <a:pt x="940" y="1430"/>
                  </a:lnTo>
                  <a:cubicBezTo>
                    <a:pt x="940" y="1430"/>
                    <a:pt x="940" y="1483"/>
                    <a:pt x="993" y="1483"/>
                  </a:cubicBezTo>
                  <a:cubicBezTo>
                    <a:pt x="1046" y="1536"/>
                    <a:pt x="1099" y="1536"/>
                    <a:pt x="1151" y="1536"/>
                  </a:cubicBezTo>
                  <a:lnTo>
                    <a:pt x="1707" y="1536"/>
                  </a:lnTo>
                  <a:cubicBezTo>
                    <a:pt x="1760" y="1536"/>
                    <a:pt x="1813" y="1483"/>
                    <a:pt x="1813" y="1430"/>
                  </a:cubicBezTo>
                  <a:cubicBezTo>
                    <a:pt x="1813" y="1377"/>
                    <a:pt x="1760" y="1324"/>
                    <a:pt x="1707" y="1324"/>
                  </a:cubicBezTo>
                  <a:cubicBezTo>
                    <a:pt x="1707" y="1258"/>
                    <a:pt x="1654" y="1258"/>
                    <a:pt x="1601" y="1258"/>
                  </a:cubicBezTo>
                  <a:lnTo>
                    <a:pt x="1429" y="1258"/>
                  </a:lnTo>
                  <a:cubicBezTo>
                    <a:pt x="1429" y="1205"/>
                    <a:pt x="1376" y="1205"/>
                    <a:pt x="1376" y="1152"/>
                  </a:cubicBezTo>
                  <a:cubicBezTo>
                    <a:pt x="1324" y="1099"/>
                    <a:pt x="1271" y="1046"/>
                    <a:pt x="1218" y="993"/>
                  </a:cubicBezTo>
                  <a:cubicBezTo>
                    <a:pt x="1218" y="927"/>
                    <a:pt x="1099" y="874"/>
                    <a:pt x="1046" y="768"/>
                  </a:cubicBezTo>
                  <a:cubicBezTo>
                    <a:pt x="1099" y="715"/>
                    <a:pt x="1099" y="662"/>
                    <a:pt x="1151" y="596"/>
                  </a:cubicBezTo>
                  <a:cubicBezTo>
                    <a:pt x="1218" y="596"/>
                    <a:pt x="1218" y="543"/>
                    <a:pt x="1271" y="490"/>
                  </a:cubicBezTo>
                  <a:cubicBezTo>
                    <a:pt x="1324" y="437"/>
                    <a:pt x="1324" y="437"/>
                    <a:pt x="1376" y="385"/>
                  </a:cubicBezTo>
                  <a:lnTo>
                    <a:pt x="1654" y="385"/>
                  </a:lnTo>
                  <a:cubicBezTo>
                    <a:pt x="1707" y="385"/>
                    <a:pt x="1707" y="385"/>
                    <a:pt x="1707" y="332"/>
                  </a:cubicBezTo>
                  <a:lnTo>
                    <a:pt x="1760" y="332"/>
                  </a:lnTo>
                  <a:lnTo>
                    <a:pt x="1760" y="265"/>
                  </a:lnTo>
                  <a:lnTo>
                    <a:pt x="1760" y="160"/>
                  </a:lnTo>
                  <a:cubicBezTo>
                    <a:pt x="1760" y="160"/>
                    <a:pt x="1760" y="107"/>
                    <a:pt x="1707" y="107"/>
                  </a:cubicBezTo>
                  <a:lnTo>
                    <a:pt x="940" y="107"/>
                  </a:lnTo>
                  <a:cubicBezTo>
                    <a:pt x="887" y="160"/>
                    <a:pt x="887" y="212"/>
                    <a:pt x="887" y="265"/>
                  </a:cubicBezTo>
                  <a:cubicBezTo>
                    <a:pt x="887" y="265"/>
                    <a:pt x="887" y="332"/>
                    <a:pt x="940" y="332"/>
                  </a:cubicBezTo>
                  <a:lnTo>
                    <a:pt x="940" y="385"/>
                  </a:lnTo>
                  <a:cubicBezTo>
                    <a:pt x="940" y="385"/>
                    <a:pt x="940" y="437"/>
                    <a:pt x="887" y="437"/>
                  </a:cubicBezTo>
                  <a:lnTo>
                    <a:pt x="887" y="490"/>
                  </a:lnTo>
                  <a:cubicBezTo>
                    <a:pt x="821" y="490"/>
                    <a:pt x="821" y="437"/>
                    <a:pt x="821" y="437"/>
                  </a:cubicBezTo>
                  <a:cubicBezTo>
                    <a:pt x="768" y="385"/>
                    <a:pt x="768" y="385"/>
                    <a:pt x="768" y="332"/>
                  </a:cubicBezTo>
                  <a:cubicBezTo>
                    <a:pt x="715" y="332"/>
                    <a:pt x="715" y="332"/>
                    <a:pt x="715" y="265"/>
                  </a:cubicBezTo>
                  <a:cubicBezTo>
                    <a:pt x="768" y="265"/>
                    <a:pt x="821" y="265"/>
                    <a:pt x="821" y="212"/>
                  </a:cubicBezTo>
                  <a:cubicBezTo>
                    <a:pt x="887" y="212"/>
                    <a:pt x="887" y="160"/>
                    <a:pt x="887" y="160"/>
                  </a:cubicBezTo>
                  <a:lnTo>
                    <a:pt x="887" y="107"/>
                  </a:lnTo>
                  <a:lnTo>
                    <a:pt x="887" y="54"/>
                  </a:lnTo>
                  <a:lnTo>
                    <a:pt x="821" y="54"/>
                  </a:lnTo>
                  <a:cubicBezTo>
                    <a:pt x="821" y="1"/>
                    <a:pt x="821" y="1"/>
                    <a:pt x="768" y="1"/>
                  </a:cubicBezTo>
                  <a:close/>
                </a:path>
              </a:pathLst>
            </a:custGeom>
            <a:solidFill>
              <a:srgbClr val="F09C4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58" name="Google Shape;452;p27">
              <a:extLst>
                <a:ext uri="{FF2B5EF4-FFF2-40B4-BE49-F238E27FC236}">
                  <a16:creationId xmlns:a16="http://schemas.microsoft.com/office/drawing/2014/main" id="{2570E2EA-1611-45AF-B410-B8EAD8C13239}"/>
                </a:ext>
              </a:extLst>
            </p:cNvPr>
            <p:cNvSpPr/>
            <p:nvPr/>
          </p:nvSpPr>
          <p:spPr>
            <a:xfrm>
              <a:off x="4799733" y="3864528"/>
              <a:ext cx="1237772" cy="1187034"/>
            </a:xfrm>
            <a:custGeom>
              <a:avLst/>
              <a:gdLst/>
              <a:ahLst/>
              <a:cxnLst/>
              <a:rect l="l" t="t" r="r" b="b"/>
              <a:pathLst>
                <a:path w="22395" h="21477" extrusionOk="0">
                  <a:moveTo>
                    <a:pt x="17201" y="8638"/>
                  </a:moveTo>
                  <a:cubicBezTo>
                    <a:pt x="17575" y="8638"/>
                    <a:pt x="17951" y="8924"/>
                    <a:pt x="17987" y="9340"/>
                  </a:cubicBezTo>
                  <a:lnTo>
                    <a:pt x="18318" y="16672"/>
                  </a:lnTo>
                  <a:cubicBezTo>
                    <a:pt x="18371" y="17228"/>
                    <a:pt x="17868" y="17718"/>
                    <a:pt x="17273" y="17718"/>
                  </a:cubicBezTo>
                  <a:lnTo>
                    <a:pt x="9821" y="17612"/>
                  </a:lnTo>
                  <a:cubicBezTo>
                    <a:pt x="9212" y="17612"/>
                    <a:pt x="8881" y="16844"/>
                    <a:pt x="9331" y="16447"/>
                  </a:cubicBezTo>
                  <a:lnTo>
                    <a:pt x="16717" y="8837"/>
                  </a:lnTo>
                  <a:cubicBezTo>
                    <a:pt x="16855" y="8699"/>
                    <a:pt x="17028" y="8638"/>
                    <a:pt x="17201" y="8638"/>
                  </a:cubicBezTo>
                  <a:close/>
                  <a:moveTo>
                    <a:pt x="20125" y="1"/>
                  </a:moveTo>
                  <a:cubicBezTo>
                    <a:pt x="19697" y="1"/>
                    <a:pt x="19262" y="159"/>
                    <a:pt x="18927" y="512"/>
                  </a:cubicBezTo>
                  <a:lnTo>
                    <a:pt x="993" y="18711"/>
                  </a:lnTo>
                  <a:cubicBezTo>
                    <a:pt x="0" y="19756"/>
                    <a:pt x="781" y="21477"/>
                    <a:pt x="2264" y="21477"/>
                  </a:cubicBezTo>
                  <a:lnTo>
                    <a:pt x="20303" y="21477"/>
                  </a:lnTo>
                  <a:cubicBezTo>
                    <a:pt x="21508" y="21477"/>
                    <a:pt x="22395" y="20537"/>
                    <a:pt x="22395" y="19425"/>
                  </a:cubicBezTo>
                  <a:lnTo>
                    <a:pt x="21786" y="1558"/>
                  </a:lnTo>
                  <a:cubicBezTo>
                    <a:pt x="21786" y="611"/>
                    <a:pt x="20967" y="1"/>
                    <a:pt x="20125" y="1"/>
                  </a:cubicBezTo>
                  <a:close/>
                </a:path>
              </a:pathLst>
            </a:custGeom>
            <a:solidFill>
              <a:schemeClr val="lt2"/>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59" name="Google Shape;453;p27">
              <a:extLst>
                <a:ext uri="{FF2B5EF4-FFF2-40B4-BE49-F238E27FC236}">
                  <a16:creationId xmlns:a16="http://schemas.microsoft.com/office/drawing/2014/main" id="{60B9E5EF-9B22-42A6-879E-76D9CADF5E07}"/>
                </a:ext>
              </a:extLst>
            </p:cNvPr>
            <p:cNvSpPr/>
            <p:nvPr/>
          </p:nvSpPr>
          <p:spPr>
            <a:xfrm>
              <a:off x="4845828" y="3874532"/>
              <a:ext cx="1027082" cy="1046648"/>
            </a:xfrm>
            <a:custGeom>
              <a:avLst/>
              <a:gdLst/>
              <a:ahLst/>
              <a:cxnLst/>
              <a:rect l="l" t="t" r="r" b="b"/>
              <a:pathLst>
                <a:path w="18583" h="18937" extrusionOk="0">
                  <a:moveTo>
                    <a:pt x="18477" y="0"/>
                  </a:moveTo>
                  <a:cubicBezTo>
                    <a:pt x="18305" y="119"/>
                    <a:pt x="18199" y="225"/>
                    <a:pt x="18093" y="331"/>
                  </a:cubicBezTo>
                  <a:lnTo>
                    <a:pt x="159" y="18530"/>
                  </a:lnTo>
                  <a:cubicBezTo>
                    <a:pt x="106" y="18649"/>
                    <a:pt x="53" y="18702"/>
                    <a:pt x="0" y="18755"/>
                  </a:cubicBezTo>
                  <a:lnTo>
                    <a:pt x="0" y="18808"/>
                  </a:lnTo>
                  <a:cubicBezTo>
                    <a:pt x="80" y="18894"/>
                    <a:pt x="189" y="18937"/>
                    <a:pt x="293" y="18937"/>
                  </a:cubicBezTo>
                  <a:cubicBezTo>
                    <a:pt x="397" y="18937"/>
                    <a:pt x="497" y="18894"/>
                    <a:pt x="556" y="18808"/>
                  </a:cubicBezTo>
                  <a:lnTo>
                    <a:pt x="18477" y="556"/>
                  </a:lnTo>
                  <a:cubicBezTo>
                    <a:pt x="18583" y="384"/>
                    <a:pt x="18583" y="172"/>
                    <a:pt x="18477" y="0"/>
                  </a:cubicBezTo>
                  <a:close/>
                </a:path>
              </a:pathLst>
            </a:custGeom>
            <a:solidFill>
              <a:schemeClr val="accen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60" name="Google Shape;454;p27">
              <a:extLst>
                <a:ext uri="{FF2B5EF4-FFF2-40B4-BE49-F238E27FC236}">
                  <a16:creationId xmlns:a16="http://schemas.microsoft.com/office/drawing/2014/main" id="{E049AADD-731D-4B3A-80AB-4476C4458327}"/>
                </a:ext>
              </a:extLst>
            </p:cNvPr>
            <p:cNvSpPr/>
            <p:nvPr/>
          </p:nvSpPr>
          <p:spPr>
            <a:xfrm>
              <a:off x="5818028" y="3941796"/>
              <a:ext cx="76107" cy="67374"/>
            </a:xfrm>
            <a:custGeom>
              <a:avLst/>
              <a:gdLst/>
              <a:ahLst/>
              <a:cxnLst/>
              <a:rect l="l" t="t" r="r" b="b"/>
              <a:pathLst>
                <a:path w="1377" h="1219" extrusionOk="0">
                  <a:moveTo>
                    <a:pt x="0" y="1"/>
                  </a:moveTo>
                  <a:lnTo>
                    <a:pt x="0" y="160"/>
                  </a:lnTo>
                  <a:lnTo>
                    <a:pt x="1218" y="1219"/>
                  </a:lnTo>
                  <a:lnTo>
                    <a:pt x="1324" y="1219"/>
                  </a:lnTo>
                  <a:cubicBezTo>
                    <a:pt x="1376" y="1152"/>
                    <a:pt x="1376" y="1099"/>
                    <a:pt x="1324" y="1047"/>
                  </a:cubicBezTo>
                  <a:lnTo>
                    <a:pt x="172" y="1"/>
                  </a:lnTo>
                  <a:close/>
                </a:path>
              </a:pathLst>
            </a:custGeom>
            <a:solidFill>
              <a:schemeClr val="accen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61" name="Google Shape;455;p27">
              <a:extLst>
                <a:ext uri="{FF2B5EF4-FFF2-40B4-BE49-F238E27FC236}">
                  <a16:creationId xmlns:a16="http://schemas.microsoft.com/office/drawing/2014/main" id="{8CA9F57F-EA74-42A6-8BCF-2F02525A1B75}"/>
                </a:ext>
              </a:extLst>
            </p:cNvPr>
            <p:cNvSpPr/>
            <p:nvPr/>
          </p:nvSpPr>
          <p:spPr>
            <a:xfrm>
              <a:off x="5647575" y="4112967"/>
              <a:ext cx="76107" cy="69585"/>
            </a:xfrm>
            <a:custGeom>
              <a:avLst/>
              <a:gdLst/>
              <a:ahLst/>
              <a:cxnLst/>
              <a:rect l="l" t="t" r="r" b="b"/>
              <a:pathLst>
                <a:path w="1377" h="1259" extrusionOk="0">
                  <a:moveTo>
                    <a:pt x="86" y="1"/>
                  </a:moveTo>
                  <a:cubicBezTo>
                    <a:pt x="66" y="1"/>
                    <a:pt x="53" y="14"/>
                    <a:pt x="53" y="41"/>
                  </a:cubicBezTo>
                  <a:cubicBezTo>
                    <a:pt x="0" y="107"/>
                    <a:pt x="0" y="160"/>
                    <a:pt x="53" y="160"/>
                  </a:cubicBezTo>
                  <a:lnTo>
                    <a:pt x="1205" y="1258"/>
                  </a:lnTo>
                  <a:lnTo>
                    <a:pt x="1377" y="1258"/>
                  </a:lnTo>
                  <a:cubicBezTo>
                    <a:pt x="1377" y="1205"/>
                    <a:pt x="1377" y="1152"/>
                    <a:pt x="1324" y="1100"/>
                  </a:cubicBezTo>
                  <a:lnTo>
                    <a:pt x="159" y="41"/>
                  </a:lnTo>
                  <a:cubicBezTo>
                    <a:pt x="133" y="14"/>
                    <a:pt x="106" y="1"/>
                    <a:pt x="86" y="1"/>
                  </a:cubicBezTo>
                  <a:close/>
                </a:path>
              </a:pathLst>
            </a:custGeom>
            <a:solidFill>
              <a:srgbClr val="EDD56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62" name="Google Shape;456;p27">
              <a:extLst>
                <a:ext uri="{FF2B5EF4-FFF2-40B4-BE49-F238E27FC236}">
                  <a16:creationId xmlns:a16="http://schemas.microsoft.com/office/drawing/2014/main" id="{51051372-56DA-4CA0-B257-624B0BADC19D}"/>
                </a:ext>
              </a:extLst>
            </p:cNvPr>
            <p:cNvSpPr/>
            <p:nvPr/>
          </p:nvSpPr>
          <p:spPr>
            <a:xfrm>
              <a:off x="5775580" y="3984243"/>
              <a:ext cx="54883" cy="49080"/>
            </a:xfrm>
            <a:custGeom>
              <a:avLst/>
              <a:gdLst/>
              <a:ahLst/>
              <a:cxnLst/>
              <a:rect l="l" t="t" r="r" b="b"/>
              <a:pathLst>
                <a:path w="993" h="888" extrusionOk="0">
                  <a:moveTo>
                    <a:pt x="53" y="1"/>
                  </a:moveTo>
                  <a:cubicBezTo>
                    <a:pt x="0" y="54"/>
                    <a:pt x="0" y="54"/>
                    <a:pt x="53" y="120"/>
                  </a:cubicBezTo>
                  <a:lnTo>
                    <a:pt x="874" y="887"/>
                  </a:lnTo>
                  <a:lnTo>
                    <a:pt x="993" y="887"/>
                  </a:lnTo>
                  <a:lnTo>
                    <a:pt x="993" y="781"/>
                  </a:lnTo>
                  <a:lnTo>
                    <a:pt x="106" y="1"/>
                  </a:lnTo>
                  <a:close/>
                </a:path>
              </a:pathLst>
            </a:custGeom>
            <a:solidFill>
              <a:schemeClr val="accen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63" name="Google Shape;457;p27">
              <a:extLst>
                <a:ext uri="{FF2B5EF4-FFF2-40B4-BE49-F238E27FC236}">
                  <a16:creationId xmlns:a16="http://schemas.microsoft.com/office/drawing/2014/main" id="{190DD4E9-4E3C-4DCE-A288-A18247874E73}"/>
                </a:ext>
              </a:extLst>
            </p:cNvPr>
            <p:cNvSpPr/>
            <p:nvPr/>
          </p:nvSpPr>
          <p:spPr>
            <a:xfrm>
              <a:off x="5736062" y="4024646"/>
              <a:ext cx="54938" cy="50351"/>
            </a:xfrm>
            <a:custGeom>
              <a:avLst/>
              <a:gdLst/>
              <a:ahLst/>
              <a:cxnLst/>
              <a:rect l="l" t="t" r="r" b="b"/>
              <a:pathLst>
                <a:path w="994" h="911" extrusionOk="0">
                  <a:moveTo>
                    <a:pt x="73" y="1"/>
                  </a:moveTo>
                  <a:cubicBezTo>
                    <a:pt x="54" y="1"/>
                    <a:pt x="27" y="17"/>
                    <a:pt x="1" y="50"/>
                  </a:cubicBezTo>
                  <a:lnTo>
                    <a:pt x="1" y="103"/>
                  </a:lnTo>
                  <a:lnTo>
                    <a:pt x="874" y="871"/>
                  </a:lnTo>
                  <a:cubicBezTo>
                    <a:pt x="901" y="898"/>
                    <a:pt x="914" y="911"/>
                    <a:pt x="929" y="911"/>
                  </a:cubicBezTo>
                  <a:cubicBezTo>
                    <a:pt x="944" y="911"/>
                    <a:pt x="960" y="898"/>
                    <a:pt x="993" y="871"/>
                  </a:cubicBezTo>
                  <a:lnTo>
                    <a:pt x="993" y="818"/>
                  </a:lnTo>
                  <a:lnTo>
                    <a:pt x="107" y="50"/>
                  </a:lnTo>
                  <a:cubicBezTo>
                    <a:pt x="107" y="17"/>
                    <a:pt x="93" y="1"/>
                    <a:pt x="73" y="1"/>
                  </a:cubicBezTo>
                  <a:close/>
                </a:path>
              </a:pathLst>
            </a:custGeom>
            <a:solidFill>
              <a:schemeClr val="accen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64" name="Google Shape;458;p27">
              <a:extLst>
                <a:ext uri="{FF2B5EF4-FFF2-40B4-BE49-F238E27FC236}">
                  <a16:creationId xmlns:a16="http://schemas.microsoft.com/office/drawing/2014/main" id="{6977EABB-2FE1-4876-8F3A-616A486418FD}"/>
                </a:ext>
              </a:extLst>
            </p:cNvPr>
            <p:cNvSpPr/>
            <p:nvPr/>
          </p:nvSpPr>
          <p:spPr>
            <a:xfrm>
              <a:off x="5695826" y="4066927"/>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20" y="0"/>
                  </a:lnTo>
                  <a:close/>
                </a:path>
              </a:pathLst>
            </a:custGeom>
            <a:solidFill>
              <a:schemeClr val="accen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65" name="Google Shape;459;p27">
              <a:extLst>
                <a:ext uri="{FF2B5EF4-FFF2-40B4-BE49-F238E27FC236}">
                  <a16:creationId xmlns:a16="http://schemas.microsoft.com/office/drawing/2014/main" id="{21FD9FA5-1C4F-4A6A-A859-A2F9483412AB}"/>
                </a:ext>
              </a:extLst>
            </p:cNvPr>
            <p:cNvSpPr/>
            <p:nvPr/>
          </p:nvSpPr>
          <p:spPr>
            <a:xfrm>
              <a:off x="5604409" y="4158344"/>
              <a:ext cx="54883" cy="48361"/>
            </a:xfrm>
            <a:custGeom>
              <a:avLst/>
              <a:gdLst/>
              <a:ahLst/>
              <a:cxnLst/>
              <a:rect l="l" t="t" r="r" b="b"/>
              <a:pathLst>
                <a:path w="993" h="875" extrusionOk="0">
                  <a:moveTo>
                    <a:pt x="66" y="1"/>
                  </a:moveTo>
                  <a:cubicBezTo>
                    <a:pt x="0" y="54"/>
                    <a:pt x="0" y="54"/>
                    <a:pt x="66" y="106"/>
                  </a:cubicBezTo>
                  <a:lnTo>
                    <a:pt x="887" y="874"/>
                  </a:lnTo>
                  <a:lnTo>
                    <a:pt x="993" y="874"/>
                  </a:lnTo>
                  <a:lnTo>
                    <a:pt x="993" y="768"/>
                  </a:lnTo>
                  <a:lnTo>
                    <a:pt x="119" y="1"/>
                  </a:lnTo>
                  <a:close/>
                </a:path>
              </a:pathLst>
            </a:custGeom>
            <a:solidFill>
              <a:schemeClr val="accen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66" name="Google Shape;460;p27">
              <a:extLst>
                <a:ext uri="{FF2B5EF4-FFF2-40B4-BE49-F238E27FC236}">
                  <a16:creationId xmlns:a16="http://schemas.microsoft.com/office/drawing/2014/main" id="{BED00730-87C7-4E7E-93A3-EF34CD2D0B53}"/>
                </a:ext>
              </a:extLst>
            </p:cNvPr>
            <p:cNvSpPr/>
            <p:nvPr/>
          </p:nvSpPr>
          <p:spPr>
            <a:xfrm>
              <a:off x="5564891" y="4198580"/>
              <a:ext cx="54938" cy="50517"/>
            </a:xfrm>
            <a:custGeom>
              <a:avLst/>
              <a:gdLst/>
              <a:ahLst/>
              <a:cxnLst/>
              <a:rect l="l" t="t" r="r" b="b"/>
              <a:pathLst>
                <a:path w="994" h="914" extrusionOk="0">
                  <a:moveTo>
                    <a:pt x="87" y="1"/>
                  </a:moveTo>
                  <a:cubicBezTo>
                    <a:pt x="70" y="1"/>
                    <a:pt x="54" y="14"/>
                    <a:pt x="54" y="40"/>
                  </a:cubicBezTo>
                  <a:cubicBezTo>
                    <a:pt x="1" y="40"/>
                    <a:pt x="1" y="93"/>
                    <a:pt x="54" y="93"/>
                  </a:cubicBezTo>
                  <a:lnTo>
                    <a:pt x="887" y="874"/>
                  </a:lnTo>
                  <a:cubicBezTo>
                    <a:pt x="914" y="901"/>
                    <a:pt x="927" y="914"/>
                    <a:pt x="940" y="914"/>
                  </a:cubicBezTo>
                  <a:cubicBezTo>
                    <a:pt x="954" y="914"/>
                    <a:pt x="967" y="901"/>
                    <a:pt x="993" y="874"/>
                  </a:cubicBezTo>
                  <a:lnTo>
                    <a:pt x="993" y="808"/>
                  </a:lnTo>
                  <a:lnTo>
                    <a:pt x="120" y="40"/>
                  </a:lnTo>
                  <a:cubicBezTo>
                    <a:pt x="120" y="14"/>
                    <a:pt x="103" y="1"/>
                    <a:pt x="87" y="1"/>
                  </a:cubicBezTo>
                  <a:close/>
                </a:path>
              </a:pathLst>
            </a:custGeom>
            <a:solidFill>
              <a:schemeClr val="accen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67" name="Google Shape;461;p27">
              <a:extLst>
                <a:ext uri="{FF2B5EF4-FFF2-40B4-BE49-F238E27FC236}">
                  <a16:creationId xmlns:a16="http://schemas.microsoft.com/office/drawing/2014/main" id="{940E24E4-0A8A-4755-ACAF-F083F7BBEC15}"/>
                </a:ext>
              </a:extLst>
            </p:cNvPr>
            <p:cNvSpPr/>
            <p:nvPr/>
          </p:nvSpPr>
          <p:spPr>
            <a:xfrm>
              <a:off x="5525373" y="4240254"/>
              <a:ext cx="54938" cy="49080"/>
            </a:xfrm>
            <a:custGeom>
              <a:avLst/>
              <a:gdLst/>
              <a:ahLst/>
              <a:cxnLst/>
              <a:rect l="l" t="t" r="r" b="b"/>
              <a:pathLst>
                <a:path w="994" h="888" extrusionOk="0">
                  <a:moveTo>
                    <a:pt x="1" y="1"/>
                  </a:moveTo>
                  <a:lnTo>
                    <a:pt x="1" y="120"/>
                  </a:lnTo>
                  <a:lnTo>
                    <a:pt x="888" y="888"/>
                  </a:lnTo>
                  <a:lnTo>
                    <a:pt x="994" y="888"/>
                  </a:lnTo>
                  <a:cubicBezTo>
                    <a:pt x="994" y="888"/>
                    <a:pt x="994" y="835"/>
                    <a:pt x="941" y="782"/>
                  </a:cubicBezTo>
                  <a:lnTo>
                    <a:pt x="107" y="1"/>
                  </a:lnTo>
                  <a:close/>
                </a:path>
              </a:pathLst>
            </a:custGeom>
            <a:solidFill>
              <a:schemeClr val="accen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68" name="Google Shape;462;p27">
              <a:extLst>
                <a:ext uri="{FF2B5EF4-FFF2-40B4-BE49-F238E27FC236}">
                  <a16:creationId xmlns:a16="http://schemas.microsoft.com/office/drawing/2014/main" id="{B363DCC6-B233-43FD-B3A7-D975076A91DA}"/>
                </a:ext>
              </a:extLst>
            </p:cNvPr>
            <p:cNvSpPr/>
            <p:nvPr/>
          </p:nvSpPr>
          <p:spPr>
            <a:xfrm>
              <a:off x="5433956" y="4331726"/>
              <a:ext cx="57868" cy="49080"/>
            </a:xfrm>
            <a:custGeom>
              <a:avLst/>
              <a:gdLst/>
              <a:ahLst/>
              <a:cxnLst/>
              <a:rect l="l" t="t" r="r" b="b"/>
              <a:pathLst>
                <a:path w="1047" h="888" extrusionOk="0">
                  <a:moveTo>
                    <a:pt x="53" y="0"/>
                  </a:moveTo>
                  <a:cubicBezTo>
                    <a:pt x="0" y="53"/>
                    <a:pt x="0" y="53"/>
                    <a:pt x="53" y="119"/>
                  </a:cubicBezTo>
                  <a:lnTo>
                    <a:pt x="940" y="887"/>
                  </a:lnTo>
                  <a:lnTo>
                    <a:pt x="993" y="887"/>
                  </a:lnTo>
                  <a:cubicBezTo>
                    <a:pt x="1046" y="887"/>
                    <a:pt x="1046" y="834"/>
                    <a:pt x="993" y="781"/>
                  </a:cubicBezTo>
                  <a:lnTo>
                    <a:pt x="173" y="0"/>
                  </a:lnTo>
                  <a:close/>
                </a:path>
              </a:pathLst>
            </a:custGeom>
            <a:solidFill>
              <a:schemeClr val="accen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69" name="Google Shape;463;p27">
              <a:extLst>
                <a:ext uri="{FF2B5EF4-FFF2-40B4-BE49-F238E27FC236}">
                  <a16:creationId xmlns:a16="http://schemas.microsoft.com/office/drawing/2014/main" id="{6604F3DD-8E17-45F6-BD3A-46CE1EB135DC}"/>
                </a:ext>
              </a:extLst>
            </p:cNvPr>
            <p:cNvSpPr/>
            <p:nvPr/>
          </p:nvSpPr>
          <p:spPr>
            <a:xfrm>
              <a:off x="5394438" y="4372128"/>
              <a:ext cx="54938" cy="50351"/>
            </a:xfrm>
            <a:custGeom>
              <a:avLst/>
              <a:gdLst/>
              <a:ahLst/>
              <a:cxnLst/>
              <a:rect l="l" t="t" r="r" b="b"/>
              <a:pathLst>
                <a:path w="994" h="911" extrusionOk="0">
                  <a:moveTo>
                    <a:pt x="80" y="1"/>
                  </a:moveTo>
                  <a:cubicBezTo>
                    <a:pt x="67" y="1"/>
                    <a:pt x="54" y="17"/>
                    <a:pt x="54" y="50"/>
                  </a:cubicBezTo>
                  <a:cubicBezTo>
                    <a:pt x="1" y="50"/>
                    <a:pt x="1" y="103"/>
                    <a:pt x="54" y="103"/>
                  </a:cubicBezTo>
                  <a:lnTo>
                    <a:pt x="888" y="871"/>
                  </a:lnTo>
                  <a:cubicBezTo>
                    <a:pt x="914" y="897"/>
                    <a:pt x="940" y="910"/>
                    <a:pt x="960" y="910"/>
                  </a:cubicBezTo>
                  <a:cubicBezTo>
                    <a:pt x="980" y="910"/>
                    <a:pt x="993" y="897"/>
                    <a:pt x="993" y="871"/>
                  </a:cubicBezTo>
                  <a:lnTo>
                    <a:pt x="993" y="818"/>
                  </a:lnTo>
                  <a:lnTo>
                    <a:pt x="107" y="50"/>
                  </a:lnTo>
                  <a:cubicBezTo>
                    <a:pt x="107" y="17"/>
                    <a:pt x="93" y="1"/>
                    <a:pt x="80" y="1"/>
                  </a:cubicBezTo>
                  <a:close/>
                </a:path>
              </a:pathLst>
            </a:custGeom>
            <a:solidFill>
              <a:schemeClr val="accen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70" name="Google Shape;464;p27">
              <a:extLst>
                <a:ext uri="{FF2B5EF4-FFF2-40B4-BE49-F238E27FC236}">
                  <a16:creationId xmlns:a16="http://schemas.microsoft.com/office/drawing/2014/main" id="{A2888BAB-A80C-4A78-8E7F-92C85A5FF5EC}"/>
                </a:ext>
              </a:extLst>
            </p:cNvPr>
            <p:cNvSpPr/>
            <p:nvPr/>
          </p:nvSpPr>
          <p:spPr>
            <a:xfrm>
              <a:off x="5354975" y="4414354"/>
              <a:ext cx="54883" cy="48361"/>
            </a:xfrm>
            <a:custGeom>
              <a:avLst/>
              <a:gdLst/>
              <a:ahLst/>
              <a:cxnLst/>
              <a:rect l="l" t="t" r="r" b="b"/>
              <a:pathLst>
                <a:path w="993" h="875" extrusionOk="0">
                  <a:moveTo>
                    <a:pt x="0" y="1"/>
                  </a:moveTo>
                  <a:cubicBezTo>
                    <a:pt x="0" y="54"/>
                    <a:pt x="0" y="54"/>
                    <a:pt x="53" y="107"/>
                  </a:cubicBezTo>
                  <a:lnTo>
                    <a:pt x="874" y="874"/>
                  </a:lnTo>
                  <a:lnTo>
                    <a:pt x="993" y="874"/>
                  </a:lnTo>
                  <a:lnTo>
                    <a:pt x="993" y="769"/>
                  </a:lnTo>
                  <a:lnTo>
                    <a:pt x="106" y="1"/>
                  </a:lnTo>
                  <a:close/>
                </a:path>
              </a:pathLst>
            </a:custGeom>
            <a:solidFill>
              <a:schemeClr val="accen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71" name="Google Shape;465;p27">
              <a:extLst>
                <a:ext uri="{FF2B5EF4-FFF2-40B4-BE49-F238E27FC236}">
                  <a16:creationId xmlns:a16="http://schemas.microsoft.com/office/drawing/2014/main" id="{A795FDD6-335A-4D40-9908-28F17CC8D6D3}"/>
                </a:ext>
              </a:extLst>
            </p:cNvPr>
            <p:cNvSpPr/>
            <p:nvPr/>
          </p:nvSpPr>
          <p:spPr>
            <a:xfrm>
              <a:off x="5266433" y="4505826"/>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06" y="0"/>
                  </a:lnTo>
                  <a:close/>
                </a:path>
              </a:pathLst>
            </a:custGeom>
            <a:solidFill>
              <a:schemeClr val="accen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72" name="Google Shape;466;p27">
              <a:extLst>
                <a:ext uri="{FF2B5EF4-FFF2-40B4-BE49-F238E27FC236}">
                  <a16:creationId xmlns:a16="http://schemas.microsoft.com/office/drawing/2014/main" id="{40042A55-B58B-468F-8AC9-4029D6F180D8}"/>
                </a:ext>
              </a:extLst>
            </p:cNvPr>
            <p:cNvSpPr/>
            <p:nvPr/>
          </p:nvSpPr>
          <p:spPr>
            <a:xfrm>
              <a:off x="5223986" y="4546063"/>
              <a:ext cx="57868" cy="50517"/>
            </a:xfrm>
            <a:custGeom>
              <a:avLst/>
              <a:gdLst/>
              <a:ahLst/>
              <a:cxnLst/>
              <a:rect l="l" t="t" r="r" b="b"/>
              <a:pathLst>
                <a:path w="1047" h="914" extrusionOk="0">
                  <a:moveTo>
                    <a:pt x="87" y="0"/>
                  </a:moveTo>
                  <a:cubicBezTo>
                    <a:pt x="67" y="0"/>
                    <a:pt x="54" y="13"/>
                    <a:pt x="54" y="40"/>
                  </a:cubicBezTo>
                  <a:cubicBezTo>
                    <a:pt x="1" y="40"/>
                    <a:pt x="1" y="93"/>
                    <a:pt x="54" y="93"/>
                  </a:cubicBezTo>
                  <a:lnTo>
                    <a:pt x="874" y="874"/>
                  </a:lnTo>
                  <a:cubicBezTo>
                    <a:pt x="901" y="900"/>
                    <a:pt x="931" y="913"/>
                    <a:pt x="954" y="913"/>
                  </a:cubicBezTo>
                  <a:cubicBezTo>
                    <a:pt x="977" y="913"/>
                    <a:pt x="994" y="900"/>
                    <a:pt x="994" y="874"/>
                  </a:cubicBezTo>
                  <a:cubicBezTo>
                    <a:pt x="1047" y="874"/>
                    <a:pt x="1047" y="808"/>
                    <a:pt x="994" y="808"/>
                  </a:cubicBezTo>
                  <a:lnTo>
                    <a:pt x="160" y="40"/>
                  </a:lnTo>
                  <a:cubicBezTo>
                    <a:pt x="133" y="13"/>
                    <a:pt x="107" y="0"/>
                    <a:pt x="87" y="0"/>
                  </a:cubicBezTo>
                  <a:close/>
                </a:path>
              </a:pathLst>
            </a:custGeom>
            <a:solidFill>
              <a:schemeClr val="accen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73" name="Google Shape;467;p27">
              <a:extLst>
                <a:ext uri="{FF2B5EF4-FFF2-40B4-BE49-F238E27FC236}">
                  <a16:creationId xmlns:a16="http://schemas.microsoft.com/office/drawing/2014/main" id="{0A049FD1-0206-4832-8362-250EAFD47C6E}"/>
                </a:ext>
              </a:extLst>
            </p:cNvPr>
            <p:cNvSpPr/>
            <p:nvPr/>
          </p:nvSpPr>
          <p:spPr>
            <a:xfrm>
              <a:off x="5183804" y="4587736"/>
              <a:ext cx="54883" cy="49080"/>
            </a:xfrm>
            <a:custGeom>
              <a:avLst/>
              <a:gdLst/>
              <a:ahLst/>
              <a:cxnLst/>
              <a:rect l="l" t="t" r="r" b="b"/>
              <a:pathLst>
                <a:path w="993" h="888" extrusionOk="0">
                  <a:moveTo>
                    <a:pt x="66" y="1"/>
                  </a:moveTo>
                  <a:cubicBezTo>
                    <a:pt x="0" y="54"/>
                    <a:pt x="0" y="120"/>
                    <a:pt x="66" y="120"/>
                  </a:cubicBezTo>
                  <a:lnTo>
                    <a:pt x="887" y="887"/>
                  </a:lnTo>
                  <a:lnTo>
                    <a:pt x="993" y="887"/>
                  </a:lnTo>
                  <a:lnTo>
                    <a:pt x="993" y="782"/>
                  </a:lnTo>
                  <a:lnTo>
                    <a:pt x="119" y="1"/>
                  </a:lnTo>
                  <a:close/>
                </a:path>
              </a:pathLst>
            </a:custGeom>
            <a:solidFill>
              <a:schemeClr val="accen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74" name="Google Shape;468;p27">
              <a:extLst>
                <a:ext uri="{FF2B5EF4-FFF2-40B4-BE49-F238E27FC236}">
                  <a16:creationId xmlns:a16="http://schemas.microsoft.com/office/drawing/2014/main" id="{64E39DB6-ED2F-4FE9-924D-E116ED06E4DB}"/>
                </a:ext>
              </a:extLst>
            </p:cNvPr>
            <p:cNvSpPr/>
            <p:nvPr/>
          </p:nvSpPr>
          <p:spPr>
            <a:xfrm>
              <a:off x="5095980" y="4679208"/>
              <a:ext cx="54938" cy="49024"/>
            </a:xfrm>
            <a:custGeom>
              <a:avLst/>
              <a:gdLst/>
              <a:ahLst/>
              <a:cxnLst/>
              <a:rect l="l" t="t" r="r" b="b"/>
              <a:pathLst>
                <a:path w="994" h="887" extrusionOk="0">
                  <a:moveTo>
                    <a:pt x="1" y="0"/>
                  </a:moveTo>
                  <a:lnTo>
                    <a:pt x="1" y="119"/>
                  </a:lnTo>
                  <a:lnTo>
                    <a:pt x="874" y="887"/>
                  </a:lnTo>
                  <a:lnTo>
                    <a:pt x="993" y="887"/>
                  </a:lnTo>
                  <a:cubicBezTo>
                    <a:pt x="993" y="887"/>
                    <a:pt x="993" y="834"/>
                    <a:pt x="927" y="781"/>
                  </a:cubicBezTo>
                  <a:lnTo>
                    <a:pt x="107" y="0"/>
                  </a:lnTo>
                  <a:close/>
                </a:path>
              </a:pathLst>
            </a:custGeom>
            <a:solidFill>
              <a:schemeClr val="accen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75" name="Google Shape;469;p27">
              <a:extLst>
                <a:ext uri="{FF2B5EF4-FFF2-40B4-BE49-F238E27FC236}">
                  <a16:creationId xmlns:a16="http://schemas.microsoft.com/office/drawing/2014/main" id="{3FCDEC40-E622-4892-A767-C3B6EE2CF466}"/>
                </a:ext>
              </a:extLst>
            </p:cNvPr>
            <p:cNvSpPr/>
            <p:nvPr/>
          </p:nvSpPr>
          <p:spPr>
            <a:xfrm>
              <a:off x="5055744" y="4719611"/>
              <a:ext cx="54938" cy="50351"/>
            </a:xfrm>
            <a:custGeom>
              <a:avLst/>
              <a:gdLst/>
              <a:ahLst/>
              <a:cxnLst/>
              <a:rect l="l" t="t" r="r" b="b"/>
              <a:pathLst>
                <a:path w="994" h="911" extrusionOk="0">
                  <a:moveTo>
                    <a:pt x="41" y="0"/>
                  </a:moveTo>
                  <a:cubicBezTo>
                    <a:pt x="17" y="0"/>
                    <a:pt x="1" y="17"/>
                    <a:pt x="1" y="50"/>
                  </a:cubicBezTo>
                  <a:lnTo>
                    <a:pt x="1" y="103"/>
                  </a:lnTo>
                  <a:lnTo>
                    <a:pt x="888" y="871"/>
                  </a:lnTo>
                  <a:cubicBezTo>
                    <a:pt x="888" y="897"/>
                    <a:pt x="901" y="910"/>
                    <a:pt x="914" y="910"/>
                  </a:cubicBezTo>
                  <a:cubicBezTo>
                    <a:pt x="927" y="910"/>
                    <a:pt x="941" y="897"/>
                    <a:pt x="941" y="871"/>
                  </a:cubicBezTo>
                  <a:cubicBezTo>
                    <a:pt x="993" y="871"/>
                    <a:pt x="993" y="818"/>
                    <a:pt x="941" y="818"/>
                  </a:cubicBezTo>
                  <a:lnTo>
                    <a:pt x="120" y="50"/>
                  </a:lnTo>
                  <a:cubicBezTo>
                    <a:pt x="93" y="17"/>
                    <a:pt x="64" y="0"/>
                    <a:pt x="41" y="0"/>
                  </a:cubicBezTo>
                  <a:close/>
                </a:path>
              </a:pathLst>
            </a:custGeom>
            <a:solidFill>
              <a:schemeClr val="accen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76" name="Google Shape;470;p27">
              <a:extLst>
                <a:ext uri="{FF2B5EF4-FFF2-40B4-BE49-F238E27FC236}">
                  <a16:creationId xmlns:a16="http://schemas.microsoft.com/office/drawing/2014/main" id="{6A5181E6-12F9-4DEF-A4D3-CCF7C194B772}"/>
                </a:ext>
              </a:extLst>
            </p:cNvPr>
            <p:cNvSpPr/>
            <p:nvPr/>
          </p:nvSpPr>
          <p:spPr>
            <a:xfrm>
              <a:off x="5013352" y="4761837"/>
              <a:ext cx="54883" cy="48361"/>
            </a:xfrm>
            <a:custGeom>
              <a:avLst/>
              <a:gdLst/>
              <a:ahLst/>
              <a:cxnLst/>
              <a:rect l="l" t="t" r="r" b="b"/>
              <a:pathLst>
                <a:path w="993" h="875" extrusionOk="0">
                  <a:moveTo>
                    <a:pt x="53" y="1"/>
                  </a:moveTo>
                  <a:cubicBezTo>
                    <a:pt x="0" y="54"/>
                    <a:pt x="0" y="107"/>
                    <a:pt x="53" y="107"/>
                  </a:cubicBezTo>
                  <a:lnTo>
                    <a:pt x="887" y="874"/>
                  </a:lnTo>
                  <a:lnTo>
                    <a:pt x="993" y="874"/>
                  </a:lnTo>
                  <a:lnTo>
                    <a:pt x="993" y="768"/>
                  </a:lnTo>
                  <a:lnTo>
                    <a:pt x="106" y="1"/>
                  </a:lnTo>
                  <a:close/>
                </a:path>
              </a:pathLst>
            </a:custGeom>
            <a:solidFill>
              <a:schemeClr val="accen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77" name="Google Shape;471;p27">
              <a:extLst>
                <a:ext uri="{FF2B5EF4-FFF2-40B4-BE49-F238E27FC236}">
                  <a16:creationId xmlns:a16="http://schemas.microsoft.com/office/drawing/2014/main" id="{68162CBB-17A0-4FCF-8537-CD49EC44B0F4}"/>
                </a:ext>
              </a:extLst>
            </p:cNvPr>
            <p:cNvSpPr/>
            <p:nvPr/>
          </p:nvSpPr>
          <p:spPr>
            <a:xfrm>
              <a:off x="4924809" y="4853309"/>
              <a:ext cx="54938" cy="48306"/>
            </a:xfrm>
            <a:custGeom>
              <a:avLst/>
              <a:gdLst/>
              <a:ahLst/>
              <a:cxnLst/>
              <a:rect l="l" t="t" r="r" b="b"/>
              <a:pathLst>
                <a:path w="994" h="874" extrusionOk="0">
                  <a:moveTo>
                    <a:pt x="1" y="0"/>
                  </a:moveTo>
                  <a:lnTo>
                    <a:pt x="1" y="106"/>
                  </a:lnTo>
                  <a:lnTo>
                    <a:pt x="887" y="874"/>
                  </a:lnTo>
                  <a:lnTo>
                    <a:pt x="993" y="874"/>
                  </a:lnTo>
                  <a:lnTo>
                    <a:pt x="993" y="768"/>
                  </a:lnTo>
                  <a:lnTo>
                    <a:pt x="120" y="0"/>
                  </a:lnTo>
                  <a:close/>
                </a:path>
              </a:pathLst>
            </a:custGeom>
            <a:solidFill>
              <a:schemeClr val="accen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78" name="Google Shape;472;p27">
              <a:extLst>
                <a:ext uri="{FF2B5EF4-FFF2-40B4-BE49-F238E27FC236}">
                  <a16:creationId xmlns:a16="http://schemas.microsoft.com/office/drawing/2014/main" id="{8A4CEE83-408B-48F0-A642-5A4030608496}"/>
                </a:ext>
              </a:extLst>
            </p:cNvPr>
            <p:cNvSpPr/>
            <p:nvPr/>
          </p:nvSpPr>
          <p:spPr>
            <a:xfrm>
              <a:off x="4885346" y="4893490"/>
              <a:ext cx="54883" cy="51291"/>
            </a:xfrm>
            <a:custGeom>
              <a:avLst/>
              <a:gdLst/>
              <a:ahLst/>
              <a:cxnLst/>
              <a:rect l="l" t="t" r="r" b="b"/>
              <a:pathLst>
                <a:path w="993" h="928" extrusionOk="0">
                  <a:moveTo>
                    <a:pt x="53" y="1"/>
                  </a:moveTo>
                  <a:cubicBezTo>
                    <a:pt x="40" y="1"/>
                    <a:pt x="26" y="14"/>
                    <a:pt x="0" y="41"/>
                  </a:cubicBezTo>
                  <a:lnTo>
                    <a:pt x="0" y="94"/>
                  </a:lnTo>
                  <a:lnTo>
                    <a:pt x="887" y="874"/>
                  </a:lnTo>
                  <a:cubicBezTo>
                    <a:pt x="887" y="927"/>
                    <a:pt x="940" y="927"/>
                    <a:pt x="940" y="927"/>
                  </a:cubicBezTo>
                  <a:cubicBezTo>
                    <a:pt x="993" y="874"/>
                    <a:pt x="993" y="808"/>
                    <a:pt x="940" y="808"/>
                  </a:cubicBezTo>
                  <a:lnTo>
                    <a:pt x="106" y="41"/>
                  </a:lnTo>
                  <a:cubicBezTo>
                    <a:pt x="79" y="14"/>
                    <a:pt x="66" y="1"/>
                    <a:pt x="53" y="1"/>
                  </a:cubicBezTo>
                  <a:close/>
                </a:path>
              </a:pathLst>
            </a:custGeom>
            <a:solidFill>
              <a:schemeClr val="accen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79" name="Google Shape;473;p27">
              <a:extLst>
                <a:ext uri="{FF2B5EF4-FFF2-40B4-BE49-F238E27FC236}">
                  <a16:creationId xmlns:a16="http://schemas.microsoft.com/office/drawing/2014/main" id="{5894F585-4FE0-4D35-942A-765BFA1FE85D}"/>
                </a:ext>
              </a:extLst>
            </p:cNvPr>
            <p:cNvSpPr/>
            <p:nvPr/>
          </p:nvSpPr>
          <p:spPr>
            <a:xfrm>
              <a:off x="5480051" y="4287068"/>
              <a:ext cx="76107" cy="68645"/>
            </a:xfrm>
            <a:custGeom>
              <a:avLst/>
              <a:gdLst/>
              <a:ahLst/>
              <a:cxnLst/>
              <a:rect l="l" t="t" r="r" b="b"/>
              <a:pathLst>
                <a:path w="1377" h="1242" extrusionOk="0">
                  <a:moveTo>
                    <a:pt x="80" y="1"/>
                  </a:moveTo>
                  <a:cubicBezTo>
                    <a:pt x="53" y="1"/>
                    <a:pt x="27" y="14"/>
                    <a:pt x="0" y="41"/>
                  </a:cubicBezTo>
                  <a:lnTo>
                    <a:pt x="0" y="147"/>
                  </a:lnTo>
                  <a:lnTo>
                    <a:pt x="1205" y="1192"/>
                  </a:lnTo>
                  <a:cubicBezTo>
                    <a:pt x="1205" y="1225"/>
                    <a:pt x="1218" y="1242"/>
                    <a:pt x="1239" y="1242"/>
                  </a:cubicBezTo>
                  <a:cubicBezTo>
                    <a:pt x="1261" y="1242"/>
                    <a:pt x="1291" y="1225"/>
                    <a:pt x="1324" y="1192"/>
                  </a:cubicBezTo>
                  <a:cubicBezTo>
                    <a:pt x="1377" y="1192"/>
                    <a:pt x="1377" y="1139"/>
                    <a:pt x="1324" y="1086"/>
                  </a:cubicBezTo>
                  <a:lnTo>
                    <a:pt x="159" y="41"/>
                  </a:lnTo>
                  <a:cubicBezTo>
                    <a:pt x="133" y="14"/>
                    <a:pt x="106" y="1"/>
                    <a:pt x="80" y="1"/>
                  </a:cubicBezTo>
                  <a:close/>
                </a:path>
              </a:pathLst>
            </a:custGeom>
            <a:solidFill>
              <a:schemeClr val="accen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80" name="Google Shape;474;p27">
              <a:extLst>
                <a:ext uri="{FF2B5EF4-FFF2-40B4-BE49-F238E27FC236}">
                  <a16:creationId xmlns:a16="http://schemas.microsoft.com/office/drawing/2014/main" id="{9651F459-AD37-416E-83CD-7B2914534579}"/>
                </a:ext>
              </a:extLst>
            </p:cNvPr>
            <p:cNvSpPr/>
            <p:nvPr/>
          </p:nvSpPr>
          <p:spPr>
            <a:xfrm>
              <a:off x="5308880" y="4459731"/>
              <a:ext cx="76107" cy="69530"/>
            </a:xfrm>
            <a:custGeom>
              <a:avLst/>
              <a:gdLst/>
              <a:ahLst/>
              <a:cxnLst/>
              <a:rect l="l" t="t" r="r" b="b"/>
              <a:pathLst>
                <a:path w="1377" h="1258" extrusionOk="0">
                  <a:moveTo>
                    <a:pt x="53" y="0"/>
                  </a:moveTo>
                  <a:cubicBezTo>
                    <a:pt x="0" y="53"/>
                    <a:pt x="0" y="120"/>
                    <a:pt x="53" y="173"/>
                  </a:cubicBezTo>
                  <a:lnTo>
                    <a:pt x="1218" y="1218"/>
                  </a:lnTo>
                  <a:cubicBezTo>
                    <a:pt x="1244" y="1245"/>
                    <a:pt x="1271" y="1258"/>
                    <a:pt x="1291" y="1258"/>
                  </a:cubicBezTo>
                  <a:cubicBezTo>
                    <a:pt x="1311" y="1258"/>
                    <a:pt x="1324" y="1245"/>
                    <a:pt x="1324" y="1218"/>
                  </a:cubicBezTo>
                  <a:cubicBezTo>
                    <a:pt x="1377" y="1165"/>
                    <a:pt x="1377" y="1112"/>
                    <a:pt x="1324" y="1112"/>
                  </a:cubicBezTo>
                  <a:lnTo>
                    <a:pt x="172" y="0"/>
                  </a:lnTo>
                  <a:close/>
                </a:path>
              </a:pathLst>
            </a:custGeom>
            <a:solidFill>
              <a:schemeClr val="accen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81" name="Google Shape;475;p27">
              <a:extLst>
                <a:ext uri="{FF2B5EF4-FFF2-40B4-BE49-F238E27FC236}">
                  <a16:creationId xmlns:a16="http://schemas.microsoft.com/office/drawing/2014/main" id="{6F26A33A-A50F-4B34-A633-4A3211B9B12C}"/>
                </a:ext>
              </a:extLst>
            </p:cNvPr>
            <p:cNvSpPr/>
            <p:nvPr/>
          </p:nvSpPr>
          <p:spPr>
            <a:xfrm>
              <a:off x="5138428" y="4631621"/>
              <a:ext cx="79036" cy="68811"/>
            </a:xfrm>
            <a:custGeom>
              <a:avLst/>
              <a:gdLst/>
              <a:ahLst/>
              <a:cxnLst/>
              <a:rect l="l" t="t" r="r" b="b"/>
              <a:pathLst>
                <a:path w="1430" h="1245" extrusionOk="0">
                  <a:moveTo>
                    <a:pt x="134" y="1"/>
                  </a:moveTo>
                  <a:cubicBezTo>
                    <a:pt x="106" y="1"/>
                    <a:pt x="80" y="14"/>
                    <a:pt x="53" y="40"/>
                  </a:cubicBezTo>
                  <a:cubicBezTo>
                    <a:pt x="0" y="93"/>
                    <a:pt x="53" y="146"/>
                    <a:pt x="53" y="146"/>
                  </a:cubicBezTo>
                  <a:lnTo>
                    <a:pt x="1271" y="1245"/>
                  </a:lnTo>
                  <a:lnTo>
                    <a:pt x="1377" y="1245"/>
                  </a:lnTo>
                  <a:cubicBezTo>
                    <a:pt x="1430" y="1192"/>
                    <a:pt x="1430" y="1139"/>
                    <a:pt x="1377" y="1086"/>
                  </a:cubicBezTo>
                  <a:lnTo>
                    <a:pt x="225" y="40"/>
                  </a:lnTo>
                  <a:cubicBezTo>
                    <a:pt x="192" y="14"/>
                    <a:pt x="163" y="1"/>
                    <a:pt x="134" y="1"/>
                  </a:cubicBezTo>
                  <a:close/>
                </a:path>
              </a:pathLst>
            </a:custGeom>
            <a:solidFill>
              <a:schemeClr val="accen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82" name="Google Shape;476;p27">
              <a:extLst>
                <a:ext uri="{FF2B5EF4-FFF2-40B4-BE49-F238E27FC236}">
                  <a16:creationId xmlns:a16="http://schemas.microsoft.com/office/drawing/2014/main" id="{9F84191F-EF9E-4832-BE9D-F531B7DAA274}"/>
                </a:ext>
              </a:extLst>
            </p:cNvPr>
            <p:cNvSpPr/>
            <p:nvPr/>
          </p:nvSpPr>
          <p:spPr>
            <a:xfrm>
              <a:off x="4970904" y="4805003"/>
              <a:ext cx="76107" cy="68811"/>
            </a:xfrm>
            <a:custGeom>
              <a:avLst/>
              <a:gdLst/>
              <a:ahLst/>
              <a:cxnLst/>
              <a:rect l="l" t="t" r="r" b="b"/>
              <a:pathLst>
                <a:path w="1377" h="1245" extrusionOk="0">
                  <a:moveTo>
                    <a:pt x="87" y="1"/>
                  </a:moveTo>
                  <a:cubicBezTo>
                    <a:pt x="67" y="1"/>
                    <a:pt x="53" y="14"/>
                    <a:pt x="53" y="40"/>
                  </a:cubicBezTo>
                  <a:cubicBezTo>
                    <a:pt x="1" y="40"/>
                    <a:pt x="1" y="93"/>
                    <a:pt x="53" y="159"/>
                  </a:cubicBezTo>
                  <a:lnTo>
                    <a:pt x="1205" y="1205"/>
                  </a:lnTo>
                  <a:cubicBezTo>
                    <a:pt x="1238" y="1231"/>
                    <a:pt x="1268" y="1245"/>
                    <a:pt x="1289" y="1245"/>
                  </a:cubicBezTo>
                  <a:cubicBezTo>
                    <a:pt x="1311" y="1245"/>
                    <a:pt x="1324" y="1231"/>
                    <a:pt x="1324" y="1205"/>
                  </a:cubicBezTo>
                  <a:cubicBezTo>
                    <a:pt x="1377" y="1205"/>
                    <a:pt x="1377" y="1152"/>
                    <a:pt x="1324" y="1086"/>
                  </a:cubicBezTo>
                  <a:lnTo>
                    <a:pt x="159" y="40"/>
                  </a:lnTo>
                  <a:cubicBezTo>
                    <a:pt x="133" y="14"/>
                    <a:pt x="106" y="1"/>
                    <a:pt x="87" y="1"/>
                  </a:cubicBezTo>
                  <a:close/>
                </a:path>
              </a:pathLst>
            </a:custGeom>
            <a:solidFill>
              <a:schemeClr val="accen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83" name="Google Shape;477;p27">
              <a:extLst>
                <a:ext uri="{FF2B5EF4-FFF2-40B4-BE49-F238E27FC236}">
                  <a16:creationId xmlns:a16="http://schemas.microsoft.com/office/drawing/2014/main" id="{8BABFD7C-9A58-414E-A03F-B3CEF4950DE2}"/>
                </a:ext>
              </a:extLst>
            </p:cNvPr>
            <p:cNvSpPr/>
            <p:nvPr/>
          </p:nvSpPr>
          <p:spPr>
            <a:xfrm>
              <a:off x="5818028" y="4746472"/>
              <a:ext cx="1121428" cy="305090"/>
            </a:xfrm>
            <a:custGeom>
              <a:avLst/>
              <a:gdLst/>
              <a:ahLst/>
              <a:cxnLst/>
              <a:rect l="l" t="t" r="r" b="b"/>
              <a:pathLst>
                <a:path w="20290" h="5520" extrusionOk="0">
                  <a:moveTo>
                    <a:pt x="2316" y="1"/>
                  </a:moveTo>
                  <a:cubicBezTo>
                    <a:pt x="1046" y="1"/>
                    <a:pt x="0" y="940"/>
                    <a:pt x="0" y="2092"/>
                  </a:cubicBezTo>
                  <a:lnTo>
                    <a:pt x="0" y="3534"/>
                  </a:lnTo>
                  <a:cubicBezTo>
                    <a:pt x="0" y="4633"/>
                    <a:pt x="1046" y="5520"/>
                    <a:pt x="2316" y="5520"/>
                  </a:cubicBezTo>
                  <a:lnTo>
                    <a:pt x="20290" y="5520"/>
                  </a:lnTo>
                  <a:lnTo>
                    <a:pt x="20290" y="4408"/>
                  </a:lnTo>
                  <a:lnTo>
                    <a:pt x="20290" y="1099"/>
                  </a:lnTo>
                  <a:lnTo>
                    <a:pt x="20290" y="1"/>
                  </a:lnTo>
                  <a:close/>
                </a:path>
              </a:pathLst>
            </a:custGeom>
            <a:solidFill>
              <a:schemeClr val="accent3"/>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84" name="Google Shape;478;p27">
              <a:extLst>
                <a:ext uri="{FF2B5EF4-FFF2-40B4-BE49-F238E27FC236}">
                  <a16:creationId xmlns:a16="http://schemas.microsoft.com/office/drawing/2014/main" id="{A76879E2-D3AF-4216-8ECE-D3ADB73959E4}"/>
                </a:ext>
              </a:extLst>
            </p:cNvPr>
            <p:cNvSpPr/>
            <p:nvPr/>
          </p:nvSpPr>
          <p:spPr>
            <a:xfrm>
              <a:off x="5979692" y="4746472"/>
              <a:ext cx="1121428" cy="305090"/>
            </a:xfrm>
            <a:custGeom>
              <a:avLst/>
              <a:gdLst/>
              <a:ahLst/>
              <a:cxnLst/>
              <a:rect l="l" t="t" r="r" b="b"/>
              <a:pathLst>
                <a:path w="20290" h="5520" extrusionOk="0">
                  <a:moveTo>
                    <a:pt x="2263" y="1"/>
                  </a:moveTo>
                  <a:cubicBezTo>
                    <a:pt x="993" y="1"/>
                    <a:pt x="0" y="940"/>
                    <a:pt x="0" y="2092"/>
                  </a:cubicBezTo>
                  <a:lnTo>
                    <a:pt x="0" y="3534"/>
                  </a:lnTo>
                  <a:cubicBezTo>
                    <a:pt x="0" y="4633"/>
                    <a:pt x="993" y="5520"/>
                    <a:pt x="2263" y="5520"/>
                  </a:cubicBezTo>
                  <a:lnTo>
                    <a:pt x="20290" y="5520"/>
                  </a:lnTo>
                  <a:lnTo>
                    <a:pt x="20290" y="4408"/>
                  </a:lnTo>
                  <a:lnTo>
                    <a:pt x="2144" y="4408"/>
                  </a:lnTo>
                  <a:cubicBezTo>
                    <a:pt x="1707" y="4408"/>
                    <a:pt x="1324" y="3971"/>
                    <a:pt x="1324" y="3468"/>
                  </a:cubicBezTo>
                  <a:lnTo>
                    <a:pt x="1324" y="2039"/>
                  </a:lnTo>
                  <a:cubicBezTo>
                    <a:pt x="1324" y="1602"/>
                    <a:pt x="1707" y="1099"/>
                    <a:pt x="2144" y="1099"/>
                  </a:cubicBezTo>
                  <a:lnTo>
                    <a:pt x="20290" y="1099"/>
                  </a:lnTo>
                  <a:lnTo>
                    <a:pt x="20290" y="1"/>
                  </a:lnTo>
                  <a:close/>
                </a:path>
              </a:pathLst>
            </a:custGeom>
            <a:solidFill>
              <a:schemeClr val="accent4"/>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85" name="Google Shape;479;p27">
              <a:extLst>
                <a:ext uri="{FF2B5EF4-FFF2-40B4-BE49-F238E27FC236}">
                  <a16:creationId xmlns:a16="http://schemas.microsoft.com/office/drawing/2014/main" id="{55F81698-8966-405B-B8DF-DC60E71C69EF}"/>
                </a:ext>
              </a:extLst>
            </p:cNvPr>
            <p:cNvSpPr/>
            <p:nvPr/>
          </p:nvSpPr>
          <p:spPr>
            <a:xfrm>
              <a:off x="6052814" y="4807214"/>
              <a:ext cx="1011717" cy="182944"/>
            </a:xfrm>
            <a:custGeom>
              <a:avLst/>
              <a:gdLst/>
              <a:ahLst/>
              <a:cxnLst/>
              <a:rect l="l" t="t" r="r" b="b"/>
              <a:pathLst>
                <a:path w="18305" h="3310" extrusionOk="0">
                  <a:moveTo>
                    <a:pt x="821" y="0"/>
                  </a:moveTo>
                  <a:cubicBezTo>
                    <a:pt x="331" y="0"/>
                    <a:pt x="1" y="503"/>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86" name="Google Shape;480;p27">
              <a:extLst>
                <a:ext uri="{FF2B5EF4-FFF2-40B4-BE49-F238E27FC236}">
                  <a16:creationId xmlns:a16="http://schemas.microsoft.com/office/drawing/2014/main" id="{CA3E968B-3320-4B93-8C97-FFDD29B8E650}"/>
                </a:ext>
              </a:extLst>
            </p:cNvPr>
            <p:cNvSpPr/>
            <p:nvPr/>
          </p:nvSpPr>
          <p:spPr>
            <a:xfrm>
              <a:off x="6052814" y="4898630"/>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87" name="Google Shape;481;p27">
              <a:extLst>
                <a:ext uri="{FF2B5EF4-FFF2-40B4-BE49-F238E27FC236}">
                  <a16:creationId xmlns:a16="http://schemas.microsoft.com/office/drawing/2014/main" id="{291C66FF-B179-4723-B7A7-5E14C0A1978D}"/>
                </a:ext>
              </a:extLst>
            </p:cNvPr>
            <p:cNvSpPr/>
            <p:nvPr/>
          </p:nvSpPr>
          <p:spPr>
            <a:xfrm>
              <a:off x="5818028" y="4137120"/>
              <a:ext cx="1121428" cy="304372"/>
            </a:xfrm>
            <a:custGeom>
              <a:avLst/>
              <a:gdLst/>
              <a:ahLst/>
              <a:cxnLst/>
              <a:rect l="l" t="t" r="r" b="b"/>
              <a:pathLst>
                <a:path w="20290" h="5507" extrusionOk="0">
                  <a:moveTo>
                    <a:pt x="2316" y="1"/>
                  </a:moveTo>
                  <a:cubicBezTo>
                    <a:pt x="1046" y="1"/>
                    <a:pt x="0" y="927"/>
                    <a:pt x="0" y="2092"/>
                  </a:cubicBezTo>
                  <a:lnTo>
                    <a:pt x="0" y="3521"/>
                  </a:lnTo>
                  <a:cubicBezTo>
                    <a:pt x="0" y="4633"/>
                    <a:pt x="1046" y="5507"/>
                    <a:pt x="2316" y="5507"/>
                  </a:cubicBezTo>
                  <a:lnTo>
                    <a:pt x="20290" y="5507"/>
                  </a:lnTo>
                  <a:lnTo>
                    <a:pt x="20290" y="4408"/>
                  </a:lnTo>
                  <a:lnTo>
                    <a:pt x="20290" y="1099"/>
                  </a:lnTo>
                  <a:lnTo>
                    <a:pt x="20290" y="1"/>
                  </a:lnTo>
                  <a:close/>
                </a:path>
              </a:pathLst>
            </a:custGeom>
            <a:solidFill>
              <a:schemeClr val="dk2"/>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88" name="Google Shape;482;p27">
              <a:extLst>
                <a:ext uri="{FF2B5EF4-FFF2-40B4-BE49-F238E27FC236}">
                  <a16:creationId xmlns:a16="http://schemas.microsoft.com/office/drawing/2014/main" id="{ABE770CB-5BEA-40D7-8893-19839B809826}"/>
                </a:ext>
              </a:extLst>
            </p:cNvPr>
            <p:cNvSpPr/>
            <p:nvPr/>
          </p:nvSpPr>
          <p:spPr>
            <a:xfrm>
              <a:off x="5979692" y="4137120"/>
              <a:ext cx="1121428" cy="304372"/>
            </a:xfrm>
            <a:custGeom>
              <a:avLst/>
              <a:gdLst/>
              <a:ahLst/>
              <a:cxnLst/>
              <a:rect l="l" t="t" r="r" b="b"/>
              <a:pathLst>
                <a:path w="20290" h="5507" extrusionOk="0">
                  <a:moveTo>
                    <a:pt x="2263" y="1"/>
                  </a:moveTo>
                  <a:cubicBezTo>
                    <a:pt x="993" y="1"/>
                    <a:pt x="0" y="927"/>
                    <a:pt x="0" y="2092"/>
                  </a:cubicBezTo>
                  <a:lnTo>
                    <a:pt x="0" y="3521"/>
                  </a:lnTo>
                  <a:cubicBezTo>
                    <a:pt x="0" y="4633"/>
                    <a:pt x="993" y="5507"/>
                    <a:pt x="2263" y="5507"/>
                  </a:cubicBezTo>
                  <a:lnTo>
                    <a:pt x="20290" y="5507"/>
                  </a:lnTo>
                  <a:lnTo>
                    <a:pt x="20290" y="4408"/>
                  </a:lnTo>
                  <a:lnTo>
                    <a:pt x="2144" y="4408"/>
                  </a:lnTo>
                  <a:cubicBezTo>
                    <a:pt x="1707" y="4408"/>
                    <a:pt x="1324" y="3971"/>
                    <a:pt x="1324" y="3468"/>
                  </a:cubicBezTo>
                  <a:lnTo>
                    <a:pt x="1324" y="2039"/>
                  </a:lnTo>
                  <a:cubicBezTo>
                    <a:pt x="1324" y="1589"/>
                    <a:pt x="1707" y="1099"/>
                    <a:pt x="2144" y="1099"/>
                  </a:cubicBezTo>
                  <a:lnTo>
                    <a:pt x="20290" y="1099"/>
                  </a:lnTo>
                  <a:lnTo>
                    <a:pt x="20290" y="1"/>
                  </a:lnTo>
                  <a:close/>
                </a:path>
              </a:pathLst>
            </a:custGeom>
            <a:solidFill>
              <a:schemeClr val="accent2"/>
            </a:solidFill>
            <a:ln>
              <a:noFill/>
            </a:ln>
          </p:spPr>
          <p:txBody>
            <a:bodyPr spcFirstLastPara="1" wrap="square" lIns="91425" tIns="91425" rIns="91425" bIns="91425" anchor="ctr" anchorCtr="0">
              <a:noAutofit/>
            </a:bodyPr>
            <a:lstStyle/>
            <a:p>
              <a:endParaRPr sz="1350" dirty="0">
                <a:solidFill>
                  <a:prstClr val="black"/>
                </a:solidFill>
                <a:latin typeface="Times New Roman" panose="02020603050405020304" pitchFamily="18" charset="0"/>
              </a:endParaRPr>
            </a:p>
          </p:txBody>
        </p:sp>
        <p:sp>
          <p:nvSpPr>
            <p:cNvPr id="189" name="Google Shape;483;p27">
              <a:extLst>
                <a:ext uri="{FF2B5EF4-FFF2-40B4-BE49-F238E27FC236}">
                  <a16:creationId xmlns:a16="http://schemas.microsoft.com/office/drawing/2014/main" id="{BDE0DD92-9954-483D-9254-DF93389D6D10}"/>
                </a:ext>
              </a:extLst>
            </p:cNvPr>
            <p:cNvSpPr/>
            <p:nvPr/>
          </p:nvSpPr>
          <p:spPr>
            <a:xfrm>
              <a:off x="6052814" y="4197862"/>
              <a:ext cx="1011717" cy="182944"/>
            </a:xfrm>
            <a:custGeom>
              <a:avLst/>
              <a:gdLst/>
              <a:ahLst/>
              <a:cxnLst/>
              <a:rect l="l" t="t" r="r" b="b"/>
              <a:pathLst>
                <a:path w="18305" h="3310" extrusionOk="0">
                  <a:moveTo>
                    <a:pt x="821" y="0"/>
                  </a:moveTo>
                  <a:cubicBezTo>
                    <a:pt x="331" y="0"/>
                    <a:pt x="1" y="490"/>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90" name="Google Shape;484;p27">
              <a:extLst>
                <a:ext uri="{FF2B5EF4-FFF2-40B4-BE49-F238E27FC236}">
                  <a16:creationId xmlns:a16="http://schemas.microsoft.com/office/drawing/2014/main" id="{98E0769E-2EC9-413B-86D6-D6E6966C2609}"/>
                </a:ext>
              </a:extLst>
            </p:cNvPr>
            <p:cNvSpPr/>
            <p:nvPr/>
          </p:nvSpPr>
          <p:spPr>
            <a:xfrm>
              <a:off x="6052814" y="4289278"/>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91" name="Google Shape;485;p27">
              <a:extLst>
                <a:ext uri="{FF2B5EF4-FFF2-40B4-BE49-F238E27FC236}">
                  <a16:creationId xmlns:a16="http://schemas.microsoft.com/office/drawing/2014/main" id="{0A5FA524-2DF6-4965-9E8E-94B13171613C}"/>
                </a:ext>
              </a:extLst>
            </p:cNvPr>
            <p:cNvSpPr/>
            <p:nvPr/>
          </p:nvSpPr>
          <p:spPr>
            <a:xfrm>
              <a:off x="5878714" y="4441437"/>
              <a:ext cx="1122202" cy="305090"/>
            </a:xfrm>
            <a:custGeom>
              <a:avLst/>
              <a:gdLst/>
              <a:ahLst/>
              <a:cxnLst/>
              <a:rect l="l" t="t" r="r" b="b"/>
              <a:pathLst>
                <a:path w="20304" h="5520" extrusionOk="0">
                  <a:moveTo>
                    <a:pt x="1" y="1"/>
                  </a:moveTo>
                  <a:lnTo>
                    <a:pt x="1" y="1112"/>
                  </a:lnTo>
                  <a:lnTo>
                    <a:pt x="1" y="4421"/>
                  </a:lnTo>
                  <a:lnTo>
                    <a:pt x="1" y="5520"/>
                  </a:lnTo>
                  <a:lnTo>
                    <a:pt x="18146" y="5520"/>
                  </a:lnTo>
                  <a:cubicBezTo>
                    <a:pt x="19417" y="5520"/>
                    <a:pt x="20303" y="4633"/>
                    <a:pt x="20303" y="3534"/>
                  </a:cubicBezTo>
                  <a:lnTo>
                    <a:pt x="20303" y="2105"/>
                  </a:lnTo>
                  <a:cubicBezTo>
                    <a:pt x="20303" y="940"/>
                    <a:pt x="19417" y="1"/>
                    <a:pt x="18146" y="1"/>
                  </a:cubicBezTo>
                  <a:close/>
                </a:path>
              </a:pathLst>
            </a:custGeom>
            <a:solidFill>
              <a:schemeClr val="accent6"/>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92" name="Google Shape;486;p27">
              <a:extLst>
                <a:ext uri="{FF2B5EF4-FFF2-40B4-BE49-F238E27FC236}">
                  <a16:creationId xmlns:a16="http://schemas.microsoft.com/office/drawing/2014/main" id="{F509284B-876D-4A80-BA84-280F172E213B}"/>
                </a:ext>
              </a:extLst>
            </p:cNvPr>
            <p:cNvSpPr/>
            <p:nvPr/>
          </p:nvSpPr>
          <p:spPr>
            <a:xfrm>
              <a:off x="5723626" y="4441437"/>
              <a:ext cx="1121484" cy="305090"/>
            </a:xfrm>
            <a:custGeom>
              <a:avLst/>
              <a:gdLst/>
              <a:ahLst/>
              <a:cxnLst/>
              <a:rect l="l" t="t" r="r" b="b"/>
              <a:pathLst>
                <a:path w="20291" h="5520" extrusionOk="0">
                  <a:moveTo>
                    <a:pt x="1" y="1"/>
                  </a:moveTo>
                  <a:lnTo>
                    <a:pt x="1" y="1112"/>
                  </a:lnTo>
                  <a:lnTo>
                    <a:pt x="18199" y="1112"/>
                  </a:lnTo>
                  <a:cubicBezTo>
                    <a:pt x="18636" y="1112"/>
                    <a:pt x="18967" y="1602"/>
                    <a:pt x="18967" y="2039"/>
                  </a:cubicBezTo>
                  <a:lnTo>
                    <a:pt x="18967" y="3481"/>
                  </a:lnTo>
                  <a:cubicBezTo>
                    <a:pt x="18967" y="3971"/>
                    <a:pt x="18636" y="4421"/>
                    <a:pt x="18199" y="4421"/>
                  </a:cubicBezTo>
                  <a:lnTo>
                    <a:pt x="1" y="4421"/>
                  </a:lnTo>
                  <a:lnTo>
                    <a:pt x="1" y="5520"/>
                  </a:lnTo>
                  <a:lnTo>
                    <a:pt x="18093" y="5520"/>
                  </a:lnTo>
                  <a:cubicBezTo>
                    <a:pt x="19351" y="5520"/>
                    <a:pt x="20290" y="4633"/>
                    <a:pt x="20290" y="3534"/>
                  </a:cubicBezTo>
                  <a:lnTo>
                    <a:pt x="20290" y="2105"/>
                  </a:lnTo>
                  <a:cubicBezTo>
                    <a:pt x="20290" y="940"/>
                    <a:pt x="19351" y="1"/>
                    <a:pt x="18093" y="1"/>
                  </a:cubicBezTo>
                  <a:close/>
                </a:path>
              </a:pathLst>
            </a:custGeom>
            <a:solidFill>
              <a:schemeClr val="accent5"/>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93" name="Google Shape;487;p27">
              <a:extLst>
                <a:ext uri="{FF2B5EF4-FFF2-40B4-BE49-F238E27FC236}">
                  <a16:creationId xmlns:a16="http://schemas.microsoft.com/office/drawing/2014/main" id="{514DAC2C-F787-4F25-9A11-7B159FD88F5A}"/>
                </a:ext>
              </a:extLst>
            </p:cNvPr>
            <p:cNvSpPr/>
            <p:nvPr/>
          </p:nvSpPr>
          <p:spPr>
            <a:xfrm>
              <a:off x="5760215" y="4502897"/>
              <a:ext cx="1011717" cy="182944"/>
            </a:xfrm>
            <a:custGeom>
              <a:avLst/>
              <a:gdLst/>
              <a:ahLst/>
              <a:cxnLst/>
              <a:rect l="l" t="t" r="r" b="b"/>
              <a:pathLst>
                <a:path w="18305" h="3310" extrusionOk="0">
                  <a:moveTo>
                    <a:pt x="0" y="0"/>
                  </a:moveTo>
                  <a:lnTo>
                    <a:pt x="0" y="3309"/>
                  </a:lnTo>
                  <a:lnTo>
                    <a:pt x="17537" y="3309"/>
                  </a:lnTo>
                  <a:cubicBezTo>
                    <a:pt x="18027" y="3309"/>
                    <a:pt x="18305" y="2859"/>
                    <a:pt x="18305" y="2369"/>
                  </a:cubicBezTo>
                  <a:lnTo>
                    <a:pt x="18305" y="927"/>
                  </a:lnTo>
                  <a:cubicBezTo>
                    <a:pt x="18305" y="490"/>
                    <a:pt x="18027" y="0"/>
                    <a:pt x="17537" y="0"/>
                  </a:cubicBezTo>
                  <a:close/>
                </a:path>
              </a:pathLst>
            </a:custGeom>
            <a:solidFill>
              <a:srgbClr val="FEFEF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94" name="Google Shape;488;p27">
              <a:extLst>
                <a:ext uri="{FF2B5EF4-FFF2-40B4-BE49-F238E27FC236}">
                  <a16:creationId xmlns:a16="http://schemas.microsoft.com/office/drawing/2014/main" id="{43DA952A-51C1-4CD8-87AC-54EE952645F8}"/>
                </a:ext>
              </a:extLst>
            </p:cNvPr>
            <p:cNvSpPr/>
            <p:nvPr/>
          </p:nvSpPr>
          <p:spPr>
            <a:xfrm>
              <a:off x="5760215" y="4594314"/>
              <a:ext cx="1011717" cy="91527"/>
            </a:xfrm>
            <a:custGeom>
              <a:avLst/>
              <a:gdLst/>
              <a:ahLst/>
              <a:cxnLst/>
              <a:rect l="l" t="t" r="r" b="b"/>
              <a:pathLst>
                <a:path w="18305" h="1656" extrusionOk="0">
                  <a:moveTo>
                    <a:pt x="0" y="1"/>
                  </a:moveTo>
                  <a:lnTo>
                    <a:pt x="0" y="1655"/>
                  </a:lnTo>
                  <a:lnTo>
                    <a:pt x="17537" y="1655"/>
                  </a:lnTo>
                  <a:cubicBezTo>
                    <a:pt x="18027" y="1655"/>
                    <a:pt x="18305" y="1205"/>
                    <a:pt x="18305" y="715"/>
                  </a:cubicBezTo>
                  <a:lnTo>
                    <a:pt x="18305" y="1"/>
                  </a:lnTo>
                  <a:close/>
                </a:path>
              </a:pathLst>
            </a:custGeom>
            <a:solidFill>
              <a:srgbClr val="E3E8DD"/>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95" name="Google Shape;489;p27">
              <a:extLst>
                <a:ext uri="{FF2B5EF4-FFF2-40B4-BE49-F238E27FC236}">
                  <a16:creationId xmlns:a16="http://schemas.microsoft.com/office/drawing/2014/main" id="{F591E635-FEAB-4C3C-B9C6-EC29961A1ECB}"/>
                </a:ext>
              </a:extLst>
            </p:cNvPr>
            <p:cNvSpPr/>
            <p:nvPr/>
          </p:nvSpPr>
          <p:spPr>
            <a:xfrm>
              <a:off x="5485910" y="4847726"/>
              <a:ext cx="200077" cy="203836"/>
            </a:xfrm>
            <a:custGeom>
              <a:avLst/>
              <a:gdLst/>
              <a:ahLst/>
              <a:cxnLst/>
              <a:rect l="l" t="t" r="r" b="b"/>
              <a:pathLst>
                <a:path w="3620" h="3688" extrusionOk="0">
                  <a:moveTo>
                    <a:pt x="1020" y="0"/>
                  </a:moveTo>
                  <a:cubicBezTo>
                    <a:pt x="495" y="0"/>
                    <a:pt x="74" y="143"/>
                    <a:pt x="0" y="485"/>
                  </a:cubicBezTo>
                  <a:lnTo>
                    <a:pt x="1152" y="3688"/>
                  </a:lnTo>
                  <a:lnTo>
                    <a:pt x="3468" y="1305"/>
                  </a:lnTo>
                  <a:cubicBezTo>
                    <a:pt x="3619" y="602"/>
                    <a:pt x="2099" y="0"/>
                    <a:pt x="1020" y="0"/>
                  </a:cubicBezTo>
                  <a:close/>
                </a:path>
              </a:pathLst>
            </a:custGeom>
            <a:solidFill>
              <a:schemeClr val="accen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96" name="Google Shape;490;p27">
              <a:extLst>
                <a:ext uri="{FF2B5EF4-FFF2-40B4-BE49-F238E27FC236}">
                  <a16:creationId xmlns:a16="http://schemas.microsoft.com/office/drawing/2014/main" id="{E02F2ECF-691B-47FD-81C8-6B94B0BA2911}"/>
                </a:ext>
              </a:extLst>
            </p:cNvPr>
            <p:cNvSpPr/>
            <p:nvPr/>
          </p:nvSpPr>
          <p:spPr>
            <a:xfrm>
              <a:off x="5528302" y="4988168"/>
              <a:ext cx="64445" cy="63395"/>
            </a:xfrm>
            <a:custGeom>
              <a:avLst/>
              <a:gdLst/>
              <a:ahLst/>
              <a:cxnLst/>
              <a:rect l="l" t="t" r="r" b="b"/>
              <a:pathLst>
                <a:path w="1166" h="1147" extrusionOk="0">
                  <a:moveTo>
                    <a:pt x="349" y="0"/>
                  </a:moveTo>
                  <a:cubicBezTo>
                    <a:pt x="216" y="0"/>
                    <a:pt x="102" y="26"/>
                    <a:pt x="1" y="88"/>
                  </a:cubicBezTo>
                  <a:lnTo>
                    <a:pt x="385" y="1147"/>
                  </a:lnTo>
                  <a:lnTo>
                    <a:pt x="1166" y="313"/>
                  </a:lnTo>
                  <a:cubicBezTo>
                    <a:pt x="1046" y="207"/>
                    <a:pt x="835" y="88"/>
                    <a:pt x="663" y="35"/>
                  </a:cubicBezTo>
                  <a:cubicBezTo>
                    <a:pt x="547" y="13"/>
                    <a:pt x="444" y="0"/>
                    <a:pt x="349" y="0"/>
                  </a:cubicBezTo>
                  <a:close/>
                </a:path>
              </a:pathLst>
            </a:custGeom>
            <a:solidFill>
              <a:schemeClr val="dk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97" name="Google Shape;491;p27">
              <a:extLst>
                <a:ext uri="{FF2B5EF4-FFF2-40B4-BE49-F238E27FC236}">
                  <a16:creationId xmlns:a16="http://schemas.microsoft.com/office/drawing/2014/main" id="{A5A28937-704C-464F-98FE-88CACD065452}"/>
                </a:ext>
              </a:extLst>
            </p:cNvPr>
            <p:cNvSpPr/>
            <p:nvPr/>
          </p:nvSpPr>
          <p:spPr>
            <a:xfrm>
              <a:off x="5644646" y="4085222"/>
              <a:ext cx="228265" cy="152158"/>
            </a:xfrm>
            <a:custGeom>
              <a:avLst/>
              <a:gdLst/>
              <a:ahLst/>
              <a:cxnLst/>
              <a:rect l="l" t="t" r="r" b="b"/>
              <a:pathLst>
                <a:path w="4130" h="2753" extrusionOk="0">
                  <a:moveTo>
                    <a:pt x="768" y="0"/>
                  </a:moveTo>
                  <a:cubicBezTo>
                    <a:pt x="543" y="0"/>
                    <a:pt x="384" y="106"/>
                    <a:pt x="331" y="278"/>
                  </a:cubicBezTo>
                  <a:lnTo>
                    <a:pt x="53" y="1602"/>
                  </a:lnTo>
                  <a:cubicBezTo>
                    <a:pt x="0" y="1654"/>
                    <a:pt x="53" y="1760"/>
                    <a:pt x="53" y="1866"/>
                  </a:cubicBezTo>
                  <a:cubicBezTo>
                    <a:pt x="106" y="1932"/>
                    <a:pt x="159" y="1985"/>
                    <a:pt x="265" y="2038"/>
                  </a:cubicBezTo>
                  <a:lnTo>
                    <a:pt x="331" y="2038"/>
                  </a:lnTo>
                  <a:lnTo>
                    <a:pt x="3362" y="2753"/>
                  </a:lnTo>
                  <a:cubicBezTo>
                    <a:pt x="3415" y="2753"/>
                    <a:pt x="3521" y="2753"/>
                    <a:pt x="3640" y="2700"/>
                  </a:cubicBezTo>
                  <a:cubicBezTo>
                    <a:pt x="3693" y="2647"/>
                    <a:pt x="3746" y="2594"/>
                    <a:pt x="3799" y="2475"/>
                  </a:cubicBezTo>
                  <a:lnTo>
                    <a:pt x="4077" y="1204"/>
                  </a:lnTo>
                  <a:cubicBezTo>
                    <a:pt x="4130" y="993"/>
                    <a:pt x="4024" y="821"/>
                    <a:pt x="3799" y="768"/>
                  </a:cubicBezTo>
                  <a:lnTo>
                    <a:pt x="768" y="0"/>
                  </a:lnTo>
                  <a:close/>
                </a:path>
              </a:pathLst>
            </a:custGeom>
            <a:solidFill>
              <a:schemeClr val="accent5"/>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98" name="Google Shape;492;p27">
              <a:extLst>
                <a:ext uri="{FF2B5EF4-FFF2-40B4-BE49-F238E27FC236}">
                  <a16:creationId xmlns:a16="http://schemas.microsoft.com/office/drawing/2014/main" id="{4C5272C7-D691-460D-AF7C-E29527C98AC4}"/>
                </a:ext>
              </a:extLst>
            </p:cNvPr>
            <p:cNvSpPr/>
            <p:nvPr/>
          </p:nvSpPr>
          <p:spPr>
            <a:xfrm>
              <a:off x="5645836" y="4137120"/>
              <a:ext cx="215829" cy="100260"/>
            </a:xfrm>
            <a:custGeom>
              <a:avLst/>
              <a:gdLst/>
              <a:ahLst/>
              <a:cxnLst/>
              <a:rect l="l" t="t" r="r" b="b"/>
              <a:pathLst>
                <a:path w="3905" h="1814" extrusionOk="0">
                  <a:moveTo>
                    <a:pt x="159" y="1"/>
                  </a:moveTo>
                  <a:lnTo>
                    <a:pt x="53" y="663"/>
                  </a:lnTo>
                  <a:cubicBezTo>
                    <a:pt x="0" y="715"/>
                    <a:pt x="53" y="821"/>
                    <a:pt x="53" y="927"/>
                  </a:cubicBezTo>
                  <a:cubicBezTo>
                    <a:pt x="106" y="993"/>
                    <a:pt x="159" y="1046"/>
                    <a:pt x="265" y="1099"/>
                  </a:cubicBezTo>
                  <a:lnTo>
                    <a:pt x="331" y="1099"/>
                  </a:lnTo>
                  <a:lnTo>
                    <a:pt x="3362" y="1814"/>
                  </a:lnTo>
                  <a:cubicBezTo>
                    <a:pt x="3415" y="1814"/>
                    <a:pt x="3521" y="1814"/>
                    <a:pt x="3640" y="1761"/>
                  </a:cubicBezTo>
                  <a:cubicBezTo>
                    <a:pt x="3693" y="1708"/>
                    <a:pt x="3746" y="1655"/>
                    <a:pt x="3799" y="1536"/>
                  </a:cubicBezTo>
                  <a:lnTo>
                    <a:pt x="3905" y="927"/>
                  </a:lnTo>
                  <a:lnTo>
                    <a:pt x="159" y="1"/>
                  </a:lnTo>
                  <a:close/>
                </a:path>
              </a:pathLst>
            </a:custGeom>
            <a:solidFill>
              <a:schemeClr val="accent6"/>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99" name="Google Shape;493;p27">
              <a:extLst>
                <a:ext uri="{FF2B5EF4-FFF2-40B4-BE49-F238E27FC236}">
                  <a16:creationId xmlns:a16="http://schemas.microsoft.com/office/drawing/2014/main" id="{05038E9A-E454-4492-82BB-9FDEB648C086}"/>
                </a:ext>
              </a:extLst>
            </p:cNvPr>
            <p:cNvSpPr/>
            <p:nvPr/>
          </p:nvSpPr>
          <p:spPr>
            <a:xfrm>
              <a:off x="5629280" y="4231521"/>
              <a:ext cx="209971" cy="688388"/>
            </a:xfrm>
            <a:custGeom>
              <a:avLst/>
              <a:gdLst/>
              <a:ahLst/>
              <a:cxnLst/>
              <a:rect l="l" t="t" r="r" b="b"/>
              <a:pathLst>
                <a:path w="3799" h="12455" extrusionOk="0">
                  <a:moveTo>
                    <a:pt x="2753" y="0"/>
                  </a:moveTo>
                  <a:lnTo>
                    <a:pt x="0" y="11528"/>
                  </a:lnTo>
                  <a:lnTo>
                    <a:pt x="874" y="12454"/>
                  </a:lnTo>
                  <a:lnTo>
                    <a:pt x="3799" y="278"/>
                  </a:lnTo>
                  <a:lnTo>
                    <a:pt x="2753" y="0"/>
                  </a:lnTo>
                  <a:close/>
                </a:path>
              </a:pathLst>
            </a:custGeom>
            <a:solidFill>
              <a:schemeClr val="accent2"/>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00" name="Google Shape;494;p27">
              <a:extLst>
                <a:ext uri="{FF2B5EF4-FFF2-40B4-BE49-F238E27FC236}">
                  <a16:creationId xmlns:a16="http://schemas.microsoft.com/office/drawing/2014/main" id="{742D069C-DE57-4FAB-A021-8FD151CA235C}"/>
                </a:ext>
              </a:extLst>
            </p:cNvPr>
            <p:cNvSpPr/>
            <p:nvPr/>
          </p:nvSpPr>
          <p:spPr>
            <a:xfrm>
              <a:off x="5559032" y="4216156"/>
              <a:ext cx="222462" cy="685459"/>
            </a:xfrm>
            <a:custGeom>
              <a:avLst/>
              <a:gdLst/>
              <a:ahLst/>
              <a:cxnLst/>
              <a:rect l="l" t="t" r="r" b="b"/>
              <a:pathLst>
                <a:path w="4025" h="12402" extrusionOk="0">
                  <a:moveTo>
                    <a:pt x="2754" y="0"/>
                  </a:moveTo>
                  <a:lnTo>
                    <a:pt x="1" y="11475"/>
                  </a:lnTo>
                  <a:lnTo>
                    <a:pt x="437" y="12402"/>
                  </a:lnTo>
                  <a:lnTo>
                    <a:pt x="1271" y="11806"/>
                  </a:lnTo>
                  <a:lnTo>
                    <a:pt x="4024" y="278"/>
                  </a:lnTo>
                  <a:lnTo>
                    <a:pt x="2754" y="0"/>
                  </a:lnTo>
                  <a:close/>
                </a:path>
              </a:pathLst>
            </a:custGeom>
            <a:solidFill>
              <a:schemeClr val="dk2"/>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01" name="Google Shape;495;p27">
              <a:extLst>
                <a:ext uri="{FF2B5EF4-FFF2-40B4-BE49-F238E27FC236}">
                  <a16:creationId xmlns:a16="http://schemas.microsoft.com/office/drawing/2014/main" id="{27981ADF-5C21-4526-8F52-CC8B04A60578}"/>
                </a:ext>
              </a:extLst>
            </p:cNvPr>
            <p:cNvSpPr/>
            <p:nvPr/>
          </p:nvSpPr>
          <p:spPr>
            <a:xfrm>
              <a:off x="5485910" y="4200791"/>
              <a:ext cx="225336" cy="673741"/>
            </a:xfrm>
            <a:custGeom>
              <a:avLst/>
              <a:gdLst/>
              <a:ahLst/>
              <a:cxnLst/>
              <a:rect l="l" t="t" r="r" b="b"/>
              <a:pathLst>
                <a:path w="4077" h="12190" extrusionOk="0">
                  <a:moveTo>
                    <a:pt x="2925" y="0"/>
                  </a:moveTo>
                  <a:lnTo>
                    <a:pt x="0" y="12190"/>
                  </a:lnTo>
                  <a:lnTo>
                    <a:pt x="0" y="12190"/>
                  </a:lnTo>
                  <a:lnTo>
                    <a:pt x="1324" y="11753"/>
                  </a:lnTo>
                  <a:lnTo>
                    <a:pt x="4077" y="278"/>
                  </a:lnTo>
                  <a:lnTo>
                    <a:pt x="2925" y="0"/>
                  </a:lnTo>
                  <a:close/>
                </a:path>
              </a:pathLst>
            </a:custGeom>
            <a:solidFill>
              <a:schemeClr val="accent2"/>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02" name="Google Shape;496;p27">
              <a:extLst>
                <a:ext uri="{FF2B5EF4-FFF2-40B4-BE49-F238E27FC236}">
                  <a16:creationId xmlns:a16="http://schemas.microsoft.com/office/drawing/2014/main" id="{AD32BB56-298A-4E14-A1C3-7DF8DE415D66}"/>
                </a:ext>
              </a:extLst>
            </p:cNvPr>
            <p:cNvSpPr/>
            <p:nvPr/>
          </p:nvSpPr>
          <p:spPr>
            <a:xfrm>
              <a:off x="5616845" y="4167132"/>
              <a:ext cx="240701" cy="161720"/>
            </a:xfrm>
            <a:custGeom>
              <a:avLst/>
              <a:gdLst/>
              <a:ahLst/>
              <a:cxnLst/>
              <a:rect l="l" t="t" r="r" b="b"/>
              <a:pathLst>
                <a:path w="4355" h="2926" extrusionOk="0">
                  <a:moveTo>
                    <a:pt x="834" y="0"/>
                  </a:moveTo>
                  <a:cubicBezTo>
                    <a:pt x="715" y="0"/>
                    <a:pt x="609" y="0"/>
                    <a:pt x="556" y="53"/>
                  </a:cubicBezTo>
                  <a:cubicBezTo>
                    <a:pt x="437" y="120"/>
                    <a:pt x="384" y="225"/>
                    <a:pt x="331" y="278"/>
                  </a:cubicBezTo>
                  <a:lnTo>
                    <a:pt x="53" y="1655"/>
                  </a:lnTo>
                  <a:cubicBezTo>
                    <a:pt x="0" y="1880"/>
                    <a:pt x="106" y="2105"/>
                    <a:pt x="331" y="2105"/>
                  </a:cubicBezTo>
                  <a:lnTo>
                    <a:pt x="3534" y="2925"/>
                  </a:lnTo>
                  <a:cubicBezTo>
                    <a:pt x="3746" y="2925"/>
                    <a:pt x="3971" y="2819"/>
                    <a:pt x="4024" y="2594"/>
                  </a:cubicBezTo>
                  <a:lnTo>
                    <a:pt x="4302" y="1271"/>
                  </a:lnTo>
                  <a:cubicBezTo>
                    <a:pt x="4355" y="1165"/>
                    <a:pt x="4302" y="1046"/>
                    <a:pt x="4249" y="940"/>
                  </a:cubicBezTo>
                  <a:cubicBezTo>
                    <a:pt x="4196" y="887"/>
                    <a:pt x="4143" y="834"/>
                    <a:pt x="4077" y="834"/>
                  </a:cubicBezTo>
                  <a:lnTo>
                    <a:pt x="4024" y="781"/>
                  </a:lnTo>
                  <a:lnTo>
                    <a:pt x="834" y="0"/>
                  </a:lnTo>
                  <a:close/>
                </a:path>
              </a:pathLst>
            </a:custGeom>
            <a:solidFill>
              <a:srgbClr val="DDDDDD"/>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03" name="Google Shape;497;p27">
              <a:extLst>
                <a:ext uri="{FF2B5EF4-FFF2-40B4-BE49-F238E27FC236}">
                  <a16:creationId xmlns:a16="http://schemas.microsoft.com/office/drawing/2014/main" id="{CD80068C-4264-4ADA-8B18-8F64800BA4B6}"/>
                </a:ext>
              </a:extLst>
            </p:cNvPr>
            <p:cNvSpPr/>
            <p:nvPr/>
          </p:nvSpPr>
          <p:spPr>
            <a:xfrm>
              <a:off x="5629280" y="4167132"/>
              <a:ext cx="228265" cy="106837"/>
            </a:xfrm>
            <a:custGeom>
              <a:avLst/>
              <a:gdLst/>
              <a:ahLst/>
              <a:cxnLst/>
              <a:rect l="l" t="t" r="r" b="b"/>
              <a:pathLst>
                <a:path w="4130" h="1933" extrusionOk="0">
                  <a:moveTo>
                    <a:pt x="609" y="0"/>
                  </a:moveTo>
                  <a:cubicBezTo>
                    <a:pt x="490" y="0"/>
                    <a:pt x="384" y="0"/>
                    <a:pt x="331" y="53"/>
                  </a:cubicBezTo>
                  <a:cubicBezTo>
                    <a:pt x="212" y="120"/>
                    <a:pt x="159" y="225"/>
                    <a:pt x="106" y="278"/>
                  </a:cubicBezTo>
                  <a:lnTo>
                    <a:pt x="0" y="940"/>
                  </a:lnTo>
                  <a:lnTo>
                    <a:pt x="3918" y="1933"/>
                  </a:lnTo>
                  <a:lnTo>
                    <a:pt x="4077" y="1271"/>
                  </a:lnTo>
                  <a:cubicBezTo>
                    <a:pt x="4130" y="1165"/>
                    <a:pt x="4077" y="1046"/>
                    <a:pt x="4024" y="940"/>
                  </a:cubicBezTo>
                  <a:cubicBezTo>
                    <a:pt x="3971" y="887"/>
                    <a:pt x="3918" y="834"/>
                    <a:pt x="3852" y="834"/>
                  </a:cubicBezTo>
                  <a:lnTo>
                    <a:pt x="3799" y="781"/>
                  </a:lnTo>
                  <a:lnTo>
                    <a:pt x="609" y="0"/>
                  </a:lnTo>
                  <a:close/>
                </a:path>
              </a:pathLst>
            </a:custGeom>
            <a:solidFill>
              <a:srgbClr val="FAFBED"/>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04" name="Google Shape;498;p27">
              <a:extLst>
                <a:ext uri="{FF2B5EF4-FFF2-40B4-BE49-F238E27FC236}">
                  <a16:creationId xmlns:a16="http://schemas.microsoft.com/office/drawing/2014/main" id="{3F6C4494-4796-48A2-8886-1DCED0045D2E}"/>
                </a:ext>
              </a:extLst>
            </p:cNvPr>
            <p:cNvSpPr/>
            <p:nvPr/>
          </p:nvSpPr>
          <p:spPr>
            <a:xfrm>
              <a:off x="5626351" y="4160499"/>
              <a:ext cx="243630" cy="80584"/>
            </a:xfrm>
            <a:custGeom>
              <a:avLst/>
              <a:gdLst/>
              <a:ahLst/>
              <a:cxnLst/>
              <a:rect l="l" t="t" r="r" b="b"/>
              <a:pathLst>
                <a:path w="4408" h="1458" extrusionOk="0">
                  <a:moveTo>
                    <a:pt x="263" y="0"/>
                  </a:moveTo>
                  <a:cubicBezTo>
                    <a:pt x="159" y="0"/>
                    <a:pt x="53" y="87"/>
                    <a:pt x="53" y="173"/>
                  </a:cubicBezTo>
                  <a:cubicBezTo>
                    <a:pt x="0" y="345"/>
                    <a:pt x="106" y="504"/>
                    <a:pt x="212" y="504"/>
                  </a:cubicBezTo>
                  <a:lnTo>
                    <a:pt x="4077" y="1444"/>
                  </a:lnTo>
                  <a:cubicBezTo>
                    <a:pt x="4106" y="1454"/>
                    <a:pt x="4134" y="1458"/>
                    <a:pt x="4160" y="1458"/>
                  </a:cubicBezTo>
                  <a:cubicBezTo>
                    <a:pt x="4277" y="1458"/>
                    <a:pt x="4364" y="1372"/>
                    <a:pt x="4408" y="1285"/>
                  </a:cubicBezTo>
                  <a:cubicBezTo>
                    <a:pt x="4408" y="1113"/>
                    <a:pt x="4355" y="1007"/>
                    <a:pt x="4183" y="954"/>
                  </a:cubicBezTo>
                  <a:lnTo>
                    <a:pt x="331" y="15"/>
                  </a:lnTo>
                  <a:cubicBezTo>
                    <a:pt x="309" y="5"/>
                    <a:pt x="286" y="0"/>
                    <a:pt x="263" y="0"/>
                  </a:cubicBezTo>
                  <a:close/>
                </a:path>
              </a:pathLst>
            </a:custGeom>
            <a:solidFill>
              <a:schemeClr val="dk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05" name="Google Shape;499;p27">
              <a:extLst>
                <a:ext uri="{FF2B5EF4-FFF2-40B4-BE49-F238E27FC236}">
                  <a16:creationId xmlns:a16="http://schemas.microsoft.com/office/drawing/2014/main" id="{2674BDF2-8965-4D1E-807D-E6D106AFBFDA}"/>
                </a:ext>
              </a:extLst>
            </p:cNvPr>
            <p:cNvSpPr/>
            <p:nvPr/>
          </p:nvSpPr>
          <p:spPr>
            <a:xfrm>
              <a:off x="5604409" y="4254476"/>
              <a:ext cx="244349" cy="79865"/>
            </a:xfrm>
            <a:custGeom>
              <a:avLst/>
              <a:gdLst/>
              <a:ahLst/>
              <a:cxnLst/>
              <a:rect l="l" t="t" r="r" b="b"/>
              <a:pathLst>
                <a:path w="4421" h="1445" extrusionOk="0">
                  <a:moveTo>
                    <a:pt x="331" y="1"/>
                  </a:moveTo>
                  <a:cubicBezTo>
                    <a:pt x="225" y="1"/>
                    <a:pt x="66" y="54"/>
                    <a:pt x="66" y="226"/>
                  </a:cubicBezTo>
                  <a:cubicBezTo>
                    <a:pt x="0" y="332"/>
                    <a:pt x="119" y="491"/>
                    <a:pt x="225" y="491"/>
                  </a:cubicBezTo>
                  <a:lnTo>
                    <a:pt x="4090" y="1430"/>
                  </a:lnTo>
                  <a:cubicBezTo>
                    <a:pt x="4119" y="1440"/>
                    <a:pt x="4147" y="1444"/>
                    <a:pt x="4173" y="1444"/>
                  </a:cubicBezTo>
                  <a:cubicBezTo>
                    <a:pt x="4290" y="1444"/>
                    <a:pt x="4378" y="1358"/>
                    <a:pt x="4421" y="1271"/>
                  </a:cubicBezTo>
                  <a:cubicBezTo>
                    <a:pt x="4421" y="1099"/>
                    <a:pt x="4368" y="994"/>
                    <a:pt x="4196" y="941"/>
                  </a:cubicBezTo>
                  <a:lnTo>
                    <a:pt x="331" y="1"/>
                  </a:lnTo>
                  <a:close/>
                </a:path>
              </a:pathLst>
            </a:custGeom>
            <a:solidFill>
              <a:schemeClr val="dk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06" name="Google Shape;500;p27">
              <a:extLst>
                <a:ext uri="{FF2B5EF4-FFF2-40B4-BE49-F238E27FC236}">
                  <a16:creationId xmlns:a16="http://schemas.microsoft.com/office/drawing/2014/main" id="{138DF767-835B-4C1B-9DEF-B209F8AD9A0A}"/>
                </a:ext>
              </a:extLst>
            </p:cNvPr>
            <p:cNvSpPr/>
            <p:nvPr/>
          </p:nvSpPr>
          <p:spPr>
            <a:xfrm>
              <a:off x="6376144" y="3457797"/>
              <a:ext cx="158072" cy="233903"/>
            </a:xfrm>
            <a:custGeom>
              <a:avLst/>
              <a:gdLst/>
              <a:ahLst/>
              <a:cxnLst/>
              <a:rect l="l" t="t" r="r" b="b"/>
              <a:pathLst>
                <a:path w="2860" h="4232" extrusionOk="0">
                  <a:moveTo>
                    <a:pt x="2381" y="0"/>
                  </a:moveTo>
                  <a:cubicBezTo>
                    <a:pt x="2298" y="0"/>
                    <a:pt x="2214" y="33"/>
                    <a:pt x="2145" y="102"/>
                  </a:cubicBezTo>
                  <a:cubicBezTo>
                    <a:pt x="2039" y="155"/>
                    <a:pt x="1" y="1532"/>
                    <a:pt x="384" y="3901"/>
                  </a:cubicBezTo>
                  <a:cubicBezTo>
                    <a:pt x="437" y="4073"/>
                    <a:pt x="596" y="4231"/>
                    <a:pt x="821" y="4231"/>
                  </a:cubicBezTo>
                  <a:lnTo>
                    <a:pt x="874" y="4231"/>
                  </a:lnTo>
                  <a:cubicBezTo>
                    <a:pt x="1099" y="4179"/>
                    <a:pt x="1258" y="3954"/>
                    <a:pt x="1205" y="3742"/>
                  </a:cubicBezTo>
                  <a:cubicBezTo>
                    <a:pt x="927" y="1968"/>
                    <a:pt x="2528" y="817"/>
                    <a:pt x="2581" y="817"/>
                  </a:cubicBezTo>
                  <a:cubicBezTo>
                    <a:pt x="2806" y="645"/>
                    <a:pt x="2859" y="380"/>
                    <a:pt x="2701" y="208"/>
                  </a:cubicBezTo>
                  <a:cubicBezTo>
                    <a:pt x="2629" y="73"/>
                    <a:pt x="2506" y="0"/>
                    <a:pt x="2381" y="0"/>
                  </a:cubicBezTo>
                  <a:close/>
                </a:path>
              </a:pathLst>
            </a:custGeom>
            <a:solidFill>
              <a:srgbClr val="74E2ED"/>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07" name="Google Shape;501;p27">
              <a:extLst>
                <a:ext uri="{FF2B5EF4-FFF2-40B4-BE49-F238E27FC236}">
                  <a16:creationId xmlns:a16="http://schemas.microsoft.com/office/drawing/2014/main" id="{4CBA8055-B063-450A-8906-2CF185A9842D}"/>
                </a:ext>
              </a:extLst>
            </p:cNvPr>
            <p:cNvSpPr/>
            <p:nvPr/>
          </p:nvSpPr>
          <p:spPr>
            <a:xfrm>
              <a:off x="6180820" y="3609734"/>
              <a:ext cx="527497" cy="527442"/>
            </a:xfrm>
            <a:custGeom>
              <a:avLst/>
              <a:gdLst/>
              <a:ahLst/>
              <a:cxnLst/>
              <a:rect l="l" t="t" r="r" b="b"/>
              <a:pathLst>
                <a:path w="9544" h="9543" extrusionOk="0">
                  <a:moveTo>
                    <a:pt x="4739" y="0"/>
                  </a:moveTo>
                  <a:cubicBezTo>
                    <a:pt x="2145" y="0"/>
                    <a:pt x="1" y="2144"/>
                    <a:pt x="1" y="4791"/>
                  </a:cubicBezTo>
                  <a:cubicBezTo>
                    <a:pt x="1" y="7385"/>
                    <a:pt x="2145" y="9543"/>
                    <a:pt x="4739" y="9543"/>
                  </a:cubicBezTo>
                  <a:cubicBezTo>
                    <a:pt x="7386" y="9543"/>
                    <a:pt x="9543" y="7385"/>
                    <a:pt x="9543" y="4791"/>
                  </a:cubicBezTo>
                  <a:cubicBezTo>
                    <a:pt x="9543" y="2144"/>
                    <a:pt x="7386" y="0"/>
                    <a:pt x="4739" y="0"/>
                  </a:cubicBezTo>
                  <a:close/>
                </a:path>
              </a:pathLst>
            </a:custGeom>
            <a:solidFill>
              <a:schemeClr val="accent6"/>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08" name="Google Shape;502;p27">
              <a:extLst>
                <a:ext uri="{FF2B5EF4-FFF2-40B4-BE49-F238E27FC236}">
                  <a16:creationId xmlns:a16="http://schemas.microsoft.com/office/drawing/2014/main" id="{8CE6223A-D964-464F-86AC-CE5DDBF82B21}"/>
                </a:ext>
              </a:extLst>
            </p:cNvPr>
            <p:cNvSpPr/>
            <p:nvPr/>
          </p:nvSpPr>
          <p:spPr>
            <a:xfrm>
              <a:off x="6241562" y="3659421"/>
              <a:ext cx="207815" cy="145692"/>
            </a:xfrm>
            <a:custGeom>
              <a:avLst/>
              <a:gdLst/>
              <a:ahLst/>
              <a:cxnLst/>
              <a:rect l="l" t="t" r="r" b="b"/>
              <a:pathLst>
                <a:path w="3760" h="2636" extrusionOk="0">
                  <a:moveTo>
                    <a:pt x="2633" y="1"/>
                  </a:moveTo>
                  <a:cubicBezTo>
                    <a:pt x="2247" y="1"/>
                    <a:pt x="1778" y="140"/>
                    <a:pt x="1324" y="425"/>
                  </a:cubicBezTo>
                  <a:cubicBezTo>
                    <a:pt x="450" y="914"/>
                    <a:pt x="0" y="1748"/>
                    <a:pt x="278" y="2238"/>
                  </a:cubicBezTo>
                  <a:cubicBezTo>
                    <a:pt x="439" y="2509"/>
                    <a:pt x="746" y="2635"/>
                    <a:pt x="1120" y="2635"/>
                  </a:cubicBezTo>
                  <a:cubicBezTo>
                    <a:pt x="1513" y="2635"/>
                    <a:pt x="1981" y="2496"/>
                    <a:pt x="2436" y="2238"/>
                  </a:cubicBezTo>
                  <a:cubicBezTo>
                    <a:pt x="3309" y="1695"/>
                    <a:pt x="3759" y="861"/>
                    <a:pt x="3428" y="372"/>
                  </a:cubicBezTo>
                  <a:cubicBezTo>
                    <a:pt x="3293" y="127"/>
                    <a:pt x="3000" y="1"/>
                    <a:pt x="2633" y="1"/>
                  </a:cubicBezTo>
                  <a:close/>
                </a:path>
              </a:pathLst>
            </a:custGeom>
            <a:solidFill>
              <a:schemeClr val="accent5"/>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09" name="Google Shape;503;p27">
              <a:extLst>
                <a:ext uri="{FF2B5EF4-FFF2-40B4-BE49-F238E27FC236}">
                  <a16:creationId xmlns:a16="http://schemas.microsoft.com/office/drawing/2014/main" id="{B4196230-7B41-4113-B6A8-CC4C3ED43B0A}"/>
                </a:ext>
              </a:extLst>
            </p:cNvPr>
            <p:cNvSpPr/>
            <p:nvPr/>
          </p:nvSpPr>
          <p:spPr>
            <a:xfrm>
              <a:off x="6189608" y="3719445"/>
              <a:ext cx="518709" cy="417731"/>
            </a:xfrm>
            <a:custGeom>
              <a:avLst/>
              <a:gdLst/>
              <a:ahLst/>
              <a:cxnLst/>
              <a:rect l="l" t="t" r="r" b="b"/>
              <a:pathLst>
                <a:path w="9385" h="7558" extrusionOk="0">
                  <a:moveTo>
                    <a:pt x="8445" y="0"/>
                  </a:moveTo>
                  <a:lnTo>
                    <a:pt x="8445" y="0"/>
                  </a:lnTo>
                  <a:cubicBezTo>
                    <a:pt x="8551" y="437"/>
                    <a:pt x="8603" y="821"/>
                    <a:pt x="8603" y="1271"/>
                  </a:cubicBezTo>
                  <a:cubicBezTo>
                    <a:pt x="8603" y="3918"/>
                    <a:pt x="6512" y="6009"/>
                    <a:pt x="3865" y="6009"/>
                  </a:cubicBezTo>
                  <a:cubicBezTo>
                    <a:pt x="2264" y="6009"/>
                    <a:pt x="887" y="5242"/>
                    <a:pt x="1" y="4024"/>
                  </a:cubicBezTo>
                  <a:lnTo>
                    <a:pt x="1" y="4024"/>
                  </a:lnTo>
                  <a:cubicBezTo>
                    <a:pt x="556" y="6062"/>
                    <a:pt x="2436" y="7558"/>
                    <a:pt x="4580" y="7558"/>
                  </a:cubicBezTo>
                  <a:cubicBezTo>
                    <a:pt x="7227" y="7558"/>
                    <a:pt x="9384" y="5400"/>
                    <a:pt x="9384" y="2806"/>
                  </a:cubicBezTo>
                  <a:cubicBezTo>
                    <a:pt x="9384" y="1761"/>
                    <a:pt x="9053" y="821"/>
                    <a:pt x="8445" y="0"/>
                  </a:cubicBezTo>
                  <a:close/>
                </a:path>
              </a:pathLst>
            </a:custGeom>
            <a:solidFill>
              <a:srgbClr val="D4145A"/>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grpSp>
        <p:nvGrpSpPr>
          <p:cNvPr id="292" name="Group 291">
            <a:extLst>
              <a:ext uri="{FF2B5EF4-FFF2-40B4-BE49-F238E27FC236}">
                <a16:creationId xmlns:a16="http://schemas.microsoft.com/office/drawing/2014/main" id="{81AB7299-1143-40B8-A113-516BAE18D37E}"/>
              </a:ext>
            </a:extLst>
          </p:cNvPr>
          <p:cNvGrpSpPr/>
          <p:nvPr userDrawn="1"/>
        </p:nvGrpSpPr>
        <p:grpSpPr>
          <a:xfrm>
            <a:off x="1199183" y="2707053"/>
            <a:ext cx="1653691" cy="1514189"/>
            <a:chOff x="1598355" y="3608289"/>
            <a:chExt cx="2204156" cy="2018295"/>
          </a:xfrm>
        </p:grpSpPr>
        <p:grpSp>
          <p:nvGrpSpPr>
            <p:cNvPr id="211" name="Google Shape;505;p27">
              <a:extLst>
                <a:ext uri="{FF2B5EF4-FFF2-40B4-BE49-F238E27FC236}">
                  <a16:creationId xmlns:a16="http://schemas.microsoft.com/office/drawing/2014/main" id="{A42BCA09-07B9-4CBD-A2DF-E24B3C63BD62}"/>
                </a:ext>
              </a:extLst>
            </p:cNvPr>
            <p:cNvGrpSpPr/>
            <p:nvPr/>
          </p:nvGrpSpPr>
          <p:grpSpPr>
            <a:xfrm>
              <a:off x="1598355" y="4368136"/>
              <a:ext cx="868990" cy="1258447"/>
              <a:chOff x="3235834" y="3793115"/>
              <a:chExt cx="868990" cy="1258447"/>
            </a:xfrm>
          </p:grpSpPr>
          <p:sp>
            <p:nvSpPr>
              <p:cNvPr id="259" name="Google Shape;506;p27">
                <a:extLst>
                  <a:ext uri="{FF2B5EF4-FFF2-40B4-BE49-F238E27FC236}">
                    <a16:creationId xmlns:a16="http://schemas.microsoft.com/office/drawing/2014/main" id="{BD828A38-7FD5-4192-AFA1-0F8CBEA346BE}"/>
                  </a:ext>
                </a:extLst>
              </p:cNvPr>
              <p:cNvSpPr/>
              <p:nvPr/>
            </p:nvSpPr>
            <p:spPr>
              <a:xfrm>
                <a:off x="3236476" y="3795496"/>
                <a:ext cx="868347" cy="1256066"/>
              </a:xfrm>
              <a:custGeom>
                <a:avLst/>
                <a:gdLst/>
                <a:ahLst/>
                <a:cxnLst/>
                <a:rect l="l" t="t" r="r" b="b"/>
                <a:pathLst>
                  <a:path w="15711" h="22726" extrusionOk="0">
                    <a:moveTo>
                      <a:pt x="1099" y="1"/>
                    </a:moveTo>
                    <a:cubicBezTo>
                      <a:pt x="490" y="1"/>
                      <a:pt x="1" y="491"/>
                      <a:pt x="1" y="1099"/>
                    </a:cubicBezTo>
                    <a:lnTo>
                      <a:pt x="1" y="21614"/>
                    </a:lnTo>
                    <a:cubicBezTo>
                      <a:pt x="1" y="22223"/>
                      <a:pt x="490" y="22726"/>
                      <a:pt x="1099" y="22726"/>
                    </a:cubicBezTo>
                    <a:lnTo>
                      <a:pt x="14612" y="22726"/>
                    </a:lnTo>
                    <a:cubicBezTo>
                      <a:pt x="15221" y="22726"/>
                      <a:pt x="15711" y="22223"/>
                      <a:pt x="15711" y="21614"/>
                    </a:cubicBezTo>
                    <a:lnTo>
                      <a:pt x="15711" y="1099"/>
                    </a:lnTo>
                    <a:cubicBezTo>
                      <a:pt x="15711" y="491"/>
                      <a:pt x="15221" y="1"/>
                      <a:pt x="14612" y="1"/>
                    </a:cubicBezTo>
                    <a:close/>
                  </a:path>
                </a:pathLst>
              </a:custGeom>
              <a:solidFill>
                <a:srgbClr val="FFFFFF"/>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nvGrpSpPr>
              <p:cNvPr id="260" name="Google Shape;507;p27">
                <a:extLst>
                  <a:ext uri="{FF2B5EF4-FFF2-40B4-BE49-F238E27FC236}">
                    <a16:creationId xmlns:a16="http://schemas.microsoft.com/office/drawing/2014/main" id="{E29DCE97-F16B-4989-BDC3-AA1A5694BD20}"/>
                  </a:ext>
                </a:extLst>
              </p:cNvPr>
              <p:cNvGrpSpPr/>
              <p:nvPr/>
            </p:nvGrpSpPr>
            <p:grpSpPr>
              <a:xfrm>
                <a:off x="3235834" y="3793115"/>
                <a:ext cx="865418" cy="1258447"/>
                <a:chOff x="3235834" y="3793115"/>
                <a:chExt cx="865418" cy="1258447"/>
              </a:xfrm>
            </p:grpSpPr>
            <p:sp>
              <p:nvSpPr>
                <p:cNvPr id="261" name="Google Shape;508;p27">
                  <a:extLst>
                    <a:ext uri="{FF2B5EF4-FFF2-40B4-BE49-F238E27FC236}">
                      <a16:creationId xmlns:a16="http://schemas.microsoft.com/office/drawing/2014/main" id="{8AB76180-4FBF-46B5-AF84-3C5E2E574B03}"/>
                    </a:ext>
                  </a:extLst>
                </p:cNvPr>
                <p:cNvSpPr/>
                <p:nvPr/>
              </p:nvSpPr>
              <p:spPr>
                <a:xfrm>
                  <a:off x="3235834" y="3793115"/>
                  <a:ext cx="865418" cy="389985"/>
                </a:xfrm>
                <a:custGeom>
                  <a:avLst/>
                  <a:gdLst/>
                  <a:ahLst/>
                  <a:cxnLst/>
                  <a:rect l="l" t="t" r="r" b="b"/>
                  <a:pathLst>
                    <a:path w="15658" h="7056" extrusionOk="0">
                      <a:moveTo>
                        <a:pt x="1046" y="1"/>
                      </a:moveTo>
                      <a:cubicBezTo>
                        <a:pt x="437" y="1"/>
                        <a:pt x="1" y="491"/>
                        <a:pt x="1" y="1099"/>
                      </a:cubicBezTo>
                      <a:lnTo>
                        <a:pt x="1" y="7055"/>
                      </a:lnTo>
                      <a:lnTo>
                        <a:pt x="15658" y="7055"/>
                      </a:lnTo>
                      <a:lnTo>
                        <a:pt x="15658" y="1099"/>
                      </a:lnTo>
                      <a:cubicBezTo>
                        <a:pt x="15658" y="491"/>
                        <a:pt x="15168" y="1"/>
                        <a:pt x="14559" y="1"/>
                      </a:cubicBezTo>
                      <a:close/>
                    </a:path>
                  </a:pathLst>
                </a:custGeom>
                <a:solidFill>
                  <a:schemeClr val="accent5"/>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62" name="Google Shape;509;p27">
                  <a:extLst>
                    <a:ext uri="{FF2B5EF4-FFF2-40B4-BE49-F238E27FC236}">
                      <a16:creationId xmlns:a16="http://schemas.microsoft.com/office/drawing/2014/main" id="{D08CAE54-F59F-4A10-8D78-8262F1A9DB44}"/>
                    </a:ext>
                  </a:extLst>
                </p:cNvPr>
                <p:cNvSpPr/>
                <p:nvPr/>
              </p:nvSpPr>
              <p:spPr>
                <a:xfrm>
                  <a:off x="3306725" y="3905262"/>
                  <a:ext cx="719118" cy="182888"/>
                </a:xfrm>
                <a:custGeom>
                  <a:avLst/>
                  <a:gdLst/>
                  <a:ahLst/>
                  <a:cxnLst/>
                  <a:rect l="l" t="t" r="r" b="b"/>
                  <a:pathLst>
                    <a:path w="13011" h="3309" extrusionOk="0">
                      <a:moveTo>
                        <a:pt x="662" y="0"/>
                      </a:moveTo>
                      <a:cubicBezTo>
                        <a:pt x="278" y="0"/>
                        <a:pt x="0" y="278"/>
                        <a:pt x="0" y="662"/>
                      </a:cubicBezTo>
                      <a:lnTo>
                        <a:pt x="0" y="2647"/>
                      </a:lnTo>
                      <a:cubicBezTo>
                        <a:pt x="0" y="3031"/>
                        <a:pt x="278" y="3309"/>
                        <a:pt x="662" y="3309"/>
                      </a:cubicBezTo>
                      <a:lnTo>
                        <a:pt x="12349" y="3309"/>
                      </a:lnTo>
                      <a:cubicBezTo>
                        <a:pt x="12733" y="3309"/>
                        <a:pt x="13011" y="3031"/>
                        <a:pt x="13011" y="2647"/>
                      </a:cubicBezTo>
                      <a:lnTo>
                        <a:pt x="13011" y="662"/>
                      </a:lnTo>
                      <a:cubicBezTo>
                        <a:pt x="13011" y="278"/>
                        <a:pt x="12733" y="0"/>
                        <a:pt x="12349" y="0"/>
                      </a:cubicBezTo>
                      <a:close/>
                    </a:path>
                  </a:pathLst>
                </a:custGeom>
                <a:solidFill>
                  <a:srgbClr val="233E49"/>
                </a:solidFill>
                <a:ln w="9525" cap="flat" cmpd="sng">
                  <a:solidFill>
                    <a:srgbClr val="233E49"/>
                  </a:solidFill>
                  <a:prstDash val="solid"/>
                  <a:round/>
                  <a:headEnd type="none" w="sm" len="sm"/>
                  <a:tailEnd type="none" w="sm" len="sm"/>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63" name="Google Shape;510;p27">
                  <a:extLst>
                    <a:ext uri="{FF2B5EF4-FFF2-40B4-BE49-F238E27FC236}">
                      <a16:creationId xmlns:a16="http://schemas.microsoft.com/office/drawing/2014/main" id="{9DB1CFE6-09AD-4BAD-99EC-F2FB4357E9BE}"/>
                    </a:ext>
                  </a:extLst>
                </p:cNvPr>
                <p:cNvSpPr/>
                <p:nvPr/>
              </p:nvSpPr>
              <p:spPr>
                <a:xfrm>
                  <a:off x="3309654" y="4261478"/>
                  <a:ext cx="146355" cy="143426"/>
                </a:xfrm>
                <a:custGeom>
                  <a:avLst/>
                  <a:gdLst/>
                  <a:ahLst/>
                  <a:cxnLst/>
                  <a:rect l="l" t="t" r="r" b="b"/>
                  <a:pathLst>
                    <a:path w="2648" h="2595" extrusionOk="0">
                      <a:moveTo>
                        <a:pt x="556" y="1"/>
                      </a:moveTo>
                      <a:cubicBezTo>
                        <a:pt x="278" y="1"/>
                        <a:pt x="0" y="226"/>
                        <a:pt x="0" y="504"/>
                      </a:cubicBezTo>
                      <a:lnTo>
                        <a:pt x="0" y="2052"/>
                      </a:lnTo>
                      <a:cubicBezTo>
                        <a:pt x="0" y="2383"/>
                        <a:pt x="278" y="2595"/>
                        <a:pt x="556" y="2595"/>
                      </a:cubicBezTo>
                      <a:lnTo>
                        <a:pt x="2091" y="2595"/>
                      </a:lnTo>
                      <a:cubicBezTo>
                        <a:pt x="2369" y="2595"/>
                        <a:pt x="2647" y="2383"/>
                        <a:pt x="2647" y="2052"/>
                      </a:cubicBezTo>
                      <a:lnTo>
                        <a:pt x="2647" y="504"/>
                      </a:lnTo>
                      <a:cubicBezTo>
                        <a:pt x="2647" y="226"/>
                        <a:pt x="2369" y="1"/>
                        <a:pt x="2091" y="1"/>
                      </a:cubicBezTo>
                      <a:close/>
                    </a:path>
                  </a:pathLst>
                </a:custGeom>
                <a:solidFill>
                  <a:srgbClr val="EE1D69"/>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64" name="Google Shape;511;p27">
                  <a:extLst>
                    <a:ext uri="{FF2B5EF4-FFF2-40B4-BE49-F238E27FC236}">
                      <a16:creationId xmlns:a16="http://schemas.microsoft.com/office/drawing/2014/main" id="{70583FED-039A-47A5-B629-2D017A70CC66}"/>
                    </a:ext>
                  </a:extLst>
                </p:cNvPr>
                <p:cNvSpPr/>
                <p:nvPr/>
              </p:nvSpPr>
              <p:spPr>
                <a:xfrm>
                  <a:off x="3501275" y="4261478"/>
                  <a:ext cx="143426" cy="143426"/>
                </a:xfrm>
                <a:custGeom>
                  <a:avLst/>
                  <a:gdLst/>
                  <a:ahLst/>
                  <a:cxnLst/>
                  <a:rect l="l" t="t" r="r" b="b"/>
                  <a:pathLst>
                    <a:path w="2595" h="2595" extrusionOk="0">
                      <a:moveTo>
                        <a:pt x="557" y="1"/>
                      </a:moveTo>
                      <a:cubicBezTo>
                        <a:pt x="226" y="1"/>
                        <a:pt x="1" y="226"/>
                        <a:pt x="1" y="504"/>
                      </a:cubicBezTo>
                      <a:lnTo>
                        <a:pt x="1" y="2052"/>
                      </a:lnTo>
                      <a:cubicBezTo>
                        <a:pt x="1" y="2383"/>
                        <a:pt x="226" y="2595"/>
                        <a:pt x="557" y="2595"/>
                      </a:cubicBezTo>
                      <a:lnTo>
                        <a:pt x="2105" y="2595"/>
                      </a:lnTo>
                      <a:cubicBezTo>
                        <a:pt x="2383" y="2595"/>
                        <a:pt x="2595" y="2383"/>
                        <a:pt x="2595" y="2052"/>
                      </a:cubicBezTo>
                      <a:lnTo>
                        <a:pt x="2595" y="504"/>
                      </a:lnTo>
                      <a:cubicBezTo>
                        <a:pt x="2595" y="226"/>
                        <a:pt x="2383" y="1"/>
                        <a:pt x="2105" y="1"/>
                      </a:cubicBezTo>
                      <a:close/>
                    </a:path>
                  </a:pathLst>
                </a:custGeom>
                <a:solidFill>
                  <a:srgbClr val="CECCBC"/>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65" name="Google Shape;512;p27">
                  <a:extLst>
                    <a:ext uri="{FF2B5EF4-FFF2-40B4-BE49-F238E27FC236}">
                      <a16:creationId xmlns:a16="http://schemas.microsoft.com/office/drawing/2014/main" id="{D2C0D188-0581-496D-BB69-AB762A023099}"/>
                    </a:ext>
                  </a:extLst>
                </p:cNvPr>
                <p:cNvSpPr/>
                <p:nvPr/>
              </p:nvSpPr>
              <p:spPr>
                <a:xfrm>
                  <a:off x="3693670" y="4261478"/>
                  <a:ext cx="143426" cy="143426"/>
                </a:xfrm>
                <a:custGeom>
                  <a:avLst/>
                  <a:gdLst/>
                  <a:ahLst/>
                  <a:cxnLst/>
                  <a:rect l="l" t="t" r="r" b="b"/>
                  <a:pathLst>
                    <a:path w="2595" h="2595" extrusionOk="0">
                      <a:moveTo>
                        <a:pt x="490" y="1"/>
                      </a:moveTo>
                      <a:cubicBezTo>
                        <a:pt x="226" y="1"/>
                        <a:pt x="1" y="226"/>
                        <a:pt x="1" y="504"/>
                      </a:cubicBezTo>
                      <a:lnTo>
                        <a:pt x="1" y="2052"/>
                      </a:lnTo>
                      <a:cubicBezTo>
                        <a:pt x="1" y="2383"/>
                        <a:pt x="226" y="2595"/>
                        <a:pt x="490" y="2595"/>
                      </a:cubicBezTo>
                      <a:lnTo>
                        <a:pt x="2092" y="2595"/>
                      </a:lnTo>
                      <a:cubicBezTo>
                        <a:pt x="2370" y="2595"/>
                        <a:pt x="2595" y="2383"/>
                        <a:pt x="2595" y="2052"/>
                      </a:cubicBezTo>
                      <a:lnTo>
                        <a:pt x="2595" y="504"/>
                      </a:lnTo>
                      <a:cubicBezTo>
                        <a:pt x="2595" y="226"/>
                        <a:pt x="2370" y="1"/>
                        <a:pt x="2092" y="1"/>
                      </a:cubicBezTo>
                      <a:close/>
                    </a:path>
                  </a:pathLst>
                </a:custGeom>
                <a:solidFill>
                  <a:srgbClr val="CECCBC"/>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66" name="Google Shape;513;p27">
                  <a:extLst>
                    <a:ext uri="{FF2B5EF4-FFF2-40B4-BE49-F238E27FC236}">
                      <a16:creationId xmlns:a16="http://schemas.microsoft.com/office/drawing/2014/main" id="{76B17AE7-FC35-4694-9100-6C5B55E674A5}"/>
                    </a:ext>
                  </a:extLst>
                </p:cNvPr>
                <p:cNvSpPr/>
                <p:nvPr/>
              </p:nvSpPr>
              <p:spPr>
                <a:xfrm>
                  <a:off x="3309654" y="4453872"/>
                  <a:ext cx="146355" cy="143426"/>
                </a:xfrm>
                <a:custGeom>
                  <a:avLst/>
                  <a:gdLst/>
                  <a:ahLst/>
                  <a:cxnLst/>
                  <a:rect l="l" t="t" r="r" b="b"/>
                  <a:pathLst>
                    <a:path w="2648" h="2595" extrusionOk="0">
                      <a:moveTo>
                        <a:pt x="556" y="1"/>
                      </a:moveTo>
                      <a:cubicBezTo>
                        <a:pt x="278" y="1"/>
                        <a:pt x="0" y="226"/>
                        <a:pt x="0" y="556"/>
                      </a:cubicBezTo>
                      <a:lnTo>
                        <a:pt x="0" y="2092"/>
                      </a:lnTo>
                      <a:cubicBezTo>
                        <a:pt x="0" y="2370"/>
                        <a:pt x="278" y="2595"/>
                        <a:pt x="556" y="2595"/>
                      </a:cubicBezTo>
                      <a:lnTo>
                        <a:pt x="2091" y="2595"/>
                      </a:lnTo>
                      <a:cubicBezTo>
                        <a:pt x="2369" y="2595"/>
                        <a:pt x="2647" y="2370"/>
                        <a:pt x="2647" y="2092"/>
                      </a:cubicBezTo>
                      <a:lnTo>
                        <a:pt x="2647" y="556"/>
                      </a:lnTo>
                      <a:cubicBezTo>
                        <a:pt x="2647" y="226"/>
                        <a:pt x="2369" y="1"/>
                        <a:pt x="2091" y="1"/>
                      </a:cubicBezTo>
                      <a:close/>
                    </a:path>
                  </a:pathLst>
                </a:custGeom>
                <a:solidFill>
                  <a:srgbClr val="CECCBC"/>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67" name="Google Shape;514;p27">
                  <a:extLst>
                    <a:ext uri="{FF2B5EF4-FFF2-40B4-BE49-F238E27FC236}">
                      <a16:creationId xmlns:a16="http://schemas.microsoft.com/office/drawing/2014/main" id="{06563CF9-9334-4C03-9B26-6095F6C818E4}"/>
                    </a:ext>
                  </a:extLst>
                </p:cNvPr>
                <p:cNvSpPr/>
                <p:nvPr/>
              </p:nvSpPr>
              <p:spPr>
                <a:xfrm>
                  <a:off x="3501275" y="4453872"/>
                  <a:ext cx="143426" cy="143426"/>
                </a:xfrm>
                <a:custGeom>
                  <a:avLst/>
                  <a:gdLst/>
                  <a:ahLst/>
                  <a:cxnLst/>
                  <a:rect l="l" t="t" r="r" b="b"/>
                  <a:pathLst>
                    <a:path w="2595" h="2595" extrusionOk="0">
                      <a:moveTo>
                        <a:pt x="557" y="1"/>
                      </a:moveTo>
                      <a:cubicBezTo>
                        <a:pt x="226" y="1"/>
                        <a:pt x="1" y="226"/>
                        <a:pt x="1" y="556"/>
                      </a:cubicBezTo>
                      <a:lnTo>
                        <a:pt x="1" y="2092"/>
                      </a:lnTo>
                      <a:cubicBezTo>
                        <a:pt x="1" y="2370"/>
                        <a:pt x="226" y="2595"/>
                        <a:pt x="557" y="2595"/>
                      </a:cubicBezTo>
                      <a:lnTo>
                        <a:pt x="2105" y="2595"/>
                      </a:lnTo>
                      <a:cubicBezTo>
                        <a:pt x="2383" y="2595"/>
                        <a:pt x="2595" y="2370"/>
                        <a:pt x="2595" y="2092"/>
                      </a:cubicBezTo>
                      <a:lnTo>
                        <a:pt x="2595" y="556"/>
                      </a:lnTo>
                      <a:cubicBezTo>
                        <a:pt x="2595" y="226"/>
                        <a:pt x="2383" y="1"/>
                        <a:pt x="2105" y="1"/>
                      </a:cubicBezTo>
                      <a:close/>
                    </a:path>
                  </a:pathLst>
                </a:custGeom>
                <a:solidFill>
                  <a:srgbClr val="CECCBC"/>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68" name="Google Shape;515;p27">
                  <a:extLst>
                    <a:ext uri="{FF2B5EF4-FFF2-40B4-BE49-F238E27FC236}">
                      <a16:creationId xmlns:a16="http://schemas.microsoft.com/office/drawing/2014/main" id="{00A09FB6-1540-4742-BC12-1C40F843C573}"/>
                    </a:ext>
                  </a:extLst>
                </p:cNvPr>
                <p:cNvSpPr/>
                <p:nvPr/>
              </p:nvSpPr>
              <p:spPr>
                <a:xfrm>
                  <a:off x="3693670" y="4453872"/>
                  <a:ext cx="143426" cy="143426"/>
                </a:xfrm>
                <a:custGeom>
                  <a:avLst/>
                  <a:gdLst/>
                  <a:ahLst/>
                  <a:cxnLst/>
                  <a:rect l="l" t="t" r="r" b="b"/>
                  <a:pathLst>
                    <a:path w="2595" h="2595" extrusionOk="0">
                      <a:moveTo>
                        <a:pt x="490" y="1"/>
                      </a:moveTo>
                      <a:cubicBezTo>
                        <a:pt x="226" y="1"/>
                        <a:pt x="1" y="226"/>
                        <a:pt x="1" y="556"/>
                      </a:cubicBezTo>
                      <a:lnTo>
                        <a:pt x="1" y="2092"/>
                      </a:lnTo>
                      <a:cubicBezTo>
                        <a:pt x="1" y="2370"/>
                        <a:pt x="226" y="2595"/>
                        <a:pt x="490" y="2595"/>
                      </a:cubicBezTo>
                      <a:lnTo>
                        <a:pt x="2092" y="2595"/>
                      </a:lnTo>
                      <a:cubicBezTo>
                        <a:pt x="2370" y="2595"/>
                        <a:pt x="2595" y="2370"/>
                        <a:pt x="2595" y="2092"/>
                      </a:cubicBezTo>
                      <a:lnTo>
                        <a:pt x="2595" y="556"/>
                      </a:lnTo>
                      <a:cubicBezTo>
                        <a:pt x="2595" y="226"/>
                        <a:pt x="2370" y="1"/>
                        <a:pt x="2092" y="1"/>
                      </a:cubicBezTo>
                      <a:close/>
                    </a:path>
                  </a:pathLst>
                </a:custGeom>
                <a:solidFill>
                  <a:srgbClr val="CECCBC"/>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69" name="Google Shape;516;p27">
                  <a:extLst>
                    <a:ext uri="{FF2B5EF4-FFF2-40B4-BE49-F238E27FC236}">
                      <a16:creationId xmlns:a16="http://schemas.microsoft.com/office/drawing/2014/main" id="{B190F497-400D-4B46-B3AE-96032D54DFDA}"/>
                    </a:ext>
                  </a:extLst>
                </p:cNvPr>
                <p:cNvSpPr/>
                <p:nvPr/>
              </p:nvSpPr>
              <p:spPr>
                <a:xfrm>
                  <a:off x="3309654" y="4645549"/>
                  <a:ext cx="146355" cy="146355"/>
                </a:xfrm>
                <a:custGeom>
                  <a:avLst/>
                  <a:gdLst/>
                  <a:ahLst/>
                  <a:cxnLst/>
                  <a:rect l="l" t="t" r="r" b="b"/>
                  <a:pathLst>
                    <a:path w="2648" h="2648" extrusionOk="0">
                      <a:moveTo>
                        <a:pt x="556" y="0"/>
                      </a:moveTo>
                      <a:cubicBezTo>
                        <a:pt x="278" y="0"/>
                        <a:pt x="0" y="278"/>
                        <a:pt x="0" y="556"/>
                      </a:cubicBezTo>
                      <a:lnTo>
                        <a:pt x="0" y="2105"/>
                      </a:lnTo>
                      <a:cubicBezTo>
                        <a:pt x="0" y="2383"/>
                        <a:pt x="278" y="2647"/>
                        <a:pt x="556" y="2647"/>
                      </a:cubicBezTo>
                      <a:lnTo>
                        <a:pt x="2091" y="2647"/>
                      </a:lnTo>
                      <a:cubicBezTo>
                        <a:pt x="2369" y="2647"/>
                        <a:pt x="2647" y="2383"/>
                        <a:pt x="2647" y="2105"/>
                      </a:cubicBezTo>
                      <a:lnTo>
                        <a:pt x="2647" y="556"/>
                      </a:lnTo>
                      <a:cubicBezTo>
                        <a:pt x="2647" y="278"/>
                        <a:pt x="2369" y="0"/>
                        <a:pt x="2091" y="0"/>
                      </a:cubicBezTo>
                      <a:close/>
                    </a:path>
                  </a:pathLst>
                </a:custGeom>
                <a:solidFill>
                  <a:srgbClr val="EE1D69"/>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70" name="Google Shape;517;p27">
                  <a:extLst>
                    <a:ext uri="{FF2B5EF4-FFF2-40B4-BE49-F238E27FC236}">
                      <a16:creationId xmlns:a16="http://schemas.microsoft.com/office/drawing/2014/main" id="{1B2252C1-BAEB-4A32-8E90-3D383EA7B2E4}"/>
                    </a:ext>
                  </a:extLst>
                </p:cNvPr>
                <p:cNvSpPr/>
                <p:nvPr/>
              </p:nvSpPr>
              <p:spPr>
                <a:xfrm>
                  <a:off x="3501275" y="4645549"/>
                  <a:ext cx="143426" cy="146355"/>
                </a:xfrm>
                <a:custGeom>
                  <a:avLst/>
                  <a:gdLst/>
                  <a:ahLst/>
                  <a:cxnLst/>
                  <a:rect l="l" t="t" r="r" b="b"/>
                  <a:pathLst>
                    <a:path w="2595" h="2648" extrusionOk="0">
                      <a:moveTo>
                        <a:pt x="557" y="0"/>
                      </a:moveTo>
                      <a:cubicBezTo>
                        <a:pt x="226" y="0"/>
                        <a:pt x="1" y="278"/>
                        <a:pt x="1" y="556"/>
                      </a:cubicBezTo>
                      <a:lnTo>
                        <a:pt x="1" y="2105"/>
                      </a:lnTo>
                      <a:cubicBezTo>
                        <a:pt x="1" y="2383"/>
                        <a:pt x="226" y="2647"/>
                        <a:pt x="557" y="2647"/>
                      </a:cubicBezTo>
                      <a:lnTo>
                        <a:pt x="2105" y="2647"/>
                      </a:lnTo>
                      <a:cubicBezTo>
                        <a:pt x="2383" y="2647"/>
                        <a:pt x="2595" y="2383"/>
                        <a:pt x="2595" y="2105"/>
                      </a:cubicBezTo>
                      <a:lnTo>
                        <a:pt x="2595" y="556"/>
                      </a:lnTo>
                      <a:cubicBezTo>
                        <a:pt x="2595" y="278"/>
                        <a:pt x="2383" y="0"/>
                        <a:pt x="2105" y="0"/>
                      </a:cubicBezTo>
                      <a:close/>
                    </a:path>
                  </a:pathLst>
                </a:custGeom>
                <a:solidFill>
                  <a:srgbClr val="C1C1C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71" name="Google Shape;518;p27">
                  <a:extLst>
                    <a:ext uri="{FF2B5EF4-FFF2-40B4-BE49-F238E27FC236}">
                      <a16:creationId xmlns:a16="http://schemas.microsoft.com/office/drawing/2014/main" id="{7AD245D9-B2F3-4EB4-995D-CDC775197795}"/>
                    </a:ext>
                  </a:extLst>
                </p:cNvPr>
                <p:cNvSpPr/>
                <p:nvPr/>
              </p:nvSpPr>
              <p:spPr>
                <a:xfrm>
                  <a:off x="3693670" y="4645549"/>
                  <a:ext cx="143426" cy="146355"/>
                </a:xfrm>
                <a:custGeom>
                  <a:avLst/>
                  <a:gdLst/>
                  <a:ahLst/>
                  <a:cxnLst/>
                  <a:rect l="l" t="t" r="r" b="b"/>
                  <a:pathLst>
                    <a:path w="2595" h="2648" extrusionOk="0">
                      <a:moveTo>
                        <a:pt x="490" y="0"/>
                      </a:moveTo>
                      <a:cubicBezTo>
                        <a:pt x="226" y="0"/>
                        <a:pt x="1" y="278"/>
                        <a:pt x="1" y="556"/>
                      </a:cubicBezTo>
                      <a:lnTo>
                        <a:pt x="1" y="2105"/>
                      </a:lnTo>
                      <a:cubicBezTo>
                        <a:pt x="1" y="2383"/>
                        <a:pt x="226" y="2647"/>
                        <a:pt x="490" y="2647"/>
                      </a:cubicBezTo>
                      <a:lnTo>
                        <a:pt x="2092" y="2647"/>
                      </a:lnTo>
                      <a:cubicBezTo>
                        <a:pt x="2370" y="2647"/>
                        <a:pt x="2595" y="2383"/>
                        <a:pt x="2595" y="2105"/>
                      </a:cubicBezTo>
                      <a:lnTo>
                        <a:pt x="2595" y="556"/>
                      </a:lnTo>
                      <a:cubicBezTo>
                        <a:pt x="2595" y="278"/>
                        <a:pt x="2370" y="0"/>
                        <a:pt x="2092" y="0"/>
                      </a:cubicBezTo>
                      <a:close/>
                    </a:path>
                  </a:pathLst>
                </a:custGeom>
                <a:solidFill>
                  <a:srgbClr val="CECCBC"/>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72" name="Google Shape;519;p27">
                  <a:extLst>
                    <a:ext uri="{FF2B5EF4-FFF2-40B4-BE49-F238E27FC236}">
                      <a16:creationId xmlns:a16="http://schemas.microsoft.com/office/drawing/2014/main" id="{98A33EF0-520C-4B93-AE7C-E55930A5077E}"/>
                    </a:ext>
                  </a:extLst>
                </p:cNvPr>
                <p:cNvSpPr/>
                <p:nvPr/>
              </p:nvSpPr>
              <p:spPr>
                <a:xfrm>
                  <a:off x="3309654" y="4840873"/>
                  <a:ext cx="146355" cy="143426"/>
                </a:xfrm>
                <a:custGeom>
                  <a:avLst/>
                  <a:gdLst/>
                  <a:ahLst/>
                  <a:cxnLst/>
                  <a:rect l="l" t="t" r="r" b="b"/>
                  <a:pathLst>
                    <a:path w="2648" h="2595" extrusionOk="0">
                      <a:moveTo>
                        <a:pt x="556" y="0"/>
                      </a:moveTo>
                      <a:cubicBezTo>
                        <a:pt x="278" y="0"/>
                        <a:pt x="0" y="225"/>
                        <a:pt x="0" y="503"/>
                      </a:cubicBezTo>
                      <a:lnTo>
                        <a:pt x="0" y="2091"/>
                      </a:lnTo>
                      <a:cubicBezTo>
                        <a:pt x="0" y="2369"/>
                        <a:pt x="278" y="2594"/>
                        <a:pt x="556" y="2594"/>
                      </a:cubicBezTo>
                      <a:lnTo>
                        <a:pt x="2091" y="2594"/>
                      </a:lnTo>
                      <a:cubicBezTo>
                        <a:pt x="2369" y="2594"/>
                        <a:pt x="2647" y="2369"/>
                        <a:pt x="2647" y="2091"/>
                      </a:cubicBezTo>
                      <a:lnTo>
                        <a:pt x="2647" y="503"/>
                      </a:lnTo>
                      <a:cubicBezTo>
                        <a:pt x="2647" y="225"/>
                        <a:pt x="2369" y="0"/>
                        <a:pt x="2091" y="0"/>
                      </a:cubicBezTo>
                      <a:close/>
                    </a:path>
                  </a:pathLst>
                </a:custGeom>
                <a:solidFill>
                  <a:srgbClr val="EE1D69"/>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73" name="Google Shape;520;p27">
                  <a:extLst>
                    <a:ext uri="{FF2B5EF4-FFF2-40B4-BE49-F238E27FC236}">
                      <a16:creationId xmlns:a16="http://schemas.microsoft.com/office/drawing/2014/main" id="{BF34BFB8-E0F8-4561-BD25-835FE61E4027}"/>
                    </a:ext>
                  </a:extLst>
                </p:cNvPr>
                <p:cNvSpPr/>
                <p:nvPr/>
              </p:nvSpPr>
              <p:spPr>
                <a:xfrm>
                  <a:off x="3501275" y="4840873"/>
                  <a:ext cx="143426" cy="143426"/>
                </a:xfrm>
                <a:custGeom>
                  <a:avLst/>
                  <a:gdLst/>
                  <a:ahLst/>
                  <a:cxnLst/>
                  <a:rect l="l" t="t" r="r" b="b"/>
                  <a:pathLst>
                    <a:path w="2595" h="2595" extrusionOk="0">
                      <a:moveTo>
                        <a:pt x="557" y="0"/>
                      </a:moveTo>
                      <a:cubicBezTo>
                        <a:pt x="226" y="0"/>
                        <a:pt x="1" y="225"/>
                        <a:pt x="1" y="503"/>
                      </a:cubicBezTo>
                      <a:lnTo>
                        <a:pt x="1" y="2091"/>
                      </a:lnTo>
                      <a:cubicBezTo>
                        <a:pt x="1" y="2369"/>
                        <a:pt x="226" y="2594"/>
                        <a:pt x="557" y="2594"/>
                      </a:cubicBezTo>
                      <a:lnTo>
                        <a:pt x="2105" y="2594"/>
                      </a:lnTo>
                      <a:cubicBezTo>
                        <a:pt x="2383" y="2594"/>
                        <a:pt x="2595" y="2369"/>
                        <a:pt x="2595" y="2091"/>
                      </a:cubicBezTo>
                      <a:lnTo>
                        <a:pt x="2595" y="503"/>
                      </a:lnTo>
                      <a:cubicBezTo>
                        <a:pt x="2595" y="225"/>
                        <a:pt x="2383" y="0"/>
                        <a:pt x="2105" y="0"/>
                      </a:cubicBezTo>
                      <a:close/>
                    </a:path>
                  </a:pathLst>
                </a:custGeom>
                <a:solidFill>
                  <a:srgbClr val="CECCBC"/>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74" name="Google Shape;521;p27">
                  <a:extLst>
                    <a:ext uri="{FF2B5EF4-FFF2-40B4-BE49-F238E27FC236}">
                      <a16:creationId xmlns:a16="http://schemas.microsoft.com/office/drawing/2014/main" id="{2B528C3C-EA42-4CC7-9BAF-11A3DAC1CC9E}"/>
                    </a:ext>
                  </a:extLst>
                </p:cNvPr>
                <p:cNvSpPr/>
                <p:nvPr/>
              </p:nvSpPr>
              <p:spPr>
                <a:xfrm>
                  <a:off x="3693670" y="4840873"/>
                  <a:ext cx="143426" cy="143426"/>
                </a:xfrm>
                <a:custGeom>
                  <a:avLst/>
                  <a:gdLst/>
                  <a:ahLst/>
                  <a:cxnLst/>
                  <a:rect l="l" t="t" r="r" b="b"/>
                  <a:pathLst>
                    <a:path w="2595" h="2595" extrusionOk="0">
                      <a:moveTo>
                        <a:pt x="490" y="0"/>
                      </a:moveTo>
                      <a:cubicBezTo>
                        <a:pt x="226" y="0"/>
                        <a:pt x="1" y="225"/>
                        <a:pt x="1" y="503"/>
                      </a:cubicBezTo>
                      <a:lnTo>
                        <a:pt x="1" y="2091"/>
                      </a:lnTo>
                      <a:cubicBezTo>
                        <a:pt x="1" y="2369"/>
                        <a:pt x="226" y="2594"/>
                        <a:pt x="490" y="2594"/>
                      </a:cubicBezTo>
                      <a:lnTo>
                        <a:pt x="2092" y="2594"/>
                      </a:lnTo>
                      <a:cubicBezTo>
                        <a:pt x="2370" y="2594"/>
                        <a:pt x="2595" y="2369"/>
                        <a:pt x="2595" y="2091"/>
                      </a:cubicBezTo>
                      <a:lnTo>
                        <a:pt x="2595" y="503"/>
                      </a:lnTo>
                      <a:cubicBezTo>
                        <a:pt x="2595" y="225"/>
                        <a:pt x="2370" y="0"/>
                        <a:pt x="2092" y="0"/>
                      </a:cubicBezTo>
                      <a:close/>
                    </a:path>
                  </a:pathLst>
                </a:custGeom>
                <a:solidFill>
                  <a:srgbClr val="999999"/>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75" name="Google Shape;522;p27">
                  <a:extLst>
                    <a:ext uri="{FF2B5EF4-FFF2-40B4-BE49-F238E27FC236}">
                      <a16:creationId xmlns:a16="http://schemas.microsoft.com/office/drawing/2014/main" id="{4CEFEBD3-AAF5-4495-B2EE-5D6CE7E57676}"/>
                    </a:ext>
                  </a:extLst>
                </p:cNvPr>
                <p:cNvSpPr/>
                <p:nvPr/>
              </p:nvSpPr>
              <p:spPr>
                <a:xfrm>
                  <a:off x="3855335" y="4185426"/>
                  <a:ext cx="243685" cy="866136"/>
                </a:xfrm>
                <a:custGeom>
                  <a:avLst/>
                  <a:gdLst/>
                  <a:ahLst/>
                  <a:cxnLst/>
                  <a:rect l="l" t="t" r="r" b="b"/>
                  <a:pathLst>
                    <a:path w="4409" h="15671" extrusionOk="0">
                      <a:moveTo>
                        <a:pt x="2595" y="1377"/>
                      </a:moveTo>
                      <a:cubicBezTo>
                        <a:pt x="2926" y="1377"/>
                        <a:pt x="3137" y="1602"/>
                        <a:pt x="3137" y="1880"/>
                      </a:cubicBezTo>
                      <a:lnTo>
                        <a:pt x="3137" y="3428"/>
                      </a:lnTo>
                      <a:cubicBezTo>
                        <a:pt x="3137" y="3759"/>
                        <a:pt x="2926" y="3971"/>
                        <a:pt x="2595" y="3971"/>
                      </a:cubicBezTo>
                      <a:lnTo>
                        <a:pt x="1046" y="3971"/>
                      </a:lnTo>
                      <a:cubicBezTo>
                        <a:pt x="768" y="3971"/>
                        <a:pt x="543" y="3759"/>
                        <a:pt x="543" y="3428"/>
                      </a:cubicBezTo>
                      <a:lnTo>
                        <a:pt x="543" y="1880"/>
                      </a:lnTo>
                      <a:cubicBezTo>
                        <a:pt x="543" y="1602"/>
                        <a:pt x="768" y="1377"/>
                        <a:pt x="1046" y="1377"/>
                      </a:cubicBezTo>
                      <a:close/>
                      <a:moveTo>
                        <a:pt x="2595" y="4858"/>
                      </a:moveTo>
                      <a:cubicBezTo>
                        <a:pt x="2926" y="4858"/>
                        <a:pt x="3137" y="5083"/>
                        <a:pt x="3137" y="5413"/>
                      </a:cubicBezTo>
                      <a:lnTo>
                        <a:pt x="3137" y="6949"/>
                      </a:lnTo>
                      <a:cubicBezTo>
                        <a:pt x="3137" y="7227"/>
                        <a:pt x="2926" y="7452"/>
                        <a:pt x="2595" y="7452"/>
                      </a:cubicBezTo>
                      <a:lnTo>
                        <a:pt x="1046" y="7452"/>
                      </a:lnTo>
                      <a:cubicBezTo>
                        <a:pt x="768" y="7452"/>
                        <a:pt x="543" y="7227"/>
                        <a:pt x="543" y="6949"/>
                      </a:cubicBezTo>
                      <a:lnTo>
                        <a:pt x="543" y="5413"/>
                      </a:lnTo>
                      <a:cubicBezTo>
                        <a:pt x="543" y="5083"/>
                        <a:pt x="768" y="4858"/>
                        <a:pt x="1046" y="4858"/>
                      </a:cubicBezTo>
                      <a:close/>
                      <a:moveTo>
                        <a:pt x="2595" y="8325"/>
                      </a:moveTo>
                      <a:cubicBezTo>
                        <a:pt x="2926" y="8325"/>
                        <a:pt x="3137" y="8603"/>
                        <a:pt x="3137" y="8881"/>
                      </a:cubicBezTo>
                      <a:lnTo>
                        <a:pt x="3137" y="13950"/>
                      </a:lnTo>
                      <a:cubicBezTo>
                        <a:pt x="3137" y="14228"/>
                        <a:pt x="2926" y="14453"/>
                        <a:pt x="2595" y="14453"/>
                      </a:cubicBezTo>
                      <a:lnTo>
                        <a:pt x="1046" y="14453"/>
                      </a:lnTo>
                      <a:cubicBezTo>
                        <a:pt x="768" y="14453"/>
                        <a:pt x="543" y="14228"/>
                        <a:pt x="543" y="13950"/>
                      </a:cubicBezTo>
                      <a:lnTo>
                        <a:pt x="543" y="8881"/>
                      </a:lnTo>
                      <a:cubicBezTo>
                        <a:pt x="543" y="8603"/>
                        <a:pt x="768" y="8325"/>
                        <a:pt x="1046" y="8325"/>
                      </a:cubicBezTo>
                      <a:close/>
                      <a:moveTo>
                        <a:pt x="1" y="0"/>
                      </a:moveTo>
                      <a:lnTo>
                        <a:pt x="1" y="15671"/>
                      </a:lnTo>
                      <a:lnTo>
                        <a:pt x="3415" y="15671"/>
                      </a:lnTo>
                      <a:cubicBezTo>
                        <a:pt x="3521" y="15671"/>
                        <a:pt x="3693" y="15605"/>
                        <a:pt x="3799" y="15605"/>
                      </a:cubicBezTo>
                      <a:cubicBezTo>
                        <a:pt x="4183" y="15446"/>
                        <a:pt x="4408" y="15009"/>
                        <a:pt x="4408" y="14559"/>
                      </a:cubicBezTo>
                      <a:lnTo>
                        <a:pt x="4408" y="0"/>
                      </a:lnTo>
                      <a:close/>
                    </a:path>
                  </a:pathLst>
                </a:custGeom>
                <a:solidFill>
                  <a:srgbClr val="D9D9D9"/>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76" name="Google Shape;523;p27">
                  <a:extLst>
                    <a:ext uri="{FF2B5EF4-FFF2-40B4-BE49-F238E27FC236}">
                      <a16:creationId xmlns:a16="http://schemas.microsoft.com/office/drawing/2014/main" id="{88A17DD6-EFCA-4D13-B115-DD1BE0FE656C}"/>
                    </a:ext>
                  </a:extLst>
                </p:cNvPr>
                <p:cNvSpPr/>
                <p:nvPr/>
              </p:nvSpPr>
              <p:spPr>
                <a:xfrm>
                  <a:off x="3855335" y="3793115"/>
                  <a:ext cx="243685" cy="389985"/>
                </a:xfrm>
                <a:custGeom>
                  <a:avLst/>
                  <a:gdLst/>
                  <a:ahLst/>
                  <a:cxnLst/>
                  <a:rect l="l" t="t" r="r" b="b"/>
                  <a:pathLst>
                    <a:path w="4409" h="7056" extrusionOk="0">
                      <a:moveTo>
                        <a:pt x="1" y="1"/>
                      </a:moveTo>
                      <a:lnTo>
                        <a:pt x="1" y="1986"/>
                      </a:lnTo>
                      <a:lnTo>
                        <a:pt x="2423" y="1986"/>
                      </a:lnTo>
                      <a:cubicBezTo>
                        <a:pt x="2807" y="1986"/>
                        <a:pt x="3085" y="2264"/>
                        <a:pt x="3085" y="2648"/>
                      </a:cubicBezTo>
                      <a:lnTo>
                        <a:pt x="3085" y="4633"/>
                      </a:lnTo>
                      <a:cubicBezTo>
                        <a:pt x="3085" y="5017"/>
                        <a:pt x="2807" y="5295"/>
                        <a:pt x="2423" y="5295"/>
                      </a:cubicBezTo>
                      <a:lnTo>
                        <a:pt x="1" y="5295"/>
                      </a:lnTo>
                      <a:lnTo>
                        <a:pt x="1" y="7055"/>
                      </a:lnTo>
                      <a:lnTo>
                        <a:pt x="4408" y="7055"/>
                      </a:lnTo>
                      <a:lnTo>
                        <a:pt x="4408" y="1099"/>
                      </a:lnTo>
                      <a:cubicBezTo>
                        <a:pt x="4408" y="491"/>
                        <a:pt x="4024" y="1"/>
                        <a:pt x="3415" y="1"/>
                      </a:cubicBezTo>
                      <a:close/>
                    </a:path>
                  </a:pathLst>
                </a:custGeom>
                <a:solidFill>
                  <a:schemeClr val="accent6"/>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77" name="Google Shape;524;p27">
                  <a:extLst>
                    <a:ext uri="{FF2B5EF4-FFF2-40B4-BE49-F238E27FC236}">
                      <a16:creationId xmlns:a16="http://schemas.microsoft.com/office/drawing/2014/main" id="{D26EDB8F-0344-4746-BFE8-D4ADD6D80E52}"/>
                    </a:ext>
                  </a:extLst>
                </p:cNvPr>
                <p:cNvSpPr/>
                <p:nvPr/>
              </p:nvSpPr>
              <p:spPr>
                <a:xfrm>
                  <a:off x="3855335" y="3905262"/>
                  <a:ext cx="170508" cy="182888"/>
                </a:xfrm>
                <a:custGeom>
                  <a:avLst/>
                  <a:gdLst/>
                  <a:ahLst/>
                  <a:cxnLst/>
                  <a:rect l="l" t="t" r="r" b="b"/>
                  <a:pathLst>
                    <a:path w="3085" h="3309" extrusionOk="0">
                      <a:moveTo>
                        <a:pt x="1" y="0"/>
                      </a:moveTo>
                      <a:lnTo>
                        <a:pt x="1" y="768"/>
                      </a:lnTo>
                      <a:lnTo>
                        <a:pt x="1761" y="768"/>
                      </a:lnTo>
                      <a:lnTo>
                        <a:pt x="1761" y="2594"/>
                      </a:lnTo>
                      <a:lnTo>
                        <a:pt x="1" y="2594"/>
                      </a:lnTo>
                      <a:lnTo>
                        <a:pt x="1" y="3309"/>
                      </a:lnTo>
                      <a:lnTo>
                        <a:pt x="2423" y="3309"/>
                      </a:lnTo>
                      <a:cubicBezTo>
                        <a:pt x="2807" y="3309"/>
                        <a:pt x="3085" y="3031"/>
                        <a:pt x="3085" y="2647"/>
                      </a:cubicBezTo>
                      <a:lnTo>
                        <a:pt x="3085" y="662"/>
                      </a:lnTo>
                      <a:cubicBezTo>
                        <a:pt x="3085" y="278"/>
                        <a:pt x="2807" y="0"/>
                        <a:pt x="2423" y="0"/>
                      </a:cubicBezTo>
                      <a:close/>
                    </a:path>
                  </a:pathLst>
                </a:custGeom>
                <a:solidFill>
                  <a:srgbClr val="233E49"/>
                </a:solidFill>
                <a:ln w="9525" cap="flat" cmpd="sng">
                  <a:solidFill>
                    <a:srgbClr val="233E49"/>
                  </a:solidFill>
                  <a:prstDash val="solid"/>
                  <a:round/>
                  <a:headEnd type="none" w="sm" len="sm"/>
                  <a:tailEnd type="none" w="sm" len="sm"/>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78" name="Google Shape;525;p27">
                  <a:extLst>
                    <a:ext uri="{FF2B5EF4-FFF2-40B4-BE49-F238E27FC236}">
                      <a16:creationId xmlns:a16="http://schemas.microsoft.com/office/drawing/2014/main" id="{8631E4B7-01DE-475E-9735-B1AB33AC9E30}"/>
                    </a:ext>
                  </a:extLst>
                </p:cNvPr>
                <p:cNvSpPr/>
                <p:nvPr/>
              </p:nvSpPr>
              <p:spPr>
                <a:xfrm>
                  <a:off x="3723681" y="3945499"/>
                  <a:ext cx="35870" cy="100260"/>
                </a:xfrm>
                <a:custGeom>
                  <a:avLst/>
                  <a:gdLst/>
                  <a:ahLst/>
                  <a:cxnLst/>
                  <a:rect l="l" t="t" r="r" b="b"/>
                  <a:pathLst>
                    <a:path w="649" h="1814" extrusionOk="0">
                      <a:moveTo>
                        <a:pt x="80" y="0"/>
                      </a:moveTo>
                      <a:cubicBezTo>
                        <a:pt x="67" y="0"/>
                        <a:pt x="40" y="13"/>
                        <a:pt x="27" y="13"/>
                      </a:cubicBezTo>
                      <a:cubicBezTo>
                        <a:pt x="14" y="27"/>
                        <a:pt x="0" y="40"/>
                        <a:pt x="0" y="66"/>
                      </a:cubicBezTo>
                      <a:cubicBezTo>
                        <a:pt x="0" y="93"/>
                        <a:pt x="14" y="106"/>
                        <a:pt x="27" y="106"/>
                      </a:cubicBezTo>
                      <a:cubicBezTo>
                        <a:pt x="40" y="106"/>
                        <a:pt x="67" y="119"/>
                        <a:pt x="80" y="119"/>
                      </a:cubicBezTo>
                      <a:lnTo>
                        <a:pt x="278" y="119"/>
                      </a:lnTo>
                      <a:cubicBezTo>
                        <a:pt x="278" y="132"/>
                        <a:pt x="292" y="132"/>
                        <a:pt x="292" y="146"/>
                      </a:cubicBezTo>
                      <a:cubicBezTo>
                        <a:pt x="292" y="146"/>
                        <a:pt x="292" y="159"/>
                        <a:pt x="292" y="172"/>
                      </a:cubicBezTo>
                      <a:cubicBezTo>
                        <a:pt x="292" y="172"/>
                        <a:pt x="292" y="185"/>
                        <a:pt x="292" y="185"/>
                      </a:cubicBezTo>
                      <a:cubicBezTo>
                        <a:pt x="292" y="225"/>
                        <a:pt x="292" y="265"/>
                        <a:pt x="292" y="305"/>
                      </a:cubicBezTo>
                      <a:cubicBezTo>
                        <a:pt x="292" y="331"/>
                        <a:pt x="292" y="371"/>
                        <a:pt x="292" y="424"/>
                      </a:cubicBezTo>
                      <a:cubicBezTo>
                        <a:pt x="292" y="463"/>
                        <a:pt x="292" y="516"/>
                        <a:pt x="292" y="582"/>
                      </a:cubicBezTo>
                      <a:cubicBezTo>
                        <a:pt x="292" y="635"/>
                        <a:pt x="292" y="715"/>
                        <a:pt x="292" y="794"/>
                      </a:cubicBezTo>
                      <a:cubicBezTo>
                        <a:pt x="278" y="913"/>
                        <a:pt x="278" y="1006"/>
                        <a:pt x="278" y="1085"/>
                      </a:cubicBezTo>
                      <a:cubicBezTo>
                        <a:pt x="278" y="1165"/>
                        <a:pt x="278" y="1231"/>
                        <a:pt x="278" y="1284"/>
                      </a:cubicBezTo>
                      <a:cubicBezTo>
                        <a:pt x="278" y="1350"/>
                        <a:pt x="278" y="1403"/>
                        <a:pt x="265" y="1443"/>
                      </a:cubicBezTo>
                      <a:cubicBezTo>
                        <a:pt x="265" y="1496"/>
                        <a:pt x="265" y="1549"/>
                        <a:pt x="265" y="1602"/>
                      </a:cubicBezTo>
                      <a:cubicBezTo>
                        <a:pt x="265" y="1628"/>
                        <a:pt x="252" y="1641"/>
                        <a:pt x="239" y="1655"/>
                      </a:cubicBezTo>
                      <a:cubicBezTo>
                        <a:pt x="225" y="1668"/>
                        <a:pt x="212" y="1681"/>
                        <a:pt x="186" y="1694"/>
                      </a:cubicBezTo>
                      <a:lnTo>
                        <a:pt x="133" y="1694"/>
                      </a:lnTo>
                      <a:cubicBezTo>
                        <a:pt x="119" y="1694"/>
                        <a:pt x="93" y="1707"/>
                        <a:pt x="80" y="1707"/>
                      </a:cubicBezTo>
                      <a:lnTo>
                        <a:pt x="27" y="1707"/>
                      </a:lnTo>
                      <a:cubicBezTo>
                        <a:pt x="14" y="1721"/>
                        <a:pt x="0" y="1734"/>
                        <a:pt x="0" y="1760"/>
                      </a:cubicBezTo>
                      <a:cubicBezTo>
                        <a:pt x="0" y="1774"/>
                        <a:pt x="14" y="1787"/>
                        <a:pt x="27" y="1800"/>
                      </a:cubicBezTo>
                      <a:cubicBezTo>
                        <a:pt x="53" y="1800"/>
                        <a:pt x="80" y="1813"/>
                        <a:pt x="106" y="1813"/>
                      </a:cubicBezTo>
                      <a:lnTo>
                        <a:pt x="596" y="1813"/>
                      </a:lnTo>
                      <a:cubicBezTo>
                        <a:pt x="609" y="1813"/>
                        <a:pt x="622" y="1800"/>
                        <a:pt x="622" y="1800"/>
                      </a:cubicBezTo>
                      <a:cubicBezTo>
                        <a:pt x="636" y="1787"/>
                        <a:pt x="649" y="1774"/>
                        <a:pt x="649" y="1760"/>
                      </a:cubicBezTo>
                      <a:cubicBezTo>
                        <a:pt x="649" y="1734"/>
                        <a:pt x="636" y="1721"/>
                        <a:pt x="622" y="1707"/>
                      </a:cubicBezTo>
                      <a:cubicBezTo>
                        <a:pt x="609" y="1694"/>
                        <a:pt x="583" y="1694"/>
                        <a:pt x="569" y="1694"/>
                      </a:cubicBezTo>
                      <a:lnTo>
                        <a:pt x="424" y="1694"/>
                      </a:lnTo>
                      <a:lnTo>
                        <a:pt x="464" y="66"/>
                      </a:lnTo>
                      <a:cubicBezTo>
                        <a:pt x="464" y="40"/>
                        <a:pt x="450" y="27"/>
                        <a:pt x="450" y="13"/>
                      </a:cubicBezTo>
                      <a:cubicBezTo>
                        <a:pt x="450" y="0"/>
                        <a:pt x="437" y="0"/>
                        <a:pt x="411" y="0"/>
                      </a:cubicBezTo>
                      <a:close/>
                    </a:path>
                  </a:pathLst>
                </a:custGeom>
                <a:solidFill>
                  <a:srgbClr val="D2D2D2"/>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79" name="Google Shape;526;p27">
                  <a:extLst>
                    <a:ext uri="{FF2B5EF4-FFF2-40B4-BE49-F238E27FC236}">
                      <a16:creationId xmlns:a16="http://schemas.microsoft.com/office/drawing/2014/main" id="{842F1723-4926-49E7-B16D-FE61E9626743}"/>
                    </a:ext>
                  </a:extLst>
                </p:cNvPr>
                <p:cNvSpPr/>
                <p:nvPr/>
              </p:nvSpPr>
              <p:spPr>
                <a:xfrm>
                  <a:off x="3764636" y="3944007"/>
                  <a:ext cx="63671" cy="102471"/>
                </a:xfrm>
                <a:custGeom>
                  <a:avLst/>
                  <a:gdLst/>
                  <a:ahLst/>
                  <a:cxnLst/>
                  <a:rect l="l" t="t" r="r" b="b"/>
                  <a:pathLst>
                    <a:path w="1152" h="1854" extrusionOk="0">
                      <a:moveTo>
                        <a:pt x="596" y="1"/>
                      </a:moveTo>
                      <a:cubicBezTo>
                        <a:pt x="503" y="1"/>
                        <a:pt x="424" y="27"/>
                        <a:pt x="358" y="54"/>
                      </a:cubicBezTo>
                      <a:cubicBezTo>
                        <a:pt x="292" y="93"/>
                        <a:pt x="226" y="133"/>
                        <a:pt x="186" y="186"/>
                      </a:cubicBezTo>
                      <a:cubicBezTo>
                        <a:pt x="133" y="239"/>
                        <a:pt x="106" y="292"/>
                        <a:pt x="80" y="345"/>
                      </a:cubicBezTo>
                      <a:cubicBezTo>
                        <a:pt x="53" y="398"/>
                        <a:pt x="40" y="437"/>
                        <a:pt x="40" y="477"/>
                      </a:cubicBezTo>
                      <a:cubicBezTo>
                        <a:pt x="40" y="477"/>
                        <a:pt x="40" y="490"/>
                        <a:pt x="40" y="504"/>
                      </a:cubicBezTo>
                      <a:cubicBezTo>
                        <a:pt x="40" y="517"/>
                        <a:pt x="53" y="543"/>
                        <a:pt x="53" y="557"/>
                      </a:cubicBezTo>
                      <a:cubicBezTo>
                        <a:pt x="67" y="570"/>
                        <a:pt x="67" y="583"/>
                        <a:pt x="80" y="596"/>
                      </a:cubicBezTo>
                      <a:cubicBezTo>
                        <a:pt x="106" y="609"/>
                        <a:pt x="120" y="609"/>
                        <a:pt x="146" y="609"/>
                      </a:cubicBezTo>
                      <a:cubicBezTo>
                        <a:pt x="186" y="609"/>
                        <a:pt x="212" y="596"/>
                        <a:pt x="239" y="583"/>
                      </a:cubicBezTo>
                      <a:cubicBezTo>
                        <a:pt x="252" y="570"/>
                        <a:pt x="265" y="543"/>
                        <a:pt x="265" y="504"/>
                      </a:cubicBezTo>
                      <a:cubicBezTo>
                        <a:pt x="265" y="490"/>
                        <a:pt x="265" y="477"/>
                        <a:pt x="252" y="477"/>
                      </a:cubicBezTo>
                      <a:cubicBezTo>
                        <a:pt x="252" y="464"/>
                        <a:pt x="252" y="451"/>
                        <a:pt x="239" y="451"/>
                      </a:cubicBezTo>
                      <a:lnTo>
                        <a:pt x="226" y="424"/>
                      </a:lnTo>
                      <a:cubicBezTo>
                        <a:pt x="212" y="424"/>
                        <a:pt x="212" y="411"/>
                        <a:pt x="212" y="398"/>
                      </a:cubicBezTo>
                      <a:cubicBezTo>
                        <a:pt x="212" y="384"/>
                        <a:pt x="226" y="371"/>
                        <a:pt x="239" y="345"/>
                      </a:cubicBezTo>
                      <a:cubicBezTo>
                        <a:pt x="252" y="305"/>
                        <a:pt x="278" y="279"/>
                        <a:pt x="318" y="252"/>
                      </a:cubicBezTo>
                      <a:cubicBezTo>
                        <a:pt x="345" y="226"/>
                        <a:pt x="384" y="199"/>
                        <a:pt x="424" y="173"/>
                      </a:cubicBezTo>
                      <a:cubicBezTo>
                        <a:pt x="464" y="146"/>
                        <a:pt x="517" y="133"/>
                        <a:pt x="570" y="133"/>
                      </a:cubicBezTo>
                      <a:cubicBezTo>
                        <a:pt x="636" y="133"/>
                        <a:pt x="676" y="146"/>
                        <a:pt x="715" y="173"/>
                      </a:cubicBezTo>
                      <a:cubicBezTo>
                        <a:pt x="755" y="186"/>
                        <a:pt x="795" y="212"/>
                        <a:pt x="821" y="239"/>
                      </a:cubicBezTo>
                      <a:cubicBezTo>
                        <a:pt x="848" y="279"/>
                        <a:pt x="861" y="305"/>
                        <a:pt x="874" y="345"/>
                      </a:cubicBezTo>
                      <a:cubicBezTo>
                        <a:pt x="887" y="384"/>
                        <a:pt x="887" y="411"/>
                        <a:pt x="887" y="451"/>
                      </a:cubicBezTo>
                      <a:cubicBezTo>
                        <a:pt x="887" y="530"/>
                        <a:pt x="874" y="596"/>
                        <a:pt x="848" y="676"/>
                      </a:cubicBezTo>
                      <a:cubicBezTo>
                        <a:pt x="821" y="768"/>
                        <a:pt x="781" y="848"/>
                        <a:pt x="742" y="927"/>
                      </a:cubicBezTo>
                      <a:cubicBezTo>
                        <a:pt x="689" y="1007"/>
                        <a:pt x="636" y="1099"/>
                        <a:pt x="583" y="1179"/>
                      </a:cubicBezTo>
                      <a:cubicBezTo>
                        <a:pt x="530" y="1258"/>
                        <a:pt x="464" y="1337"/>
                        <a:pt x="398" y="1404"/>
                      </a:cubicBezTo>
                      <a:cubicBezTo>
                        <a:pt x="345" y="1470"/>
                        <a:pt x="278" y="1536"/>
                        <a:pt x="212" y="1602"/>
                      </a:cubicBezTo>
                      <a:cubicBezTo>
                        <a:pt x="159" y="1655"/>
                        <a:pt x="93" y="1708"/>
                        <a:pt x="53" y="1748"/>
                      </a:cubicBezTo>
                      <a:cubicBezTo>
                        <a:pt x="40" y="1761"/>
                        <a:pt x="27" y="1761"/>
                        <a:pt x="14" y="1774"/>
                      </a:cubicBezTo>
                      <a:cubicBezTo>
                        <a:pt x="1" y="1787"/>
                        <a:pt x="1" y="1787"/>
                        <a:pt x="1" y="1801"/>
                      </a:cubicBezTo>
                      <a:cubicBezTo>
                        <a:pt x="1" y="1814"/>
                        <a:pt x="1" y="1827"/>
                        <a:pt x="14" y="1840"/>
                      </a:cubicBezTo>
                      <a:cubicBezTo>
                        <a:pt x="27" y="1854"/>
                        <a:pt x="40" y="1854"/>
                        <a:pt x="67" y="1854"/>
                      </a:cubicBezTo>
                      <a:cubicBezTo>
                        <a:pt x="80" y="1854"/>
                        <a:pt x="106" y="1854"/>
                        <a:pt x="120" y="1840"/>
                      </a:cubicBezTo>
                      <a:cubicBezTo>
                        <a:pt x="146" y="1840"/>
                        <a:pt x="146" y="1840"/>
                        <a:pt x="159" y="1827"/>
                      </a:cubicBezTo>
                      <a:lnTo>
                        <a:pt x="676" y="1827"/>
                      </a:lnTo>
                      <a:cubicBezTo>
                        <a:pt x="715" y="1827"/>
                        <a:pt x="768" y="1827"/>
                        <a:pt x="808" y="1840"/>
                      </a:cubicBezTo>
                      <a:lnTo>
                        <a:pt x="953" y="1840"/>
                      </a:lnTo>
                      <a:cubicBezTo>
                        <a:pt x="967" y="1840"/>
                        <a:pt x="967" y="1827"/>
                        <a:pt x="980" y="1827"/>
                      </a:cubicBezTo>
                      <a:cubicBezTo>
                        <a:pt x="1006" y="1814"/>
                        <a:pt x="1020" y="1801"/>
                        <a:pt x="1020" y="1787"/>
                      </a:cubicBezTo>
                      <a:cubicBezTo>
                        <a:pt x="1059" y="1721"/>
                        <a:pt x="1099" y="1668"/>
                        <a:pt x="1112" y="1629"/>
                      </a:cubicBezTo>
                      <a:cubicBezTo>
                        <a:pt x="1139" y="1589"/>
                        <a:pt x="1152" y="1576"/>
                        <a:pt x="1152" y="1562"/>
                      </a:cubicBezTo>
                      <a:cubicBezTo>
                        <a:pt x="1152" y="1536"/>
                        <a:pt x="1139" y="1523"/>
                        <a:pt x="1126" y="1523"/>
                      </a:cubicBezTo>
                      <a:cubicBezTo>
                        <a:pt x="1112" y="1509"/>
                        <a:pt x="1099" y="1509"/>
                        <a:pt x="1086" y="1509"/>
                      </a:cubicBezTo>
                      <a:cubicBezTo>
                        <a:pt x="1059" y="1509"/>
                        <a:pt x="1046" y="1509"/>
                        <a:pt x="1033" y="1523"/>
                      </a:cubicBezTo>
                      <a:cubicBezTo>
                        <a:pt x="1020" y="1536"/>
                        <a:pt x="1020" y="1549"/>
                        <a:pt x="1006" y="1562"/>
                      </a:cubicBezTo>
                      <a:lnTo>
                        <a:pt x="953" y="1655"/>
                      </a:lnTo>
                      <a:cubicBezTo>
                        <a:pt x="940" y="1668"/>
                        <a:pt x="927" y="1682"/>
                        <a:pt x="914" y="1682"/>
                      </a:cubicBezTo>
                      <a:cubicBezTo>
                        <a:pt x="914" y="1695"/>
                        <a:pt x="901" y="1695"/>
                        <a:pt x="887" y="1695"/>
                      </a:cubicBezTo>
                      <a:lnTo>
                        <a:pt x="464" y="1695"/>
                      </a:lnTo>
                      <a:cubicBezTo>
                        <a:pt x="398" y="1695"/>
                        <a:pt x="345" y="1682"/>
                        <a:pt x="292" y="1682"/>
                      </a:cubicBezTo>
                      <a:cubicBezTo>
                        <a:pt x="331" y="1642"/>
                        <a:pt x="384" y="1602"/>
                        <a:pt x="437" y="1536"/>
                      </a:cubicBezTo>
                      <a:cubicBezTo>
                        <a:pt x="490" y="1483"/>
                        <a:pt x="543" y="1417"/>
                        <a:pt x="609" y="1351"/>
                      </a:cubicBezTo>
                      <a:cubicBezTo>
                        <a:pt x="662" y="1284"/>
                        <a:pt x="715" y="1218"/>
                        <a:pt x="768" y="1139"/>
                      </a:cubicBezTo>
                      <a:cubicBezTo>
                        <a:pt x="821" y="1073"/>
                        <a:pt x="874" y="993"/>
                        <a:pt x="914" y="914"/>
                      </a:cubicBezTo>
                      <a:cubicBezTo>
                        <a:pt x="953" y="834"/>
                        <a:pt x="993" y="768"/>
                        <a:pt x="1006" y="689"/>
                      </a:cubicBezTo>
                      <a:cubicBezTo>
                        <a:pt x="1033" y="609"/>
                        <a:pt x="1046" y="530"/>
                        <a:pt x="1046" y="451"/>
                      </a:cubicBezTo>
                      <a:cubicBezTo>
                        <a:pt x="1046" y="398"/>
                        <a:pt x="1046" y="332"/>
                        <a:pt x="1033" y="279"/>
                      </a:cubicBezTo>
                      <a:cubicBezTo>
                        <a:pt x="1006" y="226"/>
                        <a:pt x="980" y="173"/>
                        <a:pt x="953" y="133"/>
                      </a:cubicBezTo>
                      <a:cubicBezTo>
                        <a:pt x="914" y="93"/>
                        <a:pt x="861" y="67"/>
                        <a:pt x="808" y="40"/>
                      </a:cubicBezTo>
                      <a:cubicBezTo>
                        <a:pt x="755" y="14"/>
                        <a:pt x="676" y="1"/>
                        <a:pt x="596" y="1"/>
                      </a:cubicBezTo>
                      <a:close/>
                    </a:path>
                  </a:pathLst>
                </a:custGeom>
                <a:solidFill>
                  <a:srgbClr val="D2D2D2"/>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80" name="Google Shape;527;p27">
                  <a:extLst>
                    <a:ext uri="{FF2B5EF4-FFF2-40B4-BE49-F238E27FC236}">
                      <a16:creationId xmlns:a16="http://schemas.microsoft.com/office/drawing/2014/main" id="{2C1B97DE-EADC-4C49-8166-AF77F5C3197E}"/>
                    </a:ext>
                  </a:extLst>
                </p:cNvPr>
                <p:cNvSpPr/>
                <p:nvPr/>
              </p:nvSpPr>
              <p:spPr>
                <a:xfrm>
                  <a:off x="3829745" y="3991539"/>
                  <a:ext cx="65882" cy="57149"/>
                </a:xfrm>
                <a:custGeom>
                  <a:avLst/>
                  <a:gdLst/>
                  <a:ahLst/>
                  <a:cxnLst/>
                  <a:rect l="l" t="t" r="r" b="b"/>
                  <a:pathLst>
                    <a:path w="1192" h="1034" extrusionOk="0">
                      <a:moveTo>
                        <a:pt x="173" y="1"/>
                      </a:moveTo>
                      <a:cubicBezTo>
                        <a:pt x="93" y="1"/>
                        <a:pt x="53" y="1"/>
                        <a:pt x="27" y="14"/>
                      </a:cubicBezTo>
                      <a:cubicBezTo>
                        <a:pt x="14" y="27"/>
                        <a:pt x="0" y="41"/>
                        <a:pt x="0" y="67"/>
                      </a:cubicBezTo>
                      <a:cubicBezTo>
                        <a:pt x="0" y="80"/>
                        <a:pt x="14" y="107"/>
                        <a:pt x="27" y="107"/>
                      </a:cubicBezTo>
                      <a:cubicBezTo>
                        <a:pt x="53" y="120"/>
                        <a:pt x="80" y="120"/>
                        <a:pt x="120" y="120"/>
                      </a:cubicBezTo>
                      <a:cubicBezTo>
                        <a:pt x="159" y="120"/>
                        <a:pt x="186" y="133"/>
                        <a:pt x="199" y="147"/>
                      </a:cubicBezTo>
                      <a:cubicBezTo>
                        <a:pt x="212" y="147"/>
                        <a:pt x="239" y="173"/>
                        <a:pt x="265" y="199"/>
                      </a:cubicBezTo>
                      <a:lnTo>
                        <a:pt x="490" y="517"/>
                      </a:lnTo>
                      <a:lnTo>
                        <a:pt x="450" y="557"/>
                      </a:lnTo>
                      <a:lnTo>
                        <a:pt x="424" y="610"/>
                      </a:lnTo>
                      <a:lnTo>
                        <a:pt x="371" y="676"/>
                      </a:lnTo>
                      <a:cubicBezTo>
                        <a:pt x="345" y="702"/>
                        <a:pt x="318" y="742"/>
                        <a:pt x="278" y="795"/>
                      </a:cubicBezTo>
                      <a:cubicBezTo>
                        <a:pt x="265" y="808"/>
                        <a:pt x="252" y="822"/>
                        <a:pt x="239" y="835"/>
                      </a:cubicBezTo>
                      <a:cubicBezTo>
                        <a:pt x="225" y="835"/>
                        <a:pt x="199" y="835"/>
                        <a:pt x="186" y="848"/>
                      </a:cubicBezTo>
                      <a:cubicBezTo>
                        <a:pt x="146" y="848"/>
                        <a:pt x="120" y="848"/>
                        <a:pt x="93" y="861"/>
                      </a:cubicBezTo>
                      <a:cubicBezTo>
                        <a:pt x="67" y="874"/>
                        <a:pt x="53" y="888"/>
                        <a:pt x="53" y="914"/>
                      </a:cubicBezTo>
                      <a:cubicBezTo>
                        <a:pt x="53" y="927"/>
                        <a:pt x="53" y="941"/>
                        <a:pt x="53" y="941"/>
                      </a:cubicBezTo>
                      <a:cubicBezTo>
                        <a:pt x="67" y="954"/>
                        <a:pt x="67" y="954"/>
                        <a:pt x="80" y="967"/>
                      </a:cubicBezTo>
                      <a:lnTo>
                        <a:pt x="398" y="967"/>
                      </a:lnTo>
                      <a:cubicBezTo>
                        <a:pt x="398" y="967"/>
                        <a:pt x="411" y="967"/>
                        <a:pt x="424" y="980"/>
                      </a:cubicBezTo>
                      <a:lnTo>
                        <a:pt x="477" y="980"/>
                      </a:lnTo>
                      <a:cubicBezTo>
                        <a:pt x="490" y="980"/>
                        <a:pt x="517" y="967"/>
                        <a:pt x="530" y="967"/>
                      </a:cubicBezTo>
                      <a:cubicBezTo>
                        <a:pt x="556" y="954"/>
                        <a:pt x="570" y="941"/>
                        <a:pt x="570" y="914"/>
                      </a:cubicBezTo>
                      <a:cubicBezTo>
                        <a:pt x="570" y="901"/>
                        <a:pt x="556" y="901"/>
                        <a:pt x="556" y="888"/>
                      </a:cubicBezTo>
                      <a:cubicBezTo>
                        <a:pt x="543" y="861"/>
                        <a:pt x="503" y="861"/>
                        <a:pt x="464" y="861"/>
                      </a:cubicBezTo>
                      <a:cubicBezTo>
                        <a:pt x="450" y="861"/>
                        <a:pt x="437" y="861"/>
                        <a:pt x="424" y="848"/>
                      </a:cubicBezTo>
                      <a:cubicBezTo>
                        <a:pt x="424" y="848"/>
                        <a:pt x="424" y="848"/>
                        <a:pt x="424" y="835"/>
                      </a:cubicBezTo>
                      <a:cubicBezTo>
                        <a:pt x="424" y="835"/>
                        <a:pt x="424" y="822"/>
                        <a:pt x="437" y="808"/>
                      </a:cubicBezTo>
                      <a:cubicBezTo>
                        <a:pt x="450" y="782"/>
                        <a:pt x="464" y="782"/>
                        <a:pt x="464" y="769"/>
                      </a:cubicBezTo>
                      <a:cubicBezTo>
                        <a:pt x="490" y="742"/>
                        <a:pt x="503" y="729"/>
                        <a:pt x="517" y="702"/>
                      </a:cubicBezTo>
                      <a:cubicBezTo>
                        <a:pt x="530" y="689"/>
                        <a:pt x="543" y="663"/>
                        <a:pt x="570" y="636"/>
                      </a:cubicBezTo>
                      <a:cubicBezTo>
                        <a:pt x="583" y="649"/>
                        <a:pt x="609" y="676"/>
                        <a:pt x="623" y="716"/>
                      </a:cubicBezTo>
                      <a:cubicBezTo>
                        <a:pt x="649" y="742"/>
                        <a:pt x="662" y="755"/>
                        <a:pt x="689" y="782"/>
                      </a:cubicBezTo>
                      <a:cubicBezTo>
                        <a:pt x="702" y="808"/>
                        <a:pt x="715" y="835"/>
                        <a:pt x="728" y="848"/>
                      </a:cubicBezTo>
                      <a:cubicBezTo>
                        <a:pt x="728" y="861"/>
                        <a:pt x="742" y="874"/>
                        <a:pt x="742" y="888"/>
                      </a:cubicBezTo>
                      <a:cubicBezTo>
                        <a:pt x="742" y="901"/>
                        <a:pt x="742" y="901"/>
                        <a:pt x="728" y="914"/>
                      </a:cubicBezTo>
                      <a:lnTo>
                        <a:pt x="702" y="914"/>
                      </a:lnTo>
                      <a:cubicBezTo>
                        <a:pt x="689" y="914"/>
                        <a:pt x="675" y="927"/>
                        <a:pt x="675" y="941"/>
                      </a:cubicBezTo>
                      <a:cubicBezTo>
                        <a:pt x="675" y="954"/>
                        <a:pt x="662" y="967"/>
                        <a:pt x="662" y="967"/>
                      </a:cubicBezTo>
                      <a:cubicBezTo>
                        <a:pt x="662" y="980"/>
                        <a:pt x="675" y="994"/>
                        <a:pt x="689" y="1007"/>
                      </a:cubicBezTo>
                      <a:cubicBezTo>
                        <a:pt x="702" y="1033"/>
                        <a:pt x="728" y="1033"/>
                        <a:pt x="768" y="1033"/>
                      </a:cubicBezTo>
                      <a:lnTo>
                        <a:pt x="1086" y="1033"/>
                      </a:lnTo>
                      <a:cubicBezTo>
                        <a:pt x="1112" y="1033"/>
                        <a:pt x="1139" y="1033"/>
                        <a:pt x="1152" y="1020"/>
                      </a:cubicBezTo>
                      <a:cubicBezTo>
                        <a:pt x="1178" y="1020"/>
                        <a:pt x="1192" y="1007"/>
                        <a:pt x="1192" y="980"/>
                      </a:cubicBezTo>
                      <a:cubicBezTo>
                        <a:pt x="1192" y="954"/>
                        <a:pt x="1178" y="941"/>
                        <a:pt x="1165" y="941"/>
                      </a:cubicBezTo>
                      <a:cubicBezTo>
                        <a:pt x="1139" y="927"/>
                        <a:pt x="1125" y="927"/>
                        <a:pt x="1099" y="927"/>
                      </a:cubicBezTo>
                      <a:cubicBezTo>
                        <a:pt x="1073" y="927"/>
                        <a:pt x="1046" y="914"/>
                        <a:pt x="1033" y="914"/>
                      </a:cubicBezTo>
                      <a:cubicBezTo>
                        <a:pt x="1020" y="914"/>
                        <a:pt x="993" y="914"/>
                        <a:pt x="967" y="901"/>
                      </a:cubicBezTo>
                      <a:cubicBezTo>
                        <a:pt x="967" y="901"/>
                        <a:pt x="953" y="888"/>
                        <a:pt x="940" y="888"/>
                      </a:cubicBezTo>
                      <a:cubicBezTo>
                        <a:pt x="927" y="874"/>
                        <a:pt x="914" y="848"/>
                        <a:pt x="887" y="822"/>
                      </a:cubicBezTo>
                      <a:cubicBezTo>
                        <a:pt x="861" y="795"/>
                        <a:pt x="834" y="755"/>
                        <a:pt x="795" y="716"/>
                      </a:cubicBezTo>
                      <a:cubicBezTo>
                        <a:pt x="755" y="663"/>
                        <a:pt x="715" y="597"/>
                        <a:pt x="649" y="517"/>
                      </a:cubicBezTo>
                      <a:cubicBezTo>
                        <a:pt x="689" y="477"/>
                        <a:pt x="715" y="438"/>
                        <a:pt x="742" y="398"/>
                      </a:cubicBezTo>
                      <a:cubicBezTo>
                        <a:pt x="768" y="358"/>
                        <a:pt x="795" y="319"/>
                        <a:pt x="834" y="266"/>
                      </a:cubicBezTo>
                      <a:cubicBezTo>
                        <a:pt x="861" y="239"/>
                        <a:pt x="874" y="226"/>
                        <a:pt x="900" y="213"/>
                      </a:cubicBezTo>
                      <a:cubicBezTo>
                        <a:pt x="927" y="213"/>
                        <a:pt x="940" y="199"/>
                        <a:pt x="980" y="199"/>
                      </a:cubicBezTo>
                      <a:lnTo>
                        <a:pt x="1125" y="199"/>
                      </a:lnTo>
                      <a:cubicBezTo>
                        <a:pt x="1139" y="199"/>
                        <a:pt x="1152" y="186"/>
                        <a:pt x="1165" y="186"/>
                      </a:cubicBezTo>
                      <a:cubicBezTo>
                        <a:pt x="1178" y="173"/>
                        <a:pt x="1178" y="160"/>
                        <a:pt x="1178" y="147"/>
                      </a:cubicBezTo>
                      <a:cubicBezTo>
                        <a:pt x="1178" y="107"/>
                        <a:pt x="1165" y="80"/>
                        <a:pt x="1125" y="80"/>
                      </a:cubicBezTo>
                      <a:lnTo>
                        <a:pt x="728" y="80"/>
                      </a:lnTo>
                      <a:cubicBezTo>
                        <a:pt x="689" y="80"/>
                        <a:pt x="675" y="80"/>
                        <a:pt x="649" y="94"/>
                      </a:cubicBezTo>
                      <a:cubicBezTo>
                        <a:pt x="636" y="107"/>
                        <a:pt x="623" y="120"/>
                        <a:pt x="623" y="147"/>
                      </a:cubicBezTo>
                      <a:cubicBezTo>
                        <a:pt x="623" y="160"/>
                        <a:pt x="636" y="173"/>
                        <a:pt x="649" y="186"/>
                      </a:cubicBezTo>
                      <a:cubicBezTo>
                        <a:pt x="662" y="186"/>
                        <a:pt x="662" y="199"/>
                        <a:pt x="675" y="199"/>
                      </a:cubicBezTo>
                      <a:cubicBezTo>
                        <a:pt x="675" y="199"/>
                        <a:pt x="689" y="199"/>
                        <a:pt x="689" y="213"/>
                      </a:cubicBezTo>
                      <a:cubicBezTo>
                        <a:pt x="689" y="213"/>
                        <a:pt x="675" y="226"/>
                        <a:pt x="662" y="252"/>
                      </a:cubicBezTo>
                      <a:cubicBezTo>
                        <a:pt x="649" y="266"/>
                        <a:pt x="636" y="292"/>
                        <a:pt x="623" y="319"/>
                      </a:cubicBezTo>
                      <a:lnTo>
                        <a:pt x="570" y="398"/>
                      </a:lnTo>
                      <a:cubicBezTo>
                        <a:pt x="543" y="372"/>
                        <a:pt x="517" y="345"/>
                        <a:pt x="503" y="305"/>
                      </a:cubicBezTo>
                      <a:cubicBezTo>
                        <a:pt x="477" y="279"/>
                        <a:pt x="464" y="252"/>
                        <a:pt x="450" y="239"/>
                      </a:cubicBezTo>
                      <a:cubicBezTo>
                        <a:pt x="437" y="213"/>
                        <a:pt x="424" y="199"/>
                        <a:pt x="411" y="173"/>
                      </a:cubicBezTo>
                      <a:cubicBezTo>
                        <a:pt x="411" y="160"/>
                        <a:pt x="398" y="147"/>
                        <a:pt x="398" y="147"/>
                      </a:cubicBezTo>
                      <a:cubicBezTo>
                        <a:pt x="398" y="133"/>
                        <a:pt x="411" y="133"/>
                        <a:pt x="424" y="133"/>
                      </a:cubicBezTo>
                      <a:lnTo>
                        <a:pt x="477" y="133"/>
                      </a:lnTo>
                      <a:cubicBezTo>
                        <a:pt x="490" y="133"/>
                        <a:pt x="517" y="120"/>
                        <a:pt x="530" y="107"/>
                      </a:cubicBezTo>
                      <a:cubicBezTo>
                        <a:pt x="543" y="94"/>
                        <a:pt x="543" y="80"/>
                        <a:pt x="543" y="67"/>
                      </a:cubicBezTo>
                      <a:cubicBezTo>
                        <a:pt x="543" y="54"/>
                        <a:pt x="543" y="54"/>
                        <a:pt x="543" y="41"/>
                      </a:cubicBezTo>
                      <a:cubicBezTo>
                        <a:pt x="543" y="41"/>
                        <a:pt x="530" y="27"/>
                        <a:pt x="530" y="27"/>
                      </a:cubicBezTo>
                      <a:cubicBezTo>
                        <a:pt x="517" y="14"/>
                        <a:pt x="503" y="14"/>
                        <a:pt x="490" y="1"/>
                      </a:cubicBezTo>
                      <a:close/>
                    </a:path>
                  </a:pathLst>
                </a:custGeom>
                <a:solidFill>
                  <a:srgbClr val="D2D2D2"/>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81" name="Google Shape;528;p27">
                  <a:extLst>
                    <a:ext uri="{FF2B5EF4-FFF2-40B4-BE49-F238E27FC236}">
                      <a16:creationId xmlns:a16="http://schemas.microsoft.com/office/drawing/2014/main" id="{3BB91B02-6D7B-4EC1-B236-752097DC6F9F}"/>
                    </a:ext>
                  </a:extLst>
                </p:cNvPr>
                <p:cNvSpPr/>
                <p:nvPr/>
              </p:nvSpPr>
              <p:spPr>
                <a:xfrm>
                  <a:off x="3901430" y="3946218"/>
                  <a:ext cx="60023" cy="100260"/>
                </a:xfrm>
                <a:custGeom>
                  <a:avLst/>
                  <a:gdLst/>
                  <a:ahLst/>
                  <a:cxnLst/>
                  <a:rect l="l" t="t" r="r" b="b"/>
                  <a:pathLst>
                    <a:path w="1086" h="1814" extrusionOk="0">
                      <a:moveTo>
                        <a:pt x="861" y="0"/>
                      </a:moveTo>
                      <a:cubicBezTo>
                        <a:pt x="834" y="0"/>
                        <a:pt x="781" y="0"/>
                        <a:pt x="728" y="14"/>
                      </a:cubicBezTo>
                      <a:lnTo>
                        <a:pt x="530" y="14"/>
                      </a:lnTo>
                      <a:cubicBezTo>
                        <a:pt x="464" y="14"/>
                        <a:pt x="398" y="27"/>
                        <a:pt x="331" y="27"/>
                      </a:cubicBezTo>
                      <a:cubicBezTo>
                        <a:pt x="265" y="40"/>
                        <a:pt x="212" y="40"/>
                        <a:pt x="173" y="40"/>
                      </a:cubicBezTo>
                      <a:cubicBezTo>
                        <a:pt x="146" y="53"/>
                        <a:pt x="133" y="67"/>
                        <a:pt x="133" y="93"/>
                      </a:cubicBezTo>
                      <a:cubicBezTo>
                        <a:pt x="133" y="159"/>
                        <a:pt x="120" y="212"/>
                        <a:pt x="120" y="265"/>
                      </a:cubicBezTo>
                      <a:cubicBezTo>
                        <a:pt x="120" y="318"/>
                        <a:pt x="106" y="358"/>
                        <a:pt x="106" y="397"/>
                      </a:cubicBezTo>
                      <a:cubicBezTo>
                        <a:pt x="106" y="437"/>
                        <a:pt x="93" y="477"/>
                        <a:pt x="93" y="530"/>
                      </a:cubicBezTo>
                      <a:cubicBezTo>
                        <a:pt x="93" y="569"/>
                        <a:pt x="80" y="622"/>
                        <a:pt x="67" y="675"/>
                      </a:cubicBezTo>
                      <a:cubicBezTo>
                        <a:pt x="67" y="702"/>
                        <a:pt x="67" y="715"/>
                        <a:pt x="67" y="742"/>
                      </a:cubicBezTo>
                      <a:cubicBezTo>
                        <a:pt x="67" y="755"/>
                        <a:pt x="67" y="768"/>
                        <a:pt x="67" y="781"/>
                      </a:cubicBezTo>
                      <a:cubicBezTo>
                        <a:pt x="67" y="821"/>
                        <a:pt x="67" y="861"/>
                        <a:pt x="80" y="887"/>
                      </a:cubicBezTo>
                      <a:cubicBezTo>
                        <a:pt x="93" y="914"/>
                        <a:pt x="106" y="927"/>
                        <a:pt x="146" y="927"/>
                      </a:cubicBezTo>
                      <a:cubicBezTo>
                        <a:pt x="159" y="927"/>
                        <a:pt x="173" y="927"/>
                        <a:pt x="212" y="914"/>
                      </a:cubicBezTo>
                      <a:cubicBezTo>
                        <a:pt x="239" y="914"/>
                        <a:pt x="265" y="900"/>
                        <a:pt x="305" y="900"/>
                      </a:cubicBezTo>
                      <a:cubicBezTo>
                        <a:pt x="345" y="887"/>
                        <a:pt x="384" y="874"/>
                        <a:pt x="424" y="874"/>
                      </a:cubicBezTo>
                      <a:cubicBezTo>
                        <a:pt x="464" y="861"/>
                        <a:pt x="503" y="861"/>
                        <a:pt x="556" y="861"/>
                      </a:cubicBezTo>
                      <a:cubicBezTo>
                        <a:pt x="623" y="861"/>
                        <a:pt x="689" y="874"/>
                        <a:pt x="728" y="887"/>
                      </a:cubicBezTo>
                      <a:cubicBezTo>
                        <a:pt x="781" y="914"/>
                        <a:pt x="821" y="940"/>
                        <a:pt x="848" y="967"/>
                      </a:cubicBezTo>
                      <a:cubicBezTo>
                        <a:pt x="874" y="993"/>
                        <a:pt x="901" y="1033"/>
                        <a:pt x="914" y="1072"/>
                      </a:cubicBezTo>
                      <a:cubicBezTo>
                        <a:pt x="914" y="1112"/>
                        <a:pt x="927" y="1152"/>
                        <a:pt x="927" y="1192"/>
                      </a:cubicBezTo>
                      <a:cubicBezTo>
                        <a:pt x="927" y="1244"/>
                        <a:pt x="914" y="1311"/>
                        <a:pt x="887" y="1364"/>
                      </a:cubicBezTo>
                      <a:cubicBezTo>
                        <a:pt x="874" y="1430"/>
                        <a:pt x="834" y="1483"/>
                        <a:pt x="795" y="1522"/>
                      </a:cubicBezTo>
                      <a:cubicBezTo>
                        <a:pt x="742" y="1575"/>
                        <a:pt x="689" y="1615"/>
                        <a:pt x="623" y="1642"/>
                      </a:cubicBezTo>
                      <a:cubicBezTo>
                        <a:pt x="543" y="1668"/>
                        <a:pt x="464" y="1681"/>
                        <a:pt x="371" y="1681"/>
                      </a:cubicBezTo>
                      <a:lnTo>
                        <a:pt x="292" y="1681"/>
                      </a:lnTo>
                      <a:cubicBezTo>
                        <a:pt x="265" y="1668"/>
                        <a:pt x="239" y="1668"/>
                        <a:pt x="212" y="1655"/>
                      </a:cubicBezTo>
                      <a:cubicBezTo>
                        <a:pt x="199" y="1642"/>
                        <a:pt x="173" y="1642"/>
                        <a:pt x="159" y="1628"/>
                      </a:cubicBezTo>
                      <a:cubicBezTo>
                        <a:pt x="146" y="1615"/>
                        <a:pt x="146" y="1602"/>
                        <a:pt x="146" y="1589"/>
                      </a:cubicBezTo>
                      <a:cubicBezTo>
                        <a:pt x="146" y="1562"/>
                        <a:pt x="146" y="1549"/>
                        <a:pt x="159" y="1549"/>
                      </a:cubicBezTo>
                      <a:cubicBezTo>
                        <a:pt x="173" y="1536"/>
                        <a:pt x="199" y="1536"/>
                        <a:pt x="212" y="1536"/>
                      </a:cubicBezTo>
                      <a:cubicBezTo>
                        <a:pt x="226" y="1522"/>
                        <a:pt x="239" y="1522"/>
                        <a:pt x="252" y="1509"/>
                      </a:cubicBezTo>
                      <a:cubicBezTo>
                        <a:pt x="265" y="1496"/>
                        <a:pt x="278" y="1483"/>
                        <a:pt x="278" y="1456"/>
                      </a:cubicBezTo>
                      <a:cubicBezTo>
                        <a:pt x="278" y="1417"/>
                        <a:pt x="265" y="1390"/>
                        <a:pt x="239" y="1377"/>
                      </a:cubicBezTo>
                      <a:cubicBezTo>
                        <a:pt x="226" y="1364"/>
                        <a:pt x="199" y="1364"/>
                        <a:pt x="173" y="1364"/>
                      </a:cubicBezTo>
                      <a:cubicBezTo>
                        <a:pt x="146" y="1364"/>
                        <a:pt x="133" y="1364"/>
                        <a:pt x="106" y="1377"/>
                      </a:cubicBezTo>
                      <a:cubicBezTo>
                        <a:pt x="93" y="1390"/>
                        <a:pt x="67" y="1403"/>
                        <a:pt x="53" y="1417"/>
                      </a:cubicBezTo>
                      <a:cubicBezTo>
                        <a:pt x="40" y="1443"/>
                        <a:pt x="27" y="1456"/>
                        <a:pt x="14" y="1483"/>
                      </a:cubicBezTo>
                      <a:cubicBezTo>
                        <a:pt x="14" y="1509"/>
                        <a:pt x="1" y="1536"/>
                        <a:pt x="1" y="1562"/>
                      </a:cubicBezTo>
                      <a:cubicBezTo>
                        <a:pt x="1" y="1628"/>
                        <a:pt x="27" y="1681"/>
                        <a:pt x="53" y="1708"/>
                      </a:cubicBezTo>
                      <a:cubicBezTo>
                        <a:pt x="80" y="1747"/>
                        <a:pt x="120" y="1774"/>
                        <a:pt x="159" y="1787"/>
                      </a:cubicBezTo>
                      <a:cubicBezTo>
                        <a:pt x="199" y="1800"/>
                        <a:pt x="239" y="1814"/>
                        <a:pt x="278" y="1814"/>
                      </a:cubicBezTo>
                      <a:lnTo>
                        <a:pt x="371" y="1814"/>
                      </a:lnTo>
                      <a:cubicBezTo>
                        <a:pt x="503" y="1814"/>
                        <a:pt x="609" y="1800"/>
                        <a:pt x="689" y="1761"/>
                      </a:cubicBezTo>
                      <a:cubicBezTo>
                        <a:pt x="781" y="1721"/>
                        <a:pt x="861" y="1681"/>
                        <a:pt x="914" y="1615"/>
                      </a:cubicBezTo>
                      <a:cubicBezTo>
                        <a:pt x="980" y="1562"/>
                        <a:pt x="1020" y="1496"/>
                        <a:pt x="1046" y="1417"/>
                      </a:cubicBezTo>
                      <a:cubicBezTo>
                        <a:pt x="1073" y="1350"/>
                        <a:pt x="1086" y="1271"/>
                        <a:pt x="1086" y="1205"/>
                      </a:cubicBezTo>
                      <a:cubicBezTo>
                        <a:pt x="1086" y="1152"/>
                        <a:pt x="1086" y="1086"/>
                        <a:pt x="1059" y="1033"/>
                      </a:cubicBezTo>
                      <a:cubicBezTo>
                        <a:pt x="1046" y="967"/>
                        <a:pt x="1020" y="914"/>
                        <a:pt x="967" y="874"/>
                      </a:cubicBezTo>
                      <a:cubicBezTo>
                        <a:pt x="940" y="821"/>
                        <a:pt x="887" y="781"/>
                        <a:pt x="821" y="755"/>
                      </a:cubicBezTo>
                      <a:cubicBezTo>
                        <a:pt x="755" y="728"/>
                        <a:pt x="662" y="715"/>
                        <a:pt x="570" y="715"/>
                      </a:cubicBezTo>
                      <a:lnTo>
                        <a:pt x="464" y="715"/>
                      </a:lnTo>
                      <a:cubicBezTo>
                        <a:pt x="424" y="728"/>
                        <a:pt x="384" y="728"/>
                        <a:pt x="358" y="742"/>
                      </a:cubicBezTo>
                      <a:cubicBezTo>
                        <a:pt x="318" y="742"/>
                        <a:pt x="292" y="755"/>
                        <a:pt x="265" y="755"/>
                      </a:cubicBezTo>
                      <a:cubicBezTo>
                        <a:pt x="239" y="768"/>
                        <a:pt x="226" y="768"/>
                        <a:pt x="212" y="768"/>
                      </a:cubicBezTo>
                      <a:lnTo>
                        <a:pt x="292" y="199"/>
                      </a:lnTo>
                      <a:cubicBezTo>
                        <a:pt x="318" y="186"/>
                        <a:pt x="345" y="186"/>
                        <a:pt x="398" y="172"/>
                      </a:cubicBezTo>
                      <a:cubicBezTo>
                        <a:pt x="464" y="172"/>
                        <a:pt x="517" y="172"/>
                        <a:pt x="570" y="159"/>
                      </a:cubicBezTo>
                      <a:lnTo>
                        <a:pt x="874" y="159"/>
                      </a:lnTo>
                      <a:cubicBezTo>
                        <a:pt x="901" y="159"/>
                        <a:pt x="914" y="146"/>
                        <a:pt x="940" y="146"/>
                      </a:cubicBezTo>
                      <a:cubicBezTo>
                        <a:pt x="967" y="133"/>
                        <a:pt x="980" y="106"/>
                        <a:pt x="980" y="80"/>
                      </a:cubicBezTo>
                      <a:cubicBezTo>
                        <a:pt x="980" y="53"/>
                        <a:pt x="967" y="27"/>
                        <a:pt x="940" y="27"/>
                      </a:cubicBezTo>
                      <a:cubicBezTo>
                        <a:pt x="927" y="14"/>
                        <a:pt x="887" y="0"/>
                        <a:pt x="861" y="0"/>
                      </a:cubicBezTo>
                      <a:close/>
                    </a:path>
                  </a:pathLst>
                </a:custGeom>
                <a:solidFill>
                  <a:srgbClr val="D2D2D2"/>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82" name="Google Shape;529;p27">
                  <a:extLst>
                    <a:ext uri="{FF2B5EF4-FFF2-40B4-BE49-F238E27FC236}">
                      <a16:creationId xmlns:a16="http://schemas.microsoft.com/office/drawing/2014/main" id="{B1E317D3-7F61-4726-AFEC-3EE6B5BF7F5B}"/>
                    </a:ext>
                  </a:extLst>
                </p:cNvPr>
                <p:cNvSpPr/>
                <p:nvPr/>
              </p:nvSpPr>
              <p:spPr>
                <a:xfrm>
                  <a:off x="3885346" y="4261478"/>
                  <a:ext cx="143426" cy="143426"/>
                </a:xfrm>
                <a:custGeom>
                  <a:avLst/>
                  <a:gdLst/>
                  <a:ahLst/>
                  <a:cxnLst/>
                  <a:rect l="l" t="t" r="r" b="b"/>
                  <a:pathLst>
                    <a:path w="2595" h="2595" extrusionOk="0">
                      <a:moveTo>
                        <a:pt x="503" y="1"/>
                      </a:moveTo>
                      <a:cubicBezTo>
                        <a:pt x="225" y="1"/>
                        <a:pt x="0" y="226"/>
                        <a:pt x="0" y="504"/>
                      </a:cubicBezTo>
                      <a:lnTo>
                        <a:pt x="0" y="2052"/>
                      </a:lnTo>
                      <a:cubicBezTo>
                        <a:pt x="0" y="2383"/>
                        <a:pt x="225" y="2595"/>
                        <a:pt x="503" y="2595"/>
                      </a:cubicBezTo>
                      <a:lnTo>
                        <a:pt x="2052" y="2595"/>
                      </a:lnTo>
                      <a:cubicBezTo>
                        <a:pt x="2383" y="2595"/>
                        <a:pt x="2594" y="2383"/>
                        <a:pt x="2594" y="2052"/>
                      </a:cubicBezTo>
                      <a:lnTo>
                        <a:pt x="2594" y="504"/>
                      </a:lnTo>
                      <a:cubicBezTo>
                        <a:pt x="2594" y="226"/>
                        <a:pt x="2383" y="1"/>
                        <a:pt x="2052" y="1"/>
                      </a:cubicBezTo>
                      <a:close/>
                    </a:path>
                  </a:pathLst>
                </a:custGeom>
                <a:solidFill>
                  <a:srgbClr val="A0A0A0"/>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83" name="Google Shape;530;p27">
                  <a:extLst>
                    <a:ext uri="{FF2B5EF4-FFF2-40B4-BE49-F238E27FC236}">
                      <a16:creationId xmlns:a16="http://schemas.microsoft.com/office/drawing/2014/main" id="{A7276B4F-5A31-4A79-ADF0-3EE69A9D6BB2}"/>
                    </a:ext>
                  </a:extLst>
                </p:cNvPr>
                <p:cNvSpPr/>
                <p:nvPr/>
              </p:nvSpPr>
              <p:spPr>
                <a:xfrm>
                  <a:off x="3885346" y="4453872"/>
                  <a:ext cx="143426" cy="143426"/>
                </a:xfrm>
                <a:custGeom>
                  <a:avLst/>
                  <a:gdLst/>
                  <a:ahLst/>
                  <a:cxnLst/>
                  <a:rect l="l" t="t" r="r" b="b"/>
                  <a:pathLst>
                    <a:path w="2595" h="2595" extrusionOk="0">
                      <a:moveTo>
                        <a:pt x="503" y="1"/>
                      </a:moveTo>
                      <a:cubicBezTo>
                        <a:pt x="225" y="1"/>
                        <a:pt x="0" y="226"/>
                        <a:pt x="0" y="556"/>
                      </a:cubicBezTo>
                      <a:lnTo>
                        <a:pt x="0" y="2092"/>
                      </a:lnTo>
                      <a:cubicBezTo>
                        <a:pt x="0" y="2370"/>
                        <a:pt x="225" y="2595"/>
                        <a:pt x="503" y="2595"/>
                      </a:cubicBezTo>
                      <a:lnTo>
                        <a:pt x="2052" y="2595"/>
                      </a:lnTo>
                      <a:cubicBezTo>
                        <a:pt x="2383" y="2595"/>
                        <a:pt x="2594" y="2370"/>
                        <a:pt x="2594" y="2092"/>
                      </a:cubicBezTo>
                      <a:lnTo>
                        <a:pt x="2594" y="556"/>
                      </a:lnTo>
                      <a:cubicBezTo>
                        <a:pt x="2594" y="226"/>
                        <a:pt x="2383" y="1"/>
                        <a:pt x="2052" y="1"/>
                      </a:cubicBezTo>
                      <a:close/>
                    </a:path>
                  </a:pathLst>
                </a:custGeom>
                <a:solidFill>
                  <a:srgbClr val="A0A0A0"/>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84" name="Google Shape;531;p27">
                  <a:extLst>
                    <a:ext uri="{FF2B5EF4-FFF2-40B4-BE49-F238E27FC236}">
                      <a16:creationId xmlns:a16="http://schemas.microsoft.com/office/drawing/2014/main" id="{67393D13-484A-454D-87D9-E4A3469377EE}"/>
                    </a:ext>
                  </a:extLst>
                </p:cNvPr>
                <p:cNvSpPr/>
                <p:nvPr/>
              </p:nvSpPr>
              <p:spPr>
                <a:xfrm>
                  <a:off x="3885346" y="4645549"/>
                  <a:ext cx="143426" cy="338750"/>
                </a:xfrm>
                <a:custGeom>
                  <a:avLst/>
                  <a:gdLst/>
                  <a:ahLst/>
                  <a:cxnLst/>
                  <a:rect l="l" t="t" r="r" b="b"/>
                  <a:pathLst>
                    <a:path w="2595" h="6129" extrusionOk="0">
                      <a:moveTo>
                        <a:pt x="503" y="0"/>
                      </a:moveTo>
                      <a:cubicBezTo>
                        <a:pt x="225" y="0"/>
                        <a:pt x="0" y="278"/>
                        <a:pt x="0" y="556"/>
                      </a:cubicBezTo>
                      <a:lnTo>
                        <a:pt x="0" y="5625"/>
                      </a:lnTo>
                      <a:cubicBezTo>
                        <a:pt x="0" y="5903"/>
                        <a:pt x="225" y="6128"/>
                        <a:pt x="503" y="6128"/>
                      </a:cubicBezTo>
                      <a:lnTo>
                        <a:pt x="2052" y="6128"/>
                      </a:lnTo>
                      <a:cubicBezTo>
                        <a:pt x="2383" y="6128"/>
                        <a:pt x="2594" y="5903"/>
                        <a:pt x="2594" y="5625"/>
                      </a:cubicBezTo>
                      <a:lnTo>
                        <a:pt x="2594" y="556"/>
                      </a:lnTo>
                      <a:cubicBezTo>
                        <a:pt x="2594" y="278"/>
                        <a:pt x="2383" y="0"/>
                        <a:pt x="2052" y="0"/>
                      </a:cubicBezTo>
                      <a:close/>
                    </a:path>
                  </a:pathLst>
                </a:custGeom>
                <a:solidFill>
                  <a:srgbClr val="808080"/>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grpSp>
        <p:sp>
          <p:nvSpPr>
            <p:cNvPr id="212" name="Google Shape;532;p27">
              <a:extLst>
                <a:ext uri="{FF2B5EF4-FFF2-40B4-BE49-F238E27FC236}">
                  <a16:creationId xmlns:a16="http://schemas.microsoft.com/office/drawing/2014/main" id="{756B86EB-BDC9-496F-9803-D692702A2F57}"/>
                </a:ext>
              </a:extLst>
            </p:cNvPr>
            <p:cNvSpPr/>
            <p:nvPr/>
          </p:nvSpPr>
          <p:spPr>
            <a:xfrm>
              <a:off x="2415510" y="3608289"/>
              <a:ext cx="278008" cy="1899077"/>
            </a:xfrm>
            <a:custGeom>
              <a:avLst/>
              <a:gdLst/>
              <a:ahLst/>
              <a:cxnLst/>
              <a:rect l="l" t="t" r="r" b="b"/>
              <a:pathLst>
                <a:path w="5030" h="34360" extrusionOk="0">
                  <a:moveTo>
                    <a:pt x="1" y="1"/>
                  </a:moveTo>
                  <a:lnTo>
                    <a:pt x="1" y="34359"/>
                  </a:lnTo>
                  <a:lnTo>
                    <a:pt x="5030" y="34359"/>
                  </a:lnTo>
                  <a:lnTo>
                    <a:pt x="5030" y="1"/>
                  </a:lnTo>
                  <a:close/>
                </a:path>
              </a:pathLst>
            </a:custGeom>
            <a:solidFill>
              <a:schemeClr val="lt2"/>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13" name="Google Shape;533;p27">
              <a:extLst>
                <a:ext uri="{FF2B5EF4-FFF2-40B4-BE49-F238E27FC236}">
                  <a16:creationId xmlns:a16="http://schemas.microsoft.com/office/drawing/2014/main" id="{81E796A1-5BC5-4F50-9C7F-FE67D512F613}"/>
                </a:ext>
              </a:extLst>
            </p:cNvPr>
            <p:cNvSpPr/>
            <p:nvPr/>
          </p:nvSpPr>
          <p:spPr>
            <a:xfrm>
              <a:off x="2653282" y="3608289"/>
              <a:ext cx="40237" cy="1899077"/>
            </a:xfrm>
            <a:custGeom>
              <a:avLst/>
              <a:gdLst/>
              <a:ahLst/>
              <a:cxnLst/>
              <a:rect l="l" t="t" r="r" b="b"/>
              <a:pathLst>
                <a:path w="728" h="34360" extrusionOk="0">
                  <a:moveTo>
                    <a:pt x="0" y="1"/>
                  </a:moveTo>
                  <a:lnTo>
                    <a:pt x="0" y="34359"/>
                  </a:lnTo>
                  <a:lnTo>
                    <a:pt x="728" y="34359"/>
                  </a:lnTo>
                  <a:lnTo>
                    <a:pt x="728" y="1"/>
                  </a:lnTo>
                  <a:close/>
                </a:path>
              </a:pathLst>
            </a:custGeom>
            <a:solidFill>
              <a:srgbClr val="EDD56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14" name="Google Shape;534;p27">
              <a:extLst>
                <a:ext uri="{FF2B5EF4-FFF2-40B4-BE49-F238E27FC236}">
                  <a16:creationId xmlns:a16="http://schemas.microsoft.com/office/drawing/2014/main" id="{9A6AE7D0-D627-481B-A33D-812CA67904B9}"/>
                </a:ext>
              </a:extLst>
            </p:cNvPr>
            <p:cNvSpPr/>
            <p:nvPr/>
          </p:nvSpPr>
          <p:spPr>
            <a:xfrm>
              <a:off x="2510630" y="3669749"/>
              <a:ext cx="182888" cy="8843"/>
            </a:xfrm>
            <a:custGeom>
              <a:avLst/>
              <a:gdLst/>
              <a:ahLst/>
              <a:cxnLst/>
              <a:rect l="l" t="t" r="r" b="b"/>
              <a:pathLst>
                <a:path w="3309" h="160" extrusionOk="0">
                  <a:moveTo>
                    <a:pt x="0" y="1"/>
                  </a:moveTo>
                  <a:lnTo>
                    <a:pt x="0" y="159"/>
                  </a:lnTo>
                  <a:lnTo>
                    <a:pt x="3309" y="159"/>
                  </a:lnTo>
                  <a:lnTo>
                    <a:pt x="3309" y="1"/>
                  </a:lnTo>
                  <a:close/>
                </a:path>
              </a:pathLst>
            </a:custGeom>
            <a:solidFill>
              <a:srgbClr val="EDD56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15" name="Google Shape;535;p27">
              <a:extLst>
                <a:ext uri="{FF2B5EF4-FFF2-40B4-BE49-F238E27FC236}">
                  <a16:creationId xmlns:a16="http://schemas.microsoft.com/office/drawing/2014/main" id="{557306C8-242D-4DBA-8FB4-94849A3A1AFC}"/>
                </a:ext>
              </a:extLst>
            </p:cNvPr>
            <p:cNvSpPr/>
            <p:nvPr/>
          </p:nvSpPr>
          <p:spPr>
            <a:xfrm>
              <a:off x="2571316" y="3745856"/>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16" name="Google Shape;536;p27">
              <a:extLst>
                <a:ext uri="{FF2B5EF4-FFF2-40B4-BE49-F238E27FC236}">
                  <a16:creationId xmlns:a16="http://schemas.microsoft.com/office/drawing/2014/main" id="{37BD1422-08DB-40E3-9969-56CAB3BF27B8}"/>
                </a:ext>
              </a:extLst>
            </p:cNvPr>
            <p:cNvSpPr/>
            <p:nvPr/>
          </p:nvSpPr>
          <p:spPr>
            <a:xfrm>
              <a:off x="2571316" y="3848990"/>
              <a:ext cx="122202" cy="12491"/>
            </a:xfrm>
            <a:custGeom>
              <a:avLst/>
              <a:gdLst/>
              <a:ahLst/>
              <a:cxnLst/>
              <a:rect l="l" t="t" r="r" b="b"/>
              <a:pathLst>
                <a:path w="2211" h="226" extrusionOk="0">
                  <a:moveTo>
                    <a:pt x="1" y="0"/>
                  </a:moveTo>
                  <a:lnTo>
                    <a:pt x="1" y="225"/>
                  </a:lnTo>
                  <a:lnTo>
                    <a:pt x="2211" y="225"/>
                  </a:lnTo>
                  <a:lnTo>
                    <a:pt x="2211" y="0"/>
                  </a:lnTo>
                  <a:close/>
                </a:path>
              </a:pathLst>
            </a:custGeom>
            <a:solidFill>
              <a:srgbClr val="EDD56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17" name="Google Shape;537;p27">
              <a:extLst>
                <a:ext uri="{FF2B5EF4-FFF2-40B4-BE49-F238E27FC236}">
                  <a16:creationId xmlns:a16="http://schemas.microsoft.com/office/drawing/2014/main" id="{F8B6D48A-0D31-48F5-88FC-5D4331A434F5}"/>
                </a:ext>
              </a:extLst>
            </p:cNvPr>
            <p:cNvSpPr/>
            <p:nvPr/>
          </p:nvSpPr>
          <p:spPr>
            <a:xfrm>
              <a:off x="2571316" y="3955771"/>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DD56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18" name="Google Shape;538;p27">
              <a:extLst>
                <a:ext uri="{FF2B5EF4-FFF2-40B4-BE49-F238E27FC236}">
                  <a16:creationId xmlns:a16="http://schemas.microsoft.com/office/drawing/2014/main" id="{A451E4C8-67B5-4AB9-BC4B-F50ACFB56831}"/>
                </a:ext>
              </a:extLst>
            </p:cNvPr>
            <p:cNvSpPr/>
            <p:nvPr/>
          </p:nvSpPr>
          <p:spPr>
            <a:xfrm>
              <a:off x="2571316" y="4120365"/>
              <a:ext cx="122202" cy="9562"/>
            </a:xfrm>
            <a:custGeom>
              <a:avLst/>
              <a:gdLst/>
              <a:ahLst/>
              <a:cxnLst/>
              <a:rect l="l" t="t" r="r" b="b"/>
              <a:pathLst>
                <a:path w="2211" h="173" extrusionOk="0">
                  <a:moveTo>
                    <a:pt x="1" y="0"/>
                  </a:moveTo>
                  <a:lnTo>
                    <a:pt x="1" y="173"/>
                  </a:lnTo>
                  <a:lnTo>
                    <a:pt x="2211" y="173"/>
                  </a:lnTo>
                  <a:lnTo>
                    <a:pt x="2211" y="0"/>
                  </a:lnTo>
                  <a:close/>
                </a:path>
              </a:pathLst>
            </a:custGeom>
            <a:solidFill>
              <a:srgbClr val="EA781B"/>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19" name="Google Shape;539;p27">
              <a:extLst>
                <a:ext uri="{FF2B5EF4-FFF2-40B4-BE49-F238E27FC236}">
                  <a16:creationId xmlns:a16="http://schemas.microsoft.com/office/drawing/2014/main" id="{90304A48-6E5B-4376-AE6F-9F45056E29BA}"/>
                </a:ext>
              </a:extLst>
            </p:cNvPr>
            <p:cNvSpPr/>
            <p:nvPr/>
          </p:nvSpPr>
          <p:spPr>
            <a:xfrm>
              <a:off x="2571316" y="4227147"/>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A781B"/>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20" name="Google Shape;540;p27">
              <a:extLst>
                <a:ext uri="{FF2B5EF4-FFF2-40B4-BE49-F238E27FC236}">
                  <a16:creationId xmlns:a16="http://schemas.microsoft.com/office/drawing/2014/main" id="{D6204825-D4BE-488A-BAD7-A8F242BD5C95}"/>
                </a:ext>
              </a:extLst>
            </p:cNvPr>
            <p:cNvSpPr/>
            <p:nvPr/>
          </p:nvSpPr>
          <p:spPr>
            <a:xfrm>
              <a:off x="2571316" y="4333984"/>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21" name="Google Shape;541;p27">
              <a:extLst>
                <a:ext uri="{FF2B5EF4-FFF2-40B4-BE49-F238E27FC236}">
                  <a16:creationId xmlns:a16="http://schemas.microsoft.com/office/drawing/2014/main" id="{571064EF-0C69-47FB-9B3F-AB748AC09695}"/>
                </a:ext>
              </a:extLst>
            </p:cNvPr>
            <p:cNvSpPr/>
            <p:nvPr/>
          </p:nvSpPr>
          <p:spPr>
            <a:xfrm>
              <a:off x="2571316" y="4495649"/>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22" name="Google Shape;542;p27">
              <a:extLst>
                <a:ext uri="{FF2B5EF4-FFF2-40B4-BE49-F238E27FC236}">
                  <a16:creationId xmlns:a16="http://schemas.microsoft.com/office/drawing/2014/main" id="{AB9583F4-9E14-4948-B93B-30114C08478E}"/>
                </a:ext>
              </a:extLst>
            </p:cNvPr>
            <p:cNvSpPr/>
            <p:nvPr/>
          </p:nvSpPr>
          <p:spPr>
            <a:xfrm>
              <a:off x="2571316" y="4598782"/>
              <a:ext cx="122202" cy="12491"/>
            </a:xfrm>
            <a:custGeom>
              <a:avLst/>
              <a:gdLst/>
              <a:ahLst/>
              <a:cxnLst/>
              <a:rect l="l" t="t" r="r" b="b"/>
              <a:pathLst>
                <a:path w="2211" h="226" extrusionOk="0">
                  <a:moveTo>
                    <a:pt x="1" y="0"/>
                  </a:moveTo>
                  <a:lnTo>
                    <a:pt x="1" y="225"/>
                  </a:lnTo>
                  <a:lnTo>
                    <a:pt x="2211" y="225"/>
                  </a:lnTo>
                  <a:lnTo>
                    <a:pt x="2211" y="0"/>
                  </a:lnTo>
                  <a:close/>
                </a:path>
              </a:pathLst>
            </a:custGeom>
            <a:solidFill>
              <a:srgbClr val="EDD56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23" name="Google Shape;543;p27">
              <a:extLst>
                <a:ext uri="{FF2B5EF4-FFF2-40B4-BE49-F238E27FC236}">
                  <a16:creationId xmlns:a16="http://schemas.microsoft.com/office/drawing/2014/main" id="{38BAEA61-3FBB-46DD-BDFA-55BC2F3A01CB}"/>
                </a:ext>
              </a:extLst>
            </p:cNvPr>
            <p:cNvSpPr/>
            <p:nvPr/>
          </p:nvSpPr>
          <p:spPr>
            <a:xfrm>
              <a:off x="2571316" y="4705564"/>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A781B"/>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24" name="Google Shape;544;p27">
              <a:extLst>
                <a:ext uri="{FF2B5EF4-FFF2-40B4-BE49-F238E27FC236}">
                  <a16:creationId xmlns:a16="http://schemas.microsoft.com/office/drawing/2014/main" id="{C0A4EDB6-62E1-4DFF-B62C-5E263E10B5DD}"/>
                </a:ext>
              </a:extLst>
            </p:cNvPr>
            <p:cNvSpPr/>
            <p:nvPr/>
          </p:nvSpPr>
          <p:spPr>
            <a:xfrm>
              <a:off x="2571316" y="4867229"/>
              <a:ext cx="122202" cy="12491"/>
            </a:xfrm>
            <a:custGeom>
              <a:avLst/>
              <a:gdLst/>
              <a:ahLst/>
              <a:cxnLst/>
              <a:rect l="l" t="t" r="r" b="b"/>
              <a:pathLst>
                <a:path w="2211" h="226" extrusionOk="0">
                  <a:moveTo>
                    <a:pt x="1" y="1"/>
                  </a:moveTo>
                  <a:lnTo>
                    <a:pt x="1" y="226"/>
                  </a:lnTo>
                  <a:lnTo>
                    <a:pt x="2211" y="226"/>
                  </a:lnTo>
                  <a:lnTo>
                    <a:pt x="2211" y="1"/>
                  </a:lnTo>
                  <a:close/>
                </a:path>
              </a:pathLst>
            </a:custGeom>
            <a:solidFill>
              <a:srgbClr val="EA781B"/>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25" name="Google Shape;545;p27">
              <a:extLst>
                <a:ext uri="{FF2B5EF4-FFF2-40B4-BE49-F238E27FC236}">
                  <a16:creationId xmlns:a16="http://schemas.microsoft.com/office/drawing/2014/main" id="{A2251814-6D4A-43F9-9D21-F2924CF3BD4B}"/>
                </a:ext>
              </a:extLst>
            </p:cNvPr>
            <p:cNvSpPr/>
            <p:nvPr/>
          </p:nvSpPr>
          <p:spPr>
            <a:xfrm>
              <a:off x="2571316" y="4974010"/>
              <a:ext cx="122202" cy="8843"/>
            </a:xfrm>
            <a:custGeom>
              <a:avLst/>
              <a:gdLst/>
              <a:ahLst/>
              <a:cxnLst/>
              <a:rect l="l" t="t" r="r" b="b"/>
              <a:pathLst>
                <a:path w="2211" h="160" extrusionOk="0">
                  <a:moveTo>
                    <a:pt x="1" y="1"/>
                  </a:moveTo>
                  <a:lnTo>
                    <a:pt x="1" y="160"/>
                  </a:lnTo>
                  <a:lnTo>
                    <a:pt x="2211" y="160"/>
                  </a:lnTo>
                  <a:lnTo>
                    <a:pt x="2211" y="1"/>
                  </a:lnTo>
                  <a:close/>
                </a:path>
              </a:pathLst>
            </a:custGeom>
            <a:solidFill>
              <a:srgbClr val="EA781B"/>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26" name="Google Shape;546;p27">
              <a:extLst>
                <a:ext uri="{FF2B5EF4-FFF2-40B4-BE49-F238E27FC236}">
                  <a16:creationId xmlns:a16="http://schemas.microsoft.com/office/drawing/2014/main" id="{9CAD2FF1-0C28-48DD-8631-EB60EBA18E7D}"/>
                </a:ext>
              </a:extLst>
            </p:cNvPr>
            <p:cNvSpPr/>
            <p:nvPr/>
          </p:nvSpPr>
          <p:spPr>
            <a:xfrm>
              <a:off x="2571316" y="5080847"/>
              <a:ext cx="122202" cy="8843"/>
            </a:xfrm>
            <a:custGeom>
              <a:avLst/>
              <a:gdLst/>
              <a:ahLst/>
              <a:cxnLst/>
              <a:rect l="l" t="t" r="r" b="b"/>
              <a:pathLst>
                <a:path w="2211" h="160" extrusionOk="0">
                  <a:moveTo>
                    <a:pt x="1" y="0"/>
                  </a:moveTo>
                  <a:lnTo>
                    <a:pt x="1" y="159"/>
                  </a:lnTo>
                  <a:lnTo>
                    <a:pt x="2211" y="159"/>
                  </a:lnTo>
                  <a:lnTo>
                    <a:pt x="2211" y="0"/>
                  </a:lnTo>
                  <a:close/>
                </a:path>
              </a:pathLst>
            </a:custGeom>
            <a:solidFill>
              <a:srgbClr val="EA781B"/>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27" name="Google Shape;547;p27">
              <a:extLst>
                <a:ext uri="{FF2B5EF4-FFF2-40B4-BE49-F238E27FC236}">
                  <a16:creationId xmlns:a16="http://schemas.microsoft.com/office/drawing/2014/main" id="{A95F1797-8713-46FC-8BB5-6A9FC408FA82}"/>
                </a:ext>
              </a:extLst>
            </p:cNvPr>
            <p:cNvSpPr/>
            <p:nvPr/>
          </p:nvSpPr>
          <p:spPr>
            <a:xfrm>
              <a:off x="2571316" y="5242512"/>
              <a:ext cx="122202" cy="8843"/>
            </a:xfrm>
            <a:custGeom>
              <a:avLst/>
              <a:gdLst/>
              <a:ahLst/>
              <a:cxnLst/>
              <a:rect l="l" t="t" r="r" b="b"/>
              <a:pathLst>
                <a:path w="2211" h="160" extrusionOk="0">
                  <a:moveTo>
                    <a:pt x="1" y="0"/>
                  </a:moveTo>
                  <a:lnTo>
                    <a:pt x="1" y="159"/>
                  </a:lnTo>
                  <a:lnTo>
                    <a:pt x="2211" y="159"/>
                  </a:lnTo>
                  <a:lnTo>
                    <a:pt x="2211" y="0"/>
                  </a:lnTo>
                  <a:close/>
                </a:path>
              </a:pathLst>
            </a:custGeom>
            <a:solidFill>
              <a:srgbClr val="EA781B"/>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28" name="Google Shape;548;p27">
              <a:extLst>
                <a:ext uri="{FF2B5EF4-FFF2-40B4-BE49-F238E27FC236}">
                  <a16:creationId xmlns:a16="http://schemas.microsoft.com/office/drawing/2014/main" id="{ED31FC63-D703-4B59-8884-B6B31AFA0B6F}"/>
                </a:ext>
              </a:extLst>
            </p:cNvPr>
            <p:cNvSpPr/>
            <p:nvPr/>
          </p:nvSpPr>
          <p:spPr>
            <a:xfrm>
              <a:off x="2571316" y="5348575"/>
              <a:ext cx="122202" cy="9562"/>
            </a:xfrm>
            <a:custGeom>
              <a:avLst/>
              <a:gdLst/>
              <a:ahLst/>
              <a:cxnLst/>
              <a:rect l="l" t="t" r="r" b="b"/>
              <a:pathLst>
                <a:path w="2211" h="173" extrusionOk="0">
                  <a:moveTo>
                    <a:pt x="1" y="0"/>
                  </a:moveTo>
                  <a:lnTo>
                    <a:pt x="1" y="172"/>
                  </a:lnTo>
                  <a:lnTo>
                    <a:pt x="2211" y="172"/>
                  </a:lnTo>
                  <a:lnTo>
                    <a:pt x="2211" y="0"/>
                  </a:lnTo>
                  <a:close/>
                </a:path>
              </a:pathLst>
            </a:custGeom>
            <a:solidFill>
              <a:srgbClr val="EA781B"/>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29" name="Google Shape;549;p27">
              <a:extLst>
                <a:ext uri="{FF2B5EF4-FFF2-40B4-BE49-F238E27FC236}">
                  <a16:creationId xmlns:a16="http://schemas.microsoft.com/office/drawing/2014/main" id="{6933254A-2B66-4231-85FE-4A59FB922D9B}"/>
                </a:ext>
              </a:extLst>
            </p:cNvPr>
            <p:cNvSpPr/>
            <p:nvPr/>
          </p:nvSpPr>
          <p:spPr>
            <a:xfrm>
              <a:off x="2571316" y="5452427"/>
              <a:ext cx="122202" cy="12491"/>
            </a:xfrm>
            <a:custGeom>
              <a:avLst/>
              <a:gdLst/>
              <a:ahLst/>
              <a:cxnLst/>
              <a:rect l="l" t="t" r="r" b="b"/>
              <a:pathLst>
                <a:path w="2211" h="226" extrusionOk="0">
                  <a:moveTo>
                    <a:pt x="1" y="1"/>
                  </a:moveTo>
                  <a:lnTo>
                    <a:pt x="1" y="226"/>
                  </a:lnTo>
                  <a:lnTo>
                    <a:pt x="2211" y="226"/>
                  </a:lnTo>
                  <a:lnTo>
                    <a:pt x="2211" y="1"/>
                  </a:lnTo>
                  <a:close/>
                </a:path>
              </a:pathLst>
            </a:custGeom>
            <a:solidFill>
              <a:srgbClr val="EA781B"/>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30" name="Google Shape;550;p27">
              <a:extLst>
                <a:ext uri="{FF2B5EF4-FFF2-40B4-BE49-F238E27FC236}">
                  <a16:creationId xmlns:a16="http://schemas.microsoft.com/office/drawing/2014/main" id="{D8572276-64CC-425D-A478-F43E1A7C7328}"/>
                </a:ext>
              </a:extLst>
            </p:cNvPr>
            <p:cNvSpPr/>
            <p:nvPr/>
          </p:nvSpPr>
          <p:spPr>
            <a:xfrm>
              <a:off x="2510630" y="4041384"/>
              <a:ext cx="182888" cy="12491"/>
            </a:xfrm>
            <a:custGeom>
              <a:avLst/>
              <a:gdLst/>
              <a:ahLst/>
              <a:cxnLst/>
              <a:rect l="l" t="t" r="r" b="b"/>
              <a:pathLst>
                <a:path w="3309" h="226" extrusionOk="0">
                  <a:moveTo>
                    <a:pt x="0" y="0"/>
                  </a:moveTo>
                  <a:lnTo>
                    <a:pt x="0" y="225"/>
                  </a:lnTo>
                  <a:lnTo>
                    <a:pt x="3309" y="225"/>
                  </a:lnTo>
                  <a:lnTo>
                    <a:pt x="3309" y="0"/>
                  </a:lnTo>
                  <a:close/>
                </a:path>
              </a:pathLst>
            </a:custGeom>
            <a:solidFill>
              <a:srgbClr val="EDD56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31" name="Google Shape;551;p27">
              <a:extLst>
                <a:ext uri="{FF2B5EF4-FFF2-40B4-BE49-F238E27FC236}">
                  <a16:creationId xmlns:a16="http://schemas.microsoft.com/office/drawing/2014/main" id="{EA446A83-B25D-4578-A366-F5EED8714B4A}"/>
                </a:ext>
              </a:extLst>
            </p:cNvPr>
            <p:cNvSpPr/>
            <p:nvPr/>
          </p:nvSpPr>
          <p:spPr>
            <a:xfrm>
              <a:off x="2510630" y="4415894"/>
              <a:ext cx="182888" cy="9562"/>
            </a:xfrm>
            <a:custGeom>
              <a:avLst/>
              <a:gdLst/>
              <a:ahLst/>
              <a:cxnLst/>
              <a:rect l="l" t="t" r="r" b="b"/>
              <a:pathLst>
                <a:path w="3309" h="173" extrusionOk="0">
                  <a:moveTo>
                    <a:pt x="0" y="0"/>
                  </a:moveTo>
                  <a:lnTo>
                    <a:pt x="0" y="173"/>
                  </a:lnTo>
                  <a:lnTo>
                    <a:pt x="3309" y="173"/>
                  </a:lnTo>
                  <a:lnTo>
                    <a:pt x="3309" y="0"/>
                  </a:lnTo>
                  <a:close/>
                </a:path>
              </a:pathLst>
            </a:custGeom>
            <a:solidFill>
              <a:srgbClr val="EDD56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32" name="Google Shape;552;p27">
              <a:extLst>
                <a:ext uri="{FF2B5EF4-FFF2-40B4-BE49-F238E27FC236}">
                  <a16:creationId xmlns:a16="http://schemas.microsoft.com/office/drawing/2014/main" id="{4B465406-CCEB-41F6-9969-AAFE60350B4F}"/>
                </a:ext>
              </a:extLst>
            </p:cNvPr>
            <p:cNvSpPr/>
            <p:nvPr/>
          </p:nvSpPr>
          <p:spPr>
            <a:xfrm>
              <a:off x="2510630" y="4788248"/>
              <a:ext cx="182888" cy="8843"/>
            </a:xfrm>
            <a:custGeom>
              <a:avLst/>
              <a:gdLst/>
              <a:ahLst/>
              <a:cxnLst/>
              <a:rect l="l" t="t" r="r" b="b"/>
              <a:pathLst>
                <a:path w="3309" h="160" extrusionOk="0">
                  <a:moveTo>
                    <a:pt x="0" y="0"/>
                  </a:moveTo>
                  <a:lnTo>
                    <a:pt x="0" y="159"/>
                  </a:lnTo>
                  <a:lnTo>
                    <a:pt x="3309" y="159"/>
                  </a:lnTo>
                  <a:lnTo>
                    <a:pt x="3309" y="0"/>
                  </a:lnTo>
                  <a:close/>
                </a:path>
              </a:pathLst>
            </a:custGeom>
            <a:solidFill>
              <a:srgbClr val="EA781B"/>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33" name="Google Shape;553;p27">
              <a:extLst>
                <a:ext uri="{FF2B5EF4-FFF2-40B4-BE49-F238E27FC236}">
                  <a16:creationId xmlns:a16="http://schemas.microsoft.com/office/drawing/2014/main" id="{B07E5668-BE47-49D8-9F0D-CE8F181A746A}"/>
                </a:ext>
              </a:extLst>
            </p:cNvPr>
            <p:cNvSpPr/>
            <p:nvPr/>
          </p:nvSpPr>
          <p:spPr>
            <a:xfrm>
              <a:off x="2510630" y="5162757"/>
              <a:ext cx="182888" cy="9562"/>
            </a:xfrm>
            <a:custGeom>
              <a:avLst/>
              <a:gdLst/>
              <a:ahLst/>
              <a:cxnLst/>
              <a:rect l="l" t="t" r="r" b="b"/>
              <a:pathLst>
                <a:path w="3309" h="173" extrusionOk="0">
                  <a:moveTo>
                    <a:pt x="0" y="1"/>
                  </a:moveTo>
                  <a:lnTo>
                    <a:pt x="0" y="173"/>
                  </a:lnTo>
                  <a:lnTo>
                    <a:pt x="3309" y="173"/>
                  </a:lnTo>
                  <a:lnTo>
                    <a:pt x="3309" y="1"/>
                  </a:lnTo>
                  <a:close/>
                </a:path>
              </a:pathLst>
            </a:custGeom>
            <a:solidFill>
              <a:srgbClr val="EA781B"/>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34" name="Google Shape;554;p27">
              <a:extLst>
                <a:ext uri="{FF2B5EF4-FFF2-40B4-BE49-F238E27FC236}">
                  <a16:creationId xmlns:a16="http://schemas.microsoft.com/office/drawing/2014/main" id="{98052098-82D0-4C42-8D07-08E76756DAA9}"/>
                </a:ext>
              </a:extLst>
            </p:cNvPr>
            <p:cNvSpPr/>
            <p:nvPr/>
          </p:nvSpPr>
          <p:spPr>
            <a:xfrm>
              <a:off x="2598398" y="4303254"/>
              <a:ext cx="317526" cy="1058089"/>
            </a:xfrm>
            <a:custGeom>
              <a:avLst/>
              <a:gdLst/>
              <a:ahLst/>
              <a:cxnLst/>
              <a:rect l="l" t="t" r="r" b="b"/>
              <a:pathLst>
                <a:path w="5745" h="19144" extrusionOk="0">
                  <a:moveTo>
                    <a:pt x="3097" y="0"/>
                  </a:moveTo>
                  <a:lnTo>
                    <a:pt x="450" y="331"/>
                  </a:lnTo>
                  <a:cubicBezTo>
                    <a:pt x="67" y="2263"/>
                    <a:pt x="0" y="5466"/>
                    <a:pt x="397" y="8987"/>
                  </a:cubicBezTo>
                  <a:cubicBezTo>
                    <a:pt x="1047" y="14626"/>
                    <a:pt x="2590" y="19143"/>
                    <a:pt x="3848" y="19143"/>
                  </a:cubicBezTo>
                  <a:cubicBezTo>
                    <a:pt x="3872" y="19143"/>
                    <a:pt x="3895" y="19142"/>
                    <a:pt x="3918" y="19138"/>
                  </a:cubicBezTo>
                  <a:cubicBezTo>
                    <a:pt x="5242" y="18980"/>
                    <a:pt x="5744" y="14228"/>
                    <a:pt x="5083" y="8497"/>
                  </a:cubicBezTo>
                  <a:cubicBezTo>
                    <a:pt x="4633" y="4911"/>
                    <a:pt x="3918" y="1827"/>
                    <a:pt x="3097" y="0"/>
                  </a:cubicBezTo>
                  <a:close/>
                </a:path>
              </a:pathLst>
            </a:custGeom>
            <a:solidFill>
              <a:schemeClr val="accent3"/>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35" name="Google Shape;555;p27">
              <a:extLst>
                <a:ext uri="{FF2B5EF4-FFF2-40B4-BE49-F238E27FC236}">
                  <a16:creationId xmlns:a16="http://schemas.microsoft.com/office/drawing/2014/main" id="{DDCD966B-1DCF-45C6-988F-74F6AA004565}"/>
                </a:ext>
              </a:extLst>
            </p:cNvPr>
            <p:cNvSpPr/>
            <p:nvPr/>
          </p:nvSpPr>
          <p:spPr>
            <a:xfrm>
              <a:off x="2607905" y="4617077"/>
              <a:ext cx="286796" cy="744266"/>
            </a:xfrm>
            <a:custGeom>
              <a:avLst/>
              <a:gdLst/>
              <a:ahLst/>
              <a:cxnLst/>
              <a:rect l="l" t="t" r="r" b="b"/>
              <a:pathLst>
                <a:path w="5189" h="13466" extrusionOk="0">
                  <a:moveTo>
                    <a:pt x="0" y="0"/>
                  </a:moveTo>
                  <a:cubicBezTo>
                    <a:pt x="53" y="1059"/>
                    <a:pt x="106" y="2158"/>
                    <a:pt x="225" y="3309"/>
                  </a:cubicBezTo>
                  <a:cubicBezTo>
                    <a:pt x="875" y="8948"/>
                    <a:pt x="2418" y="13465"/>
                    <a:pt x="3676" y="13465"/>
                  </a:cubicBezTo>
                  <a:cubicBezTo>
                    <a:pt x="3700" y="13465"/>
                    <a:pt x="3723" y="13464"/>
                    <a:pt x="3746" y="13460"/>
                  </a:cubicBezTo>
                  <a:cubicBezTo>
                    <a:pt x="4686" y="13355"/>
                    <a:pt x="5189" y="10919"/>
                    <a:pt x="5189" y="7505"/>
                  </a:cubicBezTo>
                  <a:lnTo>
                    <a:pt x="5189" y="7505"/>
                  </a:lnTo>
                  <a:cubicBezTo>
                    <a:pt x="4695" y="7986"/>
                    <a:pt x="4237" y="8200"/>
                    <a:pt x="3813" y="8200"/>
                  </a:cubicBezTo>
                  <a:cubicBezTo>
                    <a:pt x="1860" y="8200"/>
                    <a:pt x="631" y="3676"/>
                    <a:pt x="0" y="0"/>
                  </a:cubicBezTo>
                  <a:close/>
                </a:path>
              </a:pathLst>
            </a:custGeom>
            <a:solidFill>
              <a:srgbClr val="BDB8FF"/>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36" name="Google Shape;556;p27">
              <a:extLst>
                <a:ext uri="{FF2B5EF4-FFF2-40B4-BE49-F238E27FC236}">
                  <a16:creationId xmlns:a16="http://schemas.microsoft.com/office/drawing/2014/main" id="{32CB2EA9-2433-46C6-8B28-BB719B1E6FEF}"/>
                </a:ext>
              </a:extLst>
            </p:cNvPr>
            <p:cNvSpPr/>
            <p:nvPr/>
          </p:nvSpPr>
          <p:spPr>
            <a:xfrm>
              <a:off x="2723474" y="4415452"/>
              <a:ext cx="101034" cy="247886"/>
            </a:xfrm>
            <a:custGeom>
              <a:avLst/>
              <a:gdLst/>
              <a:ahLst/>
              <a:cxnLst/>
              <a:rect l="l" t="t" r="r" b="b"/>
              <a:pathLst>
                <a:path w="1828" h="4485" extrusionOk="0">
                  <a:moveTo>
                    <a:pt x="561" y="1"/>
                  </a:moveTo>
                  <a:cubicBezTo>
                    <a:pt x="542" y="1"/>
                    <a:pt x="522" y="3"/>
                    <a:pt x="504" y="8"/>
                  </a:cubicBezTo>
                  <a:cubicBezTo>
                    <a:pt x="173" y="75"/>
                    <a:pt x="1" y="1120"/>
                    <a:pt x="226" y="2325"/>
                  </a:cubicBezTo>
                  <a:cubicBezTo>
                    <a:pt x="445" y="3561"/>
                    <a:pt x="914" y="4484"/>
                    <a:pt x="1244" y="4484"/>
                  </a:cubicBezTo>
                  <a:cubicBezTo>
                    <a:pt x="1253" y="4484"/>
                    <a:pt x="1262" y="4483"/>
                    <a:pt x="1271" y="4482"/>
                  </a:cubicBezTo>
                  <a:cubicBezTo>
                    <a:pt x="1655" y="4376"/>
                    <a:pt x="1827" y="3317"/>
                    <a:pt x="1602" y="2113"/>
                  </a:cubicBezTo>
                  <a:cubicBezTo>
                    <a:pt x="1388" y="955"/>
                    <a:pt x="935" y="1"/>
                    <a:pt x="561" y="1"/>
                  </a:cubicBezTo>
                  <a:close/>
                </a:path>
              </a:pathLst>
            </a:custGeom>
            <a:solidFill>
              <a:schemeClr val="accent4"/>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37" name="Google Shape;557;p27">
              <a:extLst>
                <a:ext uri="{FF2B5EF4-FFF2-40B4-BE49-F238E27FC236}">
                  <a16:creationId xmlns:a16="http://schemas.microsoft.com/office/drawing/2014/main" id="{F8C8A1F7-9E5D-43E5-A185-E58EA3A619AA}"/>
                </a:ext>
              </a:extLst>
            </p:cNvPr>
            <p:cNvSpPr/>
            <p:nvPr/>
          </p:nvSpPr>
          <p:spPr>
            <a:xfrm>
              <a:off x="2525221" y="3916253"/>
              <a:ext cx="396562" cy="371691"/>
            </a:xfrm>
            <a:custGeom>
              <a:avLst/>
              <a:gdLst/>
              <a:ahLst/>
              <a:cxnLst/>
              <a:rect l="l" t="t" r="r" b="b"/>
              <a:pathLst>
                <a:path w="7175" h="6725" extrusionOk="0">
                  <a:moveTo>
                    <a:pt x="993" y="1"/>
                  </a:moveTo>
                  <a:cubicBezTo>
                    <a:pt x="2317" y="2489"/>
                    <a:pt x="663" y="2595"/>
                    <a:pt x="332" y="4143"/>
                  </a:cubicBezTo>
                  <a:cubicBezTo>
                    <a:pt x="1" y="5679"/>
                    <a:pt x="1443" y="6724"/>
                    <a:pt x="1443" y="6724"/>
                  </a:cubicBezTo>
                  <a:lnTo>
                    <a:pt x="4580" y="6393"/>
                  </a:lnTo>
                  <a:cubicBezTo>
                    <a:pt x="7174" y="1430"/>
                    <a:pt x="994" y="1"/>
                    <a:pt x="993" y="1"/>
                  </a:cubicBezTo>
                  <a:close/>
                </a:path>
              </a:pathLst>
            </a:custGeom>
            <a:solidFill>
              <a:schemeClr val="accent4"/>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38" name="Google Shape;558;p27">
              <a:extLst>
                <a:ext uri="{FF2B5EF4-FFF2-40B4-BE49-F238E27FC236}">
                  <a16:creationId xmlns:a16="http://schemas.microsoft.com/office/drawing/2014/main" id="{3150328E-E438-446D-913A-0E053202E519}"/>
                </a:ext>
              </a:extLst>
            </p:cNvPr>
            <p:cNvSpPr/>
            <p:nvPr/>
          </p:nvSpPr>
          <p:spPr>
            <a:xfrm>
              <a:off x="2568387" y="4063935"/>
              <a:ext cx="246559" cy="224009"/>
            </a:xfrm>
            <a:custGeom>
              <a:avLst/>
              <a:gdLst/>
              <a:ahLst/>
              <a:cxnLst/>
              <a:rect l="l" t="t" r="r" b="b"/>
              <a:pathLst>
                <a:path w="4461" h="4053" extrusionOk="0">
                  <a:moveTo>
                    <a:pt x="3299" y="0"/>
                  </a:moveTo>
                  <a:cubicBezTo>
                    <a:pt x="3169" y="0"/>
                    <a:pt x="3085" y="164"/>
                    <a:pt x="3085" y="585"/>
                  </a:cubicBezTo>
                  <a:cubicBezTo>
                    <a:pt x="3069" y="1166"/>
                    <a:pt x="2954" y="1354"/>
                    <a:pt x="2792" y="1354"/>
                  </a:cubicBezTo>
                  <a:cubicBezTo>
                    <a:pt x="2490" y="1354"/>
                    <a:pt x="2027" y="703"/>
                    <a:pt x="1739" y="703"/>
                  </a:cubicBezTo>
                  <a:cubicBezTo>
                    <a:pt x="1652" y="703"/>
                    <a:pt x="1582" y="762"/>
                    <a:pt x="1536" y="916"/>
                  </a:cubicBezTo>
                  <a:cubicBezTo>
                    <a:pt x="1340" y="1528"/>
                    <a:pt x="1938" y="3037"/>
                    <a:pt x="1419" y="3037"/>
                  </a:cubicBezTo>
                  <a:cubicBezTo>
                    <a:pt x="1377" y="3037"/>
                    <a:pt x="1328" y="3027"/>
                    <a:pt x="1271" y="3007"/>
                  </a:cubicBezTo>
                  <a:cubicBezTo>
                    <a:pt x="708" y="2797"/>
                    <a:pt x="369" y="2411"/>
                    <a:pt x="211" y="2411"/>
                  </a:cubicBezTo>
                  <a:cubicBezTo>
                    <a:pt x="119" y="2411"/>
                    <a:pt x="87" y="2538"/>
                    <a:pt x="107" y="2901"/>
                  </a:cubicBezTo>
                  <a:cubicBezTo>
                    <a:pt x="107" y="3126"/>
                    <a:pt x="54" y="3285"/>
                    <a:pt x="1" y="3391"/>
                  </a:cubicBezTo>
                  <a:cubicBezTo>
                    <a:pt x="332" y="3841"/>
                    <a:pt x="662" y="4052"/>
                    <a:pt x="662" y="4052"/>
                  </a:cubicBezTo>
                  <a:lnTo>
                    <a:pt x="3799" y="3721"/>
                  </a:lnTo>
                  <a:cubicBezTo>
                    <a:pt x="4249" y="2848"/>
                    <a:pt x="4461" y="2067"/>
                    <a:pt x="4408" y="1352"/>
                  </a:cubicBezTo>
                  <a:cubicBezTo>
                    <a:pt x="4074" y="756"/>
                    <a:pt x="3580" y="0"/>
                    <a:pt x="3299" y="0"/>
                  </a:cubicBezTo>
                  <a:close/>
                </a:path>
              </a:pathLst>
            </a:custGeom>
            <a:solidFill>
              <a:schemeClr val="dk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39" name="Google Shape;559;p27">
              <a:extLst>
                <a:ext uri="{FF2B5EF4-FFF2-40B4-BE49-F238E27FC236}">
                  <a16:creationId xmlns:a16="http://schemas.microsoft.com/office/drawing/2014/main" id="{4E49B5C9-9DBF-4C87-9D7B-889A3BE664DE}"/>
                </a:ext>
              </a:extLst>
            </p:cNvPr>
            <p:cNvSpPr/>
            <p:nvPr/>
          </p:nvSpPr>
          <p:spPr>
            <a:xfrm>
              <a:off x="2586681" y="4259646"/>
              <a:ext cx="216603" cy="130382"/>
            </a:xfrm>
            <a:custGeom>
              <a:avLst/>
              <a:gdLst/>
              <a:ahLst/>
              <a:cxnLst/>
              <a:rect l="l" t="t" r="r" b="b"/>
              <a:pathLst>
                <a:path w="3919" h="2359" extrusionOk="0">
                  <a:moveTo>
                    <a:pt x="3604" y="1"/>
                  </a:moveTo>
                  <a:cubicBezTo>
                    <a:pt x="3580" y="1"/>
                    <a:pt x="3553" y="7"/>
                    <a:pt x="3521" y="22"/>
                  </a:cubicBezTo>
                  <a:lnTo>
                    <a:pt x="106" y="405"/>
                  </a:lnTo>
                  <a:cubicBezTo>
                    <a:pt x="54" y="405"/>
                    <a:pt x="1" y="458"/>
                    <a:pt x="1" y="511"/>
                  </a:cubicBezTo>
                  <a:lnTo>
                    <a:pt x="159" y="2232"/>
                  </a:lnTo>
                  <a:cubicBezTo>
                    <a:pt x="159" y="2309"/>
                    <a:pt x="223" y="2359"/>
                    <a:pt x="278" y="2359"/>
                  </a:cubicBezTo>
                  <a:cubicBezTo>
                    <a:pt x="298" y="2359"/>
                    <a:pt x="317" y="2352"/>
                    <a:pt x="331" y="2338"/>
                  </a:cubicBezTo>
                  <a:lnTo>
                    <a:pt x="3799" y="1954"/>
                  </a:lnTo>
                  <a:cubicBezTo>
                    <a:pt x="3852" y="1954"/>
                    <a:pt x="3918" y="1901"/>
                    <a:pt x="3918" y="1782"/>
                  </a:cubicBezTo>
                  <a:lnTo>
                    <a:pt x="3746" y="127"/>
                  </a:lnTo>
                  <a:cubicBezTo>
                    <a:pt x="3707" y="50"/>
                    <a:pt x="3669" y="1"/>
                    <a:pt x="3604" y="1"/>
                  </a:cubicBezTo>
                  <a:close/>
                </a:path>
              </a:pathLst>
            </a:custGeom>
            <a:solidFill>
              <a:srgbClr val="FFFFFF"/>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40" name="Google Shape;560;p27">
              <a:extLst>
                <a:ext uri="{FF2B5EF4-FFF2-40B4-BE49-F238E27FC236}">
                  <a16:creationId xmlns:a16="http://schemas.microsoft.com/office/drawing/2014/main" id="{B44B5DFA-7D80-4F1A-AE03-8FEAACEF2203}"/>
                </a:ext>
              </a:extLst>
            </p:cNvPr>
            <p:cNvSpPr/>
            <p:nvPr/>
          </p:nvSpPr>
          <p:spPr>
            <a:xfrm rot="41933">
              <a:off x="2590197" y="4314548"/>
              <a:ext cx="215526" cy="77273"/>
            </a:xfrm>
            <a:custGeom>
              <a:avLst/>
              <a:gdLst/>
              <a:ahLst/>
              <a:cxnLst/>
              <a:rect l="l" t="t" r="r" b="b"/>
              <a:pathLst>
                <a:path w="3866" h="1398" extrusionOk="0">
                  <a:moveTo>
                    <a:pt x="3746" y="0"/>
                  </a:moveTo>
                  <a:lnTo>
                    <a:pt x="1" y="437"/>
                  </a:lnTo>
                  <a:lnTo>
                    <a:pt x="106" y="1271"/>
                  </a:lnTo>
                  <a:cubicBezTo>
                    <a:pt x="106" y="1348"/>
                    <a:pt x="170" y="1398"/>
                    <a:pt x="225" y="1398"/>
                  </a:cubicBezTo>
                  <a:cubicBezTo>
                    <a:pt x="245" y="1398"/>
                    <a:pt x="264" y="1391"/>
                    <a:pt x="278" y="1377"/>
                  </a:cubicBezTo>
                  <a:lnTo>
                    <a:pt x="3746" y="993"/>
                  </a:lnTo>
                  <a:cubicBezTo>
                    <a:pt x="3799" y="993"/>
                    <a:pt x="3865" y="940"/>
                    <a:pt x="3865" y="821"/>
                  </a:cubicBezTo>
                  <a:lnTo>
                    <a:pt x="3746" y="0"/>
                  </a:lnTo>
                  <a:close/>
                </a:path>
              </a:pathLst>
            </a:custGeom>
            <a:solidFill>
              <a:srgbClr val="CCC4C5"/>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41" name="Google Shape;561;p27">
              <a:extLst>
                <a:ext uri="{FF2B5EF4-FFF2-40B4-BE49-F238E27FC236}">
                  <a16:creationId xmlns:a16="http://schemas.microsoft.com/office/drawing/2014/main" id="{D082B021-A386-43D4-99F1-601F9858A307}"/>
                </a:ext>
              </a:extLst>
            </p:cNvPr>
            <p:cNvSpPr/>
            <p:nvPr/>
          </p:nvSpPr>
          <p:spPr>
            <a:xfrm>
              <a:off x="2724193" y="5007670"/>
              <a:ext cx="239982" cy="242138"/>
            </a:xfrm>
            <a:custGeom>
              <a:avLst/>
              <a:gdLst/>
              <a:ahLst/>
              <a:cxnLst/>
              <a:rect l="l" t="t" r="r" b="b"/>
              <a:pathLst>
                <a:path w="4342" h="4381" extrusionOk="0">
                  <a:moveTo>
                    <a:pt x="2635" y="1"/>
                  </a:moveTo>
                  <a:lnTo>
                    <a:pt x="107" y="3085"/>
                  </a:lnTo>
                  <a:cubicBezTo>
                    <a:pt x="0" y="3839"/>
                    <a:pt x="1571" y="4380"/>
                    <a:pt x="2831" y="4380"/>
                  </a:cubicBezTo>
                  <a:cubicBezTo>
                    <a:pt x="3605" y="4380"/>
                    <a:pt x="4261" y="4177"/>
                    <a:pt x="4342" y="3693"/>
                  </a:cubicBezTo>
                  <a:lnTo>
                    <a:pt x="2635" y="1"/>
                  </a:lnTo>
                  <a:close/>
                </a:path>
              </a:pathLst>
            </a:custGeom>
            <a:solidFill>
              <a:srgbClr val="F9A984"/>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42" name="Google Shape;562;p27">
              <a:extLst>
                <a:ext uri="{FF2B5EF4-FFF2-40B4-BE49-F238E27FC236}">
                  <a16:creationId xmlns:a16="http://schemas.microsoft.com/office/drawing/2014/main" id="{AADD5680-A88B-4DB2-AB44-BE0289A3526C}"/>
                </a:ext>
              </a:extLst>
            </p:cNvPr>
            <p:cNvSpPr/>
            <p:nvPr/>
          </p:nvSpPr>
          <p:spPr>
            <a:xfrm>
              <a:off x="2730052" y="4358081"/>
              <a:ext cx="356326" cy="853756"/>
            </a:xfrm>
            <a:custGeom>
              <a:avLst/>
              <a:gdLst/>
              <a:ahLst/>
              <a:cxnLst/>
              <a:rect l="l" t="t" r="r" b="b"/>
              <a:pathLst>
                <a:path w="6447" h="15447" extrusionOk="0">
                  <a:moveTo>
                    <a:pt x="2198" y="1"/>
                  </a:moveTo>
                  <a:lnTo>
                    <a:pt x="1" y="14785"/>
                  </a:lnTo>
                  <a:lnTo>
                    <a:pt x="4236" y="15446"/>
                  </a:lnTo>
                  <a:lnTo>
                    <a:pt x="6446" y="610"/>
                  </a:lnTo>
                  <a:lnTo>
                    <a:pt x="2198" y="1"/>
                  </a:lnTo>
                  <a:close/>
                </a:path>
              </a:pathLst>
            </a:custGeom>
            <a:solidFill>
              <a:schemeClr val="dk2"/>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43" name="Google Shape;563;p27">
              <a:extLst>
                <a:ext uri="{FF2B5EF4-FFF2-40B4-BE49-F238E27FC236}">
                  <a16:creationId xmlns:a16="http://schemas.microsoft.com/office/drawing/2014/main" id="{8C0C76F0-1988-4F6C-B1A7-6BB1F602D357}"/>
                </a:ext>
              </a:extLst>
            </p:cNvPr>
            <p:cNvSpPr/>
            <p:nvPr/>
          </p:nvSpPr>
          <p:spPr>
            <a:xfrm>
              <a:off x="2842692" y="4373447"/>
              <a:ext cx="243685" cy="838391"/>
            </a:xfrm>
            <a:custGeom>
              <a:avLst/>
              <a:gdLst/>
              <a:ahLst/>
              <a:cxnLst/>
              <a:rect l="l" t="t" r="r" b="b"/>
              <a:pathLst>
                <a:path w="4409" h="15169" extrusionOk="0">
                  <a:moveTo>
                    <a:pt x="2198" y="1"/>
                  </a:moveTo>
                  <a:lnTo>
                    <a:pt x="1" y="14838"/>
                  </a:lnTo>
                  <a:lnTo>
                    <a:pt x="2198" y="15168"/>
                  </a:lnTo>
                  <a:lnTo>
                    <a:pt x="4408" y="332"/>
                  </a:lnTo>
                  <a:lnTo>
                    <a:pt x="2198" y="1"/>
                  </a:lnTo>
                  <a:close/>
                </a:path>
              </a:pathLst>
            </a:custGeom>
            <a:solidFill>
              <a:schemeClr val="dk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44" name="Google Shape;564;p27">
              <a:extLst>
                <a:ext uri="{FF2B5EF4-FFF2-40B4-BE49-F238E27FC236}">
                  <a16:creationId xmlns:a16="http://schemas.microsoft.com/office/drawing/2014/main" id="{D46CBBA8-F2A2-4830-919D-D6ACE170B776}"/>
                </a:ext>
              </a:extLst>
            </p:cNvPr>
            <p:cNvSpPr/>
            <p:nvPr/>
          </p:nvSpPr>
          <p:spPr>
            <a:xfrm>
              <a:off x="2846063" y="4187684"/>
              <a:ext cx="240314" cy="242083"/>
            </a:xfrm>
            <a:custGeom>
              <a:avLst/>
              <a:gdLst/>
              <a:ahLst/>
              <a:cxnLst/>
              <a:rect l="l" t="t" r="r" b="b"/>
              <a:pathLst>
                <a:path w="4348" h="4380" extrusionOk="0">
                  <a:moveTo>
                    <a:pt x="2587" y="0"/>
                  </a:moveTo>
                  <a:lnTo>
                    <a:pt x="99" y="3084"/>
                  </a:lnTo>
                  <a:cubicBezTo>
                    <a:pt x="0" y="3839"/>
                    <a:pt x="1569" y="4380"/>
                    <a:pt x="2830" y="4380"/>
                  </a:cubicBezTo>
                  <a:cubicBezTo>
                    <a:pt x="3604" y="4380"/>
                    <a:pt x="4262" y="4176"/>
                    <a:pt x="4347" y="3693"/>
                  </a:cubicBezTo>
                  <a:lnTo>
                    <a:pt x="2587" y="0"/>
                  </a:lnTo>
                  <a:close/>
                </a:path>
              </a:pathLst>
            </a:custGeom>
            <a:solidFill>
              <a:srgbClr val="FFE780"/>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45" name="Google Shape;565;p27">
              <a:extLst>
                <a:ext uri="{FF2B5EF4-FFF2-40B4-BE49-F238E27FC236}">
                  <a16:creationId xmlns:a16="http://schemas.microsoft.com/office/drawing/2014/main" id="{69E3D7B6-EC35-43DC-AE4B-2A815F0F7DB6}"/>
                </a:ext>
              </a:extLst>
            </p:cNvPr>
            <p:cNvSpPr/>
            <p:nvPr/>
          </p:nvSpPr>
          <p:spPr>
            <a:xfrm>
              <a:off x="2942952" y="4186493"/>
              <a:ext cx="79755" cy="77267"/>
            </a:xfrm>
            <a:custGeom>
              <a:avLst/>
              <a:gdLst/>
              <a:ahLst/>
              <a:cxnLst/>
              <a:rect l="l" t="t" r="r" b="b"/>
              <a:pathLst>
                <a:path w="1443" h="1398" extrusionOk="0">
                  <a:moveTo>
                    <a:pt x="834" y="0"/>
                  </a:moveTo>
                  <a:lnTo>
                    <a:pt x="0" y="1046"/>
                  </a:lnTo>
                  <a:cubicBezTo>
                    <a:pt x="172" y="1218"/>
                    <a:pt x="384" y="1324"/>
                    <a:pt x="662" y="1377"/>
                  </a:cubicBezTo>
                  <a:cubicBezTo>
                    <a:pt x="736" y="1391"/>
                    <a:pt x="811" y="1397"/>
                    <a:pt x="884" y="1397"/>
                  </a:cubicBezTo>
                  <a:cubicBezTo>
                    <a:pt x="1085" y="1397"/>
                    <a:pt x="1278" y="1348"/>
                    <a:pt x="1443" y="1271"/>
                  </a:cubicBezTo>
                  <a:lnTo>
                    <a:pt x="834" y="0"/>
                  </a:lnTo>
                  <a:close/>
                </a:path>
              </a:pathLst>
            </a:custGeom>
            <a:solidFill>
              <a:srgbClr val="233E49"/>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46" name="Google Shape;566;p27">
              <a:extLst>
                <a:ext uri="{FF2B5EF4-FFF2-40B4-BE49-F238E27FC236}">
                  <a16:creationId xmlns:a16="http://schemas.microsoft.com/office/drawing/2014/main" id="{695748A1-FD99-49B2-B64C-0CBCF95652DF}"/>
                </a:ext>
              </a:extLst>
            </p:cNvPr>
            <p:cNvSpPr/>
            <p:nvPr/>
          </p:nvSpPr>
          <p:spPr>
            <a:xfrm>
              <a:off x="2339458" y="4663117"/>
              <a:ext cx="777649" cy="963467"/>
            </a:xfrm>
            <a:custGeom>
              <a:avLst/>
              <a:gdLst/>
              <a:ahLst/>
              <a:cxnLst/>
              <a:rect l="l" t="t" r="r" b="b"/>
              <a:pathLst>
                <a:path w="14070" h="17432" extrusionOk="0">
                  <a:moveTo>
                    <a:pt x="0" y="1"/>
                  </a:moveTo>
                  <a:lnTo>
                    <a:pt x="0" y="13726"/>
                  </a:lnTo>
                  <a:cubicBezTo>
                    <a:pt x="0" y="15777"/>
                    <a:pt x="1377" y="17432"/>
                    <a:pt x="3097" y="17432"/>
                  </a:cubicBezTo>
                  <a:lnTo>
                    <a:pt x="10972" y="17432"/>
                  </a:lnTo>
                  <a:cubicBezTo>
                    <a:pt x="12693" y="17432"/>
                    <a:pt x="14069" y="15777"/>
                    <a:pt x="14069" y="13726"/>
                  </a:cubicBezTo>
                  <a:lnTo>
                    <a:pt x="14069" y="1"/>
                  </a:lnTo>
                  <a:close/>
                </a:path>
              </a:pathLst>
            </a:custGeom>
            <a:solidFill>
              <a:schemeClr val="accent2"/>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47" name="Google Shape;567;p27">
              <a:extLst>
                <a:ext uri="{FF2B5EF4-FFF2-40B4-BE49-F238E27FC236}">
                  <a16:creationId xmlns:a16="http://schemas.microsoft.com/office/drawing/2014/main" id="{B8EF1B35-EC9B-4BDF-94AC-D722F926DD8B}"/>
                </a:ext>
              </a:extLst>
            </p:cNvPr>
            <p:cNvSpPr/>
            <p:nvPr/>
          </p:nvSpPr>
          <p:spPr>
            <a:xfrm>
              <a:off x="2375983" y="4821897"/>
              <a:ext cx="741115" cy="804661"/>
            </a:xfrm>
            <a:custGeom>
              <a:avLst/>
              <a:gdLst/>
              <a:ahLst/>
              <a:cxnLst/>
              <a:rect l="l" t="t" r="r" b="b"/>
              <a:pathLst>
                <a:path w="13409" h="17432" extrusionOk="0">
                  <a:moveTo>
                    <a:pt x="11701" y="1"/>
                  </a:moveTo>
                  <a:lnTo>
                    <a:pt x="11701" y="12469"/>
                  </a:lnTo>
                  <a:cubicBezTo>
                    <a:pt x="11701" y="14507"/>
                    <a:pt x="10258" y="16161"/>
                    <a:pt x="8551" y="16161"/>
                  </a:cubicBezTo>
                  <a:lnTo>
                    <a:pt x="716" y="16161"/>
                  </a:lnTo>
                  <a:cubicBezTo>
                    <a:pt x="451" y="16161"/>
                    <a:pt x="226" y="16108"/>
                    <a:pt x="1" y="16042"/>
                  </a:cubicBezTo>
                  <a:lnTo>
                    <a:pt x="1" y="16042"/>
                  </a:lnTo>
                  <a:cubicBezTo>
                    <a:pt x="557" y="16876"/>
                    <a:pt x="1443" y="17432"/>
                    <a:pt x="2436" y="17432"/>
                  </a:cubicBezTo>
                  <a:lnTo>
                    <a:pt x="10311" y="17432"/>
                  </a:lnTo>
                  <a:cubicBezTo>
                    <a:pt x="12032" y="17432"/>
                    <a:pt x="13408" y="15777"/>
                    <a:pt x="13408" y="13726"/>
                  </a:cubicBezTo>
                  <a:lnTo>
                    <a:pt x="13408" y="1"/>
                  </a:lnTo>
                  <a:close/>
                </a:path>
              </a:pathLst>
            </a:custGeom>
            <a:solidFill>
              <a:schemeClr val="dk2"/>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48" name="Google Shape;568;p27">
              <a:extLst>
                <a:ext uri="{FF2B5EF4-FFF2-40B4-BE49-F238E27FC236}">
                  <a16:creationId xmlns:a16="http://schemas.microsoft.com/office/drawing/2014/main" id="{437A574E-5D46-4B2D-B081-522030A64E3F}"/>
                </a:ext>
              </a:extLst>
            </p:cNvPr>
            <p:cNvSpPr/>
            <p:nvPr/>
          </p:nvSpPr>
          <p:spPr>
            <a:xfrm>
              <a:off x="2433804" y="4873087"/>
              <a:ext cx="460897" cy="490908"/>
            </a:xfrm>
            <a:custGeom>
              <a:avLst/>
              <a:gdLst/>
              <a:ahLst/>
              <a:cxnLst/>
              <a:rect l="l" t="t" r="r" b="b"/>
              <a:pathLst>
                <a:path w="8339" h="8882" extrusionOk="0">
                  <a:moveTo>
                    <a:pt x="4196" y="1"/>
                  </a:moveTo>
                  <a:cubicBezTo>
                    <a:pt x="1880" y="1"/>
                    <a:pt x="0" y="1986"/>
                    <a:pt x="0" y="4421"/>
                  </a:cubicBezTo>
                  <a:cubicBezTo>
                    <a:pt x="0" y="6896"/>
                    <a:pt x="1880" y="8881"/>
                    <a:pt x="4196" y="8881"/>
                  </a:cubicBezTo>
                  <a:cubicBezTo>
                    <a:pt x="6459" y="8881"/>
                    <a:pt x="8339" y="6896"/>
                    <a:pt x="8339" y="4421"/>
                  </a:cubicBezTo>
                  <a:cubicBezTo>
                    <a:pt x="8339" y="1986"/>
                    <a:pt x="6459" y="1"/>
                    <a:pt x="4196" y="1"/>
                  </a:cubicBezTo>
                  <a:close/>
                </a:path>
              </a:pathLst>
            </a:custGeom>
            <a:solidFill>
              <a:schemeClr val="accent6"/>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49" name="Google Shape;569;p27">
              <a:extLst>
                <a:ext uri="{FF2B5EF4-FFF2-40B4-BE49-F238E27FC236}">
                  <a16:creationId xmlns:a16="http://schemas.microsoft.com/office/drawing/2014/main" id="{0B5EFB62-EEA1-4785-ADCF-50D9C22552BF}"/>
                </a:ext>
              </a:extLst>
            </p:cNvPr>
            <p:cNvSpPr/>
            <p:nvPr/>
          </p:nvSpPr>
          <p:spPr>
            <a:xfrm>
              <a:off x="3375992" y="4937477"/>
              <a:ext cx="426519" cy="429448"/>
            </a:xfrm>
            <a:custGeom>
              <a:avLst/>
              <a:gdLst/>
              <a:ahLst/>
              <a:cxnLst/>
              <a:rect l="l" t="t" r="r" b="b"/>
              <a:pathLst>
                <a:path w="7717" h="7770" extrusionOk="0">
                  <a:moveTo>
                    <a:pt x="3865" y="1430"/>
                  </a:moveTo>
                  <a:cubicBezTo>
                    <a:pt x="5189" y="1430"/>
                    <a:pt x="6287" y="2541"/>
                    <a:pt x="6287" y="3865"/>
                  </a:cubicBezTo>
                  <a:cubicBezTo>
                    <a:pt x="6287" y="5241"/>
                    <a:pt x="5189" y="6287"/>
                    <a:pt x="3865" y="6287"/>
                  </a:cubicBezTo>
                  <a:cubicBezTo>
                    <a:pt x="2542" y="6287"/>
                    <a:pt x="1430" y="5241"/>
                    <a:pt x="1430" y="3865"/>
                  </a:cubicBezTo>
                  <a:cubicBezTo>
                    <a:pt x="1430" y="2541"/>
                    <a:pt x="2542" y="1430"/>
                    <a:pt x="3865" y="1430"/>
                  </a:cubicBezTo>
                  <a:close/>
                  <a:moveTo>
                    <a:pt x="3865" y="0"/>
                  </a:moveTo>
                  <a:cubicBezTo>
                    <a:pt x="1708" y="0"/>
                    <a:pt x="0" y="1708"/>
                    <a:pt x="0" y="3865"/>
                  </a:cubicBezTo>
                  <a:cubicBezTo>
                    <a:pt x="0" y="6009"/>
                    <a:pt x="1708" y="7769"/>
                    <a:pt x="3865" y="7769"/>
                  </a:cubicBezTo>
                  <a:cubicBezTo>
                    <a:pt x="6009" y="7769"/>
                    <a:pt x="7717" y="6009"/>
                    <a:pt x="7717" y="3865"/>
                  </a:cubicBezTo>
                  <a:cubicBezTo>
                    <a:pt x="7717" y="1708"/>
                    <a:pt x="6009" y="0"/>
                    <a:pt x="3865" y="0"/>
                  </a:cubicBezTo>
                  <a:close/>
                </a:path>
              </a:pathLst>
            </a:custGeom>
            <a:solidFill>
              <a:schemeClr val="accent3"/>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50" name="Google Shape;570;p27">
              <a:extLst>
                <a:ext uri="{FF2B5EF4-FFF2-40B4-BE49-F238E27FC236}">
                  <a16:creationId xmlns:a16="http://schemas.microsoft.com/office/drawing/2014/main" id="{1D80BD4C-514B-4C3F-9044-4B92E1B038C3}"/>
                </a:ext>
              </a:extLst>
            </p:cNvPr>
            <p:cNvSpPr/>
            <p:nvPr/>
          </p:nvSpPr>
          <p:spPr>
            <a:xfrm>
              <a:off x="2894646" y="4821907"/>
              <a:ext cx="658432" cy="768142"/>
            </a:xfrm>
            <a:custGeom>
              <a:avLst/>
              <a:gdLst/>
              <a:ahLst/>
              <a:cxnLst/>
              <a:rect l="l" t="t" r="r" b="b"/>
              <a:pathLst>
                <a:path w="11913" h="13898" extrusionOk="0">
                  <a:moveTo>
                    <a:pt x="1" y="0"/>
                  </a:moveTo>
                  <a:lnTo>
                    <a:pt x="1" y="10853"/>
                  </a:lnTo>
                  <a:cubicBezTo>
                    <a:pt x="1" y="12507"/>
                    <a:pt x="1205" y="13897"/>
                    <a:pt x="2648" y="13897"/>
                  </a:cubicBezTo>
                  <a:lnTo>
                    <a:pt x="9265" y="13897"/>
                  </a:lnTo>
                  <a:cubicBezTo>
                    <a:pt x="10695" y="13897"/>
                    <a:pt x="11912" y="12507"/>
                    <a:pt x="11912" y="10853"/>
                  </a:cubicBezTo>
                  <a:lnTo>
                    <a:pt x="11912" y="0"/>
                  </a:lnTo>
                  <a:close/>
                </a:path>
              </a:pathLst>
            </a:custGeom>
            <a:solidFill>
              <a:schemeClr val="lt2"/>
            </a:solidFill>
            <a:ln>
              <a:noFill/>
            </a:ln>
          </p:spPr>
          <p:txBody>
            <a:bodyPr spcFirstLastPara="1" wrap="square" lIns="91425" tIns="91425" rIns="91425" bIns="91425" anchor="ctr" anchorCtr="0">
              <a:noAutofit/>
            </a:bodyPr>
            <a:lstStyle/>
            <a:p>
              <a:endParaRPr sz="1350" dirty="0">
                <a:solidFill>
                  <a:prstClr val="black"/>
                </a:solidFill>
                <a:latin typeface="Times New Roman" panose="02020603050405020304" pitchFamily="18" charset="0"/>
              </a:endParaRPr>
            </a:p>
          </p:txBody>
        </p:sp>
        <p:sp>
          <p:nvSpPr>
            <p:cNvPr id="251" name="Google Shape;571;p27">
              <a:extLst>
                <a:ext uri="{FF2B5EF4-FFF2-40B4-BE49-F238E27FC236}">
                  <a16:creationId xmlns:a16="http://schemas.microsoft.com/office/drawing/2014/main" id="{46BE8CA5-CDE1-4274-918B-09322F831DB0}"/>
                </a:ext>
              </a:extLst>
            </p:cNvPr>
            <p:cNvSpPr/>
            <p:nvPr/>
          </p:nvSpPr>
          <p:spPr>
            <a:xfrm>
              <a:off x="2927587" y="4821907"/>
              <a:ext cx="625491" cy="768142"/>
            </a:xfrm>
            <a:custGeom>
              <a:avLst/>
              <a:gdLst/>
              <a:ahLst/>
              <a:cxnLst/>
              <a:rect l="l" t="t" r="r" b="b"/>
              <a:pathLst>
                <a:path w="11317" h="13898" extrusionOk="0">
                  <a:moveTo>
                    <a:pt x="9768" y="0"/>
                  </a:moveTo>
                  <a:lnTo>
                    <a:pt x="9768" y="9860"/>
                  </a:lnTo>
                  <a:cubicBezTo>
                    <a:pt x="9768" y="11462"/>
                    <a:pt x="8669" y="12785"/>
                    <a:pt x="7174" y="12785"/>
                  </a:cubicBezTo>
                  <a:lnTo>
                    <a:pt x="609" y="12785"/>
                  </a:lnTo>
                  <a:cubicBezTo>
                    <a:pt x="397" y="12785"/>
                    <a:pt x="172" y="12785"/>
                    <a:pt x="0" y="12732"/>
                  </a:cubicBezTo>
                  <a:lnTo>
                    <a:pt x="0" y="12732"/>
                  </a:lnTo>
                  <a:cubicBezTo>
                    <a:pt x="503" y="13394"/>
                    <a:pt x="1218" y="13897"/>
                    <a:pt x="2052" y="13897"/>
                  </a:cubicBezTo>
                  <a:lnTo>
                    <a:pt x="8669" y="13897"/>
                  </a:lnTo>
                  <a:cubicBezTo>
                    <a:pt x="10099" y="13897"/>
                    <a:pt x="11316" y="12507"/>
                    <a:pt x="11316" y="10853"/>
                  </a:cubicBezTo>
                  <a:lnTo>
                    <a:pt x="11316" y="0"/>
                  </a:lnTo>
                  <a:close/>
                </a:path>
              </a:pathLst>
            </a:custGeom>
            <a:solidFill>
              <a:schemeClr val="accen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nvGrpSpPr>
            <p:cNvPr id="252" name="Google Shape;572;p27">
              <a:extLst>
                <a:ext uri="{FF2B5EF4-FFF2-40B4-BE49-F238E27FC236}">
                  <a16:creationId xmlns:a16="http://schemas.microsoft.com/office/drawing/2014/main" id="{B70FF2C3-E679-4C50-9037-629C23F46791}"/>
                </a:ext>
              </a:extLst>
            </p:cNvPr>
            <p:cNvGrpSpPr/>
            <p:nvPr/>
          </p:nvGrpSpPr>
          <p:grpSpPr>
            <a:xfrm>
              <a:off x="3041664" y="5111577"/>
              <a:ext cx="320455" cy="156580"/>
              <a:chOff x="2774143" y="4536556"/>
              <a:chExt cx="320455" cy="156580"/>
            </a:xfrm>
          </p:grpSpPr>
          <p:sp>
            <p:nvSpPr>
              <p:cNvPr id="256" name="Google Shape;573;p27">
                <a:extLst>
                  <a:ext uri="{FF2B5EF4-FFF2-40B4-BE49-F238E27FC236}">
                    <a16:creationId xmlns:a16="http://schemas.microsoft.com/office/drawing/2014/main" id="{1120E790-167B-44C9-ABF2-B9A6CC919A9C}"/>
                  </a:ext>
                </a:extLst>
              </p:cNvPr>
              <p:cNvSpPr/>
              <p:nvPr/>
            </p:nvSpPr>
            <p:spPr>
              <a:xfrm>
                <a:off x="2774143" y="4562865"/>
                <a:ext cx="112751" cy="98104"/>
              </a:xfrm>
              <a:custGeom>
                <a:avLst/>
                <a:gdLst/>
                <a:ahLst/>
                <a:cxnLst/>
                <a:rect l="l" t="t" r="r" b="b"/>
                <a:pathLst>
                  <a:path w="2040" h="1775" extrusionOk="0">
                    <a:moveTo>
                      <a:pt x="292" y="1"/>
                    </a:moveTo>
                    <a:cubicBezTo>
                      <a:pt x="173" y="1"/>
                      <a:pt x="94" y="14"/>
                      <a:pt x="67" y="27"/>
                    </a:cubicBezTo>
                    <a:cubicBezTo>
                      <a:pt x="27" y="40"/>
                      <a:pt x="1" y="67"/>
                      <a:pt x="1" y="107"/>
                    </a:cubicBezTo>
                    <a:cubicBezTo>
                      <a:pt x="1" y="146"/>
                      <a:pt x="27" y="173"/>
                      <a:pt x="54" y="186"/>
                    </a:cubicBezTo>
                    <a:cubicBezTo>
                      <a:pt x="94" y="199"/>
                      <a:pt x="147" y="212"/>
                      <a:pt x="226" y="212"/>
                    </a:cubicBezTo>
                    <a:cubicBezTo>
                      <a:pt x="279" y="226"/>
                      <a:pt x="319" y="239"/>
                      <a:pt x="345" y="252"/>
                    </a:cubicBezTo>
                    <a:cubicBezTo>
                      <a:pt x="385" y="265"/>
                      <a:pt x="411" y="292"/>
                      <a:pt x="451" y="358"/>
                    </a:cubicBezTo>
                    <a:lnTo>
                      <a:pt x="835" y="887"/>
                    </a:lnTo>
                    <a:lnTo>
                      <a:pt x="782" y="967"/>
                    </a:lnTo>
                    <a:lnTo>
                      <a:pt x="729" y="1033"/>
                    </a:lnTo>
                    <a:lnTo>
                      <a:pt x="636" y="1165"/>
                    </a:lnTo>
                    <a:cubicBezTo>
                      <a:pt x="597" y="1205"/>
                      <a:pt x="544" y="1271"/>
                      <a:pt x="477" y="1364"/>
                    </a:cubicBezTo>
                    <a:cubicBezTo>
                      <a:pt x="464" y="1390"/>
                      <a:pt x="438" y="1404"/>
                      <a:pt x="411" y="1417"/>
                    </a:cubicBezTo>
                    <a:cubicBezTo>
                      <a:pt x="385" y="1430"/>
                      <a:pt x="358" y="1443"/>
                      <a:pt x="319" y="1443"/>
                    </a:cubicBezTo>
                    <a:cubicBezTo>
                      <a:pt x="266" y="1443"/>
                      <a:pt x="213" y="1457"/>
                      <a:pt x="173" y="1470"/>
                    </a:cubicBezTo>
                    <a:cubicBezTo>
                      <a:pt x="120" y="1483"/>
                      <a:pt x="94" y="1509"/>
                      <a:pt x="94" y="1562"/>
                    </a:cubicBezTo>
                    <a:cubicBezTo>
                      <a:pt x="94" y="1576"/>
                      <a:pt x="94" y="1602"/>
                      <a:pt x="107" y="1615"/>
                    </a:cubicBezTo>
                    <a:cubicBezTo>
                      <a:pt x="120" y="1629"/>
                      <a:pt x="133" y="1642"/>
                      <a:pt x="147" y="1642"/>
                    </a:cubicBezTo>
                    <a:cubicBezTo>
                      <a:pt x="160" y="1655"/>
                      <a:pt x="186" y="1655"/>
                      <a:pt x="199" y="1668"/>
                    </a:cubicBezTo>
                    <a:lnTo>
                      <a:pt x="385" y="1668"/>
                    </a:lnTo>
                    <a:cubicBezTo>
                      <a:pt x="438" y="1655"/>
                      <a:pt x="491" y="1655"/>
                      <a:pt x="544" y="1655"/>
                    </a:cubicBezTo>
                    <a:cubicBezTo>
                      <a:pt x="570" y="1655"/>
                      <a:pt x="597" y="1655"/>
                      <a:pt x="623" y="1668"/>
                    </a:cubicBezTo>
                    <a:lnTo>
                      <a:pt x="822" y="1668"/>
                    </a:lnTo>
                    <a:cubicBezTo>
                      <a:pt x="848" y="1668"/>
                      <a:pt x="888" y="1655"/>
                      <a:pt x="927" y="1655"/>
                    </a:cubicBezTo>
                    <a:cubicBezTo>
                      <a:pt x="954" y="1642"/>
                      <a:pt x="980" y="1615"/>
                      <a:pt x="980" y="1562"/>
                    </a:cubicBezTo>
                    <a:cubicBezTo>
                      <a:pt x="980" y="1549"/>
                      <a:pt x="967" y="1536"/>
                      <a:pt x="954" y="1509"/>
                    </a:cubicBezTo>
                    <a:cubicBezTo>
                      <a:pt x="927" y="1483"/>
                      <a:pt x="874" y="1470"/>
                      <a:pt x="808" y="1470"/>
                    </a:cubicBezTo>
                    <a:cubicBezTo>
                      <a:pt x="769" y="1470"/>
                      <a:pt x="755" y="1470"/>
                      <a:pt x="742" y="1457"/>
                    </a:cubicBezTo>
                    <a:cubicBezTo>
                      <a:pt x="742" y="1457"/>
                      <a:pt x="729" y="1443"/>
                      <a:pt x="729" y="1430"/>
                    </a:cubicBezTo>
                    <a:cubicBezTo>
                      <a:pt x="729" y="1417"/>
                      <a:pt x="742" y="1404"/>
                      <a:pt x="755" y="1377"/>
                    </a:cubicBezTo>
                    <a:cubicBezTo>
                      <a:pt x="782" y="1351"/>
                      <a:pt x="795" y="1324"/>
                      <a:pt x="808" y="1311"/>
                    </a:cubicBezTo>
                    <a:cubicBezTo>
                      <a:pt x="835" y="1271"/>
                      <a:pt x="861" y="1245"/>
                      <a:pt x="888" y="1218"/>
                    </a:cubicBezTo>
                    <a:cubicBezTo>
                      <a:pt x="901" y="1179"/>
                      <a:pt x="941" y="1139"/>
                      <a:pt x="980" y="1086"/>
                    </a:cubicBezTo>
                    <a:cubicBezTo>
                      <a:pt x="1007" y="1126"/>
                      <a:pt x="1047" y="1165"/>
                      <a:pt x="1086" y="1218"/>
                    </a:cubicBezTo>
                    <a:cubicBezTo>
                      <a:pt x="1113" y="1258"/>
                      <a:pt x="1152" y="1298"/>
                      <a:pt x="1179" y="1337"/>
                    </a:cubicBezTo>
                    <a:cubicBezTo>
                      <a:pt x="1205" y="1377"/>
                      <a:pt x="1219" y="1417"/>
                      <a:pt x="1245" y="1457"/>
                    </a:cubicBezTo>
                    <a:cubicBezTo>
                      <a:pt x="1258" y="1483"/>
                      <a:pt x="1272" y="1496"/>
                      <a:pt x="1272" y="1509"/>
                    </a:cubicBezTo>
                    <a:cubicBezTo>
                      <a:pt x="1272" y="1536"/>
                      <a:pt x="1258" y="1549"/>
                      <a:pt x="1258" y="1549"/>
                    </a:cubicBezTo>
                    <a:lnTo>
                      <a:pt x="1205" y="1562"/>
                    </a:lnTo>
                    <a:cubicBezTo>
                      <a:pt x="1179" y="1576"/>
                      <a:pt x="1166" y="1589"/>
                      <a:pt x="1152" y="1602"/>
                    </a:cubicBezTo>
                    <a:cubicBezTo>
                      <a:pt x="1152" y="1629"/>
                      <a:pt x="1152" y="1642"/>
                      <a:pt x="1152" y="1655"/>
                    </a:cubicBezTo>
                    <a:cubicBezTo>
                      <a:pt x="1152" y="1682"/>
                      <a:pt x="1166" y="1708"/>
                      <a:pt x="1179" y="1734"/>
                    </a:cubicBezTo>
                    <a:cubicBezTo>
                      <a:pt x="1219" y="1761"/>
                      <a:pt x="1258" y="1774"/>
                      <a:pt x="1324" y="1774"/>
                    </a:cubicBezTo>
                    <a:cubicBezTo>
                      <a:pt x="1364" y="1774"/>
                      <a:pt x="1404" y="1774"/>
                      <a:pt x="1444" y="1761"/>
                    </a:cubicBezTo>
                    <a:lnTo>
                      <a:pt x="1708" y="1761"/>
                    </a:lnTo>
                    <a:cubicBezTo>
                      <a:pt x="1761" y="1774"/>
                      <a:pt x="1814" y="1774"/>
                      <a:pt x="1867" y="1774"/>
                    </a:cubicBezTo>
                    <a:cubicBezTo>
                      <a:pt x="1907" y="1774"/>
                      <a:pt x="1947" y="1761"/>
                      <a:pt x="1986" y="1761"/>
                    </a:cubicBezTo>
                    <a:cubicBezTo>
                      <a:pt x="2013" y="1748"/>
                      <a:pt x="2039" y="1721"/>
                      <a:pt x="2039" y="1668"/>
                    </a:cubicBezTo>
                    <a:cubicBezTo>
                      <a:pt x="2039" y="1642"/>
                      <a:pt x="2013" y="1615"/>
                      <a:pt x="1986" y="1602"/>
                    </a:cubicBezTo>
                    <a:cubicBezTo>
                      <a:pt x="1960" y="1589"/>
                      <a:pt x="1933" y="1576"/>
                      <a:pt x="1880" y="1576"/>
                    </a:cubicBezTo>
                    <a:lnTo>
                      <a:pt x="1774" y="1576"/>
                    </a:lnTo>
                    <a:cubicBezTo>
                      <a:pt x="1735" y="1562"/>
                      <a:pt x="1708" y="1562"/>
                      <a:pt x="1669" y="1549"/>
                    </a:cubicBezTo>
                    <a:cubicBezTo>
                      <a:pt x="1655" y="1536"/>
                      <a:pt x="1629" y="1536"/>
                      <a:pt x="1602" y="1509"/>
                    </a:cubicBezTo>
                    <a:cubicBezTo>
                      <a:pt x="1589" y="1496"/>
                      <a:pt x="1563" y="1457"/>
                      <a:pt x="1523" y="1417"/>
                    </a:cubicBezTo>
                    <a:cubicBezTo>
                      <a:pt x="1483" y="1364"/>
                      <a:pt x="1430" y="1298"/>
                      <a:pt x="1364" y="1218"/>
                    </a:cubicBezTo>
                    <a:cubicBezTo>
                      <a:pt x="1298" y="1126"/>
                      <a:pt x="1219" y="1020"/>
                      <a:pt x="1126" y="887"/>
                    </a:cubicBezTo>
                    <a:cubicBezTo>
                      <a:pt x="1179" y="808"/>
                      <a:pt x="1219" y="742"/>
                      <a:pt x="1272" y="676"/>
                    </a:cubicBezTo>
                    <a:cubicBezTo>
                      <a:pt x="1311" y="609"/>
                      <a:pt x="1364" y="543"/>
                      <a:pt x="1430" y="464"/>
                    </a:cubicBezTo>
                    <a:cubicBezTo>
                      <a:pt x="1470" y="424"/>
                      <a:pt x="1510" y="384"/>
                      <a:pt x="1549" y="371"/>
                    </a:cubicBezTo>
                    <a:cubicBezTo>
                      <a:pt x="1576" y="358"/>
                      <a:pt x="1629" y="345"/>
                      <a:pt x="1682" y="345"/>
                    </a:cubicBezTo>
                    <a:lnTo>
                      <a:pt x="1933" y="345"/>
                    </a:lnTo>
                    <a:cubicBezTo>
                      <a:pt x="1960" y="345"/>
                      <a:pt x="1986" y="332"/>
                      <a:pt x="1999" y="318"/>
                    </a:cubicBezTo>
                    <a:cubicBezTo>
                      <a:pt x="2013" y="292"/>
                      <a:pt x="2013" y="279"/>
                      <a:pt x="2013" y="252"/>
                    </a:cubicBezTo>
                    <a:cubicBezTo>
                      <a:pt x="2013" y="173"/>
                      <a:pt x="1986" y="133"/>
                      <a:pt x="1933" y="133"/>
                    </a:cubicBezTo>
                    <a:lnTo>
                      <a:pt x="1245" y="133"/>
                    </a:lnTo>
                    <a:cubicBezTo>
                      <a:pt x="1192" y="133"/>
                      <a:pt x="1152" y="146"/>
                      <a:pt x="1126" y="159"/>
                    </a:cubicBezTo>
                    <a:cubicBezTo>
                      <a:pt x="1086" y="186"/>
                      <a:pt x="1073" y="212"/>
                      <a:pt x="1073" y="252"/>
                    </a:cubicBezTo>
                    <a:cubicBezTo>
                      <a:pt x="1073" y="279"/>
                      <a:pt x="1086" y="305"/>
                      <a:pt x="1099" y="318"/>
                    </a:cubicBezTo>
                    <a:cubicBezTo>
                      <a:pt x="1126" y="332"/>
                      <a:pt x="1139" y="332"/>
                      <a:pt x="1152" y="345"/>
                    </a:cubicBezTo>
                    <a:cubicBezTo>
                      <a:pt x="1166" y="345"/>
                      <a:pt x="1179" y="358"/>
                      <a:pt x="1179" y="358"/>
                    </a:cubicBezTo>
                    <a:cubicBezTo>
                      <a:pt x="1179" y="371"/>
                      <a:pt x="1166" y="398"/>
                      <a:pt x="1139" y="437"/>
                    </a:cubicBezTo>
                    <a:cubicBezTo>
                      <a:pt x="1126" y="464"/>
                      <a:pt x="1099" y="504"/>
                      <a:pt x="1073" y="543"/>
                    </a:cubicBezTo>
                    <a:lnTo>
                      <a:pt x="980" y="689"/>
                    </a:lnTo>
                    <a:cubicBezTo>
                      <a:pt x="941" y="636"/>
                      <a:pt x="901" y="583"/>
                      <a:pt x="861" y="530"/>
                    </a:cubicBezTo>
                    <a:cubicBezTo>
                      <a:pt x="835" y="490"/>
                      <a:pt x="808" y="437"/>
                      <a:pt x="782" y="411"/>
                    </a:cubicBezTo>
                    <a:cubicBezTo>
                      <a:pt x="755" y="371"/>
                      <a:pt x="729" y="332"/>
                      <a:pt x="716" y="305"/>
                    </a:cubicBezTo>
                    <a:cubicBezTo>
                      <a:pt x="702" y="279"/>
                      <a:pt x="702" y="265"/>
                      <a:pt x="702" y="252"/>
                    </a:cubicBezTo>
                    <a:cubicBezTo>
                      <a:pt x="702" y="239"/>
                      <a:pt x="702" y="226"/>
                      <a:pt x="729" y="226"/>
                    </a:cubicBezTo>
                    <a:lnTo>
                      <a:pt x="808" y="226"/>
                    </a:lnTo>
                    <a:cubicBezTo>
                      <a:pt x="848" y="226"/>
                      <a:pt x="888" y="212"/>
                      <a:pt x="901" y="186"/>
                    </a:cubicBezTo>
                    <a:cubicBezTo>
                      <a:pt x="927" y="173"/>
                      <a:pt x="941" y="146"/>
                      <a:pt x="941" y="120"/>
                    </a:cubicBezTo>
                    <a:cubicBezTo>
                      <a:pt x="941" y="107"/>
                      <a:pt x="941" y="93"/>
                      <a:pt x="927" y="80"/>
                    </a:cubicBezTo>
                    <a:cubicBezTo>
                      <a:pt x="927" y="67"/>
                      <a:pt x="927" y="54"/>
                      <a:pt x="901" y="40"/>
                    </a:cubicBezTo>
                    <a:cubicBezTo>
                      <a:pt x="901" y="27"/>
                      <a:pt x="874" y="27"/>
                      <a:pt x="848" y="14"/>
                    </a:cubicBezTo>
                    <a:cubicBezTo>
                      <a:pt x="822" y="1"/>
                      <a:pt x="782" y="1"/>
                      <a:pt x="729" y="1"/>
                    </a:cubicBezTo>
                    <a:close/>
                  </a:path>
                </a:pathLst>
              </a:custGeom>
              <a:solidFill>
                <a:srgbClr val="233E49"/>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57" name="Google Shape;574;p27">
                <a:extLst>
                  <a:ext uri="{FF2B5EF4-FFF2-40B4-BE49-F238E27FC236}">
                    <a16:creationId xmlns:a16="http://schemas.microsoft.com/office/drawing/2014/main" id="{88A7C46A-1524-4E67-88DD-E496954265FE}"/>
                  </a:ext>
                </a:extLst>
              </p:cNvPr>
              <p:cNvSpPr/>
              <p:nvPr/>
            </p:nvSpPr>
            <p:spPr>
              <a:xfrm>
                <a:off x="2897782" y="4536556"/>
                <a:ext cx="65882" cy="66600"/>
              </a:xfrm>
              <a:custGeom>
                <a:avLst/>
                <a:gdLst/>
                <a:ahLst/>
                <a:cxnLst/>
                <a:rect l="l" t="t" r="r" b="b"/>
                <a:pathLst>
                  <a:path w="1192" h="1205" extrusionOk="0">
                    <a:moveTo>
                      <a:pt x="596" y="0"/>
                    </a:moveTo>
                    <a:cubicBezTo>
                      <a:pt x="557" y="0"/>
                      <a:pt x="530" y="13"/>
                      <a:pt x="504" y="40"/>
                    </a:cubicBezTo>
                    <a:cubicBezTo>
                      <a:pt x="477" y="53"/>
                      <a:pt x="477" y="80"/>
                      <a:pt x="477" y="106"/>
                    </a:cubicBezTo>
                    <a:cubicBezTo>
                      <a:pt x="477" y="159"/>
                      <a:pt x="477" y="212"/>
                      <a:pt x="477" y="278"/>
                    </a:cubicBezTo>
                    <a:cubicBezTo>
                      <a:pt x="477" y="331"/>
                      <a:pt x="477" y="410"/>
                      <a:pt x="477" y="490"/>
                    </a:cubicBezTo>
                    <a:lnTo>
                      <a:pt x="93" y="490"/>
                    </a:lnTo>
                    <a:cubicBezTo>
                      <a:pt x="67" y="490"/>
                      <a:pt x="54" y="503"/>
                      <a:pt x="27" y="516"/>
                    </a:cubicBezTo>
                    <a:cubicBezTo>
                      <a:pt x="1" y="543"/>
                      <a:pt x="1" y="569"/>
                      <a:pt x="1" y="609"/>
                    </a:cubicBezTo>
                    <a:cubicBezTo>
                      <a:pt x="1" y="649"/>
                      <a:pt x="1" y="688"/>
                      <a:pt x="27" y="702"/>
                    </a:cubicBezTo>
                    <a:cubicBezTo>
                      <a:pt x="54" y="728"/>
                      <a:pt x="80" y="728"/>
                      <a:pt x="93" y="728"/>
                    </a:cubicBezTo>
                    <a:lnTo>
                      <a:pt x="252" y="728"/>
                    </a:lnTo>
                    <a:cubicBezTo>
                      <a:pt x="318" y="728"/>
                      <a:pt x="398" y="728"/>
                      <a:pt x="477" y="715"/>
                    </a:cubicBezTo>
                    <a:lnTo>
                      <a:pt x="477" y="715"/>
                    </a:lnTo>
                    <a:cubicBezTo>
                      <a:pt x="477" y="781"/>
                      <a:pt x="464" y="860"/>
                      <a:pt x="464" y="940"/>
                    </a:cubicBezTo>
                    <a:cubicBezTo>
                      <a:pt x="464" y="1006"/>
                      <a:pt x="464" y="1072"/>
                      <a:pt x="464" y="1112"/>
                    </a:cubicBezTo>
                    <a:cubicBezTo>
                      <a:pt x="464" y="1125"/>
                      <a:pt x="477" y="1152"/>
                      <a:pt x="490" y="1165"/>
                    </a:cubicBezTo>
                    <a:cubicBezTo>
                      <a:pt x="517" y="1191"/>
                      <a:pt x="543" y="1205"/>
                      <a:pt x="583" y="1205"/>
                    </a:cubicBezTo>
                    <a:cubicBezTo>
                      <a:pt x="636" y="1205"/>
                      <a:pt x="662" y="1191"/>
                      <a:pt x="689" y="1165"/>
                    </a:cubicBezTo>
                    <a:cubicBezTo>
                      <a:pt x="702" y="1138"/>
                      <a:pt x="715" y="1125"/>
                      <a:pt x="715" y="1112"/>
                    </a:cubicBezTo>
                    <a:lnTo>
                      <a:pt x="715" y="715"/>
                    </a:lnTo>
                    <a:lnTo>
                      <a:pt x="1086" y="715"/>
                    </a:lnTo>
                    <a:cubicBezTo>
                      <a:pt x="1112" y="715"/>
                      <a:pt x="1139" y="715"/>
                      <a:pt x="1165" y="688"/>
                    </a:cubicBezTo>
                    <a:cubicBezTo>
                      <a:pt x="1179" y="662"/>
                      <a:pt x="1192" y="635"/>
                      <a:pt x="1192" y="596"/>
                    </a:cubicBezTo>
                    <a:cubicBezTo>
                      <a:pt x="1192" y="543"/>
                      <a:pt x="1192" y="516"/>
                      <a:pt x="1165" y="503"/>
                    </a:cubicBezTo>
                    <a:cubicBezTo>
                      <a:pt x="1152" y="477"/>
                      <a:pt x="1139" y="477"/>
                      <a:pt x="1112" y="477"/>
                    </a:cubicBezTo>
                    <a:lnTo>
                      <a:pt x="940" y="477"/>
                    </a:lnTo>
                    <a:cubicBezTo>
                      <a:pt x="874" y="490"/>
                      <a:pt x="808" y="490"/>
                      <a:pt x="715" y="490"/>
                    </a:cubicBezTo>
                    <a:lnTo>
                      <a:pt x="715" y="278"/>
                    </a:lnTo>
                    <a:cubicBezTo>
                      <a:pt x="715" y="212"/>
                      <a:pt x="729" y="159"/>
                      <a:pt x="729" y="106"/>
                    </a:cubicBezTo>
                    <a:cubicBezTo>
                      <a:pt x="729" y="80"/>
                      <a:pt x="715" y="53"/>
                      <a:pt x="689" y="40"/>
                    </a:cubicBezTo>
                    <a:cubicBezTo>
                      <a:pt x="662" y="13"/>
                      <a:pt x="636" y="0"/>
                      <a:pt x="596" y="0"/>
                    </a:cubicBezTo>
                    <a:close/>
                  </a:path>
                </a:pathLst>
              </a:custGeom>
              <a:solidFill>
                <a:srgbClr val="233E49"/>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58" name="Google Shape;575;p27">
                <a:extLst>
                  <a:ext uri="{FF2B5EF4-FFF2-40B4-BE49-F238E27FC236}">
                    <a16:creationId xmlns:a16="http://schemas.microsoft.com/office/drawing/2014/main" id="{BADDB4E0-619F-41C3-9B5E-847A331F9A0D}"/>
                  </a:ext>
                </a:extLst>
              </p:cNvPr>
              <p:cNvSpPr/>
              <p:nvPr/>
            </p:nvSpPr>
            <p:spPr>
              <a:xfrm>
                <a:off x="2967311" y="4565794"/>
                <a:ext cx="127287" cy="127342"/>
              </a:xfrm>
              <a:custGeom>
                <a:avLst/>
                <a:gdLst/>
                <a:ahLst/>
                <a:cxnLst/>
                <a:rect l="l" t="t" r="r" b="b"/>
                <a:pathLst>
                  <a:path w="2303" h="2304" extrusionOk="0">
                    <a:moveTo>
                      <a:pt x="225" y="1"/>
                    </a:moveTo>
                    <a:cubicBezTo>
                      <a:pt x="172" y="1"/>
                      <a:pt x="119" y="14"/>
                      <a:pt x="66" y="40"/>
                    </a:cubicBezTo>
                    <a:cubicBezTo>
                      <a:pt x="27" y="54"/>
                      <a:pt x="0" y="80"/>
                      <a:pt x="0" y="133"/>
                    </a:cubicBezTo>
                    <a:cubicBezTo>
                      <a:pt x="0" y="173"/>
                      <a:pt x="27" y="199"/>
                      <a:pt x="79" y="212"/>
                    </a:cubicBezTo>
                    <a:cubicBezTo>
                      <a:pt x="119" y="212"/>
                      <a:pt x="199" y="226"/>
                      <a:pt x="291" y="226"/>
                    </a:cubicBezTo>
                    <a:lnTo>
                      <a:pt x="371" y="226"/>
                    </a:lnTo>
                    <a:cubicBezTo>
                      <a:pt x="384" y="226"/>
                      <a:pt x="397" y="239"/>
                      <a:pt x="424" y="239"/>
                    </a:cubicBezTo>
                    <a:cubicBezTo>
                      <a:pt x="437" y="252"/>
                      <a:pt x="450" y="252"/>
                      <a:pt x="450" y="279"/>
                    </a:cubicBezTo>
                    <a:cubicBezTo>
                      <a:pt x="463" y="292"/>
                      <a:pt x="477" y="305"/>
                      <a:pt x="490" y="331"/>
                    </a:cubicBezTo>
                    <a:lnTo>
                      <a:pt x="1231" y="1655"/>
                    </a:lnTo>
                    <a:cubicBezTo>
                      <a:pt x="1191" y="1734"/>
                      <a:pt x="1165" y="1801"/>
                      <a:pt x="1125" y="1854"/>
                    </a:cubicBezTo>
                    <a:cubicBezTo>
                      <a:pt x="1099" y="1906"/>
                      <a:pt x="1059" y="1946"/>
                      <a:pt x="1019" y="1986"/>
                    </a:cubicBezTo>
                    <a:cubicBezTo>
                      <a:pt x="993" y="2012"/>
                      <a:pt x="953" y="2039"/>
                      <a:pt x="913" y="2065"/>
                    </a:cubicBezTo>
                    <a:cubicBezTo>
                      <a:pt x="874" y="2079"/>
                      <a:pt x="821" y="2092"/>
                      <a:pt x="781" y="2092"/>
                    </a:cubicBezTo>
                    <a:cubicBezTo>
                      <a:pt x="715" y="2092"/>
                      <a:pt x="649" y="2079"/>
                      <a:pt x="609" y="2039"/>
                    </a:cubicBezTo>
                    <a:cubicBezTo>
                      <a:pt x="556" y="2012"/>
                      <a:pt x="529" y="1973"/>
                      <a:pt x="529" y="1933"/>
                    </a:cubicBezTo>
                    <a:cubicBezTo>
                      <a:pt x="529" y="1906"/>
                      <a:pt x="543" y="1893"/>
                      <a:pt x="556" y="1867"/>
                    </a:cubicBezTo>
                    <a:cubicBezTo>
                      <a:pt x="556" y="1854"/>
                      <a:pt x="582" y="1840"/>
                      <a:pt x="609" y="1840"/>
                    </a:cubicBezTo>
                    <a:lnTo>
                      <a:pt x="649" y="1840"/>
                    </a:lnTo>
                    <a:cubicBezTo>
                      <a:pt x="662" y="1827"/>
                      <a:pt x="675" y="1827"/>
                      <a:pt x="702" y="1814"/>
                    </a:cubicBezTo>
                    <a:cubicBezTo>
                      <a:pt x="715" y="1814"/>
                      <a:pt x="728" y="1801"/>
                      <a:pt x="728" y="1787"/>
                    </a:cubicBezTo>
                    <a:cubicBezTo>
                      <a:pt x="741" y="1761"/>
                      <a:pt x="754" y="1748"/>
                      <a:pt x="754" y="1721"/>
                    </a:cubicBezTo>
                    <a:cubicBezTo>
                      <a:pt x="754" y="1681"/>
                      <a:pt x="728" y="1655"/>
                      <a:pt x="702" y="1629"/>
                    </a:cubicBezTo>
                    <a:cubicBezTo>
                      <a:pt x="675" y="1615"/>
                      <a:pt x="649" y="1602"/>
                      <a:pt x="609" y="1602"/>
                    </a:cubicBezTo>
                    <a:cubicBezTo>
                      <a:pt x="582" y="1602"/>
                      <a:pt x="543" y="1615"/>
                      <a:pt x="516" y="1629"/>
                    </a:cubicBezTo>
                    <a:cubicBezTo>
                      <a:pt x="477" y="1642"/>
                      <a:pt x="450" y="1655"/>
                      <a:pt x="424" y="1681"/>
                    </a:cubicBezTo>
                    <a:cubicBezTo>
                      <a:pt x="397" y="1708"/>
                      <a:pt x="371" y="1748"/>
                      <a:pt x="357" y="1787"/>
                    </a:cubicBezTo>
                    <a:cubicBezTo>
                      <a:pt x="344" y="1827"/>
                      <a:pt x="331" y="1880"/>
                      <a:pt x="331" y="1933"/>
                    </a:cubicBezTo>
                    <a:cubicBezTo>
                      <a:pt x="331" y="1986"/>
                      <a:pt x="344" y="2039"/>
                      <a:pt x="371" y="2092"/>
                    </a:cubicBezTo>
                    <a:cubicBezTo>
                      <a:pt x="397" y="2131"/>
                      <a:pt x="424" y="2171"/>
                      <a:pt x="463" y="2198"/>
                    </a:cubicBezTo>
                    <a:cubicBezTo>
                      <a:pt x="503" y="2237"/>
                      <a:pt x="543" y="2264"/>
                      <a:pt x="582" y="2277"/>
                    </a:cubicBezTo>
                    <a:cubicBezTo>
                      <a:pt x="635" y="2290"/>
                      <a:pt x="688" y="2304"/>
                      <a:pt x="741" y="2304"/>
                    </a:cubicBezTo>
                    <a:cubicBezTo>
                      <a:pt x="847" y="2304"/>
                      <a:pt x="927" y="2277"/>
                      <a:pt x="1006" y="2237"/>
                    </a:cubicBezTo>
                    <a:cubicBezTo>
                      <a:pt x="1085" y="2198"/>
                      <a:pt x="1165" y="2145"/>
                      <a:pt x="1244" y="2052"/>
                    </a:cubicBezTo>
                    <a:cubicBezTo>
                      <a:pt x="1297" y="1986"/>
                      <a:pt x="1350" y="1906"/>
                      <a:pt x="1403" y="1801"/>
                    </a:cubicBezTo>
                    <a:cubicBezTo>
                      <a:pt x="1443" y="1695"/>
                      <a:pt x="1496" y="1589"/>
                      <a:pt x="1535" y="1443"/>
                    </a:cubicBezTo>
                    <a:lnTo>
                      <a:pt x="1919" y="371"/>
                    </a:lnTo>
                    <a:cubicBezTo>
                      <a:pt x="1932" y="331"/>
                      <a:pt x="1959" y="305"/>
                      <a:pt x="1972" y="305"/>
                    </a:cubicBezTo>
                    <a:cubicBezTo>
                      <a:pt x="1999" y="292"/>
                      <a:pt x="2038" y="279"/>
                      <a:pt x="2091" y="279"/>
                    </a:cubicBezTo>
                    <a:cubicBezTo>
                      <a:pt x="2144" y="279"/>
                      <a:pt x="2197" y="265"/>
                      <a:pt x="2237" y="252"/>
                    </a:cubicBezTo>
                    <a:cubicBezTo>
                      <a:pt x="2277" y="252"/>
                      <a:pt x="2303" y="212"/>
                      <a:pt x="2303" y="173"/>
                    </a:cubicBezTo>
                    <a:cubicBezTo>
                      <a:pt x="2303" y="133"/>
                      <a:pt x="2277" y="106"/>
                      <a:pt x="2237" y="93"/>
                    </a:cubicBezTo>
                    <a:cubicBezTo>
                      <a:pt x="2197" y="80"/>
                      <a:pt x="2157" y="67"/>
                      <a:pt x="2091" y="67"/>
                    </a:cubicBezTo>
                    <a:lnTo>
                      <a:pt x="1469" y="67"/>
                    </a:lnTo>
                    <a:cubicBezTo>
                      <a:pt x="1403" y="67"/>
                      <a:pt x="1377" y="80"/>
                      <a:pt x="1350" y="93"/>
                    </a:cubicBezTo>
                    <a:cubicBezTo>
                      <a:pt x="1337" y="106"/>
                      <a:pt x="1337" y="133"/>
                      <a:pt x="1337" y="173"/>
                    </a:cubicBezTo>
                    <a:cubicBezTo>
                      <a:pt x="1337" y="199"/>
                      <a:pt x="1337" y="226"/>
                      <a:pt x="1363" y="252"/>
                    </a:cubicBezTo>
                    <a:cubicBezTo>
                      <a:pt x="1390" y="265"/>
                      <a:pt x="1443" y="279"/>
                      <a:pt x="1496" y="279"/>
                    </a:cubicBezTo>
                    <a:cubicBezTo>
                      <a:pt x="1562" y="279"/>
                      <a:pt x="1602" y="292"/>
                      <a:pt x="1615" y="305"/>
                    </a:cubicBezTo>
                    <a:cubicBezTo>
                      <a:pt x="1628" y="305"/>
                      <a:pt x="1641" y="318"/>
                      <a:pt x="1641" y="345"/>
                    </a:cubicBezTo>
                    <a:cubicBezTo>
                      <a:pt x="1641" y="384"/>
                      <a:pt x="1628" y="424"/>
                      <a:pt x="1615" y="490"/>
                    </a:cubicBezTo>
                    <a:lnTo>
                      <a:pt x="1324" y="1364"/>
                    </a:lnTo>
                    <a:lnTo>
                      <a:pt x="807" y="384"/>
                    </a:lnTo>
                    <a:cubicBezTo>
                      <a:pt x="794" y="358"/>
                      <a:pt x="794" y="331"/>
                      <a:pt x="781" y="318"/>
                    </a:cubicBezTo>
                    <a:cubicBezTo>
                      <a:pt x="781" y="292"/>
                      <a:pt x="781" y="279"/>
                      <a:pt x="781" y="265"/>
                    </a:cubicBezTo>
                    <a:cubicBezTo>
                      <a:pt x="781" y="239"/>
                      <a:pt x="781" y="226"/>
                      <a:pt x="781" y="226"/>
                    </a:cubicBezTo>
                    <a:cubicBezTo>
                      <a:pt x="794" y="226"/>
                      <a:pt x="807" y="212"/>
                      <a:pt x="821" y="212"/>
                    </a:cubicBezTo>
                    <a:cubicBezTo>
                      <a:pt x="874" y="212"/>
                      <a:pt x="900" y="199"/>
                      <a:pt x="927" y="186"/>
                    </a:cubicBezTo>
                    <a:cubicBezTo>
                      <a:pt x="940" y="159"/>
                      <a:pt x="953" y="133"/>
                      <a:pt x="953" y="106"/>
                    </a:cubicBezTo>
                    <a:cubicBezTo>
                      <a:pt x="953" y="80"/>
                      <a:pt x="940" y="54"/>
                      <a:pt x="913" y="40"/>
                    </a:cubicBezTo>
                    <a:cubicBezTo>
                      <a:pt x="900" y="14"/>
                      <a:pt x="860" y="1"/>
                      <a:pt x="794" y="1"/>
                    </a:cubicBezTo>
                    <a:close/>
                  </a:path>
                </a:pathLst>
              </a:custGeom>
              <a:solidFill>
                <a:srgbClr val="233E49"/>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sp>
          <p:nvSpPr>
            <p:cNvPr id="253" name="Google Shape;576;p27">
              <a:extLst>
                <a:ext uri="{FF2B5EF4-FFF2-40B4-BE49-F238E27FC236}">
                  <a16:creationId xmlns:a16="http://schemas.microsoft.com/office/drawing/2014/main" id="{50ED4864-BADE-4436-8E46-6281E44C4D4E}"/>
                </a:ext>
              </a:extLst>
            </p:cNvPr>
            <p:cNvSpPr/>
            <p:nvPr/>
          </p:nvSpPr>
          <p:spPr>
            <a:xfrm>
              <a:off x="3028510" y="5577559"/>
              <a:ext cx="389985" cy="49024"/>
            </a:xfrm>
            <a:custGeom>
              <a:avLst/>
              <a:gdLst/>
              <a:ahLst/>
              <a:cxnLst/>
              <a:rect l="l" t="t" r="r" b="b"/>
              <a:pathLst>
                <a:path w="7056" h="887" extrusionOk="0">
                  <a:moveTo>
                    <a:pt x="1" y="0"/>
                  </a:moveTo>
                  <a:lnTo>
                    <a:pt x="1" y="887"/>
                  </a:lnTo>
                  <a:lnTo>
                    <a:pt x="7055" y="887"/>
                  </a:lnTo>
                  <a:lnTo>
                    <a:pt x="7055" y="0"/>
                  </a:lnTo>
                  <a:close/>
                </a:path>
              </a:pathLst>
            </a:custGeom>
            <a:solidFill>
              <a:srgbClr val="8D7DFF"/>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sp>
        <p:nvSpPr>
          <p:cNvPr id="255" name="Google Shape;578;p27">
            <a:extLst>
              <a:ext uri="{FF2B5EF4-FFF2-40B4-BE49-F238E27FC236}">
                <a16:creationId xmlns:a16="http://schemas.microsoft.com/office/drawing/2014/main" id="{27AAD147-CCE9-43EB-8C97-269689984BB9}"/>
              </a:ext>
            </a:extLst>
          </p:cNvPr>
          <p:cNvSpPr/>
          <p:nvPr/>
        </p:nvSpPr>
        <p:spPr>
          <a:xfrm>
            <a:off x="2481833" y="4814987"/>
            <a:ext cx="199290" cy="123525"/>
          </a:xfrm>
          <a:custGeom>
            <a:avLst/>
            <a:gdLst/>
            <a:ahLst/>
            <a:cxnLst/>
            <a:rect l="l" t="t" r="r" b="b"/>
            <a:pathLst>
              <a:path w="4806" h="2979" extrusionOk="0">
                <a:moveTo>
                  <a:pt x="1" y="1"/>
                </a:moveTo>
                <a:lnTo>
                  <a:pt x="1" y="2978"/>
                </a:lnTo>
                <a:lnTo>
                  <a:pt x="4805" y="2978"/>
                </a:lnTo>
                <a:lnTo>
                  <a:pt x="4805" y="1"/>
                </a:lnTo>
                <a:close/>
              </a:path>
            </a:pathLst>
          </a:custGeom>
          <a:solidFill>
            <a:srgbClr val="CCCCCC"/>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grpSp>
        <p:nvGrpSpPr>
          <p:cNvPr id="2" name="Group 1">
            <a:extLst>
              <a:ext uri="{FF2B5EF4-FFF2-40B4-BE49-F238E27FC236}">
                <a16:creationId xmlns:a16="http://schemas.microsoft.com/office/drawing/2014/main" id="{F72B040B-9D26-4535-81AC-224AA70D44B5}"/>
              </a:ext>
            </a:extLst>
          </p:cNvPr>
          <p:cNvGrpSpPr/>
          <p:nvPr userDrawn="1"/>
        </p:nvGrpSpPr>
        <p:grpSpPr>
          <a:xfrm>
            <a:off x="1143624" y="4221408"/>
            <a:ext cx="6992606" cy="923681"/>
            <a:chOff x="1524301" y="5626805"/>
            <a:chExt cx="9320239" cy="1231195"/>
          </a:xfrm>
        </p:grpSpPr>
        <p:sp>
          <p:nvSpPr>
            <p:cNvPr id="254" name="Google Shape;577;p27">
              <a:extLst>
                <a:ext uri="{FF2B5EF4-FFF2-40B4-BE49-F238E27FC236}">
                  <a16:creationId xmlns:a16="http://schemas.microsoft.com/office/drawing/2014/main" id="{1F1FE917-12C4-4F03-BFC9-63C483556F98}"/>
                </a:ext>
              </a:extLst>
            </p:cNvPr>
            <p:cNvSpPr/>
            <p:nvPr/>
          </p:nvSpPr>
          <p:spPr>
            <a:xfrm>
              <a:off x="3307961" y="6403010"/>
              <a:ext cx="265628" cy="451390"/>
            </a:xfrm>
            <a:custGeom>
              <a:avLst/>
              <a:gdLst/>
              <a:ahLst/>
              <a:cxnLst/>
              <a:rect l="l" t="t" r="r" b="b"/>
              <a:pathLst>
                <a:path w="4806" h="8167" extrusionOk="0">
                  <a:moveTo>
                    <a:pt x="1" y="1"/>
                  </a:moveTo>
                  <a:lnTo>
                    <a:pt x="1" y="8167"/>
                  </a:lnTo>
                  <a:lnTo>
                    <a:pt x="4805" y="8167"/>
                  </a:lnTo>
                  <a:lnTo>
                    <a:pt x="4805" y="1"/>
                  </a:lnTo>
                  <a:close/>
                </a:path>
              </a:pathLst>
            </a:custGeom>
            <a:solidFill>
              <a:srgbClr val="CECCBC"/>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nvGrpSpPr>
            <p:cNvPr id="285" name="Google Shape;579;p27">
              <a:extLst>
                <a:ext uri="{FF2B5EF4-FFF2-40B4-BE49-F238E27FC236}">
                  <a16:creationId xmlns:a16="http://schemas.microsoft.com/office/drawing/2014/main" id="{F0A4A0F2-3BA1-43AA-88EB-3A3835904711}"/>
                </a:ext>
              </a:extLst>
            </p:cNvPr>
            <p:cNvGrpSpPr/>
            <p:nvPr userDrawn="1"/>
          </p:nvGrpSpPr>
          <p:grpSpPr>
            <a:xfrm>
              <a:off x="1524301" y="5626805"/>
              <a:ext cx="9320239" cy="1231195"/>
              <a:chOff x="929285" y="5051507"/>
              <a:chExt cx="7315206" cy="1231195"/>
            </a:xfrm>
          </p:grpSpPr>
          <p:sp>
            <p:nvSpPr>
              <p:cNvPr id="286" name="Google Shape;580;p27">
                <a:extLst>
                  <a:ext uri="{FF2B5EF4-FFF2-40B4-BE49-F238E27FC236}">
                    <a16:creationId xmlns:a16="http://schemas.microsoft.com/office/drawing/2014/main" id="{41EFCC98-A095-43FA-9417-A6F1AEA0054D}"/>
                  </a:ext>
                </a:extLst>
              </p:cNvPr>
              <p:cNvSpPr/>
              <p:nvPr/>
            </p:nvSpPr>
            <p:spPr>
              <a:xfrm>
                <a:off x="929285" y="5051507"/>
                <a:ext cx="7315206" cy="420715"/>
              </a:xfrm>
              <a:custGeom>
                <a:avLst/>
                <a:gdLst/>
                <a:ahLst/>
                <a:cxnLst/>
                <a:rect l="l" t="t" r="r" b="b"/>
                <a:pathLst>
                  <a:path w="132354" h="7612" extrusionOk="0">
                    <a:moveTo>
                      <a:pt x="1" y="1"/>
                    </a:moveTo>
                    <a:lnTo>
                      <a:pt x="1" y="7611"/>
                    </a:lnTo>
                    <a:lnTo>
                      <a:pt x="132353" y="7611"/>
                    </a:lnTo>
                    <a:lnTo>
                      <a:pt x="132353" y="1"/>
                    </a:lnTo>
                    <a:close/>
                  </a:path>
                </a:pathLst>
              </a:custGeom>
              <a:solidFill>
                <a:srgbClr val="EFEDD8"/>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87" name="Google Shape;581;p27">
                <a:extLst>
                  <a:ext uri="{FF2B5EF4-FFF2-40B4-BE49-F238E27FC236}">
                    <a16:creationId xmlns:a16="http://schemas.microsoft.com/office/drawing/2014/main" id="{D7EF2A30-CDEB-4316-B82F-97D3363F3C90}"/>
                  </a:ext>
                </a:extLst>
              </p:cNvPr>
              <p:cNvSpPr/>
              <p:nvPr/>
            </p:nvSpPr>
            <p:spPr>
              <a:xfrm>
                <a:off x="929285" y="5051507"/>
                <a:ext cx="7315206" cy="133919"/>
              </a:xfrm>
              <a:custGeom>
                <a:avLst/>
                <a:gdLst/>
                <a:ahLst/>
                <a:cxnLst/>
                <a:rect l="l" t="t" r="r" b="b"/>
                <a:pathLst>
                  <a:path w="132354" h="2423" extrusionOk="0">
                    <a:moveTo>
                      <a:pt x="1" y="1"/>
                    </a:moveTo>
                    <a:lnTo>
                      <a:pt x="1" y="2423"/>
                    </a:lnTo>
                    <a:lnTo>
                      <a:pt x="132353" y="2423"/>
                    </a:lnTo>
                    <a:lnTo>
                      <a:pt x="132353" y="1"/>
                    </a:lnTo>
                    <a:close/>
                  </a:path>
                </a:pathLst>
              </a:custGeom>
              <a:solidFill>
                <a:srgbClr val="FFFEF6"/>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88" name="Google Shape;582;p27">
                <a:extLst>
                  <a:ext uri="{FF2B5EF4-FFF2-40B4-BE49-F238E27FC236}">
                    <a16:creationId xmlns:a16="http://schemas.microsoft.com/office/drawing/2014/main" id="{66FDB582-0AAC-4537-A858-44B9EF57CE38}"/>
                  </a:ext>
                </a:extLst>
              </p:cNvPr>
              <p:cNvSpPr/>
              <p:nvPr/>
            </p:nvSpPr>
            <p:spPr>
              <a:xfrm>
                <a:off x="6668743" y="5831311"/>
                <a:ext cx="264854" cy="451390"/>
              </a:xfrm>
              <a:custGeom>
                <a:avLst/>
                <a:gdLst/>
                <a:ahLst/>
                <a:cxnLst/>
                <a:rect l="l" t="t" r="r" b="b"/>
                <a:pathLst>
                  <a:path w="4792" h="8167" extrusionOk="0">
                    <a:moveTo>
                      <a:pt x="1" y="1"/>
                    </a:moveTo>
                    <a:lnTo>
                      <a:pt x="1" y="8167"/>
                    </a:lnTo>
                    <a:lnTo>
                      <a:pt x="4792" y="8167"/>
                    </a:lnTo>
                    <a:lnTo>
                      <a:pt x="4792" y="1"/>
                    </a:lnTo>
                    <a:close/>
                  </a:path>
                </a:pathLst>
              </a:custGeom>
              <a:solidFill>
                <a:srgbClr val="CECCBC"/>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89" name="Google Shape;583;p27">
                <a:extLst>
                  <a:ext uri="{FF2B5EF4-FFF2-40B4-BE49-F238E27FC236}">
                    <a16:creationId xmlns:a16="http://schemas.microsoft.com/office/drawing/2014/main" id="{AF50AB12-F2CA-445B-94F4-44131992E871}"/>
                  </a:ext>
                </a:extLst>
              </p:cNvPr>
              <p:cNvSpPr/>
              <p:nvPr/>
            </p:nvSpPr>
            <p:spPr>
              <a:xfrm>
                <a:off x="6668743" y="5831311"/>
                <a:ext cx="264854" cy="164649"/>
              </a:xfrm>
              <a:custGeom>
                <a:avLst/>
                <a:gdLst/>
                <a:ahLst/>
                <a:cxnLst/>
                <a:rect l="l" t="t" r="r" b="b"/>
                <a:pathLst>
                  <a:path w="4792" h="2979" extrusionOk="0">
                    <a:moveTo>
                      <a:pt x="1" y="1"/>
                    </a:moveTo>
                    <a:lnTo>
                      <a:pt x="1" y="2978"/>
                    </a:lnTo>
                    <a:lnTo>
                      <a:pt x="4792" y="2978"/>
                    </a:lnTo>
                    <a:lnTo>
                      <a:pt x="4792" y="1"/>
                    </a:lnTo>
                    <a:close/>
                  </a:path>
                </a:pathLst>
              </a:custGeom>
              <a:solidFill>
                <a:srgbClr val="CCCCCC"/>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90" name="Google Shape;584;p27">
                <a:extLst>
                  <a:ext uri="{FF2B5EF4-FFF2-40B4-BE49-F238E27FC236}">
                    <a16:creationId xmlns:a16="http://schemas.microsoft.com/office/drawing/2014/main" id="{1AF2C5CE-3EDE-4127-8D0F-59AB322B7B55}"/>
                  </a:ext>
                </a:extLst>
              </p:cNvPr>
              <p:cNvSpPr/>
              <p:nvPr/>
            </p:nvSpPr>
            <p:spPr>
              <a:xfrm>
                <a:off x="1654207" y="5472167"/>
                <a:ext cx="5864644" cy="359200"/>
              </a:xfrm>
              <a:custGeom>
                <a:avLst/>
                <a:gdLst/>
                <a:ahLst/>
                <a:cxnLst/>
                <a:rect l="l" t="t" r="r" b="b"/>
                <a:pathLst>
                  <a:path w="106109" h="6499" extrusionOk="0">
                    <a:moveTo>
                      <a:pt x="1" y="0"/>
                    </a:moveTo>
                    <a:lnTo>
                      <a:pt x="1" y="6499"/>
                    </a:lnTo>
                    <a:lnTo>
                      <a:pt x="106108" y="6499"/>
                    </a:lnTo>
                    <a:lnTo>
                      <a:pt x="106108" y="0"/>
                    </a:lnTo>
                    <a:close/>
                  </a:path>
                </a:pathLst>
              </a:custGeom>
              <a:solidFill>
                <a:srgbClr val="CECCBC"/>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91" name="Google Shape;585;p27">
                <a:extLst>
                  <a:ext uri="{FF2B5EF4-FFF2-40B4-BE49-F238E27FC236}">
                    <a16:creationId xmlns:a16="http://schemas.microsoft.com/office/drawing/2014/main" id="{ED751F2E-938C-441D-80EA-F8BB05A93F91}"/>
                  </a:ext>
                </a:extLst>
              </p:cNvPr>
              <p:cNvSpPr/>
              <p:nvPr/>
            </p:nvSpPr>
            <p:spPr>
              <a:xfrm>
                <a:off x="1654207" y="5472167"/>
                <a:ext cx="5864644" cy="176311"/>
              </a:xfrm>
              <a:custGeom>
                <a:avLst/>
                <a:gdLst/>
                <a:ahLst/>
                <a:cxnLst/>
                <a:rect l="l" t="t" r="r" b="b"/>
                <a:pathLst>
                  <a:path w="106109" h="3190" extrusionOk="0">
                    <a:moveTo>
                      <a:pt x="1" y="0"/>
                    </a:moveTo>
                    <a:lnTo>
                      <a:pt x="1" y="3190"/>
                    </a:lnTo>
                    <a:lnTo>
                      <a:pt x="106108" y="3190"/>
                    </a:lnTo>
                    <a:lnTo>
                      <a:pt x="106108" y="0"/>
                    </a:lnTo>
                    <a:close/>
                  </a:path>
                </a:pathLst>
              </a:custGeom>
              <a:solidFill>
                <a:srgbClr val="B7B7B7"/>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grpSp>
    </p:spTree>
    <p:extLst>
      <p:ext uri="{BB962C8B-B14F-4D97-AF65-F5344CB8AC3E}">
        <p14:creationId xmlns:p14="http://schemas.microsoft.com/office/powerpoint/2010/main" val="26922035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30"/>
                                        </p:tgtEl>
                                      </p:cBhvr>
                                      <p:by x="150000" y="150000"/>
                                    </p:animScale>
                                  </p:childTnLst>
                                </p:cTn>
                              </p:par>
                              <p:par>
                                <p:cTn id="7" presetID="6" presetClass="emph" presetSubtype="0" repeatCount="indefinite" fill="hold" nodeType="withEffect">
                                  <p:stCondLst>
                                    <p:cond delay="0"/>
                                  </p:stCondLst>
                                  <p:childTnLst>
                                    <p:animScale>
                                      <p:cBhvr>
                                        <p:cTn id="8" dur="1000" fill="hold"/>
                                        <p:tgtEl>
                                          <p:spTgt spid="49"/>
                                        </p:tgtEl>
                                      </p:cBhvr>
                                      <p:by x="150000" y="150000"/>
                                    </p:animScale>
                                  </p:childTnLst>
                                </p:cTn>
                              </p:par>
                              <p:par>
                                <p:cTn id="9" presetID="6" presetClass="emph" presetSubtype="0" repeatCount="indefinite" fill="hold" grpId="0" nodeType="withEffect">
                                  <p:stCondLst>
                                    <p:cond delay="0"/>
                                  </p:stCondLst>
                                  <p:childTnLst>
                                    <p:animScale>
                                      <p:cBhvr>
                                        <p:cTn id="10" dur="1000" fill="hold"/>
                                        <p:tgtEl>
                                          <p:spTgt spid="47"/>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33"/>
                                        </p:tgtEl>
                                      </p:cBhvr>
                                      <p:by x="150000" y="150000"/>
                                    </p:animScale>
                                  </p:childTnLst>
                                </p:cTn>
                              </p:par>
                              <p:par>
                                <p:cTn id="13" presetID="6" presetClass="emph" presetSubtype="0" repeatCount="indefinite" fill="hold" nodeType="withEffect">
                                  <p:stCondLst>
                                    <p:cond delay="0"/>
                                  </p:stCondLst>
                                  <p:childTnLst>
                                    <p:animScale>
                                      <p:cBhvr>
                                        <p:cTn id="14" dur="1000" fill="hold"/>
                                        <p:tgtEl>
                                          <p:spTgt spid="44"/>
                                        </p:tgtEl>
                                      </p:cBhvr>
                                      <p:by x="150000" y="150000"/>
                                    </p:animScale>
                                  </p:childTnLst>
                                </p:cTn>
                              </p:par>
                              <p:par>
                                <p:cTn id="15" presetID="6" presetClass="emph" presetSubtype="0" repeatCount="indefinite" fill="hold" grpId="0" nodeType="withEffect">
                                  <p:stCondLst>
                                    <p:cond delay="0"/>
                                  </p:stCondLst>
                                  <p:childTnLst>
                                    <p:animScale>
                                      <p:cBhvr>
                                        <p:cTn id="16" dur="1000" fill="hold"/>
                                        <p:tgtEl>
                                          <p:spTgt spid="48"/>
                                        </p:tgtEl>
                                      </p:cBhvr>
                                      <p:by x="150000" y="150000"/>
                                    </p:animScale>
                                  </p:childTnLst>
                                </p:cTn>
                              </p:par>
                              <p:par>
                                <p:cTn id="17" presetID="2" presetClass="entr" presetSubtype="4" fill="hold" nodeType="withEffect">
                                  <p:stCondLst>
                                    <p:cond delay="0"/>
                                  </p:stCondLst>
                                  <p:childTnLst>
                                    <p:set>
                                      <p:cBhvr>
                                        <p:cTn id="18" dur="1" fill="hold">
                                          <p:stCondLst>
                                            <p:cond delay="0"/>
                                          </p:stCondLst>
                                        </p:cTn>
                                        <p:tgtEl>
                                          <p:spTgt spid="2"/>
                                        </p:tgtEl>
                                        <p:attrNameLst>
                                          <p:attrName>style.visibility</p:attrName>
                                        </p:attrNameLst>
                                      </p:cBhvr>
                                      <p:to>
                                        <p:strVal val="visible"/>
                                      </p:to>
                                    </p:set>
                                    <p:anim calcmode="lin" valueType="num">
                                      <p:cBhvr additive="base">
                                        <p:cTn id="19" dur="500" fill="hold"/>
                                        <p:tgtEl>
                                          <p:spTgt spid="2"/>
                                        </p:tgtEl>
                                        <p:attrNameLst>
                                          <p:attrName>ppt_x</p:attrName>
                                        </p:attrNameLst>
                                      </p:cBhvr>
                                      <p:tavLst>
                                        <p:tav tm="0">
                                          <p:val>
                                            <p:strVal val="#ppt_x"/>
                                          </p:val>
                                        </p:tav>
                                        <p:tav tm="100000">
                                          <p:val>
                                            <p:strVal val="#ppt_x"/>
                                          </p:val>
                                        </p:tav>
                                      </p:tavLst>
                                    </p:anim>
                                    <p:anim calcmode="lin" valueType="num">
                                      <p:cBhvr additive="base">
                                        <p:cTn id="20" dur="500" fill="hold"/>
                                        <p:tgtEl>
                                          <p:spTgt spid="2"/>
                                        </p:tgtEl>
                                        <p:attrNameLst>
                                          <p:attrName>ppt_y</p:attrName>
                                        </p:attrNameLst>
                                      </p:cBhvr>
                                      <p:tavLst>
                                        <p:tav tm="0">
                                          <p:val>
                                            <p:strVal val="1+#ppt_h/2"/>
                                          </p:val>
                                        </p:tav>
                                        <p:tav tm="100000">
                                          <p:val>
                                            <p:strVal val="#ppt_y"/>
                                          </p:val>
                                        </p:tav>
                                      </p:tavLst>
                                    </p:anim>
                                  </p:childTnLst>
                                </p:cTn>
                              </p:par>
                            </p:childTnLst>
                          </p:cTn>
                        </p:par>
                        <p:par>
                          <p:cTn id="21" fill="hold">
                            <p:stCondLst>
                              <p:cond delay="1000"/>
                            </p:stCondLst>
                            <p:childTnLst>
                              <p:par>
                                <p:cTn id="22" presetID="2" presetClass="entr" presetSubtype="8" fill="hold" nodeType="afterEffect">
                                  <p:stCondLst>
                                    <p:cond delay="0"/>
                                  </p:stCondLst>
                                  <p:childTnLst>
                                    <p:set>
                                      <p:cBhvr>
                                        <p:cTn id="23" dur="1" fill="hold">
                                          <p:stCondLst>
                                            <p:cond delay="0"/>
                                          </p:stCondLst>
                                        </p:cTn>
                                        <p:tgtEl>
                                          <p:spTgt spid="292"/>
                                        </p:tgtEl>
                                        <p:attrNameLst>
                                          <p:attrName>style.visibility</p:attrName>
                                        </p:attrNameLst>
                                      </p:cBhvr>
                                      <p:to>
                                        <p:strVal val="visible"/>
                                      </p:to>
                                    </p:set>
                                    <p:anim calcmode="lin" valueType="num">
                                      <p:cBhvr additive="base">
                                        <p:cTn id="24" dur="500" fill="hold"/>
                                        <p:tgtEl>
                                          <p:spTgt spid="292"/>
                                        </p:tgtEl>
                                        <p:attrNameLst>
                                          <p:attrName>ppt_x</p:attrName>
                                        </p:attrNameLst>
                                      </p:cBhvr>
                                      <p:tavLst>
                                        <p:tav tm="0">
                                          <p:val>
                                            <p:strVal val="0-#ppt_w/2"/>
                                          </p:val>
                                        </p:tav>
                                        <p:tav tm="100000">
                                          <p:val>
                                            <p:strVal val="#ppt_x"/>
                                          </p:val>
                                        </p:tav>
                                      </p:tavLst>
                                    </p:anim>
                                    <p:anim calcmode="lin" valueType="num">
                                      <p:cBhvr additive="base">
                                        <p:cTn id="25" dur="500" fill="hold"/>
                                        <p:tgtEl>
                                          <p:spTgt spid="292"/>
                                        </p:tgtEl>
                                        <p:attrNameLst>
                                          <p:attrName>ppt_y</p:attrName>
                                        </p:attrNameLst>
                                      </p:cBhvr>
                                      <p:tavLst>
                                        <p:tav tm="0">
                                          <p:val>
                                            <p:strVal val="#ppt_y"/>
                                          </p:val>
                                        </p:tav>
                                        <p:tav tm="100000">
                                          <p:val>
                                            <p:strVal val="#ppt_y"/>
                                          </p:val>
                                        </p:tav>
                                      </p:tavLst>
                                    </p:anim>
                                  </p:childTnLst>
                                </p:cTn>
                              </p:par>
                            </p:childTnLst>
                          </p:cTn>
                        </p:par>
                        <p:par>
                          <p:cTn id="26" fill="hold">
                            <p:stCondLst>
                              <p:cond delay="1500"/>
                            </p:stCondLst>
                            <p:childTnLst>
                              <p:par>
                                <p:cTn id="27" presetID="2" presetClass="entr" presetSubtype="2" fill="hold" nodeType="afterEffect">
                                  <p:stCondLst>
                                    <p:cond delay="0"/>
                                  </p:stCondLst>
                                  <p:childTnLst>
                                    <p:set>
                                      <p:cBhvr>
                                        <p:cTn id="28" dur="1" fill="hold">
                                          <p:stCondLst>
                                            <p:cond delay="0"/>
                                          </p:stCondLst>
                                        </p:cTn>
                                        <p:tgtEl>
                                          <p:spTgt spid="153"/>
                                        </p:tgtEl>
                                        <p:attrNameLst>
                                          <p:attrName>style.visibility</p:attrName>
                                        </p:attrNameLst>
                                      </p:cBhvr>
                                      <p:to>
                                        <p:strVal val="visible"/>
                                      </p:to>
                                    </p:set>
                                    <p:anim calcmode="lin" valueType="num">
                                      <p:cBhvr additive="base">
                                        <p:cTn id="29" dur="500" fill="hold"/>
                                        <p:tgtEl>
                                          <p:spTgt spid="153"/>
                                        </p:tgtEl>
                                        <p:attrNameLst>
                                          <p:attrName>ppt_x</p:attrName>
                                        </p:attrNameLst>
                                      </p:cBhvr>
                                      <p:tavLst>
                                        <p:tav tm="0">
                                          <p:val>
                                            <p:strVal val="1+#ppt_w/2"/>
                                          </p:val>
                                        </p:tav>
                                        <p:tav tm="100000">
                                          <p:val>
                                            <p:strVal val="#ppt_x"/>
                                          </p:val>
                                        </p:tav>
                                      </p:tavLst>
                                    </p:anim>
                                    <p:anim calcmode="lin" valueType="num">
                                      <p:cBhvr additive="base">
                                        <p:cTn id="30" dur="500" fill="hold"/>
                                        <p:tgtEl>
                                          <p:spTgt spid="153"/>
                                        </p:tgtEl>
                                        <p:attrNameLst>
                                          <p:attrName>ppt_y</p:attrName>
                                        </p:attrNameLst>
                                      </p:cBhvr>
                                      <p:tavLst>
                                        <p:tav tm="0">
                                          <p:val>
                                            <p:strVal val="#ppt_y"/>
                                          </p:val>
                                        </p:tav>
                                        <p:tav tm="100000">
                                          <p:val>
                                            <p:strVal val="#ppt_y"/>
                                          </p:val>
                                        </p:tav>
                                      </p:tavLst>
                                    </p:anim>
                                  </p:childTnLst>
                                </p:cTn>
                              </p:par>
                            </p:childTnLst>
                          </p:cTn>
                        </p:par>
                        <p:par>
                          <p:cTn id="31" fill="hold">
                            <p:stCondLst>
                              <p:cond delay="2000"/>
                            </p:stCondLst>
                            <p:childTnLst>
                              <p:par>
                                <p:cTn id="32" presetID="10" presetClass="entr" presetSubtype="0" fill="hold" nodeType="afterEffect">
                                  <p:stCondLst>
                                    <p:cond delay="0"/>
                                  </p:stCondLst>
                                  <p:childTnLst>
                                    <p:set>
                                      <p:cBhvr>
                                        <p:cTn id="33" dur="1" fill="hold">
                                          <p:stCondLst>
                                            <p:cond delay="0"/>
                                          </p:stCondLst>
                                        </p:cTn>
                                        <p:tgtEl>
                                          <p:spTgt spid="147"/>
                                        </p:tgtEl>
                                        <p:attrNameLst>
                                          <p:attrName>style.visibility</p:attrName>
                                        </p:attrNameLst>
                                      </p:cBhvr>
                                      <p:to>
                                        <p:strVal val="visible"/>
                                      </p:to>
                                    </p:set>
                                    <p:animEffect transition="in" filter="fade">
                                      <p:cBhvr>
                                        <p:cTn id="34" dur="500"/>
                                        <p:tgtEl>
                                          <p:spTgt spid="1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 grpId="0" animBg="1"/>
      <p:bldP spid="48" grpId="0" animBg="1"/>
    </p:bldLst>
  </p:timing>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910" y="3601563"/>
            <a:ext cx="5488305" cy="425185"/>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910" y="459724"/>
            <a:ext cx="5488305" cy="3087053"/>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910" y="4026748"/>
            <a:ext cx="5488305" cy="60383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p>
            <a:fld id="{862B1D44-6855-4F1D-B7AB-5050D5ED059D}" type="datetimeFigureOut">
              <a:rPr lang="en-US" smtClean="0">
                <a:solidFill>
                  <a:prstClr val="black">
                    <a:tint val="75000"/>
                  </a:prstClr>
                </a:solidFill>
              </a:rPr>
              <a:pPr/>
              <a:t>8/16/2024</a:t>
            </a:fld>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0AE11BE4-BE68-4549-B5EE-E1920BD5ABF0}"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410638489"/>
      </p:ext>
    </p:extLst>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preserve="1" userDrawn="1">
  <p:cSld name="17_Title and Content">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297023" y="164692"/>
            <a:ext cx="8712950" cy="4681543"/>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FFE285"/>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endParaRPr sz="1350" dirty="0">
                <a:solidFill>
                  <a:prstClr val="black"/>
                </a:solidFill>
                <a:latin typeface="Times New Roman" panose="02020603050405020304" pitchFamily="18" charset="0"/>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349391" y="661836"/>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150354" y="680331"/>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168122" y="742296"/>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393811" y="710860"/>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151248" y="688672"/>
            <a:ext cx="335912"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348498" y="1122388"/>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49460" y="1140883"/>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167228" y="1202847"/>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392918" y="1171412"/>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150353" y="1149223"/>
            <a:ext cx="335912"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347604" y="1582939"/>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48567" y="1601434"/>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166334" y="1663399"/>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392025" y="1631963"/>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49460" y="1609774"/>
            <a:ext cx="335912"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346711" y="2043490"/>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47673" y="2061986"/>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165441" y="2123950"/>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391130" y="2092515"/>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48567" y="2070326"/>
            <a:ext cx="335912"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345817" y="2504042"/>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46779" y="2522537"/>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164548" y="2584501"/>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390237" y="2553066"/>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47674" y="2530877"/>
            <a:ext cx="335912"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344924" y="2964593"/>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45886" y="2983088"/>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163654" y="3045053"/>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389344" y="3013617"/>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46779" y="2991429"/>
            <a:ext cx="335912"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344030" y="3425145"/>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44993" y="3443640"/>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162760" y="3505604"/>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388450" y="3474169"/>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45886" y="3451980"/>
            <a:ext cx="335912"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343137" y="3885696"/>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44100" y="3904191"/>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161867" y="3966156"/>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387556" y="3934720"/>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44993" y="3912531"/>
            <a:ext cx="335912"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342243" y="4346247"/>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43205" y="4364743"/>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160973" y="4426707"/>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386663" y="4395272"/>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44099" y="4373083"/>
            <a:ext cx="335912"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2319402" y="817835"/>
            <a:ext cx="4163971" cy="3549164"/>
          </a:xfrm>
          <a:prstGeom prst="rect">
            <a:avLst/>
          </a:prstGeom>
          <a:solidFill>
            <a:srgbClr val="FFE285"/>
          </a:solidFill>
          <a:ln>
            <a:noFill/>
          </a:ln>
        </p:spPr>
        <p:txBody>
          <a:bodyPr spcFirstLastPara="1" wrap="square" lIns="68569" tIns="68569" rIns="68569" bIns="68569" anchor="ctr" anchorCtr="0">
            <a:noAutofit/>
          </a:bodyPr>
          <a:lstStyle/>
          <a:p>
            <a:endParaRPr sz="375" dirty="0">
              <a:solidFill>
                <a:prstClr val="black"/>
              </a:solidFill>
              <a:latin typeface="Times New Roman" panose="02020603050405020304" pitchFamily="18" charset="0"/>
            </a:endParaRPr>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109020" y="579882"/>
            <a:ext cx="963357" cy="100291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2"/>
          </a:solidFill>
          <a:ln>
            <a:noFill/>
          </a:ln>
        </p:spPr>
        <p:txBody>
          <a:bodyPr spcFirstLastPara="1" wrap="square" lIns="68569" tIns="68569" rIns="68569" bIns="68569" anchor="ctr" anchorCtr="0">
            <a:noAutofit/>
          </a:bodyPr>
          <a:lstStyle/>
          <a:p>
            <a:endParaRPr sz="375">
              <a:solidFill>
                <a:prstClr val="black"/>
              </a:solidFill>
              <a:latin typeface="Times New Roman" panose="02020603050405020304" pitchFamily="18" charset="0"/>
            </a:endParaRPr>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5732065" y="772338"/>
            <a:ext cx="1160589" cy="832447"/>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1"/>
          </a:solidFill>
          <a:ln>
            <a:noFill/>
          </a:ln>
        </p:spPr>
        <p:txBody>
          <a:bodyPr spcFirstLastPara="1" wrap="square" lIns="68569" tIns="68569" rIns="68569" bIns="68569" anchor="ctr" anchorCtr="0">
            <a:noAutofit/>
          </a:bodyPr>
          <a:lstStyle/>
          <a:p>
            <a:endParaRPr sz="375">
              <a:solidFill>
                <a:prstClr val="black"/>
              </a:solidFill>
              <a:latin typeface="Times New Roman" panose="02020603050405020304" pitchFamily="18" charset="0"/>
            </a:endParaRPr>
          </a:p>
        </p:txBody>
      </p:sp>
      <p:grpSp>
        <p:nvGrpSpPr>
          <p:cNvPr id="100" name="Google Shape;211;p3">
            <a:extLst>
              <a:ext uri="{FF2B5EF4-FFF2-40B4-BE49-F238E27FC236}">
                <a16:creationId xmlns:a16="http://schemas.microsoft.com/office/drawing/2014/main" id="{3EE8E1EA-42BA-40F4-91B8-92E720E0C7B3}"/>
              </a:ext>
            </a:extLst>
          </p:cNvPr>
          <p:cNvGrpSpPr/>
          <p:nvPr userDrawn="1"/>
        </p:nvGrpSpPr>
        <p:grpSpPr>
          <a:xfrm>
            <a:off x="772900" y="1186379"/>
            <a:ext cx="333322" cy="298986"/>
            <a:chOff x="2495125" y="2142250"/>
            <a:chExt cx="444275" cy="398525"/>
          </a:xfrm>
        </p:grpSpPr>
        <p:sp>
          <p:nvSpPr>
            <p:cNvPr id="101" name="Google Shape;212;p3">
              <a:extLst>
                <a:ext uri="{FF2B5EF4-FFF2-40B4-BE49-F238E27FC236}">
                  <a16:creationId xmlns:a16="http://schemas.microsoft.com/office/drawing/2014/main" id="{535446D6-A2F2-4960-9F20-4FD2FC844655}"/>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endParaRPr sz="1350" dirty="0">
                <a:solidFill>
                  <a:prstClr val="black"/>
                </a:solidFill>
                <a:latin typeface="Times New Roman" panose="02020603050405020304" pitchFamily="18" charset="0"/>
              </a:endParaRPr>
            </a:p>
          </p:txBody>
        </p:sp>
        <p:sp>
          <p:nvSpPr>
            <p:cNvPr id="102" name="Google Shape;213;p3">
              <a:extLst>
                <a:ext uri="{FF2B5EF4-FFF2-40B4-BE49-F238E27FC236}">
                  <a16:creationId xmlns:a16="http://schemas.microsoft.com/office/drawing/2014/main" id="{E3877D8C-8D49-48AE-983D-46B3D4C316AA}"/>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grpSp>
        <p:nvGrpSpPr>
          <p:cNvPr id="103" name="Google Shape;214;p3">
            <a:extLst>
              <a:ext uri="{FF2B5EF4-FFF2-40B4-BE49-F238E27FC236}">
                <a16:creationId xmlns:a16="http://schemas.microsoft.com/office/drawing/2014/main" id="{6B26BBFF-8A4A-4D77-8E20-7565D314876E}"/>
              </a:ext>
            </a:extLst>
          </p:cNvPr>
          <p:cNvGrpSpPr/>
          <p:nvPr userDrawn="1"/>
        </p:nvGrpSpPr>
        <p:grpSpPr>
          <a:xfrm>
            <a:off x="7923582" y="3780148"/>
            <a:ext cx="218607" cy="211096"/>
            <a:chOff x="3243875" y="2372825"/>
            <a:chExt cx="291375" cy="281375"/>
          </a:xfrm>
        </p:grpSpPr>
        <p:sp>
          <p:nvSpPr>
            <p:cNvPr id="104" name="Google Shape;215;p3">
              <a:extLst>
                <a:ext uri="{FF2B5EF4-FFF2-40B4-BE49-F238E27FC236}">
                  <a16:creationId xmlns:a16="http://schemas.microsoft.com/office/drawing/2014/main" id="{5905416B-3780-49A3-85AC-E7AB8A365E53}"/>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05" name="Google Shape;216;p3">
              <a:extLst>
                <a:ext uri="{FF2B5EF4-FFF2-40B4-BE49-F238E27FC236}">
                  <a16:creationId xmlns:a16="http://schemas.microsoft.com/office/drawing/2014/main" id="{B31BA3B0-0DA2-4CD9-AB3D-C2DF62186FC9}"/>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06" name="Google Shape;217;p3">
              <a:extLst>
                <a:ext uri="{FF2B5EF4-FFF2-40B4-BE49-F238E27FC236}">
                  <a16:creationId xmlns:a16="http://schemas.microsoft.com/office/drawing/2014/main" id="{367F9544-3ED4-4D1E-8702-43837309CF8C}"/>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07" name="Google Shape;218;p3">
              <a:extLst>
                <a:ext uri="{FF2B5EF4-FFF2-40B4-BE49-F238E27FC236}">
                  <a16:creationId xmlns:a16="http://schemas.microsoft.com/office/drawing/2014/main" id="{8C773ACC-4F47-4265-AF08-3AAA1BA820F1}"/>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08" name="Google Shape;219;p3">
              <a:extLst>
                <a:ext uri="{FF2B5EF4-FFF2-40B4-BE49-F238E27FC236}">
                  <a16:creationId xmlns:a16="http://schemas.microsoft.com/office/drawing/2014/main" id="{1E75251D-8191-4F83-B19D-C278B5C567D2}"/>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09" name="Google Shape;220;p3">
              <a:extLst>
                <a:ext uri="{FF2B5EF4-FFF2-40B4-BE49-F238E27FC236}">
                  <a16:creationId xmlns:a16="http://schemas.microsoft.com/office/drawing/2014/main" id="{CD244239-4494-4523-A92A-04BBF5524A62}"/>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10" name="Google Shape;221;p3">
              <a:extLst>
                <a:ext uri="{FF2B5EF4-FFF2-40B4-BE49-F238E27FC236}">
                  <a16:creationId xmlns:a16="http://schemas.microsoft.com/office/drawing/2014/main" id="{C8D2A7B8-8AEC-4A7B-A85D-C49CFD031893}"/>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sz="1350" dirty="0">
                <a:solidFill>
                  <a:prstClr val="black"/>
                </a:solidFill>
                <a:latin typeface="Times New Roman" panose="02020603050405020304" pitchFamily="18" charset="0"/>
              </a:endParaRPr>
            </a:p>
          </p:txBody>
        </p:sp>
        <p:sp>
          <p:nvSpPr>
            <p:cNvPr id="111" name="Google Shape;222;p3">
              <a:extLst>
                <a:ext uri="{FF2B5EF4-FFF2-40B4-BE49-F238E27FC236}">
                  <a16:creationId xmlns:a16="http://schemas.microsoft.com/office/drawing/2014/main" id="{1BEBBF71-61D7-45D6-BB70-B4B6FDBF84CF}"/>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12" name="Google Shape;223;p3">
              <a:extLst>
                <a:ext uri="{FF2B5EF4-FFF2-40B4-BE49-F238E27FC236}">
                  <a16:creationId xmlns:a16="http://schemas.microsoft.com/office/drawing/2014/main" id="{1C8DD35C-E26B-4702-B102-151D077CFA0B}"/>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13" name="Google Shape;224;p3">
              <a:extLst>
                <a:ext uri="{FF2B5EF4-FFF2-40B4-BE49-F238E27FC236}">
                  <a16:creationId xmlns:a16="http://schemas.microsoft.com/office/drawing/2014/main" id="{FAEA3EBF-3AF4-48CF-B780-2C24192864A7}"/>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grpSp>
        <p:nvGrpSpPr>
          <p:cNvPr id="114" name="Google Shape;225;p3">
            <a:extLst>
              <a:ext uri="{FF2B5EF4-FFF2-40B4-BE49-F238E27FC236}">
                <a16:creationId xmlns:a16="http://schemas.microsoft.com/office/drawing/2014/main" id="{8349EE9D-865C-4187-8F2A-C8D67A315C95}"/>
              </a:ext>
            </a:extLst>
          </p:cNvPr>
          <p:cNvGrpSpPr/>
          <p:nvPr userDrawn="1"/>
        </p:nvGrpSpPr>
        <p:grpSpPr>
          <a:xfrm>
            <a:off x="8086725" y="536311"/>
            <a:ext cx="125049" cy="126470"/>
            <a:chOff x="4954425" y="2036375"/>
            <a:chExt cx="166675" cy="168575"/>
          </a:xfrm>
        </p:grpSpPr>
        <p:sp>
          <p:nvSpPr>
            <p:cNvPr id="115" name="Google Shape;226;p3">
              <a:extLst>
                <a:ext uri="{FF2B5EF4-FFF2-40B4-BE49-F238E27FC236}">
                  <a16:creationId xmlns:a16="http://schemas.microsoft.com/office/drawing/2014/main" id="{C3E893B2-B741-45D1-AA70-EFBF2C1CCB32}"/>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16" name="Google Shape;227;p3">
              <a:extLst>
                <a:ext uri="{FF2B5EF4-FFF2-40B4-BE49-F238E27FC236}">
                  <a16:creationId xmlns:a16="http://schemas.microsoft.com/office/drawing/2014/main" id="{4806DF11-E7A6-4BCA-864C-D4BB12AF1B79}"/>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sp>
        <p:nvSpPr>
          <p:cNvPr id="117" name="Google Shape;228;p3">
            <a:extLst>
              <a:ext uri="{FF2B5EF4-FFF2-40B4-BE49-F238E27FC236}">
                <a16:creationId xmlns:a16="http://schemas.microsoft.com/office/drawing/2014/main" id="{DE8A01B2-77F0-42CA-BCD0-4D9A98E4E84B}"/>
              </a:ext>
            </a:extLst>
          </p:cNvPr>
          <p:cNvSpPr/>
          <p:nvPr userDrawn="1"/>
        </p:nvSpPr>
        <p:spPr>
          <a:xfrm>
            <a:off x="1183176" y="2699166"/>
            <a:ext cx="89375" cy="60919"/>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18" name="Google Shape;229;p3">
            <a:extLst>
              <a:ext uri="{FF2B5EF4-FFF2-40B4-BE49-F238E27FC236}">
                <a16:creationId xmlns:a16="http://schemas.microsoft.com/office/drawing/2014/main" id="{040941FA-39DE-4897-9957-4F8E125A8F2C}"/>
              </a:ext>
            </a:extLst>
          </p:cNvPr>
          <p:cNvSpPr/>
          <p:nvPr userDrawn="1"/>
        </p:nvSpPr>
        <p:spPr>
          <a:xfrm>
            <a:off x="7387629" y="2917298"/>
            <a:ext cx="65273" cy="46458"/>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grpSp>
        <p:nvGrpSpPr>
          <p:cNvPr id="119" name="Google Shape;230;p3">
            <a:extLst>
              <a:ext uri="{FF2B5EF4-FFF2-40B4-BE49-F238E27FC236}">
                <a16:creationId xmlns:a16="http://schemas.microsoft.com/office/drawing/2014/main" id="{39E1EAF3-ED4F-4E40-A591-87F74A538B8E}"/>
              </a:ext>
            </a:extLst>
          </p:cNvPr>
          <p:cNvGrpSpPr/>
          <p:nvPr userDrawn="1"/>
        </p:nvGrpSpPr>
        <p:grpSpPr>
          <a:xfrm>
            <a:off x="956428" y="4157405"/>
            <a:ext cx="125049" cy="126470"/>
            <a:chOff x="4954425" y="2036375"/>
            <a:chExt cx="166675" cy="168575"/>
          </a:xfrm>
        </p:grpSpPr>
        <p:sp>
          <p:nvSpPr>
            <p:cNvPr id="120" name="Google Shape;231;p3">
              <a:extLst>
                <a:ext uri="{FF2B5EF4-FFF2-40B4-BE49-F238E27FC236}">
                  <a16:creationId xmlns:a16="http://schemas.microsoft.com/office/drawing/2014/main" id="{637B9622-5D72-4988-A025-9DDD451CEE63}"/>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21" name="Google Shape;232;p3">
              <a:extLst>
                <a:ext uri="{FF2B5EF4-FFF2-40B4-BE49-F238E27FC236}">
                  <a16:creationId xmlns:a16="http://schemas.microsoft.com/office/drawing/2014/main" id="{90AFE972-DB48-45E9-9EE9-E273CE0A3941}"/>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grpSp>
        <p:nvGrpSpPr>
          <p:cNvPr id="122" name="Google Shape;769;p31">
            <a:extLst>
              <a:ext uri="{FF2B5EF4-FFF2-40B4-BE49-F238E27FC236}">
                <a16:creationId xmlns:a16="http://schemas.microsoft.com/office/drawing/2014/main" id="{9BC6E0ED-AB1D-4836-B4E8-0379D97072CC}"/>
              </a:ext>
            </a:extLst>
          </p:cNvPr>
          <p:cNvGrpSpPr/>
          <p:nvPr userDrawn="1"/>
        </p:nvGrpSpPr>
        <p:grpSpPr>
          <a:xfrm>
            <a:off x="1911881" y="2691891"/>
            <a:ext cx="1950262" cy="1891956"/>
            <a:chOff x="5641385" y="2381306"/>
            <a:chExt cx="2599446" cy="2521829"/>
          </a:xfrm>
        </p:grpSpPr>
        <p:sp>
          <p:nvSpPr>
            <p:cNvPr id="123" name="Google Shape;770;p31">
              <a:extLst>
                <a:ext uri="{FF2B5EF4-FFF2-40B4-BE49-F238E27FC236}">
                  <a16:creationId xmlns:a16="http://schemas.microsoft.com/office/drawing/2014/main" id="{54FBC327-7229-4E48-B70D-221E3B4ABBD6}"/>
                </a:ext>
              </a:extLst>
            </p:cNvPr>
            <p:cNvSpPr/>
            <p:nvPr/>
          </p:nvSpPr>
          <p:spPr>
            <a:xfrm>
              <a:off x="5715495" y="4459755"/>
              <a:ext cx="2364987" cy="361232"/>
            </a:xfrm>
            <a:custGeom>
              <a:avLst/>
              <a:gdLst/>
              <a:ahLst/>
              <a:cxnLst/>
              <a:rect l="l" t="t" r="r" b="b"/>
              <a:pathLst>
                <a:path w="38516" h="5883" extrusionOk="0">
                  <a:moveTo>
                    <a:pt x="19191" y="1"/>
                  </a:moveTo>
                  <a:cubicBezTo>
                    <a:pt x="8537" y="1"/>
                    <a:pt x="0" y="1379"/>
                    <a:pt x="0" y="2925"/>
                  </a:cubicBezTo>
                  <a:cubicBezTo>
                    <a:pt x="0" y="4471"/>
                    <a:pt x="8537" y="5882"/>
                    <a:pt x="19191" y="5882"/>
                  </a:cubicBezTo>
                  <a:cubicBezTo>
                    <a:pt x="29811" y="5882"/>
                    <a:pt x="38516" y="4471"/>
                    <a:pt x="38516" y="2925"/>
                  </a:cubicBezTo>
                  <a:cubicBezTo>
                    <a:pt x="38516" y="1379"/>
                    <a:pt x="29811" y="1"/>
                    <a:pt x="19191" y="1"/>
                  </a:cubicBezTo>
                  <a:close/>
                </a:path>
              </a:pathLst>
            </a:custGeom>
            <a:solidFill>
              <a:schemeClr val="l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nvGrpSpPr>
            <p:cNvPr id="124" name="Google Shape;771;p31">
              <a:extLst>
                <a:ext uri="{FF2B5EF4-FFF2-40B4-BE49-F238E27FC236}">
                  <a16:creationId xmlns:a16="http://schemas.microsoft.com/office/drawing/2014/main" id="{735A0EF3-CD49-4849-A6D0-53FADD84C85D}"/>
                </a:ext>
              </a:extLst>
            </p:cNvPr>
            <p:cNvGrpSpPr/>
            <p:nvPr/>
          </p:nvGrpSpPr>
          <p:grpSpPr>
            <a:xfrm flipH="1">
              <a:off x="6793275" y="3690844"/>
              <a:ext cx="1447557" cy="1002468"/>
              <a:chOff x="4799733" y="3457797"/>
              <a:chExt cx="2301388" cy="1593766"/>
            </a:xfrm>
          </p:grpSpPr>
          <p:sp>
            <p:nvSpPr>
              <p:cNvPr id="179" name="Google Shape;772;p31">
                <a:extLst>
                  <a:ext uri="{FF2B5EF4-FFF2-40B4-BE49-F238E27FC236}">
                    <a16:creationId xmlns:a16="http://schemas.microsoft.com/office/drawing/2014/main" id="{F854EEEE-60A7-4C8E-8953-E8769EEC5813}"/>
                  </a:ext>
                </a:extLst>
              </p:cNvPr>
              <p:cNvSpPr/>
              <p:nvPr/>
            </p:nvSpPr>
            <p:spPr>
              <a:xfrm>
                <a:off x="5512937" y="4441437"/>
                <a:ext cx="134693" cy="122202"/>
              </a:xfrm>
              <a:custGeom>
                <a:avLst/>
                <a:gdLst/>
                <a:ahLst/>
                <a:cxnLst/>
                <a:rect l="l" t="t" r="r" b="b"/>
                <a:pathLst>
                  <a:path w="2437" h="2211" extrusionOk="0">
                    <a:moveTo>
                      <a:pt x="1" y="1"/>
                    </a:moveTo>
                    <a:lnTo>
                      <a:pt x="1" y="715"/>
                    </a:lnTo>
                    <a:lnTo>
                      <a:pt x="1" y="1271"/>
                    </a:lnTo>
                    <a:lnTo>
                      <a:pt x="1" y="2211"/>
                    </a:lnTo>
                    <a:lnTo>
                      <a:pt x="2436" y="1112"/>
                    </a:lnTo>
                    <a:lnTo>
                      <a:pt x="1" y="1"/>
                    </a:lnTo>
                    <a:close/>
                  </a:path>
                </a:pathLst>
              </a:custGeom>
              <a:solidFill>
                <a:srgbClr val="F09C4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80" name="Google Shape;773;p31">
                <a:extLst>
                  <a:ext uri="{FF2B5EF4-FFF2-40B4-BE49-F238E27FC236}">
                    <a16:creationId xmlns:a16="http://schemas.microsoft.com/office/drawing/2014/main" id="{3A64CB13-0C6D-4353-9509-7D271A41CDF4}"/>
                  </a:ext>
                </a:extLst>
              </p:cNvPr>
              <p:cNvSpPr/>
              <p:nvPr/>
            </p:nvSpPr>
            <p:spPr>
              <a:xfrm>
                <a:off x="5671673" y="4450943"/>
                <a:ext cx="91527" cy="79091"/>
              </a:xfrm>
              <a:custGeom>
                <a:avLst/>
                <a:gdLst/>
                <a:ahLst/>
                <a:cxnLst/>
                <a:rect l="l" t="t" r="r" b="b"/>
                <a:pathLst>
                  <a:path w="1656" h="1431" extrusionOk="0">
                    <a:moveTo>
                      <a:pt x="1" y="1"/>
                    </a:moveTo>
                    <a:lnTo>
                      <a:pt x="1" y="1430"/>
                    </a:lnTo>
                    <a:lnTo>
                      <a:pt x="1655" y="1430"/>
                    </a:lnTo>
                    <a:lnTo>
                      <a:pt x="1655" y="1"/>
                    </a:lnTo>
                    <a:close/>
                  </a:path>
                </a:pathLst>
              </a:custGeom>
              <a:solidFill>
                <a:srgbClr val="F9CF72"/>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81" name="Google Shape;774;p31">
                <a:extLst>
                  <a:ext uri="{FF2B5EF4-FFF2-40B4-BE49-F238E27FC236}">
                    <a16:creationId xmlns:a16="http://schemas.microsoft.com/office/drawing/2014/main" id="{CA6E3753-A1B1-4953-8CA7-64699041E7E4}"/>
                  </a:ext>
                </a:extLst>
              </p:cNvPr>
              <p:cNvSpPr/>
              <p:nvPr/>
            </p:nvSpPr>
            <p:spPr>
              <a:xfrm>
                <a:off x="5670236" y="4448014"/>
                <a:ext cx="92246" cy="80528"/>
              </a:xfrm>
              <a:custGeom>
                <a:avLst/>
                <a:gdLst/>
                <a:ahLst/>
                <a:cxnLst/>
                <a:rect l="l" t="t" r="r" b="b"/>
                <a:pathLst>
                  <a:path w="1669" h="1457" extrusionOk="0">
                    <a:moveTo>
                      <a:pt x="239" y="1"/>
                    </a:moveTo>
                    <a:cubicBezTo>
                      <a:pt x="146" y="1"/>
                      <a:pt x="80" y="14"/>
                      <a:pt x="53" y="27"/>
                    </a:cubicBezTo>
                    <a:cubicBezTo>
                      <a:pt x="14" y="40"/>
                      <a:pt x="0" y="54"/>
                      <a:pt x="0" y="93"/>
                    </a:cubicBezTo>
                    <a:cubicBezTo>
                      <a:pt x="0" y="120"/>
                      <a:pt x="14" y="146"/>
                      <a:pt x="40" y="160"/>
                    </a:cubicBezTo>
                    <a:cubicBezTo>
                      <a:pt x="80" y="173"/>
                      <a:pt x="120" y="173"/>
                      <a:pt x="186" y="173"/>
                    </a:cubicBezTo>
                    <a:cubicBezTo>
                      <a:pt x="225" y="186"/>
                      <a:pt x="265" y="186"/>
                      <a:pt x="292" y="199"/>
                    </a:cubicBezTo>
                    <a:cubicBezTo>
                      <a:pt x="305" y="212"/>
                      <a:pt x="345" y="239"/>
                      <a:pt x="371" y="292"/>
                    </a:cubicBezTo>
                    <a:lnTo>
                      <a:pt x="689" y="729"/>
                    </a:lnTo>
                    <a:lnTo>
                      <a:pt x="636" y="795"/>
                    </a:lnTo>
                    <a:lnTo>
                      <a:pt x="596" y="861"/>
                    </a:lnTo>
                    <a:lnTo>
                      <a:pt x="517" y="954"/>
                    </a:lnTo>
                    <a:cubicBezTo>
                      <a:pt x="490" y="993"/>
                      <a:pt x="450" y="1046"/>
                      <a:pt x="398" y="1126"/>
                    </a:cubicBezTo>
                    <a:cubicBezTo>
                      <a:pt x="371" y="1139"/>
                      <a:pt x="358" y="1152"/>
                      <a:pt x="331" y="1165"/>
                    </a:cubicBezTo>
                    <a:cubicBezTo>
                      <a:pt x="318" y="1179"/>
                      <a:pt x="292" y="1179"/>
                      <a:pt x="265" y="1192"/>
                    </a:cubicBezTo>
                    <a:cubicBezTo>
                      <a:pt x="212" y="1192"/>
                      <a:pt x="173" y="1205"/>
                      <a:pt x="133" y="1218"/>
                    </a:cubicBezTo>
                    <a:cubicBezTo>
                      <a:pt x="93" y="1232"/>
                      <a:pt x="80" y="1245"/>
                      <a:pt x="80" y="1285"/>
                    </a:cubicBezTo>
                    <a:cubicBezTo>
                      <a:pt x="80" y="1298"/>
                      <a:pt x="80" y="1324"/>
                      <a:pt x="80" y="1337"/>
                    </a:cubicBezTo>
                    <a:cubicBezTo>
                      <a:pt x="93" y="1337"/>
                      <a:pt x="106" y="1351"/>
                      <a:pt x="120" y="1351"/>
                    </a:cubicBezTo>
                    <a:cubicBezTo>
                      <a:pt x="133" y="1364"/>
                      <a:pt x="146" y="1364"/>
                      <a:pt x="159" y="1364"/>
                    </a:cubicBezTo>
                    <a:lnTo>
                      <a:pt x="556" y="1364"/>
                    </a:lnTo>
                    <a:cubicBezTo>
                      <a:pt x="570" y="1364"/>
                      <a:pt x="583" y="1377"/>
                      <a:pt x="609" y="1377"/>
                    </a:cubicBezTo>
                    <a:lnTo>
                      <a:pt x="675" y="1377"/>
                    </a:lnTo>
                    <a:cubicBezTo>
                      <a:pt x="702" y="1377"/>
                      <a:pt x="728" y="1364"/>
                      <a:pt x="755" y="1364"/>
                    </a:cubicBezTo>
                    <a:cubicBezTo>
                      <a:pt x="781" y="1351"/>
                      <a:pt x="808" y="1324"/>
                      <a:pt x="808" y="1298"/>
                    </a:cubicBezTo>
                    <a:cubicBezTo>
                      <a:pt x="808" y="1285"/>
                      <a:pt x="795" y="1258"/>
                      <a:pt x="781" y="1245"/>
                    </a:cubicBezTo>
                    <a:cubicBezTo>
                      <a:pt x="768" y="1218"/>
                      <a:pt x="715" y="1218"/>
                      <a:pt x="662" y="1218"/>
                    </a:cubicBezTo>
                    <a:cubicBezTo>
                      <a:pt x="636" y="1218"/>
                      <a:pt x="609" y="1205"/>
                      <a:pt x="609" y="1205"/>
                    </a:cubicBezTo>
                    <a:cubicBezTo>
                      <a:pt x="609" y="1192"/>
                      <a:pt x="596" y="1192"/>
                      <a:pt x="596" y="1179"/>
                    </a:cubicBezTo>
                    <a:cubicBezTo>
                      <a:pt x="596" y="1179"/>
                      <a:pt x="609" y="1152"/>
                      <a:pt x="623" y="1139"/>
                    </a:cubicBezTo>
                    <a:cubicBezTo>
                      <a:pt x="636" y="1112"/>
                      <a:pt x="649" y="1099"/>
                      <a:pt x="662" y="1086"/>
                    </a:cubicBezTo>
                    <a:cubicBezTo>
                      <a:pt x="689" y="1046"/>
                      <a:pt x="702" y="1020"/>
                      <a:pt x="728" y="993"/>
                    </a:cubicBezTo>
                    <a:cubicBezTo>
                      <a:pt x="742" y="980"/>
                      <a:pt x="768" y="940"/>
                      <a:pt x="808" y="887"/>
                    </a:cubicBezTo>
                    <a:cubicBezTo>
                      <a:pt x="834" y="927"/>
                      <a:pt x="861" y="967"/>
                      <a:pt x="887" y="1007"/>
                    </a:cubicBezTo>
                    <a:cubicBezTo>
                      <a:pt x="914" y="1033"/>
                      <a:pt x="940" y="1073"/>
                      <a:pt x="967" y="1112"/>
                    </a:cubicBezTo>
                    <a:cubicBezTo>
                      <a:pt x="980" y="1139"/>
                      <a:pt x="1006" y="1165"/>
                      <a:pt x="1020" y="1192"/>
                    </a:cubicBezTo>
                    <a:cubicBezTo>
                      <a:pt x="1033" y="1218"/>
                      <a:pt x="1046" y="1232"/>
                      <a:pt x="1046" y="1245"/>
                    </a:cubicBezTo>
                    <a:cubicBezTo>
                      <a:pt x="1046" y="1258"/>
                      <a:pt x="1033" y="1271"/>
                      <a:pt x="1033" y="1285"/>
                    </a:cubicBezTo>
                    <a:lnTo>
                      <a:pt x="993" y="1285"/>
                    </a:lnTo>
                    <a:cubicBezTo>
                      <a:pt x="967" y="1298"/>
                      <a:pt x="953" y="1311"/>
                      <a:pt x="953" y="1324"/>
                    </a:cubicBezTo>
                    <a:cubicBezTo>
                      <a:pt x="940" y="1337"/>
                      <a:pt x="940" y="1351"/>
                      <a:pt x="940" y="1364"/>
                    </a:cubicBezTo>
                    <a:cubicBezTo>
                      <a:pt x="940" y="1377"/>
                      <a:pt x="953" y="1404"/>
                      <a:pt x="967" y="1430"/>
                    </a:cubicBezTo>
                    <a:cubicBezTo>
                      <a:pt x="993" y="1443"/>
                      <a:pt x="1033" y="1457"/>
                      <a:pt x="1086" y="1457"/>
                    </a:cubicBezTo>
                    <a:lnTo>
                      <a:pt x="1536" y="1457"/>
                    </a:lnTo>
                    <a:cubicBezTo>
                      <a:pt x="1575" y="1457"/>
                      <a:pt x="1602" y="1457"/>
                      <a:pt x="1628" y="1443"/>
                    </a:cubicBezTo>
                    <a:cubicBezTo>
                      <a:pt x="1655" y="1443"/>
                      <a:pt x="1668" y="1417"/>
                      <a:pt x="1668" y="1377"/>
                    </a:cubicBezTo>
                    <a:cubicBezTo>
                      <a:pt x="1668" y="1351"/>
                      <a:pt x="1655" y="1337"/>
                      <a:pt x="1628" y="1324"/>
                    </a:cubicBezTo>
                    <a:cubicBezTo>
                      <a:pt x="1615" y="1311"/>
                      <a:pt x="1589" y="1298"/>
                      <a:pt x="1549" y="1298"/>
                    </a:cubicBezTo>
                    <a:lnTo>
                      <a:pt x="1456" y="1298"/>
                    </a:lnTo>
                    <a:cubicBezTo>
                      <a:pt x="1430" y="1298"/>
                      <a:pt x="1403" y="1285"/>
                      <a:pt x="1364" y="1271"/>
                    </a:cubicBezTo>
                    <a:cubicBezTo>
                      <a:pt x="1350" y="1271"/>
                      <a:pt x="1337" y="1258"/>
                      <a:pt x="1324" y="1245"/>
                    </a:cubicBezTo>
                    <a:cubicBezTo>
                      <a:pt x="1311" y="1232"/>
                      <a:pt x="1284" y="1205"/>
                      <a:pt x="1245" y="1165"/>
                    </a:cubicBezTo>
                    <a:cubicBezTo>
                      <a:pt x="1218" y="1126"/>
                      <a:pt x="1178" y="1073"/>
                      <a:pt x="1125" y="1007"/>
                    </a:cubicBezTo>
                    <a:cubicBezTo>
                      <a:pt x="1073" y="927"/>
                      <a:pt x="1006" y="835"/>
                      <a:pt x="927" y="729"/>
                    </a:cubicBezTo>
                    <a:cubicBezTo>
                      <a:pt x="967" y="676"/>
                      <a:pt x="1006" y="610"/>
                      <a:pt x="1046" y="557"/>
                    </a:cubicBezTo>
                    <a:cubicBezTo>
                      <a:pt x="1073" y="504"/>
                      <a:pt x="1125" y="451"/>
                      <a:pt x="1165" y="385"/>
                    </a:cubicBezTo>
                    <a:cubicBezTo>
                      <a:pt x="1205" y="345"/>
                      <a:pt x="1245" y="318"/>
                      <a:pt x="1271" y="305"/>
                    </a:cubicBezTo>
                    <a:cubicBezTo>
                      <a:pt x="1298" y="292"/>
                      <a:pt x="1337" y="292"/>
                      <a:pt x="1390" y="292"/>
                    </a:cubicBezTo>
                    <a:cubicBezTo>
                      <a:pt x="1430" y="292"/>
                      <a:pt x="1509" y="279"/>
                      <a:pt x="1589" y="279"/>
                    </a:cubicBezTo>
                    <a:cubicBezTo>
                      <a:pt x="1615" y="279"/>
                      <a:pt x="1628" y="279"/>
                      <a:pt x="1642" y="265"/>
                    </a:cubicBezTo>
                    <a:cubicBezTo>
                      <a:pt x="1655" y="239"/>
                      <a:pt x="1655" y="226"/>
                      <a:pt x="1655" y="212"/>
                    </a:cubicBezTo>
                    <a:cubicBezTo>
                      <a:pt x="1655" y="146"/>
                      <a:pt x="1642" y="120"/>
                      <a:pt x="1589" y="120"/>
                    </a:cubicBezTo>
                    <a:lnTo>
                      <a:pt x="1020" y="120"/>
                    </a:lnTo>
                    <a:cubicBezTo>
                      <a:pt x="980" y="120"/>
                      <a:pt x="953" y="120"/>
                      <a:pt x="927" y="133"/>
                    </a:cubicBezTo>
                    <a:cubicBezTo>
                      <a:pt x="900" y="146"/>
                      <a:pt x="887" y="173"/>
                      <a:pt x="887" y="212"/>
                    </a:cubicBezTo>
                    <a:cubicBezTo>
                      <a:pt x="887" y="226"/>
                      <a:pt x="887" y="252"/>
                      <a:pt x="914" y="265"/>
                    </a:cubicBezTo>
                    <a:cubicBezTo>
                      <a:pt x="927" y="265"/>
                      <a:pt x="940" y="279"/>
                      <a:pt x="953" y="279"/>
                    </a:cubicBezTo>
                    <a:cubicBezTo>
                      <a:pt x="953" y="292"/>
                      <a:pt x="967" y="292"/>
                      <a:pt x="967" y="305"/>
                    </a:cubicBezTo>
                    <a:cubicBezTo>
                      <a:pt x="967" y="305"/>
                      <a:pt x="953" y="332"/>
                      <a:pt x="940" y="358"/>
                    </a:cubicBezTo>
                    <a:cubicBezTo>
                      <a:pt x="927" y="385"/>
                      <a:pt x="900" y="411"/>
                      <a:pt x="874" y="451"/>
                    </a:cubicBezTo>
                    <a:lnTo>
                      <a:pt x="808" y="570"/>
                    </a:lnTo>
                    <a:cubicBezTo>
                      <a:pt x="768" y="517"/>
                      <a:pt x="742" y="477"/>
                      <a:pt x="715" y="437"/>
                    </a:cubicBezTo>
                    <a:cubicBezTo>
                      <a:pt x="689" y="398"/>
                      <a:pt x="662" y="371"/>
                      <a:pt x="636" y="332"/>
                    </a:cubicBezTo>
                    <a:cubicBezTo>
                      <a:pt x="623" y="305"/>
                      <a:pt x="596" y="279"/>
                      <a:pt x="596" y="252"/>
                    </a:cubicBezTo>
                    <a:cubicBezTo>
                      <a:pt x="583" y="239"/>
                      <a:pt x="570" y="226"/>
                      <a:pt x="570" y="212"/>
                    </a:cubicBezTo>
                    <a:cubicBezTo>
                      <a:pt x="570" y="199"/>
                      <a:pt x="583" y="186"/>
                      <a:pt x="596" y="186"/>
                    </a:cubicBezTo>
                    <a:lnTo>
                      <a:pt x="662" y="186"/>
                    </a:lnTo>
                    <a:cubicBezTo>
                      <a:pt x="702" y="186"/>
                      <a:pt x="728" y="173"/>
                      <a:pt x="742" y="160"/>
                    </a:cubicBezTo>
                    <a:cubicBezTo>
                      <a:pt x="755" y="133"/>
                      <a:pt x="768" y="120"/>
                      <a:pt x="768" y="107"/>
                    </a:cubicBezTo>
                    <a:cubicBezTo>
                      <a:pt x="768" y="93"/>
                      <a:pt x="768" y="80"/>
                      <a:pt x="768" y="67"/>
                    </a:cubicBezTo>
                    <a:cubicBezTo>
                      <a:pt x="768" y="54"/>
                      <a:pt x="755" y="40"/>
                      <a:pt x="742" y="40"/>
                    </a:cubicBezTo>
                    <a:cubicBezTo>
                      <a:pt x="728" y="27"/>
                      <a:pt x="715" y="14"/>
                      <a:pt x="689" y="14"/>
                    </a:cubicBezTo>
                    <a:cubicBezTo>
                      <a:pt x="675" y="1"/>
                      <a:pt x="636" y="1"/>
                      <a:pt x="596" y="1"/>
                    </a:cubicBezTo>
                    <a:close/>
                  </a:path>
                </a:pathLst>
              </a:custGeom>
              <a:solidFill>
                <a:srgbClr val="F09C4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82" name="Google Shape;775;p31">
                <a:extLst>
                  <a:ext uri="{FF2B5EF4-FFF2-40B4-BE49-F238E27FC236}">
                    <a16:creationId xmlns:a16="http://schemas.microsoft.com/office/drawing/2014/main" id="{3E292DF2-70CE-4152-8475-FBB7C5053487}"/>
                  </a:ext>
                </a:extLst>
              </p:cNvPr>
              <p:cNvSpPr/>
              <p:nvPr/>
            </p:nvSpPr>
            <p:spPr>
              <a:xfrm>
                <a:off x="5668799" y="4448014"/>
                <a:ext cx="100260" cy="84895"/>
              </a:xfrm>
              <a:custGeom>
                <a:avLst/>
                <a:gdLst/>
                <a:ahLst/>
                <a:cxnLst/>
                <a:rect l="l" t="t" r="r" b="b"/>
                <a:pathLst>
                  <a:path w="1814" h="1536" extrusionOk="0">
                    <a:moveTo>
                      <a:pt x="768" y="107"/>
                    </a:moveTo>
                    <a:lnTo>
                      <a:pt x="768" y="160"/>
                    </a:lnTo>
                    <a:lnTo>
                      <a:pt x="662" y="160"/>
                    </a:lnTo>
                    <a:cubicBezTo>
                      <a:pt x="609" y="160"/>
                      <a:pt x="556" y="212"/>
                      <a:pt x="556" y="265"/>
                    </a:cubicBezTo>
                    <a:cubicBezTo>
                      <a:pt x="556" y="265"/>
                      <a:pt x="609" y="265"/>
                      <a:pt x="609" y="332"/>
                    </a:cubicBezTo>
                    <a:cubicBezTo>
                      <a:pt x="609" y="332"/>
                      <a:pt x="609" y="385"/>
                      <a:pt x="662" y="385"/>
                    </a:cubicBezTo>
                    <a:cubicBezTo>
                      <a:pt x="662" y="437"/>
                      <a:pt x="715" y="490"/>
                      <a:pt x="715" y="490"/>
                    </a:cubicBezTo>
                    <a:cubicBezTo>
                      <a:pt x="768" y="543"/>
                      <a:pt x="768" y="596"/>
                      <a:pt x="821" y="662"/>
                    </a:cubicBezTo>
                    <a:lnTo>
                      <a:pt x="887" y="715"/>
                    </a:lnTo>
                    <a:lnTo>
                      <a:pt x="993" y="543"/>
                    </a:lnTo>
                    <a:cubicBezTo>
                      <a:pt x="993" y="490"/>
                      <a:pt x="1046" y="437"/>
                      <a:pt x="1046" y="437"/>
                    </a:cubicBezTo>
                    <a:cubicBezTo>
                      <a:pt x="1046" y="385"/>
                      <a:pt x="1099" y="385"/>
                      <a:pt x="1099" y="332"/>
                    </a:cubicBezTo>
                    <a:cubicBezTo>
                      <a:pt x="1099" y="265"/>
                      <a:pt x="1046" y="265"/>
                      <a:pt x="1046" y="265"/>
                    </a:cubicBezTo>
                    <a:lnTo>
                      <a:pt x="993" y="265"/>
                    </a:lnTo>
                    <a:lnTo>
                      <a:pt x="993" y="212"/>
                    </a:lnTo>
                    <a:lnTo>
                      <a:pt x="1654" y="212"/>
                    </a:lnTo>
                    <a:lnTo>
                      <a:pt x="1654" y="265"/>
                    </a:lnTo>
                    <a:lnTo>
                      <a:pt x="1324" y="265"/>
                    </a:lnTo>
                    <a:cubicBezTo>
                      <a:pt x="1271" y="332"/>
                      <a:pt x="1218" y="332"/>
                      <a:pt x="1218" y="385"/>
                    </a:cubicBezTo>
                    <a:cubicBezTo>
                      <a:pt x="1151" y="437"/>
                      <a:pt x="1099" y="490"/>
                      <a:pt x="1046" y="543"/>
                    </a:cubicBezTo>
                    <a:cubicBezTo>
                      <a:pt x="993" y="596"/>
                      <a:pt x="993" y="662"/>
                      <a:pt x="940" y="715"/>
                    </a:cubicBezTo>
                    <a:lnTo>
                      <a:pt x="940" y="768"/>
                    </a:lnTo>
                    <a:lnTo>
                      <a:pt x="940" y="821"/>
                    </a:lnTo>
                    <a:cubicBezTo>
                      <a:pt x="993" y="927"/>
                      <a:pt x="1099" y="993"/>
                      <a:pt x="1151" y="1099"/>
                    </a:cubicBezTo>
                    <a:cubicBezTo>
                      <a:pt x="1218" y="1152"/>
                      <a:pt x="1218" y="1205"/>
                      <a:pt x="1271" y="1258"/>
                    </a:cubicBezTo>
                    <a:cubicBezTo>
                      <a:pt x="1324" y="1258"/>
                      <a:pt x="1324" y="1324"/>
                      <a:pt x="1324" y="1324"/>
                    </a:cubicBezTo>
                    <a:cubicBezTo>
                      <a:pt x="1376" y="1324"/>
                      <a:pt x="1376" y="1377"/>
                      <a:pt x="1429" y="1377"/>
                    </a:cubicBezTo>
                    <a:lnTo>
                      <a:pt x="1601" y="1377"/>
                    </a:lnTo>
                    <a:cubicBezTo>
                      <a:pt x="1654" y="1377"/>
                      <a:pt x="1654" y="1430"/>
                      <a:pt x="1654" y="1430"/>
                    </a:cubicBezTo>
                    <a:lnTo>
                      <a:pt x="1099" y="1430"/>
                    </a:lnTo>
                    <a:lnTo>
                      <a:pt x="1046" y="1377"/>
                    </a:lnTo>
                    <a:lnTo>
                      <a:pt x="1099" y="1377"/>
                    </a:lnTo>
                    <a:cubicBezTo>
                      <a:pt x="1151" y="1377"/>
                      <a:pt x="1151" y="1324"/>
                      <a:pt x="1151" y="1258"/>
                    </a:cubicBezTo>
                    <a:lnTo>
                      <a:pt x="1151" y="1205"/>
                    </a:lnTo>
                    <a:cubicBezTo>
                      <a:pt x="1099" y="1152"/>
                      <a:pt x="1099" y="1152"/>
                      <a:pt x="1099" y="1099"/>
                    </a:cubicBezTo>
                    <a:cubicBezTo>
                      <a:pt x="1046" y="1099"/>
                      <a:pt x="1046" y="1046"/>
                      <a:pt x="993" y="993"/>
                    </a:cubicBezTo>
                    <a:cubicBezTo>
                      <a:pt x="993" y="993"/>
                      <a:pt x="940" y="927"/>
                      <a:pt x="940" y="874"/>
                    </a:cubicBezTo>
                    <a:lnTo>
                      <a:pt x="887" y="821"/>
                    </a:lnTo>
                    <a:lnTo>
                      <a:pt x="821" y="874"/>
                    </a:lnTo>
                    <a:cubicBezTo>
                      <a:pt x="768" y="927"/>
                      <a:pt x="768" y="993"/>
                      <a:pt x="715" y="993"/>
                    </a:cubicBezTo>
                    <a:cubicBezTo>
                      <a:pt x="715" y="1046"/>
                      <a:pt x="715" y="1046"/>
                      <a:pt x="662" y="1099"/>
                    </a:cubicBezTo>
                    <a:lnTo>
                      <a:pt x="662" y="1152"/>
                    </a:lnTo>
                    <a:cubicBezTo>
                      <a:pt x="609" y="1152"/>
                      <a:pt x="609" y="1152"/>
                      <a:pt x="609" y="1205"/>
                    </a:cubicBezTo>
                    <a:lnTo>
                      <a:pt x="609" y="1258"/>
                    </a:lnTo>
                    <a:cubicBezTo>
                      <a:pt x="662" y="1324"/>
                      <a:pt x="662" y="1324"/>
                      <a:pt x="715" y="1324"/>
                    </a:cubicBezTo>
                    <a:lnTo>
                      <a:pt x="821" y="1324"/>
                    </a:lnTo>
                    <a:cubicBezTo>
                      <a:pt x="768" y="1324"/>
                      <a:pt x="768" y="1377"/>
                      <a:pt x="715" y="1377"/>
                    </a:cubicBezTo>
                    <a:lnTo>
                      <a:pt x="662" y="1377"/>
                    </a:lnTo>
                    <a:lnTo>
                      <a:pt x="609" y="1324"/>
                    </a:lnTo>
                    <a:lnTo>
                      <a:pt x="225" y="1324"/>
                    </a:lnTo>
                    <a:cubicBezTo>
                      <a:pt x="278" y="1324"/>
                      <a:pt x="278" y="1324"/>
                      <a:pt x="331" y="1258"/>
                    </a:cubicBezTo>
                    <a:lnTo>
                      <a:pt x="437" y="1258"/>
                    </a:lnTo>
                    <a:lnTo>
                      <a:pt x="490" y="1205"/>
                    </a:lnTo>
                    <a:cubicBezTo>
                      <a:pt x="556" y="1099"/>
                      <a:pt x="609" y="1046"/>
                      <a:pt x="609" y="1046"/>
                    </a:cubicBezTo>
                    <a:cubicBezTo>
                      <a:pt x="662" y="993"/>
                      <a:pt x="662" y="927"/>
                      <a:pt x="715" y="927"/>
                    </a:cubicBezTo>
                    <a:cubicBezTo>
                      <a:pt x="715" y="927"/>
                      <a:pt x="715" y="874"/>
                      <a:pt x="768" y="874"/>
                    </a:cubicBezTo>
                    <a:lnTo>
                      <a:pt x="768" y="821"/>
                    </a:lnTo>
                    <a:lnTo>
                      <a:pt x="821" y="768"/>
                    </a:lnTo>
                    <a:lnTo>
                      <a:pt x="490" y="265"/>
                    </a:lnTo>
                    <a:cubicBezTo>
                      <a:pt x="437" y="265"/>
                      <a:pt x="437" y="212"/>
                      <a:pt x="384" y="160"/>
                    </a:cubicBezTo>
                    <a:lnTo>
                      <a:pt x="106" y="160"/>
                    </a:lnTo>
                    <a:lnTo>
                      <a:pt x="106" y="107"/>
                    </a:lnTo>
                    <a:close/>
                    <a:moveTo>
                      <a:pt x="106" y="1"/>
                    </a:moveTo>
                    <a:cubicBezTo>
                      <a:pt x="53" y="54"/>
                      <a:pt x="0" y="107"/>
                      <a:pt x="0" y="107"/>
                    </a:cubicBezTo>
                    <a:cubicBezTo>
                      <a:pt x="0" y="160"/>
                      <a:pt x="53" y="212"/>
                      <a:pt x="53" y="265"/>
                    </a:cubicBezTo>
                    <a:lnTo>
                      <a:pt x="331" y="265"/>
                    </a:lnTo>
                    <a:cubicBezTo>
                      <a:pt x="331" y="332"/>
                      <a:pt x="331" y="332"/>
                      <a:pt x="384" y="385"/>
                    </a:cubicBezTo>
                    <a:lnTo>
                      <a:pt x="662" y="768"/>
                    </a:lnTo>
                    <a:lnTo>
                      <a:pt x="662" y="821"/>
                    </a:lnTo>
                    <a:cubicBezTo>
                      <a:pt x="662" y="821"/>
                      <a:pt x="609" y="821"/>
                      <a:pt x="609" y="874"/>
                    </a:cubicBezTo>
                    <a:lnTo>
                      <a:pt x="556" y="927"/>
                    </a:lnTo>
                    <a:cubicBezTo>
                      <a:pt x="490" y="993"/>
                      <a:pt x="437" y="1046"/>
                      <a:pt x="384" y="1099"/>
                    </a:cubicBezTo>
                    <a:lnTo>
                      <a:pt x="384" y="1152"/>
                    </a:lnTo>
                    <a:lnTo>
                      <a:pt x="331" y="1152"/>
                    </a:lnTo>
                    <a:cubicBezTo>
                      <a:pt x="278" y="1152"/>
                      <a:pt x="225" y="1152"/>
                      <a:pt x="159" y="1205"/>
                    </a:cubicBezTo>
                    <a:cubicBezTo>
                      <a:pt x="106" y="1205"/>
                      <a:pt x="53" y="1258"/>
                      <a:pt x="53" y="1324"/>
                    </a:cubicBezTo>
                    <a:cubicBezTo>
                      <a:pt x="53" y="1377"/>
                      <a:pt x="53" y="1377"/>
                      <a:pt x="106" y="1430"/>
                    </a:cubicBezTo>
                    <a:lnTo>
                      <a:pt x="159" y="1430"/>
                    </a:lnTo>
                    <a:cubicBezTo>
                      <a:pt x="159" y="1483"/>
                      <a:pt x="225" y="1483"/>
                      <a:pt x="225" y="1483"/>
                    </a:cubicBezTo>
                    <a:lnTo>
                      <a:pt x="715" y="1483"/>
                    </a:lnTo>
                    <a:cubicBezTo>
                      <a:pt x="768" y="1483"/>
                      <a:pt x="821" y="1483"/>
                      <a:pt x="821" y="1430"/>
                    </a:cubicBezTo>
                    <a:cubicBezTo>
                      <a:pt x="887" y="1430"/>
                      <a:pt x="940" y="1377"/>
                      <a:pt x="940" y="1324"/>
                    </a:cubicBezTo>
                    <a:cubicBezTo>
                      <a:pt x="940" y="1258"/>
                      <a:pt x="887" y="1258"/>
                      <a:pt x="887" y="1258"/>
                    </a:cubicBezTo>
                    <a:cubicBezTo>
                      <a:pt x="821" y="1205"/>
                      <a:pt x="821" y="1205"/>
                      <a:pt x="768" y="1205"/>
                    </a:cubicBezTo>
                    <a:lnTo>
                      <a:pt x="768" y="1152"/>
                    </a:lnTo>
                    <a:cubicBezTo>
                      <a:pt x="768" y="1099"/>
                      <a:pt x="821" y="1099"/>
                      <a:pt x="821" y="1099"/>
                    </a:cubicBezTo>
                    <a:cubicBezTo>
                      <a:pt x="821" y="1046"/>
                      <a:pt x="887" y="1046"/>
                      <a:pt x="887" y="1046"/>
                    </a:cubicBezTo>
                    <a:lnTo>
                      <a:pt x="887" y="1099"/>
                    </a:lnTo>
                    <a:cubicBezTo>
                      <a:pt x="940" y="1099"/>
                      <a:pt x="940" y="1152"/>
                      <a:pt x="993" y="1152"/>
                    </a:cubicBezTo>
                    <a:cubicBezTo>
                      <a:pt x="993" y="1205"/>
                      <a:pt x="993" y="1258"/>
                      <a:pt x="1046" y="1258"/>
                    </a:cubicBezTo>
                    <a:cubicBezTo>
                      <a:pt x="993" y="1258"/>
                      <a:pt x="993" y="1324"/>
                      <a:pt x="940" y="1324"/>
                    </a:cubicBezTo>
                    <a:lnTo>
                      <a:pt x="940" y="1430"/>
                    </a:lnTo>
                    <a:cubicBezTo>
                      <a:pt x="940" y="1430"/>
                      <a:pt x="940" y="1483"/>
                      <a:pt x="993" y="1483"/>
                    </a:cubicBezTo>
                    <a:cubicBezTo>
                      <a:pt x="1046" y="1536"/>
                      <a:pt x="1099" y="1536"/>
                      <a:pt x="1151" y="1536"/>
                    </a:cubicBezTo>
                    <a:lnTo>
                      <a:pt x="1707" y="1536"/>
                    </a:lnTo>
                    <a:cubicBezTo>
                      <a:pt x="1760" y="1536"/>
                      <a:pt x="1813" y="1483"/>
                      <a:pt x="1813" y="1430"/>
                    </a:cubicBezTo>
                    <a:cubicBezTo>
                      <a:pt x="1813" y="1377"/>
                      <a:pt x="1760" y="1324"/>
                      <a:pt x="1707" y="1324"/>
                    </a:cubicBezTo>
                    <a:cubicBezTo>
                      <a:pt x="1707" y="1258"/>
                      <a:pt x="1654" y="1258"/>
                      <a:pt x="1601" y="1258"/>
                    </a:cubicBezTo>
                    <a:lnTo>
                      <a:pt x="1429" y="1258"/>
                    </a:lnTo>
                    <a:cubicBezTo>
                      <a:pt x="1429" y="1205"/>
                      <a:pt x="1376" y="1205"/>
                      <a:pt x="1376" y="1152"/>
                    </a:cubicBezTo>
                    <a:cubicBezTo>
                      <a:pt x="1324" y="1099"/>
                      <a:pt x="1271" y="1046"/>
                      <a:pt x="1218" y="993"/>
                    </a:cubicBezTo>
                    <a:cubicBezTo>
                      <a:pt x="1218" y="927"/>
                      <a:pt x="1099" y="874"/>
                      <a:pt x="1046" y="768"/>
                    </a:cubicBezTo>
                    <a:cubicBezTo>
                      <a:pt x="1099" y="715"/>
                      <a:pt x="1099" y="662"/>
                      <a:pt x="1151" y="596"/>
                    </a:cubicBezTo>
                    <a:cubicBezTo>
                      <a:pt x="1218" y="596"/>
                      <a:pt x="1218" y="543"/>
                      <a:pt x="1271" y="490"/>
                    </a:cubicBezTo>
                    <a:cubicBezTo>
                      <a:pt x="1324" y="437"/>
                      <a:pt x="1324" y="437"/>
                      <a:pt x="1376" y="385"/>
                    </a:cubicBezTo>
                    <a:lnTo>
                      <a:pt x="1654" y="385"/>
                    </a:lnTo>
                    <a:cubicBezTo>
                      <a:pt x="1707" y="385"/>
                      <a:pt x="1707" y="385"/>
                      <a:pt x="1707" y="332"/>
                    </a:cubicBezTo>
                    <a:lnTo>
                      <a:pt x="1760" y="332"/>
                    </a:lnTo>
                    <a:lnTo>
                      <a:pt x="1760" y="265"/>
                    </a:lnTo>
                    <a:lnTo>
                      <a:pt x="1760" y="160"/>
                    </a:lnTo>
                    <a:cubicBezTo>
                      <a:pt x="1760" y="160"/>
                      <a:pt x="1760" y="107"/>
                      <a:pt x="1707" y="107"/>
                    </a:cubicBezTo>
                    <a:lnTo>
                      <a:pt x="940" y="107"/>
                    </a:lnTo>
                    <a:cubicBezTo>
                      <a:pt x="887" y="160"/>
                      <a:pt x="887" y="212"/>
                      <a:pt x="887" y="265"/>
                    </a:cubicBezTo>
                    <a:cubicBezTo>
                      <a:pt x="887" y="265"/>
                      <a:pt x="887" y="332"/>
                      <a:pt x="940" y="332"/>
                    </a:cubicBezTo>
                    <a:lnTo>
                      <a:pt x="940" y="385"/>
                    </a:lnTo>
                    <a:cubicBezTo>
                      <a:pt x="940" y="385"/>
                      <a:pt x="940" y="437"/>
                      <a:pt x="887" y="437"/>
                    </a:cubicBezTo>
                    <a:lnTo>
                      <a:pt x="887" y="490"/>
                    </a:lnTo>
                    <a:cubicBezTo>
                      <a:pt x="821" y="490"/>
                      <a:pt x="821" y="437"/>
                      <a:pt x="821" y="437"/>
                    </a:cubicBezTo>
                    <a:cubicBezTo>
                      <a:pt x="768" y="385"/>
                      <a:pt x="768" y="385"/>
                      <a:pt x="768" y="332"/>
                    </a:cubicBezTo>
                    <a:cubicBezTo>
                      <a:pt x="715" y="332"/>
                      <a:pt x="715" y="332"/>
                      <a:pt x="715" y="265"/>
                    </a:cubicBezTo>
                    <a:cubicBezTo>
                      <a:pt x="768" y="265"/>
                      <a:pt x="821" y="265"/>
                      <a:pt x="821" y="212"/>
                    </a:cubicBezTo>
                    <a:cubicBezTo>
                      <a:pt x="887" y="212"/>
                      <a:pt x="887" y="160"/>
                      <a:pt x="887" y="160"/>
                    </a:cubicBezTo>
                    <a:lnTo>
                      <a:pt x="887" y="107"/>
                    </a:lnTo>
                    <a:lnTo>
                      <a:pt x="887" y="54"/>
                    </a:lnTo>
                    <a:lnTo>
                      <a:pt x="821" y="54"/>
                    </a:lnTo>
                    <a:cubicBezTo>
                      <a:pt x="821" y="1"/>
                      <a:pt x="821" y="1"/>
                      <a:pt x="768" y="1"/>
                    </a:cubicBezTo>
                    <a:close/>
                  </a:path>
                </a:pathLst>
              </a:custGeom>
              <a:solidFill>
                <a:srgbClr val="F09C4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83" name="Google Shape;776;p31">
                <a:extLst>
                  <a:ext uri="{FF2B5EF4-FFF2-40B4-BE49-F238E27FC236}">
                    <a16:creationId xmlns:a16="http://schemas.microsoft.com/office/drawing/2014/main" id="{E8A500DB-B210-4DFF-A20D-666636286385}"/>
                  </a:ext>
                </a:extLst>
              </p:cNvPr>
              <p:cNvSpPr/>
              <p:nvPr/>
            </p:nvSpPr>
            <p:spPr>
              <a:xfrm>
                <a:off x="4799733" y="3864528"/>
                <a:ext cx="1237772" cy="1187034"/>
              </a:xfrm>
              <a:custGeom>
                <a:avLst/>
                <a:gdLst/>
                <a:ahLst/>
                <a:cxnLst/>
                <a:rect l="l" t="t" r="r" b="b"/>
                <a:pathLst>
                  <a:path w="22395" h="21477" extrusionOk="0">
                    <a:moveTo>
                      <a:pt x="17201" y="8638"/>
                    </a:moveTo>
                    <a:cubicBezTo>
                      <a:pt x="17575" y="8638"/>
                      <a:pt x="17951" y="8924"/>
                      <a:pt x="17987" y="9340"/>
                    </a:cubicBezTo>
                    <a:lnTo>
                      <a:pt x="18318" y="16672"/>
                    </a:lnTo>
                    <a:cubicBezTo>
                      <a:pt x="18371" y="17228"/>
                      <a:pt x="17868" y="17718"/>
                      <a:pt x="17273" y="17718"/>
                    </a:cubicBezTo>
                    <a:lnTo>
                      <a:pt x="9821" y="17612"/>
                    </a:lnTo>
                    <a:cubicBezTo>
                      <a:pt x="9212" y="17612"/>
                      <a:pt x="8881" y="16844"/>
                      <a:pt x="9331" y="16447"/>
                    </a:cubicBezTo>
                    <a:lnTo>
                      <a:pt x="16717" y="8837"/>
                    </a:lnTo>
                    <a:cubicBezTo>
                      <a:pt x="16855" y="8699"/>
                      <a:pt x="17028" y="8638"/>
                      <a:pt x="17201" y="8638"/>
                    </a:cubicBezTo>
                    <a:close/>
                    <a:moveTo>
                      <a:pt x="20125" y="1"/>
                    </a:moveTo>
                    <a:cubicBezTo>
                      <a:pt x="19697" y="1"/>
                      <a:pt x="19262" y="159"/>
                      <a:pt x="18927" y="512"/>
                    </a:cubicBezTo>
                    <a:lnTo>
                      <a:pt x="993" y="18711"/>
                    </a:lnTo>
                    <a:cubicBezTo>
                      <a:pt x="0" y="19756"/>
                      <a:pt x="781" y="21477"/>
                      <a:pt x="2264" y="21477"/>
                    </a:cubicBezTo>
                    <a:lnTo>
                      <a:pt x="20303" y="21477"/>
                    </a:lnTo>
                    <a:cubicBezTo>
                      <a:pt x="21508" y="21477"/>
                      <a:pt x="22395" y="20537"/>
                      <a:pt x="22395" y="19425"/>
                    </a:cubicBezTo>
                    <a:lnTo>
                      <a:pt x="21786" y="1558"/>
                    </a:lnTo>
                    <a:cubicBezTo>
                      <a:pt x="21786" y="611"/>
                      <a:pt x="20967" y="1"/>
                      <a:pt x="20125" y="1"/>
                    </a:cubicBezTo>
                    <a:close/>
                  </a:path>
                </a:pathLst>
              </a:custGeom>
              <a:solidFill>
                <a:schemeClr val="lt2"/>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84" name="Google Shape;777;p31">
                <a:extLst>
                  <a:ext uri="{FF2B5EF4-FFF2-40B4-BE49-F238E27FC236}">
                    <a16:creationId xmlns:a16="http://schemas.microsoft.com/office/drawing/2014/main" id="{E44028BD-ABE9-4D77-8E13-8D81364C0687}"/>
                  </a:ext>
                </a:extLst>
              </p:cNvPr>
              <p:cNvSpPr/>
              <p:nvPr/>
            </p:nvSpPr>
            <p:spPr>
              <a:xfrm>
                <a:off x="4845828" y="3874532"/>
                <a:ext cx="1027082" cy="1046648"/>
              </a:xfrm>
              <a:custGeom>
                <a:avLst/>
                <a:gdLst/>
                <a:ahLst/>
                <a:cxnLst/>
                <a:rect l="l" t="t" r="r" b="b"/>
                <a:pathLst>
                  <a:path w="18583" h="18937" extrusionOk="0">
                    <a:moveTo>
                      <a:pt x="18477" y="0"/>
                    </a:moveTo>
                    <a:cubicBezTo>
                      <a:pt x="18305" y="119"/>
                      <a:pt x="18199" y="225"/>
                      <a:pt x="18093" y="331"/>
                    </a:cubicBezTo>
                    <a:lnTo>
                      <a:pt x="159" y="18530"/>
                    </a:lnTo>
                    <a:cubicBezTo>
                      <a:pt x="106" y="18649"/>
                      <a:pt x="53" y="18702"/>
                      <a:pt x="0" y="18755"/>
                    </a:cubicBezTo>
                    <a:lnTo>
                      <a:pt x="0" y="18808"/>
                    </a:lnTo>
                    <a:cubicBezTo>
                      <a:pt x="80" y="18894"/>
                      <a:pt x="189" y="18937"/>
                      <a:pt x="293" y="18937"/>
                    </a:cubicBezTo>
                    <a:cubicBezTo>
                      <a:pt x="397" y="18937"/>
                      <a:pt x="497" y="18894"/>
                      <a:pt x="556" y="18808"/>
                    </a:cubicBezTo>
                    <a:lnTo>
                      <a:pt x="18477" y="556"/>
                    </a:lnTo>
                    <a:cubicBezTo>
                      <a:pt x="18583" y="384"/>
                      <a:pt x="18583" y="172"/>
                      <a:pt x="18477" y="0"/>
                    </a:cubicBezTo>
                    <a:close/>
                  </a:path>
                </a:pathLst>
              </a:custGeom>
              <a:solidFill>
                <a:schemeClr val="accen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85" name="Google Shape;778;p31">
                <a:extLst>
                  <a:ext uri="{FF2B5EF4-FFF2-40B4-BE49-F238E27FC236}">
                    <a16:creationId xmlns:a16="http://schemas.microsoft.com/office/drawing/2014/main" id="{237C9002-05C8-4A2E-93E1-71F680200424}"/>
                  </a:ext>
                </a:extLst>
              </p:cNvPr>
              <p:cNvSpPr/>
              <p:nvPr/>
            </p:nvSpPr>
            <p:spPr>
              <a:xfrm>
                <a:off x="5818028" y="3941796"/>
                <a:ext cx="76107" cy="67374"/>
              </a:xfrm>
              <a:custGeom>
                <a:avLst/>
                <a:gdLst/>
                <a:ahLst/>
                <a:cxnLst/>
                <a:rect l="l" t="t" r="r" b="b"/>
                <a:pathLst>
                  <a:path w="1377" h="1219" extrusionOk="0">
                    <a:moveTo>
                      <a:pt x="0" y="1"/>
                    </a:moveTo>
                    <a:lnTo>
                      <a:pt x="0" y="160"/>
                    </a:lnTo>
                    <a:lnTo>
                      <a:pt x="1218" y="1219"/>
                    </a:lnTo>
                    <a:lnTo>
                      <a:pt x="1324" y="1219"/>
                    </a:lnTo>
                    <a:cubicBezTo>
                      <a:pt x="1376" y="1152"/>
                      <a:pt x="1376" y="1099"/>
                      <a:pt x="1324" y="1047"/>
                    </a:cubicBezTo>
                    <a:lnTo>
                      <a:pt x="172" y="1"/>
                    </a:lnTo>
                    <a:close/>
                  </a:path>
                </a:pathLst>
              </a:custGeom>
              <a:solidFill>
                <a:srgbClr val="EDD56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86" name="Google Shape;779;p31">
                <a:extLst>
                  <a:ext uri="{FF2B5EF4-FFF2-40B4-BE49-F238E27FC236}">
                    <a16:creationId xmlns:a16="http://schemas.microsoft.com/office/drawing/2014/main" id="{F7CB1473-EE54-4CB9-8AFD-2741D2347015}"/>
                  </a:ext>
                </a:extLst>
              </p:cNvPr>
              <p:cNvSpPr/>
              <p:nvPr/>
            </p:nvSpPr>
            <p:spPr>
              <a:xfrm>
                <a:off x="5647575" y="4112967"/>
                <a:ext cx="76107" cy="69585"/>
              </a:xfrm>
              <a:custGeom>
                <a:avLst/>
                <a:gdLst/>
                <a:ahLst/>
                <a:cxnLst/>
                <a:rect l="l" t="t" r="r" b="b"/>
                <a:pathLst>
                  <a:path w="1377" h="1259" extrusionOk="0">
                    <a:moveTo>
                      <a:pt x="86" y="1"/>
                    </a:moveTo>
                    <a:cubicBezTo>
                      <a:pt x="66" y="1"/>
                      <a:pt x="53" y="14"/>
                      <a:pt x="53" y="41"/>
                    </a:cubicBezTo>
                    <a:cubicBezTo>
                      <a:pt x="0" y="107"/>
                      <a:pt x="0" y="160"/>
                      <a:pt x="53" y="160"/>
                    </a:cubicBezTo>
                    <a:lnTo>
                      <a:pt x="1205" y="1258"/>
                    </a:lnTo>
                    <a:lnTo>
                      <a:pt x="1377" y="1258"/>
                    </a:lnTo>
                    <a:cubicBezTo>
                      <a:pt x="1377" y="1205"/>
                      <a:pt x="1377" y="1152"/>
                      <a:pt x="1324" y="1100"/>
                    </a:cubicBezTo>
                    <a:lnTo>
                      <a:pt x="159" y="41"/>
                    </a:lnTo>
                    <a:cubicBezTo>
                      <a:pt x="133" y="14"/>
                      <a:pt x="106" y="1"/>
                      <a:pt x="86" y="1"/>
                    </a:cubicBezTo>
                    <a:close/>
                  </a:path>
                </a:pathLst>
              </a:custGeom>
              <a:solidFill>
                <a:srgbClr val="EDD56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87" name="Google Shape;780;p31">
                <a:extLst>
                  <a:ext uri="{FF2B5EF4-FFF2-40B4-BE49-F238E27FC236}">
                    <a16:creationId xmlns:a16="http://schemas.microsoft.com/office/drawing/2014/main" id="{1270F571-E266-4846-AA40-84B6ADACF443}"/>
                  </a:ext>
                </a:extLst>
              </p:cNvPr>
              <p:cNvSpPr/>
              <p:nvPr/>
            </p:nvSpPr>
            <p:spPr>
              <a:xfrm>
                <a:off x="5775580" y="3984243"/>
                <a:ext cx="54883" cy="49080"/>
              </a:xfrm>
              <a:custGeom>
                <a:avLst/>
                <a:gdLst/>
                <a:ahLst/>
                <a:cxnLst/>
                <a:rect l="l" t="t" r="r" b="b"/>
                <a:pathLst>
                  <a:path w="993" h="888" extrusionOk="0">
                    <a:moveTo>
                      <a:pt x="53" y="1"/>
                    </a:moveTo>
                    <a:cubicBezTo>
                      <a:pt x="0" y="54"/>
                      <a:pt x="0" y="54"/>
                      <a:pt x="53" y="120"/>
                    </a:cubicBezTo>
                    <a:lnTo>
                      <a:pt x="874" y="887"/>
                    </a:lnTo>
                    <a:lnTo>
                      <a:pt x="993" y="887"/>
                    </a:lnTo>
                    <a:lnTo>
                      <a:pt x="993" y="781"/>
                    </a:lnTo>
                    <a:lnTo>
                      <a:pt x="106" y="1"/>
                    </a:lnTo>
                    <a:close/>
                  </a:path>
                </a:pathLst>
              </a:custGeom>
              <a:solidFill>
                <a:srgbClr val="EDD56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88" name="Google Shape;781;p31">
                <a:extLst>
                  <a:ext uri="{FF2B5EF4-FFF2-40B4-BE49-F238E27FC236}">
                    <a16:creationId xmlns:a16="http://schemas.microsoft.com/office/drawing/2014/main" id="{66003CAD-52D8-4830-8C9F-89DC91466739}"/>
                  </a:ext>
                </a:extLst>
              </p:cNvPr>
              <p:cNvSpPr/>
              <p:nvPr/>
            </p:nvSpPr>
            <p:spPr>
              <a:xfrm>
                <a:off x="5736062" y="4024646"/>
                <a:ext cx="54938" cy="50351"/>
              </a:xfrm>
              <a:custGeom>
                <a:avLst/>
                <a:gdLst/>
                <a:ahLst/>
                <a:cxnLst/>
                <a:rect l="l" t="t" r="r" b="b"/>
                <a:pathLst>
                  <a:path w="994" h="911" extrusionOk="0">
                    <a:moveTo>
                      <a:pt x="73" y="1"/>
                    </a:moveTo>
                    <a:cubicBezTo>
                      <a:pt x="54" y="1"/>
                      <a:pt x="27" y="17"/>
                      <a:pt x="1" y="50"/>
                    </a:cubicBezTo>
                    <a:lnTo>
                      <a:pt x="1" y="103"/>
                    </a:lnTo>
                    <a:lnTo>
                      <a:pt x="874" y="871"/>
                    </a:lnTo>
                    <a:cubicBezTo>
                      <a:pt x="901" y="898"/>
                      <a:pt x="914" y="911"/>
                      <a:pt x="929" y="911"/>
                    </a:cubicBezTo>
                    <a:cubicBezTo>
                      <a:pt x="944" y="911"/>
                      <a:pt x="960" y="898"/>
                      <a:pt x="993" y="871"/>
                    </a:cubicBezTo>
                    <a:lnTo>
                      <a:pt x="993" y="818"/>
                    </a:lnTo>
                    <a:lnTo>
                      <a:pt x="107" y="50"/>
                    </a:lnTo>
                    <a:cubicBezTo>
                      <a:pt x="107" y="17"/>
                      <a:pt x="93" y="1"/>
                      <a:pt x="73" y="1"/>
                    </a:cubicBezTo>
                    <a:close/>
                  </a:path>
                </a:pathLst>
              </a:custGeom>
              <a:solidFill>
                <a:srgbClr val="EDD56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89" name="Google Shape;782;p31">
                <a:extLst>
                  <a:ext uri="{FF2B5EF4-FFF2-40B4-BE49-F238E27FC236}">
                    <a16:creationId xmlns:a16="http://schemas.microsoft.com/office/drawing/2014/main" id="{B2BA155A-3FE4-43A4-95B4-E80185A9DBF7}"/>
                  </a:ext>
                </a:extLst>
              </p:cNvPr>
              <p:cNvSpPr/>
              <p:nvPr/>
            </p:nvSpPr>
            <p:spPr>
              <a:xfrm>
                <a:off x="5695826" y="4066927"/>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20" y="0"/>
                    </a:lnTo>
                    <a:close/>
                  </a:path>
                </a:pathLst>
              </a:custGeom>
              <a:solidFill>
                <a:srgbClr val="EDD56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90" name="Google Shape;783;p31">
                <a:extLst>
                  <a:ext uri="{FF2B5EF4-FFF2-40B4-BE49-F238E27FC236}">
                    <a16:creationId xmlns:a16="http://schemas.microsoft.com/office/drawing/2014/main" id="{30E537BB-4E0A-4665-A7B9-DF88B39E9A09}"/>
                  </a:ext>
                </a:extLst>
              </p:cNvPr>
              <p:cNvSpPr/>
              <p:nvPr/>
            </p:nvSpPr>
            <p:spPr>
              <a:xfrm>
                <a:off x="5604409" y="4158344"/>
                <a:ext cx="54883" cy="48361"/>
              </a:xfrm>
              <a:custGeom>
                <a:avLst/>
                <a:gdLst/>
                <a:ahLst/>
                <a:cxnLst/>
                <a:rect l="l" t="t" r="r" b="b"/>
                <a:pathLst>
                  <a:path w="993" h="875" extrusionOk="0">
                    <a:moveTo>
                      <a:pt x="66" y="1"/>
                    </a:moveTo>
                    <a:cubicBezTo>
                      <a:pt x="0" y="54"/>
                      <a:pt x="0" y="54"/>
                      <a:pt x="66" y="106"/>
                    </a:cubicBezTo>
                    <a:lnTo>
                      <a:pt x="887" y="874"/>
                    </a:lnTo>
                    <a:lnTo>
                      <a:pt x="993" y="874"/>
                    </a:lnTo>
                    <a:lnTo>
                      <a:pt x="993" y="768"/>
                    </a:lnTo>
                    <a:lnTo>
                      <a:pt x="119" y="1"/>
                    </a:lnTo>
                    <a:close/>
                  </a:path>
                </a:pathLst>
              </a:custGeom>
              <a:solidFill>
                <a:srgbClr val="EDD56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91" name="Google Shape;784;p31">
                <a:extLst>
                  <a:ext uri="{FF2B5EF4-FFF2-40B4-BE49-F238E27FC236}">
                    <a16:creationId xmlns:a16="http://schemas.microsoft.com/office/drawing/2014/main" id="{0B357D3C-EDF2-401D-AFC3-3D88771217FC}"/>
                  </a:ext>
                </a:extLst>
              </p:cNvPr>
              <p:cNvSpPr/>
              <p:nvPr/>
            </p:nvSpPr>
            <p:spPr>
              <a:xfrm>
                <a:off x="5564891" y="4198580"/>
                <a:ext cx="54938" cy="50517"/>
              </a:xfrm>
              <a:custGeom>
                <a:avLst/>
                <a:gdLst/>
                <a:ahLst/>
                <a:cxnLst/>
                <a:rect l="l" t="t" r="r" b="b"/>
                <a:pathLst>
                  <a:path w="994" h="914" extrusionOk="0">
                    <a:moveTo>
                      <a:pt x="87" y="1"/>
                    </a:moveTo>
                    <a:cubicBezTo>
                      <a:pt x="70" y="1"/>
                      <a:pt x="54" y="14"/>
                      <a:pt x="54" y="40"/>
                    </a:cubicBezTo>
                    <a:cubicBezTo>
                      <a:pt x="1" y="40"/>
                      <a:pt x="1" y="93"/>
                      <a:pt x="54" y="93"/>
                    </a:cubicBezTo>
                    <a:lnTo>
                      <a:pt x="887" y="874"/>
                    </a:lnTo>
                    <a:cubicBezTo>
                      <a:pt x="914" y="901"/>
                      <a:pt x="927" y="914"/>
                      <a:pt x="940" y="914"/>
                    </a:cubicBezTo>
                    <a:cubicBezTo>
                      <a:pt x="954" y="914"/>
                      <a:pt x="967" y="901"/>
                      <a:pt x="993" y="874"/>
                    </a:cubicBezTo>
                    <a:lnTo>
                      <a:pt x="993" y="808"/>
                    </a:lnTo>
                    <a:lnTo>
                      <a:pt x="120" y="40"/>
                    </a:lnTo>
                    <a:cubicBezTo>
                      <a:pt x="120" y="14"/>
                      <a:pt x="103" y="1"/>
                      <a:pt x="87" y="1"/>
                    </a:cubicBezTo>
                    <a:close/>
                  </a:path>
                </a:pathLst>
              </a:custGeom>
              <a:solidFill>
                <a:srgbClr val="EDD56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92" name="Google Shape;785;p31">
                <a:extLst>
                  <a:ext uri="{FF2B5EF4-FFF2-40B4-BE49-F238E27FC236}">
                    <a16:creationId xmlns:a16="http://schemas.microsoft.com/office/drawing/2014/main" id="{E7FA9937-7A99-4D4D-B4C3-75D6C83A7388}"/>
                  </a:ext>
                </a:extLst>
              </p:cNvPr>
              <p:cNvSpPr/>
              <p:nvPr/>
            </p:nvSpPr>
            <p:spPr>
              <a:xfrm>
                <a:off x="5525373" y="4240254"/>
                <a:ext cx="54938" cy="49080"/>
              </a:xfrm>
              <a:custGeom>
                <a:avLst/>
                <a:gdLst/>
                <a:ahLst/>
                <a:cxnLst/>
                <a:rect l="l" t="t" r="r" b="b"/>
                <a:pathLst>
                  <a:path w="994" h="888" extrusionOk="0">
                    <a:moveTo>
                      <a:pt x="1" y="1"/>
                    </a:moveTo>
                    <a:lnTo>
                      <a:pt x="1" y="120"/>
                    </a:lnTo>
                    <a:lnTo>
                      <a:pt x="888" y="888"/>
                    </a:lnTo>
                    <a:lnTo>
                      <a:pt x="994" y="888"/>
                    </a:lnTo>
                    <a:cubicBezTo>
                      <a:pt x="994" y="888"/>
                      <a:pt x="994" y="835"/>
                      <a:pt x="941" y="782"/>
                    </a:cubicBezTo>
                    <a:lnTo>
                      <a:pt x="107" y="1"/>
                    </a:lnTo>
                    <a:close/>
                  </a:path>
                </a:pathLst>
              </a:custGeom>
              <a:solidFill>
                <a:srgbClr val="EDD56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93" name="Google Shape;786;p31">
                <a:extLst>
                  <a:ext uri="{FF2B5EF4-FFF2-40B4-BE49-F238E27FC236}">
                    <a16:creationId xmlns:a16="http://schemas.microsoft.com/office/drawing/2014/main" id="{AFAF38D6-83F1-435B-B8B4-2E31A364AE50}"/>
                  </a:ext>
                </a:extLst>
              </p:cNvPr>
              <p:cNvSpPr/>
              <p:nvPr/>
            </p:nvSpPr>
            <p:spPr>
              <a:xfrm>
                <a:off x="5433956" y="4331726"/>
                <a:ext cx="57868" cy="49080"/>
              </a:xfrm>
              <a:custGeom>
                <a:avLst/>
                <a:gdLst/>
                <a:ahLst/>
                <a:cxnLst/>
                <a:rect l="l" t="t" r="r" b="b"/>
                <a:pathLst>
                  <a:path w="1047" h="888" extrusionOk="0">
                    <a:moveTo>
                      <a:pt x="53" y="0"/>
                    </a:moveTo>
                    <a:cubicBezTo>
                      <a:pt x="0" y="53"/>
                      <a:pt x="0" y="53"/>
                      <a:pt x="53" y="119"/>
                    </a:cubicBezTo>
                    <a:lnTo>
                      <a:pt x="940" y="887"/>
                    </a:lnTo>
                    <a:lnTo>
                      <a:pt x="993" y="887"/>
                    </a:lnTo>
                    <a:cubicBezTo>
                      <a:pt x="1046" y="887"/>
                      <a:pt x="1046" y="834"/>
                      <a:pt x="993" y="781"/>
                    </a:cubicBezTo>
                    <a:lnTo>
                      <a:pt x="173" y="0"/>
                    </a:lnTo>
                    <a:close/>
                  </a:path>
                </a:pathLst>
              </a:custGeom>
              <a:solidFill>
                <a:srgbClr val="EDD56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94" name="Google Shape;787;p31">
                <a:extLst>
                  <a:ext uri="{FF2B5EF4-FFF2-40B4-BE49-F238E27FC236}">
                    <a16:creationId xmlns:a16="http://schemas.microsoft.com/office/drawing/2014/main" id="{209D6F8F-3D6C-4410-A1E9-FF14B2C03814}"/>
                  </a:ext>
                </a:extLst>
              </p:cNvPr>
              <p:cNvSpPr/>
              <p:nvPr/>
            </p:nvSpPr>
            <p:spPr>
              <a:xfrm>
                <a:off x="5394438" y="4372128"/>
                <a:ext cx="54938" cy="50351"/>
              </a:xfrm>
              <a:custGeom>
                <a:avLst/>
                <a:gdLst/>
                <a:ahLst/>
                <a:cxnLst/>
                <a:rect l="l" t="t" r="r" b="b"/>
                <a:pathLst>
                  <a:path w="994" h="911" extrusionOk="0">
                    <a:moveTo>
                      <a:pt x="80" y="1"/>
                    </a:moveTo>
                    <a:cubicBezTo>
                      <a:pt x="67" y="1"/>
                      <a:pt x="54" y="17"/>
                      <a:pt x="54" y="50"/>
                    </a:cubicBezTo>
                    <a:cubicBezTo>
                      <a:pt x="1" y="50"/>
                      <a:pt x="1" y="103"/>
                      <a:pt x="54" y="103"/>
                    </a:cubicBezTo>
                    <a:lnTo>
                      <a:pt x="888" y="871"/>
                    </a:lnTo>
                    <a:cubicBezTo>
                      <a:pt x="914" y="897"/>
                      <a:pt x="940" y="910"/>
                      <a:pt x="960" y="910"/>
                    </a:cubicBezTo>
                    <a:cubicBezTo>
                      <a:pt x="980" y="910"/>
                      <a:pt x="993" y="897"/>
                      <a:pt x="993" y="871"/>
                    </a:cubicBezTo>
                    <a:lnTo>
                      <a:pt x="993" y="818"/>
                    </a:lnTo>
                    <a:lnTo>
                      <a:pt x="107" y="50"/>
                    </a:lnTo>
                    <a:cubicBezTo>
                      <a:pt x="107" y="17"/>
                      <a:pt x="93" y="1"/>
                      <a:pt x="80" y="1"/>
                    </a:cubicBezTo>
                    <a:close/>
                  </a:path>
                </a:pathLst>
              </a:custGeom>
              <a:solidFill>
                <a:srgbClr val="EDD56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95" name="Google Shape;788;p31">
                <a:extLst>
                  <a:ext uri="{FF2B5EF4-FFF2-40B4-BE49-F238E27FC236}">
                    <a16:creationId xmlns:a16="http://schemas.microsoft.com/office/drawing/2014/main" id="{2E14871B-0005-4363-8024-41CDC33D64EB}"/>
                  </a:ext>
                </a:extLst>
              </p:cNvPr>
              <p:cNvSpPr/>
              <p:nvPr/>
            </p:nvSpPr>
            <p:spPr>
              <a:xfrm>
                <a:off x="5354975" y="4414354"/>
                <a:ext cx="54883" cy="48361"/>
              </a:xfrm>
              <a:custGeom>
                <a:avLst/>
                <a:gdLst/>
                <a:ahLst/>
                <a:cxnLst/>
                <a:rect l="l" t="t" r="r" b="b"/>
                <a:pathLst>
                  <a:path w="993" h="875" extrusionOk="0">
                    <a:moveTo>
                      <a:pt x="0" y="1"/>
                    </a:moveTo>
                    <a:cubicBezTo>
                      <a:pt x="0" y="54"/>
                      <a:pt x="0" y="54"/>
                      <a:pt x="53" y="107"/>
                    </a:cubicBezTo>
                    <a:lnTo>
                      <a:pt x="874" y="874"/>
                    </a:lnTo>
                    <a:lnTo>
                      <a:pt x="993" y="874"/>
                    </a:lnTo>
                    <a:lnTo>
                      <a:pt x="993" y="769"/>
                    </a:lnTo>
                    <a:lnTo>
                      <a:pt x="106" y="1"/>
                    </a:lnTo>
                    <a:close/>
                  </a:path>
                </a:pathLst>
              </a:custGeom>
              <a:solidFill>
                <a:srgbClr val="EDD56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96" name="Google Shape;789;p31">
                <a:extLst>
                  <a:ext uri="{FF2B5EF4-FFF2-40B4-BE49-F238E27FC236}">
                    <a16:creationId xmlns:a16="http://schemas.microsoft.com/office/drawing/2014/main" id="{F9A04849-BAA8-4BEC-9B26-B9A9265C5443}"/>
                  </a:ext>
                </a:extLst>
              </p:cNvPr>
              <p:cNvSpPr/>
              <p:nvPr/>
            </p:nvSpPr>
            <p:spPr>
              <a:xfrm>
                <a:off x="5266433" y="4505826"/>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06" y="0"/>
                    </a:lnTo>
                    <a:close/>
                  </a:path>
                </a:pathLst>
              </a:custGeom>
              <a:solidFill>
                <a:srgbClr val="EDD56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97" name="Google Shape;790;p31">
                <a:extLst>
                  <a:ext uri="{FF2B5EF4-FFF2-40B4-BE49-F238E27FC236}">
                    <a16:creationId xmlns:a16="http://schemas.microsoft.com/office/drawing/2014/main" id="{F3EF5BE9-1D37-4493-BB7B-BBC6B28E94B5}"/>
                  </a:ext>
                </a:extLst>
              </p:cNvPr>
              <p:cNvSpPr/>
              <p:nvPr/>
            </p:nvSpPr>
            <p:spPr>
              <a:xfrm>
                <a:off x="5223986" y="4546063"/>
                <a:ext cx="57868" cy="50517"/>
              </a:xfrm>
              <a:custGeom>
                <a:avLst/>
                <a:gdLst/>
                <a:ahLst/>
                <a:cxnLst/>
                <a:rect l="l" t="t" r="r" b="b"/>
                <a:pathLst>
                  <a:path w="1047" h="914" extrusionOk="0">
                    <a:moveTo>
                      <a:pt x="87" y="0"/>
                    </a:moveTo>
                    <a:cubicBezTo>
                      <a:pt x="67" y="0"/>
                      <a:pt x="54" y="13"/>
                      <a:pt x="54" y="40"/>
                    </a:cubicBezTo>
                    <a:cubicBezTo>
                      <a:pt x="1" y="40"/>
                      <a:pt x="1" y="93"/>
                      <a:pt x="54" y="93"/>
                    </a:cubicBezTo>
                    <a:lnTo>
                      <a:pt x="874" y="874"/>
                    </a:lnTo>
                    <a:cubicBezTo>
                      <a:pt x="901" y="900"/>
                      <a:pt x="931" y="913"/>
                      <a:pt x="954" y="913"/>
                    </a:cubicBezTo>
                    <a:cubicBezTo>
                      <a:pt x="977" y="913"/>
                      <a:pt x="994" y="900"/>
                      <a:pt x="994" y="874"/>
                    </a:cubicBezTo>
                    <a:cubicBezTo>
                      <a:pt x="1047" y="874"/>
                      <a:pt x="1047" y="808"/>
                      <a:pt x="994" y="808"/>
                    </a:cubicBezTo>
                    <a:lnTo>
                      <a:pt x="160" y="40"/>
                    </a:lnTo>
                    <a:cubicBezTo>
                      <a:pt x="133" y="13"/>
                      <a:pt x="107" y="0"/>
                      <a:pt x="87" y="0"/>
                    </a:cubicBezTo>
                    <a:close/>
                  </a:path>
                </a:pathLst>
              </a:custGeom>
              <a:solidFill>
                <a:srgbClr val="EDD56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98" name="Google Shape;791;p31">
                <a:extLst>
                  <a:ext uri="{FF2B5EF4-FFF2-40B4-BE49-F238E27FC236}">
                    <a16:creationId xmlns:a16="http://schemas.microsoft.com/office/drawing/2014/main" id="{1C71BCFA-7DC6-4E85-9435-CEC8DE763738}"/>
                  </a:ext>
                </a:extLst>
              </p:cNvPr>
              <p:cNvSpPr/>
              <p:nvPr/>
            </p:nvSpPr>
            <p:spPr>
              <a:xfrm>
                <a:off x="5183804" y="4587736"/>
                <a:ext cx="54883" cy="49080"/>
              </a:xfrm>
              <a:custGeom>
                <a:avLst/>
                <a:gdLst/>
                <a:ahLst/>
                <a:cxnLst/>
                <a:rect l="l" t="t" r="r" b="b"/>
                <a:pathLst>
                  <a:path w="993" h="888" extrusionOk="0">
                    <a:moveTo>
                      <a:pt x="66" y="1"/>
                    </a:moveTo>
                    <a:cubicBezTo>
                      <a:pt x="0" y="54"/>
                      <a:pt x="0" y="120"/>
                      <a:pt x="66" y="120"/>
                    </a:cubicBezTo>
                    <a:lnTo>
                      <a:pt x="887" y="887"/>
                    </a:lnTo>
                    <a:lnTo>
                      <a:pt x="993" y="887"/>
                    </a:lnTo>
                    <a:lnTo>
                      <a:pt x="993" y="782"/>
                    </a:lnTo>
                    <a:lnTo>
                      <a:pt x="119" y="1"/>
                    </a:lnTo>
                    <a:close/>
                  </a:path>
                </a:pathLst>
              </a:custGeom>
              <a:solidFill>
                <a:srgbClr val="EDD56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99" name="Google Shape;792;p31">
                <a:extLst>
                  <a:ext uri="{FF2B5EF4-FFF2-40B4-BE49-F238E27FC236}">
                    <a16:creationId xmlns:a16="http://schemas.microsoft.com/office/drawing/2014/main" id="{4D23DD00-30F8-465A-A4CF-EFAA11ABF39B}"/>
                  </a:ext>
                </a:extLst>
              </p:cNvPr>
              <p:cNvSpPr/>
              <p:nvPr/>
            </p:nvSpPr>
            <p:spPr>
              <a:xfrm>
                <a:off x="5095980" y="4679208"/>
                <a:ext cx="54938" cy="49024"/>
              </a:xfrm>
              <a:custGeom>
                <a:avLst/>
                <a:gdLst/>
                <a:ahLst/>
                <a:cxnLst/>
                <a:rect l="l" t="t" r="r" b="b"/>
                <a:pathLst>
                  <a:path w="994" h="887" extrusionOk="0">
                    <a:moveTo>
                      <a:pt x="1" y="0"/>
                    </a:moveTo>
                    <a:lnTo>
                      <a:pt x="1" y="119"/>
                    </a:lnTo>
                    <a:lnTo>
                      <a:pt x="874" y="887"/>
                    </a:lnTo>
                    <a:lnTo>
                      <a:pt x="993" y="887"/>
                    </a:lnTo>
                    <a:cubicBezTo>
                      <a:pt x="993" y="887"/>
                      <a:pt x="993" y="834"/>
                      <a:pt x="927" y="781"/>
                    </a:cubicBezTo>
                    <a:lnTo>
                      <a:pt x="107" y="0"/>
                    </a:lnTo>
                    <a:close/>
                  </a:path>
                </a:pathLst>
              </a:custGeom>
              <a:solidFill>
                <a:srgbClr val="EDD56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00" name="Google Shape;793;p31">
                <a:extLst>
                  <a:ext uri="{FF2B5EF4-FFF2-40B4-BE49-F238E27FC236}">
                    <a16:creationId xmlns:a16="http://schemas.microsoft.com/office/drawing/2014/main" id="{42DA9856-4448-43EC-9FE5-265665745E1C}"/>
                  </a:ext>
                </a:extLst>
              </p:cNvPr>
              <p:cNvSpPr/>
              <p:nvPr/>
            </p:nvSpPr>
            <p:spPr>
              <a:xfrm>
                <a:off x="5055744" y="4719611"/>
                <a:ext cx="54938" cy="50351"/>
              </a:xfrm>
              <a:custGeom>
                <a:avLst/>
                <a:gdLst/>
                <a:ahLst/>
                <a:cxnLst/>
                <a:rect l="l" t="t" r="r" b="b"/>
                <a:pathLst>
                  <a:path w="994" h="911" extrusionOk="0">
                    <a:moveTo>
                      <a:pt x="41" y="0"/>
                    </a:moveTo>
                    <a:cubicBezTo>
                      <a:pt x="17" y="0"/>
                      <a:pt x="1" y="17"/>
                      <a:pt x="1" y="50"/>
                    </a:cubicBezTo>
                    <a:lnTo>
                      <a:pt x="1" y="103"/>
                    </a:lnTo>
                    <a:lnTo>
                      <a:pt x="888" y="871"/>
                    </a:lnTo>
                    <a:cubicBezTo>
                      <a:pt x="888" y="897"/>
                      <a:pt x="901" y="910"/>
                      <a:pt x="914" y="910"/>
                    </a:cubicBezTo>
                    <a:cubicBezTo>
                      <a:pt x="927" y="910"/>
                      <a:pt x="941" y="897"/>
                      <a:pt x="941" y="871"/>
                    </a:cubicBezTo>
                    <a:cubicBezTo>
                      <a:pt x="993" y="871"/>
                      <a:pt x="993" y="818"/>
                      <a:pt x="941" y="818"/>
                    </a:cubicBezTo>
                    <a:lnTo>
                      <a:pt x="120" y="50"/>
                    </a:lnTo>
                    <a:cubicBezTo>
                      <a:pt x="93" y="17"/>
                      <a:pt x="64" y="0"/>
                      <a:pt x="41" y="0"/>
                    </a:cubicBezTo>
                    <a:close/>
                  </a:path>
                </a:pathLst>
              </a:custGeom>
              <a:solidFill>
                <a:srgbClr val="EDD56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01" name="Google Shape;794;p31">
                <a:extLst>
                  <a:ext uri="{FF2B5EF4-FFF2-40B4-BE49-F238E27FC236}">
                    <a16:creationId xmlns:a16="http://schemas.microsoft.com/office/drawing/2014/main" id="{FCD3B74B-7950-48D3-851C-D9F296F1980C}"/>
                  </a:ext>
                </a:extLst>
              </p:cNvPr>
              <p:cNvSpPr/>
              <p:nvPr/>
            </p:nvSpPr>
            <p:spPr>
              <a:xfrm>
                <a:off x="5013352" y="4761837"/>
                <a:ext cx="54883" cy="48361"/>
              </a:xfrm>
              <a:custGeom>
                <a:avLst/>
                <a:gdLst/>
                <a:ahLst/>
                <a:cxnLst/>
                <a:rect l="l" t="t" r="r" b="b"/>
                <a:pathLst>
                  <a:path w="993" h="875" extrusionOk="0">
                    <a:moveTo>
                      <a:pt x="53" y="1"/>
                    </a:moveTo>
                    <a:cubicBezTo>
                      <a:pt x="0" y="54"/>
                      <a:pt x="0" y="107"/>
                      <a:pt x="53" y="107"/>
                    </a:cubicBezTo>
                    <a:lnTo>
                      <a:pt x="887" y="874"/>
                    </a:lnTo>
                    <a:lnTo>
                      <a:pt x="993" y="874"/>
                    </a:lnTo>
                    <a:lnTo>
                      <a:pt x="993" y="768"/>
                    </a:lnTo>
                    <a:lnTo>
                      <a:pt x="106" y="1"/>
                    </a:lnTo>
                    <a:close/>
                  </a:path>
                </a:pathLst>
              </a:custGeom>
              <a:solidFill>
                <a:srgbClr val="EDD56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02" name="Google Shape;795;p31">
                <a:extLst>
                  <a:ext uri="{FF2B5EF4-FFF2-40B4-BE49-F238E27FC236}">
                    <a16:creationId xmlns:a16="http://schemas.microsoft.com/office/drawing/2014/main" id="{E42274F8-8BDE-44C5-80CC-9156BEC44DE9}"/>
                  </a:ext>
                </a:extLst>
              </p:cNvPr>
              <p:cNvSpPr/>
              <p:nvPr/>
            </p:nvSpPr>
            <p:spPr>
              <a:xfrm>
                <a:off x="4924809" y="4853309"/>
                <a:ext cx="54938" cy="48306"/>
              </a:xfrm>
              <a:custGeom>
                <a:avLst/>
                <a:gdLst/>
                <a:ahLst/>
                <a:cxnLst/>
                <a:rect l="l" t="t" r="r" b="b"/>
                <a:pathLst>
                  <a:path w="994" h="874" extrusionOk="0">
                    <a:moveTo>
                      <a:pt x="1" y="0"/>
                    </a:moveTo>
                    <a:lnTo>
                      <a:pt x="1" y="106"/>
                    </a:lnTo>
                    <a:lnTo>
                      <a:pt x="887" y="874"/>
                    </a:lnTo>
                    <a:lnTo>
                      <a:pt x="993" y="874"/>
                    </a:lnTo>
                    <a:lnTo>
                      <a:pt x="993" y="768"/>
                    </a:lnTo>
                    <a:lnTo>
                      <a:pt x="120" y="0"/>
                    </a:lnTo>
                    <a:close/>
                  </a:path>
                </a:pathLst>
              </a:custGeom>
              <a:solidFill>
                <a:srgbClr val="EDD56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03" name="Google Shape;796;p31">
                <a:extLst>
                  <a:ext uri="{FF2B5EF4-FFF2-40B4-BE49-F238E27FC236}">
                    <a16:creationId xmlns:a16="http://schemas.microsoft.com/office/drawing/2014/main" id="{977D4C15-B4AA-4951-BD17-F19DD249F837}"/>
                  </a:ext>
                </a:extLst>
              </p:cNvPr>
              <p:cNvSpPr/>
              <p:nvPr/>
            </p:nvSpPr>
            <p:spPr>
              <a:xfrm>
                <a:off x="4885346" y="4893490"/>
                <a:ext cx="54883" cy="51291"/>
              </a:xfrm>
              <a:custGeom>
                <a:avLst/>
                <a:gdLst/>
                <a:ahLst/>
                <a:cxnLst/>
                <a:rect l="l" t="t" r="r" b="b"/>
                <a:pathLst>
                  <a:path w="993" h="928" extrusionOk="0">
                    <a:moveTo>
                      <a:pt x="53" y="1"/>
                    </a:moveTo>
                    <a:cubicBezTo>
                      <a:pt x="40" y="1"/>
                      <a:pt x="26" y="14"/>
                      <a:pt x="0" y="41"/>
                    </a:cubicBezTo>
                    <a:lnTo>
                      <a:pt x="0" y="94"/>
                    </a:lnTo>
                    <a:lnTo>
                      <a:pt x="887" y="874"/>
                    </a:lnTo>
                    <a:cubicBezTo>
                      <a:pt x="887" y="927"/>
                      <a:pt x="940" y="927"/>
                      <a:pt x="940" y="927"/>
                    </a:cubicBezTo>
                    <a:cubicBezTo>
                      <a:pt x="993" y="874"/>
                      <a:pt x="993" y="808"/>
                      <a:pt x="940" y="808"/>
                    </a:cubicBezTo>
                    <a:lnTo>
                      <a:pt x="106" y="41"/>
                    </a:lnTo>
                    <a:cubicBezTo>
                      <a:pt x="79" y="14"/>
                      <a:pt x="66" y="1"/>
                      <a:pt x="53" y="1"/>
                    </a:cubicBezTo>
                    <a:close/>
                  </a:path>
                </a:pathLst>
              </a:custGeom>
              <a:solidFill>
                <a:srgbClr val="EDD56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04" name="Google Shape;797;p31">
                <a:extLst>
                  <a:ext uri="{FF2B5EF4-FFF2-40B4-BE49-F238E27FC236}">
                    <a16:creationId xmlns:a16="http://schemas.microsoft.com/office/drawing/2014/main" id="{D06F808D-4D4F-4C28-AAE4-372B745ECB76}"/>
                  </a:ext>
                </a:extLst>
              </p:cNvPr>
              <p:cNvSpPr/>
              <p:nvPr/>
            </p:nvSpPr>
            <p:spPr>
              <a:xfrm>
                <a:off x="5480051" y="4287068"/>
                <a:ext cx="76107" cy="68645"/>
              </a:xfrm>
              <a:custGeom>
                <a:avLst/>
                <a:gdLst/>
                <a:ahLst/>
                <a:cxnLst/>
                <a:rect l="l" t="t" r="r" b="b"/>
                <a:pathLst>
                  <a:path w="1377" h="1242" extrusionOk="0">
                    <a:moveTo>
                      <a:pt x="80" y="1"/>
                    </a:moveTo>
                    <a:cubicBezTo>
                      <a:pt x="53" y="1"/>
                      <a:pt x="27" y="14"/>
                      <a:pt x="0" y="41"/>
                    </a:cubicBezTo>
                    <a:lnTo>
                      <a:pt x="0" y="147"/>
                    </a:lnTo>
                    <a:lnTo>
                      <a:pt x="1205" y="1192"/>
                    </a:lnTo>
                    <a:cubicBezTo>
                      <a:pt x="1205" y="1225"/>
                      <a:pt x="1218" y="1242"/>
                      <a:pt x="1239" y="1242"/>
                    </a:cubicBezTo>
                    <a:cubicBezTo>
                      <a:pt x="1261" y="1242"/>
                      <a:pt x="1291" y="1225"/>
                      <a:pt x="1324" y="1192"/>
                    </a:cubicBezTo>
                    <a:cubicBezTo>
                      <a:pt x="1377" y="1192"/>
                      <a:pt x="1377" y="1139"/>
                      <a:pt x="1324" y="1086"/>
                    </a:cubicBezTo>
                    <a:lnTo>
                      <a:pt x="159" y="41"/>
                    </a:lnTo>
                    <a:cubicBezTo>
                      <a:pt x="133" y="14"/>
                      <a:pt x="106" y="1"/>
                      <a:pt x="80" y="1"/>
                    </a:cubicBezTo>
                    <a:close/>
                  </a:path>
                </a:pathLst>
              </a:custGeom>
              <a:solidFill>
                <a:srgbClr val="EDD56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05" name="Google Shape;798;p31">
                <a:extLst>
                  <a:ext uri="{FF2B5EF4-FFF2-40B4-BE49-F238E27FC236}">
                    <a16:creationId xmlns:a16="http://schemas.microsoft.com/office/drawing/2014/main" id="{D2BA24A8-C9DC-4FB5-A6B6-9B81690DE639}"/>
                  </a:ext>
                </a:extLst>
              </p:cNvPr>
              <p:cNvSpPr/>
              <p:nvPr/>
            </p:nvSpPr>
            <p:spPr>
              <a:xfrm>
                <a:off x="5308880" y="4459731"/>
                <a:ext cx="76107" cy="69530"/>
              </a:xfrm>
              <a:custGeom>
                <a:avLst/>
                <a:gdLst/>
                <a:ahLst/>
                <a:cxnLst/>
                <a:rect l="l" t="t" r="r" b="b"/>
                <a:pathLst>
                  <a:path w="1377" h="1258" extrusionOk="0">
                    <a:moveTo>
                      <a:pt x="53" y="0"/>
                    </a:moveTo>
                    <a:cubicBezTo>
                      <a:pt x="0" y="53"/>
                      <a:pt x="0" y="120"/>
                      <a:pt x="53" y="173"/>
                    </a:cubicBezTo>
                    <a:lnTo>
                      <a:pt x="1218" y="1218"/>
                    </a:lnTo>
                    <a:cubicBezTo>
                      <a:pt x="1244" y="1245"/>
                      <a:pt x="1271" y="1258"/>
                      <a:pt x="1291" y="1258"/>
                    </a:cubicBezTo>
                    <a:cubicBezTo>
                      <a:pt x="1311" y="1258"/>
                      <a:pt x="1324" y="1245"/>
                      <a:pt x="1324" y="1218"/>
                    </a:cubicBezTo>
                    <a:cubicBezTo>
                      <a:pt x="1377" y="1165"/>
                      <a:pt x="1377" y="1112"/>
                      <a:pt x="1324" y="1112"/>
                    </a:cubicBezTo>
                    <a:lnTo>
                      <a:pt x="172" y="0"/>
                    </a:lnTo>
                    <a:close/>
                  </a:path>
                </a:pathLst>
              </a:custGeom>
              <a:solidFill>
                <a:srgbClr val="EDD56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06" name="Google Shape;799;p31">
                <a:extLst>
                  <a:ext uri="{FF2B5EF4-FFF2-40B4-BE49-F238E27FC236}">
                    <a16:creationId xmlns:a16="http://schemas.microsoft.com/office/drawing/2014/main" id="{50C2B5D8-882A-4E64-862C-4513602D44ED}"/>
                  </a:ext>
                </a:extLst>
              </p:cNvPr>
              <p:cNvSpPr/>
              <p:nvPr/>
            </p:nvSpPr>
            <p:spPr>
              <a:xfrm>
                <a:off x="5138428" y="4631621"/>
                <a:ext cx="79036" cy="68811"/>
              </a:xfrm>
              <a:custGeom>
                <a:avLst/>
                <a:gdLst/>
                <a:ahLst/>
                <a:cxnLst/>
                <a:rect l="l" t="t" r="r" b="b"/>
                <a:pathLst>
                  <a:path w="1430" h="1245" extrusionOk="0">
                    <a:moveTo>
                      <a:pt x="134" y="1"/>
                    </a:moveTo>
                    <a:cubicBezTo>
                      <a:pt x="106" y="1"/>
                      <a:pt x="80" y="14"/>
                      <a:pt x="53" y="40"/>
                    </a:cubicBezTo>
                    <a:cubicBezTo>
                      <a:pt x="0" y="93"/>
                      <a:pt x="53" y="146"/>
                      <a:pt x="53" y="146"/>
                    </a:cubicBezTo>
                    <a:lnTo>
                      <a:pt x="1271" y="1245"/>
                    </a:lnTo>
                    <a:lnTo>
                      <a:pt x="1377" y="1245"/>
                    </a:lnTo>
                    <a:cubicBezTo>
                      <a:pt x="1430" y="1192"/>
                      <a:pt x="1430" y="1139"/>
                      <a:pt x="1377" y="1086"/>
                    </a:cubicBezTo>
                    <a:lnTo>
                      <a:pt x="225" y="40"/>
                    </a:lnTo>
                    <a:cubicBezTo>
                      <a:pt x="192" y="14"/>
                      <a:pt x="163" y="1"/>
                      <a:pt x="134" y="1"/>
                    </a:cubicBezTo>
                    <a:close/>
                  </a:path>
                </a:pathLst>
              </a:custGeom>
              <a:solidFill>
                <a:srgbClr val="EDD56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07" name="Google Shape;800;p31">
                <a:extLst>
                  <a:ext uri="{FF2B5EF4-FFF2-40B4-BE49-F238E27FC236}">
                    <a16:creationId xmlns:a16="http://schemas.microsoft.com/office/drawing/2014/main" id="{3E8EA5DF-553D-40B7-8582-4C67204A077F}"/>
                  </a:ext>
                </a:extLst>
              </p:cNvPr>
              <p:cNvSpPr/>
              <p:nvPr/>
            </p:nvSpPr>
            <p:spPr>
              <a:xfrm>
                <a:off x="4970904" y="4805003"/>
                <a:ext cx="76107" cy="68811"/>
              </a:xfrm>
              <a:custGeom>
                <a:avLst/>
                <a:gdLst/>
                <a:ahLst/>
                <a:cxnLst/>
                <a:rect l="l" t="t" r="r" b="b"/>
                <a:pathLst>
                  <a:path w="1377" h="1245" extrusionOk="0">
                    <a:moveTo>
                      <a:pt x="87" y="1"/>
                    </a:moveTo>
                    <a:cubicBezTo>
                      <a:pt x="67" y="1"/>
                      <a:pt x="53" y="14"/>
                      <a:pt x="53" y="40"/>
                    </a:cubicBezTo>
                    <a:cubicBezTo>
                      <a:pt x="1" y="40"/>
                      <a:pt x="1" y="93"/>
                      <a:pt x="53" y="159"/>
                    </a:cubicBezTo>
                    <a:lnTo>
                      <a:pt x="1205" y="1205"/>
                    </a:lnTo>
                    <a:cubicBezTo>
                      <a:pt x="1238" y="1231"/>
                      <a:pt x="1268" y="1245"/>
                      <a:pt x="1289" y="1245"/>
                    </a:cubicBezTo>
                    <a:cubicBezTo>
                      <a:pt x="1311" y="1245"/>
                      <a:pt x="1324" y="1231"/>
                      <a:pt x="1324" y="1205"/>
                    </a:cubicBezTo>
                    <a:cubicBezTo>
                      <a:pt x="1377" y="1205"/>
                      <a:pt x="1377" y="1152"/>
                      <a:pt x="1324" y="1086"/>
                    </a:cubicBezTo>
                    <a:lnTo>
                      <a:pt x="159" y="40"/>
                    </a:lnTo>
                    <a:cubicBezTo>
                      <a:pt x="133" y="14"/>
                      <a:pt x="106" y="1"/>
                      <a:pt x="87" y="1"/>
                    </a:cubicBezTo>
                    <a:close/>
                  </a:path>
                </a:pathLst>
              </a:custGeom>
              <a:solidFill>
                <a:srgbClr val="EDD56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08" name="Google Shape;801;p31">
                <a:extLst>
                  <a:ext uri="{FF2B5EF4-FFF2-40B4-BE49-F238E27FC236}">
                    <a16:creationId xmlns:a16="http://schemas.microsoft.com/office/drawing/2014/main" id="{0B0C6E18-FA4F-42EA-83DB-7541420F71BD}"/>
                  </a:ext>
                </a:extLst>
              </p:cNvPr>
              <p:cNvSpPr/>
              <p:nvPr/>
            </p:nvSpPr>
            <p:spPr>
              <a:xfrm>
                <a:off x="5818028" y="4746472"/>
                <a:ext cx="1121428" cy="305090"/>
              </a:xfrm>
              <a:custGeom>
                <a:avLst/>
                <a:gdLst/>
                <a:ahLst/>
                <a:cxnLst/>
                <a:rect l="l" t="t" r="r" b="b"/>
                <a:pathLst>
                  <a:path w="20290" h="5520" extrusionOk="0">
                    <a:moveTo>
                      <a:pt x="2316" y="1"/>
                    </a:moveTo>
                    <a:cubicBezTo>
                      <a:pt x="1046" y="1"/>
                      <a:pt x="0" y="940"/>
                      <a:pt x="0" y="2092"/>
                    </a:cubicBezTo>
                    <a:lnTo>
                      <a:pt x="0" y="3534"/>
                    </a:lnTo>
                    <a:cubicBezTo>
                      <a:pt x="0" y="4633"/>
                      <a:pt x="1046" y="5520"/>
                      <a:pt x="2316" y="5520"/>
                    </a:cubicBezTo>
                    <a:lnTo>
                      <a:pt x="20290" y="5520"/>
                    </a:lnTo>
                    <a:lnTo>
                      <a:pt x="20290" y="4408"/>
                    </a:lnTo>
                    <a:lnTo>
                      <a:pt x="20290" y="1099"/>
                    </a:lnTo>
                    <a:lnTo>
                      <a:pt x="20290" y="1"/>
                    </a:lnTo>
                    <a:close/>
                  </a:path>
                </a:pathLst>
              </a:custGeom>
              <a:solidFill>
                <a:schemeClr val="accent3"/>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09" name="Google Shape;802;p31">
                <a:extLst>
                  <a:ext uri="{FF2B5EF4-FFF2-40B4-BE49-F238E27FC236}">
                    <a16:creationId xmlns:a16="http://schemas.microsoft.com/office/drawing/2014/main" id="{2C744340-D0B6-4A32-9374-2C03ADAA76E3}"/>
                  </a:ext>
                </a:extLst>
              </p:cNvPr>
              <p:cNvSpPr/>
              <p:nvPr/>
            </p:nvSpPr>
            <p:spPr>
              <a:xfrm>
                <a:off x="5979692" y="4746472"/>
                <a:ext cx="1121428" cy="305090"/>
              </a:xfrm>
              <a:custGeom>
                <a:avLst/>
                <a:gdLst/>
                <a:ahLst/>
                <a:cxnLst/>
                <a:rect l="l" t="t" r="r" b="b"/>
                <a:pathLst>
                  <a:path w="20290" h="5520" extrusionOk="0">
                    <a:moveTo>
                      <a:pt x="2263" y="1"/>
                    </a:moveTo>
                    <a:cubicBezTo>
                      <a:pt x="993" y="1"/>
                      <a:pt x="0" y="940"/>
                      <a:pt x="0" y="2092"/>
                    </a:cubicBezTo>
                    <a:lnTo>
                      <a:pt x="0" y="3534"/>
                    </a:lnTo>
                    <a:cubicBezTo>
                      <a:pt x="0" y="4633"/>
                      <a:pt x="993" y="5520"/>
                      <a:pt x="2263" y="5520"/>
                    </a:cubicBezTo>
                    <a:lnTo>
                      <a:pt x="20290" y="5520"/>
                    </a:lnTo>
                    <a:lnTo>
                      <a:pt x="20290" y="4408"/>
                    </a:lnTo>
                    <a:lnTo>
                      <a:pt x="2144" y="4408"/>
                    </a:lnTo>
                    <a:cubicBezTo>
                      <a:pt x="1707" y="4408"/>
                      <a:pt x="1324" y="3971"/>
                      <a:pt x="1324" y="3468"/>
                    </a:cubicBezTo>
                    <a:lnTo>
                      <a:pt x="1324" y="2039"/>
                    </a:lnTo>
                    <a:cubicBezTo>
                      <a:pt x="1324" y="1602"/>
                      <a:pt x="1707" y="1099"/>
                      <a:pt x="2144" y="1099"/>
                    </a:cubicBezTo>
                    <a:lnTo>
                      <a:pt x="20290" y="1099"/>
                    </a:lnTo>
                    <a:lnTo>
                      <a:pt x="20290" y="1"/>
                    </a:lnTo>
                    <a:close/>
                  </a:path>
                </a:pathLst>
              </a:custGeom>
              <a:solidFill>
                <a:schemeClr val="accent4"/>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10" name="Google Shape;803;p31">
                <a:extLst>
                  <a:ext uri="{FF2B5EF4-FFF2-40B4-BE49-F238E27FC236}">
                    <a16:creationId xmlns:a16="http://schemas.microsoft.com/office/drawing/2014/main" id="{97C0CE84-7B4E-4CCE-8FD7-3CF2B21B0C70}"/>
                  </a:ext>
                </a:extLst>
              </p:cNvPr>
              <p:cNvSpPr/>
              <p:nvPr/>
            </p:nvSpPr>
            <p:spPr>
              <a:xfrm>
                <a:off x="6052814" y="4807214"/>
                <a:ext cx="1011717" cy="182944"/>
              </a:xfrm>
              <a:custGeom>
                <a:avLst/>
                <a:gdLst/>
                <a:ahLst/>
                <a:cxnLst/>
                <a:rect l="l" t="t" r="r" b="b"/>
                <a:pathLst>
                  <a:path w="18305" h="3310" extrusionOk="0">
                    <a:moveTo>
                      <a:pt x="821" y="0"/>
                    </a:moveTo>
                    <a:cubicBezTo>
                      <a:pt x="331" y="0"/>
                      <a:pt x="1" y="503"/>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11" name="Google Shape;804;p31">
                <a:extLst>
                  <a:ext uri="{FF2B5EF4-FFF2-40B4-BE49-F238E27FC236}">
                    <a16:creationId xmlns:a16="http://schemas.microsoft.com/office/drawing/2014/main" id="{5CB17839-65D7-47C8-BF37-55E75E502ADC}"/>
                  </a:ext>
                </a:extLst>
              </p:cNvPr>
              <p:cNvSpPr/>
              <p:nvPr/>
            </p:nvSpPr>
            <p:spPr>
              <a:xfrm>
                <a:off x="6052814" y="4898630"/>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12" name="Google Shape;805;p31">
                <a:extLst>
                  <a:ext uri="{FF2B5EF4-FFF2-40B4-BE49-F238E27FC236}">
                    <a16:creationId xmlns:a16="http://schemas.microsoft.com/office/drawing/2014/main" id="{157D8A5C-00ED-4A80-AEEF-FF9582C5B4A5}"/>
                  </a:ext>
                </a:extLst>
              </p:cNvPr>
              <p:cNvSpPr/>
              <p:nvPr/>
            </p:nvSpPr>
            <p:spPr>
              <a:xfrm>
                <a:off x="5818028" y="4137120"/>
                <a:ext cx="1121428" cy="304372"/>
              </a:xfrm>
              <a:custGeom>
                <a:avLst/>
                <a:gdLst/>
                <a:ahLst/>
                <a:cxnLst/>
                <a:rect l="l" t="t" r="r" b="b"/>
                <a:pathLst>
                  <a:path w="20290" h="5507" extrusionOk="0">
                    <a:moveTo>
                      <a:pt x="2316" y="1"/>
                    </a:moveTo>
                    <a:cubicBezTo>
                      <a:pt x="1046" y="1"/>
                      <a:pt x="0" y="927"/>
                      <a:pt x="0" y="2092"/>
                    </a:cubicBezTo>
                    <a:lnTo>
                      <a:pt x="0" y="3521"/>
                    </a:lnTo>
                    <a:cubicBezTo>
                      <a:pt x="0" y="4633"/>
                      <a:pt x="1046" y="5507"/>
                      <a:pt x="2316" y="5507"/>
                    </a:cubicBezTo>
                    <a:lnTo>
                      <a:pt x="20290" y="5507"/>
                    </a:lnTo>
                    <a:lnTo>
                      <a:pt x="20290" y="4408"/>
                    </a:lnTo>
                    <a:lnTo>
                      <a:pt x="20290" y="1099"/>
                    </a:lnTo>
                    <a:lnTo>
                      <a:pt x="20290" y="1"/>
                    </a:lnTo>
                    <a:close/>
                  </a:path>
                </a:pathLst>
              </a:custGeom>
              <a:solidFill>
                <a:srgbClr val="3FB6D6"/>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13" name="Google Shape;806;p31">
                <a:extLst>
                  <a:ext uri="{FF2B5EF4-FFF2-40B4-BE49-F238E27FC236}">
                    <a16:creationId xmlns:a16="http://schemas.microsoft.com/office/drawing/2014/main" id="{F318FE11-06EA-4D17-AD18-5A6A3449ECD1}"/>
                  </a:ext>
                </a:extLst>
              </p:cNvPr>
              <p:cNvSpPr/>
              <p:nvPr/>
            </p:nvSpPr>
            <p:spPr>
              <a:xfrm>
                <a:off x="5979692" y="4137120"/>
                <a:ext cx="1121428" cy="304372"/>
              </a:xfrm>
              <a:custGeom>
                <a:avLst/>
                <a:gdLst/>
                <a:ahLst/>
                <a:cxnLst/>
                <a:rect l="l" t="t" r="r" b="b"/>
                <a:pathLst>
                  <a:path w="20290" h="5507" extrusionOk="0">
                    <a:moveTo>
                      <a:pt x="2263" y="1"/>
                    </a:moveTo>
                    <a:cubicBezTo>
                      <a:pt x="993" y="1"/>
                      <a:pt x="0" y="927"/>
                      <a:pt x="0" y="2092"/>
                    </a:cubicBezTo>
                    <a:lnTo>
                      <a:pt x="0" y="3521"/>
                    </a:lnTo>
                    <a:cubicBezTo>
                      <a:pt x="0" y="4633"/>
                      <a:pt x="993" y="5507"/>
                      <a:pt x="2263" y="5507"/>
                    </a:cubicBezTo>
                    <a:lnTo>
                      <a:pt x="20290" y="5507"/>
                    </a:lnTo>
                    <a:lnTo>
                      <a:pt x="20290" y="4408"/>
                    </a:lnTo>
                    <a:lnTo>
                      <a:pt x="2144" y="4408"/>
                    </a:lnTo>
                    <a:cubicBezTo>
                      <a:pt x="1707" y="4408"/>
                      <a:pt x="1324" y="3971"/>
                      <a:pt x="1324" y="3468"/>
                    </a:cubicBezTo>
                    <a:lnTo>
                      <a:pt x="1324" y="2039"/>
                    </a:lnTo>
                    <a:cubicBezTo>
                      <a:pt x="1324" y="1589"/>
                      <a:pt x="1707" y="1099"/>
                      <a:pt x="2144" y="1099"/>
                    </a:cubicBezTo>
                    <a:lnTo>
                      <a:pt x="20290" y="1099"/>
                    </a:lnTo>
                    <a:lnTo>
                      <a:pt x="20290" y="1"/>
                    </a:lnTo>
                    <a:close/>
                  </a:path>
                </a:pathLst>
              </a:custGeom>
              <a:solidFill>
                <a:schemeClr val="accent2"/>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14" name="Google Shape;807;p31">
                <a:extLst>
                  <a:ext uri="{FF2B5EF4-FFF2-40B4-BE49-F238E27FC236}">
                    <a16:creationId xmlns:a16="http://schemas.microsoft.com/office/drawing/2014/main" id="{AC617E18-C9A4-4561-8372-E77866C5E8A4}"/>
                  </a:ext>
                </a:extLst>
              </p:cNvPr>
              <p:cNvSpPr/>
              <p:nvPr/>
            </p:nvSpPr>
            <p:spPr>
              <a:xfrm>
                <a:off x="6052814" y="4197862"/>
                <a:ext cx="1011717" cy="182944"/>
              </a:xfrm>
              <a:custGeom>
                <a:avLst/>
                <a:gdLst/>
                <a:ahLst/>
                <a:cxnLst/>
                <a:rect l="l" t="t" r="r" b="b"/>
                <a:pathLst>
                  <a:path w="18305" h="3310" extrusionOk="0">
                    <a:moveTo>
                      <a:pt x="821" y="0"/>
                    </a:moveTo>
                    <a:cubicBezTo>
                      <a:pt x="331" y="0"/>
                      <a:pt x="1" y="490"/>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15" name="Google Shape;808;p31">
                <a:extLst>
                  <a:ext uri="{FF2B5EF4-FFF2-40B4-BE49-F238E27FC236}">
                    <a16:creationId xmlns:a16="http://schemas.microsoft.com/office/drawing/2014/main" id="{597C1522-09EE-497E-A546-21408671C88A}"/>
                  </a:ext>
                </a:extLst>
              </p:cNvPr>
              <p:cNvSpPr/>
              <p:nvPr/>
            </p:nvSpPr>
            <p:spPr>
              <a:xfrm>
                <a:off x="6052814" y="4289278"/>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16" name="Google Shape;809;p31">
                <a:extLst>
                  <a:ext uri="{FF2B5EF4-FFF2-40B4-BE49-F238E27FC236}">
                    <a16:creationId xmlns:a16="http://schemas.microsoft.com/office/drawing/2014/main" id="{B9790C46-8F90-43AB-A40D-A02313A1FE36}"/>
                  </a:ext>
                </a:extLst>
              </p:cNvPr>
              <p:cNvSpPr/>
              <p:nvPr/>
            </p:nvSpPr>
            <p:spPr>
              <a:xfrm>
                <a:off x="5878714" y="4441437"/>
                <a:ext cx="1122202" cy="305090"/>
              </a:xfrm>
              <a:custGeom>
                <a:avLst/>
                <a:gdLst/>
                <a:ahLst/>
                <a:cxnLst/>
                <a:rect l="l" t="t" r="r" b="b"/>
                <a:pathLst>
                  <a:path w="20304" h="5520" extrusionOk="0">
                    <a:moveTo>
                      <a:pt x="1" y="1"/>
                    </a:moveTo>
                    <a:lnTo>
                      <a:pt x="1" y="1112"/>
                    </a:lnTo>
                    <a:lnTo>
                      <a:pt x="1" y="4421"/>
                    </a:lnTo>
                    <a:lnTo>
                      <a:pt x="1" y="5520"/>
                    </a:lnTo>
                    <a:lnTo>
                      <a:pt x="18146" y="5520"/>
                    </a:lnTo>
                    <a:cubicBezTo>
                      <a:pt x="19417" y="5520"/>
                      <a:pt x="20303" y="4633"/>
                      <a:pt x="20303" y="3534"/>
                    </a:cubicBezTo>
                    <a:lnTo>
                      <a:pt x="20303" y="2105"/>
                    </a:lnTo>
                    <a:cubicBezTo>
                      <a:pt x="20303" y="940"/>
                      <a:pt x="19417" y="1"/>
                      <a:pt x="18146" y="1"/>
                    </a:cubicBezTo>
                    <a:close/>
                  </a:path>
                </a:pathLst>
              </a:custGeom>
              <a:solidFill>
                <a:schemeClr val="accent6"/>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17" name="Google Shape;810;p31">
                <a:extLst>
                  <a:ext uri="{FF2B5EF4-FFF2-40B4-BE49-F238E27FC236}">
                    <a16:creationId xmlns:a16="http://schemas.microsoft.com/office/drawing/2014/main" id="{C2FD0F4C-FE02-4A94-9F7C-A4359310E2BB}"/>
                  </a:ext>
                </a:extLst>
              </p:cNvPr>
              <p:cNvSpPr/>
              <p:nvPr/>
            </p:nvSpPr>
            <p:spPr>
              <a:xfrm>
                <a:off x="5723626" y="4441437"/>
                <a:ext cx="1121484" cy="305090"/>
              </a:xfrm>
              <a:custGeom>
                <a:avLst/>
                <a:gdLst/>
                <a:ahLst/>
                <a:cxnLst/>
                <a:rect l="l" t="t" r="r" b="b"/>
                <a:pathLst>
                  <a:path w="20291" h="5520" extrusionOk="0">
                    <a:moveTo>
                      <a:pt x="1" y="1"/>
                    </a:moveTo>
                    <a:lnTo>
                      <a:pt x="1" y="1112"/>
                    </a:lnTo>
                    <a:lnTo>
                      <a:pt x="18199" y="1112"/>
                    </a:lnTo>
                    <a:cubicBezTo>
                      <a:pt x="18636" y="1112"/>
                      <a:pt x="18967" y="1602"/>
                      <a:pt x="18967" y="2039"/>
                    </a:cubicBezTo>
                    <a:lnTo>
                      <a:pt x="18967" y="3481"/>
                    </a:lnTo>
                    <a:cubicBezTo>
                      <a:pt x="18967" y="3971"/>
                      <a:pt x="18636" y="4421"/>
                      <a:pt x="18199" y="4421"/>
                    </a:cubicBezTo>
                    <a:lnTo>
                      <a:pt x="1" y="4421"/>
                    </a:lnTo>
                    <a:lnTo>
                      <a:pt x="1" y="5520"/>
                    </a:lnTo>
                    <a:lnTo>
                      <a:pt x="18093" y="5520"/>
                    </a:lnTo>
                    <a:cubicBezTo>
                      <a:pt x="19351" y="5520"/>
                      <a:pt x="20290" y="4633"/>
                      <a:pt x="20290" y="3534"/>
                    </a:cubicBezTo>
                    <a:lnTo>
                      <a:pt x="20290" y="2105"/>
                    </a:lnTo>
                    <a:cubicBezTo>
                      <a:pt x="20290" y="940"/>
                      <a:pt x="19351" y="1"/>
                      <a:pt x="18093" y="1"/>
                    </a:cubicBezTo>
                    <a:close/>
                  </a:path>
                </a:pathLst>
              </a:custGeom>
              <a:solidFill>
                <a:srgbClr val="EE1D69"/>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18" name="Google Shape;811;p31">
                <a:extLst>
                  <a:ext uri="{FF2B5EF4-FFF2-40B4-BE49-F238E27FC236}">
                    <a16:creationId xmlns:a16="http://schemas.microsoft.com/office/drawing/2014/main" id="{BB2A69A5-2D49-4B85-A645-93DAE0CC5D71}"/>
                  </a:ext>
                </a:extLst>
              </p:cNvPr>
              <p:cNvSpPr/>
              <p:nvPr/>
            </p:nvSpPr>
            <p:spPr>
              <a:xfrm>
                <a:off x="5760215" y="4502897"/>
                <a:ext cx="1011717" cy="182944"/>
              </a:xfrm>
              <a:custGeom>
                <a:avLst/>
                <a:gdLst/>
                <a:ahLst/>
                <a:cxnLst/>
                <a:rect l="l" t="t" r="r" b="b"/>
                <a:pathLst>
                  <a:path w="18305" h="3310" extrusionOk="0">
                    <a:moveTo>
                      <a:pt x="0" y="0"/>
                    </a:moveTo>
                    <a:lnTo>
                      <a:pt x="0" y="3309"/>
                    </a:lnTo>
                    <a:lnTo>
                      <a:pt x="17537" y="3309"/>
                    </a:lnTo>
                    <a:cubicBezTo>
                      <a:pt x="18027" y="3309"/>
                      <a:pt x="18305" y="2859"/>
                      <a:pt x="18305" y="2369"/>
                    </a:cubicBezTo>
                    <a:lnTo>
                      <a:pt x="18305" y="927"/>
                    </a:lnTo>
                    <a:cubicBezTo>
                      <a:pt x="18305" y="490"/>
                      <a:pt x="18027" y="0"/>
                      <a:pt x="17537" y="0"/>
                    </a:cubicBezTo>
                    <a:close/>
                  </a:path>
                </a:pathLst>
              </a:custGeom>
              <a:solidFill>
                <a:srgbClr val="FEFEF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19" name="Google Shape;812;p31">
                <a:extLst>
                  <a:ext uri="{FF2B5EF4-FFF2-40B4-BE49-F238E27FC236}">
                    <a16:creationId xmlns:a16="http://schemas.microsoft.com/office/drawing/2014/main" id="{0385A1DD-AED6-4BBF-818D-F6805D362168}"/>
                  </a:ext>
                </a:extLst>
              </p:cNvPr>
              <p:cNvSpPr/>
              <p:nvPr/>
            </p:nvSpPr>
            <p:spPr>
              <a:xfrm>
                <a:off x="5760215" y="4594314"/>
                <a:ext cx="1011717" cy="91527"/>
              </a:xfrm>
              <a:custGeom>
                <a:avLst/>
                <a:gdLst/>
                <a:ahLst/>
                <a:cxnLst/>
                <a:rect l="l" t="t" r="r" b="b"/>
                <a:pathLst>
                  <a:path w="18305" h="1656" extrusionOk="0">
                    <a:moveTo>
                      <a:pt x="0" y="1"/>
                    </a:moveTo>
                    <a:lnTo>
                      <a:pt x="0" y="1655"/>
                    </a:lnTo>
                    <a:lnTo>
                      <a:pt x="17537" y="1655"/>
                    </a:lnTo>
                    <a:cubicBezTo>
                      <a:pt x="18027" y="1655"/>
                      <a:pt x="18305" y="1205"/>
                      <a:pt x="18305" y="715"/>
                    </a:cubicBezTo>
                    <a:lnTo>
                      <a:pt x="18305" y="1"/>
                    </a:lnTo>
                    <a:close/>
                  </a:path>
                </a:pathLst>
              </a:custGeom>
              <a:solidFill>
                <a:srgbClr val="E3E8DD"/>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20" name="Google Shape;813;p31">
                <a:extLst>
                  <a:ext uri="{FF2B5EF4-FFF2-40B4-BE49-F238E27FC236}">
                    <a16:creationId xmlns:a16="http://schemas.microsoft.com/office/drawing/2014/main" id="{88640C6F-0822-47FA-83C1-A54B8B33A937}"/>
                  </a:ext>
                </a:extLst>
              </p:cNvPr>
              <p:cNvSpPr/>
              <p:nvPr/>
            </p:nvSpPr>
            <p:spPr>
              <a:xfrm>
                <a:off x="5485910" y="4847726"/>
                <a:ext cx="200077" cy="203836"/>
              </a:xfrm>
              <a:custGeom>
                <a:avLst/>
                <a:gdLst/>
                <a:ahLst/>
                <a:cxnLst/>
                <a:rect l="l" t="t" r="r" b="b"/>
                <a:pathLst>
                  <a:path w="3620" h="3688" extrusionOk="0">
                    <a:moveTo>
                      <a:pt x="1020" y="0"/>
                    </a:moveTo>
                    <a:cubicBezTo>
                      <a:pt x="495" y="0"/>
                      <a:pt x="74" y="143"/>
                      <a:pt x="0" y="485"/>
                    </a:cubicBezTo>
                    <a:lnTo>
                      <a:pt x="1152" y="3688"/>
                    </a:lnTo>
                    <a:lnTo>
                      <a:pt x="3468" y="1305"/>
                    </a:lnTo>
                    <a:cubicBezTo>
                      <a:pt x="3619" y="602"/>
                      <a:pt x="2099" y="0"/>
                      <a:pt x="1020" y="0"/>
                    </a:cubicBezTo>
                    <a:close/>
                  </a:path>
                </a:pathLst>
              </a:custGeom>
              <a:solidFill>
                <a:srgbClr val="EDD56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21" name="Google Shape;814;p31">
                <a:extLst>
                  <a:ext uri="{FF2B5EF4-FFF2-40B4-BE49-F238E27FC236}">
                    <a16:creationId xmlns:a16="http://schemas.microsoft.com/office/drawing/2014/main" id="{BD360D69-2C70-49AD-8B64-6D2EF00DEDDE}"/>
                  </a:ext>
                </a:extLst>
              </p:cNvPr>
              <p:cNvSpPr/>
              <p:nvPr/>
            </p:nvSpPr>
            <p:spPr>
              <a:xfrm>
                <a:off x="5528302" y="4988168"/>
                <a:ext cx="64445" cy="63395"/>
              </a:xfrm>
              <a:custGeom>
                <a:avLst/>
                <a:gdLst/>
                <a:ahLst/>
                <a:cxnLst/>
                <a:rect l="l" t="t" r="r" b="b"/>
                <a:pathLst>
                  <a:path w="1166" h="1147" extrusionOk="0">
                    <a:moveTo>
                      <a:pt x="349" y="0"/>
                    </a:moveTo>
                    <a:cubicBezTo>
                      <a:pt x="216" y="0"/>
                      <a:pt x="102" y="26"/>
                      <a:pt x="1" y="88"/>
                    </a:cubicBezTo>
                    <a:lnTo>
                      <a:pt x="385" y="1147"/>
                    </a:lnTo>
                    <a:lnTo>
                      <a:pt x="1166" y="313"/>
                    </a:lnTo>
                    <a:cubicBezTo>
                      <a:pt x="1046" y="207"/>
                      <a:pt x="835" y="88"/>
                      <a:pt x="663" y="35"/>
                    </a:cubicBezTo>
                    <a:cubicBezTo>
                      <a:pt x="547" y="13"/>
                      <a:pt x="444" y="0"/>
                      <a:pt x="349" y="0"/>
                    </a:cubicBezTo>
                    <a:close/>
                  </a:path>
                </a:pathLst>
              </a:custGeom>
              <a:solidFill>
                <a:srgbClr val="233E49"/>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22" name="Google Shape;815;p31">
                <a:extLst>
                  <a:ext uri="{FF2B5EF4-FFF2-40B4-BE49-F238E27FC236}">
                    <a16:creationId xmlns:a16="http://schemas.microsoft.com/office/drawing/2014/main" id="{D538E562-E7F8-47EA-B6D7-EA2C06E79A74}"/>
                  </a:ext>
                </a:extLst>
              </p:cNvPr>
              <p:cNvSpPr/>
              <p:nvPr/>
            </p:nvSpPr>
            <p:spPr>
              <a:xfrm>
                <a:off x="5644646" y="4085222"/>
                <a:ext cx="228265" cy="152158"/>
              </a:xfrm>
              <a:custGeom>
                <a:avLst/>
                <a:gdLst/>
                <a:ahLst/>
                <a:cxnLst/>
                <a:rect l="l" t="t" r="r" b="b"/>
                <a:pathLst>
                  <a:path w="4130" h="2753" extrusionOk="0">
                    <a:moveTo>
                      <a:pt x="768" y="0"/>
                    </a:moveTo>
                    <a:cubicBezTo>
                      <a:pt x="543" y="0"/>
                      <a:pt x="384" y="106"/>
                      <a:pt x="331" y="278"/>
                    </a:cubicBezTo>
                    <a:lnTo>
                      <a:pt x="53" y="1602"/>
                    </a:lnTo>
                    <a:cubicBezTo>
                      <a:pt x="0" y="1654"/>
                      <a:pt x="53" y="1760"/>
                      <a:pt x="53" y="1866"/>
                    </a:cubicBezTo>
                    <a:cubicBezTo>
                      <a:pt x="106" y="1932"/>
                      <a:pt x="159" y="1985"/>
                      <a:pt x="265" y="2038"/>
                    </a:cubicBezTo>
                    <a:lnTo>
                      <a:pt x="331" y="2038"/>
                    </a:lnTo>
                    <a:lnTo>
                      <a:pt x="3362" y="2753"/>
                    </a:lnTo>
                    <a:cubicBezTo>
                      <a:pt x="3415" y="2753"/>
                      <a:pt x="3521" y="2753"/>
                      <a:pt x="3640" y="2700"/>
                    </a:cubicBezTo>
                    <a:cubicBezTo>
                      <a:pt x="3693" y="2647"/>
                      <a:pt x="3746" y="2594"/>
                      <a:pt x="3799" y="2475"/>
                    </a:cubicBezTo>
                    <a:lnTo>
                      <a:pt x="4077" y="1204"/>
                    </a:lnTo>
                    <a:cubicBezTo>
                      <a:pt x="4130" y="993"/>
                      <a:pt x="4024" y="821"/>
                      <a:pt x="3799" y="768"/>
                    </a:cubicBezTo>
                    <a:lnTo>
                      <a:pt x="768" y="0"/>
                    </a:lnTo>
                    <a:close/>
                  </a:path>
                </a:pathLst>
              </a:custGeom>
              <a:solidFill>
                <a:srgbClr val="EE1D69"/>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23" name="Google Shape;816;p31">
                <a:extLst>
                  <a:ext uri="{FF2B5EF4-FFF2-40B4-BE49-F238E27FC236}">
                    <a16:creationId xmlns:a16="http://schemas.microsoft.com/office/drawing/2014/main" id="{7CEB205C-EECD-4753-A3E2-172F4BF78B7C}"/>
                  </a:ext>
                </a:extLst>
              </p:cNvPr>
              <p:cNvSpPr/>
              <p:nvPr/>
            </p:nvSpPr>
            <p:spPr>
              <a:xfrm>
                <a:off x="5644646" y="4137120"/>
                <a:ext cx="215829" cy="100260"/>
              </a:xfrm>
              <a:custGeom>
                <a:avLst/>
                <a:gdLst/>
                <a:ahLst/>
                <a:cxnLst/>
                <a:rect l="l" t="t" r="r" b="b"/>
                <a:pathLst>
                  <a:path w="3905" h="1814" extrusionOk="0">
                    <a:moveTo>
                      <a:pt x="159" y="1"/>
                    </a:moveTo>
                    <a:lnTo>
                      <a:pt x="53" y="663"/>
                    </a:lnTo>
                    <a:cubicBezTo>
                      <a:pt x="0" y="715"/>
                      <a:pt x="53" y="821"/>
                      <a:pt x="53" y="927"/>
                    </a:cubicBezTo>
                    <a:cubicBezTo>
                      <a:pt x="106" y="993"/>
                      <a:pt x="159" y="1046"/>
                      <a:pt x="265" y="1099"/>
                    </a:cubicBezTo>
                    <a:lnTo>
                      <a:pt x="331" y="1099"/>
                    </a:lnTo>
                    <a:lnTo>
                      <a:pt x="3362" y="1814"/>
                    </a:lnTo>
                    <a:cubicBezTo>
                      <a:pt x="3415" y="1814"/>
                      <a:pt x="3521" y="1814"/>
                      <a:pt x="3640" y="1761"/>
                    </a:cubicBezTo>
                    <a:cubicBezTo>
                      <a:pt x="3693" y="1708"/>
                      <a:pt x="3746" y="1655"/>
                      <a:pt x="3799" y="1536"/>
                    </a:cubicBezTo>
                    <a:lnTo>
                      <a:pt x="3905" y="927"/>
                    </a:lnTo>
                    <a:lnTo>
                      <a:pt x="159" y="1"/>
                    </a:lnTo>
                    <a:close/>
                  </a:path>
                </a:pathLst>
              </a:custGeom>
              <a:solidFill>
                <a:srgbClr val="D4145A"/>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24" name="Google Shape;817;p31">
                <a:extLst>
                  <a:ext uri="{FF2B5EF4-FFF2-40B4-BE49-F238E27FC236}">
                    <a16:creationId xmlns:a16="http://schemas.microsoft.com/office/drawing/2014/main" id="{4194502E-AF13-4627-A776-CDA3D84EE592}"/>
                  </a:ext>
                </a:extLst>
              </p:cNvPr>
              <p:cNvSpPr/>
              <p:nvPr/>
            </p:nvSpPr>
            <p:spPr>
              <a:xfrm>
                <a:off x="5629280" y="4231521"/>
                <a:ext cx="209971" cy="688388"/>
              </a:xfrm>
              <a:custGeom>
                <a:avLst/>
                <a:gdLst/>
                <a:ahLst/>
                <a:cxnLst/>
                <a:rect l="l" t="t" r="r" b="b"/>
                <a:pathLst>
                  <a:path w="3799" h="12455" extrusionOk="0">
                    <a:moveTo>
                      <a:pt x="2753" y="0"/>
                    </a:moveTo>
                    <a:lnTo>
                      <a:pt x="0" y="11528"/>
                    </a:lnTo>
                    <a:lnTo>
                      <a:pt x="874" y="12454"/>
                    </a:lnTo>
                    <a:lnTo>
                      <a:pt x="3799" y="278"/>
                    </a:lnTo>
                    <a:lnTo>
                      <a:pt x="2753" y="0"/>
                    </a:lnTo>
                    <a:close/>
                  </a:path>
                </a:pathLst>
              </a:custGeom>
              <a:solidFill>
                <a:srgbClr val="309AB7"/>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25" name="Google Shape;818;p31">
                <a:extLst>
                  <a:ext uri="{FF2B5EF4-FFF2-40B4-BE49-F238E27FC236}">
                    <a16:creationId xmlns:a16="http://schemas.microsoft.com/office/drawing/2014/main" id="{27BBCB0A-86B3-4A13-9F04-94D9B17FB22C}"/>
                  </a:ext>
                </a:extLst>
              </p:cNvPr>
              <p:cNvSpPr/>
              <p:nvPr/>
            </p:nvSpPr>
            <p:spPr>
              <a:xfrm>
                <a:off x="5559032" y="4216156"/>
                <a:ext cx="222462" cy="685459"/>
              </a:xfrm>
              <a:custGeom>
                <a:avLst/>
                <a:gdLst/>
                <a:ahLst/>
                <a:cxnLst/>
                <a:rect l="l" t="t" r="r" b="b"/>
                <a:pathLst>
                  <a:path w="4025" h="12402" extrusionOk="0">
                    <a:moveTo>
                      <a:pt x="2754" y="0"/>
                    </a:moveTo>
                    <a:lnTo>
                      <a:pt x="1" y="11475"/>
                    </a:lnTo>
                    <a:lnTo>
                      <a:pt x="437" y="12402"/>
                    </a:lnTo>
                    <a:lnTo>
                      <a:pt x="1271" y="11806"/>
                    </a:lnTo>
                    <a:lnTo>
                      <a:pt x="4024" y="278"/>
                    </a:lnTo>
                    <a:lnTo>
                      <a:pt x="2754" y="0"/>
                    </a:lnTo>
                    <a:close/>
                  </a:path>
                </a:pathLst>
              </a:custGeom>
              <a:solidFill>
                <a:srgbClr val="16607A"/>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26" name="Google Shape;819;p31">
                <a:extLst>
                  <a:ext uri="{FF2B5EF4-FFF2-40B4-BE49-F238E27FC236}">
                    <a16:creationId xmlns:a16="http://schemas.microsoft.com/office/drawing/2014/main" id="{3AA1370E-FB07-4236-9E8C-3F319E67A9A2}"/>
                  </a:ext>
                </a:extLst>
              </p:cNvPr>
              <p:cNvSpPr/>
              <p:nvPr/>
            </p:nvSpPr>
            <p:spPr>
              <a:xfrm>
                <a:off x="5485910" y="4200791"/>
                <a:ext cx="225336" cy="673741"/>
              </a:xfrm>
              <a:custGeom>
                <a:avLst/>
                <a:gdLst/>
                <a:ahLst/>
                <a:cxnLst/>
                <a:rect l="l" t="t" r="r" b="b"/>
                <a:pathLst>
                  <a:path w="4077" h="12190" extrusionOk="0">
                    <a:moveTo>
                      <a:pt x="2925" y="0"/>
                    </a:moveTo>
                    <a:lnTo>
                      <a:pt x="0" y="12190"/>
                    </a:lnTo>
                    <a:lnTo>
                      <a:pt x="0" y="12190"/>
                    </a:lnTo>
                    <a:lnTo>
                      <a:pt x="1324" y="11753"/>
                    </a:lnTo>
                    <a:lnTo>
                      <a:pt x="4077" y="278"/>
                    </a:lnTo>
                    <a:lnTo>
                      <a:pt x="2925" y="0"/>
                    </a:lnTo>
                    <a:close/>
                  </a:path>
                </a:pathLst>
              </a:custGeom>
              <a:solidFill>
                <a:srgbClr val="309AB7"/>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27" name="Google Shape;820;p31">
                <a:extLst>
                  <a:ext uri="{FF2B5EF4-FFF2-40B4-BE49-F238E27FC236}">
                    <a16:creationId xmlns:a16="http://schemas.microsoft.com/office/drawing/2014/main" id="{CCF0D91D-5B0C-4627-9233-F6DF37E84BAC}"/>
                  </a:ext>
                </a:extLst>
              </p:cNvPr>
              <p:cNvSpPr/>
              <p:nvPr/>
            </p:nvSpPr>
            <p:spPr>
              <a:xfrm>
                <a:off x="5616845" y="4167132"/>
                <a:ext cx="240701" cy="161720"/>
              </a:xfrm>
              <a:custGeom>
                <a:avLst/>
                <a:gdLst/>
                <a:ahLst/>
                <a:cxnLst/>
                <a:rect l="l" t="t" r="r" b="b"/>
                <a:pathLst>
                  <a:path w="4355" h="2926" extrusionOk="0">
                    <a:moveTo>
                      <a:pt x="834" y="0"/>
                    </a:moveTo>
                    <a:cubicBezTo>
                      <a:pt x="715" y="0"/>
                      <a:pt x="609" y="0"/>
                      <a:pt x="556" y="53"/>
                    </a:cubicBezTo>
                    <a:cubicBezTo>
                      <a:pt x="437" y="120"/>
                      <a:pt x="384" y="225"/>
                      <a:pt x="331" y="278"/>
                    </a:cubicBezTo>
                    <a:lnTo>
                      <a:pt x="53" y="1655"/>
                    </a:lnTo>
                    <a:cubicBezTo>
                      <a:pt x="0" y="1880"/>
                      <a:pt x="106" y="2105"/>
                      <a:pt x="331" y="2105"/>
                    </a:cubicBezTo>
                    <a:lnTo>
                      <a:pt x="3534" y="2925"/>
                    </a:lnTo>
                    <a:cubicBezTo>
                      <a:pt x="3746" y="2925"/>
                      <a:pt x="3971" y="2819"/>
                      <a:pt x="4024" y="2594"/>
                    </a:cubicBezTo>
                    <a:lnTo>
                      <a:pt x="4302" y="1271"/>
                    </a:lnTo>
                    <a:cubicBezTo>
                      <a:pt x="4355" y="1165"/>
                      <a:pt x="4302" y="1046"/>
                      <a:pt x="4249" y="940"/>
                    </a:cubicBezTo>
                    <a:cubicBezTo>
                      <a:pt x="4196" y="887"/>
                      <a:pt x="4143" y="834"/>
                      <a:pt x="4077" y="834"/>
                    </a:cubicBezTo>
                    <a:lnTo>
                      <a:pt x="4024" y="781"/>
                    </a:lnTo>
                    <a:lnTo>
                      <a:pt x="834" y="0"/>
                    </a:lnTo>
                    <a:close/>
                  </a:path>
                </a:pathLst>
              </a:custGeom>
              <a:solidFill>
                <a:srgbClr val="DDDDDD"/>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28" name="Google Shape;821;p31">
                <a:extLst>
                  <a:ext uri="{FF2B5EF4-FFF2-40B4-BE49-F238E27FC236}">
                    <a16:creationId xmlns:a16="http://schemas.microsoft.com/office/drawing/2014/main" id="{D665E1B2-D4F5-494A-A373-12D73EAD5FB1}"/>
                  </a:ext>
                </a:extLst>
              </p:cNvPr>
              <p:cNvSpPr/>
              <p:nvPr/>
            </p:nvSpPr>
            <p:spPr>
              <a:xfrm>
                <a:off x="5629280" y="4167132"/>
                <a:ext cx="228265" cy="106837"/>
              </a:xfrm>
              <a:custGeom>
                <a:avLst/>
                <a:gdLst/>
                <a:ahLst/>
                <a:cxnLst/>
                <a:rect l="l" t="t" r="r" b="b"/>
                <a:pathLst>
                  <a:path w="4130" h="1933" extrusionOk="0">
                    <a:moveTo>
                      <a:pt x="609" y="0"/>
                    </a:moveTo>
                    <a:cubicBezTo>
                      <a:pt x="490" y="0"/>
                      <a:pt x="384" y="0"/>
                      <a:pt x="331" y="53"/>
                    </a:cubicBezTo>
                    <a:cubicBezTo>
                      <a:pt x="212" y="120"/>
                      <a:pt x="159" y="225"/>
                      <a:pt x="106" y="278"/>
                    </a:cubicBezTo>
                    <a:lnTo>
                      <a:pt x="0" y="940"/>
                    </a:lnTo>
                    <a:lnTo>
                      <a:pt x="3918" y="1933"/>
                    </a:lnTo>
                    <a:lnTo>
                      <a:pt x="4077" y="1271"/>
                    </a:lnTo>
                    <a:cubicBezTo>
                      <a:pt x="4130" y="1165"/>
                      <a:pt x="4077" y="1046"/>
                      <a:pt x="4024" y="940"/>
                    </a:cubicBezTo>
                    <a:cubicBezTo>
                      <a:pt x="3971" y="887"/>
                      <a:pt x="3918" y="834"/>
                      <a:pt x="3852" y="834"/>
                    </a:cubicBezTo>
                    <a:lnTo>
                      <a:pt x="3799" y="781"/>
                    </a:lnTo>
                    <a:lnTo>
                      <a:pt x="609" y="0"/>
                    </a:lnTo>
                    <a:close/>
                  </a:path>
                </a:pathLst>
              </a:custGeom>
              <a:solidFill>
                <a:srgbClr val="FAFBED"/>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29" name="Google Shape;822;p31">
                <a:extLst>
                  <a:ext uri="{FF2B5EF4-FFF2-40B4-BE49-F238E27FC236}">
                    <a16:creationId xmlns:a16="http://schemas.microsoft.com/office/drawing/2014/main" id="{7638DBB5-77AB-477A-9DD9-F9CADA2F2B13}"/>
                  </a:ext>
                </a:extLst>
              </p:cNvPr>
              <p:cNvSpPr/>
              <p:nvPr/>
            </p:nvSpPr>
            <p:spPr>
              <a:xfrm>
                <a:off x="5626351" y="4160499"/>
                <a:ext cx="243630" cy="80584"/>
              </a:xfrm>
              <a:custGeom>
                <a:avLst/>
                <a:gdLst/>
                <a:ahLst/>
                <a:cxnLst/>
                <a:rect l="l" t="t" r="r" b="b"/>
                <a:pathLst>
                  <a:path w="4408" h="1458" extrusionOk="0">
                    <a:moveTo>
                      <a:pt x="263" y="0"/>
                    </a:moveTo>
                    <a:cubicBezTo>
                      <a:pt x="159" y="0"/>
                      <a:pt x="53" y="87"/>
                      <a:pt x="53" y="173"/>
                    </a:cubicBezTo>
                    <a:cubicBezTo>
                      <a:pt x="0" y="345"/>
                      <a:pt x="106" y="504"/>
                      <a:pt x="212" y="504"/>
                    </a:cubicBezTo>
                    <a:lnTo>
                      <a:pt x="4077" y="1444"/>
                    </a:lnTo>
                    <a:cubicBezTo>
                      <a:pt x="4106" y="1454"/>
                      <a:pt x="4134" y="1458"/>
                      <a:pt x="4160" y="1458"/>
                    </a:cubicBezTo>
                    <a:cubicBezTo>
                      <a:pt x="4277" y="1458"/>
                      <a:pt x="4364" y="1372"/>
                      <a:pt x="4408" y="1285"/>
                    </a:cubicBezTo>
                    <a:cubicBezTo>
                      <a:pt x="4408" y="1113"/>
                      <a:pt x="4355" y="1007"/>
                      <a:pt x="4183" y="954"/>
                    </a:cubicBezTo>
                    <a:lnTo>
                      <a:pt x="331" y="15"/>
                    </a:lnTo>
                    <a:cubicBezTo>
                      <a:pt x="309" y="5"/>
                      <a:pt x="286" y="0"/>
                      <a:pt x="263" y="0"/>
                    </a:cubicBezTo>
                    <a:close/>
                  </a:path>
                </a:pathLst>
              </a:custGeom>
              <a:solidFill>
                <a:srgbClr val="233E49"/>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30" name="Google Shape;823;p31">
                <a:extLst>
                  <a:ext uri="{FF2B5EF4-FFF2-40B4-BE49-F238E27FC236}">
                    <a16:creationId xmlns:a16="http://schemas.microsoft.com/office/drawing/2014/main" id="{194525C9-9686-4EE4-B064-D6CE5BAD6212}"/>
                  </a:ext>
                </a:extLst>
              </p:cNvPr>
              <p:cNvSpPr/>
              <p:nvPr/>
            </p:nvSpPr>
            <p:spPr>
              <a:xfrm>
                <a:off x="5604409" y="4252690"/>
                <a:ext cx="244349" cy="79865"/>
              </a:xfrm>
              <a:custGeom>
                <a:avLst/>
                <a:gdLst/>
                <a:ahLst/>
                <a:cxnLst/>
                <a:rect l="l" t="t" r="r" b="b"/>
                <a:pathLst>
                  <a:path w="4421" h="1445" extrusionOk="0">
                    <a:moveTo>
                      <a:pt x="331" y="1"/>
                    </a:moveTo>
                    <a:cubicBezTo>
                      <a:pt x="225" y="1"/>
                      <a:pt x="66" y="54"/>
                      <a:pt x="66" y="226"/>
                    </a:cubicBezTo>
                    <a:cubicBezTo>
                      <a:pt x="0" y="332"/>
                      <a:pt x="119" y="491"/>
                      <a:pt x="225" y="491"/>
                    </a:cubicBezTo>
                    <a:lnTo>
                      <a:pt x="4090" y="1430"/>
                    </a:lnTo>
                    <a:cubicBezTo>
                      <a:pt x="4119" y="1440"/>
                      <a:pt x="4147" y="1444"/>
                      <a:pt x="4173" y="1444"/>
                    </a:cubicBezTo>
                    <a:cubicBezTo>
                      <a:pt x="4290" y="1444"/>
                      <a:pt x="4378" y="1358"/>
                      <a:pt x="4421" y="1271"/>
                    </a:cubicBezTo>
                    <a:cubicBezTo>
                      <a:pt x="4421" y="1099"/>
                      <a:pt x="4368" y="994"/>
                      <a:pt x="4196" y="941"/>
                    </a:cubicBezTo>
                    <a:lnTo>
                      <a:pt x="331" y="1"/>
                    </a:lnTo>
                    <a:close/>
                  </a:path>
                </a:pathLst>
              </a:custGeom>
              <a:solidFill>
                <a:srgbClr val="233E49"/>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31" name="Google Shape;824;p31">
                <a:extLst>
                  <a:ext uri="{FF2B5EF4-FFF2-40B4-BE49-F238E27FC236}">
                    <a16:creationId xmlns:a16="http://schemas.microsoft.com/office/drawing/2014/main" id="{9BC71FEA-8A2F-4DE7-ACA6-7327832F3D83}"/>
                  </a:ext>
                </a:extLst>
              </p:cNvPr>
              <p:cNvSpPr/>
              <p:nvPr/>
            </p:nvSpPr>
            <p:spPr>
              <a:xfrm>
                <a:off x="6376144" y="3457797"/>
                <a:ext cx="158072" cy="233903"/>
              </a:xfrm>
              <a:custGeom>
                <a:avLst/>
                <a:gdLst/>
                <a:ahLst/>
                <a:cxnLst/>
                <a:rect l="l" t="t" r="r" b="b"/>
                <a:pathLst>
                  <a:path w="2860" h="4232" extrusionOk="0">
                    <a:moveTo>
                      <a:pt x="2381" y="0"/>
                    </a:moveTo>
                    <a:cubicBezTo>
                      <a:pt x="2298" y="0"/>
                      <a:pt x="2214" y="33"/>
                      <a:pt x="2145" y="102"/>
                    </a:cubicBezTo>
                    <a:cubicBezTo>
                      <a:pt x="2039" y="155"/>
                      <a:pt x="1" y="1532"/>
                      <a:pt x="384" y="3901"/>
                    </a:cubicBezTo>
                    <a:cubicBezTo>
                      <a:pt x="437" y="4073"/>
                      <a:pt x="596" y="4231"/>
                      <a:pt x="821" y="4231"/>
                    </a:cubicBezTo>
                    <a:lnTo>
                      <a:pt x="874" y="4231"/>
                    </a:lnTo>
                    <a:cubicBezTo>
                      <a:pt x="1099" y="4179"/>
                      <a:pt x="1258" y="3954"/>
                      <a:pt x="1205" y="3742"/>
                    </a:cubicBezTo>
                    <a:cubicBezTo>
                      <a:pt x="927" y="1968"/>
                      <a:pt x="2528" y="817"/>
                      <a:pt x="2581" y="817"/>
                    </a:cubicBezTo>
                    <a:cubicBezTo>
                      <a:pt x="2806" y="645"/>
                      <a:pt x="2859" y="380"/>
                      <a:pt x="2701" y="208"/>
                    </a:cubicBezTo>
                    <a:cubicBezTo>
                      <a:pt x="2629" y="73"/>
                      <a:pt x="2506" y="0"/>
                      <a:pt x="2381" y="0"/>
                    </a:cubicBezTo>
                    <a:close/>
                  </a:path>
                </a:pathLst>
              </a:custGeom>
              <a:solidFill>
                <a:schemeClr val="accent2"/>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32" name="Google Shape;825;p31">
                <a:extLst>
                  <a:ext uri="{FF2B5EF4-FFF2-40B4-BE49-F238E27FC236}">
                    <a16:creationId xmlns:a16="http://schemas.microsoft.com/office/drawing/2014/main" id="{2AA52B43-83FE-4EB5-803E-C1C85CECEEF3}"/>
                  </a:ext>
                </a:extLst>
              </p:cNvPr>
              <p:cNvSpPr/>
              <p:nvPr/>
            </p:nvSpPr>
            <p:spPr>
              <a:xfrm>
                <a:off x="6180820" y="3609734"/>
                <a:ext cx="527497" cy="527442"/>
              </a:xfrm>
              <a:custGeom>
                <a:avLst/>
                <a:gdLst/>
                <a:ahLst/>
                <a:cxnLst/>
                <a:rect l="l" t="t" r="r" b="b"/>
                <a:pathLst>
                  <a:path w="9544" h="9543" extrusionOk="0">
                    <a:moveTo>
                      <a:pt x="4739" y="0"/>
                    </a:moveTo>
                    <a:cubicBezTo>
                      <a:pt x="2145" y="0"/>
                      <a:pt x="1" y="2144"/>
                      <a:pt x="1" y="4791"/>
                    </a:cubicBezTo>
                    <a:cubicBezTo>
                      <a:pt x="1" y="7385"/>
                      <a:pt x="2145" y="9543"/>
                      <a:pt x="4739" y="9543"/>
                    </a:cubicBezTo>
                    <a:cubicBezTo>
                      <a:pt x="7386" y="9543"/>
                      <a:pt x="9543" y="7385"/>
                      <a:pt x="9543" y="4791"/>
                    </a:cubicBezTo>
                    <a:cubicBezTo>
                      <a:pt x="9543" y="2144"/>
                      <a:pt x="7386" y="0"/>
                      <a:pt x="4739" y="0"/>
                    </a:cubicBezTo>
                    <a:close/>
                  </a:path>
                </a:pathLst>
              </a:custGeom>
              <a:solidFill>
                <a:schemeClr val="accent6"/>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33" name="Google Shape;826;p31">
                <a:extLst>
                  <a:ext uri="{FF2B5EF4-FFF2-40B4-BE49-F238E27FC236}">
                    <a16:creationId xmlns:a16="http://schemas.microsoft.com/office/drawing/2014/main" id="{61599DE9-3E0C-45AC-B0D7-7897B14E6713}"/>
                  </a:ext>
                </a:extLst>
              </p:cNvPr>
              <p:cNvSpPr/>
              <p:nvPr/>
            </p:nvSpPr>
            <p:spPr>
              <a:xfrm>
                <a:off x="6241562" y="3659421"/>
                <a:ext cx="207815" cy="145692"/>
              </a:xfrm>
              <a:custGeom>
                <a:avLst/>
                <a:gdLst/>
                <a:ahLst/>
                <a:cxnLst/>
                <a:rect l="l" t="t" r="r" b="b"/>
                <a:pathLst>
                  <a:path w="3760" h="2636" extrusionOk="0">
                    <a:moveTo>
                      <a:pt x="2633" y="1"/>
                    </a:moveTo>
                    <a:cubicBezTo>
                      <a:pt x="2247" y="1"/>
                      <a:pt x="1778" y="140"/>
                      <a:pt x="1324" y="425"/>
                    </a:cubicBezTo>
                    <a:cubicBezTo>
                      <a:pt x="450" y="914"/>
                      <a:pt x="0" y="1748"/>
                      <a:pt x="278" y="2238"/>
                    </a:cubicBezTo>
                    <a:cubicBezTo>
                      <a:pt x="439" y="2509"/>
                      <a:pt x="746" y="2635"/>
                      <a:pt x="1120" y="2635"/>
                    </a:cubicBezTo>
                    <a:cubicBezTo>
                      <a:pt x="1513" y="2635"/>
                      <a:pt x="1981" y="2496"/>
                      <a:pt x="2436" y="2238"/>
                    </a:cubicBezTo>
                    <a:cubicBezTo>
                      <a:pt x="3309" y="1695"/>
                      <a:pt x="3759" y="861"/>
                      <a:pt x="3428" y="372"/>
                    </a:cubicBezTo>
                    <a:cubicBezTo>
                      <a:pt x="3293" y="127"/>
                      <a:pt x="3000" y="1"/>
                      <a:pt x="2633" y="1"/>
                    </a:cubicBezTo>
                    <a:close/>
                  </a:path>
                </a:pathLst>
              </a:custGeom>
              <a:solidFill>
                <a:schemeClr val="accent5"/>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34" name="Google Shape;827;p31">
                <a:extLst>
                  <a:ext uri="{FF2B5EF4-FFF2-40B4-BE49-F238E27FC236}">
                    <a16:creationId xmlns:a16="http://schemas.microsoft.com/office/drawing/2014/main" id="{9CDD23C3-2179-46CF-9AA6-1159DB3C045A}"/>
                  </a:ext>
                </a:extLst>
              </p:cNvPr>
              <p:cNvSpPr/>
              <p:nvPr/>
            </p:nvSpPr>
            <p:spPr>
              <a:xfrm>
                <a:off x="6189608" y="3719445"/>
                <a:ext cx="518709" cy="417731"/>
              </a:xfrm>
              <a:custGeom>
                <a:avLst/>
                <a:gdLst/>
                <a:ahLst/>
                <a:cxnLst/>
                <a:rect l="l" t="t" r="r" b="b"/>
                <a:pathLst>
                  <a:path w="9385" h="7558" extrusionOk="0">
                    <a:moveTo>
                      <a:pt x="8445" y="0"/>
                    </a:moveTo>
                    <a:lnTo>
                      <a:pt x="8445" y="0"/>
                    </a:lnTo>
                    <a:cubicBezTo>
                      <a:pt x="8551" y="437"/>
                      <a:pt x="8603" y="821"/>
                      <a:pt x="8603" y="1271"/>
                    </a:cubicBezTo>
                    <a:cubicBezTo>
                      <a:pt x="8603" y="3918"/>
                      <a:pt x="6512" y="6009"/>
                      <a:pt x="3865" y="6009"/>
                    </a:cubicBezTo>
                    <a:cubicBezTo>
                      <a:pt x="2264" y="6009"/>
                      <a:pt x="887" y="5242"/>
                      <a:pt x="1" y="4024"/>
                    </a:cubicBezTo>
                    <a:lnTo>
                      <a:pt x="1" y="4024"/>
                    </a:lnTo>
                    <a:cubicBezTo>
                      <a:pt x="556" y="6062"/>
                      <a:pt x="2436" y="7558"/>
                      <a:pt x="4580" y="7558"/>
                    </a:cubicBezTo>
                    <a:cubicBezTo>
                      <a:pt x="7227" y="7558"/>
                      <a:pt x="9384" y="5400"/>
                      <a:pt x="9384" y="2806"/>
                    </a:cubicBezTo>
                    <a:cubicBezTo>
                      <a:pt x="9384" y="1761"/>
                      <a:pt x="9053" y="821"/>
                      <a:pt x="8445" y="0"/>
                    </a:cubicBezTo>
                    <a:close/>
                  </a:path>
                </a:pathLst>
              </a:custGeom>
              <a:solidFill>
                <a:schemeClr val="accent6"/>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sp>
          <p:nvSpPr>
            <p:cNvPr id="125" name="Google Shape;828;p31">
              <a:extLst>
                <a:ext uri="{FF2B5EF4-FFF2-40B4-BE49-F238E27FC236}">
                  <a16:creationId xmlns:a16="http://schemas.microsoft.com/office/drawing/2014/main" id="{A70B9403-A100-4DF3-A073-60C10F4D733E}"/>
                </a:ext>
              </a:extLst>
            </p:cNvPr>
            <p:cNvSpPr/>
            <p:nvPr/>
          </p:nvSpPr>
          <p:spPr>
            <a:xfrm>
              <a:off x="5641385" y="4715193"/>
              <a:ext cx="204624" cy="152288"/>
            </a:xfrm>
            <a:custGeom>
              <a:avLst/>
              <a:gdLst/>
              <a:ahLst/>
              <a:cxnLst/>
              <a:rect l="l" t="t" r="r" b="b"/>
              <a:pathLst>
                <a:path w="6588" h="4903" extrusionOk="0">
                  <a:moveTo>
                    <a:pt x="4067" y="1"/>
                  </a:moveTo>
                  <a:lnTo>
                    <a:pt x="2790" y="2790"/>
                  </a:lnTo>
                  <a:lnTo>
                    <a:pt x="404" y="3059"/>
                  </a:lnTo>
                  <a:cubicBezTo>
                    <a:pt x="135" y="3059"/>
                    <a:pt x="0" y="3496"/>
                    <a:pt x="269" y="3630"/>
                  </a:cubicBezTo>
                  <a:lnTo>
                    <a:pt x="2924" y="4739"/>
                  </a:lnTo>
                  <a:cubicBezTo>
                    <a:pt x="3134" y="4850"/>
                    <a:pt x="3343" y="4903"/>
                    <a:pt x="3545" y="4903"/>
                  </a:cubicBezTo>
                  <a:cubicBezTo>
                    <a:pt x="3892" y="4903"/>
                    <a:pt x="4215" y="4747"/>
                    <a:pt x="4470" y="4471"/>
                  </a:cubicBezTo>
                  <a:lnTo>
                    <a:pt x="6588" y="1547"/>
                  </a:lnTo>
                  <a:lnTo>
                    <a:pt x="4067" y="1"/>
                  </a:lnTo>
                  <a:close/>
                </a:path>
              </a:pathLst>
            </a:custGeom>
            <a:solidFill>
              <a:srgbClr val="D4145A"/>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26" name="Google Shape;829;p31">
              <a:extLst>
                <a:ext uri="{FF2B5EF4-FFF2-40B4-BE49-F238E27FC236}">
                  <a16:creationId xmlns:a16="http://schemas.microsoft.com/office/drawing/2014/main" id="{C17D1B13-7913-4AAE-8E40-0C36BEE29ABC}"/>
                </a:ext>
              </a:extLst>
            </p:cNvPr>
            <p:cNvSpPr/>
            <p:nvPr/>
          </p:nvSpPr>
          <p:spPr>
            <a:xfrm>
              <a:off x="5767676" y="4250752"/>
              <a:ext cx="622196" cy="512492"/>
            </a:xfrm>
            <a:custGeom>
              <a:avLst/>
              <a:gdLst/>
              <a:ahLst/>
              <a:cxnLst/>
              <a:rect l="l" t="t" r="r" b="b"/>
              <a:pathLst>
                <a:path w="20032" h="16500" extrusionOk="0">
                  <a:moveTo>
                    <a:pt x="16674" y="1"/>
                  </a:moveTo>
                  <a:cubicBezTo>
                    <a:pt x="15991" y="1"/>
                    <a:pt x="15283" y="187"/>
                    <a:pt x="14688" y="536"/>
                  </a:cubicBezTo>
                  <a:lnTo>
                    <a:pt x="3765" y="7392"/>
                  </a:lnTo>
                  <a:cubicBezTo>
                    <a:pt x="3496" y="7661"/>
                    <a:pt x="3227" y="7929"/>
                    <a:pt x="2925" y="8366"/>
                  </a:cubicBezTo>
                  <a:lnTo>
                    <a:pt x="1" y="14954"/>
                  </a:lnTo>
                  <a:lnTo>
                    <a:pt x="2522" y="16500"/>
                  </a:lnTo>
                  <a:lnTo>
                    <a:pt x="6588" y="11021"/>
                  </a:lnTo>
                  <a:lnTo>
                    <a:pt x="9949" y="10316"/>
                  </a:lnTo>
                  <a:lnTo>
                    <a:pt x="15528" y="8938"/>
                  </a:lnTo>
                  <a:cubicBezTo>
                    <a:pt x="16671" y="8635"/>
                    <a:pt x="17780" y="8098"/>
                    <a:pt x="18620" y="7089"/>
                  </a:cubicBezTo>
                  <a:cubicBezTo>
                    <a:pt x="19023" y="6686"/>
                    <a:pt x="19326" y="6115"/>
                    <a:pt x="19595" y="5577"/>
                  </a:cubicBezTo>
                  <a:cubicBezTo>
                    <a:pt x="19864" y="5006"/>
                    <a:pt x="20032" y="4434"/>
                    <a:pt x="20032" y="3896"/>
                  </a:cubicBezTo>
                  <a:lnTo>
                    <a:pt x="20032" y="3460"/>
                  </a:lnTo>
                  <a:cubicBezTo>
                    <a:pt x="20032" y="2048"/>
                    <a:pt x="19191" y="804"/>
                    <a:pt x="17914" y="233"/>
                  </a:cubicBezTo>
                  <a:cubicBezTo>
                    <a:pt x="17535" y="76"/>
                    <a:pt x="17110" y="1"/>
                    <a:pt x="16674" y="1"/>
                  </a:cubicBezTo>
                  <a:close/>
                </a:path>
              </a:pathLst>
            </a:custGeom>
            <a:solidFill>
              <a:srgbClr val="758CC9"/>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27" name="Google Shape;830;p31">
              <a:extLst>
                <a:ext uri="{FF2B5EF4-FFF2-40B4-BE49-F238E27FC236}">
                  <a16:creationId xmlns:a16="http://schemas.microsoft.com/office/drawing/2014/main" id="{DA17CC1B-2AEF-4DE5-80AD-524C115CC8B8}"/>
                </a:ext>
              </a:extLst>
            </p:cNvPr>
            <p:cNvSpPr/>
            <p:nvPr/>
          </p:nvSpPr>
          <p:spPr>
            <a:xfrm>
              <a:off x="5767676" y="4250752"/>
              <a:ext cx="622196" cy="512492"/>
            </a:xfrm>
            <a:custGeom>
              <a:avLst/>
              <a:gdLst/>
              <a:ahLst/>
              <a:cxnLst/>
              <a:rect l="l" t="t" r="r" b="b"/>
              <a:pathLst>
                <a:path w="20032" h="16500" extrusionOk="0">
                  <a:moveTo>
                    <a:pt x="16674" y="1"/>
                  </a:moveTo>
                  <a:cubicBezTo>
                    <a:pt x="15991" y="1"/>
                    <a:pt x="15283" y="187"/>
                    <a:pt x="14688" y="536"/>
                  </a:cubicBezTo>
                  <a:lnTo>
                    <a:pt x="3765" y="7392"/>
                  </a:lnTo>
                  <a:cubicBezTo>
                    <a:pt x="3496" y="7661"/>
                    <a:pt x="3227" y="7929"/>
                    <a:pt x="2925" y="8366"/>
                  </a:cubicBezTo>
                  <a:lnTo>
                    <a:pt x="1" y="14954"/>
                  </a:lnTo>
                  <a:lnTo>
                    <a:pt x="1110" y="15659"/>
                  </a:lnTo>
                  <a:lnTo>
                    <a:pt x="2522" y="16500"/>
                  </a:lnTo>
                  <a:lnTo>
                    <a:pt x="6588" y="11021"/>
                  </a:lnTo>
                  <a:lnTo>
                    <a:pt x="9949" y="10316"/>
                  </a:lnTo>
                  <a:lnTo>
                    <a:pt x="15528" y="8938"/>
                  </a:lnTo>
                  <a:cubicBezTo>
                    <a:pt x="16368" y="8770"/>
                    <a:pt x="17208" y="8366"/>
                    <a:pt x="18049" y="7661"/>
                  </a:cubicBezTo>
                  <a:cubicBezTo>
                    <a:pt x="18183" y="7526"/>
                    <a:pt x="18351" y="7392"/>
                    <a:pt x="18620" y="7089"/>
                  </a:cubicBezTo>
                  <a:cubicBezTo>
                    <a:pt x="19023" y="6686"/>
                    <a:pt x="19326" y="6115"/>
                    <a:pt x="19595" y="5577"/>
                  </a:cubicBezTo>
                  <a:cubicBezTo>
                    <a:pt x="19864" y="5006"/>
                    <a:pt x="20032" y="4434"/>
                    <a:pt x="20032" y="3896"/>
                  </a:cubicBezTo>
                  <a:lnTo>
                    <a:pt x="20032" y="3460"/>
                  </a:lnTo>
                  <a:cubicBezTo>
                    <a:pt x="20032" y="2048"/>
                    <a:pt x="19191" y="804"/>
                    <a:pt x="17914" y="233"/>
                  </a:cubicBezTo>
                  <a:cubicBezTo>
                    <a:pt x="17535" y="76"/>
                    <a:pt x="17110" y="1"/>
                    <a:pt x="16674" y="1"/>
                  </a:cubicBezTo>
                  <a:close/>
                </a:path>
              </a:pathLst>
            </a:custGeom>
            <a:solidFill>
              <a:srgbClr val="BDB8FF"/>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28" name="Google Shape;831;p31">
              <a:extLst>
                <a:ext uri="{FF2B5EF4-FFF2-40B4-BE49-F238E27FC236}">
                  <a16:creationId xmlns:a16="http://schemas.microsoft.com/office/drawing/2014/main" id="{EC56F751-8FC7-479A-954B-AD1EDABEC02B}"/>
                </a:ext>
              </a:extLst>
            </p:cNvPr>
            <p:cNvSpPr/>
            <p:nvPr/>
          </p:nvSpPr>
          <p:spPr>
            <a:xfrm>
              <a:off x="5802121" y="4428136"/>
              <a:ext cx="435338" cy="335107"/>
            </a:xfrm>
            <a:custGeom>
              <a:avLst/>
              <a:gdLst/>
              <a:ahLst/>
              <a:cxnLst/>
              <a:rect l="l" t="t" r="r" b="b"/>
              <a:pathLst>
                <a:path w="14016" h="10789" extrusionOk="0">
                  <a:moveTo>
                    <a:pt x="11630" y="0"/>
                  </a:moveTo>
                  <a:lnTo>
                    <a:pt x="5479" y="2521"/>
                  </a:lnTo>
                  <a:cubicBezTo>
                    <a:pt x="4471" y="2924"/>
                    <a:pt x="3496" y="3764"/>
                    <a:pt x="2958" y="4739"/>
                  </a:cubicBezTo>
                  <a:cubicBezTo>
                    <a:pt x="2118" y="6151"/>
                    <a:pt x="976" y="7966"/>
                    <a:pt x="1" y="9948"/>
                  </a:cubicBezTo>
                  <a:lnTo>
                    <a:pt x="1413" y="10789"/>
                  </a:lnTo>
                  <a:lnTo>
                    <a:pt x="5479" y="5310"/>
                  </a:lnTo>
                  <a:lnTo>
                    <a:pt x="8840" y="4605"/>
                  </a:lnTo>
                  <a:lnTo>
                    <a:pt x="8974" y="4470"/>
                  </a:lnTo>
                  <a:cubicBezTo>
                    <a:pt x="9109" y="4067"/>
                    <a:pt x="9512" y="3764"/>
                    <a:pt x="9815" y="3630"/>
                  </a:cubicBezTo>
                  <a:lnTo>
                    <a:pt x="14016" y="1815"/>
                  </a:lnTo>
                  <a:cubicBezTo>
                    <a:pt x="13176" y="1244"/>
                    <a:pt x="12335" y="706"/>
                    <a:pt x="11630" y="0"/>
                  </a:cubicBezTo>
                  <a:close/>
                </a:path>
              </a:pathLst>
            </a:custGeom>
            <a:solidFill>
              <a:srgbClr val="8D7DFF"/>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29" name="Google Shape;832;p31">
              <a:extLst>
                <a:ext uri="{FF2B5EF4-FFF2-40B4-BE49-F238E27FC236}">
                  <a16:creationId xmlns:a16="http://schemas.microsoft.com/office/drawing/2014/main" id="{75BB84C9-5E17-4D93-88B9-CB532641DB8B}"/>
                </a:ext>
              </a:extLst>
            </p:cNvPr>
            <p:cNvSpPr/>
            <p:nvPr/>
          </p:nvSpPr>
          <p:spPr>
            <a:xfrm>
              <a:off x="5993172" y="3849238"/>
              <a:ext cx="435338" cy="325727"/>
            </a:xfrm>
            <a:custGeom>
              <a:avLst/>
              <a:gdLst/>
              <a:ahLst/>
              <a:cxnLst/>
              <a:rect l="l" t="t" r="r" b="b"/>
              <a:pathLst>
                <a:path w="14016" h="10487" extrusionOk="0">
                  <a:moveTo>
                    <a:pt x="11156" y="0"/>
                  </a:moveTo>
                  <a:cubicBezTo>
                    <a:pt x="10333" y="0"/>
                    <a:pt x="9506" y="386"/>
                    <a:pt x="8974" y="1128"/>
                  </a:cubicBezTo>
                  <a:lnTo>
                    <a:pt x="6050" y="5598"/>
                  </a:lnTo>
                  <a:lnTo>
                    <a:pt x="1849" y="2943"/>
                  </a:lnTo>
                  <a:lnTo>
                    <a:pt x="0" y="5598"/>
                  </a:lnTo>
                  <a:lnTo>
                    <a:pt x="5344" y="10102"/>
                  </a:lnTo>
                  <a:cubicBezTo>
                    <a:pt x="5736" y="10352"/>
                    <a:pt x="6156" y="10486"/>
                    <a:pt x="6566" y="10486"/>
                  </a:cubicBezTo>
                  <a:cubicBezTo>
                    <a:pt x="7034" y="10486"/>
                    <a:pt x="7488" y="10310"/>
                    <a:pt x="7865" y="9934"/>
                  </a:cubicBezTo>
                  <a:lnTo>
                    <a:pt x="13040" y="4489"/>
                  </a:lnTo>
                  <a:cubicBezTo>
                    <a:pt x="13881" y="3649"/>
                    <a:pt x="14015" y="2372"/>
                    <a:pt x="13444" y="1397"/>
                  </a:cubicBezTo>
                  <a:cubicBezTo>
                    <a:pt x="12937" y="453"/>
                    <a:pt x="12048" y="0"/>
                    <a:pt x="11156" y="0"/>
                  </a:cubicBezTo>
                  <a:close/>
                </a:path>
              </a:pathLst>
            </a:custGeom>
            <a:solidFill>
              <a:srgbClr val="F6E5AC"/>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30" name="Google Shape;833;p31">
              <a:extLst>
                <a:ext uri="{FF2B5EF4-FFF2-40B4-BE49-F238E27FC236}">
                  <a16:creationId xmlns:a16="http://schemas.microsoft.com/office/drawing/2014/main" id="{A6EE7E8A-4681-4646-87BB-9B2AD79329FF}"/>
                </a:ext>
              </a:extLst>
            </p:cNvPr>
            <p:cNvSpPr/>
            <p:nvPr/>
          </p:nvSpPr>
          <p:spPr>
            <a:xfrm>
              <a:off x="6106945" y="3870700"/>
              <a:ext cx="178533" cy="304824"/>
            </a:xfrm>
            <a:custGeom>
              <a:avLst/>
              <a:gdLst/>
              <a:ahLst/>
              <a:cxnLst/>
              <a:rect l="l" t="t" r="r" b="b"/>
              <a:pathLst>
                <a:path w="5748" h="9814" extrusionOk="0">
                  <a:moveTo>
                    <a:pt x="5748" y="0"/>
                  </a:moveTo>
                  <a:lnTo>
                    <a:pt x="5748" y="0"/>
                  </a:lnTo>
                  <a:cubicBezTo>
                    <a:pt x="5580" y="168"/>
                    <a:pt x="5445" y="303"/>
                    <a:pt x="5311" y="437"/>
                  </a:cubicBezTo>
                  <a:lnTo>
                    <a:pt x="2387" y="4907"/>
                  </a:lnTo>
                  <a:lnTo>
                    <a:pt x="1" y="3529"/>
                  </a:lnTo>
                  <a:lnTo>
                    <a:pt x="1" y="7999"/>
                  </a:lnTo>
                  <a:lnTo>
                    <a:pt x="1681" y="9411"/>
                  </a:lnTo>
                  <a:cubicBezTo>
                    <a:pt x="1950" y="9545"/>
                    <a:pt x="2219" y="9680"/>
                    <a:pt x="2387" y="9814"/>
                  </a:cubicBezTo>
                  <a:lnTo>
                    <a:pt x="4067" y="3932"/>
                  </a:lnTo>
                  <a:cubicBezTo>
                    <a:pt x="4471" y="2521"/>
                    <a:pt x="5042" y="1277"/>
                    <a:pt x="5748" y="0"/>
                  </a:cubicBezTo>
                  <a:close/>
                </a:path>
              </a:pathLst>
            </a:custGeom>
            <a:solidFill>
              <a:schemeClr val="accen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31" name="Google Shape;834;p31">
              <a:extLst>
                <a:ext uri="{FF2B5EF4-FFF2-40B4-BE49-F238E27FC236}">
                  <a16:creationId xmlns:a16="http://schemas.microsoft.com/office/drawing/2014/main" id="{1DB59D19-38B6-4726-BEDD-14A2C98A1364}"/>
                </a:ext>
              </a:extLst>
            </p:cNvPr>
            <p:cNvSpPr/>
            <p:nvPr/>
          </p:nvSpPr>
          <p:spPr>
            <a:xfrm>
              <a:off x="6175836" y="3779880"/>
              <a:ext cx="439532" cy="506031"/>
            </a:xfrm>
            <a:custGeom>
              <a:avLst/>
              <a:gdLst/>
              <a:ahLst/>
              <a:cxnLst/>
              <a:rect l="l" t="t" r="r" b="b"/>
              <a:pathLst>
                <a:path w="14151" h="16292" extrusionOk="0">
                  <a:moveTo>
                    <a:pt x="9109" y="0"/>
                  </a:moveTo>
                  <a:lnTo>
                    <a:pt x="5042" y="572"/>
                  </a:lnTo>
                  <a:cubicBezTo>
                    <a:pt x="3664" y="2387"/>
                    <a:pt x="2521" y="4605"/>
                    <a:pt x="1849" y="6856"/>
                  </a:cubicBezTo>
                  <a:lnTo>
                    <a:pt x="1" y="13444"/>
                  </a:lnTo>
                  <a:cubicBezTo>
                    <a:pt x="1406" y="14452"/>
                    <a:pt x="4559" y="16292"/>
                    <a:pt x="8376" y="16292"/>
                  </a:cubicBezTo>
                  <a:cubicBezTo>
                    <a:pt x="8759" y="16292"/>
                    <a:pt x="9150" y="16273"/>
                    <a:pt x="9546" y="16233"/>
                  </a:cubicBezTo>
                  <a:cubicBezTo>
                    <a:pt x="11092" y="16099"/>
                    <a:pt x="12470" y="15696"/>
                    <a:pt x="14016" y="14990"/>
                  </a:cubicBezTo>
                  <a:lnTo>
                    <a:pt x="14150" y="7831"/>
                  </a:lnTo>
                  <a:cubicBezTo>
                    <a:pt x="14150" y="5310"/>
                    <a:pt x="13175" y="2924"/>
                    <a:pt x="11361" y="1412"/>
                  </a:cubicBezTo>
                  <a:cubicBezTo>
                    <a:pt x="10655" y="841"/>
                    <a:pt x="9815" y="269"/>
                    <a:pt x="9109" y="0"/>
                  </a:cubicBezTo>
                  <a:close/>
                </a:path>
              </a:pathLst>
            </a:custGeom>
            <a:solidFill>
              <a:schemeClr val="lt2"/>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32" name="Google Shape;835;p31">
              <a:extLst>
                <a:ext uri="{FF2B5EF4-FFF2-40B4-BE49-F238E27FC236}">
                  <a16:creationId xmlns:a16="http://schemas.microsoft.com/office/drawing/2014/main" id="{C778F81F-EA7E-43D9-AE92-F11656DE69B5}"/>
                </a:ext>
              </a:extLst>
            </p:cNvPr>
            <p:cNvSpPr/>
            <p:nvPr/>
          </p:nvSpPr>
          <p:spPr>
            <a:xfrm>
              <a:off x="6446215" y="3823706"/>
              <a:ext cx="169153" cy="460404"/>
            </a:xfrm>
            <a:custGeom>
              <a:avLst/>
              <a:gdLst/>
              <a:ahLst/>
              <a:cxnLst/>
              <a:rect l="l" t="t" r="r" b="b"/>
              <a:pathLst>
                <a:path w="5446" h="14823" extrusionOk="0">
                  <a:moveTo>
                    <a:pt x="2656" y="1"/>
                  </a:moveTo>
                  <a:cubicBezTo>
                    <a:pt x="1546" y="404"/>
                    <a:pt x="706" y="1244"/>
                    <a:pt x="404" y="3496"/>
                  </a:cubicBezTo>
                  <a:cubicBezTo>
                    <a:pt x="0" y="5714"/>
                    <a:pt x="538" y="9075"/>
                    <a:pt x="706" y="11327"/>
                  </a:cubicBezTo>
                  <a:lnTo>
                    <a:pt x="841" y="14822"/>
                  </a:lnTo>
                  <a:cubicBezTo>
                    <a:pt x="2387" y="14688"/>
                    <a:pt x="3765" y="14285"/>
                    <a:pt x="5311" y="13579"/>
                  </a:cubicBezTo>
                  <a:lnTo>
                    <a:pt x="5445" y="6420"/>
                  </a:lnTo>
                  <a:lnTo>
                    <a:pt x="5445" y="6286"/>
                  </a:lnTo>
                  <a:cubicBezTo>
                    <a:pt x="5445" y="3765"/>
                    <a:pt x="4336" y="1513"/>
                    <a:pt x="2656" y="1"/>
                  </a:cubicBezTo>
                  <a:close/>
                </a:path>
              </a:pathLst>
            </a:custGeom>
            <a:solidFill>
              <a:schemeClr val="accen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33" name="Google Shape;836;p31">
              <a:extLst>
                <a:ext uri="{FF2B5EF4-FFF2-40B4-BE49-F238E27FC236}">
                  <a16:creationId xmlns:a16="http://schemas.microsoft.com/office/drawing/2014/main" id="{C5763E02-946B-4BB3-889D-9B67A0F991C6}"/>
                </a:ext>
              </a:extLst>
            </p:cNvPr>
            <p:cNvSpPr/>
            <p:nvPr/>
          </p:nvSpPr>
          <p:spPr>
            <a:xfrm>
              <a:off x="6123655" y="4195040"/>
              <a:ext cx="501093" cy="361229"/>
            </a:xfrm>
            <a:custGeom>
              <a:avLst/>
              <a:gdLst/>
              <a:ahLst/>
              <a:cxnLst/>
              <a:rect l="l" t="t" r="r" b="b"/>
              <a:pathLst>
                <a:path w="16133" h="11630" extrusionOk="0">
                  <a:moveTo>
                    <a:pt x="1681" y="1"/>
                  </a:moveTo>
                  <a:lnTo>
                    <a:pt x="303" y="5177"/>
                  </a:lnTo>
                  <a:cubicBezTo>
                    <a:pt x="0" y="5748"/>
                    <a:pt x="303" y="6454"/>
                    <a:pt x="706" y="6991"/>
                  </a:cubicBezTo>
                  <a:cubicBezTo>
                    <a:pt x="1681" y="7832"/>
                    <a:pt x="2521" y="8537"/>
                    <a:pt x="3664" y="9243"/>
                  </a:cubicBezTo>
                  <a:cubicBezTo>
                    <a:pt x="5747" y="10655"/>
                    <a:pt x="8134" y="11629"/>
                    <a:pt x="10654" y="11629"/>
                  </a:cubicBezTo>
                  <a:cubicBezTo>
                    <a:pt x="12066" y="11629"/>
                    <a:pt x="13612" y="11495"/>
                    <a:pt x="14990" y="10789"/>
                  </a:cubicBezTo>
                  <a:cubicBezTo>
                    <a:pt x="15696" y="10487"/>
                    <a:pt x="16133" y="9815"/>
                    <a:pt x="16133" y="9109"/>
                  </a:cubicBezTo>
                  <a:lnTo>
                    <a:pt x="16133" y="8537"/>
                  </a:lnTo>
                  <a:lnTo>
                    <a:pt x="15696" y="1547"/>
                  </a:lnTo>
                  <a:cubicBezTo>
                    <a:pt x="14150" y="2253"/>
                    <a:pt x="12772" y="2656"/>
                    <a:pt x="11226" y="2790"/>
                  </a:cubicBezTo>
                  <a:cubicBezTo>
                    <a:pt x="10830" y="2830"/>
                    <a:pt x="10439" y="2849"/>
                    <a:pt x="10056" y="2849"/>
                  </a:cubicBezTo>
                  <a:cubicBezTo>
                    <a:pt x="6239" y="2849"/>
                    <a:pt x="3086" y="1009"/>
                    <a:pt x="1681" y="1"/>
                  </a:cubicBezTo>
                  <a:close/>
                </a:path>
              </a:pathLst>
            </a:custGeom>
            <a:solidFill>
              <a:srgbClr val="BDB8FF"/>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34" name="Google Shape;837;p31">
              <a:extLst>
                <a:ext uri="{FF2B5EF4-FFF2-40B4-BE49-F238E27FC236}">
                  <a16:creationId xmlns:a16="http://schemas.microsoft.com/office/drawing/2014/main" id="{A86FEA51-7C91-41CF-9FBE-0E63E3FAA2AA}"/>
                </a:ext>
              </a:extLst>
            </p:cNvPr>
            <p:cNvSpPr/>
            <p:nvPr/>
          </p:nvSpPr>
          <p:spPr>
            <a:xfrm>
              <a:off x="6319893" y="3623306"/>
              <a:ext cx="143063" cy="253078"/>
            </a:xfrm>
            <a:custGeom>
              <a:avLst/>
              <a:gdLst/>
              <a:ahLst/>
              <a:cxnLst/>
              <a:rect l="l" t="t" r="r" b="b"/>
              <a:pathLst>
                <a:path w="4606" h="8148" extrusionOk="0">
                  <a:moveTo>
                    <a:pt x="4067" y="0"/>
                  </a:moveTo>
                  <a:lnTo>
                    <a:pt x="1" y="269"/>
                  </a:lnTo>
                  <a:lnTo>
                    <a:pt x="404" y="5882"/>
                  </a:lnTo>
                  <a:lnTo>
                    <a:pt x="404" y="6285"/>
                  </a:lnTo>
                  <a:cubicBezTo>
                    <a:pt x="560" y="7347"/>
                    <a:pt x="1413" y="8147"/>
                    <a:pt x="2423" y="8147"/>
                  </a:cubicBezTo>
                  <a:cubicBezTo>
                    <a:pt x="2500" y="8147"/>
                    <a:pt x="2577" y="8143"/>
                    <a:pt x="2656" y="8133"/>
                  </a:cubicBezTo>
                  <a:cubicBezTo>
                    <a:pt x="3765" y="7965"/>
                    <a:pt x="4605" y="6991"/>
                    <a:pt x="4471" y="5882"/>
                  </a:cubicBezTo>
                  <a:lnTo>
                    <a:pt x="4471" y="5613"/>
                  </a:lnTo>
                  <a:lnTo>
                    <a:pt x="4067" y="0"/>
                  </a:lnTo>
                  <a:close/>
                </a:path>
              </a:pathLst>
            </a:custGeom>
            <a:solidFill>
              <a:srgbClr val="A67C52"/>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35" name="Google Shape;838;p31">
              <a:extLst>
                <a:ext uri="{FF2B5EF4-FFF2-40B4-BE49-F238E27FC236}">
                  <a16:creationId xmlns:a16="http://schemas.microsoft.com/office/drawing/2014/main" id="{F54AE7A5-5033-41F9-86C1-3D07F40BDC7C}"/>
                </a:ext>
              </a:extLst>
            </p:cNvPr>
            <p:cNvSpPr/>
            <p:nvPr/>
          </p:nvSpPr>
          <p:spPr>
            <a:xfrm>
              <a:off x="5802125" y="4764263"/>
              <a:ext cx="234920" cy="138872"/>
            </a:xfrm>
            <a:custGeom>
              <a:avLst/>
              <a:gdLst/>
              <a:ahLst/>
              <a:cxnLst/>
              <a:rect l="l" t="t" r="r" b="b"/>
              <a:pathLst>
                <a:path w="6420" h="4389" extrusionOk="0">
                  <a:moveTo>
                    <a:pt x="4201" y="1"/>
                  </a:moveTo>
                  <a:lnTo>
                    <a:pt x="2790" y="2084"/>
                  </a:lnTo>
                  <a:lnTo>
                    <a:pt x="404" y="2084"/>
                  </a:lnTo>
                  <a:cubicBezTo>
                    <a:pt x="135" y="2084"/>
                    <a:pt x="0" y="2387"/>
                    <a:pt x="269" y="2521"/>
                  </a:cubicBezTo>
                  <a:lnTo>
                    <a:pt x="2655" y="4202"/>
                  </a:lnTo>
                  <a:cubicBezTo>
                    <a:pt x="2912" y="4322"/>
                    <a:pt x="3162" y="4389"/>
                    <a:pt x="3399" y="4389"/>
                  </a:cubicBezTo>
                  <a:cubicBezTo>
                    <a:pt x="3690" y="4389"/>
                    <a:pt x="3961" y="4289"/>
                    <a:pt x="4201" y="4067"/>
                  </a:cubicBezTo>
                  <a:lnTo>
                    <a:pt x="6420" y="1815"/>
                  </a:lnTo>
                  <a:lnTo>
                    <a:pt x="4201" y="1"/>
                  </a:lnTo>
                  <a:close/>
                </a:path>
              </a:pathLst>
            </a:custGeom>
            <a:solidFill>
              <a:srgbClr val="D4145A"/>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36" name="Google Shape;839;p31">
              <a:extLst>
                <a:ext uri="{FF2B5EF4-FFF2-40B4-BE49-F238E27FC236}">
                  <a16:creationId xmlns:a16="http://schemas.microsoft.com/office/drawing/2014/main" id="{9C8CEC7E-7E06-445A-B527-3BEA8B5A928C}"/>
                </a:ext>
              </a:extLst>
            </p:cNvPr>
            <p:cNvSpPr/>
            <p:nvPr/>
          </p:nvSpPr>
          <p:spPr>
            <a:xfrm>
              <a:off x="5950371" y="4370395"/>
              <a:ext cx="674377" cy="457578"/>
            </a:xfrm>
            <a:custGeom>
              <a:avLst/>
              <a:gdLst/>
              <a:ahLst/>
              <a:cxnLst/>
              <a:rect l="l" t="t" r="r" b="b"/>
              <a:pathLst>
                <a:path w="21712" h="14732" extrusionOk="0">
                  <a:moveTo>
                    <a:pt x="18347" y="1"/>
                  </a:moveTo>
                  <a:cubicBezTo>
                    <a:pt x="17839" y="1"/>
                    <a:pt x="17322" y="109"/>
                    <a:pt x="16805" y="313"/>
                  </a:cubicBezTo>
                  <a:lnTo>
                    <a:pt x="13713" y="1725"/>
                  </a:lnTo>
                  <a:lnTo>
                    <a:pt x="5042" y="5489"/>
                  </a:lnTo>
                  <a:cubicBezTo>
                    <a:pt x="4739" y="5623"/>
                    <a:pt x="4336" y="5926"/>
                    <a:pt x="4201" y="6329"/>
                  </a:cubicBezTo>
                  <a:lnTo>
                    <a:pt x="4067" y="6464"/>
                  </a:lnTo>
                  <a:lnTo>
                    <a:pt x="0" y="12917"/>
                  </a:lnTo>
                  <a:lnTo>
                    <a:pt x="2219" y="14731"/>
                  </a:lnTo>
                  <a:lnTo>
                    <a:pt x="7260" y="9556"/>
                  </a:lnTo>
                  <a:lnTo>
                    <a:pt x="16368" y="8715"/>
                  </a:lnTo>
                  <a:cubicBezTo>
                    <a:pt x="17645" y="8715"/>
                    <a:pt x="18754" y="8144"/>
                    <a:pt x="19729" y="7438"/>
                  </a:cubicBezTo>
                  <a:cubicBezTo>
                    <a:pt x="20569" y="6598"/>
                    <a:pt x="21275" y="5489"/>
                    <a:pt x="21712" y="4380"/>
                  </a:cubicBezTo>
                  <a:lnTo>
                    <a:pt x="21712" y="3540"/>
                  </a:lnTo>
                  <a:cubicBezTo>
                    <a:pt x="21712" y="2263"/>
                    <a:pt x="21140" y="1154"/>
                    <a:pt x="20031" y="448"/>
                  </a:cubicBezTo>
                  <a:cubicBezTo>
                    <a:pt x="19493" y="143"/>
                    <a:pt x="18927" y="1"/>
                    <a:pt x="18347" y="1"/>
                  </a:cubicBezTo>
                  <a:close/>
                </a:path>
              </a:pathLst>
            </a:custGeom>
            <a:solidFill>
              <a:srgbClr val="758CC9"/>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37" name="Google Shape;840;p31">
              <a:extLst>
                <a:ext uri="{FF2B5EF4-FFF2-40B4-BE49-F238E27FC236}">
                  <a16:creationId xmlns:a16="http://schemas.microsoft.com/office/drawing/2014/main" id="{99538C3F-E84B-4792-B050-D36076E7BF35}"/>
                </a:ext>
              </a:extLst>
            </p:cNvPr>
            <p:cNvSpPr/>
            <p:nvPr/>
          </p:nvSpPr>
          <p:spPr>
            <a:xfrm>
              <a:off x="6428479" y="4371762"/>
              <a:ext cx="196269" cy="273515"/>
            </a:xfrm>
            <a:custGeom>
              <a:avLst/>
              <a:gdLst/>
              <a:ahLst/>
              <a:cxnLst/>
              <a:rect l="l" t="t" r="r" b="b"/>
              <a:pathLst>
                <a:path w="6319" h="8806" extrusionOk="0">
                  <a:moveTo>
                    <a:pt x="2790" y="0"/>
                  </a:moveTo>
                  <a:cubicBezTo>
                    <a:pt x="2386" y="0"/>
                    <a:pt x="1949" y="0"/>
                    <a:pt x="1546" y="269"/>
                  </a:cubicBezTo>
                  <a:cubicBezTo>
                    <a:pt x="1546" y="2219"/>
                    <a:pt x="1277" y="4202"/>
                    <a:pt x="840" y="6016"/>
                  </a:cubicBezTo>
                  <a:cubicBezTo>
                    <a:pt x="706" y="6857"/>
                    <a:pt x="437" y="7697"/>
                    <a:pt x="135" y="8537"/>
                  </a:cubicBezTo>
                  <a:lnTo>
                    <a:pt x="0" y="8806"/>
                  </a:lnTo>
                  <a:lnTo>
                    <a:pt x="0" y="8806"/>
                  </a:lnTo>
                  <a:lnTo>
                    <a:pt x="975" y="8671"/>
                  </a:lnTo>
                  <a:cubicBezTo>
                    <a:pt x="2252" y="8671"/>
                    <a:pt x="3361" y="8100"/>
                    <a:pt x="4336" y="7394"/>
                  </a:cubicBezTo>
                  <a:cubicBezTo>
                    <a:pt x="5176" y="6554"/>
                    <a:pt x="5882" y="5445"/>
                    <a:pt x="6319" y="4336"/>
                  </a:cubicBezTo>
                  <a:lnTo>
                    <a:pt x="6319" y="3496"/>
                  </a:lnTo>
                  <a:lnTo>
                    <a:pt x="6319" y="2924"/>
                  </a:lnTo>
                  <a:cubicBezTo>
                    <a:pt x="6150" y="1950"/>
                    <a:pt x="5613" y="975"/>
                    <a:pt x="4638" y="404"/>
                  </a:cubicBezTo>
                  <a:cubicBezTo>
                    <a:pt x="4067" y="135"/>
                    <a:pt x="3495" y="0"/>
                    <a:pt x="2958" y="0"/>
                  </a:cubicBezTo>
                  <a:close/>
                </a:path>
              </a:pathLst>
            </a:custGeom>
            <a:solidFill>
              <a:srgbClr val="8D7DFF"/>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38" name="Google Shape;841;p31">
              <a:extLst>
                <a:ext uri="{FF2B5EF4-FFF2-40B4-BE49-F238E27FC236}">
                  <a16:creationId xmlns:a16="http://schemas.microsoft.com/office/drawing/2014/main" id="{018B6AAF-29AF-4169-8FA6-11092FF31312}"/>
                </a:ext>
              </a:extLst>
            </p:cNvPr>
            <p:cNvSpPr/>
            <p:nvPr/>
          </p:nvSpPr>
          <p:spPr>
            <a:xfrm>
              <a:off x="6476498" y="3874086"/>
              <a:ext cx="226552" cy="540508"/>
            </a:xfrm>
            <a:custGeom>
              <a:avLst/>
              <a:gdLst/>
              <a:ahLst/>
              <a:cxnLst/>
              <a:rect l="l" t="t" r="r" b="b"/>
              <a:pathLst>
                <a:path w="7294" h="17402" extrusionOk="0">
                  <a:moveTo>
                    <a:pt x="2720" y="0"/>
                  </a:moveTo>
                  <a:cubicBezTo>
                    <a:pt x="2021" y="0"/>
                    <a:pt x="1314" y="296"/>
                    <a:pt x="840" y="900"/>
                  </a:cubicBezTo>
                  <a:cubicBezTo>
                    <a:pt x="269" y="1740"/>
                    <a:pt x="0" y="2849"/>
                    <a:pt x="403" y="3958"/>
                  </a:cubicBezTo>
                  <a:lnTo>
                    <a:pt x="5445" y="17267"/>
                  </a:lnTo>
                  <a:lnTo>
                    <a:pt x="5445" y="17401"/>
                  </a:lnTo>
                  <a:lnTo>
                    <a:pt x="7293" y="16998"/>
                  </a:lnTo>
                  <a:cubicBezTo>
                    <a:pt x="6856" y="11385"/>
                    <a:pt x="6150" y="5504"/>
                    <a:pt x="4907" y="1572"/>
                  </a:cubicBezTo>
                  <a:cubicBezTo>
                    <a:pt x="4580" y="532"/>
                    <a:pt x="3657" y="0"/>
                    <a:pt x="2720" y="0"/>
                  </a:cubicBezTo>
                  <a:close/>
                </a:path>
              </a:pathLst>
            </a:custGeom>
            <a:solidFill>
              <a:schemeClr val="lt2"/>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39" name="Google Shape;842;p31">
              <a:extLst>
                <a:ext uri="{FF2B5EF4-FFF2-40B4-BE49-F238E27FC236}">
                  <a16:creationId xmlns:a16="http://schemas.microsoft.com/office/drawing/2014/main" id="{6B7E2CE4-66DF-4667-80A5-6F266670AC17}"/>
                </a:ext>
              </a:extLst>
            </p:cNvPr>
            <p:cNvSpPr/>
            <p:nvPr/>
          </p:nvSpPr>
          <p:spPr>
            <a:xfrm>
              <a:off x="6645590" y="4402045"/>
              <a:ext cx="148281" cy="95013"/>
            </a:xfrm>
            <a:custGeom>
              <a:avLst/>
              <a:gdLst/>
              <a:ahLst/>
              <a:cxnLst/>
              <a:rect l="l" t="t" r="r" b="b"/>
              <a:pathLst>
                <a:path w="4774" h="3059" extrusionOk="0">
                  <a:moveTo>
                    <a:pt x="1849" y="0"/>
                  </a:moveTo>
                  <a:lnTo>
                    <a:pt x="1" y="403"/>
                  </a:lnTo>
                  <a:lnTo>
                    <a:pt x="303" y="1546"/>
                  </a:lnTo>
                  <a:cubicBezTo>
                    <a:pt x="572" y="2386"/>
                    <a:pt x="1412" y="3058"/>
                    <a:pt x="2252" y="3058"/>
                  </a:cubicBezTo>
                  <a:lnTo>
                    <a:pt x="4202" y="2386"/>
                  </a:lnTo>
                  <a:cubicBezTo>
                    <a:pt x="4773" y="2218"/>
                    <a:pt x="4773" y="1546"/>
                    <a:pt x="4202" y="1244"/>
                  </a:cubicBezTo>
                  <a:lnTo>
                    <a:pt x="1984" y="538"/>
                  </a:lnTo>
                  <a:cubicBezTo>
                    <a:pt x="1984" y="403"/>
                    <a:pt x="1984" y="135"/>
                    <a:pt x="1849" y="0"/>
                  </a:cubicBezTo>
                  <a:close/>
                </a:path>
              </a:pathLst>
            </a:custGeom>
            <a:solidFill>
              <a:srgbClr val="A67C52"/>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40" name="Google Shape;843;p31">
              <a:extLst>
                <a:ext uri="{FF2B5EF4-FFF2-40B4-BE49-F238E27FC236}">
                  <a16:creationId xmlns:a16="http://schemas.microsoft.com/office/drawing/2014/main" id="{8180CAFA-48DD-4FAC-9085-B474909E2D94}"/>
                </a:ext>
              </a:extLst>
            </p:cNvPr>
            <p:cNvSpPr/>
            <p:nvPr/>
          </p:nvSpPr>
          <p:spPr>
            <a:xfrm>
              <a:off x="6454570" y="3753790"/>
              <a:ext cx="4193" cy="26122"/>
            </a:xfrm>
            <a:custGeom>
              <a:avLst/>
              <a:gdLst/>
              <a:ahLst/>
              <a:cxnLst/>
              <a:rect l="l" t="t" r="r" b="b"/>
              <a:pathLst>
                <a:path w="135" h="841" extrusionOk="0">
                  <a:moveTo>
                    <a:pt x="0" y="0"/>
                  </a:moveTo>
                  <a:lnTo>
                    <a:pt x="0" y="0"/>
                  </a:lnTo>
                  <a:lnTo>
                    <a:pt x="135" y="840"/>
                  </a:lnTo>
                  <a:lnTo>
                    <a:pt x="135" y="840"/>
                  </a:lnTo>
                  <a:lnTo>
                    <a:pt x="135" y="840"/>
                  </a:lnTo>
                  <a:close/>
                </a:path>
              </a:pathLst>
            </a:custGeom>
            <a:solidFill>
              <a:srgbClr val="D2BDA8"/>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41" name="Google Shape;844;p31">
              <a:extLst>
                <a:ext uri="{FF2B5EF4-FFF2-40B4-BE49-F238E27FC236}">
                  <a16:creationId xmlns:a16="http://schemas.microsoft.com/office/drawing/2014/main" id="{2D421F8E-38A7-4C59-9ABB-134C050B52D1}"/>
                </a:ext>
              </a:extLst>
            </p:cNvPr>
            <p:cNvSpPr/>
            <p:nvPr/>
          </p:nvSpPr>
          <p:spPr>
            <a:xfrm>
              <a:off x="6458732" y="3779880"/>
              <a:ext cx="31" cy="31"/>
            </a:xfrm>
            <a:custGeom>
              <a:avLst/>
              <a:gdLst/>
              <a:ahLst/>
              <a:cxnLst/>
              <a:rect l="l" t="t" r="r" b="b"/>
              <a:pathLst>
                <a:path w="1" h="1" extrusionOk="0">
                  <a:moveTo>
                    <a:pt x="1" y="0"/>
                  </a:moveTo>
                  <a:lnTo>
                    <a:pt x="1" y="0"/>
                  </a:lnTo>
                  <a:lnTo>
                    <a:pt x="1" y="0"/>
                  </a:lnTo>
                  <a:close/>
                </a:path>
              </a:pathLst>
            </a:custGeom>
            <a:solidFill>
              <a:srgbClr val="CBAA7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42" name="Google Shape;845;p31">
              <a:extLst>
                <a:ext uri="{FF2B5EF4-FFF2-40B4-BE49-F238E27FC236}">
                  <a16:creationId xmlns:a16="http://schemas.microsoft.com/office/drawing/2014/main" id="{8A0DBC04-F1EF-41C2-8828-D7F2DC68206E}"/>
                </a:ext>
              </a:extLst>
            </p:cNvPr>
            <p:cNvSpPr/>
            <p:nvPr/>
          </p:nvSpPr>
          <p:spPr>
            <a:xfrm>
              <a:off x="6328248" y="3762114"/>
              <a:ext cx="4224" cy="21959"/>
            </a:xfrm>
            <a:custGeom>
              <a:avLst/>
              <a:gdLst/>
              <a:ahLst/>
              <a:cxnLst/>
              <a:rect l="l" t="t" r="r" b="b"/>
              <a:pathLst>
                <a:path w="136" h="707" extrusionOk="0">
                  <a:moveTo>
                    <a:pt x="1" y="1"/>
                  </a:moveTo>
                  <a:lnTo>
                    <a:pt x="135" y="707"/>
                  </a:lnTo>
                  <a:lnTo>
                    <a:pt x="135" y="707"/>
                  </a:lnTo>
                  <a:lnTo>
                    <a:pt x="1" y="1"/>
                  </a:lnTo>
                  <a:close/>
                </a:path>
              </a:pathLst>
            </a:custGeom>
            <a:solidFill>
              <a:srgbClr val="D2BDA8"/>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43" name="Google Shape;846;p31">
              <a:extLst>
                <a:ext uri="{FF2B5EF4-FFF2-40B4-BE49-F238E27FC236}">
                  <a16:creationId xmlns:a16="http://schemas.microsoft.com/office/drawing/2014/main" id="{D0888D44-7BD4-4121-82D0-1D520C7A800A}"/>
                </a:ext>
              </a:extLst>
            </p:cNvPr>
            <p:cNvSpPr/>
            <p:nvPr/>
          </p:nvSpPr>
          <p:spPr>
            <a:xfrm>
              <a:off x="6328248" y="3753790"/>
              <a:ext cx="130515" cy="56374"/>
            </a:xfrm>
            <a:custGeom>
              <a:avLst/>
              <a:gdLst/>
              <a:ahLst/>
              <a:cxnLst/>
              <a:rect l="l" t="t" r="r" b="b"/>
              <a:pathLst>
                <a:path w="4202" h="1815" extrusionOk="0">
                  <a:moveTo>
                    <a:pt x="4067" y="0"/>
                  </a:moveTo>
                  <a:cubicBezTo>
                    <a:pt x="2958" y="269"/>
                    <a:pt x="1681" y="269"/>
                    <a:pt x="303" y="269"/>
                  </a:cubicBezTo>
                  <a:lnTo>
                    <a:pt x="1" y="269"/>
                  </a:lnTo>
                  <a:lnTo>
                    <a:pt x="135" y="975"/>
                  </a:lnTo>
                  <a:cubicBezTo>
                    <a:pt x="572" y="1546"/>
                    <a:pt x="1278" y="1815"/>
                    <a:pt x="1984" y="1815"/>
                  </a:cubicBezTo>
                  <a:cubicBezTo>
                    <a:pt x="2656" y="1815"/>
                    <a:pt x="3362" y="1546"/>
                    <a:pt x="4202" y="840"/>
                  </a:cubicBezTo>
                  <a:lnTo>
                    <a:pt x="4067" y="0"/>
                  </a:lnTo>
                  <a:close/>
                </a:path>
              </a:pathLst>
            </a:custGeom>
            <a:solidFill>
              <a:srgbClr val="895C36"/>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44" name="Google Shape;847;p31">
              <a:extLst>
                <a:ext uri="{FF2B5EF4-FFF2-40B4-BE49-F238E27FC236}">
                  <a16:creationId xmlns:a16="http://schemas.microsoft.com/office/drawing/2014/main" id="{91504B71-DB7B-4698-9267-F00E8EA233B5}"/>
                </a:ext>
              </a:extLst>
            </p:cNvPr>
            <p:cNvSpPr/>
            <p:nvPr/>
          </p:nvSpPr>
          <p:spPr>
            <a:xfrm>
              <a:off x="5797959" y="2518871"/>
              <a:ext cx="1226595" cy="1243460"/>
            </a:xfrm>
            <a:custGeom>
              <a:avLst/>
              <a:gdLst/>
              <a:ahLst/>
              <a:cxnLst/>
              <a:rect l="l" t="t" r="r" b="b"/>
              <a:pathLst>
                <a:path w="39491" h="40034" extrusionOk="0">
                  <a:moveTo>
                    <a:pt x="19594" y="0"/>
                  </a:moveTo>
                  <a:cubicBezTo>
                    <a:pt x="10083" y="0"/>
                    <a:pt x="1815" y="7125"/>
                    <a:pt x="572" y="16502"/>
                  </a:cubicBezTo>
                  <a:cubicBezTo>
                    <a:pt x="1" y="20300"/>
                    <a:pt x="572" y="23795"/>
                    <a:pt x="1950" y="26887"/>
                  </a:cubicBezTo>
                  <a:cubicBezTo>
                    <a:pt x="2387" y="27996"/>
                    <a:pt x="2656" y="29240"/>
                    <a:pt x="2656" y="30517"/>
                  </a:cubicBezTo>
                  <a:cubicBezTo>
                    <a:pt x="2790" y="31357"/>
                    <a:pt x="2790" y="32063"/>
                    <a:pt x="2656" y="32903"/>
                  </a:cubicBezTo>
                  <a:lnTo>
                    <a:pt x="2656" y="33172"/>
                  </a:lnTo>
                  <a:lnTo>
                    <a:pt x="2656" y="33878"/>
                  </a:lnTo>
                  <a:cubicBezTo>
                    <a:pt x="3361" y="37373"/>
                    <a:pt x="9512" y="39894"/>
                    <a:pt x="16805" y="40028"/>
                  </a:cubicBezTo>
                  <a:cubicBezTo>
                    <a:pt x="16986" y="40032"/>
                    <a:pt x="17166" y="40034"/>
                    <a:pt x="17345" y="40034"/>
                  </a:cubicBezTo>
                  <a:cubicBezTo>
                    <a:pt x="23364" y="40034"/>
                    <a:pt x="27959" y="37855"/>
                    <a:pt x="31223" y="34852"/>
                  </a:cubicBezTo>
                  <a:cubicBezTo>
                    <a:pt x="31660" y="34987"/>
                    <a:pt x="32063" y="34987"/>
                    <a:pt x="32500" y="34987"/>
                  </a:cubicBezTo>
                  <a:cubicBezTo>
                    <a:pt x="35424" y="34987"/>
                    <a:pt x="37945" y="32600"/>
                    <a:pt x="37945" y="29542"/>
                  </a:cubicBezTo>
                  <a:cubicBezTo>
                    <a:pt x="37945" y="28399"/>
                    <a:pt x="37676" y="27425"/>
                    <a:pt x="37104" y="26584"/>
                  </a:cubicBezTo>
                  <a:cubicBezTo>
                    <a:pt x="38079" y="24366"/>
                    <a:pt x="38650" y="22249"/>
                    <a:pt x="38650" y="20569"/>
                  </a:cubicBezTo>
                  <a:cubicBezTo>
                    <a:pt x="39491" y="9646"/>
                    <a:pt x="30820" y="134"/>
                    <a:pt x="19594" y="0"/>
                  </a:cubicBezTo>
                  <a:close/>
                </a:path>
              </a:pathLst>
            </a:custGeom>
            <a:solidFill>
              <a:srgbClr val="A67C52"/>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45" name="Google Shape;848;p31">
              <a:extLst>
                <a:ext uri="{FF2B5EF4-FFF2-40B4-BE49-F238E27FC236}">
                  <a16:creationId xmlns:a16="http://schemas.microsoft.com/office/drawing/2014/main" id="{EF55652F-335C-4478-BCA6-70D09E0CA926}"/>
                </a:ext>
              </a:extLst>
            </p:cNvPr>
            <p:cNvSpPr/>
            <p:nvPr/>
          </p:nvSpPr>
          <p:spPr>
            <a:xfrm>
              <a:off x="5854333" y="3348735"/>
              <a:ext cx="1026164" cy="330945"/>
            </a:xfrm>
            <a:custGeom>
              <a:avLst/>
              <a:gdLst/>
              <a:ahLst/>
              <a:cxnLst/>
              <a:rect l="l" t="t" r="r" b="b"/>
              <a:pathLst>
                <a:path w="33038" h="10655" extrusionOk="0">
                  <a:moveTo>
                    <a:pt x="33038" y="7731"/>
                  </a:moveTo>
                  <a:cubicBezTo>
                    <a:pt x="32365" y="8134"/>
                    <a:pt x="31525" y="8269"/>
                    <a:pt x="30685" y="8269"/>
                  </a:cubicBezTo>
                  <a:cubicBezTo>
                    <a:pt x="30248" y="8269"/>
                    <a:pt x="29845" y="8269"/>
                    <a:pt x="29408" y="8134"/>
                  </a:cubicBezTo>
                  <a:cubicBezTo>
                    <a:pt x="28433" y="9109"/>
                    <a:pt x="27324" y="9949"/>
                    <a:pt x="26047" y="10655"/>
                  </a:cubicBezTo>
                  <a:lnTo>
                    <a:pt x="26047" y="10655"/>
                  </a:lnTo>
                  <a:cubicBezTo>
                    <a:pt x="27324" y="9949"/>
                    <a:pt x="28433" y="9109"/>
                    <a:pt x="29408" y="8134"/>
                  </a:cubicBezTo>
                  <a:cubicBezTo>
                    <a:pt x="29845" y="8269"/>
                    <a:pt x="30248" y="8269"/>
                    <a:pt x="30685" y="8269"/>
                  </a:cubicBezTo>
                  <a:cubicBezTo>
                    <a:pt x="31525" y="8269"/>
                    <a:pt x="32365" y="8134"/>
                    <a:pt x="33038" y="7731"/>
                  </a:cubicBezTo>
                  <a:close/>
                  <a:moveTo>
                    <a:pt x="0" y="1"/>
                  </a:moveTo>
                  <a:lnTo>
                    <a:pt x="0" y="1"/>
                  </a:lnTo>
                  <a:cubicBezTo>
                    <a:pt x="0" y="1"/>
                    <a:pt x="135" y="1"/>
                    <a:pt x="135" y="169"/>
                  </a:cubicBezTo>
                  <a:lnTo>
                    <a:pt x="135" y="303"/>
                  </a:lnTo>
                  <a:lnTo>
                    <a:pt x="135" y="169"/>
                  </a:lnTo>
                  <a:cubicBezTo>
                    <a:pt x="135" y="1"/>
                    <a:pt x="0" y="1"/>
                    <a:pt x="0" y="1"/>
                  </a:cubicBezTo>
                  <a:close/>
                </a:path>
              </a:pathLst>
            </a:custGeom>
            <a:solidFill>
              <a:srgbClr val="D2BDA8"/>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46" name="Google Shape;849;p31">
              <a:extLst>
                <a:ext uri="{FF2B5EF4-FFF2-40B4-BE49-F238E27FC236}">
                  <a16:creationId xmlns:a16="http://schemas.microsoft.com/office/drawing/2014/main" id="{BC4B70AF-7291-4186-B0C9-E23C3C98B633}"/>
                </a:ext>
              </a:extLst>
            </p:cNvPr>
            <p:cNvSpPr/>
            <p:nvPr/>
          </p:nvSpPr>
          <p:spPr>
            <a:xfrm>
              <a:off x="5854333" y="3127432"/>
              <a:ext cx="1122202" cy="552249"/>
            </a:xfrm>
            <a:custGeom>
              <a:avLst/>
              <a:gdLst/>
              <a:ahLst/>
              <a:cxnLst/>
              <a:rect l="l" t="t" r="r" b="b"/>
              <a:pathLst>
                <a:path w="36130" h="17780" extrusionOk="0">
                  <a:moveTo>
                    <a:pt x="6151" y="1547"/>
                  </a:moveTo>
                  <a:cubicBezTo>
                    <a:pt x="5613" y="2925"/>
                    <a:pt x="4067" y="5042"/>
                    <a:pt x="2387" y="5042"/>
                  </a:cubicBezTo>
                  <a:cubicBezTo>
                    <a:pt x="2118" y="5042"/>
                    <a:pt x="1681" y="5042"/>
                    <a:pt x="1412" y="4773"/>
                  </a:cubicBezTo>
                  <a:cubicBezTo>
                    <a:pt x="1109" y="5614"/>
                    <a:pt x="706" y="6588"/>
                    <a:pt x="0" y="7126"/>
                  </a:cubicBezTo>
                  <a:cubicBezTo>
                    <a:pt x="0" y="7126"/>
                    <a:pt x="135" y="7126"/>
                    <a:pt x="135" y="7294"/>
                  </a:cubicBezTo>
                  <a:lnTo>
                    <a:pt x="135" y="7428"/>
                  </a:lnTo>
                  <a:cubicBezTo>
                    <a:pt x="1815" y="6151"/>
                    <a:pt x="4201" y="4605"/>
                    <a:pt x="7159" y="3496"/>
                  </a:cubicBezTo>
                  <a:cubicBezTo>
                    <a:pt x="6588" y="2925"/>
                    <a:pt x="6722" y="2387"/>
                    <a:pt x="6151" y="1547"/>
                  </a:cubicBezTo>
                  <a:close/>
                  <a:moveTo>
                    <a:pt x="20166" y="1"/>
                  </a:moveTo>
                  <a:cubicBezTo>
                    <a:pt x="19594" y="841"/>
                    <a:pt x="18922" y="1547"/>
                    <a:pt x="18216" y="2253"/>
                  </a:cubicBezTo>
                  <a:cubicBezTo>
                    <a:pt x="18754" y="2253"/>
                    <a:pt x="19191" y="2522"/>
                    <a:pt x="19762" y="2656"/>
                  </a:cubicBezTo>
                  <a:cubicBezTo>
                    <a:pt x="23258" y="3933"/>
                    <a:pt x="25778" y="6991"/>
                    <a:pt x="26484" y="10789"/>
                  </a:cubicBezTo>
                  <a:cubicBezTo>
                    <a:pt x="26753" y="12739"/>
                    <a:pt x="26887" y="15259"/>
                    <a:pt x="26047" y="17780"/>
                  </a:cubicBezTo>
                  <a:cubicBezTo>
                    <a:pt x="27324" y="17074"/>
                    <a:pt x="28433" y="16234"/>
                    <a:pt x="29408" y="15259"/>
                  </a:cubicBezTo>
                  <a:cubicBezTo>
                    <a:pt x="29845" y="15394"/>
                    <a:pt x="30248" y="15394"/>
                    <a:pt x="30685" y="15394"/>
                  </a:cubicBezTo>
                  <a:cubicBezTo>
                    <a:pt x="31525" y="15394"/>
                    <a:pt x="32365" y="15259"/>
                    <a:pt x="33038" y="14856"/>
                  </a:cubicBezTo>
                  <a:cubicBezTo>
                    <a:pt x="34886" y="14016"/>
                    <a:pt x="36130" y="12033"/>
                    <a:pt x="36130" y="9949"/>
                  </a:cubicBezTo>
                  <a:cubicBezTo>
                    <a:pt x="36130" y="9378"/>
                    <a:pt x="35995" y="8806"/>
                    <a:pt x="35861" y="8269"/>
                  </a:cubicBezTo>
                  <a:cubicBezTo>
                    <a:pt x="34718" y="7832"/>
                    <a:pt x="34449" y="6286"/>
                    <a:pt x="33038" y="6017"/>
                  </a:cubicBezTo>
                  <a:cubicBezTo>
                    <a:pt x="32769" y="5882"/>
                    <a:pt x="32500" y="5882"/>
                    <a:pt x="32197" y="5882"/>
                  </a:cubicBezTo>
                  <a:cubicBezTo>
                    <a:pt x="31088" y="5882"/>
                    <a:pt x="30248" y="6286"/>
                    <a:pt x="29408" y="6857"/>
                  </a:cubicBezTo>
                  <a:cubicBezTo>
                    <a:pt x="28837" y="7126"/>
                    <a:pt x="28299" y="7294"/>
                    <a:pt x="27862" y="7294"/>
                  </a:cubicBezTo>
                  <a:cubicBezTo>
                    <a:pt x="27022" y="7294"/>
                    <a:pt x="26316" y="6857"/>
                    <a:pt x="25644" y="6017"/>
                  </a:cubicBezTo>
                  <a:cubicBezTo>
                    <a:pt x="25072" y="5042"/>
                    <a:pt x="25072" y="3933"/>
                    <a:pt x="25072" y="2925"/>
                  </a:cubicBezTo>
                  <a:cubicBezTo>
                    <a:pt x="25207" y="2387"/>
                    <a:pt x="25207" y="1816"/>
                    <a:pt x="25341" y="1412"/>
                  </a:cubicBezTo>
                  <a:lnTo>
                    <a:pt x="25341" y="1412"/>
                  </a:lnTo>
                  <a:cubicBezTo>
                    <a:pt x="25072" y="2085"/>
                    <a:pt x="24367" y="2522"/>
                    <a:pt x="23392" y="2522"/>
                  </a:cubicBezTo>
                  <a:cubicBezTo>
                    <a:pt x="21980" y="2522"/>
                    <a:pt x="20166" y="1681"/>
                    <a:pt x="20166" y="270"/>
                  </a:cubicBezTo>
                  <a:lnTo>
                    <a:pt x="20166" y="1"/>
                  </a:lnTo>
                  <a:close/>
                </a:path>
              </a:pathLst>
            </a:custGeom>
            <a:solidFill>
              <a:srgbClr val="895C36"/>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47" name="Google Shape;850;p31">
              <a:extLst>
                <a:ext uri="{FF2B5EF4-FFF2-40B4-BE49-F238E27FC236}">
                  <a16:creationId xmlns:a16="http://schemas.microsoft.com/office/drawing/2014/main" id="{9013B64D-20EC-4558-A812-437F86372639}"/>
                </a:ext>
              </a:extLst>
            </p:cNvPr>
            <p:cNvSpPr/>
            <p:nvPr/>
          </p:nvSpPr>
          <p:spPr>
            <a:xfrm>
              <a:off x="5641385" y="2381306"/>
              <a:ext cx="1491724" cy="1007776"/>
            </a:xfrm>
            <a:custGeom>
              <a:avLst/>
              <a:gdLst/>
              <a:ahLst/>
              <a:cxnLst/>
              <a:rect l="l" t="t" r="r" b="b"/>
              <a:pathLst>
                <a:path w="48027" h="32446" extrusionOk="0">
                  <a:moveTo>
                    <a:pt x="22214" y="0"/>
                  </a:moveTo>
                  <a:cubicBezTo>
                    <a:pt x="21954" y="0"/>
                    <a:pt x="21689" y="15"/>
                    <a:pt x="21409" y="60"/>
                  </a:cubicBezTo>
                  <a:cubicBezTo>
                    <a:pt x="21006" y="228"/>
                    <a:pt x="20569" y="228"/>
                    <a:pt x="20165" y="497"/>
                  </a:cubicBezTo>
                  <a:cubicBezTo>
                    <a:pt x="19897" y="766"/>
                    <a:pt x="19594" y="1337"/>
                    <a:pt x="19460" y="1471"/>
                  </a:cubicBezTo>
                  <a:cubicBezTo>
                    <a:pt x="18351" y="2177"/>
                    <a:pt x="15830" y="2177"/>
                    <a:pt x="14284" y="2749"/>
                  </a:cubicBezTo>
                  <a:cubicBezTo>
                    <a:pt x="13309" y="3152"/>
                    <a:pt x="8974" y="6782"/>
                    <a:pt x="10923" y="7790"/>
                  </a:cubicBezTo>
                  <a:cubicBezTo>
                    <a:pt x="9948" y="9033"/>
                    <a:pt x="8133" y="9033"/>
                    <a:pt x="6856" y="10008"/>
                  </a:cubicBezTo>
                  <a:cubicBezTo>
                    <a:pt x="5882" y="10714"/>
                    <a:pt x="4336" y="12831"/>
                    <a:pt x="6016" y="13503"/>
                  </a:cubicBezTo>
                  <a:cubicBezTo>
                    <a:pt x="5310" y="14209"/>
                    <a:pt x="4336" y="14344"/>
                    <a:pt x="3496" y="15049"/>
                  </a:cubicBezTo>
                  <a:cubicBezTo>
                    <a:pt x="2790" y="15755"/>
                    <a:pt x="2521" y="16730"/>
                    <a:pt x="2252" y="17704"/>
                  </a:cubicBezTo>
                  <a:cubicBezTo>
                    <a:pt x="1973" y="18478"/>
                    <a:pt x="1011" y="21987"/>
                    <a:pt x="2382" y="21987"/>
                  </a:cubicBezTo>
                  <a:cubicBezTo>
                    <a:pt x="2500" y="21987"/>
                    <a:pt x="2635" y="21961"/>
                    <a:pt x="2790" y="21906"/>
                  </a:cubicBezTo>
                  <a:lnTo>
                    <a:pt x="2790" y="21906"/>
                  </a:lnTo>
                  <a:cubicBezTo>
                    <a:pt x="975" y="22611"/>
                    <a:pt x="0" y="25569"/>
                    <a:pt x="706" y="27249"/>
                  </a:cubicBezTo>
                  <a:cubicBezTo>
                    <a:pt x="1244" y="28224"/>
                    <a:pt x="1950" y="28795"/>
                    <a:pt x="3092" y="28795"/>
                  </a:cubicBezTo>
                  <a:cubicBezTo>
                    <a:pt x="3198" y="28831"/>
                    <a:pt x="3325" y="28847"/>
                    <a:pt x="3462" y="28847"/>
                  </a:cubicBezTo>
                  <a:cubicBezTo>
                    <a:pt x="3846" y="28847"/>
                    <a:pt x="4307" y="28716"/>
                    <a:pt x="4605" y="28493"/>
                  </a:cubicBezTo>
                  <a:cubicBezTo>
                    <a:pt x="4605" y="29199"/>
                    <a:pt x="4773" y="29770"/>
                    <a:pt x="5042" y="30308"/>
                  </a:cubicBezTo>
                  <a:cubicBezTo>
                    <a:pt x="5431" y="31013"/>
                    <a:pt x="5851" y="31293"/>
                    <a:pt x="6256" y="31293"/>
                  </a:cubicBezTo>
                  <a:cubicBezTo>
                    <a:pt x="7145" y="31293"/>
                    <a:pt x="7968" y="29949"/>
                    <a:pt x="8268" y="28795"/>
                  </a:cubicBezTo>
                  <a:cubicBezTo>
                    <a:pt x="8578" y="28972"/>
                    <a:pt x="8892" y="29049"/>
                    <a:pt x="9203" y="29049"/>
                  </a:cubicBezTo>
                  <a:cubicBezTo>
                    <a:pt x="10854" y="29049"/>
                    <a:pt x="12441" y="26869"/>
                    <a:pt x="13007" y="25569"/>
                  </a:cubicBezTo>
                  <a:cubicBezTo>
                    <a:pt x="13713" y="26544"/>
                    <a:pt x="13309" y="27518"/>
                    <a:pt x="14855" y="27787"/>
                  </a:cubicBezTo>
                  <a:cubicBezTo>
                    <a:pt x="15083" y="27859"/>
                    <a:pt x="15332" y="27893"/>
                    <a:pt x="15592" y="27893"/>
                  </a:cubicBezTo>
                  <a:cubicBezTo>
                    <a:pt x="16906" y="27893"/>
                    <a:pt x="18534" y="27038"/>
                    <a:pt x="19460" y="25972"/>
                  </a:cubicBezTo>
                  <a:lnTo>
                    <a:pt x="19460" y="25972"/>
                  </a:lnTo>
                  <a:cubicBezTo>
                    <a:pt x="19191" y="26544"/>
                    <a:pt x="18888" y="27384"/>
                    <a:pt x="19191" y="27653"/>
                  </a:cubicBezTo>
                  <a:cubicBezTo>
                    <a:pt x="19464" y="28079"/>
                    <a:pt x="19996" y="28220"/>
                    <a:pt x="20547" y="28220"/>
                  </a:cubicBezTo>
                  <a:cubicBezTo>
                    <a:pt x="21082" y="28220"/>
                    <a:pt x="21633" y="28087"/>
                    <a:pt x="21980" y="27955"/>
                  </a:cubicBezTo>
                  <a:cubicBezTo>
                    <a:pt x="24098" y="27249"/>
                    <a:pt x="25778" y="25838"/>
                    <a:pt x="27022" y="24023"/>
                  </a:cubicBezTo>
                  <a:lnTo>
                    <a:pt x="27022" y="24023"/>
                  </a:lnTo>
                  <a:cubicBezTo>
                    <a:pt x="26852" y="25530"/>
                    <a:pt x="28679" y="26474"/>
                    <a:pt x="30227" y="26474"/>
                  </a:cubicBezTo>
                  <a:cubicBezTo>
                    <a:pt x="31130" y="26474"/>
                    <a:pt x="31937" y="26153"/>
                    <a:pt x="32197" y="25434"/>
                  </a:cubicBezTo>
                  <a:lnTo>
                    <a:pt x="32197" y="25434"/>
                  </a:lnTo>
                  <a:cubicBezTo>
                    <a:pt x="32063" y="26678"/>
                    <a:pt x="31660" y="28627"/>
                    <a:pt x="32500" y="30039"/>
                  </a:cubicBezTo>
                  <a:cubicBezTo>
                    <a:pt x="33185" y="30911"/>
                    <a:pt x="33922" y="31296"/>
                    <a:pt x="34718" y="31296"/>
                  </a:cubicBezTo>
                  <a:cubicBezTo>
                    <a:pt x="35210" y="31296"/>
                    <a:pt x="35725" y="31149"/>
                    <a:pt x="36264" y="30879"/>
                  </a:cubicBezTo>
                  <a:cubicBezTo>
                    <a:pt x="37110" y="30341"/>
                    <a:pt x="37975" y="29900"/>
                    <a:pt x="38949" y="29900"/>
                  </a:cubicBezTo>
                  <a:cubicBezTo>
                    <a:pt x="39253" y="29900"/>
                    <a:pt x="39566" y="29943"/>
                    <a:pt x="39894" y="30039"/>
                  </a:cubicBezTo>
                  <a:cubicBezTo>
                    <a:pt x="41440" y="30308"/>
                    <a:pt x="41742" y="32291"/>
                    <a:pt x="43254" y="32425"/>
                  </a:cubicBezTo>
                  <a:cubicBezTo>
                    <a:pt x="43343" y="32439"/>
                    <a:pt x="43432" y="32446"/>
                    <a:pt x="43520" y="32446"/>
                  </a:cubicBezTo>
                  <a:cubicBezTo>
                    <a:pt x="45121" y="32446"/>
                    <a:pt x="46716" y="30235"/>
                    <a:pt x="45506" y="28930"/>
                  </a:cubicBezTo>
                  <a:cubicBezTo>
                    <a:pt x="47321" y="28493"/>
                    <a:pt x="48027" y="25972"/>
                    <a:pt x="47758" y="24292"/>
                  </a:cubicBezTo>
                  <a:cubicBezTo>
                    <a:pt x="47624" y="23888"/>
                    <a:pt x="47758" y="23754"/>
                    <a:pt x="47624" y="23317"/>
                  </a:cubicBezTo>
                  <a:cubicBezTo>
                    <a:pt x="47321" y="23048"/>
                    <a:pt x="46615" y="23048"/>
                    <a:pt x="46615" y="22746"/>
                  </a:cubicBezTo>
                  <a:cubicBezTo>
                    <a:pt x="46481" y="22342"/>
                    <a:pt x="47456" y="20931"/>
                    <a:pt x="47456" y="20393"/>
                  </a:cubicBezTo>
                  <a:cubicBezTo>
                    <a:pt x="47888" y="18166"/>
                    <a:pt x="47334" y="12258"/>
                    <a:pt x="44200" y="12258"/>
                  </a:cubicBezTo>
                  <a:cubicBezTo>
                    <a:pt x="44166" y="12258"/>
                    <a:pt x="44130" y="12258"/>
                    <a:pt x="44095" y="12260"/>
                  </a:cubicBezTo>
                  <a:cubicBezTo>
                    <a:pt x="44095" y="10311"/>
                    <a:pt x="42145" y="7924"/>
                    <a:pt x="40734" y="6647"/>
                  </a:cubicBezTo>
                  <a:cubicBezTo>
                    <a:pt x="39894" y="5807"/>
                    <a:pt x="39490" y="5941"/>
                    <a:pt x="38516" y="5673"/>
                  </a:cubicBezTo>
                  <a:cubicBezTo>
                    <a:pt x="37373" y="5404"/>
                    <a:pt x="37944" y="5269"/>
                    <a:pt x="37239" y="4127"/>
                  </a:cubicBezTo>
                  <a:cubicBezTo>
                    <a:pt x="36527" y="2605"/>
                    <a:pt x="33432" y="994"/>
                    <a:pt x="31042" y="994"/>
                  </a:cubicBezTo>
                  <a:cubicBezTo>
                    <a:pt x="30159" y="994"/>
                    <a:pt x="29372" y="1214"/>
                    <a:pt x="28836" y="1740"/>
                  </a:cubicBezTo>
                  <a:cubicBezTo>
                    <a:pt x="27727" y="60"/>
                    <a:pt x="25610" y="60"/>
                    <a:pt x="23795" y="60"/>
                  </a:cubicBezTo>
                  <a:cubicBezTo>
                    <a:pt x="23235" y="60"/>
                    <a:pt x="22735" y="0"/>
                    <a:pt x="22214" y="0"/>
                  </a:cubicBezTo>
                  <a:close/>
                </a:path>
              </a:pathLst>
            </a:custGeom>
            <a:solidFill>
              <a:schemeClr val="accent5"/>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48" name="Google Shape;851;p31">
              <a:extLst>
                <a:ext uri="{FF2B5EF4-FFF2-40B4-BE49-F238E27FC236}">
                  <a16:creationId xmlns:a16="http://schemas.microsoft.com/office/drawing/2014/main" id="{6B314EA2-2C03-4489-97D0-5940D020374D}"/>
                </a:ext>
              </a:extLst>
            </p:cNvPr>
            <p:cNvSpPr/>
            <p:nvPr/>
          </p:nvSpPr>
          <p:spPr>
            <a:xfrm>
              <a:off x="5715495" y="3061677"/>
              <a:ext cx="8386" cy="5249"/>
            </a:xfrm>
            <a:custGeom>
              <a:avLst/>
              <a:gdLst/>
              <a:ahLst/>
              <a:cxnLst/>
              <a:rect l="l" t="t" r="r" b="b"/>
              <a:pathLst>
                <a:path w="270" h="169" extrusionOk="0">
                  <a:moveTo>
                    <a:pt x="269" y="1"/>
                  </a:moveTo>
                  <a:cubicBezTo>
                    <a:pt x="135" y="1"/>
                    <a:pt x="0" y="169"/>
                    <a:pt x="0" y="169"/>
                  </a:cubicBezTo>
                  <a:cubicBezTo>
                    <a:pt x="0" y="169"/>
                    <a:pt x="135" y="169"/>
                    <a:pt x="269" y="1"/>
                  </a:cubicBezTo>
                  <a:close/>
                </a:path>
              </a:pathLst>
            </a:custGeom>
            <a:solidFill>
              <a:srgbClr val="CDC4CA"/>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49" name="Google Shape;852;p31">
              <a:extLst>
                <a:ext uri="{FF2B5EF4-FFF2-40B4-BE49-F238E27FC236}">
                  <a16:creationId xmlns:a16="http://schemas.microsoft.com/office/drawing/2014/main" id="{C815BA55-51F2-4C11-921B-5A074A89E5E6}"/>
                </a:ext>
              </a:extLst>
            </p:cNvPr>
            <p:cNvSpPr/>
            <p:nvPr/>
          </p:nvSpPr>
          <p:spPr>
            <a:xfrm>
              <a:off x="6324086" y="3197379"/>
              <a:ext cx="96069" cy="52243"/>
            </a:xfrm>
            <a:custGeom>
              <a:avLst/>
              <a:gdLst/>
              <a:ahLst/>
              <a:cxnLst/>
              <a:rect l="l" t="t" r="r" b="b"/>
              <a:pathLst>
                <a:path w="3093" h="1682" extrusionOk="0">
                  <a:moveTo>
                    <a:pt x="3092" y="1"/>
                  </a:moveTo>
                  <a:lnTo>
                    <a:pt x="3092" y="1"/>
                  </a:lnTo>
                  <a:cubicBezTo>
                    <a:pt x="2118" y="673"/>
                    <a:pt x="1109" y="1244"/>
                    <a:pt x="0" y="1681"/>
                  </a:cubicBezTo>
                  <a:cubicBezTo>
                    <a:pt x="1109" y="1244"/>
                    <a:pt x="2252" y="673"/>
                    <a:pt x="3092" y="1"/>
                  </a:cubicBezTo>
                  <a:close/>
                </a:path>
              </a:pathLst>
            </a:custGeom>
            <a:solidFill>
              <a:srgbClr val="865F4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50" name="Google Shape;853;p31">
              <a:extLst>
                <a:ext uri="{FF2B5EF4-FFF2-40B4-BE49-F238E27FC236}">
                  <a16:creationId xmlns:a16="http://schemas.microsoft.com/office/drawing/2014/main" id="{BC3AF171-ACCA-4684-B20F-015ABA8C63EF}"/>
                </a:ext>
              </a:extLst>
            </p:cNvPr>
            <p:cNvSpPr/>
            <p:nvPr/>
          </p:nvSpPr>
          <p:spPr>
            <a:xfrm>
              <a:off x="6420124" y="3127432"/>
              <a:ext cx="221334" cy="78334"/>
            </a:xfrm>
            <a:custGeom>
              <a:avLst/>
              <a:gdLst/>
              <a:ahLst/>
              <a:cxnLst/>
              <a:rect l="l" t="t" r="r" b="b"/>
              <a:pathLst>
                <a:path w="7126" h="2522" extrusionOk="0">
                  <a:moveTo>
                    <a:pt x="1950" y="270"/>
                  </a:moveTo>
                  <a:cubicBezTo>
                    <a:pt x="1950" y="1681"/>
                    <a:pt x="3764" y="2522"/>
                    <a:pt x="5176" y="2522"/>
                  </a:cubicBezTo>
                  <a:cubicBezTo>
                    <a:pt x="6151" y="2522"/>
                    <a:pt x="6856" y="2085"/>
                    <a:pt x="7125" y="1412"/>
                  </a:cubicBezTo>
                  <a:lnTo>
                    <a:pt x="7125" y="1412"/>
                  </a:lnTo>
                  <a:cubicBezTo>
                    <a:pt x="6856" y="2085"/>
                    <a:pt x="6151" y="2522"/>
                    <a:pt x="5176" y="2522"/>
                  </a:cubicBezTo>
                  <a:cubicBezTo>
                    <a:pt x="3764" y="2522"/>
                    <a:pt x="1950" y="1681"/>
                    <a:pt x="1950" y="270"/>
                  </a:cubicBezTo>
                  <a:close/>
                  <a:moveTo>
                    <a:pt x="1950" y="1"/>
                  </a:moveTo>
                  <a:cubicBezTo>
                    <a:pt x="1378" y="841"/>
                    <a:pt x="706" y="1547"/>
                    <a:pt x="0" y="2253"/>
                  </a:cubicBezTo>
                  <a:lnTo>
                    <a:pt x="0" y="2253"/>
                  </a:lnTo>
                  <a:cubicBezTo>
                    <a:pt x="706" y="1547"/>
                    <a:pt x="1378" y="841"/>
                    <a:pt x="1950" y="1"/>
                  </a:cubicBezTo>
                  <a:close/>
                </a:path>
              </a:pathLst>
            </a:custGeom>
            <a:solidFill>
              <a:srgbClr val="6E472B"/>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51" name="Google Shape;854;p31">
              <a:extLst>
                <a:ext uri="{FF2B5EF4-FFF2-40B4-BE49-F238E27FC236}">
                  <a16:creationId xmlns:a16="http://schemas.microsoft.com/office/drawing/2014/main" id="{93685CFF-3B82-4A96-8A9E-93418E10F484}"/>
                </a:ext>
              </a:extLst>
            </p:cNvPr>
            <p:cNvSpPr/>
            <p:nvPr/>
          </p:nvSpPr>
          <p:spPr>
            <a:xfrm>
              <a:off x="6119462" y="3187999"/>
              <a:ext cx="126353" cy="61623"/>
            </a:xfrm>
            <a:custGeom>
              <a:avLst/>
              <a:gdLst/>
              <a:ahLst/>
              <a:cxnLst/>
              <a:rect l="l" t="t" r="r" b="b"/>
              <a:pathLst>
                <a:path w="4068" h="1984" extrusionOk="0">
                  <a:moveTo>
                    <a:pt x="3933" y="0"/>
                  </a:moveTo>
                  <a:cubicBezTo>
                    <a:pt x="3093" y="1143"/>
                    <a:pt x="1413" y="1983"/>
                    <a:pt x="1" y="1983"/>
                  </a:cubicBezTo>
                  <a:cubicBezTo>
                    <a:pt x="1413" y="1983"/>
                    <a:pt x="3093" y="1143"/>
                    <a:pt x="4068" y="0"/>
                  </a:cubicBezTo>
                  <a:close/>
                </a:path>
              </a:pathLst>
            </a:custGeom>
            <a:solidFill>
              <a:srgbClr val="865F4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52" name="Google Shape;855;p31">
              <a:extLst>
                <a:ext uri="{FF2B5EF4-FFF2-40B4-BE49-F238E27FC236}">
                  <a16:creationId xmlns:a16="http://schemas.microsoft.com/office/drawing/2014/main" id="{91A59F9D-AD18-48D3-B9E8-77BA0F1FD3C1}"/>
                </a:ext>
              </a:extLst>
            </p:cNvPr>
            <p:cNvSpPr/>
            <p:nvPr/>
          </p:nvSpPr>
          <p:spPr>
            <a:xfrm>
              <a:off x="5854333" y="3344573"/>
              <a:ext cx="31" cy="4193"/>
            </a:xfrm>
            <a:custGeom>
              <a:avLst/>
              <a:gdLst/>
              <a:ahLst/>
              <a:cxnLst/>
              <a:rect l="l" t="t" r="r" b="b"/>
              <a:pathLst>
                <a:path w="1" h="135" extrusionOk="0">
                  <a:moveTo>
                    <a:pt x="0" y="0"/>
                  </a:moveTo>
                  <a:lnTo>
                    <a:pt x="0" y="0"/>
                  </a:lnTo>
                  <a:lnTo>
                    <a:pt x="0" y="135"/>
                  </a:lnTo>
                  <a:lnTo>
                    <a:pt x="0" y="135"/>
                  </a:lnTo>
                  <a:close/>
                </a:path>
              </a:pathLst>
            </a:custGeom>
            <a:solidFill>
              <a:srgbClr val="A99286"/>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53" name="Google Shape;856;p31">
              <a:extLst>
                <a:ext uri="{FF2B5EF4-FFF2-40B4-BE49-F238E27FC236}">
                  <a16:creationId xmlns:a16="http://schemas.microsoft.com/office/drawing/2014/main" id="{9FA72179-C8DC-404E-86D0-508BA5E3EB2D}"/>
                </a:ext>
              </a:extLst>
            </p:cNvPr>
            <p:cNvSpPr/>
            <p:nvPr/>
          </p:nvSpPr>
          <p:spPr>
            <a:xfrm>
              <a:off x="5854333" y="3276272"/>
              <a:ext cx="43639" cy="72494"/>
            </a:xfrm>
            <a:custGeom>
              <a:avLst/>
              <a:gdLst/>
              <a:ahLst/>
              <a:cxnLst/>
              <a:rect l="l" t="t" r="r" b="b"/>
              <a:pathLst>
                <a:path w="1405" h="2334" extrusionOk="0">
                  <a:moveTo>
                    <a:pt x="1405" y="1"/>
                  </a:moveTo>
                  <a:lnTo>
                    <a:pt x="1405" y="1"/>
                  </a:lnTo>
                  <a:cubicBezTo>
                    <a:pt x="1103" y="837"/>
                    <a:pt x="701" y="1799"/>
                    <a:pt x="0" y="2199"/>
                  </a:cubicBezTo>
                  <a:lnTo>
                    <a:pt x="0" y="2334"/>
                  </a:lnTo>
                  <a:cubicBezTo>
                    <a:pt x="701" y="1800"/>
                    <a:pt x="1103" y="837"/>
                    <a:pt x="1405" y="1"/>
                  </a:cubicBezTo>
                  <a:close/>
                </a:path>
              </a:pathLst>
            </a:custGeom>
            <a:solidFill>
              <a:srgbClr val="6E472B"/>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54" name="Google Shape;857;p31">
              <a:extLst>
                <a:ext uri="{FF2B5EF4-FFF2-40B4-BE49-F238E27FC236}">
                  <a16:creationId xmlns:a16="http://schemas.microsoft.com/office/drawing/2014/main" id="{6A7442B2-7FE0-4334-9BAA-31050FC2AD82}"/>
                </a:ext>
              </a:extLst>
            </p:cNvPr>
            <p:cNvSpPr/>
            <p:nvPr/>
          </p:nvSpPr>
          <p:spPr>
            <a:xfrm>
              <a:off x="5659120" y="3179644"/>
              <a:ext cx="1465664" cy="208817"/>
            </a:xfrm>
            <a:custGeom>
              <a:avLst/>
              <a:gdLst/>
              <a:ahLst/>
              <a:cxnLst/>
              <a:rect l="l" t="t" r="r" b="b"/>
              <a:pathLst>
                <a:path w="47188" h="6723" extrusionOk="0">
                  <a:moveTo>
                    <a:pt x="45372" y="4470"/>
                  </a:moveTo>
                  <a:cubicBezTo>
                    <a:pt x="45204" y="5613"/>
                    <a:pt x="44095" y="6722"/>
                    <a:pt x="42986" y="6722"/>
                  </a:cubicBezTo>
                  <a:lnTo>
                    <a:pt x="42683" y="6722"/>
                  </a:lnTo>
                  <a:cubicBezTo>
                    <a:pt x="42549" y="6722"/>
                    <a:pt x="42280" y="6722"/>
                    <a:pt x="42146" y="6588"/>
                  </a:cubicBezTo>
                  <a:lnTo>
                    <a:pt x="42146" y="6588"/>
                  </a:lnTo>
                  <a:cubicBezTo>
                    <a:pt x="42280" y="6722"/>
                    <a:pt x="42549" y="6722"/>
                    <a:pt x="42683" y="6722"/>
                  </a:cubicBezTo>
                  <a:lnTo>
                    <a:pt x="42986" y="6722"/>
                  </a:lnTo>
                  <a:cubicBezTo>
                    <a:pt x="44095" y="6722"/>
                    <a:pt x="45204" y="5613"/>
                    <a:pt x="45372" y="4470"/>
                  </a:cubicBezTo>
                  <a:close/>
                  <a:moveTo>
                    <a:pt x="1" y="135"/>
                  </a:moveTo>
                  <a:cubicBezTo>
                    <a:pt x="1" y="706"/>
                    <a:pt x="1" y="1109"/>
                    <a:pt x="135" y="1546"/>
                  </a:cubicBezTo>
                  <a:cubicBezTo>
                    <a:pt x="673" y="2521"/>
                    <a:pt x="1379" y="3092"/>
                    <a:pt x="2521" y="3092"/>
                  </a:cubicBezTo>
                  <a:lnTo>
                    <a:pt x="2656" y="3092"/>
                  </a:lnTo>
                  <a:cubicBezTo>
                    <a:pt x="3059" y="3092"/>
                    <a:pt x="3630" y="3092"/>
                    <a:pt x="4034" y="2790"/>
                  </a:cubicBezTo>
                  <a:lnTo>
                    <a:pt x="4034" y="2790"/>
                  </a:lnTo>
                  <a:cubicBezTo>
                    <a:pt x="3630" y="3092"/>
                    <a:pt x="3059" y="3092"/>
                    <a:pt x="2656" y="3092"/>
                  </a:cubicBezTo>
                  <a:lnTo>
                    <a:pt x="2521" y="3092"/>
                  </a:lnTo>
                  <a:cubicBezTo>
                    <a:pt x="1379" y="3092"/>
                    <a:pt x="673" y="2521"/>
                    <a:pt x="135" y="1546"/>
                  </a:cubicBezTo>
                  <a:cubicBezTo>
                    <a:pt x="1" y="1109"/>
                    <a:pt x="1" y="706"/>
                    <a:pt x="1" y="135"/>
                  </a:cubicBezTo>
                  <a:close/>
                  <a:moveTo>
                    <a:pt x="47187" y="0"/>
                  </a:moveTo>
                  <a:cubicBezTo>
                    <a:pt x="47053" y="1412"/>
                    <a:pt x="46347" y="2924"/>
                    <a:pt x="44935" y="3227"/>
                  </a:cubicBezTo>
                  <a:lnTo>
                    <a:pt x="44935" y="3227"/>
                  </a:lnTo>
                  <a:cubicBezTo>
                    <a:pt x="46347" y="2924"/>
                    <a:pt x="47053" y="1412"/>
                    <a:pt x="47187" y="0"/>
                  </a:cubicBezTo>
                  <a:close/>
                </a:path>
              </a:pathLst>
            </a:custGeom>
            <a:solidFill>
              <a:srgbClr val="CDC4CA"/>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55" name="Google Shape;858;p31">
              <a:extLst>
                <a:ext uri="{FF2B5EF4-FFF2-40B4-BE49-F238E27FC236}">
                  <a16:creationId xmlns:a16="http://schemas.microsoft.com/office/drawing/2014/main" id="{FBAE211A-A539-4482-AC1D-05BE1FC5B5B7}"/>
                </a:ext>
              </a:extLst>
            </p:cNvPr>
            <p:cNvSpPr/>
            <p:nvPr/>
          </p:nvSpPr>
          <p:spPr>
            <a:xfrm>
              <a:off x="6968149" y="3384237"/>
              <a:ext cx="31" cy="31"/>
            </a:xfrm>
            <a:custGeom>
              <a:avLst/>
              <a:gdLst/>
              <a:ahLst/>
              <a:cxnLst/>
              <a:rect l="l" t="t" r="r" b="b"/>
              <a:pathLst>
                <a:path w="1" h="1" extrusionOk="0">
                  <a:moveTo>
                    <a:pt x="1" y="1"/>
                  </a:moveTo>
                  <a:lnTo>
                    <a:pt x="1" y="1"/>
                  </a:lnTo>
                  <a:lnTo>
                    <a:pt x="1" y="1"/>
                  </a:lnTo>
                  <a:lnTo>
                    <a:pt x="1" y="1"/>
                  </a:lnTo>
                  <a:close/>
                </a:path>
              </a:pathLst>
            </a:custGeom>
            <a:solidFill>
              <a:srgbClr val="865F4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56" name="Google Shape;859;p31">
              <a:extLst>
                <a:ext uri="{FF2B5EF4-FFF2-40B4-BE49-F238E27FC236}">
                  <a16:creationId xmlns:a16="http://schemas.microsoft.com/office/drawing/2014/main" id="{69136F04-B278-4651-91CE-B04F35DC8E10}"/>
                </a:ext>
              </a:extLst>
            </p:cNvPr>
            <p:cNvSpPr/>
            <p:nvPr/>
          </p:nvSpPr>
          <p:spPr>
            <a:xfrm>
              <a:off x="6880497" y="3314289"/>
              <a:ext cx="87683" cy="69978"/>
            </a:xfrm>
            <a:custGeom>
              <a:avLst/>
              <a:gdLst/>
              <a:ahLst/>
              <a:cxnLst/>
              <a:rect l="l" t="t" r="r" b="b"/>
              <a:pathLst>
                <a:path w="2823" h="2253" extrusionOk="0">
                  <a:moveTo>
                    <a:pt x="0" y="1"/>
                  </a:moveTo>
                  <a:cubicBezTo>
                    <a:pt x="1411" y="270"/>
                    <a:pt x="1680" y="1816"/>
                    <a:pt x="2823" y="2253"/>
                  </a:cubicBezTo>
                  <a:cubicBezTo>
                    <a:pt x="1680" y="1681"/>
                    <a:pt x="1411" y="270"/>
                    <a:pt x="0" y="1"/>
                  </a:cubicBezTo>
                  <a:close/>
                </a:path>
              </a:pathLst>
            </a:custGeom>
            <a:solidFill>
              <a:srgbClr val="6E472B"/>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57" name="Google Shape;860;p31">
              <a:extLst>
                <a:ext uri="{FF2B5EF4-FFF2-40B4-BE49-F238E27FC236}">
                  <a16:creationId xmlns:a16="http://schemas.microsoft.com/office/drawing/2014/main" id="{131FC39D-6FAE-4E39-91F9-5F67F8A05362}"/>
                </a:ext>
              </a:extLst>
            </p:cNvPr>
            <p:cNvSpPr/>
            <p:nvPr/>
          </p:nvSpPr>
          <p:spPr>
            <a:xfrm>
              <a:off x="5659120" y="2836212"/>
              <a:ext cx="1465664" cy="552249"/>
            </a:xfrm>
            <a:custGeom>
              <a:avLst/>
              <a:gdLst/>
              <a:ahLst/>
              <a:cxnLst/>
              <a:rect l="l" t="t" r="r" b="b"/>
              <a:pathLst>
                <a:path w="47188" h="17780" extrusionOk="0">
                  <a:moveTo>
                    <a:pt x="2084" y="7260"/>
                  </a:moveTo>
                  <a:cubicBezTo>
                    <a:pt x="2009" y="7294"/>
                    <a:pt x="1935" y="7334"/>
                    <a:pt x="1862" y="7377"/>
                  </a:cubicBezTo>
                  <a:lnTo>
                    <a:pt x="1862" y="7377"/>
                  </a:lnTo>
                  <a:cubicBezTo>
                    <a:pt x="1913" y="7328"/>
                    <a:pt x="1999" y="7260"/>
                    <a:pt x="2084" y="7260"/>
                  </a:cubicBezTo>
                  <a:close/>
                  <a:moveTo>
                    <a:pt x="28837" y="0"/>
                  </a:moveTo>
                  <a:cubicBezTo>
                    <a:pt x="28568" y="0"/>
                    <a:pt x="28400" y="0"/>
                    <a:pt x="28265" y="135"/>
                  </a:cubicBezTo>
                  <a:cubicBezTo>
                    <a:pt x="27156" y="1546"/>
                    <a:pt x="25745" y="2521"/>
                    <a:pt x="24064" y="3058"/>
                  </a:cubicBezTo>
                  <a:cubicBezTo>
                    <a:pt x="23661" y="3058"/>
                    <a:pt x="23090" y="3361"/>
                    <a:pt x="22518" y="3361"/>
                  </a:cubicBezTo>
                  <a:cubicBezTo>
                    <a:pt x="21981" y="3361"/>
                    <a:pt x="21544" y="3227"/>
                    <a:pt x="21275" y="2790"/>
                  </a:cubicBezTo>
                  <a:lnTo>
                    <a:pt x="21275" y="2655"/>
                  </a:lnTo>
                  <a:cubicBezTo>
                    <a:pt x="21140" y="2386"/>
                    <a:pt x="20838" y="2084"/>
                    <a:pt x="20569" y="2084"/>
                  </a:cubicBezTo>
                  <a:cubicBezTo>
                    <a:pt x="20435" y="2084"/>
                    <a:pt x="20300" y="2084"/>
                    <a:pt x="20166" y="2218"/>
                  </a:cubicBezTo>
                  <a:cubicBezTo>
                    <a:pt x="19326" y="2655"/>
                    <a:pt x="18317" y="3058"/>
                    <a:pt x="17477" y="3058"/>
                  </a:cubicBezTo>
                  <a:cubicBezTo>
                    <a:pt x="17343" y="3058"/>
                    <a:pt x="17074" y="2924"/>
                    <a:pt x="16939" y="2924"/>
                  </a:cubicBezTo>
                  <a:cubicBezTo>
                    <a:pt x="16099" y="2790"/>
                    <a:pt x="15797" y="2386"/>
                    <a:pt x="15662" y="2084"/>
                  </a:cubicBezTo>
                  <a:cubicBezTo>
                    <a:pt x="15528" y="1815"/>
                    <a:pt x="15259" y="1681"/>
                    <a:pt x="14956" y="1681"/>
                  </a:cubicBezTo>
                  <a:cubicBezTo>
                    <a:pt x="14822" y="1681"/>
                    <a:pt x="14553" y="1681"/>
                    <a:pt x="14419" y="1949"/>
                  </a:cubicBezTo>
                  <a:cubicBezTo>
                    <a:pt x="13847" y="2790"/>
                    <a:pt x="13007" y="3630"/>
                    <a:pt x="12032" y="4067"/>
                  </a:cubicBezTo>
                  <a:cubicBezTo>
                    <a:pt x="11058" y="4336"/>
                    <a:pt x="10083" y="4907"/>
                    <a:pt x="9377" y="5747"/>
                  </a:cubicBezTo>
                  <a:cubicBezTo>
                    <a:pt x="9075" y="6150"/>
                    <a:pt x="8672" y="6419"/>
                    <a:pt x="8403" y="6419"/>
                  </a:cubicBezTo>
                  <a:cubicBezTo>
                    <a:pt x="7966" y="6419"/>
                    <a:pt x="7562" y="6150"/>
                    <a:pt x="7126" y="5445"/>
                  </a:cubicBezTo>
                  <a:cubicBezTo>
                    <a:pt x="6991" y="5176"/>
                    <a:pt x="6857" y="4739"/>
                    <a:pt x="6857" y="4470"/>
                  </a:cubicBezTo>
                  <a:cubicBezTo>
                    <a:pt x="6722" y="4067"/>
                    <a:pt x="6420" y="3764"/>
                    <a:pt x="6151" y="3764"/>
                  </a:cubicBezTo>
                  <a:cubicBezTo>
                    <a:pt x="6017" y="3764"/>
                    <a:pt x="6017" y="3764"/>
                    <a:pt x="6017" y="3899"/>
                  </a:cubicBezTo>
                  <a:lnTo>
                    <a:pt x="5176" y="3899"/>
                  </a:lnTo>
                  <a:cubicBezTo>
                    <a:pt x="4034" y="3764"/>
                    <a:pt x="3361" y="3361"/>
                    <a:pt x="2790" y="2218"/>
                  </a:cubicBezTo>
                  <a:cubicBezTo>
                    <a:pt x="2656" y="1815"/>
                    <a:pt x="2656" y="1378"/>
                    <a:pt x="2656" y="840"/>
                  </a:cubicBezTo>
                  <a:cubicBezTo>
                    <a:pt x="2084" y="1546"/>
                    <a:pt x="1815" y="2218"/>
                    <a:pt x="1681" y="3058"/>
                  </a:cubicBezTo>
                  <a:cubicBezTo>
                    <a:pt x="1513" y="3495"/>
                    <a:pt x="1110" y="4907"/>
                    <a:pt x="1110" y="6016"/>
                  </a:cubicBezTo>
                  <a:cubicBezTo>
                    <a:pt x="1110" y="6708"/>
                    <a:pt x="1239" y="7400"/>
                    <a:pt x="1783" y="7427"/>
                  </a:cubicBezTo>
                  <a:lnTo>
                    <a:pt x="1783" y="7427"/>
                  </a:lnTo>
                  <a:cubicBezTo>
                    <a:pt x="707" y="8131"/>
                    <a:pt x="1" y="9774"/>
                    <a:pt x="1" y="11192"/>
                  </a:cubicBezTo>
                  <a:cubicBezTo>
                    <a:pt x="1" y="11763"/>
                    <a:pt x="1" y="12166"/>
                    <a:pt x="135" y="12603"/>
                  </a:cubicBezTo>
                  <a:cubicBezTo>
                    <a:pt x="673" y="13578"/>
                    <a:pt x="1379" y="14149"/>
                    <a:pt x="2521" y="14149"/>
                  </a:cubicBezTo>
                  <a:lnTo>
                    <a:pt x="2656" y="14149"/>
                  </a:lnTo>
                  <a:cubicBezTo>
                    <a:pt x="3059" y="14149"/>
                    <a:pt x="3630" y="14149"/>
                    <a:pt x="4034" y="13847"/>
                  </a:cubicBezTo>
                  <a:lnTo>
                    <a:pt x="4034" y="14284"/>
                  </a:lnTo>
                  <a:cubicBezTo>
                    <a:pt x="4034" y="14687"/>
                    <a:pt x="4202" y="15258"/>
                    <a:pt x="4471" y="15662"/>
                  </a:cubicBezTo>
                  <a:cubicBezTo>
                    <a:pt x="4874" y="16367"/>
                    <a:pt x="5311" y="16670"/>
                    <a:pt x="5714" y="16670"/>
                  </a:cubicBezTo>
                  <a:cubicBezTo>
                    <a:pt x="5882" y="16670"/>
                    <a:pt x="6151" y="16502"/>
                    <a:pt x="6285" y="16367"/>
                  </a:cubicBezTo>
                  <a:cubicBezTo>
                    <a:pt x="6991" y="15964"/>
                    <a:pt x="7394" y="14990"/>
                    <a:pt x="7697" y="14149"/>
                  </a:cubicBezTo>
                  <a:cubicBezTo>
                    <a:pt x="7966" y="14418"/>
                    <a:pt x="8403" y="14418"/>
                    <a:pt x="8672" y="14418"/>
                  </a:cubicBezTo>
                  <a:cubicBezTo>
                    <a:pt x="10352" y="14418"/>
                    <a:pt x="11898" y="12301"/>
                    <a:pt x="12436" y="10923"/>
                  </a:cubicBezTo>
                  <a:cubicBezTo>
                    <a:pt x="13007" y="11763"/>
                    <a:pt x="12873" y="12301"/>
                    <a:pt x="13444" y="12872"/>
                  </a:cubicBezTo>
                  <a:cubicBezTo>
                    <a:pt x="13578" y="13007"/>
                    <a:pt x="13847" y="13141"/>
                    <a:pt x="14284" y="13141"/>
                  </a:cubicBezTo>
                  <a:cubicBezTo>
                    <a:pt x="14419" y="13309"/>
                    <a:pt x="14688" y="13309"/>
                    <a:pt x="14822" y="13309"/>
                  </a:cubicBezTo>
                  <a:cubicBezTo>
                    <a:pt x="16234" y="13309"/>
                    <a:pt x="17914" y="12469"/>
                    <a:pt x="18889" y="11326"/>
                  </a:cubicBezTo>
                  <a:lnTo>
                    <a:pt x="18889" y="11326"/>
                  </a:lnTo>
                  <a:cubicBezTo>
                    <a:pt x="18620" y="11763"/>
                    <a:pt x="18485" y="12166"/>
                    <a:pt x="18485" y="12603"/>
                  </a:cubicBezTo>
                  <a:cubicBezTo>
                    <a:pt x="18485" y="12738"/>
                    <a:pt x="18620" y="12872"/>
                    <a:pt x="18620" y="13007"/>
                  </a:cubicBezTo>
                  <a:cubicBezTo>
                    <a:pt x="18889" y="13444"/>
                    <a:pt x="19326" y="13578"/>
                    <a:pt x="19863" y="13578"/>
                  </a:cubicBezTo>
                  <a:cubicBezTo>
                    <a:pt x="20435" y="13578"/>
                    <a:pt x="21006" y="13444"/>
                    <a:pt x="21409" y="13309"/>
                  </a:cubicBezTo>
                  <a:cubicBezTo>
                    <a:pt x="22518" y="12872"/>
                    <a:pt x="23527" y="12301"/>
                    <a:pt x="24501" y="11629"/>
                  </a:cubicBezTo>
                  <a:cubicBezTo>
                    <a:pt x="25207" y="10923"/>
                    <a:pt x="25879" y="10217"/>
                    <a:pt x="26451" y="9377"/>
                  </a:cubicBezTo>
                  <a:lnTo>
                    <a:pt x="26451" y="9646"/>
                  </a:lnTo>
                  <a:cubicBezTo>
                    <a:pt x="26451" y="11057"/>
                    <a:pt x="28265" y="11898"/>
                    <a:pt x="29677" y="11898"/>
                  </a:cubicBezTo>
                  <a:cubicBezTo>
                    <a:pt x="30652" y="11898"/>
                    <a:pt x="31357" y="11461"/>
                    <a:pt x="31626" y="10788"/>
                  </a:cubicBezTo>
                  <a:lnTo>
                    <a:pt x="31626" y="10788"/>
                  </a:lnTo>
                  <a:cubicBezTo>
                    <a:pt x="31492" y="11192"/>
                    <a:pt x="31492" y="11763"/>
                    <a:pt x="31357" y="12301"/>
                  </a:cubicBezTo>
                  <a:cubicBezTo>
                    <a:pt x="31357" y="13309"/>
                    <a:pt x="31357" y="14418"/>
                    <a:pt x="31929" y="15393"/>
                  </a:cubicBezTo>
                  <a:cubicBezTo>
                    <a:pt x="32601" y="16233"/>
                    <a:pt x="33307" y="16670"/>
                    <a:pt x="34147" y="16670"/>
                  </a:cubicBezTo>
                  <a:cubicBezTo>
                    <a:pt x="34584" y="16670"/>
                    <a:pt x="35122" y="16502"/>
                    <a:pt x="35693" y="16233"/>
                  </a:cubicBezTo>
                  <a:cubicBezTo>
                    <a:pt x="36533" y="15662"/>
                    <a:pt x="37373" y="15258"/>
                    <a:pt x="38482" y="15258"/>
                  </a:cubicBezTo>
                  <a:cubicBezTo>
                    <a:pt x="38785" y="15258"/>
                    <a:pt x="39054" y="15258"/>
                    <a:pt x="39323" y="15393"/>
                  </a:cubicBezTo>
                  <a:cubicBezTo>
                    <a:pt x="40734" y="15662"/>
                    <a:pt x="41003" y="17073"/>
                    <a:pt x="42146" y="17645"/>
                  </a:cubicBezTo>
                  <a:cubicBezTo>
                    <a:pt x="42280" y="17779"/>
                    <a:pt x="42549" y="17779"/>
                    <a:pt x="42683" y="17779"/>
                  </a:cubicBezTo>
                  <a:lnTo>
                    <a:pt x="42986" y="17779"/>
                  </a:lnTo>
                  <a:cubicBezTo>
                    <a:pt x="44095" y="17779"/>
                    <a:pt x="45204" y="16670"/>
                    <a:pt x="45372" y="15527"/>
                  </a:cubicBezTo>
                  <a:cubicBezTo>
                    <a:pt x="45372" y="15124"/>
                    <a:pt x="45204" y="14687"/>
                    <a:pt x="44935" y="14284"/>
                  </a:cubicBezTo>
                  <a:cubicBezTo>
                    <a:pt x="46347" y="13981"/>
                    <a:pt x="47053" y="12469"/>
                    <a:pt x="47187" y="11057"/>
                  </a:cubicBezTo>
                  <a:lnTo>
                    <a:pt x="47187" y="9646"/>
                  </a:lnTo>
                  <a:cubicBezTo>
                    <a:pt x="47053" y="9242"/>
                    <a:pt x="47187" y="9108"/>
                    <a:pt x="47053" y="8806"/>
                  </a:cubicBezTo>
                  <a:cubicBezTo>
                    <a:pt x="46750" y="8402"/>
                    <a:pt x="46044" y="8402"/>
                    <a:pt x="46044" y="8100"/>
                  </a:cubicBezTo>
                  <a:lnTo>
                    <a:pt x="46044" y="7965"/>
                  </a:lnTo>
                  <a:cubicBezTo>
                    <a:pt x="46044" y="7831"/>
                    <a:pt x="46044" y="7696"/>
                    <a:pt x="46212" y="7428"/>
                  </a:cubicBezTo>
                  <a:lnTo>
                    <a:pt x="46212" y="7428"/>
                  </a:lnTo>
                  <a:cubicBezTo>
                    <a:pt x="46044" y="7562"/>
                    <a:pt x="45775" y="7562"/>
                    <a:pt x="45641" y="7562"/>
                  </a:cubicBezTo>
                  <a:lnTo>
                    <a:pt x="45372" y="7562"/>
                  </a:lnTo>
                  <a:cubicBezTo>
                    <a:pt x="43826" y="7428"/>
                    <a:pt x="43524" y="5445"/>
                    <a:pt x="42011" y="5041"/>
                  </a:cubicBezTo>
                  <a:cubicBezTo>
                    <a:pt x="41709" y="5041"/>
                    <a:pt x="41440" y="4907"/>
                    <a:pt x="41171" y="4907"/>
                  </a:cubicBezTo>
                  <a:cubicBezTo>
                    <a:pt x="40028" y="4907"/>
                    <a:pt x="39188" y="5445"/>
                    <a:pt x="38348" y="5882"/>
                  </a:cubicBezTo>
                  <a:cubicBezTo>
                    <a:pt x="37810" y="6150"/>
                    <a:pt x="37239" y="6419"/>
                    <a:pt x="36802" y="6419"/>
                  </a:cubicBezTo>
                  <a:cubicBezTo>
                    <a:pt x="35962" y="6419"/>
                    <a:pt x="35290" y="6016"/>
                    <a:pt x="34584" y="5041"/>
                  </a:cubicBezTo>
                  <a:cubicBezTo>
                    <a:pt x="34012" y="4201"/>
                    <a:pt x="34012" y="3227"/>
                    <a:pt x="34012" y="2218"/>
                  </a:cubicBezTo>
                  <a:cubicBezTo>
                    <a:pt x="34012" y="1815"/>
                    <a:pt x="33744" y="1378"/>
                    <a:pt x="33307" y="1378"/>
                  </a:cubicBezTo>
                  <a:lnTo>
                    <a:pt x="33172" y="1546"/>
                  </a:lnTo>
                  <a:lnTo>
                    <a:pt x="32332" y="1546"/>
                  </a:lnTo>
                  <a:cubicBezTo>
                    <a:pt x="31223" y="1546"/>
                    <a:pt x="29946" y="1109"/>
                    <a:pt x="29408" y="269"/>
                  </a:cubicBezTo>
                  <a:cubicBezTo>
                    <a:pt x="29240" y="0"/>
                    <a:pt x="28971" y="0"/>
                    <a:pt x="28837" y="0"/>
                  </a:cubicBezTo>
                  <a:close/>
                </a:path>
              </a:pathLst>
            </a:custGeom>
            <a:solidFill>
              <a:schemeClr val="accent6"/>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58" name="Google Shape;861;p31">
              <a:extLst>
                <a:ext uri="{FF2B5EF4-FFF2-40B4-BE49-F238E27FC236}">
                  <a16:creationId xmlns:a16="http://schemas.microsoft.com/office/drawing/2014/main" id="{461FF0F9-5896-4560-8CB8-6C0C41CDF6D4}"/>
                </a:ext>
              </a:extLst>
            </p:cNvPr>
            <p:cNvSpPr/>
            <p:nvPr/>
          </p:nvSpPr>
          <p:spPr>
            <a:xfrm>
              <a:off x="6133036" y="3492792"/>
              <a:ext cx="178533" cy="122190"/>
            </a:xfrm>
            <a:custGeom>
              <a:avLst/>
              <a:gdLst/>
              <a:ahLst/>
              <a:cxnLst/>
              <a:rect l="l" t="t" r="r" b="b"/>
              <a:pathLst>
                <a:path w="5748" h="3934" extrusionOk="0">
                  <a:moveTo>
                    <a:pt x="5311" y="1"/>
                  </a:moveTo>
                  <a:cubicBezTo>
                    <a:pt x="5042" y="1"/>
                    <a:pt x="4740" y="270"/>
                    <a:pt x="4740" y="572"/>
                  </a:cubicBezTo>
                  <a:cubicBezTo>
                    <a:pt x="4740" y="1816"/>
                    <a:pt x="3765" y="2790"/>
                    <a:pt x="2522" y="2925"/>
                  </a:cubicBezTo>
                  <a:cubicBezTo>
                    <a:pt x="2407" y="2958"/>
                    <a:pt x="2293" y="2973"/>
                    <a:pt x="2179" y="2973"/>
                  </a:cubicBezTo>
                  <a:cubicBezTo>
                    <a:pt x="1723" y="2973"/>
                    <a:pt x="1271" y="2737"/>
                    <a:pt x="841" y="2522"/>
                  </a:cubicBezTo>
                  <a:cubicBezTo>
                    <a:pt x="802" y="2482"/>
                    <a:pt x="736" y="2466"/>
                    <a:pt x="660" y="2466"/>
                  </a:cubicBezTo>
                  <a:cubicBezTo>
                    <a:pt x="477" y="2466"/>
                    <a:pt x="230" y="2561"/>
                    <a:pt x="135" y="2656"/>
                  </a:cubicBezTo>
                  <a:cubicBezTo>
                    <a:pt x="1" y="2925"/>
                    <a:pt x="135" y="3227"/>
                    <a:pt x="270" y="3362"/>
                  </a:cubicBezTo>
                  <a:cubicBezTo>
                    <a:pt x="841" y="3765"/>
                    <a:pt x="1547" y="3933"/>
                    <a:pt x="2219" y="3933"/>
                  </a:cubicBezTo>
                  <a:lnTo>
                    <a:pt x="2656" y="3933"/>
                  </a:lnTo>
                  <a:cubicBezTo>
                    <a:pt x="4336" y="3765"/>
                    <a:pt x="5748" y="2253"/>
                    <a:pt x="5748" y="572"/>
                  </a:cubicBezTo>
                  <a:cubicBezTo>
                    <a:pt x="5748" y="270"/>
                    <a:pt x="5580" y="1"/>
                    <a:pt x="5311" y="1"/>
                  </a:cubicBezTo>
                  <a:close/>
                </a:path>
              </a:pathLst>
            </a:custGeom>
            <a:solidFill>
              <a:schemeClr val="dk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59" name="Google Shape;862;p31">
              <a:extLst>
                <a:ext uri="{FF2B5EF4-FFF2-40B4-BE49-F238E27FC236}">
                  <a16:creationId xmlns:a16="http://schemas.microsoft.com/office/drawing/2014/main" id="{FA6B455F-977B-4B36-A84A-B37881BE2563}"/>
                </a:ext>
              </a:extLst>
            </p:cNvPr>
            <p:cNvSpPr/>
            <p:nvPr/>
          </p:nvSpPr>
          <p:spPr>
            <a:xfrm>
              <a:off x="6337660" y="3256735"/>
              <a:ext cx="234908" cy="209376"/>
            </a:xfrm>
            <a:custGeom>
              <a:avLst/>
              <a:gdLst/>
              <a:ahLst/>
              <a:cxnLst/>
              <a:rect l="l" t="t" r="r" b="b"/>
              <a:pathLst>
                <a:path w="7563" h="6741" extrusionOk="0">
                  <a:moveTo>
                    <a:pt x="3777" y="0"/>
                  </a:moveTo>
                  <a:cubicBezTo>
                    <a:pt x="2799" y="0"/>
                    <a:pt x="1814" y="426"/>
                    <a:pt x="1109" y="1283"/>
                  </a:cubicBezTo>
                  <a:cubicBezTo>
                    <a:pt x="0" y="2694"/>
                    <a:pt x="269" y="4811"/>
                    <a:pt x="1681" y="6055"/>
                  </a:cubicBezTo>
                  <a:cubicBezTo>
                    <a:pt x="2312" y="6518"/>
                    <a:pt x="3048" y="6741"/>
                    <a:pt x="3773" y="6741"/>
                  </a:cubicBezTo>
                  <a:cubicBezTo>
                    <a:pt x="4785" y="6741"/>
                    <a:pt x="5773" y="6306"/>
                    <a:pt x="6419" y="5484"/>
                  </a:cubicBezTo>
                  <a:cubicBezTo>
                    <a:pt x="7562" y="3971"/>
                    <a:pt x="7394" y="1854"/>
                    <a:pt x="5882" y="745"/>
                  </a:cubicBezTo>
                  <a:cubicBezTo>
                    <a:pt x="5270" y="249"/>
                    <a:pt x="4525" y="0"/>
                    <a:pt x="3777" y="0"/>
                  </a:cubicBezTo>
                  <a:close/>
                </a:path>
              </a:pathLst>
            </a:custGeom>
            <a:solidFill>
              <a:schemeClr val="dk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60" name="Google Shape;863;p31">
              <a:extLst>
                <a:ext uri="{FF2B5EF4-FFF2-40B4-BE49-F238E27FC236}">
                  <a16:creationId xmlns:a16="http://schemas.microsoft.com/office/drawing/2014/main" id="{1541C5F9-30C1-4920-B005-4847AA260ADD}"/>
                </a:ext>
              </a:extLst>
            </p:cNvPr>
            <p:cNvSpPr/>
            <p:nvPr/>
          </p:nvSpPr>
          <p:spPr>
            <a:xfrm>
              <a:off x="6384622" y="3440611"/>
              <a:ext cx="266216" cy="134677"/>
            </a:xfrm>
            <a:custGeom>
              <a:avLst/>
              <a:gdLst/>
              <a:ahLst/>
              <a:cxnLst/>
              <a:rect l="l" t="t" r="r" b="b"/>
              <a:pathLst>
                <a:path w="8571" h="4336" extrusionOk="0">
                  <a:moveTo>
                    <a:pt x="4202" y="0"/>
                  </a:moveTo>
                  <a:cubicBezTo>
                    <a:pt x="1983" y="135"/>
                    <a:pt x="1" y="1110"/>
                    <a:pt x="169" y="2252"/>
                  </a:cubicBezTo>
                  <a:cubicBezTo>
                    <a:pt x="169" y="3496"/>
                    <a:pt x="1983" y="4336"/>
                    <a:pt x="4370" y="4336"/>
                  </a:cubicBezTo>
                  <a:cubicBezTo>
                    <a:pt x="6588" y="4202"/>
                    <a:pt x="8571" y="3227"/>
                    <a:pt x="8403" y="2084"/>
                  </a:cubicBezTo>
                  <a:cubicBezTo>
                    <a:pt x="8403" y="841"/>
                    <a:pt x="6588" y="0"/>
                    <a:pt x="4202" y="0"/>
                  </a:cubicBezTo>
                  <a:close/>
                </a:path>
              </a:pathLst>
            </a:custGeom>
            <a:solidFill>
              <a:schemeClr val="accent5"/>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61" name="Google Shape;864;p31">
              <a:extLst>
                <a:ext uri="{FF2B5EF4-FFF2-40B4-BE49-F238E27FC236}">
                  <a16:creationId xmlns:a16="http://schemas.microsoft.com/office/drawing/2014/main" id="{0AC89F5C-6032-42B3-BE34-1BF79B2939BD}"/>
                </a:ext>
              </a:extLst>
            </p:cNvPr>
            <p:cNvSpPr/>
            <p:nvPr/>
          </p:nvSpPr>
          <p:spPr>
            <a:xfrm>
              <a:off x="5893997" y="3288416"/>
              <a:ext cx="217172" cy="192914"/>
            </a:xfrm>
            <a:custGeom>
              <a:avLst/>
              <a:gdLst/>
              <a:ahLst/>
              <a:cxnLst/>
              <a:rect l="l" t="t" r="r" b="b"/>
              <a:pathLst>
                <a:path w="6992" h="6211" extrusionOk="0">
                  <a:moveTo>
                    <a:pt x="3413" y="1"/>
                  </a:moveTo>
                  <a:cubicBezTo>
                    <a:pt x="2734" y="1"/>
                    <a:pt x="2061" y="223"/>
                    <a:pt x="1513" y="699"/>
                  </a:cubicBezTo>
                  <a:cubicBezTo>
                    <a:pt x="135" y="1674"/>
                    <a:pt x="0" y="3623"/>
                    <a:pt x="975" y="5035"/>
                  </a:cubicBezTo>
                  <a:cubicBezTo>
                    <a:pt x="1593" y="5821"/>
                    <a:pt x="2470" y="6211"/>
                    <a:pt x="3371" y="6211"/>
                  </a:cubicBezTo>
                  <a:cubicBezTo>
                    <a:pt x="4088" y="6211"/>
                    <a:pt x="4819" y="5963"/>
                    <a:pt x="5445" y="5472"/>
                  </a:cubicBezTo>
                  <a:cubicBezTo>
                    <a:pt x="6722" y="4464"/>
                    <a:pt x="6991" y="2514"/>
                    <a:pt x="5882" y="1103"/>
                  </a:cubicBezTo>
                  <a:cubicBezTo>
                    <a:pt x="5230" y="393"/>
                    <a:pt x="4315" y="1"/>
                    <a:pt x="3413" y="1"/>
                  </a:cubicBezTo>
                  <a:close/>
                </a:path>
              </a:pathLst>
            </a:custGeom>
            <a:solidFill>
              <a:schemeClr val="dk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62" name="Google Shape;865;p31">
              <a:extLst>
                <a:ext uri="{FF2B5EF4-FFF2-40B4-BE49-F238E27FC236}">
                  <a16:creationId xmlns:a16="http://schemas.microsoft.com/office/drawing/2014/main" id="{26E29FF5-E604-4426-A4A5-A021519F55DF}"/>
                </a:ext>
              </a:extLst>
            </p:cNvPr>
            <p:cNvSpPr/>
            <p:nvPr/>
          </p:nvSpPr>
          <p:spPr>
            <a:xfrm>
              <a:off x="5880424" y="3458346"/>
              <a:ext cx="182727" cy="121569"/>
            </a:xfrm>
            <a:custGeom>
              <a:avLst/>
              <a:gdLst/>
              <a:ahLst/>
              <a:cxnLst/>
              <a:rect l="l" t="t" r="r" b="b"/>
              <a:pathLst>
                <a:path w="5883" h="3914" extrusionOk="0">
                  <a:moveTo>
                    <a:pt x="1950" y="1"/>
                  </a:moveTo>
                  <a:cubicBezTo>
                    <a:pt x="1278" y="1"/>
                    <a:pt x="572" y="135"/>
                    <a:pt x="1" y="270"/>
                  </a:cubicBezTo>
                  <a:cubicBezTo>
                    <a:pt x="135" y="1110"/>
                    <a:pt x="135" y="1816"/>
                    <a:pt x="1" y="2656"/>
                  </a:cubicBezTo>
                  <a:lnTo>
                    <a:pt x="1" y="2925"/>
                  </a:lnTo>
                  <a:lnTo>
                    <a:pt x="1" y="3631"/>
                  </a:lnTo>
                  <a:cubicBezTo>
                    <a:pt x="572" y="3899"/>
                    <a:pt x="1278" y="3899"/>
                    <a:pt x="1950" y="3899"/>
                  </a:cubicBezTo>
                  <a:cubicBezTo>
                    <a:pt x="2100" y="3909"/>
                    <a:pt x="2248" y="3914"/>
                    <a:pt x="2394" y="3914"/>
                  </a:cubicBezTo>
                  <a:cubicBezTo>
                    <a:pt x="4315" y="3914"/>
                    <a:pt x="5882" y="3115"/>
                    <a:pt x="5882" y="2085"/>
                  </a:cubicBezTo>
                  <a:cubicBezTo>
                    <a:pt x="5882" y="1513"/>
                    <a:pt x="5479" y="975"/>
                    <a:pt x="4773" y="673"/>
                  </a:cubicBezTo>
                  <a:cubicBezTo>
                    <a:pt x="4067" y="270"/>
                    <a:pt x="3093" y="1"/>
                    <a:pt x="2118" y="1"/>
                  </a:cubicBezTo>
                  <a:close/>
                </a:path>
              </a:pathLst>
            </a:custGeom>
            <a:solidFill>
              <a:schemeClr val="accent5"/>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63" name="Google Shape;866;p31">
              <a:extLst>
                <a:ext uri="{FF2B5EF4-FFF2-40B4-BE49-F238E27FC236}">
                  <a16:creationId xmlns:a16="http://schemas.microsoft.com/office/drawing/2014/main" id="{B6D859BE-ABC8-4A42-B5B8-2D610C015540}"/>
                </a:ext>
              </a:extLst>
            </p:cNvPr>
            <p:cNvSpPr/>
            <p:nvPr/>
          </p:nvSpPr>
          <p:spPr>
            <a:xfrm>
              <a:off x="5858495" y="3818488"/>
              <a:ext cx="248481" cy="358775"/>
            </a:xfrm>
            <a:custGeom>
              <a:avLst/>
              <a:gdLst/>
              <a:ahLst/>
              <a:cxnLst/>
              <a:rect l="l" t="t" r="r" b="b"/>
              <a:pathLst>
                <a:path w="8000" h="11551" extrusionOk="0">
                  <a:moveTo>
                    <a:pt x="1" y="1"/>
                  </a:moveTo>
                  <a:lnTo>
                    <a:pt x="1" y="9815"/>
                  </a:lnTo>
                  <a:cubicBezTo>
                    <a:pt x="1" y="10251"/>
                    <a:pt x="135" y="10520"/>
                    <a:pt x="438" y="10655"/>
                  </a:cubicBezTo>
                  <a:cubicBezTo>
                    <a:pt x="1508" y="11271"/>
                    <a:pt x="2617" y="11551"/>
                    <a:pt x="3747" y="11551"/>
                  </a:cubicBezTo>
                  <a:cubicBezTo>
                    <a:pt x="4958" y="11551"/>
                    <a:pt x="6193" y="11229"/>
                    <a:pt x="7428" y="10655"/>
                  </a:cubicBezTo>
                  <a:cubicBezTo>
                    <a:pt x="7865" y="10520"/>
                    <a:pt x="8000" y="10251"/>
                    <a:pt x="8000" y="9815"/>
                  </a:cubicBezTo>
                  <a:lnTo>
                    <a:pt x="8000" y="1"/>
                  </a:lnTo>
                  <a:cubicBezTo>
                    <a:pt x="8000" y="707"/>
                    <a:pt x="6185" y="1144"/>
                    <a:pt x="4067" y="1144"/>
                  </a:cubicBezTo>
                  <a:cubicBezTo>
                    <a:pt x="1816" y="1144"/>
                    <a:pt x="1" y="707"/>
                    <a:pt x="1" y="1"/>
                  </a:cubicBezTo>
                  <a:close/>
                </a:path>
              </a:pathLst>
            </a:custGeom>
            <a:solidFill>
              <a:srgbClr val="74E2ED"/>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64" name="Google Shape;867;p31">
              <a:extLst>
                <a:ext uri="{FF2B5EF4-FFF2-40B4-BE49-F238E27FC236}">
                  <a16:creationId xmlns:a16="http://schemas.microsoft.com/office/drawing/2014/main" id="{B1310A9B-D552-4383-9D6A-72133004D72A}"/>
                </a:ext>
              </a:extLst>
            </p:cNvPr>
            <p:cNvSpPr/>
            <p:nvPr/>
          </p:nvSpPr>
          <p:spPr>
            <a:xfrm>
              <a:off x="5858495" y="3818488"/>
              <a:ext cx="248481" cy="357036"/>
            </a:xfrm>
            <a:custGeom>
              <a:avLst/>
              <a:gdLst/>
              <a:ahLst/>
              <a:cxnLst/>
              <a:rect l="l" t="t" r="r" b="b"/>
              <a:pathLst>
                <a:path w="8000" h="11495" extrusionOk="0">
                  <a:moveTo>
                    <a:pt x="8000" y="1"/>
                  </a:moveTo>
                  <a:lnTo>
                    <a:pt x="8000" y="1"/>
                  </a:lnTo>
                  <a:lnTo>
                    <a:pt x="8000" y="5210"/>
                  </a:lnTo>
                  <a:lnTo>
                    <a:pt x="8000" y="5210"/>
                  </a:lnTo>
                  <a:lnTo>
                    <a:pt x="8000" y="1"/>
                  </a:lnTo>
                  <a:close/>
                  <a:moveTo>
                    <a:pt x="1" y="1"/>
                  </a:moveTo>
                  <a:lnTo>
                    <a:pt x="1" y="9815"/>
                  </a:lnTo>
                  <a:cubicBezTo>
                    <a:pt x="1" y="10251"/>
                    <a:pt x="135" y="10520"/>
                    <a:pt x="438" y="10655"/>
                  </a:cubicBezTo>
                  <a:cubicBezTo>
                    <a:pt x="1547" y="11361"/>
                    <a:pt x="2656" y="11495"/>
                    <a:pt x="3799" y="11495"/>
                  </a:cubicBezTo>
                  <a:cubicBezTo>
                    <a:pt x="4908" y="11495"/>
                    <a:pt x="6185" y="11226"/>
                    <a:pt x="7428" y="10655"/>
                  </a:cubicBezTo>
                  <a:cubicBezTo>
                    <a:pt x="7865" y="10520"/>
                    <a:pt x="8000" y="10251"/>
                    <a:pt x="8000" y="9815"/>
                  </a:cubicBezTo>
                  <a:lnTo>
                    <a:pt x="8000" y="9680"/>
                  </a:lnTo>
                  <a:lnTo>
                    <a:pt x="8000" y="9680"/>
                  </a:lnTo>
                  <a:lnTo>
                    <a:pt x="8000" y="9815"/>
                  </a:lnTo>
                  <a:cubicBezTo>
                    <a:pt x="8000" y="10251"/>
                    <a:pt x="7865" y="10520"/>
                    <a:pt x="7428" y="10655"/>
                  </a:cubicBezTo>
                  <a:cubicBezTo>
                    <a:pt x="6185" y="11226"/>
                    <a:pt x="4908" y="11495"/>
                    <a:pt x="3799" y="11495"/>
                  </a:cubicBezTo>
                  <a:cubicBezTo>
                    <a:pt x="2656" y="11495"/>
                    <a:pt x="1547" y="11361"/>
                    <a:pt x="438" y="10655"/>
                  </a:cubicBezTo>
                  <a:cubicBezTo>
                    <a:pt x="135" y="10520"/>
                    <a:pt x="1" y="10251"/>
                    <a:pt x="1" y="9815"/>
                  </a:cubicBezTo>
                  <a:lnTo>
                    <a:pt x="1" y="1"/>
                  </a:lnTo>
                  <a:close/>
                </a:path>
              </a:pathLst>
            </a:custGeom>
            <a:solidFill>
              <a:srgbClr val="E7BBA8"/>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65" name="Google Shape;868;p31">
              <a:extLst>
                <a:ext uri="{FF2B5EF4-FFF2-40B4-BE49-F238E27FC236}">
                  <a16:creationId xmlns:a16="http://schemas.microsoft.com/office/drawing/2014/main" id="{258B552B-85A8-43D5-A6E8-31D6364C1A76}"/>
                </a:ext>
              </a:extLst>
            </p:cNvPr>
            <p:cNvSpPr/>
            <p:nvPr/>
          </p:nvSpPr>
          <p:spPr>
            <a:xfrm>
              <a:off x="6106945" y="3980311"/>
              <a:ext cx="31" cy="138870"/>
            </a:xfrm>
            <a:custGeom>
              <a:avLst/>
              <a:gdLst/>
              <a:ahLst/>
              <a:cxnLst/>
              <a:rect l="l" t="t" r="r" b="b"/>
              <a:pathLst>
                <a:path w="1" h="4471" extrusionOk="0">
                  <a:moveTo>
                    <a:pt x="1" y="0"/>
                  </a:moveTo>
                  <a:lnTo>
                    <a:pt x="1" y="4470"/>
                  </a:lnTo>
                  <a:lnTo>
                    <a:pt x="1" y="4470"/>
                  </a:lnTo>
                  <a:close/>
                </a:path>
              </a:pathLst>
            </a:custGeom>
            <a:solidFill>
              <a:srgbClr val="DB9F5F"/>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66" name="Google Shape;869;p31">
              <a:extLst>
                <a:ext uri="{FF2B5EF4-FFF2-40B4-BE49-F238E27FC236}">
                  <a16:creationId xmlns:a16="http://schemas.microsoft.com/office/drawing/2014/main" id="{34CE13F7-D3FE-4868-A8C9-832F0B502D83}"/>
                </a:ext>
              </a:extLst>
            </p:cNvPr>
            <p:cNvSpPr/>
            <p:nvPr/>
          </p:nvSpPr>
          <p:spPr>
            <a:xfrm>
              <a:off x="6080855" y="3827899"/>
              <a:ext cx="26122" cy="12548"/>
            </a:xfrm>
            <a:custGeom>
              <a:avLst/>
              <a:gdLst/>
              <a:ahLst/>
              <a:cxnLst/>
              <a:rect l="l" t="t" r="r" b="b"/>
              <a:pathLst>
                <a:path w="841" h="404" extrusionOk="0">
                  <a:moveTo>
                    <a:pt x="841" y="0"/>
                  </a:moveTo>
                  <a:cubicBezTo>
                    <a:pt x="841" y="0"/>
                    <a:pt x="730" y="0"/>
                    <a:pt x="709" y="101"/>
                  </a:cubicBezTo>
                  <a:lnTo>
                    <a:pt x="709" y="101"/>
                  </a:lnTo>
                  <a:cubicBezTo>
                    <a:pt x="763" y="68"/>
                    <a:pt x="807" y="34"/>
                    <a:pt x="841" y="0"/>
                  </a:cubicBezTo>
                  <a:close/>
                  <a:moveTo>
                    <a:pt x="709" y="101"/>
                  </a:moveTo>
                  <a:lnTo>
                    <a:pt x="709" y="101"/>
                  </a:lnTo>
                  <a:cubicBezTo>
                    <a:pt x="609" y="164"/>
                    <a:pt x="476" y="227"/>
                    <a:pt x="317" y="289"/>
                  </a:cubicBezTo>
                  <a:lnTo>
                    <a:pt x="317" y="289"/>
                  </a:lnTo>
                  <a:cubicBezTo>
                    <a:pt x="469" y="248"/>
                    <a:pt x="605" y="215"/>
                    <a:pt x="706" y="135"/>
                  </a:cubicBezTo>
                  <a:cubicBezTo>
                    <a:pt x="706" y="122"/>
                    <a:pt x="707" y="111"/>
                    <a:pt x="709" y="101"/>
                  </a:cubicBezTo>
                  <a:close/>
                  <a:moveTo>
                    <a:pt x="317" y="289"/>
                  </a:moveTo>
                  <a:cubicBezTo>
                    <a:pt x="216" y="317"/>
                    <a:pt x="108" y="350"/>
                    <a:pt x="0" y="404"/>
                  </a:cubicBezTo>
                  <a:cubicBezTo>
                    <a:pt x="115" y="366"/>
                    <a:pt x="221" y="328"/>
                    <a:pt x="317" y="289"/>
                  </a:cubicBezTo>
                  <a:close/>
                </a:path>
              </a:pathLst>
            </a:custGeom>
            <a:solidFill>
              <a:srgbClr val="E7BBA8"/>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67" name="Google Shape;870;p31">
              <a:extLst>
                <a:ext uri="{FF2B5EF4-FFF2-40B4-BE49-F238E27FC236}">
                  <a16:creationId xmlns:a16="http://schemas.microsoft.com/office/drawing/2014/main" id="{93AFD013-D85E-43B9-8E95-BBA33BD9EC6E}"/>
                </a:ext>
              </a:extLst>
            </p:cNvPr>
            <p:cNvSpPr/>
            <p:nvPr/>
          </p:nvSpPr>
          <p:spPr>
            <a:xfrm>
              <a:off x="5858495" y="3827899"/>
              <a:ext cx="248481" cy="347625"/>
            </a:xfrm>
            <a:custGeom>
              <a:avLst/>
              <a:gdLst/>
              <a:ahLst/>
              <a:cxnLst/>
              <a:rect l="l" t="t" r="r" b="b"/>
              <a:pathLst>
                <a:path w="8000" h="11192" extrusionOk="0">
                  <a:moveTo>
                    <a:pt x="1" y="0"/>
                  </a:moveTo>
                  <a:lnTo>
                    <a:pt x="1" y="9512"/>
                  </a:lnTo>
                  <a:cubicBezTo>
                    <a:pt x="1" y="9948"/>
                    <a:pt x="135" y="10217"/>
                    <a:pt x="438" y="10352"/>
                  </a:cubicBezTo>
                  <a:cubicBezTo>
                    <a:pt x="1547" y="11058"/>
                    <a:pt x="2656" y="11192"/>
                    <a:pt x="3799" y="11192"/>
                  </a:cubicBezTo>
                  <a:cubicBezTo>
                    <a:pt x="4908" y="11192"/>
                    <a:pt x="6185" y="10923"/>
                    <a:pt x="7428" y="10352"/>
                  </a:cubicBezTo>
                  <a:cubicBezTo>
                    <a:pt x="7865" y="10217"/>
                    <a:pt x="8000" y="9948"/>
                    <a:pt x="8000" y="9512"/>
                  </a:cubicBezTo>
                  <a:lnTo>
                    <a:pt x="8000" y="9377"/>
                  </a:lnTo>
                  <a:lnTo>
                    <a:pt x="8000" y="4907"/>
                  </a:lnTo>
                  <a:lnTo>
                    <a:pt x="8000" y="0"/>
                  </a:lnTo>
                  <a:cubicBezTo>
                    <a:pt x="7865" y="135"/>
                    <a:pt x="7563" y="269"/>
                    <a:pt x="7159" y="404"/>
                  </a:cubicBezTo>
                  <a:lnTo>
                    <a:pt x="7025" y="404"/>
                  </a:lnTo>
                  <a:lnTo>
                    <a:pt x="7025" y="538"/>
                  </a:lnTo>
                  <a:lnTo>
                    <a:pt x="7025" y="7831"/>
                  </a:lnTo>
                  <a:cubicBezTo>
                    <a:pt x="7025" y="8268"/>
                    <a:pt x="6857" y="8537"/>
                    <a:pt x="6588" y="8671"/>
                  </a:cubicBezTo>
                  <a:cubicBezTo>
                    <a:pt x="5613" y="9243"/>
                    <a:pt x="4773" y="9646"/>
                    <a:pt x="3799" y="9646"/>
                  </a:cubicBezTo>
                  <a:cubicBezTo>
                    <a:pt x="2958" y="9646"/>
                    <a:pt x="2253" y="9377"/>
                    <a:pt x="1412" y="8806"/>
                  </a:cubicBezTo>
                  <a:cubicBezTo>
                    <a:pt x="1143" y="8537"/>
                    <a:pt x="975" y="8268"/>
                    <a:pt x="975" y="7831"/>
                  </a:cubicBezTo>
                  <a:lnTo>
                    <a:pt x="975" y="538"/>
                  </a:lnTo>
                  <a:lnTo>
                    <a:pt x="975" y="404"/>
                  </a:lnTo>
                  <a:lnTo>
                    <a:pt x="707" y="404"/>
                  </a:lnTo>
                  <a:cubicBezTo>
                    <a:pt x="438" y="269"/>
                    <a:pt x="135" y="135"/>
                    <a:pt x="1" y="0"/>
                  </a:cubicBezTo>
                  <a:close/>
                </a:path>
              </a:pathLst>
            </a:custGeom>
            <a:solidFill>
              <a:srgbClr val="3FB6D6"/>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68" name="Google Shape;871;p31">
              <a:extLst>
                <a:ext uri="{FF2B5EF4-FFF2-40B4-BE49-F238E27FC236}">
                  <a16:creationId xmlns:a16="http://schemas.microsoft.com/office/drawing/2014/main" id="{A802342B-8757-4330-B820-2707940E809E}"/>
                </a:ext>
              </a:extLst>
            </p:cNvPr>
            <p:cNvSpPr/>
            <p:nvPr/>
          </p:nvSpPr>
          <p:spPr>
            <a:xfrm>
              <a:off x="5858495" y="3784042"/>
              <a:ext cx="248481" cy="69978"/>
            </a:xfrm>
            <a:custGeom>
              <a:avLst/>
              <a:gdLst/>
              <a:ahLst/>
              <a:cxnLst/>
              <a:rect l="l" t="t" r="r" b="b"/>
              <a:pathLst>
                <a:path w="8000" h="2253" extrusionOk="0">
                  <a:moveTo>
                    <a:pt x="4067" y="1"/>
                  </a:moveTo>
                  <a:cubicBezTo>
                    <a:pt x="1816" y="1"/>
                    <a:pt x="1" y="572"/>
                    <a:pt x="1" y="1110"/>
                  </a:cubicBezTo>
                  <a:cubicBezTo>
                    <a:pt x="1" y="1412"/>
                    <a:pt x="135" y="1547"/>
                    <a:pt x="438" y="1681"/>
                  </a:cubicBezTo>
                  <a:cubicBezTo>
                    <a:pt x="572" y="1816"/>
                    <a:pt x="841" y="1816"/>
                    <a:pt x="975" y="1816"/>
                  </a:cubicBezTo>
                  <a:lnTo>
                    <a:pt x="975" y="1950"/>
                  </a:lnTo>
                  <a:cubicBezTo>
                    <a:pt x="1681" y="2118"/>
                    <a:pt x="2824" y="2253"/>
                    <a:pt x="4067" y="2253"/>
                  </a:cubicBezTo>
                  <a:cubicBezTo>
                    <a:pt x="5177" y="2253"/>
                    <a:pt x="6319" y="2118"/>
                    <a:pt x="7025" y="1950"/>
                  </a:cubicBezTo>
                  <a:lnTo>
                    <a:pt x="7025" y="1816"/>
                  </a:lnTo>
                  <a:cubicBezTo>
                    <a:pt x="7159" y="1816"/>
                    <a:pt x="7428" y="1816"/>
                    <a:pt x="7563" y="1681"/>
                  </a:cubicBezTo>
                  <a:cubicBezTo>
                    <a:pt x="7865" y="1547"/>
                    <a:pt x="8000" y="1412"/>
                    <a:pt x="8000" y="1110"/>
                  </a:cubicBezTo>
                  <a:cubicBezTo>
                    <a:pt x="8000" y="572"/>
                    <a:pt x="6185" y="1"/>
                    <a:pt x="4067" y="1"/>
                  </a:cubicBezTo>
                  <a:close/>
                </a:path>
              </a:pathLst>
            </a:custGeom>
            <a:solidFill>
              <a:srgbClr val="3FB6D6"/>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69" name="Google Shape;872;p31">
              <a:extLst>
                <a:ext uri="{FF2B5EF4-FFF2-40B4-BE49-F238E27FC236}">
                  <a16:creationId xmlns:a16="http://schemas.microsoft.com/office/drawing/2014/main" id="{B164154F-640C-4FE2-9B8D-FFF7D3ACF03C}"/>
                </a:ext>
              </a:extLst>
            </p:cNvPr>
            <p:cNvSpPr/>
            <p:nvPr/>
          </p:nvSpPr>
          <p:spPr>
            <a:xfrm>
              <a:off x="5872069" y="3797616"/>
              <a:ext cx="221334" cy="42832"/>
            </a:xfrm>
            <a:custGeom>
              <a:avLst/>
              <a:gdLst/>
              <a:ahLst/>
              <a:cxnLst/>
              <a:rect l="l" t="t" r="r" b="b"/>
              <a:pathLst>
                <a:path w="7126" h="1379" extrusionOk="0">
                  <a:moveTo>
                    <a:pt x="3630" y="1"/>
                  </a:moveTo>
                  <a:cubicBezTo>
                    <a:pt x="1816" y="1"/>
                    <a:pt x="404" y="538"/>
                    <a:pt x="1" y="1244"/>
                  </a:cubicBezTo>
                  <a:cubicBezTo>
                    <a:pt x="135" y="1379"/>
                    <a:pt x="404" y="1379"/>
                    <a:pt x="538" y="1379"/>
                  </a:cubicBezTo>
                  <a:cubicBezTo>
                    <a:pt x="841" y="975"/>
                    <a:pt x="2084" y="538"/>
                    <a:pt x="3630" y="538"/>
                  </a:cubicBezTo>
                  <a:cubicBezTo>
                    <a:pt x="3899" y="404"/>
                    <a:pt x="4067" y="270"/>
                    <a:pt x="4202" y="1"/>
                  </a:cubicBezTo>
                  <a:close/>
                  <a:moveTo>
                    <a:pt x="4605" y="1"/>
                  </a:moveTo>
                  <a:cubicBezTo>
                    <a:pt x="4336" y="270"/>
                    <a:pt x="3899" y="404"/>
                    <a:pt x="3630" y="538"/>
                  </a:cubicBezTo>
                  <a:cubicBezTo>
                    <a:pt x="5042" y="538"/>
                    <a:pt x="6286" y="975"/>
                    <a:pt x="6588" y="1379"/>
                  </a:cubicBezTo>
                  <a:cubicBezTo>
                    <a:pt x="6722" y="1379"/>
                    <a:pt x="6991" y="1379"/>
                    <a:pt x="7126" y="1244"/>
                  </a:cubicBezTo>
                  <a:cubicBezTo>
                    <a:pt x="6722" y="673"/>
                    <a:pt x="5882" y="270"/>
                    <a:pt x="4605" y="1"/>
                  </a:cubicBezTo>
                  <a:close/>
                </a:path>
              </a:pathLst>
            </a:custGeom>
            <a:solidFill>
              <a:schemeClr val="dk2"/>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70" name="Google Shape;873;p31">
              <a:extLst>
                <a:ext uri="{FF2B5EF4-FFF2-40B4-BE49-F238E27FC236}">
                  <a16:creationId xmlns:a16="http://schemas.microsoft.com/office/drawing/2014/main" id="{AE076CD5-EDF3-4A3E-8FFC-4EEC0695697F}"/>
                </a:ext>
              </a:extLst>
            </p:cNvPr>
            <p:cNvSpPr/>
            <p:nvPr/>
          </p:nvSpPr>
          <p:spPr>
            <a:xfrm>
              <a:off x="5888779" y="3814326"/>
              <a:ext cx="187914" cy="39695"/>
            </a:xfrm>
            <a:custGeom>
              <a:avLst/>
              <a:gdLst/>
              <a:ahLst/>
              <a:cxnLst/>
              <a:rect l="l" t="t" r="r" b="b"/>
              <a:pathLst>
                <a:path w="6050" h="1278" extrusionOk="0">
                  <a:moveTo>
                    <a:pt x="3092" y="0"/>
                  </a:moveTo>
                  <a:cubicBezTo>
                    <a:pt x="1546" y="0"/>
                    <a:pt x="303" y="437"/>
                    <a:pt x="0" y="841"/>
                  </a:cubicBezTo>
                  <a:lnTo>
                    <a:pt x="0" y="975"/>
                  </a:lnTo>
                  <a:cubicBezTo>
                    <a:pt x="706" y="1143"/>
                    <a:pt x="1849" y="1278"/>
                    <a:pt x="3092" y="1278"/>
                  </a:cubicBezTo>
                  <a:cubicBezTo>
                    <a:pt x="4202" y="1278"/>
                    <a:pt x="5344" y="1143"/>
                    <a:pt x="6050" y="975"/>
                  </a:cubicBezTo>
                  <a:lnTo>
                    <a:pt x="6050" y="841"/>
                  </a:lnTo>
                  <a:cubicBezTo>
                    <a:pt x="5748" y="437"/>
                    <a:pt x="4504" y="0"/>
                    <a:pt x="3092" y="0"/>
                  </a:cubicBezTo>
                  <a:close/>
                </a:path>
              </a:pathLst>
            </a:custGeom>
            <a:solidFill>
              <a:schemeClr val="dk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71" name="Google Shape;874;p31">
              <a:extLst>
                <a:ext uri="{FF2B5EF4-FFF2-40B4-BE49-F238E27FC236}">
                  <a16:creationId xmlns:a16="http://schemas.microsoft.com/office/drawing/2014/main" id="{C246D750-4F88-44F1-B651-143545F8DCDF}"/>
                </a:ext>
              </a:extLst>
            </p:cNvPr>
            <p:cNvSpPr/>
            <p:nvPr/>
          </p:nvSpPr>
          <p:spPr>
            <a:xfrm>
              <a:off x="5737423" y="3468130"/>
              <a:ext cx="217141" cy="311781"/>
            </a:xfrm>
            <a:custGeom>
              <a:avLst/>
              <a:gdLst/>
              <a:ahLst/>
              <a:cxnLst/>
              <a:rect l="l" t="t" r="r" b="b"/>
              <a:pathLst>
                <a:path w="6991" h="10038" extrusionOk="0">
                  <a:moveTo>
                    <a:pt x="2740" y="1"/>
                  </a:moveTo>
                  <a:cubicBezTo>
                    <a:pt x="2423" y="1"/>
                    <a:pt x="2107" y="33"/>
                    <a:pt x="1815" y="89"/>
                  </a:cubicBezTo>
                  <a:cubicBezTo>
                    <a:pt x="1378" y="89"/>
                    <a:pt x="672" y="89"/>
                    <a:pt x="404" y="224"/>
                  </a:cubicBezTo>
                  <a:cubicBezTo>
                    <a:pt x="1244" y="795"/>
                    <a:pt x="2353" y="358"/>
                    <a:pt x="2790" y="1635"/>
                  </a:cubicBezTo>
                  <a:cubicBezTo>
                    <a:pt x="3059" y="2610"/>
                    <a:pt x="2655" y="3181"/>
                    <a:pt x="2084" y="3719"/>
                  </a:cubicBezTo>
                  <a:cubicBezTo>
                    <a:pt x="1815" y="4021"/>
                    <a:pt x="1513" y="4156"/>
                    <a:pt x="1109" y="4425"/>
                  </a:cubicBezTo>
                  <a:cubicBezTo>
                    <a:pt x="135" y="5265"/>
                    <a:pt x="0" y="6811"/>
                    <a:pt x="1109" y="7651"/>
                  </a:cubicBezTo>
                  <a:cubicBezTo>
                    <a:pt x="1590" y="8132"/>
                    <a:pt x="2258" y="8293"/>
                    <a:pt x="2924" y="8293"/>
                  </a:cubicBezTo>
                  <a:cubicBezTo>
                    <a:pt x="3422" y="8293"/>
                    <a:pt x="3919" y="8203"/>
                    <a:pt x="4336" y="8088"/>
                  </a:cubicBezTo>
                  <a:cubicBezTo>
                    <a:pt x="4455" y="8064"/>
                    <a:pt x="4569" y="8052"/>
                    <a:pt x="4675" y="8052"/>
                  </a:cubicBezTo>
                  <a:cubicBezTo>
                    <a:pt x="5318" y="8052"/>
                    <a:pt x="5714" y="8476"/>
                    <a:pt x="5714" y="9197"/>
                  </a:cubicBezTo>
                  <a:lnTo>
                    <a:pt x="5714" y="10037"/>
                  </a:lnTo>
                  <a:cubicBezTo>
                    <a:pt x="5882" y="9768"/>
                    <a:pt x="6285" y="9466"/>
                    <a:pt x="6419" y="9197"/>
                  </a:cubicBezTo>
                  <a:cubicBezTo>
                    <a:pt x="6856" y="8626"/>
                    <a:pt x="6991" y="8222"/>
                    <a:pt x="6722" y="7517"/>
                  </a:cubicBezTo>
                  <a:cubicBezTo>
                    <a:pt x="6285" y="6676"/>
                    <a:pt x="5310" y="6676"/>
                    <a:pt x="4739" y="6105"/>
                  </a:cubicBezTo>
                  <a:cubicBezTo>
                    <a:pt x="3764" y="5399"/>
                    <a:pt x="5176" y="4727"/>
                    <a:pt x="5579" y="4021"/>
                  </a:cubicBezTo>
                  <a:cubicBezTo>
                    <a:pt x="5882" y="3450"/>
                    <a:pt x="5714" y="2610"/>
                    <a:pt x="5579" y="2038"/>
                  </a:cubicBezTo>
                  <a:cubicBezTo>
                    <a:pt x="5445" y="1198"/>
                    <a:pt x="4873" y="660"/>
                    <a:pt x="4033" y="224"/>
                  </a:cubicBezTo>
                  <a:cubicBezTo>
                    <a:pt x="3639" y="66"/>
                    <a:pt x="3188" y="1"/>
                    <a:pt x="2740" y="1"/>
                  </a:cubicBezTo>
                  <a:close/>
                </a:path>
              </a:pathLst>
            </a:custGeom>
            <a:solidFill>
              <a:schemeClr val="lt2"/>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72" name="Google Shape;875;p31">
              <a:extLst>
                <a:ext uri="{FF2B5EF4-FFF2-40B4-BE49-F238E27FC236}">
                  <a16:creationId xmlns:a16="http://schemas.microsoft.com/office/drawing/2014/main" id="{54BBFEEF-E539-4BED-BC87-677771587652}"/>
                </a:ext>
              </a:extLst>
            </p:cNvPr>
            <p:cNvSpPr/>
            <p:nvPr/>
          </p:nvSpPr>
          <p:spPr>
            <a:xfrm>
              <a:off x="5771869" y="3709933"/>
              <a:ext cx="143032" cy="43888"/>
            </a:xfrm>
            <a:custGeom>
              <a:avLst/>
              <a:gdLst/>
              <a:ahLst/>
              <a:cxnLst/>
              <a:rect l="l" t="t" r="r" b="b"/>
              <a:pathLst>
                <a:path w="4605" h="1413" extrusionOk="0">
                  <a:moveTo>
                    <a:pt x="1815" y="437"/>
                  </a:moveTo>
                  <a:lnTo>
                    <a:pt x="1815" y="437"/>
                  </a:lnTo>
                  <a:lnTo>
                    <a:pt x="1815" y="437"/>
                  </a:lnTo>
                  <a:lnTo>
                    <a:pt x="1815" y="437"/>
                  </a:lnTo>
                  <a:close/>
                  <a:moveTo>
                    <a:pt x="3227" y="303"/>
                  </a:moveTo>
                  <a:lnTo>
                    <a:pt x="3227" y="303"/>
                  </a:lnTo>
                  <a:lnTo>
                    <a:pt x="3227" y="303"/>
                  </a:lnTo>
                  <a:close/>
                  <a:moveTo>
                    <a:pt x="3227" y="303"/>
                  </a:moveTo>
                  <a:lnTo>
                    <a:pt x="3227" y="303"/>
                  </a:lnTo>
                  <a:lnTo>
                    <a:pt x="3227" y="303"/>
                  </a:lnTo>
                  <a:close/>
                  <a:moveTo>
                    <a:pt x="3630" y="303"/>
                  </a:moveTo>
                  <a:cubicBezTo>
                    <a:pt x="4201" y="303"/>
                    <a:pt x="4605" y="706"/>
                    <a:pt x="4605" y="1412"/>
                  </a:cubicBezTo>
                  <a:cubicBezTo>
                    <a:pt x="4605" y="706"/>
                    <a:pt x="4201" y="303"/>
                    <a:pt x="3630" y="303"/>
                  </a:cubicBezTo>
                  <a:close/>
                  <a:moveTo>
                    <a:pt x="3630" y="303"/>
                  </a:moveTo>
                  <a:lnTo>
                    <a:pt x="3630" y="303"/>
                  </a:lnTo>
                  <a:lnTo>
                    <a:pt x="3630" y="303"/>
                  </a:lnTo>
                  <a:lnTo>
                    <a:pt x="3630" y="303"/>
                  </a:lnTo>
                  <a:close/>
                  <a:moveTo>
                    <a:pt x="0" y="1"/>
                  </a:moveTo>
                  <a:cubicBezTo>
                    <a:pt x="572" y="303"/>
                    <a:pt x="1109" y="437"/>
                    <a:pt x="1815" y="437"/>
                  </a:cubicBezTo>
                  <a:cubicBezTo>
                    <a:pt x="1109" y="437"/>
                    <a:pt x="572" y="303"/>
                    <a:pt x="0" y="1"/>
                  </a:cubicBezTo>
                  <a:close/>
                </a:path>
              </a:pathLst>
            </a:custGeom>
            <a:solidFill>
              <a:srgbClr val="FAF2D5"/>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73" name="Google Shape;876;p31">
              <a:extLst>
                <a:ext uri="{FF2B5EF4-FFF2-40B4-BE49-F238E27FC236}">
                  <a16:creationId xmlns:a16="http://schemas.microsoft.com/office/drawing/2014/main" id="{2B3773D8-C799-43E8-8C86-5169C737CE05}"/>
                </a:ext>
              </a:extLst>
            </p:cNvPr>
            <p:cNvSpPr/>
            <p:nvPr/>
          </p:nvSpPr>
          <p:spPr>
            <a:xfrm>
              <a:off x="5749940" y="3583612"/>
              <a:ext cx="191051" cy="196300"/>
            </a:xfrm>
            <a:custGeom>
              <a:avLst/>
              <a:gdLst/>
              <a:ahLst/>
              <a:cxnLst/>
              <a:rect l="l" t="t" r="r" b="b"/>
              <a:pathLst>
                <a:path w="6151" h="6320" extrusionOk="0">
                  <a:moveTo>
                    <a:pt x="1681" y="1"/>
                  </a:moveTo>
                  <a:lnTo>
                    <a:pt x="1681" y="1"/>
                  </a:lnTo>
                  <a:cubicBezTo>
                    <a:pt x="1412" y="303"/>
                    <a:pt x="1110" y="438"/>
                    <a:pt x="706" y="707"/>
                  </a:cubicBezTo>
                  <a:cubicBezTo>
                    <a:pt x="269" y="1144"/>
                    <a:pt x="1" y="1849"/>
                    <a:pt x="1" y="2387"/>
                  </a:cubicBezTo>
                  <a:cubicBezTo>
                    <a:pt x="1" y="2958"/>
                    <a:pt x="135" y="3664"/>
                    <a:pt x="706" y="3933"/>
                  </a:cubicBezTo>
                  <a:lnTo>
                    <a:pt x="706" y="4068"/>
                  </a:lnTo>
                  <a:cubicBezTo>
                    <a:pt x="1278" y="4370"/>
                    <a:pt x="1815" y="4504"/>
                    <a:pt x="2521" y="4504"/>
                  </a:cubicBezTo>
                  <a:cubicBezTo>
                    <a:pt x="2958" y="4504"/>
                    <a:pt x="3361" y="4504"/>
                    <a:pt x="3933" y="4370"/>
                  </a:cubicBezTo>
                  <a:lnTo>
                    <a:pt x="4336" y="4370"/>
                  </a:lnTo>
                  <a:cubicBezTo>
                    <a:pt x="4907" y="4370"/>
                    <a:pt x="5311" y="4773"/>
                    <a:pt x="5311" y="5479"/>
                  </a:cubicBezTo>
                  <a:lnTo>
                    <a:pt x="5311" y="5614"/>
                  </a:lnTo>
                  <a:lnTo>
                    <a:pt x="5311" y="6319"/>
                  </a:lnTo>
                  <a:cubicBezTo>
                    <a:pt x="5479" y="6050"/>
                    <a:pt x="5882" y="5748"/>
                    <a:pt x="6016" y="5479"/>
                  </a:cubicBezTo>
                  <a:cubicBezTo>
                    <a:pt x="6151" y="4202"/>
                    <a:pt x="4638" y="3664"/>
                    <a:pt x="4638" y="3664"/>
                  </a:cubicBezTo>
                  <a:cubicBezTo>
                    <a:pt x="1547" y="2958"/>
                    <a:pt x="1412" y="1144"/>
                    <a:pt x="1681" y="1"/>
                  </a:cubicBezTo>
                  <a:close/>
                </a:path>
              </a:pathLst>
            </a:custGeom>
            <a:solidFill>
              <a:schemeClr val="accen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74" name="Google Shape;877;p31">
              <a:extLst>
                <a:ext uri="{FF2B5EF4-FFF2-40B4-BE49-F238E27FC236}">
                  <a16:creationId xmlns:a16="http://schemas.microsoft.com/office/drawing/2014/main" id="{D40E385E-8D1B-4C97-B697-5CAEFBD04599}"/>
                </a:ext>
              </a:extLst>
            </p:cNvPr>
            <p:cNvSpPr/>
            <p:nvPr/>
          </p:nvSpPr>
          <p:spPr>
            <a:xfrm>
              <a:off x="5984817" y="3614951"/>
              <a:ext cx="91876" cy="199406"/>
            </a:xfrm>
            <a:custGeom>
              <a:avLst/>
              <a:gdLst/>
              <a:ahLst/>
              <a:cxnLst/>
              <a:rect l="l" t="t" r="r" b="b"/>
              <a:pathLst>
                <a:path w="2958" h="6420" extrusionOk="0">
                  <a:moveTo>
                    <a:pt x="1950" y="0"/>
                  </a:moveTo>
                  <a:lnTo>
                    <a:pt x="1815" y="135"/>
                  </a:lnTo>
                  <a:cubicBezTo>
                    <a:pt x="1412" y="403"/>
                    <a:pt x="841" y="538"/>
                    <a:pt x="572" y="975"/>
                  </a:cubicBezTo>
                  <a:cubicBezTo>
                    <a:pt x="572" y="1109"/>
                    <a:pt x="437" y="1244"/>
                    <a:pt x="437" y="1378"/>
                  </a:cubicBezTo>
                  <a:cubicBezTo>
                    <a:pt x="135" y="1815"/>
                    <a:pt x="135" y="2353"/>
                    <a:pt x="135" y="2790"/>
                  </a:cubicBezTo>
                  <a:cubicBezTo>
                    <a:pt x="269" y="3495"/>
                    <a:pt x="841" y="4033"/>
                    <a:pt x="975" y="4605"/>
                  </a:cubicBezTo>
                  <a:cubicBezTo>
                    <a:pt x="1110" y="5310"/>
                    <a:pt x="572" y="6016"/>
                    <a:pt x="0" y="6419"/>
                  </a:cubicBezTo>
                  <a:cubicBezTo>
                    <a:pt x="572" y="6151"/>
                    <a:pt x="1110" y="6016"/>
                    <a:pt x="1546" y="5714"/>
                  </a:cubicBezTo>
                  <a:cubicBezTo>
                    <a:pt x="1681" y="5579"/>
                    <a:pt x="1950" y="5445"/>
                    <a:pt x="2118" y="5310"/>
                  </a:cubicBezTo>
                  <a:cubicBezTo>
                    <a:pt x="2387" y="5041"/>
                    <a:pt x="2656" y="4739"/>
                    <a:pt x="2790" y="4201"/>
                  </a:cubicBezTo>
                  <a:cubicBezTo>
                    <a:pt x="2958" y="3495"/>
                    <a:pt x="2252" y="3059"/>
                    <a:pt x="1815" y="2655"/>
                  </a:cubicBezTo>
                  <a:cubicBezTo>
                    <a:pt x="841" y="1681"/>
                    <a:pt x="1546" y="840"/>
                    <a:pt x="1950" y="0"/>
                  </a:cubicBezTo>
                  <a:close/>
                </a:path>
              </a:pathLst>
            </a:custGeom>
            <a:solidFill>
              <a:schemeClr val="lt2"/>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75" name="Google Shape;878;p31">
              <a:extLst>
                <a:ext uri="{FF2B5EF4-FFF2-40B4-BE49-F238E27FC236}">
                  <a16:creationId xmlns:a16="http://schemas.microsoft.com/office/drawing/2014/main" id="{9F7138B4-2364-403C-83EA-A5046722AF43}"/>
                </a:ext>
              </a:extLst>
            </p:cNvPr>
            <p:cNvSpPr/>
            <p:nvPr/>
          </p:nvSpPr>
          <p:spPr>
            <a:xfrm>
              <a:off x="5984817" y="3645204"/>
              <a:ext cx="74140" cy="169153"/>
            </a:xfrm>
            <a:custGeom>
              <a:avLst/>
              <a:gdLst/>
              <a:ahLst/>
              <a:cxnLst/>
              <a:rect l="l" t="t" r="r" b="b"/>
              <a:pathLst>
                <a:path w="2387" h="5446" extrusionOk="0">
                  <a:moveTo>
                    <a:pt x="572" y="1"/>
                  </a:moveTo>
                  <a:lnTo>
                    <a:pt x="572" y="1"/>
                  </a:lnTo>
                  <a:cubicBezTo>
                    <a:pt x="568" y="24"/>
                    <a:pt x="565" y="47"/>
                    <a:pt x="561" y="70"/>
                  </a:cubicBezTo>
                  <a:lnTo>
                    <a:pt x="561" y="70"/>
                  </a:lnTo>
                  <a:cubicBezTo>
                    <a:pt x="568" y="47"/>
                    <a:pt x="572" y="24"/>
                    <a:pt x="572" y="1"/>
                  </a:cubicBezTo>
                  <a:close/>
                  <a:moveTo>
                    <a:pt x="561" y="70"/>
                  </a:moveTo>
                  <a:lnTo>
                    <a:pt x="561" y="70"/>
                  </a:lnTo>
                  <a:cubicBezTo>
                    <a:pt x="530" y="181"/>
                    <a:pt x="437" y="293"/>
                    <a:pt x="437" y="404"/>
                  </a:cubicBezTo>
                  <a:cubicBezTo>
                    <a:pt x="269" y="707"/>
                    <a:pt x="135" y="1110"/>
                    <a:pt x="135" y="1379"/>
                  </a:cubicBezTo>
                  <a:lnTo>
                    <a:pt x="135" y="1816"/>
                  </a:lnTo>
                  <a:cubicBezTo>
                    <a:pt x="269" y="2521"/>
                    <a:pt x="841" y="3059"/>
                    <a:pt x="975" y="3631"/>
                  </a:cubicBezTo>
                  <a:lnTo>
                    <a:pt x="975" y="3899"/>
                  </a:lnTo>
                  <a:cubicBezTo>
                    <a:pt x="975" y="4202"/>
                    <a:pt x="841" y="4605"/>
                    <a:pt x="572" y="4908"/>
                  </a:cubicBezTo>
                  <a:cubicBezTo>
                    <a:pt x="437" y="5177"/>
                    <a:pt x="269" y="5311"/>
                    <a:pt x="0" y="5445"/>
                  </a:cubicBezTo>
                  <a:cubicBezTo>
                    <a:pt x="572" y="5177"/>
                    <a:pt x="1110" y="5042"/>
                    <a:pt x="1546" y="4740"/>
                  </a:cubicBezTo>
                  <a:cubicBezTo>
                    <a:pt x="1681" y="4605"/>
                    <a:pt x="1950" y="4471"/>
                    <a:pt x="2118" y="4336"/>
                  </a:cubicBezTo>
                  <a:cubicBezTo>
                    <a:pt x="2387" y="3227"/>
                    <a:pt x="1412" y="2387"/>
                    <a:pt x="1412" y="2387"/>
                  </a:cubicBezTo>
                  <a:cubicBezTo>
                    <a:pt x="595" y="1700"/>
                    <a:pt x="445" y="887"/>
                    <a:pt x="561" y="70"/>
                  </a:cubicBezTo>
                  <a:close/>
                </a:path>
              </a:pathLst>
            </a:custGeom>
            <a:solidFill>
              <a:schemeClr val="accen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76" name="Google Shape;879;p31">
              <a:extLst>
                <a:ext uri="{FF2B5EF4-FFF2-40B4-BE49-F238E27FC236}">
                  <a16:creationId xmlns:a16="http://schemas.microsoft.com/office/drawing/2014/main" id="{3D4D5DFF-3C49-4816-82FB-23A8C5A3BE4E}"/>
                </a:ext>
              </a:extLst>
            </p:cNvPr>
            <p:cNvSpPr/>
            <p:nvPr/>
          </p:nvSpPr>
          <p:spPr>
            <a:xfrm>
              <a:off x="5972300" y="3370663"/>
              <a:ext cx="73084" cy="78334"/>
            </a:xfrm>
            <a:custGeom>
              <a:avLst/>
              <a:gdLst/>
              <a:ahLst/>
              <a:cxnLst/>
              <a:rect l="l" t="t" r="r" b="b"/>
              <a:pathLst>
                <a:path w="2353" h="2522" extrusionOk="0">
                  <a:moveTo>
                    <a:pt x="1244" y="1"/>
                  </a:moveTo>
                  <a:cubicBezTo>
                    <a:pt x="538" y="1"/>
                    <a:pt x="0" y="572"/>
                    <a:pt x="0" y="1278"/>
                  </a:cubicBezTo>
                  <a:cubicBezTo>
                    <a:pt x="0" y="1984"/>
                    <a:pt x="538" y="2521"/>
                    <a:pt x="1244" y="2521"/>
                  </a:cubicBezTo>
                  <a:cubicBezTo>
                    <a:pt x="1815" y="2521"/>
                    <a:pt x="2353" y="1984"/>
                    <a:pt x="2353" y="1278"/>
                  </a:cubicBezTo>
                  <a:cubicBezTo>
                    <a:pt x="2353" y="572"/>
                    <a:pt x="1815" y="1"/>
                    <a:pt x="1244" y="1"/>
                  </a:cubicBezTo>
                  <a:close/>
                </a:path>
              </a:pathLst>
            </a:custGeom>
            <a:solidFill>
              <a:srgbClr val="FFFFFF"/>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77" name="Google Shape;880;p31">
              <a:extLst>
                <a:ext uri="{FF2B5EF4-FFF2-40B4-BE49-F238E27FC236}">
                  <a16:creationId xmlns:a16="http://schemas.microsoft.com/office/drawing/2014/main" id="{BA6734D9-17BA-4695-8A23-F827A9EBF40E}"/>
                </a:ext>
              </a:extLst>
            </p:cNvPr>
            <p:cNvSpPr/>
            <p:nvPr/>
          </p:nvSpPr>
          <p:spPr>
            <a:xfrm>
              <a:off x="6398196" y="3353953"/>
              <a:ext cx="74140" cy="73115"/>
            </a:xfrm>
            <a:custGeom>
              <a:avLst/>
              <a:gdLst/>
              <a:ahLst/>
              <a:cxnLst/>
              <a:rect l="l" t="t" r="r" b="b"/>
              <a:pathLst>
                <a:path w="2387" h="2354" extrusionOk="0">
                  <a:moveTo>
                    <a:pt x="1110" y="1"/>
                  </a:moveTo>
                  <a:cubicBezTo>
                    <a:pt x="404" y="1"/>
                    <a:pt x="0" y="539"/>
                    <a:pt x="0" y="1110"/>
                  </a:cubicBezTo>
                  <a:cubicBezTo>
                    <a:pt x="0" y="1816"/>
                    <a:pt x="404" y="2354"/>
                    <a:pt x="1110" y="2354"/>
                  </a:cubicBezTo>
                  <a:cubicBezTo>
                    <a:pt x="1815" y="2354"/>
                    <a:pt x="2387" y="1816"/>
                    <a:pt x="2387" y="1110"/>
                  </a:cubicBezTo>
                  <a:cubicBezTo>
                    <a:pt x="2387" y="539"/>
                    <a:pt x="1815" y="1"/>
                    <a:pt x="1110" y="1"/>
                  </a:cubicBezTo>
                  <a:close/>
                </a:path>
              </a:pathLst>
            </a:custGeom>
            <a:solidFill>
              <a:srgbClr val="FFFFFF"/>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78" name="Google Shape;881;p31">
              <a:extLst>
                <a:ext uri="{FF2B5EF4-FFF2-40B4-BE49-F238E27FC236}">
                  <a16:creationId xmlns:a16="http://schemas.microsoft.com/office/drawing/2014/main" id="{2F8C6642-4A15-47F7-93E0-02DBA4E3FEDB}"/>
                </a:ext>
              </a:extLst>
            </p:cNvPr>
            <p:cNvSpPr/>
            <p:nvPr/>
          </p:nvSpPr>
          <p:spPr>
            <a:xfrm>
              <a:off x="5949809" y="4373187"/>
              <a:ext cx="674377" cy="457578"/>
            </a:xfrm>
            <a:custGeom>
              <a:avLst/>
              <a:gdLst/>
              <a:ahLst/>
              <a:cxnLst/>
              <a:rect l="l" t="t" r="r" b="b"/>
              <a:pathLst>
                <a:path w="21712" h="14732" extrusionOk="0">
                  <a:moveTo>
                    <a:pt x="18426" y="1"/>
                  </a:moveTo>
                  <a:cubicBezTo>
                    <a:pt x="17914" y="1"/>
                    <a:pt x="17394" y="109"/>
                    <a:pt x="16939" y="313"/>
                  </a:cubicBezTo>
                  <a:lnTo>
                    <a:pt x="16805" y="313"/>
                  </a:lnTo>
                  <a:lnTo>
                    <a:pt x="13713" y="1725"/>
                  </a:lnTo>
                  <a:lnTo>
                    <a:pt x="9243" y="3674"/>
                  </a:lnTo>
                  <a:lnTo>
                    <a:pt x="5042" y="5489"/>
                  </a:lnTo>
                  <a:cubicBezTo>
                    <a:pt x="4739" y="5623"/>
                    <a:pt x="4336" y="5926"/>
                    <a:pt x="4201" y="6329"/>
                  </a:cubicBezTo>
                  <a:lnTo>
                    <a:pt x="4067" y="6464"/>
                  </a:lnTo>
                  <a:lnTo>
                    <a:pt x="0" y="12917"/>
                  </a:lnTo>
                  <a:lnTo>
                    <a:pt x="2219" y="14731"/>
                  </a:lnTo>
                  <a:lnTo>
                    <a:pt x="7260" y="9556"/>
                  </a:lnTo>
                  <a:lnTo>
                    <a:pt x="15393" y="8850"/>
                  </a:lnTo>
                  <a:lnTo>
                    <a:pt x="16368" y="8715"/>
                  </a:lnTo>
                  <a:cubicBezTo>
                    <a:pt x="17645" y="8715"/>
                    <a:pt x="18754" y="8144"/>
                    <a:pt x="19729" y="7438"/>
                  </a:cubicBezTo>
                  <a:cubicBezTo>
                    <a:pt x="20569" y="6598"/>
                    <a:pt x="21275" y="5489"/>
                    <a:pt x="21712" y="4380"/>
                  </a:cubicBezTo>
                  <a:lnTo>
                    <a:pt x="21712" y="3540"/>
                  </a:lnTo>
                  <a:lnTo>
                    <a:pt x="21712" y="2968"/>
                  </a:lnTo>
                  <a:cubicBezTo>
                    <a:pt x="21543" y="1994"/>
                    <a:pt x="21006" y="1019"/>
                    <a:pt x="20031" y="448"/>
                  </a:cubicBezTo>
                  <a:cubicBezTo>
                    <a:pt x="19583" y="143"/>
                    <a:pt x="19010" y="1"/>
                    <a:pt x="18426" y="1"/>
                  </a:cubicBezTo>
                  <a:close/>
                </a:path>
              </a:pathLst>
            </a:custGeom>
            <a:solidFill>
              <a:srgbClr val="BDB8FF"/>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sp>
        <p:nvSpPr>
          <p:cNvPr id="236" name="TextBox 235">
            <a:extLst>
              <a:ext uri="{FF2B5EF4-FFF2-40B4-BE49-F238E27FC236}">
                <a16:creationId xmlns:a16="http://schemas.microsoft.com/office/drawing/2014/main" id="{BD5E5673-0E4E-473F-B799-62CE61F371DC}"/>
              </a:ext>
            </a:extLst>
          </p:cNvPr>
          <p:cNvSpPr txBox="1"/>
          <p:nvPr userDrawn="1"/>
        </p:nvSpPr>
        <p:spPr>
          <a:xfrm>
            <a:off x="3251712" y="1179490"/>
            <a:ext cx="2795056" cy="4074192"/>
          </a:xfrm>
          <a:prstGeom prst="rect">
            <a:avLst/>
          </a:prstGeom>
          <a:noFill/>
        </p:spPr>
        <p:txBody>
          <a:bodyPr wrap="square" rtlCol="0">
            <a:spAutoFit/>
          </a:bodyPr>
          <a:lstStyle/>
          <a:p>
            <a:pPr algn="ctr"/>
            <a:r>
              <a:rPr lang="vi-VN" sz="8625" dirty="0">
                <a:solidFill>
                  <a:srgbClr val="002D89">
                    <a:lumMod val="50000"/>
                  </a:srgbClr>
                </a:solidFill>
                <a:latin typeface="UTM Cookies"/>
              </a:rPr>
              <a:t>KHÁM PHÁ</a:t>
            </a:r>
          </a:p>
        </p:txBody>
      </p:sp>
    </p:spTree>
    <p:extLst>
      <p:ext uri="{BB962C8B-B14F-4D97-AF65-F5344CB8AC3E}">
        <p14:creationId xmlns:p14="http://schemas.microsoft.com/office/powerpoint/2010/main" val="74695547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100"/>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117"/>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119"/>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114"/>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118"/>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103"/>
                                        </p:tgtEl>
                                      </p:cBhvr>
                                      <p:by x="150000" y="150000"/>
                                    </p:animScale>
                                  </p:childTnLst>
                                </p:cTn>
                              </p:par>
                              <p:par>
                                <p:cTn id="17" presetID="16" presetClass="entr" presetSubtype="21"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Effect transition="in" filter="barn(inVertical)">
                                      <p:cBhvr>
                                        <p:cTn id="19" dur="500"/>
                                        <p:tgtEl>
                                          <p:spTgt spid="98"/>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99"/>
                                        </p:tgtEl>
                                        <p:attrNameLst>
                                          <p:attrName>style.visibility</p:attrName>
                                        </p:attrNameLst>
                                      </p:cBhvr>
                                      <p:to>
                                        <p:strVal val="visible"/>
                                      </p:to>
                                    </p:set>
                                    <p:animEffect transition="in" filter="barn(inVertical)">
                                      <p:cBhvr>
                                        <p:cTn id="22" dur="500"/>
                                        <p:tgtEl>
                                          <p:spTgt spid="99"/>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97"/>
                                        </p:tgtEl>
                                        <p:attrNameLst>
                                          <p:attrName>style.visibility</p:attrName>
                                        </p:attrNameLst>
                                      </p:cBhvr>
                                      <p:to>
                                        <p:strVal val="visible"/>
                                      </p:to>
                                    </p:set>
                                    <p:animEffect transition="in" filter="fade">
                                      <p:cBhvr>
                                        <p:cTn id="26" dur="500"/>
                                        <p:tgtEl>
                                          <p:spTgt spid="97"/>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122"/>
                                        </p:tgtEl>
                                        <p:attrNameLst>
                                          <p:attrName>style.visibility</p:attrName>
                                        </p:attrNameLst>
                                      </p:cBhvr>
                                      <p:to>
                                        <p:strVal val="visible"/>
                                      </p:to>
                                    </p:set>
                                    <p:anim calcmode="lin" valueType="num">
                                      <p:cBhvr>
                                        <p:cTn id="30" dur="1000" fill="hold"/>
                                        <p:tgtEl>
                                          <p:spTgt spid="122"/>
                                        </p:tgtEl>
                                        <p:attrNameLst>
                                          <p:attrName>ppt_w</p:attrName>
                                        </p:attrNameLst>
                                      </p:cBhvr>
                                      <p:tavLst>
                                        <p:tav tm="0">
                                          <p:val>
                                            <p:fltVal val="0"/>
                                          </p:val>
                                        </p:tav>
                                        <p:tav tm="100000">
                                          <p:val>
                                            <p:strVal val="#ppt_w"/>
                                          </p:val>
                                        </p:tav>
                                      </p:tavLst>
                                    </p:anim>
                                    <p:anim calcmode="lin" valueType="num">
                                      <p:cBhvr>
                                        <p:cTn id="31" dur="1000" fill="hold"/>
                                        <p:tgtEl>
                                          <p:spTgt spid="122"/>
                                        </p:tgtEl>
                                        <p:attrNameLst>
                                          <p:attrName>ppt_h</p:attrName>
                                        </p:attrNameLst>
                                      </p:cBhvr>
                                      <p:tavLst>
                                        <p:tav tm="0">
                                          <p:val>
                                            <p:fltVal val="0"/>
                                          </p:val>
                                        </p:tav>
                                        <p:tav tm="100000">
                                          <p:val>
                                            <p:strVal val="#ppt_h"/>
                                          </p:val>
                                        </p:tav>
                                      </p:tavLst>
                                    </p:anim>
                                    <p:anim calcmode="lin" valueType="num">
                                      <p:cBhvr>
                                        <p:cTn id="32" dur="1000" fill="hold"/>
                                        <p:tgtEl>
                                          <p:spTgt spid="122"/>
                                        </p:tgtEl>
                                        <p:attrNameLst>
                                          <p:attrName>style.rotation</p:attrName>
                                        </p:attrNameLst>
                                      </p:cBhvr>
                                      <p:tavLst>
                                        <p:tav tm="0">
                                          <p:val>
                                            <p:fltVal val="90"/>
                                          </p:val>
                                        </p:tav>
                                        <p:tav tm="100000">
                                          <p:val>
                                            <p:fltVal val="0"/>
                                          </p:val>
                                        </p:tav>
                                      </p:tavLst>
                                    </p:anim>
                                    <p:animEffect transition="in" filter="fade">
                                      <p:cBhvr>
                                        <p:cTn id="33" dur="1000"/>
                                        <p:tgtEl>
                                          <p:spTgt spid="122"/>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236"/>
                                        </p:tgtEl>
                                        <p:attrNameLst>
                                          <p:attrName>style.visibility</p:attrName>
                                        </p:attrNameLst>
                                      </p:cBhvr>
                                      <p:to>
                                        <p:strVal val="visible"/>
                                      </p:to>
                                    </p:set>
                                    <p:animEffect transition="in" filter="randombar(horizontal)">
                                      <p:cBhvr>
                                        <p:cTn id="37" dur="500"/>
                                        <p:tgtEl>
                                          <p:spTgt spid="2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117" grpId="0" animBg="1"/>
      <p:bldP spid="118" grpId="0" animBg="1"/>
      <p:bldP spid="236" grpId="0"/>
    </p:bldLst>
  </p:timing>
</p:sldLayout>
</file>

<file path=ppt/slideLayouts/slideLayout91.xml><?xml version="1.0" encoding="utf-8"?>
<p:sldLayout xmlns:a="http://schemas.openxmlformats.org/drawingml/2006/main" xmlns:r="http://schemas.openxmlformats.org/officeDocument/2006/relationships" xmlns:p="http://schemas.openxmlformats.org/presentationml/2006/main" preserve="1" userDrawn="1">
  <p:cSld name="18_Title and Content">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297023" y="164692"/>
            <a:ext cx="8712950" cy="4681543"/>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FFE285"/>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endParaRPr sz="1350" dirty="0">
                <a:solidFill>
                  <a:prstClr val="black"/>
                </a:solidFill>
                <a:latin typeface="Times New Roman" panose="02020603050405020304" pitchFamily="18" charset="0"/>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349391" y="661836"/>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150354" y="680331"/>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168122" y="742296"/>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393811" y="710860"/>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151248" y="688672"/>
            <a:ext cx="335912"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348498" y="1122388"/>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49460" y="1140883"/>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167228" y="1202847"/>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392918" y="1171412"/>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150353" y="1149223"/>
            <a:ext cx="335912"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347604" y="1582939"/>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48567" y="1601434"/>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166334" y="1663399"/>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392025" y="1631963"/>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49460" y="1609774"/>
            <a:ext cx="335912"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346711" y="2043490"/>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47673" y="2061986"/>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165441" y="2123950"/>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391130" y="2092515"/>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48567" y="2070326"/>
            <a:ext cx="335912"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345817" y="2504042"/>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46779" y="2522537"/>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164548" y="2584501"/>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390237" y="2553066"/>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47674" y="2530877"/>
            <a:ext cx="335912"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344924" y="2964593"/>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45886" y="2983088"/>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163654" y="3045053"/>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389344" y="3013617"/>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46779" y="2991429"/>
            <a:ext cx="335912"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344030" y="3425145"/>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44993" y="3443640"/>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162760" y="3505604"/>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388450" y="3474169"/>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45886" y="3451980"/>
            <a:ext cx="335912"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343137" y="3885696"/>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44100" y="3904191"/>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161867" y="3966156"/>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387556" y="3934720"/>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44993" y="3912531"/>
            <a:ext cx="335912"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342243" y="4346247"/>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43205" y="4364743"/>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160973" y="4426707"/>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386663" y="4395272"/>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44099" y="4373083"/>
            <a:ext cx="335912"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2319402" y="817835"/>
            <a:ext cx="4163971" cy="3549164"/>
          </a:xfrm>
          <a:prstGeom prst="rect">
            <a:avLst/>
          </a:prstGeom>
          <a:solidFill>
            <a:schemeClr val="accent6">
              <a:lumMod val="40000"/>
              <a:lumOff val="60000"/>
            </a:schemeClr>
          </a:solidFill>
          <a:ln>
            <a:noFill/>
          </a:ln>
        </p:spPr>
        <p:txBody>
          <a:bodyPr spcFirstLastPara="1" wrap="square" lIns="68569" tIns="68569" rIns="68569" bIns="68569" anchor="ctr" anchorCtr="0">
            <a:noAutofit/>
          </a:bodyPr>
          <a:lstStyle/>
          <a:p>
            <a:endParaRPr sz="375" dirty="0">
              <a:solidFill>
                <a:prstClr val="black"/>
              </a:solidFill>
              <a:latin typeface="Times New Roman" panose="02020603050405020304" pitchFamily="18" charset="0"/>
            </a:endParaRPr>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109020" y="579882"/>
            <a:ext cx="963357" cy="100291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4">
              <a:lumMod val="60000"/>
              <a:lumOff val="40000"/>
            </a:schemeClr>
          </a:solidFill>
          <a:ln>
            <a:noFill/>
          </a:ln>
        </p:spPr>
        <p:txBody>
          <a:bodyPr spcFirstLastPara="1" wrap="square" lIns="68569" tIns="68569" rIns="68569" bIns="68569" anchor="ctr" anchorCtr="0">
            <a:noAutofit/>
          </a:bodyPr>
          <a:lstStyle/>
          <a:p>
            <a:endParaRPr sz="375">
              <a:solidFill>
                <a:prstClr val="black"/>
              </a:solidFill>
              <a:latin typeface="Times New Roman" panose="02020603050405020304" pitchFamily="18" charset="0"/>
            </a:endParaRPr>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5732065" y="772338"/>
            <a:ext cx="1160589" cy="832447"/>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92D050"/>
          </a:solidFill>
          <a:ln>
            <a:noFill/>
          </a:ln>
        </p:spPr>
        <p:txBody>
          <a:bodyPr spcFirstLastPara="1" wrap="square" lIns="68569" tIns="68569" rIns="68569" bIns="68569" anchor="ctr" anchorCtr="0">
            <a:noAutofit/>
          </a:bodyPr>
          <a:lstStyle/>
          <a:p>
            <a:endParaRPr sz="375">
              <a:solidFill>
                <a:prstClr val="black"/>
              </a:solidFill>
              <a:latin typeface="Times New Roman" panose="02020603050405020304" pitchFamily="18" charset="0"/>
            </a:endParaRPr>
          </a:p>
        </p:txBody>
      </p:sp>
      <p:grpSp>
        <p:nvGrpSpPr>
          <p:cNvPr id="236" name="Google Shape;631;p30">
            <a:extLst>
              <a:ext uri="{FF2B5EF4-FFF2-40B4-BE49-F238E27FC236}">
                <a16:creationId xmlns:a16="http://schemas.microsoft.com/office/drawing/2014/main" id="{CD1EBE97-8F9B-460E-9BC5-FD02CD5043DA}"/>
              </a:ext>
            </a:extLst>
          </p:cNvPr>
          <p:cNvGrpSpPr/>
          <p:nvPr userDrawn="1"/>
        </p:nvGrpSpPr>
        <p:grpSpPr>
          <a:xfrm>
            <a:off x="5756408" y="2717573"/>
            <a:ext cx="982609" cy="1865200"/>
            <a:chOff x="961250" y="234750"/>
            <a:chExt cx="1222525" cy="2320700"/>
          </a:xfrm>
        </p:grpSpPr>
        <p:sp>
          <p:nvSpPr>
            <p:cNvPr id="237" name="Google Shape;632;p30">
              <a:extLst>
                <a:ext uri="{FF2B5EF4-FFF2-40B4-BE49-F238E27FC236}">
                  <a16:creationId xmlns:a16="http://schemas.microsoft.com/office/drawing/2014/main" id="{687291A7-7C04-436D-8909-2F2DB91394D5}"/>
                </a:ext>
              </a:extLst>
            </p:cNvPr>
            <p:cNvSpPr/>
            <p:nvPr/>
          </p:nvSpPr>
          <p:spPr>
            <a:xfrm>
              <a:off x="1529225" y="1558100"/>
              <a:ext cx="189075" cy="241150"/>
            </a:xfrm>
            <a:custGeom>
              <a:avLst/>
              <a:gdLst/>
              <a:ahLst/>
              <a:cxnLst/>
              <a:rect l="l" t="t" r="r" b="b"/>
              <a:pathLst>
                <a:path w="7563" h="9646" extrusionOk="0">
                  <a:moveTo>
                    <a:pt x="2353" y="0"/>
                  </a:moveTo>
                  <a:cubicBezTo>
                    <a:pt x="1378" y="0"/>
                    <a:pt x="404" y="572"/>
                    <a:pt x="135" y="1681"/>
                  </a:cubicBezTo>
                  <a:cubicBezTo>
                    <a:pt x="0" y="2252"/>
                    <a:pt x="0" y="2790"/>
                    <a:pt x="269" y="3361"/>
                  </a:cubicBezTo>
                  <a:lnTo>
                    <a:pt x="3496" y="9646"/>
                  </a:lnTo>
                  <a:lnTo>
                    <a:pt x="7562" y="7562"/>
                  </a:lnTo>
                  <a:lnTo>
                    <a:pt x="6857" y="4907"/>
                  </a:lnTo>
                  <a:cubicBezTo>
                    <a:pt x="6722" y="3932"/>
                    <a:pt x="6285" y="3092"/>
                    <a:pt x="5580" y="2252"/>
                  </a:cubicBezTo>
                  <a:cubicBezTo>
                    <a:pt x="5042" y="1546"/>
                    <a:pt x="4336" y="840"/>
                    <a:pt x="3496" y="269"/>
                  </a:cubicBezTo>
                  <a:cubicBezTo>
                    <a:pt x="3059" y="135"/>
                    <a:pt x="2790" y="0"/>
                    <a:pt x="2353" y="0"/>
                  </a:cubicBezTo>
                  <a:close/>
                </a:path>
              </a:pathLst>
            </a:custGeom>
            <a:solidFill>
              <a:srgbClr val="D07752"/>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38" name="Google Shape;633;p30">
              <a:extLst>
                <a:ext uri="{FF2B5EF4-FFF2-40B4-BE49-F238E27FC236}">
                  <a16:creationId xmlns:a16="http://schemas.microsoft.com/office/drawing/2014/main" id="{F72938D2-902A-4133-8C58-B3B12FE4D0FF}"/>
                </a:ext>
              </a:extLst>
            </p:cNvPr>
            <p:cNvSpPr/>
            <p:nvPr/>
          </p:nvSpPr>
          <p:spPr>
            <a:xfrm>
              <a:off x="1647700" y="1816875"/>
              <a:ext cx="206725" cy="252400"/>
            </a:xfrm>
            <a:custGeom>
              <a:avLst/>
              <a:gdLst/>
              <a:ahLst/>
              <a:cxnLst/>
              <a:rect l="l" t="t" r="r" b="b"/>
              <a:pathLst>
                <a:path w="8269" h="10096" extrusionOk="0">
                  <a:moveTo>
                    <a:pt x="3361" y="1"/>
                  </a:moveTo>
                  <a:lnTo>
                    <a:pt x="0" y="1816"/>
                  </a:lnTo>
                  <a:lnTo>
                    <a:pt x="3664" y="8840"/>
                  </a:lnTo>
                  <a:cubicBezTo>
                    <a:pt x="3933" y="9377"/>
                    <a:pt x="4336" y="9814"/>
                    <a:pt x="5042" y="9949"/>
                  </a:cubicBezTo>
                  <a:cubicBezTo>
                    <a:pt x="5363" y="10052"/>
                    <a:pt x="5703" y="10095"/>
                    <a:pt x="6048" y="10095"/>
                  </a:cubicBezTo>
                  <a:cubicBezTo>
                    <a:pt x="6607" y="10095"/>
                    <a:pt x="7177" y="9981"/>
                    <a:pt x="7697" y="9814"/>
                  </a:cubicBezTo>
                  <a:cubicBezTo>
                    <a:pt x="8134" y="9680"/>
                    <a:pt x="8268" y="9109"/>
                    <a:pt x="7865" y="8974"/>
                  </a:cubicBezTo>
                  <a:lnTo>
                    <a:pt x="5176" y="7697"/>
                  </a:lnTo>
                  <a:lnTo>
                    <a:pt x="3361" y="1"/>
                  </a:lnTo>
                  <a:close/>
                </a:path>
              </a:pathLst>
            </a:custGeom>
            <a:solidFill>
              <a:srgbClr val="A67C52"/>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39" name="Google Shape;634;p30">
              <a:extLst>
                <a:ext uri="{FF2B5EF4-FFF2-40B4-BE49-F238E27FC236}">
                  <a16:creationId xmlns:a16="http://schemas.microsoft.com/office/drawing/2014/main" id="{3C26E551-6E6B-4C61-AA82-0348436BF92C}"/>
                </a:ext>
              </a:extLst>
            </p:cNvPr>
            <p:cNvSpPr/>
            <p:nvPr/>
          </p:nvSpPr>
          <p:spPr>
            <a:xfrm>
              <a:off x="1598975" y="1737350"/>
              <a:ext cx="164700" cy="132500"/>
            </a:xfrm>
            <a:custGeom>
              <a:avLst/>
              <a:gdLst/>
              <a:ahLst/>
              <a:cxnLst/>
              <a:rect l="l" t="t" r="r" b="b"/>
              <a:pathLst>
                <a:path w="6588" h="5300" extrusionOk="0">
                  <a:moveTo>
                    <a:pt x="5457" y="0"/>
                  </a:moveTo>
                  <a:cubicBezTo>
                    <a:pt x="5352" y="0"/>
                    <a:pt x="5252" y="38"/>
                    <a:pt x="5176" y="123"/>
                  </a:cubicBezTo>
                  <a:lnTo>
                    <a:pt x="4772" y="392"/>
                  </a:lnTo>
                  <a:lnTo>
                    <a:pt x="706" y="2476"/>
                  </a:lnTo>
                  <a:lnTo>
                    <a:pt x="0" y="2778"/>
                  </a:lnTo>
                  <a:lnTo>
                    <a:pt x="1412" y="5299"/>
                  </a:lnTo>
                  <a:lnTo>
                    <a:pt x="1949" y="4997"/>
                  </a:lnTo>
                  <a:lnTo>
                    <a:pt x="5310" y="3182"/>
                  </a:lnTo>
                  <a:lnTo>
                    <a:pt x="6150" y="2778"/>
                  </a:lnTo>
                  <a:cubicBezTo>
                    <a:pt x="6453" y="2644"/>
                    <a:pt x="6587" y="2341"/>
                    <a:pt x="6453" y="2073"/>
                  </a:cubicBezTo>
                  <a:lnTo>
                    <a:pt x="6016" y="527"/>
                  </a:lnTo>
                  <a:cubicBezTo>
                    <a:pt x="6016" y="238"/>
                    <a:pt x="5723" y="0"/>
                    <a:pt x="5457" y="0"/>
                  </a:cubicBezTo>
                  <a:close/>
                </a:path>
              </a:pathLst>
            </a:custGeom>
            <a:solidFill>
              <a:schemeClr val="accent3"/>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40" name="Google Shape;635;p30">
              <a:extLst>
                <a:ext uri="{FF2B5EF4-FFF2-40B4-BE49-F238E27FC236}">
                  <a16:creationId xmlns:a16="http://schemas.microsoft.com/office/drawing/2014/main" id="{D302D271-50D4-4155-9A69-E249459AC0E2}"/>
                </a:ext>
              </a:extLst>
            </p:cNvPr>
            <p:cNvSpPr/>
            <p:nvPr/>
          </p:nvSpPr>
          <p:spPr>
            <a:xfrm>
              <a:off x="1287250" y="1496000"/>
              <a:ext cx="392400" cy="420700"/>
            </a:xfrm>
            <a:custGeom>
              <a:avLst/>
              <a:gdLst/>
              <a:ahLst/>
              <a:cxnLst/>
              <a:rect l="l" t="t" r="r" b="b"/>
              <a:pathLst>
                <a:path w="15696" h="16828" extrusionOk="0">
                  <a:moveTo>
                    <a:pt x="8715" y="0"/>
                  </a:moveTo>
                  <a:cubicBezTo>
                    <a:pt x="8144" y="0"/>
                    <a:pt x="7563" y="77"/>
                    <a:pt x="6991" y="232"/>
                  </a:cubicBezTo>
                  <a:cubicBezTo>
                    <a:pt x="4201" y="1207"/>
                    <a:pt x="2118" y="4030"/>
                    <a:pt x="840" y="9475"/>
                  </a:cubicBezTo>
                  <a:cubicBezTo>
                    <a:pt x="437" y="11155"/>
                    <a:pt x="135" y="12836"/>
                    <a:pt x="0" y="14516"/>
                  </a:cubicBezTo>
                  <a:lnTo>
                    <a:pt x="0" y="15087"/>
                  </a:lnTo>
                  <a:cubicBezTo>
                    <a:pt x="1465" y="15986"/>
                    <a:pt x="3690" y="16828"/>
                    <a:pt x="6887" y="16828"/>
                  </a:cubicBezTo>
                  <a:cubicBezTo>
                    <a:pt x="9191" y="16828"/>
                    <a:pt x="12000" y="16390"/>
                    <a:pt x="15393" y="15222"/>
                  </a:cubicBezTo>
                  <a:cubicBezTo>
                    <a:pt x="15259" y="14382"/>
                    <a:pt x="15259" y="13407"/>
                    <a:pt x="15259" y="12432"/>
                  </a:cubicBezTo>
                  <a:cubicBezTo>
                    <a:pt x="15695" y="7660"/>
                    <a:pt x="15259" y="3593"/>
                    <a:pt x="12469" y="1375"/>
                  </a:cubicBezTo>
                  <a:cubicBezTo>
                    <a:pt x="11465" y="467"/>
                    <a:pt x="10121" y="0"/>
                    <a:pt x="8715" y="0"/>
                  </a:cubicBezTo>
                  <a:close/>
                </a:path>
              </a:pathLst>
            </a:custGeom>
            <a:solidFill>
              <a:srgbClr val="FFFFFF"/>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41" name="Google Shape;636;p30">
              <a:extLst>
                <a:ext uri="{FF2B5EF4-FFF2-40B4-BE49-F238E27FC236}">
                  <a16:creationId xmlns:a16="http://schemas.microsoft.com/office/drawing/2014/main" id="{9F9D9497-4024-4862-BFC9-C7AB537B839F}"/>
                </a:ext>
              </a:extLst>
            </p:cNvPr>
            <p:cNvSpPr/>
            <p:nvPr/>
          </p:nvSpPr>
          <p:spPr>
            <a:xfrm>
              <a:off x="1567025" y="1904250"/>
              <a:ext cx="4225" cy="25"/>
            </a:xfrm>
            <a:custGeom>
              <a:avLst/>
              <a:gdLst/>
              <a:ahLst/>
              <a:cxnLst/>
              <a:rect l="l" t="t" r="r" b="b"/>
              <a:pathLst>
                <a:path w="169" h="1" extrusionOk="0">
                  <a:moveTo>
                    <a:pt x="169" y="1"/>
                  </a:moveTo>
                  <a:lnTo>
                    <a:pt x="1" y="1"/>
                  </a:lnTo>
                  <a:lnTo>
                    <a:pt x="1" y="1"/>
                  </a:lnTo>
                  <a:lnTo>
                    <a:pt x="169" y="1"/>
                  </a:lnTo>
                  <a:close/>
                </a:path>
              </a:pathLst>
            </a:custGeom>
            <a:solidFill>
              <a:srgbClr val="E3E8F4"/>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42" name="Google Shape;637;p30">
              <a:extLst>
                <a:ext uri="{FF2B5EF4-FFF2-40B4-BE49-F238E27FC236}">
                  <a16:creationId xmlns:a16="http://schemas.microsoft.com/office/drawing/2014/main" id="{A06D0AAE-A1CB-44E4-8A77-73002D3A2F0E}"/>
                </a:ext>
              </a:extLst>
            </p:cNvPr>
            <p:cNvSpPr/>
            <p:nvPr/>
          </p:nvSpPr>
          <p:spPr>
            <a:xfrm>
              <a:off x="1567025" y="1575725"/>
              <a:ext cx="7600" cy="328550"/>
            </a:xfrm>
            <a:custGeom>
              <a:avLst/>
              <a:gdLst/>
              <a:ahLst/>
              <a:cxnLst/>
              <a:rect l="l" t="t" r="r" b="b"/>
              <a:pathLst>
                <a:path w="304" h="13142" extrusionOk="0">
                  <a:moveTo>
                    <a:pt x="303" y="1"/>
                  </a:moveTo>
                  <a:lnTo>
                    <a:pt x="301" y="241"/>
                  </a:lnTo>
                  <a:lnTo>
                    <a:pt x="303" y="135"/>
                  </a:lnTo>
                  <a:lnTo>
                    <a:pt x="303" y="1"/>
                  </a:lnTo>
                  <a:close/>
                  <a:moveTo>
                    <a:pt x="301" y="241"/>
                  </a:moveTo>
                  <a:lnTo>
                    <a:pt x="1" y="13142"/>
                  </a:lnTo>
                  <a:lnTo>
                    <a:pt x="169" y="13142"/>
                  </a:lnTo>
                  <a:lnTo>
                    <a:pt x="301" y="241"/>
                  </a:lnTo>
                  <a:close/>
                </a:path>
              </a:pathLst>
            </a:custGeom>
            <a:solidFill>
              <a:srgbClr val="E3E8F4"/>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43" name="Google Shape;638;p30">
              <a:extLst>
                <a:ext uri="{FF2B5EF4-FFF2-40B4-BE49-F238E27FC236}">
                  <a16:creationId xmlns:a16="http://schemas.microsoft.com/office/drawing/2014/main" id="{DFDED29A-A543-4DDB-8E9E-20A5DAF07B51}"/>
                </a:ext>
              </a:extLst>
            </p:cNvPr>
            <p:cNvSpPr/>
            <p:nvPr/>
          </p:nvSpPr>
          <p:spPr>
            <a:xfrm>
              <a:off x="1462000" y="1915175"/>
              <a:ext cx="49600" cy="3400"/>
            </a:xfrm>
            <a:custGeom>
              <a:avLst/>
              <a:gdLst/>
              <a:ahLst/>
              <a:cxnLst/>
              <a:rect l="l" t="t" r="r" b="b"/>
              <a:pathLst>
                <a:path w="1984" h="136" extrusionOk="0">
                  <a:moveTo>
                    <a:pt x="1" y="135"/>
                  </a:moveTo>
                  <a:lnTo>
                    <a:pt x="1" y="135"/>
                  </a:lnTo>
                  <a:lnTo>
                    <a:pt x="1" y="135"/>
                  </a:lnTo>
                  <a:lnTo>
                    <a:pt x="1" y="135"/>
                  </a:lnTo>
                  <a:close/>
                  <a:moveTo>
                    <a:pt x="1984" y="1"/>
                  </a:moveTo>
                  <a:cubicBezTo>
                    <a:pt x="1278" y="1"/>
                    <a:pt x="707" y="135"/>
                    <a:pt x="1" y="135"/>
                  </a:cubicBezTo>
                  <a:cubicBezTo>
                    <a:pt x="707" y="135"/>
                    <a:pt x="1278" y="1"/>
                    <a:pt x="1984" y="1"/>
                  </a:cubicBezTo>
                  <a:close/>
                </a:path>
              </a:pathLst>
            </a:custGeom>
            <a:solidFill>
              <a:srgbClr val="E3E8F4"/>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44" name="Google Shape;639;p30">
              <a:extLst>
                <a:ext uri="{FF2B5EF4-FFF2-40B4-BE49-F238E27FC236}">
                  <a16:creationId xmlns:a16="http://schemas.microsoft.com/office/drawing/2014/main" id="{891958B6-954E-4DF4-A06C-FBC9E416A9BE}"/>
                </a:ext>
              </a:extLst>
            </p:cNvPr>
            <p:cNvSpPr/>
            <p:nvPr/>
          </p:nvSpPr>
          <p:spPr>
            <a:xfrm>
              <a:off x="1462000" y="1533725"/>
              <a:ext cx="73975" cy="384850"/>
            </a:xfrm>
            <a:custGeom>
              <a:avLst/>
              <a:gdLst/>
              <a:ahLst/>
              <a:cxnLst/>
              <a:rect l="l" t="t" r="r" b="b"/>
              <a:pathLst>
                <a:path w="2959" h="15394" extrusionOk="0">
                  <a:moveTo>
                    <a:pt x="1681" y="1"/>
                  </a:moveTo>
                  <a:cubicBezTo>
                    <a:pt x="1547" y="404"/>
                    <a:pt x="1547" y="841"/>
                    <a:pt x="1412" y="1244"/>
                  </a:cubicBezTo>
                  <a:cubicBezTo>
                    <a:pt x="841" y="4605"/>
                    <a:pt x="169" y="10083"/>
                    <a:pt x="1" y="15393"/>
                  </a:cubicBezTo>
                  <a:cubicBezTo>
                    <a:pt x="707" y="15393"/>
                    <a:pt x="1278" y="15259"/>
                    <a:pt x="1984" y="15259"/>
                  </a:cubicBezTo>
                  <a:cubicBezTo>
                    <a:pt x="2253" y="10923"/>
                    <a:pt x="2521" y="5445"/>
                    <a:pt x="2958" y="1815"/>
                  </a:cubicBezTo>
                  <a:cubicBezTo>
                    <a:pt x="2118" y="1547"/>
                    <a:pt x="1681" y="706"/>
                    <a:pt x="1681" y="1"/>
                  </a:cubicBezTo>
                  <a:close/>
                </a:path>
              </a:pathLst>
            </a:custGeom>
            <a:solidFill>
              <a:srgbClr val="E3E8F4"/>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45" name="Google Shape;640;p30">
              <a:extLst>
                <a:ext uri="{FF2B5EF4-FFF2-40B4-BE49-F238E27FC236}">
                  <a16:creationId xmlns:a16="http://schemas.microsoft.com/office/drawing/2014/main" id="{356FBE5B-403A-46D2-8289-CDE62AC8E1C8}"/>
                </a:ext>
              </a:extLst>
            </p:cNvPr>
            <p:cNvSpPr/>
            <p:nvPr/>
          </p:nvSpPr>
          <p:spPr>
            <a:xfrm>
              <a:off x="1602325" y="1519450"/>
              <a:ext cx="3375" cy="14300"/>
            </a:xfrm>
            <a:custGeom>
              <a:avLst/>
              <a:gdLst/>
              <a:ahLst/>
              <a:cxnLst/>
              <a:rect l="l" t="t" r="r" b="b"/>
              <a:pathLst>
                <a:path w="135" h="572" extrusionOk="0">
                  <a:moveTo>
                    <a:pt x="135" y="0"/>
                  </a:moveTo>
                  <a:lnTo>
                    <a:pt x="0" y="572"/>
                  </a:lnTo>
                  <a:lnTo>
                    <a:pt x="135" y="572"/>
                  </a:lnTo>
                  <a:lnTo>
                    <a:pt x="135" y="0"/>
                  </a:lnTo>
                  <a:close/>
                </a:path>
              </a:pathLst>
            </a:custGeom>
            <a:solidFill>
              <a:srgbClr val="E3E8F4"/>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46" name="Google Shape;641;p30">
              <a:extLst>
                <a:ext uri="{FF2B5EF4-FFF2-40B4-BE49-F238E27FC236}">
                  <a16:creationId xmlns:a16="http://schemas.microsoft.com/office/drawing/2014/main" id="{6E21DD77-A145-4889-AAF0-D687CBC0C68E}"/>
                </a:ext>
              </a:extLst>
            </p:cNvPr>
            <p:cNvSpPr/>
            <p:nvPr/>
          </p:nvSpPr>
          <p:spPr>
            <a:xfrm>
              <a:off x="1571225" y="1533725"/>
              <a:ext cx="34475" cy="370550"/>
            </a:xfrm>
            <a:custGeom>
              <a:avLst/>
              <a:gdLst/>
              <a:ahLst/>
              <a:cxnLst/>
              <a:rect l="l" t="t" r="r" b="b"/>
              <a:pathLst>
                <a:path w="1379" h="14822" extrusionOk="0">
                  <a:moveTo>
                    <a:pt x="1244" y="1"/>
                  </a:moveTo>
                  <a:cubicBezTo>
                    <a:pt x="1244" y="841"/>
                    <a:pt x="841" y="1379"/>
                    <a:pt x="135" y="1681"/>
                  </a:cubicBezTo>
                  <a:lnTo>
                    <a:pt x="1" y="14822"/>
                  </a:lnTo>
                  <a:cubicBezTo>
                    <a:pt x="404" y="14822"/>
                    <a:pt x="841" y="14688"/>
                    <a:pt x="1379" y="14553"/>
                  </a:cubicBezTo>
                  <a:lnTo>
                    <a:pt x="1379" y="1"/>
                  </a:lnTo>
                  <a:close/>
                </a:path>
              </a:pathLst>
            </a:custGeom>
            <a:solidFill>
              <a:srgbClr val="E3E8F4"/>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47" name="Google Shape;642;p30">
              <a:extLst>
                <a:ext uri="{FF2B5EF4-FFF2-40B4-BE49-F238E27FC236}">
                  <a16:creationId xmlns:a16="http://schemas.microsoft.com/office/drawing/2014/main" id="{0FCB9DE3-0F3D-4CBE-8A4E-9ECE8EC5924A}"/>
                </a:ext>
              </a:extLst>
            </p:cNvPr>
            <p:cNvSpPr/>
            <p:nvPr/>
          </p:nvSpPr>
          <p:spPr>
            <a:xfrm>
              <a:off x="1518300" y="1953825"/>
              <a:ext cx="252100" cy="447225"/>
            </a:xfrm>
            <a:custGeom>
              <a:avLst/>
              <a:gdLst/>
              <a:ahLst/>
              <a:cxnLst/>
              <a:rect l="l" t="t" r="r" b="b"/>
              <a:pathLst>
                <a:path w="10084" h="17889" extrusionOk="0">
                  <a:moveTo>
                    <a:pt x="6588" y="1"/>
                  </a:moveTo>
                  <a:lnTo>
                    <a:pt x="4639" y="1547"/>
                  </a:lnTo>
                  <a:lnTo>
                    <a:pt x="2118" y="3496"/>
                  </a:lnTo>
                  <a:lnTo>
                    <a:pt x="1110" y="4202"/>
                  </a:lnTo>
                  <a:lnTo>
                    <a:pt x="975" y="4336"/>
                  </a:lnTo>
                  <a:lnTo>
                    <a:pt x="1110" y="4336"/>
                  </a:lnTo>
                  <a:lnTo>
                    <a:pt x="1950" y="5580"/>
                  </a:lnTo>
                  <a:lnTo>
                    <a:pt x="4773" y="9378"/>
                  </a:lnTo>
                  <a:lnTo>
                    <a:pt x="1681" y="12739"/>
                  </a:lnTo>
                  <a:lnTo>
                    <a:pt x="572" y="13982"/>
                  </a:lnTo>
                  <a:cubicBezTo>
                    <a:pt x="135" y="14553"/>
                    <a:pt x="1" y="15394"/>
                    <a:pt x="437" y="15965"/>
                  </a:cubicBezTo>
                  <a:lnTo>
                    <a:pt x="1547" y="17645"/>
                  </a:lnTo>
                  <a:cubicBezTo>
                    <a:pt x="1659" y="17814"/>
                    <a:pt x="1848" y="17889"/>
                    <a:pt x="2040" y="17889"/>
                  </a:cubicBezTo>
                  <a:cubicBezTo>
                    <a:pt x="2306" y="17889"/>
                    <a:pt x="2578" y="17745"/>
                    <a:pt x="2656" y="17511"/>
                  </a:cubicBezTo>
                  <a:lnTo>
                    <a:pt x="3227" y="15394"/>
                  </a:lnTo>
                  <a:lnTo>
                    <a:pt x="3361" y="15394"/>
                  </a:lnTo>
                  <a:lnTo>
                    <a:pt x="8840" y="12302"/>
                  </a:lnTo>
                  <a:cubicBezTo>
                    <a:pt x="9680" y="11764"/>
                    <a:pt x="10083" y="10789"/>
                    <a:pt x="9814" y="9781"/>
                  </a:cubicBezTo>
                  <a:lnTo>
                    <a:pt x="6722" y="1"/>
                  </a:lnTo>
                  <a:close/>
                </a:path>
              </a:pathLst>
            </a:custGeom>
            <a:solidFill>
              <a:schemeClr val="accent4"/>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48" name="Google Shape;643;p30">
              <a:extLst>
                <a:ext uri="{FF2B5EF4-FFF2-40B4-BE49-F238E27FC236}">
                  <a16:creationId xmlns:a16="http://schemas.microsoft.com/office/drawing/2014/main" id="{719DC071-233A-4152-8329-C8E64F89D460}"/>
                </a:ext>
              </a:extLst>
            </p:cNvPr>
            <p:cNvSpPr/>
            <p:nvPr/>
          </p:nvSpPr>
          <p:spPr>
            <a:xfrm>
              <a:off x="1518300" y="2272275"/>
              <a:ext cx="84050" cy="128775"/>
            </a:xfrm>
            <a:custGeom>
              <a:avLst/>
              <a:gdLst/>
              <a:ahLst/>
              <a:cxnLst/>
              <a:rect l="l" t="t" r="r" b="b"/>
              <a:pathLst>
                <a:path w="3362" h="5151" extrusionOk="0">
                  <a:moveTo>
                    <a:pt x="1681" y="1"/>
                  </a:moveTo>
                  <a:lnTo>
                    <a:pt x="572" y="1244"/>
                  </a:lnTo>
                  <a:cubicBezTo>
                    <a:pt x="135" y="1815"/>
                    <a:pt x="1" y="2656"/>
                    <a:pt x="437" y="3227"/>
                  </a:cubicBezTo>
                  <a:lnTo>
                    <a:pt x="1547" y="4907"/>
                  </a:lnTo>
                  <a:cubicBezTo>
                    <a:pt x="1659" y="5076"/>
                    <a:pt x="1848" y="5151"/>
                    <a:pt x="2040" y="5151"/>
                  </a:cubicBezTo>
                  <a:cubicBezTo>
                    <a:pt x="2306" y="5151"/>
                    <a:pt x="2578" y="5007"/>
                    <a:pt x="2656" y="4773"/>
                  </a:cubicBezTo>
                  <a:lnTo>
                    <a:pt x="3227" y="2656"/>
                  </a:lnTo>
                  <a:lnTo>
                    <a:pt x="3361" y="2656"/>
                  </a:lnTo>
                  <a:cubicBezTo>
                    <a:pt x="2790" y="1815"/>
                    <a:pt x="2252" y="841"/>
                    <a:pt x="1681" y="1"/>
                  </a:cubicBezTo>
                  <a:close/>
                </a:path>
              </a:pathLst>
            </a:custGeom>
            <a:solidFill>
              <a:schemeClr val="accent3"/>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49" name="Google Shape;644;p30">
              <a:extLst>
                <a:ext uri="{FF2B5EF4-FFF2-40B4-BE49-F238E27FC236}">
                  <a16:creationId xmlns:a16="http://schemas.microsoft.com/office/drawing/2014/main" id="{D99063E4-8047-4A9A-83F0-3913338153F6}"/>
                </a:ext>
              </a:extLst>
            </p:cNvPr>
            <p:cNvSpPr/>
            <p:nvPr/>
          </p:nvSpPr>
          <p:spPr>
            <a:xfrm>
              <a:off x="1266250" y="1990050"/>
              <a:ext cx="357100" cy="513300"/>
            </a:xfrm>
            <a:custGeom>
              <a:avLst/>
              <a:gdLst/>
              <a:ahLst/>
              <a:cxnLst/>
              <a:rect l="l" t="t" r="r" b="b"/>
              <a:pathLst>
                <a:path w="14284" h="20532" extrusionOk="0">
                  <a:moveTo>
                    <a:pt x="1295" y="1"/>
                  </a:moveTo>
                  <a:cubicBezTo>
                    <a:pt x="838" y="1"/>
                    <a:pt x="400" y="388"/>
                    <a:pt x="269" y="938"/>
                  </a:cubicBezTo>
                  <a:cubicBezTo>
                    <a:pt x="0" y="5542"/>
                    <a:pt x="3932" y="12399"/>
                    <a:pt x="10519" y="20532"/>
                  </a:cubicBezTo>
                  <a:lnTo>
                    <a:pt x="14284" y="19961"/>
                  </a:lnTo>
                  <a:lnTo>
                    <a:pt x="14015" y="19826"/>
                  </a:lnTo>
                  <a:lnTo>
                    <a:pt x="8839" y="3862"/>
                  </a:lnTo>
                  <a:cubicBezTo>
                    <a:pt x="8839" y="3593"/>
                    <a:pt x="8537" y="3291"/>
                    <a:pt x="8402" y="3156"/>
                  </a:cubicBezTo>
                  <a:lnTo>
                    <a:pt x="1680" y="98"/>
                  </a:lnTo>
                  <a:cubicBezTo>
                    <a:pt x="1555" y="31"/>
                    <a:pt x="1424" y="1"/>
                    <a:pt x="1295" y="1"/>
                  </a:cubicBezTo>
                  <a:close/>
                </a:path>
              </a:pathLst>
            </a:custGeom>
            <a:solidFill>
              <a:schemeClr val="accent4"/>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50" name="Google Shape;645;p30">
              <a:extLst>
                <a:ext uri="{FF2B5EF4-FFF2-40B4-BE49-F238E27FC236}">
                  <a16:creationId xmlns:a16="http://schemas.microsoft.com/office/drawing/2014/main" id="{0E554B2F-BF11-40A2-97D2-0FDB1AEB641B}"/>
                </a:ext>
              </a:extLst>
            </p:cNvPr>
            <p:cNvSpPr/>
            <p:nvPr/>
          </p:nvSpPr>
          <p:spPr>
            <a:xfrm>
              <a:off x="1272950" y="1873175"/>
              <a:ext cx="420150" cy="227725"/>
            </a:xfrm>
            <a:custGeom>
              <a:avLst/>
              <a:gdLst/>
              <a:ahLst/>
              <a:cxnLst/>
              <a:rect l="l" t="t" r="r" b="b"/>
              <a:pathLst>
                <a:path w="16806" h="9109" extrusionOk="0">
                  <a:moveTo>
                    <a:pt x="572" y="0"/>
                  </a:moveTo>
                  <a:lnTo>
                    <a:pt x="169" y="2790"/>
                  </a:lnTo>
                  <a:cubicBezTo>
                    <a:pt x="1" y="3933"/>
                    <a:pt x="1" y="5042"/>
                    <a:pt x="1" y="6285"/>
                  </a:cubicBezTo>
                  <a:lnTo>
                    <a:pt x="1" y="6857"/>
                  </a:lnTo>
                  <a:lnTo>
                    <a:pt x="8403" y="8974"/>
                  </a:lnTo>
                  <a:cubicBezTo>
                    <a:pt x="8571" y="9108"/>
                    <a:pt x="8705" y="9108"/>
                    <a:pt x="8974" y="9108"/>
                  </a:cubicBezTo>
                  <a:lnTo>
                    <a:pt x="11764" y="8806"/>
                  </a:lnTo>
                  <a:lnTo>
                    <a:pt x="12470" y="8671"/>
                  </a:lnTo>
                  <a:lnTo>
                    <a:pt x="14856" y="6453"/>
                  </a:lnTo>
                  <a:lnTo>
                    <a:pt x="16402" y="5042"/>
                  </a:lnTo>
                  <a:cubicBezTo>
                    <a:pt x="16671" y="4773"/>
                    <a:pt x="16805" y="4336"/>
                    <a:pt x="16671" y="4067"/>
                  </a:cubicBezTo>
                  <a:lnTo>
                    <a:pt x="16536" y="3227"/>
                  </a:lnTo>
                  <a:lnTo>
                    <a:pt x="16133" y="1110"/>
                  </a:lnTo>
                  <a:cubicBezTo>
                    <a:pt x="15965" y="841"/>
                    <a:pt x="15965" y="572"/>
                    <a:pt x="15965" y="135"/>
                  </a:cubicBezTo>
                  <a:cubicBezTo>
                    <a:pt x="12572" y="1303"/>
                    <a:pt x="9763" y="1741"/>
                    <a:pt x="7459" y="1741"/>
                  </a:cubicBezTo>
                  <a:cubicBezTo>
                    <a:pt x="4262" y="1741"/>
                    <a:pt x="2037" y="899"/>
                    <a:pt x="572" y="0"/>
                  </a:cubicBezTo>
                  <a:close/>
                </a:path>
              </a:pathLst>
            </a:custGeom>
            <a:solidFill>
              <a:schemeClr val="accent4"/>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51" name="Google Shape;646;p30">
              <a:extLst>
                <a:ext uri="{FF2B5EF4-FFF2-40B4-BE49-F238E27FC236}">
                  <a16:creationId xmlns:a16="http://schemas.microsoft.com/office/drawing/2014/main" id="{6503A830-067E-43A5-B647-8F98FA6CC23D}"/>
                </a:ext>
              </a:extLst>
            </p:cNvPr>
            <p:cNvSpPr/>
            <p:nvPr/>
          </p:nvSpPr>
          <p:spPr>
            <a:xfrm>
              <a:off x="1560325" y="2072300"/>
              <a:ext cx="119325" cy="200000"/>
            </a:xfrm>
            <a:custGeom>
              <a:avLst/>
              <a:gdLst/>
              <a:ahLst/>
              <a:cxnLst/>
              <a:rect l="l" t="t" r="r" b="b"/>
              <a:pathLst>
                <a:path w="4773" h="8000" extrusionOk="0">
                  <a:moveTo>
                    <a:pt x="1815" y="1"/>
                  </a:moveTo>
                  <a:lnTo>
                    <a:pt x="975" y="706"/>
                  </a:lnTo>
                  <a:lnTo>
                    <a:pt x="269" y="841"/>
                  </a:lnTo>
                  <a:lnTo>
                    <a:pt x="1815" y="2824"/>
                  </a:lnTo>
                  <a:lnTo>
                    <a:pt x="1815" y="1"/>
                  </a:lnTo>
                  <a:close/>
                  <a:moveTo>
                    <a:pt x="3932" y="1412"/>
                  </a:moveTo>
                  <a:cubicBezTo>
                    <a:pt x="3226" y="2118"/>
                    <a:pt x="2655" y="2689"/>
                    <a:pt x="2252" y="3227"/>
                  </a:cubicBezTo>
                  <a:lnTo>
                    <a:pt x="2117" y="3362"/>
                  </a:lnTo>
                  <a:lnTo>
                    <a:pt x="3092" y="4639"/>
                  </a:lnTo>
                  <a:lnTo>
                    <a:pt x="0" y="8000"/>
                  </a:lnTo>
                  <a:lnTo>
                    <a:pt x="0" y="8000"/>
                  </a:lnTo>
                  <a:lnTo>
                    <a:pt x="3798" y="5479"/>
                  </a:lnTo>
                  <a:cubicBezTo>
                    <a:pt x="4470" y="5042"/>
                    <a:pt x="4772" y="4202"/>
                    <a:pt x="4638" y="3530"/>
                  </a:cubicBezTo>
                  <a:lnTo>
                    <a:pt x="4067" y="1412"/>
                  </a:lnTo>
                  <a:cubicBezTo>
                    <a:pt x="4067" y="1412"/>
                    <a:pt x="4067" y="1547"/>
                    <a:pt x="3932" y="1547"/>
                  </a:cubicBezTo>
                  <a:lnTo>
                    <a:pt x="3932" y="1412"/>
                  </a:lnTo>
                  <a:close/>
                </a:path>
              </a:pathLst>
            </a:custGeom>
            <a:solidFill>
              <a:schemeClr val="accent3"/>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52" name="Google Shape;647;p30">
              <a:extLst>
                <a:ext uri="{FF2B5EF4-FFF2-40B4-BE49-F238E27FC236}">
                  <a16:creationId xmlns:a16="http://schemas.microsoft.com/office/drawing/2014/main" id="{DF84C57A-2063-4AAB-ABAA-2320913DF64F}"/>
                </a:ext>
              </a:extLst>
            </p:cNvPr>
            <p:cNvSpPr/>
            <p:nvPr/>
          </p:nvSpPr>
          <p:spPr>
            <a:xfrm>
              <a:off x="1493925" y="1994601"/>
              <a:ext cx="111775" cy="108425"/>
            </a:xfrm>
            <a:custGeom>
              <a:avLst/>
              <a:gdLst/>
              <a:ahLst/>
              <a:cxnLst/>
              <a:rect l="l" t="t" r="r" b="b"/>
              <a:pathLst>
                <a:path w="4471" h="4337" extrusionOk="0">
                  <a:moveTo>
                    <a:pt x="4471" y="1"/>
                  </a:moveTo>
                  <a:cubicBezTo>
                    <a:pt x="4068" y="841"/>
                    <a:pt x="3496" y="1379"/>
                    <a:pt x="3093" y="1950"/>
                  </a:cubicBezTo>
                  <a:cubicBezTo>
                    <a:pt x="2656" y="2219"/>
                    <a:pt x="2387" y="2522"/>
                    <a:pt x="2085" y="2790"/>
                  </a:cubicBezTo>
                  <a:cubicBezTo>
                    <a:pt x="707" y="3765"/>
                    <a:pt x="1" y="4336"/>
                    <a:pt x="135" y="4336"/>
                  </a:cubicBezTo>
                  <a:lnTo>
                    <a:pt x="2925" y="4034"/>
                  </a:lnTo>
                  <a:lnTo>
                    <a:pt x="3631" y="3899"/>
                  </a:lnTo>
                  <a:lnTo>
                    <a:pt x="4471" y="3194"/>
                  </a:lnTo>
                  <a:lnTo>
                    <a:pt x="4471" y="1"/>
                  </a:lnTo>
                  <a:close/>
                </a:path>
              </a:pathLst>
            </a:custGeom>
            <a:solidFill>
              <a:schemeClr val="accent3"/>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53" name="Google Shape;648;p30">
              <a:extLst>
                <a:ext uri="{FF2B5EF4-FFF2-40B4-BE49-F238E27FC236}">
                  <a16:creationId xmlns:a16="http://schemas.microsoft.com/office/drawing/2014/main" id="{F9B2B0E4-B837-452D-9FDA-3D4DD7D1D0B7}"/>
                </a:ext>
              </a:extLst>
            </p:cNvPr>
            <p:cNvSpPr/>
            <p:nvPr/>
          </p:nvSpPr>
          <p:spPr>
            <a:xfrm>
              <a:off x="1529225" y="2489050"/>
              <a:ext cx="153775" cy="66400"/>
            </a:xfrm>
            <a:custGeom>
              <a:avLst/>
              <a:gdLst/>
              <a:ahLst/>
              <a:cxnLst/>
              <a:rect l="l" t="t" r="r" b="b"/>
              <a:pathLst>
                <a:path w="6151" h="2656" extrusionOk="0">
                  <a:moveTo>
                    <a:pt x="3765" y="1"/>
                  </a:moveTo>
                  <a:lnTo>
                    <a:pt x="0" y="572"/>
                  </a:lnTo>
                  <a:cubicBezTo>
                    <a:pt x="538" y="1278"/>
                    <a:pt x="1110" y="1815"/>
                    <a:pt x="1681" y="2521"/>
                  </a:cubicBezTo>
                  <a:lnTo>
                    <a:pt x="5311" y="2656"/>
                  </a:lnTo>
                  <a:cubicBezTo>
                    <a:pt x="5882" y="2656"/>
                    <a:pt x="6151" y="1984"/>
                    <a:pt x="5714" y="1547"/>
                  </a:cubicBezTo>
                  <a:lnTo>
                    <a:pt x="3765" y="1"/>
                  </a:lnTo>
                  <a:close/>
                </a:path>
              </a:pathLst>
            </a:custGeom>
            <a:solidFill>
              <a:schemeClr val="accent3"/>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54" name="Google Shape;649;p30">
              <a:extLst>
                <a:ext uri="{FF2B5EF4-FFF2-40B4-BE49-F238E27FC236}">
                  <a16:creationId xmlns:a16="http://schemas.microsoft.com/office/drawing/2014/main" id="{A7A1E2E4-93B6-4ACB-8A08-DCB30F05A025}"/>
                </a:ext>
              </a:extLst>
            </p:cNvPr>
            <p:cNvSpPr/>
            <p:nvPr/>
          </p:nvSpPr>
          <p:spPr>
            <a:xfrm>
              <a:off x="1500650" y="1379125"/>
              <a:ext cx="112625" cy="203350"/>
            </a:xfrm>
            <a:custGeom>
              <a:avLst/>
              <a:gdLst/>
              <a:ahLst/>
              <a:cxnLst/>
              <a:rect l="l" t="t" r="r" b="b"/>
              <a:pathLst>
                <a:path w="4505" h="8134" extrusionOk="0">
                  <a:moveTo>
                    <a:pt x="572" y="1"/>
                  </a:moveTo>
                  <a:lnTo>
                    <a:pt x="303" y="3933"/>
                  </a:lnTo>
                  <a:lnTo>
                    <a:pt x="135" y="5882"/>
                  </a:lnTo>
                  <a:cubicBezTo>
                    <a:pt x="1" y="7025"/>
                    <a:pt x="841" y="7999"/>
                    <a:pt x="1984" y="8134"/>
                  </a:cubicBezTo>
                  <a:cubicBezTo>
                    <a:pt x="3093" y="8134"/>
                    <a:pt x="4067" y="7294"/>
                    <a:pt x="4067" y="6185"/>
                  </a:cubicBezTo>
                  <a:lnTo>
                    <a:pt x="4202" y="5042"/>
                  </a:lnTo>
                  <a:lnTo>
                    <a:pt x="4504" y="303"/>
                  </a:lnTo>
                  <a:lnTo>
                    <a:pt x="572" y="1"/>
                  </a:lnTo>
                  <a:close/>
                </a:path>
              </a:pathLst>
            </a:custGeom>
            <a:solidFill>
              <a:srgbClr val="A67C52"/>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55" name="Google Shape;650;p30">
              <a:extLst>
                <a:ext uri="{FF2B5EF4-FFF2-40B4-BE49-F238E27FC236}">
                  <a16:creationId xmlns:a16="http://schemas.microsoft.com/office/drawing/2014/main" id="{50BBEB0A-8D24-4CBF-AE3E-0D240D2D426E}"/>
                </a:ext>
              </a:extLst>
            </p:cNvPr>
            <p:cNvSpPr/>
            <p:nvPr/>
          </p:nvSpPr>
          <p:spPr>
            <a:xfrm>
              <a:off x="1059550" y="406000"/>
              <a:ext cx="1015850" cy="1068100"/>
            </a:xfrm>
            <a:custGeom>
              <a:avLst/>
              <a:gdLst/>
              <a:ahLst/>
              <a:cxnLst/>
              <a:rect l="l" t="t" r="r" b="b"/>
              <a:pathLst>
                <a:path w="40634" h="42724" extrusionOk="0">
                  <a:moveTo>
                    <a:pt x="20385" y="1"/>
                  </a:moveTo>
                  <a:cubicBezTo>
                    <a:pt x="20223" y="1"/>
                    <a:pt x="20060" y="3"/>
                    <a:pt x="19897" y="7"/>
                  </a:cubicBezTo>
                  <a:cubicBezTo>
                    <a:pt x="9545" y="276"/>
                    <a:pt x="1681" y="8846"/>
                    <a:pt x="437" y="19197"/>
                  </a:cubicBezTo>
                  <a:cubicBezTo>
                    <a:pt x="0" y="22424"/>
                    <a:pt x="303" y="25650"/>
                    <a:pt x="1277" y="28574"/>
                  </a:cubicBezTo>
                  <a:cubicBezTo>
                    <a:pt x="841" y="29414"/>
                    <a:pt x="572" y="30523"/>
                    <a:pt x="841" y="31532"/>
                  </a:cubicBezTo>
                  <a:cubicBezTo>
                    <a:pt x="1143" y="33884"/>
                    <a:pt x="3092" y="35565"/>
                    <a:pt x="5478" y="35733"/>
                  </a:cubicBezTo>
                  <a:cubicBezTo>
                    <a:pt x="9377" y="39934"/>
                    <a:pt x="15696" y="42723"/>
                    <a:pt x="24098" y="42723"/>
                  </a:cubicBezTo>
                  <a:cubicBezTo>
                    <a:pt x="30382" y="42723"/>
                    <a:pt x="35592" y="39766"/>
                    <a:pt x="36835" y="36002"/>
                  </a:cubicBezTo>
                  <a:cubicBezTo>
                    <a:pt x="37104" y="35430"/>
                    <a:pt x="37272" y="34893"/>
                    <a:pt x="37272" y="34187"/>
                  </a:cubicBezTo>
                  <a:lnTo>
                    <a:pt x="37272" y="32641"/>
                  </a:lnTo>
                  <a:cubicBezTo>
                    <a:pt x="37407" y="31532"/>
                    <a:pt x="37810" y="30389"/>
                    <a:pt x="38381" y="29280"/>
                  </a:cubicBezTo>
                  <a:cubicBezTo>
                    <a:pt x="39793" y="26490"/>
                    <a:pt x="40633" y="23398"/>
                    <a:pt x="40633" y="20037"/>
                  </a:cubicBezTo>
                  <a:cubicBezTo>
                    <a:pt x="40633" y="9007"/>
                    <a:pt x="31492" y="1"/>
                    <a:pt x="20385" y="1"/>
                  </a:cubicBezTo>
                  <a:close/>
                </a:path>
              </a:pathLst>
            </a:custGeom>
            <a:solidFill>
              <a:srgbClr val="A67C52"/>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56" name="Google Shape;651;p30">
              <a:extLst>
                <a:ext uri="{FF2B5EF4-FFF2-40B4-BE49-F238E27FC236}">
                  <a16:creationId xmlns:a16="http://schemas.microsoft.com/office/drawing/2014/main" id="{D3BFEAA0-88DE-428B-977B-6A1CC4196EFA}"/>
                </a:ext>
              </a:extLst>
            </p:cNvPr>
            <p:cNvSpPr/>
            <p:nvPr/>
          </p:nvSpPr>
          <p:spPr>
            <a:xfrm>
              <a:off x="1077200" y="1176625"/>
              <a:ext cx="651175" cy="297475"/>
            </a:xfrm>
            <a:custGeom>
              <a:avLst/>
              <a:gdLst/>
              <a:ahLst/>
              <a:cxnLst/>
              <a:rect l="l" t="t" r="r" b="b"/>
              <a:pathLst>
                <a:path w="26047" h="11899" extrusionOk="0">
                  <a:moveTo>
                    <a:pt x="26047" y="11764"/>
                  </a:moveTo>
                  <a:cubicBezTo>
                    <a:pt x="25207" y="11764"/>
                    <a:pt x="24366" y="11898"/>
                    <a:pt x="23392" y="11898"/>
                  </a:cubicBezTo>
                  <a:cubicBezTo>
                    <a:pt x="22686" y="11898"/>
                    <a:pt x="21980" y="11898"/>
                    <a:pt x="21274" y="11764"/>
                  </a:cubicBezTo>
                  <a:lnTo>
                    <a:pt x="21274" y="11764"/>
                  </a:lnTo>
                  <a:cubicBezTo>
                    <a:pt x="21980" y="11898"/>
                    <a:pt x="22686" y="11898"/>
                    <a:pt x="23392" y="11898"/>
                  </a:cubicBezTo>
                  <a:cubicBezTo>
                    <a:pt x="24366" y="11898"/>
                    <a:pt x="25207" y="11764"/>
                    <a:pt x="26047" y="11764"/>
                  </a:cubicBezTo>
                  <a:lnTo>
                    <a:pt x="26047" y="11764"/>
                  </a:lnTo>
                  <a:close/>
                  <a:moveTo>
                    <a:pt x="0" y="1"/>
                  </a:moveTo>
                  <a:cubicBezTo>
                    <a:pt x="0" y="135"/>
                    <a:pt x="0" y="404"/>
                    <a:pt x="135" y="707"/>
                  </a:cubicBezTo>
                  <a:cubicBezTo>
                    <a:pt x="269" y="2219"/>
                    <a:pt x="1109" y="3362"/>
                    <a:pt x="2386" y="4068"/>
                  </a:cubicBezTo>
                  <a:cubicBezTo>
                    <a:pt x="1109" y="3362"/>
                    <a:pt x="269" y="2219"/>
                    <a:pt x="135" y="707"/>
                  </a:cubicBezTo>
                  <a:cubicBezTo>
                    <a:pt x="0" y="404"/>
                    <a:pt x="0" y="135"/>
                    <a:pt x="0" y="1"/>
                  </a:cubicBezTo>
                  <a:close/>
                </a:path>
              </a:pathLst>
            </a:custGeom>
            <a:solidFill>
              <a:srgbClr val="E4D7CB"/>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57" name="Google Shape;652;p30">
              <a:extLst>
                <a:ext uri="{FF2B5EF4-FFF2-40B4-BE49-F238E27FC236}">
                  <a16:creationId xmlns:a16="http://schemas.microsoft.com/office/drawing/2014/main" id="{E788FED8-91C2-4885-9A0F-FA359E57B1FC}"/>
                </a:ext>
              </a:extLst>
            </p:cNvPr>
            <p:cNvSpPr/>
            <p:nvPr/>
          </p:nvSpPr>
          <p:spPr>
            <a:xfrm>
              <a:off x="1560325" y="1467350"/>
              <a:ext cx="48750" cy="3375"/>
            </a:xfrm>
            <a:custGeom>
              <a:avLst/>
              <a:gdLst/>
              <a:ahLst/>
              <a:cxnLst/>
              <a:rect l="l" t="t" r="r" b="b"/>
              <a:pathLst>
                <a:path w="1950" h="135" extrusionOk="0">
                  <a:moveTo>
                    <a:pt x="0" y="0"/>
                  </a:moveTo>
                  <a:cubicBezTo>
                    <a:pt x="571" y="135"/>
                    <a:pt x="1277" y="135"/>
                    <a:pt x="1949" y="135"/>
                  </a:cubicBezTo>
                  <a:lnTo>
                    <a:pt x="1949" y="135"/>
                  </a:lnTo>
                  <a:cubicBezTo>
                    <a:pt x="1277" y="135"/>
                    <a:pt x="571" y="135"/>
                    <a:pt x="0" y="0"/>
                  </a:cubicBezTo>
                  <a:close/>
                </a:path>
              </a:pathLst>
            </a:custGeom>
            <a:solidFill>
              <a:srgbClr val="845934"/>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58" name="Google Shape;653;p30">
              <a:extLst>
                <a:ext uri="{FF2B5EF4-FFF2-40B4-BE49-F238E27FC236}">
                  <a16:creationId xmlns:a16="http://schemas.microsoft.com/office/drawing/2014/main" id="{218819E8-AEA7-4F3F-A4AF-EA2AAE328B3F}"/>
                </a:ext>
              </a:extLst>
            </p:cNvPr>
            <p:cNvSpPr/>
            <p:nvPr/>
          </p:nvSpPr>
          <p:spPr>
            <a:xfrm>
              <a:off x="1077200" y="1078325"/>
              <a:ext cx="651175" cy="395775"/>
            </a:xfrm>
            <a:custGeom>
              <a:avLst/>
              <a:gdLst/>
              <a:ahLst/>
              <a:cxnLst/>
              <a:rect l="l" t="t" r="r" b="b"/>
              <a:pathLst>
                <a:path w="26047" h="15831" extrusionOk="0">
                  <a:moveTo>
                    <a:pt x="3798" y="1"/>
                  </a:moveTo>
                  <a:cubicBezTo>
                    <a:pt x="2521" y="1"/>
                    <a:pt x="1681" y="572"/>
                    <a:pt x="1109" y="1278"/>
                  </a:cubicBezTo>
                  <a:cubicBezTo>
                    <a:pt x="437" y="2252"/>
                    <a:pt x="135" y="3362"/>
                    <a:pt x="0" y="3798"/>
                  </a:cubicBezTo>
                  <a:lnTo>
                    <a:pt x="0" y="3933"/>
                  </a:lnTo>
                  <a:cubicBezTo>
                    <a:pt x="0" y="4067"/>
                    <a:pt x="0" y="4336"/>
                    <a:pt x="135" y="4639"/>
                  </a:cubicBezTo>
                  <a:cubicBezTo>
                    <a:pt x="269" y="6151"/>
                    <a:pt x="1109" y="7294"/>
                    <a:pt x="2386" y="8000"/>
                  </a:cubicBezTo>
                  <a:cubicBezTo>
                    <a:pt x="3092" y="8403"/>
                    <a:pt x="3932" y="8672"/>
                    <a:pt x="4772" y="8840"/>
                  </a:cubicBezTo>
                  <a:cubicBezTo>
                    <a:pt x="7999" y="12335"/>
                    <a:pt x="12872" y="14856"/>
                    <a:pt x="19325" y="15561"/>
                  </a:cubicBezTo>
                  <a:cubicBezTo>
                    <a:pt x="19896" y="15696"/>
                    <a:pt x="20602" y="15696"/>
                    <a:pt x="21274" y="15696"/>
                  </a:cubicBezTo>
                  <a:cubicBezTo>
                    <a:pt x="21980" y="15830"/>
                    <a:pt x="22686" y="15830"/>
                    <a:pt x="23392" y="15830"/>
                  </a:cubicBezTo>
                  <a:cubicBezTo>
                    <a:pt x="24366" y="15830"/>
                    <a:pt x="25207" y="15696"/>
                    <a:pt x="26047" y="15696"/>
                  </a:cubicBezTo>
                  <a:lnTo>
                    <a:pt x="25912" y="15561"/>
                  </a:lnTo>
                  <a:cubicBezTo>
                    <a:pt x="18922" y="14856"/>
                    <a:pt x="12872" y="10655"/>
                    <a:pt x="9377" y="4639"/>
                  </a:cubicBezTo>
                  <a:lnTo>
                    <a:pt x="8402" y="2958"/>
                  </a:lnTo>
                  <a:lnTo>
                    <a:pt x="8402" y="4202"/>
                  </a:lnTo>
                  <a:cubicBezTo>
                    <a:pt x="7428" y="2387"/>
                    <a:pt x="6722" y="270"/>
                    <a:pt x="4336" y="1"/>
                  </a:cubicBezTo>
                  <a:close/>
                </a:path>
              </a:pathLst>
            </a:custGeom>
            <a:solidFill>
              <a:srgbClr val="94694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59" name="Google Shape;654;p30">
              <a:extLst>
                <a:ext uri="{FF2B5EF4-FFF2-40B4-BE49-F238E27FC236}">
                  <a16:creationId xmlns:a16="http://schemas.microsoft.com/office/drawing/2014/main" id="{D690D892-E82D-4D5B-988E-5A924B304C6C}"/>
                </a:ext>
              </a:extLst>
            </p:cNvPr>
            <p:cNvSpPr/>
            <p:nvPr/>
          </p:nvSpPr>
          <p:spPr>
            <a:xfrm>
              <a:off x="1230950" y="1480775"/>
              <a:ext cx="280650" cy="704150"/>
            </a:xfrm>
            <a:custGeom>
              <a:avLst/>
              <a:gdLst/>
              <a:ahLst/>
              <a:cxnLst/>
              <a:rect l="l" t="t" r="r" b="b"/>
              <a:pathLst>
                <a:path w="11226" h="28166" extrusionOk="0">
                  <a:moveTo>
                    <a:pt x="11107" y="0"/>
                  </a:moveTo>
                  <a:cubicBezTo>
                    <a:pt x="2938" y="0"/>
                    <a:pt x="838" y="13777"/>
                    <a:pt x="303" y="19898"/>
                  </a:cubicBezTo>
                  <a:cubicBezTo>
                    <a:pt x="0" y="22687"/>
                    <a:pt x="1546" y="25645"/>
                    <a:pt x="4202" y="26888"/>
                  </a:cubicBezTo>
                  <a:cubicBezTo>
                    <a:pt x="4907" y="27191"/>
                    <a:pt x="5613" y="27459"/>
                    <a:pt x="6319" y="27594"/>
                  </a:cubicBezTo>
                  <a:cubicBezTo>
                    <a:pt x="7159" y="27863"/>
                    <a:pt x="8134" y="28031"/>
                    <a:pt x="8705" y="28165"/>
                  </a:cubicBezTo>
                  <a:cubicBezTo>
                    <a:pt x="9411" y="28165"/>
                    <a:pt x="9949" y="27594"/>
                    <a:pt x="9814" y="26888"/>
                  </a:cubicBezTo>
                  <a:cubicBezTo>
                    <a:pt x="8403" y="19898"/>
                    <a:pt x="9814" y="8975"/>
                    <a:pt x="10654" y="3362"/>
                  </a:cubicBezTo>
                  <a:cubicBezTo>
                    <a:pt x="10923" y="1413"/>
                    <a:pt x="11226" y="1"/>
                    <a:pt x="11226" y="1"/>
                  </a:cubicBezTo>
                  <a:cubicBezTo>
                    <a:pt x="11186" y="1"/>
                    <a:pt x="11146" y="0"/>
                    <a:pt x="11107" y="0"/>
                  </a:cubicBezTo>
                  <a:close/>
                </a:path>
              </a:pathLst>
            </a:custGeom>
            <a:solidFill>
              <a:schemeClr val="accent5"/>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60" name="Google Shape;655;p30">
              <a:extLst>
                <a:ext uri="{FF2B5EF4-FFF2-40B4-BE49-F238E27FC236}">
                  <a16:creationId xmlns:a16="http://schemas.microsoft.com/office/drawing/2014/main" id="{DBE0DFD8-8D8F-41CC-B4ED-CB5CACE685A9}"/>
                </a:ext>
              </a:extLst>
            </p:cNvPr>
            <p:cNvSpPr/>
            <p:nvPr/>
          </p:nvSpPr>
          <p:spPr>
            <a:xfrm>
              <a:off x="1235312" y="1480800"/>
              <a:ext cx="273100" cy="689825"/>
            </a:xfrm>
            <a:custGeom>
              <a:avLst/>
              <a:gdLst/>
              <a:ahLst/>
              <a:cxnLst/>
              <a:rect l="l" t="t" r="r" b="b"/>
              <a:pathLst>
                <a:path w="10924" h="27593" extrusionOk="0">
                  <a:moveTo>
                    <a:pt x="10789" y="0"/>
                  </a:moveTo>
                  <a:cubicBezTo>
                    <a:pt x="8806" y="0"/>
                    <a:pt x="7126" y="840"/>
                    <a:pt x="5882" y="2252"/>
                  </a:cubicBezTo>
                  <a:cubicBezTo>
                    <a:pt x="6017" y="2118"/>
                    <a:pt x="6151" y="2118"/>
                    <a:pt x="6420" y="1983"/>
                  </a:cubicBezTo>
                  <a:cubicBezTo>
                    <a:pt x="6723" y="1983"/>
                    <a:pt x="6857" y="1815"/>
                    <a:pt x="7126" y="1815"/>
                  </a:cubicBezTo>
                  <a:cubicBezTo>
                    <a:pt x="8269" y="1815"/>
                    <a:pt x="9243" y="2655"/>
                    <a:pt x="9378" y="3932"/>
                  </a:cubicBezTo>
                  <a:lnTo>
                    <a:pt x="9378" y="4201"/>
                  </a:lnTo>
                  <a:cubicBezTo>
                    <a:pt x="9378" y="4638"/>
                    <a:pt x="9243" y="5176"/>
                    <a:pt x="8941" y="5613"/>
                  </a:cubicBezTo>
                  <a:lnTo>
                    <a:pt x="4740" y="10789"/>
                  </a:lnTo>
                  <a:lnTo>
                    <a:pt x="2219" y="8402"/>
                  </a:lnTo>
                  <a:cubicBezTo>
                    <a:pt x="841" y="12469"/>
                    <a:pt x="270" y="16939"/>
                    <a:pt x="1" y="19897"/>
                  </a:cubicBezTo>
                  <a:lnTo>
                    <a:pt x="1" y="20468"/>
                  </a:lnTo>
                  <a:cubicBezTo>
                    <a:pt x="1" y="23123"/>
                    <a:pt x="1379" y="25644"/>
                    <a:pt x="3900" y="26887"/>
                  </a:cubicBezTo>
                  <a:cubicBezTo>
                    <a:pt x="4605" y="27190"/>
                    <a:pt x="5311" y="27458"/>
                    <a:pt x="6017" y="27593"/>
                  </a:cubicBezTo>
                  <a:cubicBezTo>
                    <a:pt x="6588" y="15964"/>
                    <a:pt x="8672" y="8134"/>
                    <a:pt x="10352" y="3361"/>
                  </a:cubicBezTo>
                  <a:cubicBezTo>
                    <a:pt x="10621" y="1412"/>
                    <a:pt x="10924" y="0"/>
                    <a:pt x="10924" y="0"/>
                  </a:cubicBezTo>
                  <a:close/>
                </a:path>
              </a:pathLst>
            </a:custGeom>
            <a:solidFill>
              <a:schemeClr val="accent6"/>
            </a:solidFill>
            <a:ln>
              <a:noFill/>
            </a:ln>
          </p:spPr>
          <p:txBody>
            <a:bodyPr spcFirstLastPara="1" wrap="square" lIns="91425" tIns="91425" rIns="91425" bIns="91425" anchor="ctr" anchorCtr="0">
              <a:noAutofit/>
            </a:bodyPr>
            <a:lstStyle/>
            <a:p>
              <a:endParaRPr sz="1350" dirty="0">
                <a:solidFill>
                  <a:prstClr val="black"/>
                </a:solidFill>
                <a:latin typeface="Times New Roman" panose="02020603050405020304" pitchFamily="18" charset="0"/>
              </a:endParaRPr>
            </a:p>
          </p:txBody>
        </p:sp>
        <p:sp>
          <p:nvSpPr>
            <p:cNvPr id="261" name="Google Shape;656;p30">
              <a:extLst>
                <a:ext uri="{FF2B5EF4-FFF2-40B4-BE49-F238E27FC236}">
                  <a16:creationId xmlns:a16="http://schemas.microsoft.com/office/drawing/2014/main" id="{D5827388-1C85-4A58-B2FA-393667CA1DFD}"/>
                </a:ext>
              </a:extLst>
            </p:cNvPr>
            <p:cNvSpPr/>
            <p:nvPr/>
          </p:nvSpPr>
          <p:spPr>
            <a:xfrm>
              <a:off x="1605675" y="1516075"/>
              <a:ext cx="158000" cy="639125"/>
            </a:xfrm>
            <a:custGeom>
              <a:avLst/>
              <a:gdLst/>
              <a:ahLst/>
              <a:cxnLst/>
              <a:rect l="l" t="t" r="r" b="b"/>
              <a:pathLst>
                <a:path w="6320" h="25565" extrusionOk="0">
                  <a:moveTo>
                    <a:pt x="1" y="1"/>
                  </a:moveTo>
                  <a:lnTo>
                    <a:pt x="1" y="25342"/>
                  </a:lnTo>
                  <a:cubicBezTo>
                    <a:pt x="1" y="25499"/>
                    <a:pt x="105" y="25564"/>
                    <a:pt x="218" y="25564"/>
                  </a:cubicBezTo>
                  <a:cubicBezTo>
                    <a:pt x="298" y="25564"/>
                    <a:pt x="382" y="25532"/>
                    <a:pt x="438" y="25476"/>
                  </a:cubicBezTo>
                  <a:cubicBezTo>
                    <a:pt x="841" y="24938"/>
                    <a:pt x="1412" y="24367"/>
                    <a:pt x="2118" y="23661"/>
                  </a:cubicBezTo>
                  <a:cubicBezTo>
                    <a:pt x="3093" y="22821"/>
                    <a:pt x="4202" y="21981"/>
                    <a:pt x="5479" y="21578"/>
                  </a:cubicBezTo>
                  <a:cubicBezTo>
                    <a:pt x="5479" y="21578"/>
                    <a:pt x="6319" y="2656"/>
                    <a:pt x="303" y="135"/>
                  </a:cubicBezTo>
                  <a:cubicBezTo>
                    <a:pt x="135" y="1"/>
                    <a:pt x="135" y="1"/>
                    <a:pt x="1" y="1"/>
                  </a:cubicBezTo>
                  <a:close/>
                </a:path>
              </a:pathLst>
            </a:custGeom>
            <a:solidFill>
              <a:schemeClr val="accent5"/>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62" name="Google Shape;657;p30">
              <a:extLst>
                <a:ext uri="{FF2B5EF4-FFF2-40B4-BE49-F238E27FC236}">
                  <a16:creationId xmlns:a16="http://schemas.microsoft.com/office/drawing/2014/main" id="{5B4F96A0-8CA6-4C62-B834-A0E213FD3632}"/>
                </a:ext>
              </a:extLst>
            </p:cNvPr>
            <p:cNvSpPr/>
            <p:nvPr/>
          </p:nvSpPr>
          <p:spPr>
            <a:xfrm>
              <a:off x="1742650" y="1988275"/>
              <a:ext cx="25" cy="56325"/>
            </a:xfrm>
            <a:custGeom>
              <a:avLst/>
              <a:gdLst/>
              <a:ahLst/>
              <a:cxnLst/>
              <a:rect l="l" t="t" r="r" b="b"/>
              <a:pathLst>
                <a:path w="1" h="2253" extrusionOk="0">
                  <a:moveTo>
                    <a:pt x="0" y="1"/>
                  </a:moveTo>
                  <a:lnTo>
                    <a:pt x="0" y="2253"/>
                  </a:lnTo>
                  <a:lnTo>
                    <a:pt x="0" y="2253"/>
                  </a:lnTo>
                  <a:close/>
                </a:path>
              </a:pathLst>
            </a:custGeom>
            <a:solidFill>
              <a:srgbClr val="9D684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63" name="Google Shape;658;p30">
              <a:extLst>
                <a:ext uri="{FF2B5EF4-FFF2-40B4-BE49-F238E27FC236}">
                  <a16:creationId xmlns:a16="http://schemas.microsoft.com/office/drawing/2014/main" id="{0507FA8D-8E87-443C-99AF-671C53542CEE}"/>
                </a:ext>
              </a:extLst>
            </p:cNvPr>
            <p:cNvSpPr/>
            <p:nvPr/>
          </p:nvSpPr>
          <p:spPr>
            <a:xfrm>
              <a:off x="1612719" y="1526520"/>
              <a:ext cx="129425" cy="584825"/>
            </a:xfrm>
            <a:custGeom>
              <a:avLst/>
              <a:gdLst/>
              <a:ahLst/>
              <a:cxnLst/>
              <a:rect l="l" t="t" r="r" b="b"/>
              <a:pathLst>
                <a:path w="5177" h="23393" extrusionOk="0">
                  <a:moveTo>
                    <a:pt x="0" y="1"/>
                  </a:moveTo>
                  <a:lnTo>
                    <a:pt x="0" y="1"/>
                  </a:lnTo>
                  <a:cubicBezTo>
                    <a:pt x="975" y="4067"/>
                    <a:pt x="2924" y="14587"/>
                    <a:pt x="1815" y="23392"/>
                  </a:cubicBezTo>
                  <a:cubicBezTo>
                    <a:pt x="1950" y="23392"/>
                    <a:pt x="1950" y="23392"/>
                    <a:pt x="1950" y="23258"/>
                  </a:cubicBezTo>
                  <a:cubicBezTo>
                    <a:pt x="2655" y="22686"/>
                    <a:pt x="3361" y="22149"/>
                    <a:pt x="4336" y="21712"/>
                  </a:cubicBezTo>
                  <a:cubicBezTo>
                    <a:pt x="4605" y="21577"/>
                    <a:pt x="4874" y="21443"/>
                    <a:pt x="5176" y="21309"/>
                  </a:cubicBezTo>
                  <a:lnTo>
                    <a:pt x="5176" y="20872"/>
                  </a:lnTo>
                  <a:lnTo>
                    <a:pt x="5176" y="18620"/>
                  </a:lnTo>
                  <a:cubicBezTo>
                    <a:pt x="5176" y="13310"/>
                    <a:pt x="4605" y="1984"/>
                    <a:pt x="0" y="1"/>
                  </a:cubicBezTo>
                  <a:close/>
                </a:path>
              </a:pathLst>
            </a:custGeom>
            <a:solidFill>
              <a:schemeClr val="accent6"/>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64" name="Google Shape;659;p30">
              <a:extLst>
                <a:ext uri="{FF2B5EF4-FFF2-40B4-BE49-F238E27FC236}">
                  <a16:creationId xmlns:a16="http://schemas.microsoft.com/office/drawing/2014/main" id="{F17AF54C-CB24-4BAD-A65B-FA98A922A07F}"/>
                </a:ext>
              </a:extLst>
            </p:cNvPr>
            <p:cNvSpPr/>
            <p:nvPr/>
          </p:nvSpPr>
          <p:spPr>
            <a:xfrm>
              <a:off x="1672050" y="1203050"/>
              <a:ext cx="133625" cy="120650"/>
            </a:xfrm>
            <a:custGeom>
              <a:avLst/>
              <a:gdLst/>
              <a:ahLst/>
              <a:cxnLst/>
              <a:rect l="l" t="t" r="r" b="b"/>
              <a:pathLst>
                <a:path w="5345" h="4826" extrusionOk="0">
                  <a:moveTo>
                    <a:pt x="910" y="0"/>
                  </a:moveTo>
                  <a:cubicBezTo>
                    <a:pt x="707" y="0"/>
                    <a:pt x="536" y="125"/>
                    <a:pt x="438" y="322"/>
                  </a:cubicBezTo>
                  <a:cubicBezTo>
                    <a:pt x="1" y="2170"/>
                    <a:pt x="841" y="3851"/>
                    <a:pt x="2522" y="4523"/>
                  </a:cubicBezTo>
                  <a:cubicBezTo>
                    <a:pt x="2959" y="4691"/>
                    <a:pt x="3362" y="4825"/>
                    <a:pt x="3799" y="4825"/>
                  </a:cubicBezTo>
                  <a:cubicBezTo>
                    <a:pt x="4202" y="4825"/>
                    <a:pt x="4505" y="4825"/>
                    <a:pt x="4908" y="4691"/>
                  </a:cubicBezTo>
                  <a:cubicBezTo>
                    <a:pt x="5210" y="4523"/>
                    <a:pt x="5345" y="4254"/>
                    <a:pt x="5210" y="3985"/>
                  </a:cubicBezTo>
                  <a:cubicBezTo>
                    <a:pt x="5072" y="3874"/>
                    <a:pt x="4864" y="3649"/>
                    <a:pt x="4721" y="3649"/>
                  </a:cubicBezTo>
                  <a:cubicBezTo>
                    <a:pt x="4690" y="3649"/>
                    <a:pt x="4662" y="3659"/>
                    <a:pt x="4639" y="3683"/>
                  </a:cubicBezTo>
                  <a:cubicBezTo>
                    <a:pt x="4353" y="3767"/>
                    <a:pt x="4034" y="3809"/>
                    <a:pt x="3719" y="3809"/>
                  </a:cubicBezTo>
                  <a:cubicBezTo>
                    <a:pt x="3404" y="3809"/>
                    <a:pt x="3093" y="3767"/>
                    <a:pt x="2824" y="3683"/>
                  </a:cubicBezTo>
                  <a:cubicBezTo>
                    <a:pt x="1681" y="3145"/>
                    <a:pt x="1144" y="1868"/>
                    <a:pt x="1413" y="624"/>
                  </a:cubicBezTo>
                  <a:cubicBezTo>
                    <a:pt x="1547" y="322"/>
                    <a:pt x="1278" y="53"/>
                    <a:pt x="1144" y="53"/>
                  </a:cubicBezTo>
                  <a:cubicBezTo>
                    <a:pt x="1063" y="17"/>
                    <a:pt x="984" y="0"/>
                    <a:pt x="910" y="0"/>
                  </a:cubicBezTo>
                  <a:close/>
                </a:path>
              </a:pathLst>
            </a:custGeom>
            <a:solidFill>
              <a:schemeClr val="dk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65" name="Google Shape;660;p30">
              <a:extLst>
                <a:ext uri="{FF2B5EF4-FFF2-40B4-BE49-F238E27FC236}">
                  <a16:creationId xmlns:a16="http://schemas.microsoft.com/office/drawing/2014/main" id="{F41BCDDB-02E2-4379-9B6C-BF9A4AB166B5}"/>
                </a:ext>
              </a:extLst>
            </p:cNvPr>
            <p:cNvSpPr/>
            <p:nvPr/>
          </p:nvSpPr>
          <p:spPr>
            <a:xfrm>
              <a:off x="1511575" y="981325"/>
              <a:ext cx="189075" cy="169625"/>
            </a:xfrm>
            <a:custGeom>
              <a:avLst/>
              <a:gdLst/>
              <a:ahLst/>
              <a:cxnLst/>
              <a:rect l="l" t="t" r="r" b="b"/>
              <a:pathLst>
                <a:path w="7563" h="6785" extrusionOk="0">
                  <a:moveTo>
                    <a:pt x="3765" y="0"/>
                  </a:moveTo>
                  <a:cubicBezTo>
                    <a:pt x="3349" y="0"/>
                    <a:pt x="2927" y="80"/>
                    <a:pt x="2521" y="251"/>
                  </a:cubicBezTo>
                  <a:cubicBezTo>
                    <a:pt x="841" y="957"/>
                    <a:pt x="1" y="2906"/>
                    <a:pt x="706" y="4586"/>
                  </a:cubicBezTo>
                  <a:cubicBezTo>
                    <a:pt x="1218" y="5968"/>
                    <a:pt x="2489" y="6785"/>
                    <a:pt x="3808" y="6785"/>
                  </a:cubicBezTo>
                  <a:cubicBezTo>
                    <a:pt x="4222" y="6785"/>
                    <a:pt x="4641" y="6704"/>
                    <a:pt x="5042" y="6536"/>
                  </a:cubicBezTo>
                  <a:cubicBezTo>
                    <a:pt x="6722" y="5830"/>
                    <a:pt x="7563" y="3881"/>
                    <a:pt x="6857" y="2066"/>
                  </a:cubicBezTo>
                  <a:cubicBezTo>
                    <a:pt x="6322" y="791"/>
                    <a:pt x="5071" y="0"/>
                    <a:pt x="3765" y="0"/>
                  </a:cubicBezTo>
                  <a:close/>
                </a:path>
              </a:pathLst>
            </a:custGeom>
            <a:solidFill>
              <a:schemeClr val="dk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66" name="Google Shape;661;p30">
              <a:extLst>
                <a:ext uri="{FF2B5EF4-FFF2-40B4-BE49-F238E27FC236}">
                  <a16:creationId xmlns:a16="http://schemas.microsoft.com/office/drawing/2014/main" id="{3BD418D7-B418-4700-99C2-41F3F8254F23}"/>
                </a:ext>
              </a:extLst>
            </p:cNvPr>
            <p:cNvSpPr/>
            <p:nvPr/>
          </p:nvSpPr>
          <p:spPr>
            <a:xfrm>
              <a:off x="1416625" y="1104875"/>
              <a:ext cx="217650" cy="119550"/>
            </a:xfrm>
            <a:custGeom>
              <a:avLst/>
              <a:gdLst/>
              <a:ahLst/>
              <a:cxnLst/>
              <a:rect l="l" t="t" r="r" b="b"/>
              <a:pathLst>
                <a:path w="8706" h="4782" extrusionOk="0">
                  <a:moveTo>
                    <a:pt x="2895" y="0"/>
                  </a:moveTo>
                  <a:cubicBezTo>
                    <a:pt x="1591" y="0"/>
                    <a:pt x="571" y="433"/>
                    <a:pt x="303" y="1190"/>
                  </a:cubicBezTo>
                  <a:cubicBezTo>
                    <a:pt x="1" y="2300"/>
                    <a:pt x="1413" y="3711"/>
                    <a:pt x="3664" y="4417"/>
                  </a:cubicBezTo>
                  <a:cubicBezTo>
                    <a:pt x="4472" y="4662"/>
                    <a:pt x="5267" y="4782"/>
                    <a:pt x="5964" y="4782"/>
                  </a:cubicBezTo>
                  <a:cubicBezTo>
                    <a:pt x="7180" y="4782"/>
                    <a:pt x="8098" y="4416"/>
                    <a:pt x="8269" y="3711"/>
                  </a:cubicBezTo>
                  <a:cubicBezTo>
                    <a:pt x="8706" y="2568"/>
                    <a:pt x="7160" y="1056"/>
                    <a:pt x="5042" y="350"/>
                  </a:cubicBezTo>
                  <a:cubicBezTo>
                    <a:pt x="4294" y="112"/>
                    <a:pt x="3558" y="0"/>
                    <a:pt x="2895" y="0"/>
                  </a:cubicBezTo>
                  <a:close/>
                </a:path>
              </a:pathLst>
            </a:custGeom>
            <a:solidFill>
              <a:schemeClr val="accent5"/>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67" name="Google Shape;662;p30">
              <a:extLst>
                <a:ext uri="{FF2B5EF4-FFF2-40B4-BE49-F238E27FC236}">
                  <a16:creationId xmlns:a16="http://schemas.microsoft.com/office/drawing/2014/main" id="{C385EF22-3CB8-4019-BA32-53F3E992EEB1}"/>
                </a:ext>
              </a:extLst>
            </p:cNvPr>
            <p:cNvSpPr/>
            <p:nvPr/>
          </p:nvSpPr>
          <p:spPr>
            <a:xfrm>
              <a:off x="1851025" y="1079925"/>
              <a:ext cx="161350" cy="143875"/>
            </a:xfrm>
            <a:custGeom>
              <a:avLst/>
              <a:gdLst/>
              <a:ahLst/>
              <a:cxnLst/>
              <a:rect l="l" t="t" r="r" b="b"/>
              <a:pathLst>
                <a:path w="6454" h="5755" extrusionOk="0">
                  <a:moveTo>
                    <a:pt x="3263" y="0"/>
                  </a:moveTo>
                  <a:cubicBezTo>
                    <a:pt x="2615" y="0"/>
                    <a:pt x="1959" y="214"/>
                    <a:pt x="1412" y="642"/>
                  </a:cubicBezTo>
                  <a:cubicBezTo>
                    <a:pt x="135" y="1617"/>
                    <a:pt x="1" y="3432"/>
                    <a:pt x="975" y="4709"/>
                  </a:cubicBezTo>
                  <a:cubicBezTo>
                    <a:pt x="1597" y="5406"/>
                    <a:pt x="2451" y="5755"/>
                    <a:pt x="3277" y="5755"/>
                  </a:cubicBezTo>
                  <a:cubicBezTo>
                    <a:pt x="3924" y="5755"/>
                    <a:pt x="4555" y="5541"/>
                    <a:pt x="5042" y="5112"/>
                  </a:cubicBezTo>
                  <a:cubicBezTo>
                    <a:pt x="6285" y="4003"/>
                    <a:pt x="6453" y="2188"/>
                    <a:pt x="5445" y="1046"/>
                  </a:cubicBezTo>
                  <a:cubicBezTo>
                    <a:pt x="4899" y="349"/>
                    <a:pt x="4088" y="0"/>
                    <a:pt x="3263" y="0"/>
                  </a:cubicBezTo>
                  <a:close/>
                </a:path>
              </a:pathLst>
            </a:custGeom>
            <a:solidFill>
              <a:schemeClr val="dk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68" name="Google Shape;663;p30">
              <a:extLst>
                <a:ext uri="{FF2B5EF4-FFF2-40B4-BE49-F238E27FC236}">
                  <a16:creationId xmlns:a16="http://schemas.microsoft.com/office/drawing/2014/main" id="{F5423D84-0684-4C1F-A0C2-6E662B7A7DBE}"/>
                </a:ext>
              </a:extLst>
            </p:cNvPr>
            <p:cNvSpPr/>
            <p:nvPr/>
          </p:nvSpPr>
          <p:spPr>
            <a:xfrm>
              <a:off x="1861100" y="1212125"/>
              <a:ext cx="130275" cy="93925"/>
            </a:xfrm>
            <a:custGeom>
              <a:avLst/>
              <a:gdLst/>
              <a:ahLst/>
              <a:cxnLst/>
              <a:rect l="l" t="t" r="r" b="b"/>
              <a:pathLst>
                <a:path w="5211" h="3757" extrusionOk="0">
                  <a:moveTo>
                    <a:pt x="2706" y="1"/>
                  </a:moveTo>
                  <a:cubicBezTo>
                    <a:pt x="2286" y="1"/>
                    <a:pt x="1900" y="43"/>
                    <a:pt x="1547" y="127"/>
                  </a:cubicBezTo>
                  <a:cubicBezTo>
                    <a:pt x="841" y="396"/>
                    <a:pt x="303" y="665"/>
                    <a:pt x="169" y="1236"/>
                  </a:cubicBezTo>
                  <a:cubicBezTo>
                    <a:pt x="1" y="2211"/>
                    <a:pt x="1412" y="3320"/>
                    <a:pt x="3362" y="3757"/>
                  </a:cubicBezTo>
                  <a:lnTo>
                    <a:pt x="4773" y="3757"/>
                  </a:lnTo>
                  <a:cubicBezTo>
                    <a:pt x="5042" y="3185"/>
                    <a:pt x="5210" y="2648"/>
                    <a:pt x="5210" y="1942"/>
                  </a:cubicBezTo>
                  <a:lnTo>
                    <a:pt x="5210" y="396"/>
                  </a:lnTo>
                  <a:cubicBezTo>
                    <a:pt x="4908" y="261"/>
                    <a:pt x="4639" y="261"/>
                    <a:pt x="4202" y="127"/>
                  </a:cubicBezTo>
                  <a:lnTo>
                    <a:pt x="4068" y="127"/>
                  </a:lnTo>
                  <a:cubicBezTo>
                    <a:pt x="3580" y="43"/>
                    <a:pt x="3126" y="1"/>
                    <a:pt x="2706" y="1"/>
                  </a:cubicBezTo>
                  <a:close/>
                </a:path>
              </a:pathLst>
            </a:custGeom>
            <a:solidFill>
              <a:schemeClr val="accent5"/>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69" name="Google Shape;664;p30">
              <a:extLst>
                <a:ext uri="{FF2B5EF4-FFF2-40B4-BE49-F238E27FC236}">
                  <a16:creationId xmlns:a16="http://schemas.microsoft.com/office/drawing/2014/main" id="{89ABBB3D-561C-4A6D-83AF-8DB2D236FE5B}"/>
                </a:ext>
              </a:extLst>
            </p:cNvPr>
            <p:cNvSpPr/>
            <p:nvPr/>
          </p:nvSpPr>
          <p:spPr>
            <a:xfrm>
              <a:off x="1609050" y="1010500"/>
              <a:ext cx="70600" cy="61000"/>
            </a:xfrm>
            <a:custGeom>
              <a:avLst/>
              <a:gdLst/>
              <a:ahLst/>
              <a:cxnLst/>
              <a:rect l="l" t="t" r="r" b="b"/>
              <a:pathLst>
                <a:path w="2824" h="2440" extrusionOk="0">
                  <a:moveTo>
                    <a:pt x="1429" y="0"/>
                  </a:moveTo>
                  <a:cubicBezTo>
                    <a:pt x="1232" y="0"/>
                    <a:pt x="1029" y="60"/>
                    <a:pt x="841" y="193"/>
                  </a:cubicBezTo>
                  <a:cubicBezTo>
                    <a:pt x="168" y="462"/>
                    <a:pt x="0" y="1168"/>
                    <a:pt x="303" y="1739"/>
                  </a:cubicBezTo>
                  <a:cubicBezTo>
                    <a:pt x="580" y="2224"/>
                    <a:pt x="1000" y="2439"/>
                    <a:pt x="1421" y="2439"/>
                  </a:cubicBezTo>
                  <a:cubicBezTo>
                    <a:pt x="1612" y="2439"/>
                    <a:pt x="1804" y="2394"/>
                    <a:pt x="1983" y="2310"/>
                  </a:cubicBezTo>
                  <a:cubicBezTo>
                    <a:pt x="2521" y="1873"/>
                    <a:pt x="2823" y="1168"/>
                    <a:pt x="2387" y="630"/>
                  </a:cubicBezTo>
                  <a:cubicBezTo>
                    <a:pt x="2206" y="247"/>
                    <a:pt x="1830" y="0"/>
                    <a:pt x="1429" y="0"/>
                  </a:cubicBezTo>
                  <a:close/>
                </a:path>
              </a:pathLst>
            </a:custGeom>
            <a:solidFill>
              <a:srgbClr val="FFFFFF"/>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70" name="Google Shape;665;p30">
              <a:extLst>
                <a:ext uri="{FF2B5EF4-FFF2-40B4-BE49-F238E27FC236}">
                  <a16:creationId xmlns:a16="http://schemas.microsoft.com/office/drawing/2014/main" id="{0182B3EE-9155-4759-8BCA-B58AC723AA41}"/>
                </a:ext>
              </a:extLst>
            </p:cNvPr>
            <p:cNvSpPr/>
            <p:nvPr/>
          </p:nvSpPr>
          <p:spPr>
            <a:xfrm>
              <a:off x="1920775" y="1096000"/>
              <a:ext cx="70600" cy="61125"/>
            </a:xfrm>
            <a:custGeom>
              <a:avLst/>
              <a:gdLst/>
              <a:ahLst/>
              <a:cxnLst/>
              <a:rect l="l" t="t" r="r" b="b"/>
              <a:pathLst>
                <a:path w="2824" h="2445" extrusionOk="0">
                  <a:moveTo>
                    <a:pt x="1432" y="1"/>
                  </a:moveTo>
                  <a:cubicBezTo>
                    <a:pt x="1231" y="1"/>
                    <a:pt x="1028" y="45"/>
                    <a:pt x="840" y="134"/>
                  </a:cubicBezTo>
                  <a:cubicBezTo>
                    <a:pt x="303" y="571"/>
                    <a:pt x="0" y="1243"/>
                    <a:pt x="437" y="1814"/>
                  </a:cubicBezTo>
                  <a:cubicBezTo>
                    <a:pt x="617" y="2197"/>
                    <a:pt x="1054" y="2444"/>
                    <a:pt x="1494" y="2444"/>
                  </a:cubicBezTo>
                  <a:cubicBezTo>
                    <a:pt x="1711" y="2444"/>
                    <a:pt x="1929" y="2384"/>
                    <a:pt x="2117" y="2251"/>
                  </a:cubicBezTo>
                  <a:cubicBezTo>
                    <a:pt x="2655" y="1949"/>
                    <a:pt x="2823" y="1109"/>
                    <a:pt x="2521" y="571"/>
                  </a:cubicBezTo>
                  <a:cubicBezTo>
                    <a:pt x="2250" y="187"/>
                    <a:pt x="1843" y="1"/>
                    <a:pt x="1432" y="1"/>
                  </a:cubicBezTo>
                  <a:close/>
                </a:path>
              </a:pathLst>
            </a:custGeom>
            <a:solidFill>
              <a:srgbClr val="FFFFFF"/>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71" name="Google Shape;666;p30">
              <a:extLst>
                <a:ext uri="{FF2B5EF4-FFF2-40B4-BE49-F238E27FC236}">
                  <a16:creationId xmlns:a16="http://schemas.microsoft.com/office/drawing/2014/main" id="{61C7DA74-2D1A-4B52-A21F-46D56DF26BDE}"/>
                </a:ext>
              </a:extLst>
            </p:cNvPr>
            <p:cNvSpPr/>
            <p:nvPr/>
          </p:nvSpPr>
          <p:spPr>
            <a:xfrm>
              <a:off x="961250" y="236825"/>
              <a:ext cx="1222525" cy="946550"/>
            </a:xfrm>
            <a:custGeom>
              <a:avLst/>
              <a:gdLst/>
              <a:ahLst/>
              <a:cxnLst/>
              <a:rect l="l" t="t" r="r" b="b"/>
              <a:pathLst>
                <a:path w="48901" h="37862" extrusionOk="0">
                  <a:moveTo>
                    <a:pt x="22449" y="0"/>
                  </a:moveTo>
                  <a:cubicBezTo>
                    <a:pt x="20136" y="0"/>
                    <a:pt x="17807" y="494"/>
                    <a:pt x="15561" y="1329"/>
                  </a:cubicBezTo>
                  <a:cubicBezTo>
                    <a:pt x="13309" y="2169"/>
                    <a:pt x="11360" y="3547"/>
                    <a:pt x="9679" y="5228"/>
                  </a:cubicBezTo>
                  <a:cubicBezTo>
                    <a:pt x="8839" y="5934"/>
                    <a:pt x="8133" y="6639"/>
                    <a:pt x="7428" y="7480"/>
                  </a:cubicBezTo>
                  <a:lnTo>
                    <a:pt x="7428" y="7614"/>
                  </a:lnTo>
                  <a:cubicBezTo>
                    <a:pt x="6184" y="8891"/>
                    <a:pt x="5209" y="10269"/>
                    <a:pt x="4235" y="11815"/>
                  </a:cubicBezTo>
                  <a:cubicBezTo>
                    <a:pt x="3663" y="12521"/>
                    <a:pt x="3092" y="13361"/>
                    <a:pt x="3092" y="14201"/>
                  </a:cubicBezTo>
                  <a:cubicBezTo>
                    <a:pt x="3798" y="13932"/>
                    <a:pt x="4369" y="13227"/>
                    <a:pt x="5075" y="12924"/>
                  </a:cubicBezTo>
                  <a:lnTo>
                    <a:pt x="5075" y="12924"/>
                  </a:lnTo>
                  <a:cubicBezTo>
                    <a:pt x="2823" y="16016"/>
                    <a:pt x="1849" y="20083"/>
                    <a:pt x="1277" y="23847"/>
                  </a:cubicBezTo>
                  <a:cubicBezTo>
                    <a:pt x="0" y="32417"/>
                    <a:pt x="4638" y="37593"/>
                    <a:pt x="4638" y="37593"/>
                  </a:cubicBezTo>
                  <a:lnTo>
                    <a:pt x="4638" y="37458"/>
                  </a:lnTo>
                  <a:cubicBezTo>
                    <a:pt x="4773" y="37022"/>
                    <a:pt x="5075" y="35912"/>
                    <a:pt x="5747" y="34938"/>
                  </a:cubicBezTo>
                  <a:cubicBezTo>
                    <a:pt x="6349" y="34221"/>
                    <a:pt x="7146" y="33603"/>
                    <a:pt x="8327" y="33603"/>
                  </a:cubicBezTo>
                  <a:cubicBezTo>
                    <a:pt x="8531" y="33603"/>
                    <a:pt x="8746" y="33621"/>
                    <a:pt x="8974" y="33661"/>
                  </a:cubicBezTo>
                  <a:cubicBezTo>
                    <a:pt x="11360" y="33930"/>
                    <a:pt x="12066" y="36047"/>
                    <a:pt x="13040" y="37862"/>
                  </a:cubicBezTo>
                  <a:cubicBezTo>
                    <a:pt x="13175" y="34938"/>
                    <a:pt x="13175" y="31980"/>
                    <a:pt x="14317" y="29191"/>
                  </a:cubicBezTo>
                  <a:cubicBezTo>
                    <a:pt x="14721" y="27779"/>
                    <a:pt x="15695" y="26368"/>
                    <a:pt x="16536" y="25124"/>
                  </a:cubicBezTo>
                  <a:cubicBezTo>
                    <a:pt x="17376" y="24149"/>
                    <a:pt x="18922" y="22603"/>
                    <a:pt x="20031" y="22032"/>
                  </a:cubicBezTo>
                  <a:lnTo>
                    <a:pt x="20031" y="22032"/>
                  </a:lnTo>
                  <a:cubicBezTo>
                    <a:pt x="20031" y="22603"/>
                    <a:pt x="19762" y="23175"/>
                    <a:pt x="19628" y="23847"/>
                  </a:cubicBezTo>
                  <a:cubicBezTo>
                    <a:pt x="19493" y="24553"/>
                    <a:pt x="19493" y="25258"/>
                    <a:pt x="19493" y="25964"/>
                  </a:cubicBezTo>
                  <a:cubicBezTo>
                    <a:pt x="19493" y="27376"/>
                    <a:pt x="19493" y="28619"/>
                    <a:pt x="19896" y="29896"/>
                  </a:cubicBezTo>
                  <a:cubicBezTo>
                    <a:pt x="22283" y="28888"/>
                    <a:pt x="25240" y="27914"/>
                    <a:pt x="27458" y="26368"/>
                  </a:cubicBezTo>
                  <a:cubicBezTo>
                    <a:pt x="29273" y="25124"/>
                    <a:pt x="32231" y="22469"/>
                    <a:pt x="32365" y="19948"/>
                  </a:cubicBezTo>
                  <a:lnTo>
                    <a:pt x="32365" y="19948"/>
                  </a:lnTo>
                  <a:cubicBezTo>
                    <a:pt x="32365" y="22032"/>
                    <a:pt x="32500" y="24284"/>
                    <a:pt x="31962" y="26368"/>
                  </a:cubicBezTo>
                  <a:cubicBezTo>
                    <a:pt x="31525" y="28048"/>
                    <a:pt x="30550" y="29594"/>
                    <a:pt x="29710" y="31140"/>
                  </a:cubicBezTo>
                  <a:cubicBezTo>
                    <a:pt x="30083" y="31267"/>
                    <a:pt x="30516" y="31324"/>
                    <a:pt x="30981" y="31324"/>
                  </a:cubicBezTo>
                  <a:cubicBezTo>
                    <a:pt x="32613" y="31324"/>
                    <a:pt x="34627" y="30618"/>
                    <a:pt x="35726" y="29728"/>
                  </a:cubicBezTo>
                  <a:cubicBezTo>
                    <a:pt x="37272" y="28216"/>
                    <a:pt x="38247" y="26233"/>
                    <a:pt x="39356" y="24553"/>
                  </a:cubicBezTo>
                  <a:lnTo>
                    <a:pt x="39356" y="24553"/>
                  </a:lnTo>
                  <a:cubicBezTo>
                    <a:pt x="38684" y="26536"/>
                    <a:pt x="38818" y="28619"/>
                    <a:pt x="37675" y="30569"/>
                  </a:cubicBezTo>
                  <a:cubicBezTo>
                    <a:pt x="36566" y="32552"/>
                    <a:pt x="34617" y="33795"/>
                    <a:pt x="32802" y="34938"/>
                  </a:cubicBezTo>
                  <a:cubicBezTo>
                    <a:pt x="33065" y="34955"/>
                    <a:pt x="33332" y="34963"/>
                    <a:pt x="33603" y="34963"/>
                  </a:cubicBezTo>
                  <a:cubicBezTo>
                    <a:pt x="35483" y="34963"/>
                    <a:pt x="37535" y="34584"/>
                    <a:pt x="39356" y="34232"/>
                  </a:cubicBezTo>
                  <a:cubicBezTo>
                    <a:pt x="41608" y="33930"/>
                    <a:pt x="43994" y="32955"/>
                    <a:pt x="45674" y="31409"/>
                  </a:cubicBezTo>
                  <a:cubicBezTo>
                    <a:pt x="48195" y="29325"/>
                    <a:pt x="48195" y="27208"/>
                    <a:pt x="48464" y="26099"/>
                  </a:cubicBezTo>
                  <a:cubicBezTo>
                    <a:pt x="48766" y="24284"/>
                    <a:pt x="48598" y="22469"/>
                    <a:pt x="48060" y="20789"/>
                  </a:cubicBezTo>
                  <a:cubicBezTo>
                    <a:pt x="47355" y="18806"/>
                    <a:pt x="46783" y="16856"/>
                    <a:pt x="45674" y="15176"/>
                  </a:cubicBezTo>
                  <a:lnTo>
                    <a:pt x="45674" y="15176"/>
                  </a:lnTo>
                  <a:lnTo>
                    <a:pt x="45809" y="15310"/>
                  </a:lnTo>
                  <a:cubicBezTo>
                    <a:pt x="46514" y="15445"/>
                    <a:pt x="46918" y="15747"/>
                    <a:pt x="47355" y="16151"/>
                  </a:cubicBezTo>
                  <a:cubicBezTo>
                    <a:pt x="47926" y="16587"/>
                    <a:pt x="48329" y="17125"/>
                    <a:pt x="48901" y="17697"/>
                  </a:cubicBezTo>
                  <a:lnTo>
                    <a:pt x="48901" y="17562"/>
                  </a:lnTo>
                  <a:cubicBezTo>
                    <a:pt x="48901" y="16453"/>
                    <a:pt x="48060" y="14605"/>
                    <a:pt x="47623" y="13630"/>
                  </a:cubicBezTo>
                  <a:cubicBezTo>
                    <a:pt x="46918" y="12084"/>
                    <a:pt x="45674" y="11109"/>
                    <a:pt x="44700" y="9866"/>
                  </a:cubicBezTo>
                  <a:cubicBezTo>
                    <a:pt x="42523" y="7007"/>
                    <a:pt x="39718" y="4682"/>
                    <a:pt x="35981" y="4682"/>
                  </a:cubicBezTo>
                  <a:cubicBezTo>
                    <a:pt x="35853" y="4682"/>
                    <a:pt x="35723" y="4684"/>
                    <a:pt x="35592" y="4690"/>
                  </a:cubicBezTo>
                  <a:cubicBezTo>
                    <a:pt x="35020" y="4690"/>
                    <a:pt x="34180" y="4690"/>
                    <a:pt x="33642" y="4388"/>
                  </a:cubicBezTo>
                  <a:cubicBezTo>
                    <a:pt x="32802" y="4119"/>
                    <a:pt x="32096" y="3278"/>
                    <a:pt x="31525" y="2707"/>
                  </a:cubicBezTo>
                  <a:cubicBezTo>
                    <a:pt x="30113" y="1867"/>
                    <a:pt x="28735" y="1161"/>
                    <a:pt x="27189" y="758"/>
                  </a:cubicBezTo>
                  <a:cubicBezTo>
                    <a:pt x="25638" y="236"/>
                    <a:pt x="24047" y="0"/>
                    <a:pt x="22449" y="0"/>
                  </a:cubicBezTo>
                  <a:close/>
                </a:path>
              </a:pathLst>
            </a:custGeom>
            <a:solidFill>
              <a:schemeClr val="lt2"/>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72" name="Google Shape;667;p30">
              <a:extLst>
                <a:ext uri="{FF2B5EF4-FFF2-40B4-BE49-F238E27FC236}">
                  <a16:creationId xmlns:a16="http://schemas.microsoft.com/office/drawing/2014/main" id="{1165ADB0-7380-4ED7-BB9B-BE4D5E2D1E99}"/>
                </a:ext>
              </a:extLst>
            </p:cNvPr>
            <p:cNvSpPr/>
            <p:nvPr/>
          </p:nvSpPr>
          <p:spPr>
            <a:xfrm>
              <a:off x="989800" y="234750"/>
              <a:ext cx="1193975" cy="706225"/>
            </a:xfrm>
            <a:custGeom>
              <a:avLst/>
              <a:gdLst/>
              <a:ahLst/>
              <a:cxnLst/>
              <a:rect l="l" t="t" r="r" b="b"/>
              <a:pathLst>
                <a:path w="47759" h="28249" extrusionOk="0">
                  <a:moveTo>
                    <a:pt x="21409" y="1"/>
                  </a:moveTo>
                  <a:cubicBezTo>
                    <a:pt x="19588" y="1"/>
                    <a:pt x="17826" y="343"/>
                    <a:pt x="16079" y="888"/>
                  </a:cubicBezTo>
                  <a:lnTo>
                    <a:pt x="16079" y="888"/>
                  </a:lnTo>
                  <a:cubicBezTo>
                    <a:pt x="17867" y="391"/>
                    <a:pt x="19609" y="135"/>
                    <a:pt x="21409" y="135"/>
                  </a:cubicBezTo>
                  <a:cubicBezTo>
                    <a:pt x="22955" y="135"/>
                    <a:pt x="24501" y="269"/>
                    <a:pt x="26047" y="841"/>
                  </a:cubicBezTo>
                  <a:cubicBezTo>
                    <a:pt x="24501" y="269"/>
                    <a:pt x="22955" y="1"/>
                    <a:pt x="21409" y="1"/>
                  </a:cubicBezTo>
                  <a:close/>
                  <a:moveTo>
                    <a:pt x="26048" y="841"/>
                  </a:moveTo>
                  <a:cubicBezTo>
                    <a:pt x="27594" y="1244"/>
                    <a:pt x="28971" y="1950"/>
                    <a:pt x="30383" y="2790"/>
                  </a:cubicBezTo>
                  <a:cubicBezTo>
                    <a:pt x="28971" y="1815"/>
                    <a:pt x="27594" y="1244"/>
                    <a:pt x="26048" y="841"/>
                  </a:cubicBezTo>
                  <a:close/>
                  <a:moveTo>
                    <a:pt x="16079" y="888"/>
                  </a:moveTo>
                  <a:cubicBezTo>
                    <a:pt x="15531" y="1040"/>
                    <a:pt x="14978" y="1215"/>
                    <a:pt x="14419" y="1412"/>
                  </a:cubicBezTo>
                  <a:cubicBezTo>
                    <a:pt x="13293" y="1832"/>
                    <a:pt x="12243" y="2387"/>
                    <a:pt x="11264" y="3046"/>
                  </a:cubicBezTo>
                  <a:lnTo>
                    <a:pt x="11264" y="3046"/>
                  </a:lnTo>
                  <a:cubicBezTo>
                    <a:pt x="12276" y="2387"/>
                    <a:pt x="13360" y="1832"/>
                    <a:pt x="14553" y="1412"/>
                  </a:cubicBezTo>
                  <a:cubicBezTo>
                    <a:pt x="15061" y="1223"/>
                    <a:pt x="15569" y="1047"/>
                    <a:pt x="16079" y="888"/>
                  </a:cubicBezTo>
                  <a:close/>
                  <a:moveTo>
                    <a:pt x="30383" y="2790"/>
                  </a:moveTo>
                  <a:lnTo>
                    <a:pt x="30383" y="2790"/>
                  </a:lnTo>
                  <a:cubicBezTo>
                    <a:pt x="30954" y="3361"/>
                    <a:pt x="31660" y="4202"/>
                    <a:pt x="32500" y="4471"/>
                  </a:cubicBezTo>
                  <a:cubicBezTo>
                    <a:pt x="31660" y="4202"/>
                    <a:pt x="30954" y="3227"/>
                    <a:pt x="30383" y="2790"/>
                  </a:cubicBezTo>
                  <a:close/>
                  <a:moveTo>
                    <a:pt x="11264" y="3046"/>
                  </a:moveTo>
                  <a:lnTo>
                    <a:pt x="11264" y="3046"/>
                  </a:lnTo>
                  <a:cubicBezTo>
                    <a:pt x="10251" y="3706"/>
                    <a:pt x="9310" y="4471"/>
                    <a:pt x="8403" y="5311"/>
                  </a:cubicBezTo>
                  <a:cubicBezTo>
                    <a:pt x="8148" y="5565"/>
                    <a:pt x="7894" y="5837"/>
                    <a:pt x="7640" y="6114"/>
                  </a:cubicBezTo>
                  <a:lnTo>
                    <a:pt x="7640" y="6114"/>
                  </a:lnTo>
                  <a:cubicBezTo>
                    <a:pt x="7925" y="5841"/>
                    <a:pt x="8222" y="5576"/>
                    <a:pt x="8537" y="5311"/>
                  </a:cubicBezTo>
                  <a:cubicBezTo>
                    <a:pt x="9378" y="4471"/>
                    <a:pt x="10285" y="3706"/>
                    <a:pt x="11264" y="3046"/>
                  </a:cubicBezTo>
                  <a:close/>
                  <a:moveTo>
                    <a:pt x="7640" y="6114"/>
                  </a:moveTo>
                  <a:cubicBezTo>
                    <a:pt x="7166" y="6566"/>
                    <a:pt x="6726" y="7038"/>
                    <a:pt x="6286" y="7563"/>
                  </a:cubicBezTo>
                  <a:cubicBezTo>
                    <a:pt x="6737" y="7111"/>
                    <a:pt x="7188" y="6605"/>
                    <a:pt x="7640" y="6114"/>
                  </a:cubicBezTo>
                  <a:close/>
                  <a:moveTo>
                    <a:pt x="32500" y="4471"/>
                  </a:moveTo>
                  <a:lnTo>
                    <a:pt x="32500" y="4471"/>
                  </a:lnTo>
                  <a:cubicBezTo>
                    <a:pt x="32769" y="4605"/>
                    <a:pt x="33173" y="4773"/>
                    <a:pt x="33744" y="4773"/>
                  </a:cubicBezTo>
                  <a:lnTo>
                    <a:pt x="34584" y="4773"/>
                  </a:lnTo>
                  <a:cubicBezTo>
                    <a:pt x="38382" y="4773"/>
                    <a:pt x="41306" y="6991"/>
                    <a:pt x="43558" y="9949"/>
                  </a:cubicBezTo>
                  <a:cubicBezTo>
                    <a:pt x="41306" y="6991"/>
                    <a:pt x="38382" y="4605"/>
                    <a:pt x="34584" y="4605"/>
                  </a:cubicBezTo>
                  <a:lnTo>
                    <a:pt x="33744" y="4605"/>
                  </a:lnTo>
                  <a:cubicBezTo>
                    <a:pt x="33173" y="4605"/>
                    <a:pt x="32769" y="4605"/>
                    <a:pt x="32500" y="4471"/>
                  </a:cubicBezTo>
                  <a:close/>
                  <a:moveTo>
                    <a:pt x="6286" y="7563"/>
                  </a:moveTo>
                  <a:cubicBezTo>
                    <a:pt x="5042" y="8974"/>
                    <a:pt x="4067" y="10352"/>
                    <a:pt x="3093" y="11898"/>
                  </a:cubicBezTo>
                  <a:cubicBezTo>
                    <a:pt x="4067" y="10352"/>
                    <a:pt x="5042" y="8974"/>
                    <a:pt x="6286" y="7697"/>
                  </a:cubicBezTo>
                  <a:lnTo>
                    <a:pt x="6286" y="7563"/>
                  </a:lnTo>
                  <a:close/>
                  <a:moveTo>
                    <a:pt x="46482" y="13714"/>
                  </a:moveTo>
                  <a:lnTo>
                    <a:pt x="46482" y="13714"/>
                  </a:lnTo>
                  <a:cubicBezTo>
                    <a:pt x="46919" y="14688"/>
                    <a:pt x="47759" y="16671"/>
                    <a:pt x="47759" y="17780"/>
                  </a:cubicBezTo>
                  <a:lnTo>
                    <a:pt x="47759" y="17645"/>
                  </a:lnTo>
                  <a:cubicBezTo>
                    <a:pt x="47759" y="16536"/>
                    <a:pt x="46919" y="14688"/>
                    <a:pt x="46482" y="13714"/>
                  </a:cubicBezTo>
                  <a:close/>
                  <a:moveTo>
                    <a:pt x="3909" y="13040"/>
                  </a:moveTo>
                  <a:lnTo>
                    <a:pt x="3909" y="13040"/>
                  </a:lnTo>
                  <a:cubicBezTo>
                    <a:pt x="1674" y="16128"/>
                    <a:pt x="705" y="20179"/>
                    <a:pt x="135" y="23795"/>
                  </a:cubicBezTo>
                  <a:cubicBezTo>
                    <a:pt x="2" y="25456"/>
                    <a:pt x="1" y="26854"/>
                    <a:pt x="1" y="28248"/>
                  </a:cubicBezTo>
                  <a:lnTo>
                    <a:pt x="1" y="28248"/>
                  </a:lnTo>
                  <a:cubicBezTo>
                    <a:pt x="1" y="26854"/>
                    <a:pt x="2" y="25457"/>
                    <a:pt x="135" y="23930"/>
                  </a:cubicBezTo>
                  <a:cubicBezTo>
                    <a:pt x="705" y="20179"/>
                    <a:pt x="1674" y="16128"/>
                    <a:pt x="3909" y="13040"/>
                  </a:cubicBezTo>
                  <a:close/>
                </a:path>
              </a:pathLst>
            </a:custGeom>
            <a:solidFill>
              <a:srgbClr val="FAF2D5"/>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73" name="Google Shape;668;p30">
              <a:extLst>
                <a:ext uri="{FF2B5EF4-FFF2-40B4-BE49-F238E27FC236}">
                  <a16:creationId xmlns:a16="http://schemas.microsoft.com/office/drawing/2014/main" id="{CBB68A9B-8AB9-42DA-9B5E-6D17EBD9957D}"/>
                </a:ext>
              </a:extLst>
            </p:cNvPr>
            <p:cNvSpPr/>
            <p:nvPr/>
          </p:nvSpPr>
          <p:spPr>
            <a:xfrm>
              <a:off x="989800" y="238125"/>
              <a:ext cx="1193975" cy="935175"/>
            </a:xfrm>
            <a:custGeom>
              <a:avLst/>
              <a:gdLst/>
              <a:ahLst/>
              <a:cxnLst/>
              <a:rect l="l" t="t" r="r" b="b"/>
              <a:pathLst>
                <a:path w="47759" h="37407" extrusionOk="0">
                  <a:moveTo>
                    <a:pt x="21409" y="0"/>
                  </a:moveTo>
                  <a:cubicBezTo>
                    <a:pt x="19057" y="0"/>
                    <a:pt x="16805" y="437"/>
                    <a:pt x="14419" y="1277"/>
                  </a:cubicBezTo>
                  <a:cubicBezTo>
                    <a:pt x="12167" y="2117"/>
                    <a:pt x="10218" y="3495"/>
                    <a:pt x="8537" y="5176"/>
                  </a:cubicBezTo>
                  <a:cubicBezTo>
                    <a:pt x="7697" y="5882"/>
                    <a:pt x="6991" y="6587"/>
                    <a:pt x="6286" y="7428"/>
                  </a:cubicBezTo>
                  <a:lnTo>
                    <a:pt x="6286" y="7562"/>
                  </a:lnTo>
                  <a:cubicBezTo>
                    <a:pt x="5042" y="8839"/>
                    <a:pt x="4067" y="10217"/>
                    <a:pt x="3093" y="11763"/>
                  </a:cubicBezTo>
                  <a:cubicBezTo>
                    <a:pt x="2521" y="12469"/>
                    <a:pt x="1950" y="13309"/>
                    <a:pt x="1950" y="14149"/>
                  </a:cubicBezTo>
                  <a:cubicBezTo>
                    <a:pt x="2656" y="13880"/>
                    <a:pt x="3227" y="13175"/>
                    <a:pt x="3933" y="12872"/>
                  </a:cubicBezTo>
                  <a:lnTo>
                    <a:pt x="3933" y="12872"/>
                  </a:lnTo>
                  <a:cubicBezTo>
                    <a:pt x="1681" y="15964"/>
                    <a:pt x="707" y="20031"/>
                    <a:pt x="135" y="23795"/>
                  </a:cubicBezTo>
                  <a:cubicBezTo>
                    <a:pt x="1" y="25341"/>
                    <a:pt x="1" y="26752"/>
                    <a:pt x="1" y="28164"/>
                  </a:cubicBezTo>
                  <a:cubicBezTo>
                    <a:pt x="404" y="33609"/>
                    <a:pt x="3093" y="36970"/>
                    <a:pt x="3496" y="37406"/>
                  </a:cubicBezTo>
                  <a:cubicBezTo>
                    <a:pt x="3496" y="37406"/>
                    <a:pt x="3765" y="36129"/>
                    <a:pt x="4471" y="35020"/>
                  </a:cubicBezTo>
                  <a:cubicBezTo>
                    <a:pt x="4202" y="33205"/>
                    <a:pt x="4202" y="31222"/>
                    <a:pt x="4471" y="28836"/>
                  </a:cubicBezTo>
                  <a:cubicBezTo>
                    <a:pt x="5042" y="25341"/>
                    <a:pt x="5882" y="21577"/>
                    <a:pt x="8134" y="18619"/>
                  </a:cubicBezTo>
                  <a:lnTo>
                    <a:pt x="8134" y="18619"/>
                  </a:lnTo>
                  <a:cubicBezTo>
                    <a:pt x="7294" y="18922"/>
                    <a:pt x="6857" y="19459"/>
                    <a:pt x="6151" y="19896"/>
                  </a:cubicBezTo>
                  <a:cubicBezTo>
                    <a:pt x="6151" y="19056"/>
                    <a:pt x="6722" y="18216"/>
                    <a:pt x="7126" y="17510"/>
                  </a:cubicBezTo>
                  <a:cubicBezTo>
                    <a:pt x="8134" y="16099"/>
                    <a:pt x="9109" y="14721"/>
                    <a:pt x="10218" y="13443"/>
                  </a:cubicBezTo>
                  <a:cubicBezTo>
                    <a:pt x="12470" y="10923"/>
                    <a:pt x="14856" y="8671"/>
                    <a:pt x="18049" y="7562"/>
                  </a:cubicBezTo>
                  <a:cubicBezTo>
                    <a:pt x="20166" y="6722"/>
                    <a:pt x="22418" y="6318"/>
                    <a:pt x="24636" y="6318"/>
                  </a:cubicBezTo>
                  <a:cubicBezTo>
                    <a:pt x="26182" y="6318"/>
                    <a:pt x="27593" y="6453"/>
                    <a:pt x="28971" y="6991"/>
                  </a:cubicBezTo>
                  <a:cubicBezTo>
                    <a:pt x="30517" y="7428"/>
                    <a:pt x="31929" y="7999"/>
                    <a:pt x="33172" y="8839"/>
                  </a:cubicBezTo>
                  <a:cubicBezTo>
                    <a:pt x="33744" y="9377"/>
                    <a:pt x="34450" y="10217"/>
                    <a:pt x="35155" y="10520"/>
                  </a:cubicBezTo>
                  <a:cubicBezTo>
                    <a:pt x="35424" y="10654"/>
                    <a:pt x="35861" y="10654"/>
                    <a:pt x="36264" y="10654"/>
                  </a:cubicBezTo>
                  <a:lnTo>
                    <a:pt x="37105" y="10654"/>
                  </a:lnTo>
                  <a:cubicBezTo>
                    <a:pt x="38920" y="10654"/>
                    <a:pt x="41037" y="11897"/>
                    <a:pt x="42717" y="13175"/>
                  </a:cubicBezTo>
                  <a:cubicBezTo>
                    <a:pt x="44398" y="14418"/>
                    <a:pt x="45641" y="15695"/>
                    <a:pt x="45641" y="15695"/>
                  </a:cubicBezTo>
                  <a:cubicBezTo>
                    <a:pt x="46481" y="16099"/>
                    <a:pt x="46918" y="16804"/>
                    <a:pt x="47624" y="17510"/>
                  </a:cubicBezTo>
                  <a:lnTo>
                    <a:pt x="47759" y="17645"/>
                  </a:lnTo>
                  <a:lnTo>
                    <a:pt x="47759" y="17510"/>
                  </a:lnTo>
                  <a:cubicBezTo>
                    <a:pt x="47759" y="16401"/>
                    <a:pt x="46918" y="14553"/>
                    <a:pt x="46481" y="13578"/>
                  </a:cubicBezTo>
                  <a:cubicBezTo>
                    <a:pt x="45776" y="12032"/>
                    <a:pt x="44532" y="11057"/>
                    <a:pt x="43558" y="9814"/>
                  </a:cubicBezTo>
                  <a:cubicBezTo>
                    <a:pt x="41306" y="6856"/>
                    <a:pt x="38382" y="4638"/>
                    <a:pt x="34584" y="4638"/>
                  </a:cubicBezTo>
                  <a:lnTo>
                    <a:pt x="33744" y="4638"/>
                  </a:lnTo>
                  <a:cubicBezTo>
                    <a:pt x="33172" y="4638"/>
                    <a:pt x="32769" y="4470"/>
                    <a:pt x="32500" y="4336"/>
                  </a:cubicBezTo>
                  <a:cubicBezTo>
                    <a:pt x="31660" y="4067"/>
                    <a:pt x="30954" y="3226"/>
                    <a:pt x="30383" y="2655"/>
                  </a:cubicBezTo>
                  <a:cubicBezTo>
                    <a:pt x="28971" y="1815"/>
                    <a:pt x="27593" y="1109"/>
                    <a:pt x="26047" y="706"/>
                  </a:cubicBezTo>
                  <a:cubicBezTo>
                    <a:pt x="24501" y="134"/>
                    <a:pt x="22955" y="0"/>
                    <a:pt x="21409" y="0"/>
                  </a:cubicBezTo>
                  <a:close/>
                </a:path>
              </a:pathLst>
            </a:custGeom>
            <a:solidFill>
              <a:schemeClr val="accen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74" name="Google Shape;669;p30">
              <a:extLst>
                <a:ext uri="{FF2B5EF4-FFF2-40B4-BE49-F238E27FC236}">
                  <a16:creationId xmlns:a16="http://schemas.microsoft.com/office/drawing/2014/main" id="{D1976D00-D8BE-4CA0-8F85-F6054E10FEF5}"/>
                </a:ext>
              </a:extLst>
            </p:cNvPr>
            <p:cNvSpPr/>
            <p:nvPr/>
          </p:nvSpPr>
          <p:spPr>
            <a:xfrm>
              <a:off x="1070475" y="1736225"/>
              <a:ext cx="244525" cy="252075"/>
            </a:xfrm>
            <a:custGeom>
              <a:avLst/>
              <a:gdLst/>
              <a:ahLst/>
              <a:cxnLst/>
              <a:rect l="l" t="t" r="r" b="b"/>
              <a:pathLst>
                <a:path w="9781" h="10083" extrusionOk="0">
                  <a:moveTo>
                    <a:pt x="6856" y="0"/>
                  </a:moveTo>
                  <a:lnTo>
                    <a:pt x="3227" y="7865"/>
                  </a:lnTo>
                  <a:lnTo>
                    <a:pt x="404" y="8570"/>
                  </a:lnTo>
                  <a:cubicBezTo>
                    <a:pt x="0" y="8705"/>
                    <a:pt x="0" y="9243"/>
                    <a:pt x="269" y="9411"/>
                  </a:cubicBezTo>
                  <a:cubicBezTo>
                    <a:pt x="1109" y="9814"/>
                    <a:pt x="2084" y="10083"/>
                    <a:pt x="3059" y="10083"/>
                  </a:cubicBezTo>
                  <a:cubicBezTo>
                    <a:pt x="3630" y="10083"/>
                    <a:pt x="4201" y="9814"/>
                    <a:pt x="4605" y="9411"/>
                  </a:cubicBezTo>
                  <a:lnTo>
                    <a:pt x="9780" y="2823"/>
                  </a:lnTo>
                  <a:lnTo>
                    <a:pt x="6856" y="0"/>
                  </a:lnTo>
                  <a:close/>
                </a:path>
              </a:pathLst>
            </a:custGeom>
            <a:solidFill>
              <a:srgbClr val="A67C52"/>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75" name="Google Shape;670;p30">
              <a:extLst>
                <a:ext uri="{FF2B5EF4-FFF2-40B4-BE49-F238E27FC236}">
                  <a16:creationId xmlns:a16="http://schemas.microsoft.com/office/drawing/2014/main" id="{AAD4584A-C92B-40ED-85E4-18603B7D99A4}"/>
                </a:ext>
              </a:extLst>
            </p:cNvPr>
            <p:cNvSpPr/>
            <p:nvPr/>
          </p:nvSpPr>
          <p:spPr>
            <a:xfrm>
              <a:off x="1272950" y="1526175"/>
              <a:ext cx="203375" cy="224350"/>
            </a:xfrm>
            <a:custGeom>
              <a:avLst/>
              <a:gdLst/>
              <a:ahLst/>
              <a:cxnLst/>
              <a:rect l="l" t="t" r="r" b="b"/>
              <a:pathLst>
                <a:path w="8135"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227"/>
                    <a:pt x="8134" y="2689"/>
                    <a:pt x="8000" y="2117"/>
                  </a:cubicBezTo>
                  <a:cubicBezTo>
                    <a:pt x="7865" y="840"/>
                    <a:pt x="6891" y="0"/>
                    <a:pt x="5748" y="0"/>
                  </a:cubicBezTo>
                  <a:close/>
                </a:path>
              </a:pathLst>
            </a:custGeom>
            <a:solidFill>
              <a:srgbClr val="D07752"/>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76" name="Google Shape;671;p30">
              <a:extLst>
                <a:ext uri="{FF2B5EF4-FFF2-40B4-BE49-F238E27FC236}">
                  <a16:creationId xmlns:a16="http://schemas.microsoft.com/office/drawing/2014/main" id="{AC2D758F-DC55-4116-B68B-1B04B362DB59}"/>
                </a:ext>
              </a:extLst>
            </p:cNvPr>
            <p:cNvSpPr/>
            <p:nvPr/>
          </p:nvSpPr>
          <p:spPr>
            <a:xfrm>
              <a:off x="1272950" y="1526175"/>
              <a:ext cx="200000" cy="224350"/>
            </a:xfrm>
            <a:custGeom>
              <a:avLst/>
              <a:gdLst/>
              <a:ahLst/>
              <a:cxnLst/>
              <a:rect l="l" t="t" r="r" b="b"/>
              <a:pathLst>
                <a:path w="8000"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361"/>
                    <a:pt x="8000" y="2823"/>
                    <a:pt x="8000" y="2386"/>
                  </a:cubicBezTo>
                  <a:lnTo>
                    <a:pt x="8000" y="2117"/>
                  </a:lnTo>
                  <a:cubicBezTo>
                    <a:pt x="7865" y="840"/>
                    <a:pt x="6891" y="0"/>
                    <a:pt x="5748" y="0"/>
                  </a:cubicBezTo>
                  <a:close/>
                </a:path>
              </a:pathLst>
            </a:custGeom>
            <a:solidFill>
              <a:schemeClr val="accent5"/>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77" name="Google Shape;672;p30">
              <a:extLst>
                <a:ext uri="{FF2B5EF4-FFF2-40B4-BE49-F238E27FC236}">
                  <a16:creationId xmlns:a16="http://schemas.microsoft.com/office/drawing/2014/main" id="{9DCA2443-E86C-480E-80ED-43C0CBF77CCE}"/>
                </a:ext>
              </a:extLst>
            </p:cNvPr>
            <p:cNvSpPr/>
            <p:nvPr/>
          </p:nvSpPr>
          <p:spPr>
            <a:xfrm>
              <a:off x="1220875" y="1659450"/>
              <a:ext cx="153775" cy="156625"/>
            </a:xfrm>
            <a:custGeom>
              <a:avLst/>
              <a:gdLst/>
              <a:ahLst/>
              <a:cxnLst/>
              <a:rect l="l" t="t" r="r" b="b"/>
              <a:pathLst>
                <a:path w="6151" h="6265" extrusionOk="0">
                  <a:moveTo>
                    <a:pt x="1484" y="1"/>
                  </a:moveTo>
                  <a:cubicBezTo>
                    <a:pt x="1237" y="1"/>
                    <a:pt x="1007" y="116"/>
                    <a:pt x="840" y="282"/>
                  </a:cubicBezTo>
                  <a:lnTo>
                    <a:pt x="135" y="1693"/>
                  </a:lnTo>
                  <a:cubicBezTo>
                    <a:pt x="0" y="1962"/>
                    <a:pt x="0" y="2231"/>
                    <a:pt x="269" y="2534"/>
                  </a:cubicBezTo>
                  <a:lnTo>
                    <a:pt x="840" y="3071"/>
                  </a:lnTo>
                  <a:lnTo>
                    <a:pt x="4067" y="6163"/>
                  </a:lnTo>
                  <a:cubicBezTo>
                    <a:pt x="4134" y="6230"/>
                    <a:pt x="4235" y="6264"/>
                    <a:pt x="4357" y="6264"/>
                  </a:cubicBezTo>
                  <a:cubicBezTo>
                    <a:pt x="4478" y="6264"/>
                    <a:pt x="4621" y="6230"/>
                    <a:pt x="4773" y="6163"/>
                  </a:cubicBezTo>
                  <a:lnTo>
                    <a:pt x="6016" y="4920"/>
                  </a:lnTo>
                  <a:cubicBezTo>
                    <a:pt x="6151" y="4617"/>
                    <a:pt x="6151" y="4348"/>
                    <a:pt x="6016" y="4080"/>
                  </a:cubicBezTo>
                  <a:lnTo>
                    <a:pt x="2084" y="416"/>
                  </a:lnTo>
                  <a:lnTo>
                    <a:pt x="1949" y="147"/>
                  </a:lnTo>
                  <a:cubicBezTo>
                    <a:pt x="1795" y="45"/>
                    <a:pt x="1636" y="1"/>
                    <a:pt x="1484" y="1"/>
                  </a:cubicBezTo>
                  <a:close/>
                </a:path>
              </a:pathLst>
            </a:custGeom>
            <a:solidFill>
              <a:schemeClr val="accent3"/>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grpSp>
        <p:nvGrpSpPr>
          <p:cNvPr id="278" name="Google Shape;211;p3">
            <a:extLst>
              <a:ext uri="{FF2B5EF4-FFF2-40B4-BE49-F238E27FC236}">
                <a16:creationId xmlns:a16="http://schemas.microsoft.com/office/drawing/2014/main" id="{C0855F1D-93D4-4849-83E1-706E437C7250}"/>
              </a:ext>
            </a:extLst>
          </p:cNvPr>
          <p:cNvGrpSpPr/>
          <p:nvPr userDrawn="1"/>
        </p:nvGrpSpPr>
        <p:grpSpPr>
          <a:xfrm>
            <a:off x="772900" y="1186379"/>
            <a:ext cx="333322" cy="298986"/>
            <a:chOff x="2495125" y="2142250"/>
            <a:chExt cx="444275" cy="398525"/>
          </a:xfrm>
        </p:grpSpPr>
        <p:sp>
          <p:nvSpPr>
            <p:cNvPr id="279" name="Google Shape;212;p3">
              <a:extLst>
                <a:ext uri="{FF2B5EF4-FFF2-40B4-BE49-F238E27FC236}">
                  <a16:creationId xmlns:a16="http://schemas.microsoft.com/office/drawing/2014/main" id="{DC5C5AA7-5761-4B23-B999-8F5CA61CD038}"/>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endParaRPr sz="1350" dirty="0">
                <a:solidFill>
                  <a:prstClr val="black"/>
                </a:solidFill>
                <a:latin typeface="Times New Roman" panose="02020603050405020304" pitchFamily="18" charset="0"/>
              </a:endParaRPr>
            </a:p>
          </p:txBody>
        </p:sp>
        <p:sp>
          <p:nvSpPr>
            <p:cNvPr id="280" name="Google Shape;213;p3">
              <a:extLst>
                <a:ext uri="{FF2B5EF4-FFF2-40B4-BE49-F238E27FC236}">
                  <a16:creationId xmlns:a16="http://schemas.microsoft.com/office/drawing/2014/main" id="{1933B0D6-ABFA-4CD7-A762-19337F9750DD}"/>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grpSp>
        <p:nvGrpSpPr>
          <p:cNvPr id="281" name="Google Shape;214;p3">
            <a:extLst>
              <a:ext uri="{FF2B5EF4-FFF2-40B4-BE49-F238E27FC236}">
                <a16:creationId xmlns:a16="http://schemas.microsoft.com/office/drawing/2014/main" id="{1EFB947C-860E-4AA2-A5A2-1CEEEFC38B34}"/>
              </a:ext>
            </a:extLst>
          </p:cNvPr>
          <p:cNvGrpSpPr/>
          <p:nvPr userDrawn="1"/>
        </p:nvGrpSpPr>
        <p:grpSpPr>
          <a:xfrm>
            <a:off x="7923582" y="3780148"/>
            <a:ext cx="218607" cy="211096"/>
            <a:chOff x="3243875" y="2372825"/>
            <a:chExt cx="291375" cy="281375"/>
          </a:xfrm>
        </p:grpSpPr>
        <p:sp>
          <p:nvSpPr>
            <p:cNvPr id="282" name="Google Shape;215;p3">
              <a:extLst>
                <a:ext uri="{FF2B5EF4-FFF2-40B4-BE49-F238E27FC236}">
                  <a16:creationId xmlns:a16="http://schemas.microsoft.com/office/drawing/2014/main" id="{C65D7529-17F2-4B75-9EE5-9962A69A62E0}"/>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83" name="Google Shape;216;p3">
              <a:extLst>
                <a:ext uri="{FF2B5EF4-FFF2-40B4-BE49-F238E27FC236}">
                  <a16:creationId xmlns:a16="http://schemas.microsoft.com/office/drawing/2014/main" id="{ED87057F-C031-4FD4-AEAE-03C05BB98CB0}"/>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84" name="Google Shape;217;p3">
              <a:extLst>
                <a:ext uri="{FF2B5EF4-FFF2-40B4-BE49-F238E27FC236}">
                  <a16:creationId xmlns:a16="http://schemas.microsoft.com/office/drawing/2014/main" id="{EC906738-C714-4EE5-8058-2D4A7FC7EF88}"/>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85" name="Google Shape;218;p3">
              <a:extLst>
                <a:ext uri="{FF2B5EF4-FFF2-40B4-BE49-F238E27FC236}">
                  <a16:creationId xmlns:a16="http://schemas.microsoft.com/office/drawing/2014/main" id="{687DAB77-1E27-4D0D-A65D-B3FE2D9B10B4}"/>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86" name="Google Shape;219;p3">
              <a:extLst>
                <a:ext uri="{FF2B5EF4-FFF2-40B4-BE49-F238E27FC236}">
                  <a16:creationId xmlns:a16="http://schemas.microsoft.com/office/drawing/2014/main" id="{127CCC19-FE1C-4E46-AE9B-2984F6773562}"/>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87" name="Google Shape;220;p3">
              <a:extLst>
                <a:ext uri="{FF2B5EF4-FFF2-40B4-BE49-F238E27FC236}">
                  <a16:creationId xmlns:a16="http://schemas.microsoft.com/office/drawing/2014/main" id="{4DB673E6-ADD0-4ECB-BF9F-B808D5311F72}"/>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88" name="Google Shape;221;p3">
              <a:extLst>
                <a:ext uri="{FF2B5EF4-FFF2-40B4-BE49-F238E27FC236}">
                  <a16:creationId xmlns:a16="http://schemas.microsoft.com/office/drawing/2014/main" id="{4781CA03-AD08-441C-BAB7-0E1690E88D0C}"/>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sz="1350" dirty="0">
                <a:solidFill>
                  <a:prstClr val="black"/>
                </a:solidFill>
                <a:latin typeface="Times New Roman" panose="02020603050405020304" pitchFamily="18" charset="0"/>
              </a:endParaRPr>
            </a:p>
          </p:txBody>
        </p:sp>
        <p:sp>
          <p:nvSpPr>
            <p:cNvPr id="289" name="Google Shape;222;p3">
              <a:extLst>
                <a:ext uri="{FF2B5EF4-FFF2-40B4-BE49-F238E27FC236}">
                  <a16:creationId xmlns:a16="http://schemas.microsoft.com/office/drawing/2014/main" id="{E0816258-217F-404D-BD3D-3293E29FD889}"/>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90" name="Google Shape;223;p3">
              <a:extLst>
                <a:ext uri="{FF2B5EF4-FFF2-40B4-BE49-F238E27FC236}">
                  <a16:creationId xmlns:a16="http://schemas.microsoft.com/office/drawing/2014/main" id="{84FF6178-746C-46CA-9180-258EC4BBA4FC}"/>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91" name="Google Shape;224;p3">
              <a:extLst>
                <a:ext uri="{FF2B5EF4-FFF2-40B4-BE49-F238E27FC236}">
                  <a16:creationId xmlns:a16="http://schemas.microsoft.com/office/drawing/2014/main" id="{C906BB92-3EA7-4E09-8BCD-0337F3A9BB74}"/>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grpSp>
        <p:nvGrpSpPr>
          <p:cNvPr id="292" name="Google Shape;225;p3">
            <a:extLst>
              <a:ext uri="{FF2B5EF4-FFF2-40B4-BE49-F238E27FC236}">
                <a16:creationId xmlns:a16="http://schemas.microsoft.com/office/drawing/2014/main" id="{925CC097-8D38-4AEA-9306-D2D703E51FEC}"/>
              </a:ext>
            </a:extLst>
          </p:cNvPr>
          <p:cNvGrpSpPr/>
          <p:nvPr userDrawn="1"/>
        </p:nvGrpSpPr>
        <p:grpSpPr>
          <a:xfrm>
            <a:off x="8086725" y="536311"/>
            <a:ext cx="125049" cy="126470"/>
            <a:chOff x="4954425" y="2036375"/>
            <a:chExt cx="166675" cy="168575"/>
          </a:xfrm>
        </p:grpSpPr>
        <p:sp>
          <p:nvSpPr>
            <p:cNvPr id="293" name="Google Shape;226;p3">
              <a:extLst>
                <a:ext uri="{FF2B5EF4-FFF2-40B4-BE49-F238E27FC236}">
                  <a16:creationId xmlns:a16="http://schemas.microsoft.com/office/drawing/2014/main" id="{A73811B4-DAE8-43F2-9242-512369E61B47}"/>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94" name="Google Shape;227;p3">
              <a:extLst>
                <a:ext uri="{FF2B5EF4-FFF2-40B4-BE49-F238E27FC236}">
                  <a16:creationId xmlns:a16="http://schemas.microsoft.com/office/drawing/2014/main" id="{1CAC2284-EF0A-4A64-8112-C2F502014E3A}"/>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sp>
        <p:nvSpPr>
          <p:cNvPr id="295" name="Google Shape;228;p3">
            <a:extLst>
              <a:ext uri="{FF2B5EF4-FFF2-40B4-BE49-F238E27FC236}">
                <a16:creationId xmlns:a16="http://schemas.microsoft.com/office/drawing/2014/main" id="{8DF4CFA5-C6E8-4AA5-9916-0D14D265DA7D}"/>
              </a:ext>
            </a:extLst>
          </p:cNvPr>
          <p:cNvSpPr/>
          <p:nvPr userDrawn="1"/>
        </p:nvSpPr>
        <p:spPr>
          <a:xfrm>
            <a:off x="1183176" y="2699166"/>
            <a:ext cx="89375" cy="60919"/>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296" name="Google Shape;229;p3">
            <a:extLst>
              <a:ext uri="{FF2B5EF4-FFF2-40B4-BE49-F238E27FC236}">
                <a16:creationId xmlns:a16="http://schemas.microsoft.com/office/drawing/2014/main" id="{262FDB6E-6024-4D2F-A6EC-321BB317347C}"/>
              </a:ext>
            </a:extLst>
          </p:cNvPr>
          <p:cNvSpPr/>
          <p:nvPr userDrawn="1"/>
        </p:nvSpPr>
        <p:spPr>
          <a:xfrm>
            <a:off x="7387629" y="2917298"/>
            <a:ext cx="65273" cy="46458"/>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grpSp>
        <p:nvGrpSpPr>
          <p:cNvPr id="297" name="Google Shape;230;p3">
            <a:extLst>
              <a:ext uri="{FF2B5EF4-FFF2-40B4-BE49-F238E27FC236}">
                <a16:creationId xmlns:a16="http://schemas.microsoft.com/office/drawing/2014/main" id="{BD5ADFCE-F28A-43D5-9CFF-31FD0A1CC4F9}"/>
              </a:ext>
            </a:extLst>
          </p:cNvPr>
          <p:cNvGrpSpPr/>
          <p:nvPr userDrawn="1"/>
        </p:nvGrpSpPr>
        <p:grpSpPr>
          <a:xfrm>
            <a:off x="956428" y="4157405"/>
            <a:ext cx="125049" cy="126470"/>
            <a:chOff x="4954425" y="2036375"/>
            <a:chExt cx="166675" cy="168575"/>
          </a:xfrm>
        </p:grpSpPr>
        <p:sp>
          <p:nvSpPr>
            <p:cNvPr id="298" name="Google Shape;231;p3">
              <a:extLst>
                <a:ext uri="{FF2B5EF4-FFF2-40B4-BE49-F238E27FC236}">
                  <a16:creationId xmlns:a16="http://schemas.microsoft.com/office/drawing/2014/main" id="{1C1774AA-9741-486B-B8FC-9393CAEDB27F}"/>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99" name="Google Shape;232;p3">
              <a:extLst>
                <a:ext uri="{FF2B5EF4-FFF2-40B4-BE49-F238E27FC236}">
                  <a16:creationId xmlns:a16="http://schemas.microsoft.com/office/drawing/2014/main" id="{A241E20B-C148-4F65-8446-94D31CB41FFF}"/>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sp>
        <p:nvSpPr>
          <p:cNvPr id="138" name="TextBox 137">
            <a:extLst>
              <a:ext uri="{FF2B5EF4-FFF2-40B4-BE49-F238E27FC236}">
                <a16:creationId xmlns:a16="http://schemas.microsoft.com/office/drawing/2014/main" id="{F3E5FC39-98FC-4CBA-B958-5F648514C390}"/>
              </a:ext>
            </a:extLst>
          </p:cNvPr>
          <p:cNvSpPr txBox="1"/>
          <p:nvPr userDrawn="1"/>
        </p:nvSpPr>
        <p:spPr>
          <a:xfrm>
            <a:off x="2670058" y="1142133"/>
            <a:ext cx="3389700" cy="4074192"/>
          </a:xfrm>
          <a:prstGeom prst="rect">
            <a:avLst/>
          </a:prstGeom>
          <a:noFill/>
        </p:spPr>
        <p:txBody>
          <a:bodyPr wrap="square" rtlCol="0">
            <a:spAutoFit/>
          </a:bodyPr>
          <a:lstStyle/>
          <a:p>
            <a:pPr algn="ctr"/>
            <a:r>
              <a:rPr lang="vi-VN" sz="8625" dirty="0">
                <a:solidFill>
                  <a:srgbClr val="C00000"/>
                </a:solidFill>
                <a:latin typeface="UTM Cookies"/>
              </a:rPr>
              <a:t>HOẠT ĐỘNG</a:t>
            </a:r>
          </a:p>
        </p:txBody>
      </p:sp>
    </p:spTree>
    <p:extLst>
      <p:ext uri="{BB962C8B-B14F-4D97-AF65-F5344CB8AC3E}">
        <p14:creationId xmlns:p14="http://schemas.microsoft.com/office/powerpoint/2010/main" val="224332200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278"/>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295"/>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297"/>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292"/>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296"/>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281"/>
                                        </p:tgtEl>
                                      </p:cBhvr>
                                      <p:by x="150000" y="150000"/>
                                    </p:animScale>
                                  </p:childTnLst>
                                </p:cTn>
                              </p:par>
                              <p:par>
                                <p:cTn id="17" presetID="16" presetClass="entr" presetSubtype="21"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Effect transition="in" filter="barn(inVertical)">
                                      <p:cBhvr>
                                        <p:cTn id="19" dur="500"/>
                                        <p:tgtEl>
                                          <p:spTgt spid="98"/>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99"/>
                                        </p:tgtEl>
                                        <p:attrNameLst>
                                          <p:attrName>style.visibility</p:attrName>
                                        </p:attrNameLst>
                                      </p:cBhvr>
                                      <p:to>
                                        <p:strVal val="visible"/>
                                      </p:to>
                                    </p:set>
                                    <p:animEffect transition="in" filter="barn(inVertical)">
                                      <p:cBhvr>
                                        <p:cTn id="22" dur="500"/>
                                        <p:tgtEl>
                                          <p:spTgt spid="99"/>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97"/>
                                        </p:tgtEl>
                                        <p:attrNameLst>
                                          <p:attrName>style.visibility</p:attrName>
                                        </p:attrNameLst>
                                      </p:cBhvr>
                                      <p:to>
                                        <p:strVal val="visible"/>
                                      </p:to>
                                    </p:set>
                                    <p:animEffect transition="in" filter="fade">
                                      <p:cBhvr>
                                        <p:cTn id="26" dur="500"/>
                                        <p:tgtEl>
                                          <p:spTgt spid="97"/>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236"/>
                                        </p:tgtEl>
                                        <p:attrNameLst>
                                          <p:attrName>style.visibility</p:attrName>
                                        </p:attrNameLst>
                                      </p:cBhvr>
                                      <p:to>
                                        <p:strVal val="visible"/>
                                      </p:to>
                                    </p:set>
                                    <p:anim calcmode="lin" valueType="num">
                                      <p:cBhvr>
                                        <p:cTn id="30" dur="1000" fill="hold"/>
                                        <p:tgtEl>
                                          <p:spTgt spid="236"/>
                                        </p:tgtEl>
                                        <p:attrNameLst>
                                          <p:attrName>ppt_w</p:attrName>
                                        </p:attrNameLst>
                                      </p:cBhvr>
                                      <p:tavLst>
                                        <p:tav tm="0">
                                          <p:val>
                                            <p:fltVal val="0"/>
                                          </p:val>
                                        </p:tav>
                                        <p:tav tm="100000">
                                          <p:val>
                                            <p:strVal val="#ppt_w"/>
                                          </p:val>
                                        </p:tav>
                                      </p:tavLst>
                                    </p:anim>
                                    <p:anim calcmode="lin" valueType="num">
                                      <p:cBhvr>
                                        <p:cTn id="31" dur="1000" fill="hold"/>
                                        <p:tgtEl>
                                          <p:spTgt spid="236"/>
                                        </p:tgtEl>
                                        <p:attrNameLst>
                                          <p:attrName>ppt_h</p:attrName>
                                        </p:attrNameLst>
                                      </p:cBhvr>
                                      <p:tavLst>
                                        <p:tav tm="0">
                                          <p:val>
                                            <p:fltVal val="0"/>
                                          </p:val>
                                        </p:tav>
                                        <p:tav tm="100000">
                                          <p:val>
                                            <p:strVal val="#ppt_h"/>
                                          </p:val>
                                        </p:tav>
                                      </p:tavLst>
                                    </p:anim>
                                    <p:anim calcmode="lin" valueType="num">
                                      <p:cBhvr>
                                        <p:cTn id="32" dur="1000" fill="hold"/>
                                        <p:tgtEl>
                                          <p:spTgt spid="236"/>
                                        </p:tgtEl>
                                        <p:attrNameLst>
                                          <p:attrName>style.rotation</p:attrName>
                                        </p:attrNameLst>
                                      </p:cBhvr>
                                      <p:tavLst>
                                        <p:tav tm="0">
                                          <p:val>
                                            <p:fltVal val="90"/>
                                          </p:val>
                                        </p:tav>
                                        <p:tav tm="100000">
                                          <p:val>
                                            <p:fltVal val="0"/>
                                          </p:val>
                                        </p:tav>
                                      </p:tavLst>
                                    </p:anim>
                                    <p:animEffect transition="in" filter="fade">
                                      <p:cBhvr>
                                        <p:cTn id="33" dur="1000"/>
                                        <p:tgtEl>
                                          <p:spTgt spid="236"/>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138"/>
                                        </p:tgtEl>
                                        <p:attrNameLst>
                                          <p:attrName>style.visibility</p:attrName>
                                        </p:attrNameLst>
                                      </p:cBhvr>
                                      <p:to>
                                        <p:strVal val="visible"/>
                                      </p:to>
                                    </p:set>
                                    <p:animEffect transition="in" filter="randombar(horizontal)">
                                      <p:cBhvr>
                                        <p:cTn id="37" dur="500"/>
                                        <p:tgtEl>
                                          <p:spTgt spid="13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295" grpId="0" animBg="1"/>
      <p:bldP spid="296" grpId="0" animBg="1"/>
      <p:bldP spid="138" grpId="0"/>
    </p:bldLst>
  </p:timing>
</p:sldLayout>
</file>

<file path=ppt/slideLayouts/slideLayout92.xml><?xml version="1.0" encoding="utf-8"?>
<p:sldLayout xmlns:a="http://schemas.openxmlformats.org/drawingml/2006/main" xmlns:r="http://schemas.openxmlformats.org/officeDocument/2006/relationships" xmlns:p="http://schemas.openxmlformats.org/presentationml/2006/main" preserve="1" userDrawn="1">
  <p:cSld name="19_Title and Content">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297023" y="164692"/>
            <a:ext cx="8712950" cy="4681543"/>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FFE285"/>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endParaRPr sz="1350" dirty="0">
                <a:solidFill>
                  <a:prstClr val="black"/>
                </a:solidFill>
                <a:latin typeface="Times New Roman" panose="02020603050405020304" pitchFamily="18" charset="0"/>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349391" y="661836"/>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150354" y="680331"/>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168122" y="742296"/>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393811" y="710860"/>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151248" y="688672"/>
            <a:ext cx="335912"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348498" y="1122388"/>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49460" y="1140883"/>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167228" y="1202847"/>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392918" y="1171412"/>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150353" y="1149223"/>
            <a:ext cx="335912"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347604" y="1582939"/>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48567" y="1601434"/>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166334" y="1663399"/>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392025" y="1631963"/>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49460" y="1609774"/>
            <a:ext cx="335912"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346711" y="2043490"/>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47673" y="2061986"/>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165441" y="2123950"/>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391130" y="2092515"/>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48567" y="2070326"/>
            <a:ext cx="335912"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345817" y="2504042"/>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46779" y="2522537"/>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164548" y="2584501"/>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390237" y="2553066"/>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47674" y="2530877"/>
            <a:ext cx="335912"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344924" y="2964593"/>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45886" y="2983088"/>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163654" y="3045053"/>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389344" y="3013617"/>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46779" y="2991429"/>
            <a:ext cx="335912"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344030" y="3425145"/>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44993" y="3443640"/>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162760" y="3505604"/>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388450" y="3474169"/>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45886" y="3451980"/>
            <a:ext cx="335912"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343137" y="3885696"/>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44100" y="3904191"/>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161867" y="3966156"/>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387556" y="3934720"/>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44993" y="3912531"/>
            <a:ext cx="335912"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342243" y="4346247"/>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43205" y="4364743"/>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160973" y="4426707"/>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386663" y="4395272"/>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44099" y="4373083"/>
            <a:ext cx="335912"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2319402" y="817835"/>
            <a:ext cx="4163971" cy="3549164"/>
          </a:xfrm>
          <a:prstGeom prst="rect">
            <a:avLst/>
          </a:prstGeom>
          <a:solidFill>
            <a:schemeClr val="accent5">
              <a:lumMod val="40000"/>
              <a:lumOff val="60000"/>
            </a:schemeClr>
          </a:solidFill>
          <a:ln>
            <a:noFill/>
          </a:ln>
        </p:spPr>
        <p:txBody>
          <a:bodyPr spcFirstLastPara="1" wrap="square" lIns="68569" tIns="68569" rIns="68569" bIns="68569" anchor="ctr" anchorCtr="0">
            <a:noAutofit/>
          </a:bodyPr>
          <a:lstStyle/>
          <a:p>
            <a:endParaRPr sz="375" dirty="0">
              <a:solidFill>
                <a:prstClr val="black"/>
              </a:solidFill>
              <a:latin typeface="Times New Roman" panose="02020603050405020304" pitchFamily="18" charset="0"/>
            </a:endParaRPr>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109020" y="579882"/>
            <a:ext cx="963357" cy="100291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C00000"/>
          </a:solidFill>
          <a:ln>
            <a:noFill/>
          </a:ln>
        </p:spPr>
        <p:txBody>
          <a:bodyPr spcFirstLastPara="1" wrap="square" lIns="68569" tIns="68569" rIns="68569" bIns="68569" anchor="ctr" anchorCtr="0">
            <a:noAutofit/>
          </a:bodyPr>
          <a:lstStyle/>
          <a:p>
            <a:endParaRPr sz="375">
              <a:solidFill>
                <a:prstClr val="black"/>
              </a:solidFill>
              <a:latin typeface="Times New Roman" panose="02020603050405020304" pitchFamily="18" charset="0"/>
            </a:endParaRPr>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5732065" y="772338"/>
            <a:ext cx="1160589" cy="832447"/>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002060"/>
          </a:solidFill>
          <a:ln>
            <a:noFill/>
          </a:ln>
        </p:spPr>
        <p:txBody>
          <a:bodyPr spcFirstLastPara="1" wrap="square" lIns="68569" tIns="68569" rIns="68569" bIns="68569" anchor="ctr" anchorCtr="0">
            <a:noAutofit/>
          </a:bodyPr>
          <a:lstStyle/>
          <a:p>
            <a:endParaRPr sz="375">
              <a:solidFill>
                <a:prstClr val="black"/>
              </a:solidFill>
              <a:latin typeface="Times New Roman" panose="02020603050405020304" pitchFamily="18" charset="0"/>
            </a:endParaRPr>
          </a:p>
        </p:txBody>
      </p:sp>
      <p:grpSp>
        <p:nvGrpSpPr>
          <p:cNvPr id="138" name="Google Shape;939;p32">
            <a:extLst>
              <a:ext uri="{FF2B5EF4-FFF2-40B4-BE49-F238E27FC236}">
                <a16:creationId xmlns:a16="http://schemas.microsoft.com/office/drawing/2014/main" id="{4E1A926E-6662-419E-9E55-EA22A881A7F7}"/>
              </a:ext>
            </a:extLst>
          </p:cNvPr>
          <p:cNvGrpSpPr/>
          <p:nvPr userDrawn="1"/>
        </p:nvGrpSpPr>
        <p:grpSpPr>
          <a:xfrm>
            <a:off x="1653930" y="2963755"/>
            <a:ext cx="1480912" cy="1515532"/>
            <a:chOff x="2718975" y="493050"/>
            <a:chExt cx="2013175" cy="2066600"/>
          </a:xfrm>
        </p:grpSpPr>
        <p:sp>
          <p:nvSpPr>
            <p:cNvPr id="139" name="Google Shape;940;p32">
              <a:extLst>
                <a:ext uri="{FF2B5EF4-FFF2-40B4-BE49-F238E27FC236}">
                  <a16:creationId xmlns:a16="http://schemas.microsoft.com/office/drawing/2014/main" id="{86F0682C-B277-4309-975F-A0C04F8F30C6}"/>
                </a:ext>
              </a:extLst>
            </p:cNvPr>
            <p:cNvSpPr/>
            <p:nvPr/>
          </p:nvSpPr>
          <p:spPr>
            <a:xfrm>
              <a:off x="3297025" y="2415950"/>
              <a:ext cx="962925" cy="143700"/>
            </a:xfrm>
            <a:custGeom>
              <a:avLst/>
              <a:gdLst/>
              <a:ahLst/>
              <a:cxnLst/>
              <a:rect l="l" t="t" r="r" b="b"/>
              <a:pathLst>
                <a:path w="38517" h="5748" extrusionOk="0">
                  <a:moveTo>
                    <a:pt x="19326" y="1"/>
                  </a:moveTo>
                  <a:cubicBezTo>
                    <a:pt x="8672" y="1"/>
                    <a:pt x="1" y="1379"/>
                    <a:pt x="1" y="2925"/>
                  </a:cubicBezTo>
                  <a:cubicBezTo>
                    <a:pt x="1" y="4471"/>
                    <a:pt x="8672" y="5748"/>
                    <a:pt x="19326" y="5748"/>
                  </a:cubicBezTo>
                  <a:cubicBezTo>
                    <a:pt x="29946" y="5748"/>
                    <a:pt x="38516" y="4471"/>
                    <a:pt x="38516" y="2925"/>
                  </a:cubicBezTo>
                  <a:cubicBezTo>
                    <a:pt x="38516" y="1379"/>
                    <a:pt x="29946" y="1"/>
                    <a:pt x="19326" y="1"/>
                  </a:cubicBezTo>
                  <a:close/>
                </a:path>
              </a:pathLst>
            </a:custGeom>
            <a:solidFill>
              <a:schemeClr val="l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40" name="Google Shape;941;p32">
              <a:extLst>
                <a:ext uri="{FF2B5EF4-FFF2-40B4-BE49-F238E27FC236}">
                  <a16:creationId xmlns:a16="http://schemas.microsoft.com/office/drawing/2014/main" id="{FE326C58-C67D-4FF9-963A-4D9950D4B3B3}"/>
                </a:ext>
              </a:extLst>
            </p:cNvPr>
            <p:cNvSpPr/>
            <p:nvPr/>
          </p:nvSpPr>
          <p:spPr>
            <a:xfrm>
              <a:off x="3853250" y="2190975"/>
              <a:ext cx="381500" cy="366800"/>
            </a:xfrm>
            <a:custGeom>
              <a:avLst/>
              <a:gdLst/>
              <a:ahLst/>
              <a:cxnLst/>
              <a:rect l="l" t="t" r="r" b="b"/>
              <a:pathLst>
                <a:path w="15260" h="14672" extrusionOk="0">
                  <a:moveTo>
                    <a:pt x="4963" y="1"/>
                  </a:moveTo>
                  <a:cubicBezTo>
                    <a:pt x="4854" y="1"/>
                    <a:pt x="4745" y="9"/>
                    <a:pt x="4639" y="26"/>
                  </a:cubicBezTo>
                  <a:cubicBezTo>
                    <a:pt x="3362" y="161"/>
                    <a:pt x="2387" y="732"/>
                    <a:pt x="1681" y="1438"/>
                  </a:cubicBezTo>
                  <a:cubicBezTo>
                    <a:pt x="1144" y="1975"/>
                    <a:pt x="572" y="2816"/>
                    <a:pt x="303" y="3824"/>
                  </a:cubicBezTo>
                  <a:cubicBezTo>
                    <a:pt x="1" y="4664"/>
                    <a:pt x="303" y="5773"/>
                    <a:pt x="1144" y="6345"/>
                  </a:cubicBezTo>
                  <a:lnTo>
                    <a:pt x="10789" y="13738"/>
                  </a:lnTo>
                  <a:lnTo>
                    <a:pt x="11629" y="14444"/>
                  </a:lnTo>
                  <a:cubicBezTo>
                    <a:pt x="11764" y="14595"/>
                    <a:pt x="11940" y="14671"/>
                    <a:pt x="12117" y="14671"/>
                  </a:cubicBezTo>
                  <a:cubicBezTo>
                    <a:pt x="12293" y="14671"/>
                    <a:pt x="12470" y="14595"/>
                    <a:pt x="12604" y="14444"/>
                  </a:cubicBezTo>
                  <a:lnTo>
                    <a:pt x="12739" y="14310"/>
                  </a:lnTo>
                  <a:lnTo>
                    <a:pt x="15125" y="12495"/>
                  </a:lnTo>
                  <a:cubicBezTo>
                    <a:pt x="15259" y="12361"/>
                    <a:pt x="15259" y="11924"/>
                    <a:pt x="14990" y="11924"/>
                  </a:cubicBezTo>
                  <a:lnTo>
                    <a:pt x="13175" y="11655"/>
                  </a:lnTo>
                  <a:lnTo>
                    <a:pt x="13041" y="11655"/>
                  </a:lnTo>
                  <a:lnTo>
                    <a:pt x="6857" y="1135"/>
                  </a:lnTo>
                  <a:cubicBezTo>
                    <a:pt x="6505" y="401"/>
                    <a:pt x="5716" y="1"/>
                    <a:pt x="4963" y="1"/>
                  </a:cubicBezTo>
                  <a:close/>
                </a:path>
              </a:pathLst>
            </a:custGeom>
            <a:solidFill>
              <a:srgbClr val="EBBB73"/>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41" name="Google Shape;942;p32">
              <a:extLst>
                <a:ext uri="{FF2B5EF4-FFF2-40B4-BE49-F238E27FC236}">
                  <a16:creationId xmlns:a16="http://schemas.microsoft.com/office/drawing/2014/main" id="{93F05A58-172A-4C8D-ADA3-0C77ADDADAF0}"/>
                </a:ext>
              </a:extLst>
            </p:cNvPr>
            <p:cNvSpPr/>
            <p:nvPr/>
          </p:nvSpPr>
          <p:spPr>
            <a:xfrm>
              <a:off x="3975925" y="2373950"/>
              <a:ext cx="195800" cy="181500"/>
            </a:xfrm>
            <a:custGeom>
              <a:avLst/>
              <a:gdLst/>
              <a:ahLst/>
              <a:cxnLst/>
              <a:rect l="l" t="t" r="r" b="b"/>
              <a:pathLst>
                <a:path w="7832" h="7260" extrusionOk="0">
                  <a:moveTo>
                    <a:pt x="1816" y="0"/>
                  </a:moveTo>
                  <a:cubicBezTo>
                    <a:pt x="1547" y="135"/>
                    <a:pt x="1412" y="404"/>
                    <a:pt x="1110" y="538"/>
                  </a:cubicBezTo>
                  <a:cubicBezTo>
                    <a:pt x="841" y="975"/>
                    <a:pt x="572" y="1378"/>
                    <a:pt x="270" y="1681"/>
                  </a:cubicBezTo>
                  <a:cubicBezTo>
                    <a:pt x="135" y="1681"/>
                    <a:pt x="135" y="1815"/>
                    <a:pt x="1" y="1950"/>
                  </a:cubicBezTo>
                  <a:lnTo>
                    <a:pt x="5882" y="6419"/>
                  </a:lnTo>
                  <a:lnTo>
                    <a:pt x="6722" y="7125"/>
                  </a:lnTo>
                  <a:cubicBezTo>
                    <a:pt x="6857" y="7260"/>
                    <a:pt x="6991" y="7260"/>
                    <a:pt x="7159" y="7260"/>
                  </a:cubicBezTo>
                  <a:cubicBezTo>
                    <a:pt x="7294" y="7260"/>
                    <a:pt x="7563" y="7260"/>
                    <a:pt x="7697" y="7125"/>
                  </a:cubicBezTo>
                  <a:lnTo>
                    <a:pt x="7832" y="6991"/>
                  </a:lnTo>
                  <a:cubicBezTo>
                    <a:pt x="6588" y="5310"/>
                    <a:pt x="4202" y="2521"/>
                    <a:pt x="1816" y="0"/>
                  </a:cubicBezTo>
                  <a:close/>
                </a:path>
              </a:pathLst>
            </a:custGeom>
            <a:solidFill>
              <a:srgbClr val="E2A253"/>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42" name="Google Shape;943;p32">
              <a:extLst>
                <a:ext uri="{FF2B5EF4-FFF2-40B4-BE49-F238E27FC236}">
                  <a16:creationId xmlns:a16="http://schemas.microsoft.com/office/drawing/2014/main" id="{AEA51228-7E6A-4ED4-9C9B-D2E2CC0BD1D6}"/>
                </a:ext>
              </a:extLst>
            </p:cNvPr>
            <p:cNvSpPr/>
            <p:nvPr/>
          </p:nvSpPr>
          <p:spPr>
            <a:xfrm>
              <a:off x="3366775" y="2190975"/>
              <a:ext cx="381475" cy="366800"/>
            </a:xfrm>
            <a:custGeom>
              <a:avLst/>
              <a:gdLst/>
              <a:ahLst/>
              <a:cxnLst/>
              <a:rect l="l" t="t" r="r" b="b"/>
              <a:pathLst>
                <a:path w="15259" h="14672" extrusionOk="0">
                  <a:moveTo>
                    <a:pt x="10330" y="1"/>
                  </a:moveTo>
                  <a:cubicBezTo>
                    <a:pt x="9576" y="1"/>
                    <a:pt x="8784" y="401"/>
                    <a:pt x="8403" y="1135"/>
                  </a:cubicBezTo>
                  <a:lnTo>
                    <a:pt x="2252" y="11655"/>
                  </a:lnTo>
                  <a:lnTo>
                    <a:pt x="2118" y="11655"/>
                  </a:lnTo>
                  <a:lnTo>
                    <a:pt x="269" y="11924"/>
                  </a:lnTo>
                  <a:cubicBezTo>
                    <a:pt x="0" y="11924"/>
                    <a:pt x="0" y="12361"/>
                    <a:pt x="135" y="12495"/>
                  </a:cubicBezTo>
                  <a:lnTo>
                    <a:pt x="2387" y="14175"/>
                  </a:lnTo>
                  <a:lnTo>
                    <a:pt x="2656" y="14444"/>
                  </a:lnTo>
                  <a:cubicBezTo>
                    <a:pt x="2807" y="14595"/>
                    <a:pt x="2983" y="14671"/>
                    <a:pt x="3155" y="14671"/>
                  </a:cubicBezTo>
                  <a:cubicBezTo>
                    <a:pt x="3328" y="14671"/>
                    <a:pt x="3496" y="14595"/>
                    <a:pt x="3630" y="14444"/>
                  </a:cubicBezTo>
                  <a:lnTo>
                    <a:pt x="4470" y="13738"/>
                  </a:lnTo>
                  <a:lnTo>
                    <a:pt x="14284" y="6345"/>
                  </a:lnTo>
                  <a:cubicBezTo>
                    <a:pt x="14990" y="5773"/>
                    <a:pt x="15259" y="4664"/>
                    <a:pt x="14990" y="3824"/>
                  </a:cubicBezTo>
                  <a:cubicBezTo>
                    <a:pt x="14721" y="2984"/>
                    <a:pt x="14284" y="2278"/>
                    <a:pt x="13881" y="1707"/>
                  </a:cubicBezTo>
                  <a:cubicBezTo>
                    <a:pt x="13041" y="866"/>
                    <a:pt x="12032" y="161"/>
                    <a:pt x="10654" y="26"/>
                  </a:cubicBezTo>
                  <a:cubicBezTo>
                    <a:pt x="10548" y="9"/>
                    <a:pt x="10440" y="1"/>
                    <a:pt x="10330" y="1"/>
                  </a:cubicBezTo>
                  <a:close/>
                </a:path>
              </a:pathLst>
            </a:custGeom>
            <a:solidFill>
              <a:srgbClr val="EBBB73"/>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43" name="Google Shape;944;p32">
              <a:extLst>
                <a:ext uri="{FF2B5EF4-FFF2-40B4-BE49-F238E27FC236}">
                  <a16:creationId xmlns:a16="http://schemas.microsoft.com/office/drawing/2014/main" id="{DD28A33D-03B5-4CF8-872C-9932FEF06FED}"/>
                </a:ext>
              </a:extLst>
            </p:cNvPr>
            <p:cNvSpPr/>
            <p:nvPr/>
          </p:nvSpPr>
          <p:spPr>
            <a:xfrm>
              <a:off x="3426425" y="2377300"/>
              <a:ext cx="199150" cy="178150"/>
            </a:xfrm>
            <a:custGeom>
              <a:avLst/>
              <a:gdLst/>
              <a:ahLst/>
              <a:cxnLst/>
              <a:rect l="l" t="t" r="r" b="b"/>
              <a:pathLst>
                <a:path w="7966" h="7126" extrusionOk="0">
                  <a:moveTo>
                    <a:pt x="6151" y="1"/>
                  </a:moveTo>
                  <a:cubicBezTo>
                    <a:pt x="3933" y="2387"/>
                    <a:pt x="1412" y="5042"/>
                    <a:pt x="1" y="6722"/>
                  </a:cubicBezTo>
                  <a:lnTo>
                    <a:pt x="270" y="6991"/>
                  </a:lnTo>
                  <a:cubicBezTo>
                    <a:pt x="404" y="7126"/>
                    <a:pt x="706" y="7126"/>
                    <a:pt x="841" y="7126"/>
                  </a:cubicBezTo>
                  <a:cubicBezTo>
                    <a:pt x="975" y="7126"/>
                    <a:pt x="1110" y="7126"/>
                    <a:pt x="1244" y="6991"/>
                  </a:cubicBezTo>
                  <a:lnTo>
                    <a:pt x="2084" y="6285"/>
                  </a:lnTo>
                  <a:lnTo>
                    <a:pt x="7966" y="1816"/>
                  </a:lnTo>
                  <a:cubicBezTo>
                    <a:pt x="7697" y="1681"/>
                    <a:pt x="7563" y="1412"/>
                    <a:pt x="7428" y="1110"/>
                  </a:cubicBezTo>
                  <a:lnTo>
                    <a:pt x="6991" y="706"/>
                  </a:lnTo>
                  <a:cubicBezTo>
                    <a:pt x="6722" y="404"/>
                    <a:pt x="6454" y="135"/>
                    <a:pt x="6151" y="1"/>
                  </a:cubicBezTo>
                  <a:close/>
                </a:path>
              </a:pathLst>
            </a:custGeom>
            <a:solidFill>
              <a:srgbClr val="E2A253"/>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44" name="Google Shape;945;p32">
              <a:extLst>
                <a:ext uri="{FF2B5EF4-FFF2-40B4-BE49-F238E27FC236}">
                  <a16:creationId xmlns:a16="http://schemas.microsoft.com/office/drawing/2014/main" id="{7E473B28-F0B1-4222-BFBD-D3DC90AB3D26}"/>
                </a:ext>
              </a:extLst>
            </p:cNvPr>
            <p:cNvSpPr/>
            <p:nvPr/>
          </p:nvSpPr>
          <p:spPr>
            <a:xfrm>
              <a:off x="3366775" y="2482325"/>
              <a:ext cx="111775" cy="75450"/>
            </a:xfrm>
            <a:custGeom>
              <a:avLst/>
              <a:gdLst/>
              <a:ahLst/>
              <a:cxnLst/>
              <a:rect l="l" t="t" r="r" b="b"/>
              <a:pathLst>
                <a:path w="4471" h="3018" extrusionOk="0">
                  <a:moveTo>
                    <a:pt x="2118" y="1"/>
                  </a:moveTo>
                  <a:lnTo>
                    <a:pt x="269" y="270"/>
                  </a:lnTo>
                  <a:cubicBezTo>
                    <a:pt x="0" y="270"/>
                    <a:pt x="0" y="707"/>
                    <a:pt x="135" y="841"/>
                  </a:cubicBezTo>
                  <a:lnTo>
                    <a:pt x="2656" y="2790"/>
                  </a:lnTo>
                  <a:cubicBezTo>
                    <a:pt x="2807" y="2941"/>
                    <a:pt x="2983" y="3017"/>
                    <a:pt x="3155" y="3017"/>
                  </a:cubicBezTo>
                  <a:cubicBezTo>
                    <a:pt x="3328" y="3017"/>
                    <a:pt x="3496" y="2941"/>
                    <a:pt x="3630" y="2790"/>
                  </a:cubicBezTo>
                  <a:lnTo>
                    <a:pt x="4470" y="2084"/>
                  </a:lnTo>
                  <a:lnTo>
                    <a:pt x="2118" y="1"/>
                  </a:lnTo>
                  <a:close/>
                </a:path>
              </a:pathLst>
            </a:custGeom>
            <a:solidFill>
              <a:schemeClr val="accent6"/>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45" name="Google Shape;946;p32">
              <a:extLst>
                <a:ext uri="{FF2B5EF4-FFF2-40B4-BE49-F238E27FC236}">
                  <a16:creationId xmlns:a16="http://schemas.microsoft.com/office/drawing/2014/main" id="{ADD02867-7745-483B-A79E-3BC899B1DF55}"/>
                </a:ext>
              </a:extLst>
            </p:cNvPr>
            <p:cNvSpPr/>
            <p:nvPr/>
          </p:nvSpPr>
          <p:spPr>
            <a:xfrm>
              <a:off x="4122975" y="2482325"/>
              <a:ext cx="111775" cy="75450"/>
            </a:xfrm>
            <a:custGeom>
              <a:avLst/>
              <a:gdLst/>
              <a:ahLst/>
              <a:cxnLst/>
              <a:rect l="l" t="t" r="r" b="b"/>
              <a:pathLst>
                <a:path w="4471" h="3018" extrusionOk="0">
                  <a:moveTo>
                    <a:pt x="2386" y="1"/>
                  </a:moveTo>
                  <a:lnTo>
                    <a:pt x="0" y="2084"/>
                  </a:lnTo>
                  <a:lnTo>
                    <a:pt x="840" y="2790"/>
                  </a:lnTo>
                  <a:cubicBezTo>
                    <a:pt x="975" y="2941"/>
                    <a:pt x="1151" y="3017"/>
                    <a:pt x="1328" y="3017"/>
                  </a:cubicBezTo>
                  <a:cubicBezTo>
                    <a:pt x="1504" y="3017"/>
                    <a:pt x="1681" y="2941"/>
                    <a:pt x="1815" y="2790"/>
                  </a:cubicBezTo>
                  <a:lnTo>
                    <a:pt x="4336" y="841"/>
                  </a:lnTo>
                  <a:cubicBezTo>
                    <a:pt x="4470" y="707"/>
                    <a:pt x="4470" y="270"/>
                    <a:pt x="4201" y="270"/>
                  </a:cubicBezTo>
                  <a:lnTo>
                    <a:pt x="2386" y="1"/>
                  </a:lnTo>
                  <a:close/>
                </a:path>
              </a:pathLst>
            </a:custGeom>
            <a:solidFill>
              <a:schemeClr val="accent6"/>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46" name="Google Shape;947;p32">
              <a:extLst>
                <a:ext uri="{FF2B5EF4-FFF2-40B4-BE49-F238E27FC236}">
                  <a16:creationId xmlns:a16="http://schemas.microsoft.com/office/drawing/2014/main" id="{ECBECAB9-3A80-4E81-9F61-F5AB5A32E080}"/>
                </a:ext>
              </a:extLst>
            </p:cNvPr>
            <p:cNvSpPr/>
            <p:nvPr/>
          </p:nvSpPr>
          <p:spPr>
            <a:xfrm>
              <a:off x="3559175" y="1745975"/>
              <a:ext cx="473075" cy="611225"/>
            </a:xfrm>
            <a:custGeom>
              <a:avLst/>
              <a:gdLst/>
              <a:ahLst/>
              <a:cxnLst/>
              <a:rect l="l" t="t" r="r" b="b"/>
              <a:pathLst>
                <a:path w="18923" h="24449" extrusionOk="0">
                  <a:moveTo>
                    <a:pt x="9163" y="1"/>
                  </a:moveTo>
                  <a:cubicBezTo>
                    <a:pt x="7538" y="1"/>
                    <a:pt x="5920" y="545"/>
                    <a:pt x="4639" y="1593"/>
                  </a:cubicBezTo>
                  <a:lnTo>
                    <a:pt x="4504" y="1593"/>
                  </a:lnTo>
                  <a:cubicBezTo>
                    <a:pt x="2387" y="3274"/>
                    <a:pt x="1412" y="5929"/>
                    <a:pt x="1816" y="8449"/>
                  </a:cubicBezTo>
                  <a:cubicBezTo>
                    <a:pt x="2253" y="11373"/>
                    <a:pt x="1984" y="14331"/>
                    <a:pt x="975" y="16986"/>
                  </a:cubicBezTo>
                  <a:lnTo>
                    <a:pt x="438" y="18532"/>
                  </a:lnTo>
                  <a:cubicBezTo>
                    <a:pt x="1" y="19641"/>
                    <a:pt x="438" y="21053"/>
                    <a:pt x="1412" y="21758"/>
                  </a:cubicBezTo>
                  <a:lnTo>
                    <a:pt x="4639" y="23977"/>
                  </a:lnTo>
                  <a:cubicBezTo>
                    <a:pt x="4969" y="24224"/>
                    <a:pt x="5411" y="24449"/>
                    <a:pt x="5874" y="24449"/>
                  </a:cubicBezTo>
                  <a:cubicBezTo>
                    <a:pt x="5977" y="24449"/>
                    <a:pt x="6081" y="24438"/>
                    <a:pt x="6185" y="24413"/>
                  </a:cubicBezTo>
                  <a:lnTo>
                    <a:pt x="12066" y="24279"/>
                  </a:lnTo>
                  <a:cubicBezTo>
                    <a:pt x="12470" y="24279"/>
                    <a:pt x="13041" y="24145"/>
                    <a:pt x="13444" y="23708"/>
                  </a:cubicBezTo>
                  <a:lnTo>
                    <a:pt x="17511" y="20918"/>
                  </a:lnTo>
                  <a:cubicBezTo>
                    <a:pt x="18486" y="20212"/>
                    <a:pt x="18922" y="18801"/>
                    <a:pt x="18351" y="17692"/>
                  </a:cubicBezTo>
                  <a:lnTo>
                    <a:pt x="17376" y="15305"/>
                  </a:lnTo>
                  <a:cubicBezTo>
                    <a:pt x="16536" y="13222"/>
                    <a:pt x="16099" y="10701"/>
                    <a:pt x="16267" y="8315"/>
                  </a:cubicBezTo>
                  <a:lnTo>
                    <a:pt x="16267" y="7475"/>
                  </a:lnTo>
                  <a:cubicBezTo>
                    <a:pt x="16402" y="4820"/>
                    <a:pt x="14990" y="2299"/>
                    <a:pt x="12604" y="887"/>
                  </a:cubicBezTo>
                  <a:cubicBezTo>
                    <a:pt x="11540" y="291"/>
                    <a:pt x="10350" y="1"/>
                    <a:pt x="9163" y="1"/>
                  </a:cubicBezTo>
                  <a:close/>
                </a:path>
              </a:pathLst>
            </a:custGeom>
            <a:solidFill>
              <a:schemeClr val="accent4"/>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47" name="Google Shape;948;p32">
              <a:extLst>
                <a:ext uri="{FF2B5EF4-FFF2-40B4-BE49-F238E27FC236}">
                  <a16:creationId xmlns:a16="http://schemas.microsoft.com/office/drawing/2014/main" id="{B7C06D9E-3A47-4324-B8FE-4A51A2CAA9AA}"/>
                </a:ext>
              </a:extLst>
            </p:cNvPr>
            <p:cNvSpPr/>
            <p:nvPr/>
          </p:nvSpPr>
          <p:spPr>
            <a:xfrm>
              <a:off x="3597825" y="2020200"/>
              <a:ext cx="14325" cy="111775"/>
            </a:xfrm>
            <a:custGeom>
              <a:avLst/>
              <a:gdLst/>
              <a:ahLst/>
              <a:cxnLst/>
              <a:rect l="l" t="t" r="r" b="b"/>
              <a:pathLst>
                <a:path w="573" h="4471" extrusionOk="0">
                  <a:moveTo>
                    <a:pt x="572" y="1"/>
                  </a:moveTo>
                  <a:cubicBezTo>
                    <a:pt x="572" y="1547"/>
                    <a:pt x="270" y="3093"/>
                    <a:pt x="1" y="4471"/>
                  </a:cubicBezTo>
                  <a:lnTo>
                    <a:pt x="1" y="4471"/>
                  </a:lnTo>
                  <a:cubicBezTo>
                    <a:pt x="270" y="3093"/>
                    <a:pt x="572" y="1547"/>
                    <a:pt x="572" y="1"/>
                  </a:cubicBezTo>
                  <a:close/>
                </a:path>
              </a:pathLst>
            </a:custGeom>
            <a:solidFill>
              <a:srgbClr val="CACCD9"/>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48" name="Google Shape;949;p32">
              <a:extLst>
                <a:ext uri="{FF2B5EF4-FFF2-40B4-BE49-F238E27FC236}">
                  <a16:creationId xmlns:a16="http://schemas.microsoft.com/office/drawing/2014/main" id="{0E41DDDB-0B85-4B64-AD7C-5B42DC471236}"/>
                </a:ext>
              </a:extLst>
            </p:cNvPr>
            <p:cNvSpPr/>
            <p:nvPr/>
          </p:nvSpPr>
          <p:spPr>
            <a:xfrm>
              <a:off x="3595030" y="1907045"/>
              <a:ext cx="59700" cy="252100"/>
            </a:xfrm>
            <a:custGeom>
              <a:avLst/>
              <a:gdLst/>
              <a:ahLst/>
              <a:cxnLst/>
              <a:rect l="l" t="t" r="r" b="b"/>
              <a:pathLst>
                <a:path w="2388" h="10084" extrusionOk="0">
                  <a:moveTo>
                    <a:pt x="438" y="1"/>
                  </a:moveTo>
                  <a:cubicBezTo>
                    <a:pt x="270" y="1"/>
                    <a:pt x="135" y="303"/>
                    <a:pt x="135" y="1009"/>
                  </a:cubicBezTo>
                  <a:cubicBezTo>
                    <a:pt x="135" y="1278"/>
                    <a:pt x="135" y="1681"/>
                    <a:pt x="270" y="2118"/>
                  </a:cubicBezTo>
                  <a:cubicBezTo>
                    <a:pt x="438" y="2959"/>
                    <a:pt x="438" y="3799"/>
                    <a:pt x="572" y="4639"/>
                  </a:cubicBezTo>
                  <a:cubicBezTo>
                    <a:pt x="572" y="6185"/>
                    <a:pt x="270" y="7731"/>
                    <a:pt x="1" y="9109"/>
                  </a:cubicBezTo>
                  <a:cubicBezTo>
                    <a:pt x="270" y="9243"/>
                    <a:pt x="1816" y="9949"/>
                    <a:pt x="1950" y="9949"/>
                  </a:cubicBezTo>
                  <a:cubicBezTo>
                    <a:pt x="2118" y="10084"/>
                    <a:pt x="2253" y="10084"/>
                    <a:pt x="2387" y="10084"/>
                  </a:cubicBezTo>
                  <a:cubicBezTo>
                    <a:pt x="1816" y="2690"/>
                    <a:pt x="841" y="1"/>
                    <a:pt x="438" y="1"/>
                  </a:cubicBezTo>
                  <a:close/>
                </a:path>
              </a:pathLst>
            </a:custGeom>
            <a:solidFill>
              <a:schemeClr val="accent3"/>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49" name="Google Shape;950;p32">
              <a:extLst>
                <a:ext uri="{FF2B5EF4-FFF2-40B4-BE49-F238E27FC236}">
                  <a16:creationId xmlns:a16="http://schemas.microsoft.com/office/drawing/2014/main" id="{B8270323-2185-4ABB-9F1A-91DD7D23EB43}"/>
                </a:ext>
              </a:extLst>
            </p:cNvPr>
            <p:cNvSpPr/>
            <p:nvPr/>
          </p:nvSpPr>
          <p:spPr>
            <a:xfrm>
              <a:off x="3965850" y="1984925"/>
              <a:ext cx="31100" cy="147050"/>
            </a:xfrm>
            <a:custGeom>
              <a:avLst/>
              <a:gdLst/>
              <a:ahLst/>
              <a:cxnLst/>
              <a:rect l="l" t="t" r="r" b="b"/>
              <a:pathLst>
                <a:path w="1244" h="5882" extrusionOk="0">
                  <a:moveTo>
                    <a:pt x="0" y="0"/>
                  </a:moveTo>
                  <a:cubicBezTo>
                    <a:pt x="0" y="1983"/>
                    <a:pt x="404" y="3933"/>
                    <a:pt x="1109" y="5747"/>
                  </a:cubicBezTo>
                  <a:lnTo>
                    <a:pt x="1109" y="5747"/>
                  </a:lnTo>
                  <a:lnTo>
                    <a:pt x="1244" y="5882"/>
                  </a:lnTo>
                  <a:lnTo>
                    <a:pt x="1109" y="5747"/>
                  </a:lnTo>
                  <a:cubicBezTo>
                    <a:pt x="404" y="3933"/>
                    <a:pt x="0" y="1983"/>
                    <a:pt x="0" y="0"/>
                  </a:cubicBezTo>
                  <a:close/>
                </a:path>
              </a:pathLst>
            </a:custGeom>
            <a:solidFill>
              <a:srgbClr val="CACCD9"/>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50" name="Google Shape;951;p32">
              <a:extLst>
                <a:ext uri="{FF2B5EF4-FFF2-40B4-BE49-F238E27FC236}">
                  <a16:creationId xmlns:a16="http://schemas.microsoft.com/office/drawing/2014/main" id="{BE578E9C-33B5-45A4-911F-23A5E521093B}"/>
                </a:ext>
              </a:extLst>
            </p:cNvPr>
            <p:cNvSpPr/>
            <p:nvPr/>
          </p:nvSpPr>
          <p:spPr>
            <a:xfrm>
              <a:off x="3877625" y="1852175"/>
              <a:ext cx="115975" cy="308375"/>
            </a:xfrm>
            <a:custGeom>
              <a:avLst/>
              <a:gdLst/>
              <a:ahLst/>
              <a:cxnLst/>
              <a:rect l="l" t="t" r="r" b="b"/>
              <a:pathLst>
                <a:path w="4639" h="12335" extrusionOk="0">
                  <a:moveTo>
                    <a:pt x="841" y="0"/>
                  </a:moveTo>
                  <a:cubicBezTo>
                    <a:pt x="303" y="0"/>
                    <a:pt x="0" y="269"/>
                    <a:pt x="169" y="1109"/>
                  </a:cubicBezTo>
                  <a:cubicBezTo>
                    <a:pt x="841" y="4336"/>
                    <a:pt x="1143" y="8537"/>
                    <a:pt x="1278" y="12335"/>
                  </a:cubicBezTo>
                  <a:cubicBezTo>
                    <a:pt x="1546" y="12167"/>
                    <a:pt x="1849" y="12032"/>
                    <a:pt x="2252" y="12032"/>
                  </a:cubicBezTo>
                  <a:cubicBezTo>
                    <a:pt x="2252" y="11898"/>
                    <a:pt x="4504" y="11192"/>
                    <a:pt x="4638" y="11057"/>
                  </a:cubicBezTo>
                  <a:cubicBezTo>
                    <a:pt x="3933" y="9243"/>
                    <a:pt x="3529" y="7293"/>
                    <a:pt x="3529" y="5310"/>
                  </a:cubicBezTo>
                  <a:cubicBezTo>
                    <a:pt x="3361" y="4907"/>
                    <a:pt x="3361" y="4470"/>
                    <a:pt x="3529" y="4067"/>
                  </a:cubicBezTo>
                  <a:lnTo>
                    <a:pt x="3529" y="3227"/>
                  </a:lnTo>
                  <a:lnTo>
                    <a:pt x="3529" y="2924"/>
                  </a:lnTo>
                  <a:cubicBezTo>
                    <a:pt x="3529" y="1244"/>
                    <a:pt x="1849" y="0"/>
                    <a:pt x="841" y="0"/>
                  </a:cubicBezTo>
                  <a:close/>
                </a:path>
              </a:pathLst>
            </a:custGeom>
            <a:solidFill>
              <a:schemeClr val="accent3"/>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51" name="Google Shape;952;p32">
              <a:extLst>
                <a:ext uri="{FF2B5EF4-FFF2-40B4-BE49-F238E27FC236}">
                  <a16:creationId xmlns:a16="http://schemas.microsoft.com/office/drawing/2014/main" id="{4C518626-E4A3-4EB8-9670-E68DE27C7024}"/>
                </a:ext>
              </a:extLst>
            </p:cNvPr>
            <p:cNvSpPr/>
            <p:nvPr/>
          </p:nvSpPr>
          <p:spPr>
            <a:xfrm>
              <a:off x="3486075" y="2128600"/>
              <a:ext cx="622625" cy="372375"/>
            </a:xfrm>
            <a:custGeom>
              <a:avLst/>
              <a:gdLst/>
              <a:ahLst/>
              <a:cxnLst/>
              <a:rect l="l" t="t" r="r" b="b"/>
              <a:pathLst>
                <a:path w="24905" h="14895" extrusionOk="0">
                  <a:moveTo>
                    <a:pt x="20300" y="0"/>
                  </a:moveTo>
                  <a:cubicBezTo>
                    <a:pt x="17304" y="1203"/>
                    <a:pt x="14432" y="1916"/>
                    <a:pt x="11618" y="1916"/>
                  </a:cubicBezTo>
                  <a:cubicBezTo>
                    <a:pt x="9161" y="1916"/>
                    <a:pt x="6749" y="1372"/>
                    <a:pt x="4336" y="135"/>
                  </a:cubicBezTo>
                  <a:lnTo>
                    <a:pt x="1" y="9108"/>
                  </a:lnTo>
                  <a:cubicBezTo>
                    <a:pt x="62" y="9108"/>
                    <a:pt x="527" y="8879"/>
                    <a:pt x="1241" y="8879"/>
                  </a:cubicBezTo>
                  <a:cubicBezTo>
                    <a:pt x="2095" y="8879"/>
                    <a:pt x="3305" y="9208"/>
                    <a:pt x="4605" y="10654"/>
                  </a:cubicBezTo>
                  <a:lnTo>
                    <a:pt x="5042" y="11058"/>
                  </a:lnTo>
                  <a:cubicBezTo>
                    <a:pt x="6420" y="13041"/>
                    <a:pt x="8537" y="14419"/>
                    <a:pt x="10924" y="14721"/>
                  </a:cubicBezTo>
                  <a:cubicBezTo>
                    <a:pt x="11577" y="14826"/>
                    <a:pt x="12267" y="14894"/>
                    <a:pt x="12972" y="14894"/>
                  </a:cubicBezTo>
                  <a:cubicBezTo>
                    <a:pt x="14986" y="14894"/>
                    <a:pt x="17122" y="14336"/>
                    <a:pt x="18889" y="12469"/>
                  </a:cubicBezTo>
                  <a:cubicBezTo>
                    <a:pt x="19326" y="12200"/>
                    <a:pt x="19595" y="11764"/>
                    <a:pt x="19864" y="11495"/>
                  </a:cubicBezTo>
                  <a:cubicBezTo>
                    <a:pt x="20166" y="11192"/>
                    <a:pt x="20435" y="10789"/>
                    <a:pt x="20704" y="10352"/>
                  </a:cubicBezTo>
                  <a:cubicBezTo>
                    <a:pt x="21531" y="9549"/>
                    <a:pt x="22640" y="8675"/>
                    <a:pt x="23713" y="8675"/>
                  </a:cubicBezTo>
                  <a:cubicBezTo>
                    <a:pt x="24121" y="8675"/>
                    <a:pt x="24525" y="8802"/>
                    <a:pt x="24905" y="9108"/>
                  </a:cubicBezTo>
                  <a:lnTo>
                    <a:pt x="20300" y="0"/>
                  </a:lnTo>
                  <a:close/>
                </a:path>
              </a:pathLst>
            </a:custGeom>
            <a:solidFill>
              <a:schemeClr val="accent4"/>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52" name="Google Shape;953;p32">
              <a:extLst>
                <a:ext uri="{FF2B5EF4-FFF2-40B4-BE49-F238E27FC236}">
                  <a16:creationId xmlns:a16="http://schemas.microsoft.com/office/drawing/2014/main" id="{375A0294-045B-4F57-9300-F65929A5A1AF}"/>
                </a:ext>
              </a:extLst>
            </p:cNvPr>
            <p:cNvSpPr/>
            <p:nvPr/>
          </p:nvSpPr>
          <p:spPr>
            <a:xfrm>
              <a:off x="3486075" y="2131950"/>
              <a:ext cx="111775" cy="224375"/>
            </a:xfrm>
            <a:custGeom>
              <a:avLst/>
              <a:gdLst/>
              <a:ahLst/>
              <a:cxnLst/>
              <a:rect l="l" t="t" r="r" b="b"/>
              <a:pathLst>
                <a:path w="4471" h="8975" extrusionOk="0">
                  <a:moveTo>
                    <a:pt x="4336" y="1"/>
                  </a:moveTo>
                  <a:lnTo>
                    <a:pt x="1" y="8974"/>
                  </a:lnTo>
                  <a:lnTo>
                    <a:pt x="1" y="8974"/>
                  </a:lnTo>
                  <a:lnTo>
                    <a:pt x="4336" y="1"/>
                  </a:lnTo>
                  <a:lnTo>
                    <a:pt x="4471" y="1"/>
                  </a:lnTo>
                  <a:lnTo>
                    <a:pt x="4471" y="1"/>
                  </a:lnTo>
                  <a:close/>
                </a:path>
              </a:pathLst>
            </a:custGeom>
            <a:solidFill>
              <a:srgbClr val="BAC5E4"/>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53" name="Google Shape;954;p32">
              <a:extLst>
                <a:ext uri="{FF2B5EF4-FFF2-40B4-BE49-F238E27FC236}">
                  <a16:creationId xmlns:a16="http://schemas.microsoft.com/office/drawing/2014/main" id="{BE78E60F-BE5F-405F-95D2-22E34C03D440}"/>
                </a:ext>
              </a:extLst>
            </p:cNvPr>
            <p:cNvSpPr/>
            <p:nvPr/>
          </p:nvSpPr>
          <p:spPr>
            <a:xfrm>
              <a:off x="3597825" y="2131950"/>
              <a:ext cx="25" cy="25"/>
            </a:xfrm>
            <a:custGeom>
              <a:avLst/>
              <a:gdLst/>
              <a:ahLst/>
              <a:cxnLst/>
              <a:rect l="l" t="t" r="r" b="b"/>
              <a:pathLst>
                <a:path w="1" h="1" extrusionOk="0">
                  <a:moveTo>
                    <a:pt x="1" y="1"/>
                  </a:moveTo>
                  <a:lnTo>
                    <a:pt x="1" y="1"/>
                  </a:lnTo>
                  <a:lnTo>
                    <a:pt x="1" y="1"/>
                  </a:lnTo>
                  <a:lnTo>
                    <a:pt x="1" y="1"/>
                  </a:lnTo>
                  <a:close/>
                </a:path>
              </a:pathLst>
            </a:custGeom>
            <a:solidFill>
              <a:srgbClr val="949EC2"/>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54" name="Google Shape;955;p32">
              <a:extLst>
                <a:ext uri="{FF2B5EF4-FFF2-40B4-BE49-F238E27FC236}">
                  <a16:creationId xmlns:a16="http://schemas.microsoft.com/office/drawing/2014/main" id="{B2349C7C-9B55-4EEA-89B3-753189FEC384}"/>
                </a:ext>
              </a:extLst>
            </p:cNvPr>
            <p:cNvSpPr/>
            <p:nvPr/>
          </p:nvSpPr>
          <p:spPr>
            <a:xfrm>
              <a:off x="3486075" y="2131950"/>
              <a:ext cx="160525" cy="231100"/>
            </a:xfrm>
            <a:custGeom>
              <a:avLst/>
              <a:gdLst/>
              <a:ahLst/>
              <a:cxnLst/>
              <a:rect l="l" t="t" r="r" b="b"/>
              <a:pathLst>
                <a:path w="6421" h="9244" extrusionOk="0">
                  <a:moveTo>
                    <a:pt x="4336" y="1"/>
                  </a:moveTo>
                  <a:lnTo>
                    <a:pt x="1" y="8974"/>
                  </a:lnTo>
                  <a:cubicBezTo>
                    <a:pt x="135" y="8974"/>
                    <a:pt x="539" y="8706"/>
                    <a:pt x="1244" y="8706"/>
                  </a:cubicBezTo>
                  <a:cubicBezTo>
                    <a:pt x="1816" y="8706"/>
                    <a:pt x="2387" y="8840"/>
                    <a:pt x="3059" y="9243"/>
                  </a:cubicBezTo>
                  <a:cubicBezTo>
                    <a:pt x="3362" y="5882"/>
                    <a:pt x="4471" y="3093"/>
                    <a:pt x="6420" y="841"/>
                  </a:cubicBezTo>
                  <a:cubicBezTo>
                    <a:pt x="5748" y="707"/>
                    <a:pt x="5042" y="438"/>
                    <a:pt x="4471" y="1"/>
                  </a:cubicBezTo>
                  <a:close/>
                </a:path>
              </a:pathLst>
            </a:custGeom>
            <a:solidFill>
              <a:schemeClr val="accent3"/>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55" name="Google Shape;956;p32">
              <a:extLst>
                <a:ext uri="{FF2B5EF4-FFF2-40B4-BE49-F238E27FC236}">
                  <a16:creationId xmlns:a16="http://schemas.microsoft.com/office/drawing/2014/main" id="{520DA718-FDBB-4BD2-8BF0-9CA9868E416E}"/>
                </a:ext>
              </a:extLst>
            </p:cNvPr>
            <p:cNvSpPr/>
            <p:nvPr/>
          </p:nvSpPr>
          <p:spPr>
            <a:xfrm>
              <a:off x="3996925" y="2131950"/>
              <a:ext cx="111775" cy="224375"/>
            </a:xfrm>
            <a:custGeom>
              <a:avLst/>
              <a:gdLst/>
              <a:ahLst/>
              <a:cxnLst/>
              <a:rect l="l" t="t" r="r" b="b"/>
              <a:pathLst>
                <a:path w="4471" h="8975" extrusionOk="0">
                  <a:moveTo>
                    <a:pt x="1" y="1"/>
                  </a:moveTo>
                  <a:lnTo>
                    <a:pt x="1" y="1"/>
                  </a:lnTo>
                  <a:lnTo>
                    <a:pt x="4471" y="8974"/>
                  </a:lnTo>
                  <a:lnTo>
                    <a:pt x="4471" y="8974"/>
                  </a:lnTo>
                  <a:close/>
                </a:path>
              </a:pathLst>
            </a:custGeom>
            <a:solidFill>
              <a:srgbClr val="BAC5E4"/>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56" name="Google Shape;957;p32">
              <a:extLst>
                <a:ext uri="{FF2B5EF4-FFF2-40B4-BE49-F238E27FC236}">
                  <a16:creationId xmlns:a16="http://schemas.microsoft.com/office/drawing/2014/main" id="{B2D2C12E-200E-42C0-9CB6-32AEB0EC3662}"/>
                </a:ext>
              </a:extLst>
            </p:cNvPr>
            <p:cNvSpPr/>
            <p:nvPr/>
          </p:nvSpPr>
          <p:spPr>
            <a:xfrm>
              <a:off x="3993575" y="2128600"/>
              <a:ext cx="3375" cy="3375"/>
            </a:xfrm>
            <a:custGeom>
              <a:avLst/>
              <a:gdLst/>
              <a:ahLst/>
              <a:cxnLst/>
              <a:rect l="l" t="t" r="r" b="b"/>
              <a:pathLst>
                <a:path w="135" h="135" extrusionOk="0">
                  <a:moveTo>
                    <a:pt x="0" y="0"/>
                  </a:moveTo>
                  <a:lnTo>
                    <a:pt x="0" y="135"/>
                  </a:lnTo>
                  <a:lnTo>
                    <a:pt x="135" y="135"/>
                  </a:lnTo>
                  <a:lnTo>
                    <a:pt x="0" y="0"/>
                  </a:lnTo>
                  <a:close/>
                </a:path>
              </a:pathLst>
            </a:custGeom>
            <a:solidFill>
              <a:srgbClr val="949EC2"/>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57" name="Google Shape;958;p32">
              <a:extLst>
                <a:ext uri="{FF2B5EF4-FFF2-40B4-BE49-F238E27FC236}">
                  <a16:creationId xmlns:a16="http://schemas.microsoft.com/office/drawing/2014/main" id="{DC9D3593-7232-4EF5-B495-B7A00FBF325F}"/>
                </a:ext>
              </a:extLst>
            </p:cNvPr>
            <p:cNvSpPr/>
            <p:nvPr/>
          </p:nvSpPr>
          <p:spPr>
            <a:xfrm>
              <a:off x="3933925" y="2128600"/>
              <a:ext cx="59675" cy="24400"/>
            </a:xfrm>
            <a:custGeom>
              <a:avLst/>
              <a:gdLst/>
              <a:ahLst/>
              <a:cxnLst/>
              <a:rect l="l" t="t" r="r" b="b"/>
              <a:pathLst>
                <a:path w="2387" h="976" extrusionOk="0">
                  <a:moveTo>
                    <a:pt x="2386" y="0"/>
                  </a:moveTo>
                  <a:lnTo>
                    <a:pt x="2386" y="0"/>
                  </a:lnTo>
                  <a:cubicBezTo>
                    <a:pt x="2324" y="33"/>
                    <a:pt x="2262" y="64"/>
                    <a:pt x="2200" y="95"/>
                  </a:cubicBezTo>
                  <a:lnTo>
                    <a:pt x="2200" y="95"/>
                  </a:lnTo>
                  <a:cubicBezTo>
                    <a:pt x="2300" y="53"/>
                    <a:pt x="2366" y="20"/>
                    <a:pt x="2386" y="0"/>
                  </a:cubicBezTo>
                  <a:close/>
                  <a:moveTo>
                    <a:pt x="2200" y="95"/>
                  </a:moveTo>
                  <a:lnTo>
                    <a:pt x="2200" y="95"/>
                  </a:lnTo>
                  <a:cubicBezTo>
                    <a:pt x="1632" y="332"/>
                    <a:pt x="0" y="861"/>
                    <a:pt x="0" y="975"/>
                  </a:cubicBezTo>
                  <a:cubicBezTo>
                    <a:pt x="654" y="726"/>
                    <a:pt x="1423" y="477"/>
                    <a:pt x="2200" y="95"/>
                  </a:cubicBezTo>
                  <a:close/>
                </a:path>
              </a:pathLst>
            </a:custGeom>
            <a:solidFill>
              <a:srgbClr val="2E3463"/>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58" name="Google Shape;959;p32">
              <a:extLst>
                <a:ext uri="{FF2B5EF4-FFF2-40B4-BE49-F238E27FC236}">
                  <a16:creationId xmlns:a16="http://schemas.microsoft.com/office/drawing/2014/main" id="{FCE84438-A020-49AA-9771-FCC57744A802}"/>
                </a:ext>
              </a:extLst>
            </p:cNvPr>
            <p:cNvSpPr/>
            <p:nvPr/>
          </p:nvSpPr>
          <p:spPr>
            <a:xfrm>
              <a:off x="3933925" y="2128600"/>
              <a:ext cx="174775" cy="237800"/>
            </a:xfrm>
            <a:custGeom>
              <a:avLst/>
              <a:gdLst/>
              <a:ahLst/>
              <a:cxnLst/>
              <a:rect l="l" t="t" r="r" b="b"/>
              <a:pathLst>
                <a:path w="6991" h="9512" extrusionOk="0">
                  <a:moveTo>
                    <a:pt x="2386" y="0"/>
                  </a:moveTo>
                  <a:cubicBezTo>
                    <a:pt x="1546" y="437"/>
                    <a:pt x="706" y="706"/>
                    <a:pt x="0" y="975"/>
                  </a:cubicBezTo>
                  <a:cubicBezTo>
                    <a:pt x="2252" y="2656"/>
                    <a:pt x="3227" y="5748"/>
                    <a:pt x="3798" y="9512"/>
                  </a:cubicBezTo>
                  <a:cubicBezTo>
                    <a:pt x="4336" y="9108"/>
                    <a:pt x="5042" y="8672"/>
                    <a:pt x="5747" y="8672"/>
                  </a:cubicBezTo>
                  <a:cubicBezTo>
                    <a:pt x="6151" y="8672"/>
                    <a:pt x="6588" y="8840"/>
                    <a:pt x="6991" y="9108"/>
                  </a:cubicBezTo>
                  <a:lnTo>
                    <a:pt x="2521" y="135"/>
                  </a:lnTo>
                  <a:lnTo>
                    <a:pt x="2386" y="135"/>
                  </a:lnTo>
                  <a:lnTo>
                    <a:pt x="2386" y="0"/>
                  </a:lnTo>
                  <a:close/>
                </a:path>
              </a:pathLst>
            </a:custGeom>
            <a:solidFill>
              <a:schemeClr val="accent3"/>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59" name="Google Shape;960;p32">
              <a:extLst>
                <a:ext uri="{FF2B5EF4-FFF2-40B4-BE49-F238E27FC236}">
                  <a16:creationId xmlns:a16="http://schemas.microsoft.com/office/drawing/2014/main" id="{03918BCF-4665-4000-8A7F-BAD72050685D}"/>
                </a:ext>
              </a:extLst>
            </p:cNvPr>
            <p:cNvSpPr/>
            <p:nvPr/>
          </p:nvSpPr>
          <p:spPr>
            <a:xfrm>
              <a:off x="3801175" y="2093300"/>
              <a:ext cx="108400" cy="238650"/>
            </a:xfrm>
            <a:custGeom>
              <a:avLst/>
              <a:gdLst/>
              <a:ahLst/>
              <a:cxnLst/>
              <a:rect l="l" t="t" r="r" b="b"/>
              <a:pathLst>
                <a:path w="4336" h="9546" extrusionOk="0">
                  <a:moveTo>
                    <a:pt x="4336" y="1"/>
                  </a:moveTo>
                  <a:lnTo>
                    <a:pt x="403" y="169"/>
                  </a:lnTo>
                  <a:lnTo>
                    <a:pt x="0" y="7731"/>
                  </a:lnTo>
                  <a:cubicBezTo>
                    <a:pt x="0" y="8000"/>
                    <a:pt x="135" y="8403"/>
                    <a:pt x="403" y="8706"/>
                  </a:cubicBezTo>
                  <a:cubicBezTo>
                    <a:pt x="1244" y="9546"/>
                    <a:pt x="2521" y="9411"/>
                    <a:pt x="3361" y="9546"/>
                  </a:cubicBezTo>
                  <a:cubicBezTo>
                    <a:pt x="3899" y="9546"/>
                    <a:pt x="4201" y="8974"/>
                    <a:pt x="3899" y="8403"/>
                  </a:cubicBezTo>
                  <a:lnTo>
                    <a:pt x="2084" y="7025"/>
                  </a:lnTo>
                  <a:lnTo>
                    <a:pt x="4336" y="1"/>
                  </a:lnTo>
                  <a:close/>
                </a:path>
              </a:pathLst>
            </a:custGeom>
            <a:solidFill>
              <a:srgbClr val="EBBB73"/>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60" name="Google Shape;961;p32">
              <a:extLst>
                <a:ext uri="{FF2B5EF4-FFF2-40B4-BE49-F238E27FC236}">
                  <a16:creationId xmlns:a16="http://schemas.microsoft.com/office/drawing/2014/main" id="{A19C359B-F0DD-4D01-9729-66F5974AD58E}"/>
                </a:ext>
              </a:extLst>
            </p:cNvPr>
            <p:cNvSpPr/>
            <p:nvPr/>
          </p:nvSpPr>
          <p:spPr>
            <a:xfrm>
              <a:off x="3814600" y="1806800"/>
              <a:ext cx="147075" cy="241175"/>
            </a:xfrm>
            <a:custGeom>
              <a:avLst/>
              <a:gdLst/>
              <a:ahLst/>
              <a:cxnLst/>
              <a:rect l="l" t="t" r="r" b="b"/>
              <a:pathLst>
                <a:path w="5883" h="9647" extrusionOk="0">
                  <a:moveTo>
                    <a:pt x="2824" y="0"/>
                  </a:moveTo>
                  <a:cubicBezTo>
                    <a:pt x="1984" y="0"/>
                    <a:pt x="1144" y="404"/>
                    <a:pt x="707" y="1378"/>
                  </a:cubicBezTo>
                  <a:cubicBezTo>
                    <a:pt x="438" y="1681"/>
                    <a:pt x="438" y="2084"/>
                    <a:pt x="438" y="2387"/>
                  </a:cubicBezTo>
                  <a:lnTo>
                    <a:pt x="1" y="9646"/>
                  </a:lnTo>
                  <a:lnTo>
                    <a:pt x="4370" y="9512"/>
                  </a:lnTo>
                  <a:lnTo>
                    <a:pt x="5613" y="5176"/>
                  </a:lnTo>
                  <a:cubicBezTo>
                    <a:pt x="5748" y="4605"/>
                    <a:pt x="5882" y="4201"/>
                    <a:pt x="5882" y="3630"/>
                  </a:cubicBezTo>
                  <a:cubicBezTo>
                    <a:pt x="5882" y="2790"/>
                    <a:pt x="5479" y="1815"/>
                    <a:pt x="4908" y="1109"/>
                  </a:cubicBezTo>
                  <a:cubicBezTo>
                    <a:pt x="4504" y="269"/>
                    <a:pt x="3664" y="0"/>
                    <a:pt x="2824" y="0"/>
                  </a:cubicBezTo>
                  <a:close/>
                </a:path>
              </a:pathLst>
            </a:custGeom>
            <a:solidFill>
              <a:schemeClr val="accent3"/>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61" name="Google Shape;962;p32">
              <a:extLst>
                <a:ext uri="{FF2B5EF4-FFF2-40B4-BE49-F238E27FC236}">
                  <a16:creationId xmlns:a16="http://schemas.microsoft.com/office/drawing/2014/main" id="{562D14E3-66C3-436E-8BFC-1081C86BF1C8}"/>
                </a:ext>
              </a:extLst>
            </p:cNvPr>
            <p:cNvSpPr/>
            <p:nvPr/>
          </p:nvSpPr>
          <p:spPr>
            <a:xfrm>
              <a:off x="3807875" y="2044575"/>
              <a:ext cx="140350" cy="52950"/>
            </a:xfrm>
            <a:custGeom>
              <a:avLst/>
              <a:gdLst/>
              <a:ahLst/>
              <a:cxnLst/>
              <a:rect l="l" t="t" r="r" b="b"/>
              <a:pathLst>
                <a:path w="5614" h="2118" extrusionOk="0">
                  <a:moveTo>
                    <a:pt x="5614" y="1"/>
                  </a:moveTo>
                  <a:lnTo>
                    <a:pt x="135" y="135"/>
                  </a:lnTo>
                  <a:lnTo>
                    <a:pt x="1" y="2118"/>
                  </a:lnTo>
                  <a:lnTo>
                    <a:pt x="4336" y="1950"/>
                  </a:lnTo>
                  <a:lnTo>
                    <a:pt x="5614" y="1"/>
                  </a:lnTo>
                  <a:close/>
                </a:path>
              </a:pathLst>
            </a:custGeom>
            <a:solidFill>
              <a:schemeClr val="dk2"/>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62" name="Google Shape;963;p32">
              <a:extLst>
                <a:ext uri="{FF2B5EF4-FFF2-40B4-BE49-F238E27FC236}">
                  <a16:creationId xmlns:a16="http://schemas.microsoft.com/office/drawing/2014/main" id="{B7821707-35BA-4100-AE96-D2C83EA58467}"/>
                </a:ext>
              </a:extLst>
            </p:cNvPr>
            <p:cNvSpPr/>
            <p:nvPr/>
          </p:nvSpPr>
          <p:spPr>
            <a:xfrm>
              <a:off x="3618850" y="2044575"/>
              <a:ext cx="143700" cy="48750"/>
            </a:xfrm>
            <a:custGeom>
              <a:avLst/>
              <a:gdLst/>
              <a:ahLst/>
              <a:cxnLst/>
              <a:rect l="l" t="t" r="r" b="b"/>
              <a:pathLst>
                <a:path w="5748" h="1950" extrusionOk="0">
                  <a:moveTo>
                    <a:pt x="0" y="1"/>
                  </a:moveTo>
                  <a:lnTo>
                    <a:pt x="1412" y="1950"/>
                  </a:lnTo>
                  <a:lnTo>
                    <a:pt x="5747" y="1950"/>
                  </a:lnTo>
                  <a:lnTo>
                    <a:pt x="5478" y="1"/>
                  </a:lnTo>
                  <a:close/>
                </a:path>
              </a:pathLst>
            </a:custGeom>
            <a:solidFill>
              <a:schemeClr val="dk2"/>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63" name="Google Shape;964;p32">
              <a:extLst>
                <a:ext uri="{FF2B5EF4-FFF2-40B4-BE49-F238E27FC236}">
                  <a16:creationId xmlns:a16="http://schemas.microsoft.com/office/drawing/2014/main" id="{8E05BF23-8AB3-4FB7-BFE9-2AF0C1DC7341}"/>
                </a:ext>
              </a:extLst>
            </p:cNvPr>
            <p:cNvSpPr/>
            <p:nvPr/>
          </p:nvSpPr>
          <p:spPr>
            <a:xfrm>
              <a:off x="3612125" y="1806800"/>
              <a:ext cx="143700" cy="237800"/>
            </a:xfrm>
            <a:custGeom>
              <a:avLst/>
              <a:gdLst/>
              <a:ahLst/>
              <a:cxnLst/>
              <a:rect l="l" t="t" r="r" b="b"/>
              <a:pathLst>
                <a:path w="5748" h="9512" extrusionOk="0">
                  <a:moveTo>
                    <a:pt x="3059" y="0"/>
                  </a:moveTo>
                  <a:cubicBezTo>
                    <a:pt x="2218" y="0"/>
                    <a:pt x="1546" y="269"/>
                    <a:pt x="975" y="975"/>
                  </a:cubicBezTo>
                  <a:cubicBezTo>
                    <a:pt x="403" y="1815"/>
                    <a:pt x="0" y="2790"/>
                    <a:pt x="0" y="3899"/>
                  </a:cubicBezTo>
                  <a:cubicBezTo>
                    <a:pt x="0" y="4336"/>
                    <a:pt x="135" y="4739"/>
                    <a:pt x="135" y="5042"/>
                  </a:cubicBezTo>
                  <a:lnTo>
                    <a:pt x="1378" y="9512"/>
                  </a:lnTo>
                  <a:lnTo>
                    <a:pt x="5747" y="9512"/>
                  </a:lnTo>
                  <a:lnTo>
                    <a:pt x="5579" y="2521"/>
                  </a:lnTo>
                  <a:cubicBezTo>
                    <a:pt x="5579" y="2084"/>
                    <a:pt x="5445" y="1815"/>
                    <a:pt x="5310" y="1378"/>
                  </a:cubicBezTo>
                  <a:cubicBezTo>
                    <a:pt x="4907" y="538"/>
                    <a:pt x="3899" y="0"/>
                    <a:pt x="3059" y="0"/>
                  </a:cubicBezTo>
                  <a:close/>
                </a:path>
              </a:pathLst>
            </a:custGeom>
            <a:solidFill>
              <a:schemeClr val="accent3"/>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64" name="Google Shape;965;p32">
              <a:extLst>
                <a:ext uri="{FF2B5EF4-FFF2-40B4-BE49-F238E27FC236}">
                  <a16:creationId xmlns:a16="http://schemas.microsoft.com/office/drawing/2014/main" id="{5CF38F30-90D7-4FEF-9DA0-987E76A17AEA}"/>
                </a:ext>
              </a:extLst>
            </p:cNvPr>
            <p:cNvSpPr/>
            <p:nvPr/>
          </p:nvSpPr>
          <p:spPr>
            <a:xfrm>
              <a:off x="3654125" y="2093300"/>
              <a:ext cx="105050" cy="238650"/>
            </a:xfrm>
            <a:custGeom>
              <a:avLst/>
              <a:gdLst/>
              <a:ahLst/>
              <a:cxnLst/>
              <a:rect l="l" t="t" r="r" b="b"/>
              <a:pathLst>
                <a:path w="4202" h="9546" extrusionOk="0">
                  <a:moveTo>
                    <a:pt x="269" y="1"/>
                  </a:moveTo>
                  <a:lnTo>
                    <a:pt x="2084" y="7025"/>
                  </a:lnTo>
                  <a:lnTo>
                    <a:pt x="269" y="8403"/>
                  </a:lnTo>
                  <a:cubicBezTo>
                    <a:pt x="1" y="8974"/>
                    <a:pt x="269" y="9546"/>
                    <a:pt x="841" y="9546"/>
                  </a:cubicBezTo>
                  <a:cubicBezTo>
                    <a:pt x="1681" y="9411"/>
                    <a:pt x="2925" y="9546"/>
                    <a:pt x="3765" y="8840"/>
                  </a:cubicBezTo>
                  <a:cubicBezTo>
                    <a:pt x="4067" y="8571"/>
                    <a:pt x="4202" y="8134"/>
                    <a:pt x="4202" y="7731"/>
                  </a:cubicBezTo>
                  <a:lnTo>
                    <a:pt x="4067" y="1"/>
                  </a:lnTo>
                  <a:close/>
                </a:path>
              </a:pathLst>
            </a:custGeom>
            <a:solidFill>
              <a:srgbClr val="EBBB73"/>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65" name="Google Shape;966;p32">
              <a:extLst>
                <a:ext uri="{FF2B5EF4-FFF2-40B4-BE49-F238E27FC236}">
                  <a16:creationId xmlns:a16="http://schemas.microsoft.com/office/drawing/2014/main" id="{337D2F4F-B070-42C9-8EA6-CDEF4931C7AF}"/>
                </a:ext>
              </a:extLst>
            </p:cNvPr>
            <p:cNvSpPr/>
            <p:nvPr/>
          </p:nvSpPr>
          <p:spPr>
            <a:xfrm>
              <a:off x="3706225" y="1631200"/>
              <a:ext cx="119325" cy="203350"/>
            </a:xfrm>
            <a:custGeom>
              <a:avLst/>
              <a:gdLst/>
              <a:ahLst/>
              <a:cxnLst/>
              <a:rect l="l" t="t" r="r" b="b"/>
              <a:pathLst>
                <a:path w="4773" h="8134" extrusionOk="0">
                  <a:moveTo>
                    <a:pt x="3933" y="0"/>
                  </a:moveTo>
                  <a:lnTo>
                    <a:pt x="0" y="437"/>
                  </a:lnTo>
                  <a:lnTo>
                    <a:pt x="0" y="1277"/>
                  </a:lnTo>
                  <a:lnTo>
                    <a:pt x="572" y="5210"/>
                  </a:lnTo>
                  <a:lnTo>
                    <a:pt x="572" y="6319"/>
                  </a:lnTo>
                  <a:cubicBezTo>
                    <a:pt x="706" y="7428"/>
                    <a:pt x="1681" y="8133"/>
                    <a:pt x="2823" y="8133"/>
                  </a:cubicBezTo>
                  <a:cubicBezTo>
                    <a:pt x="3933" y="7999"/>
                    <a:pt x="4773" y="7024"/>
                    <a:pt x="4638" y="5882"/>
                  </a:cubicBezTo>
                  <a:lnTo>
                    <a:pt x="4504" y="4907"/>
                  </a:lnTo>
                  <a:lnTo>
                    <a:pt x="4067" y="840"/>
                  </a:lnTo>
                  <a:lnTo>
                    <a:pt x="3933" y="0"/>
                  </a:lnTo>
                  <a:close/>
                </a:path>
              </a:pathLst>
            </a:custGeom>
            <a:solidFill>
              <a:srgbClr val="EBBB73"/>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66" name="Google Shape;967;p32">
              <a:extLst>
                <a:ext uri="{FF2B5EF4-FFF2-40B4-BE49-F238E27FC236}">
                  <a16:creationId xmlns:a16="http://schemas.microsoft.com/office/drawing/2014/main" id="{2A60D103-6178-4EEF-8631-09CF0C12991E}"/>
                </a:ext>
              </a:extLst>
            </p:cNvPr>
            <p:cNvSpPr/>
            <p:nvPr/>
          </p:nvSpPr>
          <p:spPr>
            <a:xfrm>
              <a:off x="3717150" y="1729500"/>
              <a:ext cx="101675" cy="42025"/>
            </a:xfrm>
            <a:custGeom>
              <a:avLst/>
              <a:gdLst/>
              <a:ahLst/>
              <a:cxnLst/>
              <a:rect l="l" t="t" r="r" b="b"/>
              <a:pathLst>
                <a:path w="4067" h="1681" extrusionOk="0">
                  <a:moveTo>
                    <a:pt x="4067" y="0"/>
                  </a:moveTo>
                  <a:cubicBezTo>
                    <a:pt x="2924" y="135"/>
                    <a:pt x="1815" y="135"/>
                    <a:pt x="706" y="135"/>
                  </a:cubicBezTo>
                  <a:lnTo>
                    <a:pt x="0" y="135"/>
                  </a:lnTo>
                  <a:lnTo>
                    <a:pt x="135" y="1278"/>
                  </a:lnTo>
                  <a:cubicBezTo>
                    <a:pt x="706" y="1546"/>
                    <a:pt x="1378" y="1681"/>
                    <a:pt x="1950" y="1681"/>
                  </a:cubicBezTo>
                  <a:cubicBezTo>
                    <a:pt x="2790" y="1681"/>
                    <a:pt x="3496" y="1412"/>
                    <a:pt x="4067" y="975"/>
                  </a:cubicBezTo>
                  <a:lnTo>
                    <a:pt x="4067" y="0"/>
                  </a:lnTo>
                  <a:close/>
                </a:path>
              </a:pathLst>
            </a:custGeom>
            <a:solidFill>
              <a:srgbClr val="E2A253"/>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67" name="Google Shape;968;p32">
              <a:extLst>
                <a:ext uri="{FF2B5EF4-FFF2-40B4-BE49-F238E27FC236}">
                  <a16:creationId xmlns:a16="http://schemas.microsoft.com/office/drawing/2014/main" id="{8B6B7A52-6939-47BC-9E36-15E369D4399F}"/>
                </a:ext>
              </a:extLst>
            </p:cNvPr>
            <p:cNvSpPr/>
            <p:nvPr/>
          </p:nvSpPr>
          <p:spPr>
            <a:xfrm>
              <a:off x="3891900" y="493050"/>
              <a:ext cx="840250" cy="1409575"/>
            </a:xfrm>
            <a:custGeom>
              <a:avLst/>
              <a:gdLst/>
              <a:ahLst/>
              <a:cxnLst/>
              <a:rect l="l" t="t" r="r" b="b"/>
              <a:pathLst>
                <a:path w="33610" h="56383" extrusionOk="0">
                  <a:moveTo>
                    <a:pt x="18315" y="1"/>
                  </a:moveTo>
                  <a:cubicBezTo>
                    <a:pt x="15526" y="1"/>
                    <a:pt x="12803" y="587"/>
                    <a:pt x="10520" y="1835"/>
                  </a:cubicBezTo>
                  <a:cubicBezTo>
                    <a:pt x="10352" y="1835"/>
                    <a:pt x="10218" y="2003"/>
                    <a:pt x="10083" y="2137"/>
                  </a:cubicBezTo>
                  <a:cubicBezTo>
                    <a:pt x="7159" y="3818"/>
                    <a:pt x="4908" y="6607"/>
                    <a:pt x="3362" y="9699"/>
                  </a:cubicBezTo>
                  <a:cubicBezTo>
                    <a:pt x="135" y="16421"/>
                    <a:pt x="1" y="24252"/>
                    <a:pt x="2118" y="31411"/>
                  </a:cubicBezTo>
                  <a:cubicBezTo>
                    <a:pt x="3799" y="37695"/>
                    <a:pt x="6991" y="43711"/>
                    <a:pt x="11193" y="48753"/>
                  </a:cubicBezTo>
                  <a:cubicBezTo>
                    <a:pt x="12470" y="50299"/>
                    <a:pt x="13881" y="51710"/>
                    <a:pt x="15259" y="53088"/>
                  </a:cubicBezTo>
                  <a:cubicBezTo>
                    <a:pt x="17376" y="54937"/>
                    <a:pt x="19326" y="56180"/>
                    <a:pt x="22115" y="56315"/>
                  </a:cubicBezTo>
                  <a:cubicBezTo>
                    <a:pt x="22454" y="56360"/>
                    <a:pt x="22799" y="56383"/>
                    <a:pt x="23145" y="56383"/>
                  </a:cubicBezTo>
                  <a:cubicBezTo>
                    <a:pt x="25103" y="56383"/>
                    <a:pt x="27120" y="55659"/>
                    <a:pt x="28434" y="54231"/>
                  </a:cubicBezTo>
                  <a:lnTo>
                    <a:pt x="28434" y="54231"/>
                  </a:lnTo>
                  <a:cubicBezTo>
                    <a:pt x="28305" y="54257"/>
                    <a:pt x="28180" y="54270"/>
                    <a:pt x="28060" y="54270"/>
                  </a:cubicBezTo>
                  <a:cubicBezTo>
                    <a:pt x="26356" y="54270"/>
                    <a:pt x="25487" y="51734"/>
                    <a:pt x="25644" y="50164"/>
                  </a:cubicBezTo>
                  <a:cubicBezTo>
                    <a:pt x="26047" y="47644"/>
                    <a:pt x="28165" y="45963"/>
                    <a:pt x="29677" y="44148"/>
                  </a:cubicBezTo>
                  <a:cubicBezTo>
                    <a:pt x="31358" y="42165"/>
                    <a:pt x="32366" y="39645"/>
                    <a:pt x="31929" y="37124"/>
                  </a:cubicBezTo>
                  <a:cubicBezTo>
                    <a:pt x="31526" y="35175"/>
                    <a:pt x="30517" y="33629"/>
                    <a:pt x="29980" y="31814"/>
                  </a:cubicBezTo>
                  <a:cubicBezTo>
                    <a:pt x="29677" y="30974"/>
                    <a:pt x="28837" y="28319"/>
                    <a:pt x="29408" y="27478"/>
                  </a:cubicBezTo>
                  <a:lnTo>
                    <a:pt x="29408" y="27478"/>
                  </a:lnTo>
                  <a:cubicBezTo>
                    <a:pt x="30390" y="28579"/>
                    <a:pt x="31292" y="30364"/>
                    <a:pt x="32931" y="30364"/>
                  </a:cubicBezTo>
                  <a:cubicBezTo>
                    <a:pt x="33144" y="30364"/>
                    <a:pt x="33370" y="30334"/>
                    <a:pt x="33609" y="30268"/>
                  </a:cubicBezTo>
                  <a:lnTo>
                    <a:pt x="33609" y="30268"/>
                  </a:lnTo>
                  <a:cubicBezTo>
                    <a:pt x="33599" y="30270"/>
                    <a:pt x="33588" y="30272"/>
                    <a:pt x="33576" y="30272"/>
                  </a:cubicBezTo>
                  <a:cubicBezTo>
                    <a:pt x="32992" y="30272"/>
                    <a:pt x="31792" y="26899"/>
                    <a:pt x="31660" y="26504"/>
                  </a:cubicBezTo>
                  <a:cubicBezTo>
                    <a:pt x="30954" y="23983"/>
                    <a:pt x="31089" y="21462"/>
                    <a:pt x="31223" y="18942"/>
                  </a:cubicBezTo>
                  <a:cubicBezTo>
                    <a:pt x="31358" y="16421"/>
                    <a:pt x="31526" y="14035"/>
                    <a:pt x="31223" y="11514"/>
                  </a:cubicBezTo>
                  <a:cubicBezTo>
                    <a:pt x="30685" y="8153"/>
                    <a:pt x="29274" y="4792"/>
                    <a:pt x="26619" y="2675"/>
                  </a:cubicBezTo>
                  <a:cubicBezTo>
                    <a:pt x="24502" y="995"/>
                    <a:pt x="21846" y="154"/>
                    <a:pt x="19191" y="20"/>
                  </a:cubicBezTo>
                  <a:cubicBezTo>
                    <a:pt x="18899" y="7"/>
                    <a:pt x="18607" y="1"/>
                    <a:pt x="18315" y="1"/>
                  </a:cubicBezTo>
                  <a:close/>
                </a:path>
              </a:pathLst>
            </a:custGeom>
            <a:solidFill>
              <a:srgbClr val="FFEC9D"/>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68" name="Google Shape;969;p32">
              <a:extLst>
                <a:ext uri="{FF2B5EF4-FFF2-40B4-BE49-F238E27FC236}">
                  <a16:creationId xmlns:a16="http://schemas.microsoft.com/office/drawing/2014/main" id="{548747E1-6539-4474-B690-A9CB6E6D7989}"/>
                </a:ext>
              </a:extLst>
            </p:cNvPr>
            <p:cNvSpPr/>
            <p:nvPr/>
          </p:nvSpPr>
          <p:spPr>
            <a:xfrm>
              <a:off x="4056600" y="538900"/>
              <a:ext cx="304175" cy="1172975"/>
            </a:xfrm>
            <a:custGeom>
              <a:avLst/>
              <a:gdLst/>
              <a:ahLst/>
              <a:cxnLst/>
              <a:rect l="l" t="t" r="r" b="b"/>
              <a:pathLst>
                <a:path w="12167" h="46919" extrusionOk="0">
                  <a:moveTo>
                    <a:pt x="3932" y="1"/>
                  </a:moveTo>
                  <a:cubicBezTo>
                    <a:pt x="3764" y="1"/>
                    <a:pt x="3630" y="169"/>
                    <a:pt x="3495" y="303"/>
                  </a:cubicBezTo>
                  <a:cubicBezTo>
                    <a:pt x="2084" y="1009"/>
                    <a:pt x="975" y="1984"/>
                    <a:pt x="0" y="3093"/>
                  </a:cubicBezTo>
                  <a:cubicBezTo>
                    <a:pt x="1815" y="4202"/>
                    <a:pt x="3630" y="5345"/>
                    <a:pt x="5445" y="6723"/>
                  </a:cubicBezTo>
                  <a:cubicBezTo>
                    <a:pt x="4336" y="6050"/>
                    <a:pt x="3495" y="5614"/>
                    <a:pt x="2252" y="5614"/>
                  </a:cubicBezTo>
                  <a:lnTo>
                    <a:pt x="1949" y="5614"/>
                  </a:lnTo>
                  <a:cubicBezTo>
                    <a:pt x="3764" y="7160"/>
                    <a:pt x="6285" y="7865"/>
                    <a:pt x="8268" y="9546"/>
                  </a:cubicBezTo>
                  <a:cubicBezTo>
                    <a:pt x="8806" y="10083"/>
                    <a:pt x="9377" y="10655"/>
                    <a:pt x="9948" y="11226"/>
                  </a:cubicBezTo>
                  <a:cubicBezTo>
                    <a:pt x="9814" y="10789"/>
                    <a:pt x="9814" y="10252"/>
                    <a:pt x="9814" y="9680"/>
                  </a:cubicBezTo>
                  <a:cubicBezTo>
                    <a:pt x="9242" y="6319"/>
                    <a:pt x="7696" y="2958"/>
                    <a:pt x="5041" y="841"/>
                  </a:cubicBezTo>
                  <a:cubicBezTo>
                    <a:pt x="4605" y="572"/>
                    <a:pt x="4336" y="303"/>
                    <a:pt x="3932" y="1"/>
                  </a:cubicBezTo>
                  <a:close/>
                  <a:moveTo>
                    <a:pt x="10217" y="25073"/>
                  </a:moveTo>
                  <a:cubicBezTo>
                    <a:pt x="9948" y="25644"/>
                    <a:pt x="9646" y="26216"/>
                    <a:pt x="9242" y="26888"/>
                  </a:cubicBezTo>
                  <a:lnTo>
                    <a:pt x="9108" y="27056"/>
                  </a:lnTo>
                  <a:cubicBezTo>
                    <a:pt x="9814" y="27896"/>
                    <a:pt x="10486" y="28568"/>
                    <a:pt x="11494" y="28568"/>
                  </a:cubicBezTo>
                  <a:cubicBezTo>
                    <a:pt x="11763" y="28568"/>
                    <a:pt x="11898" y="28568"/>
                    <a:pt x="12166" y="28434"/>
                  </a:cubicBezTo>
                  <a:cubicBezTo>
                    <a:pt x="11629" y="28434"/>
                    <a:pt x="10654" y="26048"/>
                    <a:pt x="10217" y="25073"/>
                  </a:cubicBezTo>
                  <a:close/>
                  <a:moveTo>
                    <a:pt x="10217" y="34618"/>
                  </a:moveTo>
                  <a:cubicBezTo>
                    <a:pt x="9948" y="35592"/>
                    <a:pt x="9108" y="36433"/>
                    <a:pt x="8268" y="36970"/>
                  </a:cubicBezTo>
                  <a:cubicBezTo>
                    <a:pt x="7562" y="37273"/>
                    <a:pt x="6991" y="37407"/>
                    <a:pt x="6150" y="37407"/>
                  </a:cubicBezTo>
                  <a:lnTo>
                    <a:pt x="5445" y="37407"/>
                  </a:lnTo>
                  <a:cubicBezTo>
                    <a:pt x="4336" y="39222"/>
                    <a:pt x="2924" y="40903"/>
                    <a:pt x="1412" y="42449"/>
                  </a:cubicBezTo>
                  <a:cubicBezTo>
                    <a:pt x="2386" y="43995"/>
                    <a:pt x="3495" y="45541"/>
                    <a:pt x="4605" y="46919"/>
                  </a:cubicBezTo>
                  <a:cubicBezTo>
                    <a:pt x="5445" y="45104"/>
                    <a:pt x="6991" y="43692"/>
                    <a:pt x="8268" y="42314"/>
                  </a:cubicBezTo>
                  <a:cubicBezTo>
                    <a:pt x="9948" y="40331"/>
                    <a:pt x="10923" y="37811"/>
                    <a:pt x="10352" y="35290"/>
                  </a:cubicBezTo>
                  <a:cubicBezTo>
                    <a:pt x="10352" y="35021"/>
                    <a:pt x="10352" y="34887"/>
                    <a:pt x="10217" y="34618"/>
                  </a:cubicBezTo>
                  <a:close/>
                </a:path>
              </a:pathLst>
            </a:custGeom>
            <a:solidFill>
              <a:srgbClr val="EDD56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69" name="Google Shape;970;p32">
              <a:extLst>
                <a:ext uri="{FF2B5EF4-FFF2-40B4-BE49-F238E27FC236}">
                  <a16:creationId xmlns:a16="http://schemas.microsoft.com/office/drawing/2014/main" id="{E39C8106-1F31-4C6A-83AA-519F66B4BA9C}"/>
                </a:ext>
              </a:extLst>
            </p:cNvPr>
            <p:cNvSpPr/>
            <p:nvPr/>
          </p:nvSpPr>
          <p:spPr>
            <a:xfrm>
              <a:off x="2718975" y="714525"/>
              <a:ext cx="861250" cy="1396700"/>
            </a:xfrm>
            <a:custGeom>
              <a:avLst/>
              <a:gdLst/>
              <a:ahLst/>
              <a:cxnLst/>
              <a:rect l="l" t="t" r="r" b="b"/>
              <a:pathLst>
                <a:path w="34450" h="55868" extrusionOk="0">
                  <a:moveTo>
                    <a:pt x="0" y="28971"/>
                  </a:moveTo>
                  <a:lnTo>
                    <a:pt x="0" y="28971"/>
                  </a:lnTo>
                  <a:cubicBezTo>
                    <a:pt x="15" y="28978"/>
                    <a:pt x="30" y="28984"/>
                    <a:pt x="46" y="28987"/>
                  </a:cubicBezTo>
                  <a:lnTo>
                    <a:pt x="46" y="28987"/>
                  </a:lnTo>
                  <a:cubicBezTo>
                    <a:pt x="31" y="28981"/>
                    <a:pt x="15" y="28976"/>
                    <a:pt x="0" y="28971"/>
                  </a:cubicBezTo>
                  <a:close/>
                  <a:moveTo>
                    <a:pt x="16805" y="0"/>
                  </a:moveTo>
                  <a:cubicBezTo>
                    <a:pt x="14149" y="0"/>
                    <a:pt x="11494" y="538"/>
                    <a:pt x="9243" y="1949"/>
                  </a:cubicBezTo>
                  <a:cubicBezTo>
                    <a:pt x="6453" y="3899"/>
                    <a:pt x="4638" y="7125"/>
                    <a:pt x="3932" y="10486"/>
                  </a:cubicBezTo>
                  <a:cubicBezTo>
                    <a:pt x="3361" y="12872"/>
                    <a:pt x="3361" y="15393"/>
                    <a:pt x="3227" y="17779"/>
                  </a:cubicBezTo>
                  <a:cubicBezTo>
                    <a:pt x="3227" y="20300"/>
                    <a:pt x="3092" y="22820"/>
                    <a:pt x="2252" y="25341"/>
                  </a:cubicBezTo>
                  <a:cubicBezTo>
                    <a:pt x="2123" y="25728"/>
                    <a:pt x="696" y="28989"/>
                    <a:pt x="75" y="28989"/>
                  </a:cubicBezTo>
                  <a:cubicBezTo>
                    <a:pt x="65" y="28989"/>
                    <a:pt x="55" y="28988"/>
                    <a:pt x="46" y="28987"/>
                  </a:cubicBezTo>
                  <a:lnTo>
                    <a:pt x="46" y="28987"/>
                  </a:lnTo>
                  <a:cubicBezTo>
                    <a:pt x="319" y="29079"/>
                    <a:pt x="578" y="29120"/>
                    <a:pt x="825" y="29120"/>
                  </a:cubicBezTo>
                  <a:cubicBezTo>
                    <a:pt x="2344" y="29120"/>
                    <a:pt x="3389" y="27540"/>
                    <a:pt x="4336" y="26450"/>
                  </a:cubicBezTo>
                  <a:lnTo>
                    <a:pt x="4336" y="26450"/>
                  </a:lnTo>
                  <a:cubicBezTo>
                    <a:pt x="4907" y="27425"/>
                    <a:pt x="3932" y="29945"/>
                    <a:pt x="3496" y="30786"/>
                  </a:cubicBezTo>
                  <a:cubicBezTo>
                    <a:pt x="2823" y="32466"/>
                    <a:pt x="1681" y="34012"/>
                    <a:pt x="1277" y="35827"/>
                  </a:cubicBezTo>
                  <a:cubicBezTo>
                    <a:pt x="572" y="38516"/>
                    <a:pt x="1277" y="41036"/>
                    <a:pt x="2823" y="43120"/>
                  </a:cubicBezTo>
                  <a:cubicBezTo>
                    <a:pt x="4201" y="44935"/>
                    <a:pt x="6184" y="46918"/>
                    <a:pt x="6319" y="49438"/>
                  </a:cubicBezTo>
                  <a:cubicBezTo>
                    <a:pt x="6443" y="50994"/>
                    <a:pt x="5502" y="53385"/>
                    <a:pt x="3682" y="53385"/>
                  </a:cubicBezTo>
                  <a:cubicBezTo>
                    <a:pt x="3536" y="53385"/>
                    <a:pt x="3384" y="53370"/>
                    <a:pt x="3227" y="53337"/>
                  </a:cubicBezTo>
                  <a:lnTo>
                    <a:pt x="3227" y="53337"/>
                  </a:lnTo>
                  <a:cubicBezTo>
                    <a:pt x="4773" y="55017"/>
                    <a:pt x="7159" y="55858"/>
                    <a:pt x="9377" y="55858"/>
                  </a:cubicBezTo>
                  <a:cubicBezTo>
                    <a:pt x="9517" y="55864"/>
                    <a:pt x="9655" y="55868"/>
                    <a:pt x="9792" y="55868"/>
                  </a:cubicBezTo>
                  <a:cubicBezTo>
                    <a:pt x="12407" y="55868"/>
                    <a:pt x="14396" y="54665"/>
                    <a:pt x="16536" y="53068"/>
                  </a:cubicBezTo>
                  <a:cubicBezTo>
                    <a:pt x="18787" y="51253"/>
                    <a:pt x="21006" y="49136"/>
                    <a:pt x="22989" y="46750"/>
                  </a:cubicBezTo>
                  <a:cubicBezTo>
                    <a:pt x="26618" y="42549"/>
                    <a:pt x="29408" y="37810"/>
                    <a:pt x="31391" y="32634"/>
                  </a:cubicBezTo>
                  <a:cubicBezTo>
                    <a:pt x="33911" y="25610"/>
                    <a:pt x="34449" y="17779"/>
                    <a:pt x="31794" y="10923"/>
                  </a:cubicBezTo>
                  <a:cubicBezTo>
                    <a:pt x="30550" y="7696"/>
                    <a:pt x="28568" y="4739"/>
                    <a:pt x="25778" y="2655"/>
                  </a:cubicBezTo>
                  <a:cubicBezTo>
                    <a:pt x="25207" y="2386"/>
                    <a:pt x="24669" y="1949"/>
                    <a:pt x="24098" y="1681"/>
                  </a:cubicBezTo>
                  <a:cubicBezTo>
                    <a:pt x="21846" y="538"/>
                    <a:pt x="19325" y="0"/>
                    <a:pt x="16805" y="0"/>
                  </a:cubicBezTo>
                  <a:close/>
                </a:path>
              </a:pathLst>
            </a:custGeom>
            <a:solidFill>
              <a:srgbClr val="FFEC9D"/>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70" name="Google Shape;971;p32">
              <a:extLst>
                <a:ext uri="{FF2B5EF4-FFF2-40B4-BE49-F238E27FC236}">
                  <a16:creationId xmlns:a16="http://schemas.microsoft.com/office/drawing/2014/main" id="{59805321-2B20-4A22-B7EE-118F0F0AFEBE}"/>
                </a:ext>
              </a:extLst>
            </p:cNvPr>
            <p:cNvSpPr/>
            <p:nvPr/>
          </p:nvSpPr>
          <p:spPr>
            <a:xfrm>
              <a:off x="3135725" y="1369050"/>
              <a:ext cx="315100" cy="514225"/>
            </a:xfrm>
            <a:custGeom>
              <a:avLst/>
              <a:gdLst/>
              <a:ahLst/>
              <a:cxnLst/>
              <a:rect l="l" t="t" r="r" b="b"/>
              <a:pathLst>
                <a:path w="12604" h="20569" extrusionOk="0">
                  <a:moveTo>
                    <a:pt x="975" y="0"/>
                  </a:moveTo>
                  <a:cubicBezTo>
                    <a:pt x="706" y="572"/>
                    <a:pt x="269" y="840"/>
                    <a:pt x="135" y="840"/>
                  </a:cubicBezTo>
                  <a:lnTo>
                    <a:pt x="0" y="840"/>
                  </a:lnTo>
                  <a:cubicBezTo>
                    <a:pt x="437" y="975"/>
                    <a:pt x="706" y="1109"/>
                    <a:pt x="840" y="1109"/>
                  </a:cubicBezTo>
                  <a:cubicBezTo>
                    <a:pt x="1277" y="1109"/>
                    <a:pt x="1546" y="975"/>
                    <a:pt x="1949" y="840"/>
                  </a:cubicBezTo>
                  <a:cubicBezTo>
                    <a:pt x="1546" y="572"/>
                    <a:pt x="1277" y="269"/>
                    <a:pt x="975" y="0"/>
                  </a:cubicBezTo>
                  <a:close/>
                  <a:moveTo>
                    <a:pt x="3932" y="1950"/>
                  </a:moveTo>
                  <a:cubicBezTo>
                    <a:pt x="3798" y="2252"/>
                    <a:pt x="3630" y="2521"/>
                    <a:pt x="3630" y="2655"/>
                  </a:cubicBezTo>
                  <a:cubicBezTo>
                    <a:pt x="3495" y="2790"/>
                    <a:pt x="3495" y="2924"/>
                    <a:pt x="3361" y="3092"/>
                  </a:cubicBezTo>
                  <a:cubicBezTo>
                    <a:pt x="3630" y="2790"/>
                    <a:pt x="3932" y="2386"/>
                    <a:pt x="4201" y="2084"/>
                  </a:cubicBezTo>
                  <a:cubicBezTo>
                    <a:pt x="4067" y="2084"/>
                    <a:pt x="3932" y="2084"/>
                    <a:pt x="3932" y="1950"/>
                  </a:cubicBezTo>
                  <a:close/>
                  <a:moveTo>
                    <a:pt x="2958" y="3932"/>
                  </a:moveTo>
                  <a:lnTo>
                    <a:pt x="2958" y="3932"/>
                  </a:lnTo>
                  <a:cubicBezTo>
                    <a:pt x="2386" y="5176"/>
                    <a:pt x="1681" y="6453"/>
                    <a:pt x="1277" y="7831"/>
                  </a:cubicBezTo>
                  <a:cubicBezTo>
                    <a:pt x="571" y="10352"/>
                    <a:pt x="1277" y="12872"/>
                    <a:pt x="2958" y="14990"/>
                  </a:cubicBezTo>
                  <a:cubicBezTo>
                    <a:pt x="4201" y="16670"/>
                    <a:pt x="5882" y="18485"/>
                    <a:pt x="6319" y="20569"/>
                  </a:cubicBezTo>
                  <a:cubicBezTo>
                    <a:pt x="8671" y="17779"/>
                    <a:pt x="10788" y="14687"/>
                    <a:pt x="12603" y="11326"/>
                  </a:cubicBezTo>
                  <a:cubicBezTo>
                    <a:pt x="11494" y="10789"/>
                    <a:pt x="10520" y="9948"/>
                    <a:pt x="9679" y="9243"/>
                  </a:cubicBezTo>
                  <a:cubicBezTo>
                    <a:pt x="9511" y="9243"/>
                    <a:pt x="9377" y="9377"/>
                    <a:pt x="9242" y="9512"/>
                  </a:cubicBezTo>
                  <a:cubicBezTo>
                    <a:pt x="8537" y="9814"/>
                    <a:pt x="7831" y="9948"/>
                    <a:pt x="7159" y="9948"/>
                  </a:cubicBezTo>
                  <a:cubicBezTo>
                    <a:pt x="4773" y="9948"/>
                    <a:pt x="2655" y="7966"/>
                    <a:pt x="2655" y="5445"/>
                  </a:cubicBezTo>
                  <a:cubicBezTo>
                    <a:pt x="2655" y="4907"/>
                    <a:pt x="2790" y="4470"/>
                    <a:pt x="2958" y="3932"/>
                  </a:cubicBezTo>
                  <a:close/>
                </a:path>
              </a:pathLst>
            </a:custGeom>
            <a:solidFill>
              <a:srgbClr val="EDD56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71" name="Google Shape;972;p32">
              <a:extLst>
                <a:ext uri="{FF2B5EF4-FFF2-40B4-BE49-F238E27FC236}">
                  <a16:creationId xmlns:a16="http://schemas.microsoft.com/office/drawing/2014/main" id="{153086B4-590F-4CE6-8033-0ABD1149B7B0}"/>
                </a:ext>
              </a:extLst>
            </p:cNvPr>
            <p:cNvSpPr/>
            <p:nvPr/>
          </p:nvSpPr>
          <p:spPr>
            <a:xfrm>
              <a:off x="3198725" y="661575"/>
              <a:ext cx="1124250" cy="1071300"/>
            </a:xfrm>
            <a:custGeom>
              <a:avLst/>
              <a:gdLst/>
              <a:ahLst/>
              <a:cxnLst/>
              <a:rect l="l" t="t" r="r" b="b"/>
              <a:pathLst>
                <a:path w="44970" h="42852" extrusionOk="0">
                  <a:moveTo>
                    <a:pt x="21443" y="1"/>
                  </a:moveTo>
                  <a:cubicBezTo>
                    <a:pt x="9512" y="1"/>
                    <a:pt x="1" y="9680"/>
                    <a:pt x="1" y="21443"/>
                  </a:cubicBezTo>
                  <a:cubicBezTo>
                    <a:pt x="1" y="24670"/>
                    <a:pt x="707" y="27593"/>
                    <a:pt x="1816" y="30383"/>
                  </a:cubicBezTo>
                  <a:cubicBezTo>
                    <a:pt x="841" y="31089"/>
                    <a:pt x="135" y="32366"/>
                    <a:pt x="135" y="33744"/>
                  </a:cubicBezTo>
                  <a:cubicBezTo>
                    <a:pt x="135" y="36265"/>
                    <a:pt x="2253" y="38247"/>
                    <a:pt x="4639" y="38247"/>
                  </a:cubicBezTo>
                  <a:cubicBezTo>
                    <a:pt x="5613" y="38247"/>
                    <a:pt x="6454" y="37945"/>
                    <a:pt x="7159" y="37542"/>
                  </a:cubicBezTo>
                  <a:cubicBezTo>
                    <a:pt x="10924" y="40903"/>
                    <a:pt x="15965" y="42852"/>
                    <a:pt x="21443" y="42852"/>
                  </a:cubicBezTo>
                  <a:cubicBezTo>
                    <a:pt x="29274" y="42852"/>
                    <a:pt x="35996" y="38651"/>
                    <a:pt x="39760" y="32500"/>
                  </a:cubicBezTo>
                  <a:lnTo>
                    <a:pt x="40465" y="32500"/>
                  </a:lnTo>
                  <a:cubicBezTo>
                    <a:pt x="42852" y="32500"/>
                    <a:pt x="44969" y="30551"/>
                    <a:pt x="44969" y="28030"/>
                  </a:cubicBezTo>
                  <a:cubicBezTo>
                    <a:pt x="44969" y="26484"/>
                    <a:pt x="43961" y="24938"/>
                    <a:pt x="42717" y="24233"/>
                  </a:cubicBezTo>
                  <a:cubicBezTo>
                    <a:pt x="42717" y="23258"/>
                    <a:pt x="42852" y="22418"/>
                    <a:pt x="42852" y="21443"/>
                  </a:cubicBezTo>
                  <a:cubicBezTo>
                    <a:pt x="42852" y="9680"/>
                    <a:pt x="33206" y="1"/>
                    <a:pt x="21443" y="1"/>
                  </a:cubicBezTo>
                  <a:close/>
                </a:path>
              </a:pathLst>
            </a:custGeom>
            <a:solidFill>
              <a:srgbClr val="EBBB73"/>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72" name="Google Shape;973;p32">
              <a:extLst>
                <a:ext uri="{FF2B5EF4-FFF2-40B4-BE49-F238E27FC236}">
                  <a16:creationId xmlns:a16="http://schemas.microsoft.com/office/drawing/2014/main" id="{7D879F0C-F3A7-4D49-A9AD-4DD859D495A5}"/>
                </a:ext>
              </a:extLst>
            </p:cNvPr>
            <p:cNvSpPr/>
            <p:nvPr/>
          </p:nvSpPr>
          <p:spPr>
            <a:xfrm>
              <a:off x="3352500" y="1064050"/>
              <a:ext cx="830150" cy="259650"/>
            </a:xfrm>
            <a:custGeom>
              <a:avLst/>
              <a:gdLst/>
              <a:ahLst/>
              <a:cxnLst/>
              <a:rect l="l" t="t" r="r" b="b"/>
              <a:pathLst>
                <a:path w="33206" h="10386" extrusionOk="0">
                  <a:moveTo>
                    <a:pt x="21711" y="0"/>
                  </a:moveTo>
                  <a:cubicBezTo>
                    <a:pt x="21577" y="841"/>
                    <a:pt x="20333" y="1681"/>
                    <a:pt x="19056" y="2823"/>
                  </a:cubicBezTo>
                  <a:cubicBezTo>
                    <a:pt x="20468" y="2823"/>
                    <a:pt x="21711" y="2958"/>
                    <a:pt x="22854" y="3227"/>
                  </a:cubicBezTo>
                  <a:cubicBezTo>
                    <a:pt x="22854" y="2689"/>
                    <a:pt x="22551" y="1983"/>
                    <a:pt x="22417" y="1412"/>
                  </a:cubicBezTo>
                  <a:cubicBezTo>
                    <a:pt x="22283" y="1009"/>
                    <a:pt x="21711" y="572"/>
                    <a:pt x="21711" y="0"/>
                  </a:cubicBezTo>
                  <a:close/>
                  <a:moveTo>
                    <a:pt x="0" y="6184"/>
                  </a:moveTo>
                  <a:cubicBezTo>
                    <a:pt x="168" y="6453"/>
                    <a:pt x="571" y="7730"/>
                    <a:pt x="1008" y="8839"/>
                  </a:cubicBezTo>
                  <a:cubicBezTo>
                    <a:pt x="1412" y="8402"/>
                    <a:pt x="1849" y="7999"/>
                    <a:pt x="2252" y="7730"/>
                  </a:cubicBezTo>
                  <a:cubicBezTo>
                    <a:pt x="1546" y="7428"/>
                    <a:pt x="706" y="6890"/>
                    <a:pt x="0" y="6184"/>
                  </a:cubicBezTo>
                  <a:close/>
                  <a:moveTo>
                    <a:pt x="29408" y="437"/>
                  </a:moveTo>
                  <a:cubicBezTo>
                    <a:pt x="28567" y="1681"/>
                    <a:pt x="27324" y="2958"/>
                    <a:pt x="26047" y="4067"/>
                  </a:cubicBezTo>
                  <a:lnTo>
                    <a:pt x="25912" y="4067"/>
                  </a:lnTo>
                  <a:cubicBezTo>
                    <a:pt x="29004" y="5344"/>
                    <a:pt x="31525" y="7293"/>
                    <a:pt x="33205" y="10385"/>
                  </a:cubicBezTo>
                  <a:lnTo>
                    <a:pt x="33205" y="9680"/>
                  </a:lnTo>
                  <a:cubicBezTo>
                    <a:pt x="33071" y="8571"/>
                    <a:pt x="32769" y="7428"/>
                    <a:pt x="32365" y="6319"/>
                  </a:cubicBezTo>
                  <a:cubicBezTo>
                    <a:pt x="31525" y="4369"/>
                    <a:pt x="30248" y="2521"/>
                    <a:pt x="29408" y="437"/>
                  </a:cubicBezTo>
                  <a:close/>
                </a:path>
              </a:pathLst>
            </a:custGeom>
            <a:solidFill>
              <a:srgbClr val="E6AC60"/>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73" name="Google Shape;974;p32">
              <a:extLst>
                <a:ext uri="{FF2B5EF4-FFF2-40B4-BE49-F238E27FC236}">
                  <a16:creationId xmlns:a16="http://schemas.microsoft.com/office/drawing/2014/main" id="{7956E721-7885-44EC-93C9-29AF40104545}"/>
                </a:ext>
              </a:extLst>
            </p:cNvPr>
            <p:cNvSpPr/>
            <p:nvPr/>
          </p:nvSpPr>
          <p:spPr>
            <a:xfrm>
              <a:off x="4266650" y="1267375"/>
              <a:ext cx="56325" cy="94975"/>
            </a:xfrm>
            <a:custGeom>
              <a:avLst/>
              <a:gdLst/>
              <a:ahLst/>
              <a:cxnLst/>
              <a:rect l="l" t="t" r="r" b="b"/>
              <a:pathLst>
                <a:path w="2253" h="3799" extrusionOk="0">
                  <a:moveTo>
                    <a:pt x="1" y="1"/>
                  </a:moveTo>
                  <a:cubicBezTo>
                    <a:pt x="1244" y="707"/>
                    <a:pt x="2252" y="2253"/>
                    <a:pt x="2252" y="3798"/>
                  </a:cubicBezTo>
                  <a:cubicBezTo>
                    <a:pt x="2252" y="2118"/>
                    <a:pt x="1244" y="707"/>
                    <a:pt x="1" y="1"/>
                  </a:cubicBezTo>
                  <a:close/>
                </a:path>
              </a:pathLst>
            </a:custGeom>
            <a:solidFill>
              <a:srgbClr val="F0D390"/>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74" name="Google Shape;975;p32">
              <a:extLst>
                <a:ext uri="{FF2B5EF4-FFF2-40B4-BE49-F238E27FC236}">
                  <a16:creationId xmlns:a16="http://schemas.microsoft.com/office/drawing/2014/main" id="{CEB963D2-A019-4E38-BFF8-C0C2161238BD}"/>
                </a:ext>
              </a:extLst>
            </p:cNvPr>
            <p:cNvSpPr/>
            <p:nvPr/>
          </p:nvSpPr>
          <p:spPr>
            <a:xfrm>
              <a:off x="4210350" y="1463150"/>
              <a:ext cx="52950" cy="10950"/>
            </a:xfrm>
            <a:custGeom>
              <a:avLst/>
              <a:gdLst/>
              <a:ahLst/>
              <a:cxnLst/>
              <a:rect l="l" t="t" r="r" b="b"/>
              <a:pathLst>
                <a:path w="2118" h="438" extrusionOk="0">
                  <a:moveTo>
                    <a:pt x="2117" y="1"/>
                  </a:moveTo>
                  <a:lnTo>
                    <a:pt x="2117" y="1"/>
                  </a:lnTo>
                  <a:cubicBezTo>
                    <a:pt x="1412" y="303"/>
                    <a:pt x="706" y="437"/>
                    <a:pt x="0" y="437"/>
                  </a:cubicBezTo>
                  <a:cubicBezTo>
                    <a:pt x="841" y="437"/>
                    <a:pt x="1412" y="303"/>
                    <a:pt x="2117" y="1"/>
                  </a:cubicBezTo>
                  <a:close/>
                </a:path>
              </a:pathLst>
            </a:custGeom>
            <a:solidFill>
              <a:srgbClr val="E7BD6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75" name="Google Shape;976;p32">
              <a:extLst>
                <a:ext uri="{FF2B5EF4-FFF2-40B4-BE49-F238E27FC236}">
                  <a16:creationId xmlns:a16="http://schemas.microsoft.com/office/drawing/2014/main" id="{527EC3E6-0763-49D0-BA24-85035B9573D7}"/>
                </a:ext>
              </a:extLst>
            </p:cNvPr>
            <p:cNvSpPr/>
            <p:nvPr/>
          </p:nvSpPr>
          <p:spPr>
            <a:xfrm>
              <a:off x="4192700" y="1243000"/>
              <a:ext cx="130275" cy="231100"/>
            </a:xfrm>
            <a:custGeom>
              <a:avLst/>
              <a:gdLst/>
              <a:ahLst/>
              <a:cxnLst/>
              <a:rect l="l" t="t" r="r" b="b"/>
              <a:pathLst>
                <a:path w="5211" h="9244" extrusionOk="0">
                  <a:moveTo>
                    <a:pt x="2958" y="1"/>
                  </a:moveTo>
                  <a:cubicBezTo>
                    <a:pt x="2118" y="1413"/>
                    <a:pt x="1143" y="2925"/>
                    <a:pt x="1" y="4336"/>
                  </a:cubicBezTo>
                  <a:cubicBezTo>
                    <a:pt x="706" y="5882"/>
                    <a:pt x="706" y="7697"/>
                    <a:pt x="1" y="9243"/>
                  </a:cubicBezTo>
                  <a:lnTo>
                    <a:pt x="706" y="9243"/>
                  </a:lnTo>
                  <a:cubicBezTo>
                    <a:pt x="1412" y="9243"/>
                    <a:pt x="2118" y="9109"/>
                    <a:pt x="2824" y="8806"/>
                  </a:cubicBezTo>
                  <a:cubicBezTo>
                    <a:pt x="4067" y="7966"/>
                    <a:pt x="5042" y="6588"/>
                    <a:pt x="5210" y="5177"/>
                  </a:cubicBezTo>
                  <a:lnTo>
                    <a:pt x="5210" y="4773"/>
                  </a:lnTo>
                  <a:cubicBezTo>
                    <a:pt x="5210" y="3227"/>
                    <a:pt x="4202" y="1681"/>
                    <a:pt x="2958" y="976"/>
                  </a:cubicBezTo>
                  <a:lnTo>
                    <a:pt x="2958" y="1"/>
                  </a:lnTo>
                  <a:close/>
                </a:path>
              </a:pathLst>
            </a:custGeom>
            <a:solidFill>
              <a:srgbClr val="E6AC60"/>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76" name="Google Shape;977;p32">
              <a:extLst>
                <a:ext uri="{FF2B5EF4-FFF2-40B4-BE49-F238E27FC236}">
                  <a16:creationId xmlns:a16="http://schemas.microsoft.com/office/drawing/2014/main" id="{EE83BE8D-D17D-48E5-BDEF-F82A4C9A00E3}"/>
                </a:ext>
              </a:extLst>
            </p:cNvPr>
            <p:cNvSpPr/>
            <p:nvPr/>
          </p:nvSpPr>
          <p:spPr>
            <a:xfrm>
              <a:off x="3209650" y="1446350"/>
              <a:ext cx="10100" cy="21025"/>
            </a:xfrm>
            <a:custGeom>
              <a:avLst/>
              <a:gdLst/>
              <a:ahLst/>
              <a:cxnLst/>
              <a:rect l="l" t="t" r="r" b="b"/>
              <a:pathLst>
                <a:path w="404" h="841" extrusionOk="0">
                  <a:moveTo>
                    <a:pt x="404" y="0"/>
                  </a:moveTo>
                  <a:cubicBezTo>
                    <a:pt x="270" y="269"/>
                    <a:pt x="135" y="538"/>
                    <a:pt x="1" y="840"/>
                  </a:cubicBezTo>
                  <a:lnTo>
                    <a:pt x="135" y="840"/>
                  </a:lnTo>
                  <a:cubicBezTo>
                    <a:pt x="135" y="538"/>
                    <a:pt x="270" y="404"/>
                    <a:pt x="404" y="135"/>
                  </a:cubicBezTo>
                  <a:lnTo>
                    <a:pt x="404" y="0"/>
                  </a:lnTo>
                  <a:close/>
                </a:path>
              </a:pathLst>
            </a:custGeom>
            <a:solidFill>
              <a:srgbClr val="F0D390"/>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77" name="Google Shape;978;p32">
              <a:extLst>
                <a:ext uri="{FF2B5EF4-FFF2-40B4-BE49-F238E27FC236}">
                  <a16:creationId xmlns:a16="http://schemas.microsoft.com/office/drawing/2014/main" id="{8D40C63D-0482-47AA-9C48-04583E9AECE5}"/>
                </a:ext>
              </a:extLst>
            </p:cNvPr>
            <p:cNvSpPr/>
            <p:nvPr/>
          </p:nvSpPr>
          <p:spPr>
            <a:xfrm>
              <a:off x="3202100" y="1421125"/>
              <a:ext cx="38675" cy="83975"/>
            </a:xfrm>
            <a:custGeom>
              <a:avLst/>
              <a:gdLst/>
              <a:ahLst/>
              <a:cxnLst/>
              <a:rect l="l" t="t" r="r" b="b"/>
              <a:pathLst>
                <a:path w="1547" h="3359" extrusionOk="0">
                  <a:moveTo>
                    <a:pt x="1546" y="1"/>
                  </a:moveTo>
                  <a:cubicBezTo>
                    <a:pt x="1277" y="303"/>
                    <a:pt x="975" y="707"/>
                    <a:pt x="706" y="1009"/>
                  </a:cubicBezTo>
                  <a:lnTo>
                    <a:pt x="706" y="1144"/>
                  </a:lnTo>
                  <a:cubicBezTo>
                    <a:pt x="975" y="707"/>
                    <a:pt x="1277" y="438"/>
                    <a:pt x="1546" y="169"/>
                  </a:cubicBezTo>
                  <a:lnTo>
                    <a:pt x="1546" y="1"/>
                  </a:lnTo>
                  <a:close/>
                  <a:moveTo>
                    <a:pt x="303" y="1849"/>
                  </a:moveTo>
                  <a:cubicBezTo>
                    <a:pt x="192" y="2204"/>
                    <a:pt x="96" y="2514"/>
                    <a:pt x="43" y="2839"/>
                  </a:cubicBezTo>
                  <a:lnTo>
                    <a:pt x="43" y="2839"/>
                  </a:lnTo>
                  <a:cubicBezTo>
                    <a:pt x="104" y="2474"/>
                    <a:pt x="232" y="2123"/>
                    <a:pt x="437" y="1849"/>
                  </a:cubicBezTo>
                  <a:close/>
                  <a:moveTo>
                    <a:pt x="43" y="2839"/>
                  </a:moveTo>
                  <a:cubicBezTo>
                    <a:pt x="14" y="3011"/>
                    <a:pt x="0" y="3186"/>
                    <a:pt x="0" y="3358"/>
                  </a:cubicBezTo>
                  <a:lnTo>
                    <a:pt x="0" y="3358"/>
                  </a:lnTo>
                  <a:cubicBezTo>
                    <a:pt x="0" y="3176"/>
                    <a:pt x="16" y="3006"/>
                    <a:pt x="43" y="2839"/>
                  </a:cubicBezTo>
                  <a:close/>
                </a:path>
              </a:pathLst>
            </a:custGeom>
            <a:solidFill>
              <a:srgbClr val="E7BD6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78" name="Google Shape;979;p32">
              <a:extLst>
                <a:ext uri="{FF2B5EF4-FFF2-40B4-BE49-F238E27FC236}">
                  <a16:creationId xmlns:a16="http://schemas.microsoft.com/office/drawing/2014/main" id="{BE3D1C9A-770C-4C81-8A7B-E8BB39DCB010}"/>
                </a:ext>
              </a:extLst>
            </p:cNvPr>
            <p:cNvSpPr/>
            <p:nvPr/>
          </p:nvSpPr>
          <p:spPr>
            <a:xfrm>
              <a:off x="3202100" y="1320300"/>
              <a:ext cx="175625" cy="297475"/>
            </a:xfrm>
            <a:custGeom>
              <a:avLst/>
              <a:gdLst/>
              <a:ahLst/>
              <a:cxnLst/>
              <a:rect l="l" t="t" r="r" b="b"/>
              <a:pathLst>
                <a:path w="7025" h="11899" extrusionOk="0">
                  <a:moveTo>
                    <a:pt x="2655" y="1"/>
                  </a:moveTo>
                  <a:cubicBezTo>
                    <a:pt x="2655" y="1"/>
                    <a:pt x="2521" y="841"/>
                    <a:pt x="2521" y="1816"/>
                  </a:cubicBezTo>
                  <a:cubicBezTo>
                    <a:pt x="2655" y="2522"/>
                    <a:pt x="2958" y="3496"/>
                    <a:pt x="3495" y="4336"/>
                  </a:cubicBezTo>
                  <a:lnTo>
                    <a:pt x="3495" y="4471"/>
                  </a:lnTo>
                  <a:lnTo>
                    <a:pt x="3092" y="4471"/>
                  </a:lnTo>
                  <a:cubicBezTo>
                    <a:pt x="2655" y="4471"/>
                    <a:pt x="2118" y="4336"/>
                    <a:pt x="1546" y="4202"/>
                  </a:cubicBezTo>
                  <a:cubicBezTo>
                    <a:pt x="1277" y="4471"/>
                    <a:pt x="975" y="4740"/>
                    <a:pt x="706" y="5177"/>
                  </a:cubicBezTo>
                  <a:cubicBezTo>
                    <a:pt x="572" y="5446"/>
                    <a:pt x="437" y="5580"/>
                    <a:pt x="437" y="5882"/>
                  </a:cubicBezTo>
                  <a:cubicBezTo>
                    <a:pt x="135" y="6286"/>
                    <a:pt x="0" y="6857"/>
                    <a:pt x="0" y="7395"/>
                  </a:cubicBezTo>
                  <a:cubicBezTo>
                    <a:pt x="0" y="9916"/>
                    <a:pt x="2118" y="11898"/>
                    <a:pt x="4504" y="11898"/>
                  </a:cubicBezTo>
                  <a:cubicBezTo>
                    <a:pt x="4773" y="11898"/>
                    <a:pt x="5747" y="11764"/>
                    <a:pt x="6587" y="11462"/>
                  </a:cubicBezTo>
                  <a:cubicBezTo>
                    <a:pt x="6722" y="11327"/>
                    <a:pt x="6856" y="11193"/>
                    <a:pt x="7024" y="11193"/>
                  </a:cubicBezTo>
                  <a:cubicBezTo>
                    <a:pt x="6016" y="8672"/>
                    <a:pt x="2823" y="5580"/>
                    <a:pt x="5747" y="135"/>
                  </a:cubicBezTo>
                  <a:cubicBezTo>
                    <a:pt x="5882" y="135"/>
                    <a:pt x="5882" y="1"/>
                    <a:pt x="5882" y="1"/>
                  </a:cubicBezTo>
                  <a:cubicBezTo>
                    <a:pt x="5344" y="1"/>
                    <a:pt x="4773" y="135"/>
                    <a:pt x="4336" y="135"/>
                  </a:cubicBezTo>
                  <a:cubicBezTo>
                    <a:pt x="3361" y="135"/>
                    <a:pt x="2655" y="1"/>
                    <a:pt x="2655" y="1"/>
                  </a:cubicBezTo>
                  <a:close/>
                </a:path>
              </a:pathLst>
            </a:custGeom>
            <a:solidFill>
              <a:srgbClr val="E6AC60"/>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79" name="Google Shape;980;p32">
              <a:extLst>
                <a:ext uri="{FF2B5EF4-FFF2-40B4-BE49-F238E27FC236}">
                  <a16:creationId xmlns:a16="http://schemas.microsoft.com/office/drawing/2014/main" id="{1E77FE36-C89B-4203-8BE3-007B9EDC7F16}"/>
                </a:ext>
              </a:extLst>
            </p:cNvPr>
            <p:cNvSpPr/>
            <p:nvPr/>
          </p:nvSpPr>
          <p:spPr>
            <a:xfrm>
              <a:off x="3058425" y="530950"/>
              <a:ext cx="1320000" cy="898800"/>
            </a:xfrm>
            <a:custGeom>
              <a:avLst/>
              <a:gdLst/>
              <a:ahLst/>
              <a:cxnLst/>
              <a:rect l="l" t="t" r="r" b="b"/>
              <a:pathLst>
                <a:path w="52800" h="35952" extrusionOk="0">
                  <a:moveTo>
                    <a:pt x="27902" y="0"/>
                  </a:moveTo>
                  <a:cubicBezTo>
                    <a:pt x="27435" y="0"/>
                    <a:pt x="26964" y="17"/>
                    <a:pt x="26484" y="50"/>
                  </a:cubicBezTo>
                  <a:cubicBezTo>
                    <a:pt x="25643" y="184"/>
                    <a:pt x="24803" y="184"/>
                    <a:pt x="24097" y="487"/>
                  </a:cubicBezTo>
                  <a:cubicBezTo>
                    <a:pt x="23123" y="890"/>
                    <a:pt x="22686" y="1730"/>
                    <a:pt x="21846" y="2302"/>
                  </a:cubicBezTo>
                  <a:cubicBezTo>
                    <a:pt x="21679" y="2385"/>
                    <a:pt x="21470" y="2417"/>
                    <a:pt x="21236" y="2417"/>
                  </a:cubicBezTo>
                  <a:cubicBezTo>
                    <a:pt x="20716" y="2417"/>
                    <a:pt x="20073" y="2260"/>
                    <a:pt x="19493" y="2167"/>
                  </a:cubicBezTo>
                  <a:cubicBezTo>
                    <a:pt x="18653" y="2167"/>
                    <a:pt x="17645" y="2167"/>
                    <a:pt x="16670" y="2302"/>
                  </a:cubicBezTo>
                  <a:cubicBezTo>
                    <a:pt x="14721" y="2571"/>
                    <a:pt x="12906" y="3276"/>
                    <a:pt x="11494" y="4520"/>
                  </a:cubicBezTo>
                  <a:cubicBezTo>
                    <a:pt x="10654" y="5360"/>
                    <a:pt x="10083" y="6200"/>
                    <a:pt x="9411" y="7209"/>
                  </a:cubicBezTo>
                  <a:cubicBezTo>
                    <a:pt x="8839" y="7746"/>
                    <a:pt x="8133" y="8452"/>
                    <a:pt x="7730" y="9292"/>
                  </a:cubicBezTo>
                  <a:cubicBezTo>
                    <a:pt x="6722" y="10973"/>
                    <a:pt x="6319" y="13090"/>
                    <a:pt x="5882" y="14905"/>
                  </a:cubicBezTo>
                  <a:cubicBezTo>
                    <a:pt x="5209" y="17291"/>
                    <a:pt x="4067" y="19644"/>
                    <a:pt x="3092" y="21896"/>
                  </a:cubicBezTo>
                  <a:cubicBezTo>
                    <a:pt x="2252" y="23711"/>
                    <a:pt x="840" y="25391"/>
                    <a:pt x="0" y="27206"/>
                  </a:cubicBezTo>
                  <a:cubicBezTo>
                    <a:pt x="706" y="27071"/>
                    <a:pt x="1546" y="26668"/>
                    <a:pt x="2252" y="26366"/>
                  </a:cubicBezTo>
                  <a:lnTo>
                    <a:pt x="2252" y="26366"/>
                  </a:lnTo>
                  <a:cubicBezTo>
                    <a:pt x="1143" y="28483"/>
                    <a:pt x="1681" y="30298"/>
                    <a:pt x="2823" y="32113"/>
                  </a:cubicBezTo>
                  <a:cubicBezTo>
                    <a:pt x="3730" y="33552"/>
                    <a:pt x="6705" y="35952"/>
                    <a:pt x="8793" y="35952"/>
                  </a:cubicBezTo>
                  <a:cubicBezTo>
                    <a:pt x="8948" y="35952"/>
                    <a:pt x="9098" y="35938"/>
                    <a:pt x="9242" y="35910"/>
                  </a:cubicBezTo>
                  <a:cubicBezTo>
                    <a:pt x="7865" y="33928"/>
                    <a:pt x="8402" y="31575"/>
                    <a:pt x="8402" y="31575"/>
                  </a:cubicBezTo>
                  <a:lnTo>
                    <a:pt x="8402" y="31575"/>
                  </a:lnTo>
                  <a:cubicBezTo>
                    <a:pt x="8402" y="31575"/>
                    <a:pt x="9001" y="31616"/>
                    <a:pt x="9789" y="31616"/>
                  </a:cubicBezTo>
                  <a:cubicBezTo>
                    <a:pt x="11021" y="31616"/>
                    <a:pt x="12715" y="31516"/>
                    <a:pt x="13309" y="31004"/>
                  </a:cubicBezTo>
                  <a:cubicBezTo>
                    <a:pt x="12771" y="30298"/>
                    <a:pt x="11763" y="27509"/>
                    <a:pt x="11763" y="27508"/>
                  </a:cubicBezTo>
                  <a:lnTo>
                    <a:pt x="11763" y="27508"/>
                  </a:lnTo>
                  <a:cubicBezTo>
                    <a:pt x="13256" y="28983"/>
                    <a:pt x="14864" y="29421"/>
                    <a:pt x="16528" y="29421"/>
                  </a:cubicBezTo>
                  <a:cubicBezTo>
                    <a:pt x="17859" y="29421"/>
                    <a:pt x="19228" y="29140"/>
                    <a:pt x="20602" y="28886"/>
                  </a:cubicBezTo>
                  <a:cubicBezTo>
                    <a:pt x="21972" y="28609"/>
                    <a:pt x="23342" y="28323"/>
                    <a:pt x="24637" y="28323"/>
                  </a:cubicBezTo>
                  <a:cubicBezTo>
                    <a:pt x="25854" y="28323"/>
                    <a:pt x="27005" y="28575"/>
                    <a:pt x="28030" y="29323"/>
                  </a:cubicBezTo>
                  <a:cubicBezTo>
                    <a:pt x="27738" y="25005"/>
                    <a:pt x="33090" y="23291"/>
                    <a:pt x="33455" y="21392"/>
                  </a:cubicBezTo>
                  <a:lnTo>
                    <a:pt x="33455" y="21392"/>
                  </a:lnTo>
                  <a:cubicBezTo>
                    <a:pt x="33474" y="21862"/>
                    <a:pt x="33944" y="22234"/>
                    <a:pt x="34180" y="22736"/>
                  </a:cubicBezTo>
                  <a:cubicBezTo>
                    <a:pt x="34314" y="23307"/>
                    <a:pt x="34617" y="24013"/>
                    <a:pt x="34751" y="24685"/>
                  </a:cubicBezTo>
                  <a:cubicBezTo>
                    <a:pt x="34886" y="25828"/>
                    <a:pt x="34617" y="26937"/>
                    <a:pt x="33911" y="27777"/>
                  </a:cubicBezTo>
                  <a:cubicBezTo>
                    <a:pt x="35155" y="26803"/>
                    <a:pt x="36566" y="26366"/>
                    <a:pt x="37810" y="25257"/>
                  </a:cubicBezTo>
                  <a:cubicBezTo>
                    <a:pt x="39087" y="24282"/>
                    <a:pt x="40330" y="23005"/>
                    <a:pt x="41171" y="21761"/>
                  </a:cubicBezTo>
                  <a:cubicBezTo>
                    <a:pt x="42011" y="23711"/>
                    <a:pt x="43288" y="25693"/>
                    <a:pt x="44128" y="27643"/>
                  </a:cubicBezTo>
                  <a:cubicBezTo>
                    <a:pt x="44968" y="29458"/>
                    <a:pt x="45103" y="31844"/>
                    <a:pt x="44700" y="33659"/>
                  </a:cubicBezTo>
                  <a:cubicBezTo>
                    <a:pt x="46380" y="31709"/>
                    <a:pt x="47758" y="29323"/>
                    <a:pt x="49169" y="27206"/>
                  </a:cubicBezTo>
                  <a:cubicBezTo>
                    <a:pt x="50984" y="24282"/>
                    <a:pt x="51556" y="21761"/>
                    <a:pt x="51556" y="18400"/>
                  </a:cubicBezTo>
                  <a:cubicBezTo>
                    <a:pt x="51556" y="17291"/>
                    <a:pt x="51690" y="16283"/>
                    <a:pt x="51253" y="15308"/>
                  </a:cubicBezTo>
                  <a:lnTo>
                    <a:pt x="51253" y="15308"/>
                  </a:lnTo>
                  <a:cubicBezTo>
                    <a:pt x="51690" y="16014"/>
                    <a:pt x="52261" y="16585"/>
                    <a:pt x="52665" y="17123"/>
                  </a:cubicBezTo>
                  <a:cubicBezTo>
                    <a:pt x="52799" y="16014"/>
                    <a:pt x="52261" y="14771"/>
                    <a:pt x="51556" y="13762"/>
                  </a:cubicBezTo>
                  <a:cubicBezTo>
                    <a:pt x="50715" y="12519"/>
                    <a:pt x="49304" y="10973"/>
                    <a:pt x="48195" y="9864"/>
                  </a:cubicBezTo>
                  <a:cubicBezTo>
                    <a:pt x="46212" y="8183"/>
                    <a:pt x="43691" y="7478"/>
                    <a:pt x="41876" y="5932"/>
                  </a:cubicBezTo>
                  <a:cubicBezTo>
                    <a:pt x="42017" y="5918"/>
                    <a:pt x="42152" y="5912"/>
                    <a:pt x="42282" y="5912"/>
                  </a:cubicBezTo>
                  <a:cubicBezTo>
                    <a:pt x="43459" y="5912"/>
                    <a:pt x="44252" y="6435"/>
                    <a:pt x="45372" y="7041"/>
                  </a:cubicBezTo>
                  <a:cubicBezTo>
                    <a:pt x="41473" y="3982"/>
                    <a:pt x="36970" y="1730"/>
                    <a:pt x="32096" y="487"/>
                  </a:cubicBezTo>
                  <a:cubicBezTo>
                    <a:pt x="30703" y="158"/>
                    <a:pt x="29329" y="0"/>
                    <a:pt x="27902" y="0"/>
                  </a:cubicBezTo>
                  <a:close/>
                </a:path>
              </a:pathLst>
            </a:custGeom>
            <a:solidFill>
              <a:srgbClr val="FFEC9D"/>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80" name="Google Shape;981;p32">
              <a:extLst>
                <a:ext uri="{FF2B5EF4-FFF2-40B4-BE49-F238E27FC236}">
                  <a16:creationId xmlns:a16="http://schemas.microsoft.com/office/drawing/2014/main" id="{900BB52F-722C-4A63-833F-DE299C12AB92}"/>
                </a:ext>
              </a:extLst>
            </p:cNvPr>
            <p:cNvSpPr/>
            <p:nvPr/>
          </p:nvSpPr>
          <p:spPr>
            <a:xfrm>
              <a:off x="4266650" y="996350"/>
              <a:ext cx="80675" cy="246675"/>
            </a:xfrm>
            <a:custGeom>
              <a:avLst/>
              <a:gdLst/>
              <a:ahLst/>
              <a:cxnLst/>
              <a:rect l="l" t="t" r="r" b="b"/>
              <a:pathLst>
                <a:path w="3227" h="9867" extrusionOk="0">
                  <a:moveTo>
                    <a:pt x="3226" y="0"/>
                  </a:moveTo>
                  <a:cubicBezTo>
                    <a:pt x="3210" y="2555"/>
                    <a:pt x="2894" y="4614"/>
                    <a:pt x="1815" y="6641"/>
                  </a:cubicBezTo>
                  <a:lnTo>
                    <a:pt x="1815" y="6775"/>
                  </a:lnTo>
                  <a:cubicBezTo>
                    <a:pt x="2894" y="4617"/>
                    <a:pt x="3210" y="2555"/>
                    <a:pt x="3226" y="0"/>
                  </a:cubicBezTo>
                  <a:close/>
                  <a:moveTo>
                    <a:pt x="701" y="8765"/>
                  </a:moveTo>
                  <a:lnTo>
                    <a:pt x="701" y="8765"/>
                  </a:lnTo>
                  <a:cubicBezTo>
                    <a:pt x="402" y="9164"/>
                    <a:pt x="268" y="9432"/>
                    <a:pt x="0" y="9733"/>
                  </a:cubicBezTo>
                  <a:lnTo>
                    <a:pt x="0" y="9867"/>
                  </a:lnTo>
                  <a:cubicBezTo>
                    <a:pt x="268" y="9432"/>
                    <a:pt x="402" y="9164"/>
                    <a:pt x="701" y="8765"/>
                  </a:cubicBezTo>
                  <a:close/>
                </a:path>
              </a:pathLst>
            </a:custGeom>
            <a:solidFill>
              <a:srgbClr val="EDCE74"/>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81" name="Google Shape;982;p32">
              <a:extLst>
                <a:ext uri="{FF2B5EF4-FFF2-40B4-BE49-F238E27FC236}">
                  <a16:creationId xmlns:a16="http://schemas.microsoft.com/office/drawing/2014/main" id="{52AC4ACA-37F3-4522-8B02-DE49F94A3306}"/>
                </a:ext>
              </a:extLst>
            </p:cNvPr>
            <p:cNvSpPr/>
            <p:nvPr/>
          </p:nvSpPr>
          <p:spPr>
            <a:xfrm>
              <a:off x="4287650" y="1162350"/>
              <a:ext cx="24400" cy="48750"/>
            </a:xfrm>
            <a:custGeom>
              <a:avLst/>
              <a:gdLst/>
              <a:ahLst/>
              <a:cxnLst/>
              <a:rect l="l" t="t" r="r" b="b"/>
              <a:pathLst>
                <a:path w="976" h="1950" extrusionOk="0">
                  <a:moveTo>
                    <a:pt x="975" y="1"/>
                  </a:moveTo>
                  <a:cubicBezTo>
                    <a:pt x="706" y="706"/>
                    <a:pt x="404" y="1278"/>
                    <a:pt x="0" y="1950"/>
                  </a:cubicBezTo>
                  <a:cubicBezTo>
                    <a:pt x="404" y="1278"/>
                    <a:pt x="706" y="706"/>
                    <a:pt x="975" y="135"/>
                  </a:cubicBezTo>
                  <a:lnTo>
                    <a:pt x="975" y="1"/>
                  </a:lnTo>
                  <a:close/>
                </a:path>
              </a:pathLst>
            </a:custGeom>
            <a:solidFill>
              <a:srgbClr val="E5B94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82" name="Google Shape;983;p32">
              <a:extLst>
                <a:ext uri="{FF2B5EF4-FFF2-40B4-BE49-F238E27FC236}">
                  <a16:creationId xmlns:a16="http://schemas.microsoft.com/office/drawing/2014/main" id="{0A76BAB6-BB88-4B6A-A1C7-8217320C2884}"/>
                </a:ext>
              </a:extLst>
            </p:cNvPr>
            <p:cNvSpPr/>
            <p:nvPr/>
          </p:nvSpPr>
          <p:spPr>
            <a:xfrm>
              <a:off x="3759150" y="1134625"/>
              <a:ext cx="241150" cy="122700"/>
            </a:xfrm>
            <a:custGeom>
              <a:avLst/>
              <a:gdLst/>
              <a:ahLst/>
              <a:cxnLst/>
              <a:rect l="l" t="t" r="r" b="b"/>
              <a:pathLst>
                <a:path w="9646" h="4908" extrusionOk="0">
                  <a:moveTo>
                    <a:pt x="6588" y="404"/>
                  </a:moveTo>
                  <a:cubicBezTo>
                    <a:pt x="6722" y="404"/>
                    <a:pt x="6722" y="538"/>
                    <a:pt x="6722" y="538"/>
                  </a:cubicBezTo>
                  <a:cubicBezTo>
                    <a:pt x="6722" y="404"/>
                    <a:pt x="6722" y="404"/>
                    <a:pt x="6588" y="404"/>
                  </a:cubicBezTo>
                  <a:close/>
                  <a:moveTo>
                    <a:pt x="9646" y="1245"/>
                  </a:moveTo>
                  <a:lnTo>
                    <a:pt x="9646" y="1245"/>
                  </a:lnTo>
                  <a:cubicBezTo>
                    <a:pt x="8537" y="2219"/>
                    <a:pt x="6991" y="2656"/>
                    <a:pt x="5882" y="3630"/>
                  </a:cubicBezTo>
                  <a:cubicBezTo>
                    <a:pt x="7125" y="2656"/>
                    <a:pt x="8537" y="2219"/>
                    <a:pt x="9646" y="1245"/>
                  </a:cubicBezTo>
                  <a:close/>
                  <a:moveTo>
                    <a:pt x="2790" y="0"/>
                  </a:moveTo>
                  <a:lnTo>
                    <a:pt x="2790" y="0"/>
                  </a:lnTo>
                  <a:cubicBezTo>
                    <a:pt x="1379" y="1110"/>
                    <a:pt x="1" y="2656"/>
                    <a:pt x="1" y="4907"/>
                  </a:cubicBezTo>
                  <a:cubicBezTo>
                    <a:pt x="1" y="2656"/>
                    <a:pt x="1547" y="1110"/>
                    <a:pt x="2790" y="0"/>
                  </a:cubicBezTo>
                  <a:close/>
                </a:path>
              </a:pathLst>
            </a:custGeom>
            <a:solidFill>
              <a:srgbClr val="E3A84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83" name="Google Shape;984;p32">
              <a:extLst>
                <a:ext uri="{FF2B5EF4-FFF2-40B4-BE49-F238E27FC236}">
                  <a16:creationId xmlns:a16="http://schemas.microsoft.com/office/drawing/2014/main" id="{6D033E4D-BE1B-4631-9F19-45DBA61747BD}"/>
                </a:ext>
              </a:extLst>
            </p:cNvPr>
            <p:cNvSpPr/>
            <p:nvPr/>
          </p:nvSpPr>
          <p:spPr>
            <a:xfrm>
              <a:off x="3058425" y="1190075"/>
              <a:ext cx="56300" cy="21025"/>
            </a:xfrm>
            <a:custGeom>
              <a:avLst/>
              <a:gdLst/>
              <a:ahLst/>
              <a:cxnLst/>
              <a:rect l="l" t="t" r="r" b="b"/>
              <a:pathLst>
                <a:path w="2252" h="841" extrusionOk="0">
                  <a:moveTo>
                    <a:pt x="2252" y="1"/>
                  </a:moveTo>
                  <a:cubicBezTo>
                    <a:pt x="1546" y="303"/>
                    <a:pt x="706" y="706"/>
                    <a:pt x="0" y="841"/>
                  </a:cubicBezTo>
                  <a:cubicBezTo>
                    <a:pt x="706" y="706"/>
                    <a:pt x="1546" y="438"/>
                    <a:pt x="2252" y="169"/>
                  </a:cubicBezTo>
                  <a:lnTo>
                    <a:pt x="2252" y="1"/>
                  </a:lnTo>
                  <a:close/>
                </a:path>
              </a:pathLst>
            </a:custGeom>
            <a:solidFill>
              <a:srgbClr val="EDCE74"/>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84" name="Google Shape;985;p32">
              <a:extLst>
                <a:ext uri="{FF2B5EF4-FFF2-40B4-BE49-F238E27FC236}">
                  <a16:creationId xmlns:a16="http://schemas.microsoft.com/office/drawing/2014/main" id="{DE60CB05-A775-44C9-AB59-94B26AFB361C}"/>
                </a:ext>
              </a:extLst>
            </p:cNvPr>
            <p:cNvSpPr/>
            <p:nvPr/>
          </p:nvSpPr>
          <p:spPr>
            <a:xfrm>
              <a:off x="3671800" y="1239650"/>
              <a:ext cx="87375" cy="27750"/>
            </a:xfrm>
            <a:custGeom>
              <a:avLst/>
              <a:gdLst/>
              <a:ahLst/>
              <a:cxnLst/>
              <a:rect l="l" t="t" r="r" b="b"/>
              <a:pathLst>
                <a:path w="3495" h="1110" extrusionOk="0">
                  <a:moveTo>
                    <a:pt x="0" y="1"/>
                  </a:moveTo>
                  <a:lnTo>
                    <a:pt x="0" y="1"/>
                  </a:lnTo>
                  <a:cubicBezTo>
                    <a:pt x="1243" y="1"/>
                    <a:pt x="2520" y="270"/>
                    <a:pt x="3495" y="1110"/>
                  </a:cubicBezTo>
                  <a:lnTo>
                    <a:pt x="3495" y="975"/>
                  </a:lnTo>
                  <a:cubicBezTo>
                    <a:pt x="2520" y="270"/>
                    <a:pt x="1243" y="1"/>
                    <a:pt x="0" y="1"/>
                  </a:cubicBezTo>
                  <a:close/>
                </a:path>
              </a:pathLst>
            </a:custGeom>
            <a:solidFill>
              <a:srgbClr val="E3A84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85" name="Google Shape;986;p32">
              <a:extLst>
                <a:ext uri="{FF2B5EF4-FFF2-40B4-BE49-F238E27FC236}">
                  <a16:creationId xmlns:a16="http://schemas.microsoft.com/office/drawing/2014/main" id="{E3AADBFA-EB66-438B-9619-575A52353D2C}"/>
                </a:ext>
              </a:extLst>
            </p:cNvPr>
            <p:cNvSpPr/>
            <p:nvPr/>
          </p:nvSpPr>
          <p:spPr>
            <a:xfrm>
              <a:off x="3097075" y="1260650"/>
              <a:ext cx="136975" cy="157150"/>
            </a:xfrm>
            <a:custGeom>
              <a:avLst/>
              <a:gdLst/>
              <a:ahLst/>
              <a:cxnLst/>
              <a:rect l="l" t="t" r="r" b="b"/>
              <a:pathLst>
                <a:path w="5479" h="6286" extrusionOk="0">
                  <a:moveTo>
                    <a:pt x="3495" y="5176"/>
                  </a:moveTo>
                  <a:lnTo>
                    <a:pt x="3495" y="5176"/>
                  </a:lnTo>
                  <a:cubicBezTo>
                    <a:pt x="4067" y="5580"/>
                    <a:pt x="4773" y="6017"/>
                    <a:pt x="5478" y="6286"/>
                  </a:cubicBezTo>
                  <a:lnTo>
                    <a:pt x="5478" y="6286"/>
                  </a:lnTo>
                  <a:cubicBezTo>
                    <a:pt x="4773" y="6017"/>
                    <a:pt x="4067" y="5580"/>
                    <a:pt x="3495" y="5176"/>
                  </a:cubicBezTo>
                  <a:close/>
                  <a:moveTo>
                    <a:pt x="0" y="1"/>
                  </a:moveTo>
                  <a:cubicBezTo>
                    <a:pt x="135" y="975"/>
                    <a:pt x="571" y="1950"/>
                    <a:pt x="1277" y="2925"/>
                  </a:cubicBezTo>
                  <a:cubicBezTo>
                    <a:pt x="1546" y="3362"/>
                    <a:pt x="1983" y="3899"/>
                    <a:pt x="2521" y="4336"/>
                  </a:cubicBezTo>
                  <a:lnTo>
                    <a:pt x="2521" y="4336"/>
                  </a:lnTo>
                  <a:cubicBezTo>
                    <a:pt x="1983" y="3899"/>
                    <a:pt x="1546" y="3362"/>
                    <a:pt x="1277" y="2925"/>
                  </a:cubicBezTo>
                  <a:cubicBezTo>
                    <a:pt x="571" y="1950"/>
                    <a:pt x="135" y="975"/>
                    <a:pt x="0" y="1"/>
                  </a:cubicBezTo>
                  <a:close/>
                </a:path>
              </a:pathLst>
            </a:custGeom>
            <a:solidFill>
              <a:srgbClr val="EDCE74"/>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86" name="Google Shape;987;p32">
              <a:extLst>
                <a:ext uri="{FF2B5EF4-FFF2-40B4-BE49-F238E27FC236}">
                  <a16:creationId xmlns:a16="http://schemas.microsoft.com/office/drawing/2014/main" id="{5C380CE3-CD51-40AD-A9B5-3E8AC0738821}"/>
                </a:ext>
              </a:extLst>
            </p:cNvPr>
            <p:cNvSpPr/>
            <p:nvPr/>
          </p:nvSpPr>
          <p:spPr>
            <a:xfrm>
              <a:off x="3234025" y="1417775"/>
              <a:ext cx="6750" cy="3375"/>
            </a:xfrm>
            <a:custGeom>
              <a:avLst/>
              <a:gdLst/>
              <a:ahLst/>
              <a:cxnLst/>
              <a:rect l="l" t="t" r="r" b="b"/>
              <a:pathLst>
                <a:path w="270" h="135" extrusionOk="0">
                  <a:moveTo>
                    <a:pt x="0" y="1"/>
                  </a:moveTo>
                  <a:cubicBezTo>
                    <a:pt x="0" y="135"/>
                    <a:pt x="135" y="135"/>
                    <a:pt x="269" y="135"/>
                  </a:cubicBezTo>
                  <a:cubicBezTo>
                    <a:pt x="135" y="135"/>
                    <a:pt x="135" y="135"/>
                    <a:pt x="0" y="1"/>
                  </a:cubicBezTo>
                  <a:close/>
                </a:path>
              </a:pathLst>
            </a:custGeom>
            <a:solidFill>
              <a:srgbClr val="E5B94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87" name="Google Shape;988;p32">
              <a:extLst>
                <a:ext uri="{FF2B5EF4-FFF2-40B4-BE49-F238E27FC236}">
                  <a16:creationId xmlns:a16="http://schemas.microsoft.com/office/drawing/2014/main" id="{DC7587FD-34E5-4BEE-B2EE-FA19220BC59D}"/>
                </a:ext>
              </a:extLst>
            </p:cNvPr>
            <p:cNvSpPr/>
            <p:nvPr/>
          </p:nvSpPr>
          <p:spPr>
            <a:xfrm>
              <a:off x="4175900" y="1351525"/>
              <a:ext cx="16775" cy="24275"/>
            </a:xfrm>
            <a:custGeom>
              <a:avLst/>
              <a:gdLst/>
              <a:ahLst/>
              <a:cxnLst/>
              <a:rect l="l" t="t" r="r" b="b"/>
              <a:pathLst>
                <a:path w="671" h="971" extrusionOk="0">
                  <a:moveTo>
                    <a:pt x="670" y="1"/>
                  </a:moveTo>
                  <a:lnTo>
                    <a:pt x="670" y="1"/>
                  </a:lnTo>
                  <a:cubicBezTo>
                    <a:pt x="535" y="268"/>
                    <a:pt x="268" y="569"/>
                    <a:pt x="1" y="836"/>
                  </a:cubicBezTo>
                  <a:lnTo>
                    <a:pt x="1" y="970"/>
                  </a:lnTo>
                  <a:cubicBezTo>
                    <a:pt x="268" y="569"/>
                    <a:pt x="535" y="268"/>
                    <a:pt x="670" y="1"/>
                  </a:cubicBezTo>
                  <a:close/>
                </a:path>
              </a:pathLst>
            </a:custGeom>
            <a:solidFill>
              <a:srgbClr val="E3A84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88" name="Google Shape;989;p32">
              <a:extLst>
                <a:ext uri="{FF2B5EF4-FFF2-40B4-BE49-F238E27FC236}">
                  <a16:creationId xmlns:a16="http://schemas.microsoft.com/office/drawing/2014/main" id="{23D81141-76E8-413F-93DC-32E522F857BA}"/>
                </a:ext>
              </a:extLst>
            </p:cNvPr>
            <p:cNvSpPr/>
            <p:nvPr/>
          </p:nvSpPr>
          <p:spPr>
            <a:xfrm>
              <a:off x="4000300" y="1074975"/>
              <a:ext cx="161350" cy="147050"/>
            </a:xfrm>
            <a:custGeom>
              <a:avLst/>
              <a:gdLst/>
              <a:ahLst/>
              <a:cxnLst/>
              <a:rect l="l" t="t" r="r" b="b"/>
              <a:pathLst>
                <a:path w="6454" h="5882" extrusionOk="0">
                  <a:moveTo>
                    <a:pt x="3481" y="21"/>
                  </a:moveTo>
                  <a:cubicBezTo>
                    <a:pt x="2641" y="1258"/>
                    <a:pt x="1405" y="2526"/>
                    <a:pt x="135" y="3496"/>
                  </a:cubicBezTo>
                  <a:cubicBezTo>
                    <a:pt x="135" y="3630"/>
                    <a:pt x="0" y="3630"/>
                    <a:pt x="0" y="3630"/>
                  </a:cubicBezTo>
                  <a:lnTo>
                    <a:pt x="135" y="3630"/>
                  </a:lnTo>
                  <a:cubicBezTo>
                    <a:pt x="1405" y="2527"/>
                    <a:pt x="2641" y="1258"/>
                    <a:pt x="3481" y="21"/>
                  </a:cubicBezTo>
                  <a:close/>
                  <a:moveTo>
                    <a:pt x="3496" y="0"/>
                  </a:moveTo>
                  <a:cubicBezTo>
                    <a:pt x="4336" y="2084"/>
                    <a:pt x="5613" y="3932"/>
                    <a:pt x="6453" y="5882"/>
                  </a:cubicBezTo>
                  <a:cubicBezTo>
                    <a:pt x="5613" y="3932"/>
                    <a:pt x="4336" y="1950"/>
                    <a:pt x="3496" y="0"/>
                  </a:cubicBezTo>
                  <a:close/>
                </a:path>
              </a:pathLst>
            </a:custGeom>
            <a:solidFill>
              <a:srgbClr val="DE9A4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89" name="Google Shape;990;p32">
              <a:extLst>
                <a:ext uri="{FF2B5EF4-FFF2-40B4-BE49-F238E27FC236}">
                  <a16:creationId xmlns:a16="http://schemas.microsoft.com/office/drawing/2014/main" id="{0FC9BDC9-80FE-48A1-9B18-B333F387DA6F}"/>
                </a:ext>
              </a:extLst>
            </p:cNvPr>
            <p:cNvSpPr/>
            <p:nvPr/>
          </p:nvSpPr>
          <p:spPr>
            <a:xfrm>
              <a:off x="4266650" y="1239650"/>
              <a:ext cx="25" cy="3375"/>
            </a:xfrm>
            <a:custGeom>
              <a:avLst/>
              <a:gdLst/>
              <a:ahLst/>
              <a:cxnLst/>
              <a:rect l="l" t="t" r="r" b="b"/>
              <a:pathLst>
                <a:path w="1" h="135" extrusionOk="0">
                  <a:moveTo>
                    <a:pt x="0" y="1"/>
                  </a:moveTo>
                  <a:lnTo>
                    <a:pt x="0" y="1"/>
                  </a:lnTo>
                  <a:lnTo>
                    <a:pt x="0" y="135"/>
                  </a:lnTo>
                  <a:lnTo>
                    <a:pt x="0" y="135"/>
                  </a:lnTo>
                  <a:close/>
                </a:path>
              </a:pathLst>
            </a:custGeom>
            <a:solidFill>
              <a:srgbClr val="E8BD6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90" name="Google Shape;991;p32">
              <a:extLst>
                <a:ext uri="{FF2B5EF4-FFF2-40B4-BE49-F238E27FC236}">
                  <a16:creationId xmlns:a16="http://schemas.microsoft.com/office/drawing/2014/main" id="{868C0B39-2C6F-4A52-B14D-28B7041985C3}"/>
                </a:ext>
              </a:extLst>
            </p:cNvPr>
            <p:cNvSpPr/>
            <p:nvPr/>
          </p:nvSpPr>
          <p:spPr>
            <a:xfrm>
              <a:off x="3265100" y="1239650"/>
              <a:ext cx="1001575" cy="126050"/>
            </a:xfrm>
            <a:custGeom>
              <a:avLst/>
              <a:gdLst/>
              <a:ahLst/>
              <a:cxnLst/>
              <a:rect l="l" t="t" r="r" b="b"/>
              <a:pathLst>
                <a:path w="40063" h="5042" extrusionOk="0">
                  <a:moveTo>
                    <a:pt x="135" y="3227"/>
                  </a:moveTo>
                  <a:cubicBezTo>
                    <a:pt x="135" y="3227"/>
                    <a:pt x="841" y="3361"/>
                    <a:pt x="1816" y="3361"/>
                  </a:cubicBezTo>
                  <a:cubicBezTo>
                    <a:pt x="2253" y="3361"/>
                    <a:pt x="2824" y="3227"/>
                    <a:pt x="3362" y="3227"/>
                  </a:cubicBezTo>
                  <a:close/>
                  <a:moveTo>
                    <a:pt x="40062" y="1"/>
                  </a:moveTo>
                  <a:cubicBezTo>
                    <a:pt x="39224" y="1542"/>
                    <a:pt x="38253" y="3050"/>
                    <a:pt x="37114" y="4459"/>
                  </a:cubicBezTo>
                  <a:lnTo>
                    <a:pt x="37114" y="4459"/>
                  </a:lnTo>
                  <a:cubicBezTo>
                    <a:pt x="38253" y="3050"/>
                    <a:pt x="39224" y="1543"/>
                    <a:pt x="40062" y="135"/>
                  </a:cubicBezTo>
                  <a:lnTo>
                    <a:pt x="40062" y="1"/>
                  </a:lnTo>
                  <a:close/>
                  <a:moveTo>
                    <a:pt x="135" y="3227"/>
                  </a:moveTo>
                  <a:lnTo>
                    <a:pt x="135" y="3227"/>
                  </a:lnTo>
                  <a:cubicBezTo>
                    <a:pt x="135" y="3227"/>
                    <a:pt x="1" y="3900"/>
                    <a:pt x="1" y="5042"/>
                  </a:cubicBezTo>
                  <a:cubicBezTo>
                    <a:pt x="1" y="4068"/>
                    <a:pt x="135" y="3228"/>
                    <a:pt x="135" y="3227"/>
                  </a:cubicBezTo>
                  <a:close/>
                </a:path>
              </a:pathLst>
            </a:custGeom>
            <a:solidFill>
              <a:srgbClr val="DE9A4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91" name="Google Shape;992;p32">
              <a:extLst>
                <a:ext uri="{FF2B5EF4-FFF2-40B4-BE49-F238E27FC236}">
                  <a16:creationId xmlns:a16="http://schemas.microsoft.com/office/drawing/2014/main" id="{FDEC5419-D47E-4EDC-8657-89BCD3D011C6}"/>
                </a:ext>
              </a:extLst>
            </p:cNvPr>
            <p:cNvSpPr/>
            <p:nvPr/>
          </p:nvSpPr>
          <p:spPr>
            <a:xfrm>
              <a:off x="3240750" y="1421125"/>
              <a:ext cx="25" cy="4250"/>
            </a:xfrm>
            <a:custGeom>
              <a:avLst/>
              <a:gdLst/>
              <a:ahLst/>
              <a:cxnLst/>
              <a:rect l="l" t="t" r="r" b="b"/>
              <a:pathLst>
                <a:path w="1" h="170" extrusionOk="0">
                  <a:moveTo>
                    <a:pt x="0" y="1"/>
                  </a:moveTo>
                  <a:lnTo>
                    <a:pt x="0" y="1"/>
                  </a:lnTo>
                  <a:lnTo>
                    <a:pt x="0" y="169"/>
                  </a:lnTo>
                  <a:lnTo>
                    <a:pt x="0" y="1"/>
                  </a:lnTo>
                  <a:close/>
                </a:path>
              </a:pathLst>
            </a:custGeom>
            <a:solidFill>
              <a:srgbClr val="DFAA4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92" name="Google Shape;993;p32">
              <a:extLst>
                <a:ext uri="{FF2B5EF4-FFF2-40B4-BE49-F238E27FC236}">
                  <a16:creationId xmlns:a16="http://schemas.microsoft.com/office/drawing/2014/main" id="{A95A7CC2-C218-4A9C-A330-B75DF0C560A0}"/>
                </a:ext>
              </a:extLst>
            </p:cNvPr>
            <p:cNvSpPr/>
            <p:nvPr/>
          </p:nvSpPr>
          <p:spPr>
            <a:xfrm>
              <a:off x="3240750" y="1421125"/>
              <a:ext cx="48750" cy="10950"/>
            </a:xfrm>
            <a:custGeom>
              <a:avLst/>
              <a:gdLst/>
              <a:ahLst/>
              <a:cxnLst/>
              <a:rect l="l" t="t" r="r" b="b"/>
              <a:pathLst>
                <a:path w="1950" h="438" extrusionOk="0">
                  <a:moveTo>
                    <a:pt x="0" y="1"/>
                  </a:moveTo>
                  <a:lnTo>
                    <a:pt x="0" y="169"/>
                  </a:lnTo>
                  <a:cubicBezTo>
                    <a:pt x="572" y="303"/>
                    <a:pt x="1109" y="438"/>
                    <a:pt x="1546" y="438"/>
                  </a:cubicBezTo>
                  <a:cubicBezTo>
                    <a:pt x="1109" y="438"/>
                    <a:pt x="572" y="303"/>
                    <a:pt x="0" y="1"/>
                  </a:cubicBezTo>
                  <a:close/>
                  <a:moveTo>
                    <a:pt x="1949" y="303"/>
                  </a:moveTo>
                  <a:cubicBezTo>
                    <a:pt x="1815" y="438"/>
                    <a:pt x="1681" y="438"/>
                    <a:pt x="1546" y="438"/>
                  </a:cubicBezTo>
                  <a:lnTo>
                    <a:pt x="1949" y="438"/>
                  </a:lnTo>
                  <a:lnTo>
                    <a:pt x="1949" y="303"/>
                  </a:lnTo>
                  <a:close/>
                </a:path>
              </a:pathLst>
            </a:custGeom>
            <a:solidFill>
              <a:srgbClr val="DE9A4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93" name="Google Shape;994;p32">
              <a:extLst>
                <a:ext uri="{FF2B5EF4-FFF2-40B4-BE49-F238E27FC236}">
                  <a16:creationId xmlns:a16="http://schemas.microsoft.com/office/drawing/2014/main" id="{5EF0A9CE-5E1B-432E-8F0D-CB7FD2A8E31C}"/>
                </a:ext>
              </a:extLst>
            </p:cNvPr>
            <p:cNvSpPr/>
            <p:nvPr/>
          </p:nvSpPr>
          <p:spPr>
            <a:xfrm>
              <a:off x="3058425" y="819550"/>
              <a:ext cx="1316625" cy="612525"/>
            </a:xfrm>
            <a:custGeom>
              <a:avLst/>
              <a:gdLst/>
              <a:ahLst/>
              <a:cxnLst/>
              <a:rect l="l" t="t" r="r" b="b"/>
              <a:pathLst>
                <a:path w="52665" h="24501" extrusionOk="0">
                  <a:moveTo>
                    <a:pt x="49741" y="0"/>
                  </a:moveTo>
                  <a:lnTo>
                    <a:pt x="49741" y="0"/>
                  </a:lnTo>
                  <a:cubicBezTo>
                    <a:pt x="51690" y="6016"/>
                    <a:pt x="49035" y="14418"/>
                    <a:pt x="45809" y="15259"/>
                  </a:cubicBezTo>
                  <a:cubicBezTo>
                    <a:pt x="46077" y="13309"/>
                    <a:pt x="43422" y="8671"/>
                    <a:pt x="42582" y="6991"/>
                  </a:cubicBezTo>
                  <a:cubicBezTo>
                    <a:pt x="41742" y="4907"/>
                    <a:pt x="40498" y="3059"/>
                    <a:pt x="39658" y="975"/>
                  </a:cubicBezTo>
                  <a:cubicBezTo>
                    <a:pt x="38818" y="2218"/>
                    <a:pt x="37541" y="3495"/>
                    <a:pt x="36297" y="4605"/>
                  </a:cubicBezTo>
                  <a:cubicBezTo>
                    <a:pt x="35155" y="5579"/>
                    <a:pt x="33609" y="6016"/>
                    <a:pt x="32365" y="6991"/>
                  </a:cubicBezTo>
                  <a:cubicBezTo>
                    <a:pt x="33071" y="6151"/>
                    <a:pt x="33340" y="5041"/>
                    <a:pt x="33205" y="3899"/>
                  </a:cubicBezTo>
                  <a:cubicBezTo>
                    <a:pt x="33071" y="3361"/>
                    <a:pt x="32937" y="2521"/>
                    <a:pt x="32634" y="1949"/>
                  </a:cubicBezTo>
                  <a:cubicBezTo>
                    <a:pt x="32500" y="1546"/>
                    <a:pt x="31928" y="1109"/>
                    <a:pt x="31928" y="538"/>
                  </a:cubicBezTo>
                  <a:cubicBezTo>
                    <a:pt x="31659" y="2386"/>
                    <a:pt x="26349" y="4201"/>
                    <a:pt x="26484" y="8671"/>
                  </a:cubicBezTo>
                  <a:cubicBezTo>
                    <a:pt x="25509" y="7831"/>
                    <a:pt x="24232" y="7562"/>
                    <a:pt x="23123" y="7562"/>
                  </a:cubicBezTo>
                  <a:cubicBezTo>
                    <a:pt x="21846" y="7562"/>
                    <a:pt x="20468" y="7831"/>
                    <a:pt x="19056" y="8100"/>
                  </a:cubicBezTo>
                  <a:cubicBezTo>
                    <a:pt x="17813" y="8402"/>
                    <a:pt x="16401" y="8671"/>
                    <a:pt x="14990" y="8671"/>
                  </a:cubicBezTo>
                  <a:cubicBezTo>
                    <a:pt x="13309" y="8671"/>
                    <a:pt x="11763" y="8268"/>
                    <a:pt x="10251" y="6722"/>
                  </a:cubicBezTo>
                  <a:lnTo>
                    <a:pt x="10251" y="6722"/>
                  </a:lnTo>
                  <a:cubicBezTo>
                    <a:pt x="10385" y="6991"/>
                    <a:pt x="11225" y="9511"/>
                    <a:pt x="11763" y="10217"/>
                  </a:cubicBezTo>
                  <a:cubicBezTo>
                    <a:pt x="11225" y="10789"/>
                    <a:pt x="9679" y="10923"/>
                    <a:pt x="8570" y="10923"/>
                  </a:cubicBezTo>
                  <a:cubicBezTo>
                    <a:pt x="7562" y="10923"/>
                    <a:pt x="6890" y="10789"/>
                    <a:pt x="6890" y="10789"/>
                  </a:cubicBezTo>
                  <a:lnTo>
                    <a:pt x="6890" y="10789"/>
                  </a:lnTo>
                  <a:cubicBezTo>
                    <a:pt x="6890" y="10789"/>
                    <a:pt x="6319" y="13141"/>
                    <a:pt x="7865" y="15259"/>
                  </a:cubicBezTo>
                  <a:lnTo>
                    <a:pt x="7293" y="15259"/>
                  </a:lnTo>
                  <a:cubicBezTo>
                    <a:pt x="5613" y="15259"/>
                    <a:pt x="3361" y="13578"/>
                    <a:pt x="1983" y="12301"/>
                  </a:cubicBezTo>
                  <a:cubicBezTo>
                    <a:pt x="1277" y="13444"/>
                    <a:pt x="571" y="14553"/>
                    <a:pt x="0" y="15662"/>
                  </a:cubicBezTo>
                  <a:cubicBezTo>
                    <a:pt x="706" y="15527"/>
                    <a:pt x="1546" y="15124"/>
                    <a:pt x="2252" y="14822"/>
                  </a:cubicBezTo>
                  <a:lnTo>
                    <a:pt x="2252" y="14822"/>
                  </a:lnTo>
                  <a:cubicBezTo>
                    <a:pt x="1681" y="15830"/>
                    <a:pt x="1546" y="16670"/>
                    <a:pt x="1546" y="17645"/>
                  </a:cubicBezTo>
                  <a:cubicBezTo>
                    <a:pt x="1681" y="18619"/>
                    <a:pt x="2117" y="19594"/>
                    <a:pt x="2823" y="20569"/>
                  </a:cubicBezTo>
                  <a:cubicBezTo>
                    <a:pt x="3092" y="21006"/>
                    <a:pt x="3529" y="21543"/>
                    <a:pt x="4067" y="21980"/>
                  </a:cubicBezTo>
                  <a:cubicBezTo>
                    <a:pt x="4369" y="22249"/>
                    <a:pt x="4638" y="22552"/>
                    <a:pt x="5041" y="22820"/>
                  </a:cubicBezTo>
                  <a:cubicBezTo>
                    <a:pt x="5613" y="23224"/>
                    <a:pt x="6319" y="23661"/>
                    <a:pt x="7024" y="23930"/>
                  </a:cubicBezTo>
                  <a:cubicBezTo>
                    <a:pt x="7159" y="24064"/>
                    <a:pt x="7159" y="24064"/>
                    <a:pt x="7293" y="24064"/>
                  </a:cubicBezTo>
                  <a:cubicBezTo>
                    <a:pt x="7865" y="24366"/>
                    <a:pt x="8402" y="24501"/>
                    <a:pt x="8839" y="24501"/>
                  </a:cubicBezTo>
                  <a:cubicBezTo>
                    <a:pt x="8974" y="24501"/>
                    <a:pt x="9108" y="24501"/>
                    <a:pt x="9242" y="24366"/>
                  </a:cubicBezTo>
                  <a:cubicBezTo>
                    <a:pt x="8705" y="23526"/>
                    <a:pt x="8402" y="22552"/>
                    <a:pt x="8268" y="21846"/>
                  </a:cubicBezTo>
                  <a:cubicBezTo>
                    <a:pt x="8268" y="20703"/>
                    <a:pt x="8402" y="20031"/>
                    <a:pt x="8402" y="20031"/>
                  </a:cubicBezTo>
                  <a:lnTo>
                    <a:pt x="11629" y="20031"/>
                  </a:lnTo>
                  <a:cubicBezTo>
                    <a:pt x="12334" y="19863"/>
                    <a:pt x="13040" y="19728"/>
                    <a:pt x="13309" y="19460"/>
                  </a:cubicBezTo>
                  <a:cubicBezTo>
                    <a:pt x="12781" y="18767"/>
                    <a:pt x="11962" y="16195"/>
                    <a:pt x="11773" y="15974"/>
                  </a:cubicBezTo>
                  <a:lnTo>
                    <a:pt x="11773" y="15974"/>
                  </a:lnTo>
                  <a:cubicBezTo>
                    <a:pt x="12477" y="16675"/>
                    <a:pt x="13312" y="17209"/>
                    <a:pt x="14015" y="17510"/>
                  </a:cubicBezTo>
                  <a:cubicBezTo>
                    <a:pt x="14855" y="17779"/>
                    <a:pt x="15695" y="17914"/>
                    <a:pt x="16536" y="17914"/>
                  </a:cubicBezTo>
                  <a:cubicBezTo>
                    <a:pt x="17947" y="17914"/>
                    <a:pt x="19325" y="17645"/>
                    <a:pt x="20602" y="17342"/>
                  </a:cubicBezTo>
                  <a:cubicBezTo>
                    <a:pt x="22014" y="17073"/>
                    <a:pt x="23257" y="16805"/>
                    <a:pt x="24534" y="16805"/>
                  </a:cubicBezTo>
                  <a:cubicBezTo>
                    <a:pt x="25778" y="16805"/>
                    <a:pt x="27055" y="17073"/>
                    <a:pt x="28030" y="17779"/>
                  </a:cubicBezTo>
                  <a:lnTo>
                    <a:pt x="28030" y="17510"/>
                  </a:lnTo>
                  <a:cubicBezTo>
                    <a:pt x="28030" y="15259"/>
                    <a:pt x="29408" y="13713"/>
                    <a:pt x="30819" y="12603"/>
                  </a:cubicBezTo>
                  <a:cubicBezTo>
                    <a:pt x="32096" y="11461"/>
                    <a:pt x="33340" y="10621"/>
                    <a:pt x="33474" y="9780"/>
                  </a:cubicBezTo>
                  <a:cubicBezTo>
                    <a:pt x="33474" y="10352"/>
                    <a:pt x="34046" y="10789"/>
                    <a:pt x="34180" y="11192"/>
                  </a:cubicBezTo>
                  <a:cubicBezTo>
                    <a:pt x="34314" y="11763"/>
                    <a:pt x="34617" y="12469"/>
                    <a:pt x="34617" y="13007"/>
                  </a:cubicBezTo>
                  <a:cubicBezTo>
                    <a:pt x="34751" y="13007"/>
                    <a:pt x="34751" y="13007"/>
                    <a:pt x="34751" y="13141"/>
                  </a:cubicBezTo>
                  <a:lnTo>
                    <a:pt x="34751" y="13578"/>
                  </a:lnTo>
                  <a:cubicBezTo>
                    <a:pt x="34751" y="14553"/>
                    <a:pt x="34449" y="15393"/>
                    <a:pt x="33911" y="16233"/>
                  </a:cubicBezTo>
                  <a:cubicBezTo>
                    <a:pt x="35155" y="15259"/>
                    <a:pt x="36566" y="14822"/>
                    <a:pt x="37675" y="13847"/>
                  </a:cubicBezTo>
                  <a:cubicBezTo>
                    <a:pt x="37675" y="13847"/>
                    <a:pt x="37810" y="13847"/>
                    <a:pt x="37810" y="13713"/>
                  </a:cubicBezTo>
                  <a:cubicBezTo>
                    <a:pt x="39087" y="12738"/>
                    <a:pt x="40330" y="11461"/>
                    <a:pt x="41171" y="10217"/>
                  </a:cubicBezTo>
                  <a:cubicBezTo>
                    <a:pt x="42011" y="12167"/>
                    <a:pt x="43288" y="14149"/>
                    <a:pt x="44128" y="16099"/>
                  </a:cubicBezTo>
                  <a:cubicBezTo>
                    <a:pt x="44532" y="17208"/>
                    <a:pt x="44834" y="18351"/>
                    <a:pt x="44968" y="19460"/>
                  </a:cubicBezTo>
                  <a:cubicBezTo>
                    <a:pt x="44968" y="20434"/>
                    <a:pt x="44968" y="21274"/>
                    <a:pt x="44700" y="22115"/>
                  </a:cubicBezTo>
                  <a:cubicBezTo>
                    <a:pt x="44968" y="21846"/>
                    <a:pt x="45237" y="21543"/>
                    <a:pt x="45372" y="21274"/>
                  </a:cubicBezTo>
                  <a:cubicBezTo>
                    <a:pt x="46514" y="19863"/>
                    <a:pt x="47489" y="18351"/>
                    <a:pt x="48329" y="16805"/>
                  </a:cubicBezTo>
                  <a:cubicBezTo>
                    <a:pt x="48598" y="16502"/>
                    <a:pt x="48733" y="16233"/>
                    <a:pt x="49035" y="15830"/>
                  </a:cubicBezTo>
                  <a:lnTo>
                    <a:pt x="49169" y="15662"/>
                  </a:lnTo>
                  <a:cubicBezTo>
                    <a:pt x="49573" y="14990"/>
                    <a:pt x="49875" y="14418"/>
                    <a:pt x="50144" y="13713"/>
                  </a:cubicBezTo>
                  <a:cubicBezTo>
                    <a:pt x="51253" y="11629"/>
                    <a:pt x="51556" y="9511"/>
                    <a:pt x="51556" y="6856"/>
                  </a:cubicBezTo>
                  <a:lnTo>
                    <a:pt x="51556" y="4739"/>
                  </a:lnTo>
                  <a:cubicBezTo>
                    <a:pt x="51421" y="4470"/>
                    <a:pt x="51421" y="4201"/>
                    <a:pt x="51253" y="3764"/>
                  </a:cubicBezTo>
                  <a:lnTo>
                    <a:pt x="51253" y="3764"/>
                  </a:lnTo>
                  <a:cubicBezTo>
                    <a:pt x="51690" y="4470"/>
                    <a:pt x="52261" y="5041"/>
                    <a:pt x="52665" y="5579"/>
                  </a:cubicBezTo>
                  <a:lnTo>
                    <a:pt x="52665" y="5310"/>
                  </a:lnTo>
                  <a:cubicBezTo>
                    <a:pt x="52665" y="4201"/>
                    <a:pt x="52093" y="3059"/>
                    <a:pt x="51556" y="2218"/>
                  </a:cubicBezTo>
                  <a:cubicBezTo>
                    <a:pt x="51119" y="1546"/>
                    <a:pt x="50413" y="706"/>
                    <a:pt x="49741" y="0"/>
                  </a:cubicBezTo>
                  <a:close/>
                </a:path>
              </a:pathLst>
            </a:custGeom>
            <a:solidFill>
              <a:srgbClr val="EDD56E"/>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94" name="Google Shape;995;p32">
              <a:extLst>
                <a:ext uri="{FF2B5EF4-FFF2-40B4-BE49-F238E27FC236}">
                  <a16:creationId xmlns:a16="http://schemas.microsoft.com/office/drawing/2014/main" id="{F8847BEC-8771-435B-BF7B-4E735D0BFC85}"/>
                </a:ext>
              </a:extLst>
            </p:cNvPr>
            <p:cNvSpPr/>
            <p:nvPr/>
          </p:nvSpPr>
          <p:spPr>
            <a:xfrm>
              <a:off x="3664200" y="1449700"/>
              <a:ext cx="175650" cy="115150"/>
            </a:xfrm>
            <a:custGeom>
              <a:avLst/>
              <a:gdLst/>
              <a:ahLst/>
              <a:cxnLst/>
              <a:rect l="l" t="t" r="r" b="b"/>
              <a:pathLst>
                <a:path w="7026" h="4606" extrusionOk="0">
                  <a:moveTo>
                    <a:pt x="6319" y="1"/>
                  </a:moveTo>
                  <a:cubicBezTo>
                    <a:pt x="6017" y="1"/>
                    <a:pt x="5882" y="270"/>
                    <a:pt x="5882" y="538"/>
                  </a:cubicBezTo>
                  <a:cubicBezTo>
                    <a:pt x="6017" y="706"/>
                    <a:pt x="6017" y="975"/>
                    <a:pt x="6017" y="1110"/>
                  </a:cubicBezTo>
                  <a:cubicBezTo>
                    <a:pt x="6017" y="2521"/>
                    <a:pt x="4908" y="3630"/>
                    <a:pt x="3496" y="3630"/>
                  </a:cubicBezTo>
                  <a:cubicBezTo>
                    <a:pt x="2253" y="3630"/>
                    <a:pt x="1144" y="2656"/>
                    <a:pt x="976" y="1379"/>
                  </a:cubicBezTo>
                  <a:cubicBezTo>
                    <a:pt x="976" y="1110"/>
                    <a:pt x="707" y="975"/>
                    <a:pt x="438" y="975"/>
                  </a:cubicBezTo>
                  <a:cubicBezTo>
                    <a:pt x="135" y="975"/>
                    <a:pt x="1" y="1244"/>
                    <a:pt x="1" y="1547"/>
                  </a:cubicBezTo>
                  <a:cubicBezTo>
                    <a:pt x="303" y="3227"/>
                    <a:pt x="1681" y="4605"/>
                    <a:pt x="3496" y="4605"/>
                  </a:cubicBezTo>
                  <a:cubicBezTo>
                    <a:pt x="5479" y="4605"/>
                    <a:pt x="7025" y="3059"/>
                    <a:pt x="7025" y="1110"/>
                  </a:cubicBezTo>
                  <a:cubicBezTo>
                    <a:pt x="7025" y="841"/>
                    <a:pt x="7025" y="706"/>
                    <a:pt x="6857" y="404"/>
                  </a:cubicBezTo>
                  <a:cubicBezTo>
                    <a:pt x="6857" y="135"/>
                    <a:pt x="6588" y="1"/>
                    <a:pt x="6319" y="1"/>
                  </a:cubicBezTo>
                  <a:close/>
                </a:path>
              </a:pathLst>
            </a:custGeom>
            <a:solidFill>
              <a:schemeClr val="dk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95" name="Google Shape;996;p32">
              <a:extLst>
                <a:ext uri="{FF2B5EF4-FFF2-40B4-BE49-F238E27FC236}">
                  <a16:creationId xmlns:a16="http://schemas.microsoft.com/office/drawing/2014/main" id="{52A14F81-F171-4C7F-BFD5-8CB1A5683460}"/>
                </a:ext>
              </a:extLst>
            </p:cNvPr>
            <p:cNvSpPr/>
            <p:nvPr/>
          </p:nvSpPr>
          <p:spPr>
            <a:xfrm>
              <a:off x="3381050" y="1294800"/>
              <a:ext cx="231100" cy="168725"/>
            </a:xfrm>
            <a:custGeom>
              <a:avLst/>
              <a:gdLst/>
              <a:ahLst/>
              <a:cxnLst/>
              <a:rect l="l" t="t" r="r" b="b"/>
              <a:pathLst>
                <a:path w="9244" h="6749" extrusionOk="0">
                  <a:moveTo>
                    <a:pt x="5732" y="0"/>
                  </a:moveTo>
                  <a:cubicBezTo>
                    <a:pt x="4300" y="0"/>
                    <a:pt x="3026" y="940"/>
                    <a:pt x="2521" y="2264"/>
                  </a:cubicBezTo>
                  <a:cubicBezTo>
                    <a:pt x="2270" y="2342"/>
                    <a:pt x="2033" y="2374"/>
                    <a:pt x="1812" y="2374"/>
                  </a:cubicBezTo>
                  <a:cubicBezTo>
                    <a:pt x="794" y="2374"/>
                    <a:pt x="135" y="1693"/>
                    <a:pt x="135" y="1693"/>
                  </a:cubicBezTo>
                  <a:lnTo>
                    <a:pt x="135" y="1693"/>
                  </a:lnTo>
                  <a:cubicBezTo>
                    <a:pt x="1" y="4079"/>
                    <a:pt x="1681" y="4651"/>
                    <a:pt x="2656" y="4785"/>
                  </a:cubicBezTo>
                  <a:cubicBezTo>
                    <a:pt x="3059" y="5760"/>
                    <a:pt x="4202" y="6600"/>
                    <a:pt x="5445" y="6734"/>
                  </a:cubicBezTo>
                  <a:cubicBezTo>
                    <a:pt x="5544" y="6744"/>
                    <a:pt x="5642" y="6748"/>
                    <a:pt x="5740" y="6748"/>
                  </a:cubicBezTo>
                  <a:cubicBezTo>
                    <a:pt x="7438" y="6748"/>
                    <a:pt x="8950" y="5392"/>
                    <a:pt x="9109" y="3676"/>
                  </a:cubicBezTo>
                  <a:cubicBezTo>
                    <a:pt x="9243" y="1861"/>
                    <a:pt x="7832" y="181"/>
                    <a:pt x="6017" y="13"/>
                  </a:cubicBezTo>
                  <a:cubicBezTo>
                    <a:pt x="5921" y="4"/>
                    <a:pt x="5826" y="0"/>
                    <a:pt x="5732" y="0"/>
                  </a:cubicBezTo>
                  <a:close/>
                </a:path>
              </a:pathLst>
            </a:custGeom>
            <a:solidFill>
              <a:schemeClr val="dk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96" name="Google Shape;997;p32">
              <a:extLst>
                <a:ext uri="{FF2B5EF4-FFF2-40B4-BE49-F238E27FC236}">
                  <a16:creationId xmlns:a16="http://schemas.microsoft.com/office/drawing/2014/main" id="{69FE29CB-0F5D-4F41-B0E9-B79923F044E2}"/>
                </a:ext>
              </a:extLst>
            </p:cNvPr>
            <p:cNvSpPr/>
            <p:nvPr/>
          </p:nvSpPr>
          <p:spPr>
            <a:xfrm>
              <a:off x="3507100" y="1306025"/>
              <a:ext cx="59675" cy="59675"/>
            </a:xfrm>
            <a:custGeom>
              <a:avLst/>
              <a:gdLst/>
              <a:ahLst/>
              <a:cxnLst/>
              <a:rect l="l" t="t" r="r" b="b"/>
              <a:pathLst>
                <a:path w="2387" h="2387" extrusionOk="0">
                  <a:moveTo>
                    <a:pt x="1109" y="1"/>
                  </a:moveTo>
                  <a:cubicBezTo>
                    <a:pt x="403" y="1"/>
                    <a:pt x="0" y="572"/>
                    <a:pt x="0" y="1244"/>
                  </a:cubicBezTo>
                  <a:cubicBezTo>
                    <a:pt x="0" y="1950"/>
                    <a:pt x="403" y="2387"/>
                    <a:pt x="1109" y="2387"/>
                  </a:cubicBezTo>
                  <a:cubicBezTo>
                    <a:pt x="1815" y="2387"/>
                    <a:pt x="2386" y="1950"/>
                    <a:pt x="2386" y="1244"/>
                  </a:cubicBezTo>
                  <a:cubicBezTo>
                    <a:pt x="2386" y="572"/>
                    <a:pt x="1815" y="1"/>
                    <a:pt x="1109" y="1"/>
                  </a:cubicBezTo>
                  <a:close/>
                </a:path>
              </a:pathLst>
            </a:custGeom>
            <a:solidFill>
              <a:srgbClr val="FFFFFF"/>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97" name="Google Shape;998;p32">
              <a:extLst>
                <a:ext uri="{FF2B5EF4-FFF2-40B4-BE49-F238E27FC236}">
                  <a16:creationId xmlns:a16="http://schemas.microsoft.com/office/drawing/2014/main" id="{E733EEB6-CA51-47B3-B011-35A945F30FC5}"/>
                </a:ext>
              </a:extLst>
            </p:cNvPr>
            <p:cNvSpPr/>
            <p:nvPr/>
          </p:nvSpPr>
          <p:spPr>
            <a:xfrm>
              <a:off x="3877625" y="1246025"/>
              <a:ext cx="227725" cy="168650"/>
            </a:xfrm>
            <a:custGeom>
              <a:avLst/>
              <a:gdLst/>
              <a:ahLst/>
              <a:cxnLst/>
              <a:rect l="l" t="t" r="r" b="b"/>
              <a:pathLst>
                <a:path w="9109" h="6746" extrusionOk="0">
                  <a:moveTo>
                    <a:pt x="3549" y="0"/>
                  </a:moveTo>
                  <a:cubicBezTo>
                    <a:pt x="3443" y="0"/>
                    <a:pt x="3335" y="5"/>
                    <a:pt x="3227" y="14"/>
                  </a:cubicBezTo>
                  <a:cubicBezTo>
                    <a:pt x="1278" y="149"/>
                    <a:pt x="0" y="1695"/>
                    <a:pt x="169" y="3644"/>
                  </a:cubicBezTo>
                  <a:cubicBezTo>
                    <a:pt x="297" y="5409"/>
                    <a:pt x="1712" y="6745"/>
                    <a:pt x="3537" y="6745"/>
                  </a:cubicBezTo>
                  <a:cubicBezTo>
                    <a:pt x="3623" y="6745"/>
                    <a:pt x="3710" y="6742"/>
                    <a:pt x="3798" y="6736"/>
                  </a:cubicBezTo>
                  <a:cubicBezTo>
                    <a:pt x="5042" y="6602"/>
                    <a:pt x="6050" y="5761"/>
                    <a:pt x="6588" y="4652"/>
                  </a:cubicBezTo>
                  <a:cubicBezTo>
                    <a:pt x="7562" y="4652"/>
                    <a:pt x="9108" y="4081"/>
                    <a:pt x="8974" y="1560"/>
                  </a:cubicBezTo>
                  <a:lnTo>
                    <a:pt x="8974" y="1560"/>
                  </a:lnTo>
                  <a:cubicBezTo>
                    <a:pt x="8974" y="1561"/>
                    <a:pt x="8430" y="2279"/>
                    <a:pt x="7411" y="2279"/>
                  </a:cubicBezTo>
                  <a:cubicBezTo>
                    <a:pt x="7164" y="2279"/>
                    <a:pt x="6889" y="2237"/>
                    <a:pt x="6588" y="2132"/>
                  </a:cubicBezTo>
                  <a:cubicBezTo>
                    <a:pt x="6213" y="819"/>
                    <a:pt x="4966" y="0"/>
                    <a:pt x="3549" y="0"/>
                  </a:cubicBezTo>
                  <a:close/>
                </a:path>
              </a:pathLst>
            </a:custGeom>
            <a:solidFill>
              <a:schemeClr val="dk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98" name="Google Shape;999;p32">
              <a:extLst>
                <a:ext uri="{FF2B5EF4-FFF2-40B4-BE49-F238E27FC236}">
                  <a16:creationId xmlns:a16="http://schemas.microsoft.com/office/drawing/2014/main" id="{BB854CF8-D117-4B97-900E-1FF9BDAC94FE}"/>
                </a:ext>
              </a:extLst>
            </p:cNvPr>
            <p:cNvSpPr/>
            <p:nvPr/>
          </p:nvSpPr>
          <p:spPr>
            <a:xfrm>
              <a:off x="3916275" y="1264025"/>
              <a:ext cx="59675" cy="59675"/>
            </a:xfrm>
            <a:custGeom>
              <a:avLst/>
              <a:gdLst/>
              <a:ahLst/>
              <a:cxnLst/>
              <a:rect l="l" t="t" r="r" b="b"/>
              <a:pathLst>
                <a:path w="2387" h="2387" extrusionOk="0">
                  <a:moveTo>
                    <a:pt x="1143" y="0"/>
                  </a:moveTo>
                  <a:cubicBezTo>
                    <a:pt x="572" y="0"/>
                    <a:pt x="0" y="572"/>
                    <a:pt x="0" y="1244"/>
                  </a:cubicBezTo>
                  <a:cubicBezTo>
                    <a:pt x="0" y="1815"/>
                    <a:pt x="572" y="2386"/>
                    <a:pt x="1143" y="2386"/>
                  </a:cubicBezTo>
                  <a:cubicBezTo>
                    <a:pt x="1815" y="2386"/>
                    <a:pt x="2387" y="1815"/>
                    <a:pt x="2387" y="1244"/>
                  </a:cubicBezTo>
                  <a:cubicBezTo>
                    <a:pt x="2387" y="572"/>
                    <a:pt x="1815" y="0"/>
                    <a:pt x="1143" y="0"/>
                  </a:cubicBezTo>
                  <a:close/>
                </a:path>
              </a:pathLst>
            </a:custGeom>
            <a:solidFill>
              <a:srgbClr val="FFFFFF"/>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99" name="Google Shape;1000;p32">
              <a:extLst>
                <a:ext uri="{FF2B5EF4-FFF2-40B4-BE49-F238E27FC236}">
                  <a16:creationId xmlns:a16="http://schemas.microsoft.com/office/drawing/2014/main" id="{594A85AE-DD6F-43F3-B245-D04B1AC5499A}"/>
                </a:ext>
              </a:extLst>
            </p:cNvPr>
            <p:cNvSpPr/>
            <p:nvPr/>
          </p:nvSpPr>
          <p:spPr>
            <a:xfrm>
              <a:off x="3373500" y="1446350"/>
              <a:ext cx="206725" cy="105050"/>
            </a:xfrm>
            <a:custGeom>
              <a:avLst/>
              <a:gdLst/>
              <a:ahLst/>
              <a:cxnLst/>
              <a:rect l="l" t="t" r="r" b="b"/>
              <a:pathLst>
                <a:path w="8269" h="4202" extrusionOk="0">
                  <a:moveTo>
                    <a:pt x="4201" y="0"/>
                  </a:moveTo>
                  <a:cubicBezTo>
                    <a:pt x="1849" y="0"/>
                    <a:pt x="0" y="975"/>
                    <a:pt x="0" y="2084"/>
                  </a:cubicBezTo>
                  <a:cubicBezTo>
                    <a:pt x="0" y="3193"/>
                    <a:pt x="1849" y="4201"/>
                    <a:pt x="4201" y="4201"/>
                  </a:cubicBezTo>
                  <a:cubicBezTo>
                    <a:pt x="6453" y="4201"/>
                    <a:pt x="8268" y="3193"/>
                    <a:pt x="8268" y="2084"/>
                  </a:cubicBezTo>
                  <a:cubicBezTo>
                    <a:pt x="8268" y="975"/>
                    <a:pt x="6453" y="0"/>
                    <a:pt x="4201" y="0"/>
                  </a:cubicBezTo>
                  <a:close/>
                </a:path>
              </a:pathLst>
            </a:custGeom>
            <a:solidFill>
              <a:schemeClr val="accent6"/>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00" name="Google Shape;1001;p32">
              <a:extLst>
                <a:ext uri="{FF2B5EF4-FFF2-40B4-BE49-F238E27FC236}">
                  <a16:creationId xmlns:a16="http://schemas.microsoft.com/office/drawing/2014/main" id="{EB8F90F8-D523-4387-A32E-90083F58B62E}"/>
                </a:ext>
              </a:extLst>
            </p:cNvPr>
            <p:cNvSpPr/>
            <p:nvPr/>
          </p:nvSpPr>
          <p:spPr>
            <a:xfrm>
              <a:off x="3930550" y="1374500"/>
              <a:ext cx="213450" cy="111225"/>
            </a:xfrm>
            <a:custGeom>
              <a:avLst/>
              <a:gdLst/>
              <a:ahLst/>
              <a:cxnLst/>
              <a:rect l="l" t="t" r="r" b="b"/>
              <a:pathLst>
                <a:path w="8538" h="4449" extrusionOk="0">
                  <a:moveTo>
                    <a:pt x="4900" y="1"/>
                  </a:moveTo>
                  <a:cubicBezTo>
                    <a:pt x="4629" y="1"/>
                    <a:pt x="4350" y="17"/>
                    <a:pt x="4067" y="51"/>
                  </a:cubicBezTo>
                  <a:cubicBezTo>
                    <a:pt x="1681" y="354"/>
                    <a:pt x="1" y="1463"/>
                    <a:pt x="135" y="2706"/>
                  </a:cubicBezTo>
                  <a:cubicBezTo>
                    <a:pt x="251" y="3689"/>
                    <a:pt x="1735" y="4449"/>
                    <a:pt x="3561" y="4449"/>
                  </a:cubicBezTo>
                  <a:cubicBezTo>
                    <a:pt x="3856" y="4449"/>
                    <a:pt x="4161" y="4429"/>
                    <a:pt x="4471" y="4387"/>
                  </a:cubicBezTo>
                  <a:cubicBezTo>
                    <a:pt x="6723" y="4118"/>
                    <a:pt x="8537" y="3009"/>
                    <a:pt x="8403" y="1732"/>
                  </a:cubicBezTo>
                  <a:cubicBezTo>
                    <a:pt x="8286" y="764"/>
                    <a:pt x="6761" y="1"/>
                    <a:pt x="4900" y="1"/>
                  </a:cubicBezTo>
                  <a:close/>
                </a:path>
              </a:pathLst>
            </a:custGeom>
            <a:solidFill>
              <a:schemeClr val="accent6"/>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01" name="Google Shape;1002;p32">
              <a:extLst>
                <a:ext uri="{FF2B5EF4-FFF2-40B4-BE49-F238E27FC236}">
                  <a16:creationId xmlns:a16="http://schemas.microsoft.com/office/drawing/2014/main" id="{ADA22323-A815-4D9E-B7B8-06DA5C0E7193}"/>
                </a:ext>
              </a:extLst>
            </p:cNvPr>
            <p:cNvSpPr/>
            <p:nvPr/>
          </p:nvSpPr>
          <p:spPr>
            <a:xfrm>
              <a:off x="3597825" y="2131950"/>
              <a:ext cx="48775" cy="21050"/>
            </a:xfrm>
            <a:custGeom>
              <a:avLst/>
              <a:gdLst/>
              <a:ahLst/>
              <a:cxnLst/>
              <a:rect l="l" t="t" r="r" b="b"/>
              <a:pathLst>
                <a:path w="1951" h="842" extrusionOk="0">
                  <a:moveTo>
                    <a:pt x="1" y="1"/>
                  </a:moveTo>
                  <a:cubicBezTo>
                    <a:pt x="559" y="428"/>
                    <a:pt x="1245" y="694"/>
                    <a:pt x="1903" y="832"/>
                  </a:cubicBezTo>
                  <a:lnTo>
                    <a:pt x="1903" y="832"/>
                  </a:lnTo>
                  <a:cubicBezTo>
                    <a:pt x="1610" y="747"/>
                    <a:pt x="251" y="126"/>
                    <a:pt x="1" y="1"/>
                  </a:cubicBezTo>
                  <a:close/>
                  <a:moveTo>
                    <a:pt x="1903" y="832"/>
                  </a:moveTo>
                  <a:cubicBezTo>
                    <a:pt x="1925" y="838"/>
                    <a:pt x="1941" y="841"/>
                    <a:pt x="1950" y="841"/>
                  </a:cubicBezTo>
                  <a:cubicBezTo>
                    <a:pt x="1935" y="838"/>
                    <a:pt x="1919" y="835"/>
                    <a:pt x="1903" y="832"/>
                  </a:cubicBezTo>
                  <a:close/>
                </a:path>
              </a:pathLst>
            </a:custGeom>
            <a:solidFill>
              <a:srgbClr val="2E3463"/>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grpSp>
        <p:nvGrpSpPr>
          <p:cNvPr id="202" name="Google Shape;211;p3">
            <a:extLst>
              <a:ext uri="{FF2B5EF4-FFF2-40B4-BE49-F238E27FC236}">
                <a16:creationId xmlns:a16="http://schemas.microsoft.com/office/drawing/2014/main" id="{36C19A32-EB14-46B6-BE30-A420DB3A7F9C}"/>
              </a:ext>
            </a:extLst>
          </p:cNvPr>
          <p:cNvGrpSpPr/>
          <p:nvPr userDrawn="1"/>
        </p:nvGrpSpPr>
        <p:grpSpPr>
          <a:xfrm>
            <a:off x="772900" y="1186379"/>
            <a:ext cx="333322" cy="298986"/>
            <a:chOff x="2495125" y="2142250"/>
            <a:chExt cx="444275" cy="398525"/>
          </a:xfrm>
        </p:grpSpPr>
        <p:sp>
          <p:nvSpPr>
            <p:cNvPr id="203" name="Google Shape;212;p3">
              <a:extLst>
                <a:ext uri="{FF2B5EF4-FFF2-40B4-BE49-F238E27FC236}">
                  <a16:creationId xmlns:a16="http://schemas.microsoft.com/office/drawing/2014/main" id="{22119F67-39FE-47B8-97DB-A9DDAFCE3F72}"/>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endParaRPr sz="1350" dirty="0">
                <a:solidFill>
                  <a:prstClr val="black"/>
                </a:solidFill>
                <a:latin typeface="Times New Roman" panose="02020603050405020304" pitchFamily="18" charset="0"/>
              </a:endParaRPr>
            </a:p>
          </p:txBody>
        </p:sp>
        <p:sp>
          <p:nvSpPr>
            <p:cNvPr id="204" name="Google Shape;213;p3">
              <a:extLst>
                <a:ext uri="{FF2B5EF4-FFF2-40B4-BE49-F238E27FC236}">
                  <a16:creationId xmlns:a16="http://schemas.microsoft.com/office/drawing/2014/main" id="{95B9D80B-1308-40DE-B7AB-F51F061B728F}"/>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grpSp>
        <p:nvGrpSpPr>
          <p:cNvPr id="205" name="Google Shape;214;p3">
            <a:extLst>
              <a:ext uri="{FF2B5EF4-FFF2-40B4-BE49-F238E27FC236}">
                <a16:creationId xmlns:a16="http://schemas.microsoft.com/office/drawing/2014/main" id="{FF773F4A-00DE-480A-A1E4-267BF6A95F53}"/>
              </a:ext>
            </a:extLst>
          </p:cNvPr>
          <p:cNvGrpSpPr/>
          <p:nvPr userDrawn="1"/>
        </p:nvGrpSpPr>
        <p:grpSpPr>
          <a:xfrm>
            <a:off x="7923582" y="3780148"/>
            <a:ext cx="218607" cy="211096"/>
            <a:chOff x="3243875" y="2372825"/>
            <a:chExt cx="291375" cy="281375"/>
          </a:xfrm>
        </p:grpSpPr>
        <p:sp>
          <p:nvSpPr>
            <p:cNvPr id="206" name="Google Shape;215;p3">
              <a:extLst>
                <a:ext uri="{FF2B5EF4-FFF2-40B4-BE49-F238E27FC236}">
                  <a16:creationId xmlns:a16="http://schemas.microsoft.com/office/drawing/2014/main" id="{B061D21D-9962-482E-8B77-708CF59A3EB6}"/>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07" name="Google Shape;216;p3">
              <a:extLst>
                <a:ext uri="{FF2B5EF4-FFF2-40B4-BE49-F238E27FC236}">
                  <a16:creationId xmlns:a16="http://schemas.microsoft.com/office/drawing/2014/main" id="{204A213E-8F6F-4FC4-AB3D-8806D287E243}"/>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08" name="Google Shape;217;p3">
              <a:extLst>
                <a:ext uri="{FF2B5EF4-FFF2-40B4-BE49-F238E27FC236}">
                  <a16:creationId xmlns:a16="http://schemas.microsoft.com/office/drawing/2014/main" id="{75F3FCD1-BCD2-41A7-AF94-8CEC0F2FFE09}"/>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09" name="Google Shape;218;p3">
              <a:extLst>
                <a:ext uri="{FF2B5EF4-FFF2-40B4-BE49-F238E27FC236}">
                  <a16:creationId xmlns:a16="http://schemas.microsoft.com/office/drawing/2014/main" id="{EB1D663F-9A65-4AE5-82B7-355924900575}"/>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10" name="Google Shape;219;p3">
              <a:extLst>
                <a:ext uri="{FF2B5EF4-FFF2-40B4-BE49-F238E27FC236}">
                  <a16:creationId xmlns:a16="http://schemas.microsoft.com/office/drawing/2014/main" id="{A3231104-E2F1-474D-A57B-1B68E9AE6F33}"/>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11" name="Google Shape;220;p3">
              <a:extLst>
                <a:ext uri="{FF2B5EF4-FFF2-40B4-BE49-F238E27FC236}">
                  <a16:creationId xmlns:a16="http://schemas.microsoft.com/office/drawing/2014/main" id="{F5ADB79B-53AA-46AB-84C9-DB8354756BC7}"/>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12" name="Google Shape;221;p3">
              <a:extLst>
                <a:ext uri="{FF2B5EF4-FFF2-40B4-BE49-F238E27FC236}">
                  <a16:creationId xmlns:a16="http://schemas.microsoft.com/office/drawing/2014/main" id="{0EA0A449-FE2B-4948-8A13-06CFC25A3A68}"/>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sz="1350" dirty="0">
                <a:solidFill>
                  <a:prstClr val="black"/>
                </a:solidFill>
                <a:latin typeface="Times New Roman" panose="02020603050405020304" pitchFamily="18" charset="0"/>
              </a:endParaRPr>
            </a:p>
          </p:txBody>
        </p:sp>
        <p:sp>
          <p:nvSpPr>
            <p:cNvPr id="213" name="Google Shape;222;p3">
              <a:extLst>
                <a:ext uri="{FF2B5EF4-FFF2-40B4-BE49-F238E27FC236}">
                  <a16:creationId xmlns:a16="http://schemas.microsoft.com/office/drawing/2014/main" id="{FDF13A9C-A97B-44BE-9F23-62A6C5EDEC49}"/>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14" name="Google Shape;223;p3">
              <a:extLst>
                <a:ext uri="{FF2B5EF4-FFF2-40B4-BE49-F238E27FC236}">
                  <a16:creationId xmlns:a16="http://schemas.microsoft.com/office/drawing/2014/main" id="{ADA04C5F-ECF7-42DD-B1EB-83FC80EB7BDD}"/>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15" name="Google Shape;224;p3">
              <a:extLst>
                <a:ext uri="{FF2B5EF4-FFF2-40B4-BE49-F238E27FC236}">
                  <a16:creationId xmlns:a16="http://schemas.microsoft.com/office/drawing/2014/main" id="{EC7C5AD5-90D8-4F7D-9C2C-CFD820FC374A}"/>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grpSp>
        <p:nvGrpSpPr>
          <p:cNvPr id="216" name="Google Shape;225;p3">
            <a:extLst>
              <a:ext uri="{FF2B5EF4-FFF2-40B4-BE49-F238E27FC236}">
                <a16:creationId xmlns:a16="http://schemas.microsoft.com/office/drawing/2014/main" id="{06FC704C-BA05-45EE-B62B-22DABC82E899}"/>
              </a:ext>
            </a:extLst>
          </p:cNvPr>
          <p:cNvGrpSpPr/>
          <p:nvPr userDrawn="1"/>
        </p:nvGrpSpPr>
        <p:grpSpPr>
          <a:xfrm>
            <a:off x="8086725" y="536311"/>
            <a:ext cx="125049" cy="126470"/>
            <a:chOff x="4954425" y="2036375"/>
            <a:chExt cx="166675" cy="168575"/>
          </a:xfrm>
        </p:grpSpPr>
        <p:sp>
          <p:nvSpPr>
            <p:cNvPr id="217" name="Google Shape;226;p3">
              <a:extLst>
                <a:ext uri="{FF2B5EF4-FFF2-40B4-BE49-F238E27FC236}">
                  <a16:creationId xmlns:a16="http://schemas.microsoft.com/office/drawing/2014/main" id="{EE9E41F6-3648-44F1-A46C-BDD91F82AF1F}"/>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18" name="Google Shape;227;p3">
              <a:extLst>
                <a:ext uri="{FF2B5EF4-FFF2-40B4-BE49-F238E27FC236}">
                  <a16:creationId xmlns:a16="http://schemas.microsoft.com/office/drawing/2014/main" id="{A7D8C30C-9D8A-4F45-A5DD-F918DD863CF3}"/>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sp>
        <p:nvSpPr>
          <p:cNvPr id="219" name="Google Shape;228;p3">
            <a:extLst>
              <a:ext uri="{FF2B5EF4-FFF2-40B4-BE49-F238E27FC236}">
                <a16:creationId xmlns:a16="http://schemas.microsoft.com/office/drawing/2014/main" id="{EBE612EC-FC5F-4192-9E24-C046316489E0}"/>
              </a:ext>
            </a:extLst>
          </p:cNvPr>
          <p:cNvSpPr/>
          <p:nvPr userDrawn="1"/>
        </p:nvSpPr>
        <p:spPr>
          <a:xfrm>
            <a:off x="1183176" y="2699166"/>
            <a:ext cx="89375" cy="60919"/>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220" name="Google Shape;229;p3">
            <a:extLst>
              <a:ext uri="{FF2B5EF4-FFF2-40B4-BE49-F238E27FC236}">
                <a16:creationId xmlns:a16="http://schemas.microsoft.com/office/drawing/2014/main" id="{31BD3FA8-6E2A-4C65-9E9F-29FBB5C804BE}"/>
              </a:ext>
            </a:extLst>
          </p:cNvPr>
          <p:cNvSpPr/>
          <p:nvPr userDrawn="1"/>
        </p:nvSpPr>
        <p:spPr>
          <a:xfrm>
            <a:off x="7387629" y="2917298"/>
            <a:ext cx="65273" cy="46458"/>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grpSp>
        <p:nvGrpSpPr>
          <p:cNvPr id="221" name="Google Shape;230;p3">
            <a:extLst>
              <a:ext uri="{FF2B5EF4-FFF2-40B4-BE49-F238E27FC236}">
                <a16:creationId xmlns:a16="http://schemas.microsoft.com/office/drawing/2014/main" id="{69E37D2F-6DF5-4A21-A568-0E80AD7AD85B}"/>
              </a:ext>
            </a:extLst>
          </p:cNvPr>
          <p:cNvGrpSpPr/>
          <p:nvPr userDrawn="1"/>
        </p:nvGrpSpPr>
        <p:grpSpPr>
          <a:xfrm>
            <a:off x="956428" y="4157405"/>
            <a:ext cx="125049" cy="126470"/>
            <a:chOff x="4954425" y="2036375"/>
            <a:chExt cx="166675" cy="168575"/>
          </a:xfrm>
        </p:grpSpPr>
        <p:sp>
          <p:nvSpPr>
            <p:cNvPr id="222" name="Google Shape;231;p3">
              <a:extLst>
                <a:ext uri="{FF2B5EF4-FFF2-40B4-BE49-F238E27FC236}">
                  <a16:creationId xmlns:a16="http://schemas.microsoft.com/office/drawing/2014/main" id="{68E4F49D-2FDF-45EC-A2F0-64258873AC93}"/>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23" name="Google Shape;232;p3">
              <a:extLst>
                <a:ext uri="{FF2B5EF4-FFF2-40B4-BE49-F238E27FC236}">
                  <a16:creationId xmlns:a16="http://schemas.microsoft.com/office/drawing/2014/main" id="{424729EF-CCC4-4D87-A50A-4CA7DB6D3AA9}"/>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sp>
        <p:nvSpPr>
          <p:cNvPr id="224" name="TextBox 223">
            <a:extLst>
              <a:ext uri="{FF2B5EF4-FFF2-40B4-BE49-F238E27FC236}">
                <a16:creationId xmlns:a16="http://schemas.microsoft.com/office/drawing/2014/main" id="{93F46B3B-D663-4FBA-8528-CFD2F9C1E141}"/>
              </a:ext>
            </a:extLst>
          </p:cNvPr>
          <p:cNvSpPr txBox="1"/>
          <p:nvPr userDrawn="1"/>
        </p:nvSpPr>
        <p:spPr>
          <a:xfrm>
            <a:off x="2837068" y="1101753"/>
            <a:ext cx="3387300" cy="4074192"/>
          </a:xfrm>
          <a:prstGeom prst="rect">
            <a:avLst/>
          </a:prstGeom>
          <a:noFill/>
        </p:spPr>
        <p:txBody>
          <a:bodyPr wrap="square" rtlCol="0">
            <a:spAutoFit/>
          </a:bodyPr>
          <a:lstStyle/>
          <a:p>
            <a:pPr algn="ctr"/>
            <a:r>
              <a:rPr lang="vi-VN" sz="8625">
                <a:solidFill>
                  <a:srgbClr val="002060"/>
                </a:solidFill>
                <a:latin typeface="UTM Cookies"/>
              </a:rPr>
              <a:t>LUYỆN TẬP</a:t>
            </a:r>
            <a:endParaRPr lang="vi-VN" sz="8625" dirty="0">
              <a:solidFill>
                <a:srgbClr val="002060"/>
              </a:solidFill>
              <a:latin typeface="UTM Cookies"/>
            </a:endParaRPr>
          </a:p>
        </p:txBody>
      </p:sp>
    </p:spTree>
    <p:extLst>
      <p:ext uri="{BB962C8B-B14F-4D97-AF65-F5344CB8AC3E}">
        <p14:creationId xmlns:p14="http://schemas.microsoft.com/office/powerpoint/2010/main" val="256909528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202"/>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219"/>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221"/>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216"/>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220"/>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205"/>
                                        </p:tgtEl>
                                      </p:cBhvr>
                                      <p:by x="150000" y="150000"/>
                                    </p:animScale>
                                  </p:childTnLst>
                                </p:cTn>
                              </p:par>
                              <p:par>
                                <p:cTn id="17" presetID="16" presetClass="entr" presetSubtype="21"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Effect transition="in" filter="barn(inVertical)">
                                      <p:cBhvr>
                                        <p:cTn id="19" dur="500"/>
                                        <p:tgtEl>
                                          <p:spTgt spid="98"/>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99"/>
                                        </p:tgtEl>
                                        <p:attrNameLst>
                                          <p:attrName>style.visibility</p:attrName>
                                        </p:attrNameLst>
                                      </p:cBhvr>
                                      <p:to>
                                        <p:strVal val="visible"/>
                                      </p:to>
                                    </p:set>
                                    <p:animEffect transition="in" filter="barn(inVertical)">
                                      <p:cBhvr>
                                        <p:cTn id="22" dur="500"/>
                                        <p:tgtEl>
                                          <p:spTgt spid="99"/>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97"/>
                                        </p:tgtEl>
                                        <p:attrNameLst>
                                          <p:attrName>style.visibility</p:attrName>
                                        </p:attrNameLst>
                                      </p:cBhvr>
                                      <p:to>
                                        <p:strVal val="visible"/>
                                      </p:to>
                                    </p:set>
                                    <p:animEffect transition="in" filter="fade">
                                      <p:cBhvr>
                                        <p:cTn id="26" dur="500"/>
                                        <p:tgtEl>
                                          <p:spTgt spid="97"/>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138"/>
                                        </p:tgtEl>
                                        <p:attrNameLst>
                                          <p:attrName>style.visibility</p:attrName>
                                        </p:attrNameLst>
                                      </p:cBhvr>
                                      <p:to>
                                        <p:strVal val="visible"/>
                                      </p:to>
                                    </p:set>
                                    <p:anim calcmode="lin" valueType="num">
                                      <p:cBhvr>
                                        <p:cTn id="30" dur="1000" fill="hold"/>
                                        <p:tgtEl>
                                          <p:spTgt spid="138"/>
                                        </p:tgtEl>
                                        <p:attrNameLst>
                                          <p:attrName>ppt_w</p:attrName>
                                        </p:attrNameLst>
                                      </p:cBhvr>
                                      <p:tavLst>
                                        <p:tav tm="0">
                                          <p:val>
                                            <p:fltVal val="0"/>
                                          </p:val>
                                        </p:tav>
                                        <p:tav tm="100000">
                                          <p:val>
                                            <p:strVal val="#ppt_w"/>
                                          </p:val>
                                        </p:tav>
                                      </p:tavLst>
                                    </p:anim>
                                    <p:anim calcmode="lin" valueType="num">
                                      <p:cBhvr>
                                        <p:cTn id="31" dur="1000" fill="hold"/>
                                        <p:tgtEl>
                                          <p:spTgt spid="138"/>
                                        </p:tgtEl>
                                        <p:attrNameLst>
                                          <p:attrName>ppt_h</p:attrName>
                                        </p:attrNameLst>
                                      </p:cBhvr>
                                      <p:tavLst>
                                        <p:tav tm="0">
                                          <p:val>
                                            <p:fltVal val="0"/>
                                          </p:val>
                                        </p:tav>
                                        <p:tav tm="100000">
                                          <p:val>
                                            <p:strVal val="#ppt_h"/>
                                          </p:val>
                                        </p:tav>
                                      </p:tavLst>
                                    </p:anim>
                                    <p:anim calcmode="lin" valueType="num">
                                      <p:cBhvr>
                                        <p:cTn id="32" dur="1000" fill="hold"/>
                                        <p:tgtEl>
                                          <p:spTgt spid="138"/>
                                        </p:tgtEl>
                                        <p:attrNameLst>
                                          <p:attrName>style.rotation</p:attrName>
                                        </p:attrNameLst>
                                      </p:cBhvr>
                                      <p:tavLst>
                                        <p:tav tm="0">
                                          <p:val>
                                            <p:fltVal val="90"/>
                                          </p:val>
                                        </p:tav>
                                        <p:tav tm="100000">
                                          <p:val>
                                            <p:fltVal val="0"/>
                                          </p:val>
                                        </p:tav>
                                      </p:tavLst>
                                    </p:anim>
                                    <p:animEffect transition="in" filter="fade">
                                      <p:cBhvr>
                                        <p:cTn id="33" dur="1000"/>
                                        <p:tgtEl>
                                          <p:spTgt spid="138"/>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224"/>
                                        </p:tgtEl>
                                        <p:attrNameLst>
                                          <p:attrName>style.visibility</p:attrName>
                                        </p:attrNameLst>
                                      </p:cBhvr>
                                      <p:to>
                                        <p:strVal val="visible"/>
                                      </p:to>
                                    </p:set>
                                    <p:animEffect transition="in" filter="randombar(horizontal)">
                                      <p:cBhvr>
                                        <p:cTn id="37" dur="500"/>
                                        <p:tgtEl>
                                          <p:spTgt spid="2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219" grpId="0" animBg="1"/>
      <p:bldP spid="220" grpId="0" animBg="1"/>
      <p:bldP spid="224" grpId="0"/>
    </p:bldLst>
  </p:timing>
</p:sldLayout>
</file>

<file path=ppt/slideLayouts/slideLayout93.xml><?xml version="1.0" encoding="utf-8"?>
<p:sldLayout xmlns:a="http://schemas.openxmlformats.org/drawingml/2006/main" xmlns:r="http://schemas.openxmlformats.org/officeDocument/2006/relationships" xmlns:p="http://schemas.openxmlformats.org/presentationml/2006/main" preserve="1" userDrawn="1">
  <p:cSld name="20_Title and Content">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297023" y="164692"/>
            <a:ext cx="8712950" cy="4681543"/>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FFE285"/>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endParaRPr sz="1350">
                <a:solidFill>
                  <a:prstClr val="black"/>
                </a:solidFill>
                <a:latin typeface="Times New Roman" panose="02020603050405020304" pitchFamily="18" charset="0"/>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endParaRPr sz="1350" dirty="0">
                <a:solidFill>
                  <a:prstClr val="black"/>
                </a:solidFill>
                <a:latin typeface="Times New Roman" panose="02020603050405020304" pitchFamily="18" charset="0"/>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349391" y="661836"/>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150354" y="680331"/>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168122" y="742296"/>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393811" y="710860"/>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151248" y="688672"/>
            <a:ext cx="335912"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348498" y="1122388"/>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49460" y="1140883"/>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167228" y="1202847"/>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392918" y="1171412"/>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150353" y="1149223"/>
            <a:ext cx="335912"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347604" y="1582939"/>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48567" y="1601434"/>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166334" y="1663399"/>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392025" y="1631963"/>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49460" y="1609774"/>
            <a:ext cx="335912"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346711" y="2043490"/>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47673" y="2061986"/>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165441" y="2123950"/>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391130" y="2092515"/>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48567" y="2070326"/>
            <a:ext cx="335912"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345817" y="2504042"/>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46779" y="2522537"/>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164548" y="2584501"/>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390237" y="2553066"/>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47674" y="2530877"/>
            <a:ext cx="335912"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344924" y="2964593"/>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45886" y="2983088"/>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163654" y="3045053"/>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389344" y="3013617"/>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46779" y="2991429"/>
            <a:ext cx="335912"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344030" y="3425145"/>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44993" y="3443640"/>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162760" y="3505604"/>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388450" y="3474169"/>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45886" y="3451980"/>
            <a:ext cx="335912"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343137" y="3885696"/>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44100" y="3904191"/>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161867" y="3966156"/>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387556" y="3934720"/>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44993" y="3912531"/>
            <a:ext cx="335912"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342243" y="4346247"/>
            <a:ext cx="82465" cy="133040"/>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43205" y="4364743"/>
            <a:ext cx="337148" cy="83301"/>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160973" y="4426707"/>
            <a:ext cx="34301" cy="34300"/>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386663" y="4395272"/>
            <a:ext cx="34301" cy="34300"/>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44099" y="4373083"/>
            <a:ext cx="335912" cy="72092"/>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Tree>
    <p:extLst>
      <p:ext uri="{BB962C8B-B14F-4D97-AF65-F5344CB8AC3E}">
        <p14:creationId xmlns:p14="http://schemas.microsoft.com/office/powerpoint/2010/main" val="3140190305"/>
      </p:ext>
    </p:extLst>
  </p:cSld>
  <p:clrMapOvr>
    <a:masterClrMapping/>
  </p:clrMapOvr>
</p:sldLayout>
</file>

<file path=ppt/slideLayouts/slideLayout9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143397" y="842032"/>
            <a:ext cx="6860381" cy="1791253"/>
          </a:xfrm>
        </p:spPr>
        <p:txBody>
          <a:bodyPr anchor="b"/>
          <a:lstStyle>
            <a:lvl1pPr algn="ctr">
              <a:defRPr sz="4501"/>
            </a:lvl1pPr>
          </a:lstStyle>
          <a:p>
            <a:r>
              <a:rPr lang="en-US"/>
              <a:t>Click to edit Master title style</a:t>
            </a:r>
            <a:endParaRPr lang="en-US" dirty="0"/>
          </a:p>
        </p:txBody>
      </p:sp>
      <p:sp>
        <p:nvSpPr>
          <p:cNvPr id="3" name="Subtitle 2"/>
          <p:cNvSpPr>
            <a:spLocks noGrp="1"/>
          </p:cNvSpPr>
          <p:nvPr>
            <p:ph type="subTitle" idx="1"/>
          </p:nvPr>
        </p:nvSpPr>
        <p:spPr>
          <a:xfrm>
            <a:off x="1143397" y="2702363"/>
            <a:ext cx="6860381" cy="1242205"/>
          </a:xfrm>
        </p:spPr>
        <p:txBody>
          <a:bodyPr/>
          <a:lstStyle>
            <a:lvl1pPr marL="0" indent="0" algn="ctr">
              <a:buNone/>
              <a:defRPr sz="1800"/>
            </a:lvl1pPr>
            <a:lvl2pPr marL="342991" indent="0" algn="ctr">
              <a:buNone/>
              <a:defRPr sz="1500"/>
            </a:lvl2pPr>
            <a:lvl3pPr marL="685983" indent="0" algn="ctr">
              <a:buNone/>
              <a:defRPr sz="1350"/>
            </a:lvl3pPr>
            <a:lvl4pPr marL="1028974" indent="0" algn="ctr">
              <a:buNone/>
              <a:defRPr sz="1200"/>
            </a:lvl4pPr>
            <a:lvl5pPr marL="1371966" indent="0" algn="ctr">
              <a:buNone/>
              <a:defRPr sz="1200"/>
            </a:lvl5pPr>
            <a:lvl6pPr marL="1714957" indent="0" algn="ctr">
              <a:buNone/>
              <a:defRPr sz="1200"/>
            </a:lvl6pPr>
            <a:lvl7pPr marL="2057949" indent="0" algn="ctr">
              <a:buNone/>
              <a:defRPr sz="1200"/>
            </a:lvl7pPr>
            <a:lvl8pPr marL="2400940" indent="0" algn="ctr">
              <a:buNone/>
              <a:defRPr sz="1200"/>
            </a:lvl8pPr>
            <a:lvl9pPr marL="2743932" indent="0" algn="ctr">
              <a:buNone/>
              <a:defRPr sz="1200"/>
            </a:lvl9pPr>
          </a:lstStyle>
          <a:p>
            <a:r>
              <a:rPr lang="en-US"/>
              <a:t>Click to edit Master subtitle style</a:t>
            </a:r>
            <a:endParaRPr lang="en-US" dirty="0"/>
          </a:p>
        </p:txBody>
      </p:sp>
      <p:sp>
        <p:nvSpPr>
          <p:cNvPr id="4" name="Date Placeholder 3"/>
          <p:cNvSpPr>
            <a:spLocks noGrp="1"/>
          </p:cNvSpPr>
          <p:nvPr>
            <p:ph type="dt" sz="half" idx="10"/>
          </p:nvPr>
        </p:nvSpPr>
        <p:spPr/>
        <p:txBody>
          <a:bodyPr/>
          <a:lstStyle/>
          <a:p>
            <a:fld id="{C764DE79-268F-4C1A-8933-263129D2AF90}" type="datetimeFigureOut">
              <a:rPr lang="en-US" dirty="0"/>
              <a:t>8/16/2024</a:t>
            </a:fld>
            <a:endParaRPr lang="en-US" dirty="0"/>
          </a:p>
        </p:txBody>
      </p:sp>
      <p:sp>
        <p:nvSpPr>
          <p:cNvPr id="5" name="Footer Placeholder 4"/>
          <p:cNvSpPr>
            <a:spLocks noGrp="1"/>
          </p:cNvSpPr>
          <p:nvPr>
            <p:ph type="ftr" sz="quarter" idx="11"/>
          </p:nvPr>
        </p:nvSpPr>
        <p:spPr/>
        <p:txBody>
          <a:bodyPr/>
          <a:lstStyle/>
          <a:p>
            <a:endParaRPr lang="en-US" dirty="0"/>
          </a:p>
        </p:txBody>
      </p:sp>
      <p:sp>
        <p:nvSpPr>
          <p:cNvPr id="6" name="Slide Number Placeholder 5"/>
          <p:cNvSpPr>
            <a:spLocks noGrp="1"/>
          </p:cNvSpPr>
          <p:nvPr>
            <p:ph type="sldNum" sz="quarter" idx="12"/>
          </p:nvPr>
        </p:nvSpPr>
        <p:spPr/>
        <p:txBody>
          <a:bodyPr/>
          <a:lstStyle/>
          <a:p>
            <a:fld id="{48F63A3B-78C7-47BE-AE5E-E10140E04643}" type="slidenum">
              <a:rPr lang="en-US" dirty="0"/>
              <a:t>‹#›</a:t>
            </a:fld>
            <a:endParaRPr lang="en-US" dirty="0"/>
          </a:p>
        </p:txBody>
      </p:sp>
    </p:spTree>
    <p:extLst>
      <p:ext uri="{BB962C8B-B14F-4D97-AF65-F5344CB8AC3E}">
        <p14:creationId xmlns:p14="http://schemas.microsoft.com/office/powerpoint/2010/main" val="2045986108"/>
      </p:ext>
    </p:extLst>
  </p:cSld>
  <p:clrMapOvr>
    <a:masterClrMapping/>
  </p:clrMapOvr>
</p:sldLayout>
</file>

<file path=ppt/slideLayouts/slideLayout9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C764DE79-268F-4C1A-8933-263129D2AF90}" type="datetimeFigureOut">
              <a:rPr lang="en-US" dirty="0"/>
              <a:t>8/16/2024</a:t>
            </a:fld>
            <a:endParaRPr lang="en-US" dirty="0"/>
          </a:p>
        </p:txBody>
      </p:sp>
      <p:sp>
        <p:nvSpPr>
          <p:cNvPr id="5" name="Footer Placeholder 4"/>
          <p:cNvSpPr>
            <a:spLocks noGrp="1"/>
          </p:cNvSpPr>
          <p:nvPr>
            <p:ph type="ftr" sz="quarter" idx="11"/>
          </p:nvPr>
        </p:nvSpPr>
        <p:spPr/>
        <p:txBody>
          <a:bodyPr/>
          <a:lstStyle/>
          <a:p>
            <a:endParaRPr lang="en-US" dirty="0"/>
          </a:p>
        </p:txBody>
      </p:sp>
      <p:sp>
        <p:nvSpPr>
          <p:cNvPr id="6" name="Slide Number Placeholder 5"/>
          <p:cNvSpPr>
            <a:spLocks noGrp="1"/>
          </p:cNvSpPr>
          <p:nvPr>
            <p:ph type="sldNum" sz="quarter" idx="12"/>
          </p:nvPr>
        </p:nvSpPr>
        <p:spPr/>
        <p:txBody>
          <a:bodyPr/>
          <a:lstStyle/>
          <a:p>
            <a:fld id="{48F63A3B-78C7-47BE-AE5E-E10140E04643}" type="slidenum">
              <a:rPr lang="en-US" dirty="0"/>
              <a:t>‹#›</a:t>
            </a:fld>
            <a:endParaRPr lang="en-US" dirty="0"/>
          </a:p>
        </p:txBody>
      </p:sp>
    </p:spTree>
    <p:extLst>
      <p:ext uri="{BB962C8B-B14F-4D97-AF65-F5344CB8AC3E}">
        <p14:creationId xmlns:p14="http://schemas.microsoft.com/office/powerpoint/2010/main" val="1629691512"/>
      </p:ext>
    </p:extLst>
  </p:cSld>
  <p:clrMapOvr>
    <a:masterClrMapping/>
  </p:clrMapOvr>
</p:sldLayout>
</file>

<file path=ppt/slideLayouts/slideLayout9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624104" y="1282700"/>
            <a:ext cx="7889438" cy="2140213"/>
          </a:xfrm>
        </p:spPr>
        <p:txBody>
          <a:bodyPr anchor="b"/>
          <a:lstStyle>
            <a:lvl1pPr>
              <a:defRPr sz="4501"/>
            </a:lvl1pPr>
          </a:lstStyle>
          <a:p>
            <a:r>
              <a:rPr lang="en-US"/>
              <a:t>Click to edit Master title style</a:t>
            </a:r>
            <a:endParaRPr lang="en-US" dirty="0"/>
          </a:p>
        </p:txBody>
      </p:sp>
      <p:sp>
        <p:nvSpPr>
          <p:cNvPr id="3" name="Text Placeholder 2"/>
          <p:cNvSpPr>
            <a:spLocks noGrp="1"/>
          </p:cNvSpPr>
          <p:nvPr>
            <p:ph type="body" idx="1"/>
          </p:nvPr>
        </p:nvSpPr>
        <p:spPr>
          <a:xfrm>
            <a:off x="624104" y="3443160"/>
            <a:ext cx="7889438" cy="1125488"/>
          </a:xfrm>
        </p:spPr>
        <p:txBody>
          <a:bodyPr/>
          <a:lstStyle>
            <a:lvl1pPr marL="0" indent="0">
              <a:buNone/>
              <a:defRPr sz="1800">
                <a:solidFill>
                  <a:schemeClr val="tx1">
                    <a:tint val="75000"/>
                  </a:schemeClr>
                </a:solidFill>
              </a:defRPr>
            </a:lvl1pPr>
            <a:lvl2pPr marL="342991" indent="0">
              <a:buNone/>
              <a:defRPr sz="1500">
                <a:solidFill>
                  <a:schemeClr val="tx1">
                    <a:tint val="75000"/>
                  </a:schemeClr>
                </a:solidFill>
              </a:defRPr>
            </a:lvl2pPr>
            <a:lvl3pPr marL="685983" indent="0">
              <a:buNone/>
              <a:defRPr sz="1350">
                <a:solidFill>
                  <a:schemeClr val="tx1">
                    <a:tint val="75000"/>
                  </a:schemeClr>
                </a:solidFill>
              </a:defRPr>
            </a:lvl3pPr>
            <a:lvl4pPr marL="1028974" indent="0">
              <a:buNone/>
              <a:defRPr sz="1200">
                <a:solidFill>
                  <a:schemeClr val="tx1">
                    <a:tint val="75000"/>
                  </a:schemeClr>
                </a:solidFill>
              </a:defRPr>
            </a:lvl4pPr>
            <a:lvl5pPr marL="1371966" indent="0">
              <a:buNone/>
              <a:defRPr sz="1200">
                <a:solidFill>
                  <a:schemeClr val="tx1">
                    <a:tint val="75000"/>
                  </a:schemeClr>
                </a:solidFill>
              </a:defRPr>
            </a:lvl5pPr>
            <a:lvl6pPr marL="1714957" indent="0">
              <a:buNone/>
              <a:defRPr sz="1200">
                <a:solidFill>
                  <a:schemeClr val="tx1">
                    <a:tint val="75000"/>
                  </a:schemeClr>
                </a:solidFill>
              </a:defRPr>
            </a:lvl6pPr>
            <a:lvl7pPr marL="2057949" indent="0">
              <a:buNone/>
              <a:defRPr sz="1200">
                <a:solidFill>
                  <a:schemeClr val="tx1">
                    <a:tint val="75000"/>
                  </a:schemeClr>
                </a:solidFill>
              </a:defRPr>
            </a:lvl7pPr>
            <a:lvl8pPr marL="2400940" indent="0">
              <a:buNone/>
              <a:defRPr sz="1200">
                <a:solidFill>
                  <a:schemeClr val="tx1">
                    <a:tint val="75000"/>
                  </a:schemeClr>
                </a:solidFill>
              </a:defRPr>
            </a:lvl8pPr>
            <a:lvl9pPr marL="2743932" indent="0">
              <a:buNone/>
              <a:defRPr sz="12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C764DE79-268F-4C1A-8933-263129D2AF90}" type="datetimeFigureOut">
              <a:rPr lang="en-US" dirty="0"/>
              <a:t>8/16/2024</a:t>
            </a:fld>
            <a:endParaRPr lang="en-US" dirty="0"/>
          </a:p>
        </p:txBody>
      </p:sp>
      <p:sp>
        <p:nvSpPr>
          <p:cNvPr id="5" name="Footer Placeholder 4"/>
          <p:cNvSpPr>
            <a:spLocks noGrp="1"/>
          </p:cNvSpPr>
          <p:nvPr>
            <p:ph type="ftr" sz="quarter" idx="11"/>
          </p:nvPr>
        </p:nvSpPr>
        <p:spPr/>
        <p:txBody>
          <a:bodyPr/>
          <a:lstStyle/>
          <a:p>
            <a:endParaRPr lang="en-US" dirty="0"/>
          </a:p>
        </p:txBody>
      </p:sp>
      <p:sp>
        <p:nvSpPr>
          <p:cNvPr id="6" name="Slide Number Placeholder 5"/>
          <p:cNvSpPr>
            <a:spLocks noGrp="1"/>
          </p:cNvSpPr>
          <p:nvPr>
            <p:ph type="sldNum" sz="quarter" idx="12"/>
          </p:nvPr>
        </p:nvSpPr>
        <p:spPr/>
        <p:txBody>
          <a:bodyPr/>
          <a:lstStyle/>
          <a:p>
            <a:fld id="{48F63A3B-78C7-47BE-AE5E-E10140E04643}" type="slidenum">
              <a:rPr lang="en-US" dirty="0"/>
              <a:t>‹#›</a:t>
            </a:fld>
            <a:endParaRPr lang="en-US" dirty="0"/>
          </a:p>
        </p:txBody>
      </p:sp>
    </p:spTree>
    <p:extLst>
      <p:ext uri="{BB962C8B-B14F-4D97-AF65-F5344CB8AC3E}">
        <p14:creationId xmlns:p14="http://schemas.microsoft.com/office/powerpoint/2010/main" val="1541535871"/>
      </p:ext>
    </p:extLst>
  </p:cSld>
  <p:clrMapOvr>
    <a:masterClrMapping/>
  </p:clrMapOvr>
</p:sldLayout>
</file>

<file path=ppt/slideLayouts/slideLayout9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sz="half" idx="1"/>
          </p:nvPr>
        </p:nvSpPr>
        <p:spPr>
          <a:xfrm>
            <a:off x="628868" y="1369642"/>
            <a:ext cx="3887549" cy="3264511"/>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Content Placeholder 3"/>
          <p:cNvSpPr>
            <a:spLocks noGrp="1"/>
          </p:cNvSpPr>
          <p:nvPr>
            <p:ph sz="half" idx="2"/>
          </p:nvPr>
        </p:nvSpPr>
        <p:spPr>
          <a:xfrm>
            <a:off x="4630758" y="1369642"/>
            <a:ext cx="3887549" cy="3264511"/>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Date Placeholder 4"/>
          <p:cNvSpPr>
            <a:spLocks noGrp="1"/>
          </p:cNvSpPr>
          <p:nvPr>
            <p:ph type="dt" sz="half" idx="10"/>
          </p:nvPr>
        </p:nvSpPr>
        <p:spPr/>
        <p:txBody>
          <a:bodyPr/>
          <a:lstStyle/>
          <a:p>
            <a:fld id="{C764DE79-268F-4C1A-8933-263129D2AF90}" type="datetimeFigureOut">
              <a:rPr lang="en-US" dirty="0"/>
              <a:t>8/16/2024</a:t>
            </a:fld>
            <a:endParaRPr lang="en-US" dirty="0"/>
          </a:p>
        </p:txBody>
      </p:sp>
      <p:sp>
        <p:nvSpPr>
          <p:cNvPr id="6" name="Footer Placeholder 5"/>
          <p:cNvSpPr>
            <a:spLocks noGrp="1"/>
          </p:cNvSpPr>
          <p:nvPr>
            <p:ph type="ftr" sz="quarter" idx="11"/>
          </p:nvPr>
        </p:nvSpPr>
        <p:spPr/>
        <p:txBody>
          <a:bodyPr/>
          <a:lstStyle/>
          <a:p>
            <a:endParaRPr lang="en-US" dirty="0"/>
          </a:p>
        </p:txBody>
      </p:sp>
      <p:sp>
        <p:nvSpPr>
          <p:cNvPr id="7" name="Slide Number Placeholder 6"/>
          <p:cNvSpPr>
            <a:spLocks noGrp="1"/>
          </p:cNvSpPr>
          <p:nvPr>
            <p:ph type="sldNum" sz="quarter" idx="12"/>
          </p:nvPr>
        </p:nvSpPr>
        <p:spPr/>
        <p:txBody>
          <a:bodyPr/>
          <a:lstStyle/>
          <a:p>
            <a:fld id="{48F63A3B-78C7-47BE-AE5E-E10140E04643}" type="slidenum">
              <a:rPr lang="en-US" dirty="0"/>
              <a:t>‹#›</a:t>
            </a:fld>
            <a:endParaRPr lang="en-US" dirty="0"/>
          </a:p>
        </p:txBody>
      </p:sp>
    </p:spTree>
    <p:extLst>
      <p:ext uri="{BB962C8B-B14F-4D97-AF65-F5344CB8AC3E}">
        <p14:creationId xmlns:p14="http://schemas.microsoft.com/office/powerpoint/2010/main" val="2658024866"/>
      </p:ext>
    </p:extLst>
  </p:cSld>
  <p:clrMapOvr>
    <a:masterClrMapping/>
  </p:clrMapOvr>
</p:sldLayout>
</file>

<file path=ppt/slideLayouts/slideLayout9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630060" y="273929"/>
            <a:ext cx="7889438" cy="994479"/>
          </a:xfrm>
        </p:spPr>
        <p:txBody>
          <a:bodyPr/>
          <a:lstStyle/>
          <a:p>
            <a:r>
              <a:rPr lang="en-US"/>
              <a:t>Click to edit Master title style</a:t>
            </a:r>
            <a:endParaRPr lang="en-US" dirty="0"/>
          </a:p>
        </p:txBody>
      </p:sp>
      <p:sp>
        <p:nvSpPr>
          <p:cNvPr id="3" name="Text Placeholder 2"/>
          <p:cNvSpPr>
            <a:spLocks noGrp="1"/>
          </p:cNvSpPr>
          <p:nvPr>
            <p:ph type="body" idx="1"/>
          </p:nvPr>
        </p:nvSpPr>
        <p:spPr>
          <a:xfrm>
            <a:off x="630060" y="1261261"/>
            <a:ext cx="3869683" cy="618125"/>
          </a:xfrm>
        </p:spPr>
        <p:txBody>
          <a:bodyPr anchor="b"/>
          <a:lstStyle>
            <a:lvl1pPr marL="0" indent="0">
              <a:buNone/>
              <a:defRPr sz="1800" b="1"/>
            </a:lvl1pPr>
            <a:lvl2pPr marL="342991" indent="0">
              <a:buNone/>
              <a:defRPr sz="1500" b="1"/>
            </a:lvl2pPr>
            <a:lvl3pPr marL="685983" indent="0">
              <a:buNone/>
              <a:defRPr sz="1350" b="1"/>
            </a:lvl3pPr>
            <a:lvl4pPr marL="1028974" indent="0">
              <a:buNone/>
              <a:defRPr sz="1200" b="1"/>
            </a:lvl4pPr>
            <a:lvl5pPr marL="1371966" indent="0">
              <a:buNone/>
              <a:defRPr sz="1200" b="1"/>
            </a:lvl5pPr>
            <a:lvl6pPr marL="1714957" indent="0">
              <a:buNone/>
              <a:defRPr sz="1200" b="1"/>
            </a:lvl6pPr>
            <a:lvl7pPr marL="2057949" indent="0">
              <a:buNone/>
              <a:defRPr sz="1200" b="1"/>
            </a:lvl7pPr>
            <a:lvl8pPr marL="2400940" indent="0">
              <a:buNone/>
              <a:defRPr sz="1200" b="1"/>
            </a:lvl8pPr>
            <a:lvl9pPr marL="2743932" indent="0">
              <a:buNone/>
              <a:defRPr sz="1200" b="1"/>
            </a:lvl9pPr>
          </a:lstStyle>
          <a:p>
            <a:pPr lvl="0"/>
            <a:r>
              <a:rPr lang="en-US"/>
              <a:t>Click to edit Master text styles</a:t>
            </a:r>
          </a:p>
        </p:txBody>
      </p:sp>
      <p:sp>
        <p:nvSpPr>
          <p:cNvPr id="4" name="Content Placeholder 3"/>
          <p:cNvSpPr>
            <a:spLocks noGrp="1"/>
          </p:cNvSpPr>
          <p:nvPr>
            <p:ph sz="half" idx="2"/>
          </p:nvPr>
        </p:nvSpPr>
        <p:spPr>
          <a:xfrm>
            <a:off x="630060" y="1879386"/>
            <a:ext cx="3869683" cy="2764294"/>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p:cNvSpPr>
            <a:spLocks noGrp="1"/>
          </p:cNvSpPr>
          <p:nvPr>
            <p:ph type="body" sz="quarter" idx="3"/>
          </p:nvPr>
        </p:nvSpPr>
        <p:spPr>
          <a:xfrm>
            <a:off x="4630757" y="1261261"/>
            <a:ext cx="3888741" cy="618125"/>
          </a:xfrm>
        </p:spPr>
        <p:txBody>
          <a:bodyPr anchor="b"/>
          <a:lstStyle>
            <a:lvl1pPr marL="0" indent="0">
              <a:buNone/>
              <a:defRPr sz="1800" b="1"/>
            </a:lvl1pPr>
            <a:lvl2pPr marL="342991" indent="0">
              <a:buNone/>
              <a:defRPr sz="1500" b="1"/>
            </a:lvl2pPr>
            <a:lvl3pPr marL="685983" indent="0">
              <a:buNone/>
              <a:defRPr sz="1350" b="1"/>
            </a:lvl3pPr>
            <a:lvl4pPr marL="1028974" indent="0">
              <a:buNone/>
              <a:defRPr sz="1200" b="1"/>
            </a:lvl4pPr>
            <a:lvl5pPr marL="1371966" indent="0">
              <a:buNone/>
              <a:defRPr sz="1200" b="1"/>
            </a:lvl5pPr>
            <a:lvl6pPr marL="1714957" indent="0">
              <a:buNone/>
              <a:defRPr sz="1200" b="1"/>
            </a:lvl6pPr>
            <a:lvl7pPr marL="2057949" indent="0">
              <a:buNone/>
              <a:defRPr sz="1200" b="1"/>
            </a:lvl7pPr>
            <a:lvl8pPr marL="2400940" indent="0">
              <a:buNone/>
              <a:defRPr sz="1200" b="1"/>
            </a:lvl8pPr>
            <a:lvl9pPr marL="2743932" indent="0">
              <a:buNone/>
              <a:defRPr sz="1200" b="1"/>
            </a:lvl9pPr>
          </a:lstStyle>
          <a:p>
            <a:pPr lvl="0"/>
            <a:r>
              <a:rPr lang="en-US"/>
              <a:t>Click to edit Master text styles</a:t>
            </a:r>
          </a:p>
        </p:txBody>
      </p:sp>
      <p:sp>
        <p:nvSpPr>
          <p:cNvPr id="6" name="Content Placeholder 5"/>
          <p:cNvSpPr>
            <a:spLocks noGrp="1"/>
          </p:cNvSpPr>
          <p:nvPr>
            <p:ph sz="quarter" idx="4"/>
          </p:nvPr>
        </p:nvSpPr>
        <p:spPr>
          <a:xfrm>
            <a:off x="4630757" y="1879386"/>
            <a:ext cx="3888741" cy="2764294"/>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Date Placeholder 6"/>
          <p:cNvSpPr>
            <a:spLocks noGrp="1"/>
          </p:cNvSpPr>
          <p:nvPr>
            <p:ph type="dt" sz="half" idx="10"/>
          </p:nvPr>
        </p:nvSpPr>
        <p:spPr/>
        <p:txBody>
          <a:bodyPr/>
          <a:lstStyle/>
          <a:p>
            <a:fld id="{C764DE79-268F-4C1A-8933-263129D2AF90}" type="datetimeFigureOut">
              <a:rPr lang="en-US" dirty="0"/>
              <a:t>8/16/2024</a:t>
            </a:fld>
            <a:endParaRPr lang="en-US" dirty="0"/>
          </a:p>
        </p:txBody>
      </p:sp>
      <p:sp>
        <p:nvSpPr>
          <p:cNvPr id="8" name="Footer Placeholder 7"/>
          <p:cNvSpPr>
            <a:spLocks noGrp="1"/>
          </p:cNvSpPr>
          <p:nvPr>
            <p:ph type="ftr" sz="quarter" idx="11"/>
          </p:nvPr>
        </p:nvSpPr>
        <p:spPr/>
        <p:txBody>
          <a:bodyPr/>
          <a:lstStyle/>
          <a:p>
            <a:endParaRPr lang="en-US" dirty="0"/>
          </a:p>
        </p:txBody>
      </p:sp>
      <p:sp>
        <p:nvSpPr>
          <p:cNvPr id="9" name="Slide Number Placeholder 8"/>
          <p:cNvSpPr>
            <a:spLocks noGrp="1"/>
          </p:cNvSpPr>
          <p:nvPr>
            <p:ph type="sldNum" sz="quarter" idx="12"/>
          </p:nvPr>
        </p:nvSpPr>
        <p:spPr/>
        <p:txBody>
          <a:bodyPr/>
          <a:lstStyle/>
          <a:p>
            <a:fld id="{48F63A3B-78C7-47BE-AE5E-E10140E04643}" type="slidenum">
              <a:rPr lang="en-US" dirty="0"/>
              <a:t>‹#›</a:t>
            </a:fld>
            <a:endParaRPr lang="en-US" dirty="0"/>
          </a:p>
        </p:txBody>
      </p:sp>
    </p:spTree>
    <p:extLst>
      <p:ext uri="{BB962C8B-B14F-4D97-AF65-F5344CB8AC3E}">
        <p14:creationId xmlns:p14="http://schemas.microsoft.com/office/powerpoint/2010/main" val="1166237545"/>
      </p:ext>
    </p:extLst>
  </p:cSld>
  <p:clrMapOvr>
    <a:masterClrMapping/>
  </p:clrMapOvr>
</p:sldLayout>
</file>

<file path=ppt/slideLayouts/slideLayout9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Date Placeholder 2"/>
          <p:cNvSpPr>
            <a:spLocks noGrp="1"/>
          </p:cNvSpPr>
          <p:nvPr>
            <p:ph type="dt" sz="half" idx="10"/>
          </p:nvPr>
        </p:nvSpPr>
        <p:spPr/>
        <p:txBody>
          <a:bodyPr/>
          <a:lstStyle/>
          <a:p>
            <a:fld id="{C764DE79-268F-4C1A-8933-263129D2AF90}" type="datetimeFigureOut">
              <a:rPr lang="en-US" dirty="0"/>
              <a:t>8/16/2024</a:t>
            </a:fld>
            <a:endParaRPr lang="en-US" dirty="0"/>
          </a:p>
        </p:txBody>
      </p:sp>
      <p:sp>
        <p:nvSpPr>
          <p:cNvPr id="4" name="Footer Placeholder 3"/>
          <p:cNvSpPr>
            <a:spLocks noGrp="1"/>
          </p:cNvSpPr>
          <p:nvPr>
            <p:ph type="ftr" sz="quarter" idx="11"/>
          </p:nvPr>
        </p:nvSpPr>
        <p:spPr/>
        <p:txBody>
          <a:bodyPr/>
          <a:lstStyle/>
          <a:p>
            <a:endParaRPr lang="en-US" dirty="0"/>
          </a:p>
        </p:txBody>
      </p:sp>
      <p:sp>
        <p:nvSpPr>
          <p:cNvPr id="5" name="Slide Number Placeholder 4"/>
          <p:cNvSpPr>
            <a:spLocks noGrp="1"/>
          </p:cNvSpPr>
          <p:nvPr>
            <p:ph type="sldNum" sz="quarter" idx="12"/>
          </p:nvPr>
        </p:nvSpPr>
        <p:spPr/>
        <p:txBody>
          <a:bodyPr/>
          <a:lstStyle/>
          <a:p>
            <a:fld id="{48F63A3B-78C7-47BE-AE5E-E10140E04643}" type="slidenum">
              <a:rPr lang="en-US" dirty="0"/>
              <a:t>‹#›</a:t>
            </a:fld>
            <a:endParaRPr lang="en-US" dirty="0"/>
          </a:p>
        </p:txBody>
      </p:sp>
    </p:spTree>
    <p:extLst>
      <p:ext uri="{BB962C8B-B14F-4D97-AF65-F5344CB8AC3E}">
        <p14:creationId xmlns:p14="http://schemas.microsoft.com/office/powerpoint/2010/main" val="1575936254"/>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19.xml"/><Relationship Id="rId13" Type="http://schemas.openxmlformats.org/officeDocument/2006/relationships/slideLayout" Target="../slideLayouts/slideLayout24.xml"/><Relationship Id="rId3" Type="http://schemas.openxmlformats.org/officeDocument/2006/relationships/slideLayout" Target="../slideLayouts/slideLayout14.xml"/><Relationship Id="rId7" Type="http://schemas.openxmlformats.org/officeDocument/2006/relationships/slideLayout" Target="../slideLayouts/slideLayout18.xml"/><Relationship Id="rId12" Type="http://schemas.openxmlformats.org/officeDocument/2006/relationships/slideLayout" Target="../slideLayouts/slideLayout23.xml"/><Relationship Id="rId2" Type="http://schemas.openxmlformats.org/officeDocument/2006/relationships/slideLayout" Target="../slideLayouts/slideLayout13.xml"/><Relationship Id="rId1" Type="http://schemas.openxmlformats.org/officeDocument/2006/relationships/slideLayout" Target="../slideLayouts/slideLayout12.xml"/><Relationship Id="rId6" Type="http://schemas.openxmlformats.org/officeDocument/2006/relationships/slideLayout" Target="../slideLayouts/slideLayout17.xml"/><Relationship Id="rId11" Type="http://schemas.openxmlformats.org/officeDocument/2006/relationships/slideLayout" Target="../slideLayouts/slideLayout22.xml"/><Relationship Id="rId5" Type="http://schemas.openxmlformats.org/officeDocument/2006/relationships/slideLayout" Target="../slideLayouts/slideLayout16.xml"/><Relationship Id="rId15" Type="http://schemas.openxmlformats.org/officeDocument/2006/relationships/theme" Target="../theme/theme2.xml"/><Relationship Id="rId10" Type="http://schemas.openxmlformats.org/officeDocument/2006/relationships/slideLayout" Target="../slideLayouts/slideLayout21.xml"/><Relationship Id="rId4" Type="http://schemas.openxmlformats.org/officeDocument/2006/relationships/slideLayout" Target="../slideLayouts/slideLayout15.xml"/><Relationship Id="rId9" Type="http://schemas.openxmlformats.org/officeDocument/2006/relationships/slideLayout" Target="../slideLayouts/slideLayout20.xml"/><Relationship Id="rId14" Type="http://schemas.openxmlformats.org/officeDocument/2006/relationships/slideLayout" Target="../slideLayouts/slideLayout25.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33.xml"/><Relationship Id="rId13" Type="http://schemas.openxmlformats.org/officeDocument/2006/relationships/slideLayout" Target="../slideLayouts/slideLayout38.xml"/><Relationship Id="rId3" Type="http://schemas.openxmlformats.org/officeDocument/2006/relationships/slideLayout" Target="../slideLayouts/slideLayout28.xml"/><Relationship Id="rId7" Type="http://schemas.openxmlformats.org/officeDocument/2006/relationships/slideLayout" Target="../slideLayouts/slideLayout32.xml"/><Relationship Id="rId12" Type="http://schemas.openxmlformats.org/officeDocument/2006/relationships/slideLayout" Target="../slideLayouts/slideLayout37.xml"/><Relationship Id="rId17" Type="http://schemas.openxmlformats.org/officeDocument/2006/relationships/theme" Target="../theme/theme3.xml"/><Relationship Id="rId2" Type="http://schemas.openxmlformats.org/officeDocument/2006/relationships/slideLayout" Target="../slideLayouts/slideLayout27.xml"/><Relationship Id="rId16" Type="http://schemas.openxmlformats.org/officeDocument/2006/relationships/slideLayout" Target="../slideLayouts/slideLayout41.xml"/><Relationship Id="rId1" Type="http://schemas.openxmlformats.org/officeDocument/2006/relationships/slideLayout" Target="../slideLayouts/slideLayout26.xml"/><Relationship Id="rId6" Type="http://schemas.openxmlformats.org/officeDocument/2006/relationships/slideLayout" Target="../slideLayouts/slideLayout31.xml"/><Relationship Id="rId11" Type="http://schemas.openxmlformats.org/officeDocument/2006/relationships/slideLayout" Target="../slideLayouts/slideLayout36.xml"/><Relationship Id="rId5" Type="http://schemas.openxmlformats.org/officeDocument/2006/relationships/slideLayout" Target="../slideLayouts/slideLayout30.xml"/><Relationship Id="rId15" Type="http://schemas.openxmlformats.org/officeDocument/2006/relationships/slideLayout" Target="../slideLayouts/slideLayout40.xml"/><Relationship Id="rId10" Type="http://schemas.openxmlformats.org/officeDocument/2006/relationships/slideLayout" Target="../slideLayouts/slideLayout35.xml"/><Relationship Id="rId4" Type="http://schemas.openxmlformats.org/officeDocument/2006/relationships/slideLayout" Target="../slideLayouts/slideLayout29.xml"/><Relationship Id="rId9" Type="http://schemas.openxmlformats.org/officeDocument/2006/relationships/slideLayout" Target="../slideLayouts/slideLayout34.xml"/><Relationship Id="rId14" Type="http://schemas.openxmlformats.org/officeDocument/2006/relationships/slideLayout" Target="../slideLayouts/slideLayout39.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49.xml"/><Relationship Id="rId13" Type="http://schemas.openxmlformats.org/officeDocument/2006/relationships/slideLayout" Target="../slideLayouts/slideLayout54.xml"/><Relationship Id="rId3" Type="http://schemas.openxmlformats.org/officeDocument/2006/relationships/slideLayout" Target="../slideLayouts/slideLayout44.xml"/><Relationship Id="rId7" Type="http://schemas.openxmlformats.org/officeDocument/2006/relationships/slideLayout" Target="../slideLayouts/slideLayout48.xml"/><Relationship Id="rId12" Type="http://schemas.openxmlformats.org/officeDocument/2006/relationships/slideLayout" Target="../slideLayouts/slideLayout53.xml"/><Relationship Id="rId17" Type="http://schemas.openxmlformats.org/officeDocument/2006/relationships/theme" Target="../theme/theme4.xml"/><Relationship Id="rId2" Type="http://schemas.openxmlformats.org/officeDocument/2006/relationships/slideLayout" Target="../slideLayouts/slideLayout43.xml"/><Relationship Id="rId16" Type="http://schemas.openxmlformats.org/officeDocument/2006/relationships/slideLayout" Target="../slideLayouts/slideLayout57.xml"/><Relationship Id="rId1" Type="http://schemas.openxmlformats.org/officeDocument/2006/relationships/slideLayout" Target="../slideLayouts/slideLayout42.xml"/><Relationship Id="rId6" Type="http://schemas.openxmlformats.org/officeDocument/2006/relationships/slideLayout" Target="../slideLayouts/slideLayout47.xml"/><Relationship Id="rId11" Type="http://schemas.openxmlformats.org/officeDocument/2006/relationships/slideLayout" Target="../slideLayouts/slideLayout52.xml"/><Relationship Id="rId5" Type="http://schemas.openxmlformats.org/officeDocument/2006/relationships/slideLayout" Target="../slideLayouts/slideLayout46.xml"/><Relationship Id="rId15" Type="http://schemas.openxmlformats.org/officeDocument/2006/relationships/slideLayout" Target="../slideLayouts/slideLayout56.xml"/><Relationship Id="rId10" Type="http://schemas.openxmlformats.org/officeDocument/2006/relationships/slideLayout" Target="../slideLayouts/slideLayout51.xml"/><Relationship Id="rId4" Type="http://schemas.openxmlformats.org/officeDocument/2006/relationships/slideLayout" Target="../slideLayouts/slideLayout45.xml"/><Relationship Id="rId9" Type="http://schemas.openxmlformats.org/officeDocument/2006/relationships/slideLayout" Target="../slideLayouts/slideLayout50.xml"/><Relationship Id="rId14" Type="http://schemas.openxmlformats.org/officeDocument/2006/relationships/slideLayout" Target="../slideLayouts/slideLayout55.xml"/></Relationships>
</file>

<file path=ppt/slideMasters/_rels/slideMaster5.xml.rels><?xml version="1.0" encoding="UTF-8" standalone="yes"?>
<Relationships xmlns="http://schemas.openxmlformats.org/package/2006/relationships"><Relationship Id="rId8" Type="http://schemas.openxmlformats.org/officeDocument/2006/relationships/slideLayout" Target="../slideLayouts/slideLayout65.xml"/><Relationship Id="rId13" Type="http://schemas.openxmlformats.org/officeDocument/2006/relationships/slideLayout" Target="../slideLayouts/slideLayout70.xml"/><Relationship Id="rId18" Type="http://schemas.openxmlformats.org/officeDocument/2006/relationships/slideLayout" Target="../slideLayouts/slideLayout75.xml"/><Relationship Id="rId26" Type="http://schemas.openxmlformats.org/officeDocument/2006/relationships/slideLayout" Target="../slideLayouts/slideLayout83.xml"/><Relationship Id="rId3" Type="http://schemas.openxmlformats.org/officeDocument/2006/relationships/slideLayout" Target="../slideLayouts/slideLayout60.xml"/><Relationship Id="rId21" Type="http://schemas.openxmlformats.org/officeDocument/2006/relationships/slideLayout" Target="../slideLayouts/slideLayout78.xml"/><Relationship Id="rId34" Type="http://schemas.openxmlformats.org/officeDocument/2006/relationships/slideLayout" Target="../slideLayouts/slideLayout91.xml"/><Relationship Id="rId7" Type="http://schemas.openxmlformats.org/officeDocument/2006/relationships/slideLayout" Target="../slideLayouts/slideLayout64.xml"/><Relationship Id="rId12" Type="http://schemas.openxmlformats.org/officeDocument/2006/relationships/slideLayout" Target="../slideLayouts/slideLayout69.xml"/><Relationship Id="rId17" Type="http://schemas.openxmlformats.org/officeDocument/2006/relationships/slideLayout" Target="../slideLayouts/slideLayout74.xml"/><Relationship Id="rId25" Type="http://schemas.openxmlformats.org/officeDocument/2006/relationships/slideLayout" Target="../slideLayouts/slideLayout82.xml"/><Relationship Id="rId33" Type="http://schemas.openxmlformats.org/officeDocument/2006/relationships/slideLayout" Target="../slideLayouts/slideLayout90.xml"/><Relationship Id="rId2" Type="http://schemas.openxmlformats.org/officeDocument/2006/relationships/slideLayout" Target="../slideLayouts/slideLayout59.xml"/><Relationship Id="rId16" Type="http://schemas.openxmlformats.org/officeDocument/2006/relationships/slideLayout" Target="../slideLayouts/slideLayout73.xml"/><Relationship Id="rId20" Type="http://schemas.openxmlformats.org/officeDocument/2006/relationships/slideLayout" Target="../slideLayouts/slideLayout77.xml"/><Relationship Id="rId29" Type="http://schemas.openxmlformats.org/officeDocument/2006/relationships/slideLayout" Target="../slideLayouts/slideLayout86.xml"/><Relationship Id="rId1" Type="http://schemas.openxmlformats.org/officeDocument/2006/relationships/slideLayout" Target="../slideLayouts/slideLayout58.xml"/><Relationship Id="rId6" Type="http://schemas.openxmlformats.org/officeDocument/2006/relationships/slideLayout" Target="../slideLayouts/slideLayout63.xml"/><Relationship Id="rId11" Type="http://schemas.openxmlformats.org/officeDocument/2006/relationships/slideLayout" Target="../slideLayouts/slideLayout68.xml"/><Relationship Id="rId24" Type="http://schemas.openxmlformats.org/officeDocument/2006/relationships/slideLayout" Target="../slideLayouts/slideLayout81.xml"/><Relationship Id="rId32" Type="http://schemas.openxmlformats.org/officeDocument/2006/relationships/slideLayout" Target="../slideLayouts/slideLayout89.xml"/><Relationship Id="rId37" Type="http://schemas.openxmlformats.org/officeDocument/2006/relationships/theme" Target="../theme/theme5.xml"/><Relationship Id="rId5" Type="http://schemas.openxmlformats.org/officeDocument/2006/relationships/slideLayout" Target="../slideLayouts/slideLayout62.xml"/><Relationship Id="rId15" Type="http://schemas.openxmlformats.org/officeDocument/2006/relationships/slideLayout" Target="../slideLayouts/slideLayout72.xml"/><Relationship Id="rId23" Type="http://schemas.openxmlformats.org/officeDocument/2006/relationships/slideLayout" Target="../slideLayouts/slideLayout80.xml"/><Relationship Id="rId28" Type="http://schemas.openxmlformats.org/officeDocument/2006/relationships/slideLayout" Target="../slideLayouts/slideLayout85.xml"/><Relationship Id="rId36" Type="http://schemas.openxmlformats.org/officeDocument/2006/relationships/slideLayout" Target="../slideLayouts/slideLayout93.xml"/><Relationship Id="rId10" Type="http://schemas.openxmlformats.org/officeDocument/2006/relationships/slideLayout" Target="../slideLayouts/slideLayout67.xml"/><Relationship Id="rId19" Type="http://schemas.openxmlformats.org/officeDocument/2006/relationships/slideLayout" Target="../slideLayouts/slideLayout76.xml"/><Relationship Id="rId31" Type="http://schemas.openxmlformats.org/officeDocument/2006/relationships/slideLayout" Target="../slideLayouts/slideLayout88.xml"/><Relationship Id="rId4" Type="http://schemas.openxmlformats.org/officeDocument/2006/relationships/slideLayout" Target="../slideLayouts/slideLayout61.xml"/><Relationship Id="rId9" Type="http://schemas.openxmlformats.org/officeDocument/2006/relationships/slideLayout" Target="../slideLayouts/slideLayout66.xml"/><Relationship Id="rId14" Type="http://schemas.openxmlformats.org/officeDocument/2006/relationships/slideLayout" Target="../slideLayouts/slideLayout71.xml"/><Relationship Id="rId22" Type="http://schemas.openxmlformats.org/officeDocument/2006/relationships/slideLayout" Target="../slideLayouts/slideLayout79.xml"/><Relationship Id="rId27" Type="http://schemas.openxmlformats.org/officeDocument/2006/relationships/slideLayout" Target="../slideLayouts/slideLayout84.xml"/><Relationship Id="rId30" Type="http://schemas.openxmlformats.org/officeDocument/2006/relationships/slideLayout" Target="../slideLayouts/slideLayout87.xml"/><Relationship Id="rId35" Type="http://schemas.openxmlformats.org/officeDocument/2006/relationships/slideLayout" Target="../slideLayouts/slideLayout92.xml"/></Relationships>
</file>

<file path=ppt/slideMasters/_rels/slideMaster6.xml.rels><?xml version="1.0" encoding="UTF-8" standalone="yes"?>
<Relationships xmlns="http://schemas.openxmlformats.org/package/2006/relationships"><Relationship Id="rId8" Type="http://schemas.openxmlformats.org/officeDocument/2006/relationships/slideLayout" Target="../slideLayouts/slideLayout101.xml"/><Relationship Id="rId13" Type="http://schemas.openxmlformats.org/officeDocument/2006/relationships/slideLayout" Target="../slideLayouts/slideLayout106.xml"/><Relationship Id="rId18" Type="http://schemas.openxmlformats.org/officeDocument/2006/relationships/slideLayout" Target="../slideLayouts/slideLayout111.xml"/><Relationship Id="rId26" Type="http://schemas.openxmlformats.org/officeDocument/2006/relationships/slideLayout" Target="../slideLayouts/slideLayout119.xml"/><Relationship Id="rId3" Type="http://schemas.openxmlformats.org/officeDocument/2006/relationships/slideLayout" Target="../slideLayouts/slideLayout96.xml"/><Relationship Id="rId21" Type="http://schemas.openxmlformats.org/officeDocument/2006/relationships/slideLayout" Target="../slideLayouts/slideLayout114.xml"/><Relationship Id="rId34" Type="http://schemas.openxmlformats.org/officeDocument/2006/relationships/slideLayout" Target="../slideLayouts/slideLayout127.xml"/><Relationship Id="rId7" Type="http://schemas.openxmlformats.org/officeDocument/2006/relationships/slideLayout" Target="../slideLayouts/slideLayout100.xml"/><Relationship Id="rId12" Type="http://schemas.openxmlformats.org/officeDocument/2006/relationships/slideLayout" Target="../slideLayouts/slideLayout105.xml"/><Relationship Id="rId17" Type="http://schemas.openxmlformats.org/officeDocument/2006/relationships/slideLayout" Target="../slideLayouts/slideLayout110.xml"/><Relationship Id="rId25" Type="http://schemas.openxmlformats.org/officeDocument/2006/relationships/slideLayout" Target="../slideLayouts/slideLayout118.xml"/><Relationship Id="rId33" Type="http://schemas.openxmlformats.org/officeDocument/2006/relationships/slideLayout" Target="../slideLayouts/slideLayout126.xml"/><Relationship Id="rId2" Type="http://schemas.openxmlformats.org/officeDocument/2006/relationships/slideLayout" Target="../slideLayouts/slideLayout95.xml"/><Relationship Id="rId16" Type="http://schemas.openxmlformats.org/officeDocument/2006/relationships/slideLayout" Target="../slideLayouts/slideLayout109.xml"/><Relationship Id="rId20" Type="http://schemas.openxmlformats.org/officeDocument/2006/relationships/slideLayout" Target="../slideLayouts/slideLayout113.xml"/><Relationship Id="rId29" Type="http://schemas.openxmlformats.org/officeDocument/2006/relationships/slideLayout" Target="../slideLayouts/slideLayout122.xml"/><Relationship Id="rId1" Type="http://schemas.openxmlformats.org/officeDocument/2006/relationships/slideLayout" Target="../slideLayouts/slideLayout94.xml"/><Relationship Id="rId6" Type="http://schemas.openxmlformats.org/officeDocument/2006/relationships/slideLayout" Target="../slideLayouts/slideLayout99.xml"/><Relationship Id="rId11" Type="http://schemas.openxmlformats.org/officeDocument/2006/relationships/slideLayout" Target="../slideLayouts/slideLayout104.xml"/><Relationship Id="rId24" Type="http://schemas.openxmlformats.org/officeDocument/2006/relationships/slideLayout" Target="../slideLayouts/slideLayout117.xml"/><Relationship Id="rId32" Type="http://schemas.openxmlformats.org/officeDocument/2006/relationships/slideLayout" Target="../slideLayouts/slideLayout125.xml"/><Relationship Id="rId37" Type="http://schemas.openxmlformats.org/officeDocument/2006/relationships/theme" Target="../theme/theme6.xml"/><Relationship Id="rId5" Type="http://schemas.openxmlformats.org/officeDocument/2006/relationships/slideLayout" Target="../slideLayouts/slideLayout98.xml"/><Relationship Id="rId15" Type="http://schemas.openxmlformats.org/officeDocument/2006/relationships/slideLayout" Target="../slideLayouts/slideLayout108.xml"/><Relationship Id="rId23" Type="http://schemas.openxmlformats.org/officeDocument/2006/relationships/slideLayout" Target="../slideLayouts/slideLayout116.xml"/><Relationship Id="rId28" Type="http://schemas.openxmlformats.org/officeDocument/2006/relationships/slideLayout" Target="../slideLayouts/slideLayout121.xml"/><Relationship Id="rId36" Type="http://schemas.openxmlformats.org/officeDocument/2006/relationships/slideLayout" Target="../slideLayouts/slideLayout129.xml"/><Relationship Id="rId10" Type="http://schemas.openxmlformats.org/officeDocument/2006/relationships/slideLayout" Target="../slideLayouts/slideLayout103.xml"/><Relationship Id="rId19" Type="http://schemas.openxmlformats.org/officeDocument/2006/relationships/slideLayout" Target="../slideLayouts/slideLayout112.xml"/><Relationship Id="rId31" Type="http://schemas.openxmlformats.org/officeDocument/2006/relationships/slideLayout" Target="../slideLayouts/slideLayout124.xml"/><Relationship Id="rId4" Type="http://schemas.openxmlformats.org/officeDocument/2006/relationships/slideLayout" Target="../slideLayouts/slideLayout97.xml"/><Relationship Id="rId9" Type="http://schemas.openxmlformats.org/officeDocument/2006/relationships/slideLayout" Target="../slideLayouts/slideLayout102.xml"/><Relationship Id="rId14" Type="http://schemas.openxmlformats.org/officeDocument/2006/relationships/slideLayout" Target="../slideLayouts/slideLayout107.xml"/><Relationship Id="rId22" Type="http://schemas.openxmlformats.org/officeDocument/2006/relationships/slideLayout" Target="../slideLayouts/slideLayout115.xml"/><Relationship Id="rId27" Type="http://schemas.openxmlformats.org/officeDocument/2006/relationships/slideLayout" Target="../slideLayouts/slideLayout120.xml"/><Relationship Id="rId30" Type="http://schemas.openxmlformats.org/officeDocument/2006/relationships/slideLayout" Target="../slideLayouts/slideLayout123.xml"/><Relationship Id="rId35" Type="http://schemas.openxmlformats.org/officeDocument/2006/relationships/slideLayout" Target="../slideLayouts/slideLayout128.xml"/></Relationships>
</file>

<file path=ppt/slideMasters/_rels/slideMaster7.xml.rels><?xml version="1.0" encoding="UTF-8" standalone="yes"?>
<Relationships xmlns="http://schemas.openxmlformats.org/package/2006/relationships"><Relationship Id="rId8" Type="http://schemas.openxmlformats.org/officeDocument/2006/relationships/slideLayout" Target="../slideLayouts/slideLayout137.xml"/><Relationship Id="rId13" Type="http://schemas.openxmlformats.org/officeDocument/2006/relationships/slideLayout" Target="../slideLayouts/slideLayout142.xml"/><Relationship Id="rId3" Type="http://schemas.openxmlformats.org/officeDocument/2006/relationships/slideLayout" Target="../slideLayouts/slideLayout132.xml"/><Relationship Id="rId7" Type="http://schemas.openxmlformats.org/officeDocument/2006/relationships/slideLayout" Target="../slideLayouts/slideLayout136.xml"/><Relationship Id="rId12" Type="http://schemas.openxmlformats.org/officeDocument/2006/relationships/slideLayout" Target="../slideLayouts/slideLayout141.xml"/><Relationship Id="rId17" Type="http://schemas.openxmlformats.org/officeDocument/2006/relationships/theme" Target="../theme/theme7.xml"/><Relationship Id="rId2" Type="http://schemas.openxmlformats.org/officeDocument/2006/relationships/slideLayout" Target="../slideLayouts/slideLayout131.xml"/><Relationship Id="rId16" Type="http://schemas.openxmlformats.org/officeDocument/2006/relationships/slideLayout" Target="../slideLayouts/slideLayout145.xml"/><Relationship Id="rId1" Type="http://schemas.openxmlformats.org/officeDocument/2006/relationships/slideLayout" Target="../slideLayouts/slideLayout130.xml"/><Relationship Id="rId6" Type="http://schemas.openxmlformats.org/officeDocument/2006/relationships/slideLayout" Target="../slideLayouts/slideLayout135.xml"/><Relationship Id="rId11" Type="http://schemas.openxmlformats.org/officeDocument/2006/relationships/slideLayout" Target="../slideLayouts/slideLayout140.xml"/><Relationship Id="rId5" Type="http://schemas.openxmlformats.org/officeDocument/2006/relationships/slideLayout" Target="../slideLayouts/slideLayout134.xml"/><Relationship Id="rId15" Type="http://schemas.openxmlformats.org/officeDocument/2006/relationships/slideLayout" Target="../slideLayouts/slideLayout144.xml"/><Relationship Id="rId10" Type="http://schemas.openxmlformats.org/officeDocument/2006/relationships/slideLayout" Target="../slideLayouts/slideLayout139.xml"/><Relationship Id="rId4" Type="http://schemas.openxmlformats.org/officeDocument/2006/relationships/slideLayout" Target="../slideLayouts/slideLayout133.xml"/><Relationship Id="rId9" Type="http://schemas.openxmlformats.org/officeDocument/2006/relationships/slideLayout" Target="../slideLayouts/slideLayout138.xml"/><Relationship Id="rId14" Type="http://schemas.openxmlformats.org/officeDocument/2006/relationships/slideLayout" Target="../slideLayouts/slideLayout143.xml"/></Relationships>
</file>

<file path=ppt/slideMasters/_rels/slideMaster8.xml.rels><?xml version="1.0" encoding="UTF-8" standalone="yes"?>
<Relationships xmlns="http://schemas.openxmlformats.org/package/2006/relationships"><Relationship Id="rId8" Type="http://schemas.openxmlformats.org/officeDocument/2006/relationships/slideLayout" Target="../slideLayouts/slideLayout153.xml"/><Relationship Id="rId13" Type="http://schemas.openxmlformats.org/officeDocument/2006/relationships/slideLayout" Target="../slideLayouts/slideLayout158.xml"/><Relationship Id="rId3" Type="http://schemas.openxmlformats.org/officeDocument/2006/relationships/slideLayout" Target="../slideLayouts/slideLayout148.xml"/><Relationship Id="rId7" Type="http://schemas.openxmlformats.org/officeDocument/2006/relationships/slideLayout" Target="../slideLayouts/slideLayout152.xml"/><Relationship Id="rId12" Type="http://schemas.openxmlformats.org/officeDocument/2006/relationships/slideLayout" Target="../slideLayouts/slideLayout157.xml"/><Relationship Id="rId17" Type="http://schemas.openxmlformats.org/officeDocument/2006/relationships/theme" Target="../theme/theme8.xml"/><Relationship Id="rId2" Type="http://schemas.openxmlformats.org/officeDocument/2006/relationships/slideLayout" Target="../slideLayouts/slideLayout147.xml"/><Relationship Id="rId16" Type="http://schemas.openxmlformats.org/officeDocument/2006/relationships/slideLayout" Target="../slideLayouts/slideLayout161.xml"/><Relationship Id="rId1" Type="http://schemas.openxmlformats.org/officeDocument/2006/relationships/slideLayout" Target="../slideLayouts/slideLayout146.xml"/><Relationship Id="rId6" Type="http://schemas.openxmlformats.org/officeDocument/2006/relationships/slideLayout" Target="../slideLayouts/slideLayout151.xml"/><Relationship Id="rId11" Type="http://schemas.openxmlformats.org/officeDocument/2006/relationships/slideLayout" Target="../slideLayouts/slideLayout156.xml"/><Relationship Id="rId5" Type="http://schemas.openxmlformats.org/officeDocument/2006/relationships/slideLayout" Target="../slideLayouts/slideLayout150.xml"/><Relationship Id="rId15" Type="http://schemas.openxmlformats.org/officeDocument/2006/relationships/slideLayout" Target="../slideLayouts/slideLayout160.xml"/><Relationship Id="rId10" Type="http://schemas.openxmlformats.org/officeDocument/2006/relationships/slideLayout" Target="../slideLayouts/slideLayout155.xml"/><Relationship Id="rId4" Type="http://schemas.openxmlformats.org/officeDocument/2006/relationships/slideLayout" Target="../slideLayouts/slideLayout149.xml"/><Relationship Id="rId9" Type="http://schemas.openxmlformats.org/officeDocument/2006/relationships/slideLayout" Target="../slideLayouts/slideLayout154.xml"/><Relationship Id="rId14" Type="http://schemas.openxmlformats.org/officeDocument/2006/relationships/slideLayout" Target="../slideLayouts/slideLayout159.xml"/></Relationships>
</file>

<file path=ppt/slideMasters/_rels/slideMaster9.xml.rels><?xml version="1.0" encoding="UTF-8" standalone="yes"?>
<Relationships xmlns="http://schemas.openxmlformats.org/package/2006/relationships"><Relationship Id="rId8" Type="http://schemas.openxmlformats.org/officeDocument/2006/relationships/slideLayout" Target="../slideLayouts/slideLayout169.xml"/><Relationship Id="rId3" Type="http://schemas.openxmlformats.org/officeDocument/2006/relationships/slideLayout" Target="../slideLayouts/slideLayout164.xml"/><Relationship Id="rId7" Type="http://schemas.openxmlformats.org/officeDocument/2006/relationships/slideLayout" Target="../slideLayouts/slideLayout168.xml"/><Relationship Id="rId12" Type="http://schemas.openxmlformats.org/officeDocument/2006/relationships/theme" Target="../theme/theme9.xml"/><Relationship Id="rId2" Type="http://schemas.openxmlformats.org/officeDocument/2006/relationships/slideLayout" Target="../slideLayouts/slideLayout163.xml"/><Relationship Id="rId1" Type="http://schemas.openxmlformats.org/officeDocument/2006/relationships/slideLayout" Target="../slideLayouts/slideLayout162.xml"/><Relationship Id="rId6" Type="http://schemas.openxmlformats.org/officeDocument/2006/relationships/slideLayout" Target="../slideLayouts/slideLayout167.xml"/><Relationship Id="rId11" Type="http://schemas.openxmlformats.org/officeDocument/2006/relationships/slideLayout" Target="../slideLayouts/slideLayout172.xml"/><Relationship Id="rId5" Type="http://schemas.openxmlformats.org/officeDocument/2006/relationships/slideLayout" Target="../slideLayouts/slideLayout166.xml"/><Relationship Id="rId10" Type="http://schemas.openxmlformats.org/officeDocument/2006/relationships/slideLayout" Target="../slideLayouts/slideLayout171.xml"/><Relationship Id="rId4" Type="http://schemas.openxmlformats.org/officeDocument/2006/relationships/slideLayout" Target="../slideLayouts/slideLayout165.xml"/><Relationship Id="rId9" Type="http://schemas.openxmlformats.org/officeDocument/2006/relationships/slideLayout" Target="../slideLayouts/slideLayout170.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359" y="206043"/>
            <a:ext cx="8232458" cy="857515"/>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p:cNvSpPr>
            <a:spLocks noGrp="1"/>
          </p:cNvSpPr>
          <p:nvPr>
            <p:ph type="body" idx="1"/>
          </p:nvPr>
        </p:nvSpPr>
        <p:spPr>
          <a:xfrm>
            <a:off x="457359" y="1200522"/>
            <a:ext cx="8232458" cy="3395520"/>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359" y="4768736"/>
            <a:ext cx="2134341" cy="273929"/>
          </a:xfrm>
          <a:prstGeom prst="rect">
            <a:avLst/>
          </a:prstGeom>
        </p:spPr>
        <p:txBody>
          <a:bodyPr vert="horz" lIns="91440" tIns="45720" rIns="91440" bIns="45720" rtlCol="0" anchor="ctr"/>
          <a:lstStyle>
            <a:lvl1pPr algn="l">
              <a:defRPr sz="1200">
                <a:solidFill>
                  <a:schemeClr val="tx1">
                    <a:tint val="75000"/>
                  </a:schemeClr>
                </a:solidFill>
                <a:latin typeface="Times New Roman" panose="02020603050405020304" pitchFamily="18" charset="0"/>
              </a:defRPr>
            </a:lvl1pPr>
          </a:lstStyle>
          <a:p>
            <a:fld id="{862B1D44-6855-4F1D-B7AB-5050D5ED059D}" type="datetimeFigureOut">
              <a:rPr lang="en-US" smtClean="0">
                <a:solidFill>
                  <a:prstClr val="black">
                    <a:tint val="75000"/>
                  </a:prstClr>
                </a:solidFill>
              </a:rPr>
              <a:pPr/>
              <a:t>8/16/2024</a:t>
            </a:fld>
            <a:endParaRPr lang="en-US">
              <a:solidFill>
                <a:prstClr val="black">
                  <a:tint val="75000"/>
                </a:prstClr>
              </a:solidFill>
            </a:endParaRPr>
          </a:p>
        </p:txBody>
      </p:sp>
      <p:sp>
        <p:nvSpPr>
          <p:cNvPr id="5" name="Footer Placeholder 4"/>
          <p:cNvSpPr>
            <a:spLocks noGrp="1"/>
          </p:cNvSpPr>
          <p:nvPr>
            <p:ph type="ftr" sz="quarter" idx="3"/>
          </p:nvPr>
        </p:nvSpPr>
        <p:spPr>
          <a:xfrm>
            <a:off x="3125285" y="4768736"/>
            <a:ext cx="2896605" cy="273929"/>
          </a:xfrm>
          <a:prstGeom prst="rect">
            <a:avLst/>
          </a:prstGeom>
        </p:spPr>
        <p:txBody>
          <a:bodyPr vert="horz" lIns="91440" tIns="45720" rIns="91440" bIns="45720" rtlCol="0" anchor="ctr"/>
          <a:lstStyle>
            <a:lvl1pPr algn="ctr">
              <a:defRPr sz="1200">
                <a:solidFill>
                  <a:schemeClr val="tx1">
                    <a:tint val="75000"/>
                  </a:schemeClr>
                </a:solidFill>
                <a:latin typeface="Times New Roman" panose="02020603050405020304" pitchFamily="18" charset="0"/>
              </a:defRPr>
            </a:lvl1pPr>
          </a:lstStyle>
          <a:p>
            <a:endParaRPr lang="en-US">
              <a:solidFill>
                <a:prstClr val="black">
                  <a:tint val="75000"/>
                </a:prstClr>
              </a:solidFill>
            </a:endParaRPr>
          </a:p>
        </p:txBody>
      </p:sp>
      <p:sp>
        <p:nvSpPr>
          <p:cNvPr id="6" name="Slide Number Placeholder 5"/>
          <p:cNvSpPr>
            <a:spLocks noGrp="1"/>
          </p:cNvSpPr>
          <p:nvPr>
            <p:ph type="sldNum" sz="quarter" idx="4"/>
          </p:nvPr>
        </p:nvSpPr>
        <p:spPr>
          <a:xfrm>
            <a:off x="6555475" y="4768736"/>
            <a:ext cx="2134341" cy="273929"/>
          </a:xfrm>
          <a:prstGeom prst="rect">
            <a:avLst/>
          </a:prstGeom>
        </p:spPr>
        <p:txBody>
          <a:bodyPr vert="horz" lIns="91440" tIns="45720" rIns="91440" bIns="45720" rtlCol="0" anchor="ctr"/>
          <a:lstStyle>
            <a:lvl1pPr algn="r">
              <a:defRPr sz="1200">
                <a:solidFill>
                  <a:schemeClr val="tx1">
                    <a:tint val="75000"/>
                  </a:schemeClr>
                </a:solidFill>
                <a:latin typeface="Times New Roman" panose="02020603050405020304" pitchFamily="18" charset="0"/>
              </a:defRPr>
            </a:lvl1pPr>
          </a:lstStyle>
          <a:p>
            <a:fld id="{0AE11BE4-BE68-4549-B5EE-E1920BD5ABF0}"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2745574420"/>
      </p:ext>
    </p:extLst>
  </p:cSld>
  <p:clrMap bg1="lt1" tx1="dk1" bg2="lt2" tx2="dk2" accent1="accent1" accent2="accent2" accent3="accent3" accent4="accent4" accent5="accent5" accent6="accent6" hlink="hlink" folHlink="folHlink"/>
  <p:sldLayoutIdLst>
    <p:sldLayoutId id="2147484103" r:id="rId1"/>
    <p:sldLayoutId id="2147484104" r:id="rId2"/>
    <p:sldLayoutId id="2147484105" r:id="rId3"/>
    <p:sldLayoutId id="2147484106" r:id="rId4"/>
    <p:sldLayoutId id="2147484107" r:id="rId5"/>
    <p:sldLayoutId id="2147484108" r:id="rId6"/>
    <p:sldLayoutId id="2147484109" r:id="rId7"/>
    <p:sldLayoutId id="2147484110" r:id="rId8"/>
    <p:sldLayoutId id="2147484111" r:id="rId9"/>
    <p:sldLayoutId id="2147484112" r:id="rId10"/>
    <p:sldLayoutId id="2147484113" r:id="rId11"/>
  </p:sldLayoutIdLst>
  <p:txStyles>
    <p:titleStyle>
      <a:lvl1pPr algn="ctr" defTabSz="914400" rtl="0" eaLnBrk="1" latinLnBrk="0" hangingPunct="1">
        <a:spcBef>
          <a:spcPct val="0"/>
        </a:spcBef>
        <a:buNone/>
        <a:defRPr sz="4400" kern="1200">
          <a:solidFill>
            <a:schemeClr val="tx1"/>
          </a:solidFill>
          <a:latin typeface="Times New Roman" panose="02020603050405020304" pitchFamily="18" charset="0"/>
          <a:ea typeface="+mj-ea"/>
          <a:cs typeface="+mj-cs"/>
        </a:defRPr>
      </a:lvl1pPr>
    </p:titleStyle>
    <p:body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Times New Roman" panose="02020603050405020304" pitchFamily="18" charset="0"/>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Times New Roman" panose="02020603050405020304" pitchFamily="18" charset="0"/>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Times New Roman" panose="02020603050405020304" pitchFamily="18" charset="0"/>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Times New Roman" panose="02020603050405020304" pitchFamily="18" charset="0"/>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Times New Roman" panose="02020603050405020304" pitchFamily="18" charset="0"/>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28869" y="273929"/>
            <a:ext cx="7889438" cy="994479"/>
          </a:xfrm>
          <a:prstGeom prst="rect">
            <a:avLst/>
          </a:prstGeom>
        </p:spPr>
        <p:txBody>
          <a:bodyPr vert="horz" lIns="91440" tIns="45720" rIns="91440" bIns="45720" rtlCol="0" anchor="ctr">
            <a:normAutofit/>
          </a:bodyPr>
          <a:lstStyle/>
          <a:p>
            <a:r>
              <a:rPr lang="en-US"/>
              <a:t>Click to edit Master title style</a:t>
            </a:r>
            <a:endParaRPr lang="en-US" dirty="0"/>
          </a:p>
        </p:txBody>
      </p:sp>
      <p:sp>
        <p:nvSpPr>
          <p:cNvPr id="3" name="Text Placeholder 2"/>
          <p:cNvSpPr>
            <a:spLocks noGrp="1"/>
          </p:cNvSpPr>
          <p:nvPr>
            <p:ph type="body" idx="1"/>
          </p:nvPr>
        </p:nvSpPr>
        <p:spPr>
          <a:xfrm>
            <a:off x="628869" y="1369642"/>
            <a:ext cx="7889438" cy="3264511"/>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2"/>
          </p:nvPr>
        </p:nvSpPr>
        <p:spPr>
          <a:xfrm>
            <a:off x="628868" y="4768735"/>
            <a:ext cx="2058114" cy="273928"/>
          </a:xfrm>
          <a:prstGeom prst="rect">
            <a:avLst/>
          </a:prstGeom>
        </p:spPr>
        <p:txBody>
          <a:bodyPr vert="horz" lIns="91440" tIns="45720" rIns="91440" bIns="45720" rtlCol="0" anchor="ctr"/>
          <a:lstStyle>
            <a:lvl1pPr algn="l">
              <a:defRPr sz="900">
                <a:solidFill>
                  <a:schemeClr val="tx1">
                    <a:tint val="75000"/>
                  </a:schemeClr>
                </a:solidFill>
              </a:defRPr>
            </a:lvl1pPr>
          </a:lstStyle>
          <a:p>
            <a:pPr defTabSz="685983">
              <a:defRPr/>
            </a:pPr>
            <a:fld id="{D10F2C41-D146-4299-8CF7-AAADEF542A8B}" type="datetimeFigureOut">
              <a:rPr lang="en-GB" smtClean="0"/>
              <a:pPr defTabSz="685983">
                <a:defRPr/>
              </a:pPr>
              <a:t>16/08/2024</a:t>
            </a:fld>
            <a:endParaRPr lang="en-GB"/>
          </a:p>
        </p:txBody>
      </p:sp>
      <p:sp>
        <p:nvSpPr>
          <p:cNvPr id="5" name="Footer Placeholder 4"/>
          <p:cNvSpPr>
            <a:spLocks noGrp="1"/>
          </p:cNvSpPr>
          <p:nvPr>
            <p:ph type="ftr" sz="quarter" idx="3"/>
          </p:nvPr>
        </p:nvSpPr>
        <p:spPr>
          <a:xfrm>
            <a:off x="3030002" y="4768735"/>
            <a:ext cx="3087172" cy="273928"/>
          </a:xfrm>
          <a:prstGeom prst="rect">
            <a:avLst/>
          </a:prstGeom>
        </p:spPr>
        <p:txBody>
          <a:bodyPr vert="horz" lIns="91440" tIns="45720" rIns="91440" bIns="45720" rtlCol="0" anchor="ctr"/>
          <a:lstStyle>
            <a:lvl1pPr algn="ctr">
              <a:defRPr sz="900">
                <a:solidFill>
                  <a:schemeClr val="tx1">
                    <a:tint val="75000"/>
                  </a:schemeClr>
                </a:solidFill>
              </a:defRPr>
            </a:lvl1pPr>
          </a:lstStyle>
          <a:p>
            <a:pPr defTabSz="685983">
              <a:defRPr/>
            </a:pPr>
            <a:endParaRPr lang="en-GB"/>
          </a:p>
        </p:txBody>
      </p:sp>
      <p:sp>
        <p:nvSpPr>
          <p:cNvPr id="6" name="Slide Number Placeholder 5"/>
          <p:cNvSpPr>
            <a:spLocks noGrp="1"/>
          </p:cNvSpPr>
          <p:nvPr>
            <p:ph type="sldNum" sz="quarter" idx="4"/>
          </p:nvPr>
        </p:nvSpPr>
        <p:spPr>
          <a:xfrm>
            <a:off x="6460193" y="4768735"/>
            <a:ext cx="2058114" cy="273928"/>
          </a:xfrm>
          <a:prstGeom prst="rect">
            <a:avLst/>
          </a:prstGeom>
        </p:spPr>
        <p:txBody>
          <a:bodyPr vert="horz" lIns="91440" tIns="45720" rIns="91440" bIns="45720" rtlCol="0" anchor="ctr"/>
          <a:lstStyle>
            <a:lvl1pPr algn="r">
              <a:defRPr sz="900">
                <a:solidFill>
                  <a:schemeClr val="tx1">
                    <a:tint val="75000"/>
                  </a:schemeClr>
                </a:solidFill>
              </a:defRPr>
            </a:lvl1pPr>
          </a:lstStyle>
          <a:p>
            <a:pPr defTabSz="685983">
              <a:defRPr/>
            </a:pPr>
            <a:fld id="{16F86329-3CF8-4C14-BDA1-626E503EBA06}" type="slidenum">
              <a:rPr lang="en-GB" smtClean="0"/>
              <a:pPr defTabSz="685983">
                <a:defRPr/>
              </a:pPr>
              <a:t>‹#›</a:t>
            </a:fld>
            <a:endParaRPr lang="en-GB"/>
          </a:p>
        </p:txBody>
      </p:sp>
    </p:spTree>
    <p:extLst>
      <p:ext uri="{BB962C8B-B14F-4D97-AF65-F5344CB8AC3E}">
        <p14:creationId xmlns:p14="http://schemas.microsoft.com/office/powerpoint/2010/main" val="3796106847"/>
      </p:ext>
    </p:extLst>
  </p:cSld>
  <p:clrMap bg1="lt1" tx1="dk1" bg2="lt2" tx2="dk2" accent1="accent1" accent2="accent2" accent3="accent3" accent4="accent4" accent5="accent5" accent6="accent6" hlink="hlink" folHlink="folHlink"/>
  <p:sldLayoutIdLst>
    <p:sldLayoutId id="2147484169" r:id="rId1"/>
    <p:sldLayoutId id="2147484170" r:id="rId2"/>
    <p:sldLayoutId id="2147484171" r:id="rId3"/>
    <p:sldLayoutId id="2147484172" r:id="rId4"/>
    <p:sldLayoutId id="2147484173" r:id="rId5"/>
    <p:sldLayoutId id="2147484174" r:id="rId6"/>
    <p:sldLayoutId id="2147484175" r:id="rId7"/>
    <p:sldLayoutId id="2147484176" r:id="rId8"/>
    <p:sldLayoutId id="2147484177" r:id="rId9"/>
    <p:sldLayoutId id="2147484178" r:id="rId10"/>
    <p:sldLayoutId id="2147484179" r:id="rId11"/>
    <p:sldLayoutId id="2147484180" r:id="rId12"/>
    <p:sldLayoutId id="2147483708" r:id="rId13"/>
    <p:sldLayoutId id="2147483662" r:id="rId14"/>
  </p:sldLayoutIdLst>
  <p:txStyles>
    <p:titleStyle>
      <a:lvl1pPr algn="l" defTabSz="685983" rtl="0" eaLnBrk="1" latinLnBrk="0" hangingPunct="1">
        <a:lnSpc>
          <a:spcPct val="90000"/>
        </a:lnSpc>
        <a:spcBef>
          <a:spcPct val="0"/>
        </a:spcBef>
        <a:buNone/>
        <a:defRPr sz="3301" kern="1200">
          <a:solidFill>
            <a:schemeClr val="tx1"/>
          </a:solidFill>
          <a:latin typeface="+mj-lt"/>
          <a:ea typeface="+mj-ea"/>
          <a:cs typeface="+mj-cs"/>
        </a:defRPr>
      </a:lvl1pPr>
    </p:titleStyle>
    <p:bodyStyle>
      <a:lvl1pPr marL="171496" indent="-171496" algn="l" defTabSz="685983" rtl="0" eaLnBrk="1" latinLnBrk="0" hangingPunct="1">
        <a:lnSpc>
          <a:spcPct val="90000"/>
        </a:lnSpc>
        <a:spcBef>
          <a:spcPts val="750"/>
        </a:spcBef>
        <a:buFont typeface="Arial" panose="020B0604020202020204" pitchFamily="34" charset="0"/>
        <a:buChar char="•"/>
        <a:defRPr sz="2101" kern="1200">
          <a:solidFill>
            <a:schemeClr val="tx1"/>
          </a:solidFill>
          <a:latin typeface="+mn-lt"/>
          <a:ea typeface="+mn-ea"/>
          <a:cs typeface="+mn-cs"/>
        </a:defRPr>
      </a:lvl1pPr>
      <a:lvl2pPr marL="514487" indent="-171496" algn="l" defTabSz="685983"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479" indent="-171496" algn="l" defTabSz="685983"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470" indent="-171496" algn="l" defTabSz="6859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461" indent="-171496" algn="l" defTabSz="6859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6453" indent="-171496" algn="l" defTabSz="6859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9444" indent="-171496" algn="l" defTabSz="6859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2436" indent="-171496" algn="l" defTabSz="6859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5427" indent="-171496" algn="l" defTabSz="6859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p:bodyStyle>
    <p:otherStyle>
      <a:defPPr>
        <a:defRPr lang="en-US"/>
      </a:defPPr>
      <a:lvl1pPr marL="0" algn="l" defTabSz="685983" rtl="0" eaLnBrk="1" latinLnBrk="0" hangingPunct="1">
        <a:defRPr sz="1350" kern="1200">
          <a:solidFill>
            <a:schemeClr val="tx1"/>
          </a:solidFill>
          <a:latin typeface="+mn-lt"/>
          <a:ea typeface="+mn-ea"/>
          <a:cs typeface="+mn-cs"/>
        </a:defRPr>
      </a:lvl1pPr>
      <a:lvl2pPr marL="342991" algn="l" defTabSz="685983" rtl="0" eaLnBrk="1" latinLnBrk="0" hangingPunct="1">
        <a:defRPr sz="1350" kern="1200">
          <a:solidFill>
            <a:schemeClr val="tx1"/>
          </a:solidFill>
          <a:latin typeface="+mn-lt"/>
          <a:ea typeface="+mn-ea"/>
          <a:cs typeface="+mn-cs"/>
        </a:defRPr>
      </a:lvl2pPr>
      <a:lvl3pPr marL="685983" algn="l" defTabSz="685983" rtl="0" eaLnBrk="1" latinLnBrk="0" hangingPunct="1">
        <a:defRPr sz="1350" kern="1200">
          <a:solidFill>
            <a:schemeClr val="tx1"/>
          </a:solidFill>
          <a:latin typeface="+mn-lt"/>
          <a:ea typeface="+mn-ea"/>
          <a:cs typeface="+mn-cs"/>
        </a:defRPr>
      </a:lvl3pPr>
      <a:lvl4pPr marL="1028974" algn="l" defTabSz="685983" rtl="0" eaLnBrk="1" latinLnBrk="0" hangingPunct="1">
        <a:defRPr sz="1350" kern="1200">
          <a:solidFill>
            <a:schemeClr val="tx1"/>
          </a:solidFill>
          <a:latin typeface="+mn-lt"/>
          <a:ea typeface="+mn-ea"/>
          <a:cs typeface="+mn-cs"/>
        </a:defRPr>
      </a:lvl4pPr>
      <a:lvl5pPr marL="1371966" algn="l" defTabSz="685983" rtl="0" eaLnBrk="1" latinLnBrk="0" hangingPunct="1">
        <a:defRPr sz="1350" kern="1200">
          <a:solidFill>
            <a:schemeClr val="tx1"/>
          </a:solidFill>
          <a:latin typeface="+mn-lt"/>
          <a:ea typeface="+mn-ea"/>
          <a:cs typeface="+mn-cs"/>
        </a:defRPr>
      </a:lvl5pPr>
      <a:lvl6pPr marL="1714957" algn="l" defTabSz="685983" rtl="0" eaLnBrk="1" latinLnBrk="0" hangingPunct="1">
        <a:defRPr sz="1350" kern="1200">
          <a:solidFill>
            <a:schemeClr val="tx1"/>
          </a:solidFill>
          <a:latin typeface="+mn-lt"/>
          <a:ea typeface="+mn-ea"/>
          <a:cs typeface="+mn-cs"/>
        </a:defRPr>
      </a:lvl6pPr>
      <a:lvl7pPr marL="2057949" algn="l" defTabSz="685983" rtl="0" eaLnBrk="1" latinLnBrk="0" hangingPunct="1">
        <a:defRPr sz="1350" kern="1200">
          <a:solidFill>
            <a:schemeClr val="tx1"/>
          </a:solidFill>
          <a:latin typeface="+mn-lt"/>
          <a:ea typeface="+mn-ea"/>
          <a:cs typeface="+mn-cs"/>
        </a:defRPr>
      </a:lvl7pPr>
      <a:lvl8pPr marL="2400940" algn="l" defTabSz="685983" rtl="0" eaLnBrk="1" latinLnBrk="0" hangingPunct="1">
        <a:defRPr sz="1350" kern="1200">
          <a:solidFill>
            <a:schemeClr val="tx1"/>
          </a:solidFill>
          <a:latin typeface="+mn-lt"/>
          <a:ea typeface="+mn-ea"/>
          <a:cs typeface="+mn-cs"/>
        </a:defRPr>
      </a:lvl8pPr>
      <a:lvl9pPr marL="2743932" algn="l" defTabSz="685983" rtl="0" eaLnBrk="1" latinLnBrk="0" hangingPunct="1">
        <a:defRPr sz="135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28869" y="273929"/>
            <a:ext cx="7889438" cy="994479"/>
          </a:xfrm>
          <a:prstGeom prst="rect">
            <a:avLst/>
          </a:prstGeom>
        </p:spPr>
        <p:txBody>
          <a:bodyPr vert="horz" lIns="91440" tIns="45720" rIns="91440" bIns="45720" rtlCol="0" anchor="ctr">
            <a:normAutofit/>
          </a:bodyPr>
          <a:lstStyle/>
          <a:p>
            <a:r>
              <a:rPr lang="en-US"/>
              <a:t>Click to edit Master title style</a:t>
            </a:r>
            <a:endParaRPr lang="en-US" dirty="0"/>
          </a:p>
        </p:txBody>
      </p:sp>
      <p:sp>
        <p:nvSpPr>
          <p:cNvPr id="3" name="Text Placeholder 2"/>
          <p:cNvSpPr>
            <a:spLocks noGrp="1"/>
          </p:cNvSpPr>
          <p:nvPr>
            <p:ph type="body" idx="1"/>
          </p:nvPr>
        </p:nvSpPr>
        <p:spPr>
          <a:xfrm>
            <a:off x="628869" y="1369642"/>
            <a:ext cx="7889438" cy="3264511"/>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2"/>
          </p:nvPr>
        </p:nvSpPr>
        <p:spPr>
          <a:xfrm>
            <a:off x="628868" y="4768735"/>
            <a:ext cx="2058114" cy="273928"/>
          </a:xfrm>
          <a:prstGeom prst="rect">
            <a:avLst/>
          </a:prstGeom>
        </p:spPr>
        <p:txBody>
          <a:bodyPr vert="horz" lIns="91440" tIns="45720" rIns="91440" bIns="45720" rtlCol="0" anchor="ctr"/>
          <a:lstStyle>
            <a:lvl1pPr algn="l">
              <a:defRPr sz="900">
                <a:solidFill>
                  <a:schemeClr val="tx1">
                    <a:tint val="75000"/>
                  </a:schemeClr>
                </a:solidFill>
              </a:defRPr>
            </a:lvl1pPr>
          </a:lstStyle>
          <a:p>
            <a:pPr defTabSz="685983">
              <a:defRPr/>
            </a:pPr>
            <a:fld id="{D10F2C41-D146-4299-8CF7-AAADEF542A8B}" type="datetimeFigureOut">
              <a:rPr lang="en-GB" smtClean="0"/>
              <a:pPr defTabSz="685983">
                <a:defRPr/>
              </a:pPr>
              <a:t>16/08/2024</a:t>
            </a:fld>
            <a:endParaRPr lang="en-GB"/>
          </a:p>
        </p:txBody>
      </p:sp>
      <p:sp>
        <p:nvSpPr>
          <p:cNvPr id="5" name="Footer Placeholder 4"/>
          <p:cNvSpPr>
            <a:spLocks noGrp="1"/>
          </p:cNvSpPr>
          <p:nvPr>
            <p:ph type="ftr" sz="quarter" idx="3"/>
          </p:nvPr>
        </p:nvSpPr>
        <p:spPr>
          <a:xfrm>
            <a:off x="3030002" y="4768735"/>
            <a:ext cx="3087172" cy="273928"/>
          </a:xfrm>
          <a:prstGeom prst="rect">
            <a:avLst/>
          </a:prstGeom>
        </p:spPr>
        <p:txBody>
          <a:bodyPr vert="horz" lIns="91440" tIns="45720" rIns="91440" bIns="45720" rtlCol="0" anchor="ctr"/>
          <a:lstStyle>
            <a:lvl1pPr algn="ctr">
              <a:defRPr sz="900">
                <a:solidFill>
                  <a:schemeClr val="tx1">
                    <a:tint val="75000"/>
                  </a:schemeClr>
                </a:solidFill>
              </a:defRPr>
            </a:lvl1pPr>
          </a:lstStyle>
          <a:p>
            <a:pPr defTabSz="685983">
              <a:defRPr/>
            </a:pPr>
            <a:endParaRPr lang="en-GB"/>
          </a:p>
        </p:txBody>
      </p:sp>
      <p:sp>
        <p:nvSpPr>
          <p:cNvPr id="6" name="Slide Number Placeholder 5"/>
          <p:cNvSpPr>
            <a:spLocks noGrp="1"/>
          </p:cNvSpPr>
          <p:nvPr>
            <p:ph type="sldNum" sz="quarter" idx="4"/>
          </p:nvPr>
        </p:nvSpPr>
        <p:spPr>
          <a:xfrm>
            <a:off x="6460193" y="4768735"/>
            <a:ext cx="2058114" cy="273928"/>
          </a:xfrm>
          <a:prstGeom prst="rect">
            <a:avLst/>
          </a:prstGeom>
        </p:spPr>
        <p:txBody>
          <a:bodyPr vert="horz" lIns="91440" tIns="45720" rIns="91440" bIns="45720" rtlCol="0" anchor="ctr"/>
          <a:lstStyle>
            <a:lvl1pPr algn="r">
              <a:defRPr sz="900">
                <a:solidFill>
                  <a:schemeClr val="tx1">
                    <a:tint val="75000"/>
                  </a:schemeClr>
                </a:solidFill>
              </a:defRPr>
            </a:lvl1pPr>
          </a:lstStyle>
          <a:p>
            <a:pPr defTabSz="685983">
              <a:defRPr/>
            </a:pPr>
            <a:fld id="{16F86329-3CF8-4C14-BDA1-626E503EBA06}" type="slidenum">
              <a:rPr lang="en-GB" smtClean="0"/>
              <a:pPr defTabSz="685983">
                <a:defRPr/>
              </a:pPr>
              <a:t>‹#›</a:t>
            </a:fld>
            <a:endParaRPr lang="en-GB"/>
          </a:p>
        </p:txBody>
      </p:sp>
    </p:spTree>
    <p:extLst>
      <p:ext uri="{BB962C8B-B14F-4D97-AF65-F5344CB8AC3E}">
        <p14:creationId xmlns:p14="http://schemas.microsoft.com/office/powerpoint/2010/main" val="1127329269"/>
      </p:ext>
    </p:extLst>
  </p:cSld>
  <p:clrMap bg1="lt1" tx1="dk1" bg2="lt2" tx2="dk2" accent1="accent1" accent2="accent2" accent3="accent3" accent4="accent4" accent5="accent5" accent6="accent6" hlink="hlink" folHlink="folHlink"/>
  <p:sldLayoutIdLst>
    <p:sldLayoutId id="2147484182" r:id="rId1"/>
    <p:sldLayoutId id="2147484183" r:id="rId2"/>
    <p:sldLayoutId id="2147484184" r:id="rId3"/>
    <p:sldLayoutId id="2147484185" r:id="rId4"/>
    <p:sldLayoutId id="2147484186" r:id="rId5"/>
    <p:sldLayoutId id="2147484187" r:id="rId6"/>
    <p:sldLayoutId id="2147484188" r:id="rId7"/>
    <p:sldLayoutId id="2147484189" r:id="rId8"/>
    <p:sldLayoutId id="2147484190" r:id="rId9"/>
    <p:sldLayoutId id="2147484191" r:id="rId10"/>
    <p:sldLayoutId id="2147484192" r:id="rId11"/>
    <p:sldLayoutId id="2147484193" r:id="rId12"/>
    <p:sldLayoutId id="2147483834" r:id="rId13"/>
    <p:sldLayoutId id="2147483847" r:id="rId14"/>
    <p:sldLayoutId id="2147483872" r:id="rId15"/>
    <p:sldLayoutId id="2147483873" r:id="rId16"/>
  </p:sldLayoutIdLst>
  <p:txStyles>
    <p:titleStyle>
      <a:lvl1pPr algn="l" defTabSz="685983" rtl="0" eaLnBrk="1" latinLnBrk="0" hangingPunct="1">
        <a:lnSpc>
          <a:spcPct val="90000"/>
        </a:lnSpc>
        <a:spcBef>
          <a:spcPct val="0"/>
        </a:spcBef>
        <a:buNone/>
        <a:defRPr sz="3301" kern="1200">
          <a:solidFill>
            <a:schemeClr val="tx1"/>
          </a:solidFill>
          <a:latin typeface="+mj-lt"/>
          <a:ea typeface="+mj-ea"/>
          <a:cs typeface="+mj-cs"/>
        </a:defRPr>
      </a:lvl1pPr>
    </p:titleStyle>
    <p:bodyStyle>
      <a:lvl1pPr marL="171496" indent="-171496" algn="l" defTabSz="685983" rtl="0" eaLnBrk="1" latinLnBrk="0" hangingPunct="1">
        <a:lnSpc>
          <a:spcPct val="90000"/>
        </a:lnSpc>
        <a:spcBef>
          <a:spcPts val="750"/>
        </a:spcBef>
        <a:buFont typeface="Arial" panose="020B0604020202020204" pitchFamily="34" charset="0"/>
        <a:buChar char="•"/>
        <a:defRPr sz="2101" kern="1200">
          <a:solidFill>
            <a:schemeClr val="tx1"/>
          </a:solidFill>
          <a:latin typeface="+mn-lt"/>
          <a:ea typeface="+mn-ea"/>
          <a:cs typeface="+mn-cs"/>
        </a:defRPr>
      </a:lvl1pPr>
      <a:lvl2pPr marL="514487" indent="-171496" algn="l" defTabSz="685983"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479" indent="-171496" algn="l" defTabSz="685983"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470" indent="-171496" algn="l" defTabSz="6859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461" indent="-171496" algn="l" defTabSz="6859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6453" indent="-171496" algn="l" defTabSz="6859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9444" indent="-171496" algn="l" defTabSz="6859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2436" indent="-171496" algn="l" defTabSz="6859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5427" indent="-171496" algn="l" defTabSz="6859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p:bodyStyle>
    <p:otherStyle>
      <a:defPPr>
        <a:defRPr lang="en-US"/>
      </a:defPPr>
      <a:lvl1pPr marL="0" algn="l" defTabSz="685983" rtl="0" eaLnBrk="1" latinLnBrk="0" hangingPunct="1">
        <a:defRPr sz="1350" kern="1200">
          <a:solidFill>
            <a:schemeClr val="tx1"/>
          </a:solidFill>
          <a:latin typeface="+mn-lt"/>
          <a:ea typeface="+mn-ea"/>
          <a:cs typeface="+mn-cs"/>
        </a:defRPr>
      </a:lvl1pPr>
      <a:lvl2pPr marL="342991" algn="l" defTabSz="685983" rtl="0" eaLnBrk="1" latinLnBrk="0" hangingPunct="1">
        <a:defRPr sz="1350" kern="1200">
          <a:solidFill>
            <a:schemeClr val="tx1"/>
          </a:solidFill>
          <a:latin typeface="+mn-lt"/>
          <a:ea typeface="+mn-ea"/>
          <a:cs typeface="+mn-cs"/>
        </a:defRPr>
      </a:lvl2pPr>
      <a:lvl3pPr marL="685983" algn="l" defTabSz="685983" rtl="0" eaLnBrk="1" latinLnBrk="0" hangingPunct="1">
        <a:defRPr sz="1350" kern="1200">
          <a:solidFill>
            <a:schemeClr val="tx1"/>
          </a:solidFill>
          <a:latin typeface="+mn-lt"/>
          <a:ea typeface="+mn-ea"/>
          <a:cs typeface="+mn-cs"/>
        </a:defRPr>
      </a:lvl3pPr>
      <a:lvl4pPr marL="1028974" algn="l" defTabSz="685983" rtl="0" eaLnBrk="1" latinLnBrk="0" hangingPunct="1">
        <a:defRPr sz="1350" kern="1200">
          <a:solidFill>
            <a:schemeClr val="tx1"/>
          </a:solidFill>
          <a:latin typeface="+mn-lt"/>
          <a:ea typeface="+mn-ea"/>
          <a:cs typeface="+mn-cs"/>
        </a:defRPr>
      </a:lvl4pPr>
      <a:lvl5pPr marL="1371966" algn="l" defTabSz="685983" rtl="0" eaLnBrk="1" latinLnBrk="0" hangingPunct="1">
        <a:defRPr sz="1350" kern="1200">
          <a:solidFill>
            <a:schemeClr val="tx1"/>
          </a:solidFill>
          <a:latin typeface="+mn-lt"/>
          <a:ea typeface="+mn-ea"/>
          <a:cs typeface="+mn-cs"/>
        </a:defRPr>
      </a:lvl5pPr>
      <a:lvl6pPr marL="1714957" algn="l" defTabSz="685983" rtl="0" eaLnBrk="1" latinLnBrk="0" hangingPunct="1">
        <a:defRPr sz="1350" kern="1200">
          <a:solidFill>
            <a:schemeClr val="tx1"/>
          </a:solidFill>
          <a:latin typeface="+mn-lt"/>
          <a:ea typeface="+mn-ea"/>
          <a:cs typeface="+mn-cs"/>
        </a:defRPr>
      </a:lvl6pPr>
      <a:lvl7pPr marL="2057949" algn="l" defTabSz="685983" rtl="0" eaLnBrk="1" latinLnBrk="0" hangingPunct="1">
        <a:defRPr sz="1350" kern="1200">
          <a:solidFill>
            <a:schemeClr val="tx1"/>
          </a:solidFill>
          <a:latin typeface="+mn-lt"/>
          <a:ea typeface="+mn-ea"/>
          <a:cs typeface="+mn-cs"/>
        </a:defRPr>
      </a:lvl7pPr>
      <a:lvl8pPr marL="2400940" algn="l" defTabSz="685983" rtl="0" eaLnBrk="1" latinLnBrk="0" hangingPunct="1">
        <a:defRPr sz="1350" kern="1200">
          <a:solidFill>
            <a:schemeClr val="tx1"/>
          </a:solidFill>
          <a:latin typeface="+mn-lt"/>
          <a:ea typeface="+mn-ea"/>
          <a:cs typeface="+mn-cs"/>
        </a:defRPr>
      </a:lvl8pPr>
      <a:lvl9pPr marL="2743932" algn="l" defTabSz="685983" rtl="0" eaLnBrk="1" latinLnBrk="0" hangingPunct="1">
        <a:defRPr sz="135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28869" y="273929"/>
            <a:ext cx="7889438" cy="994479"/>
          </a:xfrm>
          <a:prstGeom prst="rect">
            <a:avLst/>
          </a:prstGeom>
        </p:spPr>
        <p:txBody>
          <a:bodyPr vert="horz" lIns="91440" tIns="45720" rIns="91440" bIns="45720" rtlCol="0" anchor="ctr">
            <a:normAutofit/>
          </a:bodyPr>
          <a:lstStyle/>
          <a:p>
            <a:r>
              <a:rPr lang="en-US"/>
              <a:t>Click to edit Master title style</a:t>
            </a:r>
            <a:endParaRPr lang="en-US" dirty="0"/>
          </a:p>
        </p:txBody>
      </p:sp>
      <p:sp>
        <p:nvSpPr>
          <p:cNvPr id="3" name="Text Placeholder 2"/>
          <p:cNvSpPr>
            <a:spLocks noGrp="1"/>
          </p:cNvSpPr>
          <p:nvPr>
            <p:ph type="body" idx="1"/>
          </p:nvPr>
        </p:nvSpPr>
        <p:spPr>
          <a:xfrm>
            <a:off x="628869" y="1369642"/>
            <a:ext cx="7889438" cy="3264511"/>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2"/>
          </p:nvPr>
        </p:nvSpPr>
        <p:spPr>
          <a:xfrm>
            <a:off x="628868" y="4768735"/>
            <a:ext cx="2058114" cy="273928"/>
          </a:xfrm>
          <a:prstGeom prst="rect">
            <a:avLst/>
          </a:prstGeom>
        </p:spPr>
        <p:txBody>
          <a:bodyPr vert="horz" lIns="91440" tIns="45720" rIns="91440" bIns="45720" rtlCol="0" anchor="ctr"/>
          <a:lstStyle>
            <a:lvl1pPr algn="l">
              <a:defRPr sz="900">
                <a:solidFill>
                  <a:schemeClr val="tx1">
                    <a:tint val="75000"/>
                  </a:schemeClr>
                </a:solidFill>
              </a:defRPr>
            </a:lvl1pPr>
          </a:lstStyle>
          <a:p>
            <a:pPr defTabSz="685983">
              <a:defRPr/>
            </a:pPr>
            <a:fld id="{D10F2C41-D146-4299-8CF7-AAADEF542A8B}" type="datetimeFigureOut">
              <a:rPr lang="en-GB" smtClean="0"/>
              <a:pPr defTabSz="685983">
                <a:defRPr/>
              </a:pPr>
              <a:t>16/08/2024</a:t>
            </a:fld>
            <a:endParaRPr lang="en-GB"/>
          </a:p>
        </p:txBody>
      </p:sp>
      <p:sp>
        <p:nvSpPr>
          <p:cNvPr id="5" name="Footer Placeholder 4"/>
          <p:cNvSpPr>
            <a:spLocks noGrp="1"/>
          </p:cNvSpPr>
          <p:nvPr>
            <p:ph type="ftr" sz="quarter" idx="3"/>
          </p:nvPr>
        </p:nvSpPr>
        <p:spPr>
          <a:xfrm>
            <a:off x="3030002" y="4768735"/>
            <a:ext cx="3087172" cy="273928"/>
          </a:xfrm>
          <a:prstGeom prst="rect">
            <a:avLst/>
          </a:prstGeom>
        </p:spPr>
        <p:txBody>
          <a:bodyPr vert="horz" lIns="91440" tIns="45720" rIns="91440" bIns="45720" rtlCol="0" anchor="ctr"/>
          <a:lstStyle>
            <a:lvl1pPr algn="ctr">
              <a:defRPr sz="900">
                <a:solidFill>
                  <a:schemeClr val="tx1">
                    <a:tint val="75000"/>
                  </a:schemeClr>
                </a:solidFill>
              </a:defRPr>
            </a:lvl1pPr>
          </a:lstStyle>
          <a:p>
            <a:pPr defTabSz="685983">
              <a:defRPr/>
            </a:pPr>
            <a:endParaRPr lang="en-GB"/>
          </a:p>
        </p:txBody>
      </p:sp>
      <p:sp>
        <p:nvSpPr>
          <p:cNvPr id="6" name="Slide Number Placeholder 5"/>
          <p:cNvSpPr>
            <a:spLocks noGrp="1"/>
          </p:cNvSpPr>
          <p:nvPr>
            <p:ph type="sldNum" sz="quarter" idx="4"/>
          </p:nvPr>
        </p:nvSpPr>
        <p:spPr>
          <a:xfrm>
            <a:off x="6460193" y="4768735"/>
            <a:ext cx="2058114" cy="273928"/>
          </a:xfrm>
          <a:prstGeom prst="rect">
            <a:avLst/>
          </a:prstGeom>
        </p:spPr>
        <p:txBody>
          <a:bodyPr vert="horz" lIns="91440" tIns="45720" rIns="91440" bIns="45720" rtlCol="0" anchor="ctr"/>
          <a:lstStyle>
            <a:lvl1pPr algn="r">
              <a:defRPr sz="900">
                <a:solidFill>
                  <a:schemeClr val="tx1">
                    <a:tint val="75000"/>
                  </a:schemeClr>
                </a:solidFill>
              </a:defRPr>
            </a:lvl1pPr>
          </a:lstStyle>
          <a:p>
            <a:pPr defTabSz="685983">
              <a:defRPr/>
            </a:pPr>
            <a:fld id="{16F86329-3CF8-4C14-BDA1-626E503EBA06}" type="slidenum">
              <a:rPr lang="en-GB" smtClean="0"/>
              <a:pPr defTabSz="685983">
                <a:defRPr/>
              </a:pPr>
              <a:t>‹#›</a:t>
            </a:fld>
            <a:endParaRPr lang="en-GB"/>
          </a:p>
        </p:txBody>
      </p:sp>
    </p:spTree>
    <p:extLst>
      <p:ext uri="{BB962C8B-B14F-4D97-AF65-F5344CB8AC3E}">
        <p14:creationId xmlns:p14="http://schemas.microsoft.com/office/powerpoint/2010/main" val="160473901"/>
      </p:ext>
    </p:extLst>
  </p:cSld>
  <p:clrMap bg1="lt1" tx1="dk1" bg2="lt2" tx2="dk2" accent1="accent1" accent2="accent2" accent3="accent3" accent4="accent4" accent5="accent5" accent6="accent6" hlink="hlink" folHlink="folHlink"/>
  <p:sldLayoutIdLst>
    <p:sldLayoutId id="2147484195" r:id="rId1"/>
    <p:sldLayoutId id="2147484196" r:id="rId2"/>
    <p:sldLayoutId id="2147484197" r:id="rId3"/>
    <p:sldLayoutId id="2147484198" r:id="rId4"/>
    <p:sldLayoutId id="2147484199" r:id="rId5"/>
    <p:sldLayoutId id="2147484200" r:id="rId6"/>
    <p:sldLayoutId id="2147484201" r:id="rId7"/>
    <p:sldLayoutId id="2147484202" r:id="rId8"/>
    <p:sldLayoutId id="2147484203" r:id="rId9"/>
    <p:sldLayoutId id="2147484204" r:id="rId10"/>
    <p:sldLayoutId id="2147484205" r:id="rId11"/>
    <p:sldLayoutId id="2147484206" r:id="rId12"/>
    <p:sldLayoutId id="2147483905" r:id="rId13"/>
    <p:sldLayoutId id="2147483918" r:id="rId14"/>
    <p:sldLayoutId id="2147483943" r:id="rId15"/>
    <p:sldLayoutId id="2147483944" r:id="rId16"/>
  </p:sldLayoutIdLst>
  <p:txStyles>
    <p:titleStyle>
      <a:lvl1pPr algn="l" defTabSz="685983" rtl="0" eaLnBrk="1" latinLnBrk="0" hangingPunct="1">
        <a:lnSpc>
          <a:spcPct val="90000"/>
        </a:lnSpc>
        <a:spcBef>
          <a:spcPct val="0"/>
        </a:spcBef>
        <a:buNone/>
        <a:defRPr sz="3301" kern="1200">
          <a:solidFill>
            <a:schemeClr val="tx1"/>
          </a:solidFill>
          <a:latin typeface="+mj-lt"/>
          <a:ea typeface="+mj-ea"/>
          <a:cs typeface="+mj-cs"/>
        </a:defRPr>
      </a:lvl1pPr>
    </p:titleStyle>
    <p:bodyStyle>
      <a:lvl1pPr marL="171496" indent="-171496" algn="l" defTabSz="685983" rtl="0" eaLnBrk="1" latinLnBrk="0" hangingPunct="1">
        <a:lnSpc>
          <a:spcPct val="90000"/>
        </a:lnSpc>
        <a:spcBef>
          <a:spcPts val="750"/>
        </a:spcBef>
        <a:buFont typeface="Arial" panose="020B0604020202020204" pitchFamily="34" charset="0"/>
        <a:buChar char="•"/>
        <a:defRPr sz="2101" kern="1200">
          <a:solidFill>
            <a:schemeClr val="tx1"/>
          </a:solidFill>
          <a:latin typeface="+mn-lt"/>
          <a:ea typeface="+mn-ea"/>
          <a:cs typeface="+mn-cs"/>
        </a:defRPr>
      </a:lvl1pPr>
      <a:lvl2pPr marL="514487" indent="-171496" algn="l" defTabSz="685983"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479" indent="-171496" algn="l" defTabSz="685983"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470" indent="-171496" algn="l" defTabSz="6859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461" indent="-171496" algn="l" defTabSz="6859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6453" indent="-171496" algn="l" defTabSz="6859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9444" indent="-171496" algn="l" defTabSz="6859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2436" indent="-171496" algn="l" defTabSz="6859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5427" indent="-171496" algn="l" defTabSz="6859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p:bodyStyle>
    <p:otherStyle>
      <a:defPPr>
        <a:defRPr lang="en-US"/>
      </a:defPPr>
      <a:lvl1pPr marL="0" algn="l" defTabSz="685983" rtl="0" eaLnBrk="1" latinLnBrk="0" hangingPunct="1">
        <a:defRPr sz="1350" kern="1200">
          <a:solidFill>
            <a:schemeClr val="tx1"/>
          </a:solidFill>
          <a:latin typeface="+mn-lt"/>
          <a:ea typeface="+mn-ea"/>
          <a:cs typeface="+mn-cs"/>
        </a:defRPr>
      </a:lvl1pPr>
      <a:lvl2pPr marL="342991" algn="l" defTabSz="685983" rtl="0" eaLnBrk="1" latinLnBrk="0" hangingPunct="1">
        <a:defRPr sz="1350" kern="1200">
          <a:solidFill>
            <a:schemeClr val="tx1"/>
          </a:solidFill>
          <a:latin typeface="+mn-lt"/>
          <a:ea typeface="+mn-ea"/>
          <a:cs typeface="+mn-cs"/>
        </a:defRPr>
      </a:lvl2pPr>
      <a:lvl3pPr marL="685983" algn="l" defTabSz="685983" rtl="0" eaLnBrk="1" latinLnBrk="0" hangingPunct="1">
        <a:defRPr sz="1350" kern="1200">
          <a:solidFill>
            <a:schemeClr val="tx1"/>
          </a:solidFill>
          <a:latin typeface="+mn-lt"/>
          <a:ea typeface="+mn-ea"/>
          <a:cs typeface="+mn-cs"/>
        </a:defRPr>
      </a:lvl3pPr>
      <a:lvl4pPr marL="1028974" algn="l" defTabSz="685983" rtl="0" eaLnBrk="1" latinLnBrk="0" hangingPunct="1">
        <a:defRPr sz="1350" kern="1200">
          <a:solidFill>
            <a:schemeClr val="tx1"/>
          </a:solidFill>
          <a:latin typeface="+mn-lt"/>
          <a:ea typeface="+mn-ea"/>
          <a:cs typeface="+mn-cs"/>
        </a:defRPr>
      </a:lvl4pPr>
      <a:lvl5pPr marL="1371966" algn="l" defTabSz="685983" rtl="0" eaLnBrk="1" latinLnBrk="0" hangingPunct="1">
        <a:defRPr sz="1350" kern="1200">
          <a:solidFill>
            <a:schemeClr val="tx1"/>
          </a:solidFill>
          <a:latin typeface="+mn-lt"/>
          <a:ea typeface="+mn-ea"/>
          <a:cs typeface="+mn-cs"/>
        </a:defRPr>
      </a:lvl5pPr>
      <a:lvl6pPr marL="1714957" algn="l" defTabSz="685983" rtl="0" eaLnBrk="1" latinLnBrk="0" hangingPunct="1">
        <a:defRPr sz="1350" kern="1200">
          <a:solidFill>
            <a:schemeClr val="tx1"/>
          </a:solidFill>
          <a:latin typeface="+mn-lt"/>
          <a:ea typeface="+mn-ea"/>
          <a:cs typeface="+mn-cs"/>
        </a:defRPr>
      </a:lvl6pPr>
      <a:lvl7pPr marL="2057949" algn="l" defTabSz="685983" rtl="0" eaLnBrk="1" latinLnBrk="0" hangingPunct="1">
        <a:defRPr sz="1350" kern="1200">
          <a:solidFill>
            <a:schemeClr val="tx1"/>
          </a:solidFill>
          <a:latin typeface="+mn-lt"/>
          <a:ea typeface="+mn-ea"/>
          <a:cs typeface="+mn-cs"/>
        </a:defRPr>
      </a:lvl7pPr>
      <a:lvl8pPr marL="2400940" algn="l" defTabSz="685983" rtl="0" eaLnBrk="1" latinLnBrk="0" hangingPunct="1">
        <a:defRPr sz="1350" kern="1200">
          <a:solidFill>
            <a:schemeClr val="tx1"/>
          </a:solidFill>
          <a:latin typeface="+mn-lt"/>
          <a:ea typeface="+mn-ea"/>
          <a:cs typeface="+mn-cs"/>
        </a:defRPr>
      </a:lvl8pPr>
      <a:lvl9pPr marL="2743932" algn="l" defTabSz="685983" rtl="0" eaLnBrk="1" latinLnBrk="0" hangingPunct="1">
        <a:defRPr sz="135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28869" y="273929"/>
            <a:ext cx="7889438" cy="994479"/>
          </a:xfrm>
          <a:prstGeom prst="rect">
            <a:avLst/>
          </a:prstGeom>
        </p:spPr>
        <p:txBody>
          <a:bodyPr vert="horz" lIns="91440" tIns="45720" rIns="91440" bIns="45720" rtlCol="0" anchor="ctr">
            <a:normAutofit/>
          </a:bodyPr>
          <a:lstStyle/>
          <a:p>
            <a:r>
              <a:rPr lang="en-US"/>
              <a:t>Click to edit Master title style</a:t>
            </a:r>
            <a:endParaRPr lang="en-US" dirty="0"/>
          </a:p>
        </p:txBody>
      </p:sp>
      <p:sp>
        <p:nvSpPr>
          <p:cNvPr id="3" name="Text Placeholder 2"/>
          <p:cNvSpPr>
            <a:spLocks noGrp="1"/>
          </p:cNvSpPr>
          <p:nvPr>
            <p:ph type="body" idx="1"/>
          </p:nvPr>
        </p:nvSpPr>
        <p:spPr>
          <a:xfrm>
            <a:off x="628869" y="1369642"/>
            <a:ext cx="7889438" cy="3264511"/>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2"/>
          </p:nvPr>
        </p:nvSpPr>
        <p:spPr>
          <a:xfrm>
            <a:off x="628868" y="4768735"/>
            <a:ext cx="2058114" cy="273928"/>
          </a:xfrm>
          <a:prstGeom prst="rect">
            <a:avLst/>
          </a:prstGeom>
        </p:spPr>
        <p:txBody>
          <a:bodyPr vert="horz" lIns="91440" tIns="45720" rIns="91440" bIns="45720" rtlCol="0" anchor="ctr"/>
          <a:lstStyle>
            <a:lvl1pPr algn="l">
              <a:defRPr sz="900">
                <a:solidFill>
                  <a:schemeClr val="tx1">
                    <a:tint val="75000"/>
                  </a:schemeClr>
                </a:solidFill>
              </a:defRPr>
            </a:lvl1pPr>
          </a:lstStyle>
          <a:p>
            <a:pPr defTabSz="685983">
              <a:defRPr/>
            </a:pPr>
            <a:fld id="{D10F2C41-D146-4299-8CF7-AAADEF542A8B}" type="datetimeFigureOut">
              <a:rPr lang="en-GB" smtClean="0"/>
              <a:pPr defTabSz="685983">
                <a:defRPr/>
              </a:pPr>
              <a:t>16/08/2024</a:t>
            </a:fld>
            <a:endParaRPr lang="en-GB"/>
          </a:p>
        </p:txBody>
      </p:sp>
      <p:sp>
        <p:nvSpPr>
          <p:cNvPr id="5" name="Footer Placeholder 4"/>
          <p:cNvSpPr>
            <a:spLocks noGrp="1"/>
          </p:cNvSpPr>
          <p:nvPr>
            <p:ph type="ftr" sz="quarter" idx="3"/>
          </p:nvPr>
        </p:nvSpPr>
        <p:spPr>
          <a:xfrm>
            <a:off x="3030002" y="4768735"/>
            <a:ext cx="3087172" cy="273928"/>
          </a:xfrm>
          <a:prstGeom prst="rect">
            <a:avLst/>
          </a:prstGeom>
        </p:spPr>
        <p:txBody>
          <a:bodyPr vert="horz" lIns="91440" tIns="45720" rIns="91440" bIns="45720" rtlCol="0" anchor="ctr"/>
          <a:lstStyle>
            <a:lvl1pPr algn="ctr">
              <a:defRPr sz="900">
                <a:solidFill>
                  <a:schemeClr val="tx1">
                    <a:tint val="75000"/>
                  </a:schemeClr>
                </a:solidFill>
              </a:defRPr>
            </a:lvl1pPr>
          </a:lstStyle>
          <a:p>
            <a:pPr defTabSz="685983">
              <a:defRPr/>
            </a:pPr>
            <a:endParaRPr lang="en-GB"/>
          </a:p>
        </p:txBody>
      </p:sp>
      <p:sp>
        <p:nvSpPr>
          <p:cNvPr id="6" name="Slide Number Placeholder 5"/>
          <p:cNvSpPr>
            <a:spLocks noGrp="1"/>
          </p:cNvSpPr>
          <p:nvPr>
            <p:ph type="sldNum" sz="quarter" idx="4"/>
          </p:nvPr>
        </p:nvSpPr>
        <p:spPr>
          <a:xfrm>
            <a:off x="6460193" y="4768735"/>
            <a:ext cx="2058114" cy="273928"/>
          </a:xfrm>
          <a:prstGeom prst="rect">
            <a:avLst/>
          </a:prstGeom>
        </p:spPr>
        <p:txBody>
          <a:bodyPr vert="horz" lIns="91440" tIns="45720" rIns="91440" bIns="45720" rtlCol="0" anchor="ctr"/>
          <a:lstStyle>
            <a:lvl1pPr algn="r">
              <a:defRPr sz="900">
                <a:solidFill>
                  <a:schemeClr val="tx1">
                    <a:tint val="75000"/>
                  </a:schemeClr>
                </a:solidFill>
              </a:defRPr>
            </a:lvl1pPr>
          </a:lstStyle>
          <a:p>
            <a:pPr defTabSz="685983">
              <a:defRPr/>
            </a:pPr>
            <a:fld id="{16F86329-3CF8-4C14-BDA1-626E503EBA06}" type="slidenum">
              <a:rPr lang="en-GB" smtClean="0"/>
              <a:pPr defTabSz="685983">
                <a:defRPr/>
              </a:pPr>
              <a:t>‹#›</a:t>
            </a:fld>
            <a:endParaRPr lang="en-GB"/>
          </a:p>
        </p:txBody>
      </p:sp>
    </p:spTree>
    <p:extLst>
      <p:ext uri="{BB962C8B-B14F-4D97-AF65-F5344CB8AC3E}">
        <p14:creationId xmlns:p14="http://schemas.microsoft.com/office/powerpoint/2010/main" val="3639390804"/>
      </p:ext>
    </p:extLst>
  </p:cSld>
  <p:clrMap bg1="lt1" tx1="dk1" bg2="lt2" tx2="dk2" accent1="accent1" accent2="accent2" accent3="accent3" accent4="accent4" accent5="accent5" accent6="accent6" hlink="hlink" folHlink="folHlink"/>
  <p:sldLayoutIdLst>
    <p:sldLayoutId id="2147484208" r:id="rId1"/>
    <p:sldLayoutId id="2147484209" r:id="rId2"/>
    <p:sldLayoutId id="2147484210" r:id="rId3"/>
    <p:sldLayoutId id="2147484211" r:id="rId4"/>
    <p:sldLayoutId id="2147484212" r:id="rId5"/>
    <p:sldLayoutId id="2147484213" r:id="rId6"/>
    <p:sldLayoutId id="2147484214" r:id="rId7"/>
    <p:sldLayoutId id="2147484215" r:id="rId8"/>
    <p:sldLayoutId id="2147484216" r:id="rId9"/>
    <p:sldLayoutId id="2147484217" r:id="rId10"/>
    <p:sldLayoutId id="2147484218" r:id="rId11"/>
    <p:sldLayoutId id="2147484219" r:id="rId12"/>
    <p:sldLayoutId id="2147484142" r:id="rId13"/>
    <p:sldLayoutId id="2147484144" r:id="rId14"/>
    <p:sldLayoutId id="2147484145" r:id="rId15"/>
    <p:sldLayoutId id="2147484146" r:id="rId16"/>
    <p:sldLayoutId id="2147484147" r:id="rId17"/>
    <p:sldLayoutId id="2147484148" r:id="rId18"/>
    <p:sldLayoutId id="2147484149" r:id="rId19"/>
    <p:sldLayoutId id="2147484150" r:id="rId20"/>
    <p:sldLayoutId id="2147484151" r:id="rId21"/>
    <p:sldLayoutId id="2147484153" r:id="rId22"/>
    <p:sldLayoutId id="2147484154" r:id="rId23"/>
    <p:sldLayoutId id="2147484155" r:id="rId24"/>
    <p:sldLayoutId id="2147484156" r:id="rId25"/>
    <p:sldLayoutId id="2147484157" r:id="rId26"/>
    <p:sldLayoutId id="2147484158" r:id="rId27"/>
    <p:sldLayoutId id="2147484159" r:id="rId28"/>
    <p:sldLayoutId id="2147484160" r:id="rId29"/>
    <p:sldLayoutId id="2147484161" r:id="rId30"/>
    <p:sldLayoutId id="2147484162" r:id="rId31"/>
    <p:sldLayoutId id="2147484163" r:id="rId32"/>
    <p:sldLayoutId id="2147484164" r:id="rId33"/>
    <p:sldLayoutId id="2147484165" r:id="rId34"/>
    <p:sldLayoutId id="2147484166" r:id="rId35"/>
    <p:sldLayoutId id="2147484167" r:id="rId36"/>
  </p:sldLayoutIdLst>
  <p:txStyles>
    <p:titleStyle>
      <a:lvl1pPr algn="l" defTabSz="685983" rtl="0" eaLnBrk="1" latinLnBrk="0" hangingPunct="1">
        <a:lnSpc>
          <a:spcPct val="90000"/>
        </a:lnSpc>
        <a:spcBef>
          <a:spcPct val="0"/>
        </a:spcBef>
        <a:buNone/>
        <a:defRPr sz="3301" kern="1200">
          <a:solidFill>
            <a:schemeClr val="tx1"/>
          </a:solidFill>
          <a:latin typeface="+mj-lt"/>
          <a:ea typeface="+mj-ea"/>
          <a:cs typeface="+mj-cs"/>
        </a:defRPr>
      </a:lvl1pPr>
    </p:titleStyle>
    <p:bodyStyle>
      <a:lvl1pPr marL="171496" indent="-171496" algn="l" defTabSz="685983" rtl="0" eaLnBrk="1" latinLnBrk="0" hangingPunct="1">
        <a:lnSpc>
          <a:spcPct val="90000"/>
        </a:lnSpc>
        <a:spcBef>
          <a:spcPts val="750"/>
        </a:spcBef>
        <a:buFont typeface="Arial" panose="020B0604020202020204" pitchFamily="34" charset="0"/>
        <a:buChar char="•"/>
        <a:defRPr sz="2101" kern="1200">
          <a:solidFill>
            <a:schemeClr val="tx1"/>
          </a:solidFill>
          <a:latin typeface="+mn-lt"/>
          <a:ea typeface="+mn-ea"/>
          <a:cs typeface="+mn-cs"/>
        </a:defRPr>
      </a:lvl1pPr>
      <a:lvl2pPr marL="514487" indent="-171496" algn="l" defTabSz="685983"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479" indent="-171496" algn="l" defTabSz="685983"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470" indent="-171496" algn="l" defTabSz="6859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461" indent="-171496" algn="l" defTabSz="6859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6453" indent="-171496" algn="l" defTabSz="6859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9444" indent="-171496" algn="l" defTabSz="6859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2436" indent="-171496" algn="l" defTabSz="6859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5427" indent="-171496" algn="l" defTabSz="6859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p:bodyStyle>
    <p:otherStyle>
      <a:defPPr>
        <a:defRPr lang="en-US"/>
      </a:defPPr>
      <a:lvl1pPr marL="0" algn="l" defTabSz="685983" rtl="0" eaLnBrk="1" latinLnBrk="0" hangingPunct="1">
        <a:defRPr sz="1350" kern="1200">
          <a:solidFill>
            <a:schemeClr val="tx1"/>
          </a:solidFill>
          <a:latin typeface="+mn-lt"/>
          <a:ea typeface="+mn-ea"/>
          <a:cs typeface="+mn-cs"/>
        </a:defRPr>
      </a:lvl1pPr>
      <a:lvl2pPr marL="342991" algn="l" defTabSz="685983" rtl="0" eaLnBrk="1" latinLnBrk="0" hangingPunct="1">
        <a:defRPr sz="1350" kern="1200">
          <a:solidFill>
            <a:schemeClr val="tx1"/>
          </a:solidFill>
          <a:latin typeface="+mn-lt"/>
          <a:ea typeface="+mn-ea"/>
          <a:cs typeface="+mn-cs"/>
        </a:defRPr>
      </a:lvl2pPr>
      <a:lvl3pPr marL="685983" algn="l" defTabSz="685983" rtl="0" eaLnBrk="1" latinLnBrk="0" hangingPunct="1">
        <a:defRPr sz="1350" kern="1200">
          <a:solidFill>
            <a:schemeClr val="tx1"/>
          </a:solidFill>
          <a:latin typeface="+mn-lt"/>
          <a:ea typeface="+mn-ea"/>
          <a:cs typeface="+mn-cs"/>
        </a:defRPr>
      </a:lvl3pPr>
      <a:lvl4pPr marL="1028974" algn="l" defTabSz="685983" rtl="0" eaLnBrk="1" latinLnBrk="0" hangingPunct="1">
        <a:defRPr sz="1350" kern="1200">
          <a:solidFill>
            <a:schemeClr val="tx1"/>
          </a:solidFill>
          <a:latin typeface="+mn-lt"/>
          <a:ea typeface="+mn-ea"/>
          <a:cs typeface="+mn-cs"/>
        </a:defRPr>
      </a:lvl4pPr>
      <a:lvl5pPr marL="1371966" algn="l" defTabSz="685983" rtl="0" eaLnBrk="1" latinLnBrk="0" hangingPunct="1">
        <a:defRPr sz="1350" kern="1200">
          <a:solidFill>
            <a:schemeClr val="tx1"/>
          </a:solidFill>
          <a:latin typeface="+mn-lt"/>
          <a:ea typeface="+mn-ea"/>
          <a:cs typeface="+mn-cs"/>
        </a:defRPr>
      </a:lvl5pPr>
      <a:lvl6pPr marL="1714957" algn="l" defTabSz="685983" rtl="0" eaLnBrk="1" latinLnBrk="0" hangingPunct="1">
        <a:defRPr sz="1350" kern="1200">
          <a:solidFill>
            <a:schemeClr val="tx1"/>
          </a:solidFill>
          <a:latin typeface="+mn-lt"/>
          <a:ea typeface="+mn-ea"/>
          <a:cs typeface="+mn-cs"/>
        </a:defRPr>
      </a:lvl6pPr>
      <a:lvl7pPr marL="2057949" algn="l" defTabSz="685983" rtl="0" eaLnBrk="1" latinLnBrk="0" hangingPunct="1">
        <a:defRPr sz="1350" kern="1200">
          <a:solidFill>
            <a:schemeClr val="tx1"/>
          </a:solidFill>
          <a:latin typeface="+mn-lt"/>
          <a:ea typeface="+mn-ea"/>
          <a:cs typeface="+mn-cs"/>
        </a:defRPr>
      </a:lvl7pPr>
      <a:lvl8pPr marL="2400940" algn="l" defTabSz="685983" rtl="0" eaLnBrk="1" latinLnBrk="0" hangingPunct="1">
        <a:defRPr sz="1350" kern="1200">
          <a:solidFill>
            <a:schemeClr val="tx1"/>
          </a:solidFill>
          <a:latin typeface="+mn-lt"/>
          <a:ea typeface="+mn-ea"/>
          <a:cs typeface="+mn-cs"/>
        </a:defRPr>
      </a:lvl8pPr>
      <a:lvl9pPr marL="2743932" algn="l" defTabSz="685983" rtl="0" eaLnBrk="1" latinLnBrk="0" hangingPunct="1">
        <a:defRPr sz="1350"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28869" y="273929"/>
            <a:ext cx="7889438" cy="994479"/>
          </a:xfrm>
          <a:prstGeom prst="rect">
            <a:avLst/>
          </a:prstGeom>
        </p:spPr>
        <p:txBody>
          <a:bodyPr vert="horz" lIns="91440" tIns="45720" rIns="91440" bIns="45720" rtlCol="0" anchor="ctr">
            <a:normAutofit/>
          </a:bodyPr>
          <a:lstStyle/>
          <a:p>
            <a:r>
              <a:rPr lang="en-US"/>
              <a:t>Click to edit Master title style</a:t>
            </a:r>
            <a:endParaRPr lang="en-US" dirty="0"/>
          </a:p>
        </p:txBody>
      </p:sp>
      <p:sp>
        <p:nvSpPr>
          <p:cNvPr id="3" name="Text Placeholder 2"/>
          <p:cNvSpPr>
            <a:spLocks noGrp="1"/>
          </p:cNvSpPr>
          <p:nvPr>
            <p:ph type="body" idx="1"/>
          </p:nvPr>
        </p:nvSpPr>
        <p:spPr>
          <a:xfrm>
            <a:off x="628869" y="1369642"/>
            <a:ext cx="7889438" cy="3264511"/>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2"/>
          </p:nvPr>
        </p:nvSpPr>
        <p:spPr>
          <a:xfrm>
            <a:off x="628868" y="4768735"/>
            <a:ext cx="2058114" cy="273928"/>
          </a:xfrm>
          <a:prstGeom prst="rect">
            <a:avLst/>
          </a:prstGeom>
        </p:spPr>
        <p:txBody>
          <a:bodyPr vert="horz" lIns="91440" tIns="45720" rIns="91440" bIns="45720" rtlCol="0" anchor="ctr"/>
          <a:lstStyle>
            <a:lvl1pPr algn="l">
              <a:defRPr sz="900">
                <a:solidFill>
                  <a:schemeClr val="tx1">
                    <a:tint val="75000"/>
                  </a:schemeClr>
                </a:solidFill>
              </a:defRPr>
            </a:lvl1pPr>
          </a:lstStyle>
          <a:p>
            <a:pPr defTabSz="685983">
              <a:defRPr/>
            </a:pPr>
            <a:fld id="{D10F2C41-D146-4299-8CF7-AAADEF542A8B}" type="datetimeFigureOut">
              <a:rPr lang="en-GB" smtClean="0"/>
              <a:pPr defTabSz="685983">
                <a:defRPr/>
              </a:pPr>
              <a:t>16/08/2024</a:t>
            </a:fld>
            <a:endParaRPr lang="en-GB"/>
          </a:p>
        </p:txBody>
      </p:sp>
      <p:sp>
        <p:nvSpPr>
          <p:cNvPr id="5" name="Footer Placeholder 4"/>
          <p:cNvSpPr>
            <a:spLocks noGrp="1"/>
          </p:cNvSpPr>
          <p:nvPr>
            <p:ph type="ftr" sz="quarter" idx="3"/>
          </p:nvPr>
        </p:nvSpPr>
        <p:spPr>
          <a:xfrm>
            <a:off x="3030002" y="4768735"/>
            <a:ext cx="3087172" cy="273928"/>
          </a:xfrm>
          <a:prstGeom prst="rect">
            <a:avLst/>
          </a:prstGeom>
        </p:spPr>
        <p:txBody>
          <a:bodyPr vert="horz" lIns="91440" tIns="45720" rIns="91440" bIns="45720" rtlCol="0" anchor="ctr"/>
          <a:lstStyle>
            <a:lvl1pPr algn="ctr">
              <a:defRPr sz="900">
                <a:solidFill>
                  <a:schemeClr val="tx1">
                    <a:tint val="75000"/>
                  </a:schemeClr>
                </a:solidFill>
              </a:defRPr>
            </a:lvl1pPr>
          </a:lstStyle>
          <a:p>
            <a:pPr defTabSz="685983">
              <a:defRPr/>
            </a:pPr>
            <a:endParaRPr lang="en-GB"/>
          </a:p>
        </p:txBody>
      </p:sp>
      <p:sp>
        <p:nvSpPr>
          <p:cNvPr id="6" name="Slide Number Placeholder 5"/>
          <p:cNvSpPr>
            <a:spLocks noGrp="1"/>
          </p:cNvSpPr>
          <p:nvPr>
            <p:ph type="sldNum" sz="quarter" idx="4"/>
          </p:nvPr>
        </p:nvSpPr>
        <p:spPr>
          <a:xfrm>
            <a:off x="6460193" y="4768735"/>
            <a:ext cx="2058114" cy="273928"/>
          </a:xfrm>
          <a:prstGeom prst="rect">
            <a:avLst/>
          </a:prstGeom>
        </p:spPr>
        <p:txBody>
          <a:bodyPr vert="horz" lIns="91440" tIns="45720" rIns="91440" bIns="45720" rtlCol="0" anchor="ctr"/>
          <a:lstStyle>
            <a:lvl1pPr algn="r">
              <a:defRPr sz="900">
                <a:solidFill>
                  <a:schemeClr val="tx1">
                    <a:tint val="75000"/>
                  </a:schemeClr>
                </a:solidFill>
              </a:defRPr>
            </a:lvl1pPr>
          </a:lstStyle>
          <a:p>
            <a:pPr defTabSz="685983">
              <a:defRPr/>
            </a:pPr>
            <a:fld id="{16F86329-3CF8-4C14-BDA1-626E503EBA06}" type="slidenum">
              <a:rPr lang="en-GB" smtClean="0"/>
              <a:pPr defTabSz="685983">
                <a:defRPr/>
              </a:pPr>
              <a:t>‹#›</a:t>
            </a:fld>
            <a:endParaRPr lang="en-GB"/>
          </a:p>
        </p:txBody>
      </p:sp>
    </p:spTree>
    <p:extLst>
      <p:ext uri="{BB962C8B-B14F-4D97-AF65-F5344CB8AC3E}">
        <p14:creationId xmlns:p14="http://schemas.microsoft.com/office/powerpoint/2010/main" val="2203538283"/>
      </p:ext>
    </p:extLst>
  </p:cSld>
  <p:clrMap bg1="lt1" tx1="dk1" bg2="lt2" tx2="dk2" accent1="accent1" accent2="accent2" accent3="accent3" accent4="accent4" accent5="accent5" accent6="accent6" hlink="hlink" folHlink="folHlink"/>
  <p:sldLayoutIdLst>
    <p:sldLayoutId id="2147484221" r:id="rId1"/>
    <p:sldLayoutId id="2147484222" r:id="rId2"/>
    <p:sldLayoutId id="2147484223" r:id="rId3"/>
    <p:sldLayoutId id="2147484224" r:id="rId4"/>
    <p:sldLayoutId id="2147484225" r:id="rId5"/>
    <p:sldLayoutId id="2147484226" r:id="rId6"/>
    <p:sldLayoutId id="2147484227" r:id="rId7"/>
    <p:sldLayoutId id="2147484228" r:id="rId8"/>
    <p:sldLayoutId id="2147484229" r:id="rId9"/>
    <p:sldLayoutId id="2147484230" r:id="rId10"/>
    <p:sldLayoutId id="2147484231" r:id="rId11"/>
    <p:sldLayoutId id="2147484232" r:id="rId12"/>
    <p:sldLayoutId id="2147484115" r:id="rId13"/>
    <p:sldLayoutId id="2147484117" r:id="rId14"/>
    <p:sldLayoutId id="2147484118" r:id="rId15"/>
    <p:sldLayoutId id="2147484119" r:id="rId16"/>
    <p:sldLayoutId id="2147484120" r:id="rId17"/>
    <p:sldLayoutId id="2147484121" r:id="rId18"/>
    <p:sldLayoutId id="2147484122" r:id="rId19"/>
    <p:sldLayoutId id="2147484123" r:id="rId20"/>
    <p:sldLayoutId id="2147484124" r:id="rId21"/>
    <p:sldLayoutId id="2147484126" r:id="rId22"/>
    <p:sldLayoutId id="2147484127" r:id="rId23"/>
    <p:sldLayoutId id="2147484128" r:id="rId24"/>
    <p:sldLayoutId id="2147484129" r:id="rId25"/>
    <p:sldLayoutId id="2147484130" r:id="rId26"/>
    <p:sldLayoutId id="2147484131" r:id="rId27"/>
    <p:sldLayoutId id="2147484132" r:id="rId28"/>
    <p:sldLayoutId id="2147484133" r:id="rId29"/>
    <p:sldLayoutId id="2147484134" r:id="rId30"/>
    <p:sldLayoutId id="2147484135" r:id="rId31"/>
    <p:sldLayoutId id="2147484136" r:id="rId32"/>
    <p:sldLayoutId id="2147484137" r:id="rId33"/>
    <p:sldLayoutId id="2147484138" r:id="rId34"/>
    <p:sldLayoutId id="2147484139" r:id="rId35"/>
    <p:sldLayoutId id="2147484140" r:id="rId36"/>
  </p:sldLayoutIdLst>
  <p:txStyles>
    <p:titleStyle>
      <a:lvl1pPr algn="l" defTabSz="685983" rtl="0" eaLnBrk="1" latinLnBrk="0" hangingPunct="1">
        <a:lnSpc>
          <a:spcPct val="90000"/>
        </a:lnSpc>
        <a:spcBef>
          <a:spcPct val="0"/>
        </a:spcBef>
        <a:buNone/>
        <a:defRPr sz="3301" kern="1200">
          <a:solidFill>
            <a:schemeClr val="tx1"/>
          </a:solidFill>
          <a:latin typeface="+mj-lt"/>
          <a:ea typeface="+mj-ea"/>
          <a:cs typeface="+mj-cs"/>
        </a:defRPr>
      </a:lvl1pPr>
    </p:titleStyle>
    <p:bodyStyle>
      <a:lvl1pPr marL="171496" indent="-171496" algn="l" defTabSz="685983" rtl="0" eaLnBrk="1" latinLnBrk="0" hangingPunct="1">
        <a:lnSpc>
          <a:spcPct val="90000"/>
        </a:lnSpc>
        <a:spcBef>
          <a:spcPts val="750"/>
        </a:spcBef>
        <a:buFont typeface="Arial" panose="020B0604020202020204" pitchFamily="34" charset="0"/>
        <a:buChar char="•"/>
        <a:defRPr sz="2101" kern="1200">
          <a:solidFill>
            <a:schemeClr val="tx1"/>
          </a:solidFill>
          <a:latin typeface="+mn-lt"/>
          <a:ea typeface="+mn-ea"/>
          <a:cs typeface="+mn-cs"/>
        </a:defRPr>
      </a:lvl1pPr>
      <a:lvl2pPr marL="514487" indent="-171496" algn="l" defTabSz="685983"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479" indent="-171496" algn="l" defTabSz="685983"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470" indent="-171496" algn="l" defTabSz="6859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461" indent="-171496" algn="l" defTabSz="6859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6453" indent="-171496" algn="l" defTabSz="6859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9444" indent="-171496" algn="l" defTabSz="6859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2436" indent="-171496" algn="l" defTabSz="6859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5427" indent="-171496" algn="l" defTabSz="6859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p:bodyStyle>
    <p:otherStyle>
      <a:defPPr>
        <a:defRPr lang="en-US"/>
      </a:defPPr>
      <a:lvl1pPr marL="0" algn="l" defTabSz="685983" rtl="0" eaLnBrk="1" latinLnBrk="0" hangingPunct="1">
        <a:defRPr sz="1350" kern="1200">
          <a:solidFill>
            <a:schemeClr val="tx1"/>
          </a:solidFill>
          <a:latin typeface="+mn-lt"/>
          <a:ea typeface="+mn-ea"/>
          <a:cs typeface="+mn-cs"/>
        </a:defRPr>
      </a:lvl1pPr>
      <a:lvl2pPr marL="342991" algn="l" defTabSz="685983" rtl="0" eaLnBrk="1" latinLnBrk="0" hangingPunct="1">
        <a:defRPr sz="1350" kern="1200">
          <a:solidFill>
            <a:schemeClr val="tx1"/>
          </a:solidFill>
          <a:latin typeface="+mn-lt"/>
          <a:ea typeface="+mn-ea"/>
          <a:cs typeface="+mn-cs"/>
        </a:defRPr>
      </a:lvl2pPr>
      <a:lvl3pPr marL="685983" algn="l" defTabSz="685983" rtl="0" eaLnBrk="1" latinLnBrk="0" hangingPunct="1">
        <a:defRPr sz="1350" kern="1200">
          <a:solidFill>
            <a:schemeClr val="tx1"/>
          </a:solidFill>
          <a:latin typeface="+mn-lt"/>
          <a:ea typeface="+mn-ea"/>
          <a:cs typeface="+mn-cs"/>
        </a:defRPr>
      </a:lvl3pPr>
      <a:lvl4pPr marL="1028974" algn="l" defTabSz="685983" rtl="0" eaLnBrk="1" latinLnBrk="0" hangingPunct="1">
        <a:defRPr sz="1350" kern="1200">
          <a:solidFill>
            <a:schemeClr val="tx1"/>
          </a:solidFill>
          <a:latin typeface="+mn-lt"/>
          <a:ea typeface="+mn-ea"/>
          <a:cs typeface="+mn-cs"/>
        </a:defRPr>
      </a:lvl4pPr>
      <a:lvl5pPr marL="1371966" algn="l" defTabSz="685983" rtl="0" eaLnBrk="1" latinLnBrk="0" hangingPunct="1">
        <a:defRPr sz="1350" kern="1200">
          <a:solidFill>
            <a:schemeClr val="tx1"/>
          </a:solidFill>
          <a:latin typeface="+mn-lt"/>
          <a:ea typeface="+mn-ea"/>
          <a:cs typeface="+mn-cs"/>
        </a:defRPr>
      </a:lvl5pPr>
      <a:lvl6pPr marL="1714957" algn="l" defTabSz="685983" rtl="0" eaLnBrk="1" latinLnBrk="0" hangingPunct="1">
        <a:defRPr sz="1350" kern="1200">
          <a:solidFill>
            <a:schemeClr val="tx1"/>
          </a:solidFill>
          <a:latin typeface="+mn-lt"/>
          <a:ea typeface="+mn-ea"/>
          <a:cs typeface="+mn-cs"/>
        </a:defRPr>
      </a:lvl6pPr>
      <a:lvl7pPr marL="2057949" algn="l" defTabSz="685983" rtl="0" eaLnBrk="1" latinLnBrk="0" hangingPunct="1">
        <a:defRPr sz="1350" kern="1200">
          <a:solidFill>
            <a:schemeClr val="tx1"/>
          </a:solidFill>
          <a:latin typeface="+mn-lt"/>
          <a:ea typeface="+mn-ea"/>
          <a:cs typeface="+mn-cs"/>
        </a:defRPr>
      </a:lvl7pPr>
      <a:lvl8pPr marL="2400940" algn="l" defTabSz="685983" rtl="0" eaLnBrk="1" latinLnBrk="0" hangingPunct="1">
        <a:defRPr sz="1350" kern="1200">
          <a:solidFill>
            <a:schemeClr val="tx1"/>
          </a:solidFill>
          <a:latin typeface="+mn-lt"/>
          <a:ea typeface="+mn-ea"/>
          <a:cs typeface="+mn-cs"/>
        </a:defRPr>
      </a:lvl8pPr>
      <a:lvl9pPr marL="2743932" algn="l" defTabSz="685983" rtl="0" eaLnBrk="1" latinLnBrk="0" hangingPunct="1">
        <a:defRPr sz="1350" kern="1200">
          <a:solidFill>
            <a:schemeClr val="tx1"/>
          </a:solidFill>
          <a:latin typeface="+mn-lt"/>
          <a:ea typeface="+mn-ea"/>
          <a:cs typeface="+mn-cs"/>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28869" y="273929"/>
            <a:ext cx="7889438" cy="994479"/>
          </a:xfrm>
          <a:prstGeom prst="rect">
            <a:avLst/>
          </a:prstGeom>
        </p:spPr>
        <p:txBody>
          <a:bodyPr vert="horz" lIns="91440" tIns="45720" rIns="91440" bIns="45720" rtlCol="0" anchor="ctr">
            <a:normAutofit/>
          </a:bodyPr>
          <a:lstStyle/>
          <a:p>
            <a:r>
              <a:rPr lang="en-US"/>
              <a:t>Click to edit Master title style</a:t>
            </a:r>
            <a:endParaRPr lang="en-US" dirty="0"/>
          </a:p>
        </p:txBody>
      </p:sp>
      <p:sp>
        <p:nvSpPr>
          <p:cNvPr id="3" name="Text Placeholder 2"/>
          <p:cNvSpPr>
            <a:spLocks noGrp="1"/>
          </p:cNvSpPr>
          <p:nvPr>
            <p:ph type="body" idx="1"/>
          </p:nvPr>
        </p:nvSpPr>
        <p:spPr>
          <a:xfrm>
            <a:off x="628869" y="1369642"/>
            <a:ext cx="7889438" cy="3264511"/>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2"/>
          </p:nvPr>
        </p:nvSpPr>
        <p:spPr>
          <a:xfrm>
            <a:off x="628868" y="4768735"/>
            <a:ext cx="2058114" cy="273928"/>
          </a:xfrm>
          <a:prstGeom prst="rect">
            <a:avLst/>
          </a:prstGeom>
        </p:spPr>
        <p:txBody>
          <a:bodyPr vert="horz" lIns="91440" tIns="45720" rIns="91440" bIns="45720" rtlCol="0" anchor="ctr"/>
          <a:lstStyle>
            <a:lvl1pPr algn="l">
              <a:defRPr sz="900">
                <a:solidFill>
                  <a:schemeClr val="tx1">
                    <a:tint val="75000"/>
                  </a:schemeClr>
                </a:solidFill>
              </a:defRPr>
            </a:lvl1pPr>
          </a:lstStyle>
          <a:p>
            <a:pPr defTabSz="685983">
              <a:defRPr/>
            </a:pPr>
            <a:fld id="{D10F2C41-D146-4299-8CF7-AAADEF542A8B}" type="datetimeFigureOut">
              <a:rPr lang="en-GB" smtClean="0"/>
              <a:pPr defTabSz="685983">
                <a:defRPr/>
              </a:pPr>
              <a:t>16/08/2024</a:t>
            </a:fld>
            <a:endParaRPr lang="en-GB"/>
          </a:p>
        </p:txBody>
      </p:sp>
      <p:sp>
        <p:nvSpPr>
          <p:cNvPr id="5" name="Footer Placeholder 4"/>
          <p:cNvSpPr>
            <a:spLocks noGrp="1"/>
          </p:cNvSpPr>
          <p:nvPr>
            <p:ph type="ftr" sz="quarter" idx="3"/>
          </p:nvPr>
        </p:nvSpPr>
        <p:spPr>
          <a:xfrm>
            <a:off x="3030002" y="4768735"/>
            <a:ext cx="3087172" cy="273928"/>
          </a:xfrm>
          <a:prstGeom prst="rect">
            <a:avLst/>
          </a:prstGeom>
        </p:spPr>
        <p:txBody>
          <a:bodyPr vert="horz" lIns="91440" tIns="45720" rIns="91440" bIns="45720" rtlCol="0" anchor="ctr"/>
          <a:lstStyle>
            <a:lvl1pPr algn="ctr">
              <a:defRPr sz="900">
                <a:solidFill>
                  <a:schemeClr val="tx1">
                    <a:tint val="75000"/>
                  </a:schemeClr>
                </a:solidFill>
              </a:defRPr>
            </a:lvl1pPr>
          </a:lstStyle>
          <a:p>
            <a:pPr defTabSz="685983">
              <a:defRPr/>
            </a:pPr>
            <a:endParaRPr lang="en-GB"/>
          </a:p>
        </p:txBody>
      </p:sp>
      <p:sp>
        <p:nvSpPr>
          <p:cNvPr id="6" name="Slide Number Placeholder 5"/>
          <p:cNvSpPr>
            <a:spLocks noGrp="1"/>
          </p:cNvSpPr>
          <p:nvPr>
            <p:ph type="sldNum" sz="quarter" idx="4"/>
          </p:nvPr>
        </p:nvSpPr>
        <p:spPr>
          <a:xfrm>
            <a:off x="6460193" y="4768735"/>
            <a:ext cx="2058114" cy="273928"/>
          </a:xfrm>
          <a:prstGeom prst="rect">
            <a:avLst/>
          </a:prstGeom>
        </p:spPr>
        <p:txBody>
          <a:bodyPr vert="horz" lIns="91440" tIns="45720" rIns="91440" bIns="45720" rtlCol="0" anchor="ctr"/>
          <a:lstStyle>
            <a:lvl1pPr algn="r">
              <a:defRPr sz="900">
                <a:solidFill>
                  <a:schemeClr val="tx1">
                    <a:tint val="75000"/>
                  </a:schemeClr>
                </a:solidFill>
              </a:defRPr>
            </a:lvl1pPr>
          </a:lstStyle>
          <a:p>
            <a:pPr defTabSz="685983">
              <a:defRPr/>
            </a:pPr>
            <a:fld id="{16F86329-3CF8-4C14-BDA1-626E503EBA06}" type="slidenum">
              <a:rPr lang="en-GB" smtClean="0"/>
              <a:pPr defTabSz="685983">
                <a:defRPr/>
              </a:pPr>
              <a:t>‹#›</a:t>
            </a:fld>
            <a:endParaRPr lang="en-GB"/>
          </a:p>
        </p:txBody>
      </p:sp>
    </p:spTree>
    <p:extLst>
      <p:ext uri="{BB962C8B-B14F-4D97-AF65-F5344CB8AC3E}">
        <p14:creationId xmlns:p14="http://schemas.microsoft.com/office/powerpoint/2010/main" val="629920532"/>
      </p:ext>
    </p:extLst>
  </p:cSld>
  <p:clrMap bg1="lt1" tx1="dk1" bg2="lt2" tx2="dk2" accent1="accent1" accent2="accent2" accent3="accent3" accent4="accent4" accent5="accent5" accent6="accent6" hlink="hlink" folHlink="folHlink"/>
  <p:sldLayoutIdLst>
    <p:sldLayoutId id="2147484234" r:id="rId1"/>
    <p:sldLayoutId id="2147484235" r:id="rId2"/>
    <p:sldLayoutId id="2147484236" r:id="rId3"/>
    <p:sldLayoutId id="2147484237" r:id="rId4"/>
    <p:sldLayoutId id="2147484238" r:id="rId5"/>
    <p:sldLayoutId id="2147484239" r:id="rId6"/>
    <p:sldLayoutId id="2147484240" r:id="rId7"/>
    <p:sldLayoutId id="2147484241" r:id="rId8"/>
    <p:sldLayoutId id="2147484242" r:id="rId9"/>
    <p:sldLayoutId id="2147484243" r:id="rId10"/>
    <p:sldLayoutId id="2147484244" r:id="rId11"/>
    <p:sldLayoutId id="2147484245" r:id="rId12"/>
    <p:sldLayoutId id="2147483976" r:id="rId13"/>
    <p:sldLayoutId id="2147483989" r:id="rId14"/>
    <p:sldLayoutId id="2147484014" r:id="rId15"/>
    <p:sldLayoutId id="2147484015" r:id="rId16"/>
  </p:sldLayoutIdLst>
  <p:txStyles>
    <p:titleStyle>
      <a:lvl1pPr algn="l" defTabSz="685983" rtl="0" eaLnBrk="1" latinLnBrk="0" hangingPunct="1">
        <a:lnSpc>
          <a:spcPct val="90000"/>
        </a:lnSpc>
        <a:spcBef>
          <a:spcPct val="0"/>
        </a:spcBef>
        <a:buNone/>
        <a:defRPr sz="3301" kern="1200">
          <a:solidFill>
            <a:schemeClr val="tx1"/>
          </a:solidFill>
          <a:latin typeface="+mj-lt"/>
          <a:ea typeface="+mj-ea"/>
          <a:cs typeface="+mj-cs"/>
        </a:defRPr>
      </a:lvl1pPr>
    </p:titleStyle>
    <p:bodyStyle>
      <a:lvl1pPr marL="171496" indent="-171496" algn="l" defTabSz="685983" rtl="0" eaLnBrk="1" latinLnBrk="0" hangingPunct="1">
        <a:lnSpc>
          <a:spcPct val="90000"/>
        </a:lnSpc>
        <a:spcBef>
          <a:spcPts val="750"/>
        </a:spcBef>
        <a:buFont typeface="Arial" panose="020B0604020202020204" pitchFamily="34" charset="0"/>
        <a:buChar char="•"/>
        <a:defRPr sz="2101" kern="1200">
          <a:solidFill>
            <a:schemeClr val="tx1"/>
          </a:solidFill>
          <a:latin typeface="+mn-lt"/>
          <a:ea typeface="+mn-ea"/>
          <a:cs typeface="+mn-cs"/>
        </a:defRPr>
      </a:lvl1pPr>
      <a:lvl2pPr marL="514487" indent="-171496" algn="l" defTabSz="685983"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479" indent="-171496" algn="l" defTabSz="685983"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470" indent="-171496" algn="l" defTabSz="6859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461" indent="-171496" algn="l" defTabSz="6859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6453" indent="-171496" algn="l" defTabSz="6859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9444" indent="-171496" algn="l" defTabSz="6859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2436" indent="-171496" algn="l" defTabSz="6859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5427" indent="-171496" algn="l" defTabSz="6859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p:bodyStyle>
    <p:otherStyle>
      <a:defPPr>
        <a:defRPr lang="en-US"/>
      </a:defPPr>
      <a:lvl1pPr marL="0" algn="l" defTabSz="685983" rtl="0" eaLnBrk="1" latinLnBrk="0" hangingPunct="1">
        <a:defRPr sz="1350" kern="1200">
          <a:solidFill>
            <a:schemeClr val="tx1"/>
          </a:solidFill>
          <a:latin typeface="+mn-lt"/>
          <a:ea typeface="+mn-ea"/>
          <a:cs typeface="+mn-cs"/>
        </a:defRPr>
      </a:lvl1pPr>
      <a:lvl2pPr marL="342991" algn="l" defTabSz="685983" rtl="0" eaLnBrk="1" latinLnBrk="0" hangingPunct="1">
        <a:defRPr sz="1350" kern="1200">
          <a:solidFill>
            <a:schemeClr val="tx1"/>
          </a:solidFill>
          <a:latin typeface="+mn-lt"/>
          <a:ea typeface="+mn-ea"/>
          <a:cs typeface="+mn-cs"/>
        </a:defRPr>
      </a:lvl2pPr>
      <a:lvl3pPr marL="685983" algn="l" defTabSz="685983" rtl="0" eaLnBrk="1" latinLnBrk="0" hangingPunct="1">
        <a:defRPr sz="1350" kern="1200">
          <a:solidFill>
            <a:schemeClr val="tx1"/>
          </a:solidFill>
          <a:latin typeface="+mn-lt"/>
          <a:ea typeface="+mn-ea"/>
          <a:cs typeface="+mn-cs"/>
        </a:defRPr>
      </a:lvl3pPr>
      <a:lvl4pPr marL="1028974" algn="l" defTabSz="685983" rtl="0" eaLnBrk="1" latinLnBrk="0" hangingPunct="1">
        <a:defRPr sz="1350" kern="1200">
          <a:solidFill>
            <a:schemeClr val="tx1"/>
          </a:solidFill>
          <a:latin typeface="+mn-lt"/>
          <a:ea typeface="+mn-ea"/>
          <a:cs typeface="+mn-cs"/>
        </a:defRPr>
      </a:lvl4pPr>
      <a:lvl5pPr marL="1371966" algn="l" defTabSz="685983" rtl="0" eaLnBrk="1" latinLnBrk="0" hangingPunct="1">
        <a:defRPr sz="1350" kern="1200">
          <a:solidFill>
            <a:schemeClr val="tx1"/>
          </a:solidFill>
          <a:latin typeface="+mn-lt"/>
          <a:ea typeface="+mn-ea"/>
          <a:cs typeface="+mn-cs"/>
        </a:defRPr>
      </a:lvl5pPr>
      <a:lvl6pPr marL="1714957" algn="l" defTabSz="685983" rtl="0" eaLnBrk="1" latinLnBrk="0" hangingPunct="1">
        <a:defRPr sz="1350" kern="1200">
          <a:solidFill>
            <a:schemeClr val="tx1"/>
          </a:solidFill>
          <a:latin typeface="+mn-lt"/>
          <a:ea typeface="+mn-ea"/>
          <a:cs typeface="+mn-cs"/>
        </a:defRPr>
      </a:lvl6pPr>
      <a:lvl7pPr marL="2057949" algn="l" defTabSz="685983" rtl="0" eaLnBrk="1" latinLnBrk="0" hangingPunct="1">
        <a:defRPr sz="1350" kern="1200">
          <a:solidFill>
            <a:schemeClr val="tx1"/>
          </a:solidFill>
          <a:latin typeface="+mn-lt"/>
          <a:ea typeface="+mn-ea"/>
          <a:cs typeface="+mn-cs"/>
        </a:defRPr>
      </a:lvl7pPr>
      <a:lvl8pPr marL="2400940" algn="l" defTabSz="685983" rtl="0" eaLnBrk="1" latinLnBrk="0" hangingPunct="1">
        <a:defRPr sz="1350" kern="1200">
          <a:solidFill>
            <a:schemeClr val="tx1"/>
          </a:solidFill>
          <a:latin typeface="+mn-lt"/>
          <a:ea typeface="+mn-ea"/>
          <a:cs typeface="+mn-cs"/>
        </a:defRPr>
      </a:lvl8pPr>
      <a:lvl9pPr marL="2743932" algn="l" defTabSz="685983" rtl="0" eaLnBrk="1" latinLnBrk="0" hangingPunct="1">
        <a:defRPr sz="1350" kern="1200">
          <a:solidFill>
            <a:schemeClr val="tx1"/>
          </a:solidFill>
          <a:latin typeface="+mn-lt"/>
          <a:ea typeface="+mn-ea"/>
          <a:cs typeface="+mn-cs"/>
        </a:defRPr>
      </a:lvl9pPr>
    </p:otherStyle>
  </p:txStyles>
</p:sldMaster>
</file>

<file path=ppt/slideMasters/slideMaster8.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28869" y="273929"/>
            <a:ext cx="7889438" cy="994479"/>
          </a:xfrm>
          <a:prstGeom prst="rect">
            <a:avLst/>
          </a:prstGeom>
        </p:spPr>
        <p:txBody>
          <a:bodyPr vert="horz" lIns="91440" tIns="45720" rIns="91440" bIns="45720" rtlCol="0" anchor="ctr">
            <a:normAutofit/>
          </a:bodyPr>
          <a:lstStyle/>
          <a:p>
            <a:r>
              <a:rPr lang="en-US"/>
              <a:t>Click to edit Master title style</a:t>
            </a:r>
            <a:endParaRPr lang="en-US" dirty="0"/>
          </a:p>
        </p:txBody>
      </p:sp>
      <p:sp>
        <p:nvSpPr>
          <p:cNvPr id="3" name="Text Placeholder 2"/>
          <p:cNvSpPr>
            <a:spLocks noGrp="1"/>
          </p:cNvSpPr>
          <p:nvPr>
            <p:ph type="body" idx="1"/>
          </p:nvPr>
        </p:nvSpPr>
        <p:spPr>
          <a:xfrm>
            <a:off x="628869" y="1369642"/>
            <a:ext cx="7889438" cy="3264511"/>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2"/>
          </p:nvPr>
        </p:nvSpPr>
        <p:spPr>
          <a:xfrm>
            <a:off x="628868" y="4768735"/>
            <a:ext cx="2058114" cy="273928"/>
          </a:xfrm>
          <a:prstGeom prst="rect">
            <a:avLst/>
          </a:prstGeom>
        </p:spPr>
        <p:txBody>
          <a:bodyPr vert="horz" lIns="91440" tIns="45720" rIns="91440" bIns="45720" rtlCol="0" anchor="ctr"/>
          <a:lstStyle>
            <a:lvl1pPr algn="l">
              <a:defRPr sz="900">
                <a:solidFill>
                  <a:schemeClr val="tx1">
                    <a:tint val="75000"/>
                  </a:schemeClr>
                </a:solidFill>
              </a:defRPr>
            </a:lvl1pPr>
          </a:lstStyle>
          <a:p>
            <a:pPr defTabSz="685983">
              <a:defRPr/>
            </a:pPr>
            <a:fld id="{D10F2C41-D146-4299-8CF7-AAADEF542A8B}" type="datetimeFigureOut">
              <a:rPr lang="en-GB" smtClean="0"/>
              <a:pPr defTabSz="685983">
                <a:defRPr/>
              </a:pPr>
              <a:t>16/08/2024</a:t>
            </a:fld>
            <a:endParaRPr lang="en-GB"/>
          </a:p>
        </p:txBody>
      </p:sp>
      <p:sp>
        <p:nvSpPr>
          <p:cNvPr id="5" name="Footer Placeholder 4"/>
          <p:cNvSpPr>
            <a:spLocks noGrp="1"/>
          </p:cNvSpPr>
          <p:nvPr>
            <p:ph type="ftr" sz="quarter" idx="3"/>
          </p:nvPr>
        </p:nvSpPr>
        <p:spPr>
          <a:xfrm>
            <a:off x="3030002" y="4768735"/>
            <a:ext cx="3087172" cy="273928"/>
          </a:xfrm>
          <a:prstGeom prst="rect">
            <a:avLst/>
          </a:prstGeom>
        </p:spPr>
        <p:txBody>
          <a:bodyPr vert="horz" lIns="91440" tIns="45720" rIns="91440" bIns="45720" rtlCol="0" anchor="ctr"/>
          <a:lstStyle>
            <a:lvl1pPr algn="ctr">
              <a:defRPr sz="900">
                <a:solidFill>
                  <a:schemeClr val="tx1">
                    <a:tint val="75000"/>
                  </a:schemeClr>
                </a:solidFill>
              </a:defRPr>
            </a:lvl1pPr>
          </a:lstStyle>
          <a:p>
            <a:pPr defTabSz="685983">
              <a:defRPr/>
            </a:pPr>
            <a:endParaRPr lang="en-GB"/>
          </a:p>
        </p:txBody>
      </p:sp>
      <p:sp>
        <p:nvSpPr>
          <p:cNvPr id="6" name="Slide Number Placeholder 5"/>
          <p:cNvSpPr>
            <a:spLocks noGrp="1"/>
          </p:cNvSpPr>
          <p:nvPr>
            <p:ph type="sldNum" sz="quarter" idx="4"/>
          </p:nvPr>
        </p:nvSpPr>
        <p:spPr>
          <a:xfrm>
            <a:off x="6460193" y="4768735"/>
            <a:ext cx="2058114" cy="273928"/>
          </a:xfrm>
          <a:prstGeom prst="rect">
            <a:avLst/>
          </a:prstGeom>
        </p:spPr>
        <p:txBody>
          <a:bodyPr vert="horz" lIns="91440" tIns="45720" rIns="91440" bIns="45720" rtlCol="0" anchor="ctr"/>
          <a:lstStyle>
            <a:lvl1pPr algn="r">
              <a:defRPr sz="900">
                <a:solidFill>
                  <a:schemeClr val="tx1">
                    <a:tint val="75000"/>
                  </a:schemeClr>
                </a:solidFill>
              </a:defRPr>
            </a:lvl1pPr>
          </a:lstStyle>
          <a:p>
            <a:pPr defTabSz="685983">
              <a:defRPr/>
            </a:pPr>
            <a:fld id="{16F86329-3CF8-4C14-BDA1-626E503EBA06}" type="slidenum">
              <a:rPr lang="en-GB" smtClean="0"/>
              <a:pPr defTabSz="685983">
                <a:defRPr/>
              </a:pPr>
              <a:t>‹#›</a:t>
            </a:fld>
            <a:endParaRPr lang="en-GB"/>
          </a:p>
        </p:txBody>
      </p:sp>
    </p:spTree>
    <p:extLst>
      <p:ext uri="{BB962C8B-B14F-4D97-AF65-F5344CB8AC3E}">
        <p14:creationId xmlns:p14="http://schemas.microsoft.com/office/powerpoint/2010/main" val="1145002764"/>
      </p:ext>
    </p:extLst>
  </p:cSld>
  <p:clrMap bg1="lt1" tx1="dk1" bg2="lt2" tx2="dk2" accent1="accent1" accent2="accent2" accent3="accent3" accent4="accent4" accent5="accent5" accent6="accent6" hlink="hlink" folHlink="folHlink"/>
  <p:sldLayoutIdLst>
    <p:sldLayoutId id="2147484247" r:id="rId1"/>
    <p:sldLayoutId id="2147484248" r:id="rId2"/>
    <p:sldLayoutId id="2147484249" r:id="rId3"/>
    <p:sldLayoutId id="2147484250" r:id="rId4"/>
    <p:sldLayoutId id="2147484251" r:id="rId5"/>
    <p:sldLayoutId id="2147484252" r:id="rId6"/>
    <p:sldLayoutId id="2147484253" r:id="rId7"/>
    <p:sldLayoutId id="2147484254" r:id="rId8"/>
    <p:sldLayoutId id="2147484255" r:id="rId9"/>
    <p:sldLayoutId id="2147484256" r:id="rId10"/>
    <p:sldLayoutId id="2147484257" r:id="rId11"/>
    <p:sldLayoutId id="2147484258" r:id="rId12"/>
    <p:sldLayoutId id="2147484047" r:id="rId13"/>
    <p:sldLayoutId id="2147484060" r:id="rId14"/>
    <p:sldLayoutId id="2147484085" r:id="rId15"/>
    <p:sldLayoutId id="2147484086" r:id="rId16"/>
  </p:sldLayoutIdLst>
  <p:txStyles>
    <p:titleStyle>
      <a:lvl1pPr algn="l" defTabSz="685983" rtl="0" eaLnBrk="1" latinLnBrk="0" hangingPunct="1">
        <a:lnSpc>
          <a:spcPct val="90000"/>
        </a:lnSpc>
        <a:spcBef>
          <a:spcPct val="0"/>
        </a:spcBef>
        <a:buNone/>
        <a:defRPr sz="3301" kern="1200">
          <a:solidFill>
            <a:schemeClr val="tx1"/>
          </a:solidFill>
          <a:latin typeface="+mj-lt"/>
          <a:ea typeface="+mj-ea"/>
          <a:cs typeface="+mj-cs"/>
        </a:defRPr>
      </a:lvl1pPr>
    </p:titleStyle>
    <p:bodyStyle>
      <a:lvl1pPr marL="171496" indent="-171496" algn="l" defTabSz="685983" rtl="0" eaLnBrk="1" latinLnBrk="0" hangingPunct="1">
        <a:lnSpc>
          <a:spcPct val="90000"/>
        </a:lnSpc>
        <a:spcBef>
          <a:spcPts val="750"/>
        </a:spcBef>
        <a:buFont typeface="Arial" panose="020B0604020202020204" pitchFamily="34" charset="0"/>
        <a:buChar char="•"/>
        <a:defRPr sz="2101" kern="1200">
          <a:solidFill>
            <a:schemeClr val="tx1"/>
          </a:solidFill>
          <a:latin typeface="+mn-lt"/>
          <a:ea typeface="+mn-ea"/>
          <a:cs typeface="+mn-cs"/>
        </a:defRPr>
      </a:lvl1pPr>
      <a:lvl2pPr marL="514487" indent="-171496" algn="l" defTabSz="685983"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479" indent="-171496" algn="l" defTabSz="685983"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470" indent="-171496" algn="l" defTabSz="6859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461" indent="-171496" algn="l" defTabSz="6859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6453" indent="-171496" algn="l" defTabSz="6859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9444" indent="-171496" algn="l" defTabSz="6859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2436" indent="-171496" algn="l" defTabSz="6859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5427" indent="-171496" algn="l" defTabSz="6859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p:bodyStyle>
    <p:otherStyle>
      <a:defPPr>
        <a:defRPr lang="en-US"/>
      </a:defPPr>
      <a:lvl1pPr marL="0" algn="l" defTabSz="685983" rtl="0" eaLnBrk="1" latinLnBrk="0" hangingPunct="1">
        <a:defRPr sz="1350" kern="1200">
          <a:solidFill>
            <a:schemeClr val="tx1"/>
          </a:solidFill>
          <a:latin typeface="+mn-lt"/>
          <a:ea typeface="+mn-ea"/>
          <a:cs typeface="+mn-cs"/>
        </a:defRPr>
      </a:lvl1pPr>
      <a:lvl2pPr marL="342991" algn="l" defTabSz="685983" rtl="0" eaLnBrk="1" latinLnBrk="0" hangingPunct="1">
        <a:defRPr sz="1350" kern="1200">
          <a:solidFill>
            <a:schemeClr val="tx1"/>
          </a:solidFill>
          <a:latin typeface="+mn-lt"/>
          <a:ea typeface="+mn-ea"/>
          <a:cs typeface="+mn-cs"/>
        </a:defRPr>
      </a:lvl2pPr>
      <a:lvl3pPr marL="685983" algn="l" defTabSz="685983" rtl="0" eaLnBrk="1" latinLnBrk="0" hangingPunct="1">
        <a:defRPr sz="1350" kern="1200">
          <a:solidFill>
            <a:schemeClr val="tx1"/>
          </a:solidFill>
          <a:latin typeface="+mn-lt"/>
          <a:ea typeface="+mn-ea"/>
          <a:cs typeface="+mn-cs"/>
        </a:defRPr>
      </a:lvl3pPr>
      <a:lvl4pPr marL="1028974" algn="l" defTabSz="685983" rtl="0" eaLnBrk="1" latinLnBrk="0" hangingPunct="1">
        <a:defRPr sz="1350" kern="1200">
          <a:solidFill>
            <a:schemeClr val="tx1"/>
          </a:solidFill>
          <a:latin typeface="+mn-lt"/>
          <a:ea typeface="+mn-ea"/>
          <a:cs typeface="+mn-cs"/>
        </a:defRPr>
      </a:lvl4pPr>
      <a:lvl5pPr marL="1371966" algn="l" defTabSz="685983" rtl="0" eaLnBrk="1" latinLnBrk="0" hangingPunct="1">
        <a:defRPr sz="1350" kern="1200">
          <a:solidFill>
            <a:schemeClr val="tx1"/>
          </a:solidFill>
          <a:latin typeface="+mn-lt"/>
          <a:ea typeface="+mn-ea"/>
          <a:cs typeface="+mn-cs"/>
        </a:defRPr>
      </a:lvl5pPr>
      <a:lvl6pPr marL="1714957" algn="l" defTabSz="685983" rtl="0" eaLnBrk="1" latinLnBrk="0" hangingPunct="1">
        <a:defRPr sz="1350" kern="1200">
          <a:solidFill>
            <a:schemeClr val="tx1"/>
          </a:solidFill>
          <a:latin typeface="+mn-lt"/>
          <a:ea typeface="+mn-ea"/>
          <a:cs typeface="+mn-cs"/>
        </a:defRPr>
      </a:lvl6pPr>
      <a:lvl7pPr marL="2057949" algn="l" defTabSz="685983" rtl="0" eaLnBrk="1" latinLnBrk="0" hangingPunct="1">
        <a:defRPr sz="1350" kern="1200">
          <a:solidFill>
            <a:schemeClr val="tx1"/>
          </a:solidFill>
          <a:latin typeface="+mn-lt"/>
          <a:ea typeface="+mn-ea"/>
          <a:cs typeface="+mn-cs"/>
        </a:defRPr>
      </a:lvl7pPr>
      <a:lvl8pPr marL="2400940" algn="l" defTabSz="685983" rtl="0" eaLnBrk="1" latinLnBrk="0" hangingPunct="1">
        <a:defRPr sz="1350" kern="1200">
          <a:solidFill>
            <a:schemeClr val="tx1"/>
          </a:solidFill>
          <a:latin typeface="+mn-lt"/>
          <a:ea typeface="+mn-ea"/>
          <a:cs typeface="+mn-cs"/>
        </a:defRPr>
      </a:lvl8pPr>
      <a:lvl9pPr marL="2743932" algn="l" defTabSz="685983" rtl="0" eaLnBrk="1" latinLnBrk="0" hangingPunct="1">
        <a:defRPr sz="1350" kern="1200">
          <a:solidFill>
            <a:schemeClr val="tx1"/>
          </a:solidFill>
          <a:latin typeface="+mn-lt"/>
          <a:ea typeface="+mn-ea"/>
          <a:cs typeface="+mn-cs"/>
        </a:defRPr>
      </a:lvl9pPr>
    </p:otherStyle>
  </p:txStyles>
</p:sldMaster>
</file>

<file path=ppt/slideMasters/slideMaster9.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28869" y="273929"/>
            <a:ext cx="7889438" cy="994479"/>
          </a:xfrm>
          <a:prstGeom prst="rect">
            <a:avLst/>
          </a:prstGeom>
        </p:spPr>
        <p:txBody>
          <a:bodyPr vert="horz" lIns="91440" tIns="45720" rIns="91440" bIns="45720" rtlCol="0" anchor="ctr">
            <a:normAutofit/>
          </a:bodyPr>
          <a:lstStyle/>
          <a:p>
            <a:r>
              <a:rPr lang="en-US"/>
              <a:t>Click to edit Master title style</a:t>
            </a:r>
            <a:endParaRPr lang="en-US" dirty="0"/>
          </a:p>
        </p:txBody>
      </p:sp>
      <p:sp>
        <p:nvSpPr>
          <p:cNvPr id="3" name="Text Placeholder 2"/>
          <p:cNvSpPr>
            <a:spLocks noGrp="1"/>
          </p:cNvSpPr>
          <p:nvPr>
            <p:ph type="body" idx="1"/>
          </p:nvPr>
        </p:nvSpPr>
        <p:spPr>
          <a:xfrm>
            <a:off x="628869" y="1369642"/>
            <a:ext cx="7889438" cy="3264511"/>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2"/>
          </p:nvPr>
        </p:nvSpPr>
        <p:spPr>
          <a:xfrm>
            <a:off x="628868" y="4768735"/>
            <a:ext cx="2058114" cy="273928"/>
          </a:xfrm>
          <a:prstGeom prst="rect">
            <a:avLst/>
          </a:prstGeom>
        </p:spPr>
        <p:txBody>
          <a:bodyPr vert="horz" lIns="91440" tIns="45720" rIns="91440" bIns="45720" rtlCol="0" anchor="ctr"/>
          <a:lstStyle>
            <a:lvl1pPr algn="l">
              <a:defRPr sz="900">
                <a:solidFill>
                  <a:schemeClr val="tx1">
                    <a:tint val="75000"/>
                  </a:schemeClr>
                </a:solidFill>
              </a:defRPr>
            </a:lvl1pPr>
          </a:lstStyle>
          <a:p>
            <a:pPr defTabSz="685983">
              <a:defRPr/>
            </a:pPr>
            <a:fld id="{D10F2C41-D146-4299-8CF7-AAADEF542A8B}" type="datetimeFigureOut">
              <a:rPr lang="en-GB" smtClean="0"/>
              <a:pPr defTabSz="685983">
                <a:defRPr/>
              </a:pPr>
              <a:t>16/08/2024</a:t>
            </a:fld>
            <a:endParaRPr lang="en-GB"/>
          </a:p>
        </p:txBody>
      </p:sp>
      <p:sp>
        <p:nvSpPr>
          <p:cNvPr id="5" name="Footer Placeholder 4"/>
          <p:cNvSpPr>
            <a:spLocks noGrp="1"/>
          </p:cNvSpPr>
          <p:nvPr>
            <p:ph type="ftr" sz="quarter" idx="3"/>
          </p:nvPr>
        </p:nvSpPr>
        <p:spPr>
          <a:xfrm>
            <a:off x="3030002" y="4768735"/>
            <a:ext cx="3087172" cy="273928"/>
          </a:xfrm>
          <a:prstGeom prst="rect">
            <a:avLst/>
          </a:prstGeom>
        </p:spPr>
        <p:txBody>
          <a:bodyPr vert="horz" lIns="91440" tIns="45720" rIns="91440" bIns="45720" rtlCol="0" anchor="ctr"/>
          <a:lstStyle>
            <a:lvl1pPr algn="ctr">
              <a:defRPr sz="900">
                <a:solidFill>
                  <a:schemeClr val="tx1">
                    <a:tint val="75000"/>
                  </a:schemeClr>
                </a:solidFill>
              </a:defRPr>
            </a:lvl1pPr>
          </a:lstStyle>
          <a:p>
            <a:pPr defTabSz="685983">
              <a:defRPr/>
            </a:pPr>
            <a:endParaRPr lang="en-GB"/>
          </a:p>
        </p:txBody>
      </p:sp>
      <p:sp>
        <p:nvSpPr>
          <p:cNvPr id="6" name="Slide Number Placeholder 5"/>
          <p:cNvSpPr>
            <a:spLocks noGrp="1"/>
          </p:cNvSpPr>
          <p:nvPr>
            <p:ph type="sldNum" sz="quarter" idx="4"/>
          </p:nvPr>
        </p:nvSpPr>
        <p:spPr>
          <a:xfrm>
            <a:off x="6460193" y="4768735"/>
            <a:ext cx="2058114" cy="273928"/>
          </a:xfrm>
          <a:prstGeom prst="rect">
            <a:avLst/>
          </a:prstGeom>
        </p:spPr>
        <p:txBody>
          <a:bodyPr vert="horz" lIns="91440" tIns="45720" rIns="91440" bIns="45720" rtlCol="0" anchor="ctr"/>
          <a:lstStyle>
            <a:lvl1pPr algn="r">
              <a:defRPr sz="900">
                <a:solidFill>
                  <a:schemeClr val="tx1">
                    <a:tint val="75000"/>
                  </a:schemeClr>
                </a:solidFill>
              </a:defRPr>
            </a:lvl1pPr>
          </a:lstStyle>
          <a:p>
            <a:pPr defTabSz="685983">
              <a:defRPr/>
            </a:pPr>
            <a:fld id="{16F86329-3CF8-4C14-BDA1-626E503EBA06}" type="slidenum">
              <a:rPr lang="en-GB" smtClean="0"/>
              <a:pPr defTabSz="685983">
                <a:defRPr/>
              </a:pPr>
              <a:t>‹#›</a:t>
            </a:fld>
            <a:endParaRPr lang="en-GB"/>
          </a:p>
        </p:txBody>
      </p:sp>
    </p:spTree>
    <p:extLst>
      <p:ext uri="{BB962C8B-B14F-4D97-AF65-F5344CB8AC3E}">
        <p14:creationId xmlns:p14="http://schemas.microsoft.com/office/powerpoint/2010/main" val="3898850158"/>
      </p:ext>
    </p:extLst>
  </p:cSld>
  <p:clrMap bg1="lt1" tx1="dk1" bg2="lt2" tx2="dk2" accent1="accent1" accent2="accent2" accent3="accent3" accent4="accent4" accent5="accent5" accent6="accent6" hlink="hlink" folHlink="folHlink"/>
  <p:sldLayoutIdLst>
    <p:sldLayoutId id="2147484260" r:id="rId1"/>
    <p:sldLayoutId id="2147484261" r:id="rId2"/>
    <p:sldLayoutId id="2147484262" r:id="rId3"/>
    <p:sldLayoutId id="2147484263" r:id="rId4"/>
    <p:sldLayoutId id="2147484264" r:id="rId5"/>
    <p:sldLayoutId id="2147484265" r:id="rId6"/>
    <p:sldLayoutId id="2147484266" r:id="rId7"/>
    <p:sldLayoutId id="2147484267" r:id="rId8"/>
    <p:sldLayoutId id="2147484268" r:id="rId9"/>
    <p:sldLayoutId id="2147484269" r:id="rId10"/>
    <p:sldLayoutId id="2147484270" r:id="rId11"/>
  </p:sldLayoutIdLst>
  <p:txStyles>
    <p:titleStyle>
      <a:lvl1pPr algn="l" defTabSz="685983" rtl="0" eaLnBrk="1" latinLnBrk="0" hangingPunct="1">
        <a:lnSpc>
          <a:spcPct val="90000"/>
        </a:lnSpc>
        <a:spcBef>
          <a:spcPct val="0"/>
        </a:spcBef>
        <a:buNone/>
        <a:defRPr sz="3301" kern="1200">
          <a:solidFill>
            <a:schemeClr val="tx1"/>
          </a:solidFill>
          <a:latin typeface="+mj-lt"/>
          <a:ea typeface="+mj-ea"/>
          <a:cs typeface="+mj-cs"/>
        </a:defRPr>
      </a:lvl1pPr>
    </p:titleStyle>
    <p:bodyStyle>
      <a:lvl1pPr marL="171496" indent="-171496" algn="l" defTabSz="685983" rtl="0" eaLnBrk="1" latinLnBrk="0" hangingPunct="1">
        <a:lnSpc>
          <a:spcPct val="90000"/>
        </a:lnSpc>
        <a:spcBef>
          <a:spcPts val="750"/>
        </a:spcBef>
        <a:buFont typeface="Arial" panose="020B0604020202020204" pitchFamily="34" charset="0"/>
        <a:buChar char="•"/>
        <a:defRPr sz="2101" kern="1200">
          <a:solidFill>
            <a:schemeClr val="tx1"/>
          </a:solidFill>
          <a:latin typeface="+mn-lt"/>
          <a:ea typeface="+mn-ea"/>
          <a:cs typeface="+mn-cs"/>
        </a:defRPr>
      </a:lvl1pPr>
      <a:lvl2pPr marL="514487" indent="-171496" algn="l" defTabSz="685983"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479" indent="-171496" algn="l" defTabSz="685983"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470" indent="-171496" algn="l" defTabSz="6859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461" indent="-171496" algn="l" defTabSz="6859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6453" indent="-171496" algn="l" defTabSz="6859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9444" indent="-171496" algn="l" defTabSz="6859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2436" indent="-171496" algn="l" defTabSz="6859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5427" indent="-171496" algn="l" defTabSz="6859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p:bodyStyle>
    <p:otherStyle>
      <a:defPPr>
        <a:defRPr lang="en-US"/>
      </a:defPPr>
      <a:lvl1pPr marL="0" algn="l" defTabSz="685983" rtl="0" eaLnBrk="1" latinLnBrk="0" hangingPunct="1">
        <a:defRPr sz="1350" kern="1200">
          <a:solidFill>
            <a:schemeClr val="tx1"/>
          </a:solidFill>
          <a:latin typeface="+mn-lt"/>
          <a:ea typeface="+mn-ea"/>
          <a:cs typeface="+mn-cs"/>
        </a:defRPr>
      </a:lvl1pPr>
      <a:lvl2pPr marL="342991" algn="l" defTabSz="685983" rtl="0" eaLnBrk="1" latinLnBrk="0" hangingPunct="1">
        <a:defRPr sz="1350" kern="1200">
          <a:solidFill>
            <a:schemeClr val="tx1"/>
          </a:solidFill>
          <a:latin typeface="+mn-lt"/>
          <a:ea typeface="+mn-ea"/>
          <a:cs typeface="+mn-cs"/>
        </a:defRPr>
      </a:lvl2pPr>
      <a:lvl3pPr marL="685983" algn="l" defTabSz="685983" rtl="0" eaLnBrk="1" latinLnBrk="0" hangingPunct="1">
        <a:defRPr sz="1350" kern="1200">
          <a:solidFill>
            <a:schemeClr val="tx1"/>
          </a:solidFill>
          <a:latin typeface="+mn-lt"/>
          <a:ea typeface="+mn-ea"/>
          <a:cs typeface="+mn-cs"/>
        </a:defRPr>
      </a:lvl3pPr>
      <a:lvl4pPr marL="1028974" algn="l" defTabSz="685983" rtl="0" eaLnBrk="1" latinLnBrk="0" hangingPunct="1">
        <a:defRPr sz="1350" kern="1200">
          <a:solidFill>
            <a:schemeClr val="tx1"/>
          </a:solidFill>
          <a:latin typeface="+mn-lt"/>
          <a:ea typeface="+mn-ea"/>
          <a:cs typeface="+mn-cs"/>
        </a:defRPr>
      </a:lvl4pPr>
      <a:lvl5pPr marL="1371966" algn="l" defTabSz="685983" rtl="0" eaLnBrk="1" latinLnBrk="0" hangingPunct="1">
        <a:defRPr sz="1350" kern="1200">
          <a:solidFill>
            <a:schemeClr val="tx1"/>
          </a:solidFill>
          <a:latin typeface="+mn-lt"/>
          <a:ea typeface="+mn-ea"/>
          <a:cs typeface="+mn-cs"/>
        </a:defRPr>
      </a:lvl5pPr>
      <a:lvl6pPr marL="1714957" algn="l" defTabSz="685983" rtl="0" eaLnBrk="1" latinLnBrk="0" hangingPunct="1">
        <a:defRPr sz="1350" kern="1200">
          <a:solidFill>
            <a:schemeClr val="tx1"/>
          </a:solidFill>
          <a:latin typeface="+mn-lt"/>
          <a:ea typeface="+mn-ea"/>
          <a:cs typeface="+mn-cs"/>
        </a:defRPr>
      </a:lvl6pPr>
      <a:lvl7pPr marL="2057949" algn="l" defTabSz="685983" rtl="0" eaLnBrk="1" latinLnBrk="0" hangingPunct="1">
        <a:defRPr sz="1350" kern="1200">
          <a:solidFill>
            <a:schemeClr val="tx1"/>
          </a:solidFill>
          <a:latin typeface="+mn-lt"/>
          <a:ea typeface="+mn-ea"/>
          <a:cs typeface="+mn-cs"/>
        </a:defRPr>
      </a:lvl7pPr>
      <a:lvl8pPr marL="2400940" algn="l" defTabSz="685983" rtl="0" eaLnBrk="1" latinLnBrk="0" hangingPunct="1">
        <a:defRPr sz="1350" kern="1200">
          <a:solidFill>
            <a:schemeClr val="tx1"/>
          </a:solidFill>
          <a:latin typeface="+mn-lt"/>
          <a:ea typeface="+mn-ea"/>
          <a:cs typeface="+mn-cs"/>
        </a:defRPr>
      </a:lvl8pPr>
      <a:lvl9pPr marL="2743932" algn="l" defTabSz="685983" rtl="0" eaLnBrk="1" latinLnBrk="0" hangingPunct="1">
        <a:defRPr sz="135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8" Type="http://schemas.openxmlformats.org/officeDocument/2006/relationships/image" Target="../media/image5.jpeg"/><Relationship Id="rId3" Type="http://schemas.openxmlformats.org/officeDocument/2006/relationships/notesSlide" Target="../notesSlides/notesSlide1.xml"/><Relationship Id="rId7" Type="http://schemas.openxmlformats.org/officeDocument/2006/relationships/image" Target="../media/image4.gif"/><Relationship Id="rId2" Type="http://schemas.openxmlformats.org/officeDocument/2006/relationships/slideLayout" Target="../slideLayouts/slideLayout13.xml"/><Relationship Id="rId1" Type="http://schemas.openxmlformats.org/officeDocument/2006/relationships/tags" Target="../tags/tag2.xml"/><Relationship Id="rId6" Type="http://schemas.openxmlformats.org/officeDocument/2006/relationships/image" Target="../media/image3.png"/><Relationship Id="rId5" Type="http://schemas.openxmlformats.org/officeDocument/2006/relationships/image" Target="../media/image2.png"/><Relationship Id="rId10" Type="http://schemas.openxmlformats.org/officeDocument/2006/relationships/image" Target="../media/image7.gif"/><Relationship Id="rId4" Type="http://schemas.openxmlformats.org/officeDocument/2006/relationships/image" Target="../media/image1.jpeg"/><Relationship Id="rId9" Type="http://schemas.openxmlformats.org/officeDocument/2006/relationships/image" Target="../media/image6.gif"/></Relationships>
</file>

<file path=ppt/slides/_rels/slide10.xml.rels><?xml version="1.0" encoding="UTF-8" standalone="yes"?>
<Relationships xmlns="http://schemas.openxmlformats.org/package/2006/relationships"><Relationship Id="rId8" Type="http://schemas.microsoft.com/office/2007/relationships/hdphoto" Target="../media/hdphoto16.wdp"/><Relationship Id="rId3" Type="http://schemas.openxmlformats.org/officeDocument/2006/relationships/audio" Target="../media/audio2.wav"/><Relationship Id="rId7" Type="http://schemas.openxmlformats.org/officeDocument/2006/relationships/image" Target="../media/image40.png"/><Relationship Id="rId2" Type="http://schemas.openxmlformats.org/officeDocument/2006/relationships/slideLayout" Target="../slideLayouts/slideLayout1.xml"/><Relationship Id="rId1" Type="http://schemas.openxmlformats.org/officeDocument/2006/relationships/tags" Target="../tags/tag10.xml"/><Relationship Id="rId6" Type="http://schemas.microsoft.com/office/2007/relationships/hdphoto" Target="../media/hdphoto14.wdp"/><Relationship Id="rId5" Type="http://schemas.openxmlformats.org/officeDocument/2006/relationships/image" Target="../media/image37.png"/><Relationship Id="rId10" Type="http://schemas.openxmlformats.org/officeDocument/2006/relationships/image" Target="../media/image38.png"/><Relationship Id="rId4" Type="http://schemas.openxmlformats.org/officeDocument/2006/relationships/image" Target="../media/image28.jpeg"/><Relationship Id="rId9" Type="http://schemas.openxmlformats.org/officeDocument/2006/relationships/slide" Target="slide6.xml"/></Relationships>
</file>

<file path=ppt/slides/_rels/slide11.xml.rels><?xml version="1.0" encoding="UTF-8" standalone="yes"?>
<Relationships xmlns="http://schemas.openxmlformats.org/package/2006/relationships"><Relationship Id="rId8" Type="http://schemas.microsoft.com/office/2007/relationships/hdphoto" Target="../media/hdphoto16.wdp"/><Relationship Id="rId3" Type="http://schemas.openxmlformats.org/officeDocument/2006/relationships/audio" Target="../media/audio2.wav"/><Relationship Id="rId7" Type="http://schemas.openxmlformats.org/officeDocument/2006/relationships/image" Target="../media/image40.png"/><Relationship Id="rId2" Type="http://schemas.openxmlformats.org/officeDocument/2006/relationships/slideLayout" Target="../slideLayouts/slideLayout1.xml"/><Relationship Id="rId1" Type="http://schemas.openxmlformats.org/officeDocument/2006/relationships/tags" Target="../tags/tag11.xml"/><Relationship Id="rId6" Type="http://schemas.microsoft.com/office/2007/relationships/hdphoto" Target="../media/hdphoto14.wdp"/><Relationship Id="rId5" Type="http://schemas.openxmlformats.org/officeDocument/2006/relationships/image" Target="../media/image37.png"/><Relationship Id="rId10" Type="http://schemas.openxmlformats.org/officeDocument/2006/relationships/image" Target="../media/image38.png"/><Relationship Id="rId4" Type="http://schemas.openxmlformats.org/officeDocument/2006/relationships/image" Target="../media/image28.jpeg"/><Relationship Id="rId9" Type="http://schemas.openxmlformats.org/officeDocument/2006/relationships/slide" Target="slide6.xml"/></Relationships>
</file>

<file path=ppt/slides/_rels/slide12.xml.rels><?xml version="1.0" encoding="UTF-8" standalone="yes"?>
<Relationships xmlns="http://schemas.openxmlformats.org/package/2006/relationships"><Relationship Id="rId3" Type="http://schemas.openxmlformats.org/officeDocument/2006/relationships/image" Target="../media/image14.jpg"/><Relationship Id="rId2" Type="http://schemas.openxmlformats.org/officeDocument/2006/relationships/notesSlide" Target="../notesSlides/notesSlide5.xml"/><Relationship Id="rId1" Type="http://schemas.openxmlformats.org/officeDocument/2006/relationships/slideLayout" Target="../slideLayouts/slideLayout53.xml"/><Relationship Id="rId5" Type="http://schemas.openxmlformats.org/officeDocument/2006/relationships/image" Target="../media/image10.png"/><Relationship Id="rId4" Type="http://schemas.openxmlformats.org/officeDocument/2006/relationships/image" Target="../media/image9.png"/></Relationships>
</file>

<file path=ppt/slides/_rels/slide13.xml.rels><?xml version="1.0" encoding="UTF-8" standalone="yes"?>
<Relationships xmlns="http://schemas.openxmlformats.org/package/2006/relationships"><Relationship Id="rId3" Type="http://schemas.openxmlformats.org/officeDocument/2006/relationships/image" Target="../media/image41.png"/><Relationship Id="rId2" Type="http://schemas.openxmlformats.org/officeDocument/2006/relationships/slideLayout" Target="../slideLayouts/slideLayout69.xml"/><Relationship Id="rId1" Type="http://schemas.openxmlformats.org/officeDocument/2006/relationships/tags" Target="../tags/tag12.xml"/></Relationships>
</file>

<file path=ppt/slides/_rels/slide14.xml.rels><?xml version="1.0" encoding="UTF-8" standalone="yes"?>
<Relationships xmlns="http://schemas.openxmlformats.org/package/2006/relationships"><Relationship Id="rId3" Type="http://schemas.openxmlformats.org/officeDocument/2006/relationships/image" Target="../media/image42.png"/><Relationship Id="rId2" Type="http://schemas.openxmlformats.org/officeDocument/2006/relationships/slideLayout" Target="../slideLayouts/slideLayout69.xml"/><Relationship Id="rId1" Type="http://schemas.openxmlformats.org/officeDocument/2006/relationships/tags" Target="../tags/tag13.xml"/></Relationships>
</file>

<file path=ppt/slides/_rels/slide15.xml.rels><?xml version="1.0" encoding="UTF-8" standalone="yes"?>
<Relationships xmlns="http://schemas.openxmlformats.org/package/2006/relationships"><Relationship Id="rId3" Type="http://schemas.openxmlformats.org/officeDocument/2006/relationships/image" Target="../media/image43.png"/><Relationship Id="rId2" Type="http://schemas.openxmlformats.org/officeDocument/2006/relationships/slideLayout" Target="../slideLayouts/slideLayout69.xml"/><Relationship Id="rId1" Type="http://schemas.openxmlformats.org/officeDocument/2006/relationships/tags" Target="../tags/tag14.xml"/></Relationships>
</file>

<file path=ppt/slides/_rels/slide16.xml.rels><?xml version="1.0" encoding="UTF-8" standalone="yes"?>
<Relationships xmlns="http://schemas.openxmlformats.org/package/2006/relationships"><Relationship Id="rId3" Type="http://schemas.openxmlformats.org/officeDocument/2006/relationships/image" Target="../media/image44.png"/><Relationship Id="rId2" Type="http://schemas.openxmlformats.org/officeDocument/2006/relationships/slideLayout" Target="../slideLayouts/slideLayout69.xml"/><Relationship Id="rId1" Type="http://schemas.openxmlformats.org/officeDocument/2006/relationships/tags" Target="../tags/tag15.xml"/></Relationships>
</file>

<file path=ppt/slides/_rels/slide17.xml.rels><?xml version="1.0" encoding="UTF-8" standalone="yes"?>
<Relationships xmlns="http://schemas.openxmlformats.org/package/2006/relationships"><Relationship Id="rId3" Type="http://schemas.openxmlformats.org/officeDocument/2006/relationships/image" Target="../media/image45.png"/><Relationship Id="rId2" Type="http://schemas.openxmlformats.org/officeDocument/2006/relationships/slideLayout" Target="../slideLayouts/slideLayout69.xml"/><Relationship Id="rId1" Type="http://schemas.openxmlformats.org/officeDocument/2006/relationships/tags" Target="../tags/tag16.xml"/><Relationship Id="rId4" Type="http://schemas.openxmlformats.org/officeDocument/2006/relationships/hyperlink" Target="https://phet.colorado.edu/vi/simulations/energy-forms-and-changes" TargetMode="External"/></Relationships>
</file>

<file path=ppt/slides/_rels/slide18.xml.rels><?xml version="1.0" encoding="UTF-8" standalone="yes"?>
<Relationships xmlns="http://schemas.openxmlformats.org/package/2006/relationships"><Relationship Id="rId2" Type="http://schemas.openxmlformats.org/officeDocument/2006/relationships/slideLayout" Target="../slideLayouts/slideLayout69.xml"/><Relationship Id="rId1" Type="http://schemas.openxmlformats.org/officeDocument/2006/relationships/tags" Target="../tags/tag17.xml"/></Relationships>
</file>

<file path=ppt/slides/_rels/slide19.xml.rels><?xml version="1.0" encoding="UTF-8" standalone="yes"?>
<Relationships xmlns="http://schemas.openxmlformats.org/package/2006/relationships"><Relationship Id="rId3" Type="http://schemas.openxmlformats.org/officeDocument/2006/relationships/image" Target="../media/image46.png"/><Relationship Id="rId2" Type="http://schemas.openxmlformats.org/officeDocument/2006/relationships/slideLayout" Target="../slideLayouts/slideLayout69.xml"/><Relationship Id="rId1" Type="http://schemas.openxmlformats.org/officeDocument/2006/relationships/tags" Target="../tags/tag18.xml"/><Relationship Id="rId5" Type="http://schemas.openxmlformats.org/officeDocument/2006/relationships/image" Target="../media/image48.png"/><Relationship Id="rId4" Type="http://schemas.openxmlformats.org/officeDocument/2006/relationships/image" Target="../media/image47.png"/></Relationships>
</file>

<file path=ppt/slides/_rels/slide2.xml.rels><?xml version="1.0" encoding="UTF-8" standalone="yes"?>
<Relationships xmlns="http://schemas.openxmlformats.org/package/2006/relationships"><Relationship Id="rId3" Type="http://schemas.openxmlformats.org/officeDocument/2006/relationships/notesSlide" Target="../notesSlides/notesSlide2.xml"/><Relationship Id="rId2" Type="http://schemas.openxmlformats.org/officeDocument/2006/relationships/slideLayout" Target="../slideLayouts/slideLayout23.xml"/><Relationship Id="rId1" Type="http://schemas.openxmlformats.org/officeDocument/2006/relationships/tags" Target="../tags/tag3.xml"/><Relationship Id="rId6" Type="http://schemas.openxmlformats.org/officeDocument/2006/relationships/image" Target="../media/image10.png"/><Relationship Id="rId5" Type="http://schemas.openxmlformats.org/officeDocument/2006/relationships/image" Target="../media/image9.png"/><Relationship Id="rId4" Type="http://schemas.openxmlformats.org/officeDocument/2006/relationships/image" Target="../media/image8.jpeg"/></Relationships>
</file>

<file path=ppt/slides/_rels/slide20.xml.rels><?xml version="1.0" encoding="UTF-8" standalone="yes"?>
<Relationships xmlns="http://schemas.openxmlformats.org/package/2006/relationships"><Relationship Id="rId3" Type="http://schemas.openxmlformats.org/officeDocument/2006/relationships/image" Target="../media/image49.png"/><Relationship Id="rId2" Type="http://schemas.openxmlformats.org/officeDocument/2006/relationships/slideLayout" Target="../slideLayouts/slideLayout69.xml"/><Relationship Id="rId1" Type="http://schemas.openxmlformats.org/officeDocument/2006/relationships/tags" Target="../tags/tag19.xml"/></Relationships>
</file>

<file path=ppt/slides/_rels/slide21.xml.rels><?xml version="1.0" encoding="UTF-8" standalone="yes"?>
<Relationships xmlns="http://schemas.openxmlformats.org/package/2006/relationships"><Relationship Id="rId3" Type="http://schemas.openxmlformats.org/officeDocument/2006/relationships/image" Target="../media/image49.png"/><Relationship Id="rId2" Type="http://schemas.openxmlformats.org/officeDocument/2006/relationships/slideLayout" Target="../slideLayouts/slideLayout69.xml"/><Relationship Id="rId1" Type="http://schemas.openxmlformats.org/officeDocument/2006/relationships/tags" Target="../tags/tag20.xml"/></Relationships>
</file>

<file path=ppt/slides/_rels/slide22.xml.rels><?xml version="1.0" encoding="UTF-8" standalone="yes"?>
<Relationships xmlns="http://schemas.openxmlformats.org/package/2006/relationships"><Relationship Id="rId2" Type="http://schemas.openxmlformats.org/officeDocument/2006/relationships/slideLayout" Target="../slideLayouts/slideLayout105.xml"/><Relationship Id="rId1" Type="http://schemas.openxmlformats.org/officeDocument/2006/relationships/tags" Target="../tags/tag21.xml"/></Relationships>
</file>

<file path=ppt/slides/_rels/slide23.xml.rels><?xml version="1.0" encoding="UTF-8" standalone="yes"?>
<Relationships xmlns="http://schemas.openxmlformats.org/package/2006/relationships"><Relationship Id="rId2" Type="http://schemas.openxmlformats.org/officeDocument/2006/relationships/slideLayout" Target="../slideLayouts/slideLayout105.xml"/><Relationship Id="rId1" Type="http://schemas.openxmlformats.org/officeDocument/2006/relationships/tags" Target="../tags/tag22.xml"/></Relationships>
</file>

<file path=ppt/slides/_rels/slide24.xml.rels><?xml version="1.0" encoding="UTF-8" standalone="yes"?>
<Relationships xmlns="http://schemas.openxmlformats.org/package/2006/relationships"><Relationship Id="rId3" Type="http://schemas.openxmlformats.org/officeDocument/2006/relationships/image" Target="../media/image50.png"/><Relationship Id="rId2" Type="http://schemas.openxmlformats.org/officeDocument/2006/relationships/slideLayout" Target="../slideLayouts/slideLayout105.xml"/><Relationship Id="rId1" Type="http://schemas.openxmlformats.org/officeDocument/2006/relationships/tags" Target="../tags/tag23.xml"/></Relationships>
</file>

<file path=ppt/slides/_rels/slide25.xml.rels><?xml version="1.0" encoding="UTF-8" standalone="yes"?>
<Relationships xmlns="http://schemas.openxmlformats.org/package/2006/relationships"><Relationship Id="rId3" Type="http://schemas.openxmlformats.org/officeDocument/2006/relationships/image" Target="../media/image51.png"/><Relationship Id="rId2" Type="http://schemas.openxmlformats.org/officeDocument/2006/relationships/slideLayout" Target="../slideLayouts/slideLayout105.xml"/><Relationship Id="rId1" Type="http://schemas.openxmlformats.org/officeDocument/2006/relationships/tags" Target="../tags/tag24.xml"/></Relationships>
</file>

<file path=ppt/slides/_rels/slide26.xml.rels><?xml version="1.0" encoding="UTF-8" standalone="yes"?>
<Relationships xmlns="http://schemas.openxmlformats.org/package/2006/relationships"><Relationship Id="rId3" Type="http://schemas.openxmlformats.org/officeDocument/2006/relationships/image" Target="../media/image52.png"/><Relationship Id="rId2" Type="http://schemas.openxmlformats.org/officeDocument/2006/relationships/slideLayout" Target="../slideLayouts/slideLayout105.xml"/><Relationship Id="rId1" Type="http://schemas.openxmlformats.org/officeDocument/2006/relationships/tags" Target="../tags/tag25.xml"/><Relationship Id="rId4" Type="http://schemas.openxmlformats.org/officeDocument/2006/relationships/image" Target="../media/image53.png"/></Relationships>
</file>

<file path=ppt/slides/_rels/slide27.xml.rels><?xml version="1.0" encoding="UTF-8" standalone="yes"?>
<Relationships xmlns="http://schemas.openxmlformats.org/package/2006/relationships"><Relationship Id="rId3" Type="http://schemas.openxmlformats.org/officeDocument/2006/relationships/image" Target="../media/image52.png"/><Relationship Id="rId2" Type="http://schemas.openxmlformats.org/officeDocument/2006/relationships/slideLayout" Target="../slideLayouts/slideLayout105.xml"/><Relationship Id="rId1" Type="http://schemas.openxmlformats.org/officeDocument/2006/relationships/tags" Target="../tags/tag26.xml"/><Relationship Id="rId5" Type="http://schemas.openxmlformats.org/officeDocument/2006/relationships/image" Target="../media/image54.png"/><Relationship Id="rId4" Type="http://schemas.openxmlformats.org/officeDocument/2006/relationships/image" Target="../media/image53.png"/></Relationships>
</file>

<file path=ppt/slides/_rels/slide28.xml.rels><?xml version="1.0" encoding="UTF-8" standalone="yes"?>
<Relationships xmlns="http://schemas.openxmlformats.org/package/2006/relationships"><Relationship Id="rId3" Type="http://schemas.openxmlformats.org/officeDocument/2006/relationships/image" Target="../media/image14.jpg"/><Relationship Id="rId2" Type="http://schemas.openxmlformats.org/officeDocument/2006/relationships/notesSlide" Target="../notesSlides/notesSlide6.xml"/><Relationship Id="rId1" Type="http://schemas.openxmlformats.org/officeDocument/2006/relationships/slideLayout" Target="../slideLayouts/slideLayout141.xml"/><Relationship Id="rId5" Type="http://schemas.openxmlformats.org/officeDocument/2006/relationships/image" Target="../media/image10.png"/><Relationship Id="rId4" Type="http://schemas.openxmlformats.org/officeDocument/2006/relationships/image" Target="../media/image9.png"/></Relationships>
</file>

<file path=ppt/slides/_rels/slide29.xml.rels><?xml version="1.0" encoding="UTF-8" standalone="yes"?>
<Relationships xmlns="http://schemas.openxmlformats.org/package/2006/relationships"><Relationship Id="rId2" Type="http://schemas.openxmlformats.org/officeDocument/2006/relationships/image" Target="../media/image49.png"/><Relationship Id="rId1" Type="http://schemas.openxmlformats.org/officeDocument/2006/relationships/slideLayout" Target="../slideLayouts/slideLayout23.xml"/></Relationships>
</file>

<file path=ppt/slides/_rels/slide3.xml.rels><?xml version="1.0" encoding="UTF-8" standalone="yes"?>
<Relationships xmlns="http://schemas.openxmlformats.org/package/2006/relationships"><Relationship Id="rId3" Type="http://schemas.openxmlformats.org/officeDocument/2006/relationships/image" Target="../media/image8.jpeg"/><Relationship Id="rId2" Type="http://schemas.openxmlformats.org/officeDocument/2006/relationships/notesSlide" Target="../notesSlides/notesSlide3.xml"/><Relationship Id="rId1" Type="http://schemas.openxmlformats.org/officeDocument/2006/relationships/slideLayout" Target="../slideLayouts/slideLayout18.xml"/><Relationship Id="rId6" Type="http://schemas.openxmlformats.org/officeDocument/2006/relationships/image" Target="../media/image13.png"/><Relationship Id="rId5" Type="http://schemas.openxmlformats.org/officeDocument/2006/relationships/image" Target="../media/image12.png"/><Relationship Id="rId4" Type="http://schemas.openxmlformats.org/officeDocument/2006/relationships/image" Target="../media/image11.png"/></Relationships>
</file>

<file path=ppt/slides/_rels/slide30.xml.rels><?xml version="1.0" encoding="UTF-8" standalone="yes"?>
<Relationships xmlns="http://schemas.openxmlformats.org/package/2006/relationships"><Relationship Id="rId2" Type="http://schemas.openxmlformats.org/officeDocument/2006/relationships/image" Target="../media/image55.png"/><Relationship Id="rId1" Type="http://schemas.openxmlformats.org/officeDocument/2006/relationships/slideLayout" Target="../slideLayouts/slideLayout23.xml"/></Relationships>
</file>

<file path=ppt/slides/_rels/slide31.xml.rels><?xml version="1.0" encoding="UTF-8" standalone="yes"?>
<Relationships xmlns="http://schemas.openxmlformats.org/package/2006/relationships"><Relationship Id="rId3" Type="http://schemas.openxmlformats.org/officeDocument/2006/relationships/notesSlide" Target="../notesSlides/notesSlide7.xml"/><Relationship Id="rId7" Type="http://schemas.openxmlformats.org/officeDocument/2006/relationships/image" Target="../media/image56.png"/><Relationship Id="rId2" Type="http://schemas.openxmlformats.org/officeDocument/2006/relationships/slideLayout" Target="../slideLayouts/slideLayout157.xml"/><Relationship Id="rId1" Type="http://schemas.openxmlformats.org/officeDocument/2006/relationships/tags" Target="../tags/tag27.xml"/><Relationship Id="rId6" Type="http://schemas.openxmlformats.org/officeDocument/2006/relationships/image" Target="../media/image10.png"/><Relationship Id="rId5" Type="http://schemas.openxmlformats.org/officeDocument/2006/relationships/image" Target="../media/image9.png"/><Relationship Id="rId4" Type="http://schemas.openxmlformats.org/officeDocument/2006/relationships/image" Target="../media/image14.jpg"/></Relationships>
</file>

<file path=ppt/slides/_rels/slide32.xml.rels><?xml version="1.0" encoding="UTF-8" standalone="yes"?>
<Relationships xmlns="http://schemas.openxmlformats.org/package/2006/relationships"><Relationship Id="rId3" Type="http://schemas.openxmlformats.org/officeDocument/2006/relationships/image" Target="../media/image57.png"/><Relationship Id="rId2" Type="http://schemas.openxmlformats.org/officeDocument/2006/relationships/slideLayout" Target="../slideLayouts/slideLayout23.xml"/><Relationship Id="rId1" Type="http://schemas.openxmlformats.org/officeDocument/2006/relationships/tags" Target="../tags/tag28.xml"/></Relationships>
</file>

<file path=ppt/slides/_rels/slide33.xml.rels><?xml version="1.0" encoding="UTF-8" standalone="yes"?>
<Relationships xmlns="http://schemas.openxmlformats.org/package/2006/relationships"><Relationship Id="rId8" Type="http://schemas.openxmlformats.org/officeDocument/2006/relationships/image" Target="../media/image64.png"/><Relationship Id="rId3" Type="http://schemas.openxmlformats.org/officeDocument/2006/relationships/image" Target="../media/image59.png"/><Relationship Id="rId7" Type="http://schemas.openxmlformats.org/officeDocument/2006/relationships/image" Target="../media/image63.png"/><Relationship Id="rId2" Type="http://schemas.openxmlformats.org/officeDocument/2006/relationships/image" Target="../media/image58.png"/><Relationship Id="rId1" Type="http://schemas.openxmlformats.org/officeDocument/2006/relationships/slideLayout" Target="../slideLayouts/slideLayout23.xml"/><Relationship Id="rId6" Type="http://schemas.openxmlformats.org/officeDocument/2006/relationships/image" Target="../media/image62.png"/><Relationship Id="rId5" Type="http://schemas.openxmlformats.org/officeDocument/2006/relationships/image" Target="../media/image61.png"/><Relationship Id="rId4" Type="http://schemas.openxmlformats.org/officeDocument/2006/relationships/image" Target="../media/image60.png"/></Relationships>
</file>

<file path=ppt/slides/_rels/slide34.xml.rels><?xml version="1.0" encoding="UTF-8" standalone="yes"?>
<Relationships xmlns="http://schemas.openxmlformats.org/package/2006/relationships"><Relationship Id="rId3" Type="http://schemas.openxmlformats.org/officeDocument/2006/relationships/image" Target="../media/image66.png"/><Relationship Id="rId2" Type="http://schemas.openxmlformats.org/officeDocument/2006/relationships/image" Target="../media/image65.png"/><Relationship Id="rId1" Type="http://schemas.openxmlformats.org/officeDocument/2006/relationships/slideLayout" Target="../slideLayouts/slideLayout18.xml"/><Relationship Id="rId4" Type="http://schemas.openxmlformats.org/officeDocument/2006/relationships/image" Target="../media/image67.png"/></Relationships>
</file>

<file path=ppt/slides/_rels/slide35.xml.rels><?xml version="1.0" encoding="UTF-8" standalone="yes"?>
<Relationships xmlns="http://schemas.openxmlformats.org/package/2006/relationships"><Relationship Id="rId3" Type="http://schemas.openxmlformats.org/officeDocument/2006/relationships/image" Target="../media/image68.gif"/><Relationship Id="rId2" Type="http://schemas.openxmlformats.org/officeDocument/2006/relationships/slideLayout" Target="../slideLayouts/slideLayout163.xml"/><Relationship Id="rId1" Type="http://schemas.openxmlformats.org/officeDocument/2006/relationships/tags" Target="../tags/tag29.xml"/></Relationships>
</file>

<file path=ppt/slides/_rels/slide4.xml.rels><?xml version="1.0" encoding="UTF-8" standalone="yes"?>
<Relationships xmlns="http://schemas.openxmlformats.org/package/2006/relationships"><Relationship Id="rId3" Type="http://schemas.openxmlformats.org/officeDocument/2006/relationships/notesSlide" Target="../notesSlides/notesSlide4.xml"/><Relationship Id="rId7" Type="http://schemas.openxmlformats.org/officeDocument/2006/relationships/image" Target="../media/image12.png"/><Relationship Id="rId2" Type="http://schemas.openxmlformats.org/officeDocument/2006/relationships/slideLayout" Target="../slideLayouts/slideLayout37.xml"/><Relationship Id="rId1" Type="http://schemas.openxmlformats.org/officeDocument/2006/relationships/tags" Target="../tags/tag4.xml"/><Relationship Id="rId6" Type="http://schemas.openxmlformats.org/officeDocument/2006/relationships/image" Target="../media/image10.png"/><Relationship Id="rId5" Type="http://schemas.openxmlformats.org/officeDocument/2006/relationships/image" Target="../media/image9.png"/><Relationship Id="rId4" Type="http://schemas.openxmlformats.org/officeDocument/2006/relationships/image" Target="../media/image14.jpg"/></Relationships>
</file>

<file path=ppt/slides/_rels/slide5.xml.rels><?xml version="1.0" encoding="UTF-8" standalone="yes"?>
<Relationships xmlns="http://schemas.openxmlformats.org/package/2006/relationships"><Relationship Id="rId8" Type="http://schemas.openxmlformats.org/officeDocument/2006/relationships/image" Target="../media/image17.png"/><Relationship Id="rId13" Type="http://schemas.microsoft.com/office/2007/relationships/hdphoto" Target="../media/hdphoto4.wdp"/><Relationship Id="rId18" Type="http://schemas.microsoft.com/office/2007/relationships/hdphoto" Target="../media/hdphoto6.wdp"/><Relationship Id="rId3" Type="http://schemas.openxmlformats.org/officeDocument/2006/relationships/image" Target="../media/image15.jpeg"/><Relationship Id="rId21" Type="http://schemas.openxmlformats.org/officeDocument/2006/relationships/image" Target="../media/image25.png"/><Relationship Id="rId7" Type="http://schemas.openxmlformats.org/officeDocument/2006/relationships/slide" Target="slide8.xml"/><Relationship Id="rId12" Type="http://schemas.openxmlformats.org/officeDocument/2006/relationships/image" Target="../media/image20.png"/><Relationship Id="rId17" Type="http://schemas.openxmlformats.org/officeDocument/2006/relationships/image" Target="../media/image23.png"/><Relationship Id="rId25" Type="http://schemas.openxmlformats.org/officeDocument/2006/relationships/image" Target="../media/image27.png"/><Relationship Id="rId2" Type="http://schemas.openxmlformats.org/officeDocument/2006/relationships/slideLayout" Target="../slideLayouts/slideLayout1.xml"/><Relationship Id="rId16" Type="http://schemas.openxmlformats.org/officeDocument/2006/relationships/image" Target="../media/image22.png"/><Relationship Id="rId20" Type="http://schemas.microsoft.com/office/2007/relationships/hdphoto" Target="../media/hdphoto7.wdp"/><Relationship Id="rId1" Type="http://schemas.openxmlformats.org/officeDocument/2006/relationships/tags" Target="../tags/tag5.xml"/><Relationship Id="rId6" Type="http://schemas.microsoft.com/office/2007/relationships/hdphoto" Target="../media/hdphoto2.wdp"/><Relationship Id="rId11" Type="http://schemas.openxmlformats.org/officeDocument/2006/relationships/image" Target="../media/image19.png"/><Relationship Id="rId24" Type="http://schemas.microsoft.com/office/2007/relationships/hdphoto" Target="../media/hdphoto9.wdp"/><Relationship Id="rId5" Type="http://schemas.openxmlformats.org/officeDocument/2006/relationships/image" Target="../media/image16.png"/><Relationship Id="rId15" Type="http://schemas.microsoft.com/office/2007/relationships/hdphoto" Target="../media/hdphoto5.wdp"/><Relationship Id="rId23" Type="http://schemas.openxmlformats.org/officeDocument/2006/relationships/image" Target="../media/image26.png"/><Relationship Id="rId10" Type="http://schemas.microsoft.com/office/2007/relationships/hdphoto" Target="../media/hdphoto3.wdp"/><Relationship Id="rId19" Type="http://schemas.openxmlformats.org/officeDocument/2006/relationships/image" Target="../media/image24.png"/><Relationship Id="rId4" Type="http://schemas.microsoft.com/office/2007/relationships/hdphoto" Target="../media/hdphoto1.wdp"/><Relationship Id="rId9" Type="http://schemas.openxmlformats.org/officeDocument/2006/relationships/image" Target="../media/image18.png"/><Relationship Id="rId14" Type="http://schemas.openxmlformats.org/officeDocument/2006/relationships/image" Target="../media/image21.png"/><Relationship Id="rId22" Type="http://schemas.microsoft.com/office/2007/relationships/hdphoto" Target="../media/hdphoto8.wdp"/></Relationships>
</file>

<file path=ppt/slides/_rels/slide6.xml.rels><?xml version="1.0" encoding="UTF-8" standalone="yes"?>
<Relationships xmlns="http://schemas.openxmlformats.org/package/2006/relationships"><Relationship Id="rId8" Type="http://schemas.openxmlformats.org/officeDocument/2006/relationships/slide" Target="slide11.xml"/><Relationship Id="rId13" Type="http://schemas.openxmlformats.org/officeDocument/2006/relationships/slide" Target="slide8.xml"/><Relationship Id="rId18" Type="http://schemas.openxmlformats.org/officeDocument/2006/relationships/image" Target="../media/image20.png"/><Relationship Id="rId26" Type="http://schemas.microsoft.com/office/2007/relationships/hdphoto" Target="../media/hdphoto9.wdp"/><Relationship Id="rId3" Type="http://schemas.openxmlformats.org/officeDocument/2006/relationships/image" Target="../media/image28.jpeg"/><Relationship Id="rId21" Type="http://schemas.openxmlformats.org/officeDocument/2006/relationships/image" Target="../media/image34.png"/><Relationship Id="rId7" Type="http://schemas.microsoft.com/office/2007/relationships/hdphoto" Target="../media/hdphoto11.wdp"/><Relationship Id="rId12" Type="http://schemas.openxmlformats.org/officeDocument/2006/relationships/image" Target="../media/image33.png"/><Relationship Id="rId17" Type="http://schemas.openxmlformats.org/officeDocument/2006/relationships/slide" Target="slide7.xml"/><Relationship Id="rId25" Type="http://schemas.openxmlformats.org/officeDocument/2006/relationships/image" Target="../media/image26.png"/><Relationship Id="rId2" Type="http://schemas.openxmlformats.org/officeDocument/2006/relationships/slideLayout" Target="../slideLayouts/slideLayout1.xml"/><Relationship Id="rId16" Type="http://schemas.microsoft.com/office/2007/relationships/hdphoto" Target="../media/hdphoto3.wdp"/><Relationship Id="rId20" Type="http://schemas.openxmlformats.org/officeDocument/2006/relationships/slide" Target="slide10.xml"/><Relationship Id="rId29" Type="http://schemas.openxmlformats.org/officeDocument/2006/relationships/image" Target="../media/image36.png"/><Relationship Id="rId1" Type="http://schemas.openxmlformats.org/officeDocument/2006/relationships/tags" Target="../tags/tag6.xml"/><Relationship Id="rId6" Type="http://schemas.openxmlformats.org/officeDocument/2006/relationships/image" Target="../media/image30.png"/><Relationship Id="rId11" Type="http://schemas.microsoft.com/office/2007/relationships/hdphoto" Target="../media/hdphoto12.wdp"/><Relationship Id="rId24" Type="http://schemas.openxmlformats.org/officeDocument/2006/relationships/slide" Target="slide9.xml"/><Relationship Id="rId5" Type="http://schemas.microsoft.com/office/2007/relationships/hdphoto" Target="../media/hdphoto10.wdp"/><Relationship Id="rId15" Type="http://schemas.openxmlformats.org/officeDocument/2006/relationships/image" Target="../media/image18.png"/><Relationship Id="rId23" Type="http://schemas.microsoft.com/office/2007/relationships/hdphoto" Target="../media/hdphoto5.wdp"/><Relationship Id="rId28" Type="http://schemas.microsoft.com/office/2007/relationships/hdphoto" Target="../media/hdphoto13.wdp"/><Relationship Id="rId10" Type="http://schemas.openxmlformats.org/officeDocument/2006/relationships/image" Target="../media/image32.png"/><Relationship Id="rId19" Type="http://schemas.microsoft.com/office/2007/relationships/hdphoto" Target="../media/hdphoto4.wdp"/><Relationship Id="rId4" Type="http://schemas.openxmlformats.org/officeDocument/2006/relationships/image" Target="../media/image29.png"/><Relationship Id="rId9" Type="http://schemas.openxmlformats.org/officeDocument/2006/relationships/image" Target="../media/image31.png"/><Relationship Id="rId14" Type="http://schemas.openxmlformats.org/officeDocument/2006/relationships/image" Target="../media/image22.png"/><Relationship Id="rId22" Type="http://schemas.openxmlformats.org/officeDocument/2006/relationships/image" Target="../media/image21.png"/><Relationship Id="rId27" Type="http://schemas.openxmlformats.org/officeDocument/2006/relationships/image" Target="../media/image35.png"/></Relationships>
</file>

<file path=ppt/slides/_rels/slide7.xml.rels><?xml version="1.0" encoding="UTF-8" standalone="yes"?>
<Relationships xmlns="http://schemas.openxmlformats.org/package/2006/relationships"><Relationship Id="rId8" Type="http://schemas.openxmlformats.org/officeDocument/2006/relationships/hyperlink" Target="https://phet.colorado.edu/" TargetMode="External"/><Relationship Id="rId3" Type="http://schemas.openxmlformats.org/officeDocument/2006/relationships/audio" Target="../media/audio1.wav"/><Relationship Id="rId7" Type="http://schemas.microsoft.com/office/2007/relationships/hdphoto" Target="../media/hdphoto14.wdp"/><Relationship Id="rId2" Type="http://schemas.openxmlformats.org/officeDocument/2006/relationships/slideLayout" Target="../slideLayouts/slideLayout1.xml"/><Relationship Id="rId1" Type="http://schemas.openxmlformats.org/officeDocument/2006/relationships/tags" Target="../tags/tag7.xml"/><Relationship Id="rId6" Type="http://schemas.openxmlformats.org/officeDocument/2006/relationships/image" Target="../media/image37.png"/><Relationship Id="rId11" Type="http://schemas.openxmlformats.org/officeDocument/2006/relationships/image" Target="../media/image38.png"/><Relationship Id="rId5" Type="http://schemas.openxmlformats.org/officeDocument/2006/relationships/image" Target="../media/image28.jpeg"/><Relationship Id="rId10" Type="http://schemas.openxmlformats.org/officeDocument/2006/relationships/slide" Target="slide6.xml"/><Relationship Id="rId4" Type="http://schemas.openxmlformats.org/officeDocument/2006/relationships/audio" Target="../media/audio2.wav"/><Relationship Id="rId9" Type="http://schemas.openxmlformats.org/officeDocument/2006/relationships/hyperlink" Target="https://physics.weber.edu/" TargetMode="External"/></Relationships>
</file>

<file path=ppt/slides/_rels/slide8.xml.rels><?xml version="1.0" encoding="UTF-8" standalone="yes"?>
<Relationships xmlns="http://schemas.openxmlformats.org/package/2006/relationships"><Relationship Id="rId8" Type="http://schemas.openxmlformats.org/officeDocument/2006/relationships/slide" Target="slide6.xml"/><Relationship Id="rId3" Type="http://schemas.openxmlformats.org/officeDocument/2006/relationships/audio" Target="../media/audio1.wav"/><Relationship Id="rId7" Type="http://schemas.openxmlformats.org/officeDocument/2006/relationships/hyperlink" Target="https://physics.weber.edu/" TargetMode="External"/><Relationship Id="rId2" Type="http://schemas.openxmlformats.org/officeDocument/2006/relationships/slideLayout" Target="../slideLayouts/slideLayout1.xml"/><Relationship Id="rId1" Type="http://schemas.openxmlformats.org/officeDocument/2006/relationships/tags" Target="../tags/tag8.xml"/><Relationship Id="rId6" Type="http://schemas.openxmlformats.org/officeDocument/2006/relationships/hyperlink" Target="https://phet.colorado.edu/" TargetMode="External"/><Relationship Id="rId5" Type="http://schemas.openxmlformats.org/officeDocument/2006/relationships/image" Target="../media/image28.jpeg"/><Relationship Id="rId4" Type="http://schemas.openxmlformats.org/officeDocument/2006/relationships/audio" Target="../media/audio2.wav"/><Relationship Id="rId9" Type="http://schemas.openxmlformats.org/officeDocument/2006/relationships/image" Target="../media/image38.png"/></Relationships>
</file>

<file path=ppt/slides/_rels/slide9.xml.rels><?xml version="1.0" encoding="UTF-8" standalone="yes"?>
<Relationships xmlns="http://schemas.openxmlformats.org/package/2006/relationships"><Relationship Id="rId8" Type="http://schemas.openxmlformats.org/officeDocument/2006/relationships/image" Target="../media/image38.png"/><Relationship Id="rId3" Type="http://schemas.openxmlformats.org/officeDocument/2006/relationships/audio" Target="../media/audio2.wav"/><Relationship Id="rId7" Type="http://schemas.microsoft.com/office/2007/relationships/hdphoto" Target="../media/hdphoto15.wdp"/><Relationship Id="rId2" Type="http://schemas.openxmlformats.org/officeDocument/2006/relationships/slideLayout" Target="../slideLayouts/slideLayout1.xml"/><Relationship Id="rId1" Type="http://schemas.openxmlformats.org/officeDocument/2006/relationships/tags" Target="../tags/tag9.xml"/><Relationship Id="rId6" Type="http://schemas.openxmlformats.org/officeDocument/2006/relationships/image" Target="../media/image39.png"/><Relationship Id="rId5" Type="http://schemas.openxmlformats.org/officeDocument/2006/relationships/slide" Target="slide6.xml"/><Relationship Id="rId4" Type="http://schemas.openxmlformats.org/officeDocument/2006/relationships/image" Target="../media/image28.jpe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7106" name="Picture 2" descr="nen4"/>
          <p:cNvPicPr>
            <a:picLocks noChangeAspect="1" noChangeArrowheads="1"/>
          </p:cNvPicPr>
          <p:nvPr/>
        </p:nvPicPr>
        <p:blipFill>
          <a:blip r:embed="rId4">
            <a:grayscl/>
            <a:extLst>
              <a:ext uri="{28A0092B-C50C-407E-A947-70E740481C1C}">
                <a14:useLocalDpi xmlns:a14="http://schemas.microsoft.com/office/drawing/2010/main" val="0"/>
              </a:ext>
            </a:extLst>
          </a:blip>
          <a:srcRect/>
          <a:stretch>
            <a:fillRect/>
          </a:stretch>
        </p:blipFill>
        <p:spPr bwMode="auto">
          <a:xfrm>
            <a:off x="1587" y="0"/>
            <a:ext cx="9144000" cy="5145088"/>
          </a:xfrm>
          <a:prstGeom prst="rect">
            <a:avLst/>
          </a:prstGeom>
          <a:solidFill>
            <a:srgbClr val="00FF00"/>
          </a:solidFill>
          <a:ln w="9525">
            <a:solidFill>
              <a:srgbClr val="FF0000"/>
            </a:solidFill>
            <a:miter lim="800000"/>
            <a:headEnd/>
            <a:tailEnd/>
          </a:ln>
        </p:spPr>
      </p:pic>
      <p:pic>
        <p:nvPicPr>
          <p:cNvPr id="47107" name="Picture 3" descr="8"/>
          <p:cNvPicPr>
            <a:picLocks noChangeAspect="1" noChangeArrowheads="1"/>
          </p:cNvPicPr>
          <p:nvPr/>
        </p:nvPicPr>
        <p:blipFill>
          <a:blip r:embed="rId5">
            <a:extLst>
              <a:ext uri="{28A0092B-C50C-407E-A947-70E740481C1C}">
                <a14:useLocalDpi xmlns:a14="http://schemas.microsoft.com/office/drawing/2010/main" val="0"/>
              </a:ext>
            </a:extLst>
          </a:blip>
          <a:srcRect t="6667" r="45732"/>
          <a:stretch>
            <a:fillRect/>
          </a:stretch>
        </p:blipFill>
        <p:spPr bwMode="auto">
          <a:xfrm>
            <a:off x="5231015" y="4516245"/>
            <a:ext cx="2543960" cy="400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7108" name="Picture 4" descr="8"/>
          <p:cNvPicPr>
            <a:picLocks noChangeAspect="1" noChangeArrowheads="1"/>
          </p:cNvPicPr>
          <p:nvPr/>
        </p:nvPicPr>
        <p:blipFill>
          <a:blip r:embed="rId6">
            <a:extLst>
              <a:ext uri="{28A0092B-C50C-407E-A947-70E740481C1C}">
                <a14:useLocalDpi xmlns:a14="http://schemas.microsoft.com/office/drawing/2010/main" val="0"/>
              </a:ext>
            </a:extLst>
          </a:blip>
          <a:srcRect r="13333" b="53659"/>
          <a:stretch>
            <a:fillRect/>
          </a:stretch>
        </p:blipFill>
        <p:spPr bwMode="auto">
          <a:xfrm>
            <a:off x="7431969" y="2572544"/>
            <a:ext cx="371590" cy="217237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7109" name="Text Box 5"/>
          <p:cNvSpPr txBox="1">
            <a:spLocks noChangeArrowheads="1"/>
          </p:cNvSpPr>
          <p:nvPr/>
        </p:nvSpPr>
        <p:spPr bwMode="auto">
          <a:xfrm>
            <a:off x="3373068" y="343008"/>
            <a:ext cx="4230405" cy="4156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defTabSz="685983" fontAlgn="base">
              <a:spcBef>
                <a:spcPct val="50000"/>
              </a:spcBef>
              <a:spcAft>
                <a:spcPct val="0"/>
              </a:spcAft>
            </a:pPr>
            <a:endParaRPr lang="vi-VN" altLang="en-US" sz="2101">
              <a:solidFill>
                <a:srgbClr val="000000"/>
              </a:solidFill>
              <a:latin typeface="Times New Roman" panose="02020603050405020304" pitchFamily="18" charset="0"/>
              <a:cs typeface="Times New Roman" panose="02020603050405020304" pitchFamily="18" charset="0"/>
            </a:endParaRPr>
          </a:p>
        </p:txBody>
      </p:sp>
      <p:sp>
        <p:nvSpPr>
          <p:cNvPr id="47110" name="Line 6"/>
          <p:cNvSpPr>
            <a:spLocks noChangeShapeType="1"/>
          </p:cNvSpPr>
          <p:nvPr/>
        </p:nvSpPr>
        <p:spPr bwMode="auto">
          <a:xfrm flipV="1">
            <a:off x="276277" y="343007"/>
            <a:ext cx="8509778" cy="2183"/>
          </a:xfrm>
          <a:prstGeom prst="line">
            <a:avLst/>
          </a:prstGeom>
          <a:noFill/>
          <a:ln w="9525">
            <a:solidFill>
              <a:srgbClr val="FF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lgn="ctr" defTabSz="685983" fontAlgn="base">
              <a:spcBef>
                <a:spcPct val="0"/>
              </a:spcBef>
              <a:spcAft>
                <a:spcPct val="0"/>
              </a:spcAft>
            </a:pPr>
            <a:endParaRPr lang="en-US" sz="2101">
              <a:solidFill>
                <a:srgbClr val="000000"/>
              </a:solidFill>
              <a:latin typeface="Times New Roman" panose="02020603050405020304" pitchFamily="18" charset="0"/>
              <a:cs typeface="Times New Roman" panose="02020603050405020304" pitchFamily="18" charset="0"/>
            </a:endParaRPr>
          </a:p>
        </p:txBody>
      </p:sp>
      <p:sp>
        <p:nvSpPr>
          <p:cNvPr id="47111" name="Line 7"/>
          <p:cNvSpPr>
            <a:spLocks noChangeShapeType="1"/>
          </p:cNvSpPr>
          <p:nvPr/>
        </p:nvSpPr>
        <p:spPr bwMode="auto">
          <a:xfrm>
            <a:off x="8786055" y="343008"/>
            <a:ext cx="0" cy="4569797"/>
          </a:xfrm>
          <a:prstGeom prst="line">
            <a:avLst/>
          </a:prstGeom>
          <a:noFill/>
          <a:ln w="9525">
            <a:solidFill>
              <a:srgbClr val="FF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lgn="ctr" defTabSz="685983" fontAlgn="base">
              <a:spcBef>
                <a:spcPct val="0"/>
              </a:spcBef>
              <a:spcAft>
                <a:spcPct val="0"/>
              </a:spcAft>
            </a:pPr>
            <a:endParaRPr lang="en-US" sz="2101">
              <a:solidFill>
                <a:srgbClr val="000000"/>
              </a:solidFill>
              <a:latin typeface="Times New Roman" panose="02020603050405020304" pitchFamily="18" charset="0"/>
              <a:cs typeface="Times New Roman" panose="02020603050405020304" pitchFamily="18" charset="0"/>
            </a:endParaRPr>
          </a:p>
        </p:txBody>
      </p:sp>
      <p:sp>
        <p:nvSpPr>
          <p:cNvPr id="47112" name="Line 8"/>
          <p:cNvSpPr>
            <a:spLocks noChangeShapeType="1"/>
          </p:cNvSpPr>
          <p:nvPr/>
        </p:nvSpPr>
        <p:spPr bwMode="auto">
          <a:xfrm>
            <a:off x="289111" y="343008"/>
            <a:ext cx="0" cy="4573411"/>
          </a:xfrm>
          <a:prstGeom prst="line">
            <a:avLst/>
          </a:prstGeom>
          <a:noFill/>
          <a:ln w="9525">
            <a:solidFill>
              <a:srgbClr val="FF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lgn="ctr" defTabSz="685983" fontAlgn="base">
              <a:spcBef>
                <a:spcPct val="0"/>
              </a:spcBef>
              <a:spcAft>
                <a:spcPct val="0"/>
              </a:spcAft>
            </a:pPr>
            <a:endParaRPr lang="en-US" sz="2101">
              <a:solidFill>
                <a:srgbClr val="000000"/>
              </a:solidFill>
              <a:latin typeface="Times New Roman" panose="02020603050405020304" pitchFamily="18" charset="0"/>
              <a:cs typeface="Times New Roman" panose="02020603050405020304" pitchFamily="18" charset="0"/>
            </a:endParaRPr>
          </a:p>
        </p:txBody>
      </p:sp>
      <p:sp>
        <p:nvSpPr>
          <p:cNvPr id="47113" name="Line 9"/>
          <p:cNvSpPr>
            <a:spLocks noChangeShapeType="1"/>
          </p:cNvSpPr>
          <p:nvPr/>
        </p:nvSpPr>
        <p:spPr bwMode="auto">
          <a:xfrm>
            <a:off x="289111" y="4912804"/>
            <a:ext cx="8496944" cy="0"/>
          </a:xfrm>
          <a:prstGeom prst="line">
            <a:avLst/>
          </a:prstGeom>
          <a:noFill/>
          <a:ln w="9525">
            <a:solidFill>
              <a:srgbClr val="FF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lgn="ctr" defTabSz="685983" fontAlgn="base">
              <a:spcBef>
                <a:spcPct val="0"/>
              </a:spcBef>
              <a:spcAft>
                <a:spcPct val="0"/>
              </a:spcAft>
            </a:pPr>
            <a:endParaRPr lang="en-US" sz="2101">
              <a:solidFill>
                <a:srgbClr val="000000"/>
              </a:solidFill>
              <a:latin typeface="Times New Roman" panose="02020603050405020304" pitchFamily="18" charset="0"/>
              <a:cs typeface="Times New Roman" panose="02020603050405020304" pitchFamily="18" charset="0"/>
            </a:endParaRPr>
          </a:p>
        </p:txBody>
      </p:sp>
      <p:pic>
        <p:nvPicPr>
          <p:cNvPr id="47114" name="Picture 10" descr="ngo%20dai"/>
          <p:cNvPicPr>
            <a:picLocks noChangeAspect="1" noChangeArrowheads="1" noCrop="1"/>
          </p:cNvPicPr>
          <p:nvPr/>
        </p:nvPicPr>
        <p:blipFill>
          <a:blip r:embed="rId7">
            <a:extLst>
              <a:ext uri="{28A0092B-C50C-407E-A947-70E740481C1C}">
                <a14:useLocalDpi xmlns:a14="http://schemas.microsoft.com/office/drawing/2010/main" val="0"/>
              </a:ext>
            </a:extLst>
          </a:blip>
          <a:srcRect/>
          <a:stretch>
            <a:fillRect/>
          </a:stretch>
        </p:blipFill>
        <p:spPr bwMode="auto">
          <a:xfrm rot="2063132">
            <a:off x="1143530" y="3830233"/>
            <a:ext cx="1143353" cy="1143353"/>
          </a:xfrm>
          <a:prstGeom prst="rect">
            <a:avLst/>
          </a:prstGeom>
          <a:noFill/>
          <a:extLst>
            <a:ext uri="{909E8E84-426E-40DD-AFC4-6F175D3DCCD1}">
              <a14:hiddenFill xmlns:a14="http://schemas.microsoft.com/office/drawing/2010/main">
                <a:solidFill>
                  <a:srgbClr val="FFFFFF"/>
                </a:solidFill>
              </a14:hiddenFill>
            </a:ext>
          </a:extLst>
        </p:spPr>
      </p:pic>
      <p:sp>
        <p:nvSpPr>
          <p:cNvPr id="47116" name="Text Box 12"/>
          <p:cNvSpPr txBox="1">
            <a:spLocks noChangeArrowheads="1"/>
          </p:cNvSpPr>
          <p:nvPr/>
        </p:nvSpPr>
        <p:spPr bwMode="auto">
          <a:xfrm>
            <a:off x="2322498" y="3114175"/>
            <a:ext cx="4487660" cy="1708801"/>
          </a:xfrm>
          <a:prstGeom prst="rect">
            <a:avLst/>
          </a:prstGeom>
          <a:solidFill>
            <a:srgbClr val="FFFF99"/>
          </a:solidFill>
          <a:ln w="9525">
            <a:solidFill>
              <a:srgbClr val="FF00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defTabSz="685983" fontAlgn="base">
              <a:spcBef>
                <a:spcPct val="50000"/>
              </a:spcBef>
              <a:spcAft>
                <a:spcPct val="0"/>
              </a:spcAft>
            </a:pPr>
            <a:r>
              <a:rPr lang="en-US" altLang="en-US" sz="2101" b="1" dirty="0" err="1">
                <a:solidFill>
                  <a:srgbClr val="FF0000"/>
                </a:solidFill>
                <a:latin typeface="Times New Roman" panose="02020603050405020304" pitchFamily="18" charset="0"/>
                <a:cs typeface="Times New Roman" panose="02020603050405020304" pitchFamily="18" charset="0"/>
              </a:rPr>
              <a:t>Môn</a:t>
            </a:r>
            <a:r>
              <a:rPr lang="en-US" altLang="en-US" sz="2101" b="1" dirty="0">
                <a:solidFill>
                  <a:srgbClr val="FF0000"/>
                </a:solidFill>
                <a:latin typeface="Times New Roman" panose="02020603050405020304" pitchFamily="18" charset="0"/>
                <a:cs typeface="Times New Roman" panose="02020603050405020304" pitchFamily="18" charset="0"/>
              </a:rPr>
              <a:t>: Tin </a:t>
            </a:r>
            <a:r>
              <a:rPr lang="en-US" altLang="en-US" sz="2101" b="1" dirty="0" err="1">
                <a:solidFill>
                  <a:srgbClr val="FF0000"/>
                </a:solidFill>
                <a:latin typeface="Times New Roman" panose="02020603050405020304" pitchFamily="18" charset="0"/>
                <a:cs typeface="Times New Roman" panose="02020603050405020304" pitchFamily="18" charset="0"/>
              </a:rPr>
              <a:t>học</a:t>
            </a:r>
            <a:endParaRPr lang="en-US" altLang="en-US" sz="2101" b="1" dirty="0">
              <a:solidFill>
                <a:srgbClr val="FF0000"/>
              </a:solidFill>
              <a:latin typeface="Times New Roman" panose="02020603050405020304" pitchFamily="18" charset="0"/>
              <a:cs typeface="Times New Roman" panose="02020603050405020304" pitchFamily="18" charset="0"/>
            </a:endParaRPr>
          </a:p>
          <a:p>
            <a:pPr defTabSz="685983" fontAlgn="base">
              <a:spcBef>
                <a:spcPct val="50000"/>
              </a:spcBef>
              <a:spcAft>
                <a:spcPct val="0"/>
              </a:spcAft>
            </a:pPr>
            <a:r>
              <a:rPr lang="en-US" altLang="en-US" sz="2101" b="1" err="1">
                <a:solidFill>
                  <a:srgbClr val="FF0000"/>
                </a:solidFill>
                <a:latin typeface="Times New Roman" panose="02020603050405020304" pitchFamily="18" charset="0"/>
                <a:cs typeface="Times New Roman" panose="02020603050405020304" pitchFamily="18" charset="0"/>
              </a:rPr>
              <a:t>Giáo</a:t>
            </a:r>
            <a:r>
              <a:rPr lang="en-US" altLang="en-US" sz="2101" b="1">
                <a:solidFill>
                  <a:srgbClr val="FF0000"/>
                </a:solidFill>
                <a:latin typeface="Times New Roman" panose="02020603050405020304" pitchFamily="18" charset="0"/>
                <a:cs typeface="Times New Roman" panose="02020603050405020304" pitchFamily="18" charset="0"/>
              </a:rPr>
              <a:t> viên: Nguyễn Thị Ngọc Lan</a:t>
            </a:r>
          </a:p>
          <a:p>
            <a:pPr defTabSz="685983" fontAlgn="base">
              <a:spcBef>
                <a:spcPct val="50000"/>
              </a:spcBef>
              <a:spcAft>
                <a:spcPct val="0"/>
              </a:spcAft>
            </a:pPr>
            <a:r>
              <a:rPr lang="en-US" altLang="en-US" sz="2101" b="1">
                <a:solidFill>
                  <a:srgbClr val="FF0000"/>
                </a:solidFill>
                <a:latin typeface="Times New Roman" panose="02020603050405020304" pitchFamily="18" charset="0"/>
                <a:cs typeface="Times New Roman" panose="02020603050405020304" pitchFamily="18" charset="0"/>
              </a:rPr>
              <a:t>Trường: THCS Mai Sơn – Yên Mô – Ninh Bình</a:t>
            </a:r>
            <a:endParaRPr lang="en-US" altLang="en-US" sz="2101" b="1" dirty="0">
              <a:solidFill>
                <a:srgbClr val="FF0000"/>
              </a:solidFill>
              <a:latin typeface="Times New Roman" panose="02020603050405020304" pitchFamily="18" charset="0"/>
              <a:cs typeface="Times New Roman" panose="02020603050405020304" pitchFamily="18" charset="0"/>
            </a:endParaRPr>
          </a:p>
        </p:txBody>
      </p:sp>
      <p:pic>
        <p:nvPicPr>
          <p:cNvPr id="47117" name="Picture 13" descr="CHIP0102"/>
          <p:cNvPicPr>
            <a:picLocks noChangeAspect="1" noChangeArrowheads="1"/>
          </p:cNvPicPr>
          <p:nvPr/>
        </p:nvPicPr>
        <p:blipFill>
          <a:blip r:embed="rId8"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254511" y="-127756"/>
            <a:ext cx="2054462" cy="2458208"/>
          </a:xfrm>
          <a:prstGeom prst="rect">
            <a:avLst/>
          </a:prstGeom>
          <a:noFill/>
          <a:extLst>
            <a:ext uri="{909E8E84-426E-40DD-AFC4-6F175D3DCCD1}">
              <a14:hiddenFill xmlns:a14="http://schemas.microsoft.com/office/drawing/2010/main">
                <a:solidFill>
                  <a:srgbClr val="FFFFFF"/>
                </a:solidFill>
              </a14:hiddenFill>
            </a:ext>
          </a:extLst>
        </p:spPr>
      </p:pic>
      <p:sp>
        <p:nvSpPr>
          <p:cNvPr id="47118" name="WordArt 14"/>
          <p:cNvSpPr>
            <a:spLocks noChangeArrowheads="1" noChangeShapeType="1" noTextEdit="1"/>
          </p:cNvSpPr>
          <p:nvPr/>
        </p:nvSpPr>
        <p:spPr bwMode="auto">
          <a:xfrm>
            <a:off x="1450005" y="1835013"/>
            <a:ext cx="6145522" cy="640753"/>
          </a:xfrm>
          <a:prstGeom prst="rect">
            <a:avLst/>
          </a:prstGeom>
        </p:spPr>
        <p:txBody>
          <a:bodyPr wrap="none" fromWordArt="1">
            <a:prstTxWarp prst="textPlain">
              <a:avLst>
                <a:gd name="adj" fmla="val 49744"/>
              </a:avLst>
            </a:prstTxWarp>
          </a:bodyPr>
          <a:lstStyle/>
          <a:p>
            <a:pPr algn="ctr" defTabSz="685983" fontAlgn="base">
              <a:spcBef>
                <a:spcPct val="0"/>
              </a:spcBef>
              <a:spcAft>
                <a:spcPct val="0"/>
              </a:spcAft>
            </a:pPr>
            <a:r>
              <a:rPr lang="en-US" sz="2101" b="1" kern="10" dirty="0">
                <a:ln w="9525" cap="sq">
                  <a:solidFill>
                    <a:srgbClr val="FF0000"/>
                  </a:solidFill>
                  <a:round/>
                  <a:headEnd type="none" w="sm" len="sm"/>
                  <a:tailEnd type="none" w="sm" len="sm"/>
                </a:ln>
                <a:solidFill>
                  <a:srgbClr val="0000FF"/>
                </a:solidFill>
                <a:effectLst>
                  <a:outerShdw dist="107763" dir="18900000" algn="ctr" rotWithShape="0">
                    <a:srgbClr val="C0C0C0">
                      <a:alpha val="50000"/>
                    </a:srgbClr>
                  </a:outerShdw>
                </a:effectLst>
                <a:latin typeface="Times New Roman" panose="02020603050405020304" pitchFamily="18" charset="0"/>
                <a:cs typeface="Times New Roman" panose="02020603050405020304" pitchFamily="18" charset="0"/>
              </a:rPr>
              <a:t>KÍNH CHÀO THẦY CÔ VÀ CÁC EM HỌC SINH </a:t>
            </a:r>
            <a:r>
              <a:rPr lang="en-US" sz="2101" b="1" kern="10">
                <a:ln w="9525" cap="sq">
                  <a:solidFill>
                    <a:srgbClr val="FF0000"/>
                  </a:solidFill>
                  <a:round/>
                  <a:headEnd type="none" w="sm" len="sm"/>
                  <a:tailEnd type="none" w="sm" len="sm"/>
                </a:ln>
                <a:solidFill>
                  <a:srgbClr val="0000FF"/>
                </a:solidFill>
                <a:effectLst>
                  <a:outerShdw dist="107763" dir="18900000" algn="ctr" rotWithShape="0">
                    <a:srgbClr val="C0C0C0">
                      <a:alpha val="50000"/>
                    </a:srgbClr>
                  </a:outerShdw>
                </a:effectLst>
                <a:latin typeface="Times New Roman" panose="02020603050405020304" pitchFamily="18" charset="0"/>
                <a:cs typeface="Times New Roman" panose="02020603050405020304" pitchFamily="18" charset="0"/>
              </a:rPr>
              <a:t>LỚP 9</a:t>
            </a:r>
            <a:endParaRPr lang="en-US" sz="2101" b="1" kern="10" dirty="0">
              <a:ln w="9525" cap="sq">
                <a:solidFill>
                  <a:srgbClr val="FF0000"/>
                </a:solidFill>
                <a:round/>
                <a:headEnd type="none" w="sm" len="sm"/>
                <a:tailEnd type="none" w="sm" len="sm"/>
              </a:ln>
              <a:solidFill>
                <a:srgbClr val="0000FF"/>
              </a:solidFill>
              <a:effectLst>
                <a:outerShdw dist="107763" dir="18900000" algn="ctr" rotWithShape="0">
                  <a:srgbClr val="C0C0C0">
                    <a:alpha val="50000"/>
                  </a:srgbClr>
                </a:outerShdw>
              </a:effectLst>
              <a:latin typeface="Times New Roman" panose="02020603050405020304" pitchFamily="18" charset="0"/>
              <a:cs typeface="Times New Roman" panose="02020603050405020304" pitchFamily="18" charset="0"/>
            </a:endParaRPr>
          </a:p>
        </p:txBody>
      </p:sp>
      <p:pic>
        <p:nvPicPr>
          <p:cNvPr id="2050" name="Picture 2" descr="Ảnh động cối xay gió"/>
          <p:cNvPicPr>
            <a:picLocks noChangeAspect="1" noChangeArrowheads="1" noCrop="1"/>
          </p:cNvPicPr>
          <p:nvPr/>
        </p:nvPicPr>
        <p:blipFill>
          <a:blip r:embed="rId9">
            <a:extLst>
              <a:ext uri="{28A0092B-C50C-407E-A947-70E740481C1C}">
                <a14:useLocalDpi xmlns:a14="http://schemas.microsoft.com/office/drawing/2010/main" val="0"/>
              </a:ext>
            </a:extLst>
          </a:blip>
          <a:srcRect/>
          <a:stretch>
            <a:fillRect/>
          </a:stretch>
        </p:blipFill>
        <p:spPr bwMode="auto">
          <a:xfrm>
            <a:off x="7661699" y="391771"/>
            <a:ext cx="928974" cy="928974"/>
          </a:xfrm>
          <a:prstGeom prst="rect">
            <a:avLst/>
          </a:prstGeom>
          <a:noFill/>
          <a:extLst>
            <a:ext uri="{909E8E84-426E-40DD-AFC4-6F175D3DCCD1}">
              <a14:hiddenFill xmlns:a14="http://schemas.microsoft.com/office/drawing/2010/main">
                <a:solidFill>
                  <a:srgbClr val="FFFFFF"/>
                </a:solidFill>
              </a14:hiddenFill>
            </a:ext>
          </a:extLst>
        </p:spPr>
      </p:pic>
      <p:pic>
        <p:nvPicPr>
          <p:cNvPr id="2052" name="Picture 4" descr="Sách lật trang - Ảnh động - Phan Thanh Tân - WEB NGOẠI NGỮ -TIN HỌC -Thanh  Tân"/>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3860837" y="399579"/>
            <a:ext cx="1943700" cy="1550672"/>
          </a:xfrm>
          <a:prstGeom prst="rect">
            <a:avLst/>
          </a:prstGeom>
          <a:noFill/>
          <a:extLst>
            <a:ext uri="{909E8E84-426E-40DD-AFC4-6F175D3DCCD1}">
              <a14:hiddenFill xmlns:a14="http://schemas.microsoft.com/office/drawing/2010/main">
                <a:solidFill>
                  <a:srgbClr val="FFFFFF"/>
                </a:solidFill>
              </a14:hiddenFill>
            </a:ext>
          </a:extLst>
        </p:spPr>
      </p:pic>
    </p:spTree>
    <p:custDataLst>
      <p:tags r:id="rId1"/>
    </p:custDataLst>
    <p:extLst>
      <p:ext uri="{BB962C8B-B14F-4D97-AF65-F5344CB8AC3E}">
        <p14:creationId xmlns:p14="http://schemas.microsoft.com/office/powerpoint/2010/main" val="128270053"/>
      </p:ext>
    </p:extLst>
  </p:cSld>
  <p:clrMapOvr>
    <a:masterClrMapping/>
  </p:clrMapOvr>
  <p:transition spd="med">
    <p:zoom/>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mph" presetSubtype="0" repeatCount="5000" fill="hold" nodeType="afterEffect">
                                  <p:stCondLst>
                                    <p:cond delay="0"/>
                                  </p:stCondLst>
                                  <p:childTnLst>
                                    <p:animClr clrSpc="hsl" dir="cw">
                                      <p:cBhvr override="childStyle">
                                        <p:cTn id="6" dur="500" fill="hold"/>
                                        <p:tgtEl>
                                          <p:spTgt spid="47118"/>
                                        </p:tgtEl>
                                        <p:attrNameLst>
                                          <p:attrName>style.color</p:attrName>
                                        </p:attrNameLst>
                                      </p:cBhvr>
                                      <p:by>
                                        <p:hsl h="-7200000" s="0" l="0"/>
                                      </p:by>
                                    </p:animClr>
                                    <p:animClr clrSpc="hsl" dir="cw">
                                      <p:cBhvr>
                                        <p:cTn id="7" dur="500" fill="hold"/>
                                        <p:tgtEl>
                                          <p:spTgt spid="47118"/>
                                        </p:tgtEl>
                                        <p:attrNameLst>
                                          <p:attrName>fillcolor</p:attrName>
                                        </p:attrNameLst>
                                      </p:cBhvr>
                                      <p:by>
                                        <p:hsl h="-7200000" s="0" l="0"/>
                                      </p:by>
                                    </p:animClr>
                                    <p:animClr clrSpc="hsl" dir="cw">
                                      <p:cBhvr>
                                        <p:cTn id="8" dur="500" fill="hold"/>
                                        <p:tgtEl>
                                          <p:spTgt spid="47118"/>
                                        </p:tgtEl>
                                        <p:attrNameLst>
                                          <p:attrName>stroke.color</p:attrName>
                                        </p:attrNameLst>
                                      </p:cBhvr>
                                      <p:by>
                                        <p:hsl h="-7200000" s="0" l="0"/>
                                      </p:by>
                                    </p:animClr>
                                    <p:set>
                                      <p:cBhvr>
                                        <p:cTn id="9" dur="500" fill="hold"/>
                                        <p:tgtEl>
                                          <p:spTgt spid="47118"/>
                                        </p:tgtEl>
                                        <p:attrNameLst>
                                          <p:attrName>fill.type</p:attrName>
                                        </p:attrNameLst>
                                      </p:cBhvr>
                                      <p:to>
                                        <p:strVal val="solid"/>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C:\Users\ADMIN\Desktop\Dan cho chay tron\PoolnoFog.jp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870" y="13260"/>
            <a:ext cx="10058400" cy="5238750"/>
          </a:xfrm>
          <a:prstGeom prst="rect">
            <a:avLst/>
          </a:prstGeom>
          <a:noFill/>
          <a:extLst>
            <a:ext uri="{909E8E84-426E-40DD-AFC4-6F175D3DCCD1}">
              <a14:hiddenFill xmlns:a14="http://schemas.microsoft.com/office/drawing/2010/main">
                <a:solidFill>
                  <a:srgbClr val="FFFFFF"/>
                </a:solidFill>
              </a14:hiddenFill>
            </a:ext>
          </a:extLst>
        </p:spPr>
      </p:pic>
      <p:pic>
        <p:nvPicPr>
          <p:cNvPr id="19" name="Picture 4" descr="Hình ảnh có liên quan"/>
          <p:cNvPicPr>
            <a:picLocks noChangeAspect="1" noChangeArrowheads="1"/>
          </p:cNvPicPr>
          <p:nvPr/>
        </p:nvPicPr>
        <p:blipFill>
          <a:blip r:embed="rId5">
            <a:extLst>
              <a:ext uri="{BEBA8EAE-BF5A-486C-A8C5-ECC9F3942E4B}">
                <a14:imgProps xmlns:a14="http://schemas.microsoft.com/office/drawing/2010/main">
                  <a14:imgLayer r:embed="rId6">
                    <a14:imgEffect>
                      <a14:backgroundRemoval t="0" b="100000" l="0" r="100000">
                        <a14:foregroundMark x1="3542" y1="8333" x2="4688" y2="94504"/>
                        <a14:foregroundMark x1="2813" y1="11170" x2="52083" y2="7092"/>
                        <a14:foregroundMark x1="49271" y1="7801" x2="96146" y2="9397"/>
                        <a14:foregroundMark x1="96146" y1="9043" x2="97083" y2="92199"/>
                        <a14:foregroundMark x1="3333" y1="95745" x2="97083" y2="92199"/>
                        <a14:foregroundMark x1="16250" y1="85638" x2="28021" y2="92553"/>
                        <a14:foregroundMark x1="24792" y1="84574" x2="27396" y2="90957"/>
                      </a14:backgroundRemoval>
                    </a14:imgEffect>
                  </a14:imgLayer>
                </a14:imgProps>
              </a:ext>
              <a:ext uri="{28A0092B-C50C-407E-A947-70E740481C1C}">
                <a14:useLocalDpi xmlns:a14="http://schemas.microsoft.com/office/drawing/2010/main" val="0"/>
              </a:ext>
            </a:extLst>
          </a:blip>
          <a:srcRect/>
          <a:stretch>
            <a:fillRect/>
          </a:stretch>
        </p:blipFill>
        <p:spPr bwMode="auto">
          <a:xfrm>
            <a:off x="-142938" y="473409"/>
            <a:ext cx="10333149" cy="1585870"/>
          </a:xfrm>
          <a:prstGeom prst="rect">
            <a:avLst/>
          </a:prstGeom>
          <a:noFill/>
          <a:extLst>
            <a:ext uri="{909E8E84-426E-40DD-AFC4-6F175D3DCCD1}">
              <a14:hiddenFill xmlns:a14="http://schemas.microsoft.com/office/drawing/2010/main">
                <a:solidFill>
                  <a:srgbClr val="FFFFFF"/>
                </a:solidFill>
              </a14:hiddenFill>
            </a:ext>
          </a:extLst>
        </p:spPr>
      </p:pic>
      <p:sp>
        <p:nvSpPr>
          <p:cNvPr id="21" name="TextBox 20"/>
          <p:cNvSpPr txBox="1"/>
          <p:nvPr/>
        </p:nvSpPr>
        <p:spPr>
          <a:xfrm>
            <a:off x="613147" y="742341"/>
            <a:ext cx="9253028" cy="954107"/>
          </a:xfrm>
          <a:prstGeom prst="rect">
            <a:avLst/>
          </a:prstGeom>
          <a:noFill/>
        </p:spPr>
        <p:txBody>
          <a:bodyPr wrap="square" rtlCol="0">
            <a:spAutoFit/>
          </a:bodyPr>
          <a:lstStyle/>
          <a:p>
            <a:r>
              <a:rPr lang="vi-VN" sz="2800" b="1" u="sng">
                <a:solidFill>
                  <a:srgbClr val="FFFF00"/>
                </a:solidFill>
                <a:latin typeface="+mj-lt"/>
              </a:rPr>
              <a:t>Câu 4:</a:t>
            </a:r>
            <a:r>
              <a:rPr lang="vi-VN" sz="2800" b="1">
                <a:solidFill>
                  <a:srgbClr val="FFFF00"/>
                </a:solidFill>
                <a:latin typeface="+mj-lt"/>
              </a:rPr>
              <a:t> Em hãy kể tên một phần mềm mô phỏng mà em biết. Phần mềm đó mô phỏng hoạt động của đối tượng nào?</a:t>
            </a:r>
          </a:p>
        </p:txBody>
      </p:sp>
      <p:pic>
        <p:nvPicPr>
          <p:cNvPr id="23" name="Picture 4" descr="Hình ảnh có liên quan"/>
          <p:cNvPicPr>
            <a:picLocks noChangeAspect="1" noChangeArrowheads="1"/>
          </p:cNvPicPr>
          <p:nvPr/>
        </p:nvPicPr>
        <p:blipFill>
          <a:blip r:embed="rId7" cstate="print">
            <a:extLst>
              <a:ext uri="{BEBA8EAE-BF5A-486C-A8C5-ECC9F3942E4B}">
                <a14:imgProps xmlns:a14="http://schemas.microsoft.com/office/drawing/2010/main">
                  <a14:imgLayer r:embed="rId8">
                    <a14:imgEffect>
                      <a14:backgroundRemoval t="0" b="100000" l="0" r="100000">
                        <a14:foregroundMark x1="3542" y1="8333" x2="4688" y2="94504"/>
                        <a14:foregroundMark x1="2813" y1="11170" x2="52083" y2="7092"/>
                        <a14:foregroundMark x1="49271" y1="7801" x2="96146" y2="9397"/>
                        <a14:foregroundMark x1="96146" y1="9043" x2="97083" y2="92199"/>
                        <a14:foregroundMark x1="3333" y1="95745" x2="97083" y2="92199"/>
                        <a14:foregroundMark x1="16250" y1="85638" x2="28021" y2="92553"/>
                        <a14:foregroundMark x1="24792" y1="84574" x2="27396" y2="90957"/>
                      </a14:backgroundRemoval>
                    </a14:imgEffect>
                  </a14:imgLayer>
                </a14:imgProps>
              </a:ext>
              <a:ext uri="{28A0092B-C50C-407E-A947-70E740481C1C}">
                <a14:useLocalDpi xmlns:a14="http://schemas.microsoft.com/office/drawing/2010/main" val="0"/>
              </a:ext>
            </a:extLst>
          </a:blip>
          <a:srcRect/>
          <a:stretch>
            <a:fillRect/>
          </a:stretch>
        </p:blipFill>
        <p:spPr bwMode="auto">
          <a:xfrm>
            <a:off x="2305335" y="2428528"/>
            <a:ext cx="3892037" cy="1476164"/>
          </a:xfrm>
          <a:prstGeom prst="rect">
            <a:avLst/>
          </a:prstGeom>
          <a:noFill/>
          <a:extLst>
            <a:ext uri="{909E8E84-426E-40DD-AFC4-6F175D3DCCD1}">
              <a14:hiddenFill xmlns:a14="http://schemas.microsoft.com/office/drawing/2010/main">
                <a:solidFill>
                  <a:srgbClr val="FFFFFF"/>
                </a:solidFill>
              </a14:hiddenFill>
            </a:ext>
          </a:extLst>
        </p:spPr>
      </p:pic>
      <p:sp>
        <p:nvSpPr>
          <p:cNvPr id="27" name="TextBox 26"/>
          <p:cNvSpPr txBox="1"/>
          <p:nvPr/>
        </p:nvSpPr>
        <p:spPr>
          <a:xfrm>
            <a:off x="2469154" y="2632635"/>
            <a:ext cx="3564396" cy="1077218"/>
          </a:xfrm>
          <a:prstGeom prst="rect">
            <a:avLst/>
          </a:prstGeom>
          <a:noFill/>
        </p:spPr>
        <p:txBody>
          <a:bodyPr wrap="square" rtlCol="0">
            <a:spAutoFit/>
          </a:bodyPr>
          <a:lstStyle/>
          <a:p>
            <a:pPr algn="ctr"/>
            <a:r>
              <a:rPr lang="vi-VN" sz="3200">
                <a:solidFill>
                  <a:schemeClr val="bg1"/>
                </a:solidFill>
                <a:latin typeface="+mj-lt"/>
              </a:rPr>
              <a:t>Hệ mặt trời trên Solar System Scope </a:t>
            </a:r>
            <a:endParaRPr lang="en-US" sz="3200" dirty="0">
              <a:solidFill>
                <a:schemeClr val="bg1"/>
              </a:solidFill>
              <a:latin typeface="Times New Roman" panose="02020603050405020304" pitchFamily="18" charset="0"/>
            </a:endParaRPr>
          </a:p>
        </p:txBody>
      </p:sp>
      <p:pic>
        <p:nvPicPr>
          <p:cNvPr id="2" name="Picture 1" descr="A wood sign with green text&#10;&#10;Description automatically generated">
            <a:hlinkClick r:id="rId9" action="ppaction://hlinksldjump"/>
            <a:extLst>
              <a:ext uri="{FF2B5EF4-FFF2-40B4-BE49-F238E27FC236}">
                <a16:creationId xmlns:a16="http://schemas.microsoft.com/office/drawing/2014/main" id="{F043E430-402C-6C6E-7A0B-E0526EA593CA}"/>
              </a:ext>
            </a:extLst>
          </p:cNvPr>
          <p:cNvPicPr>
            <a:picLocks noChangeAspect="1"/>
          </p:cNvPicPr>
          <p:nvPr/>
        </p:nvPicPr>
        <p:blipFill>
          <a:blip r:embed="rId10" cstate="print">
            <a:extLst>
              <a:ext uri="{28A0092B-C50C-407E-A947-70E740481C1C}">
                <a14:useLocalDpi xmlns:a14="http://schemas.microsoft.com/office/drawing/2010/main" val="0"/>
              </a:ext>
            </a:extLst>
          </a:blip>
          <a:stretch>
            <a:fillRect/>
          </a:stretch>
        </p:blipFill>
        <p:spPr>
          <a:xfrm>
            <a:off x="8750051" y="-17923"/>
            <a:ext cx="1201236" cy="510558"/>
          </a:xfrm>
          <a:prstGeom prst="rect">
            <a:avLst/>
          </a:prstGeom>
        </p:spPr>
      </p:pic>
    </p:spTree>
    <p:custDataLst>
      <p:tags r:id="rId1"/>
    </p:custDataLst>
    <p:extLst>
      <p:ext uri="{BB962C8B-B14F-4D97-AF65-F5344CB8AC3E}">
        <p14:creationId xmlns:p14="http://schemas.microsoft.com/office/powerpoint/2010/main" val="2218591680"/>
      </p:ext>
    </p:extLst>
  </p:cSld>
  <p:clrMapOvr>
    <a:masterClrMapping/>
  </p:clrMapOvr>
  <mc:AlternateContent xmlns:mc="http://schemas.openxmlformats.org/markup-compatibility/2006">
    <mc:Choice xmlns:p14="http://schemas.microsoft.com/office/powerpoint/2010/main" Requires="p14">
      <p:transition spd="slow" p14:dur="1500">
        <p:split orient="vert"/>
      </p:transition>
    </mc:Choice>
    <mc:Fallback>
      <p:transition spd="slow">
        <p:split orient="vert"/>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withEffect">
                                  <p:stCondLst>
                                    <p:cond delay="0"/>
                                  </p:stCondLst>
                                  <p:childTnLst>
                                    <p:set>
                                      <p:cBhvr>
                                        <p:cTn id="6" dur="1" fill="hold">
                                          <p:stCondLst>
                                            <p:cond delay="0"/>
                                          </p:stCondLst>
                                        </p:cTn>
                                        <p:tgtEl>
                                          <p:spTgt spid="19"/>
                                        </p:tgtEl>
                                        <p:attrNameLst>
                                          <p:attrName>style.visibility</p:attrName>
                                        </p:attrNameLst>
                                      </p:cBhvr>
                                      <p:to>
                                        <p:strVal val="visible"/>
                                      </p:to>
                                    </p:set>
                                    <p:anim calcmode="lin" valueType="num">
                                      <p:cBhvr additive="base">
                                        <p:cTn id="7" dur="500" fill="hold"/>
                                        <p:tgtEl>
                                          <p:spTgt spid="19"/>
                                        </p:tgtEl>
                                        <p:attrNameLst>
                                          <p:attrName>ppt_x</p:attrName>
                                        </p:attrNameLst>
                                      </p:cBhvr>
                                      <p:tavLst>
                                        <p:tav tm="0">
                                          <p:val>
                                            <p:strVal val="#ppt_x"/>
                                          </p:val>
                                        </p:tav>
                                        <p:tav tm="100000">
                                          <p:val>
                                            <p:strVal val="#ppt_x"/>
                                          </p:val>
                                        </p:tav>
                                      </p:tavLst>
                                    </p:anim>
                                    <p:anim calcmode="lin" valueType="num">
                                      <p:cBhvr additive="base">
                                        <p:cTn id="8" dur="500" fill="hold"/>
                                        <p:tgtEl>
                                          <p:spTgt spid="19"/>
                                        </p:tgtEl>
                                        <p:attrNameLst>
                                          <p:attrName>ppt_y</p:attrName>
                                        </p:attrNameLst>
                                      </p:cBhvr>
                                      <p:tavLst>
                                        <p:tav tm="0">
                                          <p:val>
                                            <p:strVal val="0-#ppt_h/2"/>
                                          </p:val>
                                        </p:tav>
                                        <p:tav tm="100000">
                                          <p:val>
                                            <p:strVal val="#ppt_y"/>
                                          </p:val>
                                        </p:tav>
                                      </p:tavLst>
                                    </p:anim>
                                  </p:childTnLst>
                                </p:cTn>
                              </p:par>
                              <p:par>
                                <p:cTn id="9" presetID="2" presetClass="entr" presetSubtype="1" fill="hold" grpId="0" nodeType="withEffect">
                                  <p:stCondLst>
                                    <p:cond delay="0"/>
                                  </p:stCondLst>
                                  <p:childTnLst>
                                    <p:set>
                                      <p:cBhvr>
                                        <p:cTn id="10" dur="1" fill="hold">
                                          <p:stCondLst>
                                            <p:cond delay="0"/>
                                          </p:stCondLst>
                                        </p:cTn>
                                        <p:tgtEl>
                                          <p:spTgt spid="21"/>
                                        </p:tgtEl>
                                        <p:attrNameLst>
                                          <p:attrName>style.visibility</p:attrName>
                                        </p:attrNameLst>
                                      </p:cBhvr>
                                      <p:to>
                                        <p:strVal val="visible"/>
                                      </p:to>
                                    </p:set>
                                    <p:anim calcmode="lin" valueType="num">
                                      <p:cBhvr additive="base">
                                        <p:cTn id="11" dur="500" fill="hold"/>
                                        <p:tgtEl>
                                          <p:spTgt spid="21"/>
                                        </p:tgtEl>
                                        <p:attrNameLst>
                                          <p:attrName>ppt_x</p:attrName>
                                        </p:attrNameLst>
                                      </p:cBhvr>
                                      <p:tavLst>
                                        <p:tav tm="0">
                                          <p:val>
                                            <p:strVal val="#ppt_x"/>
                                          </p:val>
                                        </p:tav>
                                        <p:tav tm="100000">
                                          <p:val>
                                            <p:strVal val="#ppt_x"/>
                                          </p:val>
                                        </p:tav>
                                      </p:tavLst>
                                    </p:anim>
                                    <p:anim calcmode="lin" valueType="num">
                                      <p:cBhvr additive="base">
                                        <p:cTn id="12" dur="500" fill="hold"/>
                                        <p:tgtEl>
                                          <p:spTgt spid="21"/>
                                        </p:tgtEl>
                                        <p:attrNameLst>
                                          <p:attrName>ppt_y</p:attrName>
                                        </p:attrNameLst>
                                      </p:cBhvr>
                                      <p:tavLst>
                                        <p:tav tm="0">
                                          <p:val>
                                            <p:strVal val="0-#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1" fill="hold" nodeType="clickEffect">
                                  <p:stCondLst>
                                    <p:cond delay="0"/>
                                  </p:stCondLst>
                                  <p:childTnLst>
                                    <p:set>
                                      <p:cBhvr>
                                        <p:cTn id="16" dur="1" fill="hold">
                                          <p:stCondLst>
                                            <p:cond delay="0"/>
                                          </p:stCondLst>
                                        </p:cTn>
                                        <p:tgtEl>
                                          <p:spTgt spid="23"/>
                                        </p:tgtEl>
                                        <p:attrNameLst>
                                          <p:attrName>style.visibility</p:attrName>
                                        </p:attrNameLst>
                                      </p:cBhvr>
                                      <p:to>
                                        <p:strVal val="visible"/>
                                      </p:to>
                                    </p:set>
                                    <p:anim calcmode="lin" valueType="num">
                                      <p:cBhvr additive="base">
                                        <p:cTn id="17" dur="500" fill="hold"/>
                                        <p:tgtEl>
                                          <p:spTgt spid="23"/>
                                        </p:tgtEl>
                                        <p:attrNameLst>
                                          <p:attrName>ppt_x</p:attrName>
                                        </p:attrNameLst>
                                      </p:cBhvr>
                                      <p:tavLst>
                                        <p:tav tm="0">
                                          <p:val>
                                            <p:strVal val="#ppt_x"/>
                                          </p:val>
                                        </p:tav>
                                        <p:tav tm="100000">
                                          <p:val>
                                            <p:strVal val="#ppt_x"/>
                                          </p:val>
                                        </p:tav>
                                      </p:tavLst>
                                    </p:anim>
                                    <p:anim calcmode="lin" valueType="num">
                                      <p:cBhvr additive="base">
                                        <p:cTn id="18" dur="500" fill="hold"/>
                                        <p:tgtEl>
                                          <p:spTgt spid="23"/>
                                        </p:tgtEl>
                                        <p:attrNameLst>
                                          <p:attrName>ppt_y</p:attrName>
                                        </p:attrNameLst>
                                      </p:cBhvr>
                                      <p:tavLst>
                                        <p:tav tm="0">
                                          <p:val>
                                            <p:strVal val="0-#ppt_h/2"/>
                                          </p:val>
                                        </p:tav>
                                        <p:tav tm="100000">
                                          <p:val>
                                            <p:strVal val="#ppt_y"/>
                                          </p:val>
                                        </p:tav>
                                      </p:tavLst>
                                    </p:anim>
                                  </p:childTnLst>
                                </p:cTn>
                              </p:par>
                              <p:par>
                                <p:cTn id="19" presetID="2" presetClass="entr" presetSubtype="1" fill="hold" grpId="0" nodeType="withEffect">
                                  <p:stCondLst>
                                    <p:cond delay="0"/>
                                  </p:stCondLst>
                                  <p:childTnLst>
                                    <p:set>
                                      <p:cBhvr>
                                        <p:cTn id="20" dur="1" fill="hold">
                                          <p:stCondLst>
                                            <p:cond delay="0"/>
                                          </p:stCondLst>
                                        </p:cTn>
                                        <p:tgtEl>
                                          <p:spTgt spid="27"/>
                                        </p:tgtEl>
                                        <p:attrNameLst>
                                          <p:attrName>style.visibility</p:attrName>
                                        </p:attrNameLst>
                                      </p:cBhvr>
                                      <p:to>
                                        <p:strVal val="visible"/>
                                      </p:to>
                                    </p:set>
                                    <p:anim calcmode="lin" valueType="num">
                                      <p:cBhvr additive="base">
                                        <p:cTn id="21" dur="500" fill="hold"/>
                                        <p:tgtEl>
                                          <p:spTgt spid="27"/>
                                        </p:tgtEl>
                                        <p:attrNameLst>
                                          <p:attrName>ppt_x</p:attrName>
                                        </p:attrNameLst>
                                      </p:cBhvr>
                                      <p:tavLst>
                                        <p:tav tm="0">
                                          <p:val>
                                            <p:strVal val="#ppt_x"/>
                                          </p:val>
                                        </p:tav>
                                        <p:tav tm="100000">
                                          <p:val>
                                            <p:strVal val="#ppt_x"/>
                                          </p:val>
                                        </p:tav>
                                      </p:tavLst>
                                    </p:anim>
                                    <p:anim calcmode="lin" valueType="num">
                                      <p:cBhvr additive="base">
                                        <p:cTn id="22" dur="500" fill="hold"/>
                                        <p:tgtEl>
                                          <p:spTgt spid="27"/>
                                        </p:tgtEl>
                                        <p:attrNameLst>
                                          <p:attrName>ppt_y</p:attrName>
                                        </p:attrNameLst>
                                      </p:cBhvr>
                                      <p:tavLst>
                                        <p:tav tm="0">
                                          <p:val>
                                            <p:strVal val="0-#ppt_h/2"/>
                                          </p:val>
                                        </p:tav>
                                        <p:tav tm="100000">
                                          <p:val>
                                            <p:strVal val="#ppt_y"/>
                                          </p:val>
                                        </p:tav>
                                      </p:tavLst>
                                    </p:anim>
                                  </p:childTnLst>
                                  <p:subTnLst>
                                    <p:audio>
                                      <p:cMediaNode>
                                        <p:cTn display="0" masterRel="sameClick">
                                          <p:stCondLst>
                                            <p:cond evt="begin" delay="0">
                                              <p:tn val="19"/>
                                            </p:cond>
                                          </p:stCondLst>
                                          <p:endCondLst>
                                            <p:cond evt="onStopAudio" delay="0">
                                              <p:tgtEl>
                                                <p:sldTgt/>
                                              </p:tgtEl>
                                            </p:cond>
                                          </p:endCondLst>
                                        </p:cTn>
                                        <p:tgtEl>
                                          <p:sndTgt r:embed="rId3" name="applause.wav"/>
                                        </p:tgtEl>
                                      </p:cMediaNode>
                                    </p:audio>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27" grpId="0"/>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C:\Users\ADMIN\Desktop\Dan cho chay tron\PoolnoFog.jp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587" y="794"/>
            <a:ext cx="10058400" cy="5238750"/>
          </a:xfrm>
          <a:prstGeom prst="rect">
            <a:avLst/>
          </a:prstGeom>
          <a:noFill/>
          <a:extLst>
            <a:ext uri="{909E8E84-426E-40DD-AFC4-6F175D3DCCD1}">
              <a14:hiddenFill xmlns:a14="http://schemas.microsoft.com/office/drawing/2010/main">
                <a:solidFill>
                  <a:srgbClr val="FFFFFF"/>
                </a:solidFill>
              </a14:hiddenFill>
            </a:ext>
          </a:extLst>
        </p:spPr>
      </p:pic>
      <p:pic>
        <p:nvPicPr>
          <p:cNvPr id="19" name="Picture 4" descr="Hình ảnh có liên quan"/>
          <p:cNvPicPr>
            <a:picLocks noChangeAspect="1" noChangeArrowheads="1"/>
          </p:cNvPicPr>
          <p:nvPr/>
        </p:nvPicPr>
        <p:blipFill>
          <a:blip r:embed="rId5">
            <a:extLst>
              <a:ext uri="{BEBA8EAE-BF5A-486C-A8C5-ECC9F3942E4B}">
                <a14:imgProps xmlns:a14="http://schemas.microsoft.com/office/drawing/2010/main">
                  <a14:imgLayer r:embed="rId6">
                    <a14:imgEffect>
                      <a14:backgroundRemoval t="0" b="100000" l="0" r="100000">
                        <a14:foregroundMark x1="3542" y1="8333" x2="4688" y2="94504"/>
                        <a14:foregroundMark x1="2813" y1="11170" x2="52083" y2="7092"/>
                        <a14:foregroundMark x1="49271" y1="7801" x2="96146" y2="9397"/>
                        <a14:foregroundMark x1="96146" y1="9043" x2="97083" y2="92199"/>
                        <a14:foregroundMark x1="3333" y1="95745" x2="97083" y2="92199"/>
                        <a14:foregroundMark x1="16250" y1="85638" x2="28021" y2="92553"/>
                        <a14:foregroundMark x1="24792" y1="84574" x2="27396" y2="90957"/>
                      </a14:backgroundRemoval>
                    </a14:imgEffect>
                  </a14:imgLayer>
                </a14:imgProps>
              </a:ext>
              <a:ext uri="{28A0092B-C50C-407E-A947-70E740481C1C}">
                <a14:useLocalDpi xmlns:a14="http://schemas.microsoft.com/office/drawing/2010/main" val="0"/>
              </a:ext>
            </a:extLst>
          </a:blip>
          <a:srcRect/>
          <a:stretch>
            <a:fillRect/>
          </a:stretch>
        </p:blipFill>
        <p:spPr bwMode="auto">
          <a:xfrm>
            <a:off x="-106933" y="-30646"/>
            <a:ext cx="10369152" cy="1621874"/>
          </a:xfrm>
          <a:prstGeom prst="rect">
            <a:avLst/>
          </a:prstGeom>
          <a:noFill/>
          <a:extLst>
            <a:ext uri="{909E8E84-426E-40DD-AFC4-6F175D3DCCD1}">
              <a14:hiddenFill xmlns:a14="http://schemas.microsoft.com/office/drawing/2010/main">
                <a:solidFill>
                  <a:srgbClr val="FFFFFF"/>
                </a:solidFill>
              </a14:hiddenFill>
            </a:ext>
          </a:extLst>
        </p:spPr>
      </p:pic>
      <p:sp>
        <p:nvSpPr>
          <p:cNvPr id="21" name="TextBox 20"/>
          <p:cNvSpPr txBox="1"/>
          <p:nvPr/>
        </p:nvSpPr>
        <p:spPr>
          <a:xfrm>
            <a:off x="624063" y="258313"/>
            <a:ext cx="8907160" cy="954107"/>
          </a:xfrm>
          <a:prstGeom prst="rect">
            <a:avLst/>
          </a:prstGeom>
          <a:noFill/>
        </p:spPr>
        <p:txBody>
          <a:bodyPr wrap="square" rtlCol="0">
            <a:spAutoFit/>
          </a:bodyPr>
          <a:lstStyle/>
          <a:p>
            <a:r>
              <a:rPr lang="vi-VN" sz="2800" b="1" u="sng">
                <a:solidFill>
                  <a:srgbClr val="FFFF00"/>
                </a:solidFill>
                <a:latin typeface="+mj-lt"/>
              </a:rPr>
              <a:t>Câu 6:</a:t>
            </a:r>
            <a:r>
              <a:rPr lang="vi-VN" sz="2800" b="1">
                <a:solidFill>
                  <a:srgbClr val="FFFF00"/>
                </a:solidFill>
                <a:latin typeface="+mj-lt"/>
              </a:rPr>
              <a:t> Kể tên một số dạng năng lượng và nêu ví dụ</a:t>
            </a:r>
            <a:r>
              <a:rPr lang="en-US" sz="2800" b="1">
                <a:solidFill>
                  <a:srgbClr val="FFFF00"/>
                </a:solidFill>
                <a:latin typeface="+mj-lt"/>
              </a:rPr>
              <a:t> </a:t>
            </a:r>
            <a:r>
              <a:rPr lang="vi-VN" sz="2800" b="1">
                <a:solidFill>
                  <a:srgbClr val="FFFF00"/>
                </a:solidFill>
                <a:latin typeface="+mj-lt"/>
              </a:rPr>
              <a:t>về quá trình chuyển hoá giữa những dạng năng lượng đó.</a:t>
            </a:r>
          </a:p>
        </p:txBody>
      </p:sp>
      <p:pic>
        <p:nvPicPr>
          <p:cNvPr id="23" name="Picture 4" descr="Hình ảnh có liên quan"/>
          <p:cNvPicPr>
            <a:picLocks noChangeAspect="1" noChangeArrowheads="1"/>
          </p:cNvPicPr>
          <p:nvPr/>
        </p:nvPicPr>
        <p:blipFill>
          <a:blip r:embed="rId7" cstate="print">
            <a:extLst>
              <a:ext uri="{BEBA8EAE-BF5A-486C-A8C5-ECC9F3942E4B}">
                <a14:imgProps xmlns:a14="http://schemas.microsoft.com/office/drawing/2010/main">
                  <a14:imgLayer r:embed="rId8">
                    <a14:imgEffect>
                      <a14:backgroundRemoval t="0" b="100000" l="0" r="100000">
                        <a14:foregroundMark x1="3542" y1="8333" x2="4688" y2="94504"/>
                        <a14:foregroundMark x1="2813" y1="11170" x2="52083" y2="7092"/>
                        <a14:foregroundMark x1="49271" y1="7801" x2="96146" y2="9397"/>
                        <a14:foregroundMark x1="96146" y1="9043" x2="97083" y2="92199"/>
                        <a14:foregroundMark x1="3333" y1="95745" x2="97083" y2="92199"/>
                        <a14:foregroundMark x1="16250" y1="85638" x2="28021" y2="92553"/>
                        <a14:foregroundMark x1="24792" y1="84574" x2="27396" y2="90957"/>
                      </a14:backgroundRemoval>
                    </a14:imgEffect>
                  </a14:imgLayer>
                </a14:imgProps>
              </a:ext>
              <a:ext uri="{28A0092B-C50C-407E-A947-70E740481C1C}">
                <a14:useLocalDpi xmlns:a14="http://schemas.microsoft.com/office/drawing/2010/main" val="0"/>
              </a:ext>
            </a:extLst>
          </a:blip>
          <a:srcRect/>
          <a:stretch>
            <a:fillRect/>
          </a:stretch>
        </p:blipFill>
        <p:spPr bwMode="auto">
          <a:xfrm>
            <a:off x="263716" y="2375113"/>
            <a:ext cx="9109012" cy="2243719"/>
          </a:xfrm>
          <a:prstGeom prst="rect">
            <a:avLst/>
          </a:prstGeom>
          <a:noFill/>
          <a:extLst>
            <a:ext uri="{909E8E84-426E-40DD-AFC4-6F175D3DCCD1}">
              <a14:hiddenFill xmlns:a14="http://schemas.microsoft.com/office/drawing/2010/main">
                <a:solidFill>
                  <a:srgbClr val="FFFFFF"/>
                </a:solidFill>
              </a14:hiddenFill>
            </a:ext>
          </a:extLst>
        </p:spPr>
      </p:pic>
      <p:sp>
        <p:nvSpPr>
          <p:cNvPr id="27" name="TextBox 26"/>
          <p:cNvSpPr txBox="1"/>
          <p:nvPr/>
        </p:nvSpPr>
        <p:spPr>
          <a:xfrm>
            <a:off x="919435" y="2589031"/>
            <a:ext cx="7964024" cy="1815882"/>
          </a:xfrm>
          <a:prstGeom prst="rect">
            <a:avLst/>
          </a:prstGeom>
          <a:noFill/>
        </p:spPr>
        <p:txBody>
          <a:bodyPr wrap="square" rtlCol="0">
            <a:spAutoFit/>
          </a:bodyPr>
          <a:lstStyle/>
          <a:p>
            <a:r>
              <a:rPr lang="en-US" sz="2800">
                <a:solidFill>
                  <a:schemeClr val="bg1"/>
                </a:solidFill>
                <a:latin typeface="Times New Roman" panose="02020603050405020304" pitchFamily="18" charset="0"/>
                <a:cs typeface="Times New Roman" panose="02020603050405020304" pitchFamily="18" charset="0"/>
              </a:rPr>
              <a:t>Em quan sát được những dạng năng lượng như: Cơ, điện, nhiệt, quang, hóa.</a:t>
            </a:r>
          </a:p>
          <a:p>
            <a:r>
              <a:rPr lang="en-US" sz="2800">
                <a:solidFill>
                  <a:schemeClr val="bg1"/>
                </a:solidFill>
                <a:latin typeface="Times New Roman" panose="02020603050405020304" pitchFamily="18" charset="0"/>
                <a:cs typeface="Times New Roman" panose="02020603050405020304" pitchFamily="18" charset="0"/>
              </a:rPr>
              <a:t>Pin Mặt Trời chuyển hóa năng lượng ánh sáng từ Mặt Trời thành năng lượng điện. </a:t>
            </a:r>
            <a:endParaRPr lang="en-US" sz="2800" dirty="0">
              <a:solidFill>
                <a:schemeClr val="bg1"/>
              </a:solidFill>
              <a:latin typeface="Times New Roman" panose="02020603050405020304" pitchFamily="18" charset="0"/>
              <a:cs typeface="Times New Roman" panose="02020603050405020304" pitchFamily="18" charset="0"/>
            </a:endParaRPr>
          </a:p>
        </p:txBody>
      </p:sp>
      <p:pic>
        <p:nvPicPr>
          <p:cNvPr id="3" name="Picture 2" descr="A wood sign with green text&#10;&#10;Description automatically generated">
            <a:hlinkClick r:id="rId9" action="ppaction://hlinksldjump"/>
            <a:extLst>
              <a:ext uri="{FF2B5EF4-FFF2-40B4-BE49-F238E27FC236}">
                <a16:creationId xmlns:a16="http://schemas.microsoft.com/office/drawing/2014/main" id="{9FB8F347-8265-0328-852A-F587B3825B2A}"/>
              </a:ext>
            </a:extLst>
          </p:cNvPr>
          <p:cNvPicPr>
            <a:picLocks noChangeAspect="1"/>
          </p:cNvPicPr>
          <p:nvPr/>
        </p:nvPicPr>
        <p:blipFill>
          <a:blip r:embed="rId10" cstate="print">
            <a:extLst>
              <a:ext uri="{28A0092B-C50C-407E-A947-70E740481C1C}">
                <a14:useLocalDpi xmlns:a14="http://schemas.microsoft.com/office/drawing/2010/main" val="0"/>
              </a:ext>
            </a:extLst>
          </a:blip>
          <a:stretch>
            <a:fillRect/>
          </a:stretch>
        </p:blipFill>
        <p:spPr>
          <a:xfrm>
            <a:off x="8601763" y="4633736"/>
            <a:ext cx="1201236" cy="510558"/>
          </a:xfrm>
          <a:prstGeom prst="rect">
            <a:avLst/>
          </a:prstGeom>
        </p:spPr>
      </p:pic>
    </p:spTree>
    <p:custDataLst>
      <p:tags r:id="rId1"/>
    </p:custDataLst>
    <p:extLst>
      <p:ext uri="{BB962C8B-B14F-4D97-AF65-F5344CB8AC3E}">
        <p14:creationId xmlns:p14="http://schemas.microsoft.com/office/powerpoint/2010/main" val="223105688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withEffect">
                                  <p:stCondLst>
                                    <p:cond delay="0"/>
                                  </p:stCondLst>
                                  <p:childTnLst>
                                    <p:set>
                                      <p:cBhvr>
                                        <p:cTn id="6" dur="1" fill="hold">
                                          <p:stCondLst>
                                            <p:cond delay="0"/>
                                          </p:stCondLst>
                                        </p:cTn>
                                        <p:tgtEl>
                                          <p:spTgt spid="19"/>
                                        </p:tgtEl>
                                        <p:attrNameLst>
                                          <p:attrName>style.visibility</p:attrName>
                                        </p:attrNameLst>
                                      </p:cBhvr>
                                      <p:to>
                                        <p:strVal val="visible"/>
                                      </p:to>
                                    </p:set>
                                    <p:anim calcmode="lin" valueType="num">
                                      <p:cBhvr additive="base">
                                        <p:cTn id="7" dur="500" fill="hold"/>
                                        <p:tgtEl>
                                          <p:spTgt spid="19"/>
                                        </p:tgtEl>
                                        <p:attrNameLst>
                                          <p:attrName>ppt_x</p:attrName>
                                        </p:attrNameLst>
                                      </p:cBhvr>
                                      <p:tavLst>
                                        <p:tav tm="0">
                                          <p:val>
                                            <p:strVal val="#ppt_x"/>
                                          </p:val>
                                        </p:tav>
                                        <p:tav tm="100000">
                                          <p:val>
                                            <p:strVal val="#ppt_x"/>
                                          </p:val>
                                        </p:tav>
                                      </p:tavLst>
                                    </p:anim>
                                    <p:anim calcmode="lin" valueType="num">
                                      <p:cBhvr additive="base">
                                        <p:cTn id="8" dur="500" fill="hold"/>
                                        <p:tgtEl>
                                          <p:spTgt spid="19"/>
                                        </p:tgtEl>
                                        <p:attrNameLst>
                                          <p:attrName>ppt_y</p:attrName>
                                        </p:attrNameLst>
                                      </p:cBhvr>
                                      <p:tavLst>
                                        <p:tav tm="0">
                                          <p:val>
                                            <p:strVal val="0-#ppt_h/2"/>
                                          </p:val>
                                        </p:tav>
                                        <p:tav tm="100000">
                                          <p:val>
                                            <p:strVal val="#ppt_y"/>
                                          </p:val>
                                        </p:tav>
                                      </p:tavLst>
                                    </p:anim>
                                  </p:childTnLst>
                                </p:cTn>
                              </p:par>
                              <p:par>
                                <p:cTn id="9" presetID="2" presetClass="entr" presetSubtype="1" fill="hold" grpId="0" nodeType="withEffect">
                                  <p:stCondLst>
                                    <p:cond delay="0"/>
                                  </p:stCondLst>
                                  <p:childTnLst>
                                    <p:set>
                                      <p:cBhvr>
                                        <p:cTn id="10" dur="1" fill="hold">
                                          <p:stCondLst>
                                            <p:cond delay="0"/>
                                          </p:stCondLst>
                                        </p:cTn>
                                        <p:tgtEl>
                                          <p:spTgt spid="21"/>
                                        </p:tgtEl>
                                        <p:attrNameLst>
                                          <p:attrName>style.visibility</p:attrName>
                                        </p:attrNameLst>
                                      </p:cBhvr>
                                      <p:to>
                                        <p:strVal val="visible"/>
                                      </p:to>
                                    </p:set>
                                    <p:anim calcmode="lin" valueType="num">
                                      <p:cBhvr additive="base">
                                        <p:cTn id="11" dur="500" fill="hold"/>
                                        <p:tgtEl>
                                          <p:spTgt spid="21"/>
                                        </p:tgtEl>
                                        <p:attrNameLst>
                                          <p:attrName>ppt_x</p:attrName>
                                        </p:attrNameLst>
                                      </p:cBhvr>
                                      <p:tavLst>
                                        <p:tav tm="0">
                                          <p:val>
                                            <p:strVal val="#ppt_x"/>
                                          </p:val>
                                        </p:tav>
                                        <p:tav tm="100000">
                                          <p:val>
                                            <p:strVal val="#ppt_x"/>
                                          </p:val>
                                        </p:tav>
                                      </p:tavLst>
                                    </p:anim>
                                    <p:anim calcmode="lin" valueType="num">
                                      <p:cBhvr additive="base">
                                        <p:cTn id="12" dur="500" fill="hold"/>
                                        <p:tgtEl>
                                          <p:spTgt spid="21"/>
                                        </p:tgtEl>
                                        <p:attrNameLst>
                                          <p:attrName>ppt_y</p:attrName>
                                        </p:attrNameLst>
                                      </p:cBhvr>
                                      <p:tavLst>
                                        <p:tav tm="0">
                                          <p:val>
                                            <p:strVal val="0-#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1" fill="hold" nodeType="clickEffect">
                                  <p:stCondLst>
                                    <p:cond delay="0"/>
                                  </p:stCondLst>
                                  <p:childTnLst>
                                    <p:set>
                                      <p:cBhvr>
                                        <p:cTn id="16" dur="1" fill="hold">
                                          <p:stCondLst>
                                            <p:cond delay="0"/>
                                          </p:stCondLst>
                                        </p:cTn>
                                        <p:tgtEl>
                                          <p:spTgt spid="23"/>
                                        </p:tgtEl>
                                        <p:attrNameLst>
                                          <p:attrName>style.visibility</p:attrName>
                                        </p:attrNameLst>
                                      </p:cBhvr>
                                      <p:to>
                                        <p:strVal val="visible"/>
                                      </p:to>
                                    </p:set>
                                    <p:anim calcmode="lin" valueType="num">
                                      <p:cBhvr additive="base">
                                        <p:cTn id="17" dur="500" fill="hold"/>
                                        <p:tgtEl>
                                          <p:spTgt spid="23"/>
                                        </p:tgtEl>
                                        <p:attrNameLst>
                                          <p:attrName>ppt_x</p:attrName>
                                        </p:attrNameLst>
                                      </p:cBhvr>
                                      <p:tavLst>
                                        <p:tav tm="0">
                                          <p:val>
                                            <p:strVal val="#ppt_x"/>
                                          </p:val>
                                        </p:tav>
                                        <p:tav tm="100000">
                                          <p:val>
                                            <p:strVal val="#ppt_x"/>
                                          </p:val>
                                        </p:tav>
                                      </p:tavLst>
                                    </p:anim>
                                    <p:anim calcmode="lin" valueType="num">
                                      <p:cBhvr additive="base">
                                        <p:cTn id="18" dur="500" fill="hold"/>
                                        <p:tgtEl>
                                          <p:spTgt spid="23"/>
                                        </p:tgtEl>
                                        <p:attrNameLst>
                                          <p:attrName>ppt_y</p:attrName>
                                        </p:attrNameLst>
                                      </p:cBhvr>
                                      <p:tavLst>
                                        <p:tav tm="0">
                                          <p:val>
                                            <p:strVal val="0-#ppt_h/2"/>
                                          </p:val>
                                        </p:tav>
                                        <p:tav tm="100000">
                                          <p:val>
                                            <p:strVal val="#ppt_y"/>
                                          </p:val>
                                        </p:tav>
                                      </p:tavLst>
                                    </p:anim>
                                  </p:childTnLst>
                                  <p:subTnLst>
                                    <p:audio>
                                      <p:cMediaNode>
                                        <p:cTn display="0" masterRel="sameClick">
                                          <p:stCondLst>
                                            <p:cond evt="begin" delay="0">
                                              <p:tn val="15"/>
                                            </p:cond>
                                          </p:stCondLst>
                                          <p:endCondLst>
                                            <p:cond evt="onStopAudio" delay="0">
                                              <p:tgtEl>
                                                <p:sldTgt/>
                                              </p:tgtEl>
                                            </p:cond>
                                          </p:endCondLst>
                                        </p:cTn>
                                        <p:tgtEl>
                                          <p:sndTgt r:embed="rId3" name="applause.wav"/>
                                        </p:tgtEl>
                                      </p:cMediaNode>
                                    </p:audio>
                                  </p:subTnLst>
                                </p:cTn>
                              </p:par>
                              <p:par>
                                <p:cTn id="19" presetID="2" presetClass="entr" presetSubtype="1" fill="hold" grpId="0" nodeType="withEffect">
                                  <p:stCondLst>
                                    <p:cond delay="0"/>
                                  </p:stCondLst>
                                  <p:childTnLst>
                                    <p:set>
                                      <p:cBhvr>
                                        <p:cTn id="20" dur="1" fill="hold">
                                          <p:stCondLst>
                                            <p:cond delay="0"/>
                                          </p:stCondLst>
                                        </p:cTn>
                                        <p:tgtEl>
                                          <p:spTgt spid="27"/>
                                        </p:tgtEl>
                                        <p:attrNameLst>
                                          <p:attrName>style.visibility</p:attrName>
                                        </p:attrNameLst>
                                      </p:cBhvr>
                                      <p:to>
                                        <p:strVal val="visible"/>
                                      </p:to>
                                    </p:set>
                                    <p:anim calcmode="lin" valueType="num">
                                      <p:cBhvr additive="base">
                                        <p:cTn id="21" dur="500" fill="hold"/>
                                        <p:tgtEl>
                                          <p:spTgt spid="27"/>
                                        </p:tgtEl>
                                        <p:attrNameLst>
                                          <p:attrName>ppt_x</p:attrName>
                                        </p:attrNameLst>
                                      </p:cBhvr>
                                      <p:tavLst>
                                        <p:tav tm="0">
                                          <p:val>
                                            <p:strVal val="#ppt_x"/>
                                          </p:val>
                                        </p:tav>
                                        <p:tav tm="100000">
                                          <p:val>
                                            <p:strVal val="#ppt_x"/>
                                          </p:val>
                                        </p:tav>
                                      </p:tavLst>
                                    </p:anim>
                                    <p:anim calcmode="lin" valueType="num">
                                      <p:cBhvr additive="base">
                                        <p:cTn id="22" dur="500" fill="hold"/>
                                        <p:tgtEl>
                                          <p:spTgt spid="27"/>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27" grpId="0"/>
    </p:bldLst>
  </p:timing>
</p:sld>
</file>

<file path=ppt/slides/slide12.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17000" b="-17000"/>
          </a:stretch>
        </a:blipFill>
        <a:effectLst/>
      </p:bgPr>
    </p:bg>
    <p:spTree>
      <p:nvGrpSpPr>
        <p:cNvPr id="1" name=""/>
        <p:cNvGrpSpPr/>
        <p:nvPr/>
      </p:nvGrpSpPr>
      <p:grpSpPr>
        <a:xfrm>
          <a:off x="0" y="0"/>
          <a:ext cx="0" cy="0"/>
          <a:chOff x="0" y="0"/>
          <a:chExt cx="0" cy="0"/>
        </a:xfrm>
      </p:grpSpPr>
      <p:pic>
        <p:nvPicPr>
          <p:cNvPr id="47" name="Picture 2" descr="C:\Users\Administrator\Desktop\微立体创业计划\001.png">
            <a:extLst>
              <a:ext uri="{FF2B5EF4-FFF2-40B4-BE49-F238E27FC236}">
                <a16:creationId xmlns:a16="http://schemas.microsoft.com/office/drawing/2014/main" id="{402077A8-F93B-4AE6-A0F4-15A98C711D10}"/>
              </a:ext>
            </a:extLst>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450379" y="1013475"/>
            <a:ext cx="4160170" cy="2826038"/>
          </a:xfrm>
          <a:prstGeom prst="rect">
            <a:avLst/>
          </a:prstGeom>
          <a:noFill/>
          <a:effectLst/>
          <a:extLst>
            <a:ext uri="{909E8E84-426E-40DD-AFC4-6F175D3DCCD1}">
              <a14:hiddenFill xmlns:a14="http://schemas.microsoft.com/office/drawing/2010/main">
                <a:solidFill>
                  <a:srgbClr val="FFFFFF"/>
                </a:solidFill>
              </a14:hiddenFill>
            </a:ext>
          </a:extLst>
        </p:spPr>
      </p:pic>
      <p:pic>
        <p:nvPicPr>
          <p:cNvPr id="50" name="Picture 3" descr="C:\Users\Administrator\Desktop\微立体创业计划\002.png">
            <a:extLst>
              <a:ext uri="{FF2B5EF4-FFF2-40B4-BE49-F238E27FC236}">
                <a16:creationId xmlns:a16="http://schemas.microsoft.com/office/drawing/2014/main" id="{C054D175-2FF7-4930-9867-4E887A2761FE}"/>
              </a:ext>
            </a:extLst>
          </p:cNvPr>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357249" y="1148532"/>
            <a:ext cx="3946753" cy="2533307"/>
          </a:xfrm>
          <a:prstGeom prst="rect">
            <a:avLst/>
          </a:prstGeom>
          <a:noFill/>
          <a:effectLst>
            <a:outerShdw blurRad="292100" dist="177800" dir="2460000" sx="99000" sy="99000" algn="l" rotWithShape="0">
              <a:prstClr val="black">
                <a:alpha val="39000"/>
              </a:prstClr>
            </a:outerShdw>
          </a:effectLst>
          <a:extLst>
            <a:ext uri="{909E8E84-426E-40DD-AFC4-6F175D3DCCD1}">
              <a14:hiddenFill xmlns:a14="http://schemas.microsoft.com/office/drawing/2010/main">
                <a:solidFill>
                  <a:srgbClr val="FFFFFF"/>
                </a:solidFill>
              </a14:hiddenFill>
            </a:ext>
          </a:extLst>
        </p:spPr>
      </p:pic>
      <p:grpSp>
        <p:nvGrpSpPr>
          <p:cNvPr id="2" name="组合 124"/>
          <p:cNvGrpSpPr/>
          <p:nvPr/>
        </p:nvGrpSpPr>
        <p:grpSpPr>
          <a:xfrm>
            <a:off x="6570028" y="4391651"/>
            <a:ext cx="1026023" cy="1026201"/>
            <a:chOff x="304800" y="673100"/>
            <a:chExt cx="4000500" cy="4000500"/>
          </a:xfrm>
          <a:effectLst>
            <a:outerShdw blurRad="444500" dist="254000" dir="8100000" algn="tr" rotWithShape="0">
              <a:prstClr val="black">
                <a:alpha val="50000"/>
              </a:prstClr>
            </a:outerShdw>
          </a:effectLst>
        </p:grpSpPr>
        <p:sp>
          <p:nvSpPr>
            <p:cNvPr id="126" name="同心圆 125"/>
            <p:cNvSpPr/>
            <p:nvPr/>
          </p:nvSpPr>
          <p:spPr>
            <a:xfrm>
              <a:off x="304800" y="673100"/>
              <a:ext cx="4000500" cy="4000500"/>
            </a:xfrm>
            <a:prstGeom prst="donut">
              <a:avLst>
                <a:gd name="adj" fmla="val 4879"/>
              </a:avLst>
            </a:prstGeom>
            <a:gradFill>
              <a:gsLst>
                <a:gs pos="0">
                  <a:sysClr val="window" lastClr="FFFFFF"/>
                </a:gs>
                <a:gs pos="55000">
                  <a:sysClr val="window" lastClr="FFFFFF">
                    <a:lumMod val="95000"/>
                  </a:sysClr>
                </a:gs>
                <a:gs pos="100000">
                  <a:sysClr val="window" lastClr="FFFFFF">
                    <a:lumMod val="65000"/>
                  </a:sysClr>
                </a:gs>
              </a:gsLst>
              <a:lin ang="8100000" scaled="0"/>
            </a:gradFill>
            <a:ln w="25400" cap="flat" cmpd="sng" algn="ctr">
              <a:noFill/>
              <a:prstDash val="solid"/>
            </a:ln>
            <a:effectLst/>
          </p:spPr>
          <p:txBody>
            <a:bodyPr rtlCol="0" anchor="ctr"/>
            <a:lstStyle/>
            <a:p>
              <a:pPr algn="ctr">
                <a:defRPr/>
              </a:pPr>
              <a:endParaRPr lang="zh-CN" altLang="en-US" sz="2500" kern="0" dirty="0">
                <a:solidFill>
                  <a:sysClr val="windowText" lastClr="000000"/>
                </a:solidFill>
                <a:latin typeface="Times New Roman" panose="02020603050405020304" pitchFamily="18" charset="0"/>
                <a:ea typeface="微软雅黑" panose="020B0503020204020204" pitchFamily="34" charset="-122"/>
                <a:cs typeface="+mn-ea"/>
                <a:sym typeface="+mn-lt"/>
              </a:endParaRPr>
            </a:p>
          </p:txBody>
        </p:sp>
        <p:sp>
          <p:nvSpPr>
            <p:cNvPr id="127" name="椭圆 126"/>
            <p:cNvSpPr/>
            <p:nvPr/>
          </p:nvSpPr>
          <p:spPr>
            <a:xfrm>
              <a:off x="392112" y="760412"/>
              <a:ext cx="3825874" cy="3825874"/>
            </a:xfrm>
            <a:prstGeom prst="ellipse">
              <a:avLst/>
            </a:prstGeom>
            <a:solidFill>
              <a:srgbClr val="123E61"/>
            </a:solidFill>
            <a:ln w="25400" cap="flat" cmpd="sng" algn="ctr">
              <a:noFill/>
              <a:prstDash val="solid"/>
            </a:ln>
            <a:effectLst/>
          </p:spPr>
          <p:txBody>
            <a:bodyPr rtlCol="0" anchor="ctr"/>
            <a:lstStyle/>
            <a:p>
              <a:pPr algn="ctr">
                <a:defRPr/>
              </a:pPr>
              <a:r>
                <a:rPr lang="en-US" altLang="zh-CN" sz="2500" kern="0">
                  <a:solidFill>
                    <a:sysClr val="window" lastClr="FFFFFF"/>
                  </a:solidFill>
                  <a:latin typeface="Times New Roman" panose="02020603050405020304" pitchFamily="18" charset="0"/>
                  <a:ea typeface="微软雅黑" panose="020B0503020204020204" pitchFamily="34" charset="-122"/>
                  <a:cs typeface="+mn-ea"/>
                  <a:sym typeface="+mn-lt"/>
                </a:rPr>
                <a:t> </a:t>
              </a:r>
              <a:endParaRPr lang="zh-CN" altLang="en-US" sz="2500" kern="0" dirty="0">
                <a:solidFill>
                  <a:sysClr val="window" lastClr="FFFFFF"/>
                </a:solidFill>
                <a:latin typeface="Times New Roman" panose="02020603050405020304" pitchFamily="18" charset="0"/>
                <a:ea typeface="微软雅黑" panose="020B0503020204020204" pitchFamily="34" charset="-122"/>
                <a:cs typeface="+mn-ea"/>
                <a:sym typeface="+mn-lt"/>
              </a:endParaRPr>
            </a:p>
          </p:txBody>
        </p:sp>
      </p:grpSp>
      <p:grpSp>
        <p:nvGrpSpPr>
          <p:cNvPr id="3" name="组合 127"/>
          <p:cNvGrpSpPr/>
          <p:nvPr/>
        </p:nvGrpSpPr>
        <p:grpSpPr>
          <a:xfrm>
            <a:off x="4732636" y="4652538"/>
            <a:ext cx="538351" cy="538444"/>
            <a:chOff x="304800" y="673100"/>
            <a:chExt cx="4000500" cy="4000500"/>
          </a:xfrm>
          <a:effectLst>
            <a:outerShdw blurRad="444500" dist="254000" dir="8100000" algn="tr" rotWithShape="0">
              <a:prstClr val="black">
                <a:alpha val="50000"/>
              </a:prstClr>
            </a:outerShdw>
          </a:effectLst>
        </p:grpSpPr>
        <p:sp>
          <p:nvSpPr>
            <p:cNvPr id="129" name="同心圆 128"/>
            <p:cNvSpPr/>
            <p:nvPr/>
          </p:nvSpPr>
          <p:spPr>
            <a:xfrm>
              <a:off x="304800" y="673100"/>
              <a:ext cx="4000500" cy="4000500"/>
            </a:xfrm>
            <a:prstGeom prst="donut">
              <a:avLst>
                <a:gd name="adj" fmla="val 4879"/>
              </a:avLst>
            </a:prstGeom>
            <a:gradFill>
              <a:gsLst>
                <a:gs pos="0">
                  <a:sysClr val="window" lastClr="FFFFFF"/>
                </a:gs>
                <a:gs pos="55000">
                  <a:sysClr val="window" lastClr="FFFFFF">
                    <a:lumMod val="95000"/>
                  </a:sysClr>
                </a:gs>
                <a:gs pos="100000">
                  <a:sysClr val="window" lastClr="FFFFFF">
                    <a:lumMod val="65000"/>
                  </a:sysClr>
                </a:gs>
              </a:gsLst>
              <a:lin ang="8100000" scaled="0"/>
            </a:gradFill>
            <a:ln w="25400" cap="flat" cmpd="sng" algn="ctr">
              <a:noFill/>
              <a:prstDash val="solid"/>
            </a:ln>
            <a:effectLst/>
          </p:spPr>
          <p:txBody>
            <a:bodyPr rtlCol="0" anchor="ctr"/>
            <a:lstStyle/>
            <a:p>
              <a:pPr algn="ctr">
                <a:defRPr/>
              </a:pPr>
              <a:endParaRPr lang="zh-CN" altLang="en-US" sz="2500" kern="0" dirty="0">
                <a:solidFill>
                  <a:sysClr val="windowText" lastClr="000000"/>
                </a:solidFill>
                <a:latin typeface="Times New Roman" panose="02020603050405020304" pitchFamily="18" charset="0"/>
                <a:ea typeface="微软雅黑" panose="020B0503020204020204" pitchFamily="34" charset="-122"/>
                <a:cs typeface="+mn-ea"/>
                <a:sym typeface="+mn-lt"/>
              </a:endParaRPr>
            </a:p>
          </p:txBody>
        </p:sp>
        <p:sp>
          <p:nvSpPr>
            <p:cNvPr id="130" name="椭圆 129"/>
            <p:cNvSpPr/>
            <p:nvPr/>
          </p:nvSpPr>
          <p:spPr>
            <a:xfrm>
              <a:off x="392112" y="760412"/>
              <a:ext cx="3825874" cy="3825874"/>
            </a:xfrm>
            <a:prstGeom prst="ellipse">
              <a:avLst/>
            </a:prstGeom>
            <a:solidFill>
              <a:srgbClr val="123E61"/>
            </a:solidFill>
            <a:ln w="25400" cap="flat" cmpd="sng" algn="ctr">
              <a:noFill/>
              <a:prstDash val="solid"/>
            </a:ln>
            <a:effectLst/>
          </p:spPr>
          <p:txBody>
            <a:bodyPr rtlCol="0" anchor="ctr"/>
            <a:lstStyle/>
            <a:p>
              <a:pPr algn="ctr">
                <a:defRPr/>
              </a:pPr>
              <a:r>
                <a:rPr lang="en-US" altLang="zh-CN" sz="2500" kern="0">
                  <a:solidFill>
                    <a:sysClr val="windowText" lastClr="000000"/>
                  </a:solidFill>
                  <a:latin typeface="Times New Roman" panose="02020603050405020304" pitchFamily="18" charset="0"/>
                  <a:ea typeface="微软雅黑" panose="020B0503020204020204" pitchFamily="34" charset="-122"/>
                  <a:cs typeface="+mn-ea"/>
                  <a:sym typeface="+mn-lt"/>
                </a:rPr>
                <a:t> </a:t>
              </a:r>
              <a:endParaRPr lang="zh-CN" altLang="en-US" sz="2500" kern="0" dirty="0">
                <a:solidFill>
                  <a:sysClr val="windowText" lastClr="000000"/>
                </a:solidFill>
                <a:latin typeface="Times New Roman" panose="02020603050405020304" pitchFamily="18" charset="0"/>
                <a:ea typeface="微软雅黑" panose="020B0503020204020204" pitchFamily="34" charset="-122"/>
                <a:cs typeface="+mn-ea"/>
                <a:sym typeface="+mn-lt"/>
              </a:endParaRPr>
            </a:p>
          </p:txBody>
        </p:sp>
      </p:grpSp>
      <p:grpSp>
        <p:nvGrpSpPr>
          <p:cNvPr id="4" name="组合 130"/>
          <p:cNvGrpSpPr/>
          <p:nvPr/>
        </p:nvGrpSpPr>
        <p:grpSpPr>
          <a:xfrm>
            <a:off x="5438276" y="4921762"/>
            <a:ext cx="746998" cy="747128"/>
            <a:chOff x="304800" y="673100"/>
            <a:chExt cx="4000500" cy="4000500"/>
          </a:xfrm>
          <a:effectLst>
            <a:outerShdw blurRad="444500" dist="254000" dir="8100000" algn="tr" rotWithShape="0">
              <a:prstClr val="black">
                <a:alpha val="50000"/>
              </a:prstClr>
            </a:outerShdw>
          </a:effectLst>
        </p:grpSpPr>
        <p:sp>
          <p:nvSpPr>
            <p:cNvPr id="132" name="同心圆 131"/>
            <p:cNvSpPr/>
            <p:nvPr/>
          </p:nvSpPr>
          <p:spPr>
            <a:xfrm>
              <a:off x="304800" y="673100"/>
              <a:ext cx="4000500" cy="4000500"/>
            </a:xfrm>
            <a:prstGeom prst="donut">
              <a:avLst>
                <a:gd name="adj" fmla="val 4879"/>
              </a:avLst>
            </a:prstGeom>
            <a:gradFill>
              <a:gsLst>
                <a:gs pos="0">
                  <a:sysClr val="window" lastClr="FFFFFF"/>
                </a:gs>
                <a:gs pos="55000">
                  <a:sysClr val="window" lastClr="FFFFFF">
                    <a:lumMod val="95000"/>
                  </a:sysClr>
                </a:gs>
                <a:gs pos="100000">
                  <a:sysClr val="window" lastClr="FFFFFF">
                    <a:lumMod val="65000"/>
                  </a:sysClr>
                </a:gs>
              </a:gsLst>
              <a:lin ang="8100000" scaled="0"/>
            </a:gradFill>
            <a:ln w="25400" cap="flat" cmpd="sng" algn="ctr">
              <a:noFill/>
              <a:prstDash val="solid"/>
            </a:ln>
            <a:effectLst/>
          </p:spPr>
          <p:txBody>
            <a:bodyPr rtlCol="0" anchor="ctr"/>
            <a:lstStyle/>
            <a:p>
              <a:pPr algn="ctr">
                <a:defRPr/>
              </a:pPr>
              <a:endParaRPr lang="zh-CN" altLang="en-US" sz="2500" kern="0" dirty="0">
                <a:solidFill>
                  <a:sysClr val="windowText" lastClr="000000"/>
                </a:solidFill>
                <a:latin typeface="Times New Roman" panose="02020603050405020304" pitchFamily="18" charset="0"/>
                <a:ea typeface="微软雅黑" panose="020B0503020204020204" pitchFamily="34" charset="-122"/>
                <a:cs typeface="+mn-ea"/>
                <a:sym typeface="+mn-lt"/>
              </a:endParaRPr>
            </a:p>
          </p:txBody>
        </p:sp>
        <p:sp>
          <p:nvSpPr>
            <p:cNvPr id="133" name="椭圆 132"/>
            <p:cNvSpPr/>
            <p:nvPr/>
          </p:nvSpPr>
          <p:spPr>
            <a:xfrm>
              <a:off x="392112" y="760412"/>
              <a:ext cx="3825874" cy="3825874"/>
            </a:xfrm>
            <a:prstGeom prst="ellipse">
              <a:avLst/>
            </a:prstGeom>
            <a:gradFill>
              <a:gsLst>
                <a:gs pos="0">
                  <a:sysClr val="window" lastClr="FFFFFF"/>
                </a:gs>
                <a:gs pos="51000">
                  <a:sysClr val="window" lastClr="FFFFFF">
                    <a:lumMod val="95000"/>
                  </a:sysClr>
                </a:gs>
                <a:gs pos="100000">
                  <a:sysClr val="window" lastClr="FFFFFF">
                    <a:lumMod val="75000"/>
                  </a:sysClr>
                </a:gs>
              </a:gsLst>
              <a:lin ang="18900000" scaled="0"/>
            </a:gradFill>
            <a:ln w="25400" cap="flat" cmpd="sng" algn="ctr">
              <a:noFill/>
              <a:prstDash val="solid"/>
            </a:ln>
            <a:effectLst/>
          </p:spPr>
          <p:txBody>
            <a:bodyPr rtlCol="0" anchor="ctr"/>
            <a:lstStyle/>
            <a:p>
              <a:pPr algn="ctr">
                <a:defRPr/>
              </a:pPr>
              <a:r>
                <a:rPr lang="en-US" altLang="zh-CN" sz="2500" kern="0">
                  <a:solidFill>
                    <a:sysClr val="windowText" lastClr="000000"/>
                  </a:solidFill>
                  <a:latin typeface="Times New Roman" panose="02020603050405020304" pitchFamily="18" charset="0"/>
                  <a:ea typeface="微软雅黑" panose="020B0503020204020204" pitchFamily="34" charset="-122"/>
                  <a:cs typeface="+mn-ea"/>
                  <a:sym typeface="+mn-lt"/>
                </a:rPr>
                <a:t> </a:t>
              </a:r>
              <a:endParaRPr lang="zh-CN" altLang="en-US" sz="2500" kern="0" dirty="0">
                <a:solidFill>
                  <a:sysClr val="windowText" lastClr="000000"/>
                </a:solidFill>
                <a:latin typeface="Times New Roman" panose="02020603050405020304" pitchFamily="18" charset="0"/>
                <a:ea typeface="微软雅黑" panose="020B0503020204020204" pitchFamily="34" charset="-122"/>
                <a:cs typeface="+mn-ea"/>
                <a:sym typeface="+mn-lt"/>
              </a:endParaRPr>
            </a:p>
          </p:txBody>
        </p:sp>
      </p:grpSp>
      <p:grpSp>
        <p:nvGrpSpPr>
          <p:cNvPr id="5" name="组合 133"/>
          <p:cNvGrpSpPr/>
          <p:nvPr/>
        </p:nvGrpSpPr>
        <p:grpSpPr>
          <a:xfrm>
            <a:off x="7760376" y="4731882"/>
            <a:ext cx="540868" cy="540962"/>
            <a:chOff x="304800" y="673100"/>
            <a:chExt cx="4000500" cy="4000500"/>
          </a:xfrm>
          <a:effectLst>
            <a:outerShdw blurRad="444500" dist="254000" dir="8100000" algn="tr" rotWithShape="0">
              <a:prstClr val="black">
                <a:alpha val="50000"/>
              </a:prstClr>
            </a:outerShdw>
          </a:effectLst>
        </p:grpSpPr>
        <p:sp>
          <p:nvSpPr>
            <p:cNvPr id="135" name="同心圆 134"/>
            <p:cNvSpPr/>
            <p:nvPr/>
          </p:nvSpPr>
          <p:spPr>
            <a:xfrm>
              <a:off x="304800" y="673100"/>
              <a:ext cx="4000500" cy="4000500"/>
            </a:xfrm>
            <a:prstGeom prst="donut">
              <a:avLst>
                <a:gd name="adj" fmla="val 4879"/>
              </a:avLst>
            </a:prstGeom>
            <a:gradFill>
              <a:gsLst>
                <a:gs pos="0">
                  <a:sysClr val="window" lastClr="FFFFFF"/>
                </a:gs>
                <a:gs pos="55000">
                  <a:sysClr val="window" lastClr="FFFFFF">
                    <a:lumMod val="95000"/>
                  </a:sysClr>
                </a:gs>
                <a:gs pos="100000">
                  <a:sysClr val="window" lastClr="FFFFFF">
                    <a:lumMod val="65000"/>
                  </a:sysClr>
                </a:gs>
              </a:gsLst>
              <a:lin ang="8100000" scaled="0"/>
            </a:gradFill>
            <a:ln w="25400" cap="flat" cmpd="sng" algn="ctr">
              <a:noFill/>
              <a:prstDash val="solid"/>
            </a:ln>
            <a:effectLst/>
          </p:spPr>
          <p:txBody>
            <a:bodyPr rtlCol="0" anchor="ctr"/>
            <a:lstStyle/>
            <a:p>
              <a:pPr algn="ctr">
                <a:defRPr/>
              </a:pPr>
              <a:endParaRPr lang="zh-CN" altLang="en-US" sz="2500" kern="0" dirty="0">
                <a:solidFill>
                  <a:sysClr val="windowText" lastClr="000000"/>
                </a:solidFill>
                <a:latin typeface="Times New Roman" panose="02020603050405020304" pitchFamily="18" charset="0"/>
                <a:ea typeface="微软雅黑" panose="020B0503020204020204" pitchFamily="34" charset="-122"/>
                <a:cs typeface="+mn-ea"/>
                <a:sym typeface="+mn-lt"/>
              </a:endParaRPr>
            </a:p>
          </p:txBody>
        </p:sp>
        <p:sp>
          <p:nvSpPr>
            <p:cNvPr id="136" name="椭圆 135"/>
            <p:cNvSpPr/>
            <p:nvPr/>
          </p:nvSpPr>
          <p:spPr>
            <a:xfrm>
              <a:off x="392112" y="760412"/>
              <a:ext cx="3825874" cy="3825874"/>
            </a:xfrm>
            <a:prstGeom prst="ellipse">
              <a:avLst/>
            </a:prstGeom>
            <a:gradFill>
              <a:gsLst>
                <a:gs pos="0">
                  <a:sysClr val="window" lastClr="FFFFFF"/>
                </a:gs>
                <a:gs pos="51000">
                  <a:sysClr val="window" lastClr="FFFFFF">
                    <a:lumMod val="95000"/>
                  </a:sysClr>
                </a:gs>
                <a:gs pos="100000">
                  <a:sysClr val="window" lastClr="FFFFFF">
                    <a:lumMod val="75000"/>
                  </a:sysClr>
                </a:gs>
              </a:gsLst>
              <a:lin ang="18900000" scaled="0"/>
            </a:gradFill>
            <a:ln w="25400" cap="flat" cmpd="sng" algn="ctr">
              <a:noFill/>
              <a:prstDash val="solid"/>
            </a:ln>
            <a:effectLst/>
          </p:spPr>
          <p:txBody>
            <a:bodyPr rtlCol="0" anchor="ctr"/>
            <a:lstStyle/>
            <a:p>
              <a:pPr algn="ctr">
                <a:defRPr/>
              </a:pPr>
              <a:r>
                <a:rPr lang="en-US" altLang="zh-CN" sz="2500" kern="0">
                  <a:solidFill>
                    <a:sysClr val="window" lastClr="FFFFFF"/>
                  </a:solidFill>
                  <a:latin typeface="Times New Roman" panose="02020603050405020304" pitchFamily="18" charset="0"/>
                  <a:ea typeface="微软雅黑" panose="020B0503020204020204" pitchFamily="34" charset="-122"/>
                  <a:cs typeface="+mn-ea"/>
                  <a:sym typeface="+mn-lt"/>
                </a:rPr>
                <a:t> </a:t>
              </a:r>
              <a:endParaRPr lang="zh-CN" altLang="en-US" sz="2500" kern="0" dirty="0">
                <a:solidFill>
                  <a:sysClr val="window" lastClr="FFFFFF"/>
                </a:solidFill>
                <a:latin typeface="Times New Roman" panose="02020603050405020304" pitchFamily="18" charset="0"/>
                <a:ea typeface="微软雅黑" panose="020B0503020204020204" pitchFamily="34" charset="-122"/>
                <a:cs typeface="+mn-ea"/>
                <a:sym typeface="+mn-lt"/>
              </a:endParaRPr>
            </a:p>
          </p:txBody>
        </p:sp>
      </p:grpSp>
      <p:grpSp>
        <p:nvGrpSpPr>
          <p:cNvPr id="6" name="组合 136"/>
          <p:cNvGrpSpPr/>
          <p:nvPr/>
        </p:nvGrpSpPr>
        <p:grpSpPr>
          <a:xfrm>
            <a:off x="768028" y="5040491"/>
            <a:ext cx="588755" cy="588857"/>
            <a:chOff x="304800" y="673100"/>
            <a:chExt cx="4000500" cy="4000500"/>
          </a:xfrm>
          <a:effectLst>
            <a:outerShdw blurRad="444500" dist="254000" dir="8100000" algn="tr" rotWithShape="0">
              <a:prstClr val="black">
                <a:alpha val="50000"/>
              </a:prstClr>
            </a:outerShdw>
          </a:effectLst>
        </p:grpSpPr>
        <p:sp>
          <p:nvSpPr>
            <p:cNvPr id="138" name="同心圆 137"/>
            <p:cNvSpPr/>
            <p:nvPr/>
          </p:nvSpPr>
          <p:spPr>
            <a:xfrm>
              <a:off x="304800" y="673100"/>
              <a:ext cx="4000500" cy="4000500"/>
            </a:xfrm>
            <a:prstGeom prst="donut">
              <a:avLst>
                <a:gd name="adj" fmla="val 4879"/>
              </a:avLst>
            </a:prstGeom>
            <a:gradFill>
              <a:gsLst>
                <a:gs pos="0">
                  <a:sysClr val="window" lastClr="FFFFFF"/>
                </a:gs>
                <a:gs pos="55000">
                  <a:sysClr val="window" lastClr="FFFFFF">
                    <a:lumMod val="95000"/>
                  </a:sysClr>
                </a:gs>
                <a:gs pos="100000">
                  <a:sysClr val="window" lastClr="FFFFFF">
                    <a:lumMod val="65000"/>
                  </a:sysClr>
                </a:gs>
              </a:gsLst>
              <a:lin ang="8100000" scaled="0"/>
            </a:gradFill>
            <a:ln w="25400" cap="flat" cmpd="sng" algn="ctr">
              <a:noFill/>
              <a:prstDash val="solid"/>
            </a:ln>
            <a:effectLst/>
          </p:spPr>
          <p:txBody>
            <a:bodyPr rtlCol="0" anchor="ctr"/>
            <a:lstStyle/>
            <a:p>
              <a:pPr algn="ctr">
                <a:defRPr/>
              </a:pPr>
              <a:endParaRPr lang="zh-CN" altLang="en-US" sz="2500" kern="0" dirty="0">
                <a:solidFill>
                  <a:sysClr val="windowText" lastClr="000000"/>
                </a:solidFill>
                <a:latin typeface="Times New Roman" panose="02020603050405020304" pitchFamily="18" charset="0"/>
                <a:ea typeface="微软雅黑" panose="020B0503020204020204" pitchFamily="34" charset="-122"/>
                <a:cs typeface="+mn-ea"/>
                <a:sym typeface="+mn-lt"/>
              </a:endParaRPr>
            </a:p>
          </p:txBody>
        </p:sp>
        <p:sp>
          <p:nvSpPr>
            <p:cNvPr id="139" name="椭圆 138"/>
            <p:cNvSpPr/>
            <p:nvPr/>
          </p:nvSpPr>
          <p:spPr>
            <a:xfrm>
              <a:off x="392112" y="760412"/>
              <a:ext cx="3825874" cy="3825874"/>
            </a:xfrm>
            <a:prstGeom prst="ellipse">
              <a:avLst/>
            </a:prstGeom>
            <a:solidFill>
              <a:srgbClr val="123E61"/>
            </a:solidFill>
            <a:ln w="25400" cap="flat" cmpd="sng" algn="ctr">
              <a:noFill/>
              <a:prstDash val="solid"/>
            </a:ln>
            <a:effectLst/>
          </p:spPr>
          <p:txBody>
            <a:bodyPr rtlCol="0" anchor="ctr"/>
            <a:lstStyle/>
            <a:p>
              <a:pPr algn="ctr">
                <a:defRPr/>
              </a:pPr>
              <a:r>
                <a:rPr lang="en-US" altLang="zh-CN" sz="2500" kern="0">
                  <a:solidFill>
                    <a:sysClr val="windowText" lastClr="000000"/>
                  </a:solidFill>
                  <a:latin typeface="Times New Roman" panose="02020603050405020304" pitchFamily="18" charset="0"/>
                  <a:ea typeface="微软雅黑" panose="020B0503020204020204" pitchFamily="34" charset="-122"/>
                  <a:cs typeface="+mn-ea"/>
                  <a:sym typeface="+mn-lt"/>
                </a:rPr>
                <a:t> </a:t>
              </a:r>
              <a:endParaRPr lang="zh-CN" altLang="en-US" sz="2500" kern="0" dirty="0">
                <a:solidFill>
                  <a:sysClr val="windowText" lastClr="000000"/>
                </a:solidFill>
                <a:latin typeface="Times New Roman" panose="02020603050405020304" pitchFamily="18" charset="0"/>
                <a:ea typeface="微软雅黑" panose="020B0503020204020204" pitchFamily="34" charset="-122"/>
                <a:cs typeface="+mn-ea"/>
                <a:sym typeface="+mn-lt"/>
              </a:endParaRPr>
            </a:p>
          </p:txBody>
        </p:sp>
      </p:grpSp>
      <p:grpSp>
        <p:nvGrpSpPr>
          <p:cNvPr id="7" name="组合 139"/>
          <p:cNvGrpSpPr/>
          <p:nvPr/>
        </p:nvGrpSpPr>
        <p:grpSpPr>
          <a:xfrm>
            <a:off x="3964095" y="4529855"/>
            <a:ext cx="252447" cy="252491"/>
            <a:chOff x="304800" y="673100"/>
            <a:chExt cx="4000500" cy="4000500"/>
          </a:xfrm>
          <a:effectLst>
            <a:outerShdw blurRad="444500" dist="254000" dir="8100000" algn="tr" rotWithShape="0">
              <a:prstClr val="black">
                <a:alpha val="50000"/>
              </a:prstClr>
            </a:outerShdw>
          </a:effectLst>
        </p:grpSpPr>
        <p:sp>
          <p:nvSpPr>
            <p:cNvPr id="141" name="同心圆 140"/>
            <p:cNvSpPr/>
            <p:nvPr/>
          </p:nvSpPr>
          <p:spPr>
            <a:xfrm>
              <a:off x="304800" y="673100"/>
              <a:ext cx="4000500" cy="4000500"/>
            </a:xfrm>
            <a:prstGeom prst="donut">
              <a:avLst>
                <a:gd name="adj" fmla="val 4879"/>
              </a:avLst>
            </a:prstGeom>
            <a:gradFill>
              <a:gsLst>
                <a:gs pos="0">
                  <a:sysClr val="window" lastClr="FFFFFF"/>
                </a:gs>
                <a:gs pos="55000">
                  <a:sysClr val="window" lastClr="FFFFFF">
                    <a:lumMod val="95000"/>
                  </a:sysClr>
                </a:gs>
                <a:gs pos="100000">
                  <a:sysClr val="window" lastClr="FFFFFF">
                    <a:lumMod val="65000"/>
                  </a:sysClr>
                </a:gs>
              </a:gsLst>
              <a:lin ang="8100000" scaled="0"/>
            </a:gradFill>
            <a:ln w="25400" cap="flat" cmpd="sng" algn="ctr">
              <a:noFill/>
              <a:prstDash val="solid"/>
            </a:ln>
            <a:effectLst/>
          </p:spPr>
          <p:txBody>
            <a:bodyPr rtlCol="0" anchor="ctr"/>
            <a:lstStyle/>
            <a:p>
              <a:pPr algn="ctr">
                <a:defRPr/>
              </a:pPr>
              <a:endParaRPr lang="zh-CN" altLang="en-US" sz="2500" kern="0" dirty="0">
                <a:solidFill>
                  <a:sysClr val="windowText" lastClr="000000"/>
                </a:solidFill>
                <a:latin typeface="Times New Roman" panose="02020603050405020304" pitchFamily="18" charset="0"/>
                <a:ea typeface="微软雅黑" panose="020B0503020204020204" pitchFamily="34" charset="-122"/>
                <a:cs typeface="+mn-ea"/>
                <a:sym typeface="+mn-lt"/>
              </a:endParaRPr>
            </a:p>
          </p:txBody>
        </p:sp>
        <p:sp>
          <p:nvSpPr>
            <p:cNvPr id="142" name="椭圆 141"/>
            <p:cNvSpPr/>
            <p:nvPr/>
          </p:nvSpPr>
          <p:spPr>
            <a:xfrm>
              <a:off x="392112" y="760412"/>
              <a:ext cx="3825874" cy="3825874"/>
            </a:xfrm>
            <a:prstGeom prst="ellipse">
              <a:avLst/>
            </a:prstGeom>
            <a:gradFill>
              <a:gsLst>
                <a:gs pos="0">
                  <a:sysClr val="window" lastClr="FFFFFF"/>
                </a:gs>
                <a:gs pos="51000">
                  <a:sysClr val="window" lastClr="FFFFFF">
                    <a:lumMod val="95000"/>
                  </a:sysClr>
                </a:gs>
                <a:gs pos="100000">
                  <a:sysClr val="window" lastClr="FFFFFF">
                    <a:lumMod val="75000"/>
                  </a:sysClr>
                </a:gs>
              </a:gsLst>
              <a:lin ang="18900000" scaled="0"/>
            </a:gradFill>
            <a:ln w="25400" cap="flat" cmpd="sng" algn="ctr">
              <a:noFill/>
              <a:prstDash val="solid"/>
            </a:ln>
            <a:effectLst/>
          </p:spPr>
          <p:txBody>
            <a:bodyPr rtlCol="0" anchor="ctr"/>
            <a:lstStyle/>
            <a:p>
              <a:pPr algn="ctr">
                <a:defRPr/>
              </a:pPr>
              <a:r>
                <a:rPr lang="en-US" altLang="zh-CN" sz="2500" kern="0">
                  <a:solidFill>
                    <a:sysClr val="windowText" lastClr="000000"/>
                  </a:solidFill>
                  <a:latin typeface="Times New Roman" panose="02020603050405020304" pitchFamily="18" charset="0"/>
                  <a:ea typeface="微软雅黑" panose="020B0503020204020204" pitchFamily="34" charset="-122"/>
                  <a:cs typeface="+mn-ea"/>
                  <a:sym typeface="+mn-lt"/>
                </a:rPr>
                <a:t> </a:t>
              </a:r>
              <a:endParaRPr lang="zh-CN" altLang="en-US" sz="2500" kern="0" dirty="0">
                <a:solidFill>
                  <a:sysClr val="windowText" lastClr="000000"/>
                </a:solidFill>
                <a:latin typeface="Times New Roman" panose="02020603050405020304" pitchFamily="18" charset="0"/>
                <a:ea typeface="微软雅黑" panose="020B0503020204020204" pitchFamily="34" charset="-122"/>
                <a:cs typeface="+mn-ea"/>
                <a:sym typeface="+mn-lt"/>
              </a:endParaRPr>
            </a:p>
          </p:txBody>
        </p:sp>
      </p:grpSp>
      <p:grpSp>
        <p:nvGrpSpPr>
          <p:cNvPr id="8" name="组合 142"/>
          <p:cNvGrpSpPr/>
          <p:nvPr/>
        </p:nvGrpSpPr>
        <p:grpSpPr>
          <a:xfrm>
            <a:off x="3182841" y="4327054"/>
            <a:ext cx="528983" cy="529075"/>
            <a:chOff x="304800" y="673100"/>
            <a:chExt cx="4000500" cy="4000500"/>
          </a:xfrm>
          <a:effectLst>
            <a:outerShdw blurRad="444500" dist="254000" dir="8100000" algn="tr" rotWithShape="0">
              <a:prstClr val="black">
                <a:alpha val="50000"/>
              </a:prstClr>
            </a:outerShdw>
          </a:effectLst>
        </p:grpSpPr>
        <p:sp>
          <p:nvSpPr>
            <p:cNvPr id="144" name="同心圆 143"/>
            <p:cNvSpPr/>
            <p:nvPr/>
          </p:nvSpPr>
          <p:spPr>
            <a:xfrm>
              <a:off x="304800" y="673100"/>
              <a:ext cx="4000500" cy="4000500"/>
            </a:xfrm>
            <a:prstGeom prst="donut">
              <a:avLst>
                <a:gd name="adj" fmla="val 4879"/>
              </a:avLst>
            </a:prstGeom>
            <a:gradFill>
              <a:gsLst>
                <a:gs pos="0">
                  <a:sysClr val="window" lastClr="FFFFFF"/>
                </a:gs>
                <a:gs pos="55000">
                  <a:sysClr val="window" lastClr="FFFFFF">
                    <a:lumMod val="95000"/>
                  </a:sysClr>
                </a:gs>
                <a:gs pos="100000">
                  <a:sysClr val="window" lastClr="FFFFFF">
                    <a:lumMod val="65000"/>
                  </a:sysClr>
                </a:gs>
              </a:gsLst>
              <a:lin ang="8100000" scaled="0"/>
            </a:gradFill>
            <a:ln w="25400" cap="flat" cmpd="sng" algn="ctr">
              <a:noFill/>
              <a:prstDash val="solid"/>
            </a:ln>
            <a:effectLst/>
          </p:spPr>
          <p:txBody>
            <a:bodyPr rtlCol="0" anchor="ctr"/>
            <a:lstStyle/>
            <a:p>
              <a:pPr algn="ctr">
                <a:defRPr/>
              </a:pPr>
              <a:endParaRPr lang="zh-CN" altLang="en-US" sz="2500" kern="0" dirty="0">
                <a:solidFill>
                  <a:sysClr val="windowText" lastClr="000000"/>
                </a:solidFill>
                <a:latin typeface="Times New Roman" panose="02020603050405020304" pitchFamily="18" charset="0"/>
                <a:ea typeface="微软雅黑" panose="020B0503020204020204" pitchFamily="34" charset="-122"/>
                <a:cs typeface="+mn-ea"/>
                <a:sym typeface="+mn-lt"/>
              </a:endParaRPr>
            </a:p>
          </p:txBody>
        </p:sp>
        <p:sp>
          <p:nvSpPr>
            <p:cNvPr id="145" name="椭圆 144"/>
            <p:cNvSpPr/>
            <p:nvPr/>
          </p:nvSpPr>
          <p:spPr>
            <a:xfrm>
              <a:off x="392112" y="760412"/>
              <a:ext cx="3825874" cy="3825874"/>
            </a:xfrm>
            <a:prstGeom prst="ellipse">
              <a:avLst/>
            </a:prstGeom>
            <a:solidFill>
              <a:srgbClr val="123E61"/>
            </a:solidFill>
            <a:ln w="25400" cap="flat" cmpd="sng" algn="ctr">
              <a:noFill/>
              <a:prstDash val="solid"/>
            </a:ln>
            <a:effectLst/>
          </p:spPr>
          <p:txBody>
            <a:bodyPr rtlCol="0" anchor="ctr"/>
            <a:lstStyle/>
            <a:p>
              <a:pPr algn="ctr">
                <a:defRPr/>
              </a:pPr>
              <a:r>
                <a:rPr lang="en-US" altLang="zh-CN" sz="2500" kern="0">
                  <a:solidFill>
                    <a:sysClr val="windowText" lastClr="000000"/>
                  </a:solidFill>
                  <a:latin typeface="Times New Roman" panose="02020603050405020304" pitchFamily="18" charset="0"/>
                  <a:ea typeface="微软雅黑" panose="020B0503020204020204" pitchFamily="34" charset="-122"/>
                  <a:cs typeface="+mn-ea"/>
                  <a:sym typeface="+mn-lt"/>
                </a:rPr>
                <a:t> </a:t>
              </a:r>
              <a:endParaRPr lang="zh-CN" altLang="en-US" sz="2500" kern="0" dirty="0">
                <a:solidFill>
                  <a:sysClr val="windowText" lastClr="000000"/>
                </a:solidFill>
                <a:latin typeface="Times New Roman" panose="02020603050405020304" pitchFamily="18" charset="0"/>
                <a:ea typeface="微软雅黑" panose="020B0503020204020204" pitchFamily="34" charset="-122"/>
                <a:cs typeface="+mn-ea"/>
                <a:sym typeface="+mn-lt"/>
              </a:endParaRPr>
            </a:p>
          </p:txBody>
        </p:sp>
      </p:grpSp>
      <p:grpSp>
        <p:nvGrpSpPr>
          <p:cNvPr id="9" name="组合 145"/>
          <p:cNvGrpSpPr/>
          <p:nvPr/>
        </p:nvGrpSpPr>
        <p:grpSpPr>
          <a:xfrm>
            <a:off x="8465571" y="3831665"/>
            <a:ext cx="1044954" cy="1045136"/>
            <a:chOff x="304800" y="673100"/>
            <a:chExt cx="4000500" cy="4000500"/>
          </a:xfrm>
          <a:effectLst>
            <a:outerShdw blurRad="444500" dist="254000" dir="8100000" algn="tr" rotWithShape="0">
              <a:prstClr val="black">
                <a:alpha val="50000"/>
              </a:prstClr>
            </a:outerShdw>
          </a:effectLst>
        </p:grpSpPr>
        <p:sp>
          <p:nvSpPr>
            <p:cNvPr id="147" name="同心圆 146"/>
            <p:cNvSpPr/>
            <p:nvPr/>
          </p:nvSpPr>
          <p:spPr>
            <a:xfrm>
              <a:off x="304800" y="673100"/>
              <a:ext cx="4000500" cy="4000500"/>
            </a:xfrm>
            <a:prstGeom prst="donut">
              <a:avLst>
                <a:gd name="adj" fmla="val 4879"/>
              </a:avLst>
            </a:prstGeom>
            <a:gradFill>
              <a:gsLst>
                <a:gs pos="0">
                  <a:sysClr val="window" lastClr="FFFFFF"/>
                </a:gs>
                <a:gs pos="55000">
                  <a:sysClr val="window" lastClr="FFFFFF">
                    <a:lumMod val="95000"/>
                  </a:sysClr>
                </a:gs>
                <a:gs pos="100000">
                  <a:sysClr val="window" lastClr="FFFFFF">
                    <a:lumMod val="65000"/>
                  </a:sysClr>
                </a:gs>
              </a:gsLst>
              <a:lin ang="8100000" scaled="0"/>
            </a:gradFill>
            <a:ln w="25400" cap="flat" cmpd="sng" algn="ctr">
              <a:noFill/>
              <a:prstDash val="solid"/>
            </a:ln>
            <a:effectLst/>
          </p:spPr>
          <p:txBody>
            <a:bodyPr rtlCol="0" anchor="ctr"/>
            <a:lstStyle/>
            <a:p>
              <a:pPr algn="ctr">
                <a:defRPr/>
              </a:pPr>
              <a:endParaRPr lang="zh-CN" altLang="en-US" sz="2500" kern="0" dirty="0">
                <a:solidFill>
                  <a:sysClr val="windowText" lastClr="000000"/>
                </a:solidFill>
                <a:latin typeface="Times New Roman" panose="02020603050405020304" pitchFamily="18" charset="0"/>
                <a:ea typeface="微软雅黑" panose="020B0503020204020204" pitchFamily="34" charset="-122"/>
                <a:cs typeface="+mn-ea"/>
                <a:sym typeface="+mn-lt"/>
              </a:endParaRPr>
            </a:p>
          </p:txBody>
        </p:sp>
        <p:sp>
          <p:nvSpPr>
            <p:cNvPr id="148" name="椭圆 147"/>
            <p:cNvSpPr/>
            <p:nvPr/>
          </p:nvSpPr>
          <p:spPr>
            <a:xfrm>
              <a:off x="392112" y="760412"/>
              <a:ext cx="3825874" cy="3825874"/>
            </a:xfrm>
            <a:prstGeom prst="ellipse">
              <a:avLst/>
            </a:prstGeom>
            <a:gradFill>
              <a:gsLst>
                <a:gs pos="0">
                  <a:sysClr val="window" lastClr="FFFFFF"/>
                </a:gs>
                <a:gs pos="51000">
                  <a:sysClr val="window" lastClr="FFFFFF">
                    <a:lumMod val="95000"/>
                  </a:sysClr>
                </a:gs>
                <a:gs pos="100000">
                  <a:sysClr val="window" lastClr="FFFFFF">
                    <a:lumMod val="75000"/>
                  </a:sysClr>
                </a:gs>
              </a:gsLst>
              <a:lin ang="18900000" scaled="0"/>
            </a:gradFill>
            <a:ln w="25400" cap="flat" cmpd="sng" algn="ctr">
              <a:noFill/>
              <a:prstDash val="solid"/>
            </a:ln>
            <a:effectLst/>
          </p:spPr>
          <p:txBody>
            <a:bodyPr rtlCol="0" anchor="ctr"/>
            <a:lstStyle/>
            <a:p>
              <a:pPr algn="ctr">
                <a:defRPr/>
              </a:pPr>
              <a:r>
                <a:rPr lang="en-US" altLang="zh-CN" sz="2500" kern="0">
                  <a:solidFill>
                    <a:sysClr val="window" lastClr="FFFFFF"/>
                  </a:solidFill>
                  <a:latin typeface="Times New Roman" panose="02020603050405020304" pitchFamily="18" charset="0"/>
                  <a:ea typeface="微软雅黑" panose="020B0503020204020204" pitchFamily="34" charset="-122"/>
                  <a:cs typeface="+mn-ea"/>
                  <a:sym typeface="+mn-lt"/>
                </a:rPr>
                <a:t> </a:t>
              </a:r>
              <a:endParaRPr lang="zh-CN" altLang="en-US" sz="2500" kern="0" dirty="0">
                <a:solidFill>
                  <a:sysClr val="window" lastClr="FFFFFF"/>
                </a:solidFill>
                <a:latin typeface="Times New Roman" panose="02020603050405020304" pitchFamily="18" charset="0"/>
                <a:ea typeface="微软雅黑" panose="020B0503020204020204" pitchFamily="34" charset="-122"/>
                <a:cs typeface="+mn-ea"/>
                <a:sym typeface="+mn-lt"/>
              </a:endParaRPr>
            </a:p>
          </p:txBody>
        </p:sp>
      </p:grpSp>
      <p:grpSp>
        <p:nvGrpSpPr>
          <p:cNvPr id="10" name="组合 148"/>
          <p:cNvGrpSpPr/>
          <p:nvPr/>
        </p:nvGrpSpPr>
        <p:grpSpPr>
          <a:xfrm>
            <a:off x="4421216" y="4325145"/>
            <a:ext cx="223041" cy="223080"/>
            <a:chOff x="304800" y="673100"/>
            <a:chExt cx="4000500" cy="4000500"/>
          </a:xfrm>
          <a:effectLst>
            <a:outerShdw blurRad="444500" dist="254000" dir="8100000" algn="tr" rotWithShape="0">
              <a:prstClr val="black">
                <a:alpha val="50000"/>
              </a:prstClr>
            </a:outerShdw>
          </a:effectLst>
        </p:grpSpPr>
        <p:sp>
          <p:nvSpPr>
            <p:cNvPr id="150" name="同心圆 149"/>
            <p:cNvSpPr/>
            <p:nvPr/>
          </p:nvSpPr>
          <p:spPr>
            <a:xfrm>
              <a:off x="304800" y="673100"/>
              <a:ext cx="4000500" cy="4000500"/>
            </a:xfrm>
            <a:prstGeom prst="donut">
              <a:avLst>
                <a:gd name="adj" fmla="val 4879"/>
              </a:avLst>
            </a:prstGeom>
            <a:gradFill>
              <a:gsLst>
                <a:gs pos="0">
                  <a:sysClr val="window" lastClr="FFFFFF"/>
                </a:gs>
                <a:gs pos="55000">
                  <a:sysClr val="window" lastClr="FFFFFF">
                    <a:lumMod val="95000"/>
                  </a:sysClr>
                </a:gs>
                <a:gs pos="100000">
                  <a:sysClr val="window" lastClr="FFFFFF">
                    <a:lumMod val="65000"/>
                  </a:sysClr>
                </a:gs>
              </a:gsLst>
              <a:lin ang="8100000" scaled="0"/>
            </a:gradFill>
            <a:ln w="25400" cap="flat" cmpd="sng" algn="ctr">
              <a:noFill/>
              <a:prstDash val="solid"/>
            </a:ln>
            <a:effectLst/>
          </p:spPr>
          <p:txBody>
            <a:bodyPr rtlCol="0" anchor="ctr"/>
            <a:lstStyle/>
            <a:p>
              <a:pPr algn="ctr">
                <a:defRPr/>
              </a:pPr>
              <a:endParaRPr lang="zh-CN" altLang="en-US" sz="2500" kern="0" dirty="0">
                <a:solidFill>
                  <a:sysClr val="windowText" lastClr="000000"/>
                </a:solidFill>
                <a:latin typeface="Times New Roman" panose="02020603050405020304" pitchFamily="18" charset="0"/>
                <a:ea typeface="微软雅黑" panose="020B0503020204020204" pitchFamily="34" charset="-122"/>
                <a:cs typeface="+mn-ea"/>
                <a:sym typeface="+mn-lt"/>
              </a:endParaRPr>
            </a:p>
          </p:txBody>
        </p:sp>
        <p:sp>
          <p:nvSpPr>
            <p:cNvPr id="151" name="椭圆 150"/>
            <p:cNvSpPr/>
            <p:nvPr/>
          </p:nvSpPr>
          <p:spPr>
            <a:xfrm>
              <a:off x="392112" y="760412"/>
              <a:ext cx="3825874" cy="3825874"/>
            </a:xfrm>
            <a:prstGeom prst="ellipse">
              <a:avLst/>
            </a:prstGeom>
            <a:solidFill>
              <a:srgbClr val="123E61"/>
            </a:solidFill>
            <a:ln w="25400" cap="flat" cmpd="sng" algn="ctr">
              <a:noFill/>
              <a:prstDash val="solid"/>
            </a:ln>
            <a:effectLst/>
          </p:spPr>
          <p:txBody>
            <a:bodyPr rtlCol="0" anchor="ctr"/>
            <a:lstStyle/>
            <a:p>
              <a:pPr algn="ctr">
                <a:defRPr/>
              </a:pPr>
              <a:r>
                <a:rPr lang="en-US" altLang="zh-CN" sz="2500" kern="0">
                  <a:solidFill>
                    <a:sysClr val="windowText" lastClr="000000"/>
                  </a:solidFill>
                  <a:latin typeface="Times New Roman" panose="02020603050405020304" pitchFamily="18" charset="0"/>
                  <a:ea typeface="微软雅黑" panose="020B0503020204020204" pitchFamily="34" charset="-122"/>
                  <a:cs typeface="+mn-ea"/>
                  <a:sym typeface="+mn-lt"/>
                </a:rPr>
                <a:t> </a:t>
              </a:r>
              <a:endParaRPr lang="zh-CN" altLang="en-US" sz="2500" kern="0" dirty="0">
                <a:solidFill>
                  <a:sysClr val="windowText" lastClr="000000"/>
                </a:solidFill>
                <a:latin typeface="Times New Roman" panose="02020603050405020304" pitchFamily="18" charset="0"/>
                <a:ea typeface="微软雅黑" panose="020B0503020204020204" pitchFamily="34" charset="-122"/>
                <a:cs typeface="+mn-ea"/>
                <a:sym typeface="+mn-lt"/>
              </a:endParaRPr>
            </a:p>
          </p:txBody>
        </p:sp>
      </p:grpSp>
      <p:grpSp>
        <p:nvGrpSpPr>
          <p:cNvPr id="11" name="组合 151"/>
          <p:cNvGrpSpPr/>
          <p:nvPr/>
        </p:nvGrpSpPr>
        <p:grpSpPr>
          <a:xfrm>
            <a:off x="1944725" y="4706147"/>
            <a:ext cx="962576" cy="962743"/>
            <a:chOff x="304800" y="673100"/>
            <a:chExt cx="4000500" cy="4000500"/>
          </a:xfrm>
          <a:effectLst>
            <a:outerShdw blurRad="444500" dist="254000" dir="8100000" algn="tr" rotWithShape="0">
              <a:prstClr val="black">
                <a:alpha val="50000"/>
              </a:prstClr>
            </a:outerShdw>
          </a:effectLst>
        </p:grpSpPr>
        <p:sp>
          <p:nvSpPr>
            <p:cNvPr id="153" name="同心圆 152"/>
            <p:cNvSpPr/>
            <p:nvPr/>
          </p:nvSpPr>
          <p:spPr>
            <a:xfrm>
              <a:off x="304800" y="673100"/>
              <a:ext cx="4000500" cy="4000500"/>
            </a:xfrm>
            <a:prstGeom prst="donut">
              <a:avLst>
                <a:gd name="adj" fmla="val 4879"/>
              </a:avLst>
            </a:prstGeom>
            <a:gradFill>
              <a:gsLst>
                <a:gs pos="0">
                  <a:sysClr val="window" lastClr="FFFFFF"/>
                </a:gs>
                <a:gs pos="55000">
                  <a:sysClr val="window" lastClr="FFFFFF">
                    <a:lumMod val="95000"/>
                  </a:sysClr>
                </a:gs>
                <a:gs pos="100000">
                  <a:sysClr val="window" lastClr="FFFFFF">
                    <a:lumMod val="65000"/>
                  </a:sysClr>
                </a:gs>
              </a:gsLst>
              <a:lin ang="8100000" scaled="0"/>
            </a:gradFill>
            <a:ln w="25400" cap="flat" cmpd="sng" algn="ctr">
              <a:noFill/>
              <a:prstDash val="solid"/>
            </a:ln>
            <a:effectLst/>
          </p:spPr>
          <p:txBody>
            <a:bodyPr rtlCol="0" anchor="ctr"/>
            <a:lstStyle/>
            <a:p>
              <a:pPr algn="ctr">
                <a:defRPr/>
              </a:pPr>
              <a:endParaRPr lang="zh-CN" altLang="en-US" sz="2500" kern="0" dirty="0">
                <a:solidFill>
                  <a:sysClr val="windowText" lastClr="000000"/>
                </a:solidFill>
                <a:latin typeface="Times New Roman" panose="02020603050405020304" pitchFamily="18" charset="0"/>
                <a:ea typeface="微软雅黑" panose="020B0503020204020204" pitchFamily="34" charset="-122"/>
                <a:cs typeface="+mn-ea"/>
                <a:sym typeface="+mn-lt"/>
              </a:endParaRPr>
            </a:p>
          </p:txBody>
        </p:sp>
        <p:sp>
          <p:nvSpPr>
            <p:cNvPr id="154" name="椭圆 153"/>
            <p:cNvSpPr/>
            <p:nvPr/>
          </p:nvSpPr>
          <p:spPr>
            <a:xfrm>
              <a:off x="392112" y="760412"/>
              <a:ext cx="3825873" cy="3825873"/>
            </a:xfrm>
            <a:prstGeom prst="ellipse">
              <a:avLst/>
            </a:prstGeom>
            <a:gradFill>
              <a:gsLst>
                <a:gs pos="0">
                  <a:sysClr val="window" lastClr="FFFFFF"/>
                </a:gs>
                <a:gs pos="51000">
                  <a:sysClr val="window" lastClr="FFFFFF">
                    <a:lumMod val="95000"/>
                  </a:sysClr>
                </a:gs>
                <a:gs pos="100000">
                  <a:sysClr val="window" lastClr="FFFFFF">
                    <a:lumMod val="75000"/>
                  </a:sysClr>
                </a:gs>
              </a:gsLst>
              <a:lin ang="18900000" scaled="0"/>
            </a:gradFill>
            <a:ln w="25400" cap="flat" cmpd="sng" algn="ctr">
              <a:noFill/>
              <a:prstDash val="solid"/>
            </a:ln>
            <a:effectLst/>
          </p:spPr>
          <p:txBody>
            <a:bodyPr rtlCol="0" anchor="ctr"/>
            <a:lstStyle/>
            <a:p>
              <a:pPr algn="ctr">
                <a:defRPr/>
              </a:pPr>
              <a:r>
                <a:rPr lang="en-US" altLang="zh-CN" sz="2500" kern="0">
                  <a:solidFill>
                    <a:sysClr val="window" lastClr="FFFFFF"/>
                  </a:solidFill>
                  <a:latin typeface="Times New Roman" panose="02020603050405020304" pitchFamily="18" charset="0"/>
                  <a:ea typeface="微软雅黑" panose="020B0503020204020204" pitchFamily="34" charset="-122"/>
                  <a:cs typeface="+mn-ea"/>
                  <a:sym typeface="+mn-lt"/>
                </a:rPr>
                <a:t> </a:t>
              </a:r>
              <a:endParaRPr lang="zh-CN" altLang="en-US" sz="2500" kern="0" dirty="0">
                <a:solidFill>
                  <a:sysClr val="window" lastClr="FFFFFF"/>
                </a:solidFill>
                <a:latin typeface="Times New Roman" panose="02020603050405020304" pitchFamily="18" charset="0"/>
                <a:ea typeface="微软雅黑" panose="020B0503020204020204" pitchFamily="34" charset="-122"/>
                <a:cs typeface="+mn-ea"/>
                <a:sym typeface="+mn-lt"/>
              </a:endParaRPr>
            </a:p>
          </p:txBody>
        </p:sp>
      </p:grpSp>
      <p:grpSp>
        <p:nvGrpSpPr>
          <p:cNvPr id="12" name="组合 154"/>
          <p:cNvGrpSpPr/>
          <p:nvPr/>
        </p:nvGrpSpPr>
        <p:grpSpPr>
          <a:xfrm>
            <a:off x="1276781" y="4606645"/>
            <a:ext cx="520102" cy="520192"/>
            <a:chOff x="304800" y="673100"/>
            <a:chExt cx="4000500" cy="4000500"/>
          </a:xfrm>
          <a:effectLst>
            <a:outerShdw blurRad="444500" dist="254000" dir="8100000" algn="tr" rotWithShape="0">
              <a:prstClr val="black">
                <a:alpha val="50000"/>
              </a:prstClr>
            </a:outerShdw>
          </a:effectLst>
        </p:grpSpPr>
        <p:sp>
          <p:nvSpPr>
            <p:cNvPr id="156" name="同心圆 155"/>
            <p:cNvSpPr/>
            <p:nvPr/>
          </p:nvSpPr>
          <p:spPr>
            <a:xfrm>
              <a:off x="304800" y="673100"/>
              <a:ext cx="4000500" cy="4000500"/>
            </a:xfrm>
            <a:prstGeom prst="donut">
              <a:avLst>
                <a:gd name="adj" fmla="val 4879"/>
              </a:avLst>
            </a:prstGeom>
            <a:gradFill>
              <a:gsLst>
                <a:gs pos="0">
                  <a:sysClr val="window" lastClr="FFFFFF"/>
                </a:gs>
                <a:gs pos="55000">
                  <a:sysClr val="window" lastClr="FFFFFF">
                    <a:lumMod val="95000"/>
                  </a:sysClr>
                </a:gs>
                <a:gs pos="100000">
                  <a:sysClr val="window" lastClr="FFFFFF">
                    <a:lumMod val="65000"/>
                  </a:sysClr>
                </a:gs>
              </a:gsLst>
              <a:lin ang="8100000" scaled="0"/>
            </a:gradFill>
            <a:ln w="25400" cap="flat" cmpd="sng" algn="ctr">
              <a:noFill/>
              <a:prstDash val="solid"/>
            </a:ln>
            <a:effectLst/>
          </p:spPr>
          <p:txBody>
            <a:bodyPr rtlCol="0" anchor="ctr"/>
            <a:lstStyle/>
            <a:p>
              <a:pPr algn="ctr">
                <a:defRPr/>
              </a:pPr>
              <a:endParaRPr lang="zh-CN" altLang="en-US" sz="2500" kern="0" dirty="0">
                <a:solidFill>
                  <a:sysClr val="windowText" lastClr="000000"/>
                </a:solidFill>
                <a:latin typeface="Times New Roman" panose="02020603050405020304" pitchFamily="18" charset="0"/>
                <a:ea typeface="微软雅黑" panose="020B0503020204020204" pitchFamily="34" charset="-122"/>
                <a:cs typeface="+mn-ea"/>
                <a:sym typeface="+mn-lt"/>
              </a:endParaRPr>
            </a:p>
          </p:txBody>
        </p:sp>
        <p:sp>
          <p:nvSpPr>
            <p:cNvPr id="157" name="椭圆 156"/>
            <p:cNvSpPr/>
            <p:nvPr/>
          </p:nvSpPr>
          <p:spPr>
            <a:xfrm>
              <a:off x="392112" y="760412"/>
              <a:ext cx="3825874" cy="3825874"/>
            </a:xfrm>
            <a:prstGeom prst="ellipse">
              <a:avLst/>
            </a:prstGeom>
            <a:solidFill>
              <a:srgbClr val="123E61"/>
            </a:solidFill>
            <a:ln w="25400" cap="flat" cmpd="sng" algn="ctr">
              <a:noFill/>
              <a:prstDash val="solid"/>
            </a:ln>
            <a:effectLst/>
          </p:spPr>
          <p:txBody>
            <a:bodyPr rtlCol="0" anchor="ctr"/>
            <a:lstStyle/>
            <a:p>
              <a:pPr algn="ctr">
                <a:defRPr/>
              </a:pPr>
              <a:r>
                <a:rPr lang="en-US" altLang="zh-CN" sz="2500" kern="0">
                  <a:solidFill>
                    <a:sysClr val="windowText" lastClr="000000"/>
                  </a:solidFill>
                  <a:latin typeface="Times New Roman" panose="02020603050405020304" pitchFamily="18" charset="0"/>
                  <a:ea typeface="微软雅黑" panose="020B0503020204020204" pitchFamily="34" charset="-122"/>
                  <a:cs typeface="+mn-ea"/>
                  <a:sym typeface="+mn-lt"/>
                </a:rPr>
                <a:t> </a:t>
              </a:r>
              <a:endParaRPr lang="zh-CN" altLang="en-US" sz="2500" kern="0" dirty="0">
                <a:solidFill>
                  <a:sysClr val="windowText" lastClr="000000"/>
                </a:solidFill>
                <a:latin typeface="Times New Roman" panose="02020603050405020304" pitchFamily="18" charset="0"/>
                <a:ea typeface="微软雅黑" panose="020B0503020204020204" pitchFamily="34" charset="-122"/>
                <a:cs typeface="+mn-ea"/>
                <a:sym typeface="+mn-lt"/>
              </a:endParaRPr>
            </a:p>
          </p:txBody>
        </p:sp>
      </p:grpSp>
      <p:grpSp>
        <p:nvGrpSpPr>
          <p:cNvPr id="13" name="组合 157"/>
          <p:cNvGrpSpPr/>
          <p:nvPr/>
        </p:nvGrpSpPr>
        <p:grpSpPr>
          <a:xfrm>
            <a:off x="292665" y="4921762"/>
            <a:ext cx="316822" cy="316877"/>
            <a:chOff x="304800" y="673100"/>
            <a:chExt cx="4000500" cy="4000500"/>
          </a:xfrm>
          <a:effectLst>
            <a:outerShdw blurRad="444500" dist="254000" dir="8100000" algn="tr" rotWithShape="0">
              <a:prstClr val="black">
                <a:alpha val="50000"/>
              </a:prstClr>
            </a:outerShdw>
          </a:effectLst>
        </p:grpSpPr>
        <p:sp>
          <p:nvSpPr>
            <p:cNvPr id="159" name="同心圆 158"/>
            <p:cNvSpPr/>
            <p:nvPr/>
          </p:nvSpPr>
          <p:spPr>
            <a:xfrm>
              <a:off x="304800" y="673100"/>
              <a:ext cx="4000500" cy="4000500"/>
            </a:xfrm>
            <a:prstGeom prst="donut">
              <a:avLst>
                <a:gd name="adj" fmla="val 4879"/>
              </a:avLst>
            </a:prstGeom>
            <a:gradFill>
              <a:gsLst>
                <a:gs pos="0">
                  <a:sysClr val="window" lastClr="FFFFFF"/>
                </a:gs>
                <a:gs pos="55000">
                  <a:sysClr val="window" lastClr="FFFFFF">
                    <a:lumMod val="95000"/>
                  </a:sysClr>
                </a:gs>
                <a:gs pos="100000">
                  <a:sysClr val="window" lastClr="FFFFFF">
                    <a:lumMod val="65000"/>
                  </a:sysClr>
                </a:gs>
              </a:gsLst>
              <a:lin ang="8100000" scaled="0"/>
            </a:gradFill>
            <a:ln w="25400" cap="flat" cmpd="sng" algn="ctr">
              <a:noFill/>
              <a:prstDash val="solid"/>
            </a:ln>
            <a:effectLst/>
          </p:spPr>
          <p:txBody>
            <a:bodyPr rtlCol="0" anchor="ctr"/>
            <a:lstStyle/>
            <a:p>
              <a:pPr algn="ctr">
                <a:defRPr/>
              </a:pPr>
              <a:endParaRPr lang="zh-CN" altLang="en-US" sz="2500" kern="0" dirty="0">
                <a:solidFill>
                  <a:sysClr val="windowText" lastClr="000000"/>
                </a:solidFill>
                <a:latin typeface="Times New Roman" panose="02020603050405020304" pitchFamily="18" charset="0"/>
                <a:ea typeface="微软雅黑" panose="020B0503020204020204" pitchFamily="34" charset="-122"/>
                <a:cs typeface="+mn-ea"/>
                <a:sym typeface="+mn-lt"/>
              </a:endParaRPr>
            </a:p>
          </p:txBody>
        </p:sp>
        <p:sp>
          <p:nvSpPr>
            <p:cNvPr id="160" name="椭圆 159"/>
            <p:cNvSpPr/>
            <p:nvPr/>
          </p:nvSpPr>
          <p:spPr>
            <a:xfrm>
              <a:off x="392112" y="760412"/>
              <a:ext cx="3825874" cy="3825874"/>
            </a:xfrm>
            <a:prstGeom prst="ellipse">
              <a:avLst/>
            </a:prstGeom>
            <a:gradFill>
              <a:gsLst>
                <a:gs pos="0">
                  <a:sysClr val="window" lastClr="FFFFFF"/>
                </a:gs>
                <a:gs pos="51000">
                  <a:sysClr val="window" lastClr="FFFFFF">
                    <a:lumMod val="95000"/>
                  </a:sysClr>
                </a:gs>
                <a:gs pos="100000">
                  <a:sysClr val="window" lastClr="FFFFFF">
                    <a:lumMod val="75000"/>
                  </a:sysClr>
                </a:gs>
              </a:gsLst>
              <a:lin ang="18900000" scaled="0"/>
            </a:gradFill>
            <a:ln w="25400" cap="flat" cmpd="sng" algn="ctr">
              <a:noFill/>
              <a:prstDash val="solid"/>
            </a:ln>
            <a:effectLst/>
          </p:spPr>
          <p:txBody>
            <a:bodyPr rtlCol="0" anchor="ctr"/>
            <a:lstStyle/>
            <a:p>
              <a:pPr algn="ctr">
                <a:defRPr/>
              </a:pPr>
              <a:r>
                <a:rPr lang="en-US" altLang="zh-CN" sz="2500" kern="0">
                  <a:solidFill>
                    <a:sysClr val="windowText" lastClr="000000"/>
                  </a:solidFill>
                  <a:latin typeface="Times New Roman" panose="02020603050405020304" pitchFamily="18" charset="0"/>
                  <a:ea typeface="微软雅黑" panose="020B0503020204020204" pitchFamily="34" charset="-122"/>
                  <a:cs typeface="+mn-ea"/>
                  <a:sym typeface="+mn-lt"/>
                </a:rPr>
                <a:t> </a:t>
              </a:r>
              <a:endParaRPr lang="zh-CN" altLang="en-US" sz="2500" kern="0" dirty="0">
                <a:solidFill>
                  <a:sysClr val="windowText" lastClr="000000"/>
                </a:solidFill>
                <a:latin typeface="Times New Roman" panose="02020603050405020304" pitchFamily="18" charset="0"/>
                <a:ea typeface="微软雅黑" panose="020B0503020204020204" pitchFamily="34" charset="-122"/>
                <a:cs typeface="+mn-ea"/>
                <a:sym typeface="+mn-lt"/>
              </a:endParaRPr>
            </a:p>
          </p:txBody>
        </p:sp>
      </p:grpSp>
      <p:grpSp>
        <p:nvGrpSpPr>
          <p:cNvPr id="14" name="组合 160"/>
          <p:cNvGrpSpPr/>
          <p:nvPr/>
        </p:nvGrpSpPr>
        <p:grpSpPr>
          <a:xfrm>
            <a:off x="118731" y="4738452"/>
            <a:ext cx="158410" cy="158438"/>
            <a:chOff x="304800" y="673100"/>
            <a:chExt cx="4000500" cy="4000500"/>
          </a:xfrm>
          <a:effectLst>
            <a:outerShdw blurRad="444500" dist="254000" dir="8100000" algn="tr" rotWithShape="0">
              <a:prstClr val="black">
                <a:alpha val="50000"/>
              </a:prstClr>
            </a:outerShdw>
          </a:effectLst>
        </p:grpSpPr>
        <p:sp>
          <p:nvSpPr>
            <p:cNvPr id="162" name="同心圆 161"/>
            <p:cNvSpPr/>
            <p:nvPr/>
          </p:nvSpPr>
          <p:spPr>
            <a:xfrm>
              <a:off x="304800" y="673100"/>
              <a:ext cx="4000500" cy="4000500"/>
            </a:xfrm>
            <a:prstGeom prst="donut">
              <a:avLst>
                <a:gd name="adj" fmla="val 4879"/>
              </a:avLst>
            </a:prstGeom>
            <a:gradFill>
              <a:gsLst>
                <a:gs pos="0">
                  <a:sysClr val="window" lastClr="FFFFFF"/>
                </a:gs>
                <a:gs pos="55000">
                  <a:sysClr val="window" lastClr="FFFFFF">
                    <a:lumMod val="95000"/>
                  </a:sysClr>
                </a:gs>
                <a:gs pos="100000">
                  <a:sysClr val="window" lastClr="FFFFFF">
                    <a:lumMod val="65000"/>
                  </a:sysClr>
                </a:gs>
              </a:gsLst>
              <a:lin ang="8100000" scaled="0"/>
            </a:gradFill>
            <a:ln w="25400" cap="flat" cmpd="sng" algn="ctr">
              <a:noFill/>
              <a:prstDash val="solid"/>
            </a:ln>
            <a:effectLst/>
          </p:spPr>
          <p:txBody>
            <a:bodyPr rtlCol="0" anchor="ctr"/>
            <a:lstStyle/>
            <a:p>
              <a:pPr algn="ctr">
                <a:defRPr/>
              </a:pPr>
              <a:endParaRPr lang="zh-CN" altLang="en-US" sz="2500" kern="0" dirty="0">
                <a:solidFill>
                  <a:sysClr val="windowText" lastClr="000000"/>
                </a:solidFill>
                <a:latin typeface="Times New Roman" panose="02020603050405020304" pitchFamily="18" charset="0"/>
                <a:ea typeface="微软雅黑" panose="020B0503020204020204" pitchFamily="34" charset="-122"/>
                <a:cs typeface="+mn-ea"/>
                <a:sym typeface="+mn-lt"/>
              </a:endParaRPr>
            </a:p>
          </p:txBody>
        </p:sp>
        <p:sp>
          <p:nvSpPr>
            <p:cNvPr id="163" name="椭圆 162"/>
            <p:cNvSpPr/>
            <p:nvPr/>
          </p:nvSpPr>
          <p:spPr>
            <a:xfrm>
              <a:off x="392112" y="760412"/>
              <a:ext cx="3825874" cy="3825874"/>
            </a:xfrm>
            <a:prstGeom prst="ellipse">
              <a:avLst/>
            </a:prstGeom>
            <a:gradFill>
              <a:gsLst>
                <a:gs pos="0">
                  <a:sysClr val="window" lastClr="FFFFFF"/>
                </a:gs>
                <a:gs pos="51000">
                  <a:sysClr val="window" lastClr="FFFFFF">
                    <a:lumMod val="95000"/>
                  </a:sysClr>
                </a:gs>
                <a:gs pos="100000">
                  <a:sysClr val="window" lastClr="FFFFFF">
                    <a:lumMod val="75000"/>
                  </a:sysClr>
                </a:gs>
              </a:gsLst>
              <a:lin ang="18900000" scaled="0"/>
            </a:gradFill>
            <a:ln w="25400" cap="flat" cmpd="sng" algn="ctr">
              <a:noFill/>
              <a:prstDash val="solid"/>
            </a:ln>
            <a:effectLst/>
          </p:spPr>
          <p:txBody>
            <a:bodyPr rtlCol="0" anchor="ctr"/>
            <a:lstStyle/>
            <a:p>
              <a:pPr algn="ctr">
                <a:defRPr/>
              </a:pPr>
              <a:r>
                <a:rPr lang="en-US" altLang="zh-CN" sz="2500" kern="0">
                  <a:solidFill>
                    <a:sysClr val="windowText" lastClr="000000"/>
                  </a:solidFill>
                  <a:latin typeface="Times New Roman" panose="02020603050405020304" pitchFamily="18" charset="0"/>
                  <a:ea typeface="微软雅黑" panose="020B0503020204020204" pitchFamily="34" charset="-122"/>
                  <a:cs typeface="+mn-ea"/>
                  <a:sym typeface="+mn-lt"/>
                </a:rPr>
                <a:t> </a:t>
              </a:r>
              <a:endParaRPr lang="zh-CN" altLang="en-US" sz="2500" kern="0" dirty="0">
                <a:solidFill>
                  <a:sysClr val="windowText" lastClr="000000"/>
                </a:solidFill>
                <a:latin typeface="Times New Roman" panose="02020603050405020304" pitchFamily="18" charset="0"/>
                <a:ea typeface="微软雅黑" panose="020B0503020204020204" pitchFamily="34" charset="-122"/>
                <a:cs typeface="+mn-ea"/>
                <a:sym typeface="+mn-lt"/>
              </a:endParaRPr>
            </a:p>
          </p:txBody>
        </p:sp>
      </p:grpSp>
      <p:sp>
        <p:nvSpPr>
          <p:cNvPr id="19" name="Rectangle 2"/>
          <p:cNvSpPr>
            <a:spLocks noChangeArrowheads="1"/>
          </p:cNvSpPr>
          <p:nvPr/>
        </p:nvSpPr>
        <p:spPr bwMode="auto">
          <a:xfrm flipV="1">
            <a:off x="948165" y="322855"/>
            <a:ext cx="14401600" cy="36946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pAutoFit/>
          </a:bodyPr>
          <a:lstStyle/>
          <a:p>
            <a:endParaRPr lang="en-US">
              <a:solidFill>
                <a:prstClr val="black"/>
              </a:solidFill>
              <a:latin typeface="Times New Roman" panose="02020603050405020304" pitchFamily="18" charset="0"/>
            </a:endParaRPr>
          </a:p>
        </p:txBody>
      </p:sp>
      <p:sp>
        <p:nvSpPr>
          <p:cNvPr id="27" name="Rectangle 8"/>
          <p:cNvSpPr>
            <a:spLocks noChangeArrowheads="1"/>
          </p:cNvSpPr>
          <p:nvPr/>
        </p:nvSpPr>
        <p:spPr bwMode="auto">
          <a:xfrm>
            <a:off x="4771355" y="3197269"/>
            <a:ext cx="184731" cy="36946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endParaRPr lang="en-US">
              <a:solidFill>
                <a:prstClr val="black"/>
              </a:solidFill>
              <a:latin typeface="Times New Roman" panose="02020603050405020304" pitchFamily="18" charset="0"/>
            </a:endParaRPr>
          </a:p>
        </p:txBody>
      </p:sp>
      <p:sp>
        <p:nvSpPr>
          <p:cNvPr id="18" name="TextBox 17"/>
          <p:cNvSpPr txBox="1"/>
          <p:nvPr/>
        </p:nvSpPr>
        <p:spPr>
          <a:xfrm>
            <a:off x="516062" y="1800773"/>
            <a:ext cx="2257950" cy="1199912"/>
          </a:xfrm>
          <a:prstGeom prst="rect">
            <a:avLst/>
          </a:prstGeom>
          <a:solidFill>
            <a:schemeClr val="accent4">
              <a:lumMod val="20000"/>
              <a:lumOff val="80000"/>
            </a:schemeClr>
          </a:solidFill>
        </p:spPr>
        <p:txBody>
          <a:bodyPr wrap="square" rtlCol="0">
            <a:spAutoFit/>
          </a:bodyPr>
          <a:lstStyle/>
          <a:p>
            <a:pPr algn="ctr"/>
            <a:r>
              <a:rPr lang="en-US" sz="3599" dirty="0" err="1">
                <a:solidFill>
                  <a:srgbClr val="C00000"/>
                </a:solidFill>
                <a:latin typeface="Times New Roman" panose="02020603050405020304" pitchFamily="18" charset="0"/>
                <a:cs typeface="Times New Roman" panose="02020603050405020304" pitchFamily="18" charset="0"/>
              </a:rPr>
              <a:t>Hình</a:t>
            </a:r>
            <a:r>
              <a:rPr lang="en-US" sz="3599" dirty="0">
                <a:solidFill>
                  <a:srgbClr val="C00000"/>
                </a:solidFill>
                <a:latin typeface="Times New Roman" panose="02020603050405020304" pitchFamily="18" charset="0"/>
                <a:cs typeface="Times New Roman" panose="02020603050405020304" pitchFamily="18" charset="0"/>
              </a:rPr>
              <a:t> </a:t>
            </a:r>
            <a:r>
              <a:rPr lang="en-US" sz="3599" dirty="0" err="1">
                <a:solidFill>
                  <a:srgbClr val="C00000"/>
                </a:solidFill>
                <a:latin typeface="Times New Roman" panose="02020603050405020304" pitchFamily="18" charset="0"/>
                <a:cs typeface="Times New Roman" panose="02020603050405020304" pitchFamily="18" charset="0"/>
              </a:rPr>
              <a:t>thành</a:t>
            </a:r>
            <a:endParaRPr lang="en-US" sz="3599" dirty="0">
              <a:solidFill>
                <a:srgbClr val="C00000"/>
              </a:solidFill>
              <a:latin typeface="Times New Roman" panose="02020603050405020304" pitchFamily="18" charset="0"/>
              <a:cs typeface="Times New Roman" panose="02020603050405020304" pitchFamily="18" charset="0"/>
            </a:endParaRPr>
          </a:p>
          <a:p>
            <a:pPr algn="ctr"/>
            <a:r>
              <a:rPr lang="en-US" sz="3599" dirty="0" err="1">
                <a:solidFill>
                  <a:srgbClr val="C00000"/>
                </a:solidFill>
                <a:latin typeface="Times New Roman" panose="02020603050405020304" pitchFamily="18" charset="0"/>
                <a:cs typeface="Times New Roman" panose="02020603050405020304" pitchFamily="18" charset="0"/>
              </a:rPr>
              <a:t>kiến</a:t>
            </a:r>
            <a:r>
              <a:rPr lang="en-US" sz="3599" dirty="0">
                <a:solidFill>
                  <a:srgbClr val="C00000"/>
                </a:solidFill>
                <a:latin typeface="Times New Roman" panose="02020603050405020304" pitchFamily="18" charset="0"/>
                <a:cs typeface="Times New Roman" panose="02020603050405020304" pitchFamily="18" charset="0"/>
              </a:rPr>
              <a:t> </a:t>
            </a:r>
            <a:r>
              <a:rPr lang="en-US" sz="3599" dirty="0" err="1">
                <a:solidFill>
                  <a:srgbClr val="C00000"/>
                </a:solidFill>
                <a:latin typeface="Times New Roman" panose="02020603050405020304" pitchFamily="18" charset="0"/>
                <a:cs typeface="Times New Roman" panose="02020603050405020304" pitchFamily="18" charset="0"/>
              </a:rPr>
              <a:t>thức</a:t>
            </a:r>
            <a:endParaRPr lang="en-US" sz="3599" dirty="0">
              <a:solidFill>
                <a:srgbClr val="C00000"/>
              </a:solidFill>
              <a:latin typeface="Times New Roman" panose="02020603050405020304" pitchFamily="18" charset="0"/>
              <a:cs typeface="Times New Roman" panose="02020603050405020304" pitchFamily="18" charset="0"/>
            </a:endParaRPr>
          </a:p>
        </p:txBody>
      </p:sp>
      <p:sp>
        <p:nvSpPr>
          <p:cNvPr id="16" name="Rectangle 15">
            <a:extLst>
              <a:ext uri="{FF2B5EF4-FFF2-40B4-BE49-F238E27FC236}">
                <a16:creationId xmlns:a16="http://schemas.microsoft.com/office/drawing/2014/main" id="{94025F56-8735-4278-812A-8672B0BF5915}"/>
              </a:ext>
            </a:extLst>
          </p:cNvPr>
          <p:cNvSpPr/>
          <p:nvPr/>
        </p:nvSpPr>
        <p:spPr>
          <a:xfrm>
            <a:off x="929835" y="227742"/>
            <a:ext cx="7820780" cy="476620"/>
          </a:xfrm>
          <a:prstGeom prst="rect">
            <a:avLst/>
          </a:prstGeom>
        </p:spPr>
        <p:style>
          <a:lnRef idx="1">
            <a:schemeClr val="accent4"/>
          </a:lnRef>
          <a:fillRef idx="2">
            <a:schemeClr val="accent4"/>
          </a:fillRef>
          <a:effectRef idx="1">
            <a:schemeClr val="accent4"/>
          </a:effectRef>
          <a:fontRef idx="minor">
            <a:schemeClr val="dk1"/>
          </a:fontRef>
        </p:style>
        <p:txBody>
          <a:bodyPr rtlCol="0" anchor="ctr"/>
          <a:lstStyle/>
          <a:p>
            <a:pPr algn="ctr">
              <a:lnSpc>
                <a:spcPct val="120000"/>
              </a:lnSpc>
              <a:spcBef>
                <a:spcPts val="600"/>
              </a:spcBef>
            </a:pPr>
            <a:r>
              <a:rPr lang="en-US" sz="2400" b="1">
                <a:latin typeface="Times New Roman" panose="02020603050405020304" pitchFamily="18" charset="0"/>
                <a:ea typeface="Times New Roman" panose="02020603050405020304" pitchFamily="18" charset="0"/>
                <a:cs typeface="Times New Roman" panose="02020603050405020304" pitchFamily="18" charset="0"/>
              </a:rPr>
              <a:t>THỰC HÀNH: KHAI THÁC PHẦN MỀM MÔ PHỎNG</a:t>
            </a:r>
            <a:endParaRPr lang="vi-VN" sz="2400">
              <a:latin typeface="Times New Roman" panose="02020603050405020304" pitchFamily="18" charset="0"/>
              <a:ea typeface="Times New Roman" panose="02020603050405020304" pitchFamily="18" charset="0"/>
            </a:endParaRPr>
          </a:p>
        </p:txBody>
      </p:sp>
      <p:sp>
        <p:nvSpPr>
          <p:cNvPr id="48" name="TextBox 47">
            <a:extLst>
              <a:ext uri="{FF2B5EF4-FFF2-40B4-BE49-F238E27FC236}">
                <a16:creationId xmlns:a16="http://schemas.microsoft.com/office/drawing/2014/main" id="{C94CAB96-7916-4E40-89DD-3802C0E051CA}"/>
              </a:ext>
            </a:extLst>
          </p:cNvPr>
          <p:cNvSpPr txBox="1"/>
          <p:nvPr/>
        </p:nvSpPr>
        <p:spPr>
          <a:xfrm>
            <a:off x="5259236" y="1209134"/>
            <a:ext cx="3707312" cy="954107"/>
          </a:xfrm>
          <a:prstGeom prst="rect">
            <a:avLst/>
          </a:prstGeom>
          <a:solidFill>
            <a:schemeClr val="accent6"/>
          </a:solidFill>
        </p:spPr>
        <p:txBody>
          <a:bodyPr wrap="square">
            <a:spAutoFit/>
          </a:bodyPr>
          <a:lstStyle/>
          <a:p>
            <a:r>
              <a:rPr lang="en-US" sz="2800" b="1">
                <a:latin typeface="Times New Roman" panose="02020603050405020304" pitchFamily="18" charset="0"/>
                <a:ea typeface="CIDFont+F3"/>
                <a:cs typeface="Times New Roman" panose="02020603050405020304" pitchFamily="18" charset="0"/>
              </a:rPr>
              <a:t>1. Chuyển hoá năng lượng</a:t>
            </a:r>
            <a:endParaRPr lang="vi-VN" sz="2800">
              <a:latin typeface="Times New Roman" panose="02020603050405020304" pitchFamily="18" charset="0"/>
              <a:ea typeface="Times New Roman" panose="02020603050405020304" pitchFamily="18" charset="0"/>
            </a:endParaRPr>
          </a:p>
        </p:txBody>
      </p:sp>
      <p:sp>
        <p:nvSpPr>
          <p:cNvPr id="51" name="TextBox 50">
            <a:extLst>
              <a:ext uri="{FF2B5EF4-FFF2-40B4-BE49-F238E27FC236}">
                <a16:creationId xmlns:a16="http://schemas.microsoft.com/office/drawing/2014/main" id="{6C968905-0028-45E1-BFD6-B25307F404ED}"/>
              </a:ext>
            </a:extLst>
          </p:cNvPr>
          <p:cNvSpPr txBox="1"/>
          <p:nvPr/>
        </p:nvSpPr>
        <p:spPr>
          <a:xfrm>
            <a:off x="5180942" y="3481536"/>
            <a:ext cx="3733236" cy="1126462"/>
          </a:xfrm>
          <a:prstGeom prst="rect">
            <a:avLst/>
          </a:prstGeom>
          <a:solidFill>
            <a:schemeClr val="accent6"/>
          </a:solidFill>
        </p:spPr>
        <p:txBody>
          <a:bodyPr wrap="square">
            <a:spAutoFit/>
          </a:bodyPr>
          <a:lstStyle/>
          <a:p>
            <a:pPr algn="just">
              <a:lnSpc>
                <a:spcPct val="120000"/>
              </a:lnSpc>
              <a:spcBef>
                <a:spcPts val="600"/>
              </a:spcBef>
            </a:pPr>
            <a:r>
              <a:rPr lang="en-US" sz="2800" b="1">
                <a:latin typeface="Times New Roman" panose="02020603050405020304" pitchFamily="18" charset="0"/>
                <a:ea typeface="Times New Roman" panose="02020603050405020304" pitchFamily="18" charset="0"/>
                <a:cs typeface="Times New Roman" panose="02020603050405020304" pitchFamily="18" charset="0"/>
              </a:rPr>
              <a:t>2. Đo cường độ dòng điện</a:t>
            </a:r>
            <a:endParaRPr lang="vi-VN" sz="2800">
              <a:latin typeface="Times New Roman" panose="02020603050405020304" pitchFamily="18" charset="0"/>
              <a:ea typeface="Times New Roman" panose="02020603050405020304" pitchFamily="18" charset="0"/>
            </a:endParaRPr>
          </a:p>
        </p:txBody>
      </p:sp>
      <p:sp>
        <p:nvSpPr>
          <p:cNvPr id="52" name="TextBox 51">
            <a:extLst>
              <a:ext uri="{FF2B5EF4-FFF2-40B4-BE49-F238E27FC236}">
                <a16:creationId xmlns:a16="http://schemas.microsoft.com/office/drawing/2014/main" id="{030C6910-AD2D-40A2-B3BC-4C68A3A1A9D3}"/>
              </a:ext>
            </a:extLst>
          </p:cNvPr>
          <p:cNvSpPr txBox="1"/>
          <p:nvPr/>
        </p:nvSpPr>
        <p:spPr>
          <a:xfrm>
            <a:off x="3292240" y="2312147"/>
            <a:ext cx="2257950" cy="584647"/>
          </a:xfrm>
          <a:prstGeom prst="rect">
            <a:avLst/>
          </a:prstGeom>
          <a:solidFill>
            <a:srgbClr val="003300"/>
          </a:solidFill>
        </p:spPr>
        <p:txBody>
          <a:bodyPr wrap="square">
            <a:spAutoFit/>
          </a:bodyPr>
          <a:lstStyle/>
          <a:p>
            <a:r>
              <a:rPr lang="en-US" sz="3199" b="1" dirty="0" err="1">
                <a:solidFill>
                  <a:prstClr val="white"/>
                </a:solidFill>
                <a:latin typeface="Times New Roman" panose="02020603050405020304" pitchFamily="18" charset="0"/>
                <a:cs typeface="Times New Roman" panose="02020603050405020304" pitchFamily="18" charset="0"/>
              </a:rPr>
              <a:t>Thực</a:t>
            </a:r>
            <a:r>
              <a:rPr lang="en-US" sz="3199" b="1" dirty="0">
                <a:solidFill>
                  <a:prstClr val="white"/>
                </a:solidFill>
                <a:latin typeface="Times New Roman" panose="02020603050405020304" pitchFamily="18" charset="0"/>
                <a:cs typeface="Times New Roman" panose="02020603050405020304" pitchFamily="18" charset="0"/>
              </a:rPr>
              <a:t> </a:t>
            </a:r>
            <a:r>
              <a:rPr lang="en-US" sz="3199" b="1" err="1">
                <a:solidFill>
                  <a:prstClr val="white"/>
                </a:solidFill>
                <a:latin typeface="Times New Roman" panose="02020603050405020304" pitchFamily="18" charset="0"/>
                <a:cs typeface="Times New Roman" panose="02020603050405020304" pitchFamily="18" charset="0"/>
              </a:rPr>
              <a:t>hành</a:t>
            </a:r>
            <a:r>
              <a:rPr lang="en-US" sz="3199" b="1">
                <a:solidFill>
                  <a:prstClr val="white"/>
                </a:solidFill>
                <a:latin typeface="Times New Roman" panose="02020603050405020304" pitchFamily="18" charset="0"/>
                <a:cs typeface="Times New Roman" panose="02020603050405020304" pitchFamily="18" charset="0"/>
              </a:rPr>
              <a:t>:</a:t>
            </a:r>
            <a:endParaRPr lang="en-US" sz="3199" b="1" i="1" dirty="0">
              <a:solidFill>
                <a:prstClr val="white"/>
              </a:solidFill>
              <a:latin typeface="Times New Roman" panose="02020603050405020304" pitchFamily="18" charset="0"/>
              <a:cs typeface="Times New Roman" panose="02020603050405020304" pitchFamily="18" charset="0"/>
            </a:endParaRPr>
          </a:p>
        </p:txBody>
      </p:sp>
      <p:cxnSp>
        <p:nvCxnSpPr>
          <p:cNvPr id="22" name="Straight Arrow Connector 21">
            <a:extLst>
              <a:ext uri="{FF2B5EF4-FFF2-40B4-BE49-F238E27FC236}">
                <a16:creationId xmlns:a16="http://schemas.microsoft.com/office/drawing/2014/main" id="{9CC8C5DE-CCB0-41F5-AD76-D8863A338703}"/>
              </a:ext>
            </a:extLst>
          </p:cNvPr>
          <p:cNvCxnSpPr>
            <a:cxnSpLocks/>
            <a:stCxn id="52" idx="0"/>
            <a:endCxn id="48" idx="1"/>
          </p:cNvCxnSpPr>
          <p:nvPr/>
        </p:nvCxnSpPr>
        <p:spPr>
          <a:xfrm flipV="1">
            <a:off x="4421216" y="1686188"/>
            <a:ext cx="838021" cy="625959"/>
          </a:xfrm>
          <a:prstGeom prst="straightConnector1">
            <a:avLst/>
          </a:prstGeom>
          <a:ln w="57150">
            <a:solidFill>
              <a:schemeClr val="accent6">
                <a:lumMod val="75000"/>
              </a:schemeClr>
            </a:solidFill>
            <a:tailEnd type="triangle"/>
          </a:ln>
        </p:spPr>
        <p:style>
          <a:lnRef idx="3">
            <a:schemeClr val="accent2"/>
          </a:lnRef>
          <a:fillRef idx="0">
            <a:schemeClr val="accent2"/>
          </a:fillRef>
          <a:effectRef idx="2">
            <a:schemeClr val="accent2"/>
          </a:effectRef>
          <a:fontRef idx="minor">
            <a:schemeClr val="tx1"/>
          </a:fontRef>
        </p:style>
      </p:cxnSp>
      <p:cxnSp>
        <p:nvCxnSpPr>
          <p:cNvPr id="55" name="Straight Arrow Connector 54">
            <a:extLst>
              <a:ext uri="{FF2B5EF4-FFF2-40B4-BE49-F238E27FC236}">
                <a16:creationId xmlns:a16="http://schemas.microsoft.com/office/drawing/2014/main" id="{11C172DD-C4CD-4B02-A65D-4F03ECA0AF14}"/>
              </a:ext>
            </a:extLst>
          </p:cNvPr>
          <p:cNvCxnSpPr>
            <a:cxnSpLocks/>
            <a:stCxn id="52" idx="2"/>
            <a:endCxn id="51" idx="1"/>
          </p:cNvCxnSpPr>
          <p:nvPr/>
        </p:nvCxnSpPr>
        <p:spPr>
          <a:xfrm>
            <a:off x="4421216" y="2896793"/>
            <a:ext cx="759727" cy="1147974"/>
          </a:xfrm>
          <a:prstGeom prst="straightConnector1">
            <a:avLst/>
          </a:prstGeom>
          <a:ln w="57150">
            <a:solidFill>
              <a:schemeClr val="accent6">
                <a:lumMod val="75000"/>
              </a:schemeClr>
            </a:solidFill>
            <a:tailEnd type="triangle"/>
          </a:ln>
        </p:spPr>
        <p:style>
          <a:lnRef idx="3">
            <a:schemeClr val="accent2"/>
          </a:lnRef>
          <a:fillRef idx="0">
            <a:schemeClr val="accent2"/>
          </a:fillRef>
          <a:effectRef idx="2">
            <a:schemeClr val="accent2"/>
          </a:effectRef>
          <a:fontRef idx="minor">
            <a:schemeClr val="tx1"/>
          </a:fontRef>
        </p:style>
      </p:cxnSp>
    </p:spTree>
    <p:extLst>
      <p:ext uri="{BB962C8B-B14F-4D97-AF65-F5344CB8AC3E}">
        <p14:creationId xmlns:p14="http://schemas.microsoft.com/office/powerpoint/2010/main" val="1949046349"/>
      </p:ext>
    </p:extLst>
  </p:cSld>
  <p:clrMapOvr>
    <a:masterClrMapping/>
  </p:clrMapOvr>
  <p:transition spd="slow">
    <p:comb/>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528"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ppt_w</p:attrName>
                                        </p:attrNameLst>
                                      </p:cBhvr>
                                      <p:tavLst>
                                        <p:tav tm="0">
                                          <p:val>
                                            <p:fltVal val="0"/>
                                          </p:val>
                                        </p:tav>
                                        <p:tav tm="100000">
                                          <p:val>
                                            <p:strVal val="#ppt_w"/>
                                          </p:val>
                                        </p:tav>
                                      </p:tavLst>
                                    </p:anim>
                                    <p:anim calcmode="lin" valueType="num">
                                      <p:cBhvr>
                                        <p:cTn id="8" dur="500" fill="hold"/>
                                        <p:tgtEl>
                                          <p:spTgt spid="2"/>
                                        </p:tgtEl>
                                        <p:attrNameLst>
                                          <p:attrName>ppt_h</p:attrName>
                                        </p:attrNameLst>
                                      </p:cBhvr>
                                      <p:tavLst>
                                        <p:tav tm="0">
                                          <p:val>
                                            <p:fltVal val="0"/>
                                          </p:val>
                                        </p:tav>
                                        <p:tav tm="100000">
                                          <p:val>
                                            <p:strVal val="#ppt_h"/>
                                          </p:val>
                                        </p:tav>
                                      </p:tavLst>
                                    </p:anim>
                                    <p:anim calcmode="lin" valueType="num">
                                      <p:cBhvr>
                                        <p:cTn id="9" dur="500" fill="hold"/>
                                        <p:tgtEl>
                                          <p:spTgt spid="2"/>
                                        </p:tgtEl>
                                        <p:attrNameLst>
                                          <p:attrName>ppt_x</p:attrName>
                                        </p:attrNameLst>
                                      </p:cBhvr>
                                      <p:tavLst>
                                        <p:tav tm="0">
                                          <p:val>
                                            <p:fltVal val="0.5"/>
                                          </p:val>
                                        </p:tav>
                                        <p:tav tm="100000">
                                          <p:val>
                                            <p:strVal val="#ppt_x"/>
                                          </p:val>
                                        </p:tav>
                                      </p:tavLst>
                                    </p:anim>
                                    <p:anim calcmode="lin" valueType="num">
                                      <p:cBhvr>
                                        <p:cTn id="10" dur="500" fill="hold"/>
                                        <p:tgtEl>
                                          <p:spTgt spid="2"/>
                                        </p:tgtEl>
                                        <p:attrNameLst>
                                          <p:attrName>ppt_y</p:attrName>
                                        </p:attrNameLst>
                                      </p:cBhvr>
                                      <p:tavLst>
                                        <p:tav tm="0">
                                          <p:val>
                                            <p:fltVal val="0.5"/>
                                          </p:val>
                                        </p:tav>
                                        <p:tav tm="100000">
                                          <p:val>
                                            <p:strVal val="#ppt_y"/>
                                          </p:val>
                                        </p:tav>
                                      </p:tavLst>
                                    </p:anim>
                                  </p:childTnLst>
                                </p:cTn>
                              </p:par>
                              <p:par>
                                <p:cTn id="11" presetID="23" presetClass="entr" presetSubtype="528" fill="hold" nodeType="withEffect">
                                  <p:stCondLst>
                                    <p:cond delay="300"/>
                                  </p:stCondLst>
                                  <p:childTnLst>
                                    <p:set>
                                      <p:cBhvr>
                                        <p:cTn id="12" dur="1" fill="hold">
                                          <p:stCondLst>
                                            <p:cond delay="0"/>
                                          </p:stCondLst>
                                        </p:cTn>
                                        <p:tgtEl>
                                          <p:spTgt spid="3"/>
                                        </p:tgtEl>
                                        <p:attrNameLst>
                                          <p:attrName>style.visibility</p:attrName>
                                        </p:attrNameLst>
                                      </p:cBhvr>
                                      <p:to>
                                        <p:strVal val="visible"/>
                                      </p:to>
                                    </p:set>
                                    <p:anim calcmode="lin" valueType="num">
                                      <p:cBhvr>
                                        <p:cTn id="13" dur="500" fill="hold"/>
                                        <p:tgtEl>
                                          <p:spTgt spid="3"/>
                                        </p:tgtEl>
                                        <p:attrNameLst>
                                          <p:attrName>ppt_w</p:attrName>
                                        </p:attrNameLst>
                                      </p:cBhvr>
                                      <p:tavLst>
                                        <p:tav tm="0">
                                          <p:val>
                                            <p:fltVal val="0"/>
                                          </p:val>
                                        </p:tav>
                                        <p:tav tm="100000">
                                          <p:val>
                                            <p:strVal val="#ppt_w"/>
                                          </p:val>
                                        </p:tav>
                                      </p:tavLst>
                                    </p:anim>
                                    <p:anim calcmode="lin" valueType="num">
                                      <p:cBhvr>
                                        <p:cTn id="14" dur="500" fill="hold"/>
                                        <p:tgtEl>
                                          <p:spTgt spid="3"/>
                                        </p:tgtEl>
                                        <p:attrNameLst>
                                          <p:attrName>ppt_h</p:attrName>
                                        </p:attrNameLst>
                                      </p:cBhvr>
                                      <p:tavLst>
                                        <p:tav tm="0">
                                          <p:val>
                                            <p:fltVal val="0"/>
                                          </p:val>
                                        </p:tav>
                                        <p:tav tm="100000">
                                          <p:val>
                                            <p:strVal val="#ppt_h"/>
                                          </p:val>
                                        </p:tav>
                                      </p:tavLst>
                                    </p:anim>
                                    <p:anim calcmode="lin" valueType="num">
                                      <p:cBhvr>
                                        <p:cTn id="15" dur="500" fill="hold"/>
                                        <p:tgtEl>
                                          <p:spTgt spid="3"/>
                                        </p:tgtEl>
                                        <p:attrNameLst>
                                          <p:attrName>ppt_x</p:attrName>
                                        </p:attrNameLst>
                                      </p:cBhvr>
                                      <p:tavLst>
                                        <p:tav tm="0">
                                          <p:val>
                                            <p:fltVal val="0.5"/>
                                          </p:val>
                                        </p:tav>
                                        <p:tav tm="100000">
                                          <p:val>
                                            <p:strVal val="#ppt_x"/>
                                          </p:val>
                                        </p:tav>
                                      </p:tavLst>
                                    </p:anim>
                                    <p:anim calcmode="lin" valueType="num">
                                      <p:cBhvr>
                                        <p:cTn id="16" dur="500" fill="hold"/>
                                        <p:tgtEl>
                                          <p:spTgt spid="3"/>
                                        </p:tgtEl>
                                        <p:attrNameLst>
                                          <p:attrName>ppt_y</p:attrName>
                                        </p:attrNameLst>
                                      </p:cBhvr>
                                      <p:tavLst>
                                        <p:tav tm="0">
                                          <p:val>
                                            <p:fltVal val="0.5"/>
                                          </p:val>
                                        </p:tav>
                                        <p:tav tm="100000">
                                          <p:val>
                                            <p:strVal val="#ppt_y"/>
                                          </p:val>
                                        </p:tav>
                                      </p:tavLst>
                                    </p:anim>
                                  </p:childTnLst>
                                </p:cTn>
                              </p:par>
                              <p:par>
                                <p:cTn id="17" presetID="23" presetClass="entr" presetSubtype="528" fill="hold" nodeType="withEffect">
                                  <p:stCondLst>
                                    <p:cond delay="700"/>
                                  </p:stCondLst>
                                  <p:childTnLst>
                                    <p:set>
                                      <p:cBhvr>
                                        <p:cTn id="18" dur="1" fill="hold">
                                          <p:stCondLst>
                                            <p:cond delay="0"/>
                                          </p:stCondLst>
                                        </p:cTn>
                                        <p:tgtEl>
                                          <p:spTgt spid="4"/>
                                        </p:tgtEl>
                                        <p:attrNameLst>
                                          <p:attrName>style.visibility</p:attrName>
                                        </p:attrNameLst>
                                      </p:cBhvr>
                                      <p:to>
                                        <p:strVal val="visible"/>
                                      </p:to>
                                    </p:set>
                                    <p:anim calcmode="lin" valueType="num">
                                      <p:cBhvr>
                                        <p:cTn id="19" dur="500" fill="hold"/>
                                        <p:tgtEl>
                                          <p:spTgt spid="4"/>
                                        </p:tgtEl>
                                        <p:attrNameLst>
                                          <p:attrName>ppt_w</p:attrName>
                                        </p:attrNameLst>
                                      </p:cBhvr>
                                      <p:tavLst>
                                        <p:tav tm="0">
                                          <p:val>
                                            <p:fltVal val="0"/>
                                          </p:val>
                                        </p:tav>
                                        <p:tav tm="100000">
                                          <p:val>
                                            <p:strVal val="#ppt_w"/>
                                          </p:val>
                                        </p:tav>
                                      </p:tavLst>
                                    </p:anim>
                                    <p:anim calcmode="lin" valueType="num">
                                      <p:cBhvr>
                                        <p:cTn id="20" dur="500" fill="hold"/>
                                        <p:tgtEl>
                                          <p:spTgt spid="4"/>
                                        </p:tgtEl>
                                        <p:attrNameLst>
                                          <p:attrName>ppt_h</p:attrName>
                                        </p:attrNameLst>
                                      </p:cBhvr>
                                      <p:tavLst>
                                        <p:tav tm="0">
                                          <p:val>
                                            <p:fltVal val="0"/>
                                          </p:val>
                                        </p:tav>
                                        <p:tav tm="100000">
                                          <p:val>
                                            <p:strVal val="#ppt_h"/>
                                          </p:val>
                                        </p:tav>
                                      </p:tavLst>
                                    </p:anim>
                                    <p:anim calcmode="lin" valueType="num">
                                      <p:cBhvr>
                                        <p:cTn id="21" dur="500" fill="hold"/>
                                        <p:tgtEl>
                                          <p:spTgt spid="4"/>
                                        </p:tgtEl>
                                        <p:attrNameLst>
                                          <p:attrName>ppt_x</p:attrName>
                                        </p:attrNameLst>
                                      </p:cBhvr>
                                      <p:tavLst>
                                        <p:tav tm="0">
                                          <p:val>
                                            <p:fltVal val="0.5"/>
                                          </p:val>
                                        </p:tav>
                                        <p:tav tm="100000">
                                          <p:val>
                                            <p:strVal val="#ppt_x"/>
                                          </p:val>
                                        </p:tav>
                                      </p:tavLst>
                                    </p:anim>
                                    <p:anim calcmode="lin" valueType="num">
                                      <p:cBhvr>
                                        <p:cTn id="22" dur="500" fill="hold"/>
                                        <p:tgtEl>
                                          <p:spTgt spid="4"/>
                                        </p:tgtEl>
                                        <p:attrNameLst>
                                          <p:attrName>ppt_y</p:attrName>
                                        </p:attrNameLst>
                                      </p:cBhvr>
                                      <p:tavLst>
                                        <p:tav tm="0">
                                          <p:val>
                                            <p:fltVal val="0.5"/>
                                          </p:val>
                                        </p:tav>
                                        <p:tav tm="100000">
                                          <p:val>
                                            <p:strVal val="#ppt_y"/>
                                          </p:val>
                                        </p:tav>
                                      </p:tavLst>
                                    </p:anim>
                                  </p:childTnLst>
                                </p:cTn>
                              </p:par>
                              <p:par>
                                <p:cTn id="23" presetID="23" presetClass="entr" presetSubtype="528" fill="hold" nodeType="withEffect">
                                  <p:stCondLst>
                                    <p:cond delay="300"/>
                                  </p:stCondLst>
                                  <p:childTnLst>
                                    <p:set>
                                      <p:cBhvr>
                                        <p:cTn id="24" dur="1" fill="hold">
                                          <p:stCondLst>
                                            <p:cond delay="0"/>
                                          </p:stCondLst>
                                        </p:cTn>
                                        <p:tgtEl>
                                          <p:spTgt spid="5"/>
                                        </p:tgtEl>
                                        <p:attrNameLst>
                                          <p:attrName>style.visibility</p:attrName>
                                        </p:attrNameLst>
                                      </p:cBhvr>
                                      <p:to>
                                        <p:strVal val="visible"/>
                                      </p:to>
                                    </p:set>
                                    <p:anim calcmode="lin" valueType="num">
                                      <p:cBhvr>
                                        <p:cTn id="25" dur="500" fill="hold"/>
                                        <p:tgtEl>
                                          <p:spTgt spid="5"/>
                                        </p:tgtEl>
                                        <p:attrNameLst>
                                          <p:attrName>ppt_w</p:attrName>
                                        </p:attrNameLst>
                                      </p:cBhvr>
                                      <p:tavLst>
                                        <p:tav tm="0">
                                          <p:val>
                                            <p:fltVal val="0"/>
                                          </p:val>
                                        </p:tav>
                                        <p:tav tm="100000">
                                          <p:val>
                                            <p:strVal val="#ppt_w"/>
                                          </p:val>
                                        </p:tav>
                                      </p:tavLst>
                                    </p:anim>
                                    <p:anim calcmode="lin" valueType="num">
                                      <p:cBhvr>
                                        <p:cTn id="26" dur="500" fill="hold"/>
                                        <p:tgtEl>
                                          <p:spTgt spid="5"/>
                                        </p:tgtEl>
                                        <p:attrNameLst>
                                          <p:attrName>ppt_h</p:attrName>
                                        </p:attrNameLst>
                                      </p:cBhvr>
                                      <p:tavLst>
                                        <p:tav tm="0">
                                          <p:val>
                                            <p:fltVal val="0"/>
                                          </p:val>
                                        </p:tav>
                                        <p:tav tm="100000">
                                          <p:val>
                                            <p:strVal val="#ppt_h"/>
                                          </p:val>
                                        </p:tav>
                                      </p:tavLst>
                                    </p:anim>
                                    <p:anim calcmode="lin" valueType="num">
                                      <p:cBhvr>
                                        <p:cTn id="27" dur="500" fill="hold"/>
                                        <p:tgtEl>
                                          <p:spTgt spid="5"/>
                                        </p:tgtEl>
                                        <p:attrNameLst>
                                          <p:attrName>ppt_x</p:attrName>
                                        </p:attrNameLst>
                                      </p:cBhvr>
                                      <p:tavLst>
                                        <p:tav tm="0">
                                          <p:val>
                                            <p:fltVal val="0.5"/>
                                          </p:val>
                                        </p:tav>
                                        <p:tav tm="100000">
                                          <p:val>
                                            <p:strVal val="#ppt_x"/>
                                          </p:val>
                                        </p:tav>
                                      </p:tavLst>
                                    </p:anim>
                                    <p:anim calcmode="lin" valueType="num">
                                      <p:cBhvr>
                                        <p:cTn id="28" dur="500" fill="hold"/>
                                        <p:tgtEl>
                                          <p:spTgt spid="5"/>
                                        </p:tgtEl>
                                        <p:attrNameLst>
                                          <p:attrName>ppt_y</p:attrName>
                                        </p:attrNameLst>
                                      </p:cBhvr>
                                      <p:tavLst>
                                        <p:tav tm="0">
                                          <p:val>
                                            <p:fltVal val="0.5"/>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26" presetClass="entr" presetSubtype="0" fill="hold" grpId="0" nodeType="clickEffect">
                                  <p:stCondLst>
                                    <p:cond delay="0"/>
                                  </p:stCondLst>
                                  <p:childTnLst>
                                    <p:set>
                                      <p:cBhvr>
                                        <p:cTn id="32" dur="1" fill="hold">
                                          <p:stCondLst>
                                            <p:cond delay="0"/>
                                          </p:stCondLst>
                                        </p:cTn>
                                        <p:tgtEl>
                                          <p:spTgt spid="18"/>
                                        </p:tgtEl>
                                        <p:attrNameLst>
                                          <p:attrName>style.visibility</p:attrName>
                                        </p:attrNameLst>
                                      </p:cBhvr>
                                      <p:to>
                                        <p:strVal val="visible"/>
                                      </p:to>
                                    </p:set>
                                    <p:animEffect transition="in" filter="wipe(down)">
                                      <p:cBhvr>
                                        <p:cTn id="33" dur="580">
                                          <p:stCondLst>
                                            <p:cond delay="0"/>
                                          </p:stCondLst>
                                        </p:cTn>
                                        <p:tgtEl>
                                          <p:spTgt spid="18"/>
                                        </p:tgtEl>
                                      </p:cBhvr>
                                    </p:animEffect>
                                    <p:anim calcmode="lin" valueType="num">
                                      <p:cBhvr>
                                        <p:cTn id="34" dur="1822" tmFilter="0,0; 0.14,0.36; 0.43,0.73; 0.71,0.91; 1.0,1.0">
                                          <p:stCondLst>
                                            <p:cond delay="0"/>
                                          </p:stCondLst>
                                        </p:cTn>
                                        <p:tgtEl>
                                          <p:spTgt spid="18"/>
                                        </p:tgtEl>
                                        <p:attrNameLst>
                                          <p:attrName>ppt_x</p:attrName>
                                        </p:attrNameLst>
                                      </p:cBhvr>
                                      <p:tavLst>
                                        <p:tav tm="0">
                                          <p:val>
                                            <p:strVal val="#ppt_x-0.25"/>
                                          </p:val>
                                        </p:tav>
                                        <p:tav tm="100000">
                                          <p:val>
                                            <p:strVal val="#ppt_x"/>
                                          </p:val>
                                        </p:tav>
                                      </p:tavLst>
                                    </p:anim>
                                    <p:anim calcmode="lin" valueType="num">
                                      <p:cBhvr>
                                        <p:cTn id="35" dur="664" tmFilter="0.0,0.0; 0.25,0.07; 0.50,0.2; 0.75,0.467; 1.0,1.0">
                                          <p:stCondLst>
                                            <p:cond delay="0"/>
                                          </p:stCondLst>
                                        </p:cTn>
                                        <p:tgtEl>
                                          <p:spTgt spid="18"/>
                                        </p:tgtEl>
                                        <p:attrNameLst>
                                          <p:attrName>ppt_y</p:attrName>
                                        </p:attrNameLst>
                                      </p:cBhvr>
                                      <p:tavLst>
                                        <p:tav tm="0" fmla="#ppt_y-sin(pi*$)/3">
                                          <p:val>
                                            <p:fltVal val="0.5"/>
                                          </p:val>
                                        </p:tav>
                                        <p:tav tm="100000">
                                          <p:val>
                                            <p:fltVal val="1"/>
                                          </p:val>
                                        </p:tav>
                                      </p:tavLst>
                                    </p:anim>
                                    <p:anim calcmode="lin" valueType="num">
                                      <p:cBhvr>
                                        <p:cTn id="36" dur="664" tmFilter="0, 0; 0.125,0.2665; 0.25,0.4; 0.375,0.465; 0.5,0.5;  0.625,0.535; 0.75,0.6; 0.875,0.7335; 1,1">
                                          <p:stCondLst>
                                            <p:cond delay="664"/>
                                          </p:stCondLst>
                                        </p:cTn>
                                        <p:tgtEl>
                                          <p:spTgt spid="18"/>
                                        </p:tgtEl>
                                        <p:attrNameLst>
                                          <p:attrName>ppt_y</p:attrName>
                                        </p:attrNameLst>
                                      </p:cBhvr>
                                      <p:tavLst>
                                        <p:tav tm="0" fmla="#ppt_y-sin(pi*$)/9">
                                          <p:val>
                                            <p:fltVal val="0"/>
                                          </p:val>
                                        </p:tav>
                                        <p:tav tm="100000">
                                          <p:val>
                                            <p:fltVal val="1"/>
                                          </p:val>
                                        </p:tav>
                                      </p:tavLst>
                                    </p:anim>
                                    <p:anim calcmode="lin" valueType="num">
                                      <p:cBhvr>
                                        <p:cTn id="37" dur="332" tmFilter="0, 0; 0.125,0.2665; 0.25,0.4; 0.375,0.465; 0.5,0.5;  0.625,0.535; 0.75,0.6; 0.875,0.7335; 1,1">
                                          <p:stCondLst>
                                            <p:cond delay="1324"/>
                                          </p:stCondLst>
                                        </p:cTn>
                                        <p:tgtEl>
                                          <p:spTgt spid="18"/>
                                        </p:tgtEl>
                                        <p:attrNameLst>
                                          <p:attrName>ppt_y</p:attrName>
                                        </p:attrNameLst>
                                      </p:cBhvr>
                                      <p:tavLst>
                                        <p:tav tm="0" fmla="#ppt_y-sin(pi*$)/27">
                                          <p:val>
                                            <p:fltVal val="0"/>
                                          </p:val>
                                        </p:tav>
                                        <p:tav tm="100000">
                                          <p:val>
                                            <p:fltVal val="1"/>
                                          </p:val>
                                        </p:tav>
                                      </p:tavLst>
                                    </p:anim>
                                    <p:anim calcmode="lin" valueType="num">
                                      <p:cBhvr>
                                        <p:cTn id="38" dur="164" tmFilter="0, 0; 0.125,0.2665; 0.25,0.4; 0.375,0.465; 0.5,0.5;  0.625,0.535; 0.75,0.6; 0.875,0.7335; 1,1">
                                          <p:stCondLst>
                                            <p:cond delay="1656"/>
                                          </p:stCondLst>
                                        </p:cTn>
                                        <p:tgtEl>
                                          <p:spTgt spid="18"/>
                                        </p:tgtEl>
                                        <p:attrNameLst>
                                          <p:attrName>ppt_y</p:attrName>
                                        </p:attrNameLst>
                                      </p:cBhvr>
                                      <p:tavLst>
                                        <p:tav tm="0" fmla="#ppt_y-sin(pi*$)/81">
                                          <p:val>
                                            <p:fltVal val="0"/>
                                          </p:val>
                                        </p:tav>
                                        <p:tav tm="100000">
                                          <p:val>
                                            <p:fltVal val="1"/>
                                          </p:val>
                                        </p:tav>
                                      </p:tavLst>
                                    </p:anim>
                                    <p:animScale>
                                      <p:cBhvr>
                                        <p:cTn id="39" dur="26">
                                          <p:stCondLst>
                                            <p:cond delay="650"/>
                                          </p:stCondLst>
                                        </p:cTn>
                                        <p:tgtEl>
                                          <p:spTgt spid="18"/>
                                        </p:tgtEl>
                                      </p:cBhvr>
                                      <p:to x="100000" y="60000"/>
                                    </p:animScale>
                                    <p:animScale>
                                      <p:cBhvr>
                                        <p:cTn id="40" dur="166" decel="50000">
                                          <p:stCondLst>
                                            <p:cond delay="676"/>
                                          </p:stCondLst>
                                        </p:cTn>
                                        <p:tgtEl>
                                          <p:spTgt spid="18"/>
                                        </p:tgtEl>
                                      </p:cBhvr>
                                      <p:to x="100000" y="100000"/>
                                    </p:animScale>
                                    <p:animScale>
                                      <p:cBhvr>
                                        <p:cTn id="41" dur="26">
                                          <p:stCondLst>
                                            <p:cond delay="1312"/>
                                          </p:stCondLst>
                                        </p:cTn>
                                        <p:tgtEl>
                                          <p:spTgt spid="18"/>
                                        </p:tgtEl>
                                      </p:cBhvr>
                                      <p:to x="100000" y="80000"/>
                                    </p:animScale>
                                    <p:animScale>
                                      <p:cBhvr>
                                        <p:cTn id="42" dur="166" decel="50000">
                                          <p:stCondLst>
                                            <p:cond delay="1338"/>
                                          </p:stCondLst>
                                        </p:cTn>
                                        <p:tgtEl>
                                          <p:spTgt spid="18"/>
                                        </p:tgtEl>
                                      </p:cBhvr>
                                      <p:to x="100000" y="100000"/>
                                    </p:animScale>
                                    <p:animScale>
                                      <p:cBhvr>
                                        <p:cTn id="43" dur="26">
                                          <p:stCondLst>
                                            <p:cond delay="1642"/>
                                          </p:stCondLst>
                                        </p:cTn>
                                        <p:tgtEl>
                                          <p:spTgt spid="18"/>
                                        </p:tgtEl>
                                      </p:cBhvr>
                                      <p:to x="100000" y="90000"/>
                                    </p:animScale>
                                    <p:animScale>
                                      <p:cBhvr>
                                        <p:cTn id="44" dur="166" decel="50000">
                                          <p:stCondLst>
                                            <p:cond delay="1668"/>
                                          </p:stCondLst>
                                        </p:cTn>
                                        <p:tgtEl>
                                          <p:spTgt spid="18"/>
                                        </p:tgtEl>
                                      </p:cBhvr>
                                      <p:to x="100000" y="100000"/>
                                    </p:animScale>
                                    <p:animScale>
                                      <p:cBhvr>
                                        <p:cTn id="45" dur="26">
                                          <p:stCondLst>
                                            <p:cond delay="1808"/>
                                          </p:stCondLst>
                                        </p:cTn>
                                        <p:tgtEl>
                                          <p:spTgt spid="18"/>
                                        </p:tgtEl>
                                      </p:cBhvr>
                                      <p:to x="100000" y="95000"/>
                                    </p:animScale>
                                    <p:animScale>
                                      <p:cBhvr>
                                        <p:cTn id="46" dur="166" decel="50000">
                                          <p:stCondLst>
                                            <p:cond delay="1834"/>
                                          </p:stCondLst>
                                        </p:cTn>
                                        <p:tgtEl>
                                          <p:spTgt spid="18"/>
                                        </p:tgtEl>
                                      </p:cBhvr>
                                      <p:to x="100000" y="100000"/>
                                    </p:animScale>
                                  </p:childTnLst>
                                </p:cTn>
                              </p:par>
                              <p:par>
                                <p:cTn id="47" presetID="23" presetClass="entr" presetSubtype="528" fill="hold" nodeType="withEffect">
                                  <p:stCondLst>
                                    <p:cond delay="100"/>
                                  </p:stCondLst>
                                  <p:childTnLst>
                                    <p:set>
                                      <p:cBhvr>
                                        <p:cTn id="48" dur="1" fill="hold">
                                          <p:stCondLst>
                                            <p:cond delay="0"/>
                                          </p:stCondLst>
                                        </p:cTn>
                                        <p:tgtEl>
                                          <p:spTgt spid="6"/>
                                        </p:tgtEl>
                                        <p:attrNameLst>
                                          <p:attrName>style.visibility</p:attrName>
                                        </p:attrNameLst>
                                      </p:cBhvr>
                                      <p:to>
                                        <p:strVal val="visible"/>
                                      </p:to>
                                    </p:set>
                                    <p:anim calcmode="lin" valueType="num">
                                      <p:cBhvr>
                                        <p:cTn id="49" dur="500" fill="hold"/>
                                        <p:tgtEl>
                                          <p:spTgt spid="6"/>
                                        </p:tgtEl>
                                        <p:attrNameLst>
                                          <p:attrName>ppt_w</p:attrName>
                                        </p:attrNameLst>
                                      </p:cBhvr>
                                      <p:tavLst>
                                        <p:tav tm="0">
                                          <p:val>
                                            <p:fltVal val="0"/>
                                          </p:val>
                                        </p:tav>
                                        <p:tav tm="100000">
                                          <p:val>
                                            <p:strVal val="#ppt_w"/>
                                          </p:val>
                                        </p:tav>
                                      </p:tavLst>
                                    </p:anim>
                                    <p:anim calcmode="lin" valueType="num">
                                      <p:cBhvr>
                                        <p:cTn id="50" dur="500" fill="hold"/>
                                        <p:tgtEl>
                                          <p:spTgt spid="6"/>
                                        </p:tgtEl>
                                        <p:attrNameLst>
                                          <p:attrName>ppt_h</p:attrName>
                                        </p:attrNameLst>
                                      </p:cBhvr>
                                      <p:tavLst>
                                        <p:tav tm="0">
                                          <p:val>
                                            <p:fltVal val="0"/>
                                          </p:val>
                                        </p:tav>
                                        <p:tav tm="100000">
                                          <p:val>
                                            <p:strVal val="#ppt_h"/>
                                          </p:val>
                                        </p:tav>
                                      </p:tavLst>
                                    </p:anim>
                                    <p:anim calcmode="lin" valueType="num">
                                      <p:cBhvr>
                                        <p:cTn id="51" dur="500" fill="hold"/>
                                        <p:tgtEl>
                                          <p:spTgt spid="6"/>
                                        </p:tgtEl>
                                        <p:attrNameLst>
                                          <p:attrName>ppt_x</p:attrName>
                                        </p:attrNameLst>
                                      </p:cBhvr>
                                      <p:tavLst>
                                        <p:tav tm="0">
                                          <p:val>
                                            <p:fltVal val="0.5"/>
                                          </p:val>
                                        </p:tav>
                                        <p:tav tm="100000">
                                          <p:val>
                                            <p:strVal val="#ppt_x"/>
                                          </p:val>
                                        </p:tav>
                                      </p:tavLst>
                                    </p:anim>
                                    <p:anim calcmode="lin" valueType="num">
                                      <p:cBhvr>
                                        <p:cTn id="52" dur="500" fill="hold"/>
                                        <p:tgtEl>
                                          <p:spTgt spid="6"/>
                                        </p:tgtEl>
                                        <p:attrNameLst>
                                          <p:attrName>ppt_y</p:attrName>
                                        </p:attrNameLst>
                                      </p:cBhvr>
                                      <p:tavLst>
                                        <p:tav tm="0">
                                          <p:val>
                                            <p:fltVal val="0.5"/>
                                          </p:val>
                                        </p:tav>
                                        <p:tav tm="100000">
                                          <p:val>
                                            <p:strVal val="#ppt_y"/>
                                          </p:val>
                                        </p:tav>
                                      </p:tavLst>
                                    </p:anim>
                                  </p:childTnLst>
                                </p:cTn>
                              </p:par>
                              <p:par>
                                <p:cTn id="53" presetID="23" presetClass="entr" presetSubtype="528" fill="hold" nodeType="withEffect">
                                  <p:stCondLst>
                                    <p:cond delay="600"/>
                                  </p:stCondLst>
                                  <p:childTnLst>
                                    <p:set>
                                      <p:cBhvr>
                                        <p:cTn id="54" dur="1" fill="hold">
                                          <p:stCondLst>
                                            <p:cond delay="0"/>
                                          </p:stCondLst>
                                        </p:cTn>
                                        <p:tgtEl>
                                          <p:spTgt spid="7"/>
                                        </p:tgtEl>
                                        <p:attrNameLst>
                                          <p:attrName>style.visibility</p:attrName>
                                        </p:attrNameLst>
                                      </p:cBhvr>
                                      <p:to>
                                        <p:strVal val="visible"/>
                                      </p:to>
                                    </p:set>
                                    <p:anim calcmode="lin" valueType="num">
                                      <p:cBhvr>
                                        <p:cTn id="55" dur="500" fill="hold"/>
                                        <p:tgtEl>
                                          <p:spTgt spid="7"/>
                                        </p:tgtEl>
                                        <p:attrNameLst>
                                          <p:attrName>ppt_w</p:attrName>
                                        </p:attrNameLst>
                                      </p:cBhvr>
                                      <p:tavLst>
                                        <p:tav tm="0">
                                          <p:val>
                                            <p:fltVal val="0"/>
                                          </p:val>
                                        </p:tav>
                                        <p:tav tm="100000">
                                          <p:val>
                                            <p:strVal val="#ppt_w"/>
                                          </p:val>
                                        </p:tav>
                                      </p:tavLst>
                                    </p:anim>
                                    <p:anim calcmode="lin" valueType="num">
                                      <p:cBhvr>
                                        <p:cTn id="56" dur="500" fill="hold"/>
                                        <p:tgtEl>
                                          <p:spTgt spid="7"/>
                                        </p:tgtEl>
                                        <p:attrNameLst>
                                          <p:attrName>ppt_h</p:attrName>
                                        </p:attrNameLst>
                                      </p:cBhvr>
                                      <p:tavLst>
                                        <p:tav tm="0">
                                          <p:val>
                                            <p:fltVal val="0"/>
                                          </p:val>
                                        </p:tav>
                                        <p:tav tm="100000">
                                          <p:val>
                                            <p:strVal val="#ppt_h"/>
                                          </p:val>
                                        </p:tav>
                                      </p:tavLst>
                                    </p:anim>
                                    <p:anim calcmode="lin" valueType="num">
                                      <p:cBhvr>
                                        <p:cTn id="57" dur="500" fill="hold"/>
                                        <p:tgtEl>
                                          <p:spTgt spid="7"/>
                                        </p:tgtEl>
                                        <p:attrNameLst>
                                          <p:attrName>ppt_x</p:attrName>
                                        </p:attrNameLst>
                                      </p:cBhvr>
                                      <p:tavLst>
                                        <p:tav tm="0">
                                          <p:val>
                                            <p:fltVal val="0.5"/>
                                          </p:val>
                                        </p:tav>
                                        <p:tav tm="100000">
                                          <p:val>
                                            <p:strVal val="#ppt_x"/>
                                          </p:val>
                                        </p:tav>
                                      </p:tavLst>
                                    </p:anim>
                                    <p:anim calcmode="lin" valueType="num">
                                      <p:cBhvr>
                                        <p:cTn id="58" dur="500" fill="hold"/>
                                        <p:tgtEl>
                                          <p:spTgt spid="7"/>
                                        </p:tgtEl>
                                        <p:attrNameLst>
                                          <p:attrName>ppt_y</p:attrName>
                                        </p:attrNameLst>
                                      </p:cBhvr>
                                      <p:tavLst>
                                        <p:tav tm="0">
                                          <p:val>
                                            <p:fltVal val="0.5"/>
                                          </p:val>
                                        </p:tav>
                                        <p:tav tm="100000">
                                          <p:val>
                                            <p:strVal val="#ppt_y"/>
                                          </p:val>
                                        </p:tav>
                                      </p:tavLst>
                                    </p:anim>
                                  </p:childTnLst>
                                </p:cTn>
                              </p:par>
                              <p:par>
                                <p:cTn id="59" presetID="23" presetClass="entr" presetSubtype="528" fill="hold" nodeType="withEffect">
                                  <p:stCondLst>
                                    <p:cond delay="300"/>
                                  </p:stCondLst>
                                  <p:childTnLst>
                                    <p:set>
                                      <p:cBhvr>
                                        <p:cTn id="60" dur="1" fill="hold">
                                          <p:stCondLst>
                                            <p:cond delay="0"/>
                                          </p:stCondLst>
                                        </p:cTn>
                                        <p:tgtEl>
                                          <p:spTgt spid="8"/>
                                        </p:tgtEl>
                                        <p:attrNameLst>
                                          <p:attrName>style.visibility</p:attrName>
                                        </p:attrNameLst>
                                      </p:cBhvr>
                                      <p:to>
                                        <p:strVal val="visible"/>
                                      </p:to>
                                    </p:set>
                                    <p:anim calcmode="lin" valueType="num">
                                      <p:cBhvr>
                                        <p:cTn id="61" dur="500" fill="hold"/>
                                        <p:tgtEl>
                                          <p:spTgt spid="8"/>
                                        </p:tgtEl>
                                        <p:attrNameLst>
                                          <p:attrName>ppt_w</p:attrName>
                                        </p:attrNameLst>
                                      </p:cBhvr>
                                      <p:tavLst>
                                        <p:tav tm="0">
                                          <p:val>
                                            <p:fltVal val="0"/>
                                          </p:val>
                                        </p:tav>
                                        <p:tav tm="100000">
                                          <p:val>
                                            <p:strVal val="#ppt_w"/>
                                          </p:val>
                                        </p:tav>
                                      </p:tavLst>
                                    </p:anim>
                                    <p:anim calcmode="lin" valueType="num">
                                      <p:cBhvr>
                                        <p:cTn id="62" dur="500" fill="hold"/>
                                        <p:tgtEl>
                                          <p:spTgt spid="8"/>
                                        </p:tgtEl>
                                        <p:attrNameLst>
                                          <p:attrName>ppt_h</p:attrName>
                                        </p:attrNameLst>
                                      </p:cBhvr>
                                      <p:tavLst>
                                        <p:tav tm="0">
                                          <p:val>
                                            <p:fltVal val="0"/>
                                          </p:val>
                                        </p:tav>
                                        <p:tav tm="100000">
                                          <p:val>
                                            <p:strVal val="#ppt_h"/>
                                          </p:val>
                                        </p:tav>
                                      </p:tavLst>
                                    </p:anim>
                                    <p:anim calcmode="lin" valueType="num">
                                      <p:cBhvr>
                                        <p:cTn id="63" dur="500" fill="hold"/>
                                        <p:tgtEl>
                                          <p:spTgt spid="8"/>
                                        </p:tgtEl>
                                        <p:attrNameLst>
                                          <p:attrName>ppt_x</p:attrName>
                                        </p:attrNameLst>
                                      </p:cBhvr>
                                      <p:tavLst>
                                        <p:tav tm="0">
                                          <p:val>
                                            <p:fltVal val="0.5"/>
                                          </p:val>
                                        </p:tav>
                                        <p:tav tm="100000">
                                          <p:val>
                                            <p:strVal val="#ppt_x"/>
                                          </p:val>
                                        </p:tav>
                                      </p:tavLst>
                                    </p:anim>
                                    <p:anim calcmode="lin" valueType="num">
                                      <p:cBhvr>
                                        <p:cTn id="64" dur="500" fill="hold"/>
                                        <p:tgtEl>
                                          <p:spTgt spid="8"/>
                                        </p:tgtEl>
                                        <p:attrNameLst>
                                          <p:attrName>ppt_y</p:attrName>
                                        </p:attrNameLst>
                                      </p:cBhvr>
                                      <p:tavLst>
                                        <p:tav tm="0">
                                          <p:val>
                                            <p:fltVal val="0.5"/>
                                          </p:val>
                                        </p:tav>
                                        <p:tav tm="100000">
                                          <p:val>
                                            <p:strVal val="#ppt_y"/>
                                          </p:val>
                                        </p:tav>
                                      </p:tavLst>
                                    </p:anim>
                                  </p:childTnLst>
                                </p:cTn>
                              </p:par>
                              <p:par>
                                <p:cTn id="65" presetID="23" presetClass="entr" presetSubtype="528" fill="hold" nodeType="withEffect">
                                  <p:stCondLst>
                                    <p:cond delay="300"/>
                                  </p:stCondLst>
                                  <p:childTnLst>
                                    <p:set>
                                      <p:cBhvr>
                                        <p:cTn id="66" dur="1" fill="hold">
                                          <p:stCondLst>
                                            <p:cond delay="0"/>
                                          </p:stCondLst>
                                        </p:cTn>
                                        <p:tgtEl>
                                          <p:spTgt spid="9"/>
                                        </p:tgtEl>
                                        <p:attrNameLst>
                                          <p:attrName>style.visibility</p:attrName>
                                        </p:attrNameLst>
                                      </p:cBhvr>
                                      <p:to>
                                        <p:strVal val="visible"/>
                                      </p:to>
                                    </p:set>
                                    <p:anim calcmode="lin" valueType="num">
                                      <p:cBhvr>
                                        <p:cTn id="67" dur="500" fill="hold"/>
                                        <p:tgtEl>
                                          <p:spTgt spid="9"/>
                                        </p:tgtEl>
                                        <p:attrNameLst>
                                          <p:attrName>ppt_w</p:attrName>
                                        </p:attrNameLst>
                                      </p:cBhvr>
                                      <p:tavLst>
                                        <p:tav tm="0">
                                          <p:val>
                                            <p:fltVal val="0"/>
                                          </p:val>
                                        </p:tav>
                                        <p:tav tm="100000">
                                          <p:val>
                                            <p:strVal val="#ppt_w"/>
                                          </p:val>
                                        </p:tav>
                                      </p:tavLst>
                                    </p:anim>
                                    <p:anim calcmode="lin" valueType="num">
                                      <p:cBhvr>
                                        <p:cTn id="68" dur="500" fill="hold"/>
                                        <p:tgtEl>
                                          <p:spTgt spid="9"/>
                                        </p:tgtEl>
                                        <p:attrNameLst>
                                          <p:attrName>ppt_h</p:attrName>
                                        </p:attrNameLst>
                                      </p:cBhvr>
                                      <p:tavLst>
                                        <p:tav tm="0">
                                          <p:val>
                                            <p:fltVal val="0"/>
                                          </p:val>
                                        </p:tav>
                                        <p:tav tm="100000">
                                          <p:val>
                                            <p:strVal val="#ppt_h"/>
                                          </p:val>
                                        </p:tav>
                                      </p:tavLst>
                                    </p:anim>
                                    <p:anim calcmode="lin" valueType="num">
                                      <p:cBhvr>
                                        <p:cTn id="69" dur="500" fill="hold"/>
                                        <p:tgtEl>
                                          <p:spTgt spid="9"/>
                                        </p:tgtEl>
                                        <p:attrNameLst>
                                          <p:attrName>ppt_x</p:attrName>
                                        </p:attrNameLst>
                                      </p:cBhvr>
                                      <p:tavLst>
                                        <p:tav tm="0">
                                          <p:val>
                                            <p:fltVal val="0.5"/>
                                          </p:val>
                                        </p:tav>
                                        <p:tav tm="100000">
                                          <p:val>
                                            <p:strVal val="#ppt_x"/>
                                          </p:val>
                                        </p:tav>
                                      </p:tavLst>
                                    </p:anim>
                                    <p:anim calcmode="lin" valueType="num">
                                      <p:cBhvr>
                                        <p:cTn id="70" dur="500" fill="hold"/>
                                        <p:tgtEl>
                                          <p:spTgt spid="9"/>
                                        </p:tgtEl>
                                        <p:attrNameLst>
                                          <p:attrName>ppt_y</p:attrName>
                                        </p:attrNameLst>
                                      </p:cBhvr>
                                      <p:tavLst>
                                        <p:tav tm="0">
                                          <p:val>
                                            <p:fltVal val="0.5"/>
                                          </p:val>
                                        </p:tav>
                                        <p:tav tm="100000">
                                          <p:val>
                                            <p:strVal val="#ppt_y"/>
                                          </p:val>
                                        </p:tav>
                                      </p:tavLst>
                                    </p:anim>
                                  </p:childTnLst>
                                </p:cTn>
                              </p:par>
                              <p:par>
                                <p:cTn id="71" presetID="23" presetClass="entr" presetSubtype="528" fill="hold" nodeType="withEffect">
                                  <p:stCondLst>
                                    <p:cond delay="600"/>
                                  </p:stCondLst>
                                  <p:childTnLst>
                                    <p:set>
                                      <p:cBhvr>
                                        <p:cTn id="72" dur="1" fill="hold">
                                          <p:stCondLst>
                                            <p:cond delay="0"/>
                                          </p:stCondLst>
                                        </p:cTn>
                                        <p:tgtEl>
                                          <p:spTgt spid="10"/>
                                        </p:tgtEl>
                                        <p:attrNameLst>
                                          <p:attrName>style.visibility</p:attrName>
                                        </p:attrNameLst>
                                      </p:cBhvr>
                                      <p:to>
                                        <p:strVal val="visible"/>
                                      </p:to>
                                    </p:set>
                                    <p:anim calcmode="lin" valueType="num">
                                      <p:cBhvr>
                                        <p:cTn id="73" dur="500" fill="hold"/>
                                        <p:tgtEl>
                                          <p:spTgt spid="10"/>
                                        </p:tgtEl>
                                        <p:attrNameLst>
                                          <p:attrName>ppt_w</p:attrName>
                                        </p:attrNameLst>
                                      </p:cBhvr>
                                      <p:tavLst>
                                        <p:tav tm="0">
                                          <p:val>
                                            <p:fltVal val="0"/>
                                          </p:val>
                                        </p:tav>
                                        <p:tav tm="100000">
                                          <p:val>
                                            <p:strVal val="#ppt_w"/>
                                          </p:val>
                                        </p:tav>
                                      </p:tavLst>
                                    </p:anim>
                                    <p:anim calcmode="lin" valueType="num">
                                      <p:cBhvr>
                                        <p:cTn id="74" dur="500" fill="hold"/>
                                        <p:tgtEl>
                                          <p:spTgt spid="10"/>
                                        </p:tgtEl>
                                        <p:attrNameLst>
                                          <p:attrName>ppt_h</p:attrName>
                                        </p:attrNameLst>
                                      </p:cBhvr>
                                      <p:tavLst>
                                        <p:tav tm="0">
                                          <p:val>
                                            <p:fltVal val="0"/>
                                          </p:val>
                                        </p:tav>
                                        <p:tav tm="100000">
                                          <p:val>
                                            <p:strVal val="#ppt_h"/>
                                          </p:val>
                                        </p:tav>
                                      </p:tavLst>
                                    </p:anim>
                                    <p:anim calcmode="lin" valueType="num">
                                      <p:cBhvr>
                                        <p:cTn id="75" dur="500" fill="hold"/>
                                        <p:tgtEl>
                                          <p:spTgt spid="10"/>
                                        </p:tgtEl>
                                        <p:attrNameLst>
                                          <p:attrName>ppt_x</p:attrName>
                                        </p:attrNameLst>
                                      </p:cBhvr>
                                      <p:tavLst>
                                        <p:tav tm="0">
                                          <p:val>
                                            <p:fltVal val="0.5"/>
                                          </p:val>
                                        </p:tav>
                                        <p:tav tm="100000">
                                          <p:val>
                                            <p:strVal val="#ppt_x"/>
                                          </p:val>
                                        </p:tav>
                                      </p:tavLst>
                                    </p:anim>
                                    <p:anim calcmode="lin" valueType="num">
                                      <p:cBhvr>
                                        <p:cTn id="76" dur="500" fill="hold"/>
                                        <p:tgtEl>
                                          <p:spTgt spid="10"/>
                                        </p:tgtEl>
                                        <p:attrNameLst>
                                          <p:attrName>ppt_y</p:attrName>
                                        </p:attrNameLst>
                                      </p:cBhvr>
                                      <p:tavLst>
                                        <p:tav tm="0">
                                          <p:val>
                                            <p:fltVal val="0.5"/>
                                          </p:val>
                                        </p:tav>
                                        <p:tav tm="100000">
                                          <p:val>
                                            <p:strVal val="#ppt_y"/>
                                          </p:val>
                                        </p:tav>
                                      </p:tavLst>
                                    </p:anim>
                                  </p:childTnLst>
                                </p:cTn>
                              </p:par>
                              <p:par>
                                <p:cTn id="77" presetID="23" presetClass="entr" presetSubtype="528" fill="hold" nodeType="withEffect">
                                  <p:stCondLst>
                                    <p:cond delay="600"/>
                                  </p:stCondLst>
                                  <p:childTnLst>
                                    <p:set>
                                      <p:cBhvr>
                                        <p:cTn id="78" dur="1" fill="hold">
                                          <p:stCondLst>
                                            <p:cond delay="0"/>
                                          </p:stCondLst>
                                        </p:cTn>
                                        <p:tgtEl>
                                          <p:spTgt spid="11"/>
                                        </p:tgtEl>
                                        <p:attrNameLst>
                                          <p:attrName>style.visibility</p:attrName>
                                        </p:attrNameLst>
                                      </p:cBhvr>
                                      <p:to>
                                        <p:strVal val="visible"/>
                                      </p:to>
                                    </p:set>
                                    <p:anim calcmode="lin" valueType="num">
                                      <p:cBhvr>
                                        <p:cTn id="79" dur="500" fill="hold"/>
                                        <p:tgtEl>
                                          <p:spTgt spid="11"/>
                                        </p:tgtEl>
                                        <p:attrNameLst>
                                          <p:attrName>ppt_w</p:attrName>
                                        </p:attrNameLst>
                                      </p:cBhvr>
                                      <p:tavLst>
                                        <p:tav tm="0">
                                          <p:val>
                                            <p:fltVal val="0"/>
                                          </p:val>
                                        </p:tav>
                                        <p:tav tm="100000">
                                          <p:val>
                                            <p:strVal val="#ppt_w"/>
                                          </p:val>
                                        </p:tav>
                                      </p:tavLst>
                                    </p:anim>
                                    <p:anim calcmode="lin" valueType="num">
                                      <p:cBhvr>
                                        <p:cTn id="80" dur="500" fill="hold"/>
                                        <p:tgtEl>
                                          <p:spTgt spid="11"/>
                                        </p:tgtEl>
                                        <p:attrNameLst>
                                          <p:attrName>ppt_h</p:attrName>
                                        </p:attrNameLst>
                                      </p:cBhvr>
                                      <p:tavLst>
                                        <p:tav tm="0">
                                          <p:val>
                                            <p:fltVal val="0"/>
                                          </p:val>
                                        </p:tav>
                                        <p:tav tm="100000">
                                          <p:val>
                                            <p:strVal val="#ppt_h"/>
                                          </p:val>
                                        </p:tav>
                                      </p:tavLst>
                                    </p:anim>
                                    <p:anim calcmode="lin" valueType="num">
                                      <p:cBhvr>
                                        <p:cTn id="81" dur="500" fill="hold"/>
                                        <p:tgtEl>
                                          <p:spTgt spid="11"/>
                                        </p:tgtEl>
                                        <p:attrNameLst>
                                          <p:attrName>ppt_x</p:attrName>
                                        </p:attrNameLst>
                                      </p:cBhvr>
                                      <p:tavLst>
                                        <p:tav tm="0">
                                          <p:val>
                                            <p:fltVal val="0.5"/>
                                          </p:val>
                                        </p:tav>
                                        <p:tav tm="100000">
                                          <p:val>
                                            <p:strVal val="#ppt_x"/>
                                          </p:val>
                                        </p:tav>
                                      </p:tavLst>
                                    </p:anim>
                                    <p:anim calcmode="lin" valueType="num">
                                      <p:cBhvr>
                                        <p:cTn id="82" dur="500" fill="hold"/>
                                        <p:tgtEl>
                                          <p:spTgt spid="11"/>
                                        </p:tgtEl>
                                        <p:attrNameLst>
                                          <p:attrName>ppt_y</p:attrName>
                                        </p:attrNameLst>
                                      </p:cBhvr>
                                      <p:tavLst>
                                        <p:tav tm="0">
                                          <p:val>
                                            <p:fltVal val="0.5"/>
                                          </p:val>
                                        </p:tav>
                                        <p:tav tm="100000">
                                          <p:val>
                                            <p:strVal val="#ppt_y"/>
                                          </p:val>
                                        </p:tav>
                                      </p:tavLst>
                                    </p:anim>
                                  </p:childTnLst>
                                </p:cTn>
                              </p:par>
                              <p:par>
                                <p:cTn id="83" presetID="23" presetClass="entr" presetSubtype="528" fill="hold" nodeType="withEffect">
                                  <p:stCondLst>
                                    <p:cond delay="300"/>
                                  </p:stCondLst>
                                  <p:childTnLst>
                                    <p:set>
                                      <p:cBhvr>
                                        <p:cTn id="84" dur="1" fill="hold">
                                          <p:stCondLst>
                                            <p:cond delay="0"/>
                                          </p:stCondLst>
                                        </p:cTn>
                                        <p:tgtEl>
                                          <p:spTgt spid="12"/>
                                        </p:tgtEl>
                                        <p:attrNameLst>
                                          <p:attrName>style.visibility</p:attrName>
                                        </p:attrNameLst>
                                      </p:cBhvr>
                                      <p:to>
                                        <p:strVal val="visible"/>
                                      </p:to>
                                    </p:set>
                                    <p:anim calcmode="lin" valueType="num">
                                      <p:cBhvr>
                                        <p:cTn id="85" dur="500" fill="hold"/>
                                        <p:tgtEl>
                                          <p:spTgt spid="12"/>
                                        </p:tgtEl>
                                        <p:attrNameLst>
                                          <p:attrName>ppt_w</p:attrName>
                                        </p:attrNameLst>
                                      </p:cBhvr>
                                      <p:tavLst>
                                        <p:tav tm="0">
                                          <p:val>
                                            <p:fltVal val="0"/>
                                          </p:val>
                                        </p:tav>
                                        <p:tav tm="100000">
                                          <p:val>
                                            <p:strVal val="#ppt_w"/>
                                          </p:val>
                                        </p:tav>
                                      </p:tavLst>
                                    </p:anim>
                                    <p:anim calcmode="lin" valueType="num">
                                      <p:cBhvr>
                                        <p:cTn id="86" dur="500" fill="hold"/>
                                        <p:tgtEl>
                                          <p:spTgt spid="12"/>
                                        </p:tgtEl>
                                        <p:attrNameLst>
                                          <p:attrName>ppt_h</p:attrName>
                                        </p:attrNameLst>
                                      </p:cBhvr>
                                      <p:tavLst>
                                        <p:tav tm="0">
                                          <p:val>
                                            <p:fltVal val="0"/>
                                          </p:val>
                                        </p:tav>
                                        <p:tav tm="100000">
                                          <p:val>
                                            <p:strVal val="#ppt_h"/>
                                          </p:val>
                                        </p:tav>
                                      </p:tavLst>
                                    </p:anim>
                                    <p:anim calcmode="lin" valueType="num">
                                      <p:cBhvr>
                                        <p:cTn id="87" dur="500" fill="hold"/>
                                        <p:tgtEl>
                                          <p:spTgt spid="12"/>
                                        </p:tgtEl>
                                        <p:attrNameLst>
                                          <p:attrName>ppt_x</p:attrName>
                                        </p:attrNameLst>
                                      </p:cBhvr>
                                      <p:tavLst>
                                        <p:tav tm="0">
                                          <p:val>
                                            <p:fltVal val="0.5"/>
                                          </p:val>
                                        </p:tav>
                                        <p:tav tm="100000">
                                          <p:val>
                                            <p:strVal val="#ppt_x"/>
                                          </p:val>
                                        </p:tav>
                                      </p:tavLst>
                                    </p:anim>
                                    <p:anim calcmode="lin" valueType="num">
                                      <p:cBhvr>
                                        <p:cTn id="88" dur="500" fill="hold"/>
                                        <p:tgtEl>
                                          <p:spTgt spid="12"/>
                                        </p:tgtEl>
                                        <p:attrNameLst>
                                          <p:attrName>ppt_y</p:attrName>
                                        </p:attrNameLst>
                                      </p:cBhvr>
                                      <p:tavLst>
                                        <p:tav tm="0">
                                          <p:val>
                                            <p:fltVal val="0.5"/>
                                          </p:val>
                                        </p:tav>
                                        <p:tav tm="100000">
                                          <p:val>
                                            <p:strVal val="#ppt_y"/>
                                          </p:val>
                                        </p:tav>
                                      </p:tavLst>
                                    </p:anim>
                                  </p:childTnLst>
                                </p:cTn>
                              </p:par>
                              <p:par>
                                <p:cTn id="89" presetID="23" presetClass="entr" presetSubtype="528" fill="hold" nodeType="withEffect">
                                  <p:stCondLst>
                                    <p:cond delay="600"/>
                                  </p:stCondLst>
                                  <p:childTnLst>
                                    <p:set>
                                      <p:cBhvr>
                                        <p:cTn id="90" dur="1" fill="hold">
                                          <p:stCondLst>
                                            <p:cond delay="0"/>
                                          </p:stCondLst>
                                        </p:cTn>
                                        <p:tgtEl>
                                          <p:spTgt spid="13"/>
                                        </p:tgtEl>
                                        <p:attrNameLst>
                                          <p:attrName>style.visibility</p:attrName>
                                        </p:attrNameLst>
                                      </p:cBhvr>
                                      <p:to>
                                        <p:strVal val="visible"/>
                                      </p:to>
                                    </p:set>
                                    <p:anim calcmode="lin" valueType="num">
                                      <p:cBhvr>
                                        <p:cTn id="91" dur="500" fill="hold"/>
                                        <p:tgtEl>
                                          <p:spTgt spid="13"/>
                                        </p:tgtEl>
                                        <p:attrNameLst>
                                          <p:attrName>ppt_w</p:attrName>
                                        </p:attrNameLst>
                                      </p:cBhvr>
                                      <p:tavLst>
                                        <p:tav tm="0">
                                          <p:val>
                                            <p:fltVal val="0"/>
                                          </p:val>
                                        </p:tav>
                                        <p:tav tm="100000">
                                          <p:val>
                                            <p:strVal val="#ppt_w"/>
                                          </p:val>
                                        </p:tav>
                                      </p:tavLst>
                                    </p:anim>
                                    <p:anim calcmode="lin" valueType="num">
                                      <p:cBhvr>
                                        <p:cTn id="92" dur="500" fill="hold"/>
                                        <p:tgtEl>
                                          <p:spTgt spid="13"/>
                                        </p:tgtEl>
                                        <p:attrNameLst>
                                          <p:attrName>ppt_h</p:attrName>
                                        </p:attrNameLst>
                                      </p:cBhvr>
                                      <p:tavLst>
                                        <p:tav tm="0">
                                          <p:val>
                                            <p:fltVal val="0"/>
                                          </p:val>
                                        </p:tav>
                                        <p:tav tm="100000">
                                          <p:val>
                                            <p:strVal val="#ppt_h"/>
                                          </p:val>
                                        </p:tav>
                                      </p:tavLst>
                                    </p:anim>
                                    <p:anim calcmode="lin" valueType="num">
                                      <p:cBhvr>
                                        <p:cTn id="93" dur="500" fill="hold"/>
                                        <p:tgtEl>
                                          <p:spTgt spid="13"/>
                                        </p:tgtEl>
                                        <p:attrNameLst>
                                          <p:attrName>ppt_x</p:attrName>
                                        </p:attrNameLst>
                                      </p:cBhvr>
                                      <p:tavLst>
                                        <p:tav tm="0">
                                          <p:val>
                                            <p:fltVal val="0.5"/>
                                          </p:val>
                                        </p:tav>
                                        <p:tav tm="100000">
                                          <p:val>
                                            <p:strVal val="#ppt_x"/>
                                          </p:val>
                                        </p:tav>
                                      </p:tavLst>
                                    </p:anim>
                                    <p:anim calcmode="lin" valueType="num">
                                      <p:cBhvr>
                                        <p:cTn id="94" dur="500" fill="hold"/>
                                        <p:tgtEl>
                                          <p:spTgt spid="13"/>
                                        </p:tgtEl>
                                        <p:attrNameLst>
                                          <p:attrName>ppt_y</p:attrName>
                                        </p:attrNameLst>
                                      </p:cBhvr>
                                      <p:tavLst>
                                        <p:tav tm="0">
                                          <p:val>
                                            <p:fltVal val="0.5"/>
                                          </p:val>
                                        </p:tav>
                                        <p:tav tm="100000">
                                          <p:val>
                                            <p:strVal val="#ppt_y"/>
                                          </p:val>
                                        </p:tav>
                                      </p:tavLst>
                                    </p:anim>
                                  </p:childTnLst>
                                </p:cTn>
                              </p:par>
                              <p:par>
                                <p:cTn id="95" presetID="23" presetClass="entr" presetSubtype="528" fill="hold" nodeType="withEffect">
                                  <p:stCondLst>
                                    <p:cond delay="600"/>
                                  </p:stCondLst>
                                  <p:childTnLst>
                                    <p:set>
                                      <p:cBhvr>
                                        <p:cTn id="96" dur="1" fill="hold">
                                          <p:stCondLst>
                                            <p:cond delay="0"/>
                                          </p:stCondLst>
                                        </p:cTn>
                                        <p:tgtEl>
                                          <p:spTgt spid="14"/>
                                        </p:tgtEl>
                                        <p:attrNameLst>
                                          <p:attrName>style.visibility</p:attrName>
                                        </p:attrNameLst>
                                      </p:cBhvr>
                                      <p:to>
                                        <p:strVal val="visible"/>
                                      </p:to>
                                    </p:set>
                                    <p:anim calcmode="lin" valueType="num">
                                      <p:cBhvr>
                                        <p:cTn id="97" dur="500" fill="hold"/>
                                        <p:tgtEl>
                                          <p:spTgt spid="14"/>
                                        </p:tgtEl>
                                        <p:attrNameLst>
                                          <p:attrName>ppt_w</p:attrName>
                                        </p:attrNameLst>
                                      </p:cBhvr>
                                      <p:tavLst>
                                        <p:tav tm="0">
                                          <p:val>
                                            <p:fltVal val="0"/>
                                          </p:val>
                                        </p:tav>
                                        <p:tav tm="100000">
                                          <p:val>
                                            <p:strVal val="#ppt_w"/>
                                          </p:val>
                                        </p:tav>
                                      </p:tavLst>
                                    </p:anim>
                                    <p:anim calcmode="lin" valueType="num">
                                      <p:cBhvr>
                                        <p:cTn id="98" dur="500" fill="hold"/>
                                        <p:tgtEl>
                                          <p:spTgt spid="14"/>
                                        </p:tgtEl>
                                        <p:attrNameLst>
                                          <p:attrName>ppt_h</p:attrName>
                                        </p:attrNameLst>
                                      </p:cBhvr>
                                      <p:tavLst>
                                        <p:tav tm="0">
                                          <p:val>
                                            <p:fltVal val="0"/>
                                          </p:val>
                                        </p:tav>
                                        <p:tav tm="100000">
                                          <p:val>
                                            <p:strVal val="#ppt_h"/>
                                          </p:val>
                                        </p:tav>
                                      </p:tavLst>
                                    </p:anim>
                                    <p:anim calcmode="lin" valueType="num">
                                      <p:cBhvr>
                                        <p:cTn id="99" dur="500" fill="hold"/>
                                        <p:tgtEl>
                                          <p:spTgt spid="14"/>
                                        </p:tgtEl>
                                        <p:attrNameLst>
                                          <p:attrName>ppt_x</p:attrName>
                                        </p:attrNameLst>
                                      </p:cBhvr>
                                      <p:tavLst>
                                        <p:tav tm="0">
                                          <p:val>
                                            <p:fltVal val="0.5"/>
                                          </p:val>
                                        </p:tav>
                                        <p:tav tm="100000">
                                          <p:val>
                                            <p:strVal val="#ppt_x"/>
                                          </p:val>
                                        </p:tav>
                                      </p:tavLst>
                                    </p:anim>
                                    <p:anim calcmode="lin" valueType="num">
                                      <p:cBhvr>
                                        <p:cTn id="100" dur="500" fill="hold"/>
                                        <p:tgtEl>
                                          <p:spTgt spid="14"/>
                                        </p:tgtEl>
                                        <p:attrNameLst>
                                          <p:attrName>ppt_y</p:attrName>
                                        </p:attrNameLst>
                                      </p:cBhvr>
                                      <p:tavLst>
                                        <p:tav tm="0">
                                          <p:val>
                                            <p:fltVal val="0.5"/>
                                          </p:val>
                                        </p:tav>
                                        <p:tav tm="100000">
                                          <p:val>
                                            <p:strVal val="#ppt_y"/>
                                          </p:val>
                                        </p:tav>
                                      </p:tavLst>
                                    </p:anim>
                                  </p:childTnLst>
                                </p:cTn>
                              </p:par>
                              <p:par>
                                <p:cTn id="101" presetID="26" presetClass="emph" presetSubtype="0" repeatCount="3000" fill="hold" nodeType="withEffect">
                                  <p:stCondLst>
                                    <p:cond delay="600"/>
                                  </p:stCondLst>
                                  <p:childTnLst>
                                    <p:animEffect transition="out" filter="fade">
                                      <p:cBhvr>
                                        <p:cTn id="102" dur="500" tmFilter="0, 0; .2, .5; .8, .5; 1, 0"/>
                                        <p:tgtEl>
                                          <p:spTgt spid="2"/>
                                        </p:tgtEl>
                                      </p:cBhvr>
                                    </p:animEffect>
                                    <p:animScale>
                                      <p:cBhvr>
                                        <p:cTn id="103" dur="250" autoRev="1" fill="hold"/>
                                        <p:tgtEl>
                                          <p:spTgt spid="2"/>
                                        </p:tgtEl>
                                      </p:cBhvr>
                                      <p:by x="105000" y="105000"/>
                                    </p:animScale>
                                  </p:childTnLst>
                                </p:cTn>
                              </p:par>
                              <p:par>
                                <p:cTn id="104" presetID="26" presetClass="emph" presetSubtype="0" repeatCount="3000" fill="hold" nodeType="withEffect">
                                  <p:stCondLst>
                                    <p:cond delay="710"/>
                                  </p:stCondLst>
                                  <p:childTnLst>
                                    <p:animEffect transition="out" filter="fade">
                                      <p:cBhvr>
                                        <p:cTn id="105" dur="500" tmFilter="0, 0; .2, .5; .8, .5; 1, 0"/>
                                        <p:tgtEl>
                                          <p:spTgt spid="9"/>
                                        </p:tgtEl>
                                      </p:cBhvr>
                                    </p:animEffect>
                                    <p:animScale>
                                      <p:cBhvr>
                                        <p:cTn id="106" dur="250" autoRev="1" fill="hold"/>
                                        <p:tgtEl>
                                          <p:spTgt spid="9"/>
                                        </p:tgtEl>
                                      </p:cBhvr>
                                      <p:by x="105000" y="105000"/>
                                    </p:animScale>
                                  </p:childTnLst>
                                </p:cTn>
                              </p:par>
                              <p:par>
                                <p:cTn id="107" presetID="26" presetClass="emph" presetSubtype="0" repeatCount="3000" fill="hold" nodeType="withEffect">
                                  <p:stCondLst>
                                    <p:cond delay="410"/>
                                  </p:stCondLst>
                                  <p:childTnLst>
                                    <p:animEffect transition="out" filter="fade">
                                      <p:cBhvr>
                                        <p:cTn id="108" dur="500" tmFilter="0, 0; .2, .5; .8, .5; 1, 0"/>
                                        <p:tgtEl>
                                          <p:spTgt spid="11"/>
                                        </p:tgtEl>
                                      </p:cBhvr>
                                    </p:animEffect>
                                    <p:animScale>
                                      <p:cBhvr>
                                        <p:cTn id="109" dur="250" autoRev="1" fill="hold"/>
                                        <p:tgtEl>
                                          <p:spTgt spid="11"/>
                                        </p:tgtEl>
                                      </p:cBhvr>
                                      <p:by x="105000" y="105000"/>
                                    </p:animScale>
                                  </p:childTnLst>
                                </p:cTn>
                              </p:par>
                              <p:par>
                                <p:cTn id="110" presetID="26" presetClass="emph" presetSubtype="0" repeatCount="3000" fill="hold" nodeType="withEffect">
                                  <p:stCondLst>
                                    <p:cond delay="810"/>
                                  </p:stCondLst>
                                  <p:childTnLst>
                                    <p:animEffect transition="out" filter="fade">
                                      <p:cBhvr>
                                        <p:cTn id="111" dur="500" tmFilter="0, 0; .2, .5; .8, .5; 1, 0"/>
                                        <p:tgtEl>
                                          <p:spTgt spid="12"/>
                                        </p:tgtEl>
                                      </p:cBhvr>
                                    </p:animEffect>
                                    <p:animScale>
                                      <p:cBhvr>
                                        <p:cTn id="112" dur="250" autoRev="1" fill="hold"/>
                                        <p:tgtEl>
                                          <p:spTgt spid="12"/>
                                        </p:tgtEl>
                                      </p:cBhvr>
                                      <p:by x="105000" y="105000"/>
                                    </p:animScale>
                                  </p:childTnLst>
                                </p:cTn>
                              </p:par>
                            </p:childTnLst>
                          </p:cTn>
                        </p:par>
                      </p:childTnLst>
                    </p:cTn>
                  </p:par>
                  <p:par>
                    <p:cTn id="113" fill="hold">
                      <p:stCondLst>
                        <p:cond delay="indefinite"/>
                      </p:stCondLst>
                      <p:childTnLst>
                        <p:par>
                          <p:cTn id="114" fill="hold">
                            <p:stCondLst>
                              <p:cond delay="0"/>
                            </p:stCondLst>
                            <p:childTnLst>
                              <p:par>
                                <p:cTn id="115" presetID="6" presetClass="entr" presetSubtype="16" fill="hold" grpId="0" nodeType="clickEffect">
                                  <p:stCondLst>
                                    <p:cond delay="0"/>
                                  </p:stCondLst>
                                  <p:childTnLst>
                                    <p:set>
                                      <p:cBhvr>
                                        <p:cTn id="116" dur="1" fill="hold">
                                          <p:stCondLst>
                                            <p:cond delay="0"/>
                                          </p:stCondLst>
                                        </p:cTn>
                                        <p:tgtEl>
                                          <p:spTgt spid="52"/>
                                        </p:tgtEl>
                                        <p:attrNameLst>
                                          <p:attrName>style.visibility</p:attrName>
                                        </p:attrNameLst>
                                      </p:cBhvr>
                                      <p:to>
                                        <p:strVal val="visible"/>
                                      </p:to>
                                    </p:set>
                                    <p:animEffect transition="in" filter="circle(in)">
                                      <p:cBhvr>
                                        <p:cTn id="117" dur="2000"/>
                                        <p:tgtEl>
                                          <p:spTgt spid="52"/>
                                        </p:tgtEl>
                                      </p:cBhvr>
                                    </p:animEffect>
                                  </p:childTnLst>
                                </p:cTn>
                              </p:par>
                            </p:childTnLst>
                          </p:cTn>
                        </p:par>
                      </p:childTnLst>
                    </p:cTn>
                  </p:par>
                  <p:par>
                    <p:cTn id="118" fill="hold">
                      <p:stCondLst>
                        <p:cond delay="indefinite"/>
                      </p:stCondLst>
                      <p:childTnLst>
                        <p:par>
                          <p:cTn id="119" fill="hold">
                            <p:stCondLst>
                              <p:cond delay="0"/>
                            </p:stCondLst>
                            <p:childTnLst>
                              <p:par>
                                <p:cTn id="120" presetID="2" presetClass="entr" presetSubtype="4" fill="hold" nodeType="clickEffect">
                                  <p:stCondLst>
                                    <p:cond delay="0"/>
                                  </p:stCondLst>
                                  <p:childTnLst>
                                    <p:set>
                                      <p:cBhvr>
                                        <p:cTn id="121" dur="1" fill="hold">
                                          <p:stCondLst>
                                            <p:cond delay="0"/>
                                          </p:stCondLst>
                                        </p:cTn>
                                        <p:tgtEl>
                                          <p:spTgt spid="22"/>
                                        </p:tgtEl>
                                        <p:attrNameLst>
                                          <p:attrName>style.visibility</p:attrName>
                                        </p:attrNameLst>
                                      </p:cBhvr>
                                      <p:to>
                                        <p:strVal val="visible"/>
                                      </p:to>
                                    </p:set>
                                    <p:anim calcmode="lin" valueType="num">
                                      <p:cBhvr additive="base">
                                        <p:cTn id="122" dur="500" fill="hold"/>
                                        <p:tgtEl>
                                          <p:spTgt spid="22"/>
                                        </p:tgtEl>
                                        <p:attrNameLst>
                                          <p:attrName>ppt_x</p:attrName>
                                        </p:attrNameLst>
                                      </p:cBhvr>
                                      <p:tavLst>
                                        <p:tav tm="0">
                                          <p:val>
                                            <p:strVal val="#ppt_x"/>
                                          </p:val>
                                        </p:tav>
                                        <p:tav tm="100000">
                                          <p:val>
                                            <p:strVal val="#ppt_x"/>
                                          </p:val>
                                        </p:tav>
                                      </p:tavLst>
                                    </p:anim>
                                    <p:anim calcmode="lin" valueType="num">
                                      <p:cBhvr additive="base">
                                        <p:cTn id="123" dur="500" fill="hold"/>
                                        <p:tgtEl>
                                          <p:spTgt spid="22"/>
                                        </p:tgtEl>
                                        <p:attrNameLst>
                                          <p:attrName>ppt_y</p:attrName>
                                        </p:attrNameLst>
                                      </p:cBhvr>
                                      <p:tavLst>
                                        <p:tav tm="0">
                                          <p:val>
                                            <p:strVal val="1+#ppt_h/2"/>
                                          </p:val>
                                        </p:tav>
                                        <p:tav tm="100000">
                                          <p:val>
                                            <p:strVal val="#ppt_y"/>
                                          </p:val>
                                        </p:tav>
                                      </p:tavLst>
                                    </p:anim>
                                  </p:childTnLst>
                                </p:cTn>
                              </p:par>
                              <p:par>
                                <p:cTn id="124" presetID="2" presetClass="entr" presetSubtype="4" fill="hold" grpId="0" nodeType="withEffect">
                                  <p:stCondLst>
                                    <p:cond delay="0"/>
                                  </p:stCondLst>
                                  <p:childTnLst>
                                    <p:set>
                                      <p:cBhvr>
                                        <p:cTn id="125" dur="1" fill="hold">
                                          <p:stCondLst>
                                            <p:cond delay="0"/>
                                          </p:stCondLst>
                                        </p:cTn>
                                        <p:tgtEl>
                                          <p:spTgt spid="48"/>
                                        </p:tgtEl>
                                        <p:attrNameLst>
                                          <p:attrName>style.visibility</p:attrName>
                                        </p:attrNameLst>
                                      </p:cBhvr>
                                      <p:to>
                                        <p:strVal val="visible"/>
                                      </p:to>
                                    </p:set>
                                    <p:anim calcmode="lin" valueType="num">
                                      <p:cBhvr additive="base">
                                        <p:cTn id="126" dur="500" fill="hold"/>
                                        <p:tgtEl>
                                          <p:spTgt spid="48"/>
                                        </p:tgtEl>
                                        <p:attrNameLst>
                                          <p:attrName>ppt_x</p:attrName>
                                        </p:attrNameLst>
                                      </p:cBhvr>
                                      <p:tavLst>
                                        <p:tav tm="0">
                                          <p:val>
                                            <p:strVal val="#ppt_x"/>
                                          </p:val>
                                        </p:tav>
                                        <p:tav tm="100000">
                                          <p:val>
                                            <p:strVal val="#ppt_x"/>
                                          </p:val>
                                        </p:tav>
                                      </p:tavLst>
                                    </p:anim>
                                    <p:anim calcmode="lin" valueType="num">
                                      <p:cBhvr additive="base">
                                        <p:cTn id="127" dur="500" fill="hold"/>
                                        <p:tgtEl>
                                          <p:spTgt spid="48"/>
                                        </p:tgtEl>
                                        <p:attrNameLst>
                                          <p:attrName>ppt_y</p:attrName>
                                        </p:attrNameLst>
                                      </p:cBhvr>
                                      <p:tavLst>
                                        <p:tav tm="0">
                                          <p:val>
                                            <p:strVal val="1+#ppt_h/2"/>
                                          </p:val>
                                        </p:tav>
                                        <p:tav tm="100000">
                                          <p:val>
                                            <p:strVal val="#ppt_y"/>
                                          </p:val>
                                        </p:tav>
                                      </p:tavLst>
                                    </p:anim>
                                  </p:childTnLst>
                                </p:cTn>
                              </p:par>
                            </p:childTnLst>
                          </p:cTn>
                        </p:par>
                      </p:childTnLst>
                    </p:cTn>
                  </p:par>
                  <p:par>
                    <p:cTn id="128" fill="hold">
                      <p:stCondLst>
                        <p:cond delay="indefinite"/>
                      </p:stCondLst>
                      <p:childTnLst>
                        <p:par>
                          <p:cTn id="129" fill="hold">
                            <p:stCondLst>
                              <p:cond delay="0"/>
                            </p:stCondLst>
                            <p:childTnLst>
                              <p:par>
                                <p:cTn id="130" presetID="2" presetClass="entr" presetSubtype="4" fill="hold" grpId="0" nodeType="clickEffect">
                                  <p:stCondLst>
                                    <p:cond delay="0"/>
                                  </p:stCondLst>
                                  <p:childTnLst>
                                    <p:set>
                                      <p:cBhvr>
                                        <p:cTn id="131" dur="1" fill="hold">
                                          <p:stCondLst>
                                            <p:cond delay="0"/>
                                          </p:stCondLst>
                                        </p:cTn>
                                        <p:tgtEl>
                                          <p:spTgt spid="51"/>
                                        </p:tgtEl>
                                        <p:attrNameLst>
                                          <p:attrName>style.visibility</p:attrName>
                                        </p:attrNameLst>
                                      </p:cBhvr>
                                      <p:to>
                                        <p:strVal val="visible"/>
                                      </p:to>
                                    </p:set>
                                    <p:anim calcmode="lin" valueType="num">
                                      <p:cBhvr additive="base">
                                        <p:cTn id="132" dur="500" fill="hold"/>
                                        <p:tgtEl>
                                          <p:spTgt spid="51"/>
                                        </p:tgtEl>
                                        <p:attrNameLst>
                                          <p:attrName>ppt_x</p:attrName>
                                        </p:attrNameLst>
                                      </p:cBhvr>
                                      <p:tavLst>
                                        <p:tav tm="0">
                                          <p:val>
                                            <p:strVal val="#ppt_x"/>
                                          </p:val>
                                        </p:tav>
                                        <p:tav tm="100000">
                                          <p:val>
                                            <p:strVal val="#ppt_x"/>
                                          </p:val>
                                        </p:tav>
                                      </p:tavLst>
                                    </p:anim>
                                    <p:anim calcmode="lin" valueType="num">
                                      <p:cBhvr additive="base">
                                        <p:cTn id="133" dur="500" fill="hold"/>
                                        <p:tgtEl>
                                          <p:spTgt spid="51"/>
                                        </p:tgtEl>
                                        <p:attrNameLst>
                                          <p:attrName>ppt_y</p:attrName>
                                        </p:attrNameLst>
                                      </p:cBhvr>
                                      <p:tavLst>
                                        <p:tav tm="0">
                                          <p:val>
                                            <p:strVal val="1+#ppt_h/2"/>
                                          </p:val>
                                        </p:tav>
                                        <p:tav tm="100000">
                                          <p:val>
                                            <p:strVal val="#ppt_y"/>
                                          </p:val>
                                        </p:tav>
                                      </p:tavLst>
                                    </p:anim>
                                  </p:childTnLst>
                                </p:cTn>
                              </p:par>
                              <p:par>
                                <p:cTn id="134" presetID="2" presetClass="entr" presetSubtype="4" fill="hold" nodeType="withEffect">
                                  <p:stCondLst>
                                    <p:cond delay="0"/>
                                  </p:stCondLst>
                                  <p:childTnLst>
                                    <p:set>
                                      <p:cBhvr>
                                        <p:cTn id="135" dur="1" fill="hold">
                                          <p:stCondLst>
                                            <p:cond delay="0"/>
                                          </p:stCondLst>
                                        </p:cTn>
                                        <p:tgtEl>
                                          <p:spTgt spid="55"/>
                                        </p:tgtEl>
                                        <p:attrNameLst>
                                          <p:attrName>style.visibility</p:attrName>
                                        </p:attrNameLst>
                                      </p:cBhvr>
                                      <p:to>
                                        <p:strVal val="visible"/>
                                      </p:to>
                                    </p:set>
                                    <p:anim calcmode="lin" valueType="num">
                                      <p:cBhvr additive="base">
                                        <p:cTn id="136" dur="500" fill="hold"/>
                                        <p:tgtEl>
                                          <p:spTgt spid="55"/>
                                        </p:tgtEl>
                                        <p:attrNameLst>
                                          <p:attrName>ppt_x</p:attrName>
                                        </p:attrNameLst>
                                      </p:cBhvr>
                                      <p:tavLst>
                                        <p:tav tm="0">
                                          <p:val>
                                            <p:strVal val="#ppt_x"/>
                                          </p:val>
                                        </p:tav>
                                        <p:tav tm="100000">
                                          <p:val>
                                            <p:strVal val="#ppt_x"/>
                                          </p:val>
                                        </p:tav>
                                      </p:tavLst>
                                    </p:anim>
                                    <p:anim calcmode="lin" valueType="num">
                                      <p:cBhvr additive="base">
                                        <p:cTn id="137" dur="500" fill="hold"/>
                                        <p:tgtEl>
                                          <p:spTgt spid="5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animBg="1"/>
      <p:bldP spid="48" grpId="0" animBg="1"/>
      <p:bldP spid="51" grpId="0" animBg="1"/>
      <p:bldP spid="52" grpId="0" animBg="1"/>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Google Shape;1765;p26">
            <a:extLst>
              <a:ext uri="{FF2B5EF4-FFF2-40B4-BE49-F238E27FC236}">
                <a16:creationId xmlns:a16="http://schemas.microsoft.com/office/drawing/2014/main" id="{1A379531-265B-4DE8-864F-72EBFAADF1F7}"/>
              </a:ext>
            </a:extLst>
          </p:cNvPr>
          <p:cNvSpPr/>
          <p:nvPr/>
        </p:nvSpPr>
        <p:spPr>
          <a:xfrm rot="126755">
            <a:off x="983573" y="310759"/>
            <a:ext cx="6798223" cy="1153380"/>
          </a:xfrm>
          <a:prstGeom prst="rect">
            <a:avLst/>
          </a:prstGeom>
          <a:solidFill>
            <a:schemeClr val="accent2">
              <a:lumMod val="40000"/>
              <a:lumOff val="60000"/>
            </a:schemeClr>
          </a:solidFill>
          <a:ln>
            <a:noFill/>
          </a:ln>
        </p:spPr>
        <p:txBody>
          <a:bodyPr spcFirstLastPara="1" wrap="square" lIns="68569" tIns="68569" rIns="68569" bIns="68569" anchor="ctr" anchorCtr="0">
            <a:noAutofit/>
          </a:bodyPr>
          <a:lstStyle/>
          <a:p>
            <a:endParaRPr sz="375" dirty="0">
              <a:solidFill>
                <a:prstClr val="black"/>
              </a:solidFill>
              <a:latin typeface="Times New Roman" panose="02020603050405020304" pitchFamily="18" charset="0"/>
            </a:endParaRPr>
          </a:p>
        </p:txBody>
      </p:sp>
      <p:sp>
        <p:nvSpPr>
          <p:cNvPr id="6" name="Google Shape;1766;p26">
            <a:extLst>
              <a:ext uri="{FF2B5EF4-FFF2-40B4-BE49-F238E27FC236}">
                <a16:creationId xmlns:a16="http://schemas.microsoft.com/office/drawing/2014/main" id="{8CDA747D-9A2B-42CA-988B-EF6F49C769C7}"/>
              </a:ext>
            </a:extLst>
          </p:cNvPr>
          <p:cNvSpPr/>
          <p:nvPr/>
        </p:nvSpPr>
        <p:spPr>
          <a:xfrm rot="21464125">
            <a:off x="655307" y="284683"/>
            <a:ext cx="963023" cy="10026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3">
              <a:lumMod val="75000"/>
            </a:schemeClr>
          </a:solidFill>
          <a:ln>
            <a:noFill/>
          </a:ln>
        </p:spPr>
        <p:txBody>
          <a:bodyPr spcFirstLastPara="1" wrap="square" lIns="68569" tIns="68569" rIns="68569" bIns="68569" anchor="ctr" anchorCtr="0">
            <a:noAutofit/>
          </a:bodyPr>
          <a:lstStyle/>
          <a:p>
            <a:endParaRPr sz="375" dirty="0">
              <a:solidFill>
                <a:prstClr val="black"/>
              </a:solidFill>
              <a:latin typeface="Times New Roman" panose="02020603050405020304" pitchFamily="18" charset="0"/>
            </a:endParaRPr>
          </a:p>
        </p:txBody>
      </p:sp>
      <p:sp>
        <p:nvSpPr>
          <p:cNvPr id="7" name="Google Shape;1767;p26">
            <a:extLst>
              <a:ext uri="{FF2B5EF4-FFF2-40B4-BE49-F238E27FC236}">
                <a16:creationId xmlns:a16="http://schemas.microsoft.com/office/drawing/2014/main" id="{FF70B85D-AC43-4F3A-94A0-B4BADDF56878}"/>
              </a:ext>
            </a:extLst>
          </p:cNvPr>
          <p:cNvSpPr/>
          <p:nvPr/>
        </p:nvSpPr>
        <p:spPr>
          <a:xfrm rot="4829593">
            <a:off x="7124195" y="273856"/>
            <a:ext cx="1160231" cy="832158"/>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92D050"/>
          </a:solidFill>
          <a:ln>
            <a:noFill/>
          </a:ln>
        </p:spPr>
        <p:txBody>
          <a:bodyPr spcFirstLastPara="1" wrap="square" lIns="68569" tIns="68569" rIns="68569" bIns="68569" anchor="ctr" anchorCtr="0">
            <a:noAutofit/>
          </a:bodyPr>
          <a:lstStyle/>
          <a:p>
            <a:endParaRPr sz="375">
              <a:solidFill>
                <a:prstClr val="black"/>
              </a:solidFill>
              <a:latin typeface="Times New Roman" panose="02020603050405020304" pitchFamily="18" charset="0"/>
            </a:endParaRPr>
          </a:p>
        </p:txBody>
      </p:sp>
      <p:sp>
        <p:nvSpPr>
          <p:cNvPr id="8" name="TextBox 7">
            <a:extLst>
              <a:ext uri="{FF2B5EF4-FFF2-40B4-BE49-F238E27FC236}">
                <a16:creationId xmlns:a16="http://schemas.microsoft.com/office/drawing/2014/main" id="{F04C48D2-1DD6-4A8B-AA47-BA4710F38FBC}"/>
              </a:ext>
            </a:extLst>
          </p:cNvPr>
          <p:cNvSpPr txBox="1"/>
          <p:nvPr/>
        </p:nvSpPr>
        <p:spPr>
          <a:xfrm>
            <a:off x="1215278" y="222907"/>
            <a:ext cx="6049202" cy="1126462"/>
          </a:xfrm>
          <a:prstGeom prst="rect">
            <a:avLst/>
          </a:prstGeom>
          <a:noFill/>
        </p:spPr>
        <p:txBody>
          <a:bodyPr wrap="square" rtlCol="0">
            <a:spAutoFit/>
          </a:bodyPr>
          <a:lstStyle/>
          <a:p>
            <a:pPr algn="ctr">
              <a:lnSpc>
                <a:spcPct val="120000"/>
              </a:lnSpc>
            </a:pPr>
            <a:r>
              <a:rPr lang="vi-VN" sz="2800">
                <a:solidFill>
                  <a:srgbClr val="75BDA7">
                    <a:lumMod val="50000"/>
                  </a:srgbClr>
                </a:solidFill>
                <a:latin typeface="Bahnschrift SemiBold SemiConden" panose="020B0502040204020203" pitchFamily="34" charset="0"/>
              </a:rPr>
              <a:t>	</a:t>
            </a:r>
            <a:r>
              <a:rPr lang="vi-VN" sz="2800">
                <a:latin typeface="Times New Roman" panose="02020603050405020304" pitchFamily="18" charset="0"/>
                <a:cs typeface="Times New Roman" panose="02020603050405020304" pitchFamily="18" charset="0"/>
              </a:rPr>
              <a:t>NHIỆM </a:t>
            </a:r>
            <a:r>
              <a:rPr lang="vi-VN" sz="2800" dirty="0">
                <a:latin typeface="Times New Roman" panose="02020603050405020304" pitchFamily="18" charset="0"/>
                <a:cs typeface="Times New Roman" panose="02020603050405020304" pitchFamily="18" charset="0"/>
              </a:rPr>
              <a:t>VỤ 1:</a:t>
            </a:r>
          </a:p>
          <a:p>
            <a:pPr algn="ctr">
              <a:lnSpc>
                <a:spcPct val="120000"/>
              </a:lnSpc>
            </a:pPr>
            <a:r>
              <a:rPr lang="vi-VN" sz="2800" dirty="0">
                <a:latin typeface="Times New Roman" panose="02020603050405020304" pitchFamily="18" charset="0"/>
                <a:cs typeface="Times New Roman" panose="02020603050405020304" pitchFamily="18" charset="0"/>
              </a:rPr>
              <a:t>CHUYỂN HOÁ NĂNG LƯỢNG</a:t>
            </a:r>
          </a:p>
        </p:txBody>
      </p:sp>
      <p:grpSp>
        <p:nvGrpSpPr>
          <p:cNvPr id="9" name="Google Shape;211;p3">
            <a:extLst>
              <a:ext uri="{FF2B5EF4-FFF2-40B4-BE49-F238E27FC236}">
                <a16:creationId xmlns:a16="http://schemas.microsoft.com/office/drawing/2014/main" id="{648E9DE7-A2F2-4E9E-B789-80D0AE258E59}"/>
              </a:ext>
            </a:extLst>
          </p:cNvPr>
          <p:cNvGrpSpPr/>
          <p:nvPr/>
        </p:nvGrpSpPr>
        <p:grpSpPr>
          <a:xfrm>
            <a:off x="699969" y="181651"/>
            <a:ext cx="333206" cy="298894"/>
            <a:chOff x="2495125" y="2142250"/>
            <a:chExt cx="444275" cy="398525"/>
          </a:xfrm>
        </p:grpSpPr>
        <p:sp>
          <p:nvSpPr>
            <p:cNvPr id="10" name="Google Shape;212;p3">
              <a:extLst>
                <a:ext uri="{FF2B5EF4-FFF2-40B4-BE49-F238E27FC236}">
                  <a16:creationId xmlns:a16="http://schemas.microsoft.com/office/drawing/2014/main" id="{9D9A6D16-3090-4587-ADE5-287D855E21EB}"/>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68569" tIns="68569" rIns="68569" bIns="68569" anchor="ctr" anchorCtr="0">
              <a:noAutofit/>
            </a:bodyPr>
            <a:lstStyle/>
            <a:p>
              <a:endParaRPr sz="1350" dirty="0">
                <a:solidFill>
                  <a:prstClr val="black"/>
                </a:solidFill>
                <a:latin typeface="Times New Roman" panose="02020603050405020304" pitchFamily="18" charset="0"/>
              </a:endParaRPr>
            </a:p>
          </p:txBody>
        </p:sp>
        <p:sp>
          <p:nvSpPr>
            <p:cNvPr id="11" name="Google Shape;213;p3">
              <a:extLst>
                <a:ext uri="{FF2B5EF4-FFF2-40B4-BE49-F238E27FC236}">
                  <a16:creationId xmlns:a16="http://schemas.microsoft.com/office/drawing/2014/main" id="{5F956386-136D-49E9-AE42-0A805EC7EC9B}"/>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grpSp>
      <p:grpSp>
        <p:nvGrpSpPr>
          <p:cNvPr id="12" name="Google Shape;214;p3">
            <a:extLst>
              <a:ext uri="{FF2B5EF4-FFF2-40B4-BE49-F238E27FC236}">
                <a16:creationId xmlns:a16="http://schemas.microsoft.com/office/drawing/2014/main" id="{102A82DF-00CF-4004-9BF3-0112E17089FB}"/>
              </a:ext>
            </a:extLst>
          </p:cNvPr>
          <p:cNvGrpSpPr/>
          <p:nvPr/>
        </p:nvGrpSpPr>
        <p:grpSpPr>
          <a:xfrm>
            <a:off x="7922419" y="3779776"/>
            <a:ext cx="218531" cy="211031"/>
            <a:chOff x="3243875" y="2372825"/>
            <a:chExt cx="291375" cy="281375"/>
          </a:xfrm>
        </p:grpSpPr>
        <p:sp>
          <p:nvSpPr>
            <p:cNvPr id="13" name="Google Shape;215;p3">
              <a:extLst>
                <a:ext uri="{FF2B5EF4-FFF2-40B4-BE49-F238E27FC236}">
                  <a16:creationId xmlns:a16="http://schemas.microsoft.com/office/drawing/2014/main" id="{F096BDAB-D775-4B1B-8D0F-C638B52C2A75}"/>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4" name="Google Shape;216;p3">
              <a:extLst>
                <a:ext uri="{FF2B5EF4-FFF2-40B4-BE49-F238E27FC236}">
                  <a16:creationId xmlns:a16="http://schemas.microsoft.com/office/drawing/2014/main" id="{FC3B66ED-B1FD-4203-8394-9F2AFA412880}"/>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5" name="Google Shape;217;p3">
              <a:extLst>
                <a:ext uri="{FF2B5EF4-FFF2-40B4-BE49-F238E27FC236}">
                  <a16:creationId xmlns:a16="http://schemas.microsoft.com/office/drawing/2014/main" id="{254DCD1F-4A69-4180-B3B4-399298C2ADAD}"/>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6" name="Google Shape;218;p3">
              <a:extLst>
                <a:ext uri="{FF2B5EF4-FFF2-40B4-BE49-F238E27FC236}">
                  <a16:creationId xmlns:a16="http://schemas.microsoft.com/office/drawing/2014/main" id="{6E614D8E-D864-479A-90EC-B03D7178D21B}"/>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7" name="Google Shape;219;p3">
              <a:extLst>
                <a:ext uri="{FF2B5EF4-FFF2-40B4-BE49-F238E27FC236}">
                  <a16:creationId xmlns:a16="http://schemas.microsoft.com/office/drawing/2014/main" id="{A13BA238-ECB5-430F-B5DF-CCE35039B39C}"/>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8" name="Google Shape;220;p3">
              <a:extLst>
                <a:ext uri="{FF2B5EF4-FFF2-40B4-BE49-F238E27FC236}">
                  <a16:creationId xmlns:a16="http://schemas.microsoft.com/office/drawing/2014/main" id="{ABA7282B-E0EC-49EC-AC4F-4FB8D1783A50}"/>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9" name="Google Shape;221;p3">
              <a:extLst>
                <a:ext uri="{FF2B5EF4-FFF2-40B4-BE49-F238E27FC236}">
                  <a16:creationId xmlns:a16="http://schemas.microsoft.com/office/drawing/2014/main" id="{20D2900C-17A1-4063-B5FB-B75F4DAD8E39}"/>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68569" tIns="68569" rIns="68569" bIns="68569" anchor="ctr" anchorCtr="0">
              <a:noAutofit/>
            </a:bodyPr>
            <a:lstStyle/>
            <a:p>
              <a:endParaRPr sz="1350" dirty="0">
                <a:solidFill>
                  <a:prstClr val="black"/>
                </a:solidFill>
                <a:latin typeface="Times New Roman" panose="02020603050405020304" pitchFamily="18" charset="0"/>
              </a:endParaRPr>
            </a:p>
          </p:txBody>
        </p:sp>
        <p:sp>
          <p:nvSpPr>
            <p:cNvPr id="20" name="Google Shape;222;p3">
              <a:extLst>
                <a:ext uri="{FF2B5EF4-FFF2-40B4-BE49-F238E27FC236}">
                  <a16:creationId xmlns:a16="http://schemas.microsoft.com/office/drawing/2014/main" id="{48084099-3DE7-46F8-9767-1D205AD56FC7}"/>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21" name="Google Shape;223;p3">
              <a:extLst>
                <a:ext uri="{FF2B5EF4-FFF2-40B4-BE49-F238E27FC236}">
                  <a16:creationId xmlns:a16="http://schemas.microsoft.com/office/drawing/2014/main" id="{083A1912-2219-4A98-BD7D-D9782915DF81}"/>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22" name="Google Shape;224;p3">
              <a:extLst>
                <a:ext uri="{FF2B5EF4-FFF2-40B4-BE49-F238E27FC236}">
                  <a16:creationId xmlns:a16="http://schemas.microsoft.com/office/drawing/2014/main" id="{A148B64D-9C62-40A3-B5C6-99BB5E136471}"/>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grpSp>
      <p:grpSp>
        <p:nvGrpSpPr>
          <p:cNvPr id="23" name="Google Shape;225;p3">
            <a:extLst>
              <a:ext uri="{FF2B5EF4-FFF2-40B4-BE49-F238E27FC236}">
                <a16:creationId xmlns:a16="http://schemas.microsoft.com/office/drawing/2014/main" id="{B0593916-936C-458A-A49C-0F2C3F2DB45B}"/>
              </a:ext>
            </a:extLst>
          </p:cNvPr>
          <p:cNvGrpSpPr/>
          <p:nvPr/>
        </p:nvGrpSpPr>
        <p:grpSpPr>
          <a:xfrm>
            <a:off x="8011255" y="-469011"/>
            <a:ext cx="125006" cy="126431"/>
            <a:chOff x="4954425" y="2036375"/>
            <a:chExt cx="166675" cy="168575"/>
          </a:xfrm>
        </p:grpSpPr>
        <p:sp>
          <p:nvSpPr>
            <p:cNvPr id="24" name="Google Shape;226;p3">
              <a:extLst>
                <a:ext uri="{FF2B5EF4-FFF2-40B4-BE49-F238E27FC236}">
                  <a16:creationId xmlns:a16="http://schemas.microsoft.com/office/drawing/2014/main" id="{CBB9C158-3CA6-45D7-932E-2664ED5B867D}"/>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25" name="Google Shape;227;p3">
              <a:extLst>
                <a:ext uri="{FF2B5EF4-FFF2-40B4-BE49-F238E27FC236}">
                  <a16:creationId xmlns:a16="http://schemas.microsoft.com/office/drawing/2014/main" id="{0559FDE8-344E-42DF-A2E5-10C16465DC59}"/>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grpSp>
      <p:sp>
        <p:nvSpPr>
          <p:cNvPr id="27" name="Google Shape;229;p3">
            <a:extLst>
              <a:ext uri="{FF2B5EF4-FFF2-40B4-BE49-F238E27FC236}">
                <a16:creationId xmlns:a16="http://schemas.microsoft.com/office/drawing/2014/main" id="{2CA8861A-0960-4822-8EC7-DCD49F69BE9C}"/>
              </a:ext>
            </a:extLst>
          </p:cNvPr>
          <p:cNvSpPr/>
          <p:nvPr/>
        </p:nvSpPr>
        <p:spPr>
          <a:xfrm>
            <a:off x="7312402" y="1912035"/>
            <a:ext cx="65250" cy="46444"/>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grpSp>
        <p:nvGrpSpPr>
          <p:cNvPr id="28" name="Google Shape;230;p3">
            <a:extLst>
              <a:ext uri="{FF2B5EF4-FFF2-40B4-BE49-F238E27FC236}">
                <a16:creationId xmlns:a16="http://schemas.microsoft.com/office/drawing/2014/main" id="{FF95A791-D863-49BE-9455-DE402BB65FD9}"/>
              </a:ext>
            </a:extLst>
          </p:cNvPr>
          <p:cNvGrpSpPr/>
          <p:nvPr/>
        </p:nvGrpSpPr>
        <p:grpSpPr>
          <a:xfrm>
            <a:off x="957683" y="4156917"/>
            <a:ext cx="125006" cy="126431"/>
            <a:chOff x="4954425" y="2036375"/>
            <a:chExt cx="166675" cy="168575"/>
          </a:xfrm>
        </p:grpSpPr>
        <p:sp>
          <p:nvSpPr>
            <p:cNvPr id="29" name="Google Shape;231;p3">
              <a:extLst>
                <a:ext uri="{FF2B5EF4-FFF2-40B4-BE49-F238E27FC236}">
                  <a16:creationId xmlns:a16="http://schemas.microsoft.com/office/drawing/2014/main" id="{52FF443F-7564-41AB-BA87-7FC3D25473B3}"/>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30" name="Google Shape;232;p3">
              <a:extLst>
                <a:ext uri="{FF2B5EF4-FFF2-40B4-BE49-F238E27FC236}">
                  <a16:creationId xmlns:a16="http://schemas.microsoft.com/office/drawing/2014/main" id="{2865EA98-F102-47F4-8E65-1ACBB21114B9}"/>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grpSp>
      <p:sp>
        <p:nvSpPr>
          <p:cNvPr id="34" name="TextBox 33">
            <a:extLst>
              <a:ext uri="{FF2B5EF4-FFF2-40B4-BE49-F238E27FC236}">
                <a16:creationId xmlns:a16="http://schemas.microsoft.com/office/drawing/2014/main" id="{2D792D90-4CD8-1C02-A152-9A33921EAE56}"/>
              </a:ext>
            </a:extLst>
          </p:cNvPr>
          <p:cNvSpPr txBox="1"/>
          <p:nvPr/>
        </p:nvSpPr>
        <p:spPr>
          <a:xfrm>
            <a:off x="515677" y="1199107"/>
            <a:ext cx="6503904" cy="3711785"/>
          </a:xfrm>
          <a:prstGeom prst="rect">
            <a:avLst/>
          </a:prstGeom>
          <a:noFill/>
        </p:spPr>
        <p:txBody>
          <a:bodyPr wrap="square">
            <a:spAutoFit/>
          </a:bodyPr>
          <a:lstStyle/>
          <a:p>
            <a:pPr>
              <a:lnSpc>
                <a:spcPct val="120000"/>
              </a:lnSpc>
            </a:pPr>
            <a:r>
              <a:rPr lang="vi-VN" sz="2800" b="1" dirty="0">
                <a:solidFill>
                  <a:srgbClr val="EF387A"/>
                </a:solidFill>
                <a:latin typeface="Times New Roman" panose="02020603050405020304" pitchFamily="18" charset="0"/>
                <a:cs typeface="Times New Roman" panose="02020603050405020304" pitchFamily="18" charset="0"/>
              </a:rPr>
              <a:t>Yêu cầu </a:t>
            </a:r>
            <a:endParaRPr lang="vi-VN" sz="2800" dirty="0">
              <a:solidFill>
                <a:prstClr val="black"/>
              </a:solidFill>
              <a:latin typeface="Times New Roman" panose="02020603050405020304" pitchFamily="18" charset="0"/>
              <a:cs typeface="Times New Roman" panose="02020603050405020304" pitchFamily="18" charset="0"/>
            </a:endParaRPr>
          </a:p>
          <a:p>
            <a:pPr>
              <a:lnSpc>
                <a:spcPct val="120000"/>
              </a:lnSpc>
            </a:pPr>
            <a:r>
              <a:rPr lang="vi-VN" sz="2800" dirty="0">
                <a:solidFill>
                  <a:srgbClr val="231F20"/>
                </a:solidFill>
                <a:latin typeface="Times New Roman" panose="02020603050405020304" pitchFamily="18" charset="0"/>
                <a:cs typeface="Times New Roman" panose="02020603050405020304" pitchFamily="18" charset="0"/>
              </a:rPr>
              <a:t>– Sử dụng phần mềm mô phỏng quá trình năng lượng được chuyển hoá từ dạng này qua dạng khác. </a:t>
            </a:r>
            <a:endParaRPr lang="vi-VN" sz="2800" dirty="0">
              <a:solidFill>
                <a:prstClr val="black"/>
              </a:solidFill>
              <a:latin typeface="Times New Roman" panose="02020603050405020304" pitchFamily="18" charset="0"/>
              <a:cs typeface="Times New Roman" panose="02020603050405020304" pitchFamily="18" charset="0"/>
            </a:endParaRPr>
          </a:p>
          <a:p>
            <a:pPr>
              <a:lnSpc>
                <a:spcPct val="120000"/>
              </a:lnSpc>
            </a:pPr>
            <a:r>
              <a:rPr lang="vi-VN" sz="2800" dirty="0">
                <a:solidFill>
                  <a:srgbClr val="231F20"/>
                </a:solidFill>
                <a:latin typeface="Times New Roman" panose="02020603050405020304" pitchFamily="18" charset="0"/>
                <a:cs typeface="Times New Roman" panose="02020603050405020304" pitchFamily="18" charset="0"/>
              </a:rPr>
              <a:t>– Kể tên một số dạng năng lượng và nêu ví dụ về quá trình chuyển hoá giữa những dạng năng lượng đó.</a:t>
            </a:r>
            <a:endParaRPr lang="en-US" sz="2800" dirty="0">
              <a:solidFill>
                <a:prstClr val="black"/>
              </a:solidFill>
              <a:latin typeface="Times New Roman" panose="02020603050405020304" pitchFamily="18" charset="0"/>
              <a:cs typeface="Times New Roman" panose="02020603050405020304" pitchFamily="18" charset="0"/>
            </a:endParaRPr>
          </a:p>
        </p:txBody>
      </p:sp>
      <p:pic>
        <p:nvPicPr>
          <p:cNvPr id="36" name="Picture 35">
            <a:extLst>
              <a:ext uri="{FF2B5EF4-FFF2-40B4-BE49-F238E27FC236}">
                <a16:creationId xmlns:a16="http://schemas.microsoft.com/office/drawing/2014/main" id="{5EFB4FC9-E27F-B72F-8216-7AFB0FB57D9D}"/>
              </a:ext>
            </a:extLst>
          </p:cNvPr>
          <p:cNvPicPr>
            <a:picLocks noChangeAspect="1"/>
          </p:cNvPicPr>
          <p:nvPr/>
        </p:nvPicPr>
        <p:blipFill>
          <a:blip r:embed="rId3"/>
          <a:stretch>
            <a:fillRect/>
          </a:stretch>
        </p:blipFill>
        <p:spPr>
          <a:xfrm>
            <a:off x="6877844" y="1912035"/>
            <a:ext cx="1549057" cy="1756994"/>
          </a:xfrm>
          <a:prstGeom prst="rect">
            <a:avLst/>
          </a:prstGeom>
        </p:spPr>
      </p:pic>
    </p:spTree>
    <p:custDataLst>
      <p:tags r:id="rId1"/>
    </p:custDataLst>
    <p:extLst>
      <p:ext uri="{BB962C8B-B14F-4D97-AF65-F5344CB8AC3E}">
        <p14:creationId xmlns:p14="http://schemas.microsoft.com/office/powerpoint/2010/main" val="335841678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9"/>
                                        </p:tgtEl>
                                      </p:cBhvr>
                                      <p:by x="150000" y="150000"/>
                                    </p:animScale>
                                  </p:childTnLst>
                                </p:cTn>
                              </p:par>
                              <p:par>
                                <p:cTn id="7" presetID="6" presetClass="emph" presetSubtype="0" repeatCount="indefinite" fill="hold" nodeType="withEffect">
                                  <p:stCondLst>
                                    <p:cond delay="0"/>
                                  </p:stCondLst>
                                  <p:childTnLst>
                                    <p:animScale>
                                      <p:cBhvr>
                                        <p:cTn id="8" dur="1000" fill="hold"/>
                                        <p:tgtEl>
                                          <p:spTgt spid="28"/>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23"/>
                                        </p:tgtEl>
                                      </p:cBhvr>
                                      <p:by x="150000" y="150000"/>
                                    </p:animScale>
                                  </p:childTnLst>
                                </p:cTn>
                              </p:par>
                              <p:par>
                                <p:cTn id="11" presetID="6" presetClass="emph" presetSubtype="0" repeatCount="indefinite" fill="hold" grpId="0" nodeType="withEffect">
                                  <p:stCondLst>
                                    <p:cond delay="0"/>
                                  </p:stCondLst>
                                  <p:childTnLst>
                                    <p:animScale>
                                      <p:cBhvr>
                                        <p:cTn id="12" dur="1000" fill="hold"/>
                                        <p:tgtEl>
                                          <p:spTgt spid="27"/>
                                        </p:tgtEl>
                                      </p:cBhvr>
                                      <p:by x="150000" y="150000"/>
                                    </p:animScale>
                                  </p:childTnLst>
                                </p:cTn>
                              </p:par>
                              <p:par>
                                <p:cTn id="13" presetID="6" presetClass="emph" presetSubtype="0" repeatCount="indefinite" fill="hold" nodeType="withEffect">
                                  <p:stCondLst>
                                    <p:cond delay="0"/>
                                  </p:stCondLst>
                                  <p:childTnLst>
                                    <p:animScale>
                                      <p:cBhvr>
                                        <p:cTn id="14" dur="1000" fill="hold"/>
                                        <p:tgtEl>
                                          <p:spTgt spid="12"/>
                                        </p:tgtEl>
                                      </p:cBhvr>
                                      <p:by x="150000" y="150000"/>
                                    </p:animScale>
                                  </p:childTnLst>
                                </p:cTn>
                              </p:par>
                              <p:par>
                                <p:cTn id="15" presetID="16" presetClass="entr" presetSubtype="21" fill="hold" grpId="0" nodeType="withEffect">
                                  <p:stCondLst>
                                    <p:cond delay="0"/>
                                  </p:stCondLst>
                                  <p:childTnLst>
                                    <p:set>
                                      <p:cBhvr>
                                        <p:cTn id="16" dur="1" fill="hold">
                                          <p:stCondLst>
                                            <p:cond delay="0"/>
                                          </p:stCondLst>
                                        </p:cTn>
                                        <p:tgtEl>
                                          <p:spTgt spid="6"/>
                                        </p:tgtEl>
                                        <p:attrNameLst>
                                          <p:attrName>style.visibility</p:attrName>
                                        </p:attrNameLst>
                                      </p:cBhvr>
                                      <p:to>
                                        <p:strVal val="visible"/>
                                      </p:to>
                                    </p:set>
                                    <p:animEffect transition="in" filter="barn(inVertical)">
                                      <p:cBhvr>
                                        <p:cTn id="17" dur="500"/>
                                        <p:tgtEl>
                                          <p:spTgt spid="6"/>
                                        </p:tgtEl>
                                      </p:cBhvr>
                                    </p:animEffect>
                                  </p:childTnLst>
                                </p:cTn>
                              </p:par>
                              <p:par>
                                <p:cTn id="18" presetID="16" presetClass="entr" presetSubtype="21" fill="hold" grpId="0" nodeType="withEffect">
                                  <p:stCondLst>
                                    <p:cond delay="0"/>
                                  </p:stCondLst>
                                  <p:childTnLst>
                                    <p:set>
                                      <p:cBhvr>
                                        <p:cTn id="19" dur="1" fill="hold">
                                          <p:stCondLst>
                                            <p:cond delay="0"/>
                                          </p:stCondLst>
                                        </p:cTn>
                                        <p:tgtEl>
                                          <p:spTgt spid="7"/>
                                        </p:tgtEl>
                                        <p:attrNameLst>
                                          <p:attrName>style.visibility</p:attrName>
                                        </p:attrNameLst>
                                      </p:cBhvr>
                                      <p:to>
                                        <p:strVal val="visible"/>
                                      </p:to>
                                    </p:set>
                                    <p:animEffect transition="in" filter="barn(inVertical)">
                                      <p:cBhvr>
                                        <p:cTn id="20" dur="500"/>
                                        <p:tgtEl>
                                          <p:spTgt spid="7"/>
                                        </p:tgtEl>
                                      </p:cBhvr>
                                    </p:animEffect>
                                  </p:childTnLst>
                                </p:cTn>
                              </p:par>
                            </p:childTnLst>
                          </p:cTn>
                        </p:par>
                        <p:par>
                          <p:cTn id="21" fill="hold">
                            <p:stCondLst>
                              <p:cond delay="1000"/>
                            </p:stCondLst>
                            <p:childTnLst>
                              <p:par>
                                <p:cTn id="22" presetID="10" presetClass="entr" presetSubtype="0" fill="hold" grpId="0" nodeType="afterEffect">
                                  <p:stCondLst>
                                    <p:cond delay="0"/>
                                  </p:stCondLst>
                                  <p:childTnLst>
                                    <p:set>
                                      <p:cBhvr>
                                        <p:cTn id="23" dur="1" fill="hold">
                                          <p:stCondLst>
                                            <p:cond delay="0"/>
                                          </p:stCondLst>
                                        </p:cTn>
                                        <p:tgtEl>
                                          <p:spTgt spid="5"/>
                                        </p:tgtEl>
                                        <p:attrNameLst>
                                          <p:attrName>style.visibility</p:attrName>
                                        </p:attrNameLst>
                                      </p:cBhvr>
                                      <p:to>
                                        <p:strVal val="visible"/>
                                      </p:to>
                                    </p:set>
                                    <p:animEffect transition="in" filter="fade">
                                      <p:cBhvr>
                                        <p:cTn id="24" dur="500"/>
                                        <p:tgtEl>
                                          <p:spTgt spid="5"/>
                                        </p:tgtEl>
                                      </p:cBhvr>
                                    </p:animEffect>
                                  </p:childTnLst>
                                </p:cTn>
                              </p:par>
                            </p:childTnLst>
                          </p:cTn>
                        </p:par>
                        <p:par>
                          <p:cTn id="25" fill="hold">
                            <p:stCondLst>
                              <p:cond delay="1500"/>
                            </p:stCondLst>
                            <p:childTnLst>
                              <p:par>
                                <p:cTn id="26" presetID="14" presetClass="entr" presetSubtype="10" fill="hold" grpId="0" nodeType="afterEffect">
                                  <p:stCondLst>
                                    <p:cond delay="0"/>
                                  </p:stCondLst>
                                  <p:childTnLst>
                                    <p:set>
                                      <p:cBhvr>
                                        <p:cTn id="27" dur="1" fill="hold">
                                          <p:stCondLst>
                                            <p:cond delay="0"/>
                                          </p:stCondLst>
                                        </p:cTn>
                                        <p:tgtEl>
                                          <p:spTgt spid="8"/>
                                        </p:tgtEl>
                                        <p:attrNameLst>
                                          <p:attrName>style.visibility</p:attrName>
                                        </p:attrNameLst>
                                      </p:cBhvr>
                                      <p:to>
                                        <p:strVal val="visible"/>
                                      </p:to>
                                    </p:set>
                                    <p:animEffect transition="in" filter="randombar(horizontal)">
                                      <p:cBhvr>
                                        <p:cTn id="28" dur="500"/>
                                        <p:tgtEl>
                                          <p:spTgt spid="8"/>
                                        </p:tgtEl>
                                      </p:cBhvr>
                                    </p:animEffect>
                                  </p:childTnLst>
                                </p:cTn>
                              </p:par>
                            </p:childTnLst>
                          </p:cTn>
                        </p:par>
                      </p:childTnLst>
                    </p:cTn>
                  </p:par>
                  <p:par>
                    <p:cTn id="29" fill="hold">
                      <p:stCondLst>
                        <p:cond delay="indefinite"/>
                      </p:stCondLst>
                      <p:childTnLst>
                        <p:par>
                          <p:cTn id="30" fill="hold">
                            <p:stCondLst>
                              <p:cond delay="0"/>
                            </p:stCondLst>
                            <p:childTnLst>
                              <p:par>
                                <p:cTn id="31" presetID="42" presetClass="entr" presetSubtype="0" fill="hold" grpId="0" nodeType="clickEffect">
                                  <p:stCondLst>
                                    <p:cond delay="0"/>
                                  </p:stCondLst>
                                  <p:childTnLst>
                                    <p:set>
                                      <p:cBhvr>
                                        <p:cTn id="32" dur="1" fill="hold">
                                          <p:stCondLst>
                                            <p:cond delay="0"/>
                                          </p:stCondLst>
                                        </p:cTn>
                                        <p:tgtEl>
                                          <p:spTgt spid="34"/>
                                        </p:tgtEl>
                                        <p:attrNameLst>
                                          <p:attrName>style.visibility</p:attrName>
                                        </p:attrNameLst>
                                      </p:cBhvr>
                                      <p:to>
                                        <p:strVal val="visible"/>
                                      </p:to>
                                    </p:set>
                                    <p:animEffect transition="in" filter="fade">
                                      <p:cBhvr>
                                        <p:cTn id="33" dur="1000"/>
                                        <p:tgtEl>
                                          <p:spTgt spid="34"/>
                                        </p:tgtEl>
                                      </p:cBhvr>
                                    </p:animEffect>
                                    <p:anim calcmode="lin" valueType="num">
                                      <p:cBhvr>
                                        <p:cTn id="34" dur="1000" fill="hold"/>
                                        <p:tgtEl>
                                          <p:spTgt spid="34"/>
                                        </p:tgtEl>
                                        <p:attrNameLst>
                                          <p:attrName>ppt_x</p:attrName>
                                        </p:attrNameLst>
                                      </p:cBhvr>
                                      <p:tavLst>
                                        <p:tav tm="0">
                                          <p:val>
                                            <p:strVal val="#ppt_x"/>
                                          </p:val>
                                        </p:tav>
                                        <p:tav tm="100000">
                                          <p:val>
                                            <p:strVal val="#ppt_x"/>
                                          </p:val>
                                        </p:tav>
                                      </p:tavLst>
                                    </p:anim>
                                    <p:anim calcmode="lin" valueType="num">
                                      <p:cBhvr>
                                        <p:cTn id="35" dur="1000" fill="hold"/>
                                        <p:tgtEl>
                                          <p:spTgt spid="3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animBg="1"/>
      <p:bldP spid="7" grpId="0" animBg="1"/>
      <p:bldP spid="8" grpId="0"/>
      <p:bldP spid="27" grpId="0" animBg="1"/>
      <p:bldP spid="34" grpId="0"/>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Google Shape;1767;p26">
            <a:extLst>
              <a:ext uri="{FF2B5EF4-FFF2-40B4-BE49-F238E27FC236}">
                <a16:creationId xmlns:a16="http://schemas.microsoft.com/office/drawing/2014/main" id="{FF70B85D-AC43-4F3A-94A0-B4BADDF56878}"/>
              </a:ext>
            </a:extLst>
          </p:cNvPr>
          <p:cNvSpPr/>
          <p:nvPr/>
        </p:nvSpPr>
        <p:spPr>
          <a:xfrm rot="857753">
            <a:off x="-83910" y="-281970"/>
            <a:ext cx="6839963" cy="1627477"/>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92D050"/>
          </a:solidFill>
          <a:ln>
            <a:noFill/>
          </a:ln>
        </p:spPr>
        <p:txBody>
          <a:bodyPr spcFirstLastPara="1" wrap="square" lIns="68569" tIns="68569" rIns="68569" bIns="68569" anchor="ctr" anchorCtr="0">
            <a:noAutofit/>
          </a:bodyPr>
          <a:lstStyle/>
          <a:p>
            <a:endParaRPr sz="375">
              <a:solidFill>
                <a:prstClr val="black"/>
              </a:solidFill>
              <a:latin typeface="Times New Roman" panose="02020603050405020304" pitchFamily="18" charset="0"/>
            </a:endParaRPr>
          </a:p>
        </p:txBody>
      </p:sp>
      <p:grpSp>
        <p:nvGrpSpPr>
          <p:cNvPr id="9" name="Google Shape;211;p3">
            <a:extLst>
              <a:ext uri="{FF2B5EF4-FFF2-40B4-BE49-F238E27FC236}">
                <a16:creationId xmlns:a16="http://schemas.microsoft.com/office/drawing/2014/main" id="{648E9DE7-A2F2-4E9E-B789-80D0AE258E59}"/>
              </a:ext>
            </a:extLst>
          </p:cNvPr>
          <p:cNvGrpSpPr/>
          <p:nvPr/>
        </p:nvGrpSpPr>
        <p:grpSpPr>
          <a:xfrm>
            <a:off x="699969" y="181651"/>
            <a:ext cx="333206" cy="298894"/>
            <a:chOff x="2495125" y="2142250"/>
            <a:chExt cx="444275" cy="398525"/>
          </a:xfrm>
        </p:grpSpPr>
        <p:sp>
          <p:nvSpPr>
            <p:cNvPr id="10" name="Google Shape;212;p3">
              <a:extLst>
                <a:ext uri="{FF2B5EF4-FFF2-40B4-BE49-F238E27FC236}">
                  <a16:creationId xmlns:a16="http://schemas.microsoft.com/office/drawing/2014/main" id="{9D9A6D16-3090-4587-ADE5-287D855E21EB}"/>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68569" tIns="68569" rIns="68569" bIns="68569" anchor="ctr" anchorCtr="0">
              <a:noAutofit/>
            </a:bodyPr>
            <a:lstStyle/>
            <a:p>
              <a:endParaRPr sz="1350" dirty="0">
                <a:solidFill>
                  <a:prstClr val="black"/>
                </a:solidFill>
                <a:latin typeface="Times New Roman" panose="02020603050405020304" pitchFamily="18" charset="0"/>
              </a:endParaRPr>
            </a:p>
          </p:txBody>
        </p:sp>
        <p:sp>
          <p:nvSpPr>
            <p:cNvPr id="11" name="Google Shape;213;p3">
              <a:extLst>
                <a:ext uri="{FF2B5EF4-FFF2-40B4-BE49-F238E27FC236}">
                  <a16:creationId xmlns:a16="http://schemas.microsoft.com/office/drawing/2014/main" id="{5F956386-136D-49E9-AE42-0A805EC7EC9B}"/>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grpSp>
      <p:grpSp>
        <p:nvGrpSpPr>
          <p:cNvPr id="12" name="Google Shape;214;p3">
            <a:extLst>
              <a:ext uri="{FF2B5EF4-FFF2-40B4-BE49-F238E27FC236}">
                <a16:creationId xmlns:a16="http://schemas.microsoft.com/office/drawing/2014/main" id="{102A82DF-00CF-4004-9BF3-0112E17089FB}"/>
              </a:ext>
            </a:extLst>
          </p:cNvPr>
          <p:cNvGrpSpPr/>
          <p:nvPr/>
        </p:nvGrpSpPr>
        <p:grpSpPr>
          <a:xfrm>
            <a:off x="7922419" y="3779776"/>
            <a:ext cx="218531" cy="211031"/>
            <a:chOff x="3243875" y="2372825"/>
            <a:chExt cx="291375" cy="281375"/>
          </a:xfrm>
        </p:grpSpPr>
        <p:sp>
          <p:nvSpPr>
            <p:cNvPr id="13" name="Google Shape;215;p3">
              <a:extLst>
                <a:ext uri="{FF2B5EF4-FFF2-40B4-BE49-F238E27FC236}">
                  <a16:creationId xmlns:a16="http://schemas.microsoft.com/office/drawing/2014/main" id="{F096BDAB-D775-4B1B-8D0F-C638B52C2A75}"/>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4" name="Google Shape;216;p3">
              <a:extLst>
                <a:ext uri="{FF2B5EF4-FFF2-40B4-BE49-F238E27FC236}">
                  <a16:creationId xmlns:a16="http://schemas.microsoft.com/office/drawing/2014/main" id="{FC3B66ED-B1FD-4203-8394-9F2AFA412880}"/>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5" name="Google Shape;217;p3">
              <a:extLst>
                <a:ext uri="{FF2B5EF4-FFF2-40B4-BE49-F238E27FC236}">
                  <a16:creationId xmlns:a16="http://schemas.microsoft.com/office/drawing/2014/main" id="{254DCD1F-4A69-4180-B3B4-399298C2ADAD}"/>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6" name="Google Shape;218;p3">
              <a:extLst>
                <a:ext uri="{FF2B5EF4-FFF2-40B4-BE49-F238E27FC236}">
                  <a16:creationId xmlns:a16="http://schemas.microsoft.com/office/drawing/2014/main" id="{6E614D8E-D864-479A-90EC-B03D7178D21B}"/>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7" name="Google Shape;219;p3">
              <a:extLst>
                <a:ext uri="{FF2B5EF4-FFF2-40B4-BE49-F238E27FC236}">
                  <a16:creationId xmlns:a16="http://schemas.microsoft.com/office/drawing/2014/main" id="{A13BA238-ECB5-430F-B5DF-CCE35039B39C}"/>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8" name="Google Shape;220;p3">
              <a:extLst>
                <a:ext uri="{FF2B5EF4-FFF2-40B4-BE49-F238E27FC236}">
                  <a16:creationId xmlns:a16="http://schemas.microsoft.com/office/drawing/2014/main" id="{ABA7282B-E0EC-49EC-AC4F-4FB8D1783A50}"/>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9" name="Google Shape;221;p3">
              <a:extLst>
                <a:ext uri="{FF2B5EF4-FFF2-40B4-BE49-F238E27FC236}">
                  <a16:creationId xmlns:a16="http://schemas.microsoft.com/office/drawing/2014/main" id="{20D2900C-17A1-4063-B5FB-B75F4DAD8E39}"/>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68569" tIns="68569" rIns="68569" bIns="68569" anchor="ctr" anchorCtr="0">
              <a:noAutofit/>
            </a:bodyPr>
            <a:lstStyle/>
            <a:p>
              <a:endParaRPr sz="1350" dirty="0">
                <a:solidFill>
                  <a:prstClr val="black"/>
                </a:solidFill>
                <a:latin typeface="Times New Roman" panose="02020603050405020304" pitchFamily="18" charset="0"/>
              </a:endParaRPr>
            </a:p>
          </p:txBody>
        </p:sp>
        <p:sp>
          <p:nvSpPr>
            <p:cNvPr id="20" name="Google Shape;222;p3">
              <a:extLst>
                <a:ext uri="{FF2B5EF4-FFF2-40B4-BE49-F238E27FC236}">
                  <a16:creationId xmlns:a16="http://schemas.microsoft.com/office/drawing/2014/main" id="{48084099-3DE7-46F8-9767-1D205AD56FC7}"/>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21" name="Google Shape;223;p3">
              <a:extLst>
                <a:ext uri="{FF2B5EF4-FFF2-40B4-BE49-F238E27FC236}">
                  <a16:creationId xmlns:a16="http://schemas.microsoft.com/office/drawing/2014/main" id="{083A1912-2219-4A98-BD7D-D9782915DF81}"/>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22" name="Google Shape;224;p3">
              <a:extLst>
                <a:ext uri="{FF2B5EF4-FFF2-40B4-BE49-F238E27FC236}">
                  <a16:creationId xmlns:a16="http://schemas.microsoft.com/office/drawing/2014/main" id="{A148B64D-9C62-40A3-B5C6-99BB5E136471}"/>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grpSp>
      <p:grpSp>
        <p:nvGrpSpPr>
          <p:cNvPr id="23" name="Google Shape;225;p3">
            <a:extLst>
              <a:ext uri="{FF2B5EF4-FFF2-40B4-BE49-F238E27FC236}">
                <a16:creationId xmlns:a16="http://schemas.microsoft.com/office/drawing/2014/main" id="{B0593916-936C-458A-A49C-0F2C3F2DB45B}"/>
              </a:ext>
            </a:extLst>
          </p:cNvPr>
          <p:cNvGrpSpPr/>
          <p:nvPr/>
        </p:nvGrpSpPr>
        <p:grpSpPr>
          <a:xfrm>
            <a:off x="8011255" y="-469011"/>
            <a:ext cx="125006" cy="126431"/>
            <a:chOff x="4954425" y="2036375"/>
            <a:chExt cx="166675" cy="168575"/>
          </a:xfrm>
        </p:grpSpPr>
        <p:sp>
          <p:nvSpPr>
            <p:cNvPr id="24" name="Google Shape;226;p3">
              <a:extLst>
                <a:ext uri="{FF2B5EF4-FFF2-40B4-BE49-F238E27FC236}">
                  <a16:creationId xmlns:a16="http://schemas.microsoft.com/office/drawing/2014/main" id="{CBB9C158-3CA6-45D7-932E-2664ED5B867D}"/>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25" name="Google Shape;227;p3">
              <a:extLst>
                <a:ext uri="{FF2B5EF4-FFF2-40B4-BE49-F238E27FC236}">
                  <a16:creationId xmlns:a16="http://schemas.microsoft.com/office/drawing/2014/main" id="{0559FDE8-344E-42DF-A2E5-10C16465DC59}"/>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grpSp>
      <p:sp>
        <p:nvSpPr>
          <p:cNvPr id="27" name="Google Shape;229;p3">
            <a:extLst>
              <a:ext uri="{FF2B5EF4-FFF2-40B4-BE49-F238E27FC236}">
                <a16:creationId xmlns:a16="http://schemas.microsoft.com/office/drawing/2014/main" id="{2CA8861A-0960-4822-8EC7-DCD49F69BE9C}"/>
              </a:ext>
            </a:extLst>
          </p:cNvPr>
          <p:cNvSpPr/>
          <p:nvPr/>
        </p:nvSpPr>
        <p:spPr>
          <a:xfrm>
            <a:off x="7312402" y="1912035"/>
            <a:ext cx="65250" cy="46444"/>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grpSp>
        <p:nvGrpSpPr>
          <p:cNvPr id="28" name="Google Shape;230;p3">
            <a:extLst>
              <a:ext uri="{FF2B5EF4-FFF2-40B4-BE49-F238E27FC236}">
                <a16:creationId xmlns:a16="http://schemas.microsoft.com/office/drawing/2014/main" id="{FF95A791-D863-49BE-9455-DE402BB65FD9}"/>
              </a:ext>
            </a:extLst>
          </p:cNvPr>
          <p:cNvGrpSpPr/>
          <p:nvPr/>
        </p:nvGrpSpPr>
        <p:grpSpPr>
          <a:xfrm>
            <a:off x="957683" y="4156917"/>
            <a:ext cx="125006" cy="126431"/>
            <a:chOff x="4954425" y="2036375"/>
            <a:chExt cx="166675" cy="168575"/>
          </a:xfrm>
        </p:grpSpPr>
        <p:sp>
          <p:nvSpPr>
            <p:cNvPr id="29" name="Google Shape;231;p3">
              <a:extLst>
                <a:ext uri="{FF2B5EF4-FFF2-40B4-BE49-F238E27FC236}">
                  <a16:creationId xmlns:a16="http://schemas.microsoft.com/office/drawing/2014/main" id="{52FF443F-7564-41AB-BA87-7FC3D25473B3}"/>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30" name="Google Shape;232;p3">
              <a:extLst>
                <a:ext uri="{FF2B5EF4-FFF2-40B4-BE49-F238E27FC236}">
                  <a16:creationId xmlns:a16="http://schemas.microsoft.com/office/drawing/2014/main" id="{2865EA98-F102-47F4-8E65-1ACBB21114B9}"/>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grpSp>
      <p:sp>
        <p:nvSpPr>
          <p:cNvPr id="2" name="Rectangle 1"/>
          <p:cNvSpPr/>
          <p:nvPr/>
        </p:nvSpPr>
        <p:spPr>
          <a:xfrm>
            <a:off x="1011556" y="249641"/>
            <a:ext cx="4224233" cy="564257"/>
          </a:xfrm>
          <a:prstGeom prst="rect">
            <a:avLst/>
          </a:prstGeom>
        </p:spPr>
        <p:txBody>
          <a:bodyPr wrap="none">
            <a:spAutoFit/>
          </a:bodyPr>
          <a:lstStyle/>
          <a:p>
            <a:pPr lvl="0" algn="just">
              <a:lnSpc>
                <a:spcPct val="120000"/>
              </a:lnSpc>
              <a:spcBef>
                <a:spcPts val="600"/>
              </a:spcBef>
            </a:pPr>
            <a:r>
              <a:rPr lang="en-US" sz="2800" b="1">
                <a:solidFill>
                  <a:srgbClr val="FF0000"/>
                </a:solidFill>
                <a:latin typeface="Times New Roman" panose="02020603050405020304" pitchFamily="18" charset="0"/>
                <a:ea typeface="CIDFont+F3"/>
                <a:cs typeface="Times New Roman" panose="02020603050405020304" pitchFamily="18" charset="0"/>
              </a:rPr>
              <a:t>1. Chuyển hoá năng lượng</a:t>
            </a:r>
            <a:endParaRPr lang="vi-VN" sz="2800" b="1">
              <a:solidFill>
                <a:srgbClr val="FF0000"/>
              </a:solidFill>
              <a:latin typeface="Times New Roman" panose="02020603050405020304" pitchFamily="18" charset="0"/>
              <a:ea typeface="Times New Roman" panose="02020603050405020304" pitchFamily="18" charset="0"/>
            </a:endParaRPr>
          </a:p>
        </p:txBody>
      </p:sp>
      <p:sp>
        <p:nvSpPr>
          <p:cNvPr id="3" name="Rectangle 2"/>
          <p:cNvSpPr/>
          <p:nvPr/>
        </p:nvSpPr>
        <p:spPr>
          <a:xfrm>
            <a:off x="469131" y="853935"/>
            <a:ext cx="7953807" cy="1081322"/>
          </a:xfrm>
          <a:prstGeom prst="rect">
            <a:avLst/>
          </a:prstGeom>
        </p:spPr>
        <p:txBody>
          <a:bodyPr wrap="square">
            <a:spAutoFit/>
          </a:bodyPr>
          <a:lstStyle/>
          <a:p>
            <a:pPr marL="21590" lvl="0" indent="90170" algn="just">
              <a:lnSpc>
                <a:spcPct val="120000"/>
              </a:lnSpc>
              <a:tabLst>
                <a:tab pos="436245" algn="l"/>
              </a:tabLst>
            </a:pPr>
            <a:r>
              <a:rPr lang="en-US" sz="2800" b="1">
                <a:solidFill>
                  <a:srgbClr val="002060"/>
                </a:solidFill>
                <a:latin typeface="Times New Roman" panose="02020603050405020304" pitchFamily="18" charset="0"/>
                <a:ea typeface="Times New Roman" panose="02020603050405020304" pitchFamily="18" charset="0"/>
              </a:rPr>
              <a:t>a) </a:t>
            </a:r>
            <a:r>
              <a:rPr lang="vi-VN" sz="2800" b="1">
                <a:solidFill>
                  <a:srgbClr val="002060"/>
                </a:solidFill>
                <a:latin typeface="Times New Roman" panose="02020603050405020304" pitchFamily="18" charset="0"/>
                <a:ea typeface="Times New Roman" panose="02020603050405020304" pitchFamily="18" charset="0"/>
              </a:rPr>
              <a:t>Mở cửa sổ mô phỏng một số dạng năng lượng và sự chuyển hoá năng lượng</a:t>
            </a:r>
            <a:endParaRPr lang="vi-VN" sz="2800" b="1" i="1">
              <a:solidFill>
                <a:srgbClr val="002060"/>
              </a:solidFill>
              <a:latin typeface="Times New Roman" panose="02020603050405020304" pitchFamily="18" charset="0"/>
              <a:ea typeface="Arial" panose="020B0604020202020204" pitchFamily="34" charset="0"/>
            </a:endParaRPr>
          </a:p>
        </p:txBody>
      </p:sp>
      <p:sp>
        <p:nvSpPr>
          <p:cNvPr id="4" name="Rectangle 3"/>
          <p:cNvSpPr/>
          <p:nvPr/>
        </p:nvSpPr>
        <p:spPr>
          <a:xfrm>
            <a:off x="576594" y="1768117"/>
            <a:ext cx="7390937" cy="1695272"/>
          </a:xfrm>
          <a:prstGeom prst="rect">
            <a:avLst/>
          </a:prstGeom>
        </p:spPr>
        <p:txBody>
          <a:bodyPr wrap="square">
            <a:spAutoFit/>
          </a:bodyPr>
          <a:lstStyle/>
          <a:p>
            <a:pPr lvl="0" indent="190500" algn="just">
              <a:lnSpc>
                <a:spcPct val="124000"/>
              </a:lnSpc>
              <a:spcAft>
                <a:spcPts val="800"/>
              </a:spcAft>
            </a:pPr>
            <a:r>
              <a:rPr lang="vi-VN" sz="2800" u="sng">
                <a:solidFill>
                  <a:prstClr val="black"/>
                </a:solidFill>
                <a:latin typeface="Times New Roman" panose="02020603050405020304" pitchFamily="18" charset="0"/>
                <a:ea typeface="Arial" panose="020B0604020202020204" pitchFamily="34" charset="0"/>
              </a:rPr>
              <a:t>Bước 1</a:t>
            </a:r>
            <a:r>
              <a:rPr lang="vi-VN" sz="2800">
                <a:solidFill>
                  <a:prstClr val="black"/>
                </a:solidFill>
                <a:latin typeface="Times New Roman" panose="02020603050405020304" pitchFamily="18" charset="0"/>
                <a:ea typeface="Arial" panose="020B0604020202020204" pitchFamily="34" charset="0"/>
              </a:rPr>
              <a:t>: Khởi động trình </a:t>
            </a:r>
            <a:r>
              <a:rPr lang="vi-VN" sz="2800">
                <a:solidFill>
                  <a:srgbClr val="1E1F21"/>
                </a:solidFill>
                <a:latin typeface="Times New Roman" panose="02020603050405020304" pitchFamily="18" charset="0"/>
                <a:ea typeface="Arial" panose="020B0604020202020204" pitchFamily="34" charset="0"/>
              </a:rPr>
              <a:t>duyệt web. Nhập </a:t>
            </a:r>
            <a:r>
              <a:rPr lang="vi-VN" sz="2800">
                <a:solidFill>
                  <a:srgbClr val="B5387A"/>
                </a:solidFill>
                <a:latin typeface="Times New Roman" panose="02020603050405020304" pitchFamily="18" charset="0"/>
                <a:ea typeface="Arial" panose="020B0604020202020204" pitchFamily="34" charset="0"/>
              </a:rPr>
              <a:t>https://phet.colorado.edu/ </a:t>
            </a:r>
            <a:r>
              <a:rPr lang="vi-VN" sz="2800">
                <a:solidFill>
                  <a:srgbClr val="1E1F21"/>
                </a:solidFill>
                <a:latin typeface="Times New Roman" panose="02020603050405020304" pitchFamily="18" charset="0"/>
                <a:ea typeface="Arial" panose="020B0604020202020204" pitchFamily="34" charset="0"/>
              </a:rPr>
              <a:t> vào thanh địa chỉ </a:t>
            </a:r>
            <a:r>
              <a:rPr lang="vi-VN" sz="2800">
                <a:solidFill>
                  <a:prstClr val="black"/>
                </a:solidFill>
                <a:latin typeface="Times New Roman" panose="02020603050405020304" pitchFamily="18" charset="0"/>
                <a:ea typeface="Arial" panose="020B0604020202020204" pitchFamily="34" charset="0"/>
              </a:rPr>
              <a:t>để mở trang PhET.</a:t>
            </a:r>
          </a:p>
        </p:txBody>
      </p:sp>
      <p:sp>
        <p:nvSpPr>
          <p:cNvPr id="32" name="Rectangle 31"/>
          <p:cNvSpPr/>
          <p:nvPr/>
        </p:nvSpPr>
        <p:spPr>
          <a:xfrm>
            <a:off x="634427" y="3285352"/>
            <a:ext cx="5462854" cy="1669303"/>
          </a:xfrm>
          <a:prstGeom prst="rect">
            <a:avLst/>
          </a:prstGeom>
        </p:spPr>
        <p:txBody>
          <a:bodyPr wrap="square">
            <a:spAutoFit/>
          </a:bodyPr>
          <a:lstStyle/>
          <a:p>
            <a:pPr algn="just">
              <a:lnSpc>
                <a:spcPct val="122000"/>
              </a:lnSpc>
              <a:spcAft>
                <a:spcPts val="400"/>
              </a:spcAft>
              <a:buClr>
                <a:srgbClr val="000000"/>
              </a:buClr>
              <a:buSzPts val="1000"/>
              <a:tabLst>
                <a:tab pos="400050" algn="l"/>
              </a:tabLst>
            </a:pPr>
            <a:r>
              <a:rPr lang="vi-VN" sz="2800" u="sng">
                <a:solidFill>
                  <a:prstClr val="black"/>
                </a:solidFill>
                <a:latin typeface="Times New Roman" panose="02020603050405020304" pitchFamily="18" charset="0"/>
                <a:ea typeface="Arial" panose="020B0604020202020204" pitchFamily="34" charset="0"/>
                <a:cs typeface="Times New Roman" panose="02020603050405020304" pitchFamily="18" charset="0"/>
              </a:rPr>
              <a:t>Bước 2</a:t>
            </a:r>
            <a:r>
              <a:rPr lang="vi-VN" sz="2800">
                <a:solidFill>
                  <a:prstClr val="black"/>
                </a:solidFill>
                <a:latin typeface="Times New Roman" panose="02020603050405020304" pitchFamily="18" charset="0"/>
                <a:ea typeface="Arial" panose="020B0604020202020204" pitchFamily="34" charset="0"/>
                <a:cs typeface="Times New Roman" panose="02020603050405020304" pitchFamily="18" charset="0"/>
              </a:rPr>
              <a:t>: Di chuyển đến </a:t>
            </a:r>
            <a:r>
              <a:rPr lang="vi-VN" sz="2800">
                <a:solidFill>
                  <a:srgbClr val="1E1F21"/>
                </a:solidFill>
                <a:latin typeface="Times New Roman" panose="02020603050405020304" pitchFamily="18" charset="0"/>
                <a:ea typeface="Arial" panose="020B0604020202020204" pitchFamily="34" charset="0"/>
                <a:cs typeface="Times New Roman" panose="02020603050405020304" pitchFamily="18" charset="0"/>
              </a:rPr>
              <a:t>cuối trang web, chọn ngôn ngữ hiển thị là tiếng Việt (Hình </a:t>
            </a:r>
            <a:r>
              <a:rPr lang="vi-VN" sz="2800">
                <a:solidFill>
                  <a:prstClr val="black"/>
                </a:solidFill>
                <a:latin typeface="Times New Roman" panose="02020603050405020304" pitchFamily="18" charset="0"/>
                <a:ea typeface="Arial" panose="020B0604020202020204" pitchFamily="34" charset="0"/>
                <a:cs typeface="Times New Roman" panose="02020603050405020304" pitchFamily="18" charset="0"/>
              </a:rPr>
              <a:t>6.1).</a:t>
            </a:r>
          </a:p>
        </p:txBody>
      </p:sp>
      <p:pic>
        <p:nvPicPr>
          <p:cNvPr id="33" name="Picture 32"/>
          <p:cNvPicPr>
            <a:picLocks noChangeAspect="1"/>
          </p:cNvPicPr>
          <p:nvPr/>
        </p:nvPicPr>
        <p:blipFill>
          <a:blip r:embed="rId3"/>
          <a:stretch>
            <a:fillRect/>
          </a:stretch>
        </p:blipFill>
        <p:spPr>
          <a:xfrm>
            <a:off x="6155114" y="3317700"/>
            <a:ext cx="2314575" cy="942975"/>
          </a:xfrm>
          <a:prstGeom prst="rect">
            <a:avLst/>
          </a:prstGeom>
        </p:spPr>
      </p:pic>
    </p:spTree>
    <p:custDataLst>
      <p:tags r:id="rId1"/>
    </p:custDataLst>
    <p:extLst>
      <p:ext uri="{BB962C8B-B14F-4D97-AF65-F5344CB8AC3E}">
        <p14:creationId xmlns:p14="http://schemas.microsoft.com/office/powerpoint/2010/main" val="128104791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9"/>
                                        </p:tgtEl>
                                      </p:cBhvr>
                                      <p:by x="150000" y="150000"/>
                                    </p:animScale>
                                  </p:childTnLst>
                                </p:cTn>
                              </p:par>
                              <p:par>
                                <p:cTn id="7" presetID="6" presetClass="emph" presetSubtype="0" repeatCount="indefinite" fill="hold" nodeType="withEffect">
                                  <p:stCondLst>
                                    <p:cond delay="0"/>
                                  </p:stCondLst>
                                  <p:childTnLst>
                                    <p:animScale>
                                      <p:cBhvr>
                                        <p:cTn id="8" dur="1000" fill="hold"/>
                                        <p:tgtEl>
                                          <p:spTgt spid="28"/>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23"/>
                                        </p:tgtEl>
                                      </p:cBhvr>
                                      <p:by x="150000" y="150000"/>
                                    </p:animScale>
                                  </p:childTnLst>
                                </p:cTn>
                              </p:par>
                              <p:par>
                                <p:cTn id="11" presetID="6" presetClass="emph" presetSubtype="0" repeatCount="indefinite" fill="hold" grpId="0" nodeType="withEffect">
                                  <p:stCondLst>
                                    <p:cond delay="0"/>
                                  </p:stCondLst>
                                  <p:childTnLst>
                                    <p:animScale>
                                      <p:cBhvr>
                                        <p:cTn id="12" dur="1000" fill="hold"/>
                                        <p:tgtEl>
                                          <p:spTgt spid="27"/>
                                        </p:tgtEl>
                                      </p:cBhvr>
                                      <p:by x="150000" y="150000"/>
                                    </p:animScale>
                                  </p:childTnLst>
                                </p:cTn>
                              </p:par>
                              <p:par>
                                <p:cTn id="13" presetID="6" presetClass="emph" presetSubtype="0" repeatCount="indefinite" fill="hold" nodeType="withEffect">
                                  <p:stCondLst>
                                    <p:cond delay="0"/>
                                  </p:stCondLst>
                                  <p:childTnLst>
                                    <p:animScale>
                                      <p:cBhvr>
                                        <p:cTn id="14" dur="1000" fill="hold"/>
                                        <p:tgtEl>
                                          <p:spTgt spid="12"/>
                                        </p:tgtEl>
                                      </p:cBhvr>
                                      <p:by x="150000" y="150000"/>
                                    </p:animScale>
                                  </p:childTnLst>
                                </p:cTn>
                              </p:par>
                              <p:par>
                                <p:cTn id="15" presetID="16" presetClass="entr" presetSubtype="21" fill="hold" grpId="0" nodeType="withEffect">
                                  <p:stCondLst>
                                    <p:cond delay="0"/>
                                  </p:stCondLst>
                                  <p:childTnLst>
                                    <p:set>
                                      <p:cBhvr>
                                        <p:cTn id="16" dur="1" fill="hold">
                                          <p:stCondLst>
                                            <p:cond delay="0"/>
                                          </p:stCondLst>
                                        </p:cTn>
                                        <p:tgtEl>
                                          <p:spTgt spid="7"/>
                                        </p:tgtEl>
                                        <p:attrNameLst>
                                          <p:attrName>style.visibility</p:attrName>
                                        </p:attrNameLst>
                                      </p:cBhvr>
                                      <p:to>
                                        <p:strVal val="visible"/>
                                      </p:to>
                                    </p:set>
                                    <p:animEffect transition="in" filter="barn(inVertical)">
                                      <p:cBhvr>
                                        <p:cTn id="17" dur="500"/>
                                        <p:tgtEl>
                                          <p:spTgt spid="7"/>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4" fill="hold" grpId="0" nodeType="clickEffect">
                                  <p:stCondLst>
                                    <p:cond delay="0"/>
                                  </p:stCondLst>
                                  <p:childTnLst>
                                    <p:set>
                                      <p:cBhvr>
                                        <p:cTn id="21" dur="1" fill="hold">
                                          <p:stCondLst>
                                            <p:cond delay="0"/>
                                          </p:stCondLst>
                                        </p:cTn>
                                        <p:tgtEl>
                                          <p:spTgt spid="32"/>
                                        </p:tgtEl>
                                        <p:attrNameLst>
                                          <p:attrName>style.visibility</p:attrName>
                                        </p:attrNameLst>
                                      </p:cBhvr>
                                      <p:to>
                                        <p:strVal val="visible"/>
                                      </p:to>
                                    </p:set>
                                    <p:animEffect transition="in" filter="wipe(down)">
                                      <p:cBhvr>
                                        <p:cTn id="22" dur="500"/>
                                        <p:tgtEl>
                                          <p:spTgt spid="32"/>
                                        </p:tgtEl>
                                      </p:cBhvr>
                                    </p:animEffect>
                                  </p:childTnLst>
                                </p:cTn>
                              </p:par>
                            </p:childTnLst>
                          </p:cTn>
                        </p:par>
                      </p:childTnLst>
                    </p:cTn>
                  </p:par>
                  <p:par>
                    <p:cTn id="23" fill="hold">
                      <p:stCondLst>
                        <p:cond delay="indefinite"/>
                      </p:stCondLst>
                      <p:childTnLst>
                        <p:par>
                          <p:cTn id="24" fill="hold">
                            <p:stCondLst>
                              <p:cond delay="0"/>
                            </p:stCondLst>
                            <p:childTnLst>
                              <p:par>
                                <p:cTn id="25" presetID="2" presetClass="entr" presetSubtype="4" fill="hold" grpId="0" nodeType="clickEffect">
                                  <p:stCondLst>
                                    <p:cond delay="0"/>
                                  </p:stCondLst>
                                  <p:childTnLst>
                                    <p:set>
                                      <p:cBhvr>
                                        <p:cTn id="26" dur="1" fill="hold">
                                          <p:stCondLst>
                                            <p:cond delay="0"/>
                                          </p:stCondLst>
                                        </p:cTn>
                                        <p:tgtEl>
                                          <p:spTgt spid="3"/>
                                        </p:tgtEl>
                                        <p:attrNameLst>
                                          <p:attrName>style.visibility</p:attrName>
                                        </p:attrNameLst>
                                      </p:cBhvr>
                                      <p:to>
                                        <p:strVal val="visible"/>
                                      </p:to>
                                    </p:set>
                                    <p:anim calcmode="lin" valueType="num">
                                      <p:cBhvr additive="base">
                                        <p:cTn id="27" dur="500" fill="hold"/>
                                        <p:tgtEl>
                                          <p:spTgt spid="3"/>
                                        </p:tgtEl>
                                        <p:attrNameLst>
                                          <p:attrName>ppt_x</p:attrName>
                                        </p:attrNameLst>
                                      </p:cBhvr>
                                      <p:tavLst>
                                        <p:tav tm="0">
                                          <p:val>
                                            <p:strVal val="#ppt_x"/>
                                          </p:val>
                                        </p:tav>
                                        <p:tav tm="100000">
                                          <p:val>
                                            <p:strVal val="#ppt_x"/>
                                          </p:val>
                                        </p:tav>
                                      </p:tavLst>
                                    </p:anim>
                                    <p:anim calcmode="lin" valueType="num">
                                      <p:cBhvr additive="base">
                                        <p:cTn id="28" dur="500" fill="hold"/>
                                        <p:tgtEl>
                                          <p:spTgt spid="3"/>
                                        </p:tgtEl>
                                        <p:attrNameLst>
                                          <p:attrName>ppt_y</p:attrName>
                                        </p:attrNameLst>
                                      </p:cBhvr>
                                      <p:tavLst>
                                        <p:tav tm="0">
                                          <p:val>
                                            <p:strVal val="1+#ppt_h/2"/>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42" presetClass="entr" presetSubtype="0" fill="hold" grpId="0" nodeType="clickEffect">
                                  <p:stCondLst>
                                    <p:cond delay="0"/>
                                  </p:stCondLst>
                                  <p:childTnLst>
                                    <p:set>
                                      <p:cBhvr>
                                        <p:cTn id="32" dur="1" fill="hold">
                                          <p:stCondLst>
                                            <p:cond delay="0"/>
                                          </p:stCondLst>
                                        </p:cTn>
                                        <p:tgtEl>
                                          <p:spTgt spid="4"/>
                                        </p:tgtEl>
                                        <p:attrNameLst>
                                          <p:attrName>style.visibility</p:attrName>
                                        </p:attrNameLst>
                                      </p:cBhvr>
                                      <p:to>
                                        <p:strVal val="visible"/>
                                      </p:to>
                                    </p:set>
                                    <p:animEffect transition="in" filter="fade">
                                      <p:cBhvr>
                                        <p:cTn id="33" dur="1000"/>
                                        <p:tgtEl>
                                          <p:spTgt spid="4"/>
                                        </p:tgtEl>
                                      </p:cBhvr>
                                    </p:animEffect>
                                    <p:anim calcmode="lin" valueType="num">
                                      <p:cBhvr>
                                        <p:cTn id="34" dur="1000" fill="hold"/>
                                        <p:tgtEl>
                                          <p:spTgt spid="4"/>
                                        </p:tgtEl>
                                        <p:attrNameLst>
                                          <p:attrName>ppt_x</p:attrName>
                                        </p:attrNameLst>
                                      </p:cBhvr>
                                      <p:tavLst>
                                        <p:tav tm="0">
                                          <p:val>
                                            <p:strVal val="#ppt_x"/>
                                          </p:val>
                                        </p:tav>
                                        <p:tav tm="100000">
                                          <p:val>
                                            <p:strVal val="#ppt_x"/>
                                          </p:val>
                                        </p:tav>
                                      </p:tavLst>
                                    </p:anim>
                                    <p:anim calcmode="lin" valueType="num">
                                      <p:cBhvr>
                                        <p:cTn id="35" dur="1000" fill="hold"/>
                                        <p:tgtEl>
                                          <p:spTgt spid="4"/>
                                        </p:tgtEl>
                                        <p:attrNameLst>
                                          <p:attrName>ppt_y</p:attrName>
                                        </p:attrNameLst>
                                      </p:cBhvr>
                                      <p:tavLst>
                                        <p:tav tm="0">
                                          <p:val>
                                            <p:strVal val="#ppt_y+.1"/>
                                          </p:val>
                                        </p:tav>
                                        <p:tav tm="100000">
                                          <p:val>
                                            <p:strVal val="#ppt_y"/>
                                          </p:val>
                                        </p:tav>
                                      </p:tavLst>
                                    </p:anim>
                                  </p:childTnLst>
                                </p:cTn>
                              </p:par>
                            </p:childTnLst>
                          </p:cTn>
                        </p:par>
                      </p:childTnLst>
                    </p:cTn>
                  </p:par>
                  <p:par>
                    <p:cTn id="36" fill="hold">
                      <p:stCondLst>
                        <p:cond delay="indefinite"/>
                      </p:stCondLst>
                      <p:childTnLst>
                        <p:par>
                          <p:cTn id="37" fill="hold">
                            <p:stCondLst>
                              <p:cond delay="0"/>
                            </p:stCondLst>
                            <p:childTnLst>
                              <p:par>
                                <p:cTn id="38" presetID="16" presetClass="entr" presetSubtype="21" fill="hold" nodeType="clickEffect">
                                  <p:stCondLst>
                                    <p:cond delay="0"/>
                                  </p:stCondLst>
                                  <p:childTnLst>
                                    <p:set>
                                      <p:cBhvr>
                                        <p:cTn id="39" dur="1" fill="hold">
                                          <p:stCondLst>
                                            <p:cond delay="0"/>
                                          </p:stCondLst>
                                        </p:cTn>
                                        <p:tgtEl>
                                          <p:spTgt spid="32">
                                            <p:txEl>
                                              <p:pRg st="0" end="0"/>
                                            </p:txEl>
                                          </p:spTgt>
                                        </p:tgtEl>
                                        <p:attrNameLst>
                                          <p:attrName>style.visibility</p:attrName>
                                        </p:attrNameLst>
                                      </p:cBhvr>
                                      <p:to>
                                        <p:strVal val="visible"/>
                                      </p:to>
                                    </p:set>
                                    <p:animEffect transition="in" filter="barn(inVertical)">
                                      <p:cBhvr>
                                        <p:cTn id="40" dur="500"/>
                                        <p:tgtEl>
                                          <p:spTgt spid="32">
                                            <p:txEl>
                                              <p:pRg st="0" end="0"/>
                                            </p:txEl>
                                          </p:spTgt>
                                        </p:tgtEl>
                                      </p:cBhvr>
                                    </p:animEffect>
                                  </p:childTnLst>
                                </p:cTn>
                              </p:par>
                            </p:childTnLst>
                          </p:cTn>
                        </p:par>
                      </p:childTnLst>
                    </p:cTn>
                  </p:par>
                  <p:par>
                    <p:cTn id="41" fill="hold">
                      <p:stCondLst>
                        <p:cond delay="indefinite"/>
                      </p:stCondLst>
                      <p:childTnLst>
                        <p:par>
                          <p:cTn id="42" fill="hold">
                            <p:stCondLst>
                              <p:cond delay="0"/>
                            </p:stCondLst>
                            <p:childTnLst>
                              <p:par>
                                <p:cTn id="43" presetID="6" presetClass="entr" presetSubtype="16" fill="hold" nodeType="clickEffect">
                                  <p:stCondLst>
                                    <p:cond delay="0"/>
                                  </p:stCondLst>
                                  <p:childTnLst>
                                    <p:set>
                                      <p:cBhvr>
                                        <p:cTn id="44" dur="1" fill="hold">
                                          <p:stCondLst>
                                            <p:cond delay="0"/>
                                          </p:stCondLst>
                                        </p:cTn>
                                        <p:tgtEl>
                                          <p:spTgt spid="33"/>
                                        </p:tgtEl>
                                        <p:attrNameLst>
                                          <p:attrName>style.visibility</p:attrName>
                                        </p:attrNameLst>
                                      </p:cBhvr>
                                      <p:to>
                                        <p:strVal val="visible"/>
                                      </p:to>
                                    </p:set>
                                    <p:animEffect transition="in" filter="circle(in)">
                                      <p:cBhvr>
                                        <p:cTn id="45" dur="2000"/>
                                        <p:tgtEl>
                                          <p:spTgt spid="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27" grpId="0" animBg="1"/>
      <p:bldP spid="3" grpId="0"/>
      <p:bldP spid="4" grpId="0"/>
      <p:bldP spid="32" grpId="0"/>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Google Shape;1767;p26">
            <a:extLst>
              <a:ext uri="{FF2B5EF4-FFF2-40B4-BE49-F238E27FC236}">
                <a16:creationId xmlns:a16="http://schemas.microsoft.com/office/drawing/2014/main" id="{FF70B85D-AC43-4F3A-94A0-B4BADDF56878}"/>
              </a:ext>
            </a:extLst>
          </p:cNvPr>
          <p:cNvSpPr/>
          <p:nvPr/>
        </p:nvSpPr>
        <p:spPr>
          <a:xfrm rot="857753">
            <a:off x="-83910" y="-281970"/>
            <a:ext cx="6839963" cy="1627477"/>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92D050"/>
          </a:solidFill>
          <a:ln>
            <a:noFill/>
          </a:ln>
        </p:spPr>
        <p:txBody>
          <a:bodyPr spcFirstLastPara="1" wrap="square" lIns="68569" tIns="68569" rIns="68569" bIns="68569" anchor="ctr" anchorCtr="0">
            <a:noAutofit/>
          </a:bodyPr>
          <a:lstStyle/>
          <a:p>
            <a:endParaRPr sz="375">
              <a:solidFill>
                <a:prstClr val="black"/>
              </a:solidFill>
              <a:latin typeface="Times New Roman" panose="02020603050405020304" pitchFamily="18" charset="0"/>
            </a:endParaRPr>
          </a:p>
        </p:txBody>
      </p:sp>
      <p:grpSp>
        <p:nvGrpSpPr>
          <p:cNvPr id="9" name="Google Shape;211;p3">
            <a:extLst>
              <a:ext uri="{FF2B5EF4-FFF2-40B4-BE49-F238E27FC236}">
                <a16:creationId xmlns:a16="http://schemas.microsoft.com/office/drawing/2014/main" id="{648E9DE7-A2F2-4E9E-B789-80D0AE258E59}"/>
              </a:ext>
            </a:extLst>
          </p:cNvPr>
          <p:cNvGrpSpPr/>
          <p:nvPr/>
        </p:nvGrpSpPr>
        <p:grpSpPr>
          <a:xfrm>
            <a:off x="699969" y="181651"/>
            <a:ext cx="333206" cy="298894"/>
            <a:chOff x="2495125" y="2142250"/>
            <a:chExt cx="444275" cy="398525"/>
          </a:xfrm>
        </p:grpSpPr>
        <p:sp>
          <p:nvSpPr>
            <p:cNvPr id="10" name="Google Shape;212;p3">
              <a:extLst>
                <a:ext uri="{FF2B5EF4-FFF2-40B4-BE49-F238E27FC236}">
                  <a16:creationId xmlns:a16="http://schemas.microsoft.com/office/drawing/2014/main" id="{9D9A6D16-3090-4587-ADE5-287D855E21EB}"/>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68569" tIns="68569" rIns="68569" bIns="68569" anchor="ctr" anchorCtr="0">
              <a:noAutofit/>
            </a:bodyPr>
            <a:lstStyle/>
            <a:p>
              <a:endParaRPr sz="1350" dirty="0">
                <a:solidFill>
                  <a:prstClr val="black"/>
                </a:solidFill>
                <a:latin typeface="Times New Roman" panose="02020603050405020304" pitchFamily="18" charset="0"/>
              </a:endParaRPr>
            </a:p>
          </p:txBody>
        </p:sp>
        <p:sp>
          <p:nvSpPr>
            <p:cNvPr id="11" name="Google Shape;213;p3">
              <a:extLst>
                <a:ext uri="{FF2B5EF4-FFF2-40B4-BE49-F238E27FC236}">
                  <a16:creationId xmlns:a16="http://schemas.microsoft.com/office/drawing/2014/main" id="{5F956386-136D-49E9-AE42-0A805EC7EC9B}"/>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grpSp>
      <p:grpSp>
        <p:nvGrpSpPr>
          <p:cNvPr id="12" name="Google Shape;214;p3">
            <a:extLst>
              <a:ext uri="{FF2B5EF4-FFF2-40B4-BE49-F238E27FC236}">
                <a16:creationId xmlns:a16="http://schemas.microsoft.com/office/drawing/2014/main" id="{102A82DF-00CF-4004-9BF3-0112E17089FB}"/>
              </a:ext>
            </a:extLst>
          </p:cNvPr>
          <p:cNvGrpSpPr/>
          <p:nvPr/>
        </p:nvGrpSpPr>
        <p:grpSpPr>
          <a:xfrm>
            <a:off x="7922419" y="3779776"/>
            <a:ext cx="218531" cy="211031"/>
            <a:chOff x="3243875" y="2372825"/>
            <a:chExt cx="291375" cy="281375"/>
          </a:xfrm>
        </p:grpSpPr>
        <p:sp>
          <p:nvSpPr>
            <p:cNvPr id="13" name="Google Shape;215;p3">
              <a:extLst>
                <a:ext uri="{FF2B5EF4-FFF2-40B4-BE49-F238E27FC236}">
                  <a16:creationId xmlns:a16="http://schemas.microsoft.com/office/drawing/2014/main" id="{F096BDAB-D775-4B1B-8D0F-C638B52C2A75}"/>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4" name="Google Shape;216;p3">
              <a:extLst>
                <a:ext uri="{FF2B5EF4-FFF2-40B4-BE49-F238E27FC236}">
                  <a16:creationId xmlns:a16="http://schemas.microsoft.com/office/drawing/2014/main" id="{FC3B66ED-B1FD-4203-8394-9F2AFA412880}"/>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5" name="Google Shape;217;p3">
              <a:extLst>
                <a:ext uri="{FF2B5EF4-FFF2-40B4-BE49-F238E27FC236}">
                  <a16:creationId xmlns:a16="http://schemas.microsoft.com/office/drawing/2014/main" id="{254DCD1F-4A69-4180-B3B4-399298C2ADAD}"/>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6" name="Google Shape;218;p3">
              <a:extLst>
                <a:ext uri="{FF2B5EF4-FFF2-40B4-BE49-F238E27FC236}">
                  <a16:creationId xmlns:a16="http://schemas.microsoft.com/office/drawing/2014/main" id="{6E614D8E-D864-479A-90EC-B03D7178D21B}"/>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7" name="Google Shape;219;p3">
              <a:extLst>
                <a:ext uri="{FF2B5EF4-FFF2-40B4-BE49-F238E27FC236}">
                  <a16:creationId xmlns:a16="http://schemas.microsoft.com/office/drawing/2014/main" id="{A13BA238-ECB5-430F-B5DF-CCE35039B39C}"/>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8" name="Google Shape;220;p3">
              <a:extLst>
                <a:ext uri="{FF2B5EF4-FFF2-40B4-BE49-F238E27FC236}">
                  <a16:creationId xmlns:a16="http://schemas.microsoft.com/office/drawing/2014/main" id="{ABA7282B-E0EC-49EC-AC4F-4FB8D1783A50}"/>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9" name="Google Shape;221;p3">
              <a:extLst>
                <a:ext uri="{FF2B5EF4-FFF2-40B4-BE49-F238E27FC236}">
                  <a16:creationId xmlns:a16="http://schemas.microsoft.com/office/drawing/2014/main" id="{20D2900C-17A1-4063-B5FB-B75F4DAD8E39}"/>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68569" tIns="68569" rIns="68569" bIns="68569" anchor="ctr" anchorCtr="0">
              <a:noAutofit/>
            </a:bodyPr>
            <a:lstStyle/>
            <a:p>
              <a:endParaRPr sz="1350" dirty="0">
                <a:solidFill>
                  <a:prstClr val="black"/>
                </a:solidFill>
                <a:latin typeface="Times New Roman" panose="02020603050405020304" pitchFamily="18" charset="0"/>
              </a:endParaRPr>
            </a:p>
          </p:txBody>
        </p:sp>
        <p:sp>
          <p:nvSpPr>
            <p:cNvPr id="20" name="Google Shape;222;p3">
              <a:extLst>
                <a:ext uri="{FF2B5EF4-FFF2-40B4-BE49-F238E27FC236}">
                  <a16:creationId xmlns:a16="http://schemas.microsoft.com/office/drawing/2014/main" id="{48084099-3DE7-46F8-9767-1D205AD56FC7}"/>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21" name="Google Shape;223;p3">
              <a:extLst>
                <a:ext uri="{FF2B5EF4-FFF2-40B4-BE49-F238E27FC236}">
                  <a16:creationId xmlns:a16="http://schemas.microsoft.com/office/drawing/2014/main" id="{083A1912-2219-4A98-BD7D-D9782915DF81}"/>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22" name="Google Shape;224;p3">
              <a:extLst>
                <a:ext uri="{FF2B5EF4-FFF2-40B4-BE49-F238E27FC236}">
                  <a16:creationId xmlns:a16="http://schemas.microsoft.com/office/drawing/2014/main" id="{A148B64D-9C62-40A3-B5C6-99BB5E136471}"/>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grpSp>
      <p:grpSp>
        <p:nvGrpSpPr>
          <p:cNvPr id="23" name="Google Shape;225;p3">
            <a:extLst>
              <a:ext uri="{FF2B5EF4-FFF2-40B4-BE49-F238E27FC236}">
                <a16:creationId xmlns:a16="http://schemas.microsoft.com/office/drawing/2014/main" id="{B0593916-936C-458A-A49C-0F2C3F2DB45B}"/>
              </a:ext>
            </a:extLst>
          </p:cNvPr>
          <p:cNvGrpSpPr/>
          <p:nvPr/>
        </p:nvGrpSpPr>
        <p:grpSpPr>
          <a:xfrm>
            <a:off x="8011255" y="-469011"/>
            <a:ext cx="125006" cy="126431"/>
            <a:chOff x="4954425" y="2036375"/>
            <a:chExt cx="166675" cy="168575"/>
          </a:xfrm>
        </p:grpSpPr>
        <p:sp>
          <p:nvSpPr>
            <p:cNvPr id="24" name="Google Shape;226;p3">
              <a:extLst>
                <a:ext uri="{FF2B5EF4-FFF2-40B4-BE49-F238E27FC236}">
                  <a16:creationId xmlns:a16="http://schemas.microsoft.com/office/drawing/2014/main" id="{CBB9C158-3CA6-45D7-932E-2664ED5B867D}"/>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25" name="Google Shape;227;p3">
              <a:extLst>
                <a:ext uri="{FF2B5EF4-FFF2-40B4-BE49-F238E27FC236}">
                  <a16:creationId xmlns:a16="http://schemas.microsoft.com/office/drawing/2014/main" id="{0559FDE8-344E-42DF-A2E5-10C16465DC59}"/>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grpSp>
      <p:sp>
        <p:nvSpPr>
          <p:cNvPr id="27" name="Google Shape;229;p3">
            <a:extLst>
              <a:ext uri="{FF2B5EF4-FFF2-40B4-BE49-F238E27FC236}">
                <a16:creationId xmlns:a16="http://schemas.microsoft.com/office/drawing/2014/main" id="{2CA8861A-0960-4822-8EC7-DCD49F69BE9C}"/>
              </a:ext>
            </a:extLst>
          </p:cNvPr>
          <p:cNvSpPr/>
          <p:nvPr/>
        </p:nvSpPr>
        <p:spPr>
          <a:xfrm>
            <a:off x="7312402" y="1912035"/>
            <a:ext cx="65250" cy="46444"/>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grpSp>
        <p:nvGrpSpPr>
          <p:cNvPr id="28" name="Google Shape;230;p3">
            <a:extLst>
              <a:ext uri="{FF2B5EF4-FFF2-40B4-BE49-F238E27FC236}">
                <a16:creationId xmlns:a16="http://schemas.microsoft.com/office/drawing/2014/main" id="{FF95A791-D863-49BE-9455-DE402BB65FD9}"/>
              </a:ext>
            </a:extLst>
          </p:cNvPr>
          <p:cNvGrpSpPr/>
          <p:nvPr/>
        </p:nvGrpSpPr>
        <p:grpSpPr>
          <a:xfrm>
            <a:off x="957683" y="4156917"/>
            <a:ext cx="125006" cy="126431"/>
            <a:chOff x="4954425" y="2036375"/>
            <a:chExt cx="166675" cy="168575"/>
          </a:xfrm>
        </p:grpSpPr>
        <p:sp>
          <p:nvSpPr>
            <p:cNvPr id="29" name="Google Shape;231;p3">
              <a:extLst>
                <a:ext uri="{FF2B5EF4-FFF2-40B4-BE49-F238E27FC236}">
                  <a16:creationId xmlns:a16="http://schemas.microsoft.com/office/drawing/2014/main" id="{52FF443F-7564-41AB-BA87-7FC3D25473B3}"/>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30" name="Google Shape;232;p3">
              <a:extLst>
                <a:ext uri="{FF2B5EF4-FFF2-40B4-BE49-F238E27FC236}">
                  <a16:creationId xmlns:a16="http://schemas.microsoft.com/office/drawing/2014/main" id="{2865EA98-F102-47F4-8E65-1ACBB21114B9}"/>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grpSp>
      <p:sp>
        <p:nvSpPr>
          <p:cNvPr id="2" name="Rectangle 1"/>
          <p:cNvSpPr/>
          <p:nvPr/>
        </p:nvSpPr>
        <p:spPr>
          <a:xfrm>
            <a:off x="1011556" y="249641"/>
            <a:ext cx="4224233" cy="564257"/>
          </a:xfrm>
          <a:prstGeom prst="rect">
            <a:avLst/>
          </a:prstGeom>
        </p:spPr>
        <p:txBody>
          <a:bodyPr wrap="none">
            <a:spAutoFit/>
          </a:bodyPr>
          <a:lstStyle/>
          <a:p>
            <a:pPr algn="just">
              <a:lnSpc>
                <a:spcPct val="120000"/>
              </a:lnSpc>
              <a:spcBef>
                <a:spcPts val="600"/>
              </a:spcBef>
            </a:pPr>
            <a:r>
              <a:rPr lang="en-US" sz="2800" b="1">
                <a:solidFill>
                  <a:srgbClr val="FF0000"/>
                </a:solidFill>
                <a:latin typeface="Times New Roman" panose="02020603050405020304" pitchFamily="18" charset="0"/>
                <a:ea typeface="CIDFont+F3"/>
                <a:cs typeface="Times New Roman" panose="02020603050405020304" pitchFamily="18" charset="0"/>
              </a:rPr>
              <a:t>1. Chuyển hoá năng lượng</a:t>
            </a:r>
            <a:endParaRPr lang="vi-VN" sz="2800" b="1">
              <a:solidFill>
                <a:srgbClr val="FF0000"/>
              </a:solidFill>
              <a:latin typeface="Times New Roman" panose="02020603050405020304" pitchFamily="18" charset="0"/>
              <a:ea typeface="Times New Roman" panose="02020603050405020304" pitchFamily="18" charset="0"/>
            </a:endParaRPr>
          </a:p>
        </p:txBody>
      </p:sp>
      <p:sp>
        <p:nvSpPr>
          <p:cNvPr id="3" name="Rectangle 2"/>
          <p:cNvSpPr/>
          <p:nvPr/>
        </p:nvSpPr>
        <p:spPr>
          <a:xfrm>
            <a:off x="433330" y="894513"/>
            <a:ext cx="7953807" cy="1081322"/>
          </a:xfrm>
          <a:prstGeom prst="rect">
            <a:avLst/>
          </a:prstGeom>
        </p:spPr>
        <p:txBody>
          <a:bodyPr wrap="square">
            <a:spAutoFit/>
          </a:bodyPr>
          <a:lstStyle/>
          <a:p>
            <a:pPr marL="21590" indent="90170" algn="just">
              <a:lnSpc>
                <a:spcPct val="120000"/>
              </a:lnSpc>
              <a:tabLst>
                <a:tab pos="436245" algn="l"/>
              </a:tabLst>
            </a:pPr>
            <a:r>
              <a:rPr lang="en-US" sz="2800" b="1">
                <a:solidFill>
                  <a:srgbClr val="002060"/>
                </a:solidFill>
                <a:latin typeface="Times New Roman" panose="02020603050405020304" pitchFamily="18" charset="0"/>
                <a:ea typeface="Times New Roman" panose="02020603050405020304" pitchFamily="18" charset="0"/>
              </a:rPr>
              <a:t>a) </a:t>
            </a:r>
            <a:r>
              <a:rPr lang="vi-VN" sz="2800" b="1">
                <a:solidFill>
                  <a:srgbClr val="002060"/>
                </a:solidFill>
                <a:latin typeface="Times New Roman" panose="02020603050405020304" pitchFamily="18" charset="0"/>
                <a:ea typeface="Times New Roman" panose="02020603050405020304" pitchFamily="18" charset="0"/>
              </a:rPr>
              <a:t>Mở cửa sổ mô phỏng một số dạng năng lượng và sự chuyển hoá năng lượng</a:t>
            </a:r>
            <a:endParaRPr lang="vi-VN" sz="2800" b="1" i="1">
              <a:solidFill>
                <a:srgbClr val="002060"/>
              </a:solidFill>
              <a:latin typeface="Times New Roman" panose="02020603050405020304" pitchFamily="18" charset="0"/>
              <a:ea typeface="Arial" panose="020B0604020202020204" pitchFamily="34" charset="0"/>
            </a:endParaRPr>
          </a:p>
        </p:txBody>
      </p:sp>
      <p:sp>
        <p:nvSpPr>
          <p:cNvPr id="31" name="Rectangle 30"/>
          <p:cNvSpPr/>
          <p:nvPr/>
        </p:nvSpPr>
        <p:spPr>
          <a:xfrm>
            <a:off x="578273" y="2321854"/>
            <a:ext cx="5961850" cy="1143646"/>
          </a:xfrm>
          <a:prstGeom prst="rect">
            <a:avLst/>
          </a:prstGeom>
        </p:spPr>
        <p:txBody>
          <a:bodyPr wrap="square">
            <a:spAutoFit/>
          </a:bodyPr>
          <a:lstStyle/>
          <a:p>
            <a:pPr algn="just">
              <a:lnSpc>
                <a:spcPct val="122000"/>
              </a:lnSpc>
              <a:spcAft>
                <a:spcPts val="400"/>
              </a:spcAft>
              <a:buClr>
                <a:srgbClr val="000000"/>
              </a:buClr>
              <a:buSzPts val="1000"/>
              <a:tabLst>
                <a:tab pos="400050" algn="l"/>
              </a:tabLst>
            </a:pPr>
            <a:r>
              <a:rPr lang="vi-VN" sz="2800" u="sng">
                <a:solidFill>
                  <a:prstClr val="black"/>
                </a:solidFill>
                <a:latin typeface="Times New Roman" panose="02020603050405020304" pitchFamily="18" charset="0"/>
                <a:ea typeface="Arial" panose="020B0604020202020204" pitchFamily="34" charset="0"/>
                <a:cs typeface="Times New Roman" panose="02020603050405020304" pitchFamily="18" charset="0"/>
              </a:rPr>
              <a:t>Bước 3: </a:t>
            </a:r>
            <a:r>
              <a:rPr lang="vi-VN" sz="2800">
                <a:solidFill>
                  <a:prstClr val="black"/>
                </a:solidFill>
                <a:latin typeface="Times New Roman" panose="02020603050405020304" pitchFamily="18" charset="0"/>
                <a:ea typeface="Arial" panose="020B0604020202020204" pitchFamily="34" charset="0"/>
                <a:cs typeface="Times New Roman" panose="02020603050405020304" pitchFamily="18" charset="0"/>
              </a:rPr>
              <a:t>Chọn mục </a:t>
            </a:r>
            <a:r>
              <a:rPr lang="vi-VN" sz="2800" b="1">
                <a:solidFill>
                  <a:prstClr val="black"/>
                </a:solidFill>
                <a:latin typeface="Times New Roman" panose="02020603050405020304" pitchFamily="18" charset="0"/>
                <a:ea typeface="Arial" panose="020B0604020202020204" pitchFamily="34" charset="0"/>
                <a:cs typeface="Times New Roman" panose="02020603050405020304" pitchFamily="18" charset="0"/>
              </a:rPr>
              <a:t>CÁC </a:t>
            </a:r>
            <a:r>
              <a:rPr lang="vi-VN" sz="2800" b="1">
                <a:solidFill>
                  <a:srgbClr val="1E1F21"/>
                </a:solidFill>
                <a:latin typeface="Times New Roman" panose="02020603050405020304" pitchFamily="18" charset="0"/>
                <a:ea typeface="Arial" panose="020B0604020202020204" pitchFamily="34" charset="0"/>
                <a:cs typeface="Times New Roman" panose="02020603050405020304" pitchFamily="18" charset="0"/>
              </a:rPr>
              <a:t>MÔ PHÓNG. </a:t>
            </a:r>
            <a:r>
              <a:rPr lang="vi-VN" sz="2800">
                <a:solidFill>
                  <a:srgbClr val="1E1F21"/>
                </a:solidFill>
                <a:latin typeface="Times New Roman" panose="02020603050405020304" pitchFamily="18" charset="0"/>
                <a:ea typeface="Arial" panose="020B0604020202020204" pitchFamily="34" charset="0"/>
                <a:cs typeface="Times New Roman" panose="02020603050405020304" pitchFamily="18" charset="0"/>
              </a:rPr>
              <a:t>Chọn </a:t>
            </a:r>
            <a:r>
              <a:rPr lang="vi-VN" sz="2800" b="1">
                <a:solidFill>
                  <a:srgbClr val="1E1F21"/>
                </a:solidFill>
                <a:latin typeface="Times New Roman" panose="02020603050405020304" pitchFamily="18" charset="0"/>
                <a:ea typeface="Arial" panose="020B0604020202020204" pitchFamily="34" charset="0"/>
                <a:cs typeface="Times New Roman" panose="02020603050405020304" pitchFamily="18" charset="0"/>
              </a:rPr>
              <a:t>Hoá học </a:t>
            </a:r>
            <a:r>
              <a:rPr lang="vi-VN" sz="2800">
                <a:solidFill>
                  <a:srgbClr val="1E1F21"/>
                </a:solidFill>
                <a:latin typeface="Times New Roman" panose="02020603050405020304" pitchFamily="18" charset="0"/>
                <a:ea typeface="Arial" panose="020B0604020202020204" pitchFamily="34" charset="0"/>
                <a:cs typeface="Times New Roman" panose="02020603050405020304" pitchFamily="18" charset="0"/>
              </a:rPr>
              <a:t>(Hình 6.2).</a:t>
            </a:r>
            <a:endParaRPr lang="vi-VN" sz="2800" b="1" i="1">
              <a:solidFill>
                <a:prstClr val="black"/>
              </a:solidFill>
              <a:latin typeface="Times New Roman" panose="02020603050405020304" pitchFamily="18" charset="0"/>
              <a:ea typeface="Arial" panose="020B0604020202020204" pitchFamily="34" charset="0"/>
              <a:cs typeface="Times New Roman" panose="02020603050405020304" pitchFamily="18" charset="0"/>
            </a:endParaRPr>
          </a:p>
        </p:txBody>
      </p:sp>
      <p:pic>
        <p:nvPicPr>
          <p:cNvPr id="34" name="Picture 33"/>
          <p:cNvPicPr>
            <a:picLocks noChangeAspect="1"/>
          </p:cNvPicPr>
          <p:nvPr/>
        </p:nvPicPr>
        <p:blipFill>
          <a:blip r:embed="rId3"/>
          <a:stretch>
            <a:fillRect/>
          </a:stretch>
        </p:blipFill>
        <p:spPr>
          <a:xfrm>
            <a:off x="6661819" y="1440818"/>
            <a:ext cx="1725318" cy="2194750"/>
          </a:xfrm>
          <a:prstGeom prst="rect">
            <a:avLst/>
          </a:prstGeom>
        </p:spPr>
      </p:pic>
    </p:spTree>
    <p:custDataLst>
      <p:tags r:id="rId1"/>
    </p:custDataLst>
    <p:extLst>
      <p:ext uri="{BB962C8B-B14F-4D97-AF65-F5344CB8AC3E}">
        <p14:creationId xmlns:p14="http://schemas.microsoft.com/office/powerpoint/2010/main" val="7756169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9"/>
                                        </p:tgtEl>
                                      </p:cBhvr>
                                      <p:by x="150000" y="150000"/>
                                    </p:animScale>
                                  </p:childTnLst>
                                </p:cTn>
                              </p:par>
                              <p:par>
                                <p:cTn id="7" presetID="6" presetClass="emph" presetSubtype="0" repeatCount="indefinite" fill="hold" nodeType="withEffect">
                                  <p:stCondLst>
                                    <p:cond delay="0"/>
                                  </p:stCondLst>
                                  <p:childTnLst>
                                    <p:animScale>
                                      <p:cBhvr>
                                        <p:cTn id="8" dur="1000" fill="hold"/>
                                        <p:tgtEl>
                                          <p:spTgt spid="28"/>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23"/>
                                        </p:tgtEl>
                                      </p:cBhvr>
                                      <p:by x="150000" y="150000"/>
                                    </p:animScale>
                                  </p:childTnLst>
                                </p:cTn>
                              </p:par>
                              <p:par>
                                <p:cTn id="11" presetID="6" presetClass="emph" presetSubtype="0" repeatCount="indefinite" fill="hold" grpId="0" nodeType="withEffect">
                                  <p:stCondLst>
                                    <p:cond delay="0"/>
                                  </p:stCondLst>
                                  <p:childTnLst>
                                    <p:animScale>
                                      <p:cBhvr>
                                        <p:cTn id="12" dur="1000" fill="hold"/>
                                        <p:tgtEl>
                                          <p:spTgt spid="27"/>
                                        </p:tgtEl>
                                      </p:cBhvr>
                                      <p:by x="150000" y="150000"/>
                                    </p:animScale>
                                  </p:childTnLst>
                                </p:cTn>
                              </p:par>
                              <p:par>
                                <p:cTn id="13" presetID="6" presetClass="emph" presetSubtype="0" repeatCount="indefinite" fill="hold" nodeType="withEffect">
                                  <p:stCondLst>
                                    <p:cond delay="0"/>
                                  </p:stCondLst>
                                  <p:childTnLst>
                                    <p:animScale>
                                      <p:cBhvr>
                                        <p:cTn id="14" dur="1000" fill="hold"/>
                                        <p:tgtEl>
                                          <p:spTgt spid="12"/>
                                        </p:tgtEl>
                                      </p:cBhvr>
                                      <p:by x="150000" y="150000"/>
                                    </p:animScale>
                                  </p:childTnLst>
                                </p:cTn>
                              </p:par>
                            </p:childTnLst>
                          </p:cTn>
                        </p:par>
                      </p:childTnLst>
                    </p:cTn>
                  </p:par>
                  <p:par>
                    <p:cTn id="15" fill="hold">
                      <p:stCondLst>
                        <p:cond delay="indefinite"/>
                      </p:stCondLst>
                      <p:childTnLst>
                        <p:par>
                          <p:cTn id="16" fill="hold">
                            <p:stCondLst>
                              <p:cond delay="0"/>
                            </p:stCondLst>
                            <p:childTnLst>
                              <p:par>
                                <p:cTn id="17" presetID="16" presetClass="entr" presetSubtype="21" fill="hold" grpId="0" nodeType="clickEffect">
                                  <p:stCondLst>
                                    <p:cond delay="0"/>
                                  </p:stCondLst>
                                  <p:childTnLst>
                                    <p:set>
                                      <p:cBhvr>
                                        <p:cTn id="18" dur="1" fill="hold">
                                          <p:stCondLst>
                                            <p:cond delay="0"/>
                                          </p:stCondLst>
                                        </p:cTn>
                                        <p:tgtEl>
                                          <p:spTgt spid="31"/>
                                        </p:tgtEl>
                                        <p:attrNameLst>
                                          <p:attrName>style.visibility</p:attrName>
                                        </p:attrNameLst>
                                      </p:cBhvr>
                                      <p:to>
                                        <p:strVal val="visible"/>
                                      </p:to>
                                    </p:set>
                                    <p:animEffect transition="in" filter="barn(inVertical)">
                                      <p:cBhvr>
                                        <p:cTn id="19" dur="500"/>
                                        <p:tgtEl>
                                          <p:spTgt spid="31"/>
                                        </p:tgtEl>
                                      </p:cBhvr>
                                    </p:animEffect>
                                  </p:childTnLst>
                                </p:cTn>
                              </p:par>
                            </p:childTnLst>
                          </p:cTn>
                        </p:par>
                      </p:childTnLst>
                    </p:cTn>
                  </p:par>
                  <p:par>
                    <p:cTn id="20" fill="hold">
                      <p:stCondLst>
                        <p:cond delay="indefinite"/>
                      </p:stCondLst>
                      <p:childTnLst>
                        <p:par>
                          <p:cTn id="21" fill="hold">
                            <p:stCondLst>
                              <p:cond delay="0"/>
                            </p:stCondLst>
                            <p:childTnLst>
                              <p:par>
                                <p:cTn id="22" presetID="22" presetClass="entr" presetSubtype="4" fill="hold" nodeType="clickEffect">
                                  <p:stCondLst>
                                    <p:cond delay="0"/>
                                  </p:stCondLst>
                                  <p:childTnLst>
                                    <p:set>
                                      <p:cBhvr>
                                        <p:cTn id="23" dur="1" fill="hold">
                                          <p:stCondLst>
                                            <p:cond delay="0"/>
                                          </p:stCondLst>
                                        </p:cTn>
                                        <p:tgtEl>
                                          <p:spTgt spid="34"/>
                                        </p:tgtEl>
                                        <p:attrNameLst>
                                          <p:attrName>style.visibility</p:attrName>
                                        </p:attrNameLst>
                                      </p:cBhvr>
                                      <p:to>
                                        <p:strVal val="visible"/>
                                      </p:to>
                                    </p:set>
                                    <p:animEffect transition="in" filter="wipe(down)">
                                      <p:cBhvr>
                                        <p:cTn id="24" dur="500"/>
                                        <p:tgtEl>
                                          <p:spTgt spid="3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 grpId="0" animBg="1"/>
      <p:bldP spid="31" grpId="0"/>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Google Shape;1767;p26">
            <a:extLst>
              <a:ext uri="{FF2B5EF4-FFF2-40B4-BE49-F238E27FC236}">
                <a16:creationId xmlns:a16="http://schemas.microsoft.com/office/drawing/2014/main" id="{FF70B85D-AC43-4F3A-94A0-B4BADDF56878}"/>
              </a:ext>
            </a:extLst>
          </p:cNvPr>
          <p:cNvSpPr/>
          <p:nvPr/>
        </p:nvSpPr>
        <p:spPr>
          <a:xfrm rot="857753">
            <a:off x="-83910" y="-281970"/>
            <a:ext cx="6839963" cy="1627477"/>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92D050"/>
          </a:solidFill>
          <a:ln>
            <a:noFill/>
          </a:ln>
        </p:spPr>
        <p:txBody>
          <a:bodyPr spcFirstLastPara="1" wrap="square" lIns="68569" tIns="68569" rIns="68569" bIns="68569" anchor="ctr" anchorCtr="0">
            <a:noAutofit/>
          </a:bodyPr>
          <a:lstStyle/>
          <a:p>
            <a:endParaRPr sz="375">
              <a:solidFill>
                <a:prstClr val="black"/>
              </a:solidFill>
              <a:latin typeface="Times New Roman" panose="02020603050405020304" pitchFamily="18" charset="0"/>
            </a:endParaRPr>
          </a:p>
        </p:txBody>
      </p:sp>
      <p:grpSp>
        <p:nvGrpSpPr>
          <p:cNvPr id="9" name="Google Shape;211;p3">
            <a:extLst>
              <a:ext uri="{FF2B5EF4-FFF2-40B4-BE49-F238E27FC236}">
                <a16:creationId xmlns:a16="http://schemas.microsoft.com/office/drawing/2014/main" id="{648E9DE7-A2F2-4E9E-B789-80D0AE258E59}"/>
              </a:ext>
            </a:extLst>
          </p:cNvPr>
          <p:cNvGrpSpPr/>
          <p:nvPr/>
        </p:nvGrpSpPr>
        <p:grpSpPr>
          <a:xfrm>
            <a:off x="699969" y="181651"/>
            <a:ext cx="333206" cy="298894"/>
            <a:chOff x="2495125" y="2142250"/>
            <a:chExt cx="444275" cy="398525"/>
          </a:xfrm>
        </p:grpSpPr>
        <p:sp>
          <p:nvSpPr>
            <p:cNvPr id="10" name="Google Shape;212;p3">
              <a:extLst>
                <a:ext uri="{FF2B5EF4-FFF2-40B4-BE49-F238E27FC236}">
                  <a16:creationId xmlns:a16="http://schemas.microsoft.com/office/drawing/2014/main" id="{9D9A6D16-3090-4587-ADE5-287D855E21EB}"/>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68569" tIns="68569" rIns="68569" bIns="68569" anchor="ctr" anchorCtr="0">
              <a:noAutofit/>
            </a:bodyPr>
            <a:lstStyle/>
            <a:p>
              <a:endParaRPr sz="1350" dirty="0">
                <a:solidFill>
                  <a:prstClr val="black"/>
                </a:solidFill>
                <a:latin typeface="Times New Roman" panose="02020603050405020304" pitchFamily="18" charset="0"/>
              </a:endParaRPr>
            </a:p>
          </p:txBody>
        </p:sp>
        <p:sp>
          <p:nvSpPr>
            <p:cNvPr id="11" name="Google Shape;213;p3">
              <a:extLst>
                <a:ext uri="{FF2B5EF4-FFF2-40B4-BE49-F238E27FC236}">
                  <a16:creationId xmlns:a16="http://schemas.microsoft.com/office/drawing/2014/main" id="{5F956386-136D-49E9-AE42-0A805EC7EC9B}"/>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grpSp>
      <p:grpSp>
        <p:nvGrpSpPr>
          <p:cNvPr id="12" name="Google Shape;214;p3">
            <a:extLst>
              <a:ext uri="{FF2B5EF4-FFF2-40B4-BE49-F238E27FC236}">
                <a16:creationId xmlns:a16="http://schemas.microsoft.com/office/drawing/2014/main" id="{102A82DF-00CF-4004-9BF3-0112E17089FB}"/>
              </a:ext>
            </a:extLst>
          </p:cNvPr>
          <p:cNvGrpSpPr/>
          <p:nvPr/>
        </p:nvGrpSpPr>
        <p:grpSpPr>
          <a:xfrm>
            <a:off x="7669931" y="4804792"/>
            <a:ext cx="218531" cy="211031"/>
            <a:chOff x="3243875" y="2372825"/>
            <a:chExt cx="291375" cy="281375"/>
          </a:xfrm>
        </p:grpSpPr>
        <p:sp>
          <p:nvSpPr>
            <p:cNvPr id="13" name="Google Shape;215;p3">
              <a:extLst>
                <a:ext uri="{FF2B5EF4-FFF2-40B4-BE49-F238E27FC236}">
                  <a16:creationId xmlns:a16="http://schemas.microsoft.com/office/drawing/2014/main" id="{F096BDAB-D775-4B1B-8D0F-C638B52C2A75}"/>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4" name="Google Shape;216;p3">
              <a:extLst>
                <a:ext uri="{FF2B5EF4-FFF2-40B4-BE49-F238E27FC236}">
                  <a16:creationId xmlns:a16="http://schemas.microsoft.com/office/drawing/2014/main" id="{FC3B66ED-B1FD-4203-8394-9F2AFA412880}"/>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5" name="Google Shape;217;p3">
              <a:extLst>
                <a:ext uri="{FF2B5EF4-FFF2-40B4-BE49-F238E27FC236}">
                  <a16:creationId xmlns:a16="http://schemas.microsoft.com/office/drawing/2014/main" id="{254DCD1F-4A69-4180-B3B4-399298C2ADAD}"/>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6" name="Google Shape;218;p3">
              <a:extLst>
                <a:ext uri="{FF2B5EF4-FFF2-40B4-BE49-F238E27FC236}">
                  <a16:creationId xmlns:a16="http://schemas.microsoft.com/office/drawing/2014/main" id="{6E614D8E-D864-479A-90EC-B03D7178D21B}"/>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7" name="Google Shape;219;p3">
              <a:extLst>
                <a:ext uri="{FF2B5EF4-FFF2-40B4-BE49-F238E27FC236}">
                  <a16:creationId xmlns:a16="http://schemas.microsoft.com/office/drawing/2014/main" id="{A13BA238-ECB5-430F-B5DF-CCE35039B39C}"/>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8" name="Google Shape;220;p3">
              <a:extLst>
                <a:ext uri="{FF2B5EF4-FFF2-40B4-BE49-F238E27FC236}">
                  <a16:creationId xmlns:a16="http://schemas.microsoft.com/office/drawing/2014/main" id="{ABA7282B-E0EC-49EC-AC4F-4FB8D1783A50}"/>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9" name="Google Shape;221;p3">
              <a:extLst>
                <a:ext uri="{FF2B5EF4-FFF2-40B4-BE49-F238E27FC236}">
                  <a16:creationId xmlns:a16="http://schemas.microsoft.com/office/drawing/2014/main" id="{20D2900C-17A1-4063-B5FB-B75F4DAD8E39}"/>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68569" tIns="68569" rIns="68569" bIns="68569" anchor="ctr" anchorCtr="0">
              <a:noAutofit/>
            </a:bodyPr>
            <a:lstStyle/>
            <a:p>
              <a:endParaRPr sz="1350" dirty="0">
                <a:solidFill>
                  <a:prstClr val="black"/>
                </a:solidFill>
                <a:latin typeface="Times New Roman" panose="02020603050405020304" pitchFamily="18" charset="0"/>
              </a:endParaRPr>
            </a:p>
          </p:txBody>
        </p:sp>
        <p:sp>
          <p:nvSpPr>
            <p:cNvPr id="20" name="Google Shape;222;p3">
              <a:extLst>
                <a:ext uri="{FF2B5EF4-FFF2-40B4-BE49-F238E27FC236}">
                  <a16:creationId xmlns:a16="http://schemas.microsoft.com/office/drawing/2014/main" id="{48084099-3DE7-46F8-9767-1D205AD56FC7}"/>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21" name="Google Shape;223;p3">
              <a:extLst>
                <a:ext uri="{FF2B5EF4-FFF2-40B4-BE49-F238E27FC236}">
                  <a16:creationId xmlns:a16="http://schemas.microsoft.com/office/drawing/2014/main" id="{083A1912-2219-4A98-BD7D-D9782915DF81}"/>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22" name="Google Shape;224;p3">
              <a:extLst>
                <a:ext uri="{FF2B5EF4-FFF2-40B4-BE49-F238E27FC236}">
                  <a16:creationId xmlns:a16="http://schemas.microsoft.com/office/drawing/2014/main" id="{A148B64D-9C62-40A3-B5C6-99BB5E136471}"/>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grpSp>
      <p:grpSp>
        <p:nvGrpSpPr>
          <p:cNvPr id="23" name="Google Shape;225;p3">
            <a:extLst>
              <a:ext uri="{FF2B5EF4-FFF2-40B4-BE49-F238E27FC236}">
                <a16:creationId xmlns:a16="http://schemas.microsoft.com/office/drawing/2014/main" id="{B0593916-936C-458A-A49C-0F2C3F2DB45B}"/>
              </a:ext>
            </a:extLst>
          </p:cNvPr>
          <p:cNvGrpSpPr/>
          <p:nvPr/>
        </p:nvGrpSpPr>
        <p:grpSpPr>
          <a:xfrm>
            <a:off x="8011255" y="-469011"/>
            <a:ext cx="125006" cy="126431"/>
            <a:chOff x="4954425" y="2036375"/>
            <a:chExt cx="166675" cy="168575"/>
          </a:xfrm>
        </p:grpSpPr>
        <p:sp>
          <p:nvSpPr>
            <p:cNvPr id="24" name="Google Shape;226;p3">
              <a:extLst>
                <a:ext uri="{FF2B5EF4-FFF2-40B4-BE49-F238E27FC236}">
                  <a16:creationId xmlns:a16="http://schemas.microsoft.com/office/drawing/2014/main" id="{CBB9C158-3CA6-45D7-932E-2664ED5B867D}"/>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25" name="Google Shape;227;p3">
              <a:extLst>
                <a:ext uri="{FF2B5EF4-FFF2-40B4-BE49-F238E27FC236}">
                  <a16:creationId xmlns:a16="http://schemas.microsoft.com/office/drawing/2014/main" id="{0559FDE8-344E-42DF-A2E5-10C16465DC59}"/>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grpSp>
      <p:sp>
        <p:nvSpPr>
          <p:cNvPr id="27" name="Google Shape;229;p3">
            <a:extLst>
              <a:ext uri="{FF2B5EF4-FFF2-40B4-BE49-F238E27FC236}">
                <a16:creationId xmlns:a16="http://schemas.microsoft.com/office/drawing/2014/main" id="{2CA8861A-0960-4822-8EC7-DCD49F69BE9C}"/>
              </a:ext>
            </a:extLst>
          </p:cNvPr>
          <p:cNvSpPr/>
          <p:nvPr/>
        </p:nvSpPr>
        <p:spPr>
          <a:xfrm>
            <a:off x="7312402" y="1912035"/>
            <a:ext cx="65250" cy="46444"/>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grpSp>
        <p:nvGrpSpPr>
          <p:cNvPr id="28" name="Google Shape;230;p3">
            <a:extLst>
              <a:ext uri="{FF2B5EF4-FFF2-40B4-BE49-F238E27FC236}">
                <a16:creationId xmlns:a16="http://schemas.microsoft.com/office/drawing/2014/main" id="{FF95A791-D863-49BE-9455-DE402BB65FD9}"/>
              </a:ext>
            </a:extLst>
          </p:cNvPr>
          <p:cNvGrpSpPr/>
          <p:nvPr/>
        </p:nvGrpSpPr>
        <p:grpSpPr>
          <a:xfrm>
            <a:off x="957683" y="4156917"/>
            <a:ext cx="125006" cy="126431"/>
            <a:chOff x="4954425" y="2036375"/>
            <a:chExt cx="166675" cy="168575"/>
          </a:xfrm>
        </p:grpSpPr>
        <p:sp>
          <p:nvSpPr>
            <p:cNvPr id="29" name="Google Shape;231;p3">
              <a:extLst>
                <a:ext uri="{FF2B5EF4-FFF2-40B4-BE49-F238E27FC236}">
                  <a16:creationId xmlns:a16="http://schemas.microsoft.com/office/drawing/2014/main" id="{52FF443F-7564-41AB-BA87-7FC3D25473B3}"/>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30" name="Google Shape;232;p3">
              <a:extLst>
                <a:ext uri="{FF2B5EF4-FFF2-40B4-BE49-F238E27FC236}">
                  <a16:creationId xmlns:a16="http://schemas.microsoft.com/office/drawing/2014/main" id="{2865EA98-F102-47F4-8E65-1ACBB21114B9}"/>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grpSp>
      <p:sp>
        <p:nvSpPr>
          <p:cNvPr id="2" name="Rectangle 1"/>
          <p:cNvSpPr/>
          <p:nvPr/>
        </p:nvSpPr>
        <p:spPr>
          <a:xfrm>
            <a:off x="1011556" y="249641"/>
            <a:ext cx="4224233" cy="564257"/>
          </a:xfrm>
          <a:prstGeom prst="rect">
            <a:avLst/>
          </a:prstGeom>
        </p:spPr>
        <p:txBody>
          <a:bodyPr wrap="none">
            <a:spAutoFit/>
          </a:bodyPr>
          <a:lstStyle/>
          <a:p>
            <a:pPr algn="just">
              <a:lnSpc>
                <a:spcPct val="120000"/>
              </a:lnSpc>
              <a:spcBef>
                <a:spcPts val="600"/>
              </a:spcBef>
            </a:pPr>
            <a:r>
              <a:rPr lang="en-US" sz="2800" b="1">
                <a:solidFill>
                  <a:srgbClr val="FF0000"/>
                </a:solidFill>
                <a:latin typeface="Times New Roman" panose="02020603050405020304" pitchFamily="18" charset="0"/>
                <a:ea typeface="CIDFont+F3"/>
                <a:cs typeface="Times New Roman" panose="02020603050405020304" pitchFamily="18" charset="0"/>
              </a:rPr>
              <a:t>1. Chuyển hoá năng lượng</a:t>
            </a:r>
            <a:endParaRPr lang="vi-VN" sz="2800" b="1">
              <a:solidFill>
                <a:srgbClr val="FF0000"/>
              </a:solidFill>
              <a:latin typeface="Times New Roman" panose="02020603050405020304" pitchFamily="18" charset="0"/>
              <a:ea typeface="Times New Roman" panose="02020603050405020304" pitchFamily="18" charset="0"/>
            </a:endParaRPr>
          </a:p>
        </p:txBody>
      </p:sp>
      <p:sp>
        <p:nvSpPr>
          <p:cNvPr id="26" name="Rectangle 25"/>
          <p:cNvSpPr/>
          <p:nvPr/>
        </p:nvSpPr>
        <p:spPr>
          <a:xfrm>
            <a:off x="469132" y="1924567"/>
            <a:ext cx="5364596" cy="2720617"/>
          </a:xfrm>
          <a:prstGeom prst="rect">
            <a:avLst/>
          </a:prstGeom>
        </p:spPr>
        <p:txBody>
          <a:bodyPr wrap="square">
            <a:spAutoFit/>
          </a:bodyPr>
          <a:lstStyle/>
          <a:p>
            <a:pPr algn="just">
              <a:lnSpc>
                <a:spcPct val="122000"/>
              </a:lnSpc>
              <a:buClr>
                <a:srgbClr val="000000"/>
              </a:buClr>
              <a:buSzPts val="1000"/>
              <a:tabLst>
                <a:tab pos="396875" algn="l"/>
              </a:tabLst>
            </a:pPr>
            <a:r>
              <a:rPr lang="vi-VN" sz="2800" u="sng">
                <a:solidFill>
                  <a:prstClr val="black"/>
                </a:solidFill>
                <a:latin typeface="Times New Roman" panose="02020603050405020304" pitchFamily="18" charset="0"/>
                <a:ea typeface="Arial" panose="020B0604020202020204" pitchFamily="34" charset="0"/>
                <a:cs typeface="Times New Roman" panose="02020603050405020304" pitchFamily="18" charset="0"/>
              </a:rPr>
              <a:t>Bước 4</a:t>
            </a:r>
            <a:r>
              <a:rPr lang="vi-VN" sz="2800">
                <a:solidFill>
                  <a:prstClr val="black"/>
                </a:solidFill>
                <a:latin typeface="Times New Roman" panose="02020603050405020304" pitchFamily="18" charset="0"/>
                <a:ea typeface="Arial" panose="020B0604020202020204" pitchFamily="34" charset="0"/>
                <a:cs typeface="Times New Roman" panose="02020603050405020304" pitchFamily="18" charset="0"/>
              </a:rPr>
              <a:t>: Nháy chuột vào biểu tượng </a:t>
            </a:r>
            <a:r>
              <a:rPr lang="vi-VN" sz="2800" b="1">
                <a:solidFill>
                  <a:prstClr val="black"/>
                </a:solidFill>
                <a:latin typeface="Times New Roman" panose="02020603050405020304" pitchFamily="18" charset="0"/>
                <a:ea typeface="Arial" panose="020B0604020202020204" pitchFamily="34" charset="0"/>
                <a:cs typeface="Times New Roman" panose="02020603050405020304" pitchFamily="18" charset="0"/>
              </a:rPr>
              <a:t>Các dạng và sự chuyền hoá năng lượng </a:t>
            </a:r>
            <a:r>
              <a:rPr lang="vi-VN" sz="2800">
                <a:solidFill>
                  <a:prstClr val="black"/>
                </a:solidFill>
                <a:latin typeface="Times New Roman" panose="02020603050405020304" pitchFamily="18" charset="0"/>
                <a:ea typeface="Arial" panose="020B0604020202020204" pitchFamily="34" charset="0"/>
                <a:cs typeface="Times New Roman" panose="02020603050405020304" pitchFamily="18" charset="0"/>
              </a:rPr>
              <a:t>để chọn nội dung mô phỏng (Hình 6.3). Nháy chuột vào nút play </a:t>
            </a:r>
            <a:r>
              <a:rPr lang="vi-VN" sz="2800">
                <a:solidFill>
                  <a:srgbClr val="929191"/>
                </a:solidFill>
                <a:latin typeface="Times New Roman" panose="02020603050405020304" pitchFamily="18" charset="0"/>
                <a:ea typeface="Arial" panose="020B0604020202020204" pitchFamily="34" charset="0"/>
                <a:cs typeface="Times New Roman" panose="02020603050405020304" pitchFamily="18" charset="0"/>
              </a:rPr>
              <a:t>O </a:t>
            </a:r>
            <a:r>
              <a:rPr lang="vi-VN" sz="2800">
                <a:solidFill>
                  <a:prstClr val="black"/>
                </a:solidFill>
                <a:latin typeface="Times New Roman" panose="02020603050405020304" pitchFamily="18" charset="0"/>
                <a:ea typeface="Arial" panose="020B0604020202020204" pitchFamily="34" charset="0"/>
                <a:cs typeface="Times New Roman" panose="02020603050405020304" pitchFamily="18" charset="0"/>
              </a:rPr>
              <a:t>để mở cửa sổ tương tác.</a:t>
            </a:r>
          </a:p>
        </p:txBody>
      </p:sp>
      <p:sp>
        <p:nvSpPr>
          <p:cNvPr id="31" name="Rectangle 30"/>
          <p:cNvSpPr/>
          <p:nvPr/>
        </p:nvSpPr>
        <p:spPr>
          <a:xfrm>
            <a:off x="469131" y="853935"/>
            <a:ext cx="7953807" cy="1081322"/>
          </a:xfrm>
          <a:prstGeom prst="rect">
            <a:avLst/>
          </a:prstGeom>
        </p:spPr>
        <p:txBody>
          <a:bodyPr wrap="square">
            <a:spAutoFit/>
          </a:bodyPr>
          <a:lstStyle/>
          <a:p>
            <a:pPr marL="21590" indent="90170" algn="just">
              <a:lnSpc>
                <a:spcPct val="120000"/>
              </a:lnSpc>
              <a:tabLst>
                <a:tab pos="436245" algn="l"/>
              </a:tabLst>
            </a:pPr>
            <a:r>
              <a:rPr lang="en-US" sz="2800" b="1">
                <a:solidFill>
                  <a:srgbClr val="002060"/>
                </a:solidFill>
                <a:latin typeface="Times New Roman" panose="02020603050405020304" pitchFamily="18" charset="0"/>
                <a:ea typeface="Times New Roman" panose="02020603050405020304" pitchFamily="18" charset="0"/>
              </a:rPr>
              <a:t>a) </a:t>
            </a:r>
            <a:r>
              <a:rPr lang="vi-VN" sz="2800" b="1">
                <a:solidFill>
                  <a:srgbClr val="002060"/>
                </a:solidFill>
                <a:latin typeface="Times New Roman" panose="02020603050405020304" pitchFamily="18" charset="0"/>
                <a:ea typeface="Times New Roman" panose="02020603050405020304" pitchFamily="18" charset="0"/>
              </a:rPr>
              <a:t>Mở cửa sổ mô phỏng một số dạng năng lượng và sự chuyển hoá năng lượng</a:t>
            </a:r>
            <a:endParaRPr lang="vi-VN" sz="2800" b="1" i="1">
              <a:solidFill>
                <a:srgbClr val="002060"/>
              </a:solidFill>
              <a:latin typeface="Times New Roman" panose="02020603050405020304" pitchFamily="18" charset="0"/>
              <a:ea typeface="Arial" panose="020B0604020202020204" pitchFamily="34" charset="0"/>
            </a:endParaRPr>
          </a:p>
        </p:txBody>
      </p:sp>
      <p:pic>
        <p:nvPicPr>
          <p:cNvPr id="32" name="Picture 31"/>
          <p:cNvPicPr>
            <a:picLocks noChangeAspect="1"/>
          </p:cNvPicPr>
          <p:nvPr/>
        </p:nvPicPr>
        <p:blipFill>
          <a:blip r:embed="rId3"/>
          <a:stretch>
            <a:fillRect/>
          </a:stretch>
        </p:blipFill>
        <p:spPr>
          <a:xfrm>
            <a:off x="5859786" y="2046565"/>
            <a:ext cx="2276475" cy="2352675"/>
          </a:xfrm>
          <a:prstGeom prst="rect">
            <a:avLst/>
          </a:prstGeom>
        </p:spPr>
      </p:pic>
    </p:spTree>
    <p:custDataLst>
      <p:tags r:id="rId1"/>
    </p:custDataLst>
    <p:extLst>
      <p:ext uri="{BB962C8B-B14F-4D97-AF65-F5344CB8AC3E}">
        <p14:creationId xmlns:p14="http://schemas.microsoft.com/office/powerpoint/2010/main" val="362183158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9"/>
                                        </p:tgtEl>
                                      </p:cBhvr>
                                      <p:by x="150000" y="150000"/>
                                    </p:animScale>
                                  </p:childTnLst>
                                </p:cTn>
                              </p:par>
                              <p:par>
                                <p:cTn id="7" presetID="6" presetClass="emph" presetSubtype="0" repeatCount="indefinite" fill="hold" nodeType="withEffect">
                                  <p:stCondLst>
                                    <p:cond delay="0"/>
                                  </p:stCondLst>
                                  <p:childTnLst>
                                    <p:animScale>
                                      <p:cBhvr>
                                        <p:cTn id="8" dur="1000" fill="hold"/>
                                        <p:tgtEl>
                                          <p:spTgt spid="28"/>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23"/>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12"/>
                                        </p:tgtEl>
                                      </p:cBhvr>
                                      <p:by x="150000" y="150000"/>
                                    </p:animScale>
                                  </p:childTnLst>
                                </p:cTn>
                              </p:par>
                              <p:par>
                                <p:cTn id="13" presetID="16" presetClass="entr" presetSubtype="21" fill="hold" grpId="0" nodeType="withEffect">
                                  <p:stCondLst>
                                    <p:cond delay="0"/>
                                  </p:stCondLst>
                                  <p:childTnLst>
                                    <p:set>
                                      <p:cBhvr>
                                        <p:cTn id="14" dur="1" fill="hold">
                                          <p:stCondLst>
                                            <p:cond delay="0"/>
                                          </p:stCondLst>
                                        </p:cTn>
                                        <p:tgtEl>
                                          <p:spTgt spid="7"/>
                                        </p:tgtEl>
                                        <p:attrNameLst>
                                          <p:attrName>style.visibility</p:attrName>
                                        </p:attrNameLst>
                                      </p:cBhvr>
                                      <p:to>
                                        <p:strVal val="visible"/>
                                      </p:to>
                                    </p:set>
                                    <p:animEffect transition="in" filter="barn(inVertical)">
                                      <p:cBhvr>
                                        <p:cTn id="15" dur="500"/>
                                        <p:tgtEl>
                                          <p:spTgt spid="7"/>
                                        </p:tgtEl>
                                      </p:cBhvr>
                                    </p:animEffect>
                                  </p:childTnLst>
                                </p:cTn>
                              </p:par>
                            </p:childTnLst>
                          </p:cTn>
                        </p:par>
                      </p:childTnLst>
                    </p:cTn>
                  </p:par>
                  <p:par>
                    <p:cTn id="16" fill="hold">
                      <p:stCondLst>
                        <p:cond delay="indefinite"/>
                      </p:stCondLst>
                      <p:childTnLst>
                        <p:par>
                          <p:cTn id="17" fill="hold">
                            <p:stCondLst>
                              <p:cond delay="0"/>
                            </p:stCondLst>
                            <p:childTnLst>
                              <p:par>
                                <p:cTn id="18" presetID="2" presetClass="entr" presetSubtype="4" fill="hold" grpId="0" nodeType="clickEffect">
                                  <p:stCondLst>
                                    <p:cond delay="0"/>
                                  </p:stCondLst>
                                  <p:childTnLst>
                                    <p:set>
                                      <p:cBhvr>
                                        <p:cTn id="19" dur="1" fill="hold">
                                          <p:stCondLst>
                                            <p:cond delay="0"/>
                                          </p:stCondLst>
                                        </p:cTn>
                                        <p:tgtEl>
                                          <p:spTgt spid="31"/>
                                        </p:tgtEl>
                                        <p:attrNameLst>
                                          <p:attrName>style.visibility</p:attrName>
                                        </p:attrNameLst>
                                      </p:cBhvr>
                                      <p:to>
                                        <p:strVal val="visible"/>
                                      </p:to>
                                    </p:set>
                                    <p:anim calcmode="lin" valueType="num">
                                      <p:cBhvr additive="base">
                                        <p:cTn id="20" dur="500" fill="hold"/>
                                        <p:tgtEl>
                                          <p:spTgt spid="31"/>
                                        </p:tgtEl>
                                        <p:attrNameLst>
                                          <p:attrName>ppt_x</p:attrName>
                                        </p:attrNameLst>
                                      </p:cBhvr>
                                      <p:tavLst>
                                        <p:tav tm="0">
                                          <p:val>
                                            <p:strVal val="#ppt_x"/>
                                          </p:val>
                                        </p:tav>
                                        <p:tav tm="100000">
                                          <p:val>
                                            <p:strVal val="#ppt_x"/>
                                          </p:val>
                                        </p:tav>
                                      </p:tavLst>
                                    </p:anim>
                                    <p:anim calcmode="lin" valueType="num">
                                      <p:cBhvr additive="base">
                                        <p:cTn id="21" dur="500" fill="hold"/>
                                        <p:tgtEl>
                                          <p:spTgt spid="31"/>
                                        </p:tgtEl>
                                        <p:attrNameLst>
                                          <p:attrName>ppt_y</p:attrName>
                                        </p:attrNameLst>
                                      </p:cBhvr>
                                      <p:tavLst>
                                        <p:tav tm="0">
                                          <p:val>
                                            <p:strVal val="1+#ppt_h/2"/>
                                          </p:val>
                                        </p:tav>
                                        <p:tav tm="100000">
                                          <p:val>
                                            <p:strVal val="#ppt_y"/>
                                          </p:val>
                                        </p:tav>
                                      </p:tavLst>
                                    </p:anim>
                                  </p:childTnLst>
                                </p:cTn>
                              </p:par>
                            </p:childTnLst>
                          </p:cTn>
                        </p:par>
                      </p:childTnLst>
                    </p:cTn>
                  </p:par>
                  <p:par>
                    <p:cTn id="22" fill="hold">
                      <p:stCondLst>
                        <p:cond delay="indefinite"/>
                      </p:stCondLst>
                      <p:childTnLst>
                        <p:par>
                          <p:cTn id="23" fill="hold">
                            <p:stCondLst>
                              <p:cond delay="0"/>
                            </p:stCondLst>
                            <p:childTnLst>
                              <p:par>
                                <p:cTn id="24" presetID="22" presetClass="entr" presetSubtype="4" fill="hold" grpId="0" nodeType="clickEffect">
                                  <p:stCondLst>
                                    <p:cond delay="0"/>
                                  </p:stCondLst>
                                  <p:childTnLst>
                                    <p:set>
                                      <p:cBhvr>
                                        <p:cTn id="25" dur="1" fill="hold">
                                          <p:stCondLst>
                                            <p:cond delay="0"/>
                                          </p:stCondLst>
                                        </p:cTn>
                                        <p:tgtEl>
                                          <p:spTgt spid="26"/>
                                        </p:tgtEl>
                                        <p:attrNameLst>
                                          <p:attrName>style.visibility</p:attrName>
                                        </p:attrNameLst>
                                      </p:cBhvr>
                                      <p:to>
                                        <p:strVal val="visible"/>
                                      </p:to>
                                    </p:set>
                                    <p:animEffect transition="in" filter="wipe(down)">
                                      <p:cBhvr>
                                        <p:cTn id="26" dur="500"/>
                                        <p:tgtEl>
                                          <p:spTgt spid="26"/>
                                        </p:tgtEl>
                                      </p:cBhvr>
                                    </p:animEffect>
                                  </p:childTnLst>
                                </p:cTn>
                              </p:par>
                            </p:childTnLst>
                          </p:cTn>
                        </p:par>
                      </p:childTnLst>
                    </p:cTn>
                  </p:par>
                  <p:par>
                    <p:cTn id="27" fill="hold">
                      <p:stCondLst>
                        <p:cond delay="indefinite"/>
                      </p:stCondLst>
                      <p:childTnLst>
                        <p:par>
                          <p:cTn id="28" fill="hold">
                            <p:stCondLst>
                              <p:cond delay="0"/>
                            </p:stCondLst>
                            <p:childTnLst>
                              <p:par>
                                <p:cTn id="29" presetID="22" presetClass="entr" presetSubtype="4" fill="hold" nodeType="clickEffect">
                                  <p:stCondLst>
                                    <p:cond delay="0"/>
                                  </p:stCondLst>
                                  <p:childTnLst>
                                    <p:set>
                                      <p:cBhvr>
                                        <p:cTn id="30" dur="1" fill="hold">
                                          <p:stCondLst>
                                            <p:cond delay="0"/>
                                          </p:stCondLst>
                                        </p:cTn>
                                        <p:tgtEl>
                                          <p:spTgt spid="32"/>
                                        </p:tgtEl>
                                        <p:attrNameLst>
                                          <p:attrName>style.visibility</p:attrName>
                                        </p:attrNameLst>
                                      </p:cBhvr>
                                      <p:to>
                                        <p:strVal val="visible"/>
                                      </p:to>
                                    </p:set>
                                    <p:animEffect transition="in" filter="wipe(down)">
                                      <p:cBhvr>
                                        <p:cTn id="31" dur="500"/>
                                        <p:tgtEl>
                                          <p:spTgt spid="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26" grpId="0"/>
      <p:bldP spid="31" grpId="0"/>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Google Shape;1767;p26">
            <a:extLst>
              <a:ext uri="{FF2B5EF4-FFF2-40B4-BE49-F238E27FC236}">
                <a16:creationId xmlns:a16="http://schemas.microsoft.com/office/drawing/2014/main" id="{FF70B85D-AC43-4F3A-94A0-B4BADDF56878}"/>
              </a:ext>
            </a:extLst>
          </p:cNvPr>
          <p:cNvSpPr/>
          <p:nvPr/>
        </p:nvSpPr>
        <p:spPr>
          <a:xfrm rot="857753">
            <a:off x="-83910" y="-281970"/>
            <a:ext cx="6839963" cy="1627477"/>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92D050"/>
          </a:solidFill>
          <a:ln>
            <a:noFill/>
          </a:ln>
        </p:spPr>
        <p:txBody>
          <a:bodyPr spcFirstLastPara="1" wrap="square" lIns="68569" tIns="68569" rIns="68569" bIns="68569" anchor="ctr" anchorCtr="0">
            <a:noAutofit/>
          </a:bodyPr>
          <a:lstStyle/>
          <a:p>
            <a:endParaRPr sz="375">
              <a:solidFill>
                <a:prstClr val="black"/>
              </a:solidFill>
              <a:latin typeface="Times New Roman" panose="02020603050405020304" pitchFamily="18" charset="0"/>
            </a:endParaRPr>
          </a:p>
        </p:txBody>
      </p:sp>
      <p:grpSp>
        <p:nvGrpSpPr>
          <p:cNvPr id="9" name="Google Shape;211;p3">
            <a:extLst>
              <a:ext uri="{FF2B5EF4-FFF2-40B4-BE49-F238E27FC236}">
                <a16:creationId xmlns:a16="http://schemas.microsoft.com/office/drawing/2014/main" id="{648E9DE7-A2F2-4E9E-B789-80D0AE258E59}"/>
              </a:ext>
            </a:extLst>
          </p:cNvPr>
          <p:cNvGrpSpPr/>
          <p:nvPr/>
        </p:nvGrpSpPr>
        <p:grpSpPr>
          <a:xfrm>
            <a:off x="699969" y="181651"/>
            <a:ext cx="333206" cy="298894"/>
            <a:chOff x="2495125" y="2142250"/>
            <a:chExt cx="444275" cy="398525"/>
          </a:xfrm>
        </p:grpSpPr>
        <p:sp>
          <p:nvSpPr>
            <p:cNvPr id="10" name="Google Shape;212;p3">
              <a:extLst>
                <a:ext uri="{FF2B5EF4-FFF2-40B4-BE49-F238E27FC236}">
                  <a16:creationId xmlns:a16="http://schemas.microsoft.com/office/drawing/2014/main" id="{9D9A6D16-3090-4587-ADE5-287D855E21EB}"/>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68569" tIns="68569" rIns="68569" bIns="68569" anchor="ctr" anchorCtr="0">
              <a:noAutofit/>
            </a:bodyPr>
            <a:lstStyle/>
            <a:p>
              <a:endParaRPr sz="1350" dirty="0">
                <a:solidFill>
                  <a:prstClr val="black"/>
                </a:solidFill>
                <a:latin typeface="Times New Roman" panose="02020603050405020304" pitchFamily="18" charset="0"/>
              </a:endParaRPr>
            </a:p>
          </p:txBody>
        </p:sp>
        <p:sp>
          <p:nvSpPr>
            <p:cNvPr id="11" name="Google Shape;213;p3">
              <a:extLst>
                <a:ext uri="{FF2B5EF4-FFF2-40B4-BE49-F238E27FC236}">
                  <a16:creationId xmlns:a16="http://schemas.microsoft.com/office/drawing/2014/main" id="{5F956386-136D-49E9-AE42-0A805EC7EC9B}"/>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grpSp>
      <p:grpSp>
        <p:nvGrpSpPr>
          <p:cNvPr id="12" name="Google Shape;214;p3">
            <a:extLst>
              <a:ext uri="{FF2B5EF4-FFF2-40B4-BE49-F238E27FC236}">
                <a16:creationId xmlns:a16="http://schemas.microsoft.com/office/drawing/2014/main" id="{102A82DF-00CF-4004-9BF3-0112E17089FB}"/>
              </a:ext>
            </a:extLst>
          </p:cNvPr>
          <p:cNvGrpSpPr/>
          <p:nvPr/>
        </p:nvGrpSpPr>
        <p:grpSpPr>
          <a:xfrm>
            <a:off x="7922419" y="3779776"/>
            <a:ext cx="218531" cy="211031"/>
            <a:chOff x="3243875" y="2372825"/>
            <a:chExt cx="291375" cy="281375"/>
          </a:xfrm>
        </p:grpSpPr>
        <p:sp>
          <p:nvSpPr>
            <p:cNvPr id="13" name="Google Shape;215;p3">
              <a:extLst>
                <a:ext uri="{FF2B5EF4-FFF2-40B4-BE49-F238E27FC236}">
                  <a16:creationId xmlns:a16="http://schemas.microsoft.com/office/drawing/2014/main" id="{F096BDAB-D775-4B1B-8D0F-C638B52C2A75}"/>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4" name="Google Shape;216;p3">
              <a:extLst>
                <a:ext uri="{FF2B5EF4-FFF2-40B4-BE49-F238E27FC236}">
                  <a16:creationId xmlns:a16="http://schemas.microsoft.com/office/drawing/2014/main" id="{FC3B66ED-B1FD-4203-8394-9F2AFA412880}"/>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5" name="Google Shape;217;p3">
              <a:extLst>
                <a:ext uri="{FF2B5EF4-FFF2-40B4-BE49-F238E27FC236}">
                  <a16:creationId xmlns:a16="http://schemas.microsoft.com/office/drawing/2014/main" id="{254DCD1F-4A69-4180-B3B4-399298C2ADAD}"/>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6" name="Google Shape;218;p3">
              <a:extLst>
                <a:ext uri="{FF2B5EF4-FFF2-40B4-BE49-F238E27FC236}">
                  <a16:creationId xmlns:a16="http://schemas.microsoft.com/office/drawing/2014/main" id="{6E614D8E-D864-479A-90EC-B03D7178D21B}"/>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7" name="Google Shape;219;p3">
              <a:extLst>
                <a:ext uri="{FF2B5EF4-FFF2-40B4-BE49-F238E27FC236}">
                  <a16:creationId xmlns:a16="http://schemas.microsoft.com/office/drawing/2014/main" id="{A13BA238-ECB5-430F-B5DF-CCE35039B39C}"/>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8" name="Google Shape;220;p3">
              <a:extLst>
                <a:ext uri="{FF2B5EF4-FFF2-40B4-BE49-F238E27FC236}">
                  <a16:creationId xmlns:a16="http://schemas.microsoft.com/office/drawing/2014/main" id="{ABA7282B-E0EC-49EC-AC4F-4FB8D1783A50}"/>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9" name="Google Shape;221;p3">
              <a:extLst>
                <a:ext uri="{FF2B5EF4-FFF2-40B4-BE49-F238E27FC236}">
                  <a16:creationId xmlns:a16="http://schemas.microsoft.com/office/drawing/2014/main" id="{20D2900C-17A1-4063-B5FB-B75F4DAD8E39}"/>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68569" tIns="68569" rIns="68569" bIns="68569" anchor="ctr" anchorCtr="0">
              <a:noAutofit/>
            </a:bodyPr>
            <a:lstStyle/>
            <a:p>
              <a:endParaRPr sz="1350" dirty="0">
                <a:solidFill>
                  <a:prstClr val="black"/>
                </a:solidFill>
                <a:latin typeface="Times New Roman" panose="02020603050405020304" pitchFamily="18" charset="0"/>
              </a:endParaRPr>
            </a:p>
          </p:txBody>
        </p:sp>
        <p:sp>
          <p:nvSpPr>
            <p:cNvPr id="20" name="Google Shape;222;p3">
              <a:extLst>
                <a:ext uri="{FF2B5EF4-FFF2-40B4-BE49-F238E27FC236}">
                  <a16:creationId xmlns:a16="http://schemas.microsoft.com/office/drawing/2014/main" id="{48084099-3DE7-46F8-9767-1D205AD56FC7}"/>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21" name="Google Shape;223;p3">
              <a:extLst>
                <a:ext uri="{FF2B5EF4-FFF2-40B4-BE49-F238E27FC236}">
                  <a16:creationId xmlns:a16="http://schemas.microsoft.com/office/drawing/2014/main" id="{083A1912-2219-4A98-BD7D-D9782915DF81}"/>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22" name="Google Shape;224;p3">
              <a:extLst>
                <a:ext uri="{FF2B5EF4-FFF2-40B4-BE49-F238E27FC236}">
                  <a16:creationId xmlns:a16="http://schemas.microsoft.com/office/drawing/2014/main" id="{A148B64D-9C62-40A3-B5C6-99BB5E136471}"/>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grpSp>
      <p:grpSp>
        <p:nvGrpSpPr>
          <p:cNvPr id="23" name="Google Shape;225;p3">
            <a:extLst>
              <a:ext uri="{FF2B5EF4-FFF2-40B4-BE49-F238E27FC236}">
                <a16:creationId xmlns:a16="http://schemas.microsoft.com/office/drawing/2014/main" id="{B0593916-936C-458A-A49C-0F2C3F2DB45B}"/>
              </a:ext>
            </a:extLst>
          </p:cNvPr>
          <p:cNvGrpSpPr/>
          <p:nvPr/>
        </p:nvGrpSpPr>
        <p:grpSpPr>
          <a:xfrm>
            <a:off x="8011255" y="-469011"/>
            <a:ext cx="125006" cy="126431"/>
            <a:chOff x="4954425" y="2036375"/>
            <a:chExt cx="166675" cy="168575"/>
          </a:xfrm>
        </p:grpSpPr>
        <p:sp>
          <p:nvSpPr>
            <p:cNvPr id="24" name="Google Shape;226;p3">
              <a:extLst>
                <a:ext uri="{FF2B5EF4-FFF2-40B4-BE49-F238E27FC236}">
                  <a16:creationId xmlns:a16="http://schemas.microsoft.com/office/drawing/2014/main" id="{CBB9C158-3CA6-45D7-932E-2664ED5B867D}"/>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25" name="Google Shape;227;p3">
              <a:extLst>
                <a:ext uri="{FF2B5EF4-FFF2-40B4-BE49-F238E27FC236}">
                  <a16:creationId xmlns:a16="http://schemas.microsoft.com/office/drawing/2014/main" id="{0559FDE8-344E-42DF-A2E5-10C16465DC59}"/>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grpSp>
      <p:sp>
        <p:nvSpPr>
          <p:cNvPr id="27" name="Google Shape;229;p3">
            <a:extLst>
              <a:ext uri="{FF2B5EF4-FFF2-40B4-BE49-F238E27FC236}">
                <a16:creationId xmlns:a16="http://schemas.microsoft.com/office/drawing/2014/main" id="{2CA8861A-0960-4822-8EC7-DCD49F69BE9C}"/>
              </a:ext>
            </a:extLst>
          </p:cNvPr>
          <p:cNvSpPr/>
          <p:nvPr/>
        </p:nvSpPr>
        <p:spPr>
          <a:xfrm>
            <a:off x="7312402" y="1912035"/>
            <a:ext cx="65250" cy="46444"/>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grpSp>
        <p:nvGrpSpPr>
          <p:cNvPr id="28" name="Google Shape;230;p3">
            <a:extLst>
              <a:ext uri="{FF2B5EF4-FFF2-40B4-BE49-F238E27FC236}">
                <a16:creationId xmlns:a16="http://schemas.microsoft.com/office/drawing/2014/main" id="{FF95A791-D863-49BE-9455-DE402BB65FD9}"/>
              </a:ext>
            </a:extLst>
          </p:cNvPr>
          <p:cNvGrpSpPr/>
          <p:nvPr/>
        </p:nvGrpSpPr>
        <p:grpSpPr>
          <a:xfrm>
            <a:off x="957683" y="4156917"/>
            <a:ext cx="125006" cy="126431"/>
            <a:chOff x="4954425" y="2036375"/>
            <a:chExt cx="166675" cy="168575"/>
          </a:xfrm>
        </p:grpSpPr>
        <p:sp>
          <p:nvSpPr>
            <p:cNvPr id="29" name="Google Shape;231;p3">
              <a:extLst>
                <a:ext uri="{FF2B5EF4-FFF2-40B4-BE49-F238E27FC236}">
                  <a16:creationId xmlns:a16="http://schemas.microsoft.com/office/drawing/2014/main" id="{52FF443F-7564-41AB-BA87-7FC3D25473B3}"/>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30" name="Google Shape;232;p3">
              <a:extLst>
                <a:ext uri="{FF2B5EF4-FFF2-40B4-BE49-F238E27FC236}">
                  <a16:creationId xmlns:a16="http://schemas.microsoft.com/office/drawing/2014/main" id="{2865EA98-F102-47F4-8E65-1ACBB21114B9}"/>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grpSp>
      <p:sp>
        <p:nvSpPr>
          <p:cNvPr id="2" name="Rectangle 1"/>
          <p:cNvSpPr/>
          <p:nvPr/>
        </p:nvSpPr>
        <p:spPr>
          <a:xfrm>
            <a:off x="1011556" y="249641"/>
            <a:ext cx="4224233" cy="564257"/>
          </a:xfrm>
          <a:prstGeom prst="rect">
            <a:avLst/>
          </a:prstGeom>
        </p:spPr>
        <p:txBody>
          <a:bodyPr wrap="none">
            <a:spAutoFit/>
          </a:bodyPr>
          <a:lstStyle/>
          <a:p>
            <a:pPr algn="just">
              <a:lnSpc>
                <a:spcPct val="120000"/>
              </a:lnSpc>
              <a:spcBef>
                <a:spcPts val="600"/>
              </a:spcBef>
            </a:pPr>
            <a:r>
              <a:rPr lang="en-US" sz="2800" b="1">
                <a:solidFill>
                  <a:srgbClr val="FF0000"/>
                </a:solidFill>
                <a:latin typeface="Times New Roman" panose="02020603050405020304" pitchFamily="18" charset="0"/>
                <a:ea typeface="CIDFont+F3"/>
                <a:cs typeface="Times New Roman" panose="02020603050405020304" pitchFamily="18" charset="0"/>
              </a:rPr>
              <a:t>1. Chuyển hoá năng lượng</a:t>
            </a:r>
            <a:endParaRPr lang="vi-VN" sz="2800" b="1">
              <a:solidFill>
                <a:srgbClr val="FF0000"/>
              </a:solidFill>
              <a:latin typeface="Times New Roman" panose="02020603050405020304" pitchFamily="18" charset="0"/>
              <a:ea typeface="Times New Roman" panose="02020603050405020304" pitchFamily="18" charset="0"/>
            </a:endParaRPr>
          </a:p>
        </p:txBody>
      </p:sp>
      <p:sp>
        <p:nvSpPr>
          <p:cNvPr id="3" name="Rectangle 2"/>
          <p:cNvSpPr/>
          <p:nvPr/>
        </p:nvSpPr>
        <p:spPr>
          <a:xfrm>
            <a:off x="481732" y="788304"/>
            <a:ext cx="7953807" cy="1081322"/>
          </a:xfrm>
          <a:prstGeom prst="rect">
            <a:avLst/>
          </a:prstGeom>
        </p:spPr>
        <p:txBody>
          <a:bodyPr wrap="square">
            <a:spAutoFit/>
          </a:bodyPr>
          <a:lstStyle/>
          <a:p>
            <a:pPr marL="21590" indent="90170" algn="just">
              <a:lnSpc>
                <a:spcPct val="120000"/>
              </a:lnSpc>
              <a:tabLst>
                <a:tab pos="436245" algn="l"/>
              </a:tabLst>
            </a:pPr>
            <a:r>
              <a:rPr lang="en-US" sz="2800" b="1">
                <a:solidFill>
                  <a:srgbClr val="002060"/>
                </a:solidFill>
                <a:latin typeface="Times New Roman" panose="02020603050405020304" pitchFamily="18" charset="0"/>
                <a:ea typeface="Times New Roman" panose="02020603050405020304" pitchFamily="18" charset="0"/>
              </a:rPr>
              <a:t>a) </a:t>
            </a:r>
            <a:r>
              <a:rPr lang="vi-VN" sz="2800" b="1">
                <a:solidFill>
                  <a:srgbClr val="002060"/>
                </a:solidFill>
                <a:latin typeface="Times New Roman" panose="02020603050405020304" pitchFamily="18" charset="0"/>
                <a:ea typeface="Times New Roman" panose="02020603050405020304" pitchFamily="18" charset="0"/>
              </a:rPr>
              <a:t>Mở cửa sổ mô phỏng một số dạng năng lượng và sự chuyển hoá năng lượng</a:t>
            </a:r>
            <a:endParaRPr lang="vi-VN" sz="2800" b="1" i="1">
              <a:solidFill>
                <a:srgbClr val="002060"/>
              </a:solidFill>
              <a:latin typeface="Times New Roman" panose="02020603050405020304" pitchFamily="18" charset="0"/>
              <a:ea typeface="Arial" panose="020B0604020202020204" pitchFamily="34" charset="0"/>
            </a:endParaRPr>
          </a:p>
        </p:txBody>
      </p:sp>
      <p:pic>
        <p:nvPicPr>
          <p:cNvPr id="32" name="Picture 31"/>
          <p:cNvPicPr>
            <a:picLocks noChangeAspect="1"/>
          </p:cNvPicPr>
          <p:nvPr/>
        </p:nvPicPr>
        <p:blipFill>
          <a:blip r:embed="rId3"/>
          <a:stretch>
            <a:fillRect/>
          </a:stretch>
        </p:blipFill>
        <p:spPr>
          <a:xfrm>
            <a:off x="3645857" y="1857044"/>
            <a:ext cx="4829175" cy="3181350"/>
          </a:xfrm>
          <a:prstGeom prst="rect">
            <a:avLst/>
          </a:prstGeom>
        </p:spPr>
      </p:pic>
      <p:sp>
        <p:nvSpPr>
          <p:cNvPr id="33" name="Rectangle 32"/>
          <p:cNvSpPr/>
          <p:nvPr/>
        </p:nvSpPr>
        <p:spPr>
          <a:xfrm>
            <a:off x="442239" y="1741415"/>
            <a:ext cx="3199868" cy="2677656"/>
          </a:xfrm>
          <a:prstGeom prst="rect">
            <a:avLst/>
          </a:prstGeom>
        </p:spPr>
        <p:txBody>
          <a:bodyPr wrap="square">
            <a:spAutoFit/>
          </a:bodyPr>
          <a:lstStyle/>
          <a:p>
            <a:pPr algn="just"/>
            <a:r>
              <a:rPr lang="vi-VN" sz="2800" i="1">
                <a:solidFill>
                  <a:prstClr val="black"/>
                </a:solidFill>
                <a:latin typeface="Times New Roman" panose="02020603050405020304" pitchFamily="18" charset="0"/>
                <a:ea typeface="Times New Roman" panose="02020603050405020304" pitchFamily="18" charset="0"/>
              </a:rPr>
              <a:t>Lưu ý:</a:t>
            </a:r>
            <a:r>
              <a:rPr lang="vi-VN" sz="2800">
                <a:solidFill>
                  <a:prstClr val="black"/>
                </a:solidFill>
                <a:latin typeface="Times New Roman" panose="02020603050405020304" pitchFamily="18" charset="0"/>
                <a:ea typeface="Times New Roman" panose="02020603050405020304" pitchFamily="18" charset="0"/>
              </a:rPr>
              <a:t> Em cũng có thể truy cập trực tiếp mô phỏng "Các dạng và sự chuyển hoá năng lượng” qua đường liên kết sau: </a:t>
            </a:r>
            <a:endParaRPr lang="vi-VN" sz="2800">
              <a:solidFill>
                <a:prstClr val="black"/>
              </a:solidFill>
              <a:latin typeface="Times New Roman" panose="02020603050405020304" pitchFamily="18" charset="0"/>
            </a:endParaRPr>
          </a:p>
        </p:txBody>
      </p:sp>
      <p:sp>
        <p:nvSpPr>
          <p:cNvPr id="35" name="Rectangle 34"/>
          <p:cNvSpPr/>
          <p:nvPr/>
        </p:nvSpPr>
        <p:spPr>
          <a:xfrm>
            <a:off x="481732" y="4227172"/>
            <a:ext cx="6948773" cy="954107"/>
          </a:xfrm>
          <a:prstGeom prst="rect">
            <a:avLst/>
          </a:prstGeom>
        </p:spPr>
        <p:txBody>
          <a:bodyPr wrap="square">
            <a:spAutoFit/>
          </a:bodyPr>
          <a:lstStyle/>
          <a:p>
            <a:r>
              <a:rPr lang="vi-VN" sz="2800">
                <a:solidFill>
                  <a:srgbClr val="C00000"/>
                </a:solidFill>
                <a:latin typeface="Times New Roman" panose="02020603050405020304" pitchFamily="18" charset="0"/>
                <a:ea typeface="Times New Roman" panose="02020603050405020304" pitchFamily="18" charset="0"/>
                <a:cs typeface="Times New Roman" panose="02020603050405020304" pitchFamily="18" charset="0"/>
                <a:hlinkClick r:id="rId4"/>
              </a:rPr>
              <a:t>https://phet.colorado.edu/vi/simulations/energy-forms-and-changes</a:t>
            </a:r>
            <a:endParaRPr lang="vi-VN" sz="2800">
              <a:solidFill>
                <a:srgbClr val="C00000"/>
              </a:solidFill>
              <a:latin typeface="Times New Roman" panose="02020603050405020304" pitchFamily="18" charset="0"/>
            </a:endParaRPr>
          </a:p>
        </p:txBody>
      </p:sp>
    </p:spTree>
    <p:custDataLst>
      <p:tags r:id="rId1"/>
    </p:custDataLst>
    <p:extLst>
      <p:ext uri="{BB962C8B-B14F-4D97-AF65-F5344CB8AC3E}">
        <p14:creationId xmlns:p14="http://schemas.microsoft.com/office/powerpoint/2010/main" val="99517899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9"/>
                                        </p:tgtEl>
                                      </p:cBhvr>
                                      <p:by x="150000" y="150000"/>
                                    </p:animScale>
                                  </p:childTnLst>
                                </p:cTn>
                              </p:par>
                              <p:par>
                                <p:cTn id="7" presetID="6" presetClass="emph" presetSubtype="0" repeatCount="indefinite" fill="hold" nodeType="withEffect">
                                  <p:stCondLst>
                                    <p:cond delay="0"/>
                                  </p:stCondLst>
                                  <p:childTnLst>
                                    <p:animScale>
                                      <p:cBhvr>
                                        <p:cTn id="8" dur="1000" fill="hold"/>
                                        <p:tgtEl>
                                          <p:spTgt spid="28"/>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23"/>
                                        </p:tgtEl>
                                      </p:cBhvr>
                                      <p:by x="150000" y="150000"/>
                                    </p:animScale>
                                  </p:childTnLst>
                                </p:cTn>
                              </p:par>
                              <p:par>
                                <p:cTn id="11" presetID="6" presetClass="emph" presetSubtype="0" repeatCount="indefinite" fill="hold" grpId="0" nodeType="withEffect">
                                  <p:stCondLst>
                                    <p:cond delay="0"/>
                                  </p:stCondLst>
                                  <p:childTnLst>
                                    <p:animScale>
                                      <p:cBhvr>
                                        <p:cTn id="12" dur="1000" fill="hold"/>
                                        <p:tgtEl>
                                          <p:spTgt spid="27"/>
                                        </p:tgtEl>
                                      </p:cBhvr>
                                      <p:by x="150000" y="150000"/>
                                    </p:animScale>
                                  </p:childTnLst>
                                </p:cTn>
                              </p:par>
                              <p:par>
                                <p:cTn id="13" presetID="6" presetClass="emph" presetSubtype="0" repeatCount="indefinite" fill="hold" nodeType="withEffect">
                                  <p:stCondLst>
                                    <p:cond delay="0"/>
                                  </p:stCondLst>
                                  <p:childTnLst>
                                    <p:animScale>
                                      <p:cBhvr>
                                        <p:cTn id="14" dur="1000" fill="hold"/>
                                        <p:tgtEl>
                                          <p:spTgt spid="12"/>
                                        </p:tgtEl>
                                      </p:cBhvr>
                                      <p:by x="150000" y="150000"/>
                                    </p:animScale>
                                  </p:childTnLst>
                                </p:cTn>
                              </p:par>
                            </p:childTnLst>
                          </p:cTn>
                        </p:par>
                      </p:childTnLst>
                    </p:cTn>
                  </p:par>
                  <p:par>
                    <p:cTn id="15" fill="hold">
                      <p:stCondLst>
                        <p:cond delay="indefinite"/>
                      </p:stCondLst>
                      <p:childTnLst>
                        <p:par>
                          <p:cTn id="16" fill="hold">
                            <p:stCondLst>
                              <p:cond delay="0"/>
                            </p:stCondLst>
                            <p:childTnLst>
                              <p:par>
                                <p:cTn id="17" presetID="22" presetClass="entr" presetSubtype="4" fill="hold" nodeType="clickEffect">
                                  <p:stCondLst>
                                    <p:cond delay="0"/>
                                  </p:stCondLst>
                                  <p:childTnLst>
                                    <p:set>
                                      <p:cBhvr>
                                        <p:cTn id="18" dur="1" fill="hold">
                                          <p:stCondLst>
                                            <p:cond delay="0"/>
                                          </p:stCondLst>
                                        </p:cTn>
                                        <p:tgtEl>
                                          <p:spTgt spid="32"/>
                                        </p:tgtEl>
                                        <p:attrNameLst>
                                          <p:attrName>style.visibility</p:attrName>
                                        </p:attrNameLst>
                                      </p:cBhvr>
                                      <p:to>
                                        <p:strVal val="visible"/>
                                      </p:to>
                                    </p:set>
                                    <p:animEffect transition="in" filter="wipe(down)">
                                      <p:cBhvr>
                                        <p:cTn id="19" dur="500"/>
                                        <p:tgtEl>
                                          <p:spTgt spid="32"/>
                                        </p:tgtEl>
                                      </p:cBhvr>
                                    </p:animEffect>
                                  </p:childTnLst>
                                </p:cTn>
                              </p:par>
                            </p:childTnLst>
                          </p:cTn>
                        </p:par>
                      </p:childTnLst>
                    </p:cTn>
                  </p:par>
                  <p:par>
                    <p:cTn id="20" fill="hold">
                      <p:stCondLst>
                        <p:cond delay="indefinite"/>
                      </p:stCondLst>
                      <p:childTnLst>
                        <p:par>
                          <p:cTn id="21" fill="hold">
                            <p:stCondLst>
                              <p:cond delay="0"/>
                            </p:stCondLst>
                            <p:childTnLst>
                              <p:par>
                                <p:cTn id="22" presetID="16" presetClass="entr" presetSubtype="21" fill="hold" grpId="0" nodeType="clickEffect">
                                  <p:stCondLst>
                                    <p:cond delay="0"/>
                                  </p:stCondLst>
                                  <p:childTnLst>
                                    <p:set>
                                      <p:cBhvr>
                                        <p:cTn id="23" dur="1" fill="hold">
                                          <p:stCondLst>
                                            <p:cond delay="0"/>
                                          </p:stCondLst>
                                        </p:cTn>
                                        <p:tgtEl>
                                          <p:spTgt spid="33"/>
                                        </p:tgtEl>
                                        <p:attrNameLst>
                                          <p:attrName>style.visibility</p:attrName>
                                        </p:attrNameLst>
                                      </p:cBhvr>
                                      <p:to>
                                        <p:strVal val="visible"/>
                                      </p:to>
                                    </p:set>
                                    <p:animEffect transition="in" filter="barn(inVertical)">
                                      <p:cBhvr>
                                        <p:cTn id="24" dur="500"/>
                                        <p:tgtEl>
                                          <p:spTgt spid="33"/>
                                        </p:tgtEl>
                                      </p:cBhvr>
                                    </p:animEffect>
                                  </p:childTnLst>
                                </p:cTn>
                              </p:par>
                            </p:childTnLst>
                          </p:cTn>
                        </p:par>
                      </p:childTnLst>
                    </p:cTn>
                  </p:par>
                  <p:par>
                    <p:cTn id="25" fill="hold">
                      <p:stCondLst>
                        <p:cond delay="indefinite"/>
                      </p:stCondLst>
                      <p:childTnLst>
                        <p:par>
                          <p:cTn id="26" fill="hold">
                            <p:stCondLst>
                              <p:cond delay="0"/>
                            </p:stCondLst>
                            <p:childTnLst>
                              <p:par>
                                <p:cTn id="27" presetID="22" presetClass="entr" presetSubtype="4" fill="hold" grpId="0" nodeType="clickEffect">
                                  <p:stCondLst>
                                    <p:cond delay="0"/>
                                  </p:stCondLst>
                                  <p:childTnLst>
                                    <p:set>
                                      <p:cBhvr>
                                        <p:cTn id="28" dur="1" fill="hold">
                                          <p:stCondLst>
                                            <p:cond delay="0"/>
                                          </p:stCondLst>
                                        </p:cTn>
                                        <p:tgtEl>
                                          <p:spTgt spid="35"/>
                                        </p:tgtEl>
                                        <p:attrNameLst>
                                          <p:attrName>style.visibility</p:attrName>
                                        </p:attrNameLst>
                                      </p:cBhvr>
                                      <p:to>
                                        <p:strVal val="visible"/>
                                      </p:to>
                                    </p:set>
                                    <p:animEffect transition="in" filter="wipe(down)">
                                      <p:cBhvr>
                                        <p:cTn id="29" dur="500"/>
                                        <p:tgtEl>
                                          <p:spTgt spid="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 grpId="0" animBg="1"/>
      <p:bldP spid="33" grpId="0"/>
      <p:bldP spid="35" grpId="0"/>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Google Shape;1767;p26">
            <a:extLst>
              <a:ext uri="{FF2B5EF4-FFF2-40B4-BE49-F238E27FC236}">
                <a16:creationId xmlns:a16="http://schemas.microsoft.com/office/drawing/2014/main" id="{FF70B85D-AC43-4F3A-94A0-B4BADDF56878}"/>
              </a:ext>
            </a:extLst>
          </p:cNvPr>
          <p:cNvSpPr/>
          <p:nvPr/>
        </p:nvSpPr>
        <p:spPr>
          <a:xfrm rot="857753">
            <a:off x="-83910" y="-281970"/>
            <a:ext cx="6839963" cy="1627477"/>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92D050"/>
          </a:solidFill>
          <a:ln>
            <a:noFill/>
          </a:ln>
        </p:spPr>
        <p:txBody>
          <a:bodyPr spcFirstLastPara="1" wrap="square" lIns="68569" tIns="68569" rIns="68569" bIns="68569" anchor="ctr" anchorCtr="0">
            <a:noAutofit/>
          </a:bodyPr>
          <a:lstStyle/>
          <a:p>
            <a:endParaRPr sz="375">
              <a:solidFill>
                <a:prstClr val="black"/>
              </a:solidFill>
              <a:latin typeface="Times New Roman" panose="02020603050405020304" pitchFamily="18" charset="0"/>
            </a:endParaRPr>
          </a:p>
        </p:txBody>
      </p:sp>
      <p:grpSp>
        <p:nvGrpSpPr>
          <p:cNvPr id="9" name="Google Shape;211;p3">
            <a:extLst>
              <a:ext uri="{FF2B5EF4-FFF2-40B4-BE49-F238E27FC236}">
                <a16:creationId xmlns:a16="http://schemas.microsoft.com/office/drawing/2014/main" id="{648E9DE7-A2F2-4E9E-B789-80D0AE258E59}"/>
              </a:ext>
            </a:extLst>
          </p:cNvPr>
          <p:cNvGrpSpPr/>
          <p:nvPr/>
        </p:nvGrpSpPr>
        <p:grpSpPr>
          <a:xfrm>
            <a:off x="699969" y="181651"/>
            <a:ext cx="333206" cy="298894"/>
            <a:chOff x="2495125" y="2142250"/>
            <a:chExt cx="444275" cy="398525"/>
          </a:xfrm>
        </p:grpSpPr>
        <p:sp>
          <p:nvSpPr>
            <p:cNvPr id="10" name="Google Shape;212;p3">
              <a:extLst>
                <a:ext uri="{FF2B5EF4-FFF2-40B4-BE49-F238E27FC236}">
                  <a16:creationId xmlns:a16="http://schemas.microsoft.com/office/drawing/2014/main" id="{9D9A6D16-3090-4587-ADE5-287D855E21EB}"/>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68569" tIns="68569" rIns="68569" bIns="68569" anchor="ctr" anchorCtr="0">
              <a:noAutofit/>
            </a:bodyPr>
            <a:lstStyle/>
            <a:p>
              <a:endParaRPr sz="1350" dirty="0">
                <a:solidFill>
                  <a:prstClr val="black"/>
                </a:solidFill>
                <a:latin typeface="Times New Roman" panose="02020603050405020304" pitchFamily="18" charset="0"/>
              </a:endParaRPr>
            </a:p>
          </p:txBody>
        </p:sp>
        <p:sp>
          <p:nvSpPr>
            <p:cNvPr id="11" name="Google Shape;213;p3">
              <a:extLst>
                <a:ext uri="{FF2B5EF4-FFF2-40B4-BE49-F238E27FC236}">
                  <a16:creationId xmlns:a16="http://schemas.microsoft.com/office/drawing/2014/main" id="{5F956386-136D-49E9-AE42-0A805EC7EC9B}"/>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grpSp>
      <p:grpSp>
        <p:nvGrpSpPr>
          <p:cNvPr id="12" name="Google Shape;214;p3">
            <a:extLst>
              <a:ext uri="{FF2B5EF4-FFF2-40B4-BE49-F238E27FC236}">
                <a16:creationId xmlns:a16="http://schemas.microsoft.com/office/drawing/2014/main" id="{102A82DF-00CF-4004-9BF3-0112E17089FB}"/>
              </a:ext>
            </a:extLst>
          </p:cNvPr>
          <p:cNvGrpSpPr/>
          <p:nvPr/>
        </p:nvGrpSpPr>
        <p:grpSpPr>
          <a:xfrm>
            <a:off x="7922419" y="3779776"/>
            <a:ext cx="218531" cy="211031"/>
            <a:chOff x="3243875" y="2372825"/>
            <a:chExt cx="291375" cy="281375"/>
          </a:xfrm>
        </p:grpSpPr>
        <p:sp>
          <p:nvSpPr>
            <p:cNvPr id="13" name="Google Shape;215;p3">
              <a:extLst>
                <a:ext uri="{FF2B5EF4-FFF2-40B4-BE49-F238E27FC236}">
                  <a16:creationId xmlns:a16="http://schemas.microsoft.com/office/drawing/2014/main" id="{F096BDAB-D775-4B1B-8D0F-C638B52C2A75}"/>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4" name="Google Shape;216;p3">
              <a:extLst>
                <a:ext uri="{FF2B5EF4-FFF2-40B4-BE49-F238E27FC236}">
                  <a16:creationId xmlns:a16="http://schemas.microsoft.com/office/drawing/2014/main" id="{FC3B66ED-B1FD-4203-8394-9F2AFA412880}"/>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5" name="Google Shape;217;p3">
              <a:extLst>
                <a:ext uri="{FF2B5EF4-FFF2-40B4-BE49-F238E27FC236}">
                  <a16:creationId xmlns:a16="http://schemas.microsoft.com/office/drawing/2014/main" id="{254DCD1F-4A69-4180-B3B4-399298C2ADAD}"/>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6" name="Google Shape;218;p3">
              <a:extLst>
                <a:ext uri="{FF2B5EF4-FFF2-40B4-BE49-F238E27FC236}">
                  <a16:creationId xmlns:a16="http://schemas.microsoft.com/office/drawing/2014/main" id="{6E614D8E-D864-479A-90EC-B03D7178D21B}"/>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7" name="Google Shape;219;p3">
              <a:extLst>
                <a:ext uri="{FF2B5EF4-FFF2-40B4-BE49-F238E27FC236}">
                  <a16:creationId xmlns:a16="http://schemas.microsoft.com/office/drawing/2014/main" id="{A13BA238-ECB5-430F-B5DF-CCE35039B39C}"/>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8" name="Google Shape;220;p3">
              <a:extLst>
                <a:ext uri="{FF2B5EF4-FFF2-40B4-BE49-F238E27FC236}">
                  <a16:creationId xmlns:a16="http://schemas.microsoft.com/office/drawing/2014/main" id="{ABA7282B-E0EC-49EC-AC4F-4FB8D1783A50}"/>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9" name="Google Shape;221;p3">
              <a:extLst>
                <a:ext uri="{FF2B5EF4-FFF2-40B4-BE49-F238E27FC236}">
                  <a16:creationId xmlns:a16="http://schemas.microsoft.com/office/drawing/2014/main" id="{20D2900C-17A1-4063-B5FB-B75F4DAD8E39}"/>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68569" tIns="68569" rIns="68569" bIns="68569" anchor="ctr" anchorCtr="0">
              <a:noAutofit/>
            </a:bodyPr>
            <a:lstStyle/>
            <a:p>
              <a:endParaRPr sz="1350" dirty="0">
                <a:solidFill>
                  <a:prstClr val="black"/>
                </a:solidFill>
                <a:latin typeface="Times New Roman" panose="02020603050405020304" pitchFamily="18" charset="0"/>
              </a:endParaRPr>
            </a:p>
          </p:txBody>
        </p:sp>
        <p:sp>
          <p:nvSpPr>
            <p:cNvPr id="20" name="Google Shape;222;p3">
              <a:extLst>
                <a:ext uri="{FF2B5EF4-FFF2-40B4-BE49-F238E27FC236}">
                  <a16:creationId xmlns:a16="http://schemas.microsoft.com/office/drawing/2014/main" id="{48084099-3DE7-46F8-9767-1D205AD56FC7}"/>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21" name="Google Shape;223;p3">
              <a:extLst>
                <a:ext uri="{FF2B5EF4-FFF2-40B4-BE49-F238E27FC236}">
                  <a16:creationId xmlns:a16="http://schemas.microsoft.com/office/drawing/2014/main" id="{083A1912-2219-4A98-BD7D-D9782915DF81}"/>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22" name="Google Shape;224;p3">
              <a:extLst>
                <a:ext uri="{FF2B5EF4-FFF2-40B4-BE49-F238E27FC236}">
                  <a16:creationId xmlns:a16="http://schemas.microsoft.com/office/drawing/2014/main" id="{A148B64D-9C62-40A3-B5C6-99BB5E136471}"/>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grpSp>
      <p:grpSp>
        <p:nvGrpSpPr>
          <p:cNvPr id="23" name="Google Shape;225;p3">
            <a:extLst>
              <a:ext uri="{FF2B5EF4-FFF2-40B4-BE49-F238E27FC236}">
                <a16:creationId xmlns:a16="http://schemas.microsoft.com/office/drawing/2014/main" id="{B0593916-936C-458A-A49C-0F2C3F2DB45B}"/>
              </a:ext>
            </a:extLst>
          </p:cNvPr>
          <p:cNvGrpSpPr/>
          <p:nvPr/>
        </p:nvGrpSpPr>
        <p:grpSpPr>
          <a:xfrm>
            <a:off x="8011255" y="-469011"/>
            <a:ext cx="125006" cy="126431"/>
            <a:chOff x="4954425" y="2036375"/>
            <a:chExt cx="166675" cy="168575"/>
          </a:xfrm>
        </p:grpSpPr>
        <p:sp>
          <p:nvSpPr>
            <p:cNvPr id="24" name="Google Shape;226;p3">
              <a:extLst>
                <a:ext uri="{FF2B5EF4-FFF2-40B4-BE49-F238E27FC236}">
                  <a16:creationId xmlns:a16="http://schemas.microsoft.com/office/drawing/2014/main" id="{CBB9C158-3CA6-45D7-932E-2664ED5B867D}"/>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25" name="Google Shape;227;p3">
              <a:extLst>
                <a:ext uri="{FF2B5EF4-FFF2-40B4-BE49-F238E27FC236}">
                  <a16:creationId xmlns:a16="http://schemas.microsoft.com/office/drawing/2014/main" id="{0559FDE8-344E-42DF-A2E5-10C16465DC59}"/>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grpSp>
      <p:sp>
        <p:nvSpPr>
          <p:cNvPr id="27" name="Google Shape;229;p3">
            <a:extLst>
              <a:ext uri="{FF2B5EF4-FFF2-40B4-BE49-F238E27FC236}">
                <a16:creationId xmlns:a16="http://schemas.microsoft.com/office/drawing/2014/main" id="{2CA8861A-0960-4822-8EC7-DCD49F69BE9C}"/>
              </a:ext>
            </a:extLst>
          </p:cNvPr>
          <p:cNvSpPr/>
          <p:nvPr/>
        </p:nvSpPr>
        <p:spPr>
          <a:xfrm>
            <a:off x="7312402" y="1912035"/>
            <a:ext cx="65250" cy="46444"/>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grpSp>
        <p:nvGrpSpPr>
          <p:cNvPr id="28" name="Google Shape;230;p3">
            <a:extLst>
              <a:ext uri="{FF2B5EF4-FFF2-40B4-BE49-F238E27FC236}">
                <a16:creationId xmlns:a16="http://schemas.microsoft.com/office/drawing/2014/main" id="{FF95A791-D863-49BE-9455-DE402BB65FD9}"/>
              </a:ext>
            </a:extLst>
          </p:cNvPr>
          <p:cNvGrpSpPr/>
          <p:nvPr/>
        </p:nvGrpSpPr>
        <p:grpSpPr>
          <a:xfrm>
            <a:off x="957683" y="4156917"/>
            <a:ext cx="125006" cy="126431"/>
            <a:chOff x="4954425" y="2036375"/>
            <a:chExt cx="166675" cy="168575"/>
          </a:xfrm>
        </p:grpSpPr>
        <p:sp>
          <p:nvSpPr>
            <p:cNvPr id="29" name="Google Shape;231;p3">
              <a:extLst>
                <a:ext uri="{FF2B5EF4-FFF2-40B4-BE49-F238E27FC236}">
                  <a16:creationId xmlns:a16="http://schemas.microsoft.com/office/drawing/2014/main" id="{52FF443F-7564-41AB-BA87-7FC3D25473B3}"/>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30" name="Google Shape;232;p3">
              <a:extLst>
                <a:ext uri="{FF2B5EF4-FFF2-40B4-BE49-F238E27FC236}">
                  <a16:creationId xmlns:a16="http://schemas.microsoft.com/office/drawing/2014/main" id="{2865EA98-F102-47F4-8E65-1ACBB21114B9}"/>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grpSp>
      <p:sp>
        <p:nvSpPr>
          <p:cNvPr id="2" name="Rectangle 1"/>
          <p:cNvSpPr/>
          <p:nvPr/>
        </p:nvSpPr>
        <p:spPr>
          <a:xfrm>
            <a:off x="1011556" y="249641"/>
            <a:ext cx="4224233" cy="564257"/>
          </a:xfrm>
          <a:prstGeom prst="rect">
            <a:avLst/>
          </a:prstGeom>
        </p:spPr>
        <p:txBody>
          <a:bodyPr wrap="none">
            <a:spAutoFit/>
          </a:bodyPr>
          <a:lstStyle/>
          <a:p>
            <a:pPr algn="just">
              <a:lnSpc>
                <a:spcPct val="120000"/>
              </a:lnSpc>
              <a:spcBef>
                <a:spcPts val="600"/>
              </a:spcBef>
            </a:pPr>
            <a:r>
              <a:rPr lang="en-US" sz="2800" b="1">
                <a:solidFill>
                  <a:srgbClr val="FF0000"/>
                </a:solidFill>
                <a:latin typeface="Times New Roman" panose="02020603050405020304" pitchFamily="18" charset="0"/>
                <a:ea typeface="CIDFont+F3"/>
                <a:cs typeface="Times New Roman" panose="02020603050405020304" pitchFamily="18" charset="0"/>
              </a:rPr>
              <a:t>1. Chuyển hoá năng lượng</a:t>
            </a:r>
            <a:endParaRPr lang="vi-VN" sz="2800" b="1">
              <a:solidFill>
                <a:srgbClr val="FF0000"/>
              </a:solidFill>
              <a:latin typeface="Times New Roman" panose="02020603050405020304" pitchFamily="18" charset="0"/>
              <a:ea typeface="Times New Roman" panose="02020603050405020304" pitchFamily="18" charset="0"/>
            </a:endParaRPr>
          </a:p>
        </p:txBody>
      </p:sp>
      <p:sp>
        <p:nvSpPr>
          <p:cNvPr id="3" name="Rectangle 2"/>
          <p:cNvSpPr/>
          <p:nvPr/>
        </p:nvSpPr>
        <p:spPr>
          <a:xfrm>
            <a:off x="806507" y="865123"/>
            <a:ext cx="4304383" cy="523220"/>
          </a:xfrm>
          <a:prstGeom prst="rect">
            <a:avLst/>
          </a:prstGeom>
        </p:spPr>
        <p:txBody>
          <a:bodyPr wrap="none">
            <a:spAutoFit/>
          </a:bodyPr>
          <a:lstStyle/>
          <a:p>
            <a:pPr lvl="0" eaLnBrk="0" fontAlgn="base" hangingPunct="0">
              <a:spcBef>
                <a:spcPct val="0"/>
              </a:spcBef>
              <a:spcAft>
                <a:spcPct val="0"/>
              </a:spcAft>
              <a:tabLst>
                <a:tab pos="239713" algn="l"/>
              </a:tabLst>
            </a:pPr>
            <a:r>
              <a:rPr lang="vi-VN" sz="2800" b="1" i="1">
                <a:solidFill>
                  <a:schemeClr val="accent1">
                    <a:lumMod val="50000"/>
                  </a:schemeClr>
                </a:solidFill>
                <a:latin typeface="Times New Roman" panose="02020603050405020304" pitchFamily="18" charset="0"/>
                <a:ea typeface="Arial" panose="020B0604020202020204" pitchFamily="34" charset="0"/>
                <a:cs typeface="Times New Roman" panose="02020603050405020304" pitchFamily="18" charset="0"/>
              </a:rPr>
              <a:t>b) Tương tác với phần mềm</a:t>
            </a:r>
            <a:endParaRPr lang="vi-VN" sz="2800">
              <a:solidFill>
                <a:schemeClr val="accent1">
                  <a:lumMod val="50000"/>
                </a:schemeClr>
              </a:solidFill>
              <a:latin typeface="Times New Roman" panose="02020603050405020304" pitchFamily="18" charset="0"/>
            </a:endParaRPr>
          </a:p>
        </p:txBody>
      </p:sp>
      <p:sp>
        <p:nvSpPr>
          <p:cNvPr id="26" name="Rectangle 25"/>
          <p:cNvSpPr/>
          <p:nvPr/>
        </p:nvSpPr>
        <p:spPr>
          <a:xfrm>
            <a:off x="361119" y="1396233"/>
            <a:ext cx="8028892" cy="3443763"/>
          </a:xfrm>
          <a:prstGeom prst="rect">
            <a:avLst/>
          </a:prstGeom>
        </p:spPr>
        <p:txBody>
          <a:bodyPr wrap="square">
            <a:spAutoFit/>
          </a:bodyPr>
          <a:lstStyle/>
          <a:p>
            <a:pPr marL="342900" indent="-342900">
              <a:lnSpc>
                <a:spcPct val="127000"/>
              </a:lnSpc>
              <a:spcAft>
                <a:spcPts val="400"/>
              </a:spcAft>
              <a:buClr>
                <a:srgbClr val="000000"/>
              </a:buClr>
              <a:buSzPts val="1000"/>
              <a:buFont typeface="Symbol" panose="05050102010706020507" pitchFamily="18" charset="2"/>
              <a:buChar char="-"/>
              <a:tabLst>
                <a:tab pos="298450" algn="l"/>
              </a:tabLst>
            </a:pPr>
            <a:r>
              <a:rPr lang="vi-VN" sz="2800">
                <a:solidFill>
                  <a:prstClr val="black"/>
                </a:solidFill>
                <a:latin typeface="Times New Roman" panose="02020603050405020304" pitchFamily="18" charset="0"/>
                <a:ea typeface="Arial" panose="020B0604020202020204" pitchFamily="34" charset="0"/>
                <a:cs typeface="Times New Roman" panose="02020603050405020304" pitchFamily="18" charset="0"/>
              </a:rPr>
              <a:t>Thay đổi nguồn năng lượng: người đạp xe, ánh sáng mặt trời, vòi nước chảy, ấm nước sôi (Hình 6.4).</a:t>
            </a:r>
          </a:p>
          <a:p>
            <a:pPr marL="342900" indent="-342900">
              <a:lnSpc>
                <a:spcPct val="125000"/>
              </a:lnSpc>
              <a:spcAft>
                <a:spcPts val="400"/>
              </a:spcAft>
              <a:buClr>
                <a:srgbClr val="000000"/>
              </a:buClr>
              <a:buSzPts val="1000"/>
              <a:buFont typeface="Symbol" panose="05050102010706020507" pitchFamily="18" charset="2"/>
              <a:buChar char="-"/>
              <a:tabLst>
                <a:tab pos="209550" algn="l"/>
              </a:tabLst>
            </a:pPr>
            <a:r>
              <a:rPr lang="vi-VN" sz="2800">
                <a:solidFill>
                  <a:prstClr val="black"/>
                </a:solidFill>
                <a:latin typeface="Times New Roman" panose="02020603050405020304" pitchFamily="18" charset="0"/>
                <a:ea typeface="Arial" panose="020B0604020202020204" pitchFamily="34" charset="0"/>
                <a:cs typeface="Times New Roman" panose="02020603050405020304" pitchFamily="18" charset="0"/>
              </a:rPr>
              <a:t>Thay đổi thiết bị chuyển hoá năng lượng thành điện năng: pin mặt trời và máy phát điện.</a:t>
            </a:r>
          </a:p>
          <a:p>
            <a:pPr marL="342900" indent="-342900">
              <a:lnSpc>
                <a:spcPct val="125000"/>
              </a:lnSpc>
              <a:spcAft>
                <a:spcPts val="400"/>
              </a:spcAft>
              <a:buClr>
                <a:srgbClr val="000000"/>
              </a:buClr>
              <a:buSzPts val="1000"/>
              <a:buFont typeface="Symbol" panose="05050102010706020507" pitchFamily="18" charset="2"/>
              <a:buChar char="-"/>
              <a:tabLst>
                <a:tab pos="209550" algn="l"/>
              </a:tabLst>
            </a:pPr>
            <a:r>
              <a:rPr lang="vi-VN" sz="2800">
                <a:solidFill>
                  <a:prstClr val="black"/>
                </a:solidFill>
                <a:latin typeface="Times New Roman" panose="02020603050405020304" pitchFamily="18" charset="0"/>
                <a:ea typeface="Arial" panose="020B0604020202020204" pitchFamily="34" charset="0"/>
                <a:cs typeface="Times New Roman" panose="02020603050405020304" pitchFamily="18" charset="0"/>
              </a:rPr>
              <a:t>Thay đổi thiết bị tiêu thụ điện: bếp điện, bóng đèn sợi đốt, bóng đèn compact, quạt điện.</a:t>
            </a:r>
          </a:p>
        </p:txBody>
      </p:sp>
    </p:spTree>
    <p:custDataLst>
      <p:tags r:id="rId1"/>
    </p:custDataLst>
    <p:extLst>
      <p:ext uri="{BB962C8B-B14F-4D97-AF65-F5344CB8AC3E}">
        <p14:creationId xmlns:p14="http://schemas.microsoft.com/office/powerpoint/2010/main" val="411242038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9"/>
                                        </p:tgtEl>
                                      </p:cBhvr>
                                      <p:by x="150000" y="150000"/>
                                    </p:animScale>
                                  </p:childTnLst>
                                </p:cTn>
                              </p:par>
                              <p:par>
                                <p:cTn id="7" presetID="6" presetClass="emph" presetSubtype="0" repeatCount="indefinite" fill="hold" nodeType="withEffect">
                                  <p:stCondLst>
                                    <p:cond delay="0"/>
                                  </p:stCondLst>
                                  <p:childTnLst>
                                    <p:animScale>
                                      <p:cBhvr>
                                        <p:cTn id="8" dur="1000" fill="hold"/>
                                        <p:tgtEl>
                                          <p:spTgt spid="28"/>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23"/>
                                        </p:tgtEl>
                                      </p:cBhvr>
                                      <p:by x="150000" y="150000"/>
                                    </p:animScale>
                                  </p:childTnLst>
                                </p:cTn>
                              </p:par>
                              <p:par>
                                <p:cTn id="11" presetID="6" presetClass="emph" presetSubtype="0" repeatCount="indefinite" fill="hold" grpId="0" nodeType="withEffect">
                                  <p:stCondLst>
                                    <p:cond delay="0"/>
                                  </p:stCondLst>
                                  <p:childTnLst>
                                    <p:animScale>
                                      <p:cBhvr>
                                        <p:cTn id="12" dur="1000" fill="hold"/>
                                        <p:tgtEl>
                                          <p:spTgt spid="27"/>
                                        </p:tgtEl>
                                      </p:cBhvr>
                                      <p:by x="150000" y="150000"/>
                                    </p:animScale>
                                  </p:childTnLst>
                                </p:cTn>
                              </p:par>
                              <p:par>
                                <p:cTn id="13" presetID="6" presetClass="emph" presetSubtype="0" repeatCount="indefinite" fill="hold" nodeType="withEffect">
                                  <p:stCondLst>
                                    <p:cond delay="0"/>
                                  </p:stCondLst>
                                  <p:childTnLst>
                                    <p:animScale>
                                      <p:cBhvr>
                                        <p:cTn id="14" dur="1000" fill="hold"/>
                                        <p:tgtEl>
                                          <p:spTgt spid="12"/>
                                        </p:tgtEl>
                                      </p:cBhvr>
                                      <p:by x="150000" y="150000"/>
                                    </p:animScale>
                                  </p:childTnLst>
                                </p:cTn>
                              </p:par>
                              <p:par>
                                <p:cTn id="15" presetID="16" presetClass="entr" presetSubtype="21" fill="hold" grpId="0" nodeType="withEffect">
                                  <p:stCondLst>
                                    <p:cond delay="0"/>
                                  </p:stCondLst>
                                  <p:childTnLst>
                                    <p:set>
                                      <p:cBhvr>
                                        <p:cTn id="16" dur="1" fill="hold">
                                          <p:stCondLst>
                                            <p:cond delay="0"/>
                                          </p:stCondLst>
                                        </p:cTn>
                                        <p:tgtEl>
                                          <p:spTgt spid="7"/>
                                        </p:tgtEl>
                                        <p:attrNameLst>
                                          <p:attrName>style.visibility</p:attrName>
                                        </p:attrNameLst>
                                      </p:cBhvr>
                                      <p:to>
                                        <p:strVal val="visible"/>
                                      </p:to>
                                    </p:set>
                                    <p:animEffect transition="in" filter="barn(inVertical)">
                                      <p:cBhvr>
                                        <p:cTn id="17" dur="500"/>
                                        <p:tgtEl>
                                          <p:spTgt spid="7"/>
                                        </p:tgtEl>
                                      </p:cBhvr>
                                    </p:animEffect>
                                  </p:childTnLst>
                                </p:cTn>
                              </p:par>
                            </p:childTnLst>
                          </p:cTn>
                        </p:par>
                      </p:childTnLst>
                    </p:cTn>
                  </p:par>
                  <p:par>
                    <p:cTn id="18" fill="hold">
                      <p:stCondLst>
                        <p:cond delay="indefinite"/>
                      </p:stCondLst>
                      <p:childTnLst>
                        <p:par>
                          <p:cTn id="19" fill="hold">
                            <p:stCondLst>
                              <p:cond delay="0"/>
                            </p:stCondLst>
                            <p:childTnLst>
                              <p:par>
                                <p:cTn id="20" presetID="42" presetClass="entr" presetSubtype="0" fill="hold" grpId="0" nodeType="clickEffect">
                                  <p:stCondLst>
                                    <p:cond delay="0"/>
                                  </p:stCondLst>
                                  <p:childTnLst>
                                    <p:set>
                                      <p:cBhvr>
                                        <p:cTn id="21" dur="1" fill="hold">
                                          <p:stCondLst>
                                            <p:cond delay="0"/>
                                          </p:stCondLst>
                                        </p:cTn>
                                        <p:tgtEl>
                                          <p:spTgt spid="3"/>
                                        </p:tgtEl>
                                        <p:attrNameLst>
                                          <p:attrName>style.visibility</p:attrName>
                                        </p:attrNameLst>
                                      </p:cBhvr>
                                      <p:to>
                                        <p:strVal val="visible"/>
                                      </p:to>
                                    </p:set>
                                    <p:animEffect transition="in" filter="fade">
                                      <p:cBhvr>
                                        <p:cTn id="22" dur="1000"/>
                                        <p:tgtEl>
                                          <p:spTgt spid="3"/>
                                        </p:tgtEl>
                                      </p:cBhvr>
                                    </p:animEffect>
                                    <p:anim calcmode="lin" valueType="num">
                                      <p:cBhvr>
                                        <p:cTn id="23" dur="1000" fill="hold"/>
                                        <p:tgtEl>
                                          <p:spTgt spid="3"/>
                                        </p:tgtEl>
                                        <p:attrNameLst>
                                          <p:attrName>ppt_x</p:attrName>
                                        </p:attrNameLst>
                                      </p:cBhvr>
                                      <p:tavLst>
                                        <p:tav tm="0">
                                          <p:val>
                                            <p:strVal val="#ppt_x"/>
                                          </p:val>
                                        </p:tav>
                                        <p:tav tm="100000">
                                          <p:val>
                                            <p:strVal val="#ppt_x"/>
                                          </p:val>
                                        </p:tav>
                                      </p:tavLst>
                                    </p:anim>
                                    <p:anim calcmode="lin" valueType="num">
                                      <p:cBhvr>
                                        <p:cTn id="24" dur="1000" fill="hold"/>
                                        <p:tgtEl>
                                          <p:spTgt spid="3"/>
                                        </p:tgtEl>
                                        <p:attrNameLst>
                                          <p:attrName>ppt_y</p:attrName>
                                        </p:attrNameLst>
                                      </p:cBhvr>
                                      <p:tavLst>
                                        <p:tav tm="0">
                                          <p:val>
                                            <p:strVal val="#ppt_y+.1"/>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16" presetClass="entr" presetSubtype="21" fill="hold" grpId="0" nodeType="clickEffect">
                                  <p:stCondLst>
                                    <p:cond delay="0"/>
                                  </p:stCondLst>
                                  <p:childTnLst>
                                    <p:set>
                                      <p:cBhvr>
                                        <p:cTn id="28" dur="1" fill="hold">
                                          <p:stCondLst>
                                            <p:cond delay="0"/>
                                          </p:stCondLst>
                                        </p:cTn>
                                        <p:tgtEl>
                                          <p:spTgt spid="26"/>
                                        </p:tgtEl>
                                        <p:attrNameLst>
                                          <p:attrName>style.visibility</p:attrName>
                                        </p:attrNameLst>
                                      </p:cBhvr>
                                      <p:to>
                                        <p:strVal val="visible"/>
                                      </p:to>
                                    </p:set>
                                    <p:animEffect transition="in" filter="barn(inVertical)">
                                      <p:cBhvr>
                                        <p:cTn id="29" dur="500"/>
                                        <p:tgtEl>
                                          <p:spTgt spid="2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27" grpId="0" animBg="1"/>
      <p:bldP spid="3" grpId="0"/>
      <p:bldP spid="26" grpId="0"/>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Google Shape;1767;p26">
            <a:extLst>
              <a:ext uri="{FF2B5EF4-FFF2-40B4-BE49-F238E27FC236}">
                <a16:creationId xmlns:a16="http://schemas.microsoft.com/office/drawing/2014/main" id="{FF70B85D-AC43-4F3A-94A0-B4BADDF56878}"/>
              </a:ext>
            </a:extLst>
          </p:cNvPr>
          <p:cNvSpPr/>
          <p:nvPr/>
        </p:nvSpPr>
        <p:spPr>
          <a:xfrm rot="857753">
            <a:off x="-155917" y="-281970"/>
            <a:ext cx="6839963" cy="1627477"/>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92D050"/>
          </a:solidFill>
          <a:ln>
            <a:noFill/>
          </a:ln>
        </p:spPr>
        <p:txBody>
          <a:bodyPr spcFirstLastPara="1" wrap="square" lIns="68569" tIns="68569" rIns="68569" bIns="68569" anchor="ctr" anchorCtr="0">
            <a:noAutofit/>
          </a:bodyPr>
          <a:lstStyle/>
          <a:p>
            <a:endParaRPr sz="375">
              <a:solidFill>
                <a:prstClr val="black"/>
              </a:solidFill>
              <a:latin typeface="Times New Roman" panose="02020603050405020304" pitchFamily="18" charset="0"/>
            </a:endParaRPr>
          </a:p>
        </p:txBody>
      </p:sp>
      <p:grpSp>
        <p:nvGrpSpPr>
          <p:cNvPr id="9" name="Google Shape;211;p3">
            <a:extLst>
              <a:ext uri="{FF2B5EF4-FFF2-40B4-BE49-F238E27FC236}">
                <a16:creationId xmlns:a16="http://schemas.microsoft.com/office/drawing/2014/main" id="{648E9DE7-A2F2-4E9E-B789-80D0AE258E59}"/>
              </a:ext>
            </a:extLst>
          </p:cNvPr>
          <p:cNvGrpSpPr/>
          <p:nvPr/>
        </p:nvGrpSpPr>
        <p:grpSpPr>
          <a:xfrm>
            <a:off x="699969" y="181651"/>
            <a:ext cx="333206" cy="298894"/>
            <a:chOff x="2495125" y="2142250"/>
            <a:chExt cx="444275" cy="398525"/>
          </a:xfrm>
        </p:grpSpPr>
        <p:sp>
          <p:nvSpPr>
            <p:cNvPr id="10" name="Google Shape;212;p3">
              <a:extLst>
                <a:ext uri="{FF2B5EF4-FFF2-40B4-BE49-F238E27FC236}">
                  <a16:creationId xmlns:a16="http://schemas.microsoft.com/office/drawing/2014/main" id="{9D9A6D16-3090-4587-ADE5-287D855E21EB}"/>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68569" tIns="68569" rIns="68569" bIns="68569" anchor="ctr" anchorCtr="0">
              <a:noAutofit/>
            </a:bodyPr>
            <a:lstStyle/>
            <a:p>
              <a:endParaRPr sz="1350" dirty="0">
                <a:solidFill>
                  <a:prstClr val="black"/>
                </a:solidFill>
                <a:latin typeface="Times New Roman" panose="02020603050405020304" pitchFamily="18" charset="0"/>
              </a:endParaRPr>
            </a:p>
          </p:txBody>
        </p:sp>
        <p:sp>
          <p:nvSpPr>
            <p:cNvPr id="11" name="Google Shape;213;p3">
              <a:extLst>
                <a:ext uri="{FF2B5EF4-FFF2-40B4-BE49-F238E27FC236}">
                  <a16:creationId xmlns:a16="http://schemas.microsoft.com/office/drawing/2014/main" id="{5F956386-136D-49E9-AE42-0A805EC7EC9B}"/>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grpSp>
      <p:grpSp>
        <p:nvGrpSpPr>
          <p:cNvPr id="12" name="Google Shape;214;p3">
            <a:extLst>
              <a:ext uri="{FF2B5EF4-FFF2-40B4-BE49-F238E27FC236}">
                <a16:creationId xmlns:a16="http://schemas.microsoft.com/office/drawing/2014/main" id="{102A82DF-00CF-4004-9BF3-0112E17089FB}"/>
              </a:ext>
            </a:extLst>
          </p:cNvPr>
          <p:cNvGrpSpPr/>
          <p:nvPr/>
        </p:nvGrpSpPr>
        <p:grpSpPr>
          <a:xfrm>
            <a:off x="7922419" y="3779776"/>
            <a:ext cx="218531" cy="211031"/>
            <a:chOff x="3243875" y="2372825"/>
            <a:chExt cx="291375" cy="281375"/>
          </a:xfrm>
        </p:grpSpPr>
        <p:sp>
          <p:nvSpPr>
            <p:cNvPr id="13" name="Google Shape;215;p3">
              <a:extLst>
                <a:ext uri="{FF2B5EF4-FFF2-40B4-BE49-F238E27FC236}">
                  <a16:creationId xmlns:a16="http://schemas.microsoft.com/office/drawing/2014/main" id="{F096BDAB-D775-4B1B-8D0F-C638B52C2A75}"/>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4" name="Google Shape;216;p3">
              <a:extLst>
                <a:ext uri="{FF2B5EF4-FFF2-40B4-BE49-F238E27FC236}">
                  <a16:creationId xmlns:a16="http://schemas.microsoft.com/office/drawing/2014/main" id="{FC3B66ED-B1FD-4203-8394-9F2AFA412880}"/>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5" name="Google Shape;217;p3">
              <a:extLst>
                <a:ext uri="{FF2B5EF4-FFF2-40B4-BE49-F238E27FC236}">
                  <a16:creationId xmlns:a16="http://schemas.microsoft.com/office/drawing/2014/main" id="{254DCD1F-4A69-4180-B3B4-399298C2ADAD}"/>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6" name="Google Shape;218;p3">
              <a:extLst>
                <a:ext uri="{FF2B5EF4-FFF2-40B4-BE49-F238E27FC236}">
                  <a16:creationId xmlns:a16="http://schemas.microsoft.com/office/drawing/2014/main" id="{6E614D8E-D864-479A-90EC-B03D7178D21B}"/>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7" name="Google Shape;219;p3">
              <a:extLst>
                <a:ext uri="{FF2B5EF4-FFF2-40B4-BE49-F238E27FC236}">
                  <a16:creationId xmlns:a16="http://schemas.microsoft.com/office/drawing/2014/main" id="{A13BA238-ECB5-430F-B5DF-CCE35039B39C}"/>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8" name="Google Shape;220;p3">
              <a:extLst>
                <a:ext uri="{FF2B5EF4-FFF2-40B4-BE49-F238E27FC236}">
                  <a16:creationId xmlns:a16="http://schemas.microsoft.com/office/drawing/2014/main" id="{ABA7282B-E0EC-49EC-AC4F-4FB8D1783A50}"/>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9" name="Google Shape;221;p3">
              <a:extLst>
                <a:ext uri="{FF2B5EF4-FFF2-40B4-BE49-F238E27FC236}">
                  <a16:creationId xmlns:a16="http://schemas.microsoft.com/office/drawing/2014/main" id="{20D2900C-17A1-4063-B5FB-B75F4DAD8E39}"/>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68569" tIns="68569" rIns="68569" bIns="68569" anchor="ctr" anchorCtr="0">
              <a:noAutofit/>
            </a:bodyPr>
            <a:lstStyle/>
            <a:p>
              <a:endParaRPr sz="1350" dirty="0">
                <a:solidFill>
                  <a:prstClr val="black"/>
                </a:solidFill>
                <a:latin typeface="Times New Roman" panose="02020603050405020304" pitchFamily="18" charset="0"/>
              </a:endParaRPr>
            </a:p>
          </p:txBody>
        </p:sp>
        <p:sp>
          <p:nvSpPr>
            <p:cNvPr id="20" name="Google Shape;222;p3">
              <a:extLst>
                <a:ext uri="{FF2B5EF4-FFF2-40B4-BE49-F238E27FC236}">
                  <a16:creationId xmlns:a16="http://schemas.microsoft.com/office/drawing/2014/main" id="{48084099-3DE7-46F8-9767-1D205AD56FC7}"/>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21" name="Google Shape;223;p3">
              <a:extLst>
                <a:ext uri="{FF2B5EF4-FFF2-40B4-BE49-F238E27FC236}">
                  <a16:creationId xmlns:a16="http://schemas.microsoft.com/office/drawing/2014/main" id="{083A1912-2219-4A98-BD7D-D9782915DF81}"/>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22" name="Google Shape;224;p3">
              <a:extLst>
                <a:ext uri="{FF2B5EF4-FFF2-40B4-BE49-F238E27FC236}">
                  <a16:creationId xmlns:a16="http://schemas.microsoft.com/office/drawing/2014/main" id="{A148B64D-9C62-40A3-B5C6-99BB5E136471}"/>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grpSp>
      <p:grpSp>
        <p:nvGrpSpPr>
          <p:cNvPr id="23" name="Google Shape;225;p3">
            <a:extLst>
              <a:ext uri="{FF2B5EF4-FFF2-40B4-BE49-F238E27FC236}">
                <a16:creationId xmlns:a16="http://schemas.microsoft.com/office/drawing/2014/main" id="{B0593916-936C-458A-A49C-0F2C3F2DB45B}"/>
              </a:ext>
            </a:extLst>
          </p:cNvPr>
          <p:cNvGrpSpPr/>
          <p:nvPr/>
        </p:nvGrpSpPr>
        <p:grpSpPr>
          <a:xfrm>
            <a:off x="8011255" y="-469011"/>
            <a:ext cx="125006" cy="126431"/>
            <a:chOff x="4954425" y="2036375"/>
            <a:chExt cx="166675" cy="168575"/>
          </a:xfrm>
        </p:grpSpPr>
        <p:sp>
          <p:nvSpPr>
            <p:cNvPr id="24" name="Google Shape;226;p3">
              <a:extLst>
                <a:ext uri="{FF2B5EF4-FFF2-40B4-BE49-F238E27FC236}">
                  <a16:creationId xmlns:a16="http://schemas.microsoft.com/office/drawing/2014/main" id="{CBB9C158-3CA6-45D7-932E-2664ED5B867D}"/>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25" name="Google Shape;227;p3">
              <a:extLst>
                <a:ext uri="{FF2B5EF4-FFF2-40B4-BE49-F238E27FC236}">
                  <a16:creationId xmlns:a16="http://schemas.microsoft.com/office/drawing/2014/main" id="{0559FDE8-344E-42DF-A2E5-10C16465DC59}"/>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grpSp>
      <p:sp>
        <p:nvSpPr>
          <p:cNvPr id="27" name="Google Shape;229;p3">
            <a:extLst>
              <a:ext uri="{FF2B5EF4-FFF2-40B4-BE49-F238E27FC236}">
                <a16:creationId xmlns:a16="http://schemas.microsoft.com/office/drawing/2014/main" id="{2CA8861A-0960-4822-8EC7-DCD49F69BE9C}"/>
              </a:ext>
            </a:extLst>
          </p:cNvPr>
          <p:cNvSpPr/>
          <p:nvPr/>
        </p:nvSpPr>
        <p:spPr>
          <a:xfrm>
            <a:off x="7312402" y="1912035"/>
            <a:ext cx="65250" cy="46444"/>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grpSp>
        <p:nvGrpSpPr>
          <p:cNvPr id="28" name="Google Shape;230;p3">
            <a:extLst>
              <a:ext uri="{FF2B5EF4-FFF2-40B4-BE49-F238E27FC236}">
                <a16:creationId xmlns:a16="http://schemas.microsoft.com/office/drawing/2014/main" id="{FF95A791-D863-49BE-9455-DE402BB65FD9}"/>
              </a:ext>
            </a:extLst>
          </p:cNvPr>
          <p:cNvGrpSpPr/>
          <p:nvPr/>
        </p:nvGrpSpPr>
        <p:grpSpPr>
          <a:xfrm>
            <a:off x="957683" y="4156917"/>
            <a:ext cx="125006" cy="126431"/>
            <a:chOff x="4954425" y="2036375"/>
            <a:chExt cx="166675" cy="168575"/>
          </a:xfrm>
        </p:grpSpPr>
        <p:sp>
          <p:nvSpPr>
            <p:cNvPr id="29" name="Google Shape;231;p3">
              <a:extLst>
                <a:ext uri="{FF2B5EF4-FFF2-40B4-BE49-F238E27FC236}">
                  <a16:creationId xmlns:a16="http://schemas.microsoft.com/office/drawing/2014/main" id="{52FF443F-7564-41AB-BA87-7FC3D25473B3}"/>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30" name="Google Shape;232;p3">
              <a:extLst>
                <a:ext uri="{FF2B5EF4-FFF2-40B4-BE49-F238E27FC236}">
                  <a16:creationId xmlns:a16="http://schemas.microsoft.com/office/drawing/2014/main" id="{2865EA98-F102-47F4-8E65-1ACBB21114B9}"/>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grpSp>
      <p:sp>
        <p:nvSpPr>
          <p:cNvPr id="2" name="Rectangle 1"/>
          <p:cNvSpPr/>
          <p:nvPr/>
        </p:nvSpPr>
        <p:spPr>
          <a:xfrm>
            <a:off x="1011556" y="249641"/>
            <a:ext cx="4224233" cy="564257"/>
          </a:xfrm>
          <a:prstGeom prst="rect">
            <a:avLst/>
          </a:prstGeom>
        </p:spPr>
        <p:txBody>
          <a:bodyPr wrap="none">
            <a:spAutoFit/>
          </a:bodyPr>
          <a:lstStyle/>
          <a:p>
            <a:pPr algn="just">
              <a:lnSpc>
                <a:spcPct val="120000"/>
              </a:lnSpc>
              <a:spcBef>
                <a:spcPts val="600"/>
              </a:spcBef>
            </a:pPr>
            <a:r>
              <a:rPr lang="en-US" sz="2800" b="1">
                <a:solidFill>
                  <a:srgbClr val="FF0000"/>
                </a:solidFill>
                <a:latin typeface="Times New Roman" panose="02020603050405020304" pitchFamily="18" charset="0"/>
                <a:ea typeface="CIDFont+F3"/>
                <a:cs typeface="Times New Roman" panose="02020603050405020304" pitchFamily="18" charset="0"/>
              </a:rPr>
              <a:t>1. Chuyển hoá năng lượng</a:t>
            </a:r>
            <a:endParaRPr lang="vi-VN" sz="2800" b="1">
              <a:solidFill>
                <a:srgbClr val="FF0000"/>
              </a:solidFill>
              <a:latin typeface="Times New Roman" panose="02020603050405020304" pitchFamily="18" charset="0"/>
              <a:ea typeface="Times New Roman" panose="02020603050405020304" pitchFamily="18" charset="0"/>
            </a:endParaRPr>
          </a:p>
        </p:txBody>
      </p:sp>
      <p:sp>
        <p:nvSpPr>
          <p:cNvPr id="3" name="Rectangle 2"/>
          <p:cNvSpPr/>
          <p:nvPr/>
        </p:nvSpPr>
        <p:spPr>
          <a:xfrm>
            <a:off x="644467" y="881888"/>
            <a:ext cx="4958409" cy="523220"/>
          </a:xfrm>
          <a:prstGeom prst="rect">
            <a:avLst/>
          </a:prstGeom>
        </p:spPr>
        <p:txBody>
          <a:bodyPr wrap="none">
            <a:spAutoFit/>
          </a:bodyPr>
          <a:lstStyle/>
          <a:p>
            <a:pPr lvl="0" eaLnBrk="0" fontAlgn="base" hangingPunct="0">
              <a:spcBef>
                <a:spcPct val="0"/>
              </a:spcBef>
              <a:spcAft>
                <a:spcPct val="0"/>
              </a:spcAft>
              <a:tabLst>
                <a:tab pos="239713" algn="l"/>
              </a:tabLst>
            </a:pPr>
            <a:r>
              <a:rPr lang="vi-VN" sz="2800" b="1" i="1">
                <a:solidFill>
                  <a:schemeClr val="accent1">
                    <a:lumMod val="50000"/>
                  </a:schemeClr>
                </a:solidFill>
                <a:latin typeface="Times New Roman" panose="02020603050405020304" pitchFamily="18" charset="0"/>
                <a:ea typeface="Arial" panose="020B0604020202020204" pitchFamily="34" charset="0"/>
                <a:cs typeface="Times New Roman" panose="02020603050405020304" pitchFamily="18" charset="0"/>
              </a:rPr>
              <a:t>c) Nêu kiến thức thu nhận được</a:t>
            </a:r>
            <a:endParaRPr lang="vi-VN" sz="2800">
              <a:solidFill>
                <a:schemeClr val="accent1">
                  <a:lumMod val="50000"/>
                </a:schemeClr>
              </a:solidFill>
              <a:latin typeface="Times New Roman" panose="02020603050405020304" pitchFamily="18" charset="0"/>
            </a:endParaRPr>
          </a:p>
        </p:txBody>
      </p:sp>
      <p:sp>
        <p:nvSpPr>
          <p:cNvPr id="26" name="Rectangle 25"/>
          <p:cNvSpPr/>
          <p:nvPr/>
        </p:nvSpPr>
        <p:spPr>
          <a:xfrm>
            <a:off x="694269" y="1391760"/>
            <a:ext cx="7605746" cy="1384995"/>
          </a:xfrm>
          <a:prstGeom prst="rect">
            <a:avLst/>
          </a:prstGeom>
        </p:spPr>
        <p:txBody>
          <a:bodyPr wrap="square">
            <a:spAutoFit/>
          </a:bodyPr>
          <a:lstStyle/>
          <a:p>
            <a:pPr>
              <a:buClr>
                <a:srgbClr val="000000"/>
              </a:buClr>
              <a:buSzPts val="1000"/>
              <a:tabLst>
                <a:tab pos="203200" algn="l"/>
              </a:tabLst>
            </a:pPr>
            <a:r>
              <a:rPr lang="vi-VN" sz="2800">
                <a:solidFill>
                  <a:prstClr val="black"/>
                </a:solidFill>
                <a:latin typeface="Times New Roman" panose="02020603050405020304" pitchFamily="18" charset="0"/>
                <a:ea typeface="Arial" panose="020B0604020202020204" pitchFamily="34" charset="0"/>
                <a:cs typeface="Times New Roman" panose="02020603050405020304" pitchFamily="18" charset="0"/>
              </a:rPr>
              <a:t>???Em quan sát được những dạng năng lượng nào?</a:t>
            </a:r>
          </a:p>
          <a:p>
            <a:pPr>
              <a:buClr>
                <a:srgbClr val="000000"/>
              </a:buClr>
              <a:buSzPts val="1000"/>
              <a:tabLst>
                <a:tab pos="209550" algn="l"/>
              </a:tabLst>
            </a:pPr>
            <a:r>
              <a:rPr lang="vi-VN" sz="2800">
                <a:solidFill>
                  <a:prstClr val="black"/>
                </a:solidFill>
                <a:latin typeface="Times New Roman" panose="02020603050405020304" pitchFamily="18" charset="0"/>
                <a:ea typeface="Arial" panose="020B0604020202020204" pitchFamily="34" charset="0"/>
                <a:cs typeface="Times New Roman" panose="02020603050405020304" pitchFamily="18" charset="0"/>
              </a:rPr>
              <a:t>???Nêu một tình huống năng lượng được chuyển hoá từ dạng này sang dạng khác.</a:t>
            </a:r>
          </a:p>
        </p:txBody>
      </p:sp>
      <p:pic>
        <p:nvPicPr>
          <p:cNvPr id="31" name="Picture 30">
            <a:extLst>
              <a:ext uri="{FF2B5EF4-FFF2-40B4-BE49-F238E27FC236}">
                <a16:creationId xmlns:a16="http://schemas.microsoft.com/office/drawing/2014/main" id="{39895605-DE5D-7965-E9B2-B84ABCC9FF1A}"/>
              </a:ext>
            </a:extLst>
          </p:cNvPr>
          <p:cNvPicPr>
            <a:picLocks noChangeAspect="1"/>
          </p:cNvPicPr>
          <p:nvPr/>
        </p:nvPicPr>
        <p:blipFill>
          <a:blip r:embed="rId3"/>
          <a:stretch>
            <a:fillRect/>
          </a:stretch>
        </p:blipFill>
        <p:spPr>
          <a:xfrm>
            <a:off x="7121202" y="109772"/>
            <a:ext cx="1165961" cy="1285987"/>
          </a:xfrm>
          <a:prstGeom prst="rect">
            <a:avLst/>
          </a:prstGeom>
        </p:spPr>
      </p:pic>
      <p:pic>
        <p:nvPicPr>
          <p:cNvPr id="32" name="Picture 31">
            <a:extLst>
              <a:ext uri="{FF2B5EF4-FFF2-40B4-BE49-F238E27FC236}">
                <a16:creationId xmlns:a16="http://schemas.microsoft.com/office/drawing/2014/main" id="{A53B5EB4-A1E0-7118-21DF-F3064E46814B}"/>
              </a:ext>
            </a:extLst>
          </p:cNvPr>
          <p:cNvPicPr>
            <a:picLocks noChangeAspect="1"/>
          </p:cNvPicPr>
          <p:nvPr/>
        </p:nvPicPr>
        <p:blipFill rotWithShape="1">
          <a:blip r:embed="rId4"/>
          <a:srcRect r="7363"/>
          <a:stretch/>
        </p:blipFill>
        <p:spPr>
          <a:xfrm>
            <a:off x="953933" y="3015892"/>
            <a:ext cx="2709381" cy="1949829"/>
          </a:xfrm>
          <a:prstGeom prst="rect">
            <a:avLst/>
          </a:prstGeom>
        </p:spPr>
      </p:pic>
      <p:pic>
        <p:nvPicPr>
          <p:cNvPr id="33" name="Picture 32">
            <a:extLst>
              <a:ext uri="{FF2B5EF4-FFF2-40B4-BE49-F238E27FC236}">
                <a16:creationId xmlns:a16="http://schemas.microsoft.com/office/drawing/2014/main" id="{8DA958E0-5CD1-4F6A-8C63-8484734FF961}"/>
              </a:ext>
            </a:extLst>
          </p:cNvPr>
          <p:cNvPicPr>
            <a:picLocks noChangeAspect="1"/>
          </p:cNvPicPr>
          <p:nvPr/>
        </p:nvPicPr>
        <p:blipFill rotWithShape="1">
          <a:blip r:embed="rId5"/>
          <a:srcRect l="8061"/>
          <a:stretch/>
        </p:blipFill>
        <p:spPr>
          <a:xfrm>
            <a:off x="4605688" y="2963578"/>
            <a:ext cx="3222393" cy="2002141"/>
          </a:xfrm>
          <a:prstGeom prst="rect">
            <a:avLst/>
          </a:prstGeom>
        </p:spPr>
      </p:pic>
    </p:spTree>
    <p:custDataLst>
      <p:tags r:id="rId1"/>
    </p:custDataLst>
    <p:extLst>
      <p:ext uri="{BB962C8B-B14F-4D97-AF65-F5344CB8AC3E}">
        <p14:creationId xmlns:p14="http://schemas.microsoft.com/office/powerpoint/2010/main" val="149843046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9"/>
                                        </p:tgtEl>
                                      </p:cBhvr>
                                      <p:by x="150000" y="150000"/>
                                    </p:animScale>
                                  </p:childTnLst>
                                </p:cTn>
                              </p:par>
                              <p:par>
                                <p:cTn id="7" presetID="6" presetClass="emph" presetSubtype="0" repeatCount="indefinite" fill="hold" nodeType="withEffect">
                                  <p:stCondLst>
                                    <p:cond delay="0"/>
                                  </p:stCondLst>
                                  <p:childTnLst>
                                    <p:animScale>
                                      <p:cBhvr>
                                        <p:cTn id="8" dur="1000" fill="hold"/>
                                        <p:tgtEl>
                                          <p:spTgt spid="28"/>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23"/>
                                        </p:tgtEl>
                                      </p:cBhvr>
                                      <p:by x="150000" y="150000"/>
                                    </p:animScale>
                                  </p:childTnLst>
                                </p:cTn>
                              </p:par>
                              <p:par>
                                <p:cTn id="11" presetID="6" presetClass="emph" presetSubtype="0" repeatCount="indefinite" fill="hold" grpId="0" nodeType="withEffect">
                                  <p:stCondLst>
                                    <p:cond delay="0"/>
                                  </p:stCondLst>
                                  <p:childTnLst>
                                    <p:animScale>
                                      <p:cBhvr>
                                        <p:cTn id="12" dur="1000" fill="hold"/>
                                        <p:tgtEl>
                                          <p:spTgt spid="27"/>
                                        </p:tgtEl>
                                      </p:cBhvr>
                                      <p:by x="150000" y="150000"/>
                                    </p:animScale>
                                  </p:childTnLst>
                                </p:cTn>
                              </p:par>
                              <p:par>
                                <p:cTn id="13" presetID="6" presetClass="emph" presetSubtype="0" repeatCount="indefinite" fill="hold" nodeType="withEffect">
                                  <p:stCondLst>
                                    <p:cond delay="0"/>
                                  </p:stCondLst>
                                  <p:childTnLst>
                                    <p:animScale>
                                      <p:cBhvr>
                                        <p:cTn id="14" dur="1000" fill="hold"/>
                                        <p:tgtEl>
                                          <p:spTgt spid="12"/>
                                        </p:tgtEl>
                                      </p:cBhvr>
                                      <p:by x="150000" y="150000"/>
                                    </p:animScale>
                                  </p:childTnLst>
                                </p:cTn>
                              </p:par>
                              <p:par>
                                <p:cTn id="15" presetID="16" presetClass="entr" presetSubtype="21" fill="hold" grpId="0" nodeType="withEffect">
                                  <p:stCondLst>
                                    <p:cond delay="0"/>
                                  </p:stCondLst>
                                  <p:childTnLst>
                                    <p:set>
                                      <p:cBhvr>
                                        <p:cTn id="16" dur="1" fill="hold">
                                          <p:stCondLst>
                                            <p:cond delay="0"/>
                                          </p:stCondLst>
                                        </p:cTn>
                                        <p:tgtEl>
                                          <p:spTgt spid="7"/>
                                        </p:tgtEl>
                                        <p:attrNameLst>
                                          <p:attrName>style.visibility</p:attrName>
                                        </p:attrNameLst>
                                      </p:cBhvr>
                                      <p:to>
                                        <p:strVal val="visible"/>
                                      </p:to>
                                    </p:set>
                                    <p:animEffect transition="in" filter="barn(inVertical)">
                                      <p:cBhvr>
                                        <p:cTn id="17" dur="500"/>
                                        <p:tgtEl>
                                          <p:spTgt spid="7"/>
                                        </p:tgtEl>
                                      </p:cBhvr>
                                    </p:animEffect>
                                  </p:childTnLst>
                                </p:cTn>
                              </p:par>
                            </p:childTnLst>
                          </p:cTn>
                        </p:par>
                      </p:childTnLst>
                    </p:cTn>
                  </p:par>
                  <p:par>
                    <p:cTn id="18" fill="hold">
                      <p:stCondLst>
                        <p:cond delay="indefinite"/>
                      </p:stCondLst>
                      <p:childTnLst>
                        <p:par>
                          <p:cTn id="19" fill="hold">
                            <p:stCondLst>
                              <p:cond delay="0"/>
                            </p:stCondLst>
                            <p:childTnLst>
                              <p:par>
                                <p:cTn id="20" presetID="42" presetClass="entr" presetSubtype="0" fill="hold" nodeType="clickEffect">
                                  <p:stCondLst>
                                    <p:cond delay="0"/>
                                  </p:stCondLst>
                                  <p:childTnLst>
                                    <p:set>
                                      <p:cBhvr>
                                        <p:cTn id="21" dur="1" fill="hold">
                                          <p:stCondLst>
                                            <p:cond delay="0"/>
                                          </p:stCondLst>
                                        </p:cTn>
                                        <p:tgtEl>
                                          <p:spTgt spid="3">
                                            <p:txEl>
                                              <p:pRg st="0" end="0"/>
                                            </p:txEl>
                                          </p:spTgt>
                                        </p:tgtEl>
                                        <p:attrNameLst>
                                          <p:attrName>style.visibility</p:attrName>
                                        </p:attrNameLst>
                                      </p:cBhvr>
                                      <p:to>
                                        <p:strVal val="visible"/>
                                      </p:to>
                                    </p:set>
                                    <p:animEffect transition="in" filter="fade">
                                      <p:cBhvr>
                                        <p:cTn id="22" dur="1000"/>
                                        <p:tgtEl>
                                          <p:spTgt spid="3">
                                            <p:txEl>
                                              <p:pRg st="0" end="0"/>
                                            </p:txEl>
                                          </p:spTgt>
                                        </p:tgtEl>
                                      </p:cBhvr>
                                    </p:animEffect>
                                    <p:anim calcmode="lin" valueType="num">
                                      <p:cBhvr>
                                        <p:cTn id="23" dur="1000" fill="hold"/>
                                        <p:tgtEl>
                                          <p:spTgt spid="3">
                                            <p:txEl>
                                              <p:pRg st="0" end="0"/>
                                            </p:txEl>
                                          </p:spTgt>
                                        </p:tgtEl>
                                        <p:attrNameLst>
                                          <p:attrName>ppt_x</p:attrName>
                                        </p:attrNameLst>
                                      </p:cBhvr>
                                      <p:tavLst>
                                        <p:tav tm="0">
                                          <p:val>
                                            <p:strVal val="#ppt_x"/>
                                          </p:val>
                                        </p:tav>
                                        <p:tav tm="100000">
                                          <p:val>
                                            <p:strVal val="#ppt_x"/>
                                          </p:val>
                                        </p:tav>
                                      </p:tavLst>
                                    </p:anim>
                                    <p:anim calcmode="lin" valueType="num">
                                      <p:cBhvr>
                                        <p:cTn id="24" dur="1000" fill="hold"/>
                                        <p:tgtEl>
                                          <p:spTgt spid="3">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16" presetClass="entr" presetSubtype="21" fill="hold" grpId="0" nodeType="clickEffect">
                                  <p:stCondLst>
                                    <p:cond delay="0"/>
                                  </p:stCondLst>
                                  <p:childTnLst>
                                    <p:set>
                                      <p:cBhvr>
                                        <p:cTn id="28" dur="1" fill="hold">
                                          <p:stCondLst>
                                            <p:cond delay="0"/>
                                          </p:stCondLst>
                                        </p:cTn>
                                        <p:tgtEl>
                                          <p:spTgt spid="26"/>
                                        </p:tgtEl>
                                        <p:attrNameLst>
                                          <p:attrName>style.visibility</p:attrName>
                                        </p:attrNameLst>
                                      </p:cBhvr>
                                      <p:to>
                                        <p:strVal val="visible"/>
                                      </p:to>
                                    </p:set>
                                    <p:animEffect transition="in" filter="barn(inVertical)">
                                      <p:cBhvr>
                                        <p:cTn id="29" dur="500"/>
                                        <p:tgtEl>
                                          <p:spTgt spid="26"/>
                                        </p:tgtEl>
                                      </p:cBhvr>
                                    </p:animEffect>
                                  </p:childTnLst>
                                </p:cTn>
                              </p:par>
                            </p:childTnLst>
                          </p:cTn>
                        </p:par>
                      </p:childTnLst>
                    </p:cTn>
                  </p:par>
                  <p:par>
                    <p:cTn id="30" fill="hold">
                      <p:stCondLst>
                        <p:cond delay="indefinite"/>
                      </p:stCondLst>
                      <p:childTnLst>
                        <p:par>
                          <p:cTn id="31" fill="hold">
                            <p:stCondLst>
                              <p:cond delay="0"/>
                            </p:stCondLst>
                            <p:childTnLst>
                              <p:par>
                                <p:cTn id="32" presetID="42" presetClass="entr" presetSubtype="0" fill="hold" nodeType="clickEffect">
                                  <p:stCondLst>
                                    <p:cond delay="0"/>
                                  </p:stCondLst>
                                  <p:childTnLst>
                                    <p:set>
                                      <p:cBhvr>
                                        <p:cTn id="33" dur="1" fill="hold">
                                          <p:stCondLst>
                                            <p:cond delay="0"/>
                                          </p:stCondLst>
                                        </p:cTn>
                                        <p:tgtEl>
                                          <p:spTgt spid="32"/>
                                        </p:tgtEl>
                                        <p:attrNameLst>
                                          <p:attrName>style.visibility</p:attrName>
                                        </p:attrNameLst>
                                      </p:cBhvr>
                                      <p:to>
                                        <p:strVal val="visible"/>
                                      </p:to>
                                    </p:set>
                                    <p:animEffect transition="in" filter="fade">
                                      <p:cBhvr>
                                        <p:cTn id="34" dur="1000"/>
                                        <p:tgtEl>
                                          <p:spTgt spid="32"/>
                                        </p:tgtEl>
                                      </p:cBhvr>
                                    </p:animEffect>
                                    <p:anim calcmode="lin" valueType="num">
                                      <p:cBhvr>
                                        <p:cTn id="35" dur="1000" fill="hold"/>
                                        <p:tgtEl>
                                          <p:spTgt spid="32"/>
                                        </p:tgtEl>
                                        <p:attrNameLst>
                                          <p:attrName>ppt_x</p:attrName>
                                        </p:attrNameLst>
                                      </p:cBhvr>
                                      <p:tavLst>
                                        <p:tav tm="0">
                                          <p:val>
                                            <p:strVal val="#ppt_x"/>
                                          </p:val>
                                        </p:tav>
                                        <p:tav tm="100000">
                                          <p:val>
                                            <p:strVal val="#ppt_x"/>
                                          </p:val>
                                        </p:tav>
                                      </p:tavLst>
                                    </p:anim>
                                    <p:anim calcmode="lin" valueType="num">
                                      <p:cBhvr>
                                        <p:cTn id="36" dur="1000" fill="hold"/>
                                        <p:tgtEl>
                                          <p:spTgt spid="32"/>
                                        </p:tgtEl>
                                        <p:attrNameLst>
                                          <p:attrName>ppt_y</p:attrName>
                                        </p:attrNameLst>
                                      </p:cBhvr>
                                      <p:tavLst>
                                        <p:tav tm="0">
                                          <p:val>
                                            <p:strVal val="#ppt_y+.1"/>
                                          </p:val>
                                        </p:tav>
                                        <p:tav tm="100000">
                                          <p:val>
                                            <p:strVal val="#ppt_y"/>
                                          </p:val>
                                        </p:tav>
                                      </p:tavLst>
                                    </p:anim>
                                  </p:childTnLst>
                                </p:cTn>
                              </p:par>
                            </p:childTnLst>
                          </p:cTn>
                        </p:par>
                      </p:childTnLst>
                    </p:cTn>
                  </p:par>
                  <p:par>
                    <p:cTn id="37" fill="hold">
                      <p:stCondLst>
                        <p:cond delay="indefinite"/>
                      </p:stCondLst>
                      <p:childTnLst>
                        <p:par>
                          <p:cTn id="38" fill="hold">
                            <p:stCondLst>
                              <p:cond delay="0"/>
                            </p:stCondLst>
                            <p:childTnLst>
                              <p:par>
                                <p:cTn id="39" presetID="16" presetClass="entr" presetSubtype="21" fill="hold" nodeType="clickEffect">
                                  <p:stCondLst>
                                    <p:cond delay="0"/>
                                  </p:stCondLst>
                                  <p:childTnLst>
                                    <p:set>
                                      <p:cBhvr>
                                        <p:cTn id="40" dur="1" fill="hold">
                                          <p:stCondLst>
                                            <p:cond delay="0"/>
                                          </p:stCondLst>
                                        </p:cTn>
                                        <p:tgtEl>
                                          <p:spTgt spid="33"/>
                                        </p:tgtEl>
                                        <p:attrNameLst>
                                          <p:attrName>style.visibility</p:attrName>
                                        </p:attrNameLst>
                                      </p:cBhvr>
                                      <p:to>
                                        <p:strVal val="visible"/>
                                      </p:to>
                                    </p:set>
                                    <p:animEffect transition="in" filter="barn(inVertical)">
                                      <p:cBhvr>
                                        <p:cTn id="41" dur="500"/>
                                        <p:tgtEl>
                                          <p:spTgt spid="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27" grpId="0" animBg="1"/>
      <p:bldP spid="26" grpId="0"/>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48" name="Picture 224" descr="100+ Hình nền Slide đẹp 2021"/>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32115" y="-5387973"/>
            <a:ext cx="16325850" cy="11430000"/>
          </a:xfrm>
          <a:prstGeom prst="rect">
            <a:avLst/>
          </a:prstGeom>
          <a:noFill/>
          <a:extLst>
            <a:ext uri="{909E8E84-426E-40DD-AFC4-6F175D3DCCD1}">
              <a14:hiddenFill xmlns:a14="http://schemas.microsoft.com/office/drawing/2010/main">
                <a:solidFill>
                  <a:srgbClr val="FFFFFF"/>
                </a:solidFill>
              </a14:hiddenFill>
            </a:ext>
          </a:extLst>
        </p:spPr>
      </p:pic>
      <p:pic>
        <p:nvPicPr>
          <p:cNvPr id="117" name="Picture 2" descr="C:\Users\Administrator\Desktop\微立体创业计划\001.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289111" y="738197"/>
            <a:ext cx="1967244" cy="1967585"/>
          </a:xfrm>
          <a:prstGeom prst="rect">
            <a:avLst/>
          </a:prstGeom>
          <a:noFill/>
          <a:effectLst/>
          <a:extLst>
            <a:ext uri="{909E8E84-426E-40DD-AFC4-6F175D3DCCD1}">
              <a14:hiddenFill xmlns:a14="http://schemas.microsoft.com/office/drawing/2010/main">
                <a:solidFill>
                  <a:srgbClr val="FFFFFF"/>
                </a:solidFill>
              </a14:hiddenFill>
            </a:ext>
          </a:extLst>
        </p:spPr>
      </p:pic>
      <p:pic>
        <p:nvPicPr>
          <p:cNvPr id="118" name="Picture 3" descr="C:\Users\Administrator\Desktop\微立体创业计划\002.png"/>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33215" y="59613"/>
            <a:ext cx="3363123" cy="3363707"/>
          </a:xfrm>
          <a:prstGeom prst="rect">
            <a:avLst/>
          </a:prstGeom>
          <a:noFill/>
          <a:effectLst>
            <a:outerShdw blurRad="292100" dist="177800" dir="2460000" sx="99000" sy="99000" algn="l" rotWithShape="0">
              <a:prstClr val="black">
                <a:alpha val="39000"/>
              </a:prstClr>
            </a:outerShdw>
          </a:effectLst>
          <a:extLst>
            <a:ext uri="{909E8E84-426E-40DD-AFC4-6F175D3DCCD1}">
              <a14:hiddenFill xmlns:a14="http://schemas.microsoft.com/office/drawing/2010/main">
                <a:solidFill>
                  <a:srgbClr val="FFFFFF"/>
                </a:solidFill>
              </a14:hiddenFill>
            </a:ext>
          </a:extLst>
        </p:spPr>
      </p:pic>
      <p:grpSp>
        <p:nvGrpSpPr>
          <p:cNvPr id="2" name="组合 124"/>
          <p:cNvGrpSpPr/>
          <p:nvPr/>
        </p:nvGrpSpPr>
        <p:grpSpPr>
          <a:xfrm>
            <a:off x="6570027" y="4103618"/>
            <a:ext cx="1026023" cy="1026201"/>
            <a:chOff x="304800" y="673100"/>
            <a:chExt cx="4000500" cy="4000500"/>
          </a:xfrm>
          <a:effectLst>
            <a:outerShdw blurRad="444500" dist="254000" dir="8100000" algn="tr" rotWithShape="0">
              <a:prstClr val="black">
                <a:alpha val="50000"/>
              </a:prstClr>
            </a:outerShdw>
          </a:effectLst>
        </p:grpSpPr>
        <p:sp>
          <p:nvSpPr>
            <p:cNvPr id="126" name="同心圆 125"/>
            <p:cNvSpPr/>
            <p:nvPr/>
          </p:nvSpPr>
          <p:spPr>
            <a:xfrm>
              <a:off x="304800" y="673100"/>
              <a:ext cx="4000500" cy="4000500"/>
            </a:xfrm>
            <a:prstGeom prst="donut">
              <a:avLst>
                <a:gd name="adj" fmla="val 4879"/>
              </a:avLst>
            </a:prstGeom>
            <a:gradFill>
              <a:gsLst>
                <a:gs pos="0">
                  <a:sysClr val="window" lastClr="FFFFFF"/>
                </a:gs>
                <a:gs pos="55000">
                  <a:sysClr val="window" lastClr="FFFFFF">
                    <a:lumMod val="95000"/>
                  </a:sysClr>
                </a:gs>
                <a:gs pos="100000">
                  <a:sysClr val="window" lastClr="FFFFFF">
                    <a:lumMod val="65000"/>
                  </a:sysClr>
                </a:gs>
              </a:gsLst>
              <a:lin ang="8100000" scaled="0"/>
            </a:gradFill>
            <a:ln w="25400" cap="flat" cmpd="sng" algn="ctr">
              <a:noFill/>
              <a:prstDash val="solid"/>
            </a:ln>
            <a:effectLst/>
          </p:spPr>
          <p:txBody>
            <a:bodyPr rtlCol="0" anchor="ctr"/>
            <a:lstStyle/>
            <a:p>
              <a:pPr algn="ctr">
                <a:defRPr/>
              </a:pPr>
              <a:endParaRPr lang="zh-CN" altLang="en-US" sz="2500" kern="0" dirty="0">
                <a:solidFill>
                  <a:sysClr val="windowText" lastClr="000000"/>
                </a:solidFill>
                <a:latin typeface="Times New Roman" panose="02020603050405020304" pitchFamily="18" charset="0"/>
                <a:ea typeface="微软雅黑" panose="020B0503020204020204" pitchFamily="34" charset="-122"/>
                <a:cs typeface="+mn-ea"/>
                <a:sym typeface="+mn-lt"/>
              </a:endParaRPr>
            </a:p>
          </p:txBody>
        </p:sp>
        <p:sp>
          <p:nvSpPr>
            <p:cNvPr id="127" name="椭圆 126"/>
            <p:cNvSpPr/>
            <p:nvPr/>
          </p:nvSpPr>
          <p:spPr>
            <a:xfrm>
              <a:off x="392112" y="760412"/>
              <a:ext cx="3825874" cy="3825874"/>
            </a:xfrm>
            <a:prstGeom prst="ellipse">
              <a:avLst/>
            </a:prstGeom>
            <a:solidFill>
              <a:srgbClr val="123E61"/>
            </a:solidFill>
            <a:ln w="25400" cap="flat" cmpd="sng" algn="ctr">
              <a:noFill/>
              <a:prstDash val="solid"/>
            </a:ln>
            <a:effectLst/>
          </p:spPr>
          <p:txBody>
            <a:bodyPr rtlCol="0" anchor="ctr"/>
            <a:lstStyle/>
            <a:p>
              <a:pPr algn="ctr">
                <a:defRPr/>
              </a:pPr>
              <a:r>
                <a:rPr lang="en-US" altLang="zh-CN" sz="2500" kern="0">
                  <a:solidFill>
                    <a:sysClr val="window" lastClr="FFFFFF"/>
                  </a:solidFill>
                  <a:latin typeface="Times New Roman" panose="02020603050405020304" pitchFamily="18" charset="0"/>
                  <a:ea typeface="微软雅黑" panose="020B0503020204020204" pitchFamily="34" charset="-122"/>
                  <a:cs typeface="+mn-ea"/>
                  <a:sym typeface="+mn-lt"/>
                </a:rPr>
                <a:t> </a:t>
              </a:r>
              <a:endParaRPr lang="zh-CN" altLang="en-US" sz="2500" kern="0" dirty="0">
                <a:solidFill>
                  <a:sysClr val="window" lastClr="FFFFFF"/>
                </a:solidFill>
                <a:latin typeface="Times New Roman" panose="02020603050405020304" pitchFamily="18" charset="0"/>
                <a:ea typeface="微软雅黑" panose="020B0503020204020204" pitchFamily="34" charset="-122"/>
                <a:cs typeface="+mn-ea"/>
                <a:sym typeface="+mn-lt"/>
              </a:endParaRPr>
            </a:p>
          </p:txBody>
        </p:sp>
      </p:grpSp>
      <p:grpSp>
        <p:nvGrpSpPr>
          <p:cNvPr id="3" name="组合 127"/>
          <p:cNvGrpSpPr/>
          <p:nvPr/>
        </p:nvGrpSpPr>
        <p:grpSpPr>
          <a:xfrm>
            <a:off x="4877532" y="4777663"/>
            <a:ext cx="538351" cy="538444"/>
            <a:chOff x="304800" y="673100"/>
            <a:chExt cx="4000500" cy="4000500"/>
          </a:xfrm>
          <a:effectLst>
            <a:outerShdw blurRad="444500" dist="254000" dir="8100000" algn="tr" rotWithShape="0">
              <a:prstClr val="black">
                <a:alpha val="50000"/>
              </a:prstClr>
            </a:outerShdw>
          </a:effectLst>
        </p:grpSpPr>
        <p:sp>
          <p:nvSpPr>
            <p:cNvPr id="129" name="同心圆 128"/>
            <p:cNvSpPr/>
            <p:nvPr/>
          </p:nvSpPr>
          <p:spPr>
            <a:xfrm>
              <a:off x="304800" y="673100"/>
              <a:ext cx="4000500" cy="4000500"/>
            </a:xfrm>
            <a:prstGeom prst="donut">
              <a:avLst>
                <a:gd name="adj" fmla="val 4879"/>
              </a:avLst>
            </a:prstGeom>
            <a:gradFill>
              <a:gsLst>
                <a:gs pos="0">
                  <a:sysClr val="window" lastClr="FFFFFF"/>
                </a:gs>
                <a:gs pos="55000">
                  <a:sysClr val="window" lastClr="FFFFFF">
                    <a:lumMod val="95000"/>
                  </a:sysClr>
                </a:gs>
                <a:gs pos="100000">
                  <a:sysClr val="window" lastClr="FFFFFF">
                    <a:lumMod val="65000"/>
                  </a:sysClr>
                </a:gs>
              </a:gsLst>
              <a:lin ang="8100000" scaled="0"/>
            </a:gradFill>
            <a:ln w="25400" cap="flat" cmpd="sng" algn="ctr">
              <a:noFill/>
              <a:prstDash val="solid"/>
            </a:ln>
            <a:effectLst/>
          </p:spPr>
          <p:txBody>
            <a:bodyPr rtlCol="0" anchor="ctr"/>
            <a:lstStyle/>
            <a:p>
              <a:pPr algn="ctr">
                <a:defRPr/>
              </a:pPr>
              <a:endParaRPr lang="zh-CN" altLang="en-US" sz="2500" kern="0" dirty="0">
                <a:solidFill>
                  <a:sysClr val="windowText" lastClr="000000"/>
                </a:solidFill>
                <a:latin typeface="Times New Roman" panose="02020603050405020304" pitchFamily="18" charset="0"/>
                <a:ea typeface="微软雅黑" panose="020B0503020204020204" pitchFamily="34" charset="-122"/>
                <a:cs typeface="+mn-ea"/>
                <a:sym typeface="+mn-lt"/>
              </a:endParaRPr>
            </a:p>
          </p:txBody>
        </p:sp>
        <p:sp>
          <p:nvSpPr>
            <p:cNvPr id="130" name="椭圆 129"/>
            <p:cNvSpPr/>
            <p:nvPr/>
          </p:nvSpPr>
          <p:spPr>
            <a:xfrm>
              <a:off x="392112" y="760412"/>
              <a:ext cx="3825874" cy="3825874"/>
            </a:xfrm>
            <a:prstGeom prst="ellipse">
              <a:avLst/>
            </a:prstGeom>
            <a:solidFill>
              <a:srgbClr val="123E61"/>
            </a:solidFill>
            <a:ln w="25400" cap="flat" cmpd="sng" algn="ctr">
              <a:noFill/>
              <a:prstDash val="solid"/>
            </a:ln>
            <a:effectLst/>
          </p:spPr>
          <p:txBody>
            <a:bodyPr rtlCol="0" anchor="ctr"/>
            <a:lstStyle/>
            <a:p>
              <a:pPr algn="ctr">
                <a:defRPr/>
              </a:pPr>
              <a:r>
                <a:rPr lang="en-US" altLang="zh-CN" sz="2500" kern="0">
                  <a:solidFill>
                    <a:sysClr val="windowText" lastClr="000000"/>
                  </a:solidFill>
                  <a:latin typeface="Times New Roman" panose="02020603050405020304" pitchFamily="18" charset="0"/>
                  <a:ea typeface="微软雅黑" panose="020B0503020204020204" pitchFamily="34" charset="-122"/>
                  <a:cs typeface="+mn-ea"/>
                  <a:sym typeface="+mn-lt"/>
                </a:rPr>
                <a:t> </a:t>
              </a:r>
              <a:endParaRPr lang="zh-CN" altLang="en-US" sz="2500" kern="0" dirty="0">
                <a:solidFill>
                  <a:sysClr val="windowText" lastClr="000000"/>
                </a:solidFill>
                <a:latin typeface="Times New Roman" panose="02020603050405020304" pitchFamily="18" charset="0"/>
                <a:ea typeface="微软雅黑" panose="020B0503020204020204" pitchFamily="34" charset="-122"/>
                <a:cs typeface="+mn-ea"/>
                <a:sym typeface="+mn-lt"/>
              </a:endParaRPr>
            </a:p>
          </p:txBody>
        </p:sp>
      </p:grpSp>
      <p:grpSp>
        <p:nvGrpSpPr>
          <p:cNvPr id="4" name="组合 130"/>
          <p:cNvGrpSpPr/>
          <p:nvPr/>
        </p:nvGrpSpPr>
        <p:grpSpPr>
          <a:xfrm>
            <a:off x="5845421" y="4791277"/>
            <a:ext cx="746998" cy="747128"/>
            <a:chOff x="304800" y="673100"/>
            <a:chExt cx="4000500" cy="4000500"/>
          </a:xfrm>
          <a:effectLst>
            <a:outerShdw blurRad="444500" dist="254000" dir="8100000" algn="tr" rotWithShape="0">
              <a:prstClr val="black">
                <a:alpha val="50000"/>
              </a:prstClr>
            </a:outerShdw>
          </a:effectLst>
        </p:grpSpPr>
        <p:sp>
          <p:nvSpPr>
            <p:cNvPr id="132" name="同心圆 131"/>
            <p:cNvSpPr/>
            <p:nvPr/>
          </p:nvSpPr>
          <p:spPr>
            <a:xfrm>
              <a:off x="304800" y="673100"/>
              <a:ext cx="4000500" cy="4000500"/>
            </a:xfrm>
            <a:prstGeom prst="donut">
              <a:avLst>
                <a:gd name="adj" fmla="val 4879"/>
              </a:avLst>
            </a:prstGeom>
            <a:gradFill>
              <a:gsLst>
                <a:gs pos="0">
                  <a:sysClr val="window" lastClr="FFFFFF"/>
                </a:gs>
                <a:gs pos="55000">
                  <a:sysClr val="window" lastClr="FFFFFF">
                    <a:lumMod val="95000"/>
                  </a:sysClr>
                </a:gs>
                <a:gs pos="100000">
                  <a:sysClr val="window" lastClr="FFFFFF">
                    <a:lumMod val="65000"/>
                  </a:sysClr>
                </a:gs>
              </a:gsLst>
              <a:lin ang="8100000" scaled="0"/>
            </a:gradFill>
            <a:ln w="25400" cap="flat" cmpd="sng" algn="ctr">
              <a:noFill/>
              <a:prstDash val="solid"/>
            </a:ln>
            <a:effectLst/>
          </p:spPr>
          <p:txBody>
            <a:bodyPr rtlCol="0" anchor="ctr"/>
            <a:lstStyle/>
            <a:p>
              <a:pPr algn="ctr">
                <a:defRPr/>
              </a:pPr>
              <a:endParaRPr lang="zh-CN" altLang="en-US" sz="2500" kern="0" dirty="0">
                <a:solidFill>
                  <a:sysClr val="windowText" lastClr="000000"/>
                </a:solidFill>
                <a:latin typeface="Times New Roman" panose="02020603050405020304" pitchFamily="18" charset="0"/>
                <a:ea typeface="微软雅黑" panose="020B0503020204020204" pitchFamily="34" charset="-122"/>
                <a:cs typeface="+mn-ea"/>
                <a:sym typeface="+mn-lt"/>
              </a:endParaRPr>
            </a:p>
          </p:txBody>
        </p:sp>
        <p:sp>
          <p:nvSpPr>
            <p:cNvPr id="133" name="椭圆 132"/>
            <p:cNvSpPr/>
            <p:nvPr/>
          </p:nvSpPr>
          <p:spPr>
            <a:xfrm>
              <a:off x="392112" y="760412"/>
              <a:ext cx="3825874" cy="3825874"/>
            </a:xfrm>
            <a:prstGeom prst="ellipse">
              <a:avLst/>
            </a:prstGeom>
            <a:gradFill>
              <a:gsLst>
                <a:gs pos="0">
                  <a:sysClr val="window" lastClr="FFFFFF"/>
                </a:gs>
                <a:gs pos="51000">
                  <a:sysClr val="window" lastClr="FFFFFF">
                    <a:lumMod val="95000"/>
                  </a:sysClr>
                </a:gs>
                <a:gs pos="100000">
                  <a:sysClr val="window" lastClr="FFFFFF">
                    <a:lumMod val="75000"/>
                  </a:sysClr>
                </a:gs>
              </a:gsLst>
              <a:lin ang="18900000" scaled="0"/>
            </a:gradFill>
            <a:ln w="25400" cap="flat" cmpd="sng" algn="ctr">
              <a:noFill/>
              <a:prstDash val="solid"/>
            </a:ln>
            <a:effectLst/>
          </p:spPr>
          <p:txBody>
            <a:bodyPr rtlCol="0" anchor="ctr"/>
            <a:lstStyle/>
            <a:p>
              <a:pPr algn="ctr">
                <a:defRPr/>
              </a:pPr>
              <a:r>
                <a:rPr lang="en-US" altLang="zh-CN" sz="2500" kern="0">
                  <a:solidFill>
                    <a:sysClr val="windowText" lastClr="000000"/>
                  </a:solidFill>
                  <a:latin typeface="Times New Roman" panose="02020603050405020304" pitchFamily="18" charset="0"/>
                  <a:ea typeface="微软雅黑" panose="020B0503020204020204" pitchFamily="34" charset="-122"/>
                  <a:cs typeface="+mn-ea"/>
                  <a:sym typeface="+mn-lt"/>
                </a:rPr>
                <a:t> </a:t>
              </a:r>
              <a:endParaRPr lang="zh-CN" altLang="en-US" sz="2500" kern="0" dirty="0">
                <a:solidFill>
                  <a:sysClr val="windowText" lastClr="000000"/>
                </a:solidFill>
                <a:latin typeface="Times New Roman" panose="02020603050405020304" pitchFamily="18" charset="0"/>
                <a:ea typeface="微软雅黑" panose="020B0503020204020204" pitchFamily="34" charset="-122"/>
                <a:cs typeface="+mn-ea"/>
                <a:sym typeface="+mn-lt"/>
              </a:endParaRPr>
            </a:p>
          </p:txBody>
        </p:sp>
      </p:grpSp>
      <p:grpSp>
        <p:nvGrpSpPr>
          <p:cNvPr id="5" name="组合 133"/>
          <p:cNvGrpSpPr/>
          <p:nvPr/>
        </p:nvGrpSpPr>
        <p:grpSpPr>
          <a:xfrm>
            <a:off x="7760376" y="4443850"/>
            <a:ext cx="540868" cy="540962"/>
            <a:chOff x="304800" y="673100"/>
            <a:chExt cx="4000500" cy="4000500"/>
          </a:xfrm>
          <a:effectLst>
            <a:outerShdw blurRad="444500" dist="254000" dir="8100000" algn="tr" rotWithShape="0">
              <a:prstClr val="black">
                <a:alpha val="50000"/>
              </a:prstClr>
            </a:outerShdw>
          </a:effectLst>
        </p:grpSpPr>
        <p:sp>
          <p:nvSpPr>
            <p:cNvPr id="135" name="同心圆 134"/>
            <p:cNvSpPr/>
            <p:nvPr/>
          </p:nvSpPr>
          <p:spPr>
            <a:xfrm>
              <a:off x="304800" y="673100"/>
              <a:ext cx="4000500" cy="4000500"/>
            </a:xfrm>
            <a:prstGeom prst="donut">
              <a:avLst>
                <a:gd name="adj" fmla="val 4879"/>
              </a:avLst>
            </a:prstGeom>
            <a:gradFill>
              <a:gsLst>
                <a:gs pos="0">
                  <a:sysClr val="window" lastClr="FFFFFF"/>
                </a:gs>
                <a:gs pos="55000">
                  <a:sysClr val="window" lastClr="FFFFFF">
                    <a:lumMod val="95000"/>
                  </a:sysClr>
                </a:gs>
                <a:gs pos="100000">
                  <a:sysClr val="window" lastClr="FFFFFF">
                    <a:lumMod val="65000"/>
                  </a:sysClr>
                </a:gs>
              </a:gsLst>
              <a:lin ang="8100000" scaled="0"/>
            </a:gradFill>
            <a:ln w="25400" cap="flat" cmpd="sng" algn="ctr">
              <a:noFill/>
              <a:prstDash val="solid"/>
            </a:ln>
            <a:effectLst/>
          </p:spPr>
          <p:txBody>
            <a:bodyPr rtlCol="0" anchor="ctr"/>
            <a:lstStyle/>
            <a:p>
              <a:pPr algn="ctr">
                <a:defRPr/>
              </a:pPr>
              <a:endParaRPr lang="zh-CN" altLang="en-US" sz="2500" kern="0" dirty="0">
                <a:solidFill>
                  <a:sysClr val="windowText" lastClr="000000"/>
                </a:solidFill>
                <a:latin typeface="Times New Roman" panose="02020603050405020304" pitchFamily="18" charset="0"/>
                <a:ea typeface="微软雅黑" panose="020B0503020204020204" pitchFamily="34" charset="-122"/>
                <a:cs typeface="+mn-ea"/>
                <a:sym typeface="+mn-lt"/>
              </a:endParaRPr>
            </a:p>
          </p:txBody>
        </p:sp>
        <p:sp>
          <p:nvSpPr>
            <p:cNvPr id="136" name="椭圆 135"/>
            <p:cNvSpPr/>
            <p:nvPr/>
          </p:nvSpPr>
          <p:spPr>
            <a:xfrm>
              <a:off x="392112" y="760412"/>
              <a:ext cx="3825874" cy="3825874"/>
            </a:xfrm>
            <a:prstGeom prst="ellipse">
              <a:avLst/>
            </a:prstGeom>
            <a:gradFill>
              <a:gsLst>
                <a:gs pos="0">
                  <a:sysClr val="window" lastClr="FFFFFF"/>
                </a:gs>
                <a:gs pos="51000">
                  <a:sysClr val="window" lastClr="FFFFFF">
                    <a:lumMod val="95000"/>
                  </a:sysClr>
                </a:gs>
                <a:gs pos="100000">
                  <a:sysClr val="window" lastClr="FFFFFF">
                    <a:lumMod val="75000"/>
                  </a:sysClr>
                </a:gs>
              </a:gsLst>
              <a:lin ang="18900000" scaled="0"/>
            </a:gradFill>
            <a:ln w="25400" cap="flat" cmpd="sng" algn="ctr">
              <a:noFill/>
              <a:prstDash val="solid"/>
            </a:ln>
            <a:effectLst/>
          </p:spPr>
          <p:txBody>
            <a:bodyPr rtlCol="0" anchor="ctr"/>
            <a:lstStyle/>
            <a:p>
              <a:pPr algn="ctr">
                <a:defRPr/>
              </a:pPr>
              <a:r>
                <a:rPr lang="en-US" altLang="zh-CN" sz="2500" kern="0">
                  <a:solidFill>
                    <a:sysClr val="window" lastClr="FFFFFF"/>
                  </a:solidFill>
                  <a:latin typeface="Times New Roman" panose="02020603050405020304" pitchFamily="18" charset="0"/>
                  <a:ea typeface="微软雅黑" panose="020B0503020204020204" pitchFamily="34" charset="-122"/>
                  <a:cs typeface="+mn-ea"/>
                  <a:sym typeface="+mn-lt"/>
                </a:rPr>
                <a:t> </a:t>
              </a:r>
              <a:endParaRPr lang="zh-CN" altLang="en-US" sz="2500" kern="0" dirty="0">
                <a:solidFill>
                  <a:sysClr val="window" lastClr="FFFFFF"/>
                </a:solidFill>
                <a:latin typeface="Times New Roman" panose="02020603050405020304" pitchFamily="18" charset="0"/>
                <a:ea typeface="微软雅黑" panose="020B0503020204020204" pitchFamily="34" charset="-122"/>
                <a:cs typeface="+mn-ea"/>
                <a:sym typeface="+mn-lt"/>
              </a:endParaRPr>
            </a:p>
          </p:txBody>
        </p:sp>
      </p:grpSp>
      <p:grpSp>
        <p:nvGrpSpPr>
          <p:cNvPr id="6" name="组合 136"/>
          <p:cNvGrpSpPr/>
          <p:nvPr/>
        </p:nvGrpSpPr>
        <p:grpSpPr>
          <a:xfrm>
            <a:off x="768027" y="4752458"/>
            <a:ext cx="588755" cy="588857"/>
            <a:chOff x="304800" y="673100"/>
            <a:chExt cx="4000500" cy="4000500"/>
          </a:xfrm>
          <a:effectLst>
            <a:outerShdw blurRad="444500" dist="254000" dir="8100000" algn="tr" rotWithShape="0">
              <a:prstClr val="black">
                <a:alpha val="50000"/>
              </a:prstClr>
            </a:outerShdw>
          </a:effectLst>
        </p:grpSpPr>
        <p:sp>
          <p:nvSpPr>
            <p:cNvPr id="138" name="同心圆 137"/>
            <p:cNvSpPr/>
            <p:nvPr/>
          </p:nvSpPr>
          <p:spPr>
            <a:xfrm>
              <a:off x="304800" y="673100"/>
              <a:ext cx="4000500" cy="4000500"/>
            </a:xfrm>
            <a:prstGeom prst="donut">
              <a:avLst>
                <a:gd name="adj" fmla="val 4879"/>
              </a:avLst>
            </a:prstGeom>
            <a:gradFill>
              <a:gsLst>
                <a:gs pos="0">
                  <a:sysClr val="window" lastClr="FFFFFF"/>
                </a:gs>
                <a:gs pos="55000">
                  <a:sysClr val="window" lastClr="FFFFFF">
                    <a:lumMod val="95000"/>
                  </a:sysClr>
                </a:gs>
                <a:gs pos="100000">
                  <a:sysClr val="window" lastClr="FFFFFF">
                    <a:lumMod val="65000"/>
                  </a:sysClr>
                </a:gs>
              </a:gsLst>
              <a:lin ang="8100000" scaled="0"/>
            </a:gradFill>
            <a:ln w="25400" cap="flat" cmpd="sng" algn="ctr">
              <a:noFill/>
              <a:prstDash val="solid"/>
            </a:ln>
            <a:effectLst/>
          </p:spPr>
          <p:txBody>
            <a:bodyPr rtlCol="0" anchor="ctr"/>
            <a:lstStyle/>
            <a:p>
              <a:pPr algn="ctr">
                <a:defRPr/>
              </a:pPr>
              <a:endParaRPr lang="zh-CN" altLang="en-US" sz="2500" kern="0" dirty="0">
                <a:solidFill>
                  <a:sysClr val="windowText" lastClr="000000"/>
                </a:solidFill>
                <a:latin typeface="Times New Roman" panose="02020603050405020304" pitchFamily="18" charset="0"/>
                <a:ea typeface="微软雅黑" panose="020B0503020204020204" pitchFamily="34" charset="-122"/>
                <a:cs typeface="+mn-ea"/>
                <a:sym typeface="+mn-lt"/>
              </a:endParaRPr>
            </a:p>
          </p:txBody>
        </p:sp>
        <p:sp>
          <p:nvSpPr>
            <p:cNvPr id="139" name="椭圆 138"/>
            <p:cNvSpPr/>
            <p:nvPr/>
          </p:nvSpPr>
          <p:spPr>
            <a:xfrm>
              <a:off x="392112" y="760412"/>
              <a:ext cx="3825874" cy="3825874"/>
            </a:xfrm>
            <a:prstGeom prst="ellipse">
              <a:avLst/>
            </a:prstGeom>
            <a:solidFill>
              <a:srgbClr val="123E61"/>
            </a:solidFill>
            <a:ln w="25400" cap="flat" cmpd="sng" algn="ctr">
              <a:noFill/>
              <a:prstDash val="solid"/>
            </a:ln>
            <a:effectLst/>
          </p:spPr>
          <p:txBody>
            <a:bodyPr rtlCol="0" anchor="ctr"/>
            <a:lstStyle/>
            <a:p>
              <a:pPr algn="ctr">
                <a:defRPr/>
              </a:pPr>
              <a:r>
                <a:rPr lang="en-US" altLang="zh-CN" sz="2500" kern="0">
                  <a:solidFill>
                    <a:sysClr val="windowText" lastClr="000000"/>
                  </a:solidFill>
                  <a:latin typeface="Times New Roman" panose="02020603050405020304" pitchFamily="18" charset="0"/>
                  <a:ea typeface="微软雅黑" panose="020B0503020204020204" pitchFamily="34" charset="-122"/>
                  <a:cs typeface="+mn-ea"/>
                  <a:sym typeface="+mn-lt"/>
                </a:rPr>
                <a:t> </a:t>
              </a:r>
              <a:endParaRPr lang="zh-CN" altLang="en-US" sz="2500" kern="0" dirty="0">
                <a:solidFill>
                  <a:sysClr val="windowText" lastClr="000000"/>
                </a:solidFill>
                <a:latin typeface="Times New Roman" panose="02020603050405020304" pitchFamily="18" charset="0"/>
                <a:ea typeface="微软雅黑" panose="020B0503020204020204" pitchFamily="34" charset="-122"/>
                <a:cs typeface="+mn-ea"/>
                <a:sym typeface="+mn-lt"/>
              </a:endParaRPr>
            </a:p>
          </p:txBody>
        </p:sp>
      </p:grpSp>
      <p:grpSp>
        <p:nvGrpSpPr>
          <p:cNvPr id="7" name="组合 139"/>
          <p:cNvGrpSpPr/>
          <p:nvPr/>
        </p:nvGrpSpPr>
        <p:grpSpPr>
          <a:xfrm>
            <a:off x="3964094" y="4241822"/>
            <a:ext cx="252447" cy="252491"/>
            <a:chOff x="304800" y="673100"/>
            <a:chExt cx="4000500" cy="4000500"/>
          </a:xfrm>
          <a:effectLst>
            <a:outerShdw blurRad="444500" dist="254000" dir="8100000" algn="tr" rotWithShape="0">
              <a:prstClr val="black">
                <a:alpha val="50000"/>
              </a:prstClr>
            </a:outerShdw>
          </a:effectLst>
        </p:grpSpPr>
        <p:sp>
          <p:nvSpPr>
            <p:cNvPr id="141" name="同心圆 140"/>
            <p:cNvSpPr/>
            <p:nvPr/>
          </p:nvSpPr>
          <p:spPr>
            <a:xfrm>
              <a:off x="304800" y="673100"/>
              <a:ext cx="4000500" cy="4000500"/>
            </a:xfrm>
            <a:prstGeom prst="donut">
              <a:avLst>
                <a:gd name="adj" fmla="val 4879"/>
              </a:avLst>
            </a:prstGeom>
            <a:gradFill>
              <a:gsLst>
                <a:gs pos="0">
                  <a:sysClr val="window" lastClr="FFFFFF"/>
                </a:gs>
                <a:gs pos="55000">
                  <a:sysClr val="window" lastClr="FFFFFF">
                    <a:lumMod val="95000"/>
                  </a:sysClr>
                </a:gs>
                <a:gs pos="100000">
                  <a:sysClr val="window" lastClr="FFFFFF">
                    <a:lumMod val="65000"/>
                  </a:sysClr>
                </a:gs>
              </a:gsLst>
              <a:lin ang="8100000" scaled="0"/>
            </a:gradFill>
            <a:ln w="25400" cap="flat" cmpd="sng" algn="ctr">
              <a:noFill/>
              <a:prstDash val="solid"/>
            </a:ln>
            <a:effectLst/>
          </p:spPr>
          <p:txBody>
            <a:bodyPr rtlCol="0" anchor="ctr"/>
            <a:lstStyle/>
            <a:p>
              <a:pPr algn="ctr">
                <a:defRPr/>
              </a:pPr>
              <a:endParaRPr lang="zh-CN" altLang="en-US" sz="2500" kern="0" dirty="0">
                <a:solidFill>
                  <a:sysClr val="windowText" lastClr="000000"/>
                </a:solidFill>
                <a:latin typeface="Times New Roman" panose="02020603050405020304" pitchFamily="18" charset="0"/>
                <a:ea typeface="微软雅黑" panose="020B0503020204020204" pitchFamily="34" charset="-122"/>
                <a:cs typeface="+mn-ea"/>
                <a:sym typeface="+mn-lt"/>
              </a:endParaRPr>
            </a:p>
          </p:txBody>
        </p:sp>
        <p:sp>
          <p:nvSpPr>
            <p:cNvPr id="142" name="椭圆 141"/>
            <p:cNvSpPr/>
            <p:nvPr/>
          </p:nvSpPr>
          <p:spPr>
            <a:xfrm>
              <a:off x="392112" y="760412"/>
              <a:ext cx="3825874" cy="3825874"/>
            </a:xfrm>
            <a:prstGeom prst="ellipse">
              <a:avLst/>
            </a:prstGeom>
            <a:gradFill>
              <a:gsLst>
                <a:gs pos="0">
                  <a:sysClr val="window" lastClr="FFFFFF"/>
                </a:gs>
                <a:gs pos="51000">
                  <a:sysClr val="window" lastClr="FFFFFF">
                    <a:lumMod val="95000"/>
                  </a:sysClr>
                </a:gs>
                <a:gs pos="100000">
                  <a:sysClr val="window" lastClr="FFFFFF">
                    <a:lumMod val="75000"/>
                  </a:sysClr>
                </a:gs>
              </a:gsLst>
              <a:lin ang="18900000" scaled="0"/>
            </a:gradFill>
            <a:ln w="25400" cap="flat" cmpd="sng" algn="ctr">
              <a:noFill/>
              <a:prstDash val="solid"/>
            </a:ln>
            <a:effectLst/>
          </p:spPr>
          <p:txBody>
            <a:bodyPr rtlCol="0" anchor="ctr"/>
            <a:lstStyle/>
            <a:p>
              <a:pPr algn="ctr">
                <a:defRPr/>
              </a:pPr>
              <a:r>
                <a:rPr lang="en-US" altLang="zh-CN" sz="2500" kern="0">
                  <a:solidFill>
                    <a:sysClr val="windowText" lastClr="000000"/>
                  </a:solidFill>
                  <a:latin typeface="Times New Roman" panose="02020603050405020304" pitchFamily="18" charset="0"/>
                  <a:ea typeface="微软雅黑" panose="020B0503020204020204" pitchFamily="34" charset="-122"/>
                  <a:cs typeface="+mn-ea"/>
                  <a:sym typeface="+mn-lt"/>
                </a:rPr>
                <a:t> </a:t>
              </a:r>
              <a:endParaRPr lang="zh-CN" altLang="en-US" sz="2500" kern="0" dirty="0">
                <a:solidFill>
                  <a:sysClr val="windowText" lastClr="000000"/>
                </a:solidFill>
                <a:latin typeface="Times New Roman" panose="02020603050405020304" pitchFamily="18" charset="0"/>
                <a:ea typeface="微软雅黑" panose="020B0503020204020204" pitchFamily="34" charset="-122"/>
                <a:cs typeface="+mn-ea"/>
                <a:sym typeface="+mn-lt"/>
              </a:endParaRPr>
            </a:p>
          </p:txBody>
        </p:sp>
      </p:grpSp>
      <p:grpSp>
        <p:nvGrpSpPr>
          <p:cNvPr id="8" name="组合 142"/>
          <p:cNvGrpSpPr/>
          <p:nvPr/>
        </p:nvGrpSpPr>
        <p:grpSpPr>
          <a:xfrm>
            <a:off x="3318364" y="4865281"/>
            <a:ext cx="528983" cy="529075"/>
            <a:chOff x="304800" y="673100"/>
            <a:chExt cx="4000500" cy="4000500"/>
          </a:xfrm>
          <a:effectLst>
            <a:outerShdw blurRad="444500" dist="254000" dir="8100000" algn="tr" rotWithShape="0">
              <a:prstClr val="black">
                <a:alpha val="50000"/>
              </a:prstClr>
            </a:outerShdw>
          </a:effectLst>
        </p:grpSpPr>
        <p:sp>
          <p:nvSpPr>
            <p:cNvPr id="144" name="同心圆 143"/>
            <p:cNvSpPr/>
            <p:nvPr/>
          </p:nvSpPr>
          <p:spPr>
            <a:xfrm>
              <a:off x="304800" y="673100"/>
              <a:ext cx="4000500" cy="4000500"/>
            </a:xfrm>
            <a:prstGeom prst="donut">
              <a:avLst>
                <a:gd name="adj" fmla="val 4879"/>
              </a:avLst>
            </a:prstGeom>
            <a:gradFill>
              <a:gsLst>
                <a:gs pos="0">
                  <a:sysClr val="window" lastClr="FFFFFF"/>
                </a:gs>
                <a:gs pos="55000">
                  <a:sysClr val="window" lastClr="FFFFFF">
                    <a:lumMod val="95000"/>
                  </a:sysClr>
                </a:gs>
                <a:gs pos="100000">
                  <a:sysClr val="window" lastClr="FFFFFF">
                    <a:lumMod val="65000"/>
                  </a:sysClr>
                </a:gs>
              </a:gsLst>
              <a:lin ang="8100000" scaled="0"/>
            </a:gradFill>
            <a:ln w="25400" cap="flat" cmpd="sng" algn="ctr">
              <a:noFill/>
              <a:prstDash val="solid"/>
            </a:ln>
            <a:effectLst/>
          </p:spPr>
          <p:txBody>
            <a:bodyPr rtlCol="0" anchor="ctr"/>
            <a:lstStyle/>
            <a:p>
              <a:pPr algn="ctr">
                <a:defRPr/>
              </a:pPr>
              <a:endParaRPr lang="zh-CN" altLang="en-US" sz="2500" kern="0" dirty="0">
                <a:solidFill>
                  <a:sysClr val="windowText" lastClr="000000"/>
                </a:solidFill>
                <a:latin typeface="Times New Roman" panose="02020603050405020304" pitchFamily="18" charset="0"/>
                <a:ea typeface="微软雅黑" panose="020B0503020204020204" pitchFamily="34" charset="-122"/>
                <a:cs typeface="+mn-ea"/>
                <a:sym typeface="+mn-lt"/>
              </a:endParaRPr>
            </a:p>
          </p:txBody>
        </p:sp>
        <p:sp>
          <p:nvSpPr>
            <p:cNvPr id="145" name="椭圆 144"/>
            <p:cNvSpPr/>
            <p:nvPr/>
          </p:nvSpPr>
          <p:spPr>
            <a:xfrm>
              <a:off x="392112" y="760412"/>
              <a:ext cx="3825874" cy="3825874"/>
            </a:xfrm>
            <a:prstGeom prst="ellipse">
              <a:avLst/>
            </a:prstGeom>
            <a:solidFill>
              <a:srgbClr val="123E61"/>
            </a:solidFill>
            <a:ln w="25400" cap="flat" cmpd="sng" algn="ctr">
              <a:noFill/>
              <a:prstDash val="solid"/>
            </a:ln>
            <a:effectLst/>
          </p:spPr>
          <p:txBody>
            <a:bodyPr rtlCol="0" anchor="ctr"/>
            <a:lstStyle/>
            <a:p>
              <a:pPr algn="ctr">
                <a:defRPr/>
              </a:pPr>
              <a:r>
                <a:rPr lang="en-US" altLang="zh-CN" sz="2500" kern="0">
                  <a:solidFill>
                    <a:sysClr val="windowText" lastClr="000000"/>
                  </a:solidFill>
                  <a:latin typeface="Times New Roman" panose="02020603050405020304" pitchFamily="18" charset="0"/>
                  <a:ea typeface="微软雅黑" panose="020B0503020204020204" pitchFamily="34" charset="-122"/>
                  <a:cs typeface="+mn-ea"/>
                  <a:sym typeface="+mn-lt"/>
                </a:rPr>
                <a:t> </a:t>
              </a:r>
              <a:endParaRPr lang="zh-CN" altLang="en-US" sz="2500" kern="0" dirty="0">
                <a:solidFill>
                  <a:sysClr val="windowText" lastClr="000000"/>
                </a:solidFill>
                <a:latin typeface="Times New Roman" panose="02020603050405020304" pitchFamily="18" charset="0"/>
                <a:ea typeface="微软雅黑" panose="020B0503020204020204" pitchFamily="34" charset="-122"/>
                <a:cs typeface="+mn-ea"/>
                <a:sym typeface="+mn-lt"/>
              </a:endParaRPr>
            </a:p>
          </p:txBody>
        </p:sp>
      </p:grpSp>
      <p:grpSp>
        <p:nvGrpSpPr>
          <p:cNvPr id="9" name="组合 145"/>
          <p:cNvGrpSpPr/>
          <p:nvPr/>
        </p:nvGrpSpPr>
        <p:grpSpPr>
          <a:xfrm>
            <a:off x="8465571" y="3543633"/>
            <a:ext cx="1044954" cy="1045136"/>
            <a:chOff x="304800" y="673100"/>
            <a:chExt cx="4000500" cy="4000500"/>
          </a:xfrm>
          <a:effectLst>
            <a:outerShdw blurRad="444500" dist="254000" dir="8100000" algn="tr" rotWithShape="0">
              <a:prstClr val="black">
                <a:alpha val="50000"/>
              </a:prstClr>
            </a:outerShdw>
          </a:effectLst>
        </p:grpSpPr>
        <p:sp>
          <p:nvSpPr>
            <p:cNvPr id="147" name="同心圆 146"/>
            <p:cNvSpPr/>
            <p:nvPr/>
          </p:nvSpPr>
          <p:spPr>
            <a:xfrm>
              <a:off x="304800" y="673100"/>
              <a:ext cx="4000500" cy="4000500"/>
            </a:xfrm>
            <a:prstGeom prst="donut">
              <a:avLst>
                <a:gd name="adj" fmla="val 4879"/>
              </a:avLst>
            </a:prstGeom>
            <a:gradFill>
              <a:gsLst>
                <a:gs pos="0">
                  <a:sysClr val="window" lastClr="FFFFFF"/>
                </a:gs>
                <a:gs pos="55000">
                  <a:sysClr val="window" lastClr="FFFFFF">
                    <a:lumMod val="95000"/>
                  </a:sysClr>
                </a:gs>
                <a:gs pos="100000">
                  <a:sysClr val="window" lastClr="FFFFFF">
                    <a:lumMod val="65000"/>
                  </a:sysClr>
                </a:gs>
              </a:gsLst>
              <a:lin ang="8100000" scaled="0"/>
            </a:gradFill>
            <a:ln w="25400" cap="flat" cmpd="sng" algn="ctr">
              <a:noFill/>
              <a:prstDash val="solid"/>
            </a:ln>
            <a:effectLst/>
          </p:spPr>
          <p:txBody>
            <a:bodyPr rtlCol="0" anchor="ctr"/>
            <a:lstStyle/>
            <a:p>
              <a:pPr algn="ctr">
                <a:defRPr/>
              </a:pPr>
              <a:endParaRPr lang="zh-CN" altLang="en-US" sz="2500" kern="0" dirty="0">
                <a:solidFill>
                  <a:sysClr val="windowText" lastClr="000000"/>
                </a:solidFill>
                <a:latin typeface="Times New Roman" panose="02020603050405020304" pitchFamily="18" charset="0"/>
                <a:ea typeface="微软雅黑" panose="020B0503020204020204" pitchFamily="34" charset="-122"/>
                <a:cs typeface="+mn-ea"/>
                <a:sym typeface="+mn-lt"/>
              </a:endParaRPr>
            </a:p>
          </p:txBody>
        </p:sp>
        <p:sp>
          <p:nvSpPr>
            <p:cNvPr id="148" name="椭圆 147"/>
            <p:cNvSpPr/>
            <p:nvPr/>
          </p:nvSpPr>
          <p:spPr>
            <a:xfrm>
              <a:off x="392112" y="760412"/>
              <a:ext cx="3825874" cy="3825874"/>
            </a:xfrm>
            <a:prstGeom prst="ellipse">
              <a:avLst/>
            </a:prstGeom>
            <a:gradFill>
              <a:gsLst>
                <a:gs pos="0">
                  <a:sysClr val="window" lastClr="FFFFFF"/>
                </a:gs>
                <a:gs pos="51000">
                  <a:sysClr val="window" lastClr="FFFFFF">
                    <a:lumMod val="95000"/>
                  </a:sysClr>
                </a:gs>
                <a:gs pos="100000">
                  <a:sysClr val="window" lastClr="FFFFFF">
                    <a:lumMod val="75000"/>
                  </a:sysClr>
                </a:gs>
              </a:gsLst>
              <a:lin ang="18900000" scaled="0"/>
            </a:gradFill>
            <a:ln w="25400" cap="flat" cmpd="sng" algn="ctr">
              <a:noFill/>
              <a:prstDash val="solid"/>
            </a:ln>
            <a:effectLst/>
          </p:spPr>
          <p:txBody>
            <a:bodyPr rtlCol="0" anchor="ctr"/>
            <a:lstStyle/>
            <a:p>
              <a:pPr algn="ctr">
                <a:defRPr/>
              </a:pPr>
              <a:r>
                <a:rPr lang="en-US" altLang="zh-CN" sz="2500" kern="0">
                  <a:solidFill>
                    <a:sysClr val="window" lastClr="FFFFFF"/>
                  </a:solidFill>
                  <a:latin typeface="Times New Roman" panose="02020603050405020304" pitchFamily="18" charset="0"/>
                  <a:ea typeface="微软雅黑" panose="020B0503020204020204" pitchFamily="34" charset="-122"/>
                  <a:cs typeface="+mn-ea"/>
                  <a:sym typeface="+mn-lt"/>
                </a:rPr>
                <a:t> </a:t>
              </a:r>
              <a:endParaRPr lang="zh-CN" altLang="en-US" sz="2500" kern="0" dirty="0">
                <a:solidFill>
                  <a:sysClr val="window" lastClr="FFFFFF"/>
                </a:solidFill>
                <a:latin typeface="Times New Roman" panose="02020603050405020304" pitchFamily="18" charset="0"/>
                <a:ea typeface="微软雅黑" panose="020B0503020204020204" pitchFamily="34" charset="-122"/>
                <a:cs typeface="+mn-ea"/>
                <a:sym typeface="+mn-lt"/>
              </a:endParaRPr>
            </a:p>
          </p:txBody>
        </p:sp>
      </p:grpSp>
      <p:grpSp>
        <p:nvGrpSpPr>
          <p:cNvPr id="10" name="组合 148"/>
          <p:cNvGrpSpPr/>
          <p:nvPr/>
        </p:nvGrpSpPr>
        <p:grpSpPr>
          <a:xfrm>
            <a:off x="4228245" y="4797451"/>
            <a:ext cx="223041" cy="223080"/>
            <a:chOff x="304800" y="673100"/>
            <a:chExt cx="4000500" cy="4000500"/>
          </a:xfrm>
          <a:effectLst>
            <a:outerShdw blurRad="444500" dist="254000" dir="8100000" algn="tr" rotWithShape="0">
              <a:prstClr val="black">
                <a:alpha val="50000"/>
              </a:prstClr>
            </a:outerShdw>
          </a:effectLst>
        </p:grpSpPr>
        <p:sp>
          <p:nvSpPr>
            <p:cNvPr id="150" name="同心圆 149"/>
            <p:cNvSpPr/>
            <p:nvPr/>
          </p:nvSpPr>
          <p:spPr>
            <a:xfrm>
              <a:off x="304800" y="673100"/>
              <a:ext cx="4000500" cy="4000500"/>
            </a:xfrm>
            <a:prstGeom prst="donut">
              <a:avLst>
                <a:gd name="adj" fmla="val 4879"/>
              </a:avLst>
            </a:prstGeom>
            <a:gradFill>
              <a:gsLst>
                <a:gs pos="0">
                  <a:sysClr val="window" lastClr="FFFFFF"/>
                </a:gs>
                <a:gs pos="55000">
                  <a:sysClr val="window" lastClr="FFFFFF">
                    <a:lumMod val="95000"/>
                  </a:sysClr>
                </a:gs>
                <a:gs pos="100000">
                  <a:sysClr val="window" lastClr="FFFFFF">
                    <a:lumMod val="65000"/>
                  </a:sysClr>
                </a:gs>
              </a:gsLst>
              <a:lin ang="8100000" scaled="0"/>
            </a:gradFill>
            <a:ln w="25400" cap="flat" cmpd="sng" algn="ctr">
              <a:noFill/>
              <a:prstDash val="solid"/>
            </a:ln>
            <a:effectLst/>
          </p:spPr>
          <p:txBody>
            <a:bodyPr rtlCol="0" anchor="ctr"/>
            <a:lstStyle/>
            <a:p>
              <a:pPr algn="ctr">
                <a:defRPr/>
              </a:pPr>
              <a:endParaRPr lang="zh-CN" altLang="en-US" sz="2500" kern="0" dirty="0">
                <a:solidFill>
                  <a:sysClr val="windowText" lastClr="000000"/>
                </a:solidFill>
                <a:latin typeface="Times New Roman" panose="02020603050405020304" pitchFamily="18" charset="0"/>
                <a:ea typeface="微软雅黑" panose="020B0503020204020204" pitchFamily="34" charset="-122"/>
                <a:cs typeface="+mn-ea"/>
                <a:sym typeface="+mn-lt"/>
              </a:endParaRPr>
            </a:p>
          </p:txBody>
        </p:sp>
        <p:sp>
          <p:nvSpPr>
            <p:cNvPr id="151" name="椭圆 150"/>
            <p:cNvSpPr/>
            <p:nvPr/>
          </p:nvSpPr>
          <p:spPr>
            <a:xfrm>
              <a:off x="392112" y="760412"/>
              <a:ext cx="3825874" cy="3825874"/>
            </a:xfrm>
            <a:prstGeom prst="ellipse">
              <a:avLst/>
            </a:prstGeom>
            <a:solidFill>
              <a:srgbClr val="123E61"/>
            </a:solidFill>
            <a:ln w="25400" cap="flat" cmpd="sng" algn="ctr">
              <a:noFill/>
              <a:prstDash val="solid"/>
            </a:ln>
            <a:effectLst/>
          </p:spPr>
          <p:txBody>
            <a:bodyPr rtlCol="0" anchor="ctr"/>
            <a:lstStyle/>
            <a:p>
              <a:pPr algn="ctr">
                <a:defRPr/>
              </a:pPr>
              <a:r>
                <a:rPr lang="en-US" altLang="zh-CN" sz="2500" kern="0">
                  <a:solidFill>
                    <a:sysClr val="windowText" lastClr="000000"/>
                  </a:solidFill>
                  <a:latin typeface="Times New Roman" panose="02020603050405020304" pitchFamily="18" charset="0"/>
                  <a:ea typeface="微软雅黑" panose="020B0503020204020204" pitchFamily="34" charset="-122"/>
                  <a:cs typeface="+mn-ea"/>
                  <a:sym typeface="+mn-lt"/>
                </a:rPr>
                <a:t> </a:t>
              </a:r>
              <a:endParaRPr lang="zh-CN" altLang="en-US" sz="2500" kern="0" dirty="0">
                <a:solidFill>
                  <a:sysClr val="windowText" lastClr="000000"/>
                </a:solidFill>
                <a:latin typeface="Times New Roman" panose="02020603050405020304" pitchFamily="18" charset="0"/>
                <a:ea typeface="微软雅黑" panose="020B0503020204020204" pitchFamily="34" charset="-122"/>
                <a:cs typeface="+mn-ea"/>
                <a:sym typeface="+mn-lt"/>
              </a:endParaRPr>
            </a:p>
          </p:txBody>
        </p:sp>
      </p:grpSp>
      <p:grpSp>
        <p:nvGrpSpPr>
          <p:cNvPr id="11" name="组合 151"/>
          <p:cNvGrpSpPr/>
          <p:nvPr/>
        </p:nvGrpSpPr>
        <p:grpSpPr>
          <a:xfrm>
            <a:off x="1944725" y="4418114"/>
            <a:ext cx="962576" cy="962743"/>
            <a:chOff x="304800" y="673100"/>
            <a:chExt cx="4000500" cy="4000500"/>
          </a:xfrm>
          <a:effectLst>
            <a:outerShdw blurRad="444500" dist="254000" dir="8100000" algn="tr" rotWithShape="0">
              <a:prstClr val="black">
                <a:alpha val="50000"/>
              </a:prstClr>
            </a:outerShdw>
          </a:effectLst>
        </p:grpSpPr>
        <p:sp>
          <p:nvSpPr>
            <p:cNvPr id="153" name="同心圆 152"/>
            <p:cNvSpPr/>
            <p:nvPr/>
          </p:nvSpPr>
          <p:spPr>
            <a:xfrm>
              <a:off x="304800" y="673100"/>
              <a:ext cx="4000500" cy="4000500"/>
            </a:xfrm>
            <a:prstGeom prst="donut">
              <a:avLst>
                <a:gd name="adj" fmla="val 4879"/>
              </a:avLst>
            </a:prstGeom>
            <a:gradFill>
              <a:gsLst>
                <a:gs pos="0">
                  <a:sysClr val="window" lastClr="FFFFFF"/>
                </a:gs>
                <a:gs pos="55000">
                  <a:sysClr val="window" lastClr="FFFFFF">
                    <a:lumMod val="95000"/>
                  </a:sysClr>
                </a:gs>
                <a:gs pos="100000">
                  <a:sysClr val="window" lastClr="FFFFFF">
                    <a:lumMod val="65000"/>
                  </a:sysClr>
                </a:gs>
              </a:gsLst>
              <a:lin ang="8100000" scaled="0"/>
            </a:gradFill>
            <a:ln w="25400" cap="flat" cmpd="sng" algn="ctr">
              <a:noFill/>
              <a:prstDash val="solid"/>
            </a:ln>
            <a:effectLst/>
          </p:spPr>
          <p:txBody>
            <a:bodyPr rtlCol="0" anchor="ctr"/>
            <a:lstStyle/>
            <a:p>
              <a:pPr algn="ctr">
                <a:defRPr/>
              </a:pPr>
              <a:endParaRPr lang="zh-CN" altLang="en-US" sz="2500" kern="0" dirty="0">
                <a:solidFill>
                  <a:sysClr val="windowText" lastClr="000000"/>
                </a:solidFill>
                <a:latin typeface="Times New Roman" panose="02020603050405020304" pitchFamily="18" charset="0"/>
                <a:ea typeface="微软雅黑" panose="020B0503020204020204" pitchFamily="34" charset="-122"/>
                <a:cs typeface="+mn-ea"/>
                <a:sym typeface="+mn-lt"/>
              </a:endParaRPr>
            </a:p>
          </p:txBody>
        </p:sp>
        <p:sp>
          <p:nvSpPr>
            <p:cNvPr id="154" name="椭圆 153"/>
            <p:cNvSpPr/>
            <p:nvPr/>
          </p:nvSpPr>
          <p:spPr>
            <a:xfrm>
              <a:off x="392112" y="760412"/>
              <a:ext cx="3825873" cy="3825873"/>
            </a:xfrm>
            <a:prstGeom prst="ellipse">
              <a:avLst/>
            </a:prstGeom>
            <a:gradFill>
              <a:gsLst>
                <a:gs pos="0">
                  <a:sysClr val="window" lastClr="FFFFFF"/>
                </a:gs>
                <a:gs pos="51000">
                  <a:sysClr val="window" lastClr="FFFFFF">
                    <a:lumMod val="95000"/>
                  </a:sysClr>
                </a:gs>
                <a:gs pos="100000">
                  <a:sysClr val="window" lastClr="FFFFFF">
                    <a:lumMod val="75000"/>
                  </a:sysClr>
                </a:gs>
              </a:gsLst>
              <a:lin ang="18900000" scaled="0"/>
            </a:gradFill>
            <a:ln w="25400" cap="flat" cmpd="sng" algn="ctr">
              <a:noFill/>
              <a:prstDash val="solid"/>
            </a:ln>
            <a:effectLst/>
          </p:spPr>
          <p:txBody>
            <a:bodyPr rtlCol="0" anchor="ctr"/>
            <a:lstStyle/>
            <a:p>
              <a:pPr algn="ctr">
                <a:defRPr/>
              </a:pPr>
              <a:r>
                <a:rPr lang="en-US" altLang="zh-CN" sz="2500" kern="0">
                  <a:solidFill>
                    <a:sysClr val="window" lastClr="FFFFFF"/>
                  </a:solidFill>
                  <a:latin typeface="Times New Roman" panose="02020603050405020304" pitchFamily="18" charset="0"/>
                  <a:ea typeface="微软雅黑" panose="020B0503020204020204" pitchFamily="34" charset="-122"/>
                  <a:cs typeface="+mn-ea"/>
                  <a:sym typeface="+mn-lt"/>
                </a:rPr>
                <a:t> </a:t>
              </a:r>
              <a:endParaRPr lang="zh-CN" altLang="en-US" sz="2500" kern="0" dirty="0">
                <a:solidFill>
                  <a:sysClr val="window" lastClr="FFFFFF"/>
                </a:solidFill>
                <a:latin typeface="Times New Roman" panose="02020603050405020304" pitchFamily="18" charset="0"/>
                <a:ea typeface="微软雅黑" panose="020B0503020204020204" pitchFamily="34" charset="-122"/>
                <a:cs typeface="+mn-ea"/>
                <a:sym typeface="+mn-lt"/>
              </a:endParaRPr>
            </a:p>
          </p:txBody>
        </p:sp>
      </p:grpSp>
      <p:grpSp>
        <p:nvGrpSpPr>
          <p:cNvPr id="12" name="组合 154"/>
          <p:cNvGrpSpPr/>
          <p:nvPr/>
        </p:nvGrpSpPr>
        <p:grpSpPr>
          <a:xfrm>
            <a:off x="1276781" y="4318613"/>
            <a:ext cx="520102" cy="520192"/>
            <a:chOff x="304800" y="673100"/>
            <a:chExt cx="4000500" cy="4000500"/>
          </a:xfrm>
          <a:effectLst>
            <a:outerShdw blurRad="444500" dist="254000" dir="8100000" algn="tr" rotWithShape="0">
              <a:prstClr val="black">
                <a:alpha val="50000"/>
              </a:prstClr>
            </a:outerShdw>
          </a:effectLst>
        </p:grpSpPr>
        <p:sp>
          <p:nvSpPr>
            <p:cNvPr id="156" name="同心圆 155"/>
            <p:cNvSpPr/>
            <p:nvPr/>
          </p:nvSpPr>
          <p:spPr>
            <a:xfrm>
              <a:off x="304800" y="673100"/>
              <a:ext cx="4000500" cy="4000500"/>
            </a:xfrm>
            <a:prstGeom prst="donut">
              <a:avLst>
                <a:gd name="adj" fmla="val 4879"/>
              </a:avLst>
            </a:prstGeom>
            <a:gradFill>
              <a:gsLst>
                <a:gs pos="0">
                  <a:sysClr val="window" lastClr="FFFFFF"/>
                </a:gs>
                <a:gs pos="55000">
                  <a:sysClr val="window" lastClr="FFFFFF">
                    <a:lumMod val="95000"/>
                  </a:sysClr>
                </a:gs>
                <a:gs pos="100000">
                  <a:sysClr val="window" lastClr="FFFFFF">
                    <a:lumMod val="65000"/>
                  </a:sysClr>
                </a:gs>
              </a:gsLst>
              <a:lin ang="8100000" scaled="0"/>
            </a:gradFill>
            <a:ln w="25400" cap="flat" cmpd="sng" algn="ctr">
              <a:noFill/>
              <a:prstDash val="solid"/>
            </a:ln>
            <a:effectLst/>
          </p:spPr>
          <p:txBody>
            <a:bodyPr rtlCol="0" anchor="ctr"/>
            <a:lstStyle/>
            <a:p>
              <a:pPr algn="ctr">
                <a:defRPr/>
              </a:pPr>
              <a:endParaRPr lang="zh-CN" altLang="en-US" sz="2500" kern="0" dirty="0">
                <a:solidFill>
                  <a:sysClr val="windowText" lastClr="000000"/>
                </a:solidFill>
                <a:latin typeface="Times New Roman" panose="02020603050405020304" pitchFamily="18" charset="0"/>
                <a:ea typeface="微软雅黑" panose="020B0503020204020204" pitchFamily="34" charset="-122"/>
                <a:cs typeface="+mn-ea"/>
                <a:sym typeface="+mn-lt"/>
              </a:endParaRPr>
            </a:p>
          </p:txBody>
        </p:sp>
        <p:sp>
          <p:nvSpPr>
            <p:cNvPr id="157" name="椭圆 156"/>
            <p:cNvSpPr/>
            <p:nvPr/>
          </p:nvSpPr>
          <p:spPr>
            <a:xfrm>
              <a:off x="392112" y="760412"/>
              <a:ext cx="3825874" cy="3825874"/>
            </a:xfrm>
            <a:prstGeom prst="ellipse">
              <a:avLst/>
            </a:prstGeom>
            <a:solidFill>
              <a:srgbClr val="123E61"/>
            </a:solidFill>
            <a:ln w="25400" cap="flat" cmpd="sng" algn="ctr">
              <a:noFill/>
              <a:prstDash val="solid"/>
            </a:ln>
            <a:effectLst/>
          </p:spPr>
          <p:txBody>
            <a:bodyPr rtlCol="0" anchor="ctr"/>
            <a:lstStyle/>
            <a:p>
              <a:pPr algn="ctr">
                <a:defRPr/>
              </a:pPr>
              <a:r>
                <a:rPr lang="en-US" altLang="zh-CN" sz="2500" kern="0">
                  <a:solidFill>
                    <a:sysClr val="windowText" lastClr="000000"/>
                  </a:solidFill>
                  <a:latin typeface="Times New Roman" panose="02020603050405020304" pitchFamily="18" charset="0"/>
                  <a:ea typeface="微软雅黑" panose="020B0503020204020204" pitchFamily="34" charset="-122"/>
                  <a:cs typeface="+mn-ea"/>
                  <a:sym typeface="+mn-lt"/>
                </a:rPr>
                <a:t> </a:t>
              </a:r>
              <a:endParaRPr lang="zh-CN" altLang="en-US" sz="2500" kern="0" dirty="0">
                <a:solidFill>
                  <a:sysClr val="windowText" lastClr="000000"/>
                </a:solidFill>
                <a:latin typeface="Times New Roman" panose="02020603050405020304" pitchFamily="18" charset="0"/>
                <a:ea typeface="微软雅黑" panose="020B0503020204020204" pitchFamily="34" charset="-122"/>
                <a:cs typeface="+mn-ea"/>
                <a:sym typeface="+mn-lt"/>
              </a:endParaRPr>
            </a:p>
          </p:txBody>
        </p:sp>
      </p:grpSp>
      <p:grpSp>
        <p:nvGrpSpPr>
          <p:cNvPr id="13" name="组合 157"/>
          <p:cNvGrpSpPr/>
          <p:nvPr/>
        </p:nvGrpSpPr>
        <p:grpSpPr>
          <a:xfrm>
            <a:off x="292665" y="4633729"/>
            <a:ext cx="316822" cy="316877"/>
            <a:chOff x="304800" y="673100"/>
            <a:chExt cx="4000500" cy="4000500"/>
          </a:xfrm>
          <a:effectLst>
            <a:outerShdw blurRad="444500" dist="254000" dir="8100000" algn="tr" rotWithShape="0">
              <a:prstClr val="black">
                <a:alpha val="50000"/>
              </a:prstClr>
            </a:outerShdw>
          </a:effectLst>
        </p:grpSpPr>
        <p:sp>
          <p:nvSpPr>
            <p:cNvPr id="159" name="同心圆 158"/>
            <p:cNvSpPr/>
            <p:nvPr/>
          </p:nvSpPr>
          <p:spPr>
            <a:xfrm>
              <a:off x="304800" y="673100"/>
              <a:ext cx="4000500" cy="4000500"/>
            </a:xfrm>
            <a:prstGeom prst="donut">
              <a:avLst>
                <a:gd name="adj" fmla="val 4879"/>
              </a:avLst>
            </a:prstGeom>
            <a:gradFill>
              <a:gsLst>
                <a:gs pos="0">
                  <a:sysClr val="window" lastClr="FFFFFF"/>
                </a:gs>
                <a:gs pos="55000">
                  <a:sysClr val="window" lastClr="FFFFFF">
                    <a:lumMod val="95000"/>
                  </a:sysClr>
                </a:gs>
                <a:gs pos="100000">
                  <a:sysClr val="window" lastClr="FFFFFF">
                    <a:lumMod val="65000"/>
                  </a:sysClr>
                </a:gs>
              </a:gsLst>
              <a:lin ang="8100000" scaled="0"/>
            </a:gradFill>
            <a:ln w="25400" cap="flat" cmpd="sng" algn="ctr">
              <a:noFill/>
              <a:prstDash val="solid"/>
            </a:ln>
            <a:effectLst/>
          </p:spPr>
          <p:txBody>
            <a:bodyPr rtlCol="0" anchor="ctr"/>
            <a:lstStyle/>
            <a:p>
              <a:pPr algn="ctr">
                <a:defRPr/>
              </a:pPr>
              <a:endParaRPr lang="zh-CN" altLang="en-US" sz="2500" kern="0" dirty="0">
                <a:solidFill>
                  <a:sysClr val="windowText" lastClr="000000"/>
                </a:solidFill>
                <a:latin typeface="Times New Roman" panose="02020603050405020304" pitchFamily="18" charset="0"/>
                <a:ea typeface="微软雅黑" panose="020B0503020204020204" pitchFamily="34" charset="-122"/>
                <a:cs typeface="+mn-ea"/>
                <a:sym typeface="+mn-lt"/>
              </a:endParaRPr>
            </a:p>
          </p:txBody>
        </p:sp>
        <p:sp>
          <p:nvSpPr>
            <p:cNvPr id="160" name="椭圆 159"/>
            <p:cNvSpPr/>
            <p:nvPr/>
          </p:nvSpPr>
          <p:spPr>
            <a:xfrm>
              <a:off x="392112" y="760412"/>
              <a:ext cx="3825874" cy="3825874"/>
            </a:xfrm>
            <a:prstGeom prst="ellipse">
              <a:avLst/>
            </a:prstGeom>
            <a:gradFill>
              <a:gsLst>
                <a:gs pos="0">
                  <a:sysClr val="window" lastClr="FFFFFF"/>
                </a:gs>
                <a:gs pos="51000">
                  <a:sysClr val="window" lastClr="FFFFFF">
                    <a:lumMod val="95000"/>
                  </a:sysClr>
                </a:gs>
                <a:gs pos="100000">
                  <a:sysClr val="window" lastClr="FFFFFF">
                    <a:lumMod val="75000"/>
                  </a:sysClr>
                </a:gs>
              </a:gsLst>
              <a:lin ang="18900000" scaled="0"/>
            </a:gradFill>
            <a:ln w="25400" cap="flat" cmpd="sng" algn="ctr">
              <a:noFill/>
              <a:prstDash val="solid"/>
            </a:ln>
            <a:effectLst/>
          </p:spPr>
          <p:txBody>
            <a:bodyPr rtlCol="0" anchor="ctr"/>
            <a:lstStyle/>
            <a:p>
              <a:pPr algn="ctr">
                <a:defRPr/>
              </a:pPr>
              <a:r>
                <a:rPr lang="en-US" altLang="zh-CN" sz="2500" kern="0">
                  <a:solidFill>
                    <a:sysClr val="windowText" lastClr="000000"/>
                  </a:solidFill>
                  <a:latin typeface="Times New Roman" panose="02020603050405020304" pitchFamily="18" charset="0"/>
                  <a:ea typeface="微软雅黑" panose="020B0503020204020204" pitchFamily="34" charset="-122"/>
                  <a:cs typeface="+mn-ea"/>
                  <a:sym typeface="+mn-lt"/>
                </a:rPr>
                <a:t> </a:t>
              </a:r>
              <a:endParaRPr lang="zh-CN" altLang="en-US" sz="2500" kern="0" dirty="0">
                <a:solidFill>
                  <a:sysClr val="windowText" lastClr="000000"/>
                </a:solidFill>
                <a:latin typeface="Times New Roman" panose="02020603050405020304" pitchFamily="18" charset="0"/>
                <a:ea typeface="微软雅黑" panose="020B0503020204020204" pitchFamily="34" charset="-122"/>
                <a:cs typeface="+mn-ea"/>
                <a:sym typeface="+mn-lt"/>
              </a:endParaRPr>
            </a:p>
          </p:txBody>
        </p:sp>
      </p:grpSp>
      <p:grpSp>
        <p:nvGrpSpPr>
          <p:cNvPr id="14" name="组合 160"/>
          <p:cNvGrpSpPr/>
          <p:nvPr/>
        </p:nvGrpSpPr>
        <p:grpSpPr>
          <a:xfrm>
            <a:off x="118731" y="4450420"/>
            <a:ext cx="158410" cy="158438"/>
            <a:chOff x="304800" y="673100"/>
            <a:chExt cx="4000500" cy="4000500"/>
          </a:xfrm>
          <a:effectLst>
            <a:outerShdw blurRad="444500" dist="254000" dir="8100000" algn="tr" rotWithShape="0">
              <a:prstClr val="black">
                <a:alpha val="50000"/>
              </a:prstClr>
            </a:outerShdw>
          </a:effectLst>
        </p:grpSpPr>
        <p:sp>
          <p:nvSpPr>
            <p:cNvPr id="162" name="同心圆 161"/>
            <p:cNvSpPr/>
            <p:nvPr/>
          </p:nvSpPr>
          <p:spPr>
            <a:xfrm>
              <a:off x="304800" y="673100"/>
              <a:ext cx="4000500" cy="4000500"/>
            </a:xfrm>
            <a:prstGeom prst="donut">
              <a:avLst>
                <a:gd name="adj" fmla="val 4879"/>
              </a:avLst>
            </a:prstGeom>
            <a:gradFill>
              <a:gsLst>
                <a:gs pos="0">
                  <a:sysClr val="window" lastClr="FFFFFF"/>
                </a:gs>
                <a:gs pos="55000">
                  <a:sysClr val="window" lastClr="FFFFFF">
                    <a:lumMod val="95000"/>
                  </a:sysClr>
                </a:gs>
                <a:gs pos="100000">
                  <a:sysClr val="window" lastClr="FFFFFF">
                    <a:lumMod val="65000"/>
                  </a:sysClr>
                </a:gs>
              </a:gsLst>
              <a:lin ang="8100000" scaled="0"/>
            </a:gradFill>
            <a:ln w="25400" cap="flat" cmpd="sng" algn="ctr">
              <a:noFill/>
              <a:prstDash val="solid"/>
            </a:ln>
            <a:effectLst/>
          </p:spPr>
          <p:txBody>
            <a:bodyPr rtlCol="0" anchor="ctr"/>
            <a:lstStyle/>
            <a:p>
              <a:pPr algn="ctr">
                <a:defRPr/>
              </a:pPr>
              <a:endParaRPr lang="zh-CN" altLang="en-US" sz="2500" kern="0" dirty="0">
                <a:solidFill>
                  <a:sysClr val="windowText" lastClr="000000"/>
                </a:solidFill>
                <a:latin typeface="Times New Roman" panose="02020603050405020304" pitchFamily="18" charset="0"/>
                <a:ea typeface="微软雅黑" panose="020B0503020204020204" pitchFamily="34" charset="-122"/>
                <a:cs typeface="+mn-ea"/>
                <a:sym typeface="+mn-lt"/>
              </a:endParaRPr>
            </a:p>
          </p:txBody>
        </p:sp>
        <p:sp>
          <p:nvSpPr>
            <p:cNvPr id="163" name="椭圆 162"/>
            <p:cNvSpPr/>
            <p:nvPr/>
          </p:nvSpPr>
          <p:spPr>
            <a:xfrm>
              <a:off x="392112" y="760412"/>
              <a:ext cx="3825874" cy="3825874"/>
            </a:xfrm>
            <a:prstGeom prst="ellipse">
              <a:avLst/>
            </a:prstGeom>
            <a:gradFill>
              <a:gsLst>
                <a:gs pos="0">
                  <a:sysClr val="window" lastClr="FFFFFF"/>
                </a:gs>
                <a:gs pos="51000">
                  <a:sysClr val="window" lastClr="FFFFFF">
                    <a:lumMod val="95000"/>
                  </a:sysClr>
                </a:gs>
                <a:gs pos="100000">
                  <a:sysClr val="window" lastClr="FFFFFF">
                    <a:lumMod val="75000"/>
                  </a:sysClr>
                </a:gs>
              </a:gsLst>
              <a:lin ang="18900000" scaled="0"/>
            </a:gradFill>
            <a:ln w="25400" cap="flat" cmpd="sng" algn="ctr">
              <a:noFill/>
              <a:prstDash val="solid"/>
            </a:ln>
            <a:effectLst/>
          </p:spPr>
          <p:txBody>
            <a:bodyPr rtlCol="0" anchor="ctr"/>
            <a:lstStyle/>
            <a:p>
              <a:pPr algn="ctr">
                <a:defRPr/>
              </a:pPr>
              <a:r>
                <a:rPr lang="en-US" altLang="zh-CN" sz="2500" kern="0">
                  <a:solidFill>
                    <a:sysClr val="windowText" lastClr="000000"/>
                  </a:solidFill>
                  <a:latin typeface="Times New Roman" panose="02020603050405020304" pitchFamily="18" charset="0"/>
                  <a:ea typeface="微软雅黑" panose="020B0503020204020204" pitchFamily="34" charset="-122"/>
                  <a:cs typeface="+mn-ea"/>
                  <a:sym typeface="+mn-lt"/>
                </a:rPr>
                <a:t> </a:t>
              </a:r>
              <a:endParaRPr lang="zh-CN" altLang="en-US" sz="2500" kern="0" dirty="0">
                <a:solidFill>
                  <a:sysClr val="windowText" lastClr="000000"/>
                </a:solidFill>
                <a:latin typeface="Times New Roman" panose="02020603050405020304" pitchFamily="18" charset="0"/>
                <a:ea typeface="微软雅黑" panose="020B0503020204020204" pitchFamily="34" charset="-122"/>
                <a:cs typeface="+mn-ea"/>
                <a:sym typeface="+mn-lt"/>
              </a:endParaRPr>
            </a:p>
          </p:txBody>
        </p:sp>
      </p:grpSp>
      <p:cxnSp>
        <p:nvCxnSpPr>
          <p:cNvPr id="164" name="直接连接符 163"/>
          <p:cNvCxnSpPr/>
          <p:nvPr/>
        </p:nvCxnSpPr>
        <p:spPr>
          <a:xfrm flipH="1">
            <a:off x="3481854" y="1026952"/>
            <a:ext cx="169" cy="2862075"/>
          </a:xfrm>
          <a:prstGeom prst="line">
            <a:avLst/>
          </a:prstGeom>
          <a:ln w="6350">
            <a:solidFill>
              <a:schemeClr val="accent1">
                <a:lumMod val="75000"/>
              </a:schemeClr>
            </a:solidFill>
          </a:ln>
        </p:spPr>
        <p:style>
          <a:lnRef idx="1">
            <a:schemeClr val="accent1"/>
          </a:lnRef>
          <a:fillRef idx="0">
            <a:schemeClr val="accent1"/>
          </a:fillRef>
          <a:effectRef idx="0">
            <a:schemeClr val="accent1"/>
          </a:effectRef>
          <a:fontRef idx="minor">
            <a:schemeClr val="tx1"/>
          </a:fontRef>
        </p:style>
      </p:cxnSp>
      <p:grpSp>
        <p:nvGrpSpPr>
          <p:cNvPr id="15" name="组合 164"/>
          <p:cNvGrpSpPr/>
          <p:nvPr/>
        </p:nvGrpSpPr>
        <p:grpSpPr>
          <a:xfrm>
            <a:off x="3256134" y="542221"/>
            <a:ext cx="473804" cy="500448"/>
            <a:chOff x="4971660" y="1569718"/>
            <a:chExt cx="144016" cy="144016"/>
          </a:xfrm>
          <a:solidFill>
            <a:schemeClr val="accent1"/>
          </a:solidFill>
        </p:grpSpPr>
        <p:sp>
          <p:nvSpPr>
            <p:cNvPr id="166" name="椭圆 165"/>
            <p:cNvSpPr/>
            <p:nvPr/>
          </p:nvSpPr>
          <p:spPr>
            <a:xfrm>
              <a:off x="4971660" y="1569718"/>
              <a:ext cx="144016" cy="144016"/>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500" dirty="0">
                <a:solidFill>
                  <a:schemeClr val="accent3">
                    <a:lumMod val="50000"/>
                  </a:schemeClr>
                </a:solidFill>
                <a:latin typeface="Times New Roman" panose="02020603050405020304" pitchFamily="18" charset="0"/>
                <a:ea typeface="微软雅黑" panose="020B0503020204020204" pitchFamily="34" charset="-122"/>
                <a:cs typeface="+mn-ea"/>
                <a:sym typeface="+mn-lt"/>
              </a:endParaRPr>
            </a:p>
          </p:txBody>
        </p:sp>
        <p:sp>
          <p:nvSpPr>
            <p:cNvPr id="167" name="椭圆 166"/>
            <p:cNvSpPr/>
            <p:nvPr/>
          </p:nvSpPr>
          <p:spPr>
            <a:xfrm>
              <a:off x="5005748" y="1603806"/>
              <a:ext cx="75840" cy="7584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2500">
                  <a:solidFill>
                    <a:schemeClr val="accent3">
                      <a:lumMod val="50000"/>
                    </a:schemeClr>
                  </a:solidFill>
                  <a:latin typeface="Times New Roman" panose="02020603050405020304" pitchFamily="18" charset="0"/>
                  <a:ea typeface="微软雅黑" panose="020B0503020204020204" pitchFamily="34" charset="-122"/>
                  <a:cs typeface="+mn-ea"/>
                  <a:sym typeface="+mn-lt"/>
                </a:rPr>
                <a:t> </a:t>
              </a:r>
              <a:endParaRPr lang="zh-CN" altLang="en-US" sz="2500" dirty="0">
                <a:solidFill>
                  <a:schemeClr val="accent3">
                    <a:lumMod val="50000"/>
                  </a:schemeClr>
                </a:solidFill>
                <a:latin typeface="Times New Roman" panose="02020603050405020304" pitchFamily="18" charset="0"/>
                <a:ea typeface="微软雅黑" panose="020B0503020204020204" pitchFamily="34" charset="-122"/>
                <a:cs typeface="+mn-ea"/>
                <a:sym typeface="+mn-lt"/>
              </a:endParaRPr>
            </a:p>
          </p:txBody>
        </p:sp>
      </p:grpSp>
      <p:grpSp>
        <p:nvGrpSpPr>
          <p:cNvPr id="16" name="组合 167"/>
          <p:cNvGrpSpPr/>
          <p:nvPr/>
        </p:nvGrpSpPr>
        <p:grpSpPr>
          <a:xfrm>
            <a:off x="3259223" y="1559719"/>
            <a:ext cx="473803" cy="498504"/>
            <a:chOff x="4971660" y="1569718"/>
            <a:chExt cx="144016" cy="144016"/>
          </a:xfrm>
          <a:solidFill>
            <a:schemeClr val="accent1"/>
          </a:solidFill>
        </p:grpSpPr>
        <p:sp>
          <p:nvSpPr>
            <p:cNvPr id="169" name="椭圆 168"/>
            <p:cNvSpPr/>
            <p:nvPr/>
          </p:nvSpPr>
          <p:spPr>
            <a:xfrm>
              <a:off x="4971660" y="1569718"/>
              <a:ext cx="144016" cy="144016"/>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500" dirty="0">
                <a:solidFill>
                  <a:schemeClr val="accent3">
                    <a:lumMod val="50000"/>
                  </a:schemeClr>
                </a:solidFill>
                <a:latin typeface="Times New Roman" panose="02020603050405020304" pitchFamily="18" charset="0"/>
                <a:ea typeface="微软雅黑" panose="020B0503020204020204" pitchFamily="34" charset="-122"/>
                <a:cs typeface="+mn-ea"/>
                <a:sym typeface="+mn-lt"/>
              </a:endParaRPr>
            </a:p>
          </p:txBody>
        </p:sp>
        <p:sp>
          <p:nvSpPr>
            <p:cNvPr id="170" name="椭圆 169"/>
            <p:cNvSpPr/>
            <p:nvPr/>
          </p:nvSpPr>
          <p:spPr>
            <a:xfrm>
              <a:off x="5005748" y="1603806"/>
              <a:ext cx="75840" cy="7584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2500">
                  <a:solidFill>
                    <a:schemeClr val="accent3">
                      <a:lumMod val="50000"/>
                    </a:schemeClr>
                  </a:solidFill>
                  <a:latin typeface="Times New Roman" panose="02020603050405020304" pitchFamily="18" charset="0"/>
                  <a:ea typeface="微软雅黑" panose="020B0503020204020204" pitchFamily="34" charset="-122"/>
                  <a:cs typeface="+mn-ea"/>
                  <a:sym typeface="+mn-lt"/>
                </a:rPr>
                <a:t> </a:t>
              </a:r>
              <a:endParaRPr lang="zh-CN" altLang="en-US" sz="2500" dirty="0">
                <a:solidFill>
                  <a:schemeClr val="accent3">
                    <a:lumMod val="50000"/>
                  </a:schemeClr>
                </a:solidFill>
                <a:latin typeface="Times New Roman" panose="02020603050405020304" pitchFamily="18" charset="0"/>
                <a:ea typeface="微软雅黑" panose="020B0503020204020204" pitchFamily="34" charset="-122"/>
                <a:cs typeface="+mn-ea"/>
                <a:sym typeface="+mn-lt"/>
              </a:endParaRPr>
            </a:p>
          </p:txBody>
        </p:sp>
      </p:grpSp>
      <p:grpSp>
        <p:nvGrpSpPr>
          <p:cNvPr id="17" name="组合 171"/>
          <p:cNvGrpSpPr/>
          <p:nvPr/>
        </p:nvGrpSpPr>
        <p:grpSpPr>
          <a:xfrm>
            <a:off x="3261283" y="2647451"/>
            <a:ext cx="441143" cy="441133"/>
            <a:chOff x="4971660" y="1569718"/>
            <a:chExt cx="144016" cy="144016"/>
          </a:xfrm>
          <a:solidFill>
            <a:schemeClr val="accent1"/>
          </a:solidFill>
        </p:grpSpPr>
        <p:sp>
          <p:nvSpPr>
            <p:cNvPr id="173" name="椭圆 172"/>
            <p:cNvSpPr/>
            <p:nvPr/>
          </p:nvSpPr>
          <p:spPr>
            <a:xfrm>
              <a:off x="4971660" y="1569718"/>
              <a:ext cx="144016" cy="144016"/>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500" dirty="0">
                <a:solidFill>
                  <a:schemeClr val="accent3">
                    <a:lumMod val="50000"/>
                  </a:schemeClr>
                </a:solidFill>
                <a:latin typeface="Times New Roman" panose="02020603050405020304" pitchFamily="18" charset="0"/>
                <a:ea typeface="微软雅黑" panose="020B0503020204020204" pitchFamily="34" charset="-122"/>
                <a:cs typeface="+mn-ea"/>
                <a:sym typeface="+mn-lt"/>
              </a:endParaRPr>
            </a:p>
          </p:txBody>
        </p:sp>
        <p:sp>
          <p:nvSpPr>
            <p:cNvPr id="174" name="椭圆 173"/>
            <p:cNvSpPr/>
            <p:nvPr/>
          </p:nvSpPr>
          <p:spPr>
            <a:xfrm>
              <a:off x="5005748" y="1603806"/>
              <a:ext cx="75840" cy="7584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2500">
                  <a:solidFill>
                    <a:schemeClr val="accent3">
                      <a:lumMod val="50000"/>
                    </a:schemeClr>
                  </a:solidFill>
                  <a:latin typeface="Times New Roman" panose="02020603050405020304" pitchFamily="18" charset="0"/>
                  <a:ea typeface="微软雅黑" panose="020B0503020204020204" pitchFamily="34" charset="-122"/>
                  <a:cs typeface="+mn-ea"/>
                  <a:sym typeface="+mn-lt"/>
                </a:rPr>
                <a:t> </a:t>
              </a:r>
              <a:endParaRPr lang="zh-CN" altLang="en-US" sz="2500" dirty="0">
                <a:solidFill>
                  <a:schemeClr val="accent3">
                    <a:lumMod val="50000"/>
                  </a:schemeClr>
                </a:solidFill>
                <a:latin typeface="Times New Roman" panose="02020603050405020304" pitchFamily="18" charset="0"/>
                <a:ea typeface="微软雅黑" panose="020B0503020204020204" pitchFamily="34" charset="-122"/>
                <a:cs typeface="+mn-ea"/>
                <a:sym typeface="+mn-lt"/>
              </a:endParaRPr>
            </a:p>
          </p:txBody>
        </p:sp>
      </p:grpSp>
      <p:sp>
        <p:nvSpPr>
          <p:cNvPr id="82" name="椭圆 64"/>
          <p:cNvSpPr/>
          <p:nvPr/>
        </p:nvSpPr>
        <p:spPr>
          <a:xfrm>
            <a:off x="3046130" y="327028"/>
            <a:ext cx="853846" cy="854109"/>
          </a:xfrm>
          <a:prstGeom prst="ellipse">
            <a:avLst/>
          </a:prstGeom>
          <a:gradFill rotWithShape="1">
            <a:gsLst>
              <a:gs pos="63000">
                <a:srgbClr val="ECECEC"/>
              </a:gs>
              <a:gs pos="100000">
                <a:srgbClr val="F7F7F7"/>
              </a:gs>
              <a:gs pos="9000">
                <a:srgbClr val="BEBEBE"/>
              </a:gs>
            </a:gsLst>
            <a:lin ang="4200000" scaled="0"/>
          </a:gradFill>
          <a:ln w="31750">
            <a:gradFill>
              <a:gsLst>
                <a:gs pos="0">
                  <a:schemeClr val="bg1"/>
                </a:gs>
                <a:gs pos="100000">
                  <a:schemeClr val="bg1">
                    <a:lumMod val="85000"/>
                  </a:schemeClr>
                </a:gs>
              </a:gsLst>
              <a:lin ang="4200000" scaled="0"/>
            </a:gradFill>
          </a:ln>
          <a:effectLst>
            <a:outerShdw blurRad="203200" dist="127000" dir="4200000" sx="102000" sy="102000" algn="ctr" rotWithShape="0">
              <a:schemeClr val="tx1">
                <a:lumMod val="90000"/>
                <a:lumOff val="10000"/>
                <a:alpha val="40000"/>
              </a:schemeClr>
            </a:outerShdw>
          </a:effectLst>
        </p:spPr>
        <p:txBody>
          <a:bodyPr wrap="none" anchor="ctr"/>
          <a:lstStyle/>
          <a:p>
            <a:pPr algn="ctr" latinLnBrk="1"/>
            <a:r>
              <a:rPr kumimoji="1" lang="en-US" sz="3200" b="1" dirty="0">
                <a:solidFill>
                  <a:srgbClr val="FF0000"/>
                </a:solidFill>
                <a:latin typeface="Times New Roman" panose="02020603050405020304" pitchFamily="18" charset="0"/>
                <a:ea typeface="微软雅黑" panose="020B0503020204020204" pitchFamily="34" charset="-122"/>
                <a:cs typeface="+mn-ea"/>
                <a:sym typeface="+mn-lt"/>
              </a:rPr>
              <a:t>1</a:t>
            </a:r>
          </a:p>
        </p:txBody>
      </p:sp>
      <p:sp>
        <p:nvSpPr>
          <p:cNvPr id="85" name="椭圆 64"/>
          <p:cNvSpPr/>
          <p:nvPr/>
        </p:nvSpPr>
        <p:spPr>
          <a:xfrm>
            <a:off x="3065238" y="1422699"/>
            <a:ext cx="853846" cy="854109"/>
          </a:xfrm>
          <a:prstGeom prst="ellipse">
            <a:avLst/>
          </a:prstGeom>
          <a:gradFill rotWithShape="1">
            <a:gsLst>
              <a:gs pos="63000">
                <a:srgbClr val="ECECEC"/>
              </a:gs>
              <a:gs pos="100000">
                <a:srgbClr val="F7F7F7"/>
              </a:gs>
              <a:gs pos="9000">
                <a:srgbClr val="BEBEBE"/>
              </a:gs>
            </a:gsLst>
            <a:lin ang="4200000" scaled="0"/>
          </a:gradFill>
          <a:ln w="31750">
            <a:gradFill>
              <a:gsLst>
                <a:gs pos="0">
                  <a:schemeClr val="bg1"/>
                </a:gs>
                <a:gs pos="100000">
                  <a:schemeClr val="bg1">
                    <a:lumMod val="85000"/>
                  </a:schemeClr>
                </a:gs>
              </a:gsLst>
              <a:lin ang="4200000" scaled="0"/>
            </a:gradFill>
          </a:ln>
          <a:effectLst>
            <a:outerShdw blurRad="203200" dist="127000" dir="4200000" sx="102000" sy="102000" algn="ctr" rotWithShape="0">
              <a:schemeClr val="tx1">
                <a:lumMod val="90000"/>
                <a:lumOff val="10000"/>
                <a:alpha val="40000"/>
              </a:schemeClr>
            </a:outerShdw>
          </a:effectLst>
        </p:spPr>
        <p:txBody>
          <a:bodyPr wrap="none" anchor="ctr"/>
          <a:lstStyle/>
          <a:p>
            <a:pPr algn="ctr" latinLnBrk="1"/>
            <a:r>
              <a:rPr kumimoji="1" lang="en-US" sz="3200" b="1" dirty="0">
                <a:solidFill>
                  <a:srgbClr val="FF0000"/>
                </a:solidFill>
                <a:latin typeface="Times New Roman" panose="02020603050405020304" pitchFamily="18" charset="0"/>
                <a:ea typeface="微软雅黑" panose="020B0503020204020204" pitchFamily="34" charset="-122"/>
                <a:cs typeface="+mn-ea"/>
                <a:sym typeface="+mn-lt"/>
              </a:rPr>
              <a:t>2</a:t>
            </a:r>
          </a:p>
        </p:txBody>
      </p:sp>
      <p:sp>
        <p:nvSpPr>
          <p:cNvPr id="86" name="椭圆 64"/>
          <p:cNvSpPr/>
          <p:nvPr/>
        </p:nvSpPr>
        <p:spPr>
          <a:xfrm>
            <a:off x="3046130" y="2534378"/>
            <a:ext cx="853846" cy="854109"/>
          </a:xfrm>
          <a:prstGeom prst="ellipse">
            <a:avLst/>
          </a:prstGeom>
          <a:gradFill rotWithShape="1">
            <a:gsLst>
              <a:gs pos="63000">
                <a:srgbClr val="ECECEC"/>
              </a:gs>
              <a:gs pos="100000">
                <a:srgbClr val="F7F7F7"/>
              </a:gs>
              <a:gs pos="9000">
                <a:srgbClr val="BEBEBE"/>
              </a:gs>
            </a:gsLst>
            <a:lin ang="4200000" scaled="0"/>
          </a:gradFill>
          <a:ln w="31750">
            <a:gradFill>
              <a:gsLst>
                <a:gs pos="0">
                  <a:schemeClr val="bg1"/>
                </a:gs>
                <a:gs pos="100000">
                  <a:schemeClr val="bg1">
                    <a:lumMod val="85000"/>
                  </a:schemeClr>
                </a:gs>
              </a:gsLst>
              <a:lin ang="4200000" scaled="0"/>
            </a:gradFill>
          </a:ln>
          <a:effectLst>
            <a:outerShdw blurRad="203200" dist="127000" dir="4200000" sx="102000" sy="102000" algn="ctr" rotWithShape="0">
              <a:schemeClr val="tx1">
                <a:lumMod val="90000"/>
                <a:lumOff val="10000"/>
                <a:alpha val="40000"/>
              </a:schemeClr>
            </a:outerShdw>
          </a:effectLst>
        </p:spPr>
        <p:txBody>
          <a:bodyPr wrap="none" anchor="ctr"/>
          <a:lstStyle/>
          <a:p>
            <a:pPr algn="ctr" latinLnBrk="1"/>
            <a:r>
              <a:rPr kumimoji="1" lang="en-US" sz="3200" b="1" dirty="0">
                <a:solidFill>
                  <a:srgbClr val="FF0000"/>
                </a:solidFill>
                <a:latin typeface="Times New Roman" panose="02020603050405020304" pitchFamily="18" charset="0"/>
                <a:ea typeface="微软雅黑" panose="020B0503020204020204" pitchFamily="34" charset="-122"/>
                <a:cs typeface="+mn-ea"/>
                <a:sym typeface="+mn-lt"/>
              </a:rPr>
              <a:t>3</a:t>
            </a:r>
          </a:p>
        </p:txBody>
      </p:sp>
      <p:sp>
        <p:nvSpPr>
          <p:cNvPr id="19" name="Rectangle 2"/>
          <p:cNvSpPr>
            <a:spLocks noChangeArrowheads="1"/>
          </p:cNvSpPr>
          <p:nvPr/>
        </p:nvSpPr>
        <p:spPr bwMode="auto">
          <a:xfrm flipV="1">
            <a:off x="948164" y="34887"/>
            <a:ext cx="14401600"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pAutoFit/>
          </a:bodyPr>
          <a:lstStyle/>
          <a:p>
            <a:endParaRPr lang="en-US">
              <a:latin typeface="Times New Roman" panose="02020603050405020304" pitchFamily="18" charset="0"/>
            </a:endParaRPr>
          </a:p>
        </p:txBody>
      </p:sp>
      <p:sp>
        <p:nvSpPr>
          <p:cNvPr id="27" name="Rectangle 8"/>
          <p:cNvSpPr>
            <a:spLocks noChangeArrowheads="1"/>
          </p:cNvSpPr>
          <p:nvPr/>
        </p:nvSpPr>
        <p:spPr bwMode="auto">
          <a:xfrm>
            <a:off x="4771354" y="2909301"/>
            <a:ext cx="184731"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endParaRPr lang="en-US">
              <a:latin typeface="Times New Roman" panose="02020603050405020304" pitchFamily="18" charset="0"/>
            </a:endParaRPr>
          </a:p>
        </p:txBody>
      </p:sp>
      <p:sp>
        <p:nvSpPr>
          <p:cNvPr id="18" name="TextBox 17"/>
          <p:cNvSpPr txBox="1"/>
          <p:nvPr/>
        </p:nvSpPr>
        <p:spPr>
          <a:xfrm>
            <a:off x="742566" y="1121824"/>
            <a:ext cx="1939411" cy="1323439"/>
          </a:xfrm>
          <a:prstGeom prst="rect">
            <a:avLst/>
          </a:prstGeom>
          <a:noFill/>
        </p:spPr>
        <p:txBody>
          <a:bodyPr wrap="square" rtlCol="0">
            <a:spAutoFit/>
          </a:bodyPr>
          <a:lstStyle/>
          <a:p>
            <a:r>
              <a:rPr lang="en-US" sz="4000">
                <a:solidFill>
                  <a:srgbClr val="0000FF"/>
                </a:solidFill>
                <a:latin typeface="Times New Roman" panose="02020603050405020304" pitchFamily="18" charset="0"/>
                <a:cs typeface="Times New Roman" panose="02020603050405020304" pitchFamily="18" charset="0"/>
              </a:rPr>
              <a:t>Cấu trúc bài học</a:t>
            </a:r>
          </a:p>
        </p:txBody>
      </p:sp>
      <p:sp>
        <p:nvSpPr>
          <p:cNvPr id="68" name="Rectangle: Rounded Corners 5">
            <a:extLst>
              <a:ext uri="{FF2B5EF4-FFF2-40B4-BE49-F238E27FC236}">
                <a16:creationId xmlns:a16="http://schemas.microsoft.com/office/drawing/2014/main" id="{E251AD20-8C98-40FE-AE1B-648D64085EB3}"/>
              </a:ext>
            </a:extLst>
          </p:cNvPr>
          <p:cNvSpPr/>
          <p:nvPr/>
        </p:nvSpPr>
        <p:spPr>
          <a:xfrm>
            <a:off x="4059269" y="380010"/>
            <a:ext cx="2510757" cy="623636"/>
          </a:xfrm>
          <a:prstGeom prst="roundRect">
            <a:avLst/>
          </a:prstGeom>
          <a:solidFill>
            <a:srgbClr val="FF9900"/>
          </a:solidFill>
          <a:ln>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50000"/>
              </a:lnSpc>
            </a:pPr>
            <a:r>
              <a:rPr lang="en-US" sz="2800" b="1">
                <a:solidFill>
                  <a:srgbClr val="0000FF"/>
                </a:solidFill>
                <a:latin typeface="Times New Roman" panose="02020603050405020304" pitchFamily="18" charset="0"/>
                <a:cs typeface="Times New Roman" panose="02020603050405020304" pitchFamily="18" charset="0"/>
              </a:rPr>
              <a:t>KHỞI ĐỘNG</a:t>
            </a:r>
          </a:p>
        </p:txBody>
      </p:sp>
      <p:sp>
        <p:nvSpPr>
          <p:cNvPr id="69" name="Rectangle: Rounded Corners 14">
            <a:extLst>
              <a:ext uri="{FF2B5EF4-FFF2-40B4-BE49-F238E27FC236}">
                <a16:creationId xmlns:a16="http://schemas.microsoft.com/office/drawing/2014/main" id="{479184A6-4EF3-434A-8F67-BE933F8941DC}"/>
              </a:ext>
            </a:extLst>
          </p:cNvPr>
          <p:cNvSpPr/>
          <p:nvPr/>
        </p:nvSpPr>
        <p:spPr>
          <a:xfrm>
            <a:off x="4059269" y="1553100"/>
            <a:ext cx="5086319" cy="570841"/>
          </a:xfrm>
          <a:prstGeom prst="roundRect">
            <a:avLst/>
          </a:prstGeom>
          <a:solidFill>
            <a:srgbClr val="99FF33"/>
          </a:solidFill>
          <a:ln>
            <a:solidFill>
              <a:srgbClr val="33CC3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50000"/>
              </a:lnSpc>
            </a:pPr>
            <a:r>
              <a:rPr lang="en-US" sz="2800" b="1">
                <a:solidFill>
                  <a:srgbClr val="0000FF"/>
                </a:solidFill>
                <a:latin typeface="Times New Roman" panose="02020603050405020304" pitchFamily="18" charset="0"/>
                <a:cs typeface="Times New Roman" panose="02020603050405020304" pitchFamily="18" charset="0"/>
              </a:rPr>
              <a:t>HÌNH THÀNH KIẾN THỨC</a:t>
            </a:r>
          </a:p>
        </p:txBody>
      </p:sp>
      <p:grpSp>
        <p:nvGrpSpPr>
          <p:cNvPr id="70" name="组合 171"/>
          <p:cNvGrpSpPr/>
          <p:nvPr/>
        </p:nvGrpSpPr>
        <p:grpSpPr>
          <a:xfrm>
            <a:off x="3274061" y="3652460"/>
            <a:ext cx="441143" cy="441133"/>
            <a:chOff x="4971660" y="1569718"/>
            <a:chExt cx="144016" cy="144016"/>
          </a:xfrm>
          <a:solidFill>
            <a:schemeClr val="accent1"/>
          </a:solidFill>
        </p:grpSpPr>
        <p:sp>
          <p:nvSpPr>
            <p:cNvPr id="74" name="椭圆 172"/>
            <p:cNvSpPr/>
            <p:nvPr/>
          </p:nvSpPr>
          <p:spPr>
            <a:xfrm>
              <a:off x="4971660" y="1569718"/>
              <a:ext cx="144016" cy="144016"/>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500" dirty="0">
                <a:solidFill>
                  <a:schemeClr val="accent3">
                    <a:lumMod val="50000"/>
                  </a:schemeClr>
                </a:solidFill>
                <a:latin typeface="Times New Roman" panose="02020603050405020304" pitchFamily="18" charset="0"/>
                <a:ea typeface="微软雅黑" panose="020B0503020204020204" pitchFamily="34" charset="-122"/>
                <a:cs typeface="+mn-ea"/>
                <a:sym typeface="+mn-lt"/>
              </a:endParaRPr>
            </a:p>
          </p:txBody>
        </p:sp>
        <p:sp>
          <p:nvSpPr>
            <p:cNvPr id="75" name="椭圆 173"/>
            <p:cNvSpPr/>
            <p:nvPr/>
          </p:nvSpPr>
          <p:spPr>
            <a:xfrm>
              <a:off x="5005748" y="1603806"/>
              <a:ext cx="75840" cy="7584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2500">
                  <a:solidFill>
                    <a:schemeClr val="accent3">
                      <a:lumMod val="50000"/>
                    </a:schemeClr>
                  </a:solidFill>
                  <a:latin typeface="Times New Roman" panose="02020603050405020304" pitchFamily="18" charset="0"/>
                  <a:ea typeface="微软雅黑" panose="020B0503020204020204" pitchFamily="34" charset="-122"/>
                  <a:cs typeface="+mn-ea"/>
                  <a:sym typeface="+mn-lt"/>
                </a:rPr>
                <a:t> </a:t>
              </a:r>
              <a:endParaRPr lang="zh-CN" altLang="en-US" sz="2500" dirty="0">
                <a:solidFill>
                  <a:schemeClr val="accent3">
                    <a:lumMod val="50000"/>
                  </a:schemeClr>
                </a:solidFill>
                <a:latin typeface="Times New Roman" panose="02020603050405020304" pitchFamily="18" charset="0"/>
                <a:ea typeface="微软雅黑" panose="020B0503020204020204" pitchFamily="34" charset="-122"/>
                <a:cs typeface="+mn-ea"/>
                <a:sym typeface="+mn-lt"/>
              </a:endParaRPr>
            </a:p>
          </p:txBody>
        </p:sp>
      </p:grpSp>
      <p:sp>
        <p:nvSpPr>
          <p:cNvPr id="76" name="椭圆 64"/>
          <p:cNvSpPr/>
          <p:nvPr/>
        </p:nvSpPr>
        <p:spPr>
          <a:xfrm>
            <a:off x="3046130" y="3619271"/>
            <a:ext cx="853846" cy="854109"/>
          </a:xfrm>
          <a:prstGeom prst="ellipse">
            <a:avLst/>
          </a:prstGeom>
          <a:gradFill rotWithShape="1">
            <a:gsLst>
              <a:gs pos="63000">
                <a:srgbClr val="ECECEC"/>
              </a:gs>
              <a:gs pos="100000">
                <a:srgbClr val="F7F7F7"/>
              </a:gs>
              <a:gs pos="9000">
                <a:srgbClr val="BEBEBE"/>
              </a:gs>
            </a:gsLst>
            <a:lin ang="4200000" scaled="0"/>
          </a:gradFill>
          <a:ln w="31750">
            <a:gradFill>
              <a:gsLst>
                <a:gs pos="0">
                  <a:schemeClr val="bg1"/>
                </a:gs>
                <a:gs pos="100000">
                  <a:schemeClr val="bg1">
                    <a:lumMod val="85000"/>
                  </a:schemeClr>
                </a:gs>
              </a:gsLst>
              <a:lin ang="4200000" scaled="0"/>
            </a:gradFill>
          </a:ln>
          <a:effectLst>
            <a:outerShdw blurRad="203200" dist="127000" dir="4200000" sx="102000" sy="102000" algn="ctr" rotWithShape="0">
              <a:schemeClr val="tx1">
                <a:lumMod val="90000"/>
                <a:lumOff val="10000"/>
                <a:alpha val="40000"/>
              </a:schemeClr>
            </a:outerShdw>
          </a:effectLst>
        </p:spPr>
        <p:txBody>
          <a:bodyPr wrap="none" anchor="ctr"/>
          <a:lstStyle/>
          <a:p>
            <a:pPr algn="ctr" latinLnBrk="1"/>
            <a:r>
              <a:rPr kumimoji="1" lang="en-US" sz="3200" b="1">
                <a:solidFill>
                  <a:srgbClr val="FF0000"/>
                </a:solidFill>
                <a:latin typeface="Times New Roman" panose="02020603050405020304" pitchFamily="18" charset="0"/>
                <a:ea typeface="微软雅黑" panose="020B0503020204020204" pitchFamily="34" charset="-122"/>
                <a:cs typeface="+mn-ea"/>
                <a:sym typeface="+mn-lt"/>
              </a:rPr>
              <a:t>4</a:t>
            </a:r>
            <a:endParaRPr kumimoji="1" lang="en-US" sz="3200" b="1" dirty="0">
              <a:solidFill>
                <a:srgbClr val="FF0000"/>
              </a:solidFill>
              <a:latin typeface="Times New Roman" panose="02020603050405020304" pitchFamily="18" charset="0"/>
              <a:ea typeface="微软雅黑" panose="020B0503020204020204" pitchFamily="34" charset="-122"/>
              <a:cs typeface="+mn-ea"/>
              <a:sym typeface="+mn-lt"/>
            </a:endParaRPr>
          </a:p>
        </p:txBody>
      </p:sp>
      <p:sp>
        <p:nvSpPr>
          <p:cNvPr id="78" name="Rectangle: Rounded Corners 15">
            <a:extLst>
              <a:ext uri="{FF2B5EF4-FFF2-40B4-BE49-F238E27FC236}">
                <a16:creationId xmlns:a16="http://schemas.microsoft.com/office/drawing/2014/main" id="{B21158E3-24C7-4623-9214-961993ED201B}"/>
              </a:ext>
            </a:extLst>
          </p:cNvPr>
          <p:cNvSpPr/>
          <p:nvPr/>
        </p:nvSpPr>
        <p:spPr>
          <a:xfrm>
            <a:off x="4059269" y="2545300"/>
            <a:ext cx="2905279" cy="647710"/>
          </a:xfrm>
          <a:prstGeom prst="roundRect">
            <a:avLst/>
          </a:prstGeom>
          <a:solidFill>
            <a:srgbClr val="FFFF00"/>
          </a:solidFill>
          <a:ln>
            <a:solidFill>
              <a:srgbClr val="FF99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50000"/>
              </a:lnSpc>
            </a:pPr>
            <a:r>
              <a:rPr lang="en-US" sz="2800" b="1">
                <a:solidFill>
                  <a:srgbClr val="0000FF"/>
                </a:solidFill>
                <a:latin typeface="Times New Roman" panose="02020603050405020304" pitchFamily="18" charset="0"/>
                <a:cs typeface="Times New Roman" panose="02020603050405020304" pitchFamily="18" charset="0"/>
              </a:rPr>
              <a:t>LUYỆN TẬP</a:t>
            </a:r>
          </a:p>
        </p:txBody>
      </p:sp>
      <p:sp>
        <p:nvSpPr>
          <p:cNvPr id="79" name="Rectangle: Rounded Corners 15">
            <a:extLst>
              <a:ext uri="{FF2B5EF4-FFF2-40B4-BE49-F238E27FC236}">
                <a16:creationId xmlns:a16="http://schemas.microsoft.com/office/drawing/2014/main" id="{B21158E3-24C7-4623-9214-961993ED201B}"/>
              </a:ext>
            </a:extLst>
          </p:cNvPr>
          <p:cNvSpPr/>
          <p:nvPr/>
        </p:nvSpPr>
        <p:spPr>
          <a:xfrm>
            <a:off x="4067556" y="3636881"/>
            <a:ext cx="2905279" cy="647710"/>
          </a:xfrm>
          <a:prstGeom prst="roundRect">
            <a:avLst/>
          </a:prstGeom>
          <a:solidFill>
            <a:srgbClr val="DDEAD6"/>
          </a:solidFill>
          <a:ln>
            <a:solidFill>
              <a:srgbClr val="FF99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50000"/>
              </a:lnSpc>
            </a:pPr>
            <a:r>
              <a:rPr lang="en-US" sz="2800" b="1">
                <a:solidFill>
                  <a:srgbClr val="0000FF"/>
                </a:solidFill>
                <a:latin typeface="Times New Roman" panose="02020603050405020304" pitchFamily="18" charset="0"/>
                <a:cs typeface="Times New Roman" panose="02020603050405020304" pitchFamily="18" charset="0"/>
              </a:rPr>
              <a:t>VẬN DỤNG</a:t>
            </a:r>
          </a:p>
        </p:txBody>
      </p:sp>
    </p:spTree>
    <p:custDataLst>
      <p:tags r:id="rId1"/>
    </p:custDataLst>
  </p:cSld>
  <p:clrMapOvr>
    <a:masterClrMapping/>
  </p:clrMapOvr>
  <p:transition spd="slow">
    <p:comb/>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117"/>
                                        </p:tgtEl>
                                        <p:attrNameLst>
                                          <p:attrName>style.visibility</p:attrName>
                                        </p:attrNameLst>
                                      </p:cBhvr>
                                      <p:to>
                                        <p:strVal val="visible"/>
                                      </p:to>
                                    </p:set>
                                    <p:anim calcmode="lin" valueType="num">
                                      <p:cBhvr>
                                        <p:cTn id="7" dur="500" fill="hold"/>
                                        <p:tgtEl>
                                          <p:spTgt spid="117"/>
                                        </p:tgtEl>
                                        <p:attrNameLst>
                                          <p:attrName>ppt_w</p:attrName>
                                        </p:attrNameLst>
                                      </p:cBhvr>
                                      <p:tavLst>
                                        <p:tav tm="0">
                                          <p:val>
                                            <p:fltVal val="0"/>
                                          </p:val>
                                        </p:tav>
                                        <p:tav tm="100000">
                                          <p:val>
                                            <p:strVal val="#ppt_w"/>
                                          </p:val>
                                        </p:tav>
                                      </p:tavLst>
                                    </p:anim>
                                    <p:anim calcmode="lin" valueType="num">
                                      <p:cBhvr>
                                        <p:cTn id="8" dur="500" fill="hold"/>
                                        <p:tgtEl>
                                          <p:spTgt spid="117"/>
                                        </p:tgtEl>
                                        <p:attrNameLst>
                                          <p:attrName>ppt_h</p:attrName>
                                        </p:attrNameLst>
                                      </p:cBhvr>
                                      <p:tavLst>
                                        <p:tav tm="0">
                                          <p:val>
                                            <p:fltVal val="0"/>
                                          </p:val>
                                        </p:tav>
                                        <p:tav tm="100000">
                                          <p:val>
                                            <p:strVal val="#ppt_h"/>
                                          </p:val>
                                        </p:tav>
                                      </p:tavLst>
                                    </p:anim>
                                    <p:animEffect transition="in" filter="fade">
                                      <p:cBhvr>
                                        <p:cTn id="9" dur="500"/>
                                        <p:tgtEl>
                                          <p:spTgt spid="117"/>
                                        </p:tgtEl>
                                      </p:cBhvr>
                                    </p:animEffect>
                                  </p:childTnLst>
                                </p:cTn>
                              </p:par>
                              <p:par>
                                <p:cTn id="10" presetID="42" presetClass="entr" presetSubtype="0" fill="hold" nodeType="withEffect">
                                  <p:stCondLst>
                                    <p:cond delay="0"/>
                                  </p:stCondLst>
                                  <p:childTnLst>
                                    <p:set>
                                      <p:cBhvr>
                                        <p:cTn id="11" dur="1" fill="hold">
                                          <p:stCondLst>
                                            <p:cond delay="0"/>
                                          </p:stCondLst>
                                        </p:cTn>
                                        <p:tgtEl>
                                          <p:spTgt spid="118"/>
                                        </p:tgtEl>
                                        <p:attrNameLst>
                                          <p:attrName>style.visibility</p:attrName>
                                        </p:attrNameLst>
                                      </p:cBhvr>
                                      <p:to>
                                        <p:strVal val="visible"/>
                                      </p:to>
                                    </p:set>
                                    <p:animEffect transition="in" filter="fade">
                                      <p:cBhvr>
                                        <p:cTn id="12" dur="500"/>
                                        <p:tgtEl>
                                          <p:spTgt spid="118"/>
                                        </p:tgtEl>
                                      </p:cBhvr>
                                    </p:animEffect>
                                    <p:anim calcmode="lin" valueType="num">
                                      <p:cBhvr>
                                        <p:cTn id="13" dur="500" fill="hold"/>
                                        <p:tgtEl>
                                          <p:spTgt spid="118"/>
                                        </p:tgtEl>
                                        <p:attrNameLst>
                                          <p:attrName>ppt_x</p:attrName>
                                        </p:attrNameLst>
                                      </p:cBhvr>
                                      <p:tavLst>
                                        <p:tav tm="0">
                                          <p:val>
                                            <p:strVal val="#ppt_x"/>
                                          </p:val>
                                        </p:tav>
                                        <p:tav tm="100000">
                                          <p:val>
                                            <p:strVal val="#ppt_x"/>
                                          </p:val>
                                        </p:tav>
                                      </p:tavLst>
                                    </p:anim>
                                    <p:anim calcmode="lin" valueType="num">
                                      <p:cBhvr>
                                        <p:cTn id="14" dur="500" fill="hold"/>
                                        <p:tgtEl>
                                          <p:spTgt spid="118"/>
                                        </p:tgtEl>
                                        <p:attrNameLst>
                                          <p:attrName>ppt_y</p:attrName>
                                        </p:attrNameLst>
                                      </p:cBhvr>
                                      <p:tavLst>
                                        <p:tav tm="0">
                                          <p:val>
                                            <p:strVal val="#ppt_y+.1"/>
                                          </p:val>
                                        </p:tav>
                                        <p:tav tm="100000">
                                          <p:val>
                                            <p:strVal val="#ppt_y"/>
                                          </p:val>
                                        </p:tav>
                                      </p:tavLst>
                                    </p:anim>
                                  </p:childTnLst>
                                </p:cTn>
                              </p:par>
                            </p:childTnLst>
                          </p:cTn>
                        </p:par>
                        <p:par>
                          <p:cTn id="15" fill="hold">
                            <p:stCondLst>
                              <p:cond delay="500"/>
                            </p:stCondLst>
                            <p:childTnLst>
                              <p:par>
                                <p:cTn id="16" presetID="23" presetClass="entr" presetSubtype="528" fill="hold" nodeType="afterEffect">
                                  <p:stCondLst>
                                    <p:cond delay="0"/>
                                  </p:stCondLst>
                                  <p:childTnLst>
                                    <p:set>
                                      <p:cBhvr>
                                        <p:cTn id="17" dur="1" fill="hold">
                                          <p:stCondLst>
                                            <p:cond delay="0"/>
                                          </p:stCondLst>
                                        </p:cTn>
                                        <p:tgtEl>
                                          <p:spTgt spid="2"/>
                                        </p:tgtEl>
                                        <p:attrNameLst>
                                          <p:attrName>style.visibility</p:attrName>
                                        </p:attrNameLst>
                                      </p:cBhvr>
                                      <p:to>
                                        <p:strVal val="visible"/>
                                      </p:to>
                                    </p:set>
                                    <p:anim calcmode="lin" valueType="num">
                                      <p:cBhvr>
                                        <p:cTn id="18" dur="500" fill="hold"/>
                                        <p:tgtEl>
                                          <p:spTgt spid="2"/>
                                        </p:tgtEl>
                                        <p:attrNameLst>
                                          <p:attrName>ppt_w</p:attrName>
                                        </p:attrNameLst>
                                      </p:cBhvr>
                                      <p:tavLst>
                                        <p:tav tm="0">
                                          <p:val>
                                            <p:fltVal val="0"/>
                                          </p:val>
                                        </p:tav>
                                        <p:tav tm="100000">
                                          <p:val>
                                            <p:strVal val="#ppt_w"/>
                                          </p:val>
                                        </p:tav>
                                      </p:tavLst>
                                    </p:anim>
                                    <p:anim calcmode="lin" valueType="num">
                                      <p:cBhvr>
                                        <p:cTn id="19" dur="500" fill="hold"/>
                                        <p:tgtEl>
                                          <p:spTgt spid="2"/>
                                        </p:tgtEl>
                                        <p:attrNameLst>
                                          <p:attrName>ppt_h</p:attrName>
                                        </p:attrNameLst>
                                      </p:cBhvr>
                                      <p:tavLst>
                                        <p:tav tm="0">
                                          <p:val>
                                            <p:fltVal val="0"/>
                                          </p:val>
                                        </p:tav>
                                        <p:tav tm="100000">
                                          <p:val>
                                            <p:strVal val="#ppt_h"/>
                                          </p:val>
                                        </p:tav>
                                      </p:tavLst>
                                    </p:anim>
                                    <p:anim calcmode="lin" valueType="num">
                                      <p:cBhvr>
                                        <p:cTn id="20" dur="500" fill="hold"/>
                                        <p:tgtEl>
                                          <p:spTgt spid="2"/>
                                        </p:tgtEl>
                                        <p:attrNameLst>
                                          <p:attrName>ppt_x</p:attrName>
                                        </p:attrNameLst>
                                      </p:cBhvr>
                                      <p:tavLst>
                                        <p:tav tm="0">
                                          <p:val>
                                            <p:fltVal val="0.5"/>
                                          </p:val>
                                        </p:tav>
                                        <p:tav tm="100000">
                                          <p:val>
                                            <p:strVal val="#ppt_x"/>
                                          </p:val>
                                        </p:tav>
                                      </p:tavLst>
                                    </p:anim>
                                    <p:anim calcmode="lin" valueType="num">
                                      <p:cBhvr>
                                        <p:cTn id="21" dur="500" fill="hold"/>
                                        <p:tgtEl>
                                          <p:spTgt spid="2"/>
                                        </p:tgtEl>
                                        <p:attrNameLst>
                                          <p:attrName>ppt_y</p:attrName>
                                        </p:attrNameLst>
                                      </p:cBhvr>
                                      <p:tavLst>
                                        <p:tav tm="0">
                                          <p:val>
                                            <p:fltVal val="0.5"/>
                                          </p:val>
                                        </p:tav>
                                        <p:tav tm="100000">
                                          <p:val>
                                            <p:strVal val="#ppt_y"/>
                                          </p:val>
                                        </p:tav>
                                      </p:tavLst>
                                    </p:anim>
                                  </p:childTnLst>
                                </p:cTn>
                              </p:par>
                              <p:par>
                                <p:cTn id="22" presetID="23" presetClass="entr" presetSubtype="528" fill="hold" nodeType="withEffect">
                                  <p:stCondLst>
                                    <p:cond delay="300"/>
                                  </p:stCondLst>
                                  <p:childTnLst>
                                    <p:set>
                                      <p:cBhvr>
                                        <p:cTn id="23" dur="1" fill="hold">
                                          <p:stCondLst>
                                            <p:cond delay="0"/>
                                          </p:stCondLst>
                                        </p:cTn>
                                        <p:tgtEl>
                                          <p:spTgt spid="3"/>
                                        </p:tgtEl>
                                        <p:attrNameLst>
                                          <p:attrName>style.visibility</p:attrName>
                                        </p:attrNameLst>
                                      </p:cBhvr>
                                      <p:to>
                                        <p:strVal val="visible"/>
                                      </p:to>
                                    </p:set>
                                    <p:anim calcmode="lin" valueType="num">
                                      <p:cBhvr>
                                        <p:cTn id="24" dur="500" fill="hold"/>
                                        <p:tgtEl>
                                          <p:spTgt spid="3"/>
                                        </p:tgtEl>
                                        <p:attrNameLst>
                                          <p:attrName>ppt_w</p:attrName>
                                        </p:attrNameLst>
                                      </p:cBhvr>
                                      <p:tavLst>
                                        <p:tav tm="0">
                                          <p:val>
                                            <p:fltVal val="0"/>
                                          </p:val>
                                        </p:tav>
                                        <p:tav tm="100000">
                                          <p:val>
                                            <p:strVal val="#ppt_w"/>
                                          </p:val>
                                        </p:tav>
                                      </p:tavLst>
                                    </p:anim>
                                    <p:anim calcmode="lin" valueType="num">
                                      <p:cBhvr>
                                        <p:cTn id="25" dur="500" fill="hold"/>
                                        <p:tgtEl>
                                          <p:spTgt spid="3"/>
                                        </p:tgtEl>
                                        <p:attrNameLst>
                                          <p:attrName>ppt_h</p:attrName>
                                        </p:attrNameLst>
                                      </p:cBhvr>
                                      <p:tavLst>
                                        <p:tav tm="0">
                                          <p:val>
                                            <p:fltVal val="0"/>
                                          </p:val>
                                        </p:tav>
                                        <p:tav tm="100000">
                                          <p:val>
                                            <p:strVal val="#ppt_h"/>
                                          </p:val>
                                        </p:tav>
                                      </p:tavLst>
                                    </p:anim>
                                    <p:anim calcmode="lin" valueType="num">
                                      <p:cBhvr>
                                        <p:cTn id="26" dur="500" fill="hold"/>
                                        <p:tgtEl>
                                          <p:spTgt spid="3"/>
                                        </p:tgtEl>
                                        <p:attrNameLst>
                                          <p:attrName>ppt_x</p:attrName>
                                        </p:attrNameLst>
                                      </p:cBhvr>
                                      <p:tavLst>
                                        <p:tav tm="0">
                                          <p:val>
                                            <p:fltVal val="0.5"/>
                                          </p:val>
                                        </p:tav>
                                        <p:tav tm="100000">
                                          <p:val>
                                            <p:strVal val="#ppt_x"/>
                                          </p:val>
                                        </p:tav>
                                      </p:tavLst>
                                    </p:anim>
                                    <p:anim calcmode="lin" valueType="num">
                                      <p:cBhvr>
                                        <p:cTn id="27" dur="500" fill="hold"/>
                                        <p:tgtEl>
                                          <p:spTgt spid="3"/>
                                        </p:tgtEl>
                                        <p:attrNameLst>
                                          <p:attrName>ppt_y</p:attrName>
                                        </p:attrNameLst>
                                      </p:cBhvr>
                                      <p:tavLst>
                                        <p:tav tm="0">
                                          <p:val>
                                            <p:fltVal val="0.5"/>
                                          </p:val>
                                        </p:tav>
                                        <p:tav tm="100000">
                                          <p:val>
                                            <p:strVal val="#ppt_y"/>
                                          </p:val>
                                        </p:tav>
                                      </p:tavLst>
                                    </p:anim>
                                  </p:childTnLst>
                                </p:cTn>
                              </p:par>
                              <p:par>
                                <p:cTn id="28" presetID="23" presetClass="entr" presetSubtype="528" fill="hold" nodeType="withEffect">
                                  <p:stCondLst>
                                    <p:cond delay="700"/>
                                  </p:stCondLst>
                                  <p:childTnLst>
                                    <p:set>
                                      <p:cBhvr>
                                        <p:cTn id="29" dur="1" fill="hold">
                                          <p:stCondLst>
                                            <p:cond delay="0"/>
                                          </p:stCondLst>
                                        </p:cTn>
                                        <p:tgtEl>
                                          <p:spTgt spid="4"/>
                                        </p:tgtEl>
                                        <p:attrNameLst>
                                          <p:attrName>style.visibility</p:attrName>
                                        </p:attrNameLst>
                                      </p:cBhvr>
                                      <p:to>
                                        <p:strVal val="visible"/>
                                      </p:to>
                                    </p:set>
                                    <p:anim calcmode="lin" valueType="num">
                                      <p:cBhvr>
                                        <p:cTn id="30" dur="500" fill="hold"/>
                                        <p:tgtEl>
                                          <p:spTgt spid="4"/>
                                        </p:tgtEl>
                                        <p:attrNameLst>
                                          <p:attrName>ppt_w</p:attrName>
                                        </p:attrNameLst>
                                      </p:cBhvr>
                                      <p:tavLst>
                                        <p:tav tm="0">
                                          <p:val>
                                            <p:fltVal val="0"/>
                                          </p:val>
                                        </p:tav>
                                        <p:tav tm="100000">
                                          <p:val>
                                            <p:strVal val="#ppt_w"/>
                                          </p:val>
                                        </p:tav>
                                      </p:tavLst>
                                    </p:anim>
                                    <p:anim calcmode="lin" valueType="num">
                                      <p:cBhvr>
                                        <p:cTn id="31" dur="500" fill="hold"/>
                                        <p:tgtEl>
                                          <p:spTgt spid="4"/>
                                        </p:tgtEl>
                                        <p:attrNameLst>
                                          <p:attrName>ppt_h</p:attrName>
                                        </p:attrNameLst>
                                      </p:cBhvr>
                                      <p:tavLst>
                                        <p:tav tm="0">
                                          <p:val>
                                            <p:fltVal val="0"/>
                                          </p:val>
                                        </p:tav>
                                        <p:tav tm="100000">
                                          <p:val>
                                            <p:strVal val="#ppt_h"/>
                                          </p:val>
                                        </p:tav>
                                      </p:tavLst>
                                    </p:anim>
                                    <p:anim calcmode="lin" valueType="num">
                                      <p:cBhvr>
                                        <p:cTn id="32" dur="500" fill="hold"/>
                                        <p:tgtEl>
                                          <p:spTgt spid="4"/>
                                        </p:tgtEl>
                                        <p:attrNameLst>
                                          <p:attrName>ppt_x</p:attrName>
                                        </p:attrNameLst>
                                      </p:cBhvr>
                                      <p:tavLst>
                                        <p:tav tm="0">
                                          <p:val>
                                            <p:fltVal val="0.5"/>
                                          </p:val>
                                        </p:tav>
                                        <p:tav tm="100000">
                                          <p:val>
                                            <p:strVal val="#ppt_x"/>
                                          </p:val>
                                        </p:tav>
                                      </p:tavLst>
                                    </p:anim>
                                    <p:anim calcmode="lin" valueType="num">
                                      <p:cBhvr>
                                        <p:cTn id="33" dur="500" fill="hold"/>
                                        <p:tgtEl>
                                          <p:spTgt spid="4"/>
                                        </p:tgtEl>
                                        <p:attrNameLst>
                                          <p:attrName>ppt_y</p:attrName>
                                        </p:attrNameLst>
                                      </p:cBhvr>
                                      <p:tavLst>
                                        <p:tav tm="0">
                                          <p:val>
                                            <p:fltVal val="0.5"/>
                                          </p:val>
                                        </p:tav>
                                        <p:tav tm="100000">
                                          <p:val>
                                            <p:strVal val="#ppt_y"/>
                                          </p:val>
                                        </p:tav>
                                      </p:tavLst>
                                    </p:anim>
                                  </p:childTnLst>
                                </p:cTn>
                              </p:par>
                              <p:par>
                                <p:cTn id="34" presetID="23" presetClass="entr" presetSubtype="528" fill="hold" nodeType="withEffect">
                                  <p:stCondLst>
                                    <p:cond delay="300"/>
                                  </p:stCondLst>
                                  <p:childTnLst>
                                    <p:set>
                                      <p:cBhvr>
                                        <p:cTn id="35" dur="1" fill="hold">
                                          <p:stCondLst>
                                            <p:cond delay="0"/>
                                          </p:stCondLst>
                                        </p:cTn>
                                        <p:tgtEl>
                                          <p:spTgt spid="5"/>
                                        </p:tgtEl>
                                        <p:attrNameLst>
                                          <p:attrName>style.visibility</p:attrName>
                                        </p:attrNameLst>
                                      </p:cBhvr>
                                      <p:to>
                                        <p:strVal val="visible"/>
                                      </p:to>
                                    </p:set>
                                    <p:anim calcmode="lin" valueType="num">
                                      <p:cBhvr>
                                        <p:cTn id="36" dur="500" fill="hold"/>
                                        <p:tgtEl>
                                          <p:spTgt spid="5"/>
                                        </p:tgtEl>
                                        <p:attrNameLst>
                                          <p:attrName>ppt_w</p:attrName>
                                        </p:attrNameLst>
                                      </p:cBhvr>
                                      <p:tavLst>
                                        <p:tav tm="0">
                                          <p:val>
                                            <p:fltVal val="0"/>
                                          </p:val>
                                        </p:tav>
                                        <p:tav tm="100000">
                                          <p:val>
                                            <p:strVal val="#ppt_w"/>
                                          </p:val>
                                        </p:tav>
                                      </p:tavLst>
                                    </p:anim>
                                    <p:anim calcmode="lin" valueType="num">
                                      <p:cBhvr>
                                        <p:cTn id="37" dur="500" fill="hold"/>
                                        <p:tgtEl>
                                          <p:spTgt spid="5"/>
                                        </p:tgtEl>
                                        <p:attrNameLst>
                                          <p:attrName>ppt_h</p:attrName>
                                        </p:attrNameLst>
                                      </p:cBhvr>
                                      <p:tavLst>
                                        <p:tav tm="0">
                                          <p:val>
                                            <p:fltVal val="0"/>
                                          </p:val>
                                        </p:tav>
                                        <p:tav tm="100000">
                                          <p:val>
                                            <p:strVal val="#ppt_h"/>
                                          </p:val>
                                        </p:tav>
                                      </p:tavLst>
                                    </p:anim>
                                    <p:anim calcmode="lin" valueType="num">
                                      <p:cBhvr>
                                        <p:cTn id="38" dur="500" fill="hold"/>
                                        <p:tgtEl>
                                          <p:spTgt spid="5"/>
                                        </p:tgtEl>
                                        <p:attrNameLst>
                                          <p:attrName>ppt_x</p:attrName>
                                        </p:attrNameLst>
                                      </p:cBhvr>
                                      <p:tavLst>
                                        <p:tav tm="0">
                                          <p:val>
                                            <p:fltVal val="0.5"/>
                                          </p:val>
                                        </p:tav>
                                        <p:tav tm="100000">
                                          <p:val>
                                            <p:strVal val="#ppt_x"/>
                                          </p:val>
                                        </p:tav>
                                      </p:tavLst>
                                    </p:anim>
                                    <p:anim calcmode="lin" valueType="num">
                                      <p:cBhvr>
                                        <p:cTn id="39" dur="500" fill="hold"/>
                                        <p:tgtEl>
                                          <p:spTgt spid="5"/>
                                        </p:tgtEl>
                                        <p:attrNameLst>
                                          <p:attrName>ppt_y</p:attrName>
                                        </p:attrNameLst>
                                      </p:cBhvr>
                                      <p:tavLst>
                                        <p:tav tm="0">
                                          <p:val>
                                            <p:fltVal val="0.5"/>
                                          </p:val>
                                        </p:tav>
                                        <p:tav tm="100000">
                                          <p:val>
                                            <p:strVal val="#ppt_y"/>
                                          </p:val>
                                        </p:tav>
                                      </p:tavLst>
                                    </p:anim>
                                  </p:childTnLst>
                                </p:cTn>
                              </p:par>
                              <p:par>
                                <p:cTn id="40" presetID="16" presetClass="entr" presetSubtype="21" fill="hold" grpId="0" nodeType="withEffect">
                                  <p:stCondLst>
                                    <p:cond delay="300"/>
                                  </p:stCondLst>
                                  <p:childTnLst>
                                    <p:set>
                                      <p:cBhvr>
                                        <p:cTn id="41" dur="1" fill="hold">
                                          <p:stCondLst>
                                            <p:cond delay="0"/>
                                          </p:stCondLst>
                                        </p:cTn>
                                        <p:tgtEl>
                                          <p:spTgt spid="18"/>
                                        </p:tgtEl>
                                        <p:attrNameLst>
                                          <p:attrName>style.visibility</p:attrName>
                                        </p:attrNameLst>
                                      </p:cBhvr>
                                      <p:to>
                                        <p:strVal val="visible"/>
                                      </p:to>
                                    </p:set>
                                    <p:animEffect transition="in" filter="barn(inVertical)">
                                      <p:cBhvr>
                                        <p:cTn id="42" dur="500"/>
                                        <p:tgtEl>
                                          <p:spTgt spid="18"/>
                                        </p:tgtEl>
                                      </p:cBhvr>
                                    </p:animEffect>
                                  </p:childTnLst>
                                </p:cTn>
                              </p:par>
                              <p:par>
                                <p:cTn id="43" presetID="23" presetClass="entr" presetSubtype="528" fill="hold" nodeType="withEffect">
                                  <p:stCondLst>
                                    <p:cond delay="100"/>
                                  </p:stCondLst>
                                  <p:childTnLst>
                                    <p:set>
                                      <p:cBhvr>
                                        <p:cTn id="44" dur="1" fill="hold">
                                          <p:stCondLst>
                                            <p:cond delay="0"/>
                                          </p:stCondLst>
                                        </p:cTn>
                                        <p:tgtEl>
                                          <p:spTgt spid="6"/>
                                        </p:tgtEl>
                                        <p:attrNameLst>
                                          <p:attrName>style.visibility</p:attrName>
                                        </p:attrNameLst>
                                      </p:cBhvr>
                                      <p:to>
                                        <p:strVal val="visible"/>
                                      </p:to>
                                    </p:set>
                                    <p:anim calcmode="lin" valueType="num">
                                      <p:cBhvr>
                                        <p:cTn id="45" dur="500" fill="hold"/>
                                        <p:tgtEl>
                                          <p:spTgt spid="6"/>
                                        </p:tgtEl>
                                        <p:attrNameLst>
                                          <p:attrName>ppt_w</p:attrName>
                                        </p:attrNameLst>
                                      </p:cBhvr>
                                      <p:tavLst>
                                        <p:tav tm="0">
                                          <p:val>
                                            <p:fltVal val="0"/>
                                          </p:val>
                                        </p:tav>
                                        <p:tav tm="100000">
                                          <p:val>
                                            <p:strVal val="#ppt_w"/>
                                          </p:val>
                                        </p:tav>
                                      </p:tavLst>
                                    </p:anim>
                                    <p:anim calcmode="lin" valueType="num">
                                      <p:cBhvr>
                                        <p:cTn id="46" dur="500" fill="hold"/>
                                        <p:tgtEl>
                                          <p:spTgt spid="6"/>
                                        </p:tgtEl>
                                        <p:attrNameLst>
                                          <p:attrName>ppt_h</p:attrName>
                                        </p:attrNameLst>
                                      </p:cBhvr>
                                      <p:tavLst>
                                        <p:tav tm="0">
                                          <p:val>
                                            <p:fltVal val="0"/>
                                          </p:val>
                                        </p:tav>
                                        <p:tav tm="100000">
                                          <p:val>
                                            <p:strVal val="#ppt_h"/>
                                          </p:val>
                                        </p:tav>
                                      </p:tavLst>
                                    </p:anim>
                                    <p:anim calcmode="lin" valueType="num">
                                      <p:cBhvr>
                                        <p:cTn id="47" dur="500" fill="hold"/>
                                        <p:tgtEl>
                                          <p:spTgt spid="6"/>
                                        </p:tgtEl>
                                        <p:attrNameLst>
                                          <p:attrName>ppt_x</p:attrName>
                                        </p:attrNameLst>
                                      </p:cBhvr>
                                      <p:tavLst>
                                        <p:tav tm="0">
                                          <p:val>
                                            <p:fltVal val="0.5"/>
                                          </p:val>
                                        </p:tav>
                                        <p:tav tm="100000">
                                          <p:val>
                                            <p:strVal val="#ppt_x"/>
                                          </p:val>
                                        </p:tav>
                                      </p:tavLst>
                                    </p:anim>
                                    <p:anim calcmode="lin" valueType="num">
                                      <p:cBhvr>
                                        <p:cTn id="48" dur="500" fill="hold"/>
                                        <p:tgtEl>
                                          <p:spTgt spid="6"/>
                                        </p:tgtEl>
                                        <p:attrNameLst>
                                          <p:attrName>ppt_y</p:attrName>
                                        </p:attrNameLst>
                                      </p:cBhvr>
                                      <p:tavLst>
                                        <p:tav tm="0">
                                          <p:val>
                                            <p:fltVal val="0.5"/>
                                          </p:val>
                                        </p:tav>
                                        <p:tav tm="100000">
                                          <p:val>
                                            <p:strVal val="#ppt_y"/>
                                          </p:val>
                                        </p:tav>
                                      </p:tavLst>
                                    </p:anim>
                                  </p:childTnLst>
                                </p:cTn>
                              </p:par>
                              <p:par>
                                <p:cTn id="49" presetID="23" presetClass="entr" presetSubtype="528" fill="hold" nodeType="withEffect">
                                  <p:stCondLst>
                                    <p:cond delay="600"/>
                                  </p:stCondLst>
                                  <p:childTnLst>
                                    <p:set>
                                      <p:cBhvr>
                                        <p:cTn id="50" dur="1" fill="hold">
                                          <p:stCondLst>
                                            <p:cond delay="0"/>
                                          </p:stCondLst>
                                        </p:cTn>
                                        <p:tgtEl>
                                          <p:spTgt spid="7"/>
                                        </p:tgtEl>
                                        <p:attrNameLst>
                                          <p:attrName>style.visibility</p:attrName>
                                        </p:attrNameLst>
                                      </p:cBhvr>
                                      <p:to>
                                        <p:strVal val="visible"/>
                                      </p:to>
                                    </p:set>
                                    <p:anim calcmode="lin" valueType="num">
                                      <p:cBhvr>
                                        <p:cTn id="51" dur="500" fill="hold"/>
                                        <p:tgtEl>
                                          <p:spTgt spid="7"/>
                                        </p:tgtEl>
                                        <p:attrNameLst>
                                          <p:attrName>ppt_w</p:attrName>
                                        </p:attrNameLst>
                                      </p:cBhvr>
                                      <p:tavLst>
                                        <p:tav tm="0">
                                          <p:val>
                                            <p:fltVal val="0"/>
                                          </p:val>
                                        </p:tav>
                                        <p:tav tm="100000">
                                          <p:val>
                                            <p:strVal val="#ppt_w"/>
                                          </p:val>
                                        </p:tav>
                                      </p:tavLst>
                                    </p:anim>
                                    <p:anim calcmode="lin" valueType="num">
                                      <p:cBhvr>
                                        <p:cTn id="52" dur="500" fill="hold"/>
                                        <p:tgtEl>
                                          <p:spTgt spid="7"/>
                                        </p:tgtEl>
                                        <p:attrNameLst>
                                          <p:attrName>ppt_h</p:attrName>
                                        </p:attrNameLst>
                                      </p:cBhvr>
                                      <p:tavLst>
                                        <p:tav tm="0">
                                          <p:val>
                                            <p:fltVal val="0"/>
                                          </p:val>
                                        </p:tav>
                                        <p:tav tm="100000">
                                          <p:val>
                                            <p:strVal val="#ppt_h"/>
                                          </p:val>
                                        </p:tav>
                                      </p:tavLst>
                                    </p:anim>
                                    <p:anim calcmode="lin" valueType="num">
                                      <p:cBhvr>
                                        <p:cTn id="53" dur="500" fill="hold"/>
                                        <p:tgtEl>
                                          <p:spTgt spid="7"/>
                                        </p:tgtEl>
                                        <p:attrNameLst>
                                          <p:attrName>ppt_x</p:attrName>
                                        </p:attrNameLst>
                                      </p:cBhvr>
                                      <p:tavLst>
                                        <p:tav tm="0">
                                          <p:val>
                                            <p:fltVal val="0.5"/>
                                          </p:val>
                                        </p:tav>
                                        <p:tav tm="100000">
                                          <p:val>
                                            <p:strVal val="#ppt_x"/>
                                          </p:val>
                                        </p:tav>
                                      </p:tavLst>
                                    </p:anim>
                                    <p:anim calcmode="lin" valueType="num">
                                      <p:cBhvr>
                                        <p:cTn id="54" dur="500" fill="hold"/>
                                        <p:tgtEl>
                                          <p:spTgt spid="7"/>
                                        </p:tgtEl>
                                        <p:attrNameLst>
                                          <p:attrName>ppt_y</p:attrName>
                                        </p:attrNameLst>
                                      </p:cBhvr>
                                      <p:tavLst>
                                        <p:tav tm="0">
                                          <p:val>
                                            <p:fltVal val="0.5"/>
                                          </p:val>
                                        </p:tav>
                                        <p:tav tm="100000">
                                          <p:val>
                                            <p:strVal val="#ppt_y"/>
                                          </p:val>
                                        </p:tav>
                                      </p:tavLst>
                                    </p:anim>
                                  </p:childTnLst>
                                </p:cTn>
                              </p:par>
                              <p:par>
                                <p:cTn id="55" presetID="23" presetClass="entr" presetSubtype="528" fill="hold" nodeType="withEffect">
                                  <p:stCondLst>
                                    <p:cond delay="300"/>
                                  </p:stCondLst>
                                  <p:childTnLst>
                                    <p:set>
                                      <p:cBhvr>
                                        <p:cTn id="56" dur="1" fill="hold">
                                          <p:stCondLst>
                                            <p:cond delay="0"/>
                                          </p:stCondLst>
                                        </p:cTn>
                                        <p:tgtEl>
                                          <p:spTgt spid="8"/>
                                        </p:tgtEl>
                                        <p:attrNameLst>
                                          <p:attrName>style.visibility</p:attrName>
                                        </p:attrNameLst>
                                      </p:cBhvr>
                                      <p:to>
                                        <p:strVal val="visible"/>
                                      </p:to>
                                    </p:set>
                                    <p:anim calcmode="lin" valueType="num">
                                      <p:cBhvr>
                                        <p:cTn id="57" dur="500" fill="hold"/>
                                        <p:tgtEl>
                                          <p:spTgt spid="8"/>
                                        </p:tgtEl>
                                        <p:attrNameLst>
                                          <p:attrName>ppt_w</p:attrName>
                                        </p:attrNameLst>
                                      </p:cBhvr>
                                      <p:tavLst>
                                        <p:tav tm="0">
                                          <p:val>
                                            <p:fltVal val="0"/>
                                          </p:val>
                                        </p:tav>
                                        <p:tav tm="100000">
                                          <p:val>
                                            <p:strVal val="#ppt_w"/>
                                          </p:val>
                                        </p:tav>
                                      </p:tavLst>
                                    </p:anim>
                                    <p:anim calcmode="lin" valueType="num">
                                      <p:cBhvr>
                                        <p:cTn id="58" dur="500" fill="hold"/>
                                        <p:tgtEl>
                                          <p:spTgt spid="8"/>
                                        </p:tgtEl>
                                        <p:attrNameLst>
                                          <p:attrName>ppt_h</p:attrName>
                                        </p:attrNameLst>
                                      </p:cBhvr>
                                      <p:tavLst>
                                        <p:tav tm="0">
                                          <p:val>
                                            <p:fltVal val="0"/>
                                          </p:val>
                                        </p:tav>
                                        <p:tav tm="100000">
                                          <p:val>
                                            <p:strVal val="#ppt_h"/>
                                          </p:val>
                                        </p:tav>
                                      </p:tavLst>
                                    </p:anim>
                                    <p:anim calcmode="lin" valueType="num">
                                      <p:cBhvr>
                                        <p:cTn id="59" dur="500" fill="hold"/>
                                        <p:tgtEl>
                                          <p:spTgt spid="8"/>
                                        </p:tgtEl>
                                        <p:attrNameLst>
                                          <p:attrName>ppt_x</p:attrName>
                                        </p:attrNameLst>
                                      </p:cBhvr>
                                      <p:tavLst>
                                        <p:tav tm="0">
                                          <p:val>
                                            <p:fltVal val="0.5"/>
                                          </p:val>
                                        </p:tav>
                                        <p:tav tm="100000">
                                          <p:val>
                                            <p:strVal val="#ppt_x"/>
                                          </p:val>
                                        </p:tav>
                                      </p:tavLst>
                                    </p:anim>
                                    <p:anim calcmode="lin" valueType="num">
                                      <p:cBhvr>
                                        <p:cTn id="60" dur="500" fill="hold"/>
                                        <p:tgtEl>
                                          <p:spTgt spid="8"/>
                                        </p:tgtEl>
                                        <p:attrNameLst>
                                          <p:attrName>ppt_y</p:attrName>
                                        </p:attrNameLst>
                                      </p:cBhvr>
                                      <p:tavLst>
                                        <p:tav tm="0">
                                          <p:val>
                                            <p:fltVal val="0.5"/>
                                          </p:val>
                                        </p:tav>
                                        <p:tav tm="100000">
                                          <p:val>
                                            <p:strVal val="#ppt_y"/>
                                          </p:val>
                                        </p:tav>
                                      </p:tavLst>
                                    </p:anim>
                                  </p:childTnLst>
                                </p:cTn>
                              </p:par>
                              <p:par>
                                <p:cTn id="61" presetID="23" presetClass="entr" presetSubtype="528" fill="hold" nodeType="withEffect">
                                  <p:stCondLst>
                                    <p:cond delay="300"/>
                                  </p:stCondLst>
                                  <p:childTnLst>
                                    <p:set>
                                      <p:cBhvr>
                                        <p:cTn id="62" dur="1" fill="hold">
                                          <p:stCondLst>
                                            <p:cond delay="0"/>
                                          </p:stCondLst>
                                        </p:cTn>
                                        <p:tgtEl>
                                          <p:spTgt spid="9"/>
                                        </p:tgtEl>
                                        <p:attrNameLst>
                                          <p:attrName>style.visibility</p:attrName>
                                        </p:attrNameLst>
                                      </p:cBhvr>
                                      <p:to>
                                        <p:strVal val="visible"/>
                                      </p:to>
                                    </p:set>
                                    <p:anim calcmode="lin" valueType="num">
                                      <p:cBhvr>
                                        <p:cTn id="63" dur="500" fill="hold"/>
                                        <p:tgtEl>
                                          <p:spTgt spid="9"/>
                                        </p:tgtEl>
                                        <p:attrNameLst>
                                          <p:attrName>ppt_w</p:attrName>
                                        </p:attrNameLst>
                                      </p:cBhvr>
                                      <p:tavLst>
                                        <p:tav tm="0">
                                          <p:val>
                                            <p:fltVal val="0"/>
                                          </p:val>
                                        </p:tav>
                                        <p:tav tm="100000">
                                          <p:val>
                                            <p:strVal val="#ppt_w"/>
                                          </p:val>
                                        </p:tav>
                                      </p:tavLst>
                                    </p:anim>
                                    <p:anim calcmode="lin" valueType="num">
                                      <p:cBhvr>
                                        <p:cTn id="64" dur="500" fill="hold"/>
                                        <p:tgtEl>
                                          <p:spTgt spid="9"/>
                                        </p:tgtEl>
                                        <p:attrNameLst>
                                          <p:attrName>ppt_h</p:attrName>
                                        </p:attrNameLst>
                                      </p:cBhvr>
                                      <p:tavLst>
                                        <p:tav tm="0">
                                          <p:val>
                                            <p:fltVal val="0"/>
                                          </p:val>
                                        </p:tav>
                                        <p:tav tm="100000">
                                          <p:val>
                                            <p:strVal val="#ppt_h"/>
                                          </p:val>
                                        </p:tav>
                                      </p:tavLst>
                                    </p:anim>
                                    <p:anim calcmode="lin" valueType="num">
                                      <p:cBhvr>
                                        <p:cTn id="65" dur="500" fill="hold"/>
                                        <p:tgtEl>
                                          <p:spTgt spid="9"/>
                                        </p:tgtEl>
                                        <p:attrNameLst>
                                          <p:attrName>ppt_x</p:attrName>
                                        </p:attrNameLst>
                                      </p:cBhvr>
                                      <p:tavLst>
                                        <p:tav tm="0">
                                          <p:val>
                                            <p:fltVal val="0.5"/>
                                          </p:val>
                                        </p:tav>
                                        <p:tav tm="100000">
                                          <p:val>
                                            <p:strVal val="#ppt_x"/>
                                          </p:val>
                                        </p:tav>
                                      </p:tavLst>
                                    </p:anim>
                                    <p:anim calcmode="lin" valueType="num">
                                      <p:cBhvr>
                                        <p:cTn id="66" dur="500" fill="hold"/>
                                        <p:tgtEl>
                                          <p:spTgt spid="9"/>
                                        </p:tgtEl>
                                        <p:attrNameLst>
                                          <p:attrName>ppt_y</p:attrName>
                                        </p:attrNameLst>
                                      </p:cBhvr>
                                      <p:tavLst>
                                        <p:tav tm="0">
                                          <p:val>
                                            <p:fltVal val="0.5"/>
                                          </p:val>
                                        </p:tav>
                                        <p:tav tm="100000">
                                          <p:val>
                                            <p:strVal val="#ppt_y"/>
                                          </p:val>
                                        </p:tav>
                                      </p:tavLst>
                                    </p:anim>
                                  </p:childTnLst>
                                </p:cTn>
                              </p:par>
                              <p:par>
                                <p:cTn id="67" presetID="23" presetClass="entr" presetSubtype="528" fill="hold" nodeType="withEffect">
                                  <p:stCondLst>
                                    <p:cond delay="600"/>
                                  </p:stCondLst>
                                  <p:childTnLst>
                                    <p:set>
                                      <p:cBhvr>
                                        <p:cTn id="68" dur="1" fill="hold">
                                          <p:stCondLst>
                                            <p:cond delay="0"/>
                                          </p:stCondLst>
                                        </p:cTn>
                                        <p:tgtEl>
                                          <p:spTgt spid="10"/>
                                        </p:tgtEl>
                                        <p:attrNameLst>
                                          <p:attrName>style.visibility</p:attrName>
                                        </p:attrNameLst>
                                      </p:cBhvr>
                                      <p:to>
                                        <p:strVal val="visible"/>
                                      </p:to>
                                    </p:set>
                                    <p:anim calcmode="lin" valueType="num">
                                      <p:cBhvr>
                                        <p:cTn id="69" dur="500" fill="hold"/>
                                        <p:tgtEl>
                                          <p:spTgt spid="10"/>
                                        </p:tgtEl>
                                        <p:attrNameLst>
                                          <p:attrName>ppt_w</p:attrName>
                                        </p:attrNameLst>
                                      </p:cBhvr>
                                      <p:tavLst>
                                        <p:tav tm="0">
                                          <p:val>
                                            <p:fltVal val="0"/>
                                          </p:val>
                                        </p:tav>
                                        <p:tav tm="100000">
                                          <p:val>
                                            <p:strVal val="#ppt_w"/>
                                          </p:val>
                                        </p:tav>
                                      </p:tavLst>
                                    </p:anim>
                                    <p:anim calcmode="lin" valueType="num">
                                      <p:cBhvr>
                                        <p:cTn id="70" dur="500" fill="hold"/>
                                        <p:tgtEl>
                                          <p:spTgt spid="10"/>
                                        </p:tgtEl>
                                        <p:attrNameLst>
                                          <p:attrName>ppt_h</p:attrName>
                                        </p:attrNameLst>
                                      </p:cBhvr>
                                      <p:tavLst>
                                        <p:tav tm="0">
                                          <p:val>
                                            <p:fltVal val="0"/>
                                          </p:val>
                                        </p:tav>
                                        <p:tav tm="100000">
                                          <p:val>
                                            <p:strVal val="#ppt_h"/>
                                          </p:val>
                                        </p:tav>
                                      </p:tavLst>
                                    </p:anim>
                                    <p:anim calcmode="lin" valueType="num">
                                      <p:cBhvr>
                                        <p:cTn id="71" dur="500" fill="hold"/>
                                        <p:tgtEl>
                                          <p:spTgt spid="10"/>
                                        </p:tgtEl>
                                        <p:attrNameLst>
                                          <p:attrName>ppt_x</p:attrName>
                                        </p:attrNameLst>
                                      </p:cBhvr>
                                      <p:tavLst>
                                        <p:tav tm="0">
                                          <p:val>
                                            <p:fltVal val="0.5"/>
                                          </p:val>
                                        </p:tav>
                                        <p:tav tm="100000">
                                          <p:val>
                                            <p:strVal val="#ppt_x"/>
                                          </p:val>
                                        </p:tav>
                                      </p:tavLst>
                                    </p:anim>
                                    <p:anim calcmode="lin" valueType="num">
                                      <p:cBhvr>
                                        <p:cTn id="72" dur="500" fill="hold"/>
                                        <p:tgtEl>
                                          <p:spTgt spid="10"/>
                                        </p:tgtEl>
                                        <p:attrNameLst>
                                          <p:attrName>ppt_y</p:attrName>
                                        </p:attrNameLst>
                                      </p:cBhvr>
                                      <p:tavLst>
                                        <p:tav tm="0">
                                          <p:val>
                                            <p:fltVal val="0.5"/>
                                          </p:val>
                                        </p:tav>
                                        <p:tav tm="100000">
                                          <p:val>
                                            <p:strVal val="#ppt_y"/>
                                          </p:val>
                                        </p:tav>
                                      </p:tavLst>
                                    </p:anim>
                                  </p:childTnLst>
                                </p:cTn>
                              </p:par>
                              <p:par>
                                <p:cTn id="73" presetID="23" presetClass="entr" presetSubtype="528" fill="hold" nodeType="withEffect">
                                  <p:stCondLst>
                                    <p:cond delay="600"/>
                                  </p:stCondLst>
                                  <p:childTnLst>
                                    <p:set>
                                      <p:cBhvr>
                                        <p:cTn id="74" dur="1" fill="hold">
                                          <p:stCondLst>
                                            <p:cond delay="0"/>
                                          </p:stCondLst>
                                        </p:cTn>
                                        <p:tgtEl>
                                          <p:spTgt spid="11"/>
                                        </p:tgtEl>
                                        <p:attrNameLst>
                                          <p:attrName>style.visibility</p:attrName>
                                        </p:attrNameLst>
                                      </p:cBhvr>
                                      <p:to>
                                        <p:strVal val="visible"/>
                                      </p:to>
                                    </p:set>
                                    <p:anim calcmode="lin" valueType="num">
                                      <p:cBhvr>
                                        <p:cTn id="75" dur="500" fill="hold"/>
                                        <p:tgtEl>
                                          <p:spTgt spid="11"/>
                                        </p:tgtEl>
                                        <p:attrNameLst>
                                          <p:attrName>ppt_w</p:attrName>
                                        </p:attrNameLst>
                                      </p:cBhvr>
                                      <p:tavLst>
                                        <p:tav tm="0">
                                          <p:val>
                                            <p:fltVal val="0"/>
                                          </p:val>
                                        </p:tav>
                                        <p:tav tm="100000">
                                          <p:val>
                                            <p:strVal val="#ppt_w"/>
                                          </p:val>
                                        </p:tav>
                                      </p:tavLst>
                                    </p:anim>
                                    <p:anim calcmode="lin" valueType="num">
                                      <p:cBhvr>
                                        <p:cTn id="76" dur="500" fill="hold"/>
                                        <p:tgtEl>
                                          <p:spTgt spid="11"/>
                                        </p:tgtEl>
                                        <p:attrNameLst>
                                          <p:attrName>ppt_h</p:attrName>
                                        </p:attrNameLst>
                                      </p:cBhvr>
                                      <p:tavLst>
                                        <p:tav tm="0">
                                          <p:val>
                                            <p:fltVal val="0"/>
                                          </p:val>
                                        </p:tav>
                                        <p:tav tm="100000">
                                          <p:val>
                                            <p:strVal val="#ppt_h"/>
                                          </p:val>
                                        </p:tav>
                                      </p:tavLst>
                                    </p:anim>
                                    <p:anim calcmode="lin" valueType="num">
                                      <p:cBhvr>
                                        <p:cTn id="77" dur="500" fill="hold"/>
                                        <p:tgtEl>
                                          <p:spTgt spid="11"/>
                                        </p:tgtEl>
                                        <p:attrNameLst>
                                          <p:attrName>ppt_x</p:attrName>
                                        </p:attrNameLst>
                                      </p:cBhvr>
                                      <p:tavLst>
                                        <p:tav tm="0">
                                          <p:val>
                                            <p:fltVal val="0.5"/>
                                          </p:val>
                                        </p:tav>
                                        <p:tav tm="100000">
                                          <p:val>
                                            <p:strVal val="#ppt_x"/>
                                          </p:val>
                                        </p:tav>
                                      </p:tavLst>
                                    </p:anim>
                                    <p:anim calcmode="lin" valueType="num">
                                      <p:cBhvr>
                                        <p:cTn id="78" dur="500" fill="hold"/>
                                        <p:tgtEl>
                                          <p:spTgt spid="11"/>
                                        </p:tgtEl>
                                        <p:attrNameLst>
                                          <p:attrName>ppt_y</p:attrName>
                                        </p:attrNameLst>
                                      </p:cBhvr>
                                      <p:tavLst>
                                        <p:tav tm="0">
                                          <p:val>
                                            <p:fltVal val="0.5"/>
                                          </p:val>
                                        </p:tav>
                                        <p:tav tm="100000">
                                          <p:val>
                                            <p:strVal val="#ppt_y"/>
                                          </p:val>
                                        </p:tav>
                                      </p:tavLst>
                                    </p:anim>
                                  </p:childTnLst>
                                </p:cTn>
                              </p:par>
                              <p:par>
                                <p:cTn id="79" presetID="23" presetClass="entr" presetSubtype="528" fill="hold" nodeType="withEffect">
                                  <p:stCondLst>
                                    <p:cond delay="300"/>
                                  </p:stCondLst>
                                  <p:childTnLst>
                                    <p:set>
                                      <p:cBhvr>
                                        <p:cTn id="80" dur="1" fill="hold">
                                          <p:stCondLst>
                                            <p:cond delay="0"/>
                                          </p:stCondLst>
                                        </p:cTn>
                                        <p:tgtEl>
                                          <p:spTgt spid="12"/>
                                        </p:tgtEl>
                                        <p:attrNameLst>
                                          <p:attrName>style.visibility</p:attrName>
                                        </p:attrNameLst>
                                      </p:cBhvr>
                                      <p:to>
                                        <p:strVal val="visible"/>
                                      </p:to>
                                    </p:set>
                                    <p:anim calcmode="lin" valueType="num">
                                      <p:cBhvr>
                                        <p:cTn id="81" dur="500" fill="hold"/>
                                        <p:tgtEl>
                                          <p:spTgt spid="12"/>
                                        </p:tgtEl>
                                        <p:attrNameLst>
                                          <p:attrName>ppt_w</p:attrName>
                                        </p:attrNameLst>
                                      </p:cBhvr>
                                      <p:tavLst>
                                        <p:tav tm="0">
                                          <p:val>
                                            <p:fltVal val="0"/>
                                          </p:val>
                                        </p:tav>
                                        <p:tav tm="100000">
                                          <p:val>
                                            <p:strVal val="#ppt_w"/>
                                          </p:val>
                                        </p:tav>
                                      </p:tavLst>
                                    </p:anim>
                                    <p:anim calcmode="lin" valueType="num">
                                      <p:cBhvr>
                                        <p:cTn id="82" dur="500" fill="hold"/>
                                        <p:tgtEl>
                                          <p:spTgt spid="12"/>
                                        </p:tgtEl>
                                        <p:attrNameLst>
                                          <p:attrName>ppt_h</p:attrName>
                                        </p:attrNameLst>
                                      </p:cBhvr>
                                      <p:tavLst>
                                        <p:tav tm="0">
                                          <p:val>
                                            <p:fltVal val="0"/>
                                          </p:val>
                                        </p:tav>
                                        <p:tav tm="100000">
                                          <p:val>
                                            <p:strVal val="#ppt_h"/>
                                          </p:val>
                                        </p:tav>
                                      </p:tavLst>
                                    </p:anim>
                                    <p:anim calcmode="lin" valueType="num">
                                      <p:cBhvr>
                                        <p:cTn id="83" dur="500" fill="hold"/>
                                        <p:tgtEl>
                                          <p:spTgt spid="12"/>
                                        </p:tgtEl>
                                        <p:attrNameLst>
                                          <p:attrName>ppt_x</p:attrName>
                                        </p:attrNameLst>
                                      </p:cBhvr>
                                      <p:tavLst>
                                        <p:tav tm="0">
                                          <p:val>
                                            <p:fltVal val="0.5"/>
                                          </p:val>
                                        </p:tav>
                                        <p:tav tm="100000">
                                          <p:val>
                                            <p:strVal val="#ppt_x"/>
                                          </p:val>
                                        </p:tav>
                                      </p:tavLst>
                                    </p:anim>
                                    <p:anim calcmode="lin" valueType="num">
                                      <p:cBhvr>
                                        <p:cTn id="84" dur="500" fill="hold"/>
                                        <p:tgtEl>
                                          <p:spTgt spid="12"/>
                                        </p:tgtEl>
                                        <p:attrNameLst>
                                          <p:attrName>ppt_y</p:attrName>
                                        </p:attrNameLst>
                                      </p:cBhvr>
                                      <p:tavLst>
                                        <p:tav tm="0">
                                          <p:val>
                                            <p:fltVal val="0.5"/>
                                          </p:val>
                                        </p:tav>
                                        <p:tav tm="100000">
                                          <p:val>
                                            <p:strVal val="#ppt_y"/>
                                          </p:val>
                                        </p:tav>
                                      </p:tavLst>
                                    </p:anim>
                                  </p:childTnLst>
                                </p:cTn>
                              </p:par>
                              <p:par>
                                <p:cTn id="85" presetID="23" presetClass="entr" presetSubtype="528" fill="hold" nodeType="withEffect">
                                  <p:stCondLst>
                                    <p:cond delay="600"/>
                                  </p:stCondLst>
                                  <p:childTnLst>
                                    <p:set>
                                      <p:cBhvr>
                                        <p:cTn id="86" dur="1" fill="hold">
                                          <p:stCondLst>
                                            <p:cond delay="0"/>
                                          </p:stCondLst>
                                        </p:cTn>
                                        <p:tgtEl>
                                          <p:spTgt spid="13"/>
                                        </p:tgtEl>
                                        <p:attrNameLst>
                                          <p:attrName>style.visibility</p:attrName>
                                        </p:attrNameLst>
                                      </p:cBhvr>
                                      <p:to>
                                        <p:strVal val="visible"/>
                                      </p:to>
                                    </p:set>
                                    <p:anim calcmode="lin" valueType="num">
                                      <p:cBhvr>
                                        <p:cTn id="87" dur="500" fill="hold"/>
                                        <p:tgtEl>
                                          <p:spTgt spid="13"/>
                                        </p:tgtEl>
                                        <p:attrNameLst>
                                          <p:attrName>ppt_w</p:attrName>
                                        </p:attrNameLst>
                                      </p:cBhvr>
                                      <p:tavLst>
                                        <p:tav tm="0">
                                          <p:val>
                                            <p:fltVal val="0"/>
                                          </p:val>
                                        </p:tav>
                                        <p:tav tm="100000">
                                          <p:val>
                                            <p:strVal val="#ppt_w"/>
                                          </p:val>
                                        </p:tav>
                                      </p:tavLst>
                                    </p:anim>
                                    <p:anim calcmode="lin" valueType="num">
                                      <p:cBhvr>
                                        <p:cTn id="88" dur="500" fill="hold"/>
                                        <p:tgtEl>
                                          <p:spTgt spid="13"/>
                                        </p:tgtEl>
                                        <p:attrNameLst>
                                          <p:attrName>ppt_h</p:attrName>
                                        </p:attrNameLst>
                                      </p:cBhvr>
                                      <p:tavLst>
                                        <p:tav tm="0">
                                          <p:val>
                                            <p:fltVal val="0"/>
                                          </p:val>
                                        </p:tav>
                                        <p:tav tm="100000">
                                          <p:val>
                                            <p:strVal val="#ppt_h"/>
                                          </p:val>
                                        </p:tav>
                                      </p:tavLst>
                                    </p:anim>
                                    <p:anim calcmode="lin" valueType="num">
                                      <p:cBhvr>
                                        <p:cTn id="89" dur="500" fill="hold"/>
                                        <p:tgtEl>
                                          <p:spTgt spid="13"/>
                                        </p:tgtEl>
                                        <p:attrNameLst>
                                          <p:attrName>ppt_x</p:attrName>
                                        </p:attrNameLst>
                                      </p:cBhvr>
                                      <p:tavLst>
                                        <p:tav tm="0">
                                          <p:val>
                                            <p:fltVal val="0.5"/>
                                          </p:val>
                                        </p:tav>
                                        <p:tav tm="100000">
                                          <p:val>
                                            <p:strVal val="#ppt_x"/>
                                          </p:val>
                                        </p:tav>
                                      </p:tavLst>
                                    </p:anim>
                                    <p:anim calcmode="lin" valueType="num">
                                      <p:cBhvr>
                                        <p:cTn id="90" dur="500" fill="hold"/>
                                        <p:tgtEl>
                                          <p:spTgt spid="13"/>
                                        </p:tgtEl>
                                        <p:attrNameLst>
                                          <p:attrName>ppt_y</p:attrName>
                                        </p:attrNameLst>
                                      </p:cBhvr>
                                      <p:tavLst>
                                        <p:tav tm="0">
                                          <p:val>
                                            <p:fltVal val="0.5"/>
                                          </p:val>
                                        </p:tav>
                                        <p:tav tm="100000">
                                          <p:val>
                                            <p:strVal val="#ppt_y"/>
                                          </p:val>
                                        </p:tav>
                                      </p:tavLst>
                                    </p:anim>
                                  </p:childTnLst>
                                </p:cTn>
                              </p:par>
                              <p:par>
                                <p:cTn id="91" presetID="23" presetClass="entr" presetSubtype="528" fill="hold" nodeType="withEffect">
                                  <p:stCondLst>
                                    <p:cond delay="600"/>
                                  </p:stCondLst>
                                  <p:childTnLst>
                                    <p:set>
                                      <p:cBhvr>
                                        <p:cTn id="92" dur="1" fill="hold">
                                          <p:stCondLst>
                                            <p:cond delay="0"/>
                                          </p:stCondLst>
                                        </p:cTn>
                                        <p:tgtEl>
                                          <p:spTgt spid="14"/>
                                        </p:tgtEl>
                                        <p:attrNameLst>
                                          <p:attrName>style.visibility</p:attrName>
                                        </p:attrNameLst>
                                      </p:cBhvr>
                                      <p:to>
                                        <p:strVal val="visible"/>
                                      </p:to>
                                    </p:set>
                                    <p:anim calcmode="lin" valueType="num">
                                      <p:cBhvr>
                                        <p:cTn id="93" dur="500" fill="hold"/>
                                        <p:tgtEl>
                                          <p:spTgt spid="14"/>
                                        </p:tgtEl>
                                        <p:attrNameLst>
                                          <p:attrName>ppt_w</p:attrName>
                                        </p:attrNameLst>
                                      </p:cBhvr>
                                      <p:tavLst>
                                        <p:tav tm="0">
                                          <p:val>
                                            <p:fltVal val="0"/>
                                          </p:val>
                                        </p:tav>
                                        <p:tav tm="100000">
                                          <p:val>
                                            <p:strVal val="#ppt_w"/>
                                          </p:val>
                                        </p:tav>
                                      </p:tavLst>
                                    </p:anim>
                                    <p:anim calcmode="lin" valueType="num">
                                      <p:cBhvr>
                                        <p:cTn id="94" dur="500" fill="hold"/>
                                        <p:tgtEl>
                                          <p:spTgt spid="14"/>
                                        </p:tgtEl>
                                        <p:attrNameLst>
                                          <p:attrName>ppt_h</p:attrName>
                                        </p:attrNameLst>
                                      </p:cBhvr>
                                      <p:tavLst>
                                        <p:tav tm="0">
                                          <p:val>
                                            <p:fltVal val="0"/>
                                          </p:val>
                                        </p:tav>
                                        <p:tav tm="100000">
                                          <p:val>
                                            <p:strVal val="#ppt_h"/>
                                          </p:val>
                                        </p:tav>
                                      </p:tavLst>
                                    </p:anim>
                                    <p:anim calcmode="lin" valueType="num">
                                      <p:cBhvr>
                                        <p:cTn id="95" dur="500" fill="hold"/>
                                        <p:tgtEl>
                                          <p:spTgt spid="14"/>
                                        </p:tgtEl>
                                        <p:attrNameLst>
                                          <p:attrName>ppt_x</p:attrName>
                                        </p:attrNameLst>
                                      </p:cBhvr>
                                      <p:tavLst>
                                        <p:tav tm="0">
                                          <p:val>
                                            <p:fltVal val="0.5"/>
                                          </p:val>
                                        </p:tav>
                                        <p:tav tm="100000">
                                          <p:val>
                                            <p:strVal val="#ppt_x"/>
                                          </p:val>
                                        </p:tav>
                                      </p:tavLst>
                                    </p:anim>
                                    <p:anim calcmode="lin" valueType="num">
                                      <p:cBhvr>
                                        <p:cTn id="96" dur="500" fill="hold"/>
                                        <p:tgtEl>
                                          <p:spTgt spid="14"/>
                                        </p:tgtEl>
                                        <p:attrNameLst>
                                          <p:attrName>ppt_y</p:attrName>
                                        </p:attrNameLst>
                                      </p:cBhvr>
                                      <p:tavLst>
                                        <p:tav tm="0">
                                          <p:val>
                                            <p:fltVal val="0.5"/>
                                          </p:val>
                                        </p:tav>
                                        <p:tav tm="100000">
                                          <p:val>
                                            <p:strVal val="#ppt_y"/>
                                          </p:val>
                                        </p:tav>
                                      </p:tavLst>
                                    </p:anim>
                                  </p:childTnLst>
                                </p:cTn>
                              </p:par>
                              <p:par>
                                <p:cTn id="97" presetID="26" presetClass="emph" presetSubtype="0" repeatCount="3000" fill="hold" nodeType="withEffect">
                                  <p:stCondLst>
                                    <p:cond delay="600"/>
                                  </p:stCondLst>
                                  <p:childTnLst>
                                    <p:animEffect transition="out" filter="fade">
                                      <p:cBhvr>
                                        <p:cTn id="98" dur="500" tmFilter="0, 0; .2, .5; .8, .5; 1, 0"/>
                                        <p:tgtEl>
                                          <p:spTgt spid="2"/>
                                        </p:tgtEl>
                                      </p:cBhvr>
                                    </p:animEffect>
                                    <p:animScale>
                                      <p:cBhvr>
                                        <p:cTn id="99" dur="250" autoRev="1" fill="hold"/>
                                        <p:tgtEl>
                                          <p:spTgt spid="2"/>
                                        </p:tgtEl>
                                      </p:cBhvr>
                                      <p:by x="105000" y="105000"/>
                                    </p:animScale>
                                  </p:childTnLst>
                                </p:cTn>
                              </p:par>
                              <p:par>
                                <p:cTn id="100" presetID="26" presetClass="emph" presetSubtype="0" repeatCount="3000" fill="hold" nodeType="withEffect">
                                  <p:stCondLst>
                                    <p:cond delay="710"/>
                                  </p:stCondLst>
                                  <p:childTnLst>
                                    <p:animEffect transition="out" filter="fade">
                                      <p:cBhvr>
                                        <p:cTn id="101" dur="500" tmFilter="0, 0; .2, .5; .8, .5; 1, 0"/>
                                        <p:tgtEl>
                                          <p:spTgt spid="9"/>
                                        </p:tgtEl>
                                      </p:cBhvr>
                                    </p:animEffect>
                                    <p:animScale>
                                      <p:cBhvr>
                                        <p:cTn id="102" dur="250" autoRev="1" fill="hold"/>
                                        <p:tgtEl>
                                          <p:spTgt spid="9"/>
                                        </p:tgtEl>
                                      </p:cBhvr>
                                      <p:by x="105000" y="105000"/>
                                    </p:animScale>
                                  </p:childTnLst>
                                </p:cTn>
                              </p:par>
                              <p:par>
                                <p:cTn id="103" presetID="26" presetClass="emph" presetSubtype="0" repeatCount="3000" fill="hold" nodeType="withEffect">
                                  <p:stCondLst>
                                    <p:cond delay="410"/>
                                  </p:stCondLst>
                                  <p:childTnLst>
                                    <p:animEffect transition="out" filter="fade">
                                      <p:cBhvr>
                                        <p:cTn id="104" dur="500" tmFilter="0, 0; .2, .5; .8, .5; 1, 0"/>
                                        <p:tgtEl>
                                          <p:spTgt spid="11"/>
                                        </p:tgtEl>
                                      </p:cBhvr>
                                    </p:animEffect>
                                    <p:animScale>
                                      <p:cBhvr>
                                        <p:cTn id="105" dur="250" autoRev="1" fill="hold"/>
                                        <p:tgtEl>
                                          <p:spTgt spid="11"/>
                                        </p:tgtEl>
                                      </p:cBhvr>
                                      <p:by x="105000" y="105000"/>
                                    </p:animScale>
                                  </p:childTnLst>
                                </p:cTn>
                              </p:par>
                              <p:par>
                                <p:cTn id="106" presetID="26" presetClass="emph" presetSubtype="0" repeatCount="3000" fill="hold" nodeType="withEffect">
                                  <p:stCondLst>
                                    <p:cond delay="810"/>
                                  </p:stCondLst>
                                  <p:childTnLst>
                                    <p:animEffect transition="out" filter="fade">
                                      <p:cBhvr>
                                        <p:cTn id="107" dur="500" tmFilter="0, 0; .2, .5; .8, .5; 1, 0"/>
                                        <p:tgtEl>
                                          <p:spTgt spid="12"/>
                                        </p:tgtEl>
                                      </p:cBhvr>
                                    </p:animEffect>
                                    <p:animScale>
                                      <p:cBhvr>
                                        <p:cTn id="108" dur="250" autoRev="1" fill="hold"/>
                                        <p:tgtEl>
                                          <p:spTgt spid="12"/>
                                        </p:tgtEl>
                                      </p:cBhvr>
                                      <p:by x="105000" y="105000"/>
                                    </p:animScale>
                                  </p:childTnLst>
                                </p:cTn>
                              </p:par>
                            </p:childTnLst>
                          </p:cTn>
                        </p:par>
                        <p:par>
                          <p:cTn id="109" fill="hold">
                            <p:stCondLst>
                              <p:cond delay="2810"/>
                            </p:stCondLst>
                            <p:childTnLst>
                              <p:par>
                                <p:cTn id="110" presetID="16" presetClass="entr" presetSubtype="42" fill="hold" nodeType="afterEffect">
                                  <p:stCondLst>
                                    <p:cond delay="0"/>
                                  </p:stCondLst>
                                  <p:childTnLst>
                                    <p:set>
                                      <p:cBhvr>
                                        <p:cTn id="111" dur="1" fill="hold">
                                          <p:stCondLst>
                                            <p:cond delay="0"/>
                                          </p:stCondLst>
                                        </p:cTn>
                                        <p:tgtEl>
                                          <p:spTgt spid="164"/>
                                        </p:tgtEl>
                                        <p:attrNameLst>
                                          <p:attrName>style.visibility</p:attrName>
                                        </p:attrNameLst>
                                      </p:cBhvr>
                                      <p:to>
                                        <p:strVal val="visible"/>
                                      </p:to>
                                    </p:set>
                                    <p:animEffect transition="in" filter="barn(outHorizontal)">
                                      <p:cBhvr>
                                        <p:cTn id="112" dur="500"/>
                                        <p:tgtEl>
                                          <p:spTgt spid="164"/>
                                        </p:tgtEl>
                                      </p:cBhvr>
                                    </p:animEffect>
                                  </p:childTnLst>
                                </p:cTn>
                              </p:par>
                            </p:childTnLst>
                          </p:cTn>
                        </p:par>
                        <p:par>
                          <p:cTn id="113" fill="hold">
                            <p:stCondLst>
                              <p:cond delay="3310"/>
                            </p:stCondLst>
                            <p:childTnLst>
                              <p:par>
                                <p:cTn id="114" presetID="23" presetClass="entr" presetSubtype="32" fill="hold" nodeType="afterEffect">
                                  <p:stCondLst>
                                    <p:cond delay="0"/>
                                  </p:stCondLst>
                                  <p:childTnLst>
                                    <p:set>
                                      <p:cBhvr>
                                        <p:cTn id="115" dur="1" fill="hold">
                                          <p:stCondLst>
                                            <p:cond delay="0"/>
                                          </p:stCondLst>
                                        </p:cTn>
                                        <p:tgtEl>
                                          <p:spTgt spid="15"/>
                                        </p:tgtEl>
                                        <p:attrNameLst>
                                          <p:attrName>style.visibility</p:attrName>
                                        </p:attrNameLst>
                                      </p:cBhvr>
                                      <p:to>
                                        <p:strVal val="visible"/>
                                      </p:to>
                                    </p:set>
                                    <p:anim calcmode="lin" valueType="num">
                                      <p:cBhvr>
                                        <p:cTn id="116" dur="500" fill="hold"/>
                                        <p:tgtEl>
                                          <p:spTgt spid="15"/>
                                        </p:tgtEl>
                                        <p:attrNameLst>
                                          <p:attrName>ppt_w</p:attrName>
                                        </p:attrNameLst>
                                      </p:cBhvr>
                                      <p:tavLst>
                                        <p:tav tm="0">
                                          <p:val>
                                            <p:strVal val="4*#ppt_w"/>
                                          </p:val>
                                        </p:tav>
                                        <p:tav tm="100000">
                                          <p:val>
                                            <p:strVal val="#ppt_w"/>
                                          </p:val>
                                        </p:tav>
                                      </p:tavLst>
                                    </p:anim>
                                    <p:anim calcmode="lin" valueType="num">
                                      <p:cBhvr>
                                        <p:cTn id="117" dur="500" fill="hold"/>
                                        <p:tgtEl>
                                          <p:spTgt spid="15"/>
                                        </p:tgtEl>
                                        <p:attrNameLst>
                                          <p:attrName>ppt_h</p:attrName>
                                        </p:attrNameLst>
                                      </p:cBhvr>
                                      <p:tavLst>
                                        <p:tav tm="0">
                                          <p:val>
                                            <p:strVal val="4*#ppt_h"/>
                                          </p:val>
                                        </p:tav>
                                        <p:tav tm="100000">
                                          <p:val>
                                            <p:strVal val="#ppt_h"/>
                                          </p:val>
                                        </p:tav>
                                      </p:tavLst>
                                    </p:anim>
                                  </p:childTnLst>
                                </p:cTn>
                              </p:par>
                              <p:par>
                                <p:cTn id="118" presetID="23" presetClass="entr" presetSubtype="32" fill="hold" nodeType="withEffect">
                                  <p:stCondLst>
                                    <p:cond delay="200"/>
                                  </p:stCondLst>
                                  <p:childTnLst>
                                    <p:set>
                                      <p:cBhvr>
                                        <p:cTn id="119" dur="1" fill="hold">
                                          <p:stCondLst>
                                            <p:cond delay="0"/>
                                          </p:stCondLst>
                                        </p:cTn>
                                        <p:tgtEl>
                                          <p:spTgt spid="16"/>
                                        </p:tgtEl>
                                        <p:attrNameLst>
                                          <p:attrName>style.visibility</p:attrName>
                                        </p:attrNameLst>
                                      </p:cBhvr>
                                      <p:to>
                                        <p:strVal val="visible"/>
                                      </p:to>
                                    </p:set>
                                    <p:anim calcmode="lin" valueType="num">
                                      <p:cBhvr>
                                        <p:cTn id="120" dur="500" fill="hold"/>
                                        <p:tgtEl>
                                          <p:spTgt spid="16"/>
                                        </p:tgtEl>
                                        <p:attrNameLst>
                                          <p:attrName>ppt_w</p:attrName>
                                        </p:attrNameLst>
                                      </p:cBhvr>
                                      <p:tavLst>
                                        <p:tav tm="0">
                                          <p:val>
                                            <p:strVal val="4*#ppt_w"/>
                                          </p:val>
                                        </p:tav>
                                        <p:tav tm="100000">
                                          <p:val>
                                            <p:strVal val="#ppt_w"/>
                                          </p:val>
                                        </p:tav>
                                      </p:tavLst>
                                    </p:anim>
                                    <p:anim calcmode="lin" valueType="num">
                                      <p:cBhvr>
                                        <p:cTn id="121" dur="500" fill="hold"/>
                                        <p:tgtEl>
                                          <p:spTgt spid="16"/>
                                        </p:tgtEl>
                                        <p:attrNameLst>
                                          <p:attrName>ppt_h</p:attrName>
                                        </p:attrNameLst>
                                      </p:cBhvr>
                                      <p:tavLst>
                                        <p:tav tm="0">
                                          <p:val>
                                            <p:strVal val="4*#ppt_h"/>
                                          </p:val>
                                        </p:tav>
                                        <p:tav tm="100000">
                                          <p:val>
                                            <p:strVal val="#ppt_h"/>
                                          </p:val>
                                        </p:tav>
                                      </p:tavLst>
                                    </p:anim>
                                  </p:childTnLst>
                                </p:cTn>
                              </p:par>
                              <p:par>
                                <p:cTn id="122" presetID="23" presetClass="entr" presetSubtype="32" fill="hold" nodeType="withEffect">
                                  <p:stCondLst>
                                    <p:cond delay="200"/>
                                  </p:stCondLst>
                                  <p:childTnLst>
                                    <p:set>
                                      <p:cBhvr>
                                        <p:cTn id="123" dur="1" fill="hold">
                                          <p:stCondLst>
                                            <p:cond delay="0"/>
                                          </p:stCondLst>
                                        </p:cTn>
                                        <p:tgtEl>
                                          <p:spTgt spid="17"/>
                                        </p:tgtEl>
                                        <p:attrNameLst>
                                          <p:attrName>style.visibility</p:attrName>
                                        </p:attrNameLst>
                                      </p:cBhvr>
                                      <p:to>
                                        <p:strVal val="visible"/>
                                      </p:to>
                                    </p:set>
                                    <p:anim calcmode="lin" valueType="num">
                                      <p:cBhvr>
                                        <p:cTn id="124" dur="500" fill="hold"/>
                                        <p:tgtEl>
                                          <p:spTgt spid="17"/>
                                        </p:tgtEl>
                                        <p:attrNameLst>
                                          <p:attrName>ppt_w</p:attrName>
                                        </p:attrNameLst>
                                      </p:cBhvr>
                                      <p:tavLst>
                                        <p:tav tm="0">
                                          <p:val>
                                            <p:strVal val="4*#ppt_w"/>
                                          </p:val>
                                        </p:tav>
                                        <p:tav tm="100000">
                                          <p:val>
                                            <p:strVal val="#ppt_w"/>
                                          </p:val>
                                        </p:tav>
                                      </p:tavLst>
                                    </p:anim>
                                    <p:anim calcmode="lin" valueType="num">
                                      <p:cBhvr>
                                        <p:cTn id="125" dur="500" fill="hold"/>
                                        <p:tgtEl>
                                          <p:spTgt spid="17"/>
                                        </p:tgtEl>
                                        <p:attrNameLst>
                                          <p:attrName>ppt_h</p:attrName>
                                        </p:attrNameLst>
                                      </p:cBhvr>
                                      <p:tavLst>
                                        <p:tav tm="0">
                                          <p:val>
                                            <p:strVal val="4*#ppt_h"/>
                                          </p:val>
                                        </p:tav>
                                        <p:tav tm="100000">
                                          <p:val>
                                            <p:strVal val="#ppt_h"/>
                                          </p:val>
                                        </p:tav>
                                      </p:tavLst>
                                    </p:anim>
                                  </p:childTnLst>
                                </p:cTn>
                              </p:par>
                              <p:par>
                                <p:cTn id="126" presetID="23" presetClass="entr" presetSubtype="32" fill="hold" nodeType="withEffect">
                                  <p:stCondLst>
                                    <p:cond delay="200"/>
                                  </p:stCondLst>
                                  <p:childTnLst>
                                    <p:set>
                                      <p:cBhvr>
                                        <p:cTn id="127" dur="1" fill="hold">
                                          <p:stCondLst>
                                            <p:cond delay="0"/>
                                          </p:stCondLst>
                                        </p:cTn>
                                        <p:tgtEl>
                                          <p:spTgt spid="70"/>
                                        </p:tgtEl>
                                        <p:attrNameLst>
                                          <p:attrName>style.visibility</p:attrName>
                                        </p:attrNameLst>
                                      </p:cBhvr>
                                      <p:to>
                                        <p:strVal val="visible"/>
                                      </p:to>
                                    </p:set>
                                    <p:anim calcmode="lin" valueType="num">
                                      <p:cBhvr>
                                        <p:cTn id="128" dur="500" fill="hold"/>
                                        <p:tgtEl>
                                          <p:spTgt spid="70"/>
                                        </p:tgtEl>
                                        <p:attrNameLst>
                                          <p:attrName>ppt_w</p:attrName>
                                        </p:attrNameLst>
                                      </p:cBhvr>
                                      <p:tavLst>
                                        <p:tav tm="0">
                                          <p:val>
                                            <p:strVal val="4*#ppt_w"/>
                                          </p:val>
                                        </p:tav>
                                        <p:tav tm="100000">
                                          <p:val>
                                            <p:strVal val="#ppt_w"/>
                                          </p:val>
                                        </p:tav>
                                      </p:tavLst>
                                    </p:anim>
                                    <p:anim calcmode="lin" valueType="num">
                                      <p:cBhvr>
                                        <p:cTn id="129" dur="500" fill="hold"/>
                                        <p:tgtEl>
                                          <p:spTgt spid="70"/>
                                        </p:tgtEl>
                                        <p:attrNameLst>
                                          <p:attrName>ppt_h</p:attrName>
                                        </p:attrNameLst>
                                      </p:cBhvr>
                                      <p:tavLst>
                                        <p:tav tm="0">
                                          <p:val>
                                            <p:strVal val="4*#ppt_h"/>
                                          </p:val>
                                        </p:tav>
                                        <p:tav tm="100000">
                                          <p:val>
                                            <p:strVal val="#ppt_h"/>
                                          </p:val>
                                        </p:tav>
                                      </p:tavLst>
                                    </p:anim>
                                  </p:childTnLst>
                                </p:cTn>
                              </p:par>
                            </p:childTnLst>
                          </p:cTn>
                        </p:par>
                        <p:par>
                          <p:cTn id="130" fill="hold">
                            <p:stCondLst>
                              <p:cond delay="4010"/>
                            </p:stCondLst>
                            <p:childTnLst>
                              <p:par>
                                <p:cTn id="131" presetID="42" presetClass="entr" presetSubtype="0" fill="hold" grpId="0" nodeType="afterEffect">
                                  <p:stCondLst>
                                    <p:cond delay="0"/>
                                  </p:stCondLst>
                                  <p:childTnLst>
                                    <p:set>
                                      <p:cBhvr>
                                        <p:cTn id="132" dur="1" fill="hold">
                                          <p:stCondLst>
                                            <p:cond delay="0"/>
                                          </p:stCondLst>
                                        </p:cTn>
                                        <p:tgtEl>
                                          <p:spTgt spid="82"/>
                                        </p:tgtEl>
                                        <p:attrNameLst>
                                          <p:attrName>style.visibility</p:attrName>
                                        </p:attrNameLst>
                                      </p:cBhvr>
                                      <p:to>
                                        <p:strVal val="visible"/>
                                      </p:to>
                                    </p:set>
                                    <p:animEffect transition="in" filter="fade">
                                      <p:cBhvr>
                                        <p:cTn id="133" dur="500"/>
                                        <p:tgtEl>
                                          <p:spTgt spid="82"/>
                                        </p:tgtEl>
                                      </p:cBhvr>
                                    </p:animEffect>
                                    <p:anim calcmode="lin" valueType="num">
                                      <p:cBhvr>
                                        <p:cTn id="134" dur="500" fill="hold"/>
                                        <p:tgtEl>
                                          <p:spTgt spid="82"/>
                                        </p:tgtEl>
                                        <p:attrNameLst>
                                          <p:attrName>ppt_x</p:attrName>
                                        </p:attrNameLst>
                                      </p:cBhvr>
                                      <p:tavLst>
                                        <p:tav tm="0">
                                          <p:val>
                                            <p:strVal val="#ppt_x"/>
                                          </p:val>
                                        </p:tav>
                                        <p:tav tm="100000">
                                          <p:val>
                                            <p:strVal val="#ppt_x"/>
                                          </p:val>
                                        </p:tav>
                                      </p:tavLst>
                                    </p:anim>
                                    <p:anim calcmode="lin" valueType="num">
                                      <p:cBhvr>
                                        <p:cTn id="135" dur="500" fill="hold"/>
                                        <p:tgtEl>
                                          <p:spTgt spid="82"/>
                                        </p:tgtEl>
                                        <p:attrNameLst>
                                          <p:attrName>ppt_y</p:attrName>
                                        </p:attrNameLst>
                                      </p:cBhvr>
                                      <p:tavLst>
                                        <p:tav tm="0">
                                          <p:val>
                                            <p:strVal val="#ppt_y+.1"/>
                                          </p:val>
                                        </p:tav>
                                        <p:tav tm="100000">
                                          <p:val>
                                            <p:strVal val="#ppt_y"/>
                                          </p:val>
                                        </p:tav>
                                      </p:tavLst>
                                    </p:anim>
                                  </p:childTnLst>
                                </p:cTn>
                              </p:par>
                              <p:par>
                                <p:cTn id="136" presetID="42" presetClass="entr" presetSubtype="0" fill="hold" grpId="0" nodeType="withEffect">
                                  <p:stCondLst>
                                    <p:cond delay="0"/>
                                  </p:stCondLst>
                                  <p:childTnLst>
                                    <p:set>
                                      <p:cBhvr>
                                        <p:cTn id="137" dur="1" fill="hold">
                                          <p:stCondLst>
                                            <p:cond delay="0"/>
                                          </p:stCondLst>
                                        </p:cTn>
                                        <p:tgtEl>
                                          <p:spTgt spid="68"/>
                                        </p:tgtEl>
                                        <p:attrNameLst>
                                          <p:attrName>style.visibility</p:attrName>
                                        </p:attrNameLst>
                                      </p:cBhvr>
                                      <p:to>
                                        <p:strVal val="visible"/>
                                      </p:to>
                                    </p:set>
                                    <p:animEffect transition="in" filter="fade">
                                      <p:cBhvr>
                                        <p:cTn id="138" dur="1000"/>
                                        <p:tgtEl>
                                          <p:spTgt spid="68"/>
                                        </p:tgtEl>
                                      </p:cBhvr>
                                    </p:animEffect>
                                    <p:anim calcmode="lin" valueType="num">
                                      <p:cBhvr>
                                        <p:cTn id="139" dur="1000" fill="hold"/>
                                        <p:tgtEl>
                                          <p:spTgt spid="68"/>
                                        </p:tgtEl>
                                        <p:attrNameLst>
                                          <p:attrName>ppt_x</p:attrName>
                                        </p:attrNameLst>
                                      </p:cBhvr>
                                      <p:tavLst>
                                        <p:tav tm="0">
                                          <p:val>
                                            <p:strVal val="#ppt_x"/>
                                          </p:val>
                                        </p:tav>
                                        <p:tav tm="100000">
                                          <p:val>
                                            <p:strVal val="#ppt_x"/>
                                          </p:val>
                                        </p:tav>
                                      </p:tavLst>
                                    </p:anim>
                                    <p:anim calcmode="lin" valueType="num">
                                      <p:cBhvr>
                                        <p:cTn id="140" dur="1000" fill="hold"/>
                                        <p:tgtEl>
                                          <p:spTgt spid="68"/>
                                        </p:tgtEl>
                                        <p:attrNameLst>
                                          <p:attrName>ppt_y</p:attrName>
                                        </p:attrNameLst>
                                      </p:cBhvr>
                                      <p:tavLst>
                                        <p:tav tm="0">
                                          <p:val>
                                            <p:strVal val="#ppt_y+.1"/>
                                          </p:val>
                                        </p:tav>
                                        <p:tav tm="100000">
                                          <p:val>
                                            <p:strVal val="#ppt_y"/>
                                          </p:val>
                                        </p:tav>
                                      </p:tavLst>
                                    </p:anim>
                                  </p:childTnLst>
                                </p:cTn>
                              </p:par>
                            </p:childTnLst>
                          </p:cTn>
                        </p:par>
                        <p:par>
                          <p:cTn id="141" fill="hold">
                            <p:stCondLst>
                              <p:cond delay="5010"/>
                            </p:stCondLst>
                            <p:childTnLst>
                              <p:par>
                                <p:cTn id="142" presetID="42" presetClass="entr" presetSubtype="0" fill="hold" grpId="0" nodeType="afterEffect">
                                  <p:stCondLst>
                                    <p:cond delay="0"/>
                                  </p:stCondLst>
                                  <p:childTnLst>
                                    <p:set>
                                      <p:cBhvr>
                                        <p:cTn id="143" dur="1" fill="hold">
                                          <p:stCondLst>
                                            <p:cond delay="0"/>
                                          </p:stCondLst>
                                        </p:cTn>
                                        <p:tgtEl>
                                          <p:spTgt spid="85"/>
                                        </p:tgtEl>
                                        <p:attrNameLst>
                                          <p:attrName>style.visibility</p:attrName>
                                        </p:attrNameLst>
                                      </p:cBhvr>
                                      <p:to>
                                        <p:strVal val="visible"/>
                                      </p:to>
                                    </p:set>
                                    <p:animEffect transition="in" filter="fade">
                                      <p:cBhvr>
                                        <p:cTn id="144" dur="500"/>
                                        <p:tgtEl>
                                          <p:spTgt spid="85"/>
                                        </p:tgtEl>
                                      </p:cBhvr>
                                    </p:animEffect>
                                    <p:anim calcmode="lin" valueType="num">
                                      <p:cBhvr>
                                        <p:cTn id="145" dur="500" fill="hold"/>
                                        <p:tgtEl>
                                          <p:spTgt spid="85"/>
                                        </p:tgtEl>
                                        <p:attrNameLst>
                                          <p:attrName>ppt_x</p:attrName>
                                        </p:attrNameLst>
                                      </p:cBhvr>
                                      <p:tavLst>
                                        <p:tav tm="0">
                                          <p:val>
                                            <p:strVal val="#ppt_x"/>
                                          </p:val>
                                        </p:tav>
                                        <p:tav tm="100000">
                                          <p:val>
                                            <p:strVal val="#ppt_x"/>
                                          </p:val>
                                        </p:tav>
                                      </p:tavLst>
                                    </p:anim>
                                    <p:anim calcmode="lin" valueType="num">
                                      <p:cBhvr>
                                        <p:cTn id="146" dur="500" fill="hold"/>
                                        <p:tgtEl>
                                          <p:spTgt spid="85"/>
                                        </p:tgtEl>
                                        <p:attrNameLst>
                                          <p:attrName>ppt_y</p:attrName>
                                        </p:attrNameLst>
                                      </p:cBhvr>
                                      <p:tavLst>
                                        <p:tav tm="0">
                                          <p:val>
                                            <p:strVal val="#ppt_y+.1"/>
                                          </p:val>
                                        </p:tav>
                                        <p:tav tm="100000">
                                          <p:val>
                                            <p:strVal val="#ppt_y"/>
                                          </p:val>
                                        </p:tav>
                                      </p:tavLst>
                                    </p:anim>
                                  </p:childTnLst>
                                </p:cTn>
                              </p:par>
                              <p:par>
                                <p:cTn id="147" presetID="42" presetClass="entr" presetSubtype="0" fill="hold" grpId="0" nodeType="withEffect">
                                  <p:stCondLst>
                                    <p:cond delay="0"/>
                                  </p:stCondLst>
                                  <p:childTnLst>
                                    <p:set>
                                      <p:cBhvr>
                                        <p:cTn id="148" dur="1" fill="hold">
                                          <p:stCondLst>
                                            <p:cond delay="0"/>
                                          </p:stCondLst>
                                        </p:cTn>
                                        <p:tgtEl>
                                          <p:spTgt spid="69"/>
                                        </p:tgtEl>
                                        <p:attrNameLst>
                                          <p:attrName>style.visibility</p:attrName>
                                        </p:attrNameLst>
                                      </p:cBhvr>
                                      <p:to>
                                        <p:strVal val="visible"/>
                                      </p:to>
                                    </p:set>
                                    <p:animEffect transition="in" filter="fade">
                                      <p:cBhvr>
                                        <p:cTn id="149" dur="1000"/>
                                        <p:tgtEl>
                                          <p:spTgt spid="69"/>
                                        </p:tgtEl>
                                      </p:cBhvr>
                                    </p:animEffect>
                                    <p:anim calcmode="lin" valueType="num">
                                      <p:cBhvr>
                                        <p:cTn id="150" dur="1000" fill="hold"/>
                                        <p:tgtEl>
                                          <p:spTgt spid="69"/>
                                        </p:tgtEl>
                                        <p:attrNameLst>
                                          <p:attrName>ppt_x</p:attrName>
                                        </p:attrNameLst>
                                      </p:cBhvr>
                                      <p:tavLst>
                                        <p:tav tm="0">
                                          <p:val>
                                            <p:strVal val="#ppt_x"/>
                                          </p:val>
                                        </p:tav>
                                        <p:tav tm="100000">
                                          <p:val>
                                            <p:strVal val="#ppt_x"/>
                                          </p:val>
                                        </p:tav>
                                      </p:tavLst>
                                    </p:anim>
                                    <p:anim calcmode="lin" valueType="num">
                                      <p:cBhvr>
                                        <p:cTn id="151" dur="1000" fill="hold"/>
                                        <p:tgtEl>
                                          <p:spTgt spid="69"/>
                                        </p:tgtEl>
                                        <p:attrNameLst>
                                          <p:attrName>ppt_y</p:attrName>
                                        </p:attrNameLst>
                                      </p:cBhvr>
                                      <p:tavLst>
                                        <p:tav tm="0">
                                          <p:val>
                                            <p:strVal val="#ppt_y+.1"/>
                                          </p:val>
                                        </p:tav>
                                        <p:tav tm="100000">
                                          <p:val>
                                            <p:strVal val="#ppt_y"/>
                                          </p:val>
                                        </p:tav>
                                      </p:tavLst>
                                    </p:anim>
                                  </p:childTnLst>
                                </p:cTn>
                              </p:par>
                            </p:childTnLst>
                          </p:cTn>
                        </p:par>
                        <p:par>
                          <p:cTn id="152" fill="hold">
                            <p:stCondLst>
                              <p:cond delay="6010"/>
                            </p:stCondLst>
                            <p:childTnLst>
                              <p:par>
                                <p:cTn id="153" presetID="42" presetClass="entr" presetSubtype="0" fill="hold" grpId="0" nodeType="afterEffect">
                                  <p:stCondLst>
                                    <p:cond delay="0"/>
                                  </p:stCondLst>
                                  <p:childTnLst>
                                    <p:set>
                                      <p:cBhvr>
                                        <p:cTn id="154" dur="1" fill="hold">
                                          <p:stCondLst>
                                            <p:cond delay="0"/>
                                          </p:stCondLst>
                                        </p:cTn>
                                        <p:tgtEl>
                                          <p:spTgt spid="86"/>
                                        </p:tgtEl>
                                        <p:attrNameLst>
                                          <p:attrName>style.visibility</p:attrName>
                                        </p:attrNameLst>
                                      </p:cBhvr>
                                      <p:to>
                                        <p:strVal val="visible"/>
                                      </p:to>
                                    </p:set>
                                    <p:animEffect transition="in" filter="fade">
                                      <p:cBhvr>
                                        <p:cTn id="155" dur="500"/>
                                        <p:tgtEl>
                                          <p:spTgt spid="86"/>
                                        </p:tgtEl>
                                      </p:cBhvr>
                                    </p:animEffect>
                                    <p:anim calcmode="lin" valueType="num">
                                      <p:cBhvr>
                                        <p:cTn id="156" dur="500" fill="hold"/>
                                        <p:tgtEl>
                                          <p:spTgt spid="86"/>
                                        </p:tgtEl>
                                        <p:attrNameLst>
                                          <p:attrName>ppt_x</p:attrName>
                                        </p:attrNameLst>
                                      </p:cBhvr>
                                      <p:tavLst>
                                        <p:tav tm="0">
                                          <p:val>
                                            <p:strVal val="#ppt_x"/>
                                          </p:val>
                                        </p:tav>
                                        <p:tav tm="100000">
                                          <p:val>
                                            <p:strVal val="#ppt_x"/>
                                          </p:val>
                                        </p:tav>
                                      </p:tavLst>
                                    </p:anim>
                                    <p:anim calcmode="lin" valueType="num">
                                      <p:cBhvr>
                                        <p:cTn id="157" dur="500" fill="hold"/>
                                        <p:tgtEl>
                                          <p:spTgt spid="86"/>
                                        </p:tgtEl>
                                        <p:attrNameLst>
                                          <p:attrName>ppt_y</p:attrName>
                                        </p:attrNameLst>
                                      </p:cBhvr>
                                      <p:tavLst>
                                        <p:tav tm="0">
                                          <p:val>
                                            <p:strVal val="#ppt_y+.1"/>
                                          </p:val>
                                        </p:tav>
                                        <p:tav tm="100000">
                                          <p:val>
                                            <p:strVal val="#ppt_y"/>
                                          </p:val>
                                        </p:tav>
                                      </p:tavLst>
                                    </p:anim>
                                  </p:childTnLst>
                                </p:cTn>
                              </p:par>
                              <p:par>
                                <p:cTn id="158" presetID="42" presetClass="entr" presetSubtype="0" fill="hold" grpId="0" nodeType="withEffect">
                                  <p:stCondLst>
                                    <p:cond delay="0"/>
                                  </p:stCondLst>
                                  <p:childTnLst>
                                    <p:set>
                                      <p:cBhvr>
                                        <p:cTn id="159" dur="1" fill="hold">
                                          <p:stCondLst>
                                            <p:cond delay="0"/>
                                          </p:stCondLst>
                                        </p:cTn>
                                        <p:tgtEl>
                                          <p:spTgt spid="78"/>
                                        </p:tgtEl>
                                        <p:attrNameLst>
                                          <p:attrName>style.visibility</p:attrName>
                                        </p:attrNameLst>
                                      </p:cBhvr>
                                      <p:to>
                                        <p:strVal val="visible"/>
                                      </p:to>
                                    </p:set>
                                    <p:animEffect transition="in" filter="fade">
                                      <p:cBhvr>
                                        <p:cTn id="160" dur="1000"/>
                                        <p:tgtEl>
                                          <p:spTgt spid="78"/>
                                        </p:tgtEl>
                                      </p:cBhvr>
                                    </p:animEffect>
                                    <p:anim calcmode="lin" valueType="num">
                                      <p:cBhvr>
                                        <p:cTn id="161" dur="1000" fill="hold"/>
                                        <p:tgtEl>
                                          <p:spTgt spid="78"/>
                                        </p:tgtEl>
                                        <p:attrNameLst>
                                          <p:attrName>ppt_x</p:attrName>
                                        </p:attrNameLst>
                                      </p:cBhvr>
                                      <p:tavLst>
                                        <p:tav tm="0">
                                          <p:val>
                                            <p:strVal val="#ppt_x"/>
                                          </p:val>
                                        </p:tav>
                                        <p:tav tm="100000">
                                          <p:val>
                                            <p:strVal val="#ppt_x"/>
                                          </p:val>
                                        </p:tav>
                                      </p:tavLst>
                                    </p:anim>
                                    <p:anim calcmode="lin" valueType="num">
                                      <p:cBhvr>
                                        <p:cTn id="162" dur="1000" fill="hold"/>
                                        <p:tgtEl>
                                          <p:spTgt spid="78"/>
                                        </p:tgtEl>
                                        <p:attrNameLst>
                                          <p:attrName>ppt_y</p:attrName>
                                        </p:attrNameLst>
                                      </p:cBhvr>
                                      <p:tavLst>
                                        <p:tav tm="0">
                                          <p:val>
                                            <p:strVal val="#ppt_y+.1"/>
                                          </p:val>
                                        </p:tav>
                                        <p:tav tm="100000">
                                          <p:val>
                                            <p:strVal val="#ppt_y"/>
                                          </p:val>
                                        </p:tav>
                                      </p:tavLst>
                                    </p:anim>
                                  </p:childTnLst>
                                </p:cTn>
                              </p:par>
                            </p:childTnLst>
                          </p:cTn>
                        </p:par>
                        <p:par>
                          <p:cTn id="163" fill="hold">
                            <p:stCondLst>
                              <p:cond delay="7010"/>
                            </p:stCondLst>
                            <p:childTnLst>
                              <p:par>
                                <p:cTn id="164" presetID="42" presetClass="entr" presetSubtype="0" fill="hold" grpId="0" nodeType="afterEffect">
                                  <p:stCondLst>
                                    <p:cond delay="0"/>
                                  </p:stCondLst>
                                  <p:childTnLst>
                                    <p:set>
                                      <p:cBhvr>
                                        <p:cTn id="165" dur="1" fill="hold">
                                          <p:stCondLst>
                                            <p:cond delay="0"/>
                                          </p:stCondLst>
                                        </p:cTn>
                                        <p:tgtEl>
                                          <p:spTgt spid="76"/>
                                        </p:tgtEl>
                                        <p:attrNameLst>
                                          <p:attrName>style.visibility</p:attrName>
                                        </p:attrNameLst>
                                      </p:cBhvr>
                                      <p:to>
                                        <p:strVal val="visible"/>
                                      </p:to>
                                    </p:set>
                                    <p:animEffect transition="in" filter="fade">
                                      <p:cBhvr>
                                        <p:cTn id="166" dur="500"/>
                                        <p:tgtEl>
                                          <p:spTgt spid="76"/>
                                        </p:tgtEl>
                                      </p:cBhvr>
                                    </p:animEffect>
                                    <p:anim calcmode="lin" valueType="num">
                                      <p:cBhvr>
                                        <p:cTn id="167" dur="500" fill="hold"/>
                                        <p:tgtEl>
                                          <p:spTgt spid="76"/>
                                        </p:tgtEl>
                                        <p:attrNameLst>
                                          <p:attrName>ppt_x</p:attrName>
                                        </p:attrNameLst>
                                      </p:cBhvr>
                                      <p:tavLst>
                                        <p:tav tm="0">
                                          <p:val>
                                            <p:strVal val="#ppt_x"/>
                                          </p:val>
                                        </p:tav>
                                        <p:tav tm="100000">
                                          <p:val>
                                            <p:strVal val="#ppt_x"/>
                                          </p:val>
                                        </p:tav>
                                      </p:tavLst>
                                    </p:anim>
                                    <p:anim calcmode="lin" valueType="num">
                                      <p:cBhvr>
                                        <p:cTn id="168" dur="500" fill="hold"/>
                                        <p:tgtEl>
                                          <p:spTgt spid="76"/>
                                        </p:tgtEl>
                                        <p:attrNameLst>
                                          <p:attrName>ppt_y</p:attrName>
                                        </p:attrNameLst>
                                      </p:cBhvr>
                                      <p:tavLst>
                                        <p:tav tm="0">
                                          <p:val>
                                            <p:strVal val="#ppt_y+.1"/>
                                          </p:val>
                                        </p:tav>
                                        <p:tav tm="100000">
                                          <p:val>
                                            <p:strVal val="#ppt_y"/>
                                          </p:val>
                                        </p:tav>
                                      </p:tavLst>
                                    </p:anim>
                                  </p:childTnLst>
                                </p:cTn>
                              </p:par>
                              <p:par>
                                <p:cTn id="169" presetID="42" presetClass="entr" presetSubtype="0" fill="hold" grpId="0" nodeType="withEffect">
                                  <p:stCondLst>
                                    <p:cond delay="0"/>
                                  </p:stCondLst>
                                  <p:childTnLst>
                                    <p:set>
                                      <p:cBhvr>
                                        <p:cTn id="170" dur="1" fill="hold">
                                          <p:stCondLst>
                                            <p:cond delay="0"/>
                                          </p:stCondLst>
                                        </p:cTn>
                                        <p:tgtEl>
                                          <p:spTgt spid="79"/>
                                        </p:tgtEl>
                                        <p:attrNameLst>
                                          <p:attrName>style.visibility</p:attrName>
                                        </p:attrNameLst>
                                      </p:cBhvr>
                                      <p:to>
                                        <p:strVal val="visible"/>
                                      </p:to>
                                    </p:set>
                                    <p:animEffect transition="in" filter="fade">
                                      <p:cBhvr>
                                        <p:cTn id="171" dur="1000"/>
                                        <p:tgtEl>
                                          <p:spTgt spid="79"/>
                                        </p:tgtEl>
                                      </p:cBhvr>
                                    </p:animEffect>
                                    <p:anim calcmode="lin" valueType="num">
                                      <p:cBhvr>
                                        <p:cTn id="172" dur="1000" fill="hold"/>
                                        <p:tgtEl>
                                          <p:spTgt spid="79"/>
                                        </p:tgtEl>
                                        <p:attrNameLst>
                                          <p:attrName>ppt_x</p:attrName>
                                        </p:attrNameLst>
                                      </p:cBhvr>
                                      <p:tavLst>
                                        <p:tav tm="0">
                                          <p:val>
                                            <p:strVal val="#ppt_x"/>
                                          </p:val>
                                        </p:tav>
                                        <p:tav tm="100000">
                                          <p:val>
                                            <p:strVal val="#ppt_x"/>
                                          </p:val>
                                        </p:tav>
                                      </p:tavLst>
                                    </p:anim>
                                    <p:anim calcmode="lin" valueType="num">
                                      <p:cBhvr>
                                        <p:cTn id="173" dur="1000" fill="hold"/>
                                        <p:tgtEl>
                                          <p:spTgt spid="7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2" grpId="0" animBg="1"/>
      <p:bldP spid="85" grpId="0" animBg="1"/>
      <p:bldP spid="86" grpId="0" animBg="1"/>
      <p:bldP spid="18" grpId="0"/>
      <p:bldP spid="68" grpId="0" animBg="1"/>
      <p:bldP spid="69" grpId="0" animBg="1"/>
      <p:bldP spid="76" grpId="0" animBg="1"/>
      <p:bldP spid="78" grpId="0" animBg="1"/>
      <p:bldP spid="79" grpId="0" animBg="1"/>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Google Shape;1767;p26">
            <a:extLst>
              <a:ext uri="{FF2B5EF4-FFF2-40B4-BE49-F238E27FC236}">
                <a16:creationId xmlns:a16="http://schemas.microsoft.com/office/drawing/2014/main" id="{FF70B85D-AC43-4F3A-94A0-B4BADDF56878}"/>
              </a:ext>
            </a:extLst>
          </p:cNvPr>
          <p:cNvSpPr/>
          <p:nvPr/>
        </p:nvSpPr>
        <p:spPr>
          <a:xfrm rot="857753">
            <a:off x="-83910" y="-281970"/>
            <a:ext cx="6839963" cy="1627477"/>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92D050"/>
          </a:solidFill>
          <a:ln>
            <a:noFill/>
          </a:ln>
        </p:spPr>
        <p:txBody>
          <a:bodyPr spcFirstLastPara="1" wrap="square" lIns="68569" tIns="68569" rIns="68569" bIns="68569" anchor="ctr" anchorCtr="0">
            <a:noAutofit/>
          </a:bodyPr>
          <a:lstStyle/>
          <a:p>
            <a:endParaRPr sz="375">
              <a:solidFill>
                <a:prstClr val="black"/>
              </a:solidFill>
              <a:latin typeface="Times New Roman" panose="02020603050405020304" pitchFamily="18" charset="0"/>
            </a:endParaRPr>
          </a:p>
        </p:txBody>
      </p:sp>
      <p:grpSp>
        <p:nvGrpSpPr>
          <p:cNvPr id="9" name="Google Shape;211;p3">
            <a:extLst>
              <a:ext uri="{FF2B5EF4-FFF2-40B4-BE49-F238E27FC236}">
                <a16:creationId xmlns:a16="http://schemas.microsoft.com/office/drawing/2014/main" id="{648E9DE7-A2F2-4E9E-B789-80D0AE258E59}"/>
              </a:ext>
            </a:extLst>
          </p:cNvPr>
          <p:cNvGrpSpPr/>
          <p:nvPr/>
        </p:nvGrpSpPr>
        <p:grpSpPr>
          <a:xfrm>
            <a:off x="699969" y="181651"/>
            <a:ext cx="333206" cy="298894"/>
            <a:chOff x="2495125" y="2142250"/>
            <a:chExt cx="444275" cy="398525"/>
          </a:xfrm>
        </p:grpSpPr>
        <p:sp>
          <p:nvSpPr>
            <p:cNvPr id="10" name="Google Shape;212;p3">
              <a:extLst>
                <a:ext uri="{FF2B5EF4-FFF2-40B4-BE49-F238E27FC236}">
                  <a16:creationId xmlns:a16="http://schemas.microsoft.com/office/drawing/2014/main" id="{9D9A6D16-3090-4587-ADE5-287D855E21EB}"/>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68569" tIns="68569" rIns="68569" bIns="68569" anchor="ctr" anchorCtr="0">
              <a:noAutofit/>
            </a:bodyPr>
            <a:lstStyle/>
            <a:p>
              <a:endParaRPr sz="1350" dirty="0">
                <a:solidFill>
                  <a:prstClr val="black"/>
                </a:solidFill>
                <a:latin typeface="Times New Roman" panose="02020603050405020304" pitchFamily="18" charset="0"/>
              </a:endParaRPr>
            </a:p>
          </p:txBody>
        </p:sp>
        <p:sp>
          <p:nvSpPr>
            <p:cNvPr id="11" name="Google Shape;213;p3">
              <a:extLst>
                <a:ext uri="{FF2B5EF4-FFF2-40B4-BE49-F238E27FC236}">
                  <a16:creationId xmlns:a16="http://schemas.microsoft.com/office/drawing/2014/main" id="{5F956386-136D-49E9-AE42-0A805EC7EC9B}"/>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grpSp>
      <p:grpSp>
        <p:nvGrpSpPr>
          <p:cNvPr id="12" name="Google Shape;214;p3">
            <a:extLst>
              <a:ext uri="{FF2B5EF4-FFF2-40B4-BE49-F238E27FC236}">
                <a16:creationId xmlns:a16="http://schemas.microsoft.com/office/drawing/2014/main" id="{102A82DF-00CF-4004-9BF3-0112E17089FB}"/>
              </a:ext>
            </a:extLst>
          </p:cNvPr>
          <p:cNvGrpSpPr/>
          <p:nvPr/>
        </p:nvGrpSpPr>
        <p:grpSpPr>
          <a:xfrm>
            <a:off x="7922419" y="3779776"/>
            <a:ext cx="218531" cy="211031"/>
            <a:chOff x="3243875" y="2372825"/>
            <a:chExt cx="291375" cy="281375"/>
          </a:xfrm>
        </p:grpSpPr>
        <p:sp>
          <p:nvSpPr>
            <p:cNvPr id="13" name="Google Shape;215;p3">
              <a:extLst>
                <a:ext uri="{FF2B5EF4-FFF2-40B4-BE49-F238E27FC236}">
                  <a16:creationId xmlns:a16="http://schemas.microsoft.com/office/drawing/2014/main" id="{F096BDAB-D775-4B1B-8D0F-C638B52C2A75}"/>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4" name="Google Shape;216;p3">
              <a:extLst>
                <a:ext uri="{FF2B5EF4-FFF2-40B4-BE49-F238E27FC236}">
                  <a16:creationId xmlns:a16="http://schemas.microsoft.com/office/drawing/2014/main" id="{FC3B66ED-B1FD-4203-8394-9F2AFA412880}"/>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5" name="Google Shape;217;p3">
              <a:extLst>
                <a:ext uri="{FF2B5EF4-FFF2-40B4-BE49-F238E27FC236}">
                  <a16:creationId xmlns:a16="http://schemas.microsoft.com/office/drawing/2014/main" id="{254DCD1F-4A69-4180-B3B4-399298C2ADAD}"/>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6" name="Google Shape;218;p3">
              <a:extLst>
                <a:ext uri="{FF2B5EF4-FFF2-40B4-BE49-F238E27FC236}">
                  <a16:creationId xmlns:a16="http://schemas.microsoft.com/office/drawing/2014/main" id="{6E614D8E-D864-479A-90EC-B03D7178D21B}"/>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7" name="Google Shape;219;p3">
              <a:extLst>
                <a:ext uri="{FF2B5EF4-FFF2-40B4-BE49-F238E27FC236}">
                  <a16:creationId xmlns:a16="http://schemas.microsoft.com/office/drawing/2014/main" id="{A13BA238-ECB5-430F-B5DF-CCE35039B39C}"/>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8" name="Google Shape;220;p3">
              <a:extLst>
                <a:ext uri="{FF2B5EF4-FFF2-40B4-BE49-F238E27FC236}">
                  <a16:creationId xmlns:a16="http://schemas.microsoft.com/office/drawing/2014/main" id="{ABA7282B-E0EC-49EC-AC4F-4FB8D1783A50}"/>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9" name="Google Shape;221;p3">
              <a:extLst>
                <a:ext uri="{FF2B5EF4-FFF2-40B4-BE49-F238E27FC236}">
                  <a16:creationId xmlns:a16="http://schemas.microsoft.com/office/drawing/2014/main" id="{20D2900C-17A1-4063-B5FB-B75F4DAD8E39}"/>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68569" tIns="68569" rIns="68569" bIns="68569" anchor="ctr" anchorCtr="0">
              <a:noAutofit/>
            </a:bodyPr>
            <a:lstStyle/>
            <a:p>
              <a:endParaRPr sz="1350" dirty="0">
                <a:solidFill>
                  <a:prstClr val="black"/>
                </a:solidFill>
                <a:latin typeface="Times New Roman" panose="02020603050405020304" pitchFamily="18" charset="0"/>
              </a:endParaRPr>
            </a:p>
          </p:txBody>
        </p:sp>
        <p:sp>
          <p:nvSpPr>
            <p:cNvPr id="20" name="Google Shape;222;p3">
              <a:extLst>
                <a:ext uri="{FF2B5EF4-FFF2-40B4-BE49-F238E27FC236}">
                  <a16:creationId xmlns:a16="http://schemas.microsoft.com/office/drawing/2014/main" id="{48084099-3DE7-46F8-9767-1D205AD56FC7}"/>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21" name="Google Shape;223;p3">
              <a:extLst>
                <a:ext uri="{FF2B5EF4-FFF2-40B4-BE49-F238E27FC236}">
                  <a16:creationId xmlns:a16="http://schemas.microsoft.com/office/drawing/2014/main" id="{083A1912-2219-4A98-BD7D-D9782915DF81}"/>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22" name="Google Shape;224;p3">
              <a:extLst>
                <a:ext uri="{FF2B5EF4-FFF2-40B4-BE49-F238E27FC236}">
                  <a16:creationId xmlns:a16="http://schemas.microsoft.com/office/drawing/2014/main" id="{A148B64D-9C62-40A3-B5C6-99BB5E136471}"/>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grpSp>
      <p:grpSp>
        <p:nvGrpSpPr>
          <p:cNvPr id="23" name="Google Shape;225;p3">
            <a:extLst>
              <a:ext uri="{FF2B5EF4-FFF2-40B4-BE49-F238E27FC236}">
                <a16:creationId xmlns:a16="http://schemas.microsoft.com/office/drawing/2014/main" id="{B0593916-936C-458A-A49C-0F2C3F2DB45B}"/>
              </a:ext>
            </a:extLst>
          </p:cNvPr>
          <p:cNvGrpSpPr/>
          <p:nvPr/>
        </p:nvGrpSpPr>
        <p:grpSpPr>
          <a:xfrm>
            <a:off x="8011255" y="-469011"/>
            <a:ext cx="125006" cy="126431"/>
            <a:chOff x="4954425" y="2036375"/>
            <a:chExt cx="166675" cy="168575"/>
          </a:xfrm>
        </p:grpSpPr>
        <p:sp>
          <p:nvSpPr>
            <p:cNvPr id="24" name="Google Shape;226;p3">
              <a:extLst>
                <a:ext uri="{FF2B5EF4-FFF2-40B4-BE49-F238E27FC236}">
                  <a16:creationId xmlns:a16="http://schemas.microsoft.com/office/drawing/2014/main" id="{CBB9C158-3CA6-45D7-932E-2664ED5B867D}"/>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25" name="Google Shape;227;p3">
              <a:extLst>
                <a:ext uri="{FF2B5EF4-FFF2-40B4-BE49-F238E27FC236}">
                  <a16:creationId xmlns:a16="http://schemas.microsoft.com/office/drawing/2014/main" id="{0559FDE8-344E-42DF-A2E5-10C16465DC59}"/>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grpSp>
      <p:sp>
        <p:nvSpPr>
          <p:cNvPr id="27" name="Google Shape;229;p3">
            <a:extLst>
              <a:ext uri="{FF2B5EF4-FFF2-40B4-BE49-F238E27FC236}">
                <a16:creationId xmlns:a16="http://schemas.microsoft.com/office/drawing/2014/main" id="{2CA8861A-0960-4822-8EC7-DCD49F69BE9C}"/>
              </a:ext>
            </a:extLst>
          </p:cNvPr>
          <p:cNvSpPr/>
          <p:nvPr/>
        </p:nvSpPr>
        <p:spPr>
          <a:xfrm>
            <a:off x="7312402" y="1912035"/>
            <a:ext cx="65250" cy="46444"/>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grpSp>
        <p:nvGrpSpPr>
          <p:cNvPr id="28" name="Google Shape;230;p3">
            <a:extLst>
              <a:ext uri="{FF2B5EF4-FFF2-40B4-BE49-F238E27FC236}">
                <a16:creationId xmlns:a16="http://schemas.microsoft.com/office/drawing/2014/main" id="{FF95A791-D863-49BE-9455-DE402BB65FD9}"/>
              </a:ext>
            </a:extLst>
          </p:cNvPr>
          <p:cNvGrpSpPr/>
          <p:nvPr/>
        </p:nvGrpSpPr>
        <p:grpSpPr>
          <a:xfrm>
            <a:off x="957683" y="4156917"/>
            <a:ext cx="125006" cy="126431"/>
            <a:chOff x="4954425" y="2036375"/>
            <a:chExt cx="166675" cy="168575"/>
          </a:xfrm>
        </p:grpSpPr>
        <p:sp>
          <p:nvSpPr>
            <p:cNvPr id="29" name="Google Shape;231;p3">
              <a:extLst>
                <a:ext uri="{FF2B5EF4-FFF2-40B4-BE49-F238E27FC236}">
                  <a16:creationId xmlns:a16="http://schemas.microsoft.com/office/drawing/2014/main" id="{52FF443F-7564-41AB-BA87-7FC3D25473B3}"/>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30" name="Google Shape;232;p3">
              <a:extLst>
                <a:ext uri="{FF2B5EF4-FFF2-40B4-BE49-F238E27FC236}">
                  <a16:creationId xmlns:a16="http://schemas.microsoft.com/office/drawing/2014/main" id="{2865EA98-F102-47F4-8E65-1ACBB21114B9}"/>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grpSp>
      <p:sp>
        <p:nvSpPr>
          <p:cNvPr id="2" name="Rectangle 1"/>
          <p:cNvSpPr/>
          <p:nvPr/>
        </p:nvSpPr>
        <p:spPr>
          <a:xfrm>
            <a:off x="1011556" y="249641"/>
            <a:ext cx="4224233" cy="564257"/>
          </a:xfrm>
          <a:prstGeom prst="rect">
            <a:avLst/>
          </a:prstGeom>
        </p:spPr>
        <p:txBody>
          <a:bodyPr wrap="none">
            <a:spAutoFit/>
          </a:bodyPr>
          <a:lstStyle/>
          <a:p>
            <a:pPr algn="just">
              <a:lnSpc>
                <a:spcPct val="120000"/>
              </a:lnSpc>
              <a:spcBef>
                <a:spcPts val="600"/>
              </a:spcBef>
            </a:pPr>
            <a:r>
              <a:rPr lang="en-US" sz="2800" b="1">
                <a:solidFill>
                  <a:srgbClr val="FF0000"/>
                </a:solidFill>
                <a:latin typeface="Times New Roman" panose="02020603050405020304" pitchFamily="18" charset="0"/>
                <a:ea typeface="CIDFont+F3"/>
                <a:cs typeface="Times New Roman" panose="02020603050405020304" pitchFamily="18" charset="0"/>
              </a:rPr>
              <a:t>1. Chuyển hoá năng lượng</a:t>
            </a:r>
            <a:endParaRPr lang="vi-VN" sz="2800" b="1">
              <a:solidFill>
                <a:srgbClr val="FF0000"/>
              </a:solidFill>
              <a:latin typeface="Times New Roman" panose="02020603050405020304" pitchFamily="18" charset="0"/>
              <a:ea typeface="Times New Roman" panose="02020603050405020304" pitchFamily="18" charset="0"/>
            </a:endParaRPr>
          </a:p>
        </p:txBody>
      </p:sp>
      <p:pic>
        <p:nvPicPr>
          <p:cNvPr id="26" name="Picture 25"/>
          <p:cNvPicPr>
            <a:picLocks noChangeAspect="1"/>
          </p:cNvPicPr>
          <p:nvPr/>
        </p:nvPicPr>
        <p:blipFill>
          <a:blip r:embed="rId3"/>
          <a:stretch>
            <a:fillRect/>
          </a:stretch>
        </p:blipFill>
        <p:spPr>
          <a:xfrm>
            <a:off x="73087" y="476525"/>
            <a:ext cx="1079086" cy="719390"/>
          </a:xfrm>
          <a:prstGeom prst="rect">
            <a:avLst/>
          </a:prstGeom>
        </p:spPr>
      </p:pic>
      <p:sp>
        <p:nvSpPr>
          <p:cNvPr id="31" name="Rectangle 30"/>
          <p:cNvSpPr/>
          <p:nvPr/>
        </p:nvSpPr>
        <p:spPr>
          <a:xfrm>
            <a:off x="433127" y="1020015"/>
            <a:ext cx="8172908" cy="3970318"/>
          </a:xfrm>
          <a:prstGeom prst="rect">
            <a:avLst/>
          </a:prstGeom>
        </p:spPr>
        <p:txBody>
          <a:bodyPr wrap="square">
            <a:spAutoFit/>
          </a:bodyPr>
          <a:lstStyle/>
          <a:p>
            <a:pPr marL="30480" marR="30480" algn="just"/>
            <a:r>
              <a:rPr lang="vi-VN" sz="2800">
                <a:solidFill>
                  <a:prstClr val="black"/>
                </a:solidFill>
                <a:latin typeface="Times New Roman" panose="02020603050405020304" pitchFamily="18" charset="0"/>
                <a:ea typeface="Times New Roman" panose="02020603050405020304" pitchFamily="18" charset="0"/>
                <a:cs typeface="Times New Roman" panose="02020603050405020304" pitchFamily="18" charset="0"/>
              </a:rPr>
              <a:t>+ Động năng: cánh quạt đang quay, xe ô tô đang chuyển động, em bé đang chạy…</a:t>
            </a:r>
            <a:endParaRPr lang="vi-VN" sz="2800">
              <a:solidFill>
                <a:prstClr val="black"/>
              </a:solidFill>
              <a:latin typeface="Times New Roman" panose="02020603050405020304" pitchFamily="18" charset="0"/>
              <a:ea typeface="Times New Roman" panose="02020603050405020304" pitchFamily="18" charset="0"/>
            </a:endParaRPr>
          </a:p>
          <a:p>
            <a:pPr marL="30480" marR="30480" algn="just"/>
            <a:r>
              <a:rPr lang="vi-VN" sz="2800">
                <a:solidFill>
                  <a:prstClr val="black"/>
                </a:solidFill>
                <a:latin typeface="Times New Roman" panose="02020603050405020304" pitchFamily="18" charset="0"/>
                <a:ea typeface="Times New Roman" panose="02020603050405020304" pitchFamily="18" charset="0"/>
                <a:cs typeface="Times New Roman" panose="02020603050405020304" pitchFamily="18" charset="0"/>
              </a:rPr>
              <a:t>+  Thế năng hấp dẫn: nước chứa trong hồ thủy điện, cánh diều đang bay trên trời…</a:t>
            </a:r>
            <a:endParaRPr lang="vi-VN" sz="2800">
              <a:solidFill>
                <a:prstClr val="black"/>
              </a:solidFill>
              <a:latin typeface="Times New Roman" panose="02020603050405020304" pitchFamily="18" charset="0"/>
              <a:ea typeface="Times New Roman" panose="02020603050405020304" pitchFamily="18" charset="0"/>
            </a:endParaRPr>
          </a:p>
          <a:p>
            <a:pPr marL="30480" marR="30480" algn="just"/>
            <a:r>
              <a:rPr lang="vi-VN" sz="2800">
                <a:solidFill>
                  <a:prstClr val="black"/>
                </a:solidFill>
                <a:latin typeface="Times New Roman" panose="02020603050405020304" pitchFamily="18" charset="0"/>
                <a:ea typeface="Times New Roman" panose="02020603050405020304" pitchFamily="18" charset="0"/>
                <a:cs typeface="Times New Roman" panose="02020603050405020304" pitchFamily="18" charset="0"/>
              </a:rPr>
              <a:t>+  Năng lượng hóa học (hóa năng): que diêm, pháo hoa…</a:t>
            </a:r>
            <a:endParaRPr lang="vi-VN" sz="2800">
              <a:solidFill>
                <a:prstClr val="black"/>
              </a:solidFill>
              <a:latin typeface="Times New Roman" panose="02020603050405020304" pitchFamily="18" charset="0"/>
              <a:ea typeface="Times New Roman" panose="02020603050405020304" pitchFamily="18" charset="0"/>
            </a:endParaRPr>
          </a:p>
          <a:p>
            <a:pPr marL="30480" marR="30480" algn="just"/>
            <a:r>
              <a:rPr lang="vi-VN" sz="2800">
                <a:solidFill>
                  <a:prstClr val="black"/>
                </a:solidFill>
                <a:latin typeface="Times New Roman" panose="02020603050405020304" pitchFamily="18" charset="0"/>
                <a:ea typeface="Times New Roman" panose="02020603050405020304" pitchFamily="18" charset="0"/>
                <a:cs typeface="Times New Roman" panose="02020603050405020304" pitchFamily="18" charset="0"/>
              </a:rPr>
              <a:t>+  Năng lượng điện (điện năng): đèn pin, acquy, …</a:t>
            </a:r>
            <a:endParaRPr lang="vi-VN" sz="2800">
              <a:solidFill>
                <a:prstClr val="black"/>
              </a:solidFill>
              <a:latin typeface="Times New Roman" panose="02020603050405020304" pitchFamily="18" charset="0"/>
              <a:ea typeface="Times New Roman" panose="02020603050405020304" pitchFamily="18" charset="0"/>
            </a:endParaRPr>
          </a:p>
          <a:p>
            <a:pPr marL="30480" marR="30480" algn="just"/>
            <a:r>
              <a:rPr lang="vi-VN" sz="2800">
                <a:solidFill>
                  <a:prstClr val="black"/>
                </a:solidFill>
                <a:latin typeface="Times New Roman" panose="02020603050405020304" pitchFamily="18" charset="0"/>
                <a:ea typeface="Times New Roman" panose="02020603050405020304" pitchFamily="18" charset="0"/>
                <a:cs typeface="Times New Roman" panose="02020603050405020304" pitchFamily="18" charset="0"/>
              </a:rPr>
              <a:t>+  Năng lượng ánh sáng (quang năng): Mặt Trời, ngọn nến đang cháy,…</a:t>
            </a:r>
            <a:endParaRPr lang="vi-VN" sz="2800">
              <a:solidFill>
                <a:prstClr val="black"/>
              </a:solidFill>
              <a:latin typeface="Times New Roman" panose="02020603050405020304" pitchFamily="18" charset="0"/>
              <a:ea typeface="Times New Roman" panose="02020603050405020304" pitchFamily="18" charset="0"/>
            </a:endParaRPr>
          </a:p>
        </p:txBody>
      </p:sp>
    </p:spTree>
    <p:custDataLst>
      <p:tags r:id="rId1"/>
    </p:custDataLst>
    <p:extLst>
      <p:ext uri="{BB962C8B-B14F-4D97-AF65-F5344CB8AC3E}">
        <p14:creationId xmlns:p14="http://schemas.microsoft.com/office/powerpoint/2010/main" val="74694888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9"/>
                                        </p:tgtEl>
                                      </p:cBhvr>
                                      <p:by x="150000" y="150000"/>
                                    </p:animScale>
                                  </p:childTnLst>
                                </p:cTn>
                              </p:par>
                              <p:par>
                                <p:cTn id="7" presetID="6" presetClass="emph" presetSubtype="0" repeatCount="indefinite" fill="hold" nodeType="withEffect">
                                  <p:stCondLst>
                                    <p:cond delay="0"/>
                                  </p:stCondLst>
                                  <p:childTnLst>
                                    <p:animScale>
                                      <p:cBhvr>
                                        <p:cTn id="8" dur="1000" fill="hold"/>
                                        <p:tgtEl>
                                          <p:spTgt spid="28"/>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23"/>
                                        </p:tgtEl>
                                      </p:cBhvr>
                                      <p:by x="150000" y="150000"/>
                                    </p:animScale>
                                  </p:childTnLst>
                                </p:cTn>
                              </p:par>
                              <p:par>
                                <p:cTn id="11" presetID="6" presetClass="emph" presetSubtype="0" repeatCount="indefinite" fill="hold" grpId="0" nodeType="withEffect">
                                  <p:stCondLst>
                                    <p:cond delay="0"/>
                                  </p:stCondLst>
                                  <p:childTnLst>
                                    <p:animScale>
                                      <p:cBhvr>
                                        <p:cTn id="12" dur="1000" fill="hold"/>
                                        <p:tgtEl>
                                          <p:spTgt spid="27"/>
                                        </p:tgtEl>
                                      </p:cBhvr>
                                      <p:by x="150000" y="150000"/>
                                    </p:animScale>
                                  </p:childTnLst>
                                </p:cTn>
                              </p:par>
                              <p:par>
                                <p:cTn id="13" presetID="6" presetClass="emph" presetSubtype="0" repeatCount="indefinite" fill="hold" nodeType="withEffect">
                                  <p:stCondLst>
                                    <p:cond delay="0"/>
                                  </p:stCondLst>
                                  <p:childTnLst>
                                    <p:animScale>
                                      <p:cBhvr>
                                        <p:cTn id="14" dur="1000" fill="hold"/>
                                        <p:tgtEl>
                                          <p:spTgt spid="12"/>
                                        </p:tgtEl>
                                      </p:cBhvr>
                                      <p:by x="150000" y="150000"/>
                                    </p:animScale>
                                  </p:childTnLst>
                                </p:cTn>
                              </p:par>
                              <p:par>
                                <p:cTn id="15" presetID="16" presetClass="entr" presetSubtype="21" fill="hold" grpId="0" nodeType="withEffect">
                                  <p:stCondLst>
                                    <p:cond delay="0"/>
                                  </p:stCondLst>
                                  <p:childTnLst>
                                    <p:set>
                                      <p:cBhvr>
                                        <p:cTn id="16" dur="1" fill="hold">
                                          <p:stCondLst>
                                            <p:cond delay="0"/>
                                          </p:stCondLst>
                                        </p:cTn>
                                        <p:tgtEl>
                                          <p:spTgt spid="7"/>
                                        </p:tgtEl>
                                        <p:attrNameLst>
                                          <p:attrName>style.visibility</p:attrName>
                                        </p:attrNameLst>
                                      </p:cBhvr>
                                      <p:to>
                                        <p:strVal val="visible"/>
                                      </p:to>
                                    </p:set>
                                    <p:animEffect transition="in" filter="barn(inVertical)">
                                      <p:cBhvr>
                                        <p:cTn id="17" dur="500"/>
                                        <p:tgtEl>
                                          <p:spTgt spid="7"/>
                                        </p:tgtEl>
                                      </p:cBhvr>
                                    </p:animEffect>
                                  </p:childTnLst>
                                </p:cTn>
                              </p:par>
                            </p:childTnLst>
                          </p:cTn>
                        </p:par>
                      </p:childTnLst>
                    </p:cTn>
                  </p:par>
                  <p:par>
                    <p:cTn id="18" fill="hold">
                      <p:stCondLst>
                        <p:cond delay="indefinite"/>
                      </p:stCondLst>
                      <p:childTnLst>
                        <p:par>
                          <p:cTn id="19" fill="hold">
                            <p:stCondLst>
                              <p:cond delay="0"/>
                            </p:stCondLst>
                            <p:childTnLst>
                              <p:par>
                                <p:cTn id="20" presetID="16" presetClass="entr" presetSubtype="21" fill="hold" grpId="0" nodeType="clickEffect">
                                  <p:stCondLst>
                                    <p:cond delay="0"/>
                                  </p:stCondLst>
                                  <p:childTnLst>
                                    <p:set>
                                      <p:cBhvr>
                                        <p:cTn id="21" dur="1" fill="hold">
                                          <p:stCondLst>
                                            <p:cond delay="0"/>
                                          </p:stCondLst>
                                        </p:cTn>
                                        <p:tgtEl>
                                          <p:spTgt spid="31"/>
                                        </p:tgtEl>
                                        <p:attrNameLst>
                                          <p:attrName>style.visibility</p:attrName>
                                        </p:attrNameLst>
                                      </p:cBhvr>
                                      <p:to>
                                        <p:strVal val="visible"/>
                                      </p:to>
                                    </p:set>
                                    <p:animEffect transition="in" filter="barn(inVertical)">
                                      <p:cBhvr>
                                        <p:cTn id="22" dur="500"/>
                                        <p:tgtEl>
                                          <p:spTgt spid="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27" grpId="0" animBg="1"/>
      <p:bldP spid="31" grpId="0"/>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Google Shape;1767;p26">
            <a:extLst>
              <a:ext uri="{FF2B5EF4-FFF2-40B4-BE49-F238E27FC236}">
                <a16:creationId xmlns:a16="http://schemas.microsoft.com/office/drawing/2014/main" id="{FF70B85D-AC43-4F3A-94A0-B4BADDF56878}"/>
              </a:ext>
            </a:extLst>
          </p:cNvPr>
          <p:cNvSpPr/>
          <p:nvPr/>
        </p:nvSpPr>
        <p:spPr>
          <a:xfrm rot="857753">
            <a:off x="-83910" y="-281970"/>
            <a:ext cx="6839963" cy="1627477"/>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92D050"/>
          </a:solidFill>
          <a:ln>
            <a:noFill/>
          </a:ln>
        </p:spPr>
        <p:txBody>
          <a:bodyPr spcFirstLastPara="1" wrap="square" lIns="68569" tIns="68569" rIns="68569" bIns="68569" anchor="ctr" anchorCtr="0">
            <a:noAutofit/>
          </a:bodyPr>
          <a:lstStyle/>
          <a:p>
            <a:endParaRPr sz="375">
              <a:solidFill>
                <a:prstClr val="black"/>
              </a:solidFill>
              <a:latin typeface="Times New Roman" panose="02020603050405020304" pitchFamily="18" charset="0"/>
            </a:endParaRPr>
          </a:p>
        </p:txBody>
      </p:sp>
      <p:grpSp>
        <p:nvGrpSpPr>
          <p:cNvPr id="9" name="Google Shape;211;p3">
            <a:extLst>
              <a:ext uri="{FF2B5EF4-FFF2-40B4-BE49-F238E27FC236}">
                <a16:creationId xmlns:a16="http://schemas.microsoft.com/office/drawing/2014/main" id="{648E9DE7-A2F2-4E9E-B789-80D0AE258E59}"/>
              </a:ext>
            </a:extLst>
          </p:cNvPr>
          <p:cNvGrpSpPr/>
          <p:nvPr/>
        </p:nvGrpSpPr>
        <p:grpSpPr>
          <a:xfrm>
            <a:off x="699969" y="181651"/>
            <a:ext cx="333206" cy="298894"/>
            <a:chOff x="2495125" y="2142250"/>
            <a:chExt cx="444275" cy="398525"/>
          </a:xfrm>
        </p:grpSpPr>
        <p:sp>
          <p:nvSpPr>
            <p:cNvPr id="10" name="Google Shape;212;p3">
              <a:extLst>
                <a:ext uri="{FF2B5EF4-FFF2-40B4-BE49-F238E27FC236}">
                  <a16:creationId xmlns:a16="http://schemas.microsoft.com/office/drawing/2014/main" id="{9D9A6D16-3090-4587-ADE5-287D855E21EB}"/>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68569" tIns="68569" rIns="68569" bIns="68569" anchor="ctr" anchorCtr="0">
              <a:noAutofit/>
            </a:bodyPr>
            <a:lstStyle/>
            <a:p>
              <a:endParaRPr sz="1350" dirty="0">
                <a:solidFill>
                  <a:prstClr val="black"/>
                </a:solidFill>
                <a:latin typeface="Times New Roman" panose="02020603050405020304" pitchFamily="18" charset="0"/>
              </a:endParaRPr>
            </a:p>
          </p:txBody>
        </p:sp>
        <p:sp>
          <p:nvSpPr>
            <p:cNvPr id="11" name="Google Shape;213;p3">
              <a:extLst>
                <a:ext uri="{FF2B5EF4-FFF2-40B4-BE49-F238E27FC236}">
                  <a16:creationId xmlns:a16="http://schemas.microsoft.com/office/drawing/2014/main" id="{5F956386-136D-49E9-AE42-0A805EC7EC9B}"/>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grpSp>
      <p:grpSp>
        <p:nvGrpSpPr>
          <p:cNvPr id="12" name="Google Shape;214;p3">
            <a:extLst>
              <a:ext uri="{FF2B5EF4-FFF2-40B4-BE49-F238E27FC236}">
                <a16:creationId xmlns:a16="http://schemas.microsoft.com/office/drawing/2014/main" id="{102A82DF-00CF-4004-9BF3-0112E17089FB}"/>
              </a:ext>
            </a:extLst>
          </p:cNvPr>
          <p:cNvGrpSpPr/>
          <p:nvPr/>
        </p:nvGrpSpPr>
        <p:grpSpPr>
          <a:xfrm>
            <a:off x="7922419" y="3779776"/>
            <a:ext cx="218531" cy="211031"/>
            <a:chOff x="3243875" y="2372825"/>
            <a:chExt cx="291375" cy="281375"/>
          </a:xfrm>
        </p:grpSpPr>
        <p:sp>
          <p:nvSpPr>
            <p:cNvPr id="13" name="Google Shape;215;p3">
              <a:extLst>
                <a:ext uri="{FF2B5EF4-FFF2-40B4-BE49-F238E27FC236}">
                  <a16:creationId xmlns:a16="http://schemas.microsoft.com/office/drawing/2014/main" id="{F096BDAB-D775-4B1B-8D0F-C638B52C2A75}"/>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4" name="Google Shape;216;p3">
              <a:extLst>
                <a:ext uri="{FF2B5EF4-FFF2-40B4-BE49-F238E27FC236}">
                  <a16:creationId xmlns:a16="http://schemas.microsoft.com/office/drawing/2014/main" id="{FC3B66ED-B1FD-4203-8394-9F2AFA412880}"/>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5" name="Google Shape;217;p3">
              <a:extLst>
                <a:ext uri="{FF2B5EF4-FFF2-40B4-BE49-F238E27FC236}">
                  <a16:creationId xmlns:a16="http://schemas.microsoft.com/office/drawing/2014/main" id="{254DCD1F-4A69-4180-B3B4-399298C2ADAD}"/>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6" name="Google Shape;218;p3">
              <a:extLst>
                <a:ext uri="{FF2B5EF4-FFF2-40B4-BE49-F238E27FC236}">
                  <a16:creationId xmlns:a16="http://schemas.microsoft.com/office/drawing/2014/main" id="{6E614D8E-D864-479A-90EC-B03D7178D21B}"/>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7" name="Google Shape;219;p3">
              <a:extLst>
                <a:ext uri="{FF2B5EF4-FFF2-40B4-BE49-F238E27FC236}">
                  <a16:creationId xmlns:a16="http://schemas.microsoft.com/office/drawing/2014/main" id="{A13BA238-ECB5-430F-B5DF-CCE35039B39C}"/>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8" name="Google Shape;220;p3">
              <a:extLst>
                <a:ext uri="{FF2B5EF4-FFF2-40B4-BE49-F238E27FC236}">
                  <a16:creationId xmlns:a16="http://schemas.microsoft.com/office/drawing/2014/main" id="{ABA7282B-E0EC-49EC-AC4F-4FB8D1783A50}"/>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9" name="Google Shape;221;p3">
              <a:extLst>
                <a:ext uri="{FF2B5EF4-FFF2-40B4-BE49-F238E27FC236}">
                  <a16:creationId xmlns:a16="http://schemas.microsoft.com/office/drawing/2014/main" id="{20D2900C-17A1-4063-B5FB-B75F4DAD8E39}"/>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68569" tIns="68569" rIns="68569" bIns="68569" anchor="ctr" anchorCtr="0">
              <a:noAutofit/>
            </a:bodyPr>
            <a:lstStyle/>
            <a:p>
              <a:endParaRPr sz="1350" dirty="0">
                <a:solidFill>
                  <a:prstClr val="black"/>
                </a:solidFill>
                <a:latin typeface="Times New Roman" panose="02020603050405020304" pitchFamily="18" charset="0"/>
              </a:endParaRPr>
            </a:p>
          </p:txBody>
        </p:sp>
        <p:sp>
          <p:nvSpPr>
            <p:cNvPr id="20" name="Google Shape;222;p3">
              <a:extLst>
                <a:ext uri="{FF2B5EF4-FFF2-40B4-BE49-F238E27FC236}">
                  <a16:creationId xmlns:a16="http://schemas.microsoft.com/office/drawing/2014/main" id="{48084099-3DE7-46F8-9767-1D205AD56FC7}"/>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21" name="Google Shape;223;p3">
              <a:extLst>
                <a:ext uri="{FF2B5EF4-FFF2-40B4-BE49-F238E27FC236}">
                  <a16:creationId xmlns:a16="http://schemas.microsoft.com/office/drawing/2014/main" id="{083A1912-2219-4A98-BD7D-D9782915DF81}"/>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22" name="Google Shape;224;p3">
              <a:extLst>
                <a:ext uri="{FF2B5EF4-FFF2-40B4-BE49-F238E27FC236}">
                  <a16:creationId xmlns:a16="http://schemas.microsoft.com/office/drawing/2014/main" id="{A148B64D-9C62-40A3-B5C6-99BB5E136471}"/>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grpSp>
      <p:grpSp>
        <p:nvGrpSpPr>
          <p:cNvPr id="23" name="Google Shape;225;p3">
            <a:extLst>
              <a:ext uri="{FF2B5EF4-FFF2-40B4-BE49-F238E27FC236}">
                <a16:creationId xmlns:a16="http://schemas.microsoft.com/office/drawing/2014/main" id="{B0593916-936C-458A-A49C-0F2C3F2DB45B}"/>
              </a:ext>
            </a:extLst>
          </p:cNvPr>
          <p:cNvGrpSpPr/>
          <p:nvPr/>
        </p:nvGrpSpPr>
        <p:grpSpPr>
          <a:xfrm>
            <a:off x="8011255" y="-469011"/>
            <a:ext cx="125006" cy="126431"/>
            <a:chOff x="4954425" y="2036375"/>
            <a:chExt cx="166675" cy="168575"/>
          </a:xfrm>
        </p:grpSpPr>
        <p:sp>
          <p:nvSpPr>
            <p:cNvPr id="24" name="Google Shape;226;p3">
              <a:extLst>
                <a:ext uri="{FF2B5EF4-FFF2-40B4-BE49-F238E27FC236}">
                  <a16:creationId xmlns:a16="http://schemas.microsoft.com/office/drawing/2014/main" id="{CBB9C158-3CA6-45D7-932E-2664ED5B867D}"/>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25" name="Google Shape;227;p3">
              <a:extLst>
                <a:ext uri="{FF2B5EF4-FFF2-40B4-BE49-F238E27FC236}">
                  <a16:creationId xmlns:a16="http://schemas.microsoft.com/office/drawing/2014/main" id="{0559FDE8-344E-42DF-A2E5-10C16465DC59}"/>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grpSp>
      <p:sp>
        <p:nvSpPr>
          <p:cNvPr id="27" name="Google Shape;229;p3">
            <a:extLst>
              <a:ext uri="{FF2B5EF4-FFF2-40B4-BE49-F238E27FC236}">
                <a16:creationId xmlns:a16="http://schemas.microsoft.com/office/drawing/2014/main" id="{2CA8861A-0960-4822-8EC7-DCD49F69BE9C}"/>
              </a:ext>
            </a:extLst>
          </p:cNvPr>
          <p:cNvSpPr/>
          <p:nvPr/>
        </p:nvSpPr>
        <p:spPr>
          <a:xfrm>
            <a:off x="7312402" y="1912035"/>
            <a:ext cx="65250" cy="46444"/>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grpSp>
        <p:nvGrpSpPr>
          <p:cNvPr id="28" name="Google Shape;230;p3">
            <a:extLst>
              <a:ext uri="{FF2B5EF4-FFF2-40B4-BE49-F238E27FC236}">
                <a16:creationId xmlns:a16="http://schemas.microsoft.com/office/drawing/2014/main" id="{FF95A791-D863-49BE-9455-DE402BB65FD9}"/>
              </a:ext>
            </a:extLst>
          </p:cNvPr>
          <p:cNvGrpSpPr/>
          <p:nvPr/>
        </p:nvGrpSpPr>
        <p:grpSpPr>
          <a:xfrm>
            <a:off x="957683" y="4156917"/>
            <a:ext cx="125006" cy="126431"/>
            <a:chOff x="4954425" y="2036375"/>
            <a:chExt cx="166675" cy="168575"/>
          </a:xfrm>
        </p:grpSpPr>
        <p:sp>
          <p:nvSpPr>
            <p:cNvPr id="29" name="Google Shape;231;p3">
              <a:extLst>
                <a:ext uri="{FF2B5EF4-FFF2-40B4-BE49-F238E27FC236}">
                  <a16:creationId xmlns:a16="http://schemas.microsoft.com/office/drawing/2014/main" id="{52FF443F-7564-41AB-BA87-7FC3D25473B3}"/>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30" name="Google Shape;232;p3">
              <a:extLst>
                <a:ext uri="{FF2B5EF4-FFF2-40B4-BE49-F238E27FC236}">
                  <a16:creationId xmlns:a16="http://schemas.microsoft.com/office/drawing/2014/main" id="{2865EA98-F102-47F4-8E65-1ACBB21114B9}"/>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grpSp>
      <p:sp>
        <p:nvSpPr>
          <p:cNvPr id="2" name="Rectangle 1"/>
          <p:cNvSpPr/>
          <p:nvPr/>
        </p:nvSpPr>
        <p:spPr>
          <a:xfrm>
            <a:off x="1011556" y="249641"/>
            <a:ext cx="4224233" cy="564257"/>
          </a:xfrm>
          <a:prstGeom prst="rect">
            <a:avLst/>
          </a:prstGeom>
        </p:spPr>
        <p:txBody>
          <a:bodyPr wrap="none">
            <a:spAutoFit/>
          </a:bodyPr>
          <a:lstStyle/>
          <a:p>
            <a:pPr algn="just">
              <a:lnSpc>
                <a:spcPct val="120000"/>
              </a:lnSpc>
              <a:spcBef>
                <a:spcPts val="600"/>
              </a:spcBef>
            </a:pPr>
            <a:r>
              <a:rPr lang="en-US" sz="2800" b="1">
                <a:solidFill>
                  <a:srgbClr val="FF0000"/>
                </a:solidFill>
                <a:latin typeface="Times New Roman" panose="02020603050405020304" pitchFamily="18" charset="0"/>
                <a:ea typeface="CIDFont+F3"/>
                <a:cs typeface="Times New Roman" panose="02020603050405020304" pitchFamily="18" charset="0"/>
              </a:rPr>
              <a:t>1. Chuyển hoá năng lượng</a:t>
            </a:r>
            <a:endParaRPr lang="vi-VN" sz="2800" b="1">
              <a:solidFill>
                <a:srgbClr val="FF0000"/>
              </a:solidFill>
              <a:latin typeface="Times New Roman" panose="02020603050405020304" pitchFamily="18" charset="0"/>
              <a:ea typeface="Times New Roman" panose="02020603050405020304" pitchFamily="18" charset="0"/>
            </a:endParaRPr>
          </a:p>
        </p:txBody>
      </p:sp>
      <p:pic>
        <p:nvPicPr>
          <p:cNvPr id="26" name="Picture 25"/>
          <p:cNvPicPr>
            <a:picLocks noChangeAspect="1"/>
          </p:cNvPicPr>
          <p:nvPr/>
        </p:nvPicPr>
        <p:blipFill>
          <a:blip r:embed="rId3"/>
          <a:stretch>
            <a:fillRect/>
          </a:stretch>
        </p:blipFill>
        <p:spPr>
          <a:xfrm>
            <a:off x="-45911" y="264263"/>
            <a:ext cx="1079086" cy="719390"/>
          </a:xfrm>
          <a:prstGeom prst="rect">
            <a:avLst/>
          </a:prstGeom>
        </p:spPr>
      </p:pic>
      <p:sp>
        <p:nvSpPr>
          <p:cNvPr id="31" name="Rectangle 30"/>
          <p:cNvSpPr/>
          <p:nvPr/>
        </p:nvSpPr>
        <p:spPr>
          <a:xfrm>
            <a:off x="492737" y="881888"/>
            <a:ext cx="8045017" cy="3970318"/>
          </a:xfrm>
          <a:prstGeom prst="rect">
            <a:avLst/>
          </a:prstGeom>
        </p:spPr>
        <p:txBody>
          <a:bodyPr wrap="square">
            <a:spAutoFit/>
          </a:bodyPr>
          <a:lstStyle/>
          <a:p>
            <a:pPr marL="30480" marR="30480" algn="just"/>
            <a:r>
              <a:rPr lang="vi-VN" sz="2800">
                <a:solidFill>
                  <a:prstClr val="black"/>
                </a:solidFill>
                <a:latin typeface="Times New Roman" panose="02020603050405020304" pitchFamily="18" charset="0"/>
                <a:ea typeface="Times New Roman" panose="02020603050405020304" pitchFamily="18" charset="0"/>
                <a:cs typeface="Times New Roman" panose="02020603050405020304" pitchFamily="18" charset="0"/>
              </a:rPr>
              <a:t>+  Năng lượng âm: chuông, loa, tiếng nói,…</a:t>
            </a:r>
            <a:endParaRPr lang="vi-VN" sz="2800">
              <a:solidFill>
                <a:prstClr val="black"/>
              </a:solidFill>
              <a:latin typeface="Times New Roman" panose="02020603050405020304" pitchFamily="18" charset="0"/>
              <a:ea typeface="Times New Roman" panose="02020603050405020304" pitchFamily="18" charset="0"/>
            </a:endParaRPr>
          </a:p>
          <a:p>
            <a:pPr marL="30480" marR="30480" algn="just"/>
            <a:r>
              <a:rPr lang="vi-VN" sz="2800">
                <a:solidFill>
                  <a:prstClr val="black"/>
                </a:solidFill>
                <a:latin typeface="Times New Roman" panose="02020603050405020304" pitchFamily="18" charset="0"/>
                <a:ea typeface="Times New Roman" panose="02020603050405020304" pitchFamily="18" charset="0"/>
                <a:cs typeface="Times New Roman" panose="02020603050405020304" pitchFamily="18" charset="0"/>
              </a:rPr>
              <a:t>+ Năng lượng nhiệt (nhiệt năng): Mặt Trời, bếp gas, bóng đèn sợi đốt,…</a:t>
            </a:r>
            <a:endParaRPr lang="vi-VN" sz="2800">
              <a:solidFill>
                <a:prstClr val="black"/>
              </a:solidFill>
              <a:latin typeface="Times New Roman" panose="02020603050405020304" pitchFamily="18" charset="0"/>
              <a:ea typeface="Times New Roman" panose="02020603050405020304" pitchFamily="18" charset="0"/>
            </a:endParaRPr>
          </a:p>
          <a:p>
            <a:pPr marL="30480" marR="30480" algn="just"/>
            <a:r>
              <a:rPr lang="vi-VN" sz="2800">
                <a:solidFill>
                  <a:prstClr val="black"/>
                </a:solidFill>
                <a:latin typeface="Times New Roman" panose="02020603050405020304" pitchFamily="18" charset="0"/>
                <a:ea typeface="Times New Roman" panose="02020603050405020304" pitchFamily="18" charset="0"/>
                <a:cs typeface="Times New Roman" panose="02020603050405020304" pitchFamily="18" charset="0"/>
              </a:rPr>
              <a:t>- Ví dụ năng lượng chuyển hóa từ vật này sang vật khác:</a:t>
            </a:r>
            <a:r>
              <a:rPr lang="en-US" sz="2800">
                <a:solidFill>
                  <a:prstClr val="black"/>
                </a:solidFill>
                <a:latin typeface="Times New Roman" panose="02020603050405020304" pitchFamily="18" charset="0"/>
                <a:ea typeface="Times New Roman" panose="02020603050405020304" pitchFamily="18" charset="0"/>
              </a:rPr>
              <a:t>Pin Mặt Trời chuyển hóa năng lượng ánh sáng từ Mặt Trời thành năng lượng điện, điện năng biến đổi thành các dạng năng lượng khác như quang năng (bóng đèn), nhiệt năng (nồi cơm điện), … trong các thiết bị để phục vụ nhu cầu cuộc sống.</a:t>
            </a:r>
            <a:endParaRPr lang="vi-VN" sz="2800">
              <a:solidFill>
                <a:prstClr val="black"/>
              </a:solidFill>
              <a:latin typeface="Times New Roman" panose="02020603050405020304" pitchFamily="18" charset="0"/>
            </a:endParaRPr>
          </a:p>
        </p:txBody>
      </p:sp>
    </p:spTree>
    <p:custDataLst>
      <p:tags r:id="rId1"/>
    </p:custDataLst>
    <p:extLst>
      <p:ext uri="{BB962C8B-B14F-4D97-AF65-F5344CB8AC3E}">
        <p14:creationId xmlns:p14="http://schemas.microsoft.com/office/powerpoint/2010/main" val="328850619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9"/>
                                        </p:tgtEl>
                                      </p:cBhvr>
                                      <p:by x="150000" y="150000"/>
                                    </p:animScale>
                                  </p:childTnLst>
                                </p:cTn>
                              </p:par>
                              <p:par>
                                <p:cTn id="7" presetID="6" presetClass="emph" presetSubtype="0" repeatCount="indefinite" fill="hold" nodeType="withEffect">
                                  <p:stCondLst>
                                    <p:cond delay="0"/>
                                  </p:stCondLst>
                                  <p:childTnLst>
                                    <p:animScale>
                                      <p:cBhvr>
                                        <p:cTn id="8" dur="1000" fill="hold"/>
                                        <p:tgtEl>
                                          <p:spTgt spid="28"/>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23"/>
                                        </p:tgtEl>
                                      </p:cBhvr>
                                      <p:by x="150000" y="150000"/>
                                    </p:animScale>
                                  </p:childTnLst>
                                </p:cTn>
                              </p:par>
                              <p:par>
                                <p:cTn id="11" presetID="6" presetClass="emph" presetSubtype="0" repeatCount="indefinite" fill="hold" grpId="0" nodeType="withEffect">
                                  <p:stCondLst>
                                    <p:cond delay="0"/>
                                  </p:stCondLst>
                                  <p:childTnLst>
                                    <p:animScale>
                                      <p:cBhvr>
                                        <p:cTn id="12" dur="1000" fill="hold"/>
                                        <p:tgtEl>
                                          <p:spTgt spid="27"/>
                                        </p:tgtEl>
                                      </p:cBhvr>
                                      <p:by x="150000" y="150000"/>
                                    </p:animScale>
                                  </p:childTnLst>
                                </p:cTn>
                              </p:par>
                              <p:par>
                                <p:cTn id="13" presetID="6" presetClass="emph" presetSubtype="0" repeatCount="indefinite" fill="hold" nodeType="withEffect">
                                  <p:stCondLst>
                                    <p:cond delay="0"/>
                                  </p:stCondLst>
                                  <p:childTnLst>
                                    <p:animScale>
                                      <p:cBhvr>
                                        <p:cTn id="14" dur="1000" fill="hold"/>
                                        <p:tgtEl>
                                          <p:spTgt spid="12"/>
                                        </p:tgtEl>
                                      </p:cBhvr>
                                      <p:by x="150000" y="150000"/>
                                    </p:animScale>
                                  </p:childTnLst>
                                </p:cTn>
                              </p:par>
                              <p:par>
                                <p:cTn id="15" presetID="16" presetClass="entr" presetSubtype="21" fill="hold" grpId="0" nodeType="withEffect">
                                  <p:stCondLst>
                                    <p:cond delay="0"/>
                                  </p:stCondLst>
                                  <p:childTnLst>
                                    <p:set>
                                      <p:cBhvr>
                                        <p:cTn id="16" dur="1" fill="hold">
                                          <p:stCondLst>
                                            <p:cond delay="0"/>
                                          </p:stCondLst>
                                        </p:cTn>
                                        <p:tgtEl>
                                          <p:spTgt spid="7"/>
                                        </p:tgtEl>
                                        <p:attrNameLst>
                                          <p:attrName>style.visibility</p:attrName>
                                        </p:attrNameLst>
                                      </p:cBhvr>
                                      <p:to>
                                        <p:strVal val="visible"/>
                                      </p:to>
                                    </p:set>
                                    <p:animEffect transition="in" filter="barn(inVertical)">
                                      <p:cBhvr>
                                        <p:cTn id="17" dur="500"/>
                                        <p:tgtEl>
                                          <p:spTgt spid="7"/>
                                        </p:tgtEl>
                                      </p:cBhvr>
                                    </p:animEffect>
                                  </p:childTnLst>
                                </p:cTn>
                              </p:par>
                            </p:childTnLst>
                          </p:cTn>
                        </p:par>
                      </p:childTnLst>
                    </p:cTn>
                  </p:par>
                  <p:par>
                    <p:cTn id="18" fill="hold">
                      <p:stCondLst>
                        <p:cond delay="indefinite"/>
                      </p:stCondLst>
                      <p:childTnLst>
                        <p:par>
                          <p:cTn id="19" fill="hold">
                            <p:stCondLst>
                              <p:cond delay="0"/>
                            </p:stCondLst>
                            <p:childTnLst>
                              <p:par>
                                <p:cTn id="20" presetID="16" presetClass="entr" presetSubtype="21" fill="hold" grpId="0" nodeType="clickEffect">
                                  <p:stCondLst>
                                    <p:cond delay="0"/>
                                  </p:stCondLst>
                                  <p:childTnLst>
                                    <p:set>
                                      <p:cBhvr>
                                        <p:cTn id="21" dur="1" fill="hold">
                                          <p:stCondLst>
                                            <p:cond delay="0"/>
                                          </p:stCondLst>
                                        </p:cTn>
                                        <p:tgtEl>
                                          <p:spTgt spid="31"/>
                                        </p:tgtEl>
                                        <p:attrNameLst>
                                          <p:attrName>style.visibility</p:attrName>
                                        </p:attrNameLst>
                                      </p:cBhvr>
                                      <p:to>
                                        <p:strVal val="visible"/>
                                      </p:to>
                                    </p:set>
                                    <p:animEffect transition="in" filter="barn(inVertical)">
                                      <p:cBhvr>
                                        <p:cTn id="22" dur="500"/>
                                        <p:tgtEl>
                                          <p:spTgt spid="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27" grpId="0" animBg="1"/>
      <p:bldP spid="31" grpId="0"/>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Google Shape;1765;p26">
            <a:extLst>
              <a:ext uri="{FF2B5EF4-FFF2-40B4-BE49-F238E27FC236}">
                <a16:creationId xmlns:a16="http://schemas.microsoft.com/office/drawing/2014/main" id="{1A379531-265B-4DE8-864F-72EBFAADF1F7}"/>
              </a:ext>
            </a:extLst>
          </p:cNvPr>
          <p:cNvSpPr/>
          <p:nvPr/>
        </p:nvSpPr>
        <p:spPr>
          <a:xfrm rot="126755">
            <a:off x="1419662" y="386260"/>
            <a:ext cx="6318038" cy="1516458"/>
          </a:xfrm>
          <a:prstGeom prst="rect">
            <a:avLst/>
          </a:prstGeom>
          <a:solidFill>
            <a:schemeClr val="accent2">
              <a:lumMod val="40000"/>
              <a:lumOff val="60000"/>
            </a:schemeClr>
          </a:solidFill>
          <a:ln>
            <a:noFill/>
          </a:ln>
        </p:spPr>
        <p:txBody>
          <a:bodyPr spcFirstLastPara="1" wrap="square" lIns="68569" tIns="68569" rIns="68569" bIns="68569" anchor="ctr" anchorCtr="0">
            <a:noAutofit/>
          </a:bodyPr>
          <a:lstStyle/>
          <a:p>
            <a:endParaRPr sz="375" dirty="0">
              <a:solidFill>
                <a:prstClr val="black"/>
              </a:solidFill>
              <a:latin typeface="Times New Roman" panose="02020603050405020304" pitchFamily="18" charset="0"/>
            </a:endParaRPr>
          </a:p>
        </p:txBody>
      </p:sp>
      <p:sp>
        <p:nvSpPr>
          <p:cNvPr id="6" name="Google Shape;1766;p26">
            <a:extLst>
              <a:ext uri="{FF2B5EF4-FFF2-40B4-BE49-F238E27FC236}">
                <a16:creationId xmlns:a16="http://schemas.microsoft.com/office/drawing/2014/main" id="{8CDA747D-9A2B-42CA-988B-EF6F49C769C7}"/>
              </a:ext>
            </a:extLst>
          </p:cNvPr>
          <p:cNvSpPr/>
          <p:nvPr/>
        </p:nvSpPr>
        <p:spPr>
          <a:xfrm rot="21464125">
            <a:off x="923978" y="408295"/>
            <a:ext cx="963023" cy="10026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3">
              <a:lumMod val="75000"/>
            </a:schemeClr>
          </a:solidFill>
          <a:ln>
            <a:noFill/>
          </a:ln>
        </p:spPr>
        <p:txBody>
          <a:bodyPr spcFirstLastPara="1" wrap="square" lIns="68569" tIns="68569" rIns="68569" bIns="68569" anchor="ctr" anchorCtr="0">
            <a:noAutofit/>
          </a:bodyPr>
          <a:lstStyle/>
          <a:p>
            <a:endParaRPr sz="375">
              <a:solidFill>
                <a:prstClr val="black"/>
              </a:solidFill>
              <a:latin typeface="Times New Roman" panose="02020603050405020304" pitchFamily="18" charset="0"/>
            </a:endParaRPr>
          </a:p>
        </p:txBody>
      </p:sp>
      <p:sp>
        <p:nvSpPr>
          <p:cNvPr id="7" name="Google Shape;1767;p26">
            <a:extLst>
              <a:ext uri="{FF2B5EF4-FFF2-40B4-BE49-F238E27FC236}">
                <a16:creationId xmlns:a16="http://schemas.microsoft.com/office/drawing/2014/main" id="{FF70B85D-AC43-4F3A-94A0-B4BADDF56878}"/>
              </a:ext>
            </a:extLst>
          </p:cNvPr>
          <p:cNvSpPr/>
          <p:nvPr/>
        </p:nvSpPr>
        <p:spPr>
          <a:xfrm rot="4829593">
            <a:off x="6871706" y="614450"/>
            <a:ext cx="1160231" cy="832158"/>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92D050"/>
          </a:solidFill>
          <a:ln>
            <a:noFill/>
          </a:ln>
        </p:spPr>
        <p:txBody>
          <a:bodyPr spcFirstLastPara="1" wrap="square" lIns="68569" tIns="68569" rIns="68569" bIns="68569" anchor="ctr" anchorCtr="0">
            <a:noAutofit/>
          </a:bodyPr>
          <a:lstStyle/>
          <a:p>
            <a:endParaRPr sz="375">
              <a:solidFill>
                <a:prstClr val="black"/>
              </a:solidFill>
              <a:latin typeface="Times New Roman" panose="02020603050405020304" pitchFamily="18" charset="0"/>
            </a:endParaRPr>
          </a:p>
        </p:txBody>
      </p:sp>
      <p:grpSp>
        <p:nvGrpSpPr>
          <p:cNvPr id="9" name="Google Shape;211;p3">
            <a:extLst>
              <a:ext uri="{FF2B5EF4-FFF2-40B4-BE49-F238E27FC236}">
                <a16:creationId xmlns:a16="http://schemas.microsoft.com/office/drawing/2014/main" id="{648E9DE7-A2F2-4E9E-B789-80D0AE258E59}"/>
              </a:ext>
            </a:extLst>
          </p:cNvPr>
          <p:cNvGrpSpPr/>
          <p:nvPr/>
        </p:nvGrpSpPr>
        <p:grpSpPr>
          <a:xfrm>
            <a:off x="901675" y="67351"/>
            <a:ext cx="333206" cy="298894"/>
            <a:chOff x="2495125" y="2142250"/>
            <a:chExt cx="444275" cy="398525"/>
          </a:xfrm>
        </p:grpSpPr>
        <p:sp>
          <p:nvSpPr>
            <p:cNvPr id="10" name="Google Shape;212;p3">
              <a:extLst>
                <a:ext uri="{FF2B5EF4-FFF2-40B4-BE49-F238E27FC236}">
                  <a16:creationId xmlns:a16="http://schemas.microsoft.com/office/drawing/2014/main" id="{9D9A6D16-3090-4587-ADE5-287D855E21EB}"/>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68569" tIns="68569" rIns="68569" bIns="68569" anchor="ctr" anchorCtr="0">
              <a:noAutofit/>
            </a:bodyPr>
            <a:lstStyle/>
            <a:p>
              <a:endParaRPr sz="1350" dirty="0">
                <a:solidFill>
                  <a:prstClr val="black"/>
                </a:solidFill>
                <a:latin typeface="Times New Roman" panose="02020603050405020304" pitchFamily="18" charset="0"/>
              </a:endParaRPr>
            </a:p>
          </p:txBody>
        </p:sp>
        <p:sp>
          <p:nvSpPr>
            <p:cNvPr id="11" name="Google Shape;213;p3">
              <a:extLst>
                <a:ext uri="{FF2B5EF4-FFF2-40B4-BE49-F238E27FC236}">
                  <a16:creationId xmlns:a16="http://schemas.microsoft.com/office/drawing/2014/main" id="{5F956386-136D-49E9-AE42-0A805EC7EC9B}"/>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grpSp>
      <p:grpSp>
        <p:nvGrpSpPr>
          <p:cNvPr id="12" name="Google Shape;214;p3">
            <a:extLst>
              <a:ext uri="{FF2B5EF4-FFF2-40B4-BE49-F238E27FC236}">
                <a16:creationId xmlns:a16="http://schemas.microsoft.com/office/drawing/2014/main" id="{102A82DF-00CF-4004-9BF3-0112E17089FB}"/>
              </a:ext>
            </a:extLst>
          </p:cNvPr>
          <p:cNvGrpSpPr/>
          <p:nvPr/>
        </p:nvGrpSpPr>
        <p:grpSpPr>
          <a:xfrm>
            <a:off x="8124125" y="3665476"/>
            <a:ext cx="218531" cy="211031"/>
            <a:chOff x="3243875" y="2372825"/>
            <a:chExt cx="291375" cy="281375"/>
          </a:xfrm>
        </p:grpSpPr>
        <p:sp>
          <p:nvSpPr>
            <p:cNvPr id="13" name="Google Shape;215;p3">
              <a:extLst>
                <a:ext uri="{FF2B5EF4-FFF2-40B4-BE49-F238E27FC236}">
                  <a16:creationId xmlns:a16="http://schemas.microsoft.com/office/drawing/2014/main" id="{F096BDAB-D775-4B1B-8D0F-C638B52C2A75}"/>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4" name="Google Shape;216;p3">
              <a:extLst>
                <a:ext uri="{FF2B5EF4-FFF2-40B4-BE49-F238E27FC236}">
                  <a16:creationId xmlns:a16="http://schemas.microsoft.com/office/drawing/2014/main" id="{FC3B66ED-B1FD-4203-8394-9F2AFA412880}"/>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5" name="Google Shape;217;p3">
              <a:extLst>
                <a:ext uri="{FF2B5EF4-FFF2-40B4-BE49-F238E27FC236}">
                  <a16:creationId xmlns:a16="http://schemas.microsoft.com/office/drawing/2014/main" id="{254DCD1F-4A69-4180-B3B4-399298C2ADAD}"/>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6" name="Google Shape;218;p3">
              <a:extLst>
                <a:ext uri="{FF2B5EF4-FFF2-40B4-BE49-F238E27FC236}">
                  <a16:creationId xmlns:a16="http://schemas.microsoft.com/office/drawing/2014/main" id="{6E614D8E-D864-479A-90EC-B03D7178D21B}"/>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7" name="Google Shape;219;p3">
              <a:extLst>
                <a:ext uri="{FF2B5EF4-FFF2-40B4-BE49-F238E27FC236}">
                  <a16:creationId xmlns:a16="http://schemas.microsoft.com/office/drawing/2014/main" id="{A13BA238-ECB5-430F-B5DF-CCE35039B39C}"/>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8" name="Google Shape;220;p3">
              <a:extLst>
                <a:ext uri="{FF2B5EF4-FFF2-40B4-BE49-F238E27FC236}">
                  <a16:creationId xmlns:a16="http://schemas.microsoft.com/office/drawing/2014/main" id="{ABA7282B-E0EC-49EC-AC4F-4FB8D1783A50}"/>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9" name="Google Shape;221;p3">
              <a:extLst>
                <a:ext uri="{FF2B5EF4-FFF2-40B4-BE49-F238E27FC236}">
                  <a16:creationId xmlns:a16="http://schemas.microsoft.com/office/drawing/2014/main" id="{20D2900C-17A1-4063-B5FB-B75F4DAD8E39}"/>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68569" tIns="68569" rIns="68569" bIns="68569" anchor="ctr" anchorCtr="0">
              <a:noAutofit/>
            </a:bodyPr>
            <a:lstStyle/>
            <a:p>
              <a:endParaRPr sz="1350" dirty="0">
                <a:solidFill>
                  <a:prstClr val="black"/>
                </a:solidFill>
                <a:latin typeface="Times New Roman" panose="02020603050405020304" pitchFamily="18" charset="0"/>
              </a:endParaRPr>
            </a:p>
          </p:txBody>
        </p:sp>
        <p:sp>
          <p:nvSpPr>
            <p:cNvPr id="20" name="Google Shape;222;p3">
              <a:extLst>
                <a:ext uri="{FF2B5EF4-FFF2-40B4-BE49-F238E27FC236}">
                  <a16:creationId xmlns:a16="http://schemas.microsoft.com/office/drawing/2014/main" id="{48084099-3DE7-46F8-9767-1D205AD56FC7}"/>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21" name="Google Shape;223;p3">
              <a:extLst>
                <a:ext uri="{FF2B5EF4-FFF2-40B4-BE49-F238E27FC236}">
                  <a16:creationId xmlns:a16="http://schemas.microsoft.com/office/drawing/2014/main" id="{083A1912-2219-4A98-BD7D-D9782915DF81}"/>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22" name="Google Shape;224;p3">
              <a:extLst>
                <a:ext uri="{FF2B5EF4-FFF2-40B4-BE49-F238E27FC236}">
                  <a16:creationId xmlns:a16="http://schemas.microsoft.com/office/drawing/2014/main" id="{A148B64D-9C62-40A3-B5C6-99BB5E136471}"/>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grpSp>
      <p:grpSp>
        <p:nvGrpSpPr>
          <p:cNvPr id="23" name="Google Shape;225;p3">
            <a:extLst>
              <a:ext uri="{FF2B5EF4-FFF2-40B4-BE49-F238E27FC236}">
                <a16:creationId xmlns:a16="http://schemas.microsoft.com/office/drawing/2014/main" id="{B0593916-936C-458A-A49C-0F2C3F2DB45B}"/>
              </a:ext>
            </a:extLst>
          </p:cNvPr>
          <p:cNvGrpSpPr/>
          <p:nvPr/>
        </p:nvGrpSpPr>
        <p:grpSpPr>
          <a:xfrm>
            <a:off x="8212961" y="-583311"/>
            <a:ext cx="125006" cy="126431"/>
            <a:chOff x="4954425" y="2036375"/>
            <a:chExt cx="166675" cy="168575"/>
          </a:xfrm>
        </p:grpSpPr>
        <p:sp>
          <p:nvSpPr>
            <p:cNvPr id="24" name="Google Shape;226;p3">
              <a:extLst>
                <a:ext uri="{FF2B5EF4-FFF2-40B4-BE49-F238E27FC236}">
                  <a16:creationId xmlns:a16="http://schemas.microsoft.com/office/drawing/2014/main" id="{CBB9C158-3CA6-45D7-932E-2664ED5B867D}"/>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25" name="Google Shape;227;p3">
              <a:extLst>
                <a:ext uri="{FF2B5EF4-FFF2-40B4-BE49-F238E27FC236}">
                  <a16:creationId xmlns:a16="http://schemas.microsoft.com/office/drawing/2014/main" id="{0559FDE8-344E-42DF-A2E5-10C16465DC59}"/>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grpSp>
      <p:sp>
        <p:nvSpPr>
          <p:cNvPr id="27" name="Google Shape;229;p3">
            <a:extLst>
              <a:ext uri="{FF2B5EF4-FFF2-40B4-BE49-F238E27FC236}">
                <a16:creationId xmlns:a16="http://schemas.microsoft.com/office/drawing/2014/main" id="{2CA8861A-0960-4822-8EC7-DCD49F69BE9C}"/>
              </a:ext>
            </a:extLst>
          </p:cNvPr>
          <p:cNvSpPr/>
          <p:nvPr/>
        </p:nvSpPr>
        <p:spPr>
          <a:xfrm>
            <a:off x="7514108" y="1797735"/>
            <a:ext cx="65250" cy="46444"/>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grpSp>
        <p:nvGrpSpPr>
          <p:cNvPr id="28" name="Google Shape;230;p3">
            <a:extLst>
              <a:ext uri="{FF2B5EF4-FFF2-40B4-BE49-F238E27FC236}">
                <a16:creationId xmlns:a16="http://schemas.microsoft.com/office/drawing/2014/main" id="{FF95A791-D863-49BE-9455-DE402BB65FD9}"/>
              </a:ext>
            </a:extLst>
          </p:cNvPr>
          <p:cNvGrpSpPr/>
          <p:nvPr/>
        </p:nvGrpSpPr>
        <p:grpSpPr>
          <a:xfrm>
            <a:off x="1159389" y="4042617"/>
            <a:ext cx="125006" cy="126431"/>
            <a:chOff x="4954425" y="2036375"/>
            <a:chExt cx="166675" cy="168575"/>
          </a:xfrm>
        </p:grpSpPr>
        <p:sp>
          <p:nvSpPr>
            <p:cNvPr id="29" name="Google Shape;231;p3">
              <a:extLst>
                <a:ext uri="{FF2B5EF4-FFF2-40B4-BE49-F238E27FC236}">
                  <a16:creationId xmlns:a16="http://schemas.microsoft.com/office/drawing/2014/main" id="{52FF443F-7564-41AB-BA87-7FC3D25473B3}"/>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30" name="Google Shape;232;p3">
              <a:extLst>
                <a:ext uri="{FF2B5EF4-FFF2-40B4-BE49-F238E27FC236}">
                  <a16:creationId xmlns:a16="http://schemas.microsoft.com/office/drawing/2014/main" id="{2865EA98-F102-47F4-8E65-1ACBB21114B9}"/>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grpSp>
      <p:sp>
        <p:nvSpPr>
          <p:cNvPr id="2" name="TextBox 1">
            <a:extLst>
              <a:ext uri="{FF2B5EF4-FFF2-40B4-BE49-F238E27FC236}">
                <a16:creationId xmlns:a16="http://schemas.microsoft.com/office/drawing/2014/main" id="{FDA6E615-AE64-012D-3A8E-194C6EF96713}"/>
              </a:ext>
            </a:extLst>
          </p:cNvPr>
          <p:cNvSpPr txBox="1"/>
          <p:nvPr/>
        </p:nvSpPr>
        <p:spPr>
          <a:xfrm>
            <a:off x="794935" y="363862"/>
            <a:ext cx="6656886" cy="1307537"/>
          </a:xfrm>
          <a:prstGeom prst="rect">
            <a:avLst/>
          </a:prstGeom>
          <a:noFill/>
        </p:spPr>
        <p:txBody>
          <a:bodyPr wrap="square" rtlCol="0">
            <a:spAutoFit/>
          </a:bodyPr>
          <a:lstStyle/>
          <a:p>
            <a:pPr algn="ctr">
              <a:lnSpc>
                <a:spcPct val="150000"/>
              </a:lnSpc>
            </a:pPr>
            <a:r>
              <a:rPr lang="vi-VN" sz="2800" dirty="0">
                <a:solidFill>
                  <a:srgbClr val="75BDA7">
                    <a:lumMod val="50000"/>
                  </a:srgbClr>
                </a:solidFill>
                <a:latin typeface="Times New Roman" panose="02020603050405020304" pitchFamily="18" charset="0"/>
                <a:cs typeface="Times New Roman" panose="02020603050405020304" pitchFamily="18" charset="0"/>
              </a:rPr>
              <a:t>	</a:t>
            </a:r>
            <a:r>
              <a:rPr lang="vi-VN" sz="2800" dirty="0">
                <a:latin typeface="Times New Roman" panose="02020603050405020304" pitchFamily="18" charset="0"/>
                <a:cs typeface="Times New Roman" panose="02020603050405020304" pitchFamily="18" charset="0"/>
              </a:rPr>
              <a:t>NHIỆM VỤ 2. ĐO CƯỜNG ĐỘ DÒNG ĐIỆN</a:t>
            </a:r>
          </a:p>
        </p:txBody>
      </p:sp>
      <p:sp>
        <p:nvSpPr>
          <p:cNvPr id="4" name="TextBox 3">
            <a:extLst>
              <a:ext uri="{FF2B5EF4-FFF2-40B4-BE49-F238E27FC236}">
                <a16:creationId xmlns:a16="http://schemas.microsoft.com/office/drawing/2014/main" id="{94C0ADD3-8CBA-8A42-8445-9AE413FE61CA}"/>
              </a:ext>
            </a:extLst>
          </p:cNvPr>
          <p:cNvSpPr txBox="1"/>
          <p:nvPr/>
        </p:nvSpPr>
        <p:spPr>
          <a:xfrm>
            <a:off x="859175" y="1733437"/>
            <a:ext cx="7245550" cy="3323987"/>
          </a:xfrm>
          <a:prstGeom prst="rect">
            <a:avLst/>
          </a:prstGeom>
          <a:noFill/>
        </p:spPr>
        <p:txBody>
          <a:bodyPr wrap="square">
            <a:spAutoFit/>
          </a:bodyPr>
          <a:lstStyle/>
          <a:p>
            <a:pPr>
              <a:lnSpc>
                <a:spcPct val="150000"/>
              </a:lnSpc>
            </a:pPr>
            <a:r>
              <a:rPr lang="vi-VN" sz="2800" b="1" dirty="0">
                <a:solidFill>
                  <a:srgbClr val="EF387A"/>
                </a:solidFill>
                <a:latin typeface="Times New Roman" panose="02020603050405020304" pitchFamily="18" charset="0"/>
                <a:cs typeface="Times New Roman" panose="02020603050405020304" pitchFamily="18" charset="0"/>
              </a:rPr>
              <a:t>Yêu cầu </a:t>
            </a:r>
            <a:endParaRPr lang="vi-VN" sz="2800" dirty="0">
              <a:solidFill>
                <a:prstClr val="black"/>
              </a:solidFill>
              <a:latin typeface="Times New Roman" panose="02020603050405020304" pitchFamily="18" charset="0"/>
              <a:cs typeface="Times New Roman" panose="02020603050405020304" pitchFamily="18" charset="0"/>
            </a:endParaRPr>
          </a:p>
          <a:p>
            <a:pPr>
              <a:lnSpc>
                <a:spcPct val="150000"/>
              </a:lnSpc>
            </a:pPr>
            <a:r>
              <a:rPr lang="vi-VN" sz="2800" dirty="0">
                <a:solidFill>
                  <a:srgbClr val="231F20"/>
                </a:solidFill>
                <a:latin typeface="Times New Roman" panose="02020603050405020304" pitchFamily="18" charset="0"/>
                <a:cs typeface="Times New Roman" panose="02020603050405020304" pitchFamily="18" charset="0"/>
              </a:rPr>
              <a:t>Sử dụng phần mềm thí nghiệm ảo lắp ráp mạch điện một chiều. Giải quyết vấn đề đo </a:t>
            </a:r>
            <a:endParaRPr lang="vi-VN" sz="2800" dirty="0">
              <a:solidFill>
                <a:prstClr val="black"/>
              </a:solidFill>
              <a:latin typeface="Times New Roman" panose="02020603050405020304" pitchFamily="18" charset="0"/>
              <a:cs typeface="Times New Roman" panose="02020603050405020304" pitchFamily="18" charset="0"/>
            </a:endParaRPr>
          </a:p>
          <a:p>
            <a:pPr>
              <a:lnSpc>
                <a:spcPct val="150000"/>
              </a:lnSpc>
            </a:pPr>
            <a:r>
              <a:rPr lang="vi-VN" sz="2800" dirty="0">
                <a:solidFill>
                  <a:srgbClr val="231F20"/>
                </a:solidFill>
                <a:latin typeface="Times New Roman" panose="02020603050405020304" pitchFamily="18" charset="0"/>
                <a:cs typeface="Times New Roman" panose="02020603050405020304" pitchFamily="18" charset="0"/>
              </a:rPr>
              <a:t>cường độ dòng điện đi qua một điện trở, chẳng hạn một bóng đèn. </a:t>
            </a:r>
            <a:endParaRPr lang="en-US" sz="2800" dirty="0">
              <a:solidFill>
                <a:prstClr val="black"/>
              </a:solidFill>
              <a:latin typeface="Times New Roman" panose="02020603050405020304" pitchFamily="18" charset="0"/>
              <a:cs typeface="Times New Roman" panose="02020603050405020304" pitchFamily="18" charset="0"/>
            </a:endParaRPr>
          </a:p>
        </p:txBody>
      </p:sp>
    </p:spTree>
    <p:custDataLst>
      <p:tags r:id="rId1"/>
    </p:custDataLst>
    <p:extLst>
      <p:ext uri="{BB962C8B-B14F-4D97-AF65-F5344CB8AC3E}">
        <p14:creationId xmlns:p14="http://schemas.microsoft.com/office/powerpoint/2010/main" val="132420144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9"/>
                                        </p:tgtEl>
                                      </p:cBhvr>
                                      <p:by x="150000" y="150000"/>
                                    </p:animScale>
                                  </p:childTnLst>
                                </p:cTn>
                              </p:par>
                              <p:par>
                                <p:cTn id="7" presetID="6" presetClass="emph" presetSubtype="0" repeatCount="indefinite" fill="hold" nodeType="withEffect">
                                  <p:stCondLst>
                                    <p:cond delay="0"/>
                                  </p:stCondLst>
                                  <p:childTnLst>
                                    <p:animScale>
                                      <p:cBhvr>
                                        <p:cTn id="8" dur="1000" fill="hold"/>
                                        <p:tgtEl>
                                          <p:spTgt spid="28"/>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23"/>
                                        </p:tgtEl>
                                      </p:cBhvr>
                                      <p:by x="150000" y="150000"/>
                                    </p:animScale>
                                  </p:childTnLst>
                                </p:cTn>
                              </p:par>
                              <p:par>
                                <p:cTn id="11" presetID="6" presetClass="emph" presetSubtype="0" repeatCount="indefinite" fill="hold" grpId="0" nodeType="withEffect">
                                  <p:stCondLst>
                                    <p:cond delay="0"/>
                                  </p:stCondLst>
                                  <p:childTnLst>
                                    <p:animScale>
                                      <p:cBhvr>
                                        <p:cTn id="12" dur="1000" fill="hold"/>
                                        <p:tgtEl>
                                          <p:spTgt spid="27"/>
                                        </p:tgtEl>
                                      </p:cBhvr>
                                      <p:by x="150000" y="150000"/>
                                    </p:animScale>
                                  </p:childTnLst>
                                </p:cTn>
                              </p:par>
                              <p:par>
                                <p:cTn id="13" presetID="6" presetClass="emph" presetSubtype="0" repeatCount="indefinite" fill="hold" nodeType="withEffect">
                                  <p:stCondLst>
                                    <p:cond delay="0"/>
                                  </p:stCondLst>
                                  <p:childTnLst>
                                    <p:animScale>
                                      <p:cBhvr>
                                        <p:cTn id="14" dur="1000" fill="hold"/>
                                        <p:tgtEl>
                                          <p:spTgt spid="12"/>
                                        </p:tgtEl>
                                      </p:cBhvr>
                                      <p:by x="150000" y="150000"/>
                                    </p:animScale>
                                  </p:childTnLst>
                                </p:cTn>
                              </p:par>
                              <p:par>
                                <p:cTn id="15" presetID="16" presetClass="entr" presetSubtype="21" fill="hold" grpId="0" nodeType="withEffect">
                                  <p:stCondLst>
                                    <p:cond delay="0"/>
                                  </p:stCondLst>
                                  <p:childTnLst>
                                    <p:set>
                                      <p:cBhvr>
                                        <p:cTn id="16" dur="1" fill="hold">
                                          <p:stCondLst>
                                            <p:cond delay="0"/>
                                          </p:stCondLst>
                                        </p:cTn>
                                        <p:tgtEl>
                                          <p:spTgt spid="6"/>
                                        </p:tgtEl>
                                        <p:attrNameLst>
                                          <p:attrName>style.visibility</p:attrName>
                                        </p:attrNameLst>
                                      </p:cBhvr>
                                      <p:to>
                                        <p:strVal val="visible"/>
                                      </p:to>
                                    </p:set>
                                    <p:animEffect transition="in" filter="barn(inVertical)">
                                      <p:cBhvr>
                                        <p:cTn id="17" dur="500"/>
                                        <p:tgtEl>
                                          <p:spTgt spid="6"/>
                                        </p:tgtEl>
                                      </p:cBhvr>
                                    </p:animEffect>
                                  </p:childTnLst>
                                </p:cTn>
                              </p:par>
                              <p:par>
                                <p:cTn id="18" presetID="16" presetClass="entr" presetSubtype="21" fill="hold" grpId="0" nodeType="withEffect">
                                  <p:stCondLst>
                                    <p:cond delay="0"/>
                                  </p:stCondLst>
                                  <p:childTnLst>
                                    <p:set>
                                      <p:cBhvr>
                                        <p:cTn id="19" dur="1" fill="hold">
                                          <p:stCondLst>
                                            <p:cond delay="0"/>
                                          </p:stCondLst>
                                        </p:cTn>
                                        <p:tgtEl>
                                          <p:spTgt spid="7"/>
                                        </p:tgtEl>
                                        <p:attrNameLst>
                                          <p:attrName>style.visibility</p:attrName>
                                        </p:attrNameLst>
                                      </p:cBhvr>
                                      <p:to>
                                        <p:strVal val="visible"/>
                                      </p:to>
                                    </p:set>
                                    <p:animEffect transition="in" filter="barn(inVertical)">
                                      <p:cBhvr>
                                        <p:cTn id="20" dur="500"/>
                                        <p:tgtEl>
                                          <p:spTgt spid="7"/>
                                        </p:tgtEl>
                                      </p:cBhvr>
                                    </p:animEffect>
                                  </p:childTnLst>
                                </p:cTn>
                              </p:par>
                            </p:childTnLst>
                          </p:cTn>
                        </p:par>
                        <p:par>
                          <p:cTn id="21" fill="hold">
                            <p:stCondLst>
                              <p:cond delay="1000"/>
                            </p:stCondLst>
                            <p:childTnLst>
                              <p:par>
                                <p:cTn id="22" presetID="10" presetClass="entr" presetSubtype="0" fill="hold" grpId="0" nodeType="afterEffect">
                                  <p:stCondLst>
                                    <p:cond delay="0"/>
                                  </p:stCondLst>
                                  <p:childTnLst>
                                    <p:set>
                                      <p:cBhvr>
                                        <p:cTn id="23" dur="1" fill="hold">
                                          <p:stCondLst>
                                            <p:cond delay="0"/>
                                          </p:stCondLst>
                                        </p:cTn>
                                        <p:tgtEl>
                                          <p:spTgt spid="5"/>
                                        </p:tgtEl>
                                        <p:attrNameLst>
                                          <p:attrName>style.visibility</p:attrName>
                                        </p:attrNameLst>
                                      </p:cBhvr>
                                      <p:to>
                                        <p:strVal val="visible"/>
                                      </p:to>
                                    </p:set>
                                    <p:animEffect transition="in" filter="fade">
                                      <p:cBhvr>
                                        <p:cTn id="24" dur="500"/>
                                        <p:tgtEl>
                                          <p:spTgt spid="5"/>
                                        </p:tgtEl>
                                      </p:cBhvr>
                                    </p:animEffect>
                                  </p:childTnLst>
                                </p:cTn>
                              </p:par>
                            </p:childTnLst>
                          </p:cTn>
                        </p:par>
                      </p:childTnLst>
                    </p:cTn>
                  </p:par>
                  <p:par>
                    <p:cTn id="25" fill="hold">
                      <p:stCondLst>
                        <p:cond delay="indefinite"/>
                      </p:stCondLst>
                      <p:childTnLst>
                        <p:par>
                          <p:cTn id="26" fill="hold">
                            <p:stCondLst>
                              <p:cond delay="0"/>
                            </p:stCondLst>
                            <p:childTnLst>
                              <p:par>
                                <p:cTn id="27" presetID="26" presetClass="entr" presetSubtype="0" fill="hold" grpId="0" nodeType="clickEffect">
                                  <p:stCondLst>
                                    <p:cond delay="0"/>
                                  </p:stCondLst>
                                  <p:childTnLst>
                                    <p:set>
                                      <p:cBhvr>
                                        <p:cTn id="28" dur="1" fill="hold">
                                          <p:stCondLst>
                                            <p:cond delay="0"/>
                                          </p:stCondLst>
                                        </p:cTn>
                                        <p:tgtEl>
                                          <p:spTgt spid="2"/>
                                        </p:tgtEl>
                                        <p:attrNameLst>
                                          <p:attrName>style.visibility</p:attrName>
                                        </p:attrNameLst>
                                      </p:cBhvr>
                                      <p:to>
                                        <p:strVal val="visible"/>
                                      </p:to>
                                    </p:set>
                                    <p:animEffect transition="in" filter="wipe(down)">
                                      <p:cBhvr>
                                        <p:cTn id="29" dur="580">
                                          <p:stCondLst>
                                            <p:cond delay="0"/>
                                          </p:stCondLst>
                                        </p:cTn>
                                        <p:tgtEl>
                                          <p:spTgt spid="2"/>
                                        </p:tgtEl>
                                      </p:cBhvr>
                                    </p:animEffect>
                                    <p:anim calcmode="lin" valueType="num">
                                      <p:cBhvr>
                                        <p:cTn id="30" dur="1822" tmFilter="0,0; 0.14,0.36; 0.43,0.73; 0.71,0.91; 1.0,1.0">
                                          <p:stCondLst>
                                            <p:cond delay="0"/>
                                          </p:stCondLst>
                                        </p:cTn>
                                        <p:tgtEl>
                                          <p:spTgt spid="2"/>
                                        </p:tgtEl>
                                        <p:attrNameLst>
                                          <p:attrName>ppt_x</p:attrName>
                                        </p:attrNameLst>
                                      </p:cBhvr>
                                      <p:tavLst>
                                        <p:tav tm="0">
                                          <p:val>
                                            <p:strVal val="#ppt_x-0.25"/>
                                          </p:val>
                                        </p:tav>
                                        <p:tav tm="100000">
                                          <p:val>
                                            <p:strVal val="#ppt_x"/>
                                          </p:val>
                                        </p:tav>
                                      </p:tavLst>
                                    </p:anim>
                                    <p:anim calcmode="lin" valueType="num">
                                      <p:cBhvr>
                                        <p:cTn id="31" dur="664" tmFilter="0.0,0.0; 0.25,0.07; 0.50,0.2; 0.75,0.467; 1.0,1.0">
                                          <p:stCondLst>
                                            <p:cond delay="0"/>
                                          </p:stCondLst>
                                        </p:cTn>
                                        <p:tgtEl>
                                          <p:spTgt spid="2"/>
                                        </p:tgtEl>
                                        <p:attrNameLst>
                                          <p:attrName>ppt_y</p:attrName>
                                        </p:attrNameLst>
                                      </p:cBhvr>
                                      <p:tavLst>
                                        <p:tav tm="0" fmla="#ppt_y-sin(pi*$)/3">
                                          <p:val>
                                            <p:fltVal val="0.5"/>
                                          </p:val>
                                        </p:tav>
                                        <p:tav tm="100000">
                                          <p:val>
                                            <p:fltVal val="1"/>
                                          </p:val>
                                        </p:tav>
                                      </p:tavLst>
                                    </p:anim>
                                    <p:anim calcmode="lin" valueType="num">
                                      <p:cBhvr>
                                        <p:cTn id="32" dur="664" tmFilter="0, 0; 0.125,0.2665; 0.25,0.4; 0.375,0.465; 0.5,0.5;  0.625,0.535; 0.75,0.6; 0.875,0.7335; 1,1">
                                          <p:stCondLst>
                                            <p:cond delay="664"/>
                                          </p:stCondLst>
                                        </p:cTn>
                                        <p:tgtEl>
                                          <p:spTgt spid="2"/>
                                        </p:tgtEl>
                                        <p:attrNameLst>
                                          <p:attrName>ppt_y</p:attrName>
                                        </p:attrNameLst>
                                      </p:cBhvr>
                                      <p:tavLst>
                                        <p:tav tm="0" fmla="#ppt_y-sin(pi*$)/9">
                                          <p:val>
                                            <p:fltVal val="0"/>
                                          </p:val>
                                        </p:tav>
                                        <p:tav tm="100000">
                                          <p:val>
                                            <p:fltVal val="1"/>
                                          </p:val>
                                        </p:tav>
                                      </p:tavLst>
                                    </p:anim>
                                    <p:anim calcmode="lin" valueType="num">
                                      <p:cBhvr>
                                        <p:cTn id="33" dur="332" tmFilter="0, 0; 0.125,0.2665; 0.25,0.4; 0.375,0.465; 0.5,0.5;  0.625,0.535; 0.75,0.6; 0.875,0.7335; 1,1">
                                          <p:stCondLst>
                                            <p:cond delay="1324"/>
                                          </p:stCondLst>
                                        </p:cTn>
                                        <p:tgtEl>
                                          <p:spTgt spid="2"/>
                                        </p:tgtEl>
                                        <p:attrNameLst>
                                          <p:attrName>ppt_y</p:attrName>
                                        </p:attrNameLst>
                                      </p:cBhvr>
                                      <p:tavLst>
                                        <p:tav tm="0" fmla="#ppt_y-sin(pi*$)/27">
                                          <p:val>
                                            <p:fltVal val="0"/>
                                          </p:val>
                                        </p:tav>
                                        <p:tav tm="100000">
                                          <p:val>
                                            <p:fltVal val="1"/>
                                          </p:val>
                                        </p:tav>
                                      </p:tavLst>
                                    </p:anim>
                                    <p:anim calcmode="lin" valueType="num">
                                      <p:cBhvr>
                                        <p:cTn id="34" dur="164" tmFilter="0, 0; 0.125,0.2665; 0.25,0.4; 0.375,0.465; 0.5,0.5;  0.625,0.535; 0.75,0.6; 0.875,0.7335; 1,1">
                                          <p:stCondLst>
                                            <p:cond delay="1656"/>
                                          </p:stCondLst>
                                        </p:cTn>
                                        <p:tgtEl>
                                          <p:spTgt spid="2"/>
                                        </p:tgtEl>
                                        <p:attrNameLst>
                                          <p:attrName>ppt_y</p:attrName>
                                        </p:attrNameLst>
                                      </p:cBhvr>
                                      <p:tavLst>
                                        <p:tav tm="0" fmla="#ppt_y-sin(pi*$)/81">
                                          <p:val>
                                            <p:fltVal val="0"/>
                                          </p:val>
                                        </p:tav>
                                        <p:tav tm="100000">
                                          <p:val>
                                            <p:fltVal val="1"/>
                                          </p:val>
                                        </p:tav>
                                      </p:tavLst>
                                    </p:anim>
                                    <p:animScale>
                                      <p:cBhvr>
                                        <p:cTn id="35" dur="26">
                                          <p:stCondLst>
                                            <p:cond delay="650"/>
                                          </p:stCondLst>
                                        </p:cTn>
                                        <p:tgtEl>
                                          <p:spTgt spid="2"/>
                                        </p:tgtEl>
                                      </p:cBhvr>
                                      <p:to x="100000" y="60000"/>
                                    </p:animScale>
                                    <p:animScale>
                                      <p:cBhvr>
                                        <p:cTn id="36" dur="166" decel="50000">
                                          <p:stCondLst>
                                            <p:cond delay="676"/>
                                          </p:stCondLst>
                                        </p:cTn>
                                        <p:tgtEl>
                                          <p:spTgt spid="2"/>
                                        </p:tgtEl>
                                      </p:cBhvr>
                                      <p:to x="100000" y="100000"/>
                                    </p:animScale>
                                    <p:animScale>
                                      <p:cBhvr>
                                        <p:cTn id="37" dur="26">
                                          <p:stCondLst>
                                            <p:cond delay="1312"/>
                                          </p:stCondLst>
                                        </p:cTn>
                                        <p:tgtEl>
                                          <p:spTgt spid="2"/>
                                        </p:tgtEl>
                                      </p:cBhvr>
                                      <p:to x="100000" y="80000"/>
                                    </p:animScale>
                                    <p:animScale>
                                      <p:cBhvr>
                                        <p:cTn id="38" dur="166" decel="50000">
                                          <p:stCondLst>
                                            <p:cond delay="1338"/>
                                          </p:stCondLst>
                                        </p:cTn>
                                        <p:tgtEl>
                                          <p:spTgt spid="2"/>
                                        </p:tgtEl>
                                      </p:cBhvr>
                                      <p:to x="100000" y="100000"/>
                                    </p:animScale>
                                    <p:animScale>
                                      <p:cBhvr>
                                        <p:cTn id="39" dur="26">
                                          <p:stCondLst>
                                            <p:cond delay="1642"/>
                                          </p:stCondLst>
                                        </p:cTn>
                                        <p:tgtEl>
                                          <p:spTgt spid="2"/>
                                        </p:tgtEl>
                                      </p:cBhvr>
                                      <p:to x="100000" y="90000"/>
                                    </p:animScale>
                                    <p:animScale>
                                      <p:cBhvr>
                                        <p:cTn id="40" dur="166" decel="50000">
                                          <p:stCondLst>
                                            <p:cond delay="1668"/>
                                          </p:stCondLst>
                                        </p:cTn>
                                        <p:tgtEl>
                                          <p:spTgt spid="2"/>
                                        </p:tgtEl>
                                      </p:cBhvr>
                                      <p:to x="100000" y="100000"/>
                                    </p:animScale>
                                    <p:animScale>
                                      <p:cBhvr>
                                        <p:cTn id="41" dur="26">
                                          <p:stCondLst>
                                            <p:cond delay="1808"/>
                                          </p:stCondLst>
                                        </p:cTn>
                                        <p:tgtEl>
                                          <p:spTgt spid="2"/>
                                        </p:tgtEl>
                                      </p:cBhvr>
                                      <p:to x="100000" y="95000"/>
                                    </p:animScale>
                                    <p:animScale>
                                      <p:cBhvr>
                                        <p:cTn id="42" dur="166" decel="50000">
                                          <p:stCondLst>
                                            <p:cond delay="1834"/>
                                          </p:stCondLst>
                                        </p:cTn>
                                        <p:tgtEl>
                                          <p:spTgt spid="2"/>
                                        </p:tgtEl>
                                      </p:cBhvr>
                                      <p:to x="100000" y="100000"/>
                                    </p:animScale>
                                  </p:childTnLst>
                                </p:cTn>
                              </p:par>
                            </p:childTnLst>
                          </p:cTn>
                        </p:par>
                      </p:childTnLst>
                    </p:cTn>
                  </p:par>
                  <p:par>
                    <p:cTn id="43" fill="hold">
                      <p:stCondLst>
                        <p:cond delay="indefinite"/>
                      </p:stCondLst>
                      <p:childTnLst>
                        <p:par>
                          <p:cTn id="44" fill="hold">
                            <p:stCondLst>
                              <p:cond delay="0"/>
                            </p:stCondLst>
                            <p:childTnLst>
                              <p:par>
                                <p:cTn id="45" presetID="42" presetClass="entr" presetSubtype="0" fill="hold" grpId="0" nodeType="clickEffect">
                                  <p:stCondLst>
                                    <p:cond delay="0"/>
                                  </p:stCondLst>
                                  <p:childTnLst>
                                    <p:set>
                                      <p:cBhvr>
                                        <p:cTn id="46" dur="1" fill="hold">
                                          <p:stCondLst>
                                            <p:cond delay="0"/>
                                          </p:stCondLst>
                                        </p:cTn>
                                        <p:tgtEl>
                                          <p:spTgt spid="4"/>
                                        </p:tgtEl>
                                        <p:attrNameLst>
                                          <p:attrName>style.visibility</p:attrName>
                                        </p:attrNameLst>
                                      </p:cBhvr>
                                      <p:to>
                                        <p:strVal val="visible"/>
                                      </p:to>
                                    </p:set>
                                    <p:animEffect transition="in" filter="fade">
                                      <p:cBhvr>
                                        <p:cTn id="47" dur="1000"/>
                                        <p:tgtEl>
                                          <p:spTgt spid="4"/>
                                        </p:tgtEl>
                                      </p:cBhvr>
                                    </p:animEffect>
                                    <p:anim calcmode="lin" valueType="num">
                                      <p:cBhvr>
                                        <p:cTn id="48" dur="1000" fill="hold"/>
                                        <p:tgtEl>
                                          <p:spTgt spid="4"/>
                                        </p:tgtEl>
                                        <p:attrNameLst>
                                          <p:attrName>ppt_x</p:attrName>
                                        </p:attrNameLst>
                                      </p:cBhvr>
                                      <p:tavLst>
                                        <p:tav tm="0">
                                          <p:val>
                                            <p:strVal val="#ppt_x"/>
                                          </p:val>
                                        </p:tav>
                                        <p:tav tm="100000">
                                          <p:val>
                                            <p:strVal val="#ppt_x"/>
                                          </p:val>
                                        </p:tav>
                                      </p:tavLst>
                                    </p:anim>
                                    <p:anim calcmode="lin" valueType="num">
                                      <p:cBhvr>
                                        <p:cTn id="49" dur="1000" fill="hold"/>
                                        <p:tgtEl>
                                          <p:spTgt spid="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animBg="1"/>
      <p:bldP spid="7" grpId="0" animBg="1"/>
      <p:bldP spid="27" grpId="0" animBg="1"/>
      <p:bldP spid="2" grpId="0"/>
      <p:bldP spid="4" grpId="0"/>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Google Shape;1767;p26">
            <a:extLst>
              <a:ext uri="{FF2B5EF4-FFF2-40B4-BE49-F238E27FC236}">
                <a16:creationId xmlns:a16="http://schemas.microsoft.com/office/drawing/2014/main" id="{FF70B85D-AC43-4F3A-94A0-B4BADDF56878}"/>
              </a:ext>
            </a:extLst>
          </p:cNvPr>
          <p:cNvSpPr/>
          <p:nvPr/>
        </p:nvSpPr>
        <p:spPr>
          <a:xfrm rot="857753">
            <a:off x="-83910" y="-281970"/>
            <a:ext cx="6839963" cy="1627477"/>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92D050"/>
          </a:solidFill>
          <a:ln>
            <a:noFill/>
          </a:ln>
        </p:spPr>
        <p:txBody>
          <a:bodyPr spcFirstLastPara="1" wrap="square" lIns="68569" tIns="68569" rIns="68569" bIns="68569" anchor="ctr" anchorCtr="0">
            <a:noAutofit/>
          </a:bodyPr>
          <a:lstStyle/>
          <a:p>
            <a:endParaRPr sz="375">
              <a:solidFill>
                <a:prstClr val="black"/>
              </a:solidFill>
              <a:latin typeface="Times New Roman" panose="02020603050405020304" pitchFamily="18" charset="0"/>
            </a:endParaRPr>
          </a:p>
        </p:txBody>
      </p:sp>
      <p:grpSp>
        <p:nvGrpSpPr>
          <p:cNvPr id="9" name="Google Shape;211;p3">
            <a:extLst>
              <a:ext uri="{FF2B5EF4-FFF2-40B4-BE49-F238E27FC236}">
                <a16:creationId xmlns:a16="http://schemas.microsoft.com/office/drawing/2014/main" id="{648E9DE7-A2F2-4E9E-B789-80D0AE258E59}"/>
              </a:ext>
            </a:extLst>
          </p:cNvPr>
          <p:cNvGrpSpPr/>
          <p:nvPr/>
        </p:nvGrpSpPr>
        <p:grpSpPr>
          <a:xfrm>
            <a:off x="699969" y="181651"/>
            <a:ext cx="333206" cy="298894"/>
            <a:chOff x="2495125" y="2142250"/>
            <a:chExt cx="444275" cy="398525"/>
          </a:xfrm>
        </p:grpSpPr>
        <p:sp>
          <p:nvSpPr>
            <p:cNvPr id="10" name="Google Shape;212;p3">
              <a:extLst>
                <a:ext uri="{FF2B5EF4-FFF2-40B4-BE49-F238E27FC236}">
                  <a16:creationId xmlns:a16="http://schemas.microsoft.com/office/drawing/2014/main" id="{9D9A6D16-3090-4587-ADE5-287D855E21EB}"/>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68569" tIns="68569" rIns="68569" bIns="68569" anchor="ctr" anchorCtr="0">
              <a:noAutofit/>
            </a:bodyPr>
            <a:lstStyle/>
            <a:p>
              <a:endParaRPr sz="1350" dirty="0">
                <a:solidFill>
                  <a:prstClr val="black"/>
                </a:solidFill>
                <a:latin typeface="Times New Roman" panose="02020603050405020304" pitchFamily="18" charset="0"/>
              </a:endParaRPr>
            </a:p>
          </p:txBody>
        </p:sp>
        <p:sp>
          <p:nvSpPr>
            <p:cNvPr id="11" name="Google Shape;213;p3">
              <a:extLst>
                <a:ext uri="{FF2B5EF4-FFF2-40B4-BE49-F238E27FC236}">
                  <a16:creationId xmlns:a16="http://schemas.microsoft.com/office/drawing/2014/main" id="{5F956386-136D-49E9-AE42-0A805EC7EC9B}"/>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grpSp>
      <p:grpSp>
        <p:nvGrpSpPr>
          <p:cNvPr id="12" name="Google Shape;214;p3">
            <a:extLst>
              <a:ext uri="{FF2B5EF4-FFF2-40B4-BE49-F238E27FC236}">
                <a16:creationId xmlns:a16="http://schemas.microsoft.com/office/drawing/2014/main" id="{102A82DF-00CF-4004-9BF3-0112E17089FB}"/>
              </a:ext>
            </a:extLst>
          </p:cNvPr>
          <p:cNvGrpSpPr/>
          <p:nvPr/>
        </p:nvGrpSpPr>
        <p:grpSpPr>
          <a:xfrm>
            <a:off x="7922419" y="3779776"/>
            <a:ext cx="218531" cy="211031"/>
            <a:chOff x="3243875" y="2372825"/>
            <a:chExt cx="291375" cy="281375"/>
          </a:xfrm>
        </p:grpSpPr>
        <p:sp>
          <p:nvSpPr>
            <p:cNvPr id="13" name="Google Shape;215;p3">
              <a:extLst>
                <a:ext uri="{FF2B5EF4-FFF2-40B4-BE49-F238E27FC236}">
                  <a16:creationId xmlns:a16="http://schemas.microsoft.com/office/drawing/2014/main" id="{F096BDAB-D775-4B1B-8D0F-C638B52C2A75}"/>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4" name="Google Shape;216;p3">
              <a:extLst>
                <a:ext uri="{FF2B5EF4-FFF2-40B4-BE49-F238E27FC236}">
                  <a16:creationId xmlns:a16="http://schemas.microsoft.com/office/drawing/2014/main" id="{FC3B66ED-B1FD-4203-8394-9F2AFA412880}"/>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5" name="Google Shape;217;p3">
              <a:extLst>
                <a:ext uri="{FF2B5EF4-FFF2-40B4-BE49-F238E27FC236}">
                  <a16:creationId xmlns:a16="http://schemas.microsoft.com/office/drawing/2014/main" id="{254DCD1F-4A69-4180-B3B4-399298C2ADAD}"/>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6" name="Google Shape;218;p3">
              <a:extLst>
                <a:ext uri="{FF2B5EF4-FFF2-40B4-BE49-F238E27FC236}">
                  <a16:creationId xmlns:a16="http://schemas.microsoft.com/office/drawing/2014/main" id="{6E614D8E-D864-479A-90EC-B03D7178D21B}"/>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7" name="Google Shape;219;p3">
              <a:extLst>
                <a:ext uri="{FF2B5EF4-FFF2-40B4-BE49-F238E27FC236}">
                  <a16:creationId xmlns:a16="http://schemas.microsoft.com/office/drawing/2014/main" id="{A13BA238-ECB5-430F-B5DF-CCE35039B39C}"/>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8" name="Google Shape;220;p3">
              <a:extLst>
                <a:ext uri="{FF2B5EF4-FFF2-40B4-BE49-F238E27FC236}">
                  <a16:creationId xmlns:a16="http://schemas.microsoft.com/office/drawing/2014/main" id="{ABA7282B-E0EC-49EC-AC4F-4FB8D1783A50}"/>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9" name="Google Shape;221;p3">
              <a:extLst>
                <a:ext uri="{FF2B5EF4-FFF2-40B4-BE49-F238E27FC236}">
                  <a16:creationId xmlns:a16="http://schemas.microsoft.com/office/drawing/2014/main" id="{20D2900C-17A1-4063-B5FB-B75F4DAD8E39}"/>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68569" tIns="68569" rIns="68569" bIns="68569" anchor="ctr" anchorCtr="0">
              <a:noAutofit/>
            </a:bodyPr>
            <a:lstStyle/>
            <a:p>
              <a:endParaRPr sz="1350" dirty="0">
                <a:solidFill>
                  <a:prstClr val="black"/>
                </a:solidFill>
                <a:latin typeface="Times New Roman" panose="02020603050405020304" pitchFamily="18" charset="0"/>
              </a:endParaRPr>
            </a:p>
          </p:txBody>
        </p:sp>
        <p:sp>
          <p:nvSpPr>
            <p:cNvPr id="20" name="Google Shape;222;p3">
              <a:extLst>
                <a:ext uri="{FF2B5EF4-FFF2-40B4-BE49-F238E27FC236}">
                  <a16:creationId xmlns:a16="http://schemas.microsoft.com/office/drawing/2014/main" id="{48084099-3DE7-46F8-9767-1D205AD56FC7}"/>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21" name="Google Shape;223;p3">
              <a:extLst>
                <a:ext uri="{FF2B5EF4-FFF2-40B4-BE49-F238E27FC236}">
                  <a16:creationId xmlns:a16="http://schemas.microsoft.com/office/drawing/2014/main" id="{083A1912-2219-4A98-BD7D-D9782915DF81}"/>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22" name="Google Shape;224;p3">
              <a:extLst>
                <a:ext uri="{FF2B5EF4-FFF2-40B4-BE49-F238E27FC236}">
                  <a16:creationId xmlns:a16="http://schemas.microsoft.com/office/drawing/2014/main" id="{A148B64D-9C62-40A3-B5C6-99BB5E136471}"/>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grpSp>
      <p:grpSp>
        <p:nvGrpSpPr>
          <p:cNvPr id="23" name="Google Shape;225;p3">
            <a:extLst>
              <a:ext uri="{FF2B5EF4-FFF2-40B4-BE49-F238E27FC236}">
                <a16:creationId xmlns:a16="http://schemas.microsoft.com/office/drawing/2014/main" id="{B0593916-936C-458A-A49C-0F2C3F2DB45B}"/>
              </a:ext>
            </a:extLst>
          </p:cNvPr>
          <p:cNvGrpSpPr/>
          <p:nvPr/>
        </p:nvGrpSpPr>
        <p:grpSpPr>
          <a:xfrm>
            <a:off x="8011255" y="-469011"/>
            <a:ext cx="125006" cy="126431"/>
            <a:chOff x="4954425" y="2036375"/>
            <a:chExt cx="166675" cy="168575"/>
          </a:xfrm>
        </p:grpSpPr>
        <p:sp>
          <p:nvSpPr>
            <p:cNvPr id="24" name="Google Shape;226;p3">
              <a:extLst>
                <a:ext uri="{FF2B5EF4-FFF2-40B4-BE49-F238E27FC236}">
                  <a16:creationId xmlns:a16="http://schemas.microsoft.com/office/drawing/2014/main" id="{CBB9C158-3CA6-45D7-932E-2664ED5B867D}"/>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25" name="Google Shape;227;p3">
              <a:extLst>
                <a:ext uri="{FF2B5EF4-FFF2-40B4-BE49-F238E27FC236}">
                  <a16:creationId xmlns:a16="http://schemas.microsoft.com/office/drawing/2014/main" id="{0559FDE8-344E-42DF-A2E5-10C16465DC59}"/>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grpSp>
      <p:sp>
        <p:nvSpPr>
          <p:cNvPr id="27" name="Google Shape;229;p3">
            <a:extLst>
              <a:ext uri="{FF2B5EF4-FFF2-40B4-BE49-F238E27FC236}">
                <a16:creationId xmlns:a16="http://schemas.microsoft.com/office/drawing/2014/main" id="{2CA8861A-0960-4822-8EC7-DCD49F69BE9C}"/>
              </a:ext>
            </a:extLst>
          </p:cNvPr>
          <p:cNvSpPr/>
          <p:nvPr/>
        </p:nvSpPr>
        <p:spPr>
          <a:xfrm>
            <a:off x="7312402" y="1912035"/>
            <a:ext cx="65250" cy="46444"/>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grpSp>
        <p:nvGrpSpPr>
          <p:cNvPr id="28" name="Google Shape;230;p3">
            <a:extLst>
              <a:ext uri="{FF2B5EF4-FFF2-40B4-BE49-F238E27FC236}">
                <a16:creationId xmlns:a16="http://schemas.microsoft.com/office/drawing/2014/main" id="{FF95A791-D863-49BE-9455-DE402BB65FD9}"/>
              </a:ext>
            </a:extLst>
          </p:cNvPr>
          <p:cNvGrpSpPr/>
          <p:nvPr/>
        </p:nvGrpSpPr>
        <p:grpSpPr>
          <a:xfrm>
            <a:off x="957683" y="4156917"/>
            <a:ext cx="125006" cy="126431"/>
            <a:chOff x="4954425" y="2036375"/>
            <a:chExt cx="166675" cy="168575"/>
          </a:xfrm>
        </p:grpSpPr>
        <p:sp>
          <p:nvSpPr>
            <p:cNvPr id="29" name="Google Shape;231;p3">
              <a:extLst>
                <a:ext uri="{FF2B5EF4-FFF2-40B4-BE49-F238E27FC236}">
                  <a16:creationId xmlns:a16="http://schemas.microsoft.com/office/drawing/2014/main" id="{52FF443F-7564-41AB-BA87-7FC3D25473B3}"/>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30" name="Google Shape;232;p3">
              <a:extLst>
                <a:ext uri="{FF2B5EF4-FFF2-40B4-BE49-F238E27FC236}">
                  <a16:creationId xmlns:a16="http://schemas.microsoft.com/office/drawing/2014/main" id="{2865EA98-F102-47F4-8E65-1ACBB21114B9}"/>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grpSp>
      <p:sp>
        <p:nvSpPr>
          <p:cNvPr id="2" name="Rectangle 1"/>
          <p:cNvSpPr/>
          <p:nvPr/>
        </p:nvSpPr>
        <p:spPr>
          <a:xfrm>
            <a:off x="1077283" y="249641"/>
            <a:ext cx="4092787" cy="609398"/>
          </a:xfrm>
          <a:prstGeom prst="rect">
            <a:avLst/>
          </a:prstGeom>
        </p:spPr>
        <p:txBody>
          <a:bodyPr wrap="none">
            <a:spAutoFit/>
          </a:bodyPr>
          <a:lstStyle/>
          <a:p>
            <a:pPr algn="just">
              <a:lnSpc>
                <a:spcPct val="120000"/>
              </a:lnSpc>
              <a:spcBef>
                <a:spcPts val="600"/>
              </a:spcBef>
            </a:pPr>
            <a:r>
              <a:rPr lang="en-US" sz="2800" b="1">
                <a:solidFill>
                  <a:srgbClr val="FF0000"/>
                </a:solidFill>
                <a:latin typeface="Times New Roman" panose="02020603050405020304" pitchFamily="18" charset="0"/>
                <a:ea typeface="CIDFont+F3"/>
                <a:cs typeface="Times New Roman" panose="02020603050405020304" pitchFamily="18" charset="0"/>
              </a:rPr>
              <a:t>2. Đo cường độ dòng điện</a:t>
            </a:r>
            <a:endParaRPr lang="vi-VN" sz="2800" b="1">
              <a:solidFill>
                <a:srgbClr val="FF0000"/>
              </a:solidFill>
              <a:latin typeface="Times New Roman" panose="02020603050405020304" pitchFamily="18" charset="0"/>
              <a:ea typeface="Times New Roman" panose="02020603050405020304" pitchFamily="18" charset="0"/>
            </a:endParaRPr>
          </a:p>
        </p:txBody>
      </p:sp>
      <p:sp>
        <p:nvSpPr>
          <p:cNvPr id="3" name="Rectangle 2"/>
          <p:cNvSpPr/>
          <p:nvPr/>
        </p:nvSpPr>
        <p:spPr>
          <a:xfrm>
            <a:off x="613147" y="802823"/>
            <a:ext cx="5209568" cy="661207"/>
          </a:xfrm>
          <a:prstGeom prst="rect">
            <a:avLst/>
          </a:prstGeom>
        </p:spPr>
        <p:txBody>
          <a:bodyPr wrap="none">
            <a:spAutoFit/>
          </a:bodyPr>
          <a:lstStyle/>
          <a:p>
            <a:pPr lvl="0">
              <a:lnSpc>
                <a:spcPct val="150000"/>
              </a:lnSpc>
            </a:pPr>
            <a:r>
              <a:rPr lang="vi-VN" sz="2800" b="1" i="1">
                <a:solidFill>
                  <a:schemeClr val="accent1">
                    <a:lumMod val="50000"/>
                  </a:schemeClr>
                </a:solidFill>
                <a:latin typeface="Times New Roman" panose="02020603050405020304" pitchFamily="18" charset="0"/>
              </a:rPr>
              <a:t>a) Truy cập phần mềm mô phỏng </a:t>
            </a:r>
            <a:endParaRPr lang="vi-VN" sz="2800" dirty="0">
              <a:solidFill>
                <a:schemeClr val="accent1">
                  <a:lumMod val="50000"/>
                </a:schemeClr>
              </a:solidFill>
              <a:latin typeface="Times New Roman" panose="02020603050405020304" pitchFamily="18" charset="0"/>
            </a:endParaRPr>
          </a:p>
        </p:txBody>
      </p:sp>
      <p:sp>
        <p:nvSpPr>
          <p:cNvPr id="4" name="Rectangle 3"/>
          <p:cNvSpPr/>
          <p:nvPr/>
        </p:nvSpPr>
        <p:spPr>
          <a:xfrm>
            <a:off x="609015" y="1464030"/>
            <a:ext cx="7474617" cy="2246769"/>
          </a:xfrm>
          <a:prstGeom prst="rect">
            <a:avLst/>
          </a:prstGeom>
        </p:spPr>
        <p:txBody>
          <a:bodyPr wrap="square">
            <a:spAutoFit/>
          </a:bodyPr>
          <a:lstStyle/>
          <a:p>
            <a:pPr lvl="0"/>
            <a:r>
              <a:rPr lang="vi-VN" sz="2800">
                <a:solidFill>
                  <a:srgbClr val="231F20"/>
                </a:solidFill>
                <a:latin typeface="Times New Roman" panose="02020603050405020304" pitchFamily="18" charset="0"/>
              </a:rPr>
              <a:t>– Thực hiện tương tự Nhiệm vụ 1, chọn </a:t>
            </a:r>
            <a:r>
              <a:rPr lang="vi-VN" sz="2800" b="1">
                <a:solidFill>
                  <a:srgbClr val="231F20"/>
                </a:solidFill>
                <a:latin typeface="Times New Roman" panose="02020603050405020304" pitchFamily="18" charset="0"/>
              </a:rPr>
              <a:t>CÁC MÔ PHỎNG</a:t>
            </a:r>
            <a:r>
              <a:rPr lang="vi-VN" sz="2800">
                <a:solidFill>
                  <a:srgbClr val="231F20"/>
                </a:solidFill>
                <a:latin typeface="Times New Roman" panose="02020603050405020304" pitchFamily="18" charset="0"/>
              </a:rPr>
              <a:t>. Chọn </a:t>
            </a:r>
            <a:r>
              <a:rPr lang="vi-VN" sz="2800" b="1">
                <a:solidFill>
                  <a:srgbClr val="231F20"/>
                </a:solidFill>
                <a:latin typeface="Times New Roman" panose="02020603050405020304" pitchFamily="18" charset="0"/>
              </a:rPr>
              <a:t>Vật lý</a:t>
            </a:r>
            <a:r>
              <a:rPr lang="vi-VN" sz="2800">
                <a:solidFill>
                  <a:srgbClr val="231F20"/>
                </a:solidFill>
                <a:latin typeface="Times New Roman" panose="02020603050405020304" pitchFamily="18" charset="0"/>
              </a:rPr>
              <a:t>. </a:t>
            </a:r>
            <a:endParaRPr lang="vi-VN" sz="2800">
              <a:solidFill>
                <a:prstClr val="black"/>
              </a:solidFill>
              <a:latin typeface="Times New Roman" panose="02020603050405020304" pitchFamily="18" charset="0"/>
            </a:endParaRPr>
          </a:p>
          <a:p>
            <a:pPr lvl="0"/>
            <a:r>
              <a:rPr lang="vi-VN" sz="2800">
                <a:solidFill>
                  <a:srgbClr val="231F20"/>
                </a:solidFill>
                <a:latin typeface="Times New Roman" panose="02020603050405020304" pitchFamily="18" charset="0"/>
              </a:rPr>
              <a:t>– Chọn </a:t>
            </a:r>
            <a:r>
              <a:rPr lang="vi-VN" sz="2800" b="1">
                <a:solidFill>
                  <a:srgbClr val="231F20"/>
                </a:solidFill>
                <a:latin typeface="Times New Roman" panose="02020603050405020304" pitchFamily="18" charset="0"/>
              </a:rPr>
              <a:t>Bộ lắp ráp mạch điện: DC–Phòng thí nghiệm ảo</a:t>
            </a:r>
            <a:r>
              <a:rPr lang="vi-VN" sz="2800">
                <a:solidFill>
                  <a:srgbClr val="231F20"/>
                </a:solidFill>
                <a:latin typeface="Times New Roman" panose="02020603050405020304" pitchFamily="18" charset="0"/>
              </a:rPr>
              <a:t> để vào phòng thí nghiệm ảo lắp </a:t>
            </a:r>
            <a:endParaRPr lang="vi-VN" sz="2800">
              <a:solidFill>
                <a:prstClr val="black"/>
              </a:solidFill>
              <a:latin typeface="Times New Roman" panose="02020603050405020304" pitchFamily="18" charset="0"/>
            </a:endParaRPr>
          </a:p>
          <a:p>
            <a:pPr lvl="0"/>
            <a:r>
              <a:rPr lang="vi-VN" sz="2800">
                <a:solidFill>
                  <a:srgbClr val="231F20"/>
                </a:solidFill>
                <a:latin typeface="Times New Roman" panose="02020603050405020304" pitchFamily="18" charset="0"/>
              </a:rPr>
              <a:t>ráp mạch điện. </a:t>
            </a:r>
            <a:endParaRPr lang="vi-VN" sz="2800" dirty="0">
              <a:solidFill>
                <a:prstClr val="black"/>
              </a:solidFill>
              <a:latin typeface="Times New Roman" panose="02020603050405020304" pitchFamily="18" charset="0"/>
            </a:endParaRPr>
          </a:p>
        </p:txBody>
      </p:sp>
    </p:spTree>
    <p:custDataLst>
      <p:tags r:id="rId1"/>
    </p:custDataLst>
    <p:extLst>
      <p:ext uri="{BB962C8B-B14F-4D97-AF65-F5344CB8AC3E}">
        <p14:creationId xmlns:p14="http://schemas.microsoft.com/office/powerpoint/2010/main" val="344313292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9"/>
                                        </p:tgtEl>
                                      </p:cBhvr>
                                      <p:by x="150000" y="150000"/>
                                    </p:animScale>
                                  </p:childTnLst>
                                </p:cTn>
                              </p:par>
                              <p:par>
                                <p:cTn id="7" presetID="6" presetClass="emph" presetSubtype="0" repeatCount="indefinite" fill="hold" nodeType="withEffect">
                                  <p:stCondLst>
                                    <p:cond delay="0"/>
                                  </p:stCondLst>
                                  <p:childTnLst>
                                    <p:animScale>
                                      <p:cBhvr>
                                        <p:cTn id="8" dur="1000" fill="hold"/>
                                        <p:tgtEl>
                                          <p:spTgt spid="28"/>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23"/>
                                        </p:tgtEl>
                                      </p:cBhvr>
                                      <p:by x="150000" y="150000"/>
                                    </p:animScale>
                                  </p:childTnLst>
                                </p:cTn>
                              </p:par>
                              <p:par>
                                <p:cTn id="11" presetID="6" presetClass="emph" presetSubtype="0" repeatCount="indefinite" fill="hold" grpId="0" nodeType="withEffect">
                                  <p:stCondLst>
                                    <p:cond delay="0"/>
                                  </p:stCondLst>
                                  <p:childTnLst>
                                    <p:animScale>
                                      <p:cBhvr>
                                        <p:cTn id="12" dur="1000" fill="hold"/>
                                        <p:tgtEl>
                                          <p:spTgt spid="27"/>
                                        </p:tgtEl>
                                      </p:cBhvr>
                                      <p:by x="150000" y="150000"/>
                                    </p:animScale>
                                  </p:childTnLst>
                                </p:cTn>
                              </p:par>
                              <p:par>
                                <p:cTn id="13" presetID="6" presetClass="emph" presetSubtype="0" repeatCount="indefinite" fill="hold" nodeType="withEffect">
                                  <p:stCondLst>
                                    <p:cond delay="0"/>
                                  </p:stCondLst>
                                  <p:childTnLst>
                                    <p:animScale>
                                      <p:cBhvr>
                                        <p:cTn id="14" dur="1000" fill="hold"/>
                                        <p:tgtEl>
                                          <p:spTgt spid="12"/>
                                        </p:tgtEl>
                                      </p:cBhvr>
                                      <p:by x="150000" y="150000"/>
                                    </p:animScale>
                                  </p:childTnLst>
                                </p:cTn>
                              </p:par>
                              <p:par>
                                <p:cTn id="15" presetID="16" presetClass="entr" presetSubtype="21" fill="hold" grpId="0" nodeType="withEffect">
                                  <p:stCondLst>
                                    <p:cond delay="0"/>
                                  </p:stCondLst>
                                  <p:childTnLst>
                                    <p:set>
                                      <p:cBhvr>
                                        <p:cTn id="16" dur="1" fill="hold">
                                          <p:stCondLst>
                                            <p:cond delay="0"/>
                                          </p:stCondLst>
                                        </p:cTn>
                                        <p:tgtEl>
                                          <p:spTgt spid="7"/>
                                        </p:tgtEl>
                                        <p:attrNameLst>
                                          <p:attrName>style.visibility</p:attrName>
                                        </p:attrNameLst>
                                      </p:cBhvr>
                                      <p:to>
                                        <p:strVal val="visible"/>
                                      </p:to>
                                    </p:set>
                                    <p:animEffect transition="in" filter="barn(inVertical)">
                                      <p:cBhvr>
                                        <p:cTn id="1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27" grpId="0" animBg="1"/>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Google Shape;1767;p26">
            <a:extLst>
              <a:ext uri="{FF2B5EF4-FFF2-40B4-BE49-F238E27FC236}">
                <a16:creationId xmlns:a16="http://schemas.microsoft.com/office/drawing/2014/main" id="{FF70B85D-AC43-4F3A-94A0-B4BADDF56878}"/>
              </a:ext>
            </a:extLst>
          </p:cNvPr>
          <p:cNvSpPr/>
          <p:nvPr/>
        </p:nvSpPr>
        <p:spPr>
          <a:xfrm rot="857753">
            <a:off x="-83910" y="-281970"/>
            <a:ext cx="6839963" cy="1627477"/>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92D050"/>
          </a:solidFill>
          <a:ln>
            <a:noFill/>
          </a:ln>
        </p:spPr>
        <p:txBody>
          <a:bodyPr spcFirstLastPara="1" wrap="square" lIns="68569" tIns="68569" rIns="68569" bIns="68569" anchor="ctr" anchorCtr="0">
            <a:noAutofit/>
          </a:bodyPr>
          <a:lstStyle/>
          <a:p>
            <a:endParaRPr sz="375">
              <a:solidFill>
                <a:prstClr val="black"/>
              </a:solidFill>
              <a:latin typeface="Times New Roman" panose="02020603050405020304" pitchFamily="18" charset="0"/>
            </a:endParaRPr>
          </a:p>
        </p:txBody>
      </p:sp>
      <p:grpSp>
        <p:nvGrpSpPr>
          <p:cNvPr id="9" name="Google Shape;211;p3">
            <a:extLst>
              <a:ext uri="{FF2B5EF4-FFF2-40B4-BE49-F238E27FC236}">
                <a16:creationId xmlns:a16="http://schemas.microsoft.com/office/drawing/2014/main" id="{648E9DE7-A2F2-4E9E-B789-80D0AE258E59}"/>
              </a:ext>
            </a:extLst>
          </p:cNvPr>
          <p:cNvGrpSpPr/>
          <p:nvPr/>
        </p:nvGrpSpPr>
        <p:grpSpPr>
          <a:xfrm>
            <a:off x="699969" y="181651"/>
            <a:ext cx="333206" cy="298894"/>
            <a:chOff x="2495125" y="2142250"/>
            <a:chExt cx="444275" cy="398525"/>
          </a:xfrm>
        </p:grpSpPr>
        <p:sp>
          <p:nvSpPr>
            <p:cNvPr id="10" name="Google Shape;212;p3">
              <a:extLst>
                <a:ext uri="{FF2B5EF4-FFF2-40B4-BE49-F238E27FC236}">
                  <a16:creationId xmlns:a16="http://schemas.microsoft.com/office/drawing/2014/main" id="{9D9A6D16-3090-4587-ADE5-287D855E21EB}"/>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68569" tIns="68569" rIns="68569" bIns="68569" anchor="ctr" anchorCtr="0">
              <a:noAutofit/>
            </a:bodyPr>
            <a:lstStyle/>
            <a:p>
              <a:endParaRPr sz="1350" dirty="0">
                <a:solidFill>
                  <a:prstClr val="black"/>
                </a:solidFill>
                <a:latin typeface="Times New Roman" panose="02020603050405020304" pitchFamily="18" charset="0"/>
              </a:endParaRPr>
            </a:p>
          </p:txBody>
        </p:sp>
        <p:sp>
          <p:nvSpPr>
            <p:cNvPr id="11" name="Google Shape;213;p3">
              <a:extLst>
                <a:ext uri="{FF2B5EF4-FFF2-40B4-BE49-F238E27FC236}">
                  <a16:creationId xmlns:a16="http://schemas.microsoft.com/office/drawing/2014/main" id="{5F956386-136D-49E9-AE42-0A805EC7EC9B}"/>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grpSp>
      <p:grpSp>
        <p:nvGrpSpPr>
          <p:cNvPr id="12" name="Google Shape;214;p3">
            <a:extLst>
              <a:ext uri="{FF2B5EF4-FFF2-40B4-BE49-F238E27FC236}">
                <a16:creationId xmlns:a16="http://schemas.microsoft.com/office/drawing/2014/main" id="{102A82DF-00CF-4004-9BF3-0112E17089FB}"/>
              </a:ext>
            </a:extLst>
          </p:cNvPr>
          <p:cNvGrpSpPr/>
          <p:nvPr/>
        </p:nvGrpSpPr>
        <p:grpSpPr>
          <a:xfrm>
            <a:off x="8149926" y="4408748"/>
            <a:ext cx="218531" cy="211031"/>
            <a:chOff x="3243875" y="2372825"/>
            <a:chExt cx="291375" cy="281375"/>
          </a:xfrm>
        </p:grpSpPr>
        <p:sp>
          <p:nvSpPr>
            <p:cNvPr id="13" name="Google Shape;215;p3">
              <a:extLst>
                <a:ext uri="{FF2B5EF4-FFF2-40B4-BE49-F238E27FC236}">
                  <a16:creationId xmlns:a16="http://schemas.microsoft.com/office/drawing/2014/main" id="{F096BDAB-D775-4B1B-8D0F-C638B52C2A75}"/>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4" name="Google Shape;216;p3">
              <a:extLst>
                <a:ext uri="{FF2B5EF4-FFF2-40B4-BE49-F238E27FC236}">
                  <a16:creationId xmlns:a16="http://schemas.microsoft.com/office/drawing/2014/main" id="{FC3B66ED-B1FD-4203-8394-9F2AFA412880}"/>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5" name="Google Shape;217;p3">
              <a:extLst>
                <a:ext uri="{FF2B5EF4-FFF2-40B4-BE49-F238E27FC236}">
                  <a16:creationId xmlns:a16="http://schemas.microsoft.com/office/drawing/2014/main" id="{254DCD1F-4A69-4180-B3B4-399298C2ADAD}"/>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6" name="Google Shape;218;p3">
              <a:extLst>
                <a:ext uri="{FF2B5EF4-FFF2-40B4-BE49-F238E27FC236}">
                  <a16:creationId xmlns:a16="http://schemas.microsoft.com/office/drawing/2014/main" id="{6E614D8E-D864-479A-90EC-B03D7178D21B}"/>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7" name="Google Shape;219;p3">
              <a:extLst>
                <a:ext uri="{FF2B5EF4-FFF2-40B4-BE49-F238E27FC236}">
                  <a16:creationId xmlns:a16="http://schemas.microsoft.com/office/drawing/2014/main" id="{A13BA238-ECB5-430F-B5DF-CCE35039B39C}"/>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8" name="Google Shape;220;p3">
              <a:extLst>
                <a:ext uri="{FF2B5EF4-FFF2-40B4-BE49-F238E27FC236}">
                  <a16:creationId xmlns:a16="http://schemas.microsoft.com/office/drawing/2014/main" id="{ABA7282B-E0EC-49EC-AC4F-4FB8D1783A50}"/>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9" name="Google Shape;221;p3">
              <a:extLst>
                <a:ext uri="{FF2B5EF4-FFF2-40B4-BE49-F238E27FC236}">
                  <a16:creationId xmlns:a16="http://schemas.microsoft.com/office/drawing/2014/main" id="{20D2900C-17A1-4063-B5FB-B75F4DAD8E39}"/>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68569" tIns="68569" rIns="68569" bIns="68569" anchor="ctr" anchorCtr="0">
              <a:noAutofit/>
            </a:bodyPr>
            <a:lstStyle/>
            <a:p>
              <a:endParaRPr sz="1350" dirty="0">
                <a:solidFill>
                  <a:prstClr val="black"/>
                </a:solidFill>
                <a:latin typeface="Times New Roman" panose="02020603050405020304" pitchFamily="18" charset="0"/>
              </a:endParaRPr>
            </a:p>
          </p:txBody>
        </p:sp>
        <p:sp>
          <p:nvSpPr>
            <p:cNvPr id="20" name="Google Shape;222;p3">
              <a:extLst>
                <a:ext uri="{FF2B5EF4-FFF2-40B4-BE49-F238E27FC236}">
                  <a16:creationId xmlns:a16="http://schemas.microsoft.com/office/drawing/2014/main" id="{48084099-3DE7-46F8-9767-1D205AD56FC7}"/>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21" name="Google Shape;223;p3">
              <a:extLst>
                <a:ext uri="{FF2B5EF4-FFF2-40B4-BE49-F238E27FC236}">
                  <a16:creationId xmlns:a16="http://schemas.microsoft.com/office/drawing/2014/main" id="{083A1912-2219-4A98-BD7D-D9782915DF81}"/>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22" name="Google Shape;224;p3">
              <a:extLst>
                <a:ext uri="{FF2B5EF4-FFF2-40B4-BE49-F238E27FC236}">
                  <a16:creationId xmlns:a16="http://schemas.microsoft.com/office/drawing/2014/main" id="{A148B64D-9C62-40A3-B5C6-99BB5E136471}"/>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grpSp>
      <p:grpSp>
        <p:nvGrpSpPr>
          <p:cNvPr id="23" name="Google Shape;225;p3">
            <a:extLst>
              <a:ext uri="{FF2B5EF4-FFF2-40B4-BE49-F238E27FC236}">
                <a16:creationId xmlns:a16="http://schemas.microsoft.com/office/drawing/2014/main" id="{B0593916-936C-458A-A49C-0F2C3F2DB45B}"/>
              </a:ext>
            </a:extLst>
          </p:cNvPr>
          <p:cNvGrpSpPr/>
          <p:nvPr/>
        </p:nvGrpSpPr>
        <p:grpSpPr>
          <a:xfrm>
            <a:off x="8011255" y="-469011"/>
            <a:ext cx="125006" cy="126431"/>
            <a:chOff x="4954425" y="2036375"/>
            <a:chExt cx="166675" cy="168575"/>
          </a:xfrm>
        </p:grpSpPr>
        <p:sp>
          <p:nvSpPr>
            <p:cNvPr id="24" name="Google Shape;226;p3">
              <a:extLst>
                <a:ext uri="{FF2B5EF4-FFF2-40B4-BE49-F238E27FC236}">
                  <a16:creationId xmlns:a16="http://schemas.microsoft.com/office/drawing/2014/main" id="{CBB9C158-3CA6-45D7-932E-2664ED5B867D}"/>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25" name="Google Shape;227;p3">
              <a:extLst>
                <a:ext uri="{FF2B5EF4-FFF2-40B4-BE49-F238E27FC236}">
                  <a16:creationId xmlns:a16="http://schemas.microsoft.com/office/drawing/2014/main" id="{0559FDE8-344E-42DF-A2E5-10C16465DC59}"/>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grpSp>
      <p:sp>
        <p:nvSpPr>
          <p:cNvPr id="27" name="Google Shape;229;p3">
            <a:extLst>
              <a:ext uri="{FF2B5EF4-FFF2-40B4-BE49-F238E27FC236}">
                <a16:creationId xmlns:a16="http://schemas.microsoft.com/office/drawing/2014/main" id="{2CA8861A-0960-4822-8EC7-DCD49F69BE9C}"/>
              </a:ext>
            </a:extLst>
          </p:cNvPr>
          <p:cNvSpPr/>
          <p:nvPr/>
        </p:nvSpPr>
        <p:spPr>
          <a:xfrm>
            <a:off x="7312402" y="1912035"/>
            <a:ext cx="65250" cy="46444"/>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grpSp>
        <p:nvGrpSpPr>
          <p:cNvPr id="28" name="Google Shape;230;p3">
            <a:extLst>
              <a:ext uri="{FF2B5EF4-FFF2-40B4-BE49-F238E27FC236}">
                <a16:creationId xmlns:a16="http://schemas.microsoft.com/office/drawing/2014/main" id="{FF95A791-D863-49BE-9455-DE402BB65FD9}"/>
              </a:ext>
            </a:extLst>
          </p:cNvPr>
          <p:cNvGrpSpPr/>
          <p:nvPr/>
        </p:nvGrpSpPr>
        <p:grpSpPr>
          <a:xfrm>
            <a:off x="957683" y="4156917"/>
            <a:ext cx="125006" cy="126431"/>
            <a:chOff x="4954425" y="2036375"/>
            <a:chExt cx="166675" cy="168575"/>
          </a:xfrm>
        </p:grpSpPr>
        <p:sp>
          <p:nvSpPr>
            <p:cNvPr id="29" name="Google Shape;231;p3">
              <a:extLst>
                <a:ext uri="{FF2B5EF4-FFF2-40B4-BE49-F238E27FC236}">
                  <a16:creationId xmlns:a16="http://schemas.microsoft.com/office/drawing/2014/main" id="{52FF443F-7564-41AB-BA87-7FC3D25473B3}"/>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30" name="Google Shape;232;p3">
              <a:extLst>
                <a:ext uri="{FF2B5EF4-FFF2-40B4-BE49-F238E27FC236}">
                  <a16:creationId xmlns:a16="http://schemas.microsoft.com/office/drawing/2014/main" id="{2865EA98-F102-47F4-8E65-1ACBB21114B9}"/>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grpSp>
      <p:sp>
        <p:nvSpPr>
          <p:cNvPr id="2" name="Rectangle 1"/>
          <p:cNvSpPr/>
          <p:nvPr/>
        </p:nvSpPr>
        <p:spPr>
          <a:xfrm>
            <a:off x="1077283" y="249641"/>
            <a:ext cx="4092787" cy="609398"/>
          </a:xfrm>
          <a:prstGeom prst="rect">
            <a:avLst/>
          </a:prstGeom>
        </p:spPr>
        <p:txBody>
          <a:bodyPr wrap="none">
            <a:spAutoFit/>
          </a:bodyPr>
          <a:lstStyle/>
          <a:p>
            <a:pPr algn="just">
              <a:lnSpc>
                <a:spcPct val="120000"/>
              </a:lnSpc>
              <a:spcBef>
                <a:spcPts val="600"/>
              </a:spcBef>
            </a:pPr>
            <a:r>
              <a:rPr lang="en-US" sz="2800" b="1">
                <a:solidFill>
                  <a:srgbClr val="FF0000"/>
                </a:solidFill>
                <a:latin typeface="Times New Roman" panose="02020603050405020304" pitchFamily="18" charset="0"/>
                <a:ea typeface="CIDFont+F3"/>
                <a:cs typeface="Times New Roman" panose="02020603050405020304" pitchFamily="18" charset="0"/>
              </a:rPr>
              <a:t>2. Đo cường độ dòng điện</a:t>
            </a:r>
            <a:endParaRPr lang="vi-VN" sz="2800" b="1">
              <a:solidFill>
                <a:srgbClr val="FF0000"/>
              </a:solidFill>
              <a:latin typeface="Times New Roman" panose="02020603050405020304" pitchFamily="18" charset="0"/>
              <a:ea typeface="Times New Roman" panose="02020603050405020304" pitchFamily="18" charset="0"/>
            </a:endParaRPr>
          </a:p>
        </p:txBody>
      </p:sp>
      <p:sp>
        <p:nvSpPr>
          <p:cNvPr id="4" name="Rectangle 3"/>
          <p:cNvSpPr/>
          <p:nvPr/>
        </p:nvSpPr>
        <p:spPr>
          <a:xfrm>
            <a:off x="615966" y="695094"/>
            <a:ext cx="2696572" cy="661207"/>
          </a:xfrm>
          <a:prstGeom prst="rect">
            <a:avLst/>
          </a:prstGeom>
        </p:spPr>
        <p:txBody>
          <a:bodyPr wrap="none">
            <a:spAutoFit/>
          </a:bodyPr>
          <a:lstStyle/>
          <a:p>
            <a:pPr lvl="0">
              <a:lnSpc>
                <a:spcPct val="150000"/>
              </a:lnSpc>
            </a:pPr>
            <a:r>
              <a:rPr lang="vi-VN" sz="2800" b="1" i="1">
                <a:solidFill>
                  <a:schemeClr val="accent1">
                    <a:lumMod val="50000"/>
                  </a:schemeClr>
                </a:solidFill>
                <a:latin typeface="Times New Roman" panose="02020603050405020304" pitchFamily="18" charset="0"/>
              </a:rPr>
              <a:t>b) Vẽ mạch điện </a:t>
            </a:r>
            <a:endParaRPr lang="vi-VN" sz="2800" dirty="0">
              <a:solidFill>
                <a:schemeClr val="accent1">
                  <a:lumMod val="50000"/>
                </a:schemeClr>
              </a:solidFill>
              <a:latin typeface="Times New Roman" panose="02020603050405020304" pitchFamily="18" charset="0"/>
            </a:endParaRPr>
          </a:p>
        </p:txBody>
      </p:sp>
      <p:sp>
        <p:nvSpPr>
          <p:cNvPr id="5" name="Rectangle 4"/>
          <p:cNvSpPr/>
          <p:nvPr/>
        </p:nvSpPr>
        <p:spPr>
          <a:xfrm>
            <a:off x="492565" y="1356301"/>
            <a:ext cx="4081022" cy="2677656"/>
          </a:xfrm>
          <a:prstGeom prst="rect">
            <a:avLst/>
          </a:prstGeom>
        </p:spPr>
        <p:txBody>
          <a:bodyPr wrap="square">
            <a:spAutoFit/>
          </a:bodyPr>
          <a:lstStyle/>
          <a:p>
            <a:pPr lvl="0" algn="just"/>
            <a:r>
              <a:rPr lang="vi-VN" sz="2800">
                <a:solidFill>
                  <a:srgbClr val="231F20"/>
                </a:solidFill>
                <a:latin typeface="Times New Roman" panose="02020603050405020304" pitchFamily="18" charset="0"/>
              </a:rPr>
              <a:t>– Kéo các biểu tượng Pin, Đèn tròn, Ampe kế, Công tắc và Dây nối, thả vào vùng hiển thị. </a:t>
            </a:r>
            <a:endParaRPr lang="vi-VN" sz="2800">
              <a:solidFill>
                <a:prstClr val="black"/>
              </a:solidFill>
              <a:latin typeface="Times New Roman" panose="02020603050405020304" pitchFamily="18" charset="0"/>
            </a:endParaRPr>
          </a:p>
          <a:p>
            <a:pPr lvl="0" algn="just"/>
            <a:r>
              <a:rPr lang="vi-VN" sz="2800">
                <a:solidFill>
                  <a:srgbClr val="231F20"/>
                </a:solidFill>
                <a:latin typeface="Times New Roman" panose="02020603050405020304" pitchFamily="18" charset="0"/>
              </a:rPr>
              <a:t>– Kết nối các thành phần của mạch điện (Hình 6.5a). </a:t>
            </a:r>
            <a:endParaRPr lang="vi-VN" sz="2800">
              <a:solidFill>
                <a:prstClr val="black"/>
              </a:solidFill>
              <a:latin typeface="Times New Roman" panose="02020603050405020304" pitchFamily="18" charset="0"/>
            </a:endParaRPr>
          </a:p>
        </p:txBody>
      </p:sp>
      <p:pic>
        <p:nvPicPr>
          <p:cNvPr id="32" name="Picture 31"/>
          <p:cNvPicPr>
            <a:picLocks noChangeAspect="1"/>
          </p:cNvPicPr>
          <p:nvPr/>
        </p:nvPicPr>
        <p:blipFill>
          <a:blip r:embed="rId3"/>
          <a:stretch>
            <a:fillRect/>
          </a:stretch>
        </p:blipFill>
        <p:spPr>
          <a:xfrm>
            <a:off x="4950680" y="1487253"/>
            <a:ext cx="3096344" cy="2553395"/>
          </a:xfrm>
          <a:prstGeom prst="rect">
            <a:avLst/>
          </a:prstGeom>
        </p:spPr>
      </p:pic>
    </p:spTree>
    <p:custDataLst>
      <p:tags r:id="rId1"/>
    </p:custDataLst>
    <p:extLst>
      <p:ext uri="{BB962C8B-B14F-4D97-AF65-F5344CB8AC3E}">
        <p14:creationId xmlns:p14="http://schemas.microsoft.com/office/powerpoint/2010/main" val="203359876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9"/>
                                        </p:tgtEl>
                                      </p:cBhvr>
                                      <p:by x="150000" y="150000"/>
                                    </p:animScale>
                                  </p:childTnLst>
                                </p:cTn>
                              </p:par>
                              <p:par>
                                <p:cTn id="7" presetID="6" presetClass="emph" presetSubtype="0" repeatCount="indefinite" fill="hold" nodeType="withEffect">
                                  <p:stCondLst>
                                    <p:cond delay="0"/>
                                  </p:stCondLst>
                                  <p:childTnLst>
                                    <p:animScale>
                                      <p:cBhvr>
                                        <p:cTn id="8" dur="1000" fill="hold"/>
                                        <p:tgtEl>
                                          <p:spTgt spid="28"/>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23"/>
                                        </p:tgtEl>
                                      </p:cBhvr>
                                      <p:by x="150000" y="150000"/>
                                    </p:animScale>
                                  </p:childTnLst>
                                </p:cTn>
                              </p:par>
                              <p:par>
                                <p:cTn id="11" presetID="6" presetClass="emph" presetSubtype="0" repeatCount="indefinite" fill="hold" grpId="0" nodeType="withEffect">
                                  <p:stCondLst>
                                    <p:cond delay="0"/>
                                  </p:stCondLst>
                                  <p:childTnLst>
                                    <p:animScale>
                                      <p:cBhvr>
                                        <p:cTn id="12" dur="1000" fill="hold"/>
                                        <p:tgtEl>
                                          <p:spTgt spid="27"/>
                                        </p:tgtEl>
                                      </p:cBhvr>
                                      <p:by x="150000" y="150000"/>
                                    </p:animScale>
                                  </p:childTnLst>
                                </p:cTn>
                              </p:par>
                              <p:par>
                                <p:cTn id="13" presetID="6" presetClass="emph" presetSubtype="0" repeatCount="indefinite" fill="hold" nodeType="withEffect">
                                  <p:stCondLst>
                                    <p:cond delay="0"/>
                                  </p:stCondLst>
                                  <p:childTnLst>
                                    <p:animScale>
                                      <p:cBhvr>
                                        <p:cTn id="14" dur="1000" fill="hold"/>
                                        <p:tgtEl>
                                          <p:spTgt spid="12"/>
                                        </p:tgtEl>
                                      </p:cBhvr>
                                      <p:by x="150000" y="150000"/>
                                    </p:animScale>
                                  </p:childTnLst>
                                </p:cTn>
                              </p:par>
                              <p:par>
                                <p:cTn id="15" presetID="16" presetClass="entr" presetSubtype="21" fill="hold" grpId="0" nodeType="withEffect">
                                  <p:stCondLst>
                                    <p:cond delay="0"/>
                                  </p:stCondLst>
                                  <p:childTnLst>
                                    <p:set>
                                      <p:cBhvr>
                                        <p:cTn id="16" dur="1" fill="hold">
                                          <p:stCondLst>
                                            <p:cond delay="0"/>
                                          </p:stCondLst>
                                        </p:cTn>
                                        <p:tgtEl>
                                          <p:spTgt spid="7"/>
                                        </p:tgtEl>
                                        <p:attrNameLst>
                                          <p:attrName>style.visibility</p:attrName>
                                        </p:attrNameLst>
                                      </p:cBhvr>
                                      <p:to>
                                        <p:strVal val="visible"/>
                                      </p:to>
                                    </p:set>
                                    <p:animEffect transition="in" filter="barn(inVertical)">
                                      <p:cBhvr>
                                        <p:cTn id="17" dur="500"/>
                                        <p:tgtEl>
                                          <p:spTgt spid="7"/>
                                        </p:tgtEl>
                                      </p:cBhvr>
                                    </p:animEffect>
                                  </p:childTnLst>
                                </p:cTn>
                              </p:par>
                            </p:childTnLst>
                          </p:cTn>
                        </p:par>
                      </p:childTnLst>
                    </p:cTn>
                  </p:par>
                  <p:par>
                    <p:cTn id="18" fill="hold">
                      <p:stCondLst>
                        <p:cond delay="indefinite"/>
                      </p:stCondLst>
                      <p:childTnLst>
                        <p:par>
                          <p:cTn id="19" fill="hold">
                            <p:stCondLst>
                              <p:cond delay="0"/>
                            </p:stCondLst>
                            <p:childTnLst>
                              <p:par>
                                <p:cTn id="20" presetID="42" presetClass="entr" presetSubtype="0" fill="hold" grpId="0" nodeType="clickEffect">
                                  <p:stCondLst>
                                    <p:cond delay="0"/>
                                  </p:stCondLst>
                                  <p:childTnLst>
                                    <p:set>
                                      <p:cBhvr>
                                        <p:cTn id="21" dur="1" fill="hold">
                                          <p:stCondLst>
                                            <p:cond delay="0"/>
                                          </p:stCondLst>
                                        </p:cTn>
                                        <p:tgtEl>
                                          <p:spTgt spid="4"/>
                                        </p:tgtEl>
                                        <p:attrNameLst>
                                          <p:attrName>style.visibility</p:attrName>
                                        </p:attrNameLst>
                                      </p:cBhvr>
                                      <p:to>
                                        <p:strVal val="visible"/>
                                      </p:to>
                                    </p:set>
                                    <p:animEffect transition="in" filter="fade">
                                      <p:cBhvr>
                                        <p:cTn id="22" dur="1000"/>
                                        <p:tgtEl>
                                          <p:spTgt spid="4"/>
                                        </p:tgtEl>
                                      </p:cBhvr>
                                    </p:animEffect>
                                    <p:anim calcmode="lin" valueType="num">
                                      <p:cBhvr>
                                        <p:cTn id="23" dur="1000" fill="hold"/>
                                        <p:tgtEl>
                                          <p:spTgt spid="4"/>
                                        </p:tgtEl>
                                        <p:attrNameLst>
                                          <p:attrName>ppt_x</p:attrName>
                                        </p:attrNameLst>
                                      </p:cBhvr>
                                      <p:tavLst>
                                        <p:tav tm="0">
                                          <p:val>
                                            <p:strVal val="#ppt_x"/>
                                          </p:val>
                                        </p:tav>
                                        <p:tav tm="100000">
                                          <p:val>
                                            <p:strVal val="#ppt_x"/>
                                          </p:val>
                                        </p:tav>
                                      </p:tavLst>
                                    </p:anim>
                                    <p:anim calcmode="lin" valueType="num">
                                      <p:cBhvr>
                                        <p:cTn id="24" dur="1000" fill="hold"/>
                                        <p:tgtEl>
                                          <p:spTgt spid="4"/>
                                        </p:tgtEl>
                                        <p:attrNameLst>
                                          <p:attrName>ppt_y</p:attrName>
                                        </p:attrNameLst>
                                      </p:cBhvr>
                                      <p:tavLst>
                                        <p:tav tm="0">
                                          <p:val>
                                            <p:strVal val="#ppt_y+.1"/>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42" presetClass="entr" presetSubtype="0" fill="hold" grpId="0" nodeType="clickEffect">
                                  <p:stCondLst>
                                    <p:cond delay="0"/>
                                  </p:stCondLst>
                                  <p:childTnLst>
                                    <p:set>
                                      <p:cBhvr>
                                        <p:cTn id="28" dur="1" fill="hold">
                                          <p:stCondLst>
                                            <p:cond delay="0"/>
                                          </p:stCondLst>
                                        </p:cTn>
                                        <p:tgtEl>
                                          <p:spTgt spid="5"/>
                                        </p:tgtEl>
                                        <p:attrNameLst>
                                          <p:attrName>style.visibility</p:attrName>
                                        </p:attrNameLst>
                                      </p:cBhvr>
                                      <p:to>
                                        <p:strVal val="visible"/>
                                      </p:to>
                                    </p:set>
                                    <p:animEffect transition="in" filter="fade">
                                      <p:cBhvr>
                                        <p:cTn id="29" dur="1000"/>
                                        <p:tgtEl>
                                          <p:spTgt spid="5"/>
                                        </p:tgtEl>
                                      </p:cBhvr>
                                    </p:animEffect>
                                    <p:anim calcmode="lin" valueType="num">
                                      <p:cBhvr>
                                        <p:cTn id="30" dur="1000" fill="hold"/>
                                        <p:tgtEl>
                                          <p:spTgt spid="5"/>
                                        </p:tgtEl>
                                        <p:attrNameLst>
                                          <p:attrName>ppt_x</p:attrName>
                                        </p:attrNameLst>
                                      </p:cBhvr>
                                      <p:tavLst>
                                        <p:tav tm="0">
                                          <p:val>
                                            <p:strVal val="#ppt_x"/>
                                          </p:val>
                                        </p:tav>
                                        <p:tav tm="100000">
                                          <p:val>
                                            <p:strVal val="#ppt_x"/>
                                          </p:val>
                                        </p:tav>
                                      </p:tavLst>
                                    </p:anim>
                                    <p:anim calcmode="lin" valueType="num">
                                      <p:cBhvr>
                                        <p:cTn id="31" dur="1000" fill="hold"/>
                                        <p:tgtEl>
                                          <p:spTgt spid="5"/>
                                        </p:tgtEl>
                                        <p:attrNameLst>
                                          <p:attrName>ppt_y</p:attrName>
                                        </p:attrNameLst>
                                      </p:cBhvr>
                                      <p:tavLst>
                                        <p:tav tm="0">
                                          <p:val>
                                            <p:strVal val="#ppt_y+.1"/>
                                          </p:val>
                                        </p:tav>
                                        <p:tav tm="100000">
                                          <p:val>
                                            <p:strVal val="#ppt_y"/>
                                          </p:val>
                                        </p:tav>
                                      </p:tavLst>
                                    </p:anim>
                                  </p:childTnLst>
                                </p:cTn>
                              </p:par>
                            </p:childTnLst>
                          </p:cTn>
                        </p:par>
                      </p:childTnLst>
                    </p:cTn>
                  </p:par>
                  <p:par>
                    <p:cTn id="32" fill="hold">
                      <p:stCondLst>
                        <p:cond delay="indefinite"/>
                      </p:stCondLst>
                      <p:childTnLst>
                        <p:par>
                          <p:cTn id="33" fill="hold">
                            <p:stCondLst>
                              <p:cond delay="0"/>
                            </p:stCondLst>
                            <p:childTnLst>
                              <p:par>
                                <p:cTn id="34" presetID="22" presetClass="entr" presetSubtype="4" fill="hold" nodeType="clickEffect">
                                  <p:stCondLst>
                                    <p:cond delay="0"/>
                                  </p:stCondLst>
                                  <p:childTnLst>
                                    <p:set>
                                      <p:cBhvr>
                                        <p:cTn id="35" dur="1" fill="hold">
                                          <p:stCondLst>
                                            <p:cond delay="0"/>
                                          </p:stCondLst>
                                        </p:cTn>
                                        <p:tgtEl>
                                          <p:spTgt spid="32"/>
                                        </p:tgtEl>
                                        <p:attrNameLst>
                                          <p:attrName>style.visibility</p:attrName>
                                        </p:attrNameLst>
                                      </p:cBhvr>
                                      <p:to>
                                        <p:strVal val="visible"/>
                                      </p:to>
                                    </p:set>
                                    <p:animEffect transition="in" filter="wipe(down)">
                                      <p:cBhvr>
                                        <p:cTn id="36" dur="500"/>
                                        <p:tgtEl>
                                          <p:spTgt spid="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27" grpId="0" animBg="1"/>
      <p:bldP spid="4" grpId="0"/>
      <p:bldP spid="5" grpId="0"/>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Google Shape;1767;p26">
            <a:extLst>
              <a:ext uri="{FF2B5EF4-FFF2-40B4-BE49-F238E27FC236}">
                <a16:creationId xmlns:a16="http://schemas.microsoft.com/office/drawing/2014/main" id="{FF70B85D-AC43-4F3A-94A0-B4BADDF56878}"/>
              </a:ext>
            </a:extLst>
          </p:cNvPr>
          <p:cNvSpPr/>
          <p:nvPr/>
        </p:nvSpPr>
        <p:spPr>
          <a:xfrm rot="857753">
            <a:off x="-83910" y="-281970"/>
            <a:ext cx="6839963" cy="1627477"/>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92D050"/>
          </a:solidFill>
          <a:ln>
            <a:noFill/>
          </a:ln>
        </p:spPr>
        <p:txBody>
          <a:bodyPr spcFirstLastPara="1" wrap="square" lIns="68569" tIns="68569" rIns="68569" bIns="68569" anchor="ctr" anchorCtr="0">
            <a:noAutofit/>
          </a:bodyPr>
          <a:lstStyle/>
          <a:p>
            <a:endParaRPr sz="375">
              <a:solidFill>
                <a:prstClr val="black"/>
              </a:solidFill>
              <a:latin typeface="Times New Roman" panose="02020603050405020304" pitchFamily="18" charset="0"/>
            </a:endParaRPr>
          </a:p>
        </p:txBody>
      </p:sp>
      <p:grpSp>
        <p:nvGrpSpPr>
          <p:cNvPr id="9" name="Google Shape;211;p3">
            <a:extLst>
              <a:ext uri="{FF2B5EF4-FFF2-40B4-BE49-F238E27FC236}">
                <a16:creationId xmlns:a16="http://schemas.microsoft.com/office/drawing/2014/main" id="{648E9DE7-A2F2-4E9E-B789-80D0AE258E59}"/>
              </a:ext>
            </a:extLst>
          </p:cNvPr>
          <p:cNvGrpSpPr/>
          <p:nvPr/>
        </p:nvGrpSpPr>
        <p:grpSpPr>
          <a:xfrm>
            <a:off x="699969" y="181651"/>
            <a:ext cx="333206" cy="298894"/>
            <a:chOff x="2495125" y="2142250"/>
            <a:chExt cx="444275" cy="398525"/>
          </a:xfrm>
        </p:grpSpPr>
        <p:sp>
          <p:nvSpPr>
            <p:cNvPr id="10" name="Google Shape;212;p3">
              <a:extLst>
                <a:ext uri="{FF2B5EF4-FFF2-40B4-BE49-F238E27FC236}">
                  <a16:creationId xmlns:a16="http://schemas.microsoft.com/office/drawing/2014/main" id="{9D9A6D16-3090-4587-ADE5-287D855E21EB}"/>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68569" tIns="68569" rIns="68569" bIns="68569" anchor="ctr" anchorCtr="0">
              <a:noAutofit/>
            </a:bodyPr>
            <a:lstStyle/>
            <a:p>
              <a:endParaRPr sz="1350" dirty="0">
                <a:solidFill>
                  <a:prstClr val="black"/>
                </a:solidFill>
                <a:latin typeface="Times New Roman" panose="02020603050405020304" pitchFamily="18" charset="0"/>
              </a:endParaRPr>
            </a:p>
          </p:txBody>
        </p:sp>
        <p:sp>
          <p:nvSpPr>
            <p:cNvPr id="11" name="Google Shape;213;p3">
              <a:extLst>
                <a:ext uri="{FF2B5EF4-FFF2-40B4-BE49-F238E27FC236}">
                  <a16:creationId xmlns:a16="http://schemas.microsoft.com/office/drawing/2014/main" id="{5F956386-136D-49E9-AE42-0A805EC7EC9B}"/>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grpSp>
      <p:grpSp>
        <p:nvGrpSpPr>
          <p:cNvPr id="12" name="Google Shape;214;p3">
            <a:extLst>
              <a:ext uri="{FF2B5EF4-FFF2-40B4-BE49-F238E27FC236}">
                <a16:creationId xmlns:a16="http://schemas.microsoft.com/office/drawing/2014/main" id="{102A82DF-00CF-4004-9BF3-0112E17089FB}"/>
              </a:ext>
            </a:extLst>
          </p:cNvPr>
          <p:cNvGrpSpPr/>
          <p:nvPr/>
        </p:nvGrpSpPr>
        <p:grpSpPr>
          <a:xfrm>
            <a:off x="7982351" y="4008178"/>
            <a:ext cx="218531" cy="211031"/>
            <a:chOff x="3243875" y="2372825"/>
            <a:chExt cx="291375" cy="281375"/>
          </a:xfrm>
        </p:grpSpPr>
        <p:sp>
          <p:nvSpPr>
            <p:cNvPr id="13" name="Google Shape;215;p3">
              <a:extLst>
                <a:ext uri="{FF2B5EF4-FFF2-40B4-BE49-F238E27FC236}">
                  <a16:creationId xmlns:a16="http://schemas.microsoft.com/office/drawing/2014/main" id="{F096BDAB-D775-4B1B-8D0F-C638B52C2A75}"/>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4" name="Google Shape;216;p3">
              <a:extLst>
                <a:ext uri="{FF2B5EF4-FFF2-40B4-BE49-F238E27FC236}">
                  <a16:creationId xmlns:a16="http://schemas.microsoft.com/office/drawing/2014/main" id="{FC3B66ED-B1FD-4203-8394-9F2AFA412880}"/>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5" name="Google Shape;217;p3">
              <a:extLst>
                <a:ext uri="{FF2B5EF4-FFF2-40B4-BE49-F238E27FC236}">
                  <a16:creationId xmlns:a16="http://schemas.microsoft.com/office/drawing/2014/main" id="{254DCD1F-4A69-4180-B3B4-399298C2ADAD}"/>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6" name="Google Shape;218;p3">
              <a:extLst>
                <a:ext uri="{FF2B5EF4-FFF2-40B4-BE49-F238E27FC236}">
                  <a16:creationId xmlns:a16="http://schemas.microsoft.com/office/drawing/2014/main" id="{6E614D8E-D864-479A-90EC-B03D7178D21B}"/>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7" name="Google Shape;219;p3">
              <a:extLst>
                <a:ext uri="{FF2B5EF4-FFF2-40B4-BE49-F238E27FC236}">
                  <a16:creationId xmlns:a16="http://schemas.microsoft.com/office/drawing/2014/main" id="{A13BA238-ECB5-430F-B5DF-CCE35039B39C}"/>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8" name="Google Shape;220;p3">
              <a:extLst>
                <a:ext uri="{FF2B5EF4-FFF2-40B4-BE49-F238E27FC236}">
                  <a16:creationId xmlns:a16="http://schemas.microsoft.com/office/drawing/2014/main" id="{ABA7282B-E0EC-49EC-AC4F-4FB8D1783A50}"/>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9" name="Google Shape;221;p3">
              <a:extLst>
                <a:ext uri="{FF2B5EF4-FFF2-40B4-BE49-F238E27FC236}">
                  <a16:creationId xmlns:a16="http://schemas.microsoft.com/office/drawing/2014/main" id="{20D2900C-17A1-4063-B5FB-B75F4DAD8E39}"/>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68569" tIns="68569" rIns="68569" bIns="68569" anchor="ctr" anchorCtr="0">
              <a:noAutofit/>
            </a:bodyPr>
            <a:lstStyle/>
            <a:p>
              <a:endParaRPr sz="1350" dirty="0">
                <a:solidFill>
                  <a:prstClr val="black"/>
                </a:solidFill>
                <a:latin typeface="Times New Roman" panose="02020603050405020304" pitchFamily="18" charset="0"/>
              </a:endParaRPr>
            </a:p>
          </p:txBody>
        </p:sp>
        <p:sp>
          <p:nvSpPr>
            <p:cNvPr id="20" name="Google Shape;222;p3">
              <a:extLst>
                <a:ext uri="{FF2B5EF4-FFF2-40B4-BE49-F238E27FC236}">
                  <a16:creationId xmlns:a16="http://schemas.microsoft.com/office/drawing/2014/main" id="{48084099-3DE7-46F8-9767-1D205AD56FC7}"/>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21" name="Google Shape;223;p3">
              <a:extLst>
                <a:ext uri="{FF2B5EF4-FFF2-40B4-BE49-F238E27FC236}">
                  <a16:creationId xmlns:a16="http://schemas.microsoft.com/office/drawing/2014/main" id="{083A1912-2219-4A98-BD7D-D9782915DF81}"/>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22" name="Google Shape;224;p3">
              <a:extLst>
                <a:ext uri="{FF2B5EF4-FFF2-40B4-BE49-F238E27FC236}">
                  <a16:creationId xmlns:a16="http://schemas.microsoft.com/office/drawing/2014/main" id="{A148B64D-9C62-40A3-B5C6-99BB5E136471}"/>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grpSp>
      <p:grpSp>
        <p:nvGrpSpPr>
          <p:cNvPr id="23" name="Google Shape;225;p3">
            <a:extLst>
              <a:ext uri="{FF2B5EF4-FFF2-40B4-BE49-F238E27FC236}">
                <a16:creationId xmlns:a16="http://schemas.microsoft.com/office/drawing/2014/main" id="{B0593916-936C-458A-A49C-0F2C3F2DB45B}"/>
              </a:ext>
            </a:extLst>
          </p:cNvPr>
          <p:cNvGrpSpPr/>
          <p:nvPr/>
        </p:nvGrpSpPr>
        <p:grpSpPr>
          <a:xfrm>
            <a:off x="8011255" y="-469011"/>
            <a:ext cx="125006" cy="126431"/>
            <a:chOff x="4954425" y="2036375"/>
            <a:chExt cx="166675" cy="168575"/>
          </a:xfrm>
        </p:grpSpPr>
        <p:sp>
          <p:nvSpPr>
            <p:cNvPr id="24" name="Google Shape;226;p3">
              <a:extLst>
                <a:ext uri="{FF2B5EF4-FFF2-40B4-BE49-F238E27FC236}">
                  <a16:creationId xmlns:a16="http://schemas.microsoft.com/office/drawing/2014/main" id="{CBB9C158-3CA6-45D7-932E-2664ED5B867D}"/>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25" name="Google Shape;227;p3">
              <a:extLst>
                <a:ext uri="{FF2B5EF4-FFF2-40B4-BE49-F238E27FC236}">
                  <a16:creationId xmlns:a16="http://schemas.microsoft.com/office/drawing/2014/main" id="{0559FDE8-344E-42DF-A2E5-10C16465DC59}"/>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grpSp>
      <p:sp>
        <p:nvSpPr>
          <p:cNvPr id="27" name="Google Shape;229;p3">
            <a:extLst>
              <a:ext uri="{FF2B5EF4-FFF2-40B4-BE49-F238E27FC236}">
                <a16:creationId xmlns:a16="http://schemas.microsoft.com/office/drawing/2014/main" id="{2CA8861A-0960-4822-8EC7-DCD49F69BE9C}"/>
              </a:ext>
            </a:extLst>
          </p:cNvPr>
          <p:cNvSpPr/>
          <p:nvPr/>
        </p:nvSpPr>
        <p:spPr>
          <a:xfrm>
            <a:off x="7312402" y="1912035"/>
            <a:ext cx="65250" cy="46444"/>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grpSp>
        <p:nvGrpSpPr>
          <p:cNvPr id="28" name="Google Shape;230;p3">
            <a:extLst>
              <a:ext uri="{FF2B5EF4-FFF2-40B4-BE49-F238E27FC236}">
                <a16:creationId xmlns:a16="http://schemas.microsoft.com/office/drawing/2014/main" id="{FF95A791-D863-49BE-9455-DE402BB65FD9}"/>
              </a:ext>
            </a:extLst>
          </p:cNvPr>
          <p:cNvGrpSpPr/>
          <p:nvPr/>
        </p:nvGrpSpPr>
        <p:grpSpPr>
          <a:xfrm>
            <a:off x="957683" y="4156917"/>
            <a:ext cx="125006" cy="126431"/>
            <a:chOff x="4954425" y="2036375"/>
            <a:chExt cx="166675" cy="168575"/>
          </a:xfrm>
        </p:grpSpPr>
        <p:sp>
          <p:nvSpPr>
            <p:cNvPr id="29" name="Google Shape;231;p3">
              <a:extLst>
                <a:ext uri="{FF2B5EF4-FFF2-40B4-BE49-F238E27FC236}">
                  <a16:creationId xmlns:a16="http://schemas.microsoft.com/office/drawing/2014/main" id="{52FF443F-7564-41AB-BA87-7FC3D25473B3}"/>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30" name="Google Shape;232;p3">
              <a:extLst>
                <a:ext uri="{FF2B5EF4-FFF2-40B4-BE49-F238E27FC236}">
                  <a16:creationId xmlns:a16="http://schemas.microsoft.com/office/drawing/2014/main" id="{2865EA98-F102-47F4-8E65-1ACBB21114B9}"/>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grpSp>
      <p:sp>
        <p:nvSpPr>
          <p:cNvPr id="2" name="Rectangle 1"/>
          <p:cNvSpPr/>
          <p:nvPr/>
        </p:nvSpPr>
        <p:spPr>
          <a:xfrm>
            <a:off x="1077283" y="249641"/>
            <a:ext cx="4092787" cy="609398"/>
          </a:xfrm>
          <a:prstGeom prst="rect">
            <a:avLst/>
          </a:prstGeom>
        </p:spPr>
        <p:txBody>
          <a:bodyPr wrap="none">
            <a:spAutoFit/>
          </a:bodyPr>
          <a:lstStyle/>
          <a:p>
            <a:pPr algn="just">
              <a:lnSpc>
                <a:spcPct val="120000"/>
              </a:lnSpc>
              <a:spcBef>
                <a:spcPts val="600"/>
              </a:spcBef>
            </a:pPr>
            <a:r>
              <a:rPr lang="en-US" sz="2800" b="1">
                <a:solidFill>
                  <a:srgbClr val="FF0000"/>
                </a:solidFill>
                <a:latin typeface="Times New Roman" panose="02020603050405020304" pitchFamily="18" charset="0"/>
                <a:ea typeface="CIDFont+F3"/>
                <a:cs typeface="Times New Roman" panose="02020603050405020304" pitchFamily="18" charset="0"/>
              </a:rPr>
              <a:t>2. Đo cường độ dòng điện</a:t>
            </a:r>
            <a:endParaRPr lang="vi-VN" sz="2800" b="1">
              <a:solidFill>
                <a:srgbClr val="FF0000"/>
              </a:solidFill>
              <a:latin typeface="Times New Roman" panose="02020603050405020304" pitchFamily="18" charset="0"/>
              <a:ea typeface="Times New Roman" panose="02020603050405020304" pitchFamily="18" charset="0"/>
            </a:endParaRPr>
          </a:p>
        </p:txBody>
      </p:sp>
      <p:sp>
        <p:nvSpPr>
          <p:cNvPr id="31" name="Rectangle 30"/>
          <p:cNvSpPr/>
          <p:nvPr/>
        </p:nvSpPr>
        <p:spPr>
          <a:xfrm>
            <a:off x="615966" y="695094"/>
            <a:ext cx="2696572" cy="661207"/>
          </a:xfrm>
          <a:prstGeom prst="rect">
            <a:avLst/>
          </a:prstGeom>
        </p:spPr>
        <p:txBody>
          <a:bodyPr wrap="none">
            <a:spAutoFit/>
          </a:bodyPr>
          <a:lstStyle/>
          <a:p>
            <a:pPr lvl="0">
              <a:lnSpc>
                <a:spcPct val="150000"/>
              </a:lnSpc>
            </a:pPr>
            <a:r>
              <a:rPr lang="vi-VN" sz="2800" b="1" i="1">
                <a:solidFill>
                  <a:schemeClr val="accent1">
                    <a:lumMod val="50000"/>
                  </a:schemeClr>
                </a:solidFill>
                <a:latin typeface="Times New Roman" panose="02020603050405020304" pitchFamily="18" charset="0"/>
              </a:rPr>
              <a:t>b) Vẽ mạch điện </a:t>
            </a:r>
            <a:endParaRPr lang="vi-VN" sz="2800" dirty="0">
              <a:solidFill>
                <a:schemeClr val="accent1">
                  <a:lumMod val="50000"/>
                </a:schemeClr>
              </a:solidFill>
              <a:latin typeface="Times New Roman" panose="02020603050405020304" pitchFamily="18" charset="0"/>
            </a:endParaRPr>
          </a:p>
        </p:txBody>
      </p:sp>
      <p:pic>
        <p:nvPicPr>
          <p:cNvPr id="32" name="Picture 31">
            <a:extLst>
              <a:ext uri="{FF2B5EF4-FFF2-40B4-BE49-F238E27FC236}">
                <a16:creationId xmlns:a16="http://schemas.microsoft.com/office/drawing/2014/main" id="{87619763-0A3D-7A9D-B61F-5AE8EF771474}"/>
              </a:ext>
            </a:extLst>
          </p:cNvPr>
          <p:cNvPicPr>
            <a:picLocks noChangeAspect="1"/>
          </p:cNvPicPr>
          <p:nvPr/>
        </p:nvPicPr>
        <p:blipFill>
          <a:blip r:embed="rId3"/>
          <a:stretch>
            <a:fillRect/>
          </a:stretch>
        </p:blipFill>
        <p:spPr>
          <a:xfrm>
            <a:off x="4753607" y="1399642"/>
            <a:ext cx="3552855" cy="2393306"/>
          </a:xfrm>
          <a:prstGeom prst="rect">
            <a:avLst/>
          </a:prstGeom>
        </p:spPr>
      </p:pic>
      <p:sp>
        <p:nvSpPr>
          <p:cNvPr id="3" name="Rectangle 2"/>
          <p:cNvSpPr/>
          <p:nvPr/>
        </p:nvSpPr>
        <p:spPr>
          <a:xfrm>
            <a:off x="573170" y="1486871"/>
            <a:ext cx="4572000" cy="2246769"/>
          </a:xfrm>
          <a:prstGeom prst="rect">
            <a:avLst/>
          </a:prstGeom>
        </p:spPr>
        <p:txBody>
          <a:bodyPr>
            <a:spAutoFit/>
          </a:bodyPr>
          <a:lstStyle/>
          <a:p>
            <a:pPr lvl="0" algn="just"/>
            <a:r>
              <a:rPr lang="vi-VN" sz="2800" i="1" u="sng">
                <a:solidFill>
                  <a:srgbClr val="231F20"/>
                </a:solidFill>
                <a:latin typeface="Times New Roman" panose="02020603050405020304" pitchFamily="18" charset="0"/>
              </a:rPr>
              <a:t>Lưu ý</a:t>
            </a:r>
            <a:r>
              <a:rPr lang="vi-VN" sz="2800" i="1">
                <a:solidFill>
                  <a:srgbClr val="231F20"/>
                </a:solidFill>
                <a:latin typeface="Times New Roman" panose="02020603050405020304" pitchFamily="18" charset="0"/>
              </a:rPr>
              <a:t>:</a:t>
            </a:r>
            <a:r>
              <a:rPr lang="vi-VN" sz="2800">
                <a:solidFill>
                  <a:srgbClr val="231F20"/>
                </a:solidFill>
                <a:latin typeface="Times New Roman" panose="02020603050405020304" pitchFamily="18" charset="0"/>
              </a:rPr>
              <a:t> Ampe kế cần mắc nối tiếp với đoạn mạch điện cần đo cường độ dòng điện và </a:t>
            </a:r>
            <a:endParaRPr lang="vi-VN" sz="2800">
              <a:solidFill>
                <a:prstClr val="black"/>
              </a:solidFill>
              <a:latin typeface="Times New Roman" panose="02020603050405020304" pitchFamily="18" charset="0"/>
            </a:endParaRPr>
          </a:p>
          <a:p>
            <a:pPr lvl="0" algn="just"/>
            <a:r>
              <a:rPr lang="vi-VN" sz="2800">
                <a:solidFill>
                  <a:srgbClr val="231F20"/>
                </a:solidFill>
                <a:latin typeface="Times New Roman" panose="02020603050405020304" pitchFamily="18" charset="0"/>
              </a:rPr>
              <a:t>không mắc trực tiếp vào hai cực của nguồn điện</a:t>
            </a:r>
            <a:endParaRPr lang="en-US" sz="2800" dirty="0">
              <a:solidFill>
                <a:prstClr val="black"/>
              </a:solidFill>
              <a:latin typeface="Times New Roman" panose="02020603050405020304" pitchFamily="18" charset="0"/>
            </a:endParaRPr>
          </a:p>
        </p:txBody>
      </p:sp>
    </p:spTree>
    <p:custDataLst>
      <p:tags r:id="rId1"/>
    </p:custDataLst>
    <p:extLst>
      <p:ext uri="{BB962C8B-B14F-4D97-AF65-F5344CB8AC3E}">
        <p14:creationId xmlns:p14="http://schemas.microsoft.com/office/powerpoint/2010/main" val="4853813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9"/>
                                        </p:tgtEl>
                                      </p:cBhvr>
                                      <p:by x="150000" y="150000"/>
                                    </p:animScale>
                                  </p:childTnLst>
                                </p:cTn>
                              </p:par>
                              <p:par>
                                <p:cTn id="7" presetID="6" presetClass="emph" presetSubtype="0" repeatCount="indefinite" fill="hold" nodeType="withEffect">
                                  <p:stCondLst>
                                    <p:cond delay="0"/>
                                  </p:stCondLst>
                                  <p:childTnLst>
                                    <p:animScale>
                                      <p:cBhvr>
                                        <p:cTn id="8" dur="1000" fill="hold"/>
                                        <p:tgtEl>
                                          <p:spTgt spid="28"/>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23"/>
                                        </p:tgtEl>
                                      </p:cBhvr>
                                      <p:by x="150000" y="150000"/>
                                    </p:animScale>
                                  </p:childTnLst>
                                </p:cTn>
                              </p:par>
                              <p:par>
                                <p:cTn id="11" presetID="6" presetClass="emph" presetSubtype="0" repeatCount="indefinite" fill="hold" grpId="0" nodeType="withEffect">
                                  <p:stCondLst>
                                    <p:cond delay="0"/>
                                  </p:stCondLst>
                                  <p:childTnLst>
                                    <p:animScale>
                                      <p:cBhvr>
                                        <p:cTn id="12" dur="1000" fill="hold"/>
                                        <p:tgtEl>
                                          <p:spTgt spid="27"/>
                                        </p:tgtEl>
                                      </p:cBhvr>
                                      <p:by x="150000" y="150000"/>
                                    </p:animScale>
                                  </p:childTnLst>
                                </p:cTn>
                              </p:par>
                              <p:par>
                                <p:cTn id="13" presetID="6" presetClass="emph" presetSubtype="0" repeatCount="indefinite" fill="hold" nodeType="withEffect">
                                  <p:stCondLst>
                                    <p:cond delay="0"/>
                                  </p:stCondLst>
                                  <p:childTnLst>
                                    <p:animScale>
                                      <p:cBhvr>
                                        <p:cTn id="14" dur="1000" fill="hold"/>
                                        <p:tgtEl>
                                          <p:spTgt spid="12"/>
                                        </p:tgtEl>
                                      </p:cBhvr>
                                      <p:by x="150000" y="150000"/>
                                    </p:animScale>
                                  </p:childTnLst>
                                </p:cTn>
                              </p:par>
                            </p:childTnLst>
                          </p:cTn>
                        </p:par>
                      </p:childTnLst>
                    </p:cTn>
                  </p:par>
                  <p:par>
                    <p:cTn id="15" fill="hold">
                      <p:stCondLst>
                        <p:cond delay="indefinite"/>
                      </p:stCondLst>
                      <p:childTnLst>
                        <p:par>
                          <p:cTn id="16" fill="hold">
                            <p:stCondLst>
                              <p:cond delay="0"/>
                            </p:stCondLst>
                            <p:childTnLst>
                              <p:par>
                                <p:cTn id="17" presetID="22" presetClass="entr" presetSubtype="4" fill="hold" grpId="0" nodeType="clickEffect">
                                  <p:stCondLst>
                                    <p:cond delay="0"/>
                                  </p:stCondLst>
                                  <p:childTnLst>
                                    <p:set>
                                      <p:cBhvr>
                                        <p:cTn id="18" dur="1" fill="hold">
                                          <p:stCondLst>
                                            <p:cond delay="0"/>
                                          </p:stCondLst>
                                        </p:cTn>
                                        <p:tgtEl>
                                          <p:spTgt spid="3"/>
                                        </p:tgtEl>
                                        <p:attrNameLst>
                                          <p:attrName>style.visibility</p:attrName>
                                        </p:attrNameLst>
                                      </p:cBhvr>
                                      <p:to>
                                        <p:strVal val="visible"/>
                                      </p:to>
                                    </p:set>
                                    <p:animEffect transition="in" filter="wipe(down)">
                                      <p:cBhvr>
                                        <p:cTn id="19" dur="500"/>
                                        <p:tgtEl>
                                          <p:spTgt spid="3"/>
                                        </p:tgtEl>
                                      </p:cBhvr>
                                    </p:animEffect>
                                  </p:childTnLst>
                                </p:cTn>
                              </p:par>
                            </p:childTnLst>
                          </p:cTn>
                        </p:par>
                      </p:childTnLst>
                    </p:cTn>
                  </p:par>
                  <p:par>
                    <p:cTn id="20" fill="hold">
                      <p:stCondLst>
                        <p:cond delay="indefinite"/>
                      </p:stCondLst>
                      <p:childTnLst>
                        <p:par>
                          <p:cTn id="21" fill="hold">
                            <p:stCondLst>
                              <p:cond delay="0"/>
                            </p:stCondLst>
                            <p:childTnLst>
                              <p:par>
                                <p:cTn id="22" presetID="22" presetClass="entr" presetSubtype="4" fill="hold" nodeType="clickEffect">
                                  <p:stCondLst>
                                    <p:cond delay="0"/>
                                  </p:stCondLst>
                                  <p:childTnLst>
                                    <p:set>
                                      <p:cBhvr>
                                        <p:cTn id="23" dur="1" fill="hold">
                                          <p:stCondLst>
                                            <p:cond delay="0"/>
                                          </p:stCondLst>
                                        </p:cTn>
                                        <p:tgtEl>
                                          <p:spTgt spid="32"/>
                                        </p:tgtEl>
                                        <p:attrNameLst>
                                          <p:attrName>style.visibility</p:attrName>
                                        </p:attrNameLst>
                                      </p:cBhvr>
                                      <p:to>
                                        <p:strVal val="visible"/>
                                      </p:to>
                                    </p:set>
                                    <p:animEffect transition="in" filter="wipe(down)">
                                      <p:cBhvr>
                                        <p:cTn id="24" dur="500"/>
                                        <p:tgtEl>
                                          <p:spTgt spid="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 grpId="0" animBg="1"/>
      <p:bldP spid="3" grpId="0"/>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Google Shape;1767;p26">
            <a:extLst>
              <a:ext uri="{FF2B5EF4-FFF2-40B4-BE49-F238E27FC236}">
                <a16:creationId xmlns:a16="http://schemas.microsoft.com/office/drawing/2014/main" id="{FF70B85D-AC43-4F3A-94A0-B4BADDF56878}"/>
              </a:ext>
            </a:extLst>
          </p:cNvPr>
          <p:cNvSpPr/>
          <p:nvPr/>
        </p:nvSpPr>
        <p:spPr>
          <a:xfrm rot="857753">
            <a:off x="-83910" y="-281970"/>
            <a:ext cx="6839963" cy="1627477"/>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92D050"/>
          </a:solidFill>
          <a:ln>
            <a:noFill/>
          </a:ln>
        </p:spPr>
        <p:txBody>
          <a:bodyPr spcFirstLastPara="1" wrap="square" lIns="68569" tIns="68569" rIns="68569" bIns="68569" anchor="ctr" anchorCtr="0">
            <a:noAutofit/>
          </a:bodyPr>
          <a:lstStyle/>
          <a:p>
            <a:endParaRPr sz="375">
              <a:solidFill>
                <a:prstClr val="black"/>
              </a:solidFill>
              <a:latin typeface="Times New Roman" panose="02020603050405020304" pitchFamily="18" charset="0"/>
            </a:endParaRPr>
          </a:p>
        </p:txBody>
      </p:sp>
      <p:grpSp>
        <p:nvGrpSpPr>
          <p:cNvPr id="9" name="Google Shape;211;p3">
            <a:extLst>
              <a:ext uri="{FF2B5EF4-FFF2-40B4-BE49-F238E27FC236}">
                <a16:creationId xmlns:a16="http://schemas.microsoft.com/office/drawing/2014/main" id="{648E9DE7-A2F2-4E9E-B789-80D0AE258E59}"/>
              </a:ext>
            </a:extLst>
          </p:cNvPr>
          <p:cNvGrpSpPr/>
          <p:nvPr/>
        </p:nvGrpSpPr>
        <p:grpSpPr>
          <a:xfrm>
            <a:off x="699969" y="181651"/>
            <a:ext cx="333206" cy="298894"/>
            <a:chOff x="2495125" y="2142250"/>
            <a:chExt cx="444275" cy="398525"/>
          </a:xfrm>
        </p:grpSpPr>
        <p:sp>
          <p:nvSpPr>
            <p:cNvPr id="10" name="Google Shape;212;p3">
              <a:extLst>
                <a:ext uri="{FF2B5EF4-FFF2-40B4-BE49-F238E27FC236}">
                  <a16:creationId xmlns:a16="http://schemas.microsoft.com/office/drawing/2014/main" id="{9D9A6D16-3090-4587-ADE5-287D855E21EB}"/>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68569" tIns="68569" rIns="68569" bIns="68569" anchor="ctr" anchorCtr="0">
              <a:noAutofit/>
            </a:bodyPr>
            <a:lstStyle/>
            <a:p>
              <a:endParaRPr sz="1350" dirty="0">
                <a:solidFill>
                  <a:prstClr val="black"/>
                </a:solidFill>
                <a:latin typeface="Times New Roman" panose="02020603050405020304" pitchFamily="18" charset="0"/>
              </a:endParaRPr>
            </a:p>
          </p:txBody>
        </p:sp>
        <p:sp>
          <p:nvSpPr>
            <p:cNvPr id="11" name="Google Shape;213;p3">
              <a:extLst>
                <a:ext uri="{FF2B5EF4-FFF2-40B4-BE49-F238E27FC236}">
                  <a16:creationId xmlns:a16="http://schemas.microsoft.com/office/drawing/2014/main" id="{5F956386-136D-49E9-AE42-0A805EC7EC9B}"/>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grpSp>
      <p:grpSp>
        <p:nvGrpSpPr>
          <p:cNvPr id="12" name="Google Shape;214;p3">
            <a:extLst>
              <a:ext uri="{FF2B5EF4-FFF2-40B4-BE49-F238E27FC236}">
                <a16:creationId xmlns:a16="http://schemas.microsoft.com/office/drawing/2014/main" id="{102A82DF-00CF-4004-9BF3-0112E17089FB}"/>
              </a:ext>
            </a:extLst>
          </p:cNvPr>
          <p:cNvGrpSpPr/>
          <p:nvPr/>
        </p:nvGrpSpPr>
        <p:grpSpPr>
          <a:xfrm>
            <a:off x="7922419" y="3779776"/>
            <a:ext cx="218531" cy="211031"/>
            <a:chOff x="3243875" y="2372825"/>
            <a:chExt cx="291375" cy="281375"/>
          </a:xfrm>
        </p:grpSpPr>
        <p:sp>
          <p:nvSpPr>
            <p:cNvPr id="13" name="Google Shape;215;p3">
              <a:extLst>
                <a:ext uri="{FF2B5EF4-FFF2-40B4-BE49-F238E27FC236}">
                  <a16:creationId xmlns:a16="http://schemas.microsoft.com/office/drawing/2014/main" id="{F096BDAB-D775-4B1B-8D0F-C638B52C2A75}"/>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4" name="Google Shape;216;p3">
              <a:extLst>
                <a:ext uri="{FF2B5EF4-FFF2-40B4-BE49-F238E27FC236}">
                  <a16:creationId xmlns:a16="http://schemas.microsoft.com/office/drawing/2014/main" id="{FC3B66ED-B1FD-4203-8394-9F2AFA412880}"/>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5" name="Google Shape;217;p3">
              <a:extLst>
                <a:ext uri="{FF2B5EF4-FFF2-40B4-BE49-F238E27FC236}">
                  <a16:creationId xmlns:a16="http://schemas.microsoft.com/office/drawing/2014/main" id="{254DCD1F-4A69-4180-B3B4-399298C2ADAD}"/>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6" name="Google Shape;218;p3">
              <a:extLst>
                <a:ext uri="{FF2B5EF4-FFF2-40B4-BE49-F238E27FC236}">
                  <a16:creationId xmlns:a16="http://schemas.microsoft.com/office/drawing/2014/main" id="{6E614D8E-D864-479A-90EC-B03D7178D21B}"/>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7" name="Google Shape;219;p3">
              <a:extLst>
                <a:ext uri="{FF2B5EF4-FFF2-40B4-BE49-F238E27FC236}">
                  <a16:creationId xmlns:a16="http://schemas.microsoft.com/office/drawing/2014/main" id="{A13BA238-ECB5-430F-B5DF-CCE35039B39C}"/>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8" name="Google Shape;220;p3">
              <a:extLst>
                <a:ext uri="{FF2B5EF4-FFF2-40B4-BE49-F238E27FC236}">
                  <a16:creationId xmlns:a16="http://schemas.microsoft.com/office/drawing/2014/main" id="{ABA7282B-E0EC-49EC-AC4F-4FB8D1783A50}"/>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9" name="Google Shape;221;p3">
              <a:extLst>
                <a:ext uri="{FF2B5EF4-FFF2-40B4-BE49-F238E27FC236}">
                  <a16:creationId xmlns:a16="http://schemas.microsoft.com/office/drawing/2014/main" id="{20D2900C-17A1-4063-B5FB-B75F4DAD8E39}"/>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68569" tIns="68569" rIns="68569" bIns="68569" anchor="ctr" anchorCtr="0">
              <a:noAutofit/>
            </a:bodyPr>
            <a:lstStyle/>
            <a:p>
              <a:endParaRPr sz="1350" dirty="0">
                <a:solidFill>
                  <a:prstClr val="black"/>
                </a:solidFill>
                <a:latin typeface="Times New Roman" panose="02020603050405020304" pitchFamily="18" charset="0"/>
              </a:endParaRPr>
            </a:p>
          </p:txBody>
        </p:sp>
        <p:sp>
          <p:nvSpPr>
            <p:cNvPr id="20" name="Google Shape;222;p3">
              <a:extLst>
                <a:ext uri="{FF2B5EF4-FFF2-40B4-BE49-F238E27FC236}">
                  <a16:creationId xmlns:a16="http://schemas.microsoft.com/office/drawing/2014/main" id="{48084099-3DE7-46F8-9767-1D205AD56FC7}"/>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21" name="Google Shape;223;p3">
              <a:extLst>
                <a:ext uri="{FF2B5EF4-FFF2-40B4-BE49-F238E27FC236}">
                  <a16:creationId xmlns:a16="http://schemas.microsoft.com/office/drawing/2014/main" id="{083A1912-2219-4A98-BD7D-D9782915DF81}"/>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22" name="Google Shape;224;p3">
              <a:extLst>
                <a:ext uri="{FF2B5EF4-FFF2-40B4-BE49-F238E27FC236}">
                  <a16:creationId xmlns:a16="http://schemas.microsoft.com/office/drawing/2014/main" id="{A148B64D-9C62-40A3-B5C6-99BB5E136471}"/>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grpSp>
      <p:grpSp>
        <p:nvGrpSpPr>
          <p:cNvPr id="23" name="Google Shape;225;p3">
            <a:extLst>
              <a:ext uri="{FF2B5EF4-FFF2-40B4-BE49-F238E27FC236}">
                <a16:creationId xmlns:a16="http://schemas.microsoft.com/office/drawing/2014/main" id="{B0593916-936C-458A-A49C-0F2C3F2DB45B}"/>
              </a:ext>
            </a:extLst>
          </p:cNvPr>
          <p:cNvGrpSpPr/>
          <p:nvPr/>
        </p:nvGrpSpPr>
        <p:grpSpPr>
          <a:xfrm>
            <a:off x="8011255" y="-469011"/>
            <a:ext cx="125006" cy="126431"/>
            <a:chOff x="4954425" y="2036375"/>
            <a:chExt cx="166675" cy="168575"/>
          </a:xfrm>
        </p:grpSpPr>
        <p:sp>
          <p:nvSpPr>
            <p:cNvPr id="24" name="Google Shape;226;p3">
              <a:extLst>
                <a:ext uri="{FF2B5EF4-FFF2-40B4-BE49-F238E27FC236}">
                  <a16:creationId xmlns:a16="http://schemas.microsoft.com/office/drawing/2014/main" id="{CBB9C158-3CA6-45D7-932E-2664ED5B867D}"/>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25" name="Google Shape;227;p3">
              <a:extLst>
                <a:ext uri="{FF2B5EF4-FFF2-40B4-BE49-F238E27FC236}">
                  <a16:creationId xmlns:a16="http://schemas.microsoft.com/office/drawing/2014/main" id="{0559FDE8-344E-42DF-A2E5-10C16465DC59}"/>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grpSp>
      <p:sp>
        <p:nvSpPr>
          <p:cNvPr id="27" name="Google Shape;229;p3">
            <a:extLst>
              <a:ext uri="{FF2B5EF4-FFF2-40B4-BE49-F238E27FC236}">
                <a16:creationId xmlns:a16="http://schemas.microsoft.com/office/drawing/2014/main" id="{2CA8861A-0960-4822-8EC7-DCD49F69BE9C}"/>
              </a:ext>
            </a:extLst>
          </p:cNvPr>
          <p:cNvSpPr/>
          <p:nvPr/>
        </p:nvSpPr>
        <p:spPr>
          <a:xfrm>
            <a:off x="7312402" y="1912035"/>
            <a:ext cx="65250" cy="46444"/>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grpSp>
        <p:nvGrpSpPr>
          <p:cNvPr id="28" name="Google Shape;230;p3">
            <a:extLst>
              <a:ext uri="{FF2B5EF4-FFF2-40B4-BE49-F238E27FC236}">
                <a16:creationId xmlns:a16="http://schemas.microsoft.com/office/drawing/2014/main" id="{FF95A791-D863-49BE-9455-DE402BB65FD9}"/>
              </a:ext>
            </a:extLst>
          </p:cNvPr>
          <p:cNvGrpSpPr/>
          <p:nvPr/>
        </p:nvGrpSpPr>
        <p:grpSpPr>
          <a:xfrm>
            <a:off x="957683" y="4156917"/>
            <a:ext cx="125006" cy="126431"/>
            <a:chOff x="4954425" y="2036375"/>
            <a:chExt cx="166675" cy="168575"/>
          </a:xfrm>
        </p:grpSpPr>
        <p:sp>
          <p:nvSpPr>
            <p:cNvPr id="29" name="Google Shape;231;p3">
              <a:extLst>
                <a:ext uri="{FF2B5EF4-FFF2-40B4-BE49-F238E27FC236}">
                  <a16:creationId xmlns:a16="http://schemas.microsoft.com/office/drawing/2014/main" id="{52FF443F-7564-41AB-BA87-7FC3D25473B3}"/>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30" name="Google Shape;232;p3">
              <a:extLst>
                <a:ext uri="{FF2B5EF4-FFF2-40B4-BE49-F238E27FC236}">
                  <a16:creationId xmlns:a16="http://schemas.microsoft.com/office/drawing/2014/main" id="{2865EA98-F102-47F4-8E65-1ACBB21114B9}"/>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grpSp>
      <p:sp>
        <p:nvSpPr>
          <p:cNvPr id="2" name="Rectangle 1"/>
          <p:cNvSpPr/>
          <p:nvPr/>
        </p:nvSpPr>
        <p:spPr>
          <a:xfrm>
            <a:off x="1077283" y="249641"/>
            <a:ext cx="4092787" cy="609398"/>
          </a:xfrm>
          <a:prstGeom prst="rect">
            <a:avLst/>
          </a:prstGeom>
        </p:spPr>
        <p:txBody>
          <a:bodyPr wrap="none">
            <a:spAutoFit/>
          </a:bodyPr>
          <a:lstStyle/>
          <a:p>
            <a:pPr algn="just">
              <a:lnSpc>
                <a:spcPct val="120000"/>
              </a:lnSpc>
              <a:spcBef>
                <a:spcPts val="600"/>
              </a:spcBef>
            </a:pPr>
            <a:r>
              <a:rPr lang="en-US" sz="2800" b="1">
                <a:solidFill>
                  <a:srgbClr val="FF0000"/>
                </a:solidFill>
                <a:latin typeface="Times New Roman" panose="02020603050405020304" pitchFamily="18" charset="0"/>
                <a:ea typeface="CIDFont+F3"/>
                <a:cs typeface="Times New Roman" panose="02020603050405020304" pitchFamily="18" charset="0"/>
              </a:rPr>
              <a:t>2. Đo cường độ dòng điện</a:t>
            </a:r>
            <a:endParaRPr lang="vi-VN" sz="2800" b="1">
              <a:solidFill>
                <a:srgbClr val="FF0000"/>
              </a:solidFill>
              <a:latin typeface="Times New Roman" panose="02020603050405020304" pitchFamily="18" charset="0"/>
              <a:ea typeface="Times New Roman" panose="02020603050405020304" pitchFamily="18" charset="0"/>
            </a:endParaRPr>
          </a:p>
        </p:txBody>
      </p:sp>
      <p:sp>
        <p:nvSpPr>
          <p:cNvPr id="3" name="Rectangle 2"/>
          <p:cNvSpPr/>
          <p:nvPr/>
        </p:nvSpPr>
        <p:spPr>
          <a:xfrm>
            <a:off x="541139" y="814842"/>
            <a:ext cx="3572901" cy="661207"/>
          </a:xfrm>
          <a:prstGeom prst="rect">
            <a:avLst/>
          </a:prstGeom>
        </p:spPr>
        <p:txBody>
          <a:bodyPr wrap="none">
            <a:spAutoFit/>
          </a:bodyPr>
          <a:lstStyle/>
          <a:p>
            <a:pPr lvl="0">
              <a:lnSpc>
                <a:spcPct val="150000"/>
              </a:lnSpc>
            </a:pPr>
            <a:r>
              <a:rPr lang="vi-VN" sz="2800" b="1" i="1">
                <a:solidFill>
                  <a:schemeClr val="accent1">
                    <a:lumMod val="50000"/>
                  </a:schemeClr>
                </a:solidFill>
                <a:latin typeface="Times New Roman" panose="02020603050405020304" pitchFamily="18" charset="0"/>
                <a:cs typeface="Times New Roman" panose="02020603050405020304" pitchFamily="18" charset="0"/>
              </a:rPr>
              <a:t>c) Trình bày giải pháp </a:t>
            </a:r>
            <a:endParaRPr lang="vi-VN" sz="2800" dirty="0">
              <a:solidFill>
                <a:schemeClr val="accent1">
                  <a:lumMod val="50000"/>
                </a:schemeClr>
              </a:solidFill>
              <a:latin typeface="Times New Roman" panose="02020603050405020304" pitchFamily="18" charset="0"/>
              <a:cs typeface="Times New Roman" panose="02020603050405020304" pitchFamily="18" charset="0"/>
            </a:endParaRPr>
          </a:p>
        </p:txBody>
      </p:sp>
      <p:sp>
        <p:nvSpPr>
          <p:cNvPr id="4" name="Rectangle 3"/>
          <p:cNvSpPr/>
          <p:nvPr/>
        </p:nvSpPr>
        <p:spPr>
          <a:xfrm>
            <a:off x="541139" y="1465789"/>
            <a:ext cx="7884875" cy="1815882"/>
          </a:xfrm>
          <a:prstGeom prst="rect">
            <a:avLst/>
          </a:prstGeom>
        </p:spPr>
        <p:txBody>
          <a:bodyPr wrap="square">
            <a:spAutoFit/>
          </a:bodyPr>
          <a:lstStyle/>
          <a:p>
            <a:pPr lvl="0"/>
            <a:r>
              <a:rPr lang="vi-VN" sz="2800">
                <a:solidFill>
                  <a:srgbClr val="231F20"/>
                </a:solidFill>
                <a:latin typeface="Times New Roman" panose="02020603050405020304" pitchFamily="18" charset="0"/>
                <a:cs typeface="Times New Roman" panose="02020603050405020304" pitchFamily="18" charset="0"/>
              </a:rPr>
              <a:t>?? Em cần dùng thiết bị nào để đo cường độ dòng điện trên mạch điện? </a:t>
            </a:r>
            <a:endParaRPr lang="vi-VN" sz="2800">
              <a:solidFill>
                <a:prstClr val="black"/>
              </a:solidFill>
              <a:latin typeface="Times New Roman" panose="02020603050405020304" pitchFamily="18" charset="0"/>
              <a:cs typeface="Times New Roman" panose="02020603050405020304" pitchFamily="18" charset="0"/>
            </a:endParaRPr>
          </a:p>
          <a:p>
            <a:pPr lvl="0"/>
            <a:r>
              <a:rPr lang="vi-VN" sz="2800">
                <a:solidFill>
                  <a:srgbClr val="231F20"/>
                </a:solidFill>
                <a:latin typeface="Times New Roman" panose="02020603050405020304" pitchFamily="18" charset="0"/>
                <a:cs typeface="Times New Roman" panose="02020603050405020304" pitchFamily="18" charset="0"/>
              </a:rPr>
              <a:t>??? Thiết bị đó được nối song song hay nối tiếp với mạch điện cần đo?</a:t>
            </a:r>
            <a:endParaRPr lang="en-US" sz="2800" dirty="0">
              <a:solidFill>
                <a:prstClr val="black"/>
              </a:solidFill>
              <a:latin typeface="Times New Roman" panose="02020603050405020304" pitchFamily="18" charset="0"/>
              <a:cs typeface="Times New Roman" panose="02020603050405020304" pitchFamily="18" charset="0"/>
            </a:endParaRPr>
          </a:p>
        </p:txBody>
      </p:sp>
      <p:pic>
        <p:nvPicPr>
          <p:cNvPr id="31" name="Picture 30">
            <a:extLst>
              <a:ext uri="{FF2B5EF4-FFF2-40B4-BE49-F238E27FC236}">
                <a16:creationId xmlns:a16="http://schemas.microsoft.com/office/drawing/2014/main" id="{6211DABB-2732-0FCA-3DD1-E8C028853A4B}"/>
              </a:ext>
            </a:extLst>
          </p:cNvPr>
          <p:cNvPicPr>
            <a:picLocks noChangeAspect="1"/>
          </p:cNvPicPr>
          <p:nvPr/>
        </p:nvPicPr>
        <p:blipFill>
          <a:blip r:embed="rId3"/>
          <a:stretch>
            <a:fillRect/>
          </a:stretch>
        </p:blipFill>
        <p:spPr>
          <a:xfrm>
            <a:off x="4862158" y="3191905"/>
            <a:ext cx="2554486" cy="1675251"/>
          </a:xfrm>
          <a:prstGeom prst="rect">
            <a:avLst/>
          </a:prstGeom>
        </p:spPr>
      </p:pic>
      <p:pic>
        <p:nvPicPr>
          <p:cNvPr id="32" name="Picture 31">
            <a:extLst>
              <a:ext uri="{FF2B5EF4-FFF2-40B4-BE49-F238E27FC236}">
                <a16:creationId xmlns:a16="http://schemas.microsoft.com/office/drawing/2014/main" id="{35751E89-0F09-BA63-EC17-A9B780308594}"/>
              </a:ext>
            </a:extLst>
          </p:cNvPr>
          <p:cNvPicPr>
            <a:picLocks noChangeAspect="1"/>
          </p:cNvPicPr>
          <p:nvPr/>
        </p:nvPicPr>
        <p:blipFill>
          <a:blip r:embed="rId4"/>
          <a:stretch>
            <a:fillRect/>
          </a:stretch>
        </p:blipFill>
        <p:spPr>
          <a:xfrm>
            <a:off x="1133445" y="3206118"/>
            <a:ext cx="2898113" cy="1749585"/>
          </a:xfrm>
          <a:prstGeom prst="rect">
            <a:avLst/>
          </a:prstGeom>
        </p:spPr>
      </p:pic>
    </p:spTree>
    <p:custDataLst>
      <p:tags r:id="rId1"/>
    </p:custDataLst>
    <p:extLst>
      <p:ext uri="{BB962C8B-B14F-4D97-AF65-F5344CB8AC3E}">
        <p14:creationId xmlns:p14="http://schemas.microsoft.com/office/powerpoint/2010/main" val="390677702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9"/>
                                        </p:tgtEl>
                                      </p:cBhvr>
                                      <p:by x="150000" y="150000"/>
                                    </p:animScale>
                                  </p:childTnLst>
                                </p:cTn>
                              </p:par>
                              <p:par>
                                <p:cTn id="7" presetID="6" presetClass="emph" presetSubtype="0" repeatCount="indefinite" fill="hold" nodeType="withEffect">
                                  <p:stCondLst>
                                    <p:cond delay="0"/>
                                  </p:stCondLst>
                                  <p:childTnLst>
                                    <p:animScale>
                                      <p:cBhvr>
                                        <p:cTn id="8" dur="1000" fill="hold"/>
                                        <p:tgtEl>
                                          <p:spTgt spid="28"/>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23"/>
                                        </p:tgtEl>
                                      </p:cBhvr>
                                      <p:by x="150000" y="150000"/>
                                    </p:animScale>
                                  </p:childTnLst>
                                </p:cTn>
                              </p:par>
                              <p:par>
                                <p:cTn id="11" presetID="6" presetClass="emph" presetSubtype="0" repeatCount="indefinite" fill="hold" grpId="0" nodeType="withEffect">
                                  <p:stCondLst>
                                    <p:cond delay="0"/>
                                  </p:stCondLst>
                                  <p:childTnLst>
                                    <p:animScale>
                                      <p:cBhvr>
                                        <p:cTn id="12" dur="1000" fill="hold"/>
                                        <p:tgtEl>
                                          <p:spTgt spid="27"/>
                                        </p:tgtEl>
                                      </p:cBhvr>
                                      <p:by x="150000" y="150000"/>
                                    </p:animScale>
                                  </p:childTnLst>
                                </p:cTn>
                              </p:par>
                              <p:par>
                                <p:cTn id="13" presetID="6" presetClass="emph" presetSubtype="0" repeatCount="indefinite" fill="hold" nodeType="withEffect">
                                  <p:stCondLst>
                                    <p:cond delay="0"/>
                                  </p:stCondLst>
                                  <p:childTnLst>
                                    <p:animScale>
                                      <p:cBhvr>
                                        <p:cTn id="14" dur="1000" fill="hold"/>
                                        <p:tgtEl>
                                          <p:spTgt spid="12"/>
                                        </p:tgtEl>
                                      </p:cBhvr>
                                      <p:by x="150000" y="150000"/>
                                    </p:animScale>
                                  </p:childTnLst>
                                </p:cTn>
                              </p:par>
                              <p:par>
                                <p:cTn id="15" presetID="16" presetClass="entr" presetSubtype="21" fill="hold" grpId="0" nodeType="withEffect">
                                  <p:stCondLst>
                                    <p:cond delay="0"/>
                                  </p:stCondLst>
                                  <p:childTnLst>
                                    <p:set>
                                      <p:cBhvr>
                                        <p:cTn id="16" dur="1" fill="hold">
                                          <p:stCondLst>
                                            <p:cond delay="0"/>
                                          </p:stCondLst>
                                        </p:cTn>
                                        <p:tgtEl>
                                          <p:spTgt spid="7"/>
                                        </p:tgtEl>
                                        <p:attrNameLst>
                                          <p:attrName>style.visibility</p:attrName>
                                        </p:attrNameLst>
                                      </p:cBhvr>
                                      <p:to>
                                        <p:strVal val="visible"/>
                                      </p:to>
                                    </p:set>
                                    <p:animEffect transition="in" filter="barn(inVertical)">
                                      <p:cBhvr>
                                        <p:cTn id="17" dur="500"/>
                                        <p:tgtEl>
                                          <p:spTgt spid="7"/>
                                        </p:tgtEl>
                                      </p:cBhvr>
                                    </p:animEffect>
                                  </p:childTnLst>
                                </p:cTn>
                              </p:par>
                            </p:childTnLst>
                          </p:cTn>
                        </p:par>
                      </p:childTnLst>
                    </p:cTn>
                  </p:par>
                  <p:par>
                    <p:cTn id="18" fill="hold">
                      <p:stCondLst>
                        <p:cond delay="indefinite"/>
                      </p:stCondLst>
                      <p:childTnLst>
                        <p:par>
                          <p:cTn id="19" fill="hold">
                            <p:stCondLst>
                              <p:cond delay="0"/>
                            </p:stCondLst>
                            <p:childTnLst>
                              <p:par>
                                <p:cTn id="20" presetID="42" presetClass="entr" presetSubtype="0" fill="hold" grpId="0" nodeType="clickEffect">
                                  <p:stCondLst>
                                    <p:cond delay="0"/>
                                  </p:stCondLst>
                                  <p:childTnLst>
                                    <p:set>
                                      <p:cBhvr>
                                        <p:cTn id="21" dur="1" fill="hold">
                                          <p:stCondLst>
                                            <p:cond delay="0"/>
                                          </p:stCondLst>
                                        </p:cTn>
                                        <p:tgtEl>
                                          <p:spTgt spid="3"/>
                                        </p:tgtEl>
                                        <p:attrNameLst>
                                          <p:attrName>style.visibility</p:attrName>
                                        </p:attrNameLst>
                                      </p:cBhvr>
                                      <p:to>
                                        <p:strVal val="visible"/>
                                      </p:to>
                                    </p:set>
                                    <p:animEffect transition="in" filter="fade">
                                      <p:cBhvr>
                                        <p:cTn id="22" dur="1000"/>
                                        <p:tgtEl>
                                          <p:spTgt spid="3"/>
                                        </p:tgtEl>
                                      </p:cBhvr>
                                    </p:animEffect>
                                    <p:anim calcmode="lin" valueType="num">
                                      <p:cBhvr>
                                        <p:cTn id="23" dur="1000" fill="hold"/>
                                        <p:tgtEl>
                                          <p:spTgt spid="3"/>
                                        </p:tgtEl>
                                        <p:attrNameLst>
                                          <p:attrName>ppt_x</p:attrName>
                                        </p:attrNameLst>
                                      </p:cBhvr>
                                      <p:tavLst>
                                        <p:tav tm="0">
                                          <p:val>
                                            <p:strVal val="#ppt_x"/>
                                          </p:val>
                                        </p:tav>
                                        <p:tav tm="100000">
                                          <p:val>
                                            <p:strVal val="#ppt_x"/>
                                          </p:val>
                                        </p:tav>
                                      </p:tavLst>
                                    </p:anim>
                                    <p:anim calcmode="lin" valueType="num">
                                      <p:cBhvr>
                                        <p:cTn id="24" dur="1000" fill="hold"/>
                                        <p:tgtEl>
                                          <p:spTgt spid="3"/>
                                        </p:tgtEl>
                                        <p:attrNameLst>
                                          <p:attrName>ppt_y</p:attrName>
                                        </p:attrNameLst>
                                      </p:cBhvr>
                                      <p:tavLst>
                                        <p:tav tm="0">
                                          <p:val>
                                            <p:strVal val="#ppt_y+.1"/>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16" presetClass="entr" presetSubtype="21" fill="hold" grpId="0" nodeType="clickEffect">
                                  <p:stCondLst>
                                    <p:cond delay="0"/>
                                  </p:stCondLst>
                                  <p:childTnLst>
                                    <p:set>
                                      <p:cBhvr>
                                        <p:cTn id="28" dur="1" fill="hold">
                                          <p:stCondLst>
                                            <p:cond delay="0"/>
                                          </p:stCondLst>
                                        </p:cTn>
                                        <p:tgtEl>
                                          <p:spTgt spid="4"/>
                                        </p:tgtEl>
                                        <p:attrNameLst>
                                          <p:attrName>style.visibility</p:attrName>
                                        </p:attrNameLst>
                                      </p:cBhvr>
                                      <p:to>
                                        <p:strVal val="visible"/>
                                      </p:to>
                                    </p:set>
                                    <p:animEffect transition="in" filter="barn(inVertical)">
                                      <p:cBhvr>
                                        <p:cTn id="29" dur="500"/>
                                        <p:tgtEl>
                                          <p:spTgt spid="4"/>
                                        </p:tgtEl>
                                      </p:cBhvr>
                                    </p:animEffect>
                                  </p:childTnLst>
                                </p:cTn>
                              </p:par>
                            </p:childTnLst>
                          </p:cTn>
                        </p:par>
                      </p:childTnLst>
                    </p:cTn>
                  </p:par>
                  <p:par>
                    <p:cTn id="30" fill="hold">
                      <p:stCondLst>
                        <p:cond delay="indefinite"/>
                      </p:stCondLst>
                      <p:childTnLst>
                        <p:par>
                          <p:cTn id="31" fill="hold">
                            <p:stCondLst>
                              <p:cond delay="0"/>
                            </p:stCondLst>
                            <p:childTnLst>
                              <p:par>
                                <p:cTn id="32" presetID="16" presetClass="entr" presetSubtype="21" fill="hold" nodeType="clickEffect">
                                  <p:stCondLst>
                                    <p:cond delay="0"/>
                                  </p:stCondLst>
                                  <p:childTnLst>
                                    <p:set>
                                      <p:cBhvr>
                                        <p:cTn id="33" dur="1" fill="hold">
                                          <p:stCondLst>
                                            <p:cond delay="0"/>
                                          </p:stCondLst>
                                        </p:cTn>
                                        <p:tgtEl>
                                          <p:spTgt spid="32"/>
                                        </p:tgtEl>
                                        <p:attrNameLst>
                                          <p:attrName>style.visibility</p:attrName>
                                        </p:attrNameLst>
                                      </p:cBhvr>
                                      <p:to>
                                        <p:strVal val="visible"/>
                                      </p:to>
                                    </p:set>
                                    <p:animEffect transition="in" filter="barn(inVertical)">
                                      <p:cBhvr>
                                        <p:cTn id="34" dur="500"/>
                                        <p:tgtEl>
                                          <p:spTgt spid="32"/>
                                        </p:tgtEl>
                                      </p:cBhvr>
                                    </p:animEffect>
                                  </p:childTnLst>
                                </p:cTn>
                              </p:par>
                            </p:childTnLst>
                          </p:cTn>
                        </p:par>
                      </p:childTnLst>
                    </p:cTn>
                  </p:par>
                  <p:par>
                    <p:cTn id="35" fill="hold">
                      <p:stCondLst>
                        <p:cond delay="indefinite"/>
                      </p:stCondLst>
                      <p:childTnLst>
                        <p:par>
                          <p:cTn id="36" fill="hold">
                            <p:stCondLst>
                              <p:cond delay="0"/>
                            </p:stCondLst>
                            <p:childTnLst>
                              <p:par>
                                <p:cTn id="37" presetID="16" presetClass="entr" presetSubtype="21" fill="hold" nodeType="clickEffect">
                                  <p:stCondLst>
                                    <p:cond delay="0"/>
                                  </p:stCondLst>
                                  <p:childTnLst>
                                    <p:set>
                                      <p:cBhvr>
                                        <p:cTn id="38" dur="1" fill="hold">
                                          <p:stCondLst>
                                            <p:cond delay="0"/>
                                          </p:stCondLst>
                                        </p:cTn>
                                        <p:tgtEl>
                                          <p:spTgt spid="31"/>
                                        </p:tgtEl>
                                        <p:attrNameLst>
                                          <p:attrName>style.visibility</p:attrName>
                                        </p:attrNameLst>
                                      </p:cBhvr>
                                      <p:to>
                                        <p:strVal val="visible"/>
                                      </p:to>
                                    </p:set>
                                    <p:animEffect transition="in" filter="barn(inVertical)">
                                      <p:cBhvr>
                                        <p:cTn id="39" dur="500"/>
                                        <p:tgtEl>
                                          <p:spTgt spid="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27" grpId="0" animBg="1"/>
      <p:bldP spid="3" grpId="0"/>
      <p:bldP spid="4" grpId="0"/>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Google Shape;1767;p26">
            <a:extLst>
              <a:ext uri="{FF2B5EF4-FFF2-40B4-BE49-F238E27FC236}">
                <a16:creationId xmlns:a16="http://schemas.microsoft.com/office/drawing/2014/main" id="{FF70B85D-AC43-4F3A-94A0-B4BADDF56878}"/>
              </a:ext>
            </a:extLst>
          </p:cNvPr>
          <p:cNvSpPr/>
          <p:nvPr/>
        </p:nvSpPr>
        <p:spPr>
          <a:xfrm rot="857753">
            <a:off x="-83910" y="-281970"/>
            <a:ext cx="6839963" cy="1627477"/>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92D050"/>
          </a:solidFill>
          <a:ln>
            <a:noFill/>
          </a:ln>
        </p:spPr>
        <p:txBody>
          <a:bodyPr spcFirstLastPara="1" wrap="square" lIns="68569" tIns="68569" rIns="68569" bIns="68569" anchor="ctr" anchorCtr="0">
            <a:noAutofit/>
          </a:bodyPr>
          <a:lstStyle/>
          <a:p>
            <a:endParaRPr sz="375">
              <a:solidFill>
                <a:prstClr val="black"/>
              </a:solidFill>
              <a:latin typeface="Times New Roman" panose="02020603050405020304" pitchFamily="18" charset="0"/>
            </a:endParaRPr>
          </a:p>
        </p:txBody>
      </p:sp>
      <p:grpSp>
        <p:nvGrpSpPr>
          <p:cNvPr id="9" name="Google Shape;211;p3">
            <a:extLst>
              <a:ext uri="{FF2B5EF4-FFF2-40B4-BE49-F238E27FC236}">
                <a16:creationId xmlns:a16="http://schemas.microsoft.com/office/drawing/2014/main" id="{648E9DE7-A2F2-4E9E-B789-80D0AE258E59}"/>
              </a:ext>
            </a:extLst>
          </p:cNvPr>
          <p:cNvGrpSpPr/>
          <p:nvPr/>
        </p:nvGrpSpPr>
        <p:grpSpPr>
          <a:xfrm>
            <a:off x="699969" y="181651"/>
            <a:ext cx="333206" cy="298894"/>
            <a:chOff x="2495125" y="2142250"/>
            <a:chExt cx="444275" cy="398525"/>
          </a:xfrm>
        </p:grpSpPr>
        <p:sp>
          <p:nvSpPr>
            <p:cNvPr id="10" name="Google Shape;212;p3">
              <a:extLst>
                <a:ext uri="{FF2B5EF4-FFF2-40B4-BE49-F238E27FC236}">
                  <a16:creationId xmlns:a16="http://schemas.microsoft.com/office/drawing/2014/main" id="{9D9A6D16-3090-4587-ADE5-287D855E21EB}"/>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68569" tIns="68569" rIns="68569" bIns="68569" anchor="ctr" anchorCtr="0">
              <a:noAutofit/>
            </a:bodyPr>
            <a:lstStyle/>
            <a:p>
              <a:endParaRPr sz="1350" dirty="0">
                <a:solidFill>
                  <a:prstClr val="black"/>
                </a:solidFill>
                <a:latin typeface="Times New Roman" panose="02020603050405020304" pitchFamily="18" charset="0"/>
              </a:endParaRPr>
            </a:p>
          </p:txBody>
        </p:sp>
        <p:sp>
          <p:nvSpPr>
            <p:cNvPr id="11" name="Google Shape;213;p3">
              <a:extLst>
                <a:ext uri="{FF2B5EF4-FFF2-40B4-BE49-F238E27FC236}">
                  <a16:creationId xmlns:a16="http://schemas.microsoft.com/office/drawing/2014/main" id="{5F956386-136D-49E9-AE42-0A805EC7EC9B}"/>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grpSp>
      <p:grpSp>
        <p:nvGrpSpPr>
          <p:cNvPr id="12" name="Google Shape;214;p3">
            <a:extLst>
              <a:ext uri="{FF2B5EF4-FFF2-40B4-BE49-F238E27FC236}">
                <a16:creationId xmlns:a16="http://schemas.microsoft.com/office/drawing/2014/main" id="{102A82DF-00CF-4004-9BF3-0112E17089FB}"/>
              </a:ext>
            </a:extLst>
          </p:cNvPr>
          <p:cNvGrpSpPr/>
          <p:nvPr/>
        </p:nvGrpSpPr>
        <p:grpSpPr>
          <a:xfrm>
            <a:off x="7922419" y="3779776"/>
            <a:ext cx="218531" cy="211031"/>
            <a:chOff x="3243875" y="2372825"/>
            <a:chExt cx="291375" cy="281375"/>
          </a:xfrm>
        </p:grpSpPr>
        <p:sp>
          <p:nvSpPr>
            <p:cNvPr id="13" name="Google Shape;215;p3">
              <a:extLst>
                <a:ext uri="{FF2B5EF4-FFF2-40B4-BE49-F238E27FC236}">
                  <a16:creationId xmlns:a16="http://schemas.microsoft.com/office/drawing/2014/main" id="{F096BDAB-D775-4B1B-8D0F-C638B52C2A75}"/>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4" name="Google Shape;216;p3">
              <a:extLst>
                <a:ext uri="{FF2B5EF4-FFF2-40B4-BE49-F238E27FC236}">
                  <a16:creationId xmlns:a16="http://schemas.microsoft.com/office/drawing/2014/main" id="{FC3B66ED-B1FD-4203-8394-9F2AFA412880}"/>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5" name="Google Shape;217;p3">
              <a:extLst>
                <a:ext uri="{FF2B5EF4-FFF2-40B4-BE49-F238E27FC236}">
                  <a16:creationId xmlns:a16="http://schemas.microsoft.com/office/drawing/2014/main" id="{254DCD1F-4A69-4180-B3B4-399298C2ADAD}"/>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6" name="Google Shape;218;p3">
              <a:extLst>
                <a:ext uri="{FF2B5EF4-FFF2-40B4-BE49-F238E27FC236}">
                  <a16:creationId xmlns:a16="http://schemas.microsoft.com/office/drawing/2014/main" id="{6E614D8E-D864-479A-90EC-B03D7178D21B}"/>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7" name="Google Shape;219;p3">
              <a:extLst>
                <a:ext uri="{FF2B5EF4-FFF2-40B4-BE49-F238E27FC236}">
                  <a16:creationId xmlns:a16="http://schemas.microsoft.com/office/drawing/2014/main" id="{A13BA238-ECB5-430F-B5DF-CCE35039B39C}"/>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8" name="Google Shape;220;p3">
              <a:extLst>
                <a:ext uri="{FF2B5EF4-FFF2-40B4-BE49-F238E27FC236}">
                  <a16:creationId xmlns:a16="http://schemas.microsoft.com/office/drawing/2014/main" id="{ABA7282B-E0EC-49EC-AC4F-4FB8D1783A50}"/>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19" name="Google Shape;221;p3">
              <a:extLst>
                <a:ext uri="{FF2B5EF4-FFF2-40B4-BE49-F238E27FC236}">
                  <a16:creationId xmlns:a16="http://schemas.microsoft.com/office/drawing/2014/main" id="{20D2900C-17A1-4063-B5FB-B75F4DAD8E39}"/>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68569" tIns="68569" rIns="68569" bIns="68569" anchor="ctr" anchorCtr="0">
              <a:noAutofit/>
            </a:bodyPr>
            <a:lstStyle/>
            <a:p>
              <a:endParaRPr sz="1350" dirty="0">
                <a:solidFill>
                  <a:prstClr val="black"/>
                </a:solidFill>
                <a:latin typeface="Times New Roman" panose="02020603050405020304" pitchFamily="18" charset="0"/>
              </a:endParaRPr>
            </a:p>
          </p:txBody>
        </p:sp>
        <p:sp>
          <p:nvSpPr>
            <p:cNvPr id="20" name="Google Shape;222;p3">
              <a:extLst>
                <a:ext uri="{FF2B5EF4-FFF2-40B4-BE49-F238E27FC236}">
                  <a16:creationId xmlns:a16="http://schemas.microsoft.com/office/drawing/2014/main" id="{48084099-3DE7-46F8-9767-1D205AD56FC7}"/>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21" name="Google Shape;223;p3">
              <a:extLst>
                <a:ext uri="{FF2B5EF4-FFF2-40B4-BE49-F238E27FC236}">
                  <a16:creationId xmlns:a16="http://schemas.microsoft.com/office/drawing/2014/main" id="{083A1912-2219-4A98-BD7D-D9782915DF81}"/>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22" name="Google Shape;224;p3">
              <a:extLst>
                <a:ext uri="{FF2B5EF4-FFF2-40B4-BE49-F238E27FC236}">
                  <a16:creationId xmlns:a16="http://schemas.microsoft.com/office/drawing/2014/main" id="{A148B64D-9C62-40A3-B5C6-99BB5E136471}"/>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grpSp>
      <p:grpSp>
        <p:nvGrpSpPr>
          <p:cNvPr id="23" name="Google Shape;225;p3">
            <a:extLst>
              <a:ext uri="{FF2B5EF4-FFF2-40B4-BE49-F238E27FC236}">
                <a16:creationId xmlns:a16="http://schemas.microsoft.com/office/drawing/2014/main" id="{B0593916-936C-458A-A49C-0F2C3F2DB45B}"/>
              </a:ext>
            </a:extLst>
          </p:cNvPr>
          <p:cNvGrpSpPr/>
          <p:nvPr/>
        </p:nvGrpSpPr>
        <p:grpSpPr>
          <a:xfrm>
            <a:off x="8011255" y="-469011"/>
            <a:ext cx="125006" cy="126431"/>
            <a:chOff x="4954425" y="2036375"/>
            <a:chExt cx="166675" cy="168575"/>
          </a:xfrm>
        </p:grpSpPr>
        <p:sp>
          <p:nvSpPr>
            <p:cNvPr id="24" name="Google Shape;226;p3">
              <a:extLst>
                <a:ext uri="{FF2B5EF4-FFF2-40B4-BE49-F238E27FC236}">
                  <a16:creationId xmlns:a16="http://schemas.microsoft.com/office/drawing/2014/main" id="{CBB9C158-3CA6-45D7-932E-2664ED5B867D}"/>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25" name="Google Shape;227;p3">
              <a:extLst>
                <a:ext uri="{FF2B5EF4-FFF2-40B4-BE49-F238E27FC236}">
                  <a16:creationId xmlns:a16="http://schemas.microsoft.com/office/drawing/2014/main" id="{0559FDE8-344E-42DF-A2E5-10C16465DC59}"/>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grpSp>
      <p:sp>
        <p:nvSpPr>
          <p:cNvPr id="27" name="Google Shape;229;p3">
            <a:extLst>
              <a:ext uri="{FF2B5EF4-FFF2-40B4-BE49-F238E27FC236}">
                <a16:creationId xmlns:a16="http://schemas.microsoft.com/office/drawing/2014/main" id="{2CA8861A-0960-4822-8EC7-DCD49F69BE9C}"/>
              </a:ext>
            </a:extLst>
          </p:cNvPr>
          <p:cNvSpPr/>
          <p:nvPr/>
        </p:nvSpPr>
        <p:spPr>
          <a:xfrm>
            <a:off x="7312402" y="1912035"/>
            <a:ext cx="65250" cy="46444"/>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grpSp>
        <p:nvGrpSpPr>
          <p:cNvPr id="28" name="Google Shape;230;p3">
            <a:extLst>
              <a:ext uri="{FF2B5EF4-FFF2-40B4-BE49-F238E27FC236}">
                <a16:creationId xmlns:a16="http://schemas.microsoft.com/office/drawing/2014/main" id="{FF95A791-D863-49BE-9455-DE402BB65FD9}"/>
              </a:ext>
            </a:extLst>
          </p:cNvPr>
          <p:cNvGrpSpPr/>
          <p:nvPr/>
        </p:nvGrpSpPr>
        <p:grpSpPr>
          <a:xfrm>
            <a:off x="957683" y="4156917"/>
            <a:ext cx="125006" cy="126431"/>
            <a:chOff x="4954425" y="2036375"/>
            <a:chExt cx="166675" cy="168575"/>
          </a:xfrm>
        </p:grpSpPr>
        <p:sp>
          <p:nvSpPr>
            <p:cNvPr id="29" name="Google Shape;231;p3">
              <a:extLst>
                <a:ext uri="{FF2B5EF4-FFF2-40B4-BE49-F238E27FC236}">
                  <a16:creationId xmlns:a16="http://schemas.microsoft.com/office/drawing/2014/main" id="{52FF443F-7564-41AB-BA87-7FC3D25473B3}"/>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sp>
          <p:nvSpPr>
            <p:cNvPr id="30" name="Google Shape;232;p3">
              <a:extLst>
                <a:ext uri="{FF2B5EF4-FFF2-40B4-BE49-F238E27FC236}">
                  <a16:creationId xmlns:a16="http://schemas.microsoft.com/office/drawing/2014/main" id="{2865EA98-F102-47F4-8E65-1ACBB21114B9}"/>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68569" tIns="68569" rIns="68569" bIns="68569" anchor="ctr" anchorCtr="0">
              <a:noAutofit/>
            </a:bodyPr>
            <a:lstStyle/>
            <a:p>
              <a:endParaRPr sz="1350">
                <a:solidFill>
                  <a:prstClr val="black"/>
                </a:solidFill>
                <a:latin typeface="Times New Roman" panose="02020603050405020304" pitchFamily="18" charset="0"/>
              </a:endParaRPr>
            </a:p>
          </p:txBody>
        </p:sp>
      </p:grpSp>
      <p:sp>
        <p:nvSpPr>
          <p:cNvPr id="2" name="Rectangle 1"/>
          <p:cNvSpPr/>
          <p:nvPr/>
        </p:nvSpPr>
        <p:spPr>
          <a:xfrm>
            <a:off x="1077283" y="249641"/>
            <a:ext cx="4092787" cy="609398"/>
          </a:xfrm>
          <a:prstGeom prst="rect">
            <a:avLst/>
          </a:prstGeom>
        </p:spPr>
        <p:txBody>
          <a:bodyPr wrap="none">
            <a:spAutoFit/>
          </a:bodyPr>
          <a:lstStyle/>
          <a:p>
            <a:pPr algn="just">
              <a:lnSpc>
                <a:spcPct val="120000"/>
              </a:lnSpc>
              <a:spcBef>
                <a:spcPts val="600"/>
              </a:spcBef>
            </a:pPr>
            <a:r>
              <a:rPr lang="en-US" sz="2800" b="1">
                <a:solidFill>
                  <a:srgbClr val="FF0000"/>
                </a:solidFill>
                <a:latin typeface="Times New Roman" panose="02020603050405020304" pitchFamily="18" charset="0"/>
                <a:ea typeface="CIDFont+F3"/>
                <a:cs typeface="Times New Roman" panose="02020603050405020304" pitchFamily="18" charset="0"/>
              </a:rPr>
              <a:t>2. Đo cường độ dòng điện</a:t>
            </a:r>
            <a:endParaRPr lang="vi-VN" sz="2800" b="1">
              <a:solidFill>
                <a:srgbClr val="FF0000"/>
              </a:solidFill>
              <a:latin typeface="Times New Roman" panose="02020603050405020304" pitchFamily="18" charset="0"/>
              <a:ea typeface="Times New Roman" panose="02020603050405020304" pitchFamily="18" charset="0"/>
            </a:endParaRPr>
          </a:p>
        </p:txBody>
      </p:sp>
      <p:sp>
        <p:nvSpPr>
          <p:cNvPr id="3" name="Rectangle 2"/>
          <p:cNvSpPr/>
          <p:nvPr/>
        </p:nvSpPr>
        <p:spPr>
          <a:xfrm>
            <a:off x="541139" y="814842"/>
            <a:ext cx="3572901" cy="661207"/>
          </a:xfrm>
          <a:prstGeom prst="rect">
            <a:avLst/>
          </a:prstGeom>
        </p:spPr>
        <p:txBody>
          <a:bodyPr wrap="none">
            <a:spAutoFit/>
          </a:bodyPr>
          <a:lstStyle/>
          <a:p>
            <a:pPr>
              <a:lnSpc>
                <a:spcPct val="150000"/>
              </a:lnSpc>
            </a:pPr>
            <a:r>
              <a:rPr lang="vi-VN" sz="2800" b="1" i="1">
                <a:solidFill>
                  <a:srgbClr val="5B9BD5">
                    <a:lumMod val="50000"/>
                  </a:srgbClr>
                </a:solidFill>
                <a:latin typeface="Times New Roman" panose="02020603050405020304" pitchFamily="18" charset="0"/>
                <a:cs typeface="Times New Roman" panose="02020603050405020304" pitchFamily="18" charset="0"/>
              </a:rPr>
              <a:t>c) Trình bày giải pháp </a:t>
            </a:r>
            <a:endParaRPr lang="vi-VN" sz="2800" dirty="0">
              <a:solidFill>
                <a:srgbClr val="5B9BD5">
                  <a:lumMod val="50000"/>
                </a:srgbClr>
              </a:solidFill>
              <a:latin typeface="Times New Roman" panose="02020603050405020304" pitchFamily="18" charset="0"/>
              <a:cs typeface="Times New Roman" panose="02020603050405020304" pitchFamily="18" charset="0"/>
            </a:endParaRPr>
          </a:p>
        </p:txBody>
      </p:sp>
      <p:pic>
        <p:nvPicPr>
          <p:cNvPr id="31" name="Picture 30">
            <a:extLst>
              <a:ext uri="{FF2B5EF4-FFF2-40B4-BE49-F238E27FC236}">
                <a16:creationId xmlns:a16="http://schemas.microsoft.com/office/drawing/2014/main" id="{6211DABB-2732-0FCA-3DD1-E8C028853A4B}"/>
              </a:ext>
            </a:extLst>
          </p:cNvPr>
          <p:cNvPicPr>
            <a:picLocks noChangeAspect="1"/>
          </p:cNvPicPr>
          <p:nvPr/>
        </p:nvPicPr>
        <p:blipFill>
          <a:blip r:embed="rId3"/>
          <a:stretch>
            <a:fillRect/>
          </a:stretch>
        </p:blipFill>
        <p:spPr>
          <a:xfrm>
            <a:off x="4862158" y="3191905"/>
            <a:ext cx="2554486" cy="1675251"/>
          </a:xfrm>
          <a:prstGeom prst="rect">
            <a:avLst/>
          </a:prstGeom>
        </p:spPr>
      </p:pic>
      <p:pic>
        <p:nvPicPr>
          <p:cNvPr id="32" name="Picture 31">
            <a:extLst>
              <a:ext uri="{FF2B5EF4-FFF2-40B4-BE49-F238E27FC236}">
                <a16:creationId xmlns:a16="http://schemas.microsoft.com/office/drawing/2014/main" id="{35751E89-0F09-BA63-EC17-A9B780308594}"/>
              </a:ext>
            </a:extLst>
          </p:cNvPr>
          <p:cNvPicPr>
            <a:picLocks noChangeAspect="1"/>
          </p:cNvPicPr>
          <p:nvPr/>
        </p:nvPicPr>
        <p:blipFill>
          <a:blip r:embed="rId4"/>
          <a:stretch>
            <a:fillRect/>
          </a:stretch>
        </p:blipFill>
        <p:spPr>
          <a:xfrm>
            <a:off x="1133445" y="3206118"/>
            <a:ext cx="2898113" cy="1749585"/>
          </a:xfrm>
          <a:prstGeom prst="rect">
            <a:avLst/>
          </a:prstGeom>
        </p:spPr>
      </p:pic>
      <p:sp>
        <p:nvSpPr>
          <p:cNvPr id="33" name="Rectangle 32"/>
          <p:cNvSpPr/>
          <p:nvPr/>
        </p:nvSpPr>
        <p:spPr>
          <a:xfrm>
            <a:off x="1143184" y="1455049"/>
            <a:ext cx="7226280" cy="1815882"/>
          </a:xfrm>
          <a:prstGeom prst="rect">
            <a:avLst/>
          </a:prstGeom>
        </p:spPr>
        <p:txBody>
          <a:bodyPr wrap="square">
            <a:spAutoFit/>
          </a:bodyPr>
          <a:lstStyle/>
          <a:p>
            <a:pPr algn="just">
              <a:tabLst>
                <a:tab pos="209550" algn="l"/>
              </a:tabLst>
              <a:defRPr/>
            </a:pPr>
            <a:r>
              <a:rPr lang="en-US" sz="2800" kern="0">
                <a:solidFill>
                  <a:prstClr val="black"/>
                </a:solidFill>
                <a:latin typeface="Times New Roman" panose="02020603050405020304" pitchFamily="18" charset="0"/>
                <a:ea typeface="Times New Roman" panose="02020603050405020304" pitchFamily="18" charset="0"/>
              </a:rPr>
              <a:t>1. Em cần dùng thiết bị Ampe kế để đo cường độ dòng điện trên mạch điện.</a:t>
            </a:r>
            <a:endParaRPr lang="vi-VN" sz="2800" kern="0">
              <a:solidFill>
                <a:prstClr val="black"/>
              </a:solidFill>
              <a:latin typeface="Times New Roman" panose="02020603050405020304" pitchFamily="18" charset="0"/>
              <a:ea typeface="Arial" panose="020B0604020202020204" pitchFamily="34" charset="0"/>
            </a:endParaRPr>
          </a:p>
          <a:p>
            <a:pPr>
              <a:defRPr/>
            </a:pPr>
            <a:r>
              <a:rPr lang="en-US" sz="2800" kern="0">
                <a:solidFill>
                  <a:prstClr val="black"/>
                </a:solidFill>
                <a:latin typeface="Times New Roman" panose="02020603050405020304" pitchFamily="18" charset="0"/>
                <a:ea typeface="Times New Roman" panose="02020603050405020304" pitchFamily="18" charset="0"/>
              </a:rPr>
              <a:t>2. Ampe kế cần mắc nối tiếp với đoạn mạch điện cần đo cường độ dòng điện.</a:t>
            </a:r>
            <a:endParaRPr lang="vi-VN" sz="2800" kern="0">
              <a:solidFill>
                <a:prstClr val="black"/>
              </a:solidFill>
              <a:latin typeface="Times New Roman" panose="02020603050405020304" pitchFamily="18" charset="0"/>
            </a:endParaRPr>
          </a:p>
        </p:txBody>
      </p:sp>
      <p:pic>
        <p:nvPicPr>
          <p:cNvPr id="34" name="Picture 33"/>
          <p:cNvPicPr>
            <a:picLocks noChangeAspect="1"/>
          </p:cNvPicPr>
          <p:nvPr/>
        </p:nvPicPr>
        <p:blipFill>
          <a:blip r:embed="rId5"/>
          <a:stretch>
            <a:fillRect/>
          </a:stretch>
        </p:blipFill>
        <p:spPr>
          <a:xfrm>
            <a:off x="280209" y="1371272"/>
            <a:ext cx="1080120" cy="718373"/>
          </a:xfrm>
          <a:prstGeom prst="rect">
            <a:avLst/>
          </a:prstGeom>
        </p:spPr>
      </p:pic>
    </p:spTree>
    <p:custDataLst>
      <p:tags r:id="rId1"/>
    </p:custDataLst>
    <p:extLst>
      <p:ext uri="{BB962C8B-B14F-4D97-AF65-F5344CB8AC3E}">
        <p14:creationId xmlns:p14="http://schemas.microsoft.com/office/powerpoint/2010/main" val="269066961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9"/>
                                        </p:tgtEl>
                                      </p:cBhvr>
                                      <p:by x="150000" y="150000"/>
                                    </p:animScale>
                                  </p:childTnLst>
                                </p:cTn>
                              </p:par>
                              <p:par>
                                <p:cTn id="7" presetID="6" presetClass="emph" presetSubtype="0" repeatCount="indefinite" fill="hold" nodeType="withEffect">
                                  <p:stCondLst>
                                    <p:cond delay="0"/>
                                  </p:stCondLst>
                                  <p:childTnLst>
                                    <p:animScale>
                                      <p:cBhvr>
                                        <p:cTn id="8" dur="1000" fill="hold"/>
                                        <p:tgtEl>
                                          <p:spTgt spid="23"/>
                                        </p:tgtEl>
                                      </p:cBhvr>
                                      <p:by x="150000" y="150000"/>
                                    </p:animScale>
                                  </p:childTnLst>
                                </p:cTn>
                              </p:par>
                              <p:par>
                                <p:cTn id="9" presetID="6" presetClass="emph" presetSubtype="0" repeatCount="indefinite" fill="hold" grpId="0" nodeType="withEffect">
                                  <p:stCondLst>
                                    <p:cond delay="0"/>
                                  </p:stCondLst>
                                  <p:childTnLst>
                                    <p:animScale>
                                      <p:cBhvr>
                                        <p:cTn id="10" dur="1000" fill="hold"/>
                                        <p:tgtEl>
                                          <p:spTgt spid="27"/>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12"/>
                                        </p:tgtEl>
                                      </p:cBhvr>
                                      <p:by x="150000" y="150000"/>
                                    </p:animScale>
                                  </p:childTnLst>
                                </p:cTn>
                              </p:par>
                              <p:par>
                                <p:cTn id="13" presetID="16" presetClass="entr" presetSubtype="21" fill="hold" grpId="0" nodeType="withEffect">
                                  <p:stCondLst>
                                    <p:cond delay="0"/>
                                  </p:stCondLst>
                                  <p:childTnLst>
                                    <p:set>
                                      <p:cBhvr>
                                        <p:cTn id="14" dur="1" fill="hold">
                                          <p:stCondLst>
                                            <p:cond delay="0"/>
                                          </p:stCondLst>
                                        </p:cTn>
                                        <p:tgtEl>
                                          <p:spTgt spid="7"/>
                                        </p:tgtEl>
                                        <p:attrNameLst>
                                          <p:attrName>style.visibility</p:attrName>
                                        </p:attrNameLst>
                                      </p:cBhvr>
                                      <p:to>
                                        <p:strVal val="visible"/>
                                      </p:to>
                                    </p:set>
                                    <p:animEffect transition="in" filter="barn(inVertical)">
                                      <p:cBhvr>
                                        <p:cTn id="15" dur="500"/>
                                        <p:tgtEl>
                                          <p:spTgt spid="7"/>
                                        </p:tgtEl>
                                      </p:cBhvr>
                                    </p:animEffect>
                                  </p:childTnLst>
                                </p:cTn>
                              </p:par>
                            </p:childTnLst>
                          </p:cTn>
                        </p:par>
                      </p:childTnLst>
                    </p:cTn>
                  </p:par>
                  <p:par>
                    <p:cTn id="16" fill="hold">
                      <p:stCondLst>
                        <p:cond delay="indefinite"/>
                      </p:stCondLst>
                      <p:childTnLst>
                        <p:par>
                          <p:cTn id="17" fill="hold">
                            <p:stCondLst>
                              <p:cond delay="0"/>
                            </p:stCondLst>
                            <p:childTnLst>
                              <p:par>
                                <p:cTn id="18" presetID="42" presetClass="entr" presetSubtype="0" fill="hold" grpId="0" nodeType="clickEffect">
                                  <p:stCondLst>
                                    <p:cond delay="0"/>
                                  </p:stCondLst>
                                  <p:childTnLst>
                                    <p:set>
                                      <p:cBhvr>
                                        <p:cTn id="19" dur="1" fill="hold">
                                          <p:stCondLst>
                                            <p:cond delay="0"/>
                                          </p:stCondLst>
                                        </p:cTn>
                                        <p:tgtEl>
                                          <p:spTgt spid="3"/>
                                        </p:tgtEl>
                                        <p:attrNameLst>
                                          <p:attrName>style.visibility</p:attrName>
                                        </p:attrNameLst>
                                      </p:cBhvr>
                                      <p:to>
                                        <p:strVal val="visible"/>
                                      </p:to>
                                    </p:set>
                                    <p:animEffect transition="in" filter="fade">
                                      <p:cBhvr>
                                        <p:cTn id="20" dur="1000"/>
                                        <p:tgtEl>
                                          <p:spTgt spid="3"/>
                                        </p:tgtEl>
                                      </p:cBhvr>
                                    </p:animEffect>
                                    <p:anim calcmode="lin" valueType="num">
                                      <p:cBhvr>
                                        <p:cTn id="21" dur="1000" fill="hold"/>
                                        <p:tgtEl>
                                          <p:spTgt spid="3"/>
                                        </p:tgtEl>
                                        <p:attrNameLst>
                                          <p:attrName>ppt_x</p:attrName>
                                        </p:attrNameLst>
                                      </p:cBhvr>
                                      <p:tavLst>
                                        <p:tav tm="0">
                                          <p:val>
                                            <p:strVal val="#ppt_x"/>
                                          </p:val>
                                        </p:tav>
                                        <p:tav tm="100000">
                                          <p:val>
                                            <p:strVal val="#ppt_x"/>
                                          </p:val>
                                        </p:tav>
                                      </p:tavLst>
                                    </p:anim>
                                    <p:anim calcmode="lin" valueType="num">
                                      <p:cBhvr>
                                        <p:cTn id="22" dur="1000" fill="hold"/>
                                        <p:tgtEl>
                                          <p:spTgt spid="3"/>
                                        </p:tgtEl>
                                        <p:attrNameLst>
                                          <p:attrName>ppt_y</p:attrName>
                                        </p:attrNameLst>
                                      </p:cBhvr>
                                      <p:tavLst>
                                        <p:tav tm="0">
                                          <p:val>
                                            <p:strVal val="#ppt_y+.1"/>
                                          </p:val>
                                        </p:tav>
                                        <p:tav tm="100000">
                                          <p:val>
                                            <p:strVal val="#ppt_y"/>
                                          </p:val>
                                        </p:tav>
                                      </p:tavLst>
                                    </p:anim>
                                  </p:childTnLst>
                                </p:cTn>
                              </p:par>
                            </p:childTnLst>
                          </p:cTn>
                        </p:par>
                      </p:childTnLst>
                    </p:cTn>
                  </p:par>
                  <p:par>
                    <p:cTn id="23" fill="hold">
                      <p:stCondLst>
                        <p:cond delay="indefinite"/>
                      </p:stCondLst>
                      <p:childTnLst>
                        <p:par>
                          <p:cTn id="24" fill="hold">
                            <p:stCondLst>
                              <p:cond delay="0"/>
                            </p:stCondLst>
                            <p:childTnLst>
                              <p:par>
                                <p:cTn id="25" presetID="16" presetClass="entr" presetSubtype="21" fill="hold" grpId="0" nodeType="clickEffect">
                                  <p:stCondLst>
                                    <p:cond delay="0"/>
                                  </p:stCondLst>
                                  <p:childTnLst>
                                    <p:set>
                                      <p:cBhvr>
                                        <p:cTn id="26" dur="1" fill="hold">
                                          <p:stCondLst>
                                            <p:cond delay="0"/>
                                          </p:stCondLst>
                                        </p:cTn>
                                        <p:tgtEl>
                                          <p:spTgt spid="33"/>
                                        </p:tgtEl>
                                        <p:attrNameLst>
                                          <p:attrName>style.visibility</p:attrName>
                                        </p:attrNameLst>
                                      </p:cBhvr>
                                      <p:to>
                                        <p:strVal val="visible"/>
                                      </p:to>
                                    </p:set>
                                    <p:animEffect transition="in" filter="barn(inVertical)">
                                      <p:cBhvr>
                                        <p:cTn id="27" dur="500"/>
                                        <p:tgtEl>
                                          <p:spTgt spid="33"/>
                                        </p:tgtEl>
                                      </p:cBhvr>
                                    </p:animEffect>
                                  </p:childTnLst>
                                </p:cTn>
                              </p:par>
                            </p:childTnLst>
                          </p:cTn>
                        </p:par>
                      </p:childTnLst>
                    </p:cTn>
                  </p:par>
                  <p:par>
                    <p:cTn id="28" fill="hold">
                      <p:stCondLst>
                        <p:cond delay="indefinite"/>
                      </p:stCondLst>
                      <p:childTnLst>
                        <p:par>
                          <p:cTn id="29" fill="hold">
                            <p:stCondLst>
                              <p:cond delay="0"/>
                            </p:stCondLst>
                            <p:childTnLst>
                              <p:par>
                                <p:cTn id="30" presetID="16" presetClass="entr" presetSubtype="21" fill="hold" nodeType="clickEffect">
                                  <p:stCondLst>
                                    <p:cond delay="0"/>
                                  </p:stCondLst>
                                  <p:childTnLst>
                                    <p:set>
                                      <p:cBhvr>
                                        <p:cTn id="31" dur="1" fill="hold">
                                          <p:stCondLst>
                                            <p:cond delay="0"/>
                                          </p:stCondLst>
                                        </p:cTn>
                                        <p:tgtEl>
                                          <p:spTgt spid="32"/>
                                        </p:tgtEl>
                                        <p:attrNameLst>
                                          <p:attrName>style.visibility</p:attrName>
                                        </p:attrNameLst>
                                      </p:cBhvr>
                                      <p:to>
                                        <p:strVal val="visible"/>
                                      </p:to>
                                    </p:set>
                                    <p:animEffect transition="in" filter="barn(inVertical)">
                                      <p:cBhvr>
                                        <p:cTn id="32" dur="500"/>
                                        <p:tgtEl>
                                          <p:spTgt spid="32"/>
                                        </p:tgtEl>
                                      </p:cBhvr>
                                    </p:animEffect>
                                  </p:childTnLst>
                                </p:cTn>
                              </p:par>
                            </p:childTnLst>
                          </p:cTn>
                        </p:par>
                      </p:childTnLst>
                    </p:cTn>
                  </p:par>
                  <p:par>
                    <p:cTn id="33" fill="hold">
                      <p:stCondLst>
                        <p:cond delay="indefinite"/>
                      </p:stCondLst>
                      <p:childTnLst>
                        <p:par>
                          <p:cTn id="34" fill="hold">
                            <p:stCondLst>
                              <p:cond delay="0"/>
                            </p:stCondLst>
                            <p:childTnLst>
                              <p:par>
                                <p:cTn id="35" presetID="16" presetClass="entr" presetSubtype="21" fill="hold" nodeType="clickEffect">
                                  <p:stCondLst>
                                    <p:cond delay="0"/>
                                  </p:stCondLst>
                                  <p:childTnLst>
                                    <p:set>
                                      <p:cBhvr>
                                        <p:cTn id="36" dur="1" fill="hold">
                                          <p:stCondLst>
                                            <p:cond delay="0"/>
                                          </p:stCondLst>
                                        </p:cTn>
                                        <p:tgtEl>
                                          <p:spTgt spid="31"/>
                                        </p:tgtEl>
                                        <p:attrNameLst>
                                          <p:attrName>style.visibility</p:attrName>
                                        </p:attrNameLst>
                                      </p:cBhvr>
                                      <p:to>
                                        <p:strVal val="visible"/>
                                      </p:to>
                                    </p:set>
                                    <p:animEffect transition="in" filter="barn(inVertical)">
                                      <p:cBhvr>
                                        <p:cTn id="37" dur="500"/>
                                        <p:tgtEl>
                                          <p:spTgt spid="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27" grpId="0" animBg="1"/>
      <p:bldP spid="3" grpId="0"/>
      <p:bldP spid="33" grpId="0"/>
    </p:bldLst>
  </p:timing>
</p:sld>
</file>

<file path=ppt/slides/slide28.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17000" b="-17000"/>
          </a:stretch>
        </a:blipFill>
        <a:effectLst/>
      </p:bgPr>
    </p:bg>
    <p:spTree>
      <p:nvGrpSpPr>
        <p:cNvPr id="1" name=""/>
        <p:cNvGrpSpPr/>
        <p:nvPr/>
      </p:nvGrpSpPr>
      <p:grpSpPr>
        <a:xfrm>
          <a:off x="0" y="0"/>
          <a:ext cx="0" cy="0"/>
          <a:chOff x="0" y="0"/>
          <a:chExt cx="0" cy="0"/>
        </a:xfrm>
      </p:grpSpPr>
      <p:pic>
        <p:nvPicPr>
          <p:cNvPr id="46" name="Picture 2" descr="C:\Users\Administrator\Desktop\微立体创业计划\001.png">
            <a:extLst>
              <a:ext uri="{FF2B5EF4-FFF2-40B4-BE49-F238E27FC236}">
                <a16:creationId xmlns:a16="http://schemas.microsoft.com/office/drawing/2014/main" id="{EDED5F34-10D3-42E7-BB21-E3DFEAEB38A9}"/>
              </a:ext>
            </a:extLst>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2580099" y="1256416"/>
            <a:ext cx="4928504" cy="3467986"/>
          </a:xfrm>
          <a:prstGeom prst="rect">
            <a:avLst/>
          </a:prstGeom>
          <a:noFill/>
          <a:effectLst/>
          <a:extLst>
            <a:ext uri="{909E8E84-426E-40DD-AFC4-6F175D3DCCD1}">
              <a14:hiddenFill xmlns:a14="http://schemas.microsoft.com/office/drawing/2010/main">
                <a:solidFill>
                  <a:srgbClr val="FFFFFF"/>
                </a:solidFill>
              </a14:hiddenFill>
            </a:ext>
          </a:extLst>
        </p:spPr>
      </p:pic>
      <p:pic>
        <p:nvPicPr>
          <p:cNvPr id="50" name="Picture 3" descr="C:\Users\Administrator\Desktop\微立体创业计划\002.png">
            <a:extLst>
              <a:ext uri="{FF2B5EF4-FFF2-40B4-BE49-F238E27FC236}">
                <a16:creationId xmlns:a16="http://schemas.microsoft.com/office/drawing/2014/main" id="{C054D175-2FF7-4930-9867-4E887A2761FE}"/>
              </a:ext>
            </a:extLst>
          </p:cNvPr>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2800190" y="1517363"/>
            <a:ext cx="4612599" cy="2960695"/>
          </a:xfrm>
          <a:prstGeom prst="rect">
            <a:avLst/>
          </a:prstGeom>
          <a:noFill/>
          <a:ln>
            <a:solidFill>
              <a:schemeClr val="bg1"/>
            </a:solidFill>
          </a:ln>
          <a:effectLst>
            <a:outerShdw blurRad="292100" dist="177800" dir="2460000" sx="99000" sy="99000" algn="l" rotWithShape="0">
              <a:prstClr val="black">
                <a:alpha val="39000"/>
              </a:prstClr>
            </a:outerShdw>
          </a:effectLst>
          <a:extLst>
            <a:ext uri="{909E8E84-426E-40DD-AFC4-6F175D3DCCD1}">
              <a14:hiddenFill xmlns:a14="http://schemas.microsoft.com/office/drawing/2010/main">
                <a:solidFill>
                  <a:srgbClr val="FFFFFF"/>
                </a:solidFill>
              </a14:hiddenFill>
            </a:ext>
          </a:extLst>
        </p:spPr>
      </p:pic>
      <p:grpSp>
        <p:nvGrpSpPr>
          <p:cNvPr id="2" name="组合 124"/>
          <p:cNvGrpSpPr/>
          <p:nvPr/>
        </p:nvGrpSpPr>
        <p:grpSpPr>
          <a:xfrm>
            <a:off x="6570028" y="4391651"/>
            <a:ext cx="1026023" cy="1026201"/>
            <a:chOff x="304800" y="673100"/>
            <a:chExt cx="4000500" cy="4000500"/>
          </a:xfrm>
          <a:effectLst>
            <a:outerShdw blurRad="444500" dist="254000" dir="8100000" algn="tr" rotWithShape="0">
              <a:prstClr val="black">
                <a:alpha val="50000"/>
              </a:prstClr>
            </a:outerShdw>
          </a:effectLst>
        </p:grpSpPr>
        <p:sp>
          <p:nvSpPr>
            <p:cNvPr id="126" name="同心圆 125"/>
            <p:cNvSpPr/>
            <p:nvPr/>
          </p:nvSpPr>
          <p:spPr>
            <a:xfrm>
              <a:off x="304800" y="673100"/>
              <a:ext cx="4000500" cy="4000500"/>
            </a:xfrm>
            <a:prstGeom prst="donut">
              <a:avLst>
                <a:gd name="adj" fmla="val 4879"/>
              </a:avLst>
            </a:prstGeom>
            <a:gradFill>
              <a:gsLst>
                <a:gs pos="0">
                  <a:sysClr val="window" lastClr="FFFFFF"/>
                </a:gs>
                <a:gs pos="55000">
                  <a:sysClr val="window" lastClr="FFFFFF">
                    <a:lumMod val="95000"/>
                  </a:sysClr>
                </a:gs>
                <a:gs pos="100000">
                  <a:sysClr val="window" lastClr="FFFFFF">
                    <a:lumMod val="65000"/>
                  </a:sysClr>
                </a:gs>
              </a:gsLst>
              <a:lin ang="8100000" scaled="0"/>
            </a:gradFill>
            <a:ln w="25400" cap="flat" cmpd="sng" algn="ctr">
              <a:noFill/>
              <a:prstDash val="solid"/>
            </a:ln>
            <a:effectLst/>
          </p:spPr>
          <p:txBody>
            <a:bodyPr rtlCol="0" anchor="ctr"/>
            <a:lstStyle/>
            <a:p>
              <a:pPr algn="ctr">
                <a:defRPr/>
              </a:pPr>
              <a:endParaRPr lang="zh-CN" altLang="en-US" sz="2500" kern="0" dirty="0">
                <a:solidFill>
                  <a:sysClr val="windowText" lastClr="000000"/>
                </a:solidFill>
                <a:latin typeface="Times New Roman" panose="02020603050405020304" pitchFamily="18" charset="0"/>
                <a:ea typeface="微软雅黑" panose="020B0503020204020204" pitchFamily="34" charset="-122"/>
                <a:cs typeface="+mn-ea"/>
                <a:sym typeface="+mn-lt"/>
              </a:endParaRPr>
            </a:p>
          </p:txBody>
        </p:sp>
        <p:sp>
          <p:nvSpPr>
            <p:cNvPr id="127" name="椭圆 126"/>
            <p:cNvSpPr/>
            <p:nvPr/>
          </p:nvSpPr>
          <p:spPr>
            <a:xfrm>
              <a:off x="392112" y="760412"/>
              <a:ext cx="3825874" cy="3825874"/>
            </a:xfrm>
            <a:prstGeom prst="ellipse">
              <a:avLst/>
            </a:prstGeom>
            <a:solidFill>
              <a:srgbClr val="123E61"/>
            </a:solidFill>
            <a:ln w="25400" cap="flat" cmpd="sng" algn="ctr">
              <a:noFill/>
              <a:prstDash val="solid"/>
            </a:ln>
            <a:effectLst/>
          </p:spPr>
          <p:txBody>
            <a:bodyPr rtlCol="0" anchor="ctr"/>
            <a:lstStyle/>
            <a:p>
              <a:pPr algn="ctr">
                <a:defRPr/>
              </a:pPr>
              <a:r>
                <a:rPr lang="en-US" altLang="zh-CN" sz="2500" kern="0">
                  <a:solidFill>
                    <a:sysClr val="window" lastClr="FFFFFF"/>
                  </a:solidFill>
                  <a:latin typeface="Times New Roman" panose="02020603050405020304" pitchFamily="18" charset="0"/>
                  <a:ea typeface="微软雅黑" panose="020B0503020204020204" pitchFamily="34" charset="-122"/>
                  <a:cs typeface="+mn-ea"/>
                  <a:sym typeface="+mn-lt"/>
                </a:rPr>
                <a:t> </a:t>
              </a:r>
              <a:endParaRPr lang="zh-CN" altLang="en-US" sz="2500" kern="0" dirty="0">
                <a:solidFill>
                  <a:sysClr val="window" lastClr="FFFFFF"/>
                </a:solidFill>
                <a:latin typeface="Times New Roman" panose="02020603050405020304" pitchFamily="18" charset="0"/>
                <a:ea typeface="微软雅黑" panose="020B0503020204020204" pitchFamily="34" charset="-122"/>
                <a:cs typeface="+mn-ea"/>
                <a:sym typeface="+mn-lt"/>
              </a:endParaRPr>
            </a:p>
          </p:txBody>
        </p:sp>
      </p:grpSp>
      <p:grpSp>
        <p:nvGrpSpPr>
          <p:cNvPr id="3" name="组合 127"/>
          <p:cNvGrpSpPr/>
          <p:nvPr/>
        </p:nvGrpSpPr>
        <p:grpSpPr>
          <a:xfrm>
            <a:off x="4732636" y="4652538"/>
            <a:ext cx="538351" cy="538444"/>
            <a:chOff x="304800" y="673100"/>
            <a:chExt cx="4000500" cy="4000500"/>
          </a:xfrm>
          <a:effectLst>
            <a:outerShdw blurRad="444500" dist="254000" dir="8100000" algn="tr" rotWithShape="0">
              <a:prstClr val="black">
                <a:alpha val="50000"/>
              </a:prstClr>
            </a:outerShdw>
          </a:effectLst>
        </p:grpSpPr>
        <p:sp>
          <p:nvSpPr>
            <p:cNvPr id="129" name="同心圆 128"/>
            <p:cNvSpPr/>
            <p:nvPr/>
          </p:nvSpPr>
          <p:spPr>
            <a:xfrm>
              <a:off x="304800" y="673100"/>
              <a:ext cx="4000500" cy="4000500"/>
            </a:xfrm>
            <a:prstGeom prst="donut">
              <a:avLst>
                <a:gd name="adj" fmla="val 4879"/>
              </a:avLst>
            </a:prstGeom>
            <a:gradFill>
              <a:gsLst>
                <a:gs pos="0">
                  <a:sysClr val="window" lastClr="FFFFFF"/>
                </a:gs>
                <a:gs pos="55000">
                  <a:sysClr val="window" lastClr="FFFFFF">
                    <a:lumMod val="95000"/>
                  </a:sysClr>
                </a:gs>
                <a:gs pos="100000">
                  <a:sysClr val="window" lastClr="FFFFFF">
                    <a:lumMod val="65000"/>
                  </a:sysClr>
                </a:gs>
              </a:gsLst>
              <a:lin ang="8100000" scaled="0"/>
            </a:gradFill>
            <a:ln w="25400" cap="flat" cmpd="sng" algn="ctr">
              <a:noFill/>
              <a:prstDash val="solid"/>
            </a:ln>
            <a:effectLst/>
          </p:spPr>
          <p:txBody>
            <a:bodyPr rtlCol="0" anchor="ctr"/>
            <a:lstStyle/>
            <a:p>
              <a:pPr algn="ctr">
                <a:defRPr/>
              </a:pPr>
              <a:endParaRPr lang="zh-CN" altLang="en-US" sz="2500" kern="0" dirty="0">
                <a:solidFill>
                  <a:sysClr val="windowText" lastClr="000000"/>
                </a:solidFill>
                <a:latin typeface="Times New Roman" panose="02020603050405020304" pitchFamily="18" charset="0"/>
                <a:ea typeface="微软雅黑" panose="020B0503020204020204" pitchFamily="34" charset="-122"/>
                <a:cs typeface="+mn-ea"/>
                <a:sym typeface="+mn-lt"/>
              </a:endParaRPr>
            </a:p>
          </p:txBody>
        </p:sp>
        <p:sp>
          <p:nvSpPr>
            <p:cNvPr id="130" name="椭圆 129"/>
            <p:cNvSpPr/>
            <p:nvPr/>
          </p:nvSpPr>
          <p:spPr>
            <a:xfrm>
              <a:off x="392112" y="760412"/>
              <a:ext cx="3825874" cy="3825874"/>
            </a:xfrm>
            <a:prstGeom prst="ellipse">
              <a:avLst/>
            </a:prstGeom>
            <a:solidFill>
              <a:srgbClr val="123E61"/>
            </a:solidFill>
            <a:ln w="25400" cap="flat" cmpd="sng" algn="ctr">
              <a:noFill/>
              <a:prstDash val="solid"/>
            </a:ln>
            <a:effectLst/>
          </p:spPr>
          <p:txBody>
            <a:bodyPr rtlCol="0" anchor="ctr"/>
            <a:lstStyle/>
            <a:p>
              <a:pPr algn="ctr">
                <a:defRPr/>
              </a:pPr>
              <a:r>
                <a:rPr lang="en-US" altLang="zh-CN" sz="2500" kern="0">
                  <a:solidFill>
                    <a:sysClr val="windowText" lastClr="000000"/>
                  </a:solidFill>
                  <a:latin typeface="Times New Roman" panose="02020603050405020304" pitchFamily="18" charset="0"/>
                  <a:ea typeface="微软雅黑" panose="020B0503020204020204" pitchFamily="34" charset="-122"/>
                  <a:cs typeface="+mn-ea"/>
                  <a:sym typeface="+mn-lt"/>
                </a:rPr>
                <a:t> </a:t>
              </a:r>
              <a:endParaRPr lang="zh-CN" altLang="en-US" sz="2500" kern="0" dirty="0">
                <a:solidFill>
                  <a:sysClr val="windowText" lastClr="000000"/>
                </a:solidFill>
                <a:latin typeface="Times New Roman" panose="02020603050405020304" pitchFamily="18" charset="0"/>
                <a:ea typeface="微软雅黑" panose="020B0503020204020204" pitchFamily="34" charset="-122"/>
                <a:cs typeface="+mn-ea"/>
                <a:sym typeface="+mn-lt"/>
              </a:endParaRPr>
            </a:p>
          </p:txBody>
        </p:sp>
      </p:grpSp>
      <p:grpSp>
        <p:nvGrpSpPr>
          <p:cNvPr id="4" name="组合 130"/>
          <p:cNvGrpSpPr/>
          <p:nvPr/>
        </p:nvGrpSpPr>
        <p:grpSpPr>
          <a:xfrm>
            <a:off x="5438276" y="4921762"/>
            <a:ext cx="746998" cy="747128"/>
            <a:chOff x="304800" y="673100"/>
            <a:chExt cx="4000500" cy="4000500"/>
          </a:xfrm>
          <a:effectLst>
            <a:outerShdw blurRad="444500" dist="254000" dir="8100000" algn="tr" rotWithShape="0">
              <a:prstClr val="black">
                <a:alpha val="50000"/>
              </a:prstClr>
            </a:outerShdw>
          </a:effectLst>
        </p:grpSpPr>
        <p:sp>
          <p:nvSpPr>
            <p:cNvPr id="132" name="同心圆 131"/>
            <p:cNvSpPr/>
            <p:nvPr/>
          </p:nvSpPr>
          <p:spPr>
            <a:xfrm>
              <a:off x="304800" y="673100"/>
              <a:ext cx="4000500" cy="4000500"/>
            </a:xfrm>
            <a:prstGeom prst="donut">
              <a:avLst>
                <a:gd name="adj" fmla="val 4879"/>
              </a:avLst>
            </a:prstGeom>
            <a:gradFill>
              <a:gsLst>
                <a:gs pos="0">
                  <a:sysClr val="window" lastClr="FFFFFF"/>
                </a:gs>
                <a:gs pos="55000">
                  <a:sysClr val="window" lastClr="FFFFFF">
                    <a:lumMod val="95000"/>
                  </a:sysClr>
                </a:gs>
                <a:gs pos="100000">
                  <a:sysClr val="window" lastClr="FFFFFF">
                    <a:lumMod val="65000"/>
                  </a:sysClr>
                </a:gs>
              </a:gsLst>
              <a:lin ang="8100000" scaled="0"/>
            </a:gradFill>
            <a:ln w="25400" cap="flat" cmpd="sng" algn="ctr">
              <a:noFill/>
              <a:prstDash val="solid"/>
            </a:ln>
            <a:effectLst/>
          </p:spPr>
          <p:txBody>
            <a:bodyPr rtlCol="0" anchor="ctr"/>
            <a:lstStyle/>
            <a:p>
              <a:pPr algn="ctr">
                <a:defRPr/>
              </a:pPr>
              <a:endParaRPr lang="zh-CN" altLang="en-US" sz="2500" kern="0" dirty="0">
                <a:solidFill>
                  <a:sysClr val="windowText" lastClr="000000"/>
                </a:solidFill>
                <a:latin typeface="Times New Roman" panose="02020603050405020304" pitchFamily="18" charset="0"/>
                <a:ea typeface="微软雅黑" panose="020B0503020204020204" pitchFamily="34" charset="-122"/>
                <a:cs typeface="+mn-ea"/>
                <a:sym typeface="+mn-lt"/>
              </a:endParaRPr>
            </a:p>
          </p:txBody>
        </p:sp>
        <p:sp>
          <p:nvSpPr>
            <p:cNvPr id="133" name="椭圆 132"/>
            <p:cNvSpPr/>
            <p:nvPr/>
          </p:nvSpPr>
          <p:spPr>
            <a:xfrm>
              <a:off x="392112" y="760412"/>
              <a:ext cx="3825874" cy="3825874"/>
            </a:xfrm>
            <a:prstGeom prst="ellipse">
              <a:avLst/>
            </a:prstGeom>
            <a:gradFill>
              <a:gsLst>
                <a:gs pos="0">
                  <a:sysClr val="window" lastClr="FFFFFF"/>
                </a:gs>
                <a:gs pos="51000">
                  <a:sysClr val="window" lastClr="FFFFFF">
                    <a:lumMod val="95000"/>
                  </a:sysClr>
                </a:gs>
                <a:gs pos="100000">
                  <a:sysClr val="window" lastClr="FFFFFF">
                    <a:lumMod val="75000"/>
                  </a:sysClr>
                </a:gs>
              </a:gsLst>
              <a:lin ang="18900000" scaled="0"/>
            </a:gradFill>
            <a:ln w="25400" cap="flat" cmpd="sng" algn="ctr">
              <a:noFill/>
              <a:prstDash val="solid"/>
            </a:ln>
            <a:effectLst/>
          </p:spPr>
          <p:txBody>
            <a:bodyPr rtlCol="0" anchor="ctr"/>
            <a:lstStyle/>
            <a:p>
              <a:pPr algn="ctr">
                <a:defRPr/>
              </a:pPr>
              <a:r>
                <a:rPr lang="en-US" altLang="zh-CN" sz="2500" kern="0">
                  <a:solidFill>
                    <a:sysClr val="windowText" lastClr="000000"/>
                  </a:solidFill>
                  <a:latin typeface="Times New Roman" panose="02020603050405020304" pitchFamily="18" charset="0"/>
                  <a:ea typeface="微软雅黑" panose="020B0503020204020204" pitchFamily="34" charset="-122"/>
                  <a:cs typeface="+mn-ea"/>
                  <a:sym typeface="+mn-lt"/>
                </a:rPr>
                <a:t> </a:t>
              </a:r>
              <a:endParaRPr lang="zh-CN" altLang="en-US" sz="2500" kern="0" dirty="0">
                <a:solidFill>
                  <a:sysClr val="windowText" lastClr="000000"/>
                </a:solidFill>
                <a:latin typeface="Times New Roman" panose="02020603050405020304" pitchFamily="18" charset="0"/>
                <a:ea typeface="微软雅黑" panose="020B0503020204020204" pitchFamily="34" charset="-122"/>
                <a:cs typeface="+mn-ea"/>
                <a:sym typeface="+mn-lt"/>
              </a:endParaRPr>
            </a:p>
          </p:txBody>
        </p:sp>
      </p:grpSp>
      <p:grpSp>
        <p:nvGrpSpPr>
          <p:cNvPr id="5" name="组合 133"/>
          <p:cNvGrpSpPr/>
          <p:nvPr/>
        </p:nvGrpSpPr>
        <p:grpSpPr>
          <a:xfrm>
            <a:off x="7760376" y="4731882"/>
            <a:ext cx="540868" cy="540962"/>
            <a:chOff x="304800" y="673100"/>
            <a:chExt cx="4000500" cy="4000500"/>
          </a:xfrm>
          <a:effectLst>
            <a:outerShdw blurRad="444500" dist="254000" dir="8100000" algn="tr" rotWithShape="0">
              <a:prstClr val="black">
                <a:alpha val="50000"/>
              </a:prstClr>
            </a:outerShdw>
          </a:effectLst>
        </p:grpSpPr>
        <p:sp>
          <p:nvSpPr>
            <p:cNvPr id="135" name="同心圆 134"/>
            <p:cNvSpPr/>
            <p:nvPr/>
          </p:nvSpPr>
          <p:spPr>
            <a:xfrm>
              <a:off x="304800" y="673100"/>
              <a:ext cx="4000500" cy="4000500"/>
            </a:xfrm>
            <a:prstGeom prst="donut">
              <a:avLst>
                <a:gd name="adj" fmla="val 4879"/>
              </a:avLst>
            </a:prstGeom>
            <a:gradFill>
              <a:gsLst>
                <a:gs pos="0">
                  <a:sysClr val="window" lastClr="FFFFFF"/>
                </a:gs>
                <a:gs pos="55000">
                  <a:sysClr val="window" lastClr="FFFFFF">
                    <a:lumMod val="95000"/>
                  </a:sysClr>
                </a:gs>
                <a:gs pos="100000">
                  <a:sysClr val="window" lastClr="FFFFFF">
                    <a:lumMod val="65000"/>
                  </a:sysClr>
                </a:gs>
              </a:gsLst>
              <a:lin ang="8100000" scaled="0"/>
            </a:gradFill>
            <a:ln w="25400" cap="flat" cmpd="sng" algn="ctr">
              <a:noFill/>
              <a:prstDash val="solid"/>
            </a:ln>
            <a:effectLst/>
          </p:spPr>
          <p:txBody>
            <a:bodyPr rtlCol="0" anchor="ctr"/>
            <a:lstStyle/>
            <a:p>
              <a:pPr algn="ctr">
                <a:defRPr/>
              </a:pPr>
              <a:endParaRPr lang="zh-CN" altLang="en-US" sz="2500" kern="0" dirty="0">
                <a:solidFill>
                  <a:sysClr val="windowText" lastClr="000000"/>
                </a:solidFill>
                <a:latin typeface="Times New Roman" panose="02020603050405020304" pitchFamily="18" charset="0"/>
                <a:ea typeface="微软雅黑" panose="020B0503020204020204" pitchFamily="34" charset="-122"/>
                <a:cs typeface="+mn-ea"/>
                <a:sym typeface="+mn-lt"/>
              </a:endParaRPr>
            </a:p>
          </p:txBody>
        </p:sp>
        <p:sp>
          <p:nvSpPr>
            <p:cNvPr id="136" name="椭圆 135"/>
            <p:cNvSpPr/>
            <p:nvPr/>
          </p:nvSpPr>
          <p:spPr>
            <a:xfrm>
              <a:off x="392112" y="760412"/>
              <a:ext cx="3825874" cy="3825874"/>
            </a:xfrm>
            <a:prstGeom prst="ellipse">
              <a:avLst/>
            </a:prstGeom>
            <a:gradFill>
              <a:gsLst>
                <a:gs pos="0">
                  <a:sysClr val="window" lastClr="FFFFFF"/>
                </a:gs>
                <a:gs pos="51000">
                  <a:sysClr val="window" lastClr="FFFFFF">
                    <a:lumMod val="95000"/>
                  </a:sysClr>
                </a:gs>
                <a:gs pos="100000">
                  <a:sysClr val="window" lastClr="FFFFFF">
                    <a:lumMod val="75000"/>
                  </a:sysClr>
                </a:gs>
              </a:gsLst>
              <a:lin ang="18900000" scaled="0"/>
            </a:gradFill>
            <a:ln w="25400" cap="flat" cmpd="sng" algn="ctr">
              <a:noFill/>
              <a:prstDash val="solid"/>
            </a:ln>
            <a:effectLst/>
          </p:spPr>
          <p:txBody>
            <a:bodyPr rtlCol="0" anchor="ctr"/>
            <a:lstStyle/>
            <a:p>
              <a:pPr algn="ctr">
                <a:defRPr/>
              </a:pPr>
              <a:r>
                <a:rPr lang="en-US" altLang="zh-CN" sz="2500" kern="0">
                  <a:solidFill>
                    <a:sysClr val="window" lastClr="FFFFFF"/>
                  </a:solidFill>
                  <a:latin typeface="Times New Roman" panose="02020603050405020304" pitchFamily="18" charset="0"/>
                  <a:ea typeface="微软雅黑" panose="020B0503020204020204" pitchFamily="34" charset="-122"/>
                  <a:cs typeface="+mn-ea"/>
                  <a:sym typeface="+mn-lt"/>
                </a:rPr>
                <a:t> </a:t>
              </a:r>
              <a:endParaRPr lang="zh-CN" altLang="en-US" sz="2500" kern="0" dirty="0">
                <a:solidFill>
                  <a:sysClr val="window" lastClr="FFFFFF"/>
                </a:solidFill>
                <a:latin typeface="Times New Roman" panose="02020603050405020304" pitchFamily="18" charset="0"/>
                <a:ea typeface="微软雅黑" panose="020B0503020204020204" pitchFamily="34" charset="-122"/>
                <a:cs typeface="+mn-ea"/>
                <a:sym typeface="+mn-lt"/>
              </a:endParaRPr>
            </a:p>
          </p:txBody>
        </p:sp>
      </p:grpSp>
      <p:grpSp>
        <p:nvGrpSpPr>
          <p:cNvPr id="6" name="组合 136"/>
          <p:cNvGrpSpPr/>
          <p:nvPr/>
        </p:nvGrpSpPr>
        <p:grpSpPr>
          <a:xfrm>
            <a:off x="768028" y="5040491"/>
            <a:ext cx="588755" cy="588857"/>
            <a:chOff x="304800" y="673100"/>
            <a:chExt cx="4000500" cy="4000500"/>
          </a:xfrm>
          <a:effectLst>
            <a:outerShdw blurRad="444500" dist="254000" dir="8100000" algn="tr" rotWithShape="0">
              <a:prstClr val="black">
                <a:alpha val="50000"/>
              </a:prstClr>
            </a:outerShdw>
          </a:effectLst>
        </p:grpSpPr>
        <p:sp>
          <p:nvSpPr>
            <p:cNvPr id="138" name="同心圆 137"/>
            <p:cNvSpPr/>
            <p:nvPr/>
          </p:nvSpPr>
          <p:spPr>
            <a:xfrm>
              <a:off x="304800" y="673100"/>
              <a:ext cx="4000500" cy="4000500"/>
            </a:xfrm>
            <a:prstGeom prst="donut">
              <a:avLst>
                <a:gd name="adj" fmla="val 4879"/>
              </a:avLst>
            </a:prstGeom>
            <a:gradFill>
              <a:gsLst>
                <a:gs pos="0">
                  <a:sysClr val="window" lastClr="FFFFFF"/>
                </a:gs>
                <a:gs pos="55000">
                  <a:sysClr val="window" lastClr="FFFFFF">
                    <a:lumMod val="95000"/>
                  </a:sysClr>
                </a:gs>
                <a:gs pos="100000">
                  <a:sysClr val="window" lastClr="FFFFFF">
                    <a:lumMod val="65000"/>
                  </a:sysClr>
                </a:gs>
              </a:gsLst>
              <a:lin ang="8100000" scaled="0"/>
            </a:gradFill>
            <a:ln w="25400" cap="flat" cmpd="sng" algn="ctr">
              <a:noFill/>
              <a:prstDash val="solid"/>
            </a:ln>
            <a:effectLst/>
          </p:spPr>
          <p:txBody>
            <a:bodyPr rtlCol="0" anchor="ctr"/>
            <a:lstStyle/>
            <a:p>
              <a:pPr algn="ctr">
                <a:defRPr/>
              </a:pPr>
              <a:endParaRPr lang="zh-CN" altLang="en-US" sz="2500" kern="0" dirty="0">
                <a:solidFill>
                  <a:sysClr val="windowText" lastClr="000000"/>
                </a:solidFill>
                <a:latin typeface="Times New Roman" panose="02020603050405020304" pitchFamily="18" charset="0"/>
                <a:ea typeface="微软雅黑" panose="020B0503020204020204" pitchFamily="34" charset="-122"/>
                <a:cs typeface="+mn-ea"/>
                <a:sym typeface="+mn-lt"/>
              </a:endParaRPr>
            </a:p>
          </p:txBody>
        </p:sp>
        <p:sp>
          <p:nvSpPr>
            <p:cNvPr id="139" name="椭圆 138"/>
            <p:cNvSpPr/>
            <p:nvPr/>
          </p:nvSpPr>
          <p:spPr>
            <a:xfrm>
              <a:off x="392112" y="760412"/>
              <a:ext cx="3825874" cy="3825874"/>
            </a:xfrm>
            <a:prstGeom prst="ellipse">
              <a:avLst/>
            </a:prstGeom>
            <a:solidFill>
              <a:srgbClr val="123E61"/>
            </a:solidFill>
            <a:ln w="25400" cap="flat" cmpd="sng" algn="ctr">
              <a:noFill/>
              <a:prstDash val="solid"/>
            </a:ln>
            <a:effectLst/>
          </p:spPr>
          <p:txBody>
            <a:bodyPr rtlCol="0" anchor="ctr"/>
            <a:lstStyle/>
            <a:p>
              <a:pPr algn="ctr">
                <a:defRPr/>
              </a:pPr>
              <a:r>
                <a:rPr lang="en-US" altLang="zh-CN" sz="2500" kern="0">
                  <a:solidFill>
                    <a:sysClr val="windowText" lastClr="000000"/>
                  </a:solidFill>
                  <a:latin typeface="Times New Roman" panose="02020603050405020304" pitchFamily="18" charset="0"/>
                  <a:ea typeface="微软雅黑" panose="020B0503020204020204" pitchFamily="34" charset="-122"/>
                  <a:cs typeface="+mn-ea"/>
                  <a:sym typeface="+mn-lt"/>
                </a:rPr>
                <a:t> </a:t>
              </a:r>
              <a:endParaRPr lang="zh-CN" altLang="en-US" sz="2500" kern="0" dirty="0">
                <a:solidFill>
                  <a:sysClr val="windowText" lastClr="000000"/>
                </a:solidFill>
                <a:latin typeface="Times New Roman" panose="02020603050405020304" pitchFamily="18" charset="0"/>
                <a:ea typeface="微软雅黑" panose="020B0503020204020204" pitchFamily="34" charset="-122"/>
                <a:cs typeface="+mn-ea"/>
                <a:sym typeface="+mn-lt"/>
              </a:endParaRPr>
            </a:p>
          </p:txBody>
        </p:sp>
      </p:grpSp>
      <p:grpSp>
        <p:nvGrpSpPr>
          <p:cNvPr id="7" name="组合 139"/>
          <p:cNvGrpSpPr/>
          <p:nvPr/>
        </p:nvGrpSpPr>
        <p:grpSpPr>
          <a:xfrm>
            <a:off x="3964095" y="4529855"/>
            <a:ext cx="252447" cy="252491"/>
            <a:chOff x="304800" y="673100"/>
            <a:chExt cx="4000500" cy="4000500"/>
          </a:xfrm>
          <a:effectLst>
            <a:outerShdw blurRad="444500" dist="254000" dir="8100000" algn="tr" rotWithShape="0">
              <a:prstClr val="black">
                <a:alpha val="50000"/>
              </a:prstClr>
            </a:outerShdw>
          </a:effectLst>
        </p:grpSpPr>
        <p:sp>
          <p:nvSpPr>
            <p:cNvPr id="141" name="同心圆 140"/>
            <p:cNvSpPr/>
            <p:nvPr/>
          </p:nvSpPr>
          <p:spPr>
            <a:xfrm>
              <a:off x="304800" y="673100"/>
              <a:ext cx="4000500" cy="4000500"/>
            </a:xfrm>
            <a:prstGeom prst="donut">
              <a:avLst>
                <a:gd name="adj" fmla="val 4879"/>
              </a:avLst>
            </a:prstGeom>
            <a:gradFill>
              <a:gsLst>
                <a:gs pos="0">
                  <a:sysClr val="window" lastClr="FFFFFF"/>
                </a:gs>
                <a:gs pos="55000">
                  <a:sysClr val="window" lastClr="FFFFFF">
                    <a:lumMod val="95000"/>
                  </a:sysClr>
                </a:gs>
                <a:gs pos="100000">
                  <a:sysClr val="window" lastClr="FFFFFF">
                    <a:lumMod val="65000"/>
                  </a:sysClr>
                </a:gs>
              </a:gsLst>
              <a:lin ang="8100000" scaled="0"/>
            </a:gradFill>
            <a:ln w="25400" cap="flat" cmpd="sng" algn="ctr">
              <a:noFill/>
              <a:prstDash val="solid"/>
            </a:ln>
            <a:effectLst/>
          </p:spPr>
          <p:txBody>
            <a:bodyPr rtlCol="0" anchor="ctr"/>
            <a:lstStyle/>
            <a:p>
              <a:pPr algn="ctr">
                <a:defRPr/>
              </a:pPr>
              <a:endParaRPr lang="zh-CN" altLang="en-US" sz="2500" kern="0" dirty="0">
                <a:solidFill>
                  <a:sysClr val="windowText" lastClr="000000"/>
                </a:solidFill>
                <a:latin typeface="Times New Roman" panose="02020603050405020304" pitchFamily="18" charset="0"/>
                <a:ea typeface="微软雅黑" panose="020B0503020204020204" pitchFamily="34" charset="-122"/>
                <a:cs typeface="+mn-ea"/>
                <a:sym typeface="+mn-lt"/>
              </a:endParaRPr>
            </a:p>
          </p:txBody>
        </p:sp>
        <p:sp>
          <p:nvSpPr>
            <p:cNvPr id="142" name="椭圆 141"/>
            <p:cNvSpPr/>
            <p:nvPr/>
          </p:nvSpPr>
          <p:spPr>
            <a:xfrm>
              <a:off x="392112" y="760412"/>
              <a:ext cx="3825874" cy="3825874"/>
            </a:xfrm>
            <a:prstGeom prst="ellipse">
              <a:avLst/>
            </a:prstGeom>
            <a:gradFill>
              <a:gsLst>
                <a:gs pos="0">
                  <a:sysClr val="window" lastClr="FFFFFF"/>
                </a:gs>
                <a:gs pos="51000">
                  <a:sysClr val="window" lastClr="FFFFFF">
                    <a:lumMod val="95000"/>
                  </a:sysClr>
                </a:gs>
                <a:gs pos="100000">
                  <a:sysClr val="window" lastClr="FFFFFF">
                    <a:lumMod val="75000"/>
                  </a:sysClr>
                </a:gs>
              </a:gsLst>
              <a:lin ang="18900000" scaled="0"/>
            </a:gradFill>
            <a:ln w="25400" cap="flat" cmpd="sng" algn="ctr">
              <a:noFill/>
              <a:prstDash val="solid"/>
            </a:ln>
            <a:effectLst/>
          </p:spPr>
          <p:txBody>
            <a:bodyPr rtlCol="0" anchor="ctr"/>
            <a:lstStyle/>
            <a:p>
              <a:pPr algn="ctr">
                <a:defRPr/>
              </a:pPr>
              <a:r>
                <a:rPr lang="en-US" altLang="zh-CN" sz="2500" kern="0">
                  <a:solidFill>
                    <a:sysClr val="windowText" lastClr="000000"/>
                  </a:solidFill>
                  <a:latin typeface="Times New Roman" panose="02020603050405020304" pitchFamily="18" charset="0"/>
                  <a:ea typeface="微软雅黑" panose="020B0503020204020204" pitchFamily="34" charset="-122"/>
                  <a:cs typeface="+mn-ea"/>
                  <a:sym typeface="+mn-lt"/>
                </a:rPr>
                <a:t> </a:t>
              </a:r>
              <a:endParaRPr lang="zh-CN" altLang="en-US" sz="2500" kern="0" dirty="0">
                <a:solidFill>
                  <a:sysClr val="windowText" lastClr="000000"/>
                </a:solidFill>
                <a:latin typeface="Times New Roman" panose="02020603050405020304" pitchFamily="18" charset="0"/>
                <a:ea typeface="微软雅黑" panose="020B0503020204020204" pitchFamily="34" charset="-122"/>
                <a:cs typeface="+mn-ea"/>
                <a:sym typeface="+mn-lt"/>
              </a:endParaRPr>
            </a:p>
          </p:txBody>
        </p:sp>
      </p:grpSp>
      <p:grpSp>
        <p:nvGrpSpPr>
          <p:cNvPr id="8" name="组合 142"/>
          <p:cNvGrpSpPr/>
          <p:nvPr/>
        </p:nvGrpSpPr>
        <p:grpSpPr>
          <a:xfrm>
            <a:off x="3182841" y="4327054"/>
            <a:ext cx="528983" cy="529075"/>
            <a:chOff x="304800" y="673100"/>
            <a:chExt cx="4000500" cy="4000500"/>
          </a:xfrm>
          <a:effectLst>
            <a:outerShdw blurRad="444500" dist="254000" dir="8100000" algn="tr" rotWithShape="0">
              <a:prstClr val="black">
                <a:alpha val="50000"/>
              </a:prstClr>
            </a:outerShdw>
          </a:effectLst>
        </p:grpSpPr>
        <p:sp>
          <p:nvSpPr>
            <p:cNvPr id="144" name="同心圆 143"/>
            <p:cNvSpPr/>
            <p:nvPr/>
          </p:nvSpPr>
          <p:spPr>
            <a:xfrm>
              <a:off x="304800" y="673100"/>
              <a:ext cx="4000500" cy="4000500"/>
            </a:xfrm>
            <a:prstGeom prst="donut">
              <a:avLst>
                <a:gd name="adj" fmla="val 4879"/>
              </a:avLst>
            </a:prstGeom>
            <a:gradFill>
              <a:gsLst>
                <a:gs pos="0">
                  <a:sysClr val="window" lastClr="FFFFFF"/>
                </a:gs>
                <a:gs pos="55000">
                  <a:sysClr val="window" lastClr="FFFFFF">
                    <a:lumMod val="95000"/>
                  </a:sysClr>
                </a:gs>
                <a:gs pos="100000">
                  <a:sysClr val="window" lastClr="FFFFFF">
                    <a:lumMod val="65000"/>
                  </a:sysClr>
                </a:gs>
              </a:gsLst>
              <a:lin ang="8100000" scaled="0"/>
            </a:gradFill>
            <a:ln w="25400" cap="flat" cmpd="sng" algn="ctr">
              <a:noFill/>
              <a:prstDash val="solid"/>
            </a:ln>
            <a:effectLst/>
          </p:spPr>
          <p:txBody>
            <a:bodyPr rtlCol="0" anchor="ctr"/>
            <a:lstStyle/>
            <a:p>
              <a:pPr algn="ctr">
                <a:defRPr/>
              </a:pPr>
              <a:endParaRPr lang="zh-CN" altLang="en-US" sz="2500" kern="0" dirty="0">
                <a:solidFill>
                  <a:sysClr val="windowText" lastClr="000000"/>
                </a:solidFill>
                <a:latin typeface="Times New Roman" panose="02020603050405020304" pitchFamily="18" charset="0"/>
                <a:ea typeface="微软雅黑" panose="020B0503020204020204" pitchFamily="34" charset="-122"/>
                <a:cs typeface="+mn-ea"/>
                <a:sym typeface="+mn-lt"/>
              </a:endParaRPr>
            </a:p>
          </p:txBody>
        </p:sp>
        <p:sp>
          <p:nvSpPr>
            <p:cNvPr id="145" name="椭圆 144"/>
            <p:cNvSpPr/>
            <p:nvPr/>
          </p:nvSpPr>
          <p:spPr>
            <a:xfrm>
              <a:off x="392112" y="760412"/>
              <a:ext cx="3825874" cy="3825874"/>
            </a:xfrm>
            <a:prstGeom prst="ellipse">
              <a:avLst/>
            </a:prstGeom>
            <a:solidFill>
              <a:srgbClr val="123E61"/>
            </a:solidFill>
            <a:ln w="25400" cap="flat" cmpd="sng" algn="ctr">
              <a:noFill/>
              <a:prstDash val="solid"/>
            </a:ln>
            <a:effectLst/>
          </p:spPr>
          <p:txBody>
            <a:bodyPr rtlCol="0" anchor="ctr"/>
            <a:lstStyle/>
            <a:p>
              <a:pPr algn="ctr">
                <a:defRPr/>
              </a:pPr>
              <a:r>
                <a:rPr lang="en-US" altLang="zh-CN" sz="2500" kern="0">
                  <a:solidFill>
                    <a:sysClr val="windowText" lastClr="000000"/>
                  </a:solidFill>
                  <a:latin typeface="Times New Roman" panose="02020603050405020304" pitchFamily="18" charset="0"/>
                  <a:ea typeface="微软雅黑" panose="020B0503020204020204" pitchFamily="34" charset="-122"/>
                  <a:cs typeface="+mn-ea"/>
                  <a:sym typeface="+mn-lt"/>
                </a:rPr>
                <a:t> </a:t>
              </a:r>
              <a:endParaRPr lang="zh-CN" altLang="en-US" sz="2500" kern="0" dirty="0">
                <a:solidFill>
                  <a:sysClr val="windowText" lastClr="000000"/>
                </a:solidFill>
                <a:latin typeface="Times New Roman" panose="02020603050405020304" pitchFamily="18" charset="0"/>
                <a:ea typeface="微软雅黑" panose="020B0503020204020204" pitchFamily="34" charset="-122"/>
                <a:cs typeface="+mn-ea"/>
                <a:sym typeface="+mn-lt"/>
              </a:endParaRPr>
            </a:p>
          </p:txBody>
        </p:sp>
      </p:grpSp>
      <p:grpSp>
        <p:nvGrpSpPr>
          <p:cNvPr id="9" name="组合 145"/>
          <p:cNvGrpSpPr/>
          <p:nvPr/>
        </p:nvGrpSpPr>
        <p:grpSpPr>
          <a:xfrm>
            <a:off x="8465571" y="3831665"/>
            <a:ext cx="1044954" cy="1045136"/>
            <a:chOff x="304800" y="673100"/>
            <a:chExt cx="4000500" cy="4000500"/>
          </a:xfrm>
          <a:effectLst>
            <a:outerShdw blurRad="444500" dist="254000" dir="8100000" algn="tr" rotWithShape="0">
              <a:prstClr val="black">
                <a:alpha val="50000"/>
              </a:prstClr>
            </a:outerShdw>
          </a:effectLst>
        </p:grpSpPr>
        <p:sp>
          <p:nvSpPr>
            <p:cNvPr id="147" name="同心圆 146"/>
            <p:cNvSpPr/>
            <p:nvPr/>
          </p:nvSpPr>
          <p:spPr>
            <a:xfrm>
              <a:off x="304800" y="673100"/>
              <a:ext cx="4000500" cy="4000500"/>
            </a:xfrm>
            <a:prstGeom prst="donut">
              <a:avLst>
                <a:gd name="adj" fmla="val 4879"/>
              </a:avLst>
            </a:prstGeom>
            <a:gradFill>
              <a:gsLst>
                <a:gs pos="0">
                  <a:sysClr val="window" lastClr="FFFFFF"/>
                </a:gs>
                <a:gs pos="55000">
                  <a:sysClr val="window" lastClr="FFFFFF">
                    <a:lumMod val="95000"/>
                  </a:sysClr>
                </a:gs>
                <a:gs pos="100000">
                  <a:sysClr val="window" lastClr="FFFFFF">
                    <a:lumMod val="65000"/>
                  </a:sysClr>
                </a:gs>
              </a:gsLst>
              <a:lin ang="8100000" scaled="0"/>
            </a:gradFill>
            <a:ln w="25400" cap="flat" cmpd="sng" algn="ctr">
              <a:noFill/>
              <a:prstDash val="solid"/>
            </a:ln>
            <a:effectLst/>
          </p:spPr>
          <p:txBody>
            <a:bodyPr rtlCol="0" anchor="ctr"/>
            <a:lstStyle/>
            <a:p>
              <a:pPr algn="ctr">
                <a:defRPr/>
              </a:pPr>
              <a:endParaRPr lang="zh-CN" altLang="en-US" sz="2500" kern="0" dirty="0">
                <a:solidFill>
                  <a:sysClr val="windowText" lastClr="000000"/>
                </a:solidFill>
                <a:latin typeface="Times New Roman" panose="02020603050405020304" pitchFamily="18" charset="0"/>
                <a:ea typeface="微软雅黑" panose="020B0503020204020204" pitchFamily="34" charset="-122"/>
                <a:cs typeface="+mn-ea"/>
                <a:sym typeface="+mn-lt"/>
              </a:endParaRPr>
            </a:p>
          </p:txBody>
        </p:sp>
        <p:sp>
          <p:nvSpPr>
            <p:cNvPr id="148" name="椭圆 147"/>
            <p:cNvSpPr/>
            <p:nvPr/>
          </p:nvSpPr>
          <p:spPr>
            <a:xfrm>
              <a:off x="392112" y="760412"/>
              <a:ext cx="3825874" cy="3825874"/>
            </a:xfrm>
            <a:prstGeom prst="ellipse">
              <a:avLst/>
            </a:prstGeom>
            <a:gradFill>
              <a:gsLst>
                <a:gs pos="0">
                  <a:sysClr val="window" lastClr="FFFFFF"/>
                </a:gs>
                <a:gs pos="51000">
                  <a:sysClr val="window" lastClr="FFFFFF">
                    <a:lumMod val="95000"/>
                  </a:sysClr>
                </a:gs>
                <a:gs pos="100000">
                  <a:sysClr val="window" lastClr="FFFFFF">
                    <a:lumMod val="75000"/>
                  </a:sysClr>
                </a:gs>
              </a:gsLst>
              <a:lin ang="18900000" scaled="0"/>
            </a:gradFill>
            <a:ln w="25400" cap="flat" cmpd="sng" algn="ctr">
              <a:noFill/>
              <a:prstDash val="solid"/>
            </a:ln>
            <a:effectLst/>
          </p:spPr>
          <p:txBody>
            <a:bodyPr rtlCol="0" anchor="ctr"/>
            <a:lstStyle/>
            <a:p>
              <a:pPr algn="ctr">
                <a:defRPr/>
              </a:pPr>
              <a:r>
                <a:rPr lang="en-US" altLang="zh-CN" sz="2500" kern="0">
                  <a:solidFill>
                    <a:sysClr val="window" lastClr="FFFFFF"/>
                  </a:solidFill>
                  <a:latin typeface="Times New Roman" panose="02020603050405020304" pitchFamily="18" charset="0"/>
                  <a:ea typeface="微软雅黑" panose="020B0503020204020204" pitchFamily="34" charset="-122"/>
                  <a:cs typeface="+mn-ea"/>
                  <a:sym typeface="+mn-lt"/>
                </a:rPr>
                <a:t> </a:t>
              </a:r>
              <a:endParaRPr lang="zh-CN" altLang="en-US" sz="2500" kern="0" dirty="0">
                <a:solidFill>
                  <a:sysClr val="window" lastClr="FFFFFF"/>
                </a:solidFill>
                <a:latin typeface="Times New Roman" panose="02020603050405020304" pitchFamily="18" charset="0"/>
                <a:ea typeface="微软雅黑" panose="020B0503020204020204" pitchFamily="34" charset="-122"/>
                <a:cs typeface="+mn-ea"/>
                <a:sym typeface="+mn-lt"/>
              </a:endParaRPr>
            </a:p>
          </p:txBody>
        </p:sp>
      </p:grpSp>
      <p:grpSp>
        <p:nvGrpSpPr>
          <p:cNvPr id="10" name="组合 148"/>
          <p:cNvGrpSpPr/>
          <p:nvPr/>
        </p:nvGrpSpPr>
        <p:grpSpPr>
          <a:xfrm>
            <a:off x="4421216" y="4325145"/>
            <a:ext cx="223041" cy="223080"/>
            <a:chOff x="304800" y="673100"/>
            <a:chExt cx="4000500" cy="4000500"/>
          </a:xfrm>
          <a:effectLst>
            <a:outerShdw blurRad="444500" dist="254000" dir="8100000" algn="tr" rotWithShape="0">
              <a:prstClr val="black">
                <a:alpha val="50000"/>
              </a:prstClr>
            </a:outerShdw>
          </a:effectLst>
        </p:grpSpPr>
        <p:sp>
          <p:nvSpPr>
            <p:cNvPr id="150" name="同心圆 149"/>
            <p:cNvSpPr/>
            <p:nvPr/>
          </p:nvSpPr>
          <p:spPr>
            <a:xfrm>
              <a:off x="304800" y="673100"/>
              <a:ext cx="4000500" cy="4000500"/>
            </a:xfrm>
            <a:prstGeom prst="donut">
              <a:avLst>
                <a:gd name="adj" fmla="val 4879"/>
              </a:avLst>
            </a:prstGeom>
            <a:gradFill>
              <a:gsLst>
                <a:gs pos="0">
                  <a:sysClr val="window" lastClr="FFFFFF"/>
                </a:gs>
                <a:gs pos="55000">
                  <a:sysClr val="window" lastClr="FFFFFF">
                    <a:lumMod val="95000"/>
                  </a:sysClr>
                </a:gs>
                <a:gs pos="100000">
                  <a:sysClr val="window" lastClr="FFFFFF">
                    <a:lumMod val="65000"/>
                  </a:sysClr>
                </a:gs>
              </a:gsLst>
              <a:lin ang="8100000" scaled="0"/>
            </a:gradFill>
            <a:ln w="25400" cap="flat" cmpd="sng" algn="ctr">
              <a:noFill/>
              <a:prstDash val="solid"/>
            </a:ln>
            <a:effectLst/>
          </p:spPr>
          <p:txBody>
            <a:bodyPr rtlCol="0" anchor="ctr"/>
            <a:lstStyle/>
            <a:p>
              <a:pPr algn="ctr">
                <a:defRPr/>
              </a:pPr>
              <a:endParaRPr lang="zh-CN" altLang="en-US" sz="2500" kern="0" dirty="0">
                <a:solidFill>
                  <a:sysClr val="windowText" lastClr="000000"/>
                </a:solidFill>
                <a:latin typeface="Times New Roman" panose="02020603050405020304" pitchFamily="18" charset="0"/>
                <a:ea typeface="微软雅黑" panose="020B0503020204020204" pitchFamily="34" charset="-122"/>
                <a:cs typeface="+mn-ea"/>
                <a:sym typeface="+mn-lt"/>
              </a:endParaRPr>
            </a:p>
          </p:txBody>
        </p:sp>
        <p:sp>
          <p:nvSpPr>
            <p:cNvPr id="151" name="椭圆 150"/>
            <p:cNvSpPr/>
            <p:nvPr/>
          </p:nvSpPr>
          <p:spPr>
            <a:xfrm>
              <a:off x="392112" y="760412"/>
              <a:ext cx="3825874" cy="3825874"/>
            </a:xfrm>
            <a:prstGeom prst="ellipse">
              <a:avLst/>
            </a:prstGeom>
            <a:solidFill>
              <a:srgbClr val="123E61"/>
            </a:solidFill>
            <a:ln w="25400" cap="flat" cmpd="sng" algn="ctr">
              <a:noFill/>
              <a:prstDash val="solid"/>
            </a:ln>
            <a:effectLst/>
          </p:spPr>
          <p:txBody>
            <a:bodyPr rtlCol="0" anchor="ctr"/>
            <a:lstStyle/>
            <a:p>
              <a:pPr algn="ctr">
                <a:defRPr/>
              </a:pPr>
              <a:r>
                <a:rPr lang="en-US" altLang="zh-CN" sz="2500" kern="0">
                  <a:solidFill>
                    <a:sysClr val="windowText" lastClr="000000"/>
                  </a:solidFill>
                  <a:latin typeface="Times New Roman" panose="02020603050405020304" pitchFamily="18" charset="0"/>
                  <a:ea typeface="微软雅黑" panose="020B0503020204020204" pitchFamily="34" charset="-122"/>
                  <a:cs typeface="+mn-ea"/>
                  <a:sym typeface="+mn-lt"/>
                </a:rPr>
                <a:t> </a:t>
              </a:r>
              <a:endParaRPr lang="zh-CN" altLang="en-US" sz="2500" kern="0" dirty="0">
                <a:solidFill>
                  <a:sysClr val="windowText" lastClr="000000"/>
                </a:solidFill>
                <a:latin typeface="Times New Roman" panose="02020603050405020304" pitchFamily="18" charset="0"/>
                <a:ea typeface="微软雅黑" panose="020B0503020204020204" pitchFamily="34" charset="-122"/>
                <a:cs typeface="+mn-ea"/>
                <a:sym typeface="+mn-lt"/>
              </a:endParaRPr>
            </a:p>
          </p:txBody>
        </p:sp>
      </p:grpSp>
      <p:grpSp>
        <p:nvGrpSpPr>
          <p:cNvPr id="11" name="组合 151"/>
          <p:cNvGrpSpPr/>
          <p:nvPr/>
        </p:nvGrpSpPr>
        <p:grpSpPr>
          <a:xfrm>
            <a:off x="1944725" y="4706147"/>
            <a:ext cx="962576" cy="962743"/>
            <a:chOff x="304800" y="673100"/>
            <a:chExt cx="4000500" cy="4000500"/>
          </a:xfrm>
          <a:effectLst>
            <a:outerShdw blurRad="444500" dist="254000" dir="8100000" algn="tr" rotWithShape="0">
              <a:prstClr val="black">
                <a:alpha val="50000"/>
              </a:prstClr>
            </a:outerShdw>
          </a:effectLst>
        </p:grpSpPr>
        <p:sp>
          <p:nvSpPr>
            <p:cNvPr id="153" name="同心圆 152"/>
            <p:cNvSpPr/>
            <p:nvPr/>
          </p:nvSpPr>
          <p:spPr>
            <a:xfrm>
              <a:off x="304800" y="673100"/>
              <a:ext cx="4000500" cy="4000500"/>
            </a:xfrm>
            <a:prstGeom prst="donut">
              <a:avLst>
                <a:gd name="adj" fmla="val 4879"/>
              </a:avLst>
            </a:prstGeom>
            <a:gradFill>
              <a:gsLst>
                <a:gs pos="0">
                  <a:sysClr val="window" lastClr="FFFFFF"/>
                </a:gs>
                <a:gs pos="55000">
                  <a:sysClr val="window" lastClr="FFFFFF">
                    <a:lumMod val="95000"/>
                  </a:sysClr>
                </a:gs>
                <a:gs pos="100000">
                  <a:sysClr val="window" lastClr="FFFFFF">
                    <a:lumMod val="65000"/>
                  </a:sysClr>
                </a:gs>
              </a:gsLst>
              <a:lin ang="8100000" scaled="0"/>
            </a:gradFill>
            <a:ln w="25400" cap="flat" cmpd="sng" algn="ctr">
              <a:noFill/>
              <a:prstDash val="solid"/>
            </a:ln>
            <a:effectLst/>
          </p:spPr>
          <p:txBody>
            <a:bodyPr rtlCol="0" anchor="ctr"/>
            <a:lstStyle/>
            <a:p>
              <a:pPr algn="ctr">
                <a:defRPr/>
              </a:pPr>
              <a:endParaRPr lang="zh-CN" altLang="en-US" sz="2500" kern="0" dirty="0">
                <a:solidFill>
                  <a:sysClr val="windowText" lastClr="000000"/>
                </a:solidFill>
                <a:latin typeface="Times New Roman" panose="02020603050405020304" pitchFamily="18" charset="0"/>
                <a:ea typeface="微软雅黑" panose="020B0503020204020204" pitchFamily="34" charset="-122"/>
                <a:cs typeface="+mn-ea"/>
                <a:sym typeface="+mn-lt"/>
              </a:endParaRPr>
            </a:p>
          </p:txBody>
        </p:sp>
        <p:sp>
          <p:nvSpPr>
            <p:cNvPr id="154" name="椭圆 153"/>
            <p:cNvSpPr/>
            <p:nvPr/>
          </p:nvSpPr>
          <p:spPr>
            <a:xfrm>
              <a:off x="392112" y="760412"/>
              <a:ext cx="3825873" cy="3825873"/>
            </a:xfrm>
            <a:prstGeom prst="ellipse">
              <a:avLst/>
            </a:prstGeom>
            <a:gradFill>
              <a:gsLst>
                <a:gs pos="0">
                  <a:sysClr val="window" lastClr="FFFFFF"/>
                </a:gs>
                <a:gs pos="51000">
                  <a:sysClr val="window" lastClr="FFFFFF">
                    <a:lumMod val="95000"/>
                  </a:sysClr>
                </a:gs>
                <a:gs pos="100000">
                  <a:sysClr val="window" lastClr="FFFFFF">
                    <a:lumMod val="75000"/>
                  </a:sysClr>
                </a:gs>
              </a:gsLst>
              <a:lin ang="18900000" scaled="0"/>
            </a:gradFill>
            <a:ln w="25400" cap="flat" cmpd="sng" algn="ctr">
              <a:noFill/>
              <a:prstDash val="solid"/>
            </a:ln>
            <a:effectLst/>
          </p:spPr>
          <p:txBody>
            <a:bodyPr rtlCol="0" anchor="ctr"/>
            <a:lstStyle/>
            <a:p>
              <a:pPr algn="ctr">
                <a:defRPr/>
              </a:pPr>
              <a:r>
                <a:rPr lang="en-US" altLang="zh-CN" sz="2500" kern="0">
                  <a:solidFill>
                    <a:sysClr val="window" lastClr="FFFFFF"/>
                  </a:solidFill>
                  <a:latin typeface="Times New Roman" panose="02020603050405020304" pitchFamily="18" charset="0"/>
                  <a:ea typeface="微软雅黑" panose="020B0503020204020204" pitchFamily="34" charset="-122"/>
                  <a:cs typeface="+mn-ea"/>
                  <a:sym typeface="+mn-lt"/>
                </a:rPr>
                <a:t> </a:t>
              </a:r>
              <a:endParaRPr lang="zh-CN" altLang="en-US" sz="2500" kern="0" dirty="0">
                <a:solidFill>
                  <a:sysClr val="window" lastClr="FFFFFF"/>
                </a:solidFill>
                <a:latin typeface="Times New Roman" panose="02020603050405020304" pitchFamily="18" charset="0"/>
                <a:ea typeface="微软雅黑" panose="020B0503020204020204" pitchFamily="34" charset="-122"/>
                <a:cs typeface="+mn-ea"/>
                <a:sym typeface="+mn-lt"/>
              </a:endParaRPr>
            </a:p>
          </p:txBody>
        </p:sp>
      </p:grpSp>
      <p:grpSp>
        <p:nvGrpSpPr>
          <p:cNvPr id="12" name="组合 154"/>
          <p:cNvGrpSpPr/>
          <p:nvPr/>
        </p:nvGrpSpPr>
        <p:grpSpPr>
          <a:xfrm>
            <a:off x="1276781" y="4606645"/>
            <a:ext cx="520102" cy="520192"/>
            <a:chOff x="304800" y="673100"/>
            <a:chExt cx="4000500" cy="4000500"/>
          </a:xfrm>
          <a:effectLst>
            <a:outerShdw blurRad="444500" dist="254000" dir="8100000" algn="tr" rotWithShape="0">
              <a:prstClr val="black">
                <a:alpha val="50000"/>
              </a:prstClr>
            </a:outerShdw>
          </a:effectLst>
        </p:grpSpPr>
        <p:sp>
          <p:nvSpPr>
            <p:cNvPr id="156" name="同心圆 155"/>
            <p:cNvSpPr/>
            <p:nvPr/>
          </p:nvSpPr>
          <p:spPr>
            <a:xfrm>
              <a:off x="304800" y="673100"/>
              <a:ext cx="4000500" cy="4000500"/>
            </a:xfrm>
            <a:prstGeom prst="donut">
              <a:avLst>
                <a:gd name="adj" fmla="val 4879"/>
              </a:avLst>
            </a:prstGeom>
            <a:gradFill>
              <a:gsLst>
                <a:gs pos="0">
                  <a:sysClr val="window" lastClr="FFFFFF"/>
                </a:gs>
                <a:gs pos="55000">
                  <a:sysClr val="window" lastClr="FFFFFF">
                    <a:lumMod val="95000"/>
                  </a:sysClr>
                </a:gs>
                <a:gs pos="100000">
                  <a:sysClr val="window" lastClr="FFFFFF">
                    <a:lumMod val="65000"/>
                  </a:sysClr>
                </a:gs>
              </a:gsLst>
              <a:lin ang="8100000" scaled="0"/>
            </a:gradFill>
            <a:ln w="25400" cap="flat" cmpd="sng" algn="ctr">
              <a:noFill/>
              <a:prstDash val="solid"/>
            </a:ln>
            <a:effectLst/>
          </p:spPr>
          <p:txBody>
            <a:bodyPr rtlCol="0" anchor="ctr"/>
            <a:lstStyle/>
            <a:p>
              <a:pPr algn="ctr">
                <a:defRPr/>
              </a:pPr>
              <a:endParaRPr lang="zh-CN" altLang="en-US" sz="2500" kern="0" dirty="0">
                <a:solidFill>
                  <a:sysClr val="windowText" lastClr="000000"/>
                </a:solidFill>
                <a:latin typeface="Times New Roman" panose="02020603050405020304" pitchFamily="18" charset="0"/>
                <a:ea typeface="微软雅黑" panose="020B0503020204020204" pitchFamily="34" charset="-122"/>
                <a:cs typeface="+mn-ea"/>
                <a:sym typeface="+mn-lt"/>
              </a:endParaRPr>
            </a:p>
          </p:txBody>
        </p:sp>
        <p:sp>
          <p:nvSpPr>
            <p:cNvPr id="157" name="椭圆 156"/>
            <p:cNvSpPr/>
            <p:nvPr/>
          </p:nvSpPr>
          <p:spPr>
            <a:xfrm>
              <a:off x="392112" y="760412"/>
              <a:ext cx="3825874" cy="3825874"/>
            </a:xfrm>
            <a:prstGeom prst="ellipse">
              <a:avLst/>
            </a:prstGeom>
            <a:solidFill>
              <a:srgbClr val="123E61"/>
            </a:solidFill>
            <a:ln w="25400" cap="flat" cmpd="sng" algn="ctr">
              <a:noFill/>
              <a:prstDash val="solid"/>
            </a:ln>
            <a:effectLst/>
          </p:spPr>
          <p:txBody>
            <a:bodyPr rtlCol="0" anchor="ctr"/>
            <a:lstStyle/>
            <a:p>
              <a:pPr algn="ctr">
                <a:defRPr/>
              </a:pPr>
              <a:r>
                <a:rPr lang="en-US" altLang="zh-CN" sz="2500" kern="0">
                  <a:solidFill>
                    <a:sysClr val="windowText" lastClr="000000"/>
                  </a:solidFill>
                  <a:latin typeface="Times New Roman" panose="02020603050405020304" pitchFamily="18" charset="0"/>
                  <a:ea typeface="微软雅黑" panose="020B0503020204020204" pitchFamily="34" charset="-122"/>
                  <a:cs typeface="+mn-ea"/>
                  <a:sym typeface="+mn-lt"/>
                </a:rPr>
                <a:t> </a:t>
              </a:r>
              <a:endParaRPr lang="zh-CN" altLang="en-US" sz="2500" kern="0" dirty="0">
                <a:solidFill>
                  <a:sysClr val="windowText" lastClr="000000"/>
                </a:solidFill>
                <a:latin typeface="Times New Roman" panose="02020603050405020304" pitchFamily="18" charset="0"/>
                <a:ea typeface="微软雅黑" panose="020B0503020204020204" pitchFamily="34" charset="-122"/>
                <a:cs typeface="+mn-ea"/>
                <a:sym typeface="+mn-lt"/>
              </a:endParaRPr>
            </a:p>
          </p:txBody>
        </p:sp>
      </p:grpSp>
      <p:grpSp>
        <p:nvGrpSpPr>
          <p:cNvPr id="13" name="组合 157"/>
          <p:cNvGrpSpPr/>
          <p:nvPr/>
        </p:nvGrpSpPr>
        <p:grpSpPr>
          <a:xfrm>
            <a:off x="292665" y="4921762"/>
            <a:ext cx="316822" cy="316877"/>
            <a:chOff x="304800" y="673100"/>
            <a:chExt cx="4000500" cy="4000500"/>
          </a:xfrm>
          <a:effectLst>
            <a:outerShdw blurRad="444500" dist="254000" dir="8100000" algn="tr" rotWithShape="0">
              <a:prstClr val="black">
                <a:alpha val="50000"/>
              </a:prstClr>
            </a:outerShdw>
          </a:effectLst>
        </p:grpSpPr>
        <p:sp>
          <p:nvSpPr>
            <p:cNvPr id="159" name="同心圆 158"/>
            <p:cNvSpPr/>
            <p:nvPr/>
          </p:nvSpPr>
          <p:spPr>
            <a:xfrm>
              <a:off x="304800" y="673100"/>
              <a:ext cx="4000500" cy="4000500"/>
            </a:xfrm>
            <a:prstGeom prst="donut">
              <a:avLst>
                <a:gd name="adj" fmla="val 4879"/>
              </a:avLst>
            </a:prstGeom>
            <a:gradFill>
              <a:gsLst>
                <a:gs pos="0">
                  <a:sysClr val="window" lastClr="FFFFFF"/>
                </a:gs>
                <a:gs pos="55000">
                  <a:sysClr val="window" lastClr="FFFFFF">
                    <a:lumMod val="95000"/>
                  </a:sysClr>
                </a:gs>
                <a:gs pos="100000">
                  <a:sysClr val="window" lastClr="FFFFFF">
                    <a:lumMod val="65000"/>
                  </a:sysClr>
                </a:gs>
              </a:gsLst>
              <a:lin ang="8100000" scaled="0"/>
            </a:gradFill>
            <a:ln w="25400" cap="flat" cmpd="sng" algn="ctr">
              <a:noFill/>
              <a:prstDash val="solid"/>
            </a:ln>
            <a:effectLst/>
          </p:spPr>
          <p:txBody>
            <a:bodyPr rtlCol="0" anchor="ctr"/>
            <a:lstStyle/>
            <a:p>
              <a:pPr algn="ctr">
                <a:defRPr/>
              </a:pPr>
              <a:endParaRPr lang="zh-CN" altLang="en-US" sz="2500" kern="0" dirty="0">
                <a:solidFill>
                  <a:sysClr val="windowText" lastClr="000000"/>
                </a:solidFill>
                <a:latin typeface="Times New Roman" panose="02020603050405020304" pitchFamily="18" charset="0"/>
                <a:ea typeface="微软雅黑" panose="020B0503020204020204" pitchFamily="34" charset="-122"/>
                <a:cs typeface="+mn-ea"/>
                <a:sym typeface="+mn-lt"/>
              </a:endParaRPr>
            </a:p>
          </p:txBody>
        </p:sp>
        <p:sp>
          <p:nvSpPr>
            <p:cNvPr id="160" name="椭圆 159"/>
            <p:cNvSpPr/>
            <p:nvPr/>
          </p:nvSpPr>
          <p:spPr>
            <a:xfrm>
              <a:off x="392112" y="760412"/>
              <a:ext cx="3825874" cy="3825874"/>
            </a:xfrm>
            <a:prstGeom prst="ellipse">
              <a:avLst/>
            </a:prstGeom>
            <a:gradFill>
              <a:gsLst>
                <a:gs pos="0">
                  <a:sysClr val="window" lastClr="FFFFFF"/>
                </a:gs>
                <a:gs pos="51000">
                  <a:sysClr val="window" lastClr="FFFFFF">
                    <a:lumMod val="95000"/>
                  </a:sysClr>
                </a:gs>
                <a:gs pos="100000">
                  <a:sysClr val="window" lastClr="FFFFFF">
                    <a:lumMod val="75000"/>
                  </a:sysClr>
                </a:gs>
              </a:gsLst>
              <a:lin ang="18900000" scaled="0"/>
            </a:gradFill>
            <a:ln w="25400" cap="flat" cmpd="sng" algn="ctr">
              <a:noFill/>
              <a:prstDash val="solid"/>
            </a:ln>
            <a:effectLst/>
          </p:spPr>
          <p:txBody>
            <a:bodyPr rtlCol="0" anchor="ctr"/>
            <a:lstStyle/>
            <a:p>
              <a:pPr algn="ctr">
                <a:defRPr/>
              </a:pPr>
              <a:r>
                <a:rPr lang="en-US" altLang="zh-CN" sz="2500" kern="0">
                  <a:solidFill>
                    <a:sysClr val="windowText" lastClr="000000"/>
                  </a:solidFill>
                  <a:latin typeface="Times New Roman" panose="02020603050405020304" pitchFamily="18" charset="0"/>
                  <a:ea typeface="微软雅黑" panose="020B0503020204020204" pitchFamily="34" charset="-122"/>
                  <a:cs typeface="+mn-ea"/>
                  <a:sym typeface="+mn-lt"/>
                </a:rPr>
                <a:t> </a:t>
              </a:r>
              <a:endParaRPr lang="zh-CN" altLang="en-US" sz="2500" kern="0" dirty="0">
                <a:solidFill>
                  <a:sysClr val="windowText" lastClr="000000"/>
                </a:solidFill>
                <a:latin typeface="Times New Roman" panose="02020603050405020304" pitchFamily="18" charset="0"/>
                <a:ea typeface="微软雅黑" panose="020B0503020204020204" pitchFamily="34" charset="-122"/>
                <a:cs typeface="+mn-ea"/>
                <a:sym typeface="+mn-lt"/>
              </a:endParaRPr>
            </a:p>
          </p:txBody>
        </p:sp>
      </p:grpSp>
      <p:grpSp>
        <p:nvGrpSpPr>
          <p:cNvPr id="14" name="组合 160"/>
          <p:cNvGrpSpPr/>
          <p:nvPr/>
        </p:nvGrpSpPr>
        <p:grpSpPr>
          <a:xfrm>
            <a:off x="118731" y="4738452"/>
            <a:ext cx="158410" cy="158438"/>
            <a:chOff x="304800" y="673100"/>
            <a:chExt cx="4000500" cy="4000500"/>
          </a:xfrm>
          <a:effectLst>
            <a:outerShdw blurRad="444500" dist="254000" dir="8100000" algn="tr" rotWithShape="0">
              <a:prstClr val="black">
                <a:alpha val="50000"/>
              </a:prstClr>
            </a:outerShdw>
          </a:effectLst>
        </p:grpSpPr>
        <p:sp>
          <p:nvSpPr>
            <p:cNvPr id="162" name="同心圆 161"/>
            <p:cNvSpPr/>
            <p:nvPr/>
          </p:nvSpPr>
          <p:spPr>
            <a:xfrm>
              <a:off x="304800" y="673100"/>
              <a:ext cx="4000500" cy="4000500"/>
            </a:xfrm>
            <a:prstGeom prst="donut">
              <a:avLst>
                <a:gd name="adj" fmla="val 4879"/>
              </a:avLst>
            </a:prstGeom>
            <a:gradFill>
              <a:gsLst>
                <a:gs pos="0">
                  <a:sysClr val="window" lastClr="FFFFFF"/>
                </a:gs>
                <a:gs pos="55000">
                  <a:sysClr val="window" lastClr="FFFFFF">
                    <a:lumMod val="95000"/>
                  </a:sysClr>
                </a:gs>
                <a:gs pos="100000">
                  <a:sysClr val="window" lastClr="FFFFFF">
                    <a:lumMod val="65000"/>
                  </a:sysClr>
                </a:gs>
              </a:gsLst>
              <a:lin ang="8100000" scaled="0"/>
            </a:gradFill>
            <a:ln w="25400" cap="flat" cmpd="sng" algn="ctr">
              <a:noFill/>
              <a:prstDash val="solid"/>
            </a:ln>
            <a:effectLst/>
          </p:spPr>
          <p:txBody>
            <a:bodyPr rtlCol="0" anchor="ctr"/>
            <a:lstStyle/>
            <a:p>
              <a:pPr algn="ctr">
                <a:defRPr/>
              </a:pPr>
              <a:endParaRPr lang="zh-CN" altLang="en-US" sz="2500" kern="0" dirty="0">
                <a:solidFill>
                  <a:sysClr val="windowText" lastClr="000000"/>
                </a:solidFill>
                <a:latin typeface="Times New Roman" panose="02020603050405020304" pitchFamily="18" charset="0"/>
                <a:ea typeface="微软雅黑" panose="020B0503020204020204" pitchFamily="34" charset="-122"/>
                <a:cs typeface="+mn-ea"/>
                <a:sym typeface="+mn-lt"/>
              </a:endParaRPr>
            </a:p>
          </p:txBody>
        </p:sp>
        <p:sp>
          <p:nvSpPr>
            <p:cNvPr id="163" name="椭圆 162"/>
            <p:cNvSpPr/>
            <p:nvPr/>
          </p:nvSpPr>
          <p:spPr>
            <a:xfrm>
              <a:off x="392112" y="760412"/>
              <a:ext cx="3825874" cy="3825874"/>
            </a:xfrm>
            <a:prstGeom prst="ellipse">
              <a:avLst/>
            </a:prstGeom>
            <a:gradFill>
              <a:gsLst>
                <a:gs pos="0">
                  <a:sysClr val="window" lastClr="FFFFFF"/>
                </a:gs>
                <a:gs pos="51000">
                  <a:sysClr val="window" lastClr="FFFFFF">
                    <a:lumMod val="95000"/>
                  </a:sysClr>
                </a:gs>
                <a:gs pos="100000">
                  <a:sysClr val="window" lastClr="FFFFFF">
                    <a:lumMod val="75000"/>
                  </a:sysClr>
                </a:gs>
              </a:gsLst>
              <a:lin ang="18900000" scaled="0"/>
            </a:gradFill>
            <a:ln w="25400" cap="flat" cmpd="sng" algn="ctr">
              <a:noFill/>
              <a:prstDash val="solid"/>
            </a:ln>
            <a:effectLst/>
          </p:spPr>
          <p:txBody>
            <a:bodyPr rtlCol="0" anchor="ctr"/>
            <a:lstStyle/>
            <a:p>
              <a:pPr algn="ctr">
                <a:defRPr/>
              </a:pPr>
              <a:r>
                <a:rPr lang="en-US" altLang="zh-CN" sz="2500" kern="0">
                  <a:solidFill>
                    <a:sysClr val="windowText" lastClr="000000"/>
                  </a:solidFill>
                  <a:latin typeface="Times New Roman" panose="02020603050405020304" pitchFamily="18" charset="0"/>
                  <a:ea typeface="微软雅黑" panose="020B0503020204020204" pitchFamily="34" charset="-122"/>
                  <a:cs typeface="+mn-ea"/>
                  <a:sym typeface="+mn-lt"/>
                </a:rPr>
                <a:t> </a:t>
              </a:r>
              <a:endParaRPr lang="zh-CN" altLang="en-US" sz="2500" kern="0" dirty="0">
                <a:solidFill>
                  <a:sysClr val="windowText" lastClr="000000"/>
                </a:solidFill>
                <a:latin typeface="Times New Roman" panose="02020603050405020304" pitchFamily="18" charset="0"/>
                <a:ea typeface="微软雅黑" panose="020B0503020204020204" pitchFamily="34" charset="-122"/>
                <a:cs typeface="+mn-ea"/>
                <a:sym typeface="+mn-lt"/>
              </a:endParaRPr>
            </a:p>
          </p:txBody>
        </p:sp>
      </p:grpSp>
      <p:sp>
        <p:nvSpPr>
          <p:cNvPr id="19" name="Rectangle 2"/>
          <p:cNvSpPr>
            <a:spLocks noChangeArrowheads="1"/>
          </p:cNvSpPr>
          <p:nvPr/>
        </p:nvSpPr>
        <p:spPr bwMode="auto">
          <a:xfrm flipV="1">
            <a:off x="948165" y="322855"/>
            <a:ext cx="14401600" cy="36946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pAutoFit/>
          </a:bodyPr>
          <a:lstStyle/>
          <a:p>
            <a:endParaRPr lang="en-US">
              <a:solidFill>
                <a:prstClr val="black"/>
              </a:solidFill>
              <a:latin typeface="Times New Roman" panose="02020603050405020304" pitchFamily="18" charset="0"/>
            </a:endParaRPr>
          </a:p>
        </p:txBody>
      </p:sp>
      <p:sp>
        <p:nvSpPr>
          <p:cNvPr id="27" name="Rectangle 8"/>
          <p:cNvSpPr>
            <a:spLocks noChangeArrowheads="1"/>
          </p:cNvSpPr>
          <p:nvPr/>
        </p:nvSpPr>
        <p:spPr bwMode="auto">
          <a:xfrm>
            <a:off x="4771355" y="3197269"/>
            <a:ext cx="184731" cy="36946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endParaRPr lang="en-US">
              <a:solidFill>
                <a:prstClr val="black"/>
              </a:solidFill>
              <a:latin typeface="Times New Roman" panose="02020603050405020304" pitchFamily="18" charset="0"/>
            </a:endParaRPr>
          </a:p>
        </p:txBody>
      </p:sp>
      <p:sp>
        <p:nvSpPr>
          <p:cNvPr id="18" name="TextBox 17"/>
          <p:cNvSpPr txBox="1"/>
          <p:nvPr/>
        </p:nvSpPr>
        <p:spPr>
          <a:xfrm>
            <a:off x="3666190" y="2597036"/>
            <a:ext cx="2880598" cy="707640"/>
          </a:xfrm>
          <a:prstGeom prst="rect">
            <a:avLst/>
          </a:prstGeom>
          <a:solidFill>
            <a:schemeClr val="bg1"/>
          </a:solidFill>
        </p:spPr>
        <p:txBody>
          <a:bodyPr wrap="square" rtlCol="0">
            <a:spAutoFit/>
          </a:bodyPr>
          <a:lstStyle/>
          <a:p>
            <a:pPr algn="ctr"/>
            <a:r>
              <a:rPr lang="en-GB" sz="3999" dirty="0" err="1">
                <a:solidFill>
                  <a:srgbClr val="C00000"/>
                </a:solidFill>
                <a:latin typeface="Times New Roman" panose="02020603050405020304" pitchFamily="18" charset="0"/>
                <a:cs typeface="Times New Roman" panose="02020603050405020304" pitchFamily="18" charset="0"/>
              </a:rPr>
              <a:t>Luyện</a:t>
            </a:r>
            <a:r>
              <a:rPr lang="en-GB" sz="3999" dirty="0">
                <a:solidFill>
                  <a:srgbClr val="C00000"/>
                </a:solidFill>
                <a:latin typeface="Times New Roman" panose="02020603050405020304" pitchFamily="18" charset="0"/>
                <a:cs typeface="Times New Roman" panose="02020603050405020304" pitchFamily="18" charset="0"/>
              </a:rPr>
              <a:t> </a:t>
            </a:r>
            <a:r>
              <a:rPr lang="en-GB" sz="3999" dirty="0" err="1">
                <a:solidFill>
                  <a:srgbClr val="C00000"/>
                </a:solidFill>
                <a:latin typeface="Times New Roman" panose="02020603050405020304" pitchFamily="18" charset="0"/>
                <a:cs typeface="Times New Roman" panose="02020603050405020304" pitchFamily="18" charset="0"/>
              </a:rPr>
              <a:t>tập</a:t>
            </a:r>
            <a:endParaRPr lang="en-US" sz="3999" dirty="0">
              <a:solidFill>
                <a:srgbClr val="C00000"/>
              </a:solidFill>
              <a:latin typeface="Times New Roman" panose="02020603050405020304" pitchFamily="18" charset="0"/>
              <a:cs typeface="Times New Roman" panose="02020603050405020304" pitchFamily="18" charset="0"/>
            </a:endParaRPr>
          </a:p>
        </p:txBody>
      </p:sp>
      <p:sp>
        <p:nvSpPr>
          <p:cNvPr id="47" name="Rectangle 46">
            <a:extLst>
              <a:ext uri="{FF2B5EF4-FFF2-40B4-BE49-F238E27FC236}">
                <a16:creationId xmlns:a16="http://schemas.microsoft.com/office/drawing/2014/main" id="{94025F56-8735-4278-812A-8672B0BF5915}"/>
              </a:ext>
            </a:extLst>
          </p:cNvPr>
          <p:cNvSpPr/>
          <p:nvPr/>
        </p:nvSpPr>
        <p:spPr>
          <a:xfrm>
            <a:off x="929835" y="227742"/>
            <a:ext cx="7820780" cy="476620"/>
          </a:xfrm>
          <a:prstGeom prst="rect">
            <a:avLst/>
          </a:prstGeom>
        </p:spPr>
        <p:style>
          <a:lnRef idx="1">
            <a:schemeClr val="accent4"/>
          </a:lnRef>
          <a:fillRef idx="2">
            <a:schemeClr val="accent4"/>
          </a:fillRef>
          <a:effectRef idx="1">
            <a:schemeClr val="accent4"/>
          </a:effectRef>
          <a:fontRef idx="minor">
            <a:schemeClr val="dk1"/>
          </a:fontRef>
        </p:style>
        <p:txBody>
          <a:bodyPr rtlCol="0" anchor="ctr"/>
          <a:lstStyle/>
          <a:p>
            <a:pPr algn="ctr">
              <a:lnSpc>
                <a:spcPct val="120000"/>
              </a:lnSpc>
              <a:spcBef>
                <a:spcPts val="600"/>
              </a:spcBef>
            </a:pPr>
            <a:r>
              <a:rPr lang="en-US" sz="2400" b="1">
                <a:latin typeface="Times New Roman" panose="02020603050405020304" pitchFamily="18" charset="0"/>
                <a:ea typeface="Times New Roman" panose="02020603050405020304" pitchFamily="18" charset="0"/>
                <a:cs typeface="Times New Roman" panose="02020603050405020304" pitchFamily="18" charset="0"/>
              </a:rPr>
              <a:t>THỰC HÀNH: KHAI THÁC PHẦN MỀM MÔ PHỎNG</a:t>
            </a:r>
            <a:endParaRPr lang="vi-VN" sz="2400">
              <a:latin typeface="Times New Roman" panose="02020603050405020304" pitchFamily="18" charset="0"/>
              <a:ea typeface="Times New Roman" panose="02020603050405020304" pitchFamily="18" charset="0"/>
            </a:endParaRPr>
          </a:p>
        </p:txBody>
      </p:sp>
    </p:spTree>
    <p:extLst>
      <p:ext uri="{BB962C8B-B14F-4D97-AF65-F5344CB8AC3E}">
        <p14:creationId xmlns:p14="http://schemas.microsoft.com/office/powerpoint/2010/main" val="1100961930"/>
      </p:ext>
    </p:extLst>
  </p:cSld>
  <p:clrMapOvr>
    <a:masterClrMapping/>
  </p:clrMapOvr>
  <p:transition spd="slow">
    <p:comb/>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528"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ppt_w</p:attrName>
                                        </p:attrNameLst>
                                      </p:cBhvr>
                                      <p:tavLst>
                                        <p:tav tm="0">
                                          <p:val>
                                            <p:fltVal val="0"/>
                                          </p:val>
                                        </p:tav>
                                        <p:tav tm="100000">
                                          <p:val>
                                            <p:strVal val="#ppt_w"/>
                                          </p:val>
                                        </p:tav>
                                      </p:tavLst>
                                    </p:anim>
                                    <p:anim calcmode="lin" valueType="num">
                                      <p:cBhvr>
                                        <p:cTn id="8" dur="500" fill="hold"/>
                                        <p:tgtEl>
                                          <p:spTgt spid="2"/>
                                        </p:tgtEl>
                                        <p:attrNameLst>
                                          <p:attrName>ppt_h</p:attrName>
                                        </p:attrNameLst>
                                      </p:cBhvr>
                                      <p:tavLst>
                                        <p:tav tm="0">
                                          <p:val>
                                            <p:fltVal val="0"/>
                                          </p:val>
                                        </p:tav>
                                        <p:tav tm="100000">
                                          <p:val>
                                            <p:strVal val="#ppt_h"/>
                                          </p:val>
                                        </p:tav>
                                      </p:tavLst>
                                    </p:anim>
                                    <p:anim calcmode="lin" valueType="num">
                                      <p:cBhvr>
                                        <p:cTn id="9" dur="500" fill="hold"/>
                                        <p:tgtEl>
                                          <p:spTgt spid="2"/>
                                        </p:tgtEl>
                                        <p:attrNameLst>
                                          <p:attrName>ppt_x</p:attrName>
                                        </p:attrNameLst>
                                      </p:cBhvr>
                                      <p:tavLst>
                                        <p:tav tm="0">
                                          <p:val>
                                            <p:fltVal val="0.5"/>
                                          </p:val>
                                        </p:tav>
                                        <p:tav tm="100000">
                                          <p:val>
                                            <p:strVal val="#ppt_x"/>
                                          </p:val>
                                        </p:tav>
                                      </p:tavLst>
                                    </p:anim>
                                    <p:anim calcmode="lin" valueType="num">
                                      <p:cBhvr>
                                        <p:cTn id="10" dur="500" fill="hold"/>
                                        <p:tgtEl>
                                          <p:spTgt spid="2"/>
                                        </p:tgtEl>
                                        <p:attrNameLst>
                                          <p:attrName>ppt_y</p:attrName>
                                        </p:attrNameLst>
                                      </p:cBhvr>
                                      <p:tavLst>
                                        <p:tav tm="0">
                                          <p:val>
                                            <p:fltVal val="0.5"/>
                                          </p:val>
                                        </p:tav>
                                        <p:tav tm="100000">
                                          <p:val>
                                            <p:strVal val="#ppt_y"/>
                                          </p:val>
                                        </p:tav>
                                      </p:tavLst>
                                    </p:anim>
                                  </p:childTnLst>
                                </p:cTn>
                              </p:par>
                              <p:par>
                                <p:cTn id="11" presetID="23" presetClass="entr" presetSubtype="528" fill="hold" nodeType="withEffect">
                                  <p:stCondLst>
                                    <p:cond delay="300"/>
                                  </p:stCondLst>
                                  <p:childTnLst>
                                    <p:set>
                                      <p:cBhvr>
                                        <p:cTn id="12" dur="1" fill="hold">
                                          <p:stCondLst>
                                            <p:cond delay="0"/>
                                          </p:stCondLst>
                                        </p:cTn>
                                        <p:tgtEl>
                                          <p:spTgt spid="3"/>
                                        </p:tgtEl>
                                        <p:attrNameLst>
                                          <p:attrName>style.visibility</p:attrName>
                                        </p:attrNameLst>
                                      </p:cBhvr>
                                      <p:to>
                                        <p:strVal val="visible"/>
                                      </p:to>
                                    </p:set>
                                    <p:anim calcmode="lin" valueType="num">
                                      <p:cBhvr>
                                        <p:cTn id="13" dur="500" fill="hold"/>
                                        <p:tgtEl>
                                          <p:spTgt spid="3"/>
                                        </p:tgtEl>
                                        <p:attrNameLst>
                                          <p:attrName>ppt_w</p:attrName>
                                        </p:attrNameLst>
                                      </p:cBhvr>
                                      <p:tavLst>
                                        <p:tav tm="0">
                                          <p:val>
                                            <p:fltVal val="0"/>
                                          </p:val>
                                        </p:tav>
                                        <p:tav tm="100000">
                                          <p:val>
                                            <p:strVal val="#ppt_w"/>
                                          </p:val>
                                        </p:tav>
                                      </p:tavLst>
                                    </p:anim>
                                    <p:anim calcmode="lin" valueType="num">
                                      <p:cBhvr>
                                        <p:cTn id="14" dur="500" fill="hold"/>
                                        <p:tgtEl>
                                          <p:spTgt spid="3"/>
                                        </p:tgtEl>
                                        <p:attrNameLst>
                                          <p:attrName>ppt_h</p:attrName>
                                        </p:attrNameLst>
                                      </p:cBhvr>
                                      <p:tavLst>
                                        <p:tav tm="0">
                                          <p:val>
                                            <p:fltVal val="0"/>
                                          </p:val>
                                        </p:tav>
                                        <p:tav tm="100000">
                                          <p:val>
                                            <p:strVal val="#ppt_h"/>
                                          </p:val>
                                        </p:tav>
                                      </p:tavLst>
                                    </p:anim>
                                    <p:anim calcmode="lin" valueType="num">
                                      <p:cBhvr>
                                        <p:cTn id="15" dur="500" fill="hold"/>
                                        <p:tgtEl>
                                          <p:spTgt spid="3"/>
                                        </p:tgtEl>
                                        <p:attrNameLst>
                                          <p:attrName>ppt_x</p:attrName>
                                        </p:attrNameLst>
                                      </p:cBhvr>
                                      <p:tavLst>
                                        <p:tav tm="0">
                                          <p:val>
                                            <p:fltVal val="0.5"/>
                                          </p:val>
                                        </p:tav>
                                        <p:tav tm="100000">
                                          <p:val>
                                            <p:strVal val="#ppt_x"/>
                                          </p:val>
                                        </p:tav>
                                      </p:tavLst>
                                    </p:anim>
                                    <p:anim calcmode="lin" valueType="num">
                                      <p:cBhvr>
                                        <p:cTn id="16" dur="500" fill="hold"/>
                                        <p:tgtEl>
                                          <p:spTgt spid="3"/>
                                        </p:tgtEl>
                                        <p:attrNameLst>
                                          <p:attrName>ppt_y</p:attrName>
                                        </p:attrNameLst>
                                      </p:cBhvr>
                                      <p:tavLst>
                                        <p:tav tm="0">
                                          <p:val>
                                            <p:fltVal val="0.5"/>
                                          </p:val>
                                        </p:tav>
                                        <p:tav tm="100000">
                                          <p:val>
                                            <p:strVal val="#ppt_y"/>
                                          </p:val>
                                        </p:tav>
                                      </p:tavLst>
                                    </p:anim>
                                  </p:childTnLst>
                                </p:cTn>
                              </p:par>
                              <p:par>
                                <p:cTn id="17" presetID="23" presetClass="entr" presetSubtype="528" fill="hold" nodeType="withEffect">
                                  <p:stCondLst>
                                    <p:cond delay="700"/>
                                  </p:stCondLst>
                                  <p:childTnLst>
                                    <p:set>
                                      <p:cBhvr>
                                        <p:cTn id="18" dur="1" fill="hold">
                                          <p:stCondLst>
                                            <p:cond delay="0"/>
                                          </p:stCondLst>
                                        </p:cTn>
                                        <p:tgtEl>
                                          <p:spTgt spid="4"/>
                                        </p:tgtEl>
                                        <p:attrNameLst>
                                          <p:attrName>style.visibility</p:attrName>
                                        </p:attrNameLst>
                                      </p:cBhvr>
                                      <p:to>
                                        <p:strVal val="visible"/>
                                      </p:to>
                                    </p:set>
                                    <p:anim calcmode="lin" valueType="num">
                                      <p:cBhvr>
                                        <p:cTn id="19" dur="500" fill="hold"/>
                                        <p:tgtEl>
                                          <p:spTgt spid="4"/>
                                        </p:tgtEl>
                                        <p:attrNameLst>
                                          <p:attrName>ppt_w</p:attrName>
                                        </p:attrNameLst>
                                      </p:cBhvr>
                                      <p:tavLst>
                                        <p:tav tm="0">
                                          <p:val>
                                            <p:fltVal val="0"/>
                                          </p:val>
                                        </p:tav>
                                        <p:tav tm="100000">
                                          <p:val>
                                            <p:strVal val="#ppt_w"/>
                                          </p:val>
                                        </p:tav>
                                      </p:tavLst>
                                    </p:anim>
                                    <p:anim calcmode="lin" valueType="num">
                                      <p:cBhvr>
                                        <p:cTn id="20" dur="500" fill="hold"/>
                                        <p:tgtEl>
                                          <p:spTgt spid="4"/>
                                        </p:tgtEl>
                                        <p:attrNameLst>
                                          <p:attrName>ppt_h</p:attrName>
                                        </p:attrNameLst>
                                      </p:cBhvr>
                                      <p:tavLst>
                                        <p:tav tm="0">
                                          <p:val>
                                            <p:fltVal val="0"/>
                                          </p:val>
                                        </p:tav>
                                        <p:tav tm="100000">
                                          <p:val>
                                            <p:strVal val="#ppt_h"/>
                                          </p:val>
                                        </p:tav>
                                      </p:tavLst>
                                    </p:anim>
                                    <p:anim calcmode="lin" valueType="num">
                                      <p:cBhvr>
                                        <p:cTn id="21" dur="500" fill="hold"/>
                                        <p:tgtEl>
                                          <p:spTgt spid="4"/>
                                        </p:tgtEl>
                                        <p:attrNameLst>
                                          <p:attrName>ppt_x</p:attrName>
                                        </p:attrNameLst>
                                      </p:cBhvr>
                                      <p:tavLst>
                                        <p:tav tm="0">
                                          <p:val>
                                            <p:fltVal val="0.5"/>
                                          </p:val>
                                        </p:tav>
                                        <p:tav tm="100000">
                                          <p:val>
                                            <p:strVal val="#ppt_x"/>
                                          </p:val>
                                        </p:tav>
                                      </p:tavLst>
                                    </p:anim>
                                    <p:anim calcmode="lin" valueType="num">
                                      <p:cBhvr>
                                        <p:cTn id="22" dur="500" fill="hold"/>
                                        <p:tgtEl>
                                          <p:spTgt spid="4"/>
                                        </p:tgtEl>
                                        <p:attrNameLst>
                                          <p:attrName>ppt_y</p:attrName>
                                        </p:attrNameLst>
                                      </p:cBhvr>
                                      <p:tavLst>
                                        <p:tav tm="0">
                                          <p:val>
                                            <p:fltVal val="0.5"/>
                                          </p:val>
                                        </p:tav>
                                        <p:tav tm="100000">
                                          <p:val>
                                            <p:strVal val="#ppt_y"/>
                                          </p:val>
                                        </p:tav>
                                      </p:tavLst>
                                    </p:anim>
                                  </p:childTnLst>
                                </p:cTn>
                              </p:par>
                              <p:par>
                                <p:cTn id="23" presetID="23" presetClass="entr" presetSubtype="528" fill="hold" nodeType="withEffect">
                                  <p:stCondLst>
                                    <p:cond delay="300"/>
                                  </p:stCondLst>
                                  <p:childTnLst>
                                    <p:set>
                                      <p:cBhvr>
                                        <p:cTn id="24" dur="1" fill="hold">
                                          <p:stCondLst>
                                            <p:cond delay="0"/>
                                          </p:stCondLst>
                                        </p:cTn>
                                        <p:tgtEl>
                                          <p:spTgt spid="5"/>
                                        </p:tgtEl>
                                        <p:attrNameLst>
                                          <p:attrName>style.visibility</p:attrName>
                                        </p:attrNameLst>
                                      </p:cBhvr>
                                      <p:to>
                                        <p:strVal val="visible"/>
                                      </p:to>
                                    </p:set>
                                    <p:anim calcmode="lin" valueType="num">
                                      <p:cBhvr>
                                        <p:cTn id="25" dur="500" fill="hold"/>
                                        <p:tgtEl>
                                          <p:spTgt spid="5"/>
                                        </p:tgtEl>
                                        <p:attrNameLst>
                                          <p:attrName>ppt_w</p:attrName>
                                        </p:attrNameLst>
                                      </p:cBhvr>
                                      <p:tavLst>
                                        <p:tav tm="0">
                                          <p:val>
                                            <p:fltVal val="0"/>
                                          </p:val>
                                        </p:tav>
                                        <p:tav tm="100000">
                                          <p:val>
                                            <p:strVal val="#ppt_w"/>
                                          </p:val>
                                        </p:tav>
                                      </p:tavLst>
                                    </p:anim>
                                    <p:anim calcmode="lin" valueType="num">
                                      <p:cBhvr>
                                        <p:cTn id="26" dur="500" fill="hold"/>
                                        <p:tgtEl>
                                          <p:spTgt spid="5"/>
                                        </p:tgtEl>
                                        <p:attrNameLst>
                                          <p:attrName>ppt_h</p:attrName>
                                        </p:attrNameLst>
                                      </p:cBhvr>
                                      <p:tavLst>
                                        <p:tav tm="0">
                                          <p:val>
                                            <p:fltVal val="0"/>
                                          </p:val>
                                        </p:tav>
                                        <p:tav tm="100000">
                                          <p:val>
                                            <p:strVal val="#ppt_h"/>
                                          </p:val>
                                        </p:tav>
                                      </p:tavLst>
                                    </p:anim>
                                    <p:anim calcmode="lin" valueType="num">
                                      <p:cBhvr>
                                        <p:cTn id="27" dur="500" fill="hold"/>
                                        <p:tgtEl>
                                          <p:spTgt spid="5"/>
                                        </p:tgtEl>
                                        <p:attrNameLst>
                                          <p:attrName>ppt_x</p:attrName>
                                        </p:attrNameLst>
                                      </p:cBhvr>
                                      <p:tavLst>
                                        <p:tav tm="0">
                                          <p:val>
                                            <p:fltVal val="0.5"/>
                                          </p:val>
                                        </p:tav>
                                        <p:tav tm="100000">
                                          <p:val>
                                            <p:strVal val="#ppt_x"/>
                                          </p:val>
                                        </p:tav>
                                      </p:tavLst>
                                    </p:anim>
                                    <p:anim calcmode="lin" valueType="num">
                                      <p:cBhvr>
                                        <p:cTn id="28" dur="500" fill="hold"/>
                                        <p:tgtEl>
                                          <p:spTgt spid="5"/>
                                        </p:tgtEl>
                                        <p:attrNameLst>
                                          <p:attrName>ppt_y</p:attrName>
                                        </p:attrNameLst>
                                      </p:cBhvr>
                                      <p:tavLst>
                                        <p:tav tm="0">
                                          <p:val>
                                            <p:fltVal val="0.5"/>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26" presetClass="entr" presetSubtype="0" fill="hold" grpId="0" nodeType="clickEffect">
                                  <p:stCondLst>
                                    <p:cond delay="0"/>
                                  </p:stCondLst>
                                  <p:childTnLst>
                                    <p:set>
                                      <p:cBhvr>
                                        <p:cTn id="32" dur="1" fill="hold">
                                          <p:stCondLst>
                                            <p:cond delay="0"/>
                                          </p:stCondLst>
                                        </p:cTn>
                                        <p:tgtEl>
                                          <p:spTgt spid="18"/>
                                        </p:tgtEl>
                                        <p:attrNameLst>
                                          <p:attrName>style.visibility</p:attrName>
                                        </p:attrNameLst>
                                      </p:cBhvr>
                                      <p:to>
                                        <p:strVal val="visible"/>
                                      </p:to>
                                    </p:set>
                                    <p:animEffect transition="in" filter="wipe(down)">
                                      <p:cBhvr>
                                        <p:cTn id="33" dur="580">
                                          <p:stCondLst>
                                            <p:cond delay="0"/>
                                          </p:stCondLst>
                                        </p:cTn>
                                        <p:tgtEl>
                                          <p:spTgt spid="18"/>
                                        </p:tgtEl>
                                      </p:cBhvr>
                                    </p:animEffect>
                                    <p:anim calcmode="lin" valueType="num">
                                      <p:cBhvr>
                                        <p:cTn id="34" dur="1822" tmFilter="0,0; 0.14,0.36; 0.43,0.73; 0.71,0.91; 1.0,1.0">
                                          <p:stCondLst>
                                            <p:cond delay="0"/>
                                          </p:stCondLst>
                                        </p:cTn>
                                        <p:tgtEl>
                                          <p:spTgt spid="18"/>
                                        </p:tgtEl>
                                        <p:attrNameLst>
                                          <p:attrName>ppt_x</p:attrName>
                                        </p:attrNameLst>
                                      </p:cBhvr>
                                      <p:tavLst>
                                        <p:tav tm="0">
                                          <p:val>
                                            <p:strVal val="#ppt_x-0.25"/>
                                          </p:val>
                                        </p:tav>
                                        <p:tav tm="100000">
                                          <p:val>
                                            <p:strVal val="#ppt_x"/>
                                          </p:val>
                                        </p:tav>
                                      </p:tavLst>
                                    </p:anim>
                                    <p:anim calcmode="lin" valueType="num">
                                      <p:cBhvr>
                                        <p:cTn id="35" dur="664" tmFilter="0.0,0.0; 0.25,0.07; 0.50,0.2; 0.75,0.467; 1.0,1.0">
                                          <p:stCondLst>
                                            <p:cond delay="0"/>
                                          </p:stCondLst>
                                        </p:cTn>
                                        <p:tgtEl>
                                          <p:spTgt spid="18"/>
                                        </p:tgtEl>
                                        <p:attrNameLst>
                                          <p:attrName>ppt_y</p:attrName>
                                        </p:attrNameLst>
                                      </p:cBhvr>
                                      <p:tavLst>
                                        <p:tav tm="0" fmla="#ppt_y-sin(pi*$)/3">
                                          <p:val>
                                            <p:fltVal val="0.5"/>
                                          </p:val>
                                        </p:tav>
                                        <p:tav tm="100000">
                                          <p:val>
                                            <p:fltVal val="1"/>
                                          </p:val>
                                        </p:tav>
                                      </p:tavLst>
                                    </p:anim>
                                    <p:anim calcmode="lin" valueType="num">
                                      <p:cBhvr>
                                        <p:cTn id="36" dur="664" tmFilter="0, 0; 0.125,0.2665; 0.25,0.4; 0.375,0.465; 0.5,0.5;  0.625,0.535; 0.75,0.6; 0.875,0.7335; 1,1">
                                          <p:stCondLst>
                                            <p:cond delay="664"/>
                                          </p:stCondLst>
                                        </p:cTn>
                                        <p:tgtEl>
                                          <p:spTgt spid="18"/>
                                        </p:tgtEl>
                                        <p:attrNameLst>
                                          <p:attrName>ppt_y</p:attrName>
                                        </p:attrNameLst>
                                      </p:cBhvr>
                                      <p:tavLst>
                                        <p:tav tm="0" fmla="#ppt_y-sin(pi*$)/9">
                                          <p:val>
                                            <p:fltVal val="0"/>
                                          </p:val>
                                        </p:tav>
                                        <p:tav tm="100000">
                                          <p:val>
                                            <p:fltVal val="1"/>
                                          </p:val>
                                        </p:tav>
                                      </p:tavLst>
                                    </p:anim>
                                    <p:anim calcmode="lin" valueType="num">
                                      <p:cBhvr>
                                        <p:cTn id="37" dur="332" tmFilter="0, 0; 0.125,0.2665; 0.25,0.4; 0.375,0.465; 0.5,0.5;  0.625,0.535; 0.75,0.6; 0.875,0.7335; 1,1">
                                          <p:stCondLst>
                                            <p:cond delay="1324"/>
                                          </p:stCondLst>
                                        </p:cTn>
                                        <p:tgtEl>
                                          <p:spTgt spid="18"/>
                                        </p:tgtEl>
                                        <p:attrNameLst>
                                          <p:attrName>ppt_y</p:attrName>
                                        </p:attrNameLst>
                                      </p:cBhvr>
                                      <p:tavLst>
                                        <p:tav tm="0" fmla="#ppt_y-sin(pi*$)/27">
                                          <p:val>
                                            <p:fltVal val="0"/>
                                          </p:val>
                                        </p:tav>
                                        <p:tav tm="100000">
                                          <p:val>
                                            <p:fltVal val="1"/>
                                          </p:val>
                                        </p:tav>
                                      </p:tavLst>
                                    </p:anim>
                                    <p:anim calcmode="lin" valueType="num">
                                      <p:cBhvr>
                                        <p:cTn id="38" dur="164" tmFilter="0, 0; 0.125,0.2665; 0.25,0.4; 0.375,0.465; 0.5,0.5;  0.625,0.535; 0.75,0.6; 0.875,0.7335; 1,1">
                                          <p:stCondLst>
                                            <p:cond delay="1656"/>
                                          </p:stCondLst>
                                        </p:cTn>
                                        <p:tgtEl>
                                          <p:spTgt spid="18"/>
                                        </p:tgtEl>
                                        <p:attrNameLst>
                                          <p:attrName>ppt_y</p:attrName>
                                        </p:attrNameLst>
                                      </p:cBhvr>
                                      <p:tavLst>
                                        <p:tav tm="0" fmla="#ppt_y-sin(pi*$)/81">
                                          <p:val>
                                            <p:fltVal val="0"/>
                                          </p:val>
                                        </p:tav>
                                        <p:tav tm="100000">
                                          <p:val>
                                            <p:fltVal val="1"/>
                                          </p:val>
                                        </p:tav>
                                      </p:tavLst>
                                    </p:anim>
                                    <p:animScale>
                                      <p:cBhvr>
                                        <p:cTn id="39" dur="26">
                                          <p:stCondLst>
                                            <p:cond delay="650"/>
                                          </p:stCondLst>
                                        </p:cTn>
                                        <p:tgtEl>
                                          <p:spTgt spid="18"/>
                                        </p:tgtEl>
                                      </p:cBhvr>
                                      <p:to x="100000" y="60000"/>
                                    </p:animScale>
                                    <p:animScale>
                                      <p:cBhvr>
                                        <p:cTn id="40" dur="166" decel="50000">
                                          <p:stCondLst>
                                            <p:cond delay="676"/>
                                          </p:stCondLst>
                                        </p:cTn>
                                        <p:tgtEl>
                                          <p:spTgt spid="18"/>
                                        </p:tgtEl>
                                      </p:cBhvr>
                                      <p:to x="100000" y="100000"/>
                                    </p:animScale>
                                    <p:animScale>
                                      <p:cBhvr>
                                        <p:cTn id="41" dur="26">
                                          <p:stCondLst>
                                            <p:cond delay="1312"/>
                                          </p:stCondLst>
                                        </p:cTn>
                                        <p:tgtEl>
                                          <p:spTgt spid="18"/>
                                        </p:tgtEl>
                                      </p:cBhvr>
                                      <p:to x="100000" y="80000"/>
                                    </p:animScale>
                                    <p:animScale>
                                      <p:cBhvr>
                                        <p:cTn id="42" dur="166" decel="50000">
                                          <p:stCondLst>
                                            <p:cond delay="1338"/>
                                          </p:stCondLst>
                                        </p:cTn>
                                        <p:tgtEl>
                                          <p:spTgt spid="18"/>
                                        </p:tgtEl>
                                      </p:cBhvr>
                                      <p:to x="100000" y="100000"/>
                                    </p:animScale>
                                    <p:animScale>
                                      <p:cBhvr>
                                        <p:cTn id="43" dur="26">
                                          <p:stCondLst>
                                            <p:cond delay="1642"/>
                                          </p:stCondLst>
                                        </p:cTn>
                                        <p:tgtEl>
                                          <p:spTgt spid="18"/>
                                        </p:tgtEl>
                                      </p:cBhvr>
                                      <p:to x="100000" y="90000"/>
                                    </p:animScale>
                                    <p:animScale>
                                      <p:cBhvr>
                                        <p:cTn id="44" dur="166" decel="50000">
                                          <p:stCondLst>
                                            <p:cond delay="1668"/>
                                          </p:stCondLst>
                                        </p:cTn>
                                        <p:tgtEl>
                                          <p:spTgt spid="18"/>
                                        </p:tgtEl>
                                      </p:cBhvr>
                                      <p:to x="100000" y="100000"/>
                                    </p:animScale>
                                    <p:animScale>
                                      <p:cBhvr>
                                        <p:cTn id="45" dur="26">
                                          <p:stCondLst>
                                            <p:cond delay="1808"/>
                                          </p:stCondLst>
                                        </p:cTn>
                                        <p:tgtEl>
                                          <p:spTgt spid="18"/>
                                        </p:tgtEl>
                                      </p:cBhvr>
                                      <p:to x="100000" y="95000"/>
                                    </p:animScale>
                                    <p:animScale>
                                      <p:cBhvr>
                                        <p:cTn id="46" dur="166" decel="50000">
                                          <p:stCondLst>
                                            <p:cond delay="1834"/>
                                          </p:stCondLst>
                                        </p:cTn>
                                        <p:tgtEl>
                                          <p:spTgt spid="18"/>
                                        </p:tgtEl>
                                      </p:cBhvr>
                                      <p:to x="100000" y="100000"/>
                                    </p:animScale>
                                  </p:childTnLst>
                                </p:cTn>
                              </p:par>
                              <p:par>
                                <p:cTn id="47" presetID="23" presetClass="entr" presetSubtype="528" fill="hold" nodeType="withEffect">
                                  <p:stCondLst>
                                    <p:cond delay="100"/>
                                  </p:stCondLst>
                                  <p:childTnLst>
                                    <p:set>
                                      <p:cBhvr>
                                        <p:cTn id="48" dur="1" fill="hold">
                                          <p:stCondLst>
                                            <p:cond delay="0"/>
                                          </p:stCondLst>
                                        </p:cTn>
                                        <p:tgtEl>
                                          <p:spTgt spid="6"/>
                                        </p:tgtEl>
                                        <p:attrNameLst>
                                          <p:attrName>style.visibility</p:attrName>
                                        </p:attrNameLst>
                                      </p:cBhvr>
                                      <p:to>
                                        <p:strVal val="visible"/>
                                      </p:to>
                                    </p:set>
                                    <p:anim calcmode="lin" valueType="num">
                                      <p:cBhvr>
                                        <p:cTn id="49" dur="500" fill="hold"/>
                                        <p:tgtEl>
                                          <p:spTgt spid="6"/>
                                        </p:tgtEl>
                                        <p:attrNameLst>
                                          <p:attrName>ppt_w</p:attrName>
                                        </p:attrNameLst>
                                      </p:cBhvr>
                                      <p:tavLst>
                                        <p:tav tm="0">
                                          <p:val>
                                            <p:fltVal val="0"/>
                                          </p:val>
                                        </p:tav>
                                        <p:tav tm="100000">
                                          <p:val>
                                            <p:strVal val="#ppt_w"/>
                                          </p:val>
                                        </p:tav>
                                      </p:tavLst>
                                    </p:anim>
                                    <p:anim calcmode="lin" valueType="num">
                                      <p:cBhvr>
                                        <p:cTn id="50" dur="500" fill="hold"/>
                                        <p:tgtEl>
                                          <p:spTgt spid="6"/>
                                        </p:tgtEl>
                                        <p:attrNameLst>
                                          <p:attrName>ppt_h</p:attrName>
                                        </p:attrNameLst>
                                      </p:cBhvr>
                                      <p:tavLst>
                                        <p:tav tm="0">
                                          <p:val>
                                            <p:fltVal val="0"/>
                                          </p:val>
                                        </p:tav>
                                        <p:tav tm="100000">
                                          <p:val>
                                            <p:strVal val="#ppt_h"/>
                                          </p:val>
                                        </p:tav>
                                      </p:tavLst>
                                    </p:anim>
                                    <p:anim calcmode="lin" valueType="num">
                                      <p:cBhvr>
                                        <p:cTn id="51" dur="500" fill="hold"/>
                                        <p:tgtEl>
                                          <p:spTgt spid="6"/>
                                        </p:tgtEl>
                                        <p:attrNameLst>
                                          <p:attrName>ppt_x</p:attrName>
                                        </p:attrNameLst>
                                      </p:cBhvr>
                                      <p:tavLst>
                                        <p:tav tm="0">
                                          <p:val>
                                            <p:fltVal val="0.5"/>
                                          </p:val>
                                        </p:tav>
                                        <p:tav tm="100000">
                                          <p:val>
                                            <p:strVal val="#ppt_x"/>
                                          </p:val>
                                        </p:tav>
                                      </p:tavLst>
                                    </p:anim>
                                    <p:anim calcmode="lin" valueType="num">
                                      <p:cBhvr>
                                        <p:cTn id="52" dur="500" fill="hold"/>
                                        <p:tgtEl>
                                          <p:spTgt spid="6"/>
                                        </p:tgtEl>
                                        <p:attrNameLst>
                                          <p:attrName>ppt_y</p:attrName>
                                        </p:attrNameLst>
                                      </p:cBhvr>
                                      <p:tavLst>
                                        <p:tav tm="0">
                                          <p:val>
                                            <p:fltVal val="0.5"/>
                                          </p:val>
                                        </p:tav>
                                        <p:tav tm="100000">
                                          <p:val>
                                            <p:strVal val="#ppt_y"/>
                                          </p:val>
                                        </p:tav>
                                      </p:tavLst>
                                    </p:anim>
                                  </p:childTnLst>
                                </p:cTn>
                              </p:par>
                              <p:par>
                                <p:cTn id="53" presetID="23" presetClass="entr" presetSubtype="528" fill="hold" nodeType="withEffect">
                                  <p:stCondLst>
                                    <p:cond delay="600"/>
                                  </p:stCondLst>
                                  <p:childTnLst>
                                    <p:set>
                                      <p:cBhvr>
                                        <p:cTn id="54" dur="1" fill="hold">
                                          <p:stCondLst>
                                            <p:cond delay="0"/>
                                          </p:stCondLst>
                                        </p:cTn>
                                        <p:tgtEl>
                                          <p:spTgt spid="7"/>
                                        </p:tgtEl>
                                        <p:attrNameLst>
                                          <p:attrName>style.visibility</p:attrName>
                                        </p:attrNameLst>
                                      </p:cBhvr>
                                      <p:to>
                                        <p:strVal val="visible"/>
                                      </p:to>
                                    </p:set>
                                    <p:anim calcmode="lin" valueType="num">
                                      <p:cBhvr>
                                        <p:cTn id="55" dur="500" fill="hold"/>
                                        <p:tgtEl>
                                          <p:spTgt spid="7"/>
                                        </p:tgtEl>
                                        <p:attrNameLst>
                                          <p:attrName>ppt_w</p:attrName>
                                        </p:attrNameLst>
                                      </p:cBhvr>
                                      <p:tavLst>
                                        <p:tav tm="0">
                                          <p:val>
                                            <p:fltVal val="0"/>
                                          </p:val>
                                        </p:tav>
                                        <p:tav tm="100000">
                                          <p:val>
                                            <p:strVal val="#ppt_w"/>
                                          </p:val>
                                        </p:tav>
                                      </p:tavLst>
                                    </p:anim>
                                    <p:anim calcmode="lin" valueType="num">
                                      <p:cBhvr>
                                        <p:cTn id="56" dur="500" fill="hold"/>
                                        <p:tgtEl>
                                          <p:spTgt spid="7"/>
                                        </p:tgtEl>
                                        <p:attrNameLst>
                                          <p:attrName>ppt_h</p:attrName>
                                        </p:attrNameLst>
                                      </p:cBhvr>
                                      <p:tavLst>
                                        <p:tav tm="0">
                                          <p:val>
                                            <p:fltVal val="0"/>
                                          </p:val>
                                        </p:tav>
                                        <p:tav tm="100000">
                                          <p:val>
                                            <p:strVal val="#ppt_h"/>
                                          </p:val>
                                        </p:tav>
                                      </p:tavLst>
                                    </p:anim>
                                    <p:anim calcmode="lin" valueType="num">
                                      <p:cBhvr>
                                        <p:cTn id="57" dur="500" fill="hold"/>
                                        <p:tgtEl>
                                          <p:spTgt spid="7"/>
                                        </p:tgtEl>
                                        <p:attrNameLst>
                                          <p:attrName>ppt_x</p:attrName>
                                        </p:attrNameLst>
                                      </p:cBhvr>
                                      <p:tavLst>
                                        <p:tav tm="0">
                                          <p:val>
                                            <p:fltVal val="0.5"/>
                                          </p:val>
                                        </p:tav>
                                        <p:tav tm="100000">
                                          <p:val>
                                            <p:strVal val="#ppt_x"/>
                                          </p:val>
                                        </p:tav>
                                      </p:tavLst>
                                    </p:anim>
                                    <p:anim calcmode="lin" valueType="num">
                                      <p:cBhvr>
                                        <p:cTn id="58" dur="500" fill="hold"/>
                                        <p:tgtEl>
                                          <p:spTgt spid="7"/>
                                        </p:tgtEl>
                                        <p:attrNameLst>
                                          <p:attrName>ppt_y</p:attrName>
                                        </p:attrNameLst>
                                      </p:cBhvr>
                                      <p:tavLst>
                                        <p:tav tm="0">
                                          <p:val>
                                            <p:fltVal val="0.5"/>
                                          </p:val>
                                        </p:tav>
                                        <p:tav tm="100000">
                                          <p:val>
                                            <p:strVal val="#ppt_y"/>
                                          </p:val>
                                        </p:tav>
                                      </p:tavLst>
                                    </p:anim>
                                  </p:childTnLst>
                                </p:cTn>
                              </p:par>
                              <p:par>
                                <p:cTn id="59" presetID="23" presetClass="entr" presetSubtype="528" fill="hold" nodeType="withEffect">
                                  <p:stCondLst>
                                    <p:cond delay="300"/>
                                  </p:stCondLst>
                                  <p:childTnLst>
                                    <p:set>
                                      <p:cBhvr>
                                        <p:cTn id="60" dur="1" fill="hold">
                                          <p:stCondLst>
                                            <p:cond delay="0"/>
                                          </p:stCondLst>
                                        </p:cTn>
                                        <p:tgtEl>
                                          <p:spTgt spid="8"/>
                                        </p:tgtEl>
                                        <p:attrNameLst>
                                          <p:attrName>style.visibility</p:attrName>
                                        </p:attrNameLst>
                                      </p:cBhvr>
                                      <p:to>
                                        <p:strVal val="visible"/>
                                      </p:to>
                                    </p:set>
                                    <p:anim calcmode="lin" valueType="num">
                                      <p:cBhvr>
                                        <p:cTn id="61" dur="500" fill="hold"/>
                                        <p:tgtEl>
                                          <p:spTgt spid="8"/>
                                        </p:tgtEl>
                                        <p:attrNameLst>
                                          <p:attrName>ppt_w</p:attrName>
                                        </p:attrNameLst>
                                      </p:cBhvr>
                                      <p:tavLst>
                                        <p:tav tm="0">
                                          <p:val>
                                            <p:fltVal val="0"/>
                                          </p:val>
                                        </p:tav>
                                        <p:tav tm="100000">
                                          <p:val>
                                            <p:strVal val="#ppt_w"/>
                                          </p:val>
                                        </p:tav>
                                      </p:tavLst>
                                    </p:anim>
                                    <p:anim calcmode="lin" valueType="num">
                                      <p:cBhvr>
                                        <p:cTn id="62" dur="500" fill="hold"/>
                                        <p:tgtEl>
                                          <p:spTgt spid="8"/>
                                        </p:tgtEl>
                                        <p:attrNameLst>
                                          <p:attrName>ppt_h</p:attrName>
                                        </p:attrNameLst>
                                      </p:cBhvr>
                                      <p:tavLst>
                                        <p:tav tm="0">
                                          <p:val>
                                            <p:fltVal val="0"/>
                                          </p:val>
                                        </p:tav>
                                        <p:tav tm="100000">
                                          <p:val>
                                            <p:strVal val="#ppt_h"/>
                                          </p:val>
                                        </p:tav>
                                      </p:tavLst>
                                    </p:anim>
                                    <p:anim calcmode="lin" valueType="num">
                                      <p:cBhvr>
                                        <p:cTn id="63" dur="500" fill="hold"/>
                                        <p:tgtEl>
                                          <p:spTgt spid="8"/>
                                        </p:tgtEl>
                                        <p:attrNameLst>
                                          <p:attrName>ppt_x</p:attrName>
                                        </p:attrNameLst>
                                      </p:cBhvr>
                                      <p:tavLst>
                                        <p:tav tm="0">
                                          <p:val>
                                            <p:fltVal val="0.5"/>
                                          </p:val>
                                        </p:tav>
                                        <p:tav tm="100000">
                                          <p:val>
                                            <p:strVal val="#ppt_x"/>
                                          </p:val>
                                        </p:tav>
                                      </p:tavLst>
                                    </p:anim>
                                    <p:anim calcmode="lin" valueType="num">
                                      <p:cBhvr>
                                        <p:cTn id="64" dur="500" fill="hold"/>
                                        <p:tgtEl>
                                          <p:spTgt spid="8"/>
                                        </p:tgtEl>
                                        <p:attrNameLst>
                                          <p:attrName>ppt_y</p:attrName>
                                        </p:attrNameLst>
                                      </p:cBhvr>
                                      <p:tavLst>
                                        <p:tav tm="0">
                                          <p:val>
                                            <p:fltVal val="0.5"/>
                                          </p:val>
                                        </p:tav>
                                        <p:tav tm="100000">
                                          <p:val>
                                            <p:strVal val="#ppt_y"/>
                                          </p:val>
                                        </p:tav>
                                      </p:tavLst>
                                    </p:anim>
                                  </p:childTnLst>
                                </p:cTn>
                              </p:par>
                              <p:par>
                                <p:cTn id="65" presetID="23" presetClass="entr" presetSubtype="528" fill="hold" nodeType="withEffect">
                                  <p:stCondLst>
                                    <p:cond delay="300"/>
                                  </p:stCondLst>
                                  <p:childTnLst>
                                    <p:set>
                                      <p:cBhvr>
                                        <p:cTn id="66" dur="1" fill="hold">
                                          <p:stCondLst>
                                            <p:cond delay="0"/>
                                          </p:stCondLst>
                                        </p:cTn>
                                        <p:tgtEl>
                                          <p:spTgt spid="9"/>
                                        </p:tgtEl>
                                        <p:attrNameLst>
                                          <p:attrName>style.visibility</p:attrName>
                                        </p:attrNameLst>
                                      </p:cBhvr>
                                      <p:to>
                                        <p:strVal val="visible"/>
                                      </p:to>
                                    </p:set>
                                    <p:anim calcmode="lin" valueType="num">
                                      <p:cBhvr>
                                        <p:cTn id="67" dur="500" fill="hold"/>
                                        <p:tgtEl>
                                          <p:spTgt spid="9"/>
                                        </p:tgtEl>
                                        <p:attrNameLst>
                                          <p:attrName>ppt_w</p:attrName>
                                        </p:attrNameLst>
                                      </p:cBhvr>
                                      <p:tavLst>
                                        <p:tav tm="0">
                                          <p:val>
                                            <p:fltVal val="0"/>
                                          </p:val>
                                        </p:tav>
                                        <p:tav tm="100000">
                                          <p:val>
                                            <p:strVal val="#ppt_w"/>
                                          </p:val>
                                        </p:tav>
                                      </p:tavLst>
                                    </p:anim>
                                    <p:anim calcmode="lin" valueType="num">
                                      <p:cBhvr>
                                        <p:cTn id="68" dur="500" fill="hold"/>
                                        <p:tgtEl>
                                          <p:spTgt spid="9"/>
                                        </p:tgtEl>
                                        <p:attrNameLst>
                                          <p:attrName>ppt_h</p:attrName>
                                        </p:attrNameLst>
                                      </p:cBhvr>
                                      <p:tavLst>
                                        <p:tav tm="0">
                                          <p:val>
                                            <p:fltVal val="0"/>
                                          </p:val>
                                        </p:tav>
                                        <p:tav tm="100000">
                                          <p:val>
                                            <p:strVal val="#ppt_h"/>
                                          </p:val>
                                        </p:tav>
                                      </p:tavLst>
                                    </p:anim>
                                    <p:anim calcmode="lin" valueType="num">
                                      <p:cBhvr>
                                        <p:cTn id="69" dur="500" fill="hold"/>
                                        <p:tgtEl>
                                          <p:spTgt spid="9"/>
                                        </p:tgtEl>
                                        <p:attrNameLst>
                                          <p:attrName>ppt_x</p:attrName>
                                        </p:attrNameLst>
                                      </p:cBhvr>
                                      <p:tavLst>
                                        <p:tav tm="0">
                                          <p:val>
                                            <p:fltVal val="0.5"/>
                                          </p:val>
                                        </p:tav>
                                        <p:tav tm="100000">
                                          <p:val>
                                            <p:strVal val="#ppt_x"/>
                                          </p:val>
                                        </p:tav>
                                      </p:tavLst>
                                    </p:anim>
                                    <p:anim calcmode="lin" valueType="num">
                                      <p:cBhvr>
                                        <p:cTn id="70" dur="500" fill="hold"/>
                                        <p:tgtEl>
                                          <p:spTgt spid="9"/>
                                        </p:tgtEl>
                                        <p:attrNameLst>
                                          <p:attrName>ppt_y</p:attrName>
                                        </p:attrNameLst>
                                      </p:cBhvr>
                                      <p:tavLst>
                                        <p:tav tm="0">
                                          <p:val>
                                            <p:fltVal val="0.5"/>
                                          </p:val>
                                        </p:tav>
                                        <p:tav tm="100000">
                                          <p:val>
                                            <p:strVal val="#ppt_y"/>
                                          </p:val>
                                        </p:tav>
                                      </p:tavLst>
                                    </p:anim>
                                  </p:childTnLst>
                                </p:cTn>
                              </p:par>
                              <p:par>
                                <p:cTn id="71" presetID="23" presetClass="entr" presetSubtype="528" fill="hold" nodeType="withEffect">
                                  <p:stCondLst>
                                    <p:cond delay="600"/>
                                  </p:stCondLst>
                                  <p:childTnLst>
                                    <p:set>
                                      <p:cBhvr>
                                        <p:cTn id="72" dur="1" fill="hold">
                                          <p:stCondLst>
                                            <p:cond delay="0"/>
                                          </p:stCondLst>
                                        </p:cTn>
                                        <p:tgtEl>
                                          <p:spTgt spid="10"/>
                                        </p:tgtEl>
                                        <p:attrNameLst>
                                          <p:attrName>style.visibility</p:attrName>
                                        </p:attrNameLst>
                                      </p:cBhvr>
                                      <p:to>
                                        <p:strVal val="visible"/>
                                      </p:to>
                                    </p:set>
                                    <p:anim calcmode="lin" valueType="num">
                                      <p:cBhvr>
                                        <p:cTn id="73" dur="500" fill="hold"/>
                                        <p:tgtEl>
                                          <p:spTgt spid="10"/>
                                        </p:tgtEl>
                                        <p:attrNameLst>
                                          <p:attrName>ppt_w</p:attrName>
                                        </p:attrNameLst>
                                      </p:cBhvr>
                                      <p:tavLst>
                                        <p:tav tm="0">
                                          <p:val>
                                            <p:fltVal val="0"/>
                                          </p:val>
                                        </p:tav>
                                        <p:tav tm="100000">
                                          <p:val>
                                            <p:strVal val="#ppt_w"/>
                                          </p:val>
                                        </p:tav>
                                      </p:tavLst>
                                    </p:anim>
                                    <p:anim calcmode="lin" valueType="num">
                                      <p:cBhvr>
                                        <p:cTn id="74" dur="500" fill="hold"/>
                                        <p:tgtEl>
                                          <p:spTgt spid="10"/>
                                        </p:tgtEl>
                                        <p:attrNameLst>
                                          <p:attrName>ppt_h</p:attrName>
                                        </p:attrNameLst>
                                      </p:cBhvr>
                                      <p:tavLst>
                                        <p:tav tm="0">
                                          <p:val>
                                            <p:fltVal val="0"/>
                                          </p:val>
                                        </p:tav>
                                        <p:tav tm="100000">
                                          <p:val>
                                            <p:strVal val="#ppt_h"/>
                                          </p:val>
                                        </p:tav>
                                      </p:tavLst>
                                    </p:anim>
                                    <p:anim calcmode="lin" valueType="num">
                                      <p:cBhvr>
                                        <p:cTn id="75" dur="500" fill="hold"/>
                                        <p:tgtEl>
                                          <p:spTgt spid="10"/>
                                        </p:tgtEl>
                                        <p:attrNameLst>
                                          <p:attrName>ppt_x</p:attrName>
                                        </p:attrNameLst>
                                      </p:cBhvr>
                                      <p:tavLst>
                                        <p:tav tm="0">
                                          <p:val>
                                            <p:fltVal val="0.5"/>
                                          </p:val>
                                        </p:tav>
                                        <p:tav tm="100000">
                                          <p:val>
                                            <p:strVal val="#ppt_x"/>
                                          </p:val>
                                        </p:tav>
                                      </p:tavLst>
                                    </p:anim>
                                    <p:anim calcmode="lin" valueType="num">
                                      <p:cBhvr>
                                        <p:cTn id="76" dur="500" fill="hold"/>
                                        <p:tgtEl>
                                          <p:spTgt spid="10"/>
                                        </p:tgtEl>
                                        <p:attrNameLst>
                                          <p:attrName>ppt_y</p:attrName>
                                        </p:attrNameLst>
                                      </p:cBhvr>
                                      <p:tavLst>
                                        <p:tav tm="0">
                                          <p:val>
                                            <p:fltVal val="0.5"/>
                                          </p:val>
                                        </p:tav>
                                        <p:tav tm="100000">
                                          <p:val>
                                            <p:strVal val="#ppt_y"/>
                                          </p:val>
                                        </p:tav>
                                      </p:tavLst>
                                    </p:anim>
                                  </p:childTnLst>
                                </p:cTn>
                              </p:par>
                              <p:par>
                                <p:cTn id="77" presetID="23" presetClass="entr" presetSubtype="528" fill="hold" nodeType="withEffect">
                                  <p:stCondLst>
                                    <p:cond delay="600"/>
                                  </p:stCondLst>
                                  <p:childTnLst>
                                    <p:set>
                                      <p:cBhvr>
                                        <p:cTn id="78" dur="1" fill="hold">
                                          <p:stCondLst>
                                            <p:cond delay="0"/>
                                          </p:stCondLst>
                                        </p:cTn>
                                        <p:tgtEl>
                                          <p:spTgt spid="11"/>
                                        </p:tgtEl>
                                        <p:attrNameLst>
                                          <p:attrName>style.visibility</p:attrName>
                                        </p:attrNameLst>
                                      </p:cBhvr>
                                      <p:to>
                                        <p:strVal val="visible"/>
                                      </p:to>
                                    </p:set>
                                    <p:anim calcmode="lin" valueType="num">
                                      <p:cBhvr>
                                        <p:cTn id="79" dur="500" fill="hold"/>
                                        <p:tgtEl>
                                          <p:spTgt spid="11"/>
                                        </p:tgtEl>
                                        <p:attrNameLst>
                                          <p:attrName>ppt_w</p:attrName>
                                        </p:attrNameLst>
                                      </p:cBhvr>
                                      <p:tavLst>
                                        <p:tav tm="0">
                                          <p:val>
                                            <p:fltVal val="0"/>
                                          </p:val>
                                        </p:tav>
                                        <p:tav tm="100000">
                                          <p:val>
                                            <p:strVal val="#ppt_w"/>
                                          </p:val>
                                        </p:tav>
                                      </p:tavLst>
                                    </p:anim>
                                    <p:anim calcmode="lin" valueType="num">
                                      <p:cBhvr>
                                        <p:cTn id="80" dur="500" fill="hold"/>
                                        <p:tgtEl>
                                          <p:spTgt spid="11"/>
                                        </p:tgtEl>
                                        <p:attrNameLst>
                                          <p:attrName>ppt_h</p:attrName>
                                        </p:attrNameLst>
                                      </p:cBhvr>
                                      <p:tavLst>
                                        <p:tav tm="0">
                                          <p:val>
                                            <p:fltVal val="0"/>
                                          </p:val>
                                        </p:tav>
                                        <p:tav tm="100000">
                                          <p:val>
                                            <p:strVal val="#ppt_h"/>
                                          </p:val>
                                        </p:tav>
                                      </p:tavLst>
                                    </p:anim>
                                    <p:anim calcmode="lin" valueType="num">
                                      <p:cBhvr>
                                        <p:cTn id="81" dur="500" fill="hold"/>
                                        <p:tgtEl>
                                          <p:spTgt spid="11"/>
                                        </p:tgtEl>
                                        <p:attrNameLst>
                                          <p:attrName>ppt_x</p:attrName>
                                        </p:attrNameLst>
                                      </p:cBhvr>
                                      <p:tavLst>
                                        <p:tav tm="0">
                                          <p:val>
                                            <p:fltVal val="0.5"/>
                                          </p:val>
                                        </p:tav>
                                        <p:tav tm="100000">
                                          <p:val>
                                            <p:strVal val="#ppt_x"/>
                                          </p:val>
                                        </p:tav>
                                      </p:tavLst>
                                    </p:anim>
                                    <p:anim calcmode="lin" valueType="num">
                                      <p:cBhvr>
                                        <p:cTn id="82" dur="500" fill="hold"/>
                                        <p:tgtEl>
                                          <p:spTgt spid="11"/>
                                        </p:tgtEl>
                                        <p:attrNameLst>
                                          <p:attrName>ppt_y</p:attrName>
                                        </p:attrNameLst>
                                      </p:cBhvr>
                                      <p:tavLst>
                                        <p:tav tm="0">
                                          <p:val>
                                            <p:fltVal val="0.5"/>
                                          </p:val>
                                        </p:tav>
                                        <p:tav tm="100000">
                                          <p:val>
                                            <p:strVal val="#ppt_y"/>
                                          </p:val>
                                        </p:tav>
                                      </p:tavLst>
                                    </p:anim>
                                  </p:childTnLst>
                                </p:cTn>
                              </p:par>
                              <p:par>
                                <p:cTn id="83" presetID="23" presetClass="entr" presetSubtype="528" fill="hold" nodeType="withEffect">
                                  <p:stCondLst>
                                    <p:cond delay="300"/>
                                  </p:stCondLst>
                                  <p:childTnLst>
                                    <p:set>
                                      <p:cBhvr>
                                        <p:cTn id="84" dur="1" fill="hold">
                                          <p:stCondLst>
                                            <p:cond delay="0"/>
                                          </p:stCondLst>
                                        </p:cTn>
                                        <p:tgtEl>
                                          <p:spTgt spid="12"/>
                                        </p:tgtEl>
                                        <p:attrNameLst>
                                          <p:attrName>style.visibility</p:attrName>
                                        </p:attrNameLst>
                                      </p:cBhvr>
                                      <p:to>
                                        <p:strVal val="visible"/>
                                      </p:to>
                                    </p:set>
                                    <p:anim calcmode="lin" valueType="num">
                                      <p:cBhvr>
                                        <p:cTn id="85" dur="500" fill="hold"/>
                                        <p:tgtEl>
                                          <p:spTgt spid="12"/>
                                        </p:tgtEl>
                                        <p:attrNameLst>
                                          <p:attrName>ppt_w</p:attrName>
                                        </p:attrNameLst>
                                      </p:cBhvr>
                                      <p:tavLst>
                                        <p:tav tm="0">
                                          <p:val>
                                            <p:fltVal val="0"/>
                                          </p:val>
                                        </p:tav>
                                        <p:tav tm="100000">
                                          <p:val>
                                            <p:strVal val="#ppt_w"/>
                                          </p:val>
                                        </p:tav>
                                      </p:tavLst>
                                    </p:anim>
                                    <p:anim calcmode="lin" valueType="num">
                                      <p:cBhvr>
                                        <p:cTn id="86" dur="500" fill="hold"/>
                                        <p:tgtEl>
                                          <p:spTgt spid="12"/>
                                        </p:tgtEl>
                                        <p:attrNameLst>
                                          <p:attrName>ppt_h</p:attrName>
                                        </p:attrNameLst>
                                      </p:cBhvr>
                                      <p:tavLst>
                                        <p:tav tm="0">
                                          <p:val>
                                            <p:fltVal val="0"/>
                                          </p:val>
                                        </p:tav>
                                        <p:tav tm="100000">
                                          <p:val>
                                            <p:strVal val="#ppt_h"/>
                                          </p:val>
                                        </p:tav>
                                      </p:tavLst>
                                    </p:anim>
                                    <p:anim calcmode="lin" valueType="num">
                                      <p:cBhvr>
                                        <p:cTn id="87" dur="500" fill="hold"/>
                                        <p:tgtEl>
                                          <p:spTgt spid="12"/>
                                        </p:tgtEl>
                                        <p:attrNameLst>
                                          <p:attrName>ppt_x</p:attrName>
                                        </p:attrNameLst>
                                      </p:cBhvr>
                                      <p:tavLst>
                                        <p:tav tm="0">
                                          <p:val>
                                            <p:fltVal val="0.5"/>
                                          </p:val>
                                        </p:tav>
                                        <p:tav tm="100000">
                                          <p:val>
                                            <p:strVal val="#ppt_x"/>
                                          </p:val>
                                        </p:tav>
                                      </p:tavLst>
                                    </p:anim>
                                    <p:anim calcmode="lin" valueType="num">
                                      <p:cBhvr>
                                        <p:cTn id="88" dur="500" fill="hold"/>
                                        <p:tgtEl>
                                          <p:spTgt spid="12"/>
                                        </p:tgtEl>
                                        <p:attrNameLst>
                                          <p:attrName>ppt_y</p:attrName>
                                        </p:attrNameLst>
                                      </p:cBhvr>
                                      <p:tavLst>
                                        <p:tav tm="0">
                                          <p:val>
                                            <p:fltVal val="0.5"/>
                                          </p:val>
                                        </p:tav>
                                        <p:tav tm="100000">
                                          <p:val>
                                            <p:strVal val="#ppt_y"/>
                                          </p:val>
                                        </p:tav>
                                      </p:tavLst>
                                    </p:anim>
                                  </p:childTnLst>
                                </p:cTn>
                              </p:par>
                              <p:par>
                                <p:cTn id="89" presetID="23" presetClass="entr" presetSubtype="528" fill="hold" nodeType="withEffect">
                                  <p:stCondLst>
                                    <p:cond delay="600"/>
                                  </p:stCondLst>
                                  <p:childTnLst>
                                    <p:set>
                                      <p:cBhvr>
                                        <p:cTn id="90" dur="1" fill="hold">
                                          <p:stCondLst>
                                            <p:cond delay="0"/>
                                          </p:stCondLst>
                                        </p:cTn>
                                        <p:tgtEl>
                                          <p:spTgt spid="13"/>
                                        </p:tgtEl>
                                        <p:attrNameLst>
                                          <p:attrName>style.visibility</p:attrName>
                                        </p:attrNameLst>
                                      </p:cBhvr>
                                      <p:to>
                                        <p:strVal val="visible"/>
                                      </p:to>
                                    </p:set>
                                    <p:anim calcmode="lin" valueType="num">
                                      <p:cBhvr>
                                        <p:cTn id="91" dur="500" fill="hold"/>
                                        <p:tgtEl>
                                          <p:spTgt spid="13"/>
                                        </p:tgtEl>
                                        <p:attrNameLst>
                                          <p:attrName>ppt_w</p:attrName>
                                        </p:attrNameLst>
                                      </p:cBhvr>
                                      <p:tavLst>
                                        <p:tav tm="0">
                                          <p:val>
                                            <p:fltVal val="0"/>
                                          </p:val>
                                        </p:tav>
                                        <p:tav tm="100000">
                                          <p:val>
                                            <p:strVal val="#ppt_w"/>
                                          </p:val>
                                        </p:tav>
                                      </p:tavLst>
                                    </p:anim>
                                    <p:anim calcmode="lin" valueType="num">
                                      <p:cBhvr>
                                        <p:cTn id="92" dur="500" fill="hold"/>
                                        <p:tgtEl>
                                          <p:spTgt spid="13"/>
                                        </p:tgtEl>
                                        <p:attrNameLst>
                                          <p:attrName>ppt_h</p:attrName>
                                        </p:attrNameLst>
                                      </p:cBhvr>
                                      <p:tavLst>
                                        <p:tav tm="0">
                                          <p:val>
                                            <p:fltVal val="0"/>
                                          </p:val>
                                        </p:tav>
                                        <p:tav tm="100000">
                                          <p:val>
                                            <p:strVal val="#ppt_h"/>
                                          </p:val>
                                        </p:tav>
                                      </p:tavLst>
                                    </p:anim>
                                    <p:anim calcmode="lin" valueType="num">
                                      <p:cBhvr>
                                        <p:cTn id="93" dur="500" fill="hold"/>
                                        <p:tgtEl>
                                          <p:spTgt spid="13"/>
                                        </p:tgtEl>
                                        <p:attrNameLst>
                                          <p:attrName>ppt_x</p:attrName>
                                        </p:attrNameLst>
                                      </p:cBhvr>
                                      <p:tavLst>
                                        <p:tav tm="0">
                                          <p:val>
                                            <p:fltVal val="0.5"/>
                                          </p:val>
                                        </p:tav>
                                        <p:tav tm="100000">
                                          <p:val>
                                            <p:strVal val="#ppt_x"/>
                                          </p:val>
                                        </p:tav>
                                      </p:tavLst>
                                    </p:anim>
                                    <p:anim calcmode="lin" valueType="num">
                                      <p:cBhvr>
                                        <p:cTn id="94" dur="500" fill="hold"/>
                                        <p:tgtEl>
                                          <p:spTgt spid="13"/>
                                        </p:tgtEl>
                                        <p:attrNameLst>
                                          <p:attrName>ppt_y</p:attrName>
                                        </p:attrNameLst>
                                      </p:cBhvr>
                                      <p:tavLst>
                                        <p:tav tm="0">
                                          <p:val>
                                            <p:fltVal val="0.5"/>
                                          </p:val>
                                        </p:tav>
                                        <p:tav tm="100000">
                                          <p:val>
                                            <p:strVal val="#ppt_y"/>
                                          </p:val>
                                        </p:tav>
                                      </p:tavLst>
                                    </p:anim>
                                  </p:childTnLst>
                                </p:cTn>
                              </p:par>
                              <p:par>
                                <p:cTn id="95" presetID="23" presetClass="entr" presetSubtype="528" fill="hold" nodeType="withEffect">
                                  <p:stCondLst>
                                    <p:cond delay="600"/>
                                  </p:stCondLst>
                                  <p:childTnLst>
                                    <p:set>
                                      <p:cBhvr>
                                        <p:cTn id="96" dur="1" fill="hold">
                                          <p:stCondLst>
                                            <p:cond delay="0"/>
                                          </p:stCondLst>
                                        </p:cTn>
                                        <p:tgtEl>
                                          <p:spTgt spid="14"/>
                                        </p:tgtEl>
                                        <p:attrNameLst>
                                          <p:attrName>style.visibility</p:attrName>
                                        </p:attrNameLst>
                                      </p:cBhvr>
                                      <p:to>
                                        <p:strVal val="visible"/>
                                      </p:to>
                                    </p:set>
                                    <p:anim calcmode="lin" valueType="num">
                                      <p:cBhvr>
                                        <p:cTn id="97" dur="500" fill="hold"/>
                                        <p:tgtEl>
                                          <p:spTgt spid="14"/>
                                        </p:tgtEl>
                                        <p:attrNameLst>
                                          <p:attrName>ppt_w</p:attrName>
                                        </p:attrNameLst>
                                      </p:cBhvr>
                                      <p:tavLst>
                                        <p:tav tm="0">
                                          <p:val>
                                            <p:fltVal val="0"/>
                                          </p:val>
                                        </p:tav>
                                        <p:tav tm="100000">
                                          <p:val>
                                            <p:strVal val="#ppt_w"/>
                                          </p:val>
                                        </p:tav>
                                      </p:tavLst>
                                    </p:anim>
                                    <p:anim calcmode="lin" valueType="num">
                                      <p:cBhvr>
                                        <p:cTn id="98" dur="500" fill="hold"/>
                                        <p:tgtEl>
                                          <p:spTgt spid="14"/>
                                        </p:tgtEl>
                                        <p:attrNameLst>
                                          <p:attrName>ppt_h</p:attrName>
                                        </p:attrNameLst>
                                      </p:cBhvr>
                                      <p:tavLst>
                                        <p:tav tm="0">
                                          <p:val>
                                            <p:fltVal val="0"/>
                                          </p:val>
                                        </p:tav>
                                        <p:tav tm="100000">
                                          <p:val>
                                            <p:strVal val="#ppt_h"/>
                                          </p:val>
                                        </p:tav>
                                      </p:tavLst>
                                    </p:anim>
                                    <p:anim calcmode="lin" valueType="num">
                                      <p:cBhvr>
                                        <p:cTn id="99" dur="500" fill="hold"/>
                                        <p:tgtEl>
                                          <p:spTgt spid="14"/>
                                        </p:tgtEl>
                                        <p:attrNameLst>
                                          <p:attrName>ppt_x</p:attrName>
                                        </p:attrNameLst>
                                      </p:cBhvr>
                                      <p:tavLst>
                                        <p:tav tm="0">
                                          <p:val>
                                            <p:fltVal val="0.5"/>
                                          </p:val>
                                        </p:tav>
                                        <p:tav tm="100000">
                                          <p:val>
                                            <p:strVal val="#ppt_x"/>
                                          </p:val>
                                        </p:tav>
                                      </p:tavLst>
                                    </p:anim>
                                    <p:anim calcmode="lin" valueType="num">
                                      <p:cBhvr>
                                        <p:cTn id="100" dur="500" fill="hold"/>
                                        <p:tgtEl>
                                          <p:spTgt spid="14"/>
                                        </p:tgtEl>
                                        <p:attrNameLst>
                                          <p:attrName>ppt_y</p:attrName>
                                        </p:attrNameLst>
                                      </p:cBhvr>
                                      <p:tavLst>
                                        <p:tav tm="0">
                                          <p:val>
                                            <p:fltVal val="0.5"/>
                                          </p:val>
                                        </p:tav>
                                        <p:tav tm="100000">
                                          <p:val>
                                            <p:strVal val="#ppt_y"/>
                                          </p:val>
                                        </p:tav>
                                      </p:tavLst>
                                    </p:anim>
                                  </p:childTnLst>
                                </p:cTn>
                              </p:par>
                              <p:par>
                                <p:cTn id="101" presetID="26" presetClass="emph" presetSubtype="0" repeatCount="3000" fill="hold" nodeType="withEffect">
                                  <p:stCondLst>
                                    <p:cond delay="600"/>
                                  </p:stCondLst>
                                  <p:childTnLst>
                                    <p:animEffect transition="out" filter="fade">
                                      <p:cBhvr>
                                        <p:cTn id="102" dur="500" tmFilter="0, 0; .2, .5; .8, .5; 1, 0"/>
                                        <p:tgtEl>
                                          <p:spTgt spid="2"/>
                                        </p:tgtEl>
                                      </p:cBhvr>
                                    </p:animEffect>
                                    <p:animScale>
                                      <p:cBhvr>
                                        <p:cTn id="103" dur="250" autoRev="1" fill="hold"/>
                                        <p:tgtEl>
                                          <p:spTgt spid="2"/>
                                        </p:tgtEl>
                                      </p:cBhvr>
                                      <p:by x="105000" y="105000"/>
                                    </p:animScale>
                                  </p:childTnLst>
                                </p:cTn>
                              </p:par>
                              <p:par>
                                <p:cTn id="104" presetID="26" presetClass="emph" presetSubtype="0" repeatCount="3000" fill="hold" nodeType="withEffect">
                                  <p:stCondLst>
                                    <p:cond delay="710"/>
                                  </p:stCondLst>
                                  <p:childTnLst>
                                    <p:animEffect transition="out" filter="fade">
                                      <p:cBhvr>
                                        <p:cTn id="105" dur="500" tmFilter="0, 0; .2, .5; .8, .5; 1, 0"/>
                                        <p:tgtEl>
                                          <p:spTgt spid="9"/>
                                        </p:tgtEl>
                                      </p:cBhvr>
                                    </p:animEffect>
                                    <p:animScale>
                                      <p:cBhvr>
                                        <p:cTn id="106" dur="250" autoRev="1" fill="hold"/>
                                        <p:tgtEl>
                                          <p:spTgt spid="9"/>
                                        </p:tgtEl>
                                      </p:cBhvr>
                                      <p:by x="105000" y="105000"/>
                                    </p:animScale>
                                  </p:childTnLst>
                                </p:cTn>
                              </p:par>
                              <p:par>
                                <p:cTn id="107" presetID="26" presetClass="emph" presetSubtype="0" repeatCount="3000" fill="hold" nodeType="withEffect">
                                  <p:stCondLst>
                                    <p:cond delay="410"/>
                                  </p:stCondLst>
                                  <p:childTnLst>
                                    <p:animEffect transition="out" filter="fade">
                                      <p:cBhvr>
                                        <p:cTn id="108" dur="500" tmFilter="0, 0; .2, .5; .8, .5; 1, 0"/>
                                        <p:tgtEl>
                                          <p:spTgt spid="11"/>
                                        </p:tgtEl>
                                      </p:cBhvr>
                                    </p:animEffect>
                                    <p:animScale>
                                      <p:cBhvr>
                                        <p:cTn id="109" dur="250" autoRev="1" fill="hold"/>
                                        <p:tgtEl>
                                          <p:spTgt spid="11"/>
                                        </p:tgtEl>
                                      </p:cBhvr>
                                      <p:by x="105000" y="105000"/>
                                    </p:animScale>
                                  </p:childTnLst>
                                </p:cTn>
                              </p:par>
                              <p:par>
                                <p:cTn id="110" presetID="26" presetClass="emph" presetSubtype="0" repeatCount="3000" fill="hold" nodeType="withEffect">
                                  <p:stCondLst>
                                    <p:cond delay="810"/>
                                  </p:stCondLst>
                                  <p:childTnLst>
                                    <p:animEffect transition="out" filter="fade">
                                      <p:cBhvr>
                                        <p:cTn id="111" dur="500" tmFilter="0, 0; .2, .5; .8, .5; 1, 0"/>
                                        <p:tgtEl>
                                          <p:spTgt spid="12"/>
                                        </p:tgtEl>
                                      </p:cBhvr>
                                    </p:animEffect>
                                    <p:animScale>
                                      <p:cBhvr>
                                        <p:cTn id="112" dur="250" autoRev="1" fill="hold"/>
                                        <p:tgtEl>
                                          <p:spTgt spid="12"/>
                                        </p:tgtEl>
                                      </p:cBhvr>
                                      <p:by x="105000" y="105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animBg="1"/>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289111" y="2005767"/>
            <a:ext cx="8280920" cy="3139321"/>
          </a:xfrm>
          <a:prstGeom prst="rect">
            <a:avLst/>
          </a:prstGeom>
        </p:spPr>
        <p:txBody>
          <a:bodyPr wrap="square">
            <a:spAutoFit/>
          </a:bodyPr>
          <a:lstStyle/>
          <a:p>
            <a:pPr algn="just"/>
            <a:r>
              <a:rPr lang="vi-VN">
                <a:latin typeface="Times New Roman" panose="02020603050405020304" pitchFamily="18" charset="0"/>
              </a:rPr>
              <a:t>Bước 1: Truy cập phần mềm PhET:</a:t>
            </a:r>
          </a:p>
          <a:p>
            <a:pPr algn="just"/>
            <a:r>
              <a:rPr lang="vi-VN">
                <a:latin typeface="Times New Roman" panose="02020603050405020304" pitchFamily="18" charset="0"/>
              </a:rPr>
              <a:t>Bước 2: Mở mô phỏng "Circuit Construction Kit": Nhấp vào liên kết hoặc biểu tượng của "Circuit Construction Kit (DC Only)" để mở mô phỏng.</a:t>
            </a:r>
          </a:p>
          <a:p>
            <a:pPr algn="just"/>
            <a:r>
              <a:rPr lang="vi-VN">
                <a:latin typeface="Times New Roman" panose="02020603050405020304" pitchFamily="18" charset="0"/>
              </a:rPr>
              <a:t>Bước 3: Xây dựng mạch điện:</a:t>
            </a:r>
          </a:p>
          <a:p>
            <a:pPr algn="just"/>
            <a:r>
              <a:rPr lang="vi-VN">
                <a:latin typeface="Times New Roman" panose="02020603050405020304" pitchFamily="18" charset="0"/>
              </a:rPr>
              <a:t>- Sử dụng các công cụ trong mô phỏng để xây dựng mạch điện gồm nguồn điện, điện trở và các dây nối.</a:t>
            </a:r>
          </a:p>
          <a:p>
            <a:pPr algn="just"/>
            <a:r>
              <a:rPr lang="vi-VN">
                <a:latin typeface="Times New Roman" panose="02020603050405020304" pitchFamily="18" charset="0"/>
              </a:rPr>
              <a:t>- Kết nối mạch điện sao cho điện trở nằm giữa hai đầu mà em muốn đo điện áp.</a:t>
            </a:r>
          </a:p>
          <a:p>
            <a:pPr algn="just"/>
            <a:r>
              <a:rPr lang="vi-VN">
                <a:latin typeface="Times New Roman" panose="02020603050405020304" pitchFamily="18" charset="0"/>
              </a:rPr>
              <a:t>Bước 4: Đo điện áp:</a:t>
            </a:r>
          </a:p>
          <a:p>
            <a:pPr algn="just"/>
            <a:r>
              <a:rPr lang="vi-VN">
                <a:latin typeface="Times New Roman" panose="02020603050405020304" pitchFamily="18" charset="0"/>
              </a:rPr>
              <a:t>- Sử dụng công cụ đo điện áp trong mô phỏng để đo điện áp giữa hai đầu điện trở.</a:t>
            </a:r>
          </a:p>
          <a:p>
            <a:pPr algn="just"/>
            <a:r>
              <a:rPr lang="vi-VN">
                <a:latin typeface="Times New Roman" panose="02020603050405020304" pitchFamily="18" charset="0"/>
              </a:rPr>
              <a:t>- Kết quả đo điện áp sẽ hiển thị trên màn hình mô phỏng.</a:t>
            </a:r>
          </a:p>
          <a:p>
            <a:endParaRPr lang="vi-VN">
              <a:latin typeface="Times New Roman" panose="02020603050405020304" pitchFamily="18" charset="0"/>
            </a:endParaRPr>
          </a:p>
        </p:txBody>
      </p:sp>
      <p:sp>
        <p:nvSpPr>
          <p:cNvPr id="3" name="Rectangle 2"/>
          <p:cNvSpPr/>
          <p:nvPr/>
        </p:nvSpPr>
        <p:spPr>
          <a:xfrm>
            <a:off x="1368197" y="88268"/>
            <a:ext cx="7762684" cy="1384995"/>
          </a:xfrm>
          <a:prstGeom prst="rect">
            <a:avLst/>
          </a:prstGeom>
        </p:spPr>
        <p:style>
          <a:lnRef idx="1">
            <a:schemeClr val="accent6"/>
          </a:lnRef>
          <a:fillRef idx="2">
            <a:schemeClr val="accent6"/>
          </a:fillRef>
          <a:effectRef idx="1">
            <a:schemeClr val="accent6"/>
          </a:effectRef>
          <a:fontRef idx="minor">
            <a:schemeClr val="dk1"/>
          </a:fontRef>
        </p:style>
        <p:txBody>
          <a:bodyPr wrap="square">
            <a:spAutoFit/>
          </a:bodyPr>
          <a:lstStyle/>
          <a:p>
            <a:pPr indent="180340" algn="just"/>
            <a:r>
              <a:rPr lang="en-US" sz="2800">
                <a:latin typeface="Times New Roman" panose="02020603050405020304" pitchFamily="18" charset="0"/>
                <a:ea typeface="Times New Roman" panose="02020603050405020304" pitchFamily="18" charset="0"/>
                <a:cs typeface="Times New Roman" panose="02020603050405020304" pitchFamily="18" charset="0"/>
              </a:rPr>
              <a:t>????Em hãy nêu giải pháp đo điện áp giữa hai đầu một điện trở bằng cách sử dụng phần mềm mô phỏng.</a:t>
            </a:r>
            <a:endParaRPr lang="vi-VN" sz="2800">
              <a:latin typeface="Times New Roman" panose="02020603050405020304" pitchFamily="18" charset="0"/>
              <a:ea typeface="Times New Roman" panose="02020603050405020304" pitchFamily="18" charset="0"/>
            </a:endParaRPr>
          </a:p>
        </p:txBody>
      </p:sp>
      <p:pic>
        <p:nvPicPr>
          <p:cNvPr id="4" name="Picture 3"/>
          <p:cNvPicPr>
            <a:picLocks noChangeAspect="1"/>
          </p:cNvPicPr>
          <p:nvPr/>
        </p:nvPicPr>
        <p:blipFill>
          <a:blip r:embed="rId2"/>
          <a:stretch>
            <a:fillRect/>
          </a:stretch>
        </p:blipFill>
        <p:spPr>
          <a:xfrm>
            <a:off x="289111" y="1288690"/>
            <a:ext cx="1079086" cy="719390"/>
          </a:xfrm>
          <a:prstGeom prst="rect">
            <a:avLst/>
          </a:prstGeom>
        </p:spPr>
      </p:pic>
    </p:spTree>
    <p:extLst>
      <p:ext uri="{BB962C8B-B14F-4D97-AF65-F5344CB8AC3E}">
        <p14:creationId xmlns:p14="http://schemas.microsoft.com/office/powerpoint/2010/main" val="4145410164"/>
      </p:ext>
    </p:extLst>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1000"/>
                                        <p:tgtEl>
                                          <p:spTgt spid="3"/>
                                        </p:tgtEl>
                                      </p:cBhvr>
                                    </p:animEffect>
                                    <p:anim calcmode="lin" valueType="num">
                                      <p:cBhvr>
                                        <p:cTn id="8" dur="1000" fill="hold"/>
                                        <p:tgtEl>
                                          <p:spTgt spid="3"/>
                                        </p:tgtEl>
                                        <p:attrNameLst>
                                          <p:attrName>ppt_x</p:attrName>
                                        </p:attrNameLst>
                                      </p:cBhvr>
                                      <p:tavLst>
                                        <p:tav tm="0">
                                          <p:val>
                                            <p:strVal val="#ppt_x"/>
                                          </p:val>
                                        </p:tav>
                                        <p:tav tm="100000">
                                          <p:val>
                                            <p:strVal val="#ppt_x"/>
                                          </p:val>
                                        </p:tav>
                                      </p:tavLst>
                                    </p:anim>
                                    <p:anim calcmode="lin" valueType="num">
                                      <p:cBhvr>
                                        <p:cTn id="9" dur="1000" fill="hold"/>
                                        <p:tgtEl>
                                          <p:spTgt spid="3"/>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2" presetClass="entr" presetSubtype="4" fill="hold" grpId="0" nodeType="clickEffect">
                                  <p:stCondLst>
                                    <p:cond delay="0"/>
                                  </p:stCondLst>
                                  <p:childTnLst>
                                    <p:set>
                                      <p:cBhvr>
                                        <p:cTn id="13" dur="1" fill="hold">
                                          <p:stCondLst>
                                            <p:cond delay="0"/>
                                          </p:stCondLst>
                                        </p:cTn>
                                        <p:tgtEl>
                                          <p:spTgt spid="2"/>
                                        </p:tgtEl>
                                        <p:attrNameLst>
                                          <p:attrName>style.visibility</p:attrName>
                                        </p:attrNameLst>
                                      </p:cBhvr>
                                      <p:to>
                                        <p:strVal val="visible"/>
                                      </p:to>
                                    </p:set>
                                    <p:anim calcmode="lin" valueType="num">
                                      <p:cBhvr additive="base">
                                        <p:cTn id="14" dur="500" fill="hold"/>
                                        <p:tgtEl>
                                          <p:spTgt spid="2"/>
                                        </p:tgtEl>
                                        <p:attrNameLst>
                                          <p:attrName>ppt_x</p:attrName>
                                        </p:attrNameLst>
                                      </p:cBhvr>
                                      <p:tavLst>
                                        <p:tav tm="0">
                                          <p:val>
                                            <p:strVal val="#ppt_x"/>
                                          </p:val>
                                        </p:tav>
                                        <p:tav tm="100000">
                                          <p:val>
                                            <p:strVal val="#ppt_x"/>
                                          </p:val>
                                        </p:tav>
                                      </p:tavLst>
                                    </p:anim>
                                    <p:anim calcmode="lin" valueType="num">
                                      <p:cBhvr additive="base">
                                        <p:cTn id="15" dur="500" fill="hold"/>
                                        <p:tgtEl>
                                          <p:spTgt spid="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animBg="1"/>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 name="Picture 224" descr="100+ Hình nền Slide đẹp 202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7692" y="0"/>
            <a:ext cx="9130169" cy="5145088"/>
          </a:xfrm>
          <a:prstGeom prst="rect">
            <a:avLst/>
          </a:prstGeom>
          <a:noFill/>
          <a:extLst>
            <a:ext uri="{909E8E84-426E-40DD-AFC4-6F175D3DCCD1}">
              <a14:hiddenFill xmlns:a14="http://schemas.microsoft.com/office/drawing/2010/main">
                <a:solidFill>
                  <a:srgbClr val="FFFFFF"/>
                </a:solidFill>
              </a14:hiddenFill>
            </a:ext>
          </a:extLst>
        </p:spPr>
      </p:pic>
      <p:grpSp>
        <p:nvGrpSpPr>
          <p:cNvPr id="8" name="组合 7"/>
          <p:cNvGrpSpPr/>
          <p:nvPr/>
        </p:nvGrpSpPr>
        <p:grpSpPr>
          <a:xfrm>
            <a:off x="478442" y="2342687"/>
            <a:ext cx="2126697" cy="1932119"/>
            <a:chOff x="2067317" y="1810431"/>
            <a:chExt cx="2488837" cy="2293259"/>
          </a:xfrm>
          <a:effectLst>
            <a:outerShdw blurRad="139700" dist="63500" dir="2700000" algn="tl" rotWithShape="0">
              <a:prstClr val="black">
                <a:alpha val="40000"/>
              </a:prstClr>
            </a:outerShdw>
          </a:effectLst>
        </p:grpSpPr>
        <p:sp>
          <p:nvSpPr>
            <p:cNvPr id="9" name="圆角矩形 8"/>
            <p:cNvSpPr/>
            <p:nvPr/>
          </p:nvSpPr>
          <p:spPr>
            <a:xfrm rot="2700000">
              <a:off x="2262896" y="1810432"/>
              <a:ext cx="2293258" cy="2293258"/>
            </a:xfrm>
            <a:prstGeom prst="roundRect">
              <a:avLst>
                <a:gd name="adj" fmla="val 12083"/>
              </a:avLst>
            </a:prstGeom>
            <a:solidFill>
              <a:srgbClr val="14436A"/>
            </a:solidFill>
            <a:ln w="22225" cap="flat" cmpd="sng" algn="ctr">
              <a:noFill/>
              <a:prstDash val="solid"/>
              <a:miter lim="800000"/>
            </a:ln>
            <a:effectLst/>
          </p:spPr>
          <p:txBody>
            <a:bodyPr rtlCol="0" anchor="ctr"/>
            <a:lstStyle/>
            <a:p>
              <a:pPr algn="ctr">
                <a:defRPr/>
              </a:pPr>
              <a:endParaRPr lang="zh-CN" altLang="en-US" sz="1500" kern="0" dirty="0">
                <a:solidFill>
                  <a:srgbClr val="14436A"/>
                </a:solidFill>
                <a:latin typeface="Times New Roman" panose="02020603050405020304" pitchFamily="18" charset="0"/>
                <a:ea typeface="微软雅黑" panose="020B0503020204020204" pitchFamily="34" charset="-122"/>
                <a:cs typeface="+mn-ea"/>
                <a:sym typeface="+mn-lt"/>
              </a:endParaRPr>
            </a:p>
          </p:txBody>
        </p:sp>
        <p:sp>
          <p:nvSpPr>
            <p:cNvPr id="10" name="圆角矩形 9"/>
            <p:cNvSpPr/>
            <p:nvPr/>
          </p:nvSpPr>
          <p:spPr>
            <a:xfrm rot="2700000">
              <a:off x="2067317" y="1810431"/>
              <a:ext cx="2293258" cy="2293258"/>
            </a:xfrm>
            <a:prstGeom prst="roundRect">
              <a:avLst>
                <a:gd name="adj" fmla="val 12083"/>
              </a:avLst>
            </a:prstGeom>
            <a:gradFill>
              <a:gsLst>
                <a:gs pos="0">
                  <a:sysClr val="window" lastClr="FFFFFF"/>
                </a:gs>
                <a:gs pos="100000">
                  <a:sysClr val="window" lastClr="FFFFFF">
                    <a:lumMod val="75000"/>
                  </a:sysClr>
                </a:gs>
              </a:gsLst>
              <a:lin ang="0" scaled="0"/>
            </a:gradFill>
            <a:ln w="22225" cap="flat" cmpd="sng" algn="ctr">
              <a:gradFill>
                <a:gsLst>
                  <a:gs pos="0">
                    <a:sysClr val="window" lastClr="FFFFFF"/>
                  </a:gs>
                  <a:gs pos="100000">
                    <a:sysClr val="window" lastClr="FFFFFF">
                      <a:lumMod val="75000"/>
                    </a:sysClr>
                  </a:gs>
                </a:gsLst>
                <a:lin ang="0" scaled="0"/>
              </a:gradFill>
              <a:prstDash val="solid"/>
              <a:miter lim="800000"/>
            </a:ln>
            <a:effectLst>
              <a:outerShdw blurRad="63500" dist="25400" dir="2700000" algn="tl" rotWithShape="0">
                <a:prstClr val="black">
                  <a:alpha val="40000"/>
                </a:prstClr>
              </a:outerShdw>
            </a:effectLst>
          </p:spPr>
          <p:txBody>
            <a:bodyPr rtlCol="0" anchor="ctr"/>
            <a:lstStyle/>
            <a:p>
              <a:pPr algn="ctr">
                <a:defRPr/>
              </a:pPr>
              <a:r>
                <a:rPr lang="en-US" altLang="zh-CN" sz="1500" kern="0">
                  <a:solidFill>
                    <a:srgbClr val="14436A"/>
                  </a:solidFill>
                  <a:latin typeface="Times New Roman" panose="02020603050405020304" pitchFamily="18" charset="0"/>
                  <a:ea typeface="微软雅黑" panose="020B0503020204020204" pitchFamily="34" charset="-122"/>
                  <a:cs typeface="+mn-ea"/>
                  <a:sym typeface="+mn-lt"/>
                </a:rPr>
                <a:t> </a:t>
              </a:r>
              <a:endParaRPr lang="zh-CN" altLang="en-US" sz="1500" kern="0" dirty="0">
                <a:solidFill>
                  <a:srgbClr val="14436A"/>
                </a:solidFill>
                <a:latin typeface="Times New Roman" panose="02020603050405020304" pitchFamily="18" charset="0"/>
                <a:ea typeface="微软雅黑" panose="020B0503020204020204" pitchFamily="34" charset="-122"/>
                <a:cs typeface="+mn-ea"/>
                <a:sym typeface="+mn-lt"/>
              </a:endParaRPr>
            </a:p>
          </p:txBody>
        </p:sp>
      </p:grpSp>
      <p:grpSp>
        <p:nvGrpSpPr>
          <p:cNvPr id="11" name="组合 10"/>
          <p:cNvGrpSpPr/>
          <p:nvPr/>
        </p:nvGrpSpPr>
        <p:grpSpPr>
          <a:xfrm>
            <a:off x="3321556" y="2270785"/>
            <a:ext cx="2246197" cy="2056324"/>
            <a:chOff x="2067317" y="1810431"/>
            <a:chExt cx="2488837" cy="2293259"/>
          </a:xfrm>
          <a:effectLst>
            <a:outerShdw blurRad="139700" dist="63500" dir="2700000" algn="tl" rotWithShape="0">
              <a:prstClr val="black">
                <a:alpha val="40000"/>
              </a:prstClr>
            </a:outerShdw>
          </a:effectLst>
        </p:grpSpPr>
        <p:sp>
          <p:nvSpPr>
            <p:cNvPr id="12" name="圆角矩形 11"/>
            <p:cNvSpPr/>
            <p:nvPr/>
          </p:nvSpPr>
          <p:spPr>
            <a:xfrm rot="2700000">
              <a:off x="2262896" y="1810432"/>
              <a:ext cx="2293258" cy="2293258"/>
            </a:xfrm>
            <a:prstGeom prst="roundRect">
              <a:avLst>
                <a:gd name="adj" fmla="val 12083"/>
              </a:avLst>
            </a:prstGeom>
            <a:solidFill>
              <a:schemeClr val="bg1">
                <a:lumMod val="95000"/>
              </a:schemeClr>
            </a:solidFill>
            <a:ln w="22225" cap="flat" cmpd="sng" algn="ctr">
              <a:noFill/>
              <a:prstDash val="solid"/>
              <a:miter lim="800000"/>
            </a:ln>
            <a:effectLst/>
          </p:spPr>
          <p:txBody>
            <a:bodyPr rtlCol="0" anchor="ctr"/>
            <a:lstStyle/>
            <a:p>
              <a:pPr algn="ctr">
                <a:defRPr/>
              </a:pPr>
              <a:endParaRPr lang="zh-CN" altLang="en-US" sz="1500" kern="0" dirty="0">
                <a:solidFill>
                  <a:prstClr val="white"/>
                </a:solidFill>
                <a:latin typeface="Times New Roman" panose="02020603050405020304" pitchFamily="18" charset="0"/>
                <a:ea typeface="微软雅黑" panose="020B0503020204020204" pitchFamily="34" charset="-122"/>
                <a:cs typeface="+mn-ea"/>
                <a:sym typeface="+mn-lt"/>
              </a:endParaRPr>
            </a:p>
          </p:txBody>
        </p:sp>
        <p:sp>
          <p:nvSpPr>
            <p:cNvPr id="13" name="圆角矩形 12"/>
            <p:cNvSpPr/>
            <p:nvPr/>
          </p:nvSpPr>
          <p:spPr>
            <a:xfrm rot="2700000">
              <a:off x="2067317" y="1810431"/>
              <a:ext cx="2293258" cy="2293258"/>
            </a:xfrm>
            <a:prstGeom prst="roundRect">
              <a:avLst>
                <a:gd name="adj" fmla="val 12083"/>
              </a:avLst>
            </a:prstGeom>
            <a:solidFill>
              <a:srgbClr val="123E61"/>
            </a:solidFill>
            <a:ln w="22225" cap="flat" cmpd="sng" algn="ctr">
              <a:gradFill>
                <a:gsLst>
                  <a:gs pos="0">
                    <a:sysClr val="window" lastClr="FFFFFF"/>
                  </a:gs>
                  <a:gs pos="100000">
                    <a:sysClr val="window" lastClr="FFFFFF">
                      <a:lumMod val="75000"/>
                    </a:sysClr>
                  </a:gs>
                </a:gsLst>
                <a:lin ang="0" scaled="0"/>
              </a:gradFill>
              <a:prstDash val="solid"/>
              <a:miter lim="800000"/>
            </a:ln>
            <a:effectLst>
              <a:outerShdw blurRad="63500" dist="25400" dir="2700000" algn="tl" rotWithShape="0">
                <a:prstClr val="black">
                  <a:alpha val="40000"/>
                </a:prstClr>
              </a:outerShdw>
            </a:effectLst>
          </p:spPr>
          <p:txBody>
            <a:bodyPr rtlCol="0" anchor="ctr"/>
            <a:lstStyle/>
            <a:p>
              <a:pPr algn="ctr">
                <a:defRPr/>
              </a:pPr>
              <a:r>
                <a:rPr lang="en-US" altLang="zh-CN" sz="1500" kern="0">
                  <a:solidFill>
                    <a:prstClr val="white"/>
                  </a:solidFill>
                  <a:latin typeface="Times New Roman" panose="02020603050405020304" pitchFamily="18" charset="0"/>
                  <a:ea typeface="微软雅黑" panose="020B0503020204020204" pitchFamily="34" charset="-122"/>
                  <a:cs typeface="+mn-ea"/>
                  <a:sym typeface="+mn-lt"/>
                </a:rPr>
                <a:t> </a:t>
              </a:r>
              <a:endParaRPr lang="zh-CN" altLang="en-US" sz="1500" kern="0" dirty="0">
                <a:solidFill>
                  <a:prstClr val="white"/>
                </a:solidFill>
                <a:latin typeface="Times New Roman" panose="02020603050405020304" pitchFamily="18" charset="0"/>
                <a:ea typeface="微软雅黑" panose="020B0503020204020204" pitchFamily="34" charset="-122"/>
                <a:cs typeface="+mn-ea"/>
                <a:sym typeface="+mn-lt"/>
              </a:endParaRPr>
            </a:p>
          </p:txBody>
        </p:sp>
      </p:grpSp>
      <p:grpSp>
        <p:nvGrpSpPr>
          <p:cNvPr id="14" name="组合 13"/>
          <p:cNvGrpSpPr/>
          <p:nvPr/>
        </p:nvGrpSpPr>
        <p:grpSpPr>
          <a:xfrm>
            <a:off x="6327547" y="2308311"/>
            <a:ext cx="2182799" cy="1980220"/>
            <a:chOff x="2067317" y="1810431"/>
            <a:chExt cx="2488837" cy="2293259"/>
          </a:xfrm>
          <a:effectLst>
            <a:outerShdw blurRad="139700" dist="63500" dir="2700000" algn="tl" rotWithShape="0">
              <a:prstClr val="black">
                <a:alpha val="40000"/>
              </a:prstClr>
            </a:outerShdw>
          </a:effectLst>
        </p:grpSpPr>
        <p:sp>
          <p:nvSpPr>
            <p:cNvPr id="15" name="圆角矩形 14"/>
            <p:cNvSpPr/>
            <p:nvPr/>
          </p:nvSpPr>
          <p:spPr>
            <a:xfrm rot="2700000">
              <a:off x="2262896" y="1810432"/>
              <a:ext cx="2293258" cy="2293258"/>
            </a:xfrm>
            <a:prstGeom prst="roundRect">
              <a:avLst>
                <a:gd name="adj" fmla="val 12083"/>
              </a:avLst>
            </a:prstGeom>
            <a:solidFill>
              <a:srgbClr val="14436A"/>
            </a:solidFill>
            <a:ln w="22225" cap="flat" cmpd="sng" algn="ctr">
              <a:noFill/>
              <a:prstDash val="solid"/>
              <a:miter lim="800000"/>
            </a:ln>
            <a:effectLst/>
          </p:spPr>
          <p:txBody>
            <a:bodyPr rtlCol="0" anchor="ctr"/>
            <a:lstStyle/>
            <a:p>
              <a:pPr algn="ctr">
                <a:defRPr/>
              </a:pPr>
              <a:endParaRPr lang="zh-CN" altLang="en-US" sz="1500" kern="0" dirty="0">
                <a:solidFill>
                  <a:srgbClr val="14436A"/>
                </a:solidFill>
                <a:latin typeface="Times New Roman" panose="02020603050405020304" pitchFamily="18" charset="0"/>
                <a:ea typeface="微软雅黑" panose="020B0503020204020204" pitchFamily="34" charset="-122"/>
                <a:cs typeface="+mn-ea"/>
                <a:sym typeface="+mn-lt"/>
              </a:endParaRPr>
            </a:p>
          </p:txBody>
        </p:sp>
        <p:sp>
          <p:nvSpPr>
            <p:cNvPr id="16" name="圆角矩形 15"/>
            <p:cNvSpPr/>
            <p:nvPr/>
          </p:nvSpPr>
          <p:spPr>
            <a:xfrm rot="2700000">
              <a:off x="2067317" y="1810431"/>
              <a:ext cx="2293258" cy="2293258"/>
            </a:xfrm>
            <a:prstGeom prst="roundRect">
              <a:avLst>
                <a:gd name="adj" fmla="val 12083"/>
              </a:avLst>
            </a:prstGeom>
            <a:gradFill>
              <a:gsLst>
                <a:gs pos="0">
                  <a:sysClr val="window" lastClr="FFFFFF"/>
                </a:gs>
                <a:gs pos="100000">
                  <a:sysClr val="window" lastClr="FFFFFF">
                    <a:lumMod val="75000"/>
                  </a:sysClr>
                </a:gs>
              </a:gsLst>
              <a:lin ang="0" scaled="0"/>
            </a:gradFill>
            <a:ln w="22225" cap="flat" cmpd="sng" algn="ctr">
              <a:gradFill>
                <a:gsLst>
                  <a:gs pos="0">
                    <a:sysClr val="window" lastClr="FFFFFF"/>
                  </a:gs>
                  <a:gs pos="100000">
                    <a:sysClr val="window" lastClr="FFFFFF">
                      <a:lumMod val="75000"/>
                    </a:sysClr>
                  </a:gs>
                </a:gsLst>
                <a:lin ang="0" scaled="0"/>
              </a:gradFill>
              <a:prstDash val="solid"/>
              <a:miter lim="800000"/>
            </a:ln>
            <a:effectLst>
              <a:outerShdw blurRad="63500" dist="25400" dir="2700000" algn="tl" rotWithShape="0">
                <a:prstClr val="black">
                  <a:alpha val="40000"/>
                </a:prstClr>
              </a:outerShdw>
            </a:effectLst>
          </p:spPr>
          <p:txBody>
            <a:bodyPr rtlCol="0" anchor="ctr"/>
            <a:lstStyle/>
            <a:p>
              <a:pPr algn="ctr">
                <a:defRPr/>
              </a:pPr>
              <a:r>
                <a:rPr lang="en-US" altLang="zh-CN" sz="1500" kern="0">
                  <a:solidFill>
                    <a:srgbClr val="14436A"/>
                  </a:solidFill>
                  <a:latin typeface="Times New Roman" panose="02020603050405020304" pitchFamily="18" charset="0"/>
                  <a:ea typeface="微软雅黑" panose="020B0503020204020204" pitchFamily="34" charset="-122"/>
                  <a:cs typeface="+mn-ea"/>
                  <a:sym typeface="+mn-lt"/>
                </a:rPr>
                <a:t> </a:t>
              </a:r>
              <a:endParaRPr lang="zh-CN" altLang="en-US" sz="1500" kern="0" dirty="0">
                <a:solidFill>
                  <a:srgbClr val="14436A"/>
                </a:solidFill>
                <a:latin typeface="Times New Roman" panose="02020603050405020304" pitchFamily="18" charset="0"/>
                <a:ea typeface="微软雅黑" panose="020B0503020204020204" pitchFamily="34" charset="-122"/>
                <a:cs typeface="+mn-ea"/>
                <a:sym typeface="+mn-lt"/>
              </a:endParaRPr>
            </a:p>
          </p:txBody>
        </p:sp>
      </p:grpSp>
      <p:sp>
        <p:nvSpPr>
          <p:cNvPr id="3" name="TextBox 2"/>
          <p:cNvSpPr txBox="1"/>
          <p:nvPr/>
        </p:nvSpPr>
        <p:spPr>
          <a:xfrm>
            <a:off x="1042834" y="52264"/>
            <a:ext cx="1588897" cy="523220"/>
          </a:xfrm>
          <a:prstGeom prst="rect">
            <a:avLst/>
          </a:prstGeom>
          <a:noFill/>
        </p:spPr>
        <p:txBody>
          <a:bodyPr wrap="none" rtlCol="0">
            <a:spAutoFit/>
          </a:bodyPr>
          <a:lstStyle/>
          <a:p>
            <a:pPr>
              <a:defRPr/>
            </a:pPr>
            <a:r>
              <a:rPr lang="en-US" sz="2800" i="1" dirty="0" err="1">
                <a:solidFill>
                  <a:srgbClr val="FF0000"/>
                </a:solidFill>
                <a:latin typeface="Times New Roman"/>
              </a:rPr>
              <a:t>Chú</a:t>
            </a:r>
            <a:r>
              <a:rPr lang="en-US" sz="2800" i="1" dirty="0">
                <a:solidFill>
                  <a:srgbClr val="FF0000"/>
                </a:solidFill>
                <a:latin typeface="Times New Roman"/>
              </a:rPr>
              <a:t> </a:t>
            </a:r>
            <a:r>
              <a:rPr lang="en-US" sz="2800" i="1" dirty="0" err="1">
                <a:solidFill>
                  <a:srgbClr val="FF0000"/>
                </a:solidFill>
                <a:latin typeface="Times New Roman"/>
              </a:rPr>
              <a:t>thích</a:t>
            </a:r>
            <a:endParaRPr lang="en-US" sz="2800" i="1" dirty="0">
              <a:solidFill>
                <a:srgbClr val="FF0000"/>
              </a:solidFill>
              <a:latin typeface="Times New Roman"/>
            </a:endParaRPr>
          </a:p>
        </p:txBody>
      </p:sp>
      <p:pic>
        <p:nvPicPr>
          <p:cNvPr id="18" name="Picture 4" descr="Trẻ Em, Học Tập, Học Bài, Giáo Dục, Tải hình PNG 109 - Free.Vector6.com"/>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293400" y="1651197"/>
            <a:ext cx="2638381" cy="23175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9" name="Picture 10" descr="Trẻ Em, Mầm Non, Đọc Sách, Học Tập, Cô Bé, Tải hình PNG 342 -  Free.Vector6.com"/>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495711" y="2308311"/>
            <a:ext cx="1999818" cy="20008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2" name="Picture 21" descr="A picture containing toy, doll&#10;&#10;Description automatically generated">
            <a:extLst>
              <a:ext uri="{FF2B5EF4-FFF2-40B4-BE49-F238E27FC236}">
                <a16:creationId xmlns:a16="http://schemas.microsoft.com/office/drawing/2014/main" id="{7BFEE031-360F-4D5F-904A-32B86E7ACC22}"/>
              </a:ext>
            </a:extLst>
          </p:cNvPr>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6387441" y="2042065"/>
            <a:ext cx="1926665" cy="1926665"/>
          </a:xfrm>
          <a:prstGeom prst="rect">
            <a:avLst/>
          </a:prstGeom>
        </p:spPr>
      </p:pic>
      <p:sp>
        <p:nvSpPr>
          <p:cNvPr id="7" name="Cloud Callout 6"/>
          <p:cNvSpPr/>
          <p:nvPr/>
        </p:nvSpPr>
        <p:spPr>
          <a:xfrm>
            <a:off x="785559" y="532760"/>
            <a:ext cx="2628292" cy="1261732"/>
          </a:xfrm>
          <a:prstGeom prst="cloudCallout">
            <a:avLst/>
          </a:prstGeom>
          <a:solidFill>
            <a:srgbClr val="F8FFB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600" dirty="0" err="1">
                <a:solidFill>
                  <a:srgbClr val="0000FF"/>
                </a:solidFill>
                <a:latin typeface="Times New Roman" panose="02020603050405020304" pitchFamily="18" charset="0"/>
              </a:rPr>
              <a:t>Hoạt</a:t>
            </a:r>
            <a:r>
              <a:rPr lang="en-US" sz="2600" dirty="0">
                <a:solidFill>
                  <a:srgbClr val="0000FF"/>
                </a:solidFill>
                <a:latin typeface="Times New Roman" panose="02020603050405020304" pitchFamily="18" charset="0"/>
              </a:rPr>
              <a:t> </a:t>
            </a:r>
            <a:r>
              <a:rPr lang="en-US" sz="2600" dirty="0" err="1">
                <a:solidFill>
                  <a:srgbClr val="0000FF"/>
                </a:solidFill>
                <a:latin typeface="Times New Roman" panose="02020603050405020304" pitchFamily="18" charset="0"/>
              </a:rPr>
              <a:t>động</a:t>
            </a:r>
            <a:r>
              <a:rPr lang="en-US" sz="2600" dirty="0">
                <a:solidFill>
                  <a:srgbClr val="0000FF"/>
                </a:solidFill>
                <a:latin typeface="Times New Roman" panose="02020603050405020304" pitchFamily="18" charset="0"/>
              </a:rPr>
              <a:t> </a:t>
            </a:r>
            <a:r>
              <a:rPr lang="en-US" sz="2600" dirty="0" err="1">
                <a:solidFill>
                  <a:srgbClr val="0000FF"/>
                </a:solidFill>
                <a:latin typeface="Times New Roman" panose="02020603050405020304" pitchFamily="18" charset="0"/>
              </a:rPr>
              <a:t>cá</a:t>
            </a:r>
            <a:r>
              <a:rPr lang="en-US" sz="2600" dirty="0">
                <a:solidFill>
                  <a:srgbClr val="0000FF"/>
                </a:solidFill>
                <a:latin typeface="Times New Roman" panose="02020603050405020304" pitchFamily="18" charset="0"/>
              </a:rPr>
              <a:t> </a:t>
            </a:r>
            <a:r>
              <a:rPr lang="en-US" sz="2600" dirty="0" err="1">
                <a:solidFill>
                  <a:srgbClr val="0000FF"/>
                </a:solidFill>
                <a:latin typeface="Times New Roman" panose="02020603050405020304" pitchFamily="18" charset="0"/>
              </a:rPr>
              <a:t>nhân</a:t>
            </a:r>
            <a:endParaRPr lang="en-US" sz="2600" dirty="0">
              <a:solidFill>
                <a:srgbClr val="0000FF"/>
              </a:solidFill>
              <a:latin typeface="Times New Roman" panose="02020603050405020304" pitchFamily="18" charset="0"/>
            </a:endParaRPr>
          </a:p>
        </p:txBody>
      </p:sp>
      <p:sp>
        <p:nvSpPr>
          <p:cNvPr id="30" name="Cloud Callout 29"/>
          <p:cNvSpPr/>
          <p:nvPr/>
        </p:nvSpPr>
        <p:spPr>
          <a:xfrm>
            <a:off x="3677826" y="461113"/>
            <a:ext cx="2628292" cy="1261732"/>
          </a:xfrm>
          <a:prstGeom prst="cloudCallout">
            <a:avLst/>
          </a:prstGeom>
          <a:solidFill>
            <a:srgbClr val="F8FFB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600" dirty="0" err="1">
                <a:solidFill>
                  <a:srgbClr val="0000FF"/>
                </a:solidFill>
                <a:latin typeface="Times New Roman" panose="02020603050405020304" pitchFamily="18" charset="0"/>
              </a:rPr>
              <a:t>Hoạt</a:t>
            </a:r>
            <a:r>
              <a:rPr lang="en-US" sz="2600" dirty="0">
                <a:solidFill>
                  <a:srgbClr val="0000FF"/>
                </a:solidFill>
                <a:latin typeface="Times New Roman" panose="02020603050405020304" pitchFamily="18" charset="0"/>
              </a:rPr>
              <a:t> </a:t>
            </a:r>
            <a:r>
              <a:rPr lang="en-US" sz="2600" dirty="0" err="1">
                <a:solidFill>
                  <a:srgbClr val="0000FF"/>
                </a:solidFill>
                <a:latin typeface="Times New Roman" panose="02020603050405020304" pitchFamily="18" charset="0"/>
              </a:rPr>
              <a:t>động</a:t>
            </a:r>
            <a:r>
              <a:rPr lang="en-US" sz="2600" dirty="0">
                <a:solidFill>
                  <a:srgbClr val="0000FF"/>
                </a:solidFill>
                <a:latin typeface="Times New Roman" panose="02020603050405020304" pitchFamily="18" charset="0"/>
              </a:rPr>
              <a:t> </a:t>
            </a:r>
            <a:r>
              <a:rPr lang="en-US" sz="2600" dirty="0" err="1">
                <a:solidFill>
                  <a:srgbClr val="0000FF"/>
                </a:solidFill>
                <a:latin typeface="Times New Roman" panose="02020603050405020304" pitchFamily="18" charset="0"/>
              </a:rPr>
              <a:t>cặp</a:t>
            </a:r>
            <a:r>
              <a:rPr lang="en-US" sz="2600" dirty="0">
                <a:solidFill>
                  <a:srgbClr val="0000FF"/>
                </a:solidFill>
                <a:latin typeface="Times New Roman" panose="02020603050405020304" pitchFamily="18" charset="0"/>
              </a:rPr>
              <a:t> </a:t>
            </a:r>
            <a:r>
              <a:rPr lang="en-US" sz="2600" dirty="0" err="1">
                <a:solidFill>
                  <a:srgbClr val="0000FF"/>
                </a:solidFill>
                <a:latin typeface="Times New Roman" panose="02020603050405020304" pitchFamily="18" charset="0"/>
              </a:rPr>
              <a:t>đôi</a:t>
            </a:r>
            <a:endParaRPr lang="en-US" sz="2600" dirty="0">
              <a:solidFill>
                <a:srgbClr val="0000FF"/>
              </a:solidFill>
              <a:latin typeface="Times New Roman" panose="02020603050405020304" pitchFamily="18" charset="0"/>
            </a:endParaRPr>
          </a:p>
        </p:txBody>
      </p:sp>
      <p:sp>
        <p:nvSpPr>
          <p:cNvPr id="32" name="Cloud Callout 31"/>
          <p:cNvSpPr/>
          <p:nvPr/>
        </p:nvSpPr>
        <p:spPr>
          <a:xfrm>
            <a:off x="6519568" y="532760"/>
            <a:ext cx="2628292" cy="1261732"/>
          </a:xfrm>
          <a:prstGeom prst="cloudCallout">
            <a:avLst/>
          </a:prstGeom>
          <a:solidFill>
            <a:srgbClr val="F8FFB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600" dirty="0" err="1">
                <a:solidFill>
                  <a:srgbClr val="0000FF"/>
                </a:solidFill>
                <a:latin typeface="Times New Roman" panose="02020603050405020304" pitchFamily="18" charset="0"/>
              </a:rPr>
              <a:t>Hoạt</a:t>
            </a:r>
            <a:r>
              <a:rPr lang="en-US" sz="2600" dirty="0">
                <a:solidFill>
                  <a:srgbClr val="0000FF"/>
                </a:solidFill>
                <a:latin typeface="Times New Roman" panose="02020603050405020304" pitchFamily="18" charset="0"/>
              </a:rPr>
              <a:t> </a:t>
            </a:r>
            <a:r>
              <a:rPr lang="en-US" sz="2600" dirty="0" err="1">
                <a:solidFill>
                  <a:srgbClr val="0000FF"/>
                </a:solidFill>
                <a:latin typeface="Times New Roman" panose="02020603050405020304" pitchFamily="18" charset="0"/>
              </a:rPr>
              <a:t>động</a:t>
            </a:r>
            <a:r>
              <a:rPr lang="en-US" sz="2600" dirty="0">
                <a:solidFill>
                  <a:srgbClr val="0000FF"/>
                </a:solidFill>
                <a:latin typeface="Times New Roman" panose="02020603050405020304" pitchFamily="18" charset="0"/>
              </a:rPr>
              <a:t> </a:t>
            </a:r>
            <a:r>
              <a:rPr lang="en-US" sz="2600" dirty="0" err="1">
                <a:solidFill>
                  <a:srgbClr val="0000FF"/>
                </a:solidFill>
                <a:latin typeface="Times New Roman" panose="02020603050405020304" pitchFamily="18" charset="0"/>
              </a:rPr>
              <a:t>nhóm</a:t>
            </a:r>
            <a:endParaRPr lang="en-US" sz="2600" dirty="0">
              <a:solidFill>
                <a:srgbClr val="0000FF"/>
              </a:solidFill>
              <a:latin typeface="Times New Roman" panose="02020603050405020304" pitchFamily="18" charset="0"/>
            </a:endParaRPr>
          </a:p>
        </p:txBody>
      </p:sp>
    </p:spTree>
    <p:extLst>
      <p:ext uri="{BB962C8B-B14F-4D97-AF65-F5344CB8AC3E}">
        <p14:creationId xmlns:p14="http://schemas.microsoft.com/office/powerpoint/2010/main" val="3283962531"/>
      </p:ext>
    </p:extLst>
  </p:cSld>
  <p:clrMapOvr>
    <a:masterClrMapping/>
  </p:clrMapOvr>
  <mc:AlternateContent xmlns:mc="http://schemas.openxmlformats.org/markup-compatibility/2006" xmlns:p14="http://schemas.microsoft.com/office/powerpoint/2010/main">
    <mc:Choice Requires="p14">
      <p:transition spd="slow" p14:dur="1600">
        <p14:gallery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down)">
                                      <p:cBhvr>
                                        <p:cTn id="7" dur="500"/>
                                        <p:tgtEl>
                                          <p:spTgt spid="8"/>
                                        </p:tgtEl>
                                      </p:cBhvr>
                                    </p:animEffect>
                                  </p:childTnLst>
                                </p:cTn>
                              </p:par>
                              <p:par>
                                <p:cTn id="8" presetID="22" presetClass="entr" presetSubtype="4" fill="hold" nodeType="withEffect">
                                  <p:stCondLst>
                                    <p:cond delay="0"/>
                                  </p:stCondLst>
                                  <p:childTnLst>
                                    <p:set>
                                      <p:cBhvr>
                                        <p:cTn id="9" dur="1" fill="hold">
                                          <p:stCondLst>
                                            <p:cond delay="0"/>
                                          </p:stCondLst>
                                        </p:cTn>
                                        <p:tgtEl>
                                          <p:spTgt spid="19"/>
                                        </p:tgtEl>
                                        <p:attrNameLst>
                                          <p:attrName>style.visibility</p:attrName>
                                        </p:attrNameLst>
                                      </p:cBhvr>
                                      <p:to>
                                        <p:strVal val="visible"/>
                                      </p:to>
                                    </p:set>
                                    <p:animEffect transition="in" filter="wipe(down)">
                                      <p:cBhvr>
                                        <p:cTn id="10" dur="500"/>
                                        <p:tgtEl>
                                          <p:spTgt spid="19"/>
                                        </p:tgtEl>
                                      </p:cBhvr>
                                    </p:animEffect>
                                  </p:childTnLst>
                                </p:cTn>
                              </p:par>
                            </p:childTnLst>
                          </p:cTn>
                        </p:par>
                        <p:par>
                          <p:cTn id="11" fill="hold">
                            <p:stCondLst>
                              <p:cond delay="500"/>
                            </p:stCondLst>
                            <p:childTnLst>
                              <p:par>
                                <p:cTn id="12" presetID="22" presetClass="entr" presetSubtype="4" fill="hold" grpId="0" nodeType="afterEffect">
                                  <p:stCondLst>
                                    <p:cond delay="0"/>
                                  </p:stCondLst>
                                  <p:childTnLst>
                                    <p:set>
                                      <p:cBhvr>
                                        <p:cTn id="13" dur="1" fill="hold">
                                          <p:stCondLst>
                                            <p:cond delay="0"/>
                                          </p:stCondLst>
                                        </p:cTn>
                                        <p:tgtEl>
                                          <p:spTgt spid="7"/>
                                        </p:tgtEl>
                                        <p:attrNameLst>
                                          <p:attrName>style.visibility</p:attrName>
                                        </p:attrNameLst>
                                      </p:cBhvr>
                                      <p:to>
                                        <p:strVal val="visible"/>
                                      </p:to>
                                    </p:set>
                                    <p:animEffect transition="in" filter="wipe(down)">
                                      <p:cBhvr>
                                        <p:cTn id="14" dur="500"/>
                                        <p:tgtEl>
                                          <p:spTgt spid="7"/>
                                        </p:tgtEl>
                                      </p:cBhvr>
                                    </p:animEffect>
                                  </p:childTnLst>
                                </p:cTn>
                              </p:par>
                            </p:childTnLst>
                          </p:cTn>
                        </p:par>
                        <p:par>
                          <p:cTn id="15" fill="hold">
                            <p:stCondLst>
                              <p:cond delay="1000"/>
                            </p:stCondLst>
                            <p:childTnLst>
                              <p:par>
                                <p:cTn id="16" presetID="23" presetClass="entr" presetSubtype="16" fill="hold" nodeType="afterEffect">
                                  <p:stCondLst>
                                    <p:cond delay="0"/>
                                  </p:stCondLst>
                                  <p:childTnLst>
                                    <p:set>
                                      <p:cBhvr>
                                        <p:cTn id="17" dur="1" fill="hold">
                                          <p:stCondLst>
                                            <p:cond delay="0"/>
                                          </p:stCondLst>
                                        </p:cTn>
                                        <p:tgtEl>
                                          <p:spTgt spid="11"/>
                                        </p:tgtEl>
                                        <p:attrNameLst>
                                          <p:attrName>style.visibility</p:attrName>
                                        </p:attrNameLst>
                                      </p:cBhvr>
                                      <p:to>
                                        <p:strVal val="visible"/>
                                      </p:to>
                                    </p:set>
                                    <p:anim calcmode="lin" valueType="num">
                                      <p:cBhvr>
                                        <p:cTn id="18" dur="500" fill="hold"/>
                                        <p:tgtEl>
                                          <p:spTgt spid="11"/>
                                        </p:tgtEl>
                                        <p:attrNameLst>
                                          <p:attrName>ppt_w</p:attrName>
                                        </p:attrNameLst>
                                      </p:cBhvr>
                                      <p:tavLst>
                                        <p:tav tm="0">
                                          <p:val>
                                            <p:fltVal val="0"/>
                                          </p:val>
                                        </p:tav>
                                        <p:tav tm="100000">
                                          <p:val>
                                            <p:strVal val="#ppt_w"/>
                                          </p:val>
                                        </p:tav>
                                      </p:tavLst>
                                    </p:anim>
                                    <p:anim calcmode="lin" valueType="num">
                                      <p:cBhvr>
                                        <p:cTn id="19" dur="500" fill="hold"/>
                                        <p:tgtEl>
                                          <p:spTgt spid="11"/>
                                        </p:tgtEl>
                                        <p:attrNameLst>
                                          <p:attrName>ppt_h</p:attrName>
                                        </p:attrNameLst>
                                      </p:cBhvr>
                                      <p:tavLst>
                                        <p:tav tm="0">
                                          <p:val>
                                            <p:fltVal val="0"/>
                                          </p:val>
                                        </p:tav>
                                        <p:tav tm="100000">
                                          <p:val>
                                            <p:strVal val="#ppt_h"/>
                                          </p:val>
                                        </p:tav>
                                      </p:tavLst>
                                    </p:anim>
                                  </p:childTnLst>
                                </p:cTn>
                              </p:par>
                              <p:par>
                                <p:cTn id="20" presetID="23" presetClass="entr" presetSubtype="16" fill="hold" nodeType="withEffect">
                                  <p:stCondLst>
                                    <p:cond delay="0"/>
                                  </p:stCondLst>
                                  <p:childTnLst>
                                    <p:set>
                                      <p:cBhvr>
                                        <p:cTn id="21" dur="1" fill="hold">
                                          <p:stCondLst>
                                            <p:cond delay="0"/>
                                          </p:stCondLst>
                                        </p:cTn>
                                        <p:tgtEl>
                                          <p:spTgt spid="18"/>
                                        </p:tgtEl>
                                        <p:attrNameLst>
                                          <p:attrName>style.visibility</p:attrName>
                                        </p:attrNameLst>
                                      </p:cBhvr>
                                      <p:to>
                                        <p:strVal val="visible"/>
                                      </p:to>
                                    </p:set>
                                    <p:anim calcmode="lin" valueType="num">
                                      <p:cBhvr>
                                        <p:cTn id="22" dur="500" fill="hold"/>
                                        <p:tgtEl>
                                          <p:spTgt spid="18"/>
                                        </p:tgtEl>
                                        <p:attrNameLst>
                                          <p:attrName>ppt_w</p:attrName>
                                        </p:attrNameLst>
                                      </p:cBhvr>
                                      <p:tavLst>
                                        <p:tav tm="0">
                                          <p:val>
                                            <p:fltVal val="0"/>
                                          </p:val>
                                        </p:tav>
                                        <p:tav tm="100000">
                                          <p:val>
                                            <p:strVal val="#ppt_w"/>
                                          </p:val>
                                        </p:tav>
                                      </p:tavLst>
                                    </p:anim>
                                    <p:anim calcmode="lin" valueType="num">
                                      <p:cBhvr>
                                        <p:cTn id="23" dur="500" fill="hold"/>
                                        <p:tgtEl>
                                          <p:spTgt spid="18"/>
                                        </p:tgtEl>
                                        <p:attrNameLst>
                                          <p:attrName>ppt_h</p:attrName>
                                        </p:attrNameLst>
                                      </p:cBhvr>
                                      <p:tavLst>
                                        <p:tav tm="0">
                                          <p:val>
                                            <p:fltVal val="0"/>
                                          </p:val>
                                        </p:tav>
                                        <p:tav tm="100000">
                                          <p:val>
                                            <p:strVal val="#ppt_h"/>
                                          </p:val>
                                        </p:tav>
                                      </p:tavLst>
                                    </p:anim>
                                  </p:childTnLst>
                                </p:cTn>
                              </p:par>
                            </p:childTnLst>
                          </p:cTn>
                        </p:par>
                        <p:par>
                          <p:cTn id="24" fill="hold">
                            <p:stCondLst>
                              <p:cond delay="1500"/>
                            </p:stCondLst>
                            <p:childTnLst>
                              <p:par>
                                <p:cTn id="25" presetID="23" presetClass="entr" presetSubtype="16" fill="hold" grpId="0" nodeType="afterEffect">
                                  <p:stCondLst>
                                    <p:cond delay="0"/>
                                  </p:stCondLst>
                                  <p:childTnLst>
                                    <p:set>
                                      <p:cBhvr>
                                        <p:cTn id="26" dur="1" fill="hold">
                                          <p:stCondLst>
                                            <p:cond delay="0"/>
                                          </p:stCondLst>
                                        </p:cTn>
                                        <p:tgtEl>
                                          <p:spTgt spid="30"/>
                                        </p:tgtEl>
                                        <p:attrNameLst>
                                          <p:attrName>style.visibility</p:attrName>
                                        </p:attrNameLst>
                                      </p:cBhvr>
                                      <p:to>
                                        <p:strVal val="visible"/>
                                      </p:to>
                                    </p:set>
                                    <p:anim calcmode="lin" valueType="num">
                                      <p:cBhvr>
                                        <p:cTn id="27" dur="500" fill="hold"/>
                                        <p:tgtEl>
                                          <p:spTgt spid="30"/>
                                        </p:tgtEl>
                                        <p:attrNameLst>
                                          <p:attrName>ppt_w</p:attrName>
                                        </p:attrNameLst>
                                      </p:cBhvr>
                                      <p:tavLst>
                                        <p:tav tm="0">
                                          <p:val>
                                            <p:fltVal val="0"/>
                                          </p:val>
                                        </p:tav>
                                        <p:tav tm="100000">
                                          <p:val>
                                            <p:strVal val="#ppt_w"/>
                                          </p:val>
                                        </p:tav>
                                      </p:tavLst>
                                    </p:anim>
                                    <p:anim calcmode="lin" valueType="num">
                                      <p:cBhvr>
                                        <p:cTn id="28" dur="500" fill="hold"/>
                                        <p:tgtEl>
                                          <p:spTgt spid="30"/>
                                        </p:tgtEl>
                                        <p:attrNameLst>
                                          <p:attrName>ppt_h</p:attrName>
                                        </p:attrNameLst>
                                      </p:cBhvr>
                                      <p:tavLst>
                                        <p:tav tm="0">
                                          <p:val>
                                            <p:fltVal val="0"/>
                                          </p:val>
                                        </p:tav>
                                        <p:tav tm="100000">
                                          <p:val>
                                            <p:strVal val="#ppt_h"/>
                                          </p:val>
                                        </p:tav>
                                      </p:tavLst>
                                    </p:anim>
                                  </p:childTnLst>
                                </p:cTn>
                              </p:par>
                            </p:childTnLst>
                          </p:cTn>
                        </p:par>
                        <p:par>
                          <p:cTn id="29" fill="hold">
                            <p:stCondLst>
                              <p:cond delay="2000"/>
                            </p:stCondLst>
                            <p:childTnLst>
                              <p:par>
                                <p:cTn id="30" presetID="45" presetClass="entr" presetSubtype="0" fill="hold" nodeType="afterEffect">
                                  <p:stCondLst>
                                    <p:cond delay="0"/>
                                  </p:stCondLst>
                                  <p:childTnLst>
                                    <p:set>
                                      <p:cBhvr>
                                        <p:cTn id="31" dur="1" fill="hold">
                                          <p:stCondLst>
                                            <p:cond delay="0"/>
                                          </p:stCondLst>
                                        </p:cTn>
                                        <p:tgtEl>
                                          <p:spTgt spid="14"/>
                                        </p:tgtEl>
                                        <p:attrNameLst>
                                          <p:attrName>style.visibility</p:attrName>
                                        </p:attrNameLst>
                                      </p:cBhvr>
                                      <p:to>
                                        <p:strVal val="visible"/>
                                      </p:to>
                                    </p:set>
                                    <p:animEffect transition="in" filter="fade">
                                      <p:cBhvr>
                                        <p:cTn id="32" dur="2000"/>
                                        <p:tgtEl>
                                          <p:spTgt spid="14"/>
                                        </p:tgtEl>
                                      </p:cBhvr>
                                    </p:animEffect>
                                    <p:anim calcmode="lin" valueType="num">
                                      <p:cBhvr>
                                        <p:cTn id="33" dur="2000" fill="hold"/>
                                        <p:tgtEl>
                                          <p:spTgt spid="14"/>
                                        </p:tgtEl>
                                        <p:attrNameLst>
                                          <p:attrName>ppt_w</p:attrName>
                                        </p:attrNameLst>
                                      </p:cBhvr>
                                      <p:tavLst>
                                        <p:tav tm="0" fmla="#ppt_w*sin(2.5*pi*$)">
                                          <p:val>
                                            <p:fltVal val="0"/>
                                          </p:val>
                                        </p:tav>
                                        <p:tav tm="100000">
                                          <p:val>
                                            <p:fltVal val="1"/>
                                          </p:val>
                                        </p:tav>
                                      </p:tavLst>
                                    </p:anim>
                                    <p:anim calcmode="lin" valueType="num">
                                      <p:cBhvr>
                                        <p:cTn id="34" dur="2000" fill="hold"/>
                                        <p:tgtEl>
                                          <p:spTgt spid="14"/>
                                        </p:tgtEl>
                                        <p:attrNameLst>
                                          <p:attrName>ppt_h</p:attrName>
                                        </p:attrNameLst>
                                      </p:cBhvr>
                                      <p:tavLst>
                                        <p:tav tm="0">
                                          <p:val>
                                            <p:strVal val="#ppt_h"/>
                                          </p:val>
                                        </p:tav>
                                        <p:tav tm="100000">
                                          <p:val>
                                            <p:strVal val="#ppt_h"/>
                                          </p:val>
                                        </p:tav>
                                      </p:tavLst>
                                    </p:anim>
                                  </p:childTnLst>
                                </p:cTn>
                              </p:par>
                              <p:par>
                                <p:cTn id="35" presetID="45" presetClass="entr" presetSubtype="0" fill="hold" nodeType="withEffect">
                                  <p:stCondLst>
                                    <p:cond delay="0"/>
                                  </p:stCondLst>
                                  <p:childTnLst>
                                    <p:set>
                                      <p:cBhvr>
                                        <p:cTn id="36" dur="1" fill="hold">
                                          <p:stCondLst>
                                            <p:cond delay="0"/>
                                          </p:stCondLst>
                                        </p:cTn>
                                        <p:tgtEl>
                                          <p:spTgt spid="22"/>
                                        </p:tgtEl>
                                        <p:attrNameLst>
                                          <p:attrName>style.visibility</p:attrName>
                                        </p:attrNameLst>
                                      </p:cBhvr>
                                      <p:to>
                                        <p:strVal val="visible"/>
                                      </p:to>
                                    </p:set>
                                    <p:animEffect transition="in" filter="fade">
                                      <p:cBhvr>
                                        <p:cTn id="37" dur="2000"/>
                                        <p:tgtEl>
                                          <p:spTgt spid="22"/>
                                        </p:tgtEl>
                                      </p:cBhvr>
                                    </p:animEffect>
                                    <p:anim calcmode="lin" valueType="num">
                                      <p:cBhvr>
                                        <p:cTn id="38" dur="2000" fill="hold"/>
                                        <p:tgtEl>
                                          <p:spTgt spid="22"/>
                                        </p:tgtEl>
                                        <p:attrNameLst>
                                          <p:attrName>ppt_w</p:attrName>
                                        </p:attrNameLst>
                                      </p:cBhvr>
                                      <p:tavLst>
                                        <p:tav tm="0" fmla="#ppt_w*sin(2.5*pi*$)">
                                          <p:val>
                                            <p:fltVal val="0"/>
                                          </p:val>
                                        </p:tav>
                                        <p:tav tm="100000">
                                          <p:val>
                                            <p:fltVal val="1"/>
                                          </p:val>
                                        </p:tav>
                                      </p:tavLst>
                                    </p:anim>
                                    <p:anim calcmode="lin" valueType="num">
                                      <p:cBhvr>
                                        <p:cTn id="39" dur="2000" fill="hold"/>
                                        <p:tgtEl>
                                          <p:spTgt spid="22"/>
                                        </p:tgtEl>
                                        <p:attrNameLst>
                                          <p:attrName>ppt_h</p:attrName>
                                        </p:attrNameLst>
                                      </p:cBhvr>
                                      <p:tavLst>
                                        <p:tav tm="0">
                                          <p:val>
                                            <p:strVal val="#ppt_h"/>
                                          </p:val>
                                        </p:tav>
                                        <p:tav tm="100000">
                                          <p:val>
                                            <p:strVal val="#ppt_h"/>
                                          </p:val>
                                        </p:tav>
                                      </p:tavLst>
                                    </p:anim>
                                  </p:childTnLst>
                                </p:cTn>
                              </p:par>
                            </p:childTnLst>
                          </p:cTn>
                        </p:par>
                        <p:par>
                          <p:cTn id="40" fill="hold">
                            <p:stCondLst>
                              <p:cond delay="4000"/>
                            </p:stCondLst>
                            <p:childTnLst>
                              <p:par>
                                <p:cTn id="41" presetID="45" presetClass="entr" presetSubtype="0" fill="hold" grpId="0" nodeType="afterEffect">
                                  <p:stCondLst>
                                    <p:cond delay="0"/>
                                  </p:stCondLst>
                                  <p:childTnLst>
                                    <p:set>
                                      <p:cBhvr>
                                        <p:cTn id="42" dur="1" fill="hold">
                                          <p:stCondLst>
                                            <p:cond delay="0"/>
                                          </p:stCondLst>
                                        </p:cTn>
                                        <p:tgtEl>
                                          <p:spTgt spid="32"/>
                                        </p:tgtEl>
                                        <p:attrNameLst>
                                          <p:attrName>style.visibility</p:attrName>
                                        </p:attrNameLst>
                                      </p:cBhvr>
                                      <p:to>
                                        <p:strVal val="visible"/>
                                      </p:to>
                                    </p:set>
                                    <p:animEffect transition="in" filter="fade">
                                      <p:cBhvr>
                                        <p:cTn id="43" dur="2000"/>
                                        <p:tgtEl>
                                          <p:spTgt spid="32"/>
                                        </p:tgtEl>
                                      </p:cBhvr>
                                    </p:animEffect>
                                    <p:anim calcmode="lin" valueType="num">
                                      <p:cBhvr>
                                        <p:cTn id="44" dur="2000" fill="hold"/>
                                        <p:tgtEl>
                                          <p:spTgt spid="32"/>
                                        </p:tgtEl>
                                        <p:attrNameLst>
                                          <p:attrName>ppt_w</p:attrName>
                                        </p:attrNameLst>
                                      </p:cBhvr>
                                      <p:tavLst>
                                        <p:tav tm="0" fmla="#ppt_w*sin(2.5*pi*$)">
                                          <p:val>
                                            <p:fltVal val="0"/>
                                          </p:val>
                                        </p:tav>
                                        <p:tav tm="100000">
                                          <p:val>
                                            <p:fltVal val="1"/>
                                          </p:val>
                                        </p:tav>
                                      </p:tavLst>
                                    </p:anim>
                                    <p:anim calcmode="lin" valueType="num">
                                      <p:cBhvr>
                                        <p:cTn id="45" dur="2000" fill="hold"/>
                                        <p:tgtEl>
                                          <p:spTgt spid="32"/>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30" grpId="0" animBg="1"/>
      <p:bldP spid="32" grpId="0" animBg="1"/>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2"/>
          <a:stretch>
            <a:fillRect/>
          </a:stretch>
        </p:blipFill>
        <p:spPr>
          <a:xfrm>
            <a:off x="685155" y="88268"/>
            <a:ext cx="7056784" cy="4405823"/>
          </a:xfrm>
          <a:prstGeom prst="rect">
            <a:avLst/>
          </a:prstGeom>
        </p:spPr>
      </p:pic>
      <p:sp>
        <p:nvSpPr>
          <p:cNvPr id="3" name="TextBox 2"/>
          <p:cNvSpPr txBox="1"/>
          <p:nvPr/>
        </p:nvSpPr>
        <p:spPr>
          <a:xfrm>
            <a:off x="2989411" y="4588768"/>
            <a:ext cx="2262158" cy="369332"/>
          </a:xfrm>
          <a:prstGeom prst="rect">
            <a:avLst/>
          </a:prstGeom>
          <a:noFill/>
        </p:spPr>
        <p:txBody>
          <a:bodyPr wrap="none" rtlCol="0">
            <a:spAutoFit/>
          </a:bodyPr>
          <a:lstStyle/>
          <a:p>
            <a:r>
              <a:rPr lang="vi-VN"/>
              <a:t>Hình ảnh tham khảo</a:t>
            </a:r>
          </a:p>
        </p:txBody>
      </p:sp>
    </p:spTree>
    <p:extLst>
      <p:ext uri="{BB962C8B-B14F-4D97-AF65-F5344CB8AC3E}">
        <p14:creationId xmlns:p14="http://schemas.microsoft.com/office/powerpoint/2010/main" val="2524106109"/>
      </p:ext>
    </p:extLst>
  </p:cSld>
  <p:clrMapOvr>
    <a:masterClrMapping/>
  </p:clrMapOvr>
  <p:transition>
    <p:random/>
  </p:transition>
</p:sld>
</file>

<file path=ppt/slides/slide31.xml><?xml version="1.0" encoding="utf-8"?>
<p:sld xmlns:a="http://schemas.openxmlformats.org/drawingml/2006/main" xmlns:r="http://schemas.openxmlformats.org/officeDocument/2006/relationships" xmlns:p="http://schemas.openxmlformats.org/presentationml/2006/main">
  <p:cSld>
    <p:bg>
      <p:bgPr>
        <a:blipFill dpi="0" rotWithShape="1">
          <a:blip r:embed="rId4">
            <a:lum/>
          </a:blip>
          <a:srcRect/>
          <a:stretch>
            <a:fillRect t="-17000" b="-17000"/>
          </a:stretch>
        </a:blipFill>
        <a:effectLst/>
      </p:bgPr>
    </p:bg>
    <p:spTree>
      <p:nvGrpSpPr>
        <p:cNvPr id="1" name=""/>
        <p:cNvGrpSpPr/>
        <p:nvPr/>
      </p:nvGrpSpPr>
      <p:grpSpPr>
        <a:xfrm>
          <a:off x="0" y="0"/>
          <a:ext cx="0" cy="0"/>
          <a:chOff x="0" y="0"/>
          <a:chExt cx="0" cy="0"/>
        </a:xfrm>
      </p:grpSpPr>
      <p:pic>
        <p:nvPicPr>
          <p:cNvPr id="53" name="Picture 2" descr="C:\Users\Administrator\Desktop\微立体创业计划\001.png">
            <a:extLst>
              <a:ext uri="{FF2B5EF4-FFF2-40B4-BE49-F238E27FC236}">
                <a16:creationId xmlns:a16="http://schemas.microsoft.com/office/drawing/2014/main" id="{DDF40E33-E2AD-4A7E-8387-8CEF69EB8749}"/>
              </a:ext>
            </a:extLst>
          </p:cNvPr>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509702" y="1545665"/>
            <a:ext cx="3067765" cy="2430549"/>
          </a:xfrm>
          <a:prstGeom prst="rect">
            <a:avLst/>
          </a:prstGeom>
          <a:noFill/>
          <a:effectLst/>
          <a:extLst>
            <a:ext uri="{909E8E84-426E-40DD-AFC4-6F175D3DCCD1}">
              <a14:hiddenFill xmlns:a14="http://schemas.microsoft.com/office/drawing/2010/main">
                <a:solidFill>
                  <a:srgbClr val="FFFFFF"/>
                </a:solidFill>
              </a14:hiddenFill>
            </a:ext>
          </a:extLst>
        </p:spPr>
      </p:pic>
      <p:pic>
        <p:nvPicPr>
          <p:cNvPr id="50" name="Picture 3" descr="C:\Users\Administrator\Desktop\微立体创业计划\002.png">
            <a:extLst>
              <a:ext uri="{FF2B5EF4-FFF2-40B4-BE49-F238E27FC236}">
                <a16:creationId xmlns:a16="http://schemas.microsoft.com/office/drawing/2014/main" id="{C054D175-2FF7-4930-9867-4E887A2761FE}"/>
              </a:ext>
            </a:extLst>
          </p:cNvPr>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393240" y="1669503"/>
            <a:ext cx="2796380" cy="2189454"/>
          </a:xfrm>
          <a:prstGeom prst="rect">
            <a:avLst/>
          </a:prstGeom>
          <a:noFill/>
          <a:ln>
            <a:solidFill>
              <a:schemeClr val="accent2">
                <a:lumMod val="40000"/>
                <a:lumOff val="60000"/>
              </a:schemeClr>
            </a:solidFill>
          </a:ln>
          <a:effectLst>
            <a:outerShdw blurRad="292100" dist="177800" dir="2460000" sx="99000" sy="99000" algn="l" rotWithShape="0">
              <a:prstClr val="black">
                <a:alpha val="39000"/>
              </a:prstClr>
            </a:outerShdw>
          </a:effectLst>
          <a:extLst>
            <a:ext uri="{909E8E84-426E-40DD-AFC4-6F175D3DCCD1}">
              <a14:hiddenFill xmlns:a14="http://schemas.microsoft.com/office/drawing/2010/main">
                <a:solidFill>
                  <a:srgbClr val="FFFFFF"/>
                </a:solidFill>
              </a14:hiddenFill>
            </a:ext>
          </a:extLst>
        </p:spPr>
      </p:pic>
      <p:grpSp>
        <p:nvGrpSpPr>
          <p:cNvPr id="2" name="组合 124"/>
          <p:cNvGrpSpPr/>
          <p:nvPr/>
        </p:nvGrpSpPr>
        <p:grpSpPr>
          <a:xfrm>
            <a:off x="6570028" y="4391651"/>
            <a:ext cx="1026023" cy="1026201"/>
            <a:chOff x="304800" y="673100"/>
            <a:chExt cx="4000500" cy="4000500"/>
          </a:xfrm>
          <a:effectLst>
            <a:outerShdw blurRad="444500" dist="254000" dir="8100000" algn="tr" rotWithShape="0">
              <a:prstClr val="black">
                <a:alpha val="50000"/>
              </a:prstClr>
            </a:outerShdw>
          </a:effectLst>
        </p:grpSpPr>
        <p:sp>
          <p:nvSpPr>
            <p:cNvPr id="126" name="同心圆 125"/>
            <p:cNvSpPr/>
            <p:nvPr/>
          </p:nvSpPr>
          <p:spPr>
            <a:xfrm>
              <a:off x="304800" y="673100"/>
              <a:ext cx="4000500" cy="4000500"/>
            </a:xfrm>
            <a:prstGeom prst="donut">
              <a:avLst>
                <a:gd name="adj" fmla="val 4879"/>
              </a:avLst>
            </a:prstGeom>
            <a:gradFill>
              <a:gsLst>
                <a:gs pos="0">
                  <a:sysClr val="window" lastClr="FFFFFF"/>
                </a:gs>
                <a:gs pos="55000">
                  <a:sysClr val="window" lastClr="FFFFFF">
                    <a:lumMod val="95000"/>
                  </a:sysClr>
                </a:gs>
                <a:gs pos="100000">
                  <a:sysClr val="window" lastClr="FFFFFF">
                    <a:lumMod val="65000"/>
                  </a:sysClr>
                </a:gs>
              </a:gsLst>
              <a:lin ang="8100000" scaled="0"/>
            </a:gradFill>
            <a:ln w="25400" cap="flat" cmpd="sng" algn="ctr">
              <a:noFill/>
              <a:prstDash val="solid"/>
            </a:ln>
            <a:effectLst/>
          </p:spPr>
          <p:txBody>
            <a:bodyPr rtlCol="0" anchor="ctr"/>
            <a:lstStyle/>
            <a:p>
              <a:pPr algn="ctr">
                <a:defRPr/>
              </a:pPr>
              <a:endParaRPr lang="zh-CN" altLang="en-US" sz="2500" kern="0" dirty="0">
                <a:solidFill>
                  <a:sysClr val="windowText" lastClr="000000"/>
                </a:solidFill>
                <a:latin typeface="Times New Roman" panose="02020603050405020304" pitchFamily="18" charset="0"/>
                <a:ea typeface="微软雅黑" panose="020B0503020204020204" pitchFamily="34" charset="-122"/>
                <a:cs typeface="+mn-ea"/>
                <a:sym typeface="+mn-lt"/>
              </a:endParaRPr>
            </a:p>
          </p:txBody>
        </p:sp>
        <p:sp>
          <p:nvSpPr>
            <p:cNvPr id="127" name="椭圆 126"/>
            <p:cNvSpPr/>
            <p:nvPr/>
          </p:nvSpPr>
          <p:spPr>
            <a:xfrm>
              <a:off x="392112" y="760412"/>
              <a:ext cx="3825874" cy="3825874"/>
            </a:xfrm>
            <a:prstGeom prst="ellipse">
              <a:avLst/>
            </a:prstGeom>
            <a:solidFill>
              <a:srgbClr val="123E61"/>
            </a:solidFill>
            <a:ln w="25400" cap="flat" cmpd="sng" algn="ctr">
              <a:noFill/>
              <a:prstDash val="solid"/>
            </a:ln>
            <a:effectLst/>
          </p:spPr>
          <p:txBody>
            <a:bodyPr rtlCol="0" anchor="ctr"/>
            <a:lstStyle/>
            <a:p>
              <a:pPr algn="ctr">
                <a:defRPr/>
              </a:pPr>
              <a:r>
                <a:rPr lang="en-US" altLang="zh-CN" sz="2500" kern="0">
                  <a:solidFill>
                    <a:sysClr val="window" lastClr="FFFFFF"/>
                  </a:solidFill>
                  <a:latin typeface="Times New Roman" panose="02020603050405020304" pitchFamily="18" charset="0"/>
                  <a:ea typeface="微软雅黑" panose="020B0503020204020204" pitchFamily="34" charset="-122"/>
                  <a:cs typeface="+mn-ea"/>
                  <a:sym typeface="+mn-lt"/>
                </a:rPr>
                <a:t> </a:t>
              </a:r>
              <a:endParaRPr lang="zh-CN" altLang="en-US" sz="2500" kern="0" dirty="0">
                <a:solidFill>
                  <a:sysClr val="window" lastClr="FFFFFF"/>
                </a:solidFill>
                <a:latin typeface="Times New Roman" panose="02020603050405020304" pitchFamily="18" charset="0"/>
                <a:ea typeface="微软雅黑" panose="020B0503020204020204" pitchFamily="34" charset="-122"/>
                <a:cs typeface="+mn-ea"/>
                <a:sym typeface="+mn-lt"/>
              </a:endParaRPr>
            </a:p>
          </p:txBody>
        </p:sp>
      </p:grpSp>
      <p:grpSp>
        <p:nvGrpSpPr>
          <p:cNvPr id="3" name="组合 127"/>
          <p:cNvGrpSpPr/>
          <p:nvPr/>
        </p:nvGrpSpPr>
        <p:grpSpPr>
          <a:xfrm>
            <a:off x="4732636" y="4652538"/>
            <a:ext cx="538351" cy="538444"/>
            <a:chOff x="304800" y="673100"/>
            <a:chExt cx="4000500" cy="4000500"/>
          </a:xfrm>
          <a:effectLst>
            <a:outerShdw blurRad="444500" dist="254000" dir="8100000" algn="tr" rotWithShape="0">
              <a:prstClr val="black">
                <a:alpha val="50000"/>
              </a:prstClr>
            </a:outerShdw>
          </a:effectLst>
        </p:grpSpPr>
        <p:sp>
          <p:nvSpPr>
            <p:cNvPr id="129" name="同心圆 128"/>
            <p:cNvSpPr/>
            <p:nvPr/>
          </p:nvSpPr>
          <p:spPr>
            <a:xfrm>
              <a:off x="304800" y="673100"/>
              <a:ext cx="4000500" cy="4000500"/>
            </a:xfrm>
            <a:prstGeom prst="donut">
              <a:avLst>
                <a:gd name="adj" fmla="val 4879"/>
              </a:avLst>
            </a:prstGeom>
            <a:gradFill>
              <a:gsLst>
                <a:gs pos="0">
                  <a:sysClr val="window" lastClr="FFFFFF"/>
                </a:gs>
                <a:gs pos="55000">
                  <a:sysClr val="window" lastClr="FFFFFF">
                    <a:lumMod val="95000"/>
                  </a:sysClr>
                </a:gs>
                <a:gs pos="100000">
                  <a:sysClr val="window" lastClr="FFFFFF">
                    <a:lumMod val="65000"/>
                  </a:sysClr>
                </a:gs>
              </a:gsLst>
              <a:lin ang="8100000" scaled="0"/>
            </a:gradFill>
            <a:ln w="25400" cap="flat" cmpd="sng" algn="ctr">
              <a:noFill/>
              <a:prstDash val="solid"/>
            </a:ln>
            <a:effectLst/>
          </p:spPr>
          <p:txBody>
            <a:bodyPr rtlCol="0" anchor="ctr"/>
            <a:lstStyle/>
            <a:p>
              <a:pPr algn="ctr">
                <a:defRPr/>
              </a:pPr>
              <a:endParaRPr lang="zh-CN" altLang="en-US" sz="2500" kern="0" dirty="0">
                <a:solidFill>
                  <a:sysClr val="windowText" lastClr="000000"/>
                </a:solidFill>
                <a:latin typeface="Times New Roman" panose="02020603050405020304" pitchFamily="18" charset="0"/>
                <a:ea typeface="微软雅黑" panose="020B0503020204020204" pitchFamily="34" charset="-122"/>
                <a:cs typeface="+mn-ea"/>
                <a:sym typeface="+mn-lt"/>
              </a:endParaRPr>
            </a:p>
          </p:txBody>
        </p:sp>
        <p:sp>
          <p:nvSpPr>
            <p:cNvPr id="130" name="椭圆 129"/>
            <p:cNvSpPr/>
            <p:nvPr/>
          </p:nvSpPr>
          <p:spPr>
            <a:xfrm>
              <a:off x="392112" y="760412"/>
              <a:ext cx="3825874" cy="3825874"/>
            </a:xfrm>
            <a:prstGeom prst="ellipse">
              <a:avLst/>
            </a:prstGeom>
            <a:solidFill>
              <a:srgbClr val="123E61"/>
            </a:solidFill>
            <a:ln w="25400" cap="flat" cmpd="sng" algn="ctr">
              <a:noFill/>
              <a:prstDash val="solid"/>
            </a:ln>
            <a:effectLst/>
          </p:spPr>
          <p:txBody>
            <a:bodyPr rtlCol="0" anchor="ctr"/>
            <a:lstStyle/>
            <a:p>
              <a:pPr algn="ctr">
                <a:defRPr/>
              </a:pPr>
              <a:r>
                <a:rPr lang="en-US" altLang="zh-CN" sz="2500" kern="0">
                  <a:solidFill>
                    <a:sysClr val="windowText" lastClr="000000"/>
                  </a:solidFill>
                  <a:latin typeface="Times New Roman" panose="02020603050405020304" pitchFamily="18" charset="0"/>
                  <a:ea typeface="微软雅黑" panose="020B0503020204020204" pitchFamily="34" charset="-122"/>
                  <a:cs typeface="+mn-ea"/>
                  <a:sym typeface="+mn-lt"/>
                </a:rPr>
                <a:t> </a:t>
              </a:r>
              <a:endParaRPr lang="zh-CN" altLang="en-US" sz="2500" kern="0" dirty="0">
                <a:solidFill>
                  <a:sysClr val="windowText" lastClr="000000"/>
                </a:solidFill>
                <a:latin typeface="Times New Roman" panose="02020603050405020304" pitchFamily="18" charset="0"/>
                <a:ea typeface="微软雅黑" panose="020B0503020204020204" pitchFamily="34" charset="-122"/>
                <a:cs typeface="+mn-ea"/>
                <a:sym typeface="+mn-lt"/>
              </a:endParaRPr>
            </a:p>
          </p:txBody>
        </p:sp>
      </p:grpSp>
      <p:grpSp>
        <p:nvGrpSpPr>
          <p:cNvPr id="4" name="组合 130"/>
          <p:cNvGrpSpPr/>
          <p:nvPr/>
        </p:nvGrpSpPr>
        <p:grpSpPr>
          <a:xfrm>
            <a:off x="5438276" y="4921762"/>
            <a:ext cx="746998" cy="747128"/>
            <a:chOff x="304800" y="673100"/>
            <a:chExt cx="4000500" cy="4000500"/>
          </a:xfrm>
          <a:effectLst>
            <a:outerShdw blurRad="444500" dist="254000" dir="8100000" algn="tr" rotWithShape="0">
              <a:prstClr val="black">
                <a:alpha val="50000"/>
              </a:prstClr>
            </a:outerShdw>
          </a:effectLst>
        </p:grpSpPr>
        <p:sp>
          <p:nvSpPr>
            <p:cNvPr id="132" name="同心圆 131"/>
            <p:cNvSpPr/>
            <p:nvPr/>
          </p:nvSpPr>
          <p:spPr>
            <a:xfrm>
              <a:off x="304800" y="673100"/>
              <a:ext cx="4000500" cy="4000500"/>
            </a:xfrm>
            <a:prstGeom prst="donut">
              <a:avLst>
                <a:gd name="adj" fmla="val 4879"/>
              </a:avLst>
            </a:prstGeom>
            <a:gradFill>
              <a:gsLst>
                <a:gs pos="0">
                  <a:sysClr val="window" lastClr="FFFFFF"/>
                </a:gs>
                <a:gs pos="55000">
                  <a:sysClr val="window" lastClr="FFFFFF">
                    <a:lumMod val="95000"/>
                  </a:sysClr>
                </a:gs>
                <a:gs pos="100000">
                  <a:sysClr val="window" lastClr="FFFFFF">
                    <a:lumMod val="65000"/>
                  </a:sysClr>
                </a:gs>
              </a:gsLst>
              <a:lin ang="8100000" scaled="0"/>
            </a:gradFill>
            <a:ln w="25400" cap="flat" cmpd="sng" algn="ctr">
              <a:noFill/>
              <a:prstDash val="solid"/>
            </a:ln>
            <a:effectLst/>
          </p:spPr>
          <p:txBody>
            <a:bodyPr rtlCol="0" anchor="ctr"/>
            <a:lstStyle/>
            <a:p>
              <a:pPr algn="ctr">
                <a:defRPr/>
              </a:pPr>
              <a:endParaRPr lang="zh-CN" altLang="en-US" sz="2500" kern="0" dirty="0">
                <a:solidFill>
                  <a:sysClr val="windowText" lastClr="000000"/>
                </a:solidFill>
                <a:latin typeface="Times New Roman" panose="02020603050405020304" pitchFamily="18" charset="0"/>
                <a:ea typeface="微软雅黑" panose="020B0503020204020204" pitchFamily="34" charset="-122"/>
                <a:cs typeface="+mn-ea"/>
                <a:sym typeface="+mn-lt"/>
              </a:endParaRPr>
            </a:p>
          </p:txBody>
        </p:sp>
        <p:sp>
          <p:nvSpPr>
            <p:cNvPr id="133" name="椭圆 132"/>
            <p:cNvSpPr/>
            <p:nvPr/>
          </p:nvSpPr>
          <p:spPr>
            <a:xfrm>
              <a:off x="392112" y="760412"/>
              <a:ext cx="3825874" cy="3825874"/>
            </a:xfrm>
            <a:prstGeom prst="ellipse">
              <a:avLst/>
            </a:prstGeom>
            <a:gradFill>
              <a:gsLst>
                <a:gs pos="0">
                  <a:sysClr val="window" lastClr="FFFFFF"/>
                </a:gs>
                <a:gs pos="51000">
                  <a:sysClr val="window" lastClr="FFFFFF">
                    <a:lumMod val="95000"/>
                  </a:sysClr>
                </a:gs>
                <a:gs pos="100000">
                  <a:sysClr val="window" lastClr="FFFFFF">
                    <a:lumMod val="75000"/>
                  </a:sysClr>
                </a:gs>
              </a:gsLst>
              <a:lin ang="18900000" scaled="0"/>
            </a:gradFill>
            <a:ln w="25400" cap="flat" cmpd="sng" algn="ctr">
              <a:noFill/>
              <a:prstDash val="solid"/>
            </a:ln>
            <a:effectLst/>
          </p:spPr>
          <p:txBody>
            <a:bodyPr rtlCol="0" anchor="ctr"/>
            <a:lstStyle/>
            <a:p>
              <a:pPr algn="ctr">
                <a:defRPr/>
              </a:pPr>
              <a:r>
                <a:rPr lang="en-US" altLang="zh-CN" sz="2500" kern="0">
                  <a:solidFill>
                    <a:sysClr val="windowText" lastClr="000000"/>
                  </a:solidFill>
                  <a:latin typeface="Times New Roman" panose="02020603050405020304" pitchFamily="18" charset="0"/>
                  <a:ea typeface="微软雅黑" panose="020B0503020204020204" pitchFamily="34" charset="-122"/>
                  <a:cs typeface="+mn-ea"/>
                  <a:sym typeface="+mn-lt"/>
                </a:rPr>
                <a:t> </a:t>
              </a:r>
              <a:endParaRPr lang="zh-CN" altLang="en-US" sz="2500" kern="0" dirty="0">
                <a:solidFill>
                  <a:sysClr val="windowText" lastClr="000000"/>
                </a:solidFill>
                <a:latin typeface="Times New Roman" panose="02020603050405020304" pitchFamily="18" charset="0"/>
                <a:ea typeface="微软雅黑" panose="020B0503020204020204" pitchFamily="34" charset="-122"/>
                <a:cs typeface="+mn-ea"/>
                <a:sym typeface="+mn-lt"/>
              </a:endParaRPr>
            </a:p>
          </p:txBody>
        </p:sp>
      </p:grpSp>
      <p:grpSp>
        <p:nvGrpSpPr>
          <p:cNvPr id="5" name="组合 133"/>
          <p:cNvGrpSpPr/>
          <p:nvPr/>
        </p:nvGrpSpPr>
        <p:grpSpPr>
          <a:xfrm>
            <a:off x="7760376" y="4731882"/>
            <a:ext cx="540868" cy="540962"/>
            <a:chOff x="304800" y="673100"/>
            <a:chExt cx="4000500" cy="4000500"/>
          </a:xfrm>
          <a:effectLst>
            <a:outerShdw blurRad="444500" dist="254000" dir="8100000" algn="tr" rotWithShape="0">
              <a:prstClr val="black">
                <a:alpha val="50000"/>
              </a:prstClr>
            </a:outerShdw>
          </a:effectLst>
        </p:grpSpPr>
        <p:sp>
          <p:nvSpPr>
            <p:cNvPr id="135" name="同心圆 134"/>
            <p:cNvSpPr/>
            <p:nvPr/>
          </p:nvSpPr>
          <p:spPr>
            <a:xfrm>
              <a:off x="304800" y="673100"/>
              <a:ext cx="4000500" cy="4000500"/>
            </a:xfrm>
            <a:prstGeom prst="donut">
              <a:avLst>
                <a:gd name="adj" fmla="val 4879"/>
              </a:avLst>
            </a:prstGeom>
            <a:gradFill>
              <a:gsLst>
                <a:gs pos="0">
                  <a:sysClr val="window" lastClr="FFFFFF"/>
                </a:gs>
                <a:gs pos="55000">
                  <a:sysClr val="window" lastClr="FFFFFF">
                    <a:lumMod val="95000"/>
                  </a:sysClr>
                </a:gs>
                <a:gs pos="100000">
                  <a:sysClr val="window" lastClr="FFFFFF">
                    <a:lumMod val="65000"/>
                  </a:sysClr>
                </a:gs>
              </a:gsLst>
              <a:lin ang="8100000" scaled="0"/>
            </a:gradFill>
            <a:ln w="25400" cap="flat" cmpd="sng" algn="ctr">
              <a:noFill/>
              <a:prstDash val="solid"/>
            </a:ln>
            <a:effectLst/>
          </p:spPr>
          <p:txBody>
            <a:bodyPr rtlCol="0" anchor="ctr"/>
            <a:lstStyle/>
            <a:p>
              <a:pPr algn="ctr">
                <a:defRPr/>
              </a:pPr>
              <a:endParaRPr lang="zh-CN" altLang="en-US" sz="2500" kern="0" dirty="0">
                <a:solidFill>
                  <a:sysClr val="windowText" lastClr="000000"/>
                </a:solidFill>
                <a:latin typeface="Times New Roman" panose="02020603050405020304" pitchFamily="18" charset="0"/>
                <a:ea typeface="微软雅黑" panose="020B0503020204020204" pitchFamily="34" charset="-122"/>
                <a:cs typeface="+mn-ea"/>
                <a:sym typeface="+mn-lt"/>
              </a:endParaRPr>
            </a:p>
          </p:txBody>
        </p:sp>
        <p:sp>
          <p:nvSpPr>
            <p:cNvPr id="136" name="椭圆 135"/>
            <p:cNvSpPr/>
            <p:nvPr/>
          </p:nvSpPr>
          <p:spPr>
            <a:xfrm>
              <a:off x="392112" y="760412"/>
              <a:ext cx="3825874" cy="3825874"/>
            </a:xfrm>
            <a:prstGeom prst="ellipse">
              <a:avLst/>
            </a:prstGeom>
            <a:gradFill>
              <a:gsLst>
                <a:gs pos="0">
                  <a:sysClr val="window" lastClr="FFFFFF"/>
                </a:gs>
                <a:gs pos="51000">
                  <a:sysClr val="window" lastClr="FFFFFF">
                    <a:lumMod val="95000"/>
                  </a:sysClr>
                </a:gs>
                <a:gs pos="100000">
                  <a:sysClr val="window" lastClr="FFFFFF">
                    <a:lumMod val="75000"/>
                  </a:sysClr>
                </a:gs>
              </a:gsLst>
              <a:lin ang="18900000" scaled="0"/>
            </a:gradFill>
            <a:ln w="25400" cap="flat" cmpd="sng" algn="ctr">
              <a:noFill/>
              <a:prstDash val="solid"/>
            </a:ln>
            <a:effectLst/>
          </p:spPr>
          <p:txBody>
            <a:bodyPr rtlCol="0" anchor="ctr"/>
            <a:lstStyle/>
            <a:p>
              <a:pPr algn="ctr">
                <a:defRPr/>
              </a:pPr>
              <a:r>
                <a:rPr lang="en-US" altLang="zh-CN" sz="2500" kern="0">
                  <a:solidFill>
                    <a:sysClr val="window" lastClr="FFFFFF"/>
                  </a:solidFill>
                  <a:latin typeface="Times New Roman" panose="02020603050405020304" pitchFamily="18" charset="0"/>
                  <a:ea typeface="微软雅黑" panose="020B0503020204020204" pitchFamily="34" charset="-122"/>
                  <a:cs typeface="+mn-ea"/>
                  <a:sym typeface="+mn-lt"/>
                </a:rPr>
                <a:t> </a:t>
              </a:r>
              <a:endParaRPr lang="zh-CN" altLang="en-US" sz="2500" kern="0" dirty="0">
                <a:solidFill>
                  <a:sysClr val="window" lastClr="FFFFFF"/>
                </a:solidFill>
                <a:latin typeface="Times New Roman" panose="02020603050405020304" pitchFamily="18" charset="0"/>
                <a:ea typeface="微软雅黑" panose="020B0503020204020204" pitchFamily="34" charset="-122"/>
                <a:cs typeface="+mn-ea"/>
                <a:sym typeface="+mn-lt"/>
              </a:endParaRPr>
            </a:p>
          </p:txBody>
        </p:sp>
      </p:grpSp>
      <p:grpSp>
        <p:nvGrpSpPr>
          <p:cNvPr id="6" name="组合 136"/>
          <p:cNvGrpSpPr/>
          <p:nvPr/>
        </p:nvGrpSpPr>
        <p:grpSpPr>
          <a:xfrm>
            <a:off x="768028" y="5040491"/>
            <a:ext cx="588755" cy="588857"/>
            <a:chOff x="304800" y="673100"/>
            <a:chExt cx="4000500" cy="4000500"/>
          </a:xfrm>
          <a:effectLst>
            <a:outerShdw blurRad="444500" dist="254000" dir="8100000" algn="tr" rotWithShape="0">
              <a:prstClr val="black">
                <a:alpha val="50000"/>
              </a:prstClr>
            </a:outerShdw>
          </a:effectLst>
        </p:grpSpPr>
        <p:sp>
          <p:nvSpPr>
            <p:cNvPr id="138" name="同心圆 137"/>
            <p:cNvSpPr/>
            <p:nvPr/>
          </p:nvSpPr>
          <p:spPr>
            <a:xfrm>
              <a:off x="304800" y="673100"/>
              <a:ext cx="4000500" cy="4000500"/>
            </a:xfrm>
            <a:prstGeom prst="donut">
              <a:avLst>
                <a:gd name="adj" fmla="val 4879"/>
              </a:avLst>
            </a:prstGeom>
            <a:gradFill>
              <a:gsLst>
                <a:gs pos="0">
                  <a:sysClr val="window" lastClr="FFFFFF"/>
                </a:gs>
                <a:gs pos="55000">
                  <a:sysClr val="window" lastClr="FFFFFF">
                    <a:lumMod val="95000"/>
                  </a:sysClr>
                </a:gs>
                <a:gs pos="100000">
                  <a:sysClr val="window" lastClr="FFFFFF">
                    <a:lumMod val="65000"/>
                  </a:sysClr>
                </a:gs>
              </a:gsLst>
              <a:lin ang="8100000" scaled="0"/>
            </a:gradFill>
            <a:ln w="25400" cap="flat" cmpd="sng" algn="ctr">
              <a:noFill/>
              <a:prstDash val="solid"/>
            </a:ln>
            <a:effectLst/>
          </p:spPr>
          <p:txBody>
            <a:bodyPr rtlCol="0" anchor="ctr"/>
            <a:lstStyle/>
            <a:p>
              <a:pPr algn="ctr">
                <a:defRPr/>
              </a:pPr>
              <a:endParaRPr lang="zh-CN" altLang="en-US" sz="2500" kern="0" dirty="0">
                <a:solidFill>
                  <a:sysClr val="windowText" lastClr="000000"/>
                </a:solidFill>
                <a:latin typeface="Times New Roman" panose="02020603050405020304" pitchFamily="18" charset="0"/>
                <a:ea typeface="微软雅黑" panose="020B0503020204020204" pitchFamily="34" charset="-122"/>
                <a:cs typeface="+mn-ea"/>
                <a:sym typeface="+mn-lt"/>
              </a:endParaRPr>
            </a:p>
          </p:txBody>
        </p:sp>
        <p:sp>
          <p:nvSpPr>
            <p:cNvPr id="139" name="椭圆 138"/>
            <p:cNvSpPr/>
            <p:nvPr/>
          </p:nvSpPr>
          <p:spPr>
            <a:xfrm>
              <a:off x="392112" y="760412"/>
              <a:ext cx="3825874" cy="3825874"/>
            </a:xfrm>
            <a:prstGeom prst="ellipse">
              <a:avLst/>
            </a:prstGeom>
            <a:solidFill>
              <a:srgbClr val="123E61"/>
            </a:solidFill>
            <a:ln w="25400" cap="flat" cmpd="sng" algn="ctr">
              <a:noFill/>
              <a:prstDash val="solid"/>
            </a:ln>
            <a:effectLst/>
          </p:spPr>
          <p:txBody>
            <a:bodyPr rtlCol="0" anchor="ctr"/>
            <a:lstStyle/>
            <a:p>
              <a:pPr algn="ctr">
                <a:defRPr/>
              </a:pPr>
              <a:r>
                <a:rPr lang="en-US" altLang="zh-CN" sz="2500" kern="0">
                  <a:solidFill>
                    <a:sysClr val="windowText" lastClr="000000"/>
                  </a:solidFill>
                  <a:latin typeface="Times New Roman" panose="02020603050405020304" pitchFamily="18" charset="0"/>
                  <a:ea typeface="微软雅黑" panose="020B0503020204020204" pitchFamily="34" charset="-122"/>
                  <a:cs typeface="+mn-ea"/>
                  <a:sym typeface="+mn-lt"/>
                </a:rPr>
                <a:t> </a:t>
              </a:r>
              <a:endParaRPr lang="zh-CN" altLang="en-US" sz="2500" kern="0" dirty="0">
                <a:solidFill>
                  <a:sysClr val="windowText" lastClr="000000"/>
                </a:solidFill>
                <a:latin typeface="Times New Roman" panose="02020603050405020304" pitchFamily="18" charset="0"/>
                <a:ea typeface="微软雅黑" panose="020B0503020204020204" pitchFamily="34" charset="-122"/>
                <a:cs typeface="+mn-ea"/>
                <a:sym typeface="+mn-lt"/>
              </a:endParaRPr>
            </a:p>
          </p:txBody>
        </p:sp>
      </p:grpSp>
      <p:grpSp>
        <p:nvGrpSpPr>
          <p:cNvPr id="7" name="组合 139"/>
          <p:cNvGrpSpPr/>
          <p:nvPr/>
        </p:nvGrpSpPr>
        <p:grpSpPr>
          <a:xfrm>
            <a:off x="3964095" y="4529855"/>
            <a:ext cx="252447" cy="252491"/>
            <a:chOff x="304800" y="673100"/>
            <a:chExt cx="4000500" cy="4000500"/>
          </a:xfrm>
          <a:effectLst>
            <a:outerShdw blurRad="444500" dist="254000" dir="8100000" algn="tr" rotWithShape="0">
              <a:prstClr val="black">
                <a:alpha val="50000"/>
              </a:prstClr>
            </a:outerShdw>
          </a:effectLst>
        </p:grpSpPr>
        <p:sp>
          <p:nvSpPr>
            <p:cNvPr id="141" name="同心圆 140"/>
            <p:cNvSpPr/>
            <p:nvPr/>
          </p:nvSpPr>
          <p:spPr>
            <a:xfrm>
              <a:off x="304800" y="673100"/>
              <a:ext cx="4000500" cy="4000500"/>
            </a:xfrm>
            <a:prstGeom prst="donut">
              <a:avLst>
                <a:gd name="adj" fmla="val 4879"/>
              </a:avLst>
            </a:prstGeom>
            <a:gradFill>
              <a:gsLst>
                <a:gs pos="0">
                  <a:sysClr val="window" lastClr="FFFFFF"/>
                </a:gs>
                <a:gs pos="55000">
                  <a:sysClr val="window" lastClr="FFFFFF">
                    <a:lumMod val="95000"/>
                  </a:sysClr>
                </a:gs>
                <a:gs pos="100000">
                  <a:sysClr val="window" lastClr="FFFFFF">
                    <a:lumMod val="65000"/>
                  </a:sysClr>
                </a:gs>
              </a:gsLst>
              <a:lin ang="8100000" scaled="0"/>
            </a:gradFill>
            <a:ln w="25400" cap="flat" cmpd="sng" algn="ctr">
              <a:noFill/>
              <a:prstDash val="solid"/>
            </a:ln>
            <a:effectLst/>
          </p:spPr>
          <p:txBody>
            <a:bodyPr rtlCol="0" anchor="ctr"/>
            <a:lstStyle/>
            <a:p>
              <a:pPr algn="ctr">
                <a:defRPr/>
              </a:pPr>
              <a:endParaRPr lang="zh-CN" altLang="en-US" sz="2500" kern="0" dirty="0">
                <a:solidFill>
                  <a:sysClr val="windowText" lastClr="000000"/>
                </a:solidFill>
                <a:latin typeface="Times New Roman" panose="02020603050405020304" pitchFamily="18" charset="0"/>
                <a:ea typeface="微软雅黑" panose="020B0503020204020204" pitchFamily="34" charset="-122"/>
                <a:cs typeface="+mn-ea"/>
                <a:sym typeface="+mn-lt"/>
              </a:endParaRPr>
            </a:p>
          </p:txBody>
        </p:sp>
        <p:sp>
          <p:nvSpPr>
            <p:cNvPr id="142" name="椭圆 141"/>
            <p:cNvSpPr/>
            <p:nvPr/>
          </p:nvSpPr>
          <p:spPr>
            <a:xfrm>
              <a:off x="392112" y="760412"/>
              <a:ext cx="3825874" cy="3825874"/>
            </a:xfrm>
            <a:prstGeom prst="ellipse">
              <a:avLst/>
            </a:prstGeom>
            <a:gradFill>
              <a:gsLst>
                <a:gs pos="0">
                  <a:sysClr val="window" lastClr="FFFFFF"/>
                </a:gs>
                <a:gs pos="51000">
                  <a:sysClr val="window" lastClr="FFFFFF">
                    <a:lumMod val="95000"/>
                  </a:sysClr>
                </a:gs>
                <a:gs pos="100000">
                  <a:sysClr val="window" lastClr="FFFFFF">
                    <a:lumMod val="75000"/>
                  </a:sysClr>
                </a:gs>
              </a:gsLst>
              <a:lin ang="18900000" scaled="0"/>
            </a:gradFill>
            <a:ln w="25400" cap="flat" cmpd="sng" algn="ctr">
              <a:noFill/>
              <a:prstDash val="solid"/>
            </a:ln>
            <a:effectLst/>
          </p:spPr>
          <p:txBody>
            <a:bodyPr rtlCol="0" anchor="ctr"/>
            <a:lstStyle/>
            <a:p>
              <a:pPr algn="ctr">
                <a:defRPr/>
              </a:pPr>
              <a:r>
                <a:rPr lang="en-US" altLang="zh-CN" sz="2500" kern="0">
                  <a:solidFill>
                    <a:sysClr val="windowText" lastClr="000000"/>
                  </a:solidFill>
                  <a:latin typeface="Times New Roman" panose="02020603050405020304" pitchFamily="18" charset="0"/>
                  <a:ea typeface="微软雅黑" panose="020B0503020204020204" pitchFamily="34" charset="-122"/>
                  <a:cs typeface="+mn-ea"/>
                  <a:sym typeface="+mn-lt"/>
                </a:rPr>
                <a:t> </a:t>
              </a:r>
              <a:endParaRPr lang="zh-CN" altLang="en-US" sz="2500" kern="0" dirty="0">
                <a:solidFill>
                  <a:sysClr val="windowText" lastClr="000000"/>
                </a:solidFill>
                <a:latin typeface="Times New Roman" panose="02020603050405020304" pitchFamily="18" charset="0"/>
                <a:ea typeface="微软雅黑" panose="020B0503020204020204" pitchFamily="34" charset="-122"/>
                <a:cs typeface="+mn-ea"/>
                <a:sym typeface="+mn-lt"/>
              </a:endParaRPr>
            </a:p>
          </p:txBody>
        </p:sp>
      </p:grpSp>
      <p:grpSp>
        <p:nvGrpSpPr>
          <p:cNvPr id="8" name="组合 142"/>
          <p:cNvGrpSpPr/>
          <p:nvPr/>
        </p:nvGrpSpPr>
        <p:grpSpPr>
          <a:xfrm>
            <a:off x="3182841" y="4327054"/>
            <a:ext cx="528983" cy="529075"/>
            <a:chOff x="304800" y="673100"/>
            <a:chExt cx="4000500" cy="4000500"/>
          </a:xfrm>
          <a:effectLst>
            <a:outerShdw blurRad="444500" dist="254000" dir="8100000" algn="tr" rotWithShape="0">
              <a:prstClr val="black">
                <a:alpha val="50000"/>
              </a:prstClr>
            </a:outerShdw>
          </a:effectLst>
        </p:grpSpPr>
        <p:sp>
          <p:nvSpPr>
            <p:cNvPr id="144" name="同心圆 143"/>
            <p:cNvSpPr/>
            <p:nvPr/>
          </p:nvSpPr>
          <p:spPr>
            <a:xfrm>
              <a:off x="304800" y="673100"/>
              <a:ext cx="4000500" cy="4000500"/>
            </a:xfrm>
            <a:prstGeom prst="donut">
              <a:avLst>
                <a:gd name="adj" fmla="val 4879"/>
              </a:avLst>
            </a:prstGeom>
            <a:gradFill>
              <a:gsLst>
                <a:gs pos="0">
                  <a:sysClr val="window" lastClr="FFFFFF"/>
                </a:gs>
                <a:gs pos="55000">
                  <a:sysClr val="window" lastClr="FFFFFF">
                    <a:lumMod val="95000"/>
                  </a:sysClr>
                </a:gs>
                <a:gs pos="100000">
                  <a:sysClr val="window" lastClr="FFFFFF">
                    <a:lumMod val="65000"/>
                  </a:sysClr>
                </a:gs>
              </a:gsLst>
              <a:lin ang="8100000" scaled="0"/>
            </a:gradFill>
            <a:ln w="25400" cap="flat" cmpd="sng" algn="ctr">
              <a:noFill/>
              <a:prstDash val="solid"/>
            </a:ln>
            <a:effectLst/>
          </p:spPr>
          <p:txBody>
            <a:bodyPr rtlCol="0" anchor="ctr"/>
            <a:lstStyle/>
            <a:p>
              <a:pPr algn="ctr">
                <a:defRPr/>
              </a:pPr>
              <a:endParaRPr lang="zh-CN" altLang="en-US" sz="2500" kern="0" dirty="0">
                <a:solidFill>
                  <a:sysClr val="windowText" lastClr="000000"/>
                </a:solidFill>
                <a:latin typeface="Times New Roman" panose="02020603050405020304" pitchFamily="18" charset="0"/>
                <a:ea typeface="微软雅黑" panose="020B0503020204020204" pitchFamily="34" charset="-122"/>
                <a:cs typeface="+mn-ea"/>
                <a:sym typeface="+mn-lt"/>
              </a:endParaRPr>
            </a:p>
          </p:txBody>
        </p:sp>
        <p:sp>
          <p:nvSpPr>
            <p:cNvPr id="145" name="椭圆 144"/>
            <p:cNvSpPr/>
            <p:nvPr/>
          </p:nvSpPr>
          <p:spPr>
            <a:xfrm>
              <a:off x="392112" y="760412"/>
              <a:ext cx="3825874" cy="3825874"/>
            </a:xfrm>
            <a:prstGeom prst="ellipse">
              <a:avLst/>
            </a:prstGeom>
            <a:solidFill>
              <a:srgbClr val="123E61"/>
            </a:solidFill>
            <a:ln w="25400" cap="flat" cmpd="sng" algn="ctr">
              <a:noFill/>
              <a:prstDash val="solid"/>
            </a:ln>
            <a:effectLst/>
          </p:spPr>
          <p:txBody>
            <a:bodyPr rtlCol="0" anchor="ctr"/>
            <a:lstStyle/>
            <a:p>
              <a:pPr algn="ctr">
                <a:defRPr/>
              </a:pPr>
              <a:r>
                <a:rPr lang="en-US" altLang="zh-CN" sz="2500" kern="0">
                  <a:solidFill>
                    <a:sysClr val="windowText" lastClr="000000"/>
                  </a:solidFill>
                  <a:latin typeface="Times New Roman" panose="02020603050405020304" pitchFamily="18" charset="0"/>
                  <a:ea typeface="微软雅黑" panose="020B0503020204020204" pitchFamily="34" charset="-122"/>
                  <a:cs typeface="+mn-ea"/>
                  <a:sym typeface="+mn-lt"/>
                </a:rPr>
                <a:t> </a:t>
              </a:r>
              <a:endParaRPr lang="zh-CN" altLang="en-US" sz="2500" kern="0" dirty="0">
                <a:solidFill>
                  <a:sysClr val="windowText" lastClr="000000"/>
                </a:solidFill>
                <a:latin typeface="Times New Roman" panose="02020603050405020304" pitchFamily="18" charset="0"/>
                <a:ea typeface="微软雅黑" panose="020B0503020204020204" pitchFamily="34" charset="-122"/>
                <a:cs typeface="+mn-ea"/>
                <a:sym typeface="+mn-lt"/>
              </a:endParaRPr>
            </a:p>
          </p:txBody>
        </p:sp>
      </p:grpSp>
      <p:grpSp>
        <p:nvGrpSpPr>
          <p:cNvPr id="9" name="组合 145"/>
          <p:cNvGrpSpPr/>
          <p:nvPr/>
        </p:nvGrpSpPr>
        <p:grpSpPr>
          <a:xfrm>
            <a:off x="8465571" y="3831665"/>
            <a:ext cx="1044954" cy="1045136"/>
            <a:chOff x="304800" y="673100"/>
            <a:chExt cx="4000500" cy="4000500"/>
          </a:xfrm>
          <a:effectLst>
            <a:outerShdw blurRad="444500" dist="254000" dir="8100000" algn="tr" rotWithShape="0">
              <a:prstClr val="black">
                <a:alpha val="50000"/>
              </a:prstClr>
            </a:outerShdw>
          </a:effectLst>
        </p:grpSpPr>
        <p:sp>
          <p:nvSpPr>
            <p:cNvPr id="147" name="同心圆 146"/>
            <p:cNvSpPr/>
            <p:nvPr/>
          </p:nvSpPr>
          <p:spPr>
            <a:xfrm>
              <a:off x="304800" y="673100"/>
              <a:ext cx="4000500" cy="4000500"/>
            </a:xfrm>
            <a:prstGeom prst="donut">
              <a:avLst>
                <a:gd name="adj" fmla="val 4879"/>
              </a:avLst>
            </a:prstGeom>
            <a:gradFill>
              <a:gsLst>
                <a:gs pos="0">
                  <a:sysClr val="window" lastClr="FFFFFF"/>
                </a:gs>
                <a:gs pos="55000">
                  <a:sysClr val="window" lastClr="FFFFFF">
                    <a:lumMod val="95000"/>
                  </a:sysClr>
                </a:gs>
                <a:gs pos="100000">
                  <a:sysClr val="window" lastClr="FFFFFF">
                    <a:lumMod val="65000"/>
                  </a:sysClr>
                </a:gs>
              </a:gsLst>
              <a:lin ang="8100000" scaled="0"/>
            </a:gradFill>
            <a:ln w="25400" cap="flat" cmpd="sng" algn="ctr">
              <a:noFill/>
              <a:prstDash val="solid"/>
            </a:ln>
            <a:effectLst/>
          </p:spPr>
          <p:txBody>
            <a:bodyPr rtlCol="0" anchor="ctr"/>
            <a:lstStyle/>
            <a:p>
              <a:pPr algn="ctr">
                <a:defRPr/>
              </a:pPr>
              <a:endParaRPr lang="zh-CN" altLang="en-US" sz="2500" kern="0" dirty="0">
                <a:solidFill>
                  <a:sysClr val="windowText" lastClr="000000"/>
                </a:solidFill>
                <a:latin typeface="Times New Roman" panose="02020603050405020304" pitchFamily="18" charset="0"/>
                <a:ea typeface="微软雅黑" panose="020B0503020204020204" pitchFamily="34" charset="-122"/>
                <a:cs typeface="+mn-ea"/>
                <a:sym typeface="+mn-lt"/>
              </a:endParaRPr>
            </a:p>
          </p:txBody>
        </p:sp>
        <p:sp>
          <p:nvSpPr>
            <p:cNvPr id="148" name="椭圆 147"/>
            <p:cNvSpPr/>
            <p:nvPr/>
          </p:nvSpPr>
          <p:spPr>
            <a:xfrm>
              <a:off x="392112" y="760412"/>
              <a:ext cx="3825874" cy="3825874"/>
            </a:xfrm>
            <a:prstGeom prst="ellipse">
              <a:avLst/>
            </a:prstGeom>
            <a:gradFill>
              <a:gsLst>
                <a:gs pos="0">
                  <a:sysClr val="window" lastClr="FFFFFF"/>
                </a:gs>
                <a:gs pos="51000">
                  <a:sysClr val="window" lastClr="FFFFFF">
                    <a:lumMod val="95000"/>
                  </a:sysClr>
                </a:gs>
                <a:gs pos="100000">
                  <a:sysClr val="window" lastClr="FFFFFF">
                    <a:lumMod val="75000"/>
                  </a:sysClr>
                </a:gs>
              </a:gsLst>
              <a:lin ang="18900000" scaled="0"/>
            </a:gradFill>
            <a:ln w="25400" cap="flat" cmpd="sng" algn="ctr">
              <a:noFill/>
              <a:prstDash val="solid"/>
            </a:ln>
            <a:effectLst/>
          </p:spPr>
          <p:txBody>
            <a:bodyPr rtlCol="0" anchor="ctr"/>
            <a:lstStyle/>
            <a:p>
              <a:pPr algn="ctr">
                <a:defRPr/>
              </a:pPr>
              <a:r>
                <a:rPr lang="en-US" altLang="zh-CN" sz="2500" kern="0">
                  <a:solidFill>
                    <a:sysClr val="window" lastClr="FFFFFF"/>
                  </a:solidFill>
                  <a:latin typeface="Times New Roman" panose="02020603050405020304" pitchFamily="18" charset="0"/>
                  <a:ea typeface="微软雅黑" panose="020B0503020204020204" pitchFamily="34" charset="-122"/>
                  <a:cs typeface="+mn-ea"/>
                  <a:sym typeface="+mn-lt"/>
                </a:rPr>
                <a:t> </a:t>
              </a:r>
              <a:endParaRPr lang="zh-CN" altLang="en-US" sz="2500" kern="0" dirty="0">
                <a:solidFill>
                  <a:sysClr val="window" lastClr="FFFFFF"/>
                </a:solidFill>
                <a:latin typeface="Times New Roman" panose="02020603050405020304" pitchFamily="18" charset="0"/>
                <a:ea typeface="微软雅黑" panose="020B0503020204020204" pitchFamily="34" charset="-122"/>
                <a:cs typeface="+mn-ea"/>
                <a:sym typeface="+mn-lt"/>
              </a:endParaRPr>
            </a:p>
          </p:txBody>
        </p:sp>
      </p:grpSp>
      <p:grpSp>
        <p:nvGrpSpPr>
          <p:cNvPr id="10" name="组合 148"/>
          <p:cNvGrpSpPr/>
          <p:nvPr/>
        </p:nvGrpSpPr>
        <p:grpSpPr>
          <a:xfrm>
            <a:off x="4421216" y="4325145"/>
            <a:ext cx="223041" cy="223080"/>
            <a:chOff x="304800" y="673100"/>
            <a:chExt cx="4000500" cy="4000500"/>
          </a:xfrm>
          <a:effectLst>
            <a:outerShdw blurRad="444500" dist="254000" dir="8100000" algn="tr" rotWithShape="0">
              <a:prstClr val="black">
                <a:alpha val="50000"/>
              </a:prstClr>
            </a:outerShdw>
          </a:effectLst>
        </p:grpSpPr>
        <p:sp>
          <p:nvSpPr>
            <p:cNvPr id="150" name="同心圆 149"/>
            <p:cNvSpPr/>
            <p:nvPr/>
          </p:nvSpPr>
          <p:spPr>
            <a:xfrm>
              <a:off x="304800" y="673100"/>
              <a:ext cx="4000500" cy="4000500"/>
            </a:xfrm>
            <a:prstGeom prst="donut">
              <a:avLst>
                <a:gd name="adj" fmla="val 4879"/>
              </a:avLst>
            </a:prstGeom>
            <a:gradFill>
              <a:gsLst>
                <a:gs pos="0">
                  <a:sysClr val="window" lastClr="FFFFFF"/>
                </a:gs>
                <a:gs pos="55000">
                  <a:sysClr val="window" lastClr="FFFFFF">
                    <a:lumMod val="95000"/>
                  </a:sysClr>
                </a:gs>
                <a:gs pos="100000">
                  <a:sysClr val="window" lastClr="FFFFFF">
                    <a:lumMod val="65000"/>
                  </a:sysClr>
                </a:gs>
              </a:gsLst>
              <a:lin ang="8100000" scaled="0"/>
            </a:gradFill>
            <a:ln w="25400" cap="flat" cmpd="sng" algn="ctr">
              <a:noFill/>
              <a:prstDash val="solid"/>
            </a:ln>
            <a:effectLst/>
          </p:spPr>
          <p:txBody>
            <a:bodyPr rtlCol="0" anchor="ctr"/>
            <a:lstStyle/>
            <a:p>
              <a:pPr algn="ctr">
                <a:defRPr/>
              </a:pPr>
              <a:endParaRPr lang="zh-CN" altLang="en-US" sz="2500" kern="0" dirty="0">
                <a:solidFill>
                  <a:sysClr val="windowText" lastClr="000000"/>
                </a:solidFill>
                <a:latin typeface="Times New Roman" panose="02020603050405020304" pitchFamily="18" charset="0"/>
                <a:ea typeface="微软雅黑" panose="020B0503020204020204" pitchFamily="34" charset="-122"/>
                <a:cs typeface="+mn-ea"/>
                <a:sym typeface="+mn-lt"/>
              </a:endParaRPr>
            </a:p>
          </p:txBody>
        </p:sp>
        <p:sp>
          <p:nvSpPr>
            <p:cNvPr id="151" name="椭圆 150"/>
            <p:cNvSpPr/>
            <p:nvPr/>
          </p:nvSpPr>
          <p:spPr>
            <a:xfrm>
              <a:off x="392112" y="760412"/>
              <a:ext cx="3825874" cy="3825874"/>
            </a:xfrm>
            <a:prstGeom prst="ellipse">
              <a:avLst/>
            </a:prstGeom>
            <a:solidFill>
              <a:srgbClr val="123E61"/>
            </a:solidFill>
            <a:ln w="25400" cap="flat" cmpd="sng" algn="ctr">
              <a:noFill/>
              <a:prstDash val="solid"/>
            </a:ln>
            <a:effectLst/>
          </p:spPr>
          <p:txBody>
            <a:bodyPr rtlCol="0" anchor="ctr"/>
            <a:lstStyle/>
            <a:p>
              <a:pPr algn="ctr">
                <a:defRPr/>
              </a:pPr>
              <a:r>
                <a:rPr lang="en-US" altLang="zh-CN" sz="2500" kern="0">
                  <a:solidFill>
                    <a:sysClr val="windowText" lastClr="000000"/>
                  </a:solidFill>
                  <a:latin typeface="Times New Roman" panose="02020603050405020304" pitchFamily="18" charset="0"/>
                  <a:ea typeface="微软雅黑" panose="020B0503020204020204" pitchFamily="34" charset="-122"/>
                  <a:cs typeface="+mn-ea"/>
                  <a:sym typeface="+mn-lt"/>
                </a:rPr>
                <a:t> </a:t>
              </a:r>
              <a:endParaRPr lang="zh-CN" altLang="en-US" sz="2500" kern="0" dirty="0">
                <a:solidFill>
                  <a:sysClr val="windowText" lastClr="000000"/>
                </a:solidFill>
                <a:latin typeface="Times New Roman" panose="02020603050405020304" pitchFamily="18" charset="0"/>
                <a:ea typeface="微软雅黑" panose="020B0503020204020204" pitchFamily="34" charset="-122"/>
                <a:cs typeface="+mn-ea"/>
                <a:sym typeface="+mn-lt"/>
              </a:endParaRPr>
            </a:p>
          </p:txBody>
        </p:sp>
      </p:grpSp>
      <p:grpSp>
        <p:nvGrpSpPr>
          <p:cNvPr id="11" name="组合 151"/>
          <p:cNvGrpSpPr/>
          <p:nvPr/>
        </p:nvGrpSpPr>
        <p:grpSpPr>
          <a:xfrm>
            <a:off x="1944725" y="4706147"/>
            <a:ext cx="962576" cy="962743"/>
            <a:chOff x="304800" y="673100"/>
            <a:chExt cx="4000500" cy="4000500"/>
          </a:xfrm>
          <a:effectLst>
            <a:outerShdw blurRad="444500" dist="254000" dir="8100000" algn="tr" rotWithShape="0">
              <a:prstClr val="black">
                <a:alpha val="50000"/>
              </a:prstClr>
            </a:outerShdw>
          </a:effectLst>
        </p:grpSpPr>
        <p:sp>
          <p:nvSpPr>
            <p:cNvPr id="153" name="同心圆 152"/>
            <p:cNvSpPr/>
            <p:nvPr/>
          </p:nvSpPr>
          <p:spPr>
            <a:xfrm>
              <a:off x="304800" y="673100"/>
              <a:ext cx="4000500" cy="4000500"/>
            </a:xfrm>
            <a:prstGeom prst="donut">
              <a:avLst>
                <a:gd name="adj" fmla="val 4879"/>
              </a:avLst>
            </a:prstGeom>
            <a:gradFill>
              <a:gsLst>
                <a:gs pos="0">
                  <a:sysClr val="window" lastClr="FFFFFF"/>
                </a:gs>
                <a:gs pos="55000">
                  <a:sysClr val="window" lastClr="FFFFFF">
                    <a:lumMod val="95000"/>
                  </a:sysClr>
                </a:gs>
                <a:gs pos="100000">
                  <a:sysClr val="window" lastClr="FFFFFF">
                    <a:lumMod val="65000"/>
                  </a:sysClr>
                </a:gs>
              </a:gsLst>
              <a:lin ang="8100000" scaled="0"/>
            </a:gradFill>
            <a:ln w="25400" cap="flat" cmpd="sng" algn="ctr">
              <a:noFill/>
              <a:prstDash val="solid"/>
            </a:ln>
            <a:effectLst/>
          </p:spPr>
          <p:txBody>
            <a:bodyPr rtlCol="0" anchor="ctr"/>
            <a:lstStyle/>
            <a:p>
              <a:pPr algn="ctr">
                <a:defRPr/>
              </a:pPr>
              <a:endParaRPr lang="zh-CN" altLang="en-US" sz="2500" kern="0" dirty="0">
                <a:solidFill>
                  <a:sysClr val="windowText" lastClr="000000"/>
                </a:solidFill>
                <a:latin typeface="Times New Roman" panose="02020603050405020304" pitchFamily="18" charset="0"/>
                <a:ea typeface="微软雅黑" panose="020B0503020204020204" pitchFamily="34" charset="-122"/>
                <a:cs typeface="+mn-ea"/>
                <a:sym typeface="+mn-lt"/>
              </a:endParaRPr>
            </a:p>
          </p:txBody>
        </p:sp>
        <p:sp>
          <p:nvSpPr>
            <p:cNvPr id="154" name="椭圆 153"/>
            <p:cNvSpPr/>
            <p:nvPr/>
          </p:nvSpPr>
          <p:spPr>
            <a:xfrm>
              <a:off x="392112" y="760412"/>
              <a:ext cx="3825873" cy="3825873"/>
            </a:xfrm>
            <a:prstGeom prst="ellipse">
              <a:avLst/>
            </a:prstGeom>
            <a:gradFill>
              <a:gsLst>
                <a:gs pos="0">
                  <a:sysClr val="window" lastClr="FFFFFF"/>
                </a:gs>
                <a:gs pos="51000">
                  <a:sysClr val="window" lastClr="FFFFFF">
                    <a:lumMod val="95000"/>
                  </a:sysClr>
                </a:gs>
                <a:gs pos="100000">
                  <a:sysClr val="window" lastClr="FFFFFF">
                    <a:lumMod val="75000"/>
                  </a:sysClr>
                </a:gs>
              </a:gsLst>
              <a:lin ang="18900000" scaled="0"/>
            </a:gradFill>
            <a:ln w="25400" cap="flat" cmpd="sng" algn="ctr">
              <a:noFill/>
              <a:prstDash val="solid"/>
            </a:ln>
            <a:effectLst/>
          </p:spPr>
          <p:txBody>
            <a:bodyPr rtlCol="0" anchor="ctr"/>
            <a:lstStyle/>
            <a:p>
              <a:pPr algn="ctr">
                <a:defRPr/>
              </a:pPr>
              <a:r>
                <a:rPr lang="en-US" altLang="zh-CN" sz="2500" kern="0">
                  <a:solidFill>
                    <a:sysClr val="window" lastClr="FFFFFF"/>
                  </a:solidFill>
                  <a:latin typeface="Times New Roman" panose="02020603050405020304" pitchFamily="18" charset="0"/>
                  <a:ea typeface="微软雅黑" panose="020B0503020204020204" pitchFamily="34" charset="-122"/>
                  <a:cs typeface="+mn-ea"/>
                  <a:sym typeface="+mn-lt"/>
                </a:rPr>
                <a:t> </a:t>
              </a:r>
              <a:endParaRPr lang="zh-CN" altLang="en-US" sz="2500" kern="0" dirty="0">
                <a:solidFill>
                  <a:sysClr val="window" lastClr="FFFFFF"/>
                </a:solidFill>
                <a:latin typeface="Times New Roman" panose="02020603050405020304" pitchFamily="18" charset="0"/>
                <a:ea typeface="微软雅黑" panose="020B0503020204020204" pitchFamily="34" charset="-122"/>
                <a:cs typeface="+mn-ea"/>
                <a:sym typeface="+mn-lt"/>
              </a:endParaRPr>
            </a:p>
          </p:txBody>
        </p:sp>
      </p:grpSp>
      <p:grpSp>
        <p:nvGrpSpPr>
          <p:cNvPr id="12" name="组合 154"/>
          <p:cNvGrpSpPr/>
          <p:nvPr/>
        </p:nvGrpSpPr>
        <p:grpSpPr>
          <a:xfrm>
            <a:off x="1276781" y="4606645"/>
            <a:ext cx="520102" cy="520192"/>
            <a:chOff x="304800" y="673100"/>
            <a:chExt cx="4000500" cy="4000500"/>
          </a:xfrm>
          <a:effectLst>
            <a:outerShdw blurRad="444500" dist="254000" dir="8100000" algn="tr" rotWithShape="0">
              <a:prstClr val="black">
                <a:alpha val="50000"/>
              </a:prstClr>
            </a:outerShdw>
          </a:effectLst>
        </p:grpSpPr>
        <p:sp>
          <p:nvSpPr>
            <p:cNvPr id="156" name="同心圆 155"/>
            <p:cNvSpPr/>
            <p:nvPr/>
          </p:nvSpPr>
          <p:spPr>
            <a:xfrm>
              <a:off x="304800" y="673100"/>
              <a:ext cx="4000500" cy="4000500"/>
            </a:xfrm>
            <a:prstGeom prst="donut">
              <a:avLst>
                <a:gd name="adj" fmla="val 4879"/>
              </a:avLst>
            </a:prstGeom>
            <a:gradFill>
              <a:gsLst>
                <a:gs pos="0">
                  <a:sysClr val="window" lastClr="FFFFFF"/>
                </a:gs>
                <a:gs pos="55000">
                  <a:sysClr val="window" lastClr="FFFFFF">
                    <a:lumMod val="95000"/>
                  </a:sysClr>
                </a:gs>
                <a:gs pos="100000">
                  <a:sysClr val="window" lastClr="FFFFFF">
                    <a:lumMod val="65000"/>
                  </a:sysClr>
                </a:gs>
              </a:gsLst>
              <a:lin ang="8100000" scaled="0"/>
            </a:gradFill>
            <a:ln w="25400" cap="flat" cmpd="sng" algn="ctr">
              <a:noFill/>
              <a:prstDash val="solid"/>
            </a:ln>
            <a:effectLst/>
          </p:spPr>
          <p:txBody>
            <a:bodyPr rtlCol="0" anchor="ctr"/>
            <a:lstStyle/>
            <a:p>
              <a:pPr algn="ctr">
                <a:defRPr/>
              </a:pPr>
              <a:endParaRPr lang="zh-CN" altLang="en-US" sz="2500" kern="0" dirty="0">
                <a:solidFill>
                  <a:sysClr val="windowText" lastClr="000000"/>
                </a:solidFill>
                <a:latin typeface="Times New Roman" panose="02020603050405020304" pitchFamily="18" charset="0"/>
                <a:ea typeface="微软雅黑" panose="020B0503020204020204" pitchFamily="34" charset="-122"/>
                <a:cs typeface="+mn-ea"/>
                <a:sym typeface="+mn-lt"/>
              </a:endParaRPr>
            </a:p>
          </p:txBody>
        </p:sp>
        <p:sp>
          <p:nvSpPr>
            <p:cNvPr id="157" name="椭圆 156"/>
            <p:cNvSpPr/>
            <p:nvPr/>
          </p:nvSpPr>
          <p:spPr>
            <a:xfrm>
              <a:off x="392112" y="760412"/>
              <a:ext cx="3825874" cy="3825874"/>
            </a:xfrm>
            <a:prstGeom prst="ellipse">
              <a:avLst/>
            </a:prstGeom>
            <a:solidFill>
              <a:srgbClr val="123E61"/>
            </a:solidFill>
            <a:ln w="25400" cap="flat" cmpd="sng" algn="ctr">
              <a:noFill/>
              <a:prstDash val="solid"/>
            </a:ln>
            <a:effectLst/>
          </p:spPr>
          <p:txBody>
            <a:bodyPr rtlCol="0" anchor="ctr"/>
            <a:lstStyle/>
            <a:p>
              <a:pPr algn="ctr">
                <a:defRPr/>
              </a:pPr>
              <a:r>
                <a:rPr lang="en-US" altLang="zh-CN" sz="2500" kern="0">
                  <a:solidFill>
                    <a:sysClr val="windowText" lastClr="000000"/>
                  </a:solidFill>
                  <a:latin typeface="Times New Roman" panose="02020603050405020304" pitchFamily="18" charset="0"/>
                  <a:ea typeface="微软雅黑" panose="020B0503020204020204" pitchFamily="34" charset="-122"/>
                  <a:cs typeface="+mn-ea"/>
                  <a:sym typeface="+mn-lt"/>
                </a:rPr>
                <a:t> </a:t>
              </a:r>
              <a:endParaRPr lang="zh-CN" altLang="en-US" sz="2500" kern="0" dirty="0">
                <a:solidFill>
                  <a:sysClr val="windowText" lastClr="000000"/>
                </a:solidFill>
                <a:latin typeface="Times New Roman" panose="02020603050405020304" pitchFamily="18" charset="0"/>
                <a:ea typeface="微软雅黑" panose="020B0503020204020204" pitchFamily="34" charset="-122"/>
                <a:cs typeface="+mn-ea"/>
                <a:sym typeface="+mn-lt"/>
              </a:endParaRPr>
            </a:p>
          </p:txBody>
        </p:sp>
      </p:grpSp>
      <p:grpSp>
        <p:nvGrpSpPr>
          <p:cNvPr id="13" name="组合 157"/>
          <p:cNvGrpSpPr/>
          <p:nvPr/>
        </p:nvGrpSpPr>
        <p:grpSpPr>
          <a:xfrm>
            <a:off x="292665" y="4921762"/>
            <a:ext cx="316822" cy="316877"/>
            <a:chOff x="304800" y="673100"/>
            <a:chExt cx="4000500" cy="4000500"/>
          </a:xfrm>
          <a:effectLst>
            <a:outerShdw blurRad="444500" dist="254000" dir="8100000" algn="tr" rotWithShape="0">
              <a:prstClr val="black">
                <a:alpha val="50000"/>
              </a:prstClr>
            </a:outerShdw>
          </a:effectLst>
        </p:grpSpPr>
        <p:sp>
          <p:nvSpPr>
            <p:cNvPr id="159" name="同心圆 158"/>
            <p:cNvSpPr/>
            <p:nvPr/>
          </p:nvSpPr>
          <p:spPr>
            <a:xfrm>
              <a:off x="304800" y="673100"/>
              <a:ext cx="4000500" cy="4000500"/>
            </a:xfrm>
            <a:prstGeom prst="donut">
              <a:avLst>
                <a:gd name="adj" fmla="val 4879"/>
              </a:avLst>
            </a:prstGeom>
            <a:gradFill>
              <a:gsLst>
                <a:gs pos="0">
                  <a:sysClr val="window" lastClr="FFFFFF"/>
                </a:gs>
                <a:gs pos="55000">
                  <a:sysClr val="window" lastClr="FFFFFF">
                    <a:lumMod val="95000"/>
                  </a:sysClr>
                </a:gs>
                <a:gs pos="100000">
                  <a:sysClr val="window" lastClr="FFFFFF">
                    <a:lumMod val="65000"/>
                  </a:sysClr>
                </a:gs>
              </a:gsLst>
              <a:lin ang="8100000" scaled="0"/>
            </a:gradFill>
            <a:ln w="25400" cap="flat" cmpd="sng" algn="ctr">
              <a:noFill/>
              <a:prstDash val="solid"/>
            </a:ln>
            <a:effectLst/>
          </p:spPr>
          <p:txBody>
            <a:bodyPr rtlCol="0" anchor="ctr"/>
            <a:lstStyle/>
            <a:p>
              <a:pPr algn="ctr">
                <a:defRPr/>
              </a:pPr>
              <a:endParaRPr lang="zh-CN" altLang="en-US" sz="2500" kern="0" dirty="0">
                <a:solidFill>
                  <a:sysClr val="windowText" lastClr="000000"/>
                </a:solidFill>
                <a:latin typeface="Times New Roman" panose="02020603050405020304" pitchFamily="18" charset="0"/>
                <a:ea typeface="微软雅黑" panose="020B0503020204020204" pitchFamily="34" charset="-122"/>
                <a:cs typeface="+mn-ea"/>
                <a:sym typeface="+mn-lt"/>
              </a:endParaRPr>
            </a:p>
          </p:txBody>
        </p:sp>
        <p:sp>
          <p:nvSpPr>
            <p:cNvPr id="160" name="椭圆 159"/>
            <p:cNvSpPr/>
            <p:nvPr/>
          </p:nvSpPr>
          <p:spPr>
            <a:xfrm>
              <a:off x="392112" y="760412"/>
              <a:ext cx="3825874" cy="3825874"/>
            </a:xfrm>
            <a:prstGeom prst="ellipse">
              <a:avLst/>
            </a:prstGeom>
            <a:gradFill>
              <a:gsLst>
                <a:gs pos="0">
                  <a:sysClr val="window" lastClr="FFFFFF"/>
                </a:gs>
                <a:gs pos="51000">
                  <a:sysClr val="window" lastClr="FFFFFF">
                    <a:lumMod val="95000"/>
                  </a:sysClr>
                </a:gs>
                <a:gs pos="100000">
                  <a:sysClr val="window" lastClr="FFFFFF">
                    <a:lumMod val="75000"/>
                  </a:sysClr>
                </a:gs>
              </a:gsLst>
              <a:lin ang="18900000" scaled="0"/>
            </a:gradFill>
            <a:ln w="25400" cap="flat" cmpd="sng" algn="ctr">
              <a:noFill/>
              <a:prstDash val="solid"/>
            </a:ln>
            <a:effectLst/>
          </p:spPr>
          <p:txBody>
            <a:bodyPr rtlCol="0" anchor="ctr"/>
            <a:lstStyle/>
            <a:p>
              <a:pPr algn="ctr">
                <a:defRPr/>
              </a:pPr>
              <a:r>
                <a:rPr lang="en-US" altLang="zh-CN" sz="2500" kern="0">
                  <a:solidFill>
                    <a:sysClr val="windowText" lastClr="000000"/>
                  </a:solidFill>
                  <a:latin typeface="Times New Roman" panose="02020603050405020304" pitchFamily="18" charset="0"/>
                  <a:ea typeface="微软雅黑" panose="020B0503020204020204" pitchFamily="34" charset="-122"/>
                  <a:cs typeface="+mn-ea"/>
                  <a:sym typeface="+mn-lt"/>
                </a:rPr>
                <a:t> </a:t>
              </a:r>
              <a:endParaRPr lang="zh-CN" altLang="en-US" sz="2500" kern="0" dirty="0">
                <a:solidFill>
                  <a:sysClr val="windowText" lastClr="000000"/>
                </a:solidFill>
                <a:latin typeface="Times New Roman" panose="02020603050405020304" pitchFamily="18" charset="0"/>
                <a:ea typeface="微软雅黑" panose="020B0503020204020204" pitchFamily="34" charset="-122"/>
                <a:cs typeface="+mn-ea"/>
                <a:sym typeface="+mn-lt"/>
              </a:endParaRPr>
            </a:p>
          </p:txBody>
        </p:sp>
      </p:grpSp>
      <p:grpSp>
        <p:nvGrpSpPr>
          <p:cNvPr id="14" name="组合 160"/>
          <p:cNvGrpSpPr/>
          <p:nvPr/>
        </p:nvGrpSpPr>
        <p:grpSpPr>
          <a:xfrm>
            <a:off x="118731" y="4738452"/>
            <a:ext cx="158410" cy="158438"/>
            <a:chOff x="304800" y="673100"/>
            <a:chExt cx="4000500" cy="4000500"/>
          </a:xfrm>
          <a:effectLst>
            <a:outerShdw blurRad="444500" dist="254000" dir="8100000" algn="tr" rotWithShape="0">
              <a:prstClr val="black">
                <a:alpha val="50000"/>
              </a:prstClr>
            </a:outerShdw>
          </a:effectLst>
        </p:grpSpPr>
        <p:sp>
          <p:nvSpPr>
            <p:cNvPr id="162" name="同心圆 161"/>
            <p:cNvSpPr/>
            <p:nvPr/>
          </p:nvSpPr>
          <p:spPr>
            <a:xfrm>
              <a:off x="304800" y="673100"/>
              <a:ext cx="4000500" cy="4000500"/>
            </a:xfrm>
            <a:prstGeom prst="donut">
              <a:avLst>
                <a:gd name="adj" fmla="val 4879"/>
              </a:avLst>
            </a:prstGeom>
            <a:gradFill>
              <a:gsLst>
                <a:gs pos="0">
                  <a:sysClr val="window" lastClr="FFFFFF"/>
                </a:gs>
                <a:gs pos="55000">
                  <a:sysClr val="window" lastClr="FFFFFF">
                    <a:lumMod val="95000"/>
                  </a:sysClr>
                </a:gs>
                <a:gs pos="100000">
                  <a:sysClr val="window" lastClr="FFFFFF">
                    <a:lumMod val="65000"/>
                  </a:sysClr>
                </a:gs>
              </a:gsLst>
              <a:lin ang="8100000" scaled="0"/>
            </a:gradFill>
            <a:ln w="25400" cap="flat" cmpd="sng" algn="ctr">
              <a:noFill/>
              <a:prstDash val="solid"/>
            </a:ln>
            <a:effectLst/>
          </p:spPr>
          <p:txBody>
            <a:bodyPr rtlCol="0" anchor="ctr"/>
            <a:lstStyle/>
            <a:p>
              <a:pPr algn="ctr">
                <a:defRPr/>
              </a:pPr>
              <a:endParaRPr lang="zh-CN" altLang="en-US" sz="2500" kern="0" dirty="0">
                <a:solidFill>
                  <a:sysClr val="windowText" lastClr="000000"/>
                </a:solidFill>
                <a:latin typeface="Times New Roman" panose="02020603050405020304" pitchFamily="18" charset="0"/>
                <a:ea typeface="微软雅黑" panose="020B0503020204020204" pitchFamily="34" charset="-122"/>
                <a:cs typeface="+mn-ea"/>
                <a:sym typeface="+mn-lt"/>
              </a:endParaRPr>
            </a:p>
          </p:txBody>
        </p:sp>
        <p:sp>
          <p:nvSpPr>
            <p:cNvPr id="163" name="椭圆 162"/>
            <p:cNvSpPr/>
            <p:nvPr/>
          </p:nvSpPr>
          <p:spPr>
            <a:xfrm>
              <a:off x="392112" y="760412"/>
              <a:ext cx="3825874" cy="3825874"/>
            </a:xfrm>
            <a:prstGeom prst="ellipse">
              <a:avLst/>
            </a:prstGeom>
            <a:gradFill>
              <a:gsLst>
                <a:gs pos="0">
                  <a:sysClr val="window" lastClr="FFFFFF"/>
                </a:gs>
                <a:gs pos="51000">
                  <a:sysClr val="window" lastClr="FFFFFF">
                    <a:lumMod val="95000"/>
                  </a:sysClr>
                </a:gs>
                <a:gs pos="100000">
                  <a:sysClr val="window" lastClr="FFFFFF">
                    <a:lumMod val="75000"/>
                  </a:sysClr>
                </a:gs>
              </a:gsLst>
              <a:lin ang="18900000" scaled="0"/>
            </a:gradFill>
            <a:ln w="25400" cap="flat" cmpd="sng" algn="ctr">
              <a:noFill/>
              <a:prstDash val="solid"/>
            </a:ln>
            <a:effectLst/>
          </p:spPr>
          <p:txBody>
            <a:bodyPr rtlCol="0" anchor="ctr"/>
            <a:lstStyle/>
            <a:p>
              <a:pPr algn="ctr">
                <a:defRPr/>
              </a:pPr>
              <a:r>
                <a:rPr lang="en-US" altLang="zh-CN" sz="2500" kern="0">
                  <a:solidFill>
                    <a:sysClr val="windowText" lastClr="000000"/>
                  </a:solidFill>
                  <a:latin typeface="Times New Roman" panose="02020603050405020304" pitchFamily="18" charset="0"/>
                  <a:ea typeface="微软雅黑" panose="020B0503020204020204" pitchFamily="34" charset="-122"/>
                  <a:cs typeface="+mn-ea"/>
                  <a:sym typeface="+mn-lt"/>
                </a:rPr>
                <a:t> </a:t>
              </a:r>
              <a:endParaRPr lang="zh-CN" altLang="en-US" sz="2500" kern="0" dirty="0">
                <a:solidFill>
                  <a:sysClr val="windowText" lastClr="000000"/>
                </a:solidFill>
                <a:latin typeface="Times New Roman" panose="02020603050405020304" pitchFamily="18" charset="0"/>
                <a:ea typeface="微软雅黑" panose="020B0503020204020204" pitchFamily="34" charset="-122"/>
                <a:cs typeface="+mn-ea"/>
                <a:sym typeface="+mn-lt"/>
              </a:endParaRPr>
            </a:p>
          </p:txBody>
        </p:sp>
      </p:grpSp>
      <p:sp>
        <p:nvSpPr>
          <p:cNvPr id="19" name="Rectangle 2"/>
          <p:cNvSpPr>
            <a:spLocks noChangeArrowheads="1"/>
          </p:cNvSpPr>
          <p:nvPr/>
        </p:nvSpPr>
        <p:spPr bwMode="auto">
          <a:xfrm flipV="1">
            <a:off x="948165" y="322855"/>
            <a:ext cx="14401600" cy="36946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pAutoFit/>
          </a:bodyPr>
          <a:lstStyle/>
          <a:p>
            <a:endParaRPr lang="en-US">
              <a:solidFill>
                <a:prstClr val="black"/>
              </a:solidFill>
              <a:latin typeface="Times New Roman" panose="02020603050405020304" pitchFamily="18" charset="0"/>
            </a:endParaRPr>
          </a:p>
        </p:txBody>
      </p:sp>
      <p:sp>
        <p:nvSpPr>
          <p:cNvPr id="27" name="Rectangle 8"/>
          <p:cNvSpPr>
            <a:spLocks noChangeArrowheads="1"/>
          </p:cNvSpPr>
          <p:nvPr/>
        </p:nvSpPr>
        <p:spPr bwMode="auto">
          <a:xfrm>
            <a:off x="4771355" y="3197269"/>
            <a:ext cx="184731" cy="36946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endParaRPr lang="en-US">
              <a:solidFill>
                <a:prstClr val="black"/>
              </a:solidFill>
              <a:latin typeface="Times New Roman" panose="02020603050405020304" pitchFamily="18" charset="0"/>
            </a:endParaRPr>
          </a:p>
        </p:txBody>
      </p:sp>
      <p:sp>
        <p:nvSpPr>
          <p:cNvPr id="18" name="TextBox 17"/>
          <p:cNvSpPr txBox="1"/>
          <p:nvPr/>
        </p:nvSpPr>
        <p:spPr>
          <a:xfrm>
            <a:off x="-7920" y="2350722"/>
            <a:ext cx="2026111" cy="646107"/>
          </a:xfrm>
          <a:prstGeom prst="rect">
            <a:avLst/>
          </a:prstGeom>
          <a:solidFill>
            <a:schemeClr val="bg1"/>
          </a:solidFill>
        </p:spPr>
        <p:txBody>
          <a:bodyPr wrap="square" rtlCol="0">
            <a:spAutoFit/>
          </a:bodyPr>
          <a:lstStyle/>
          <a:p>
            <a:pPr algn="ctr"/>
            <a:r>
              <a:rPr lang="en-GB" sz="3599" dirty="0" err="1">
                <a:solidFill>
                  <a:prstClr val="black"/>
                </a:solidFill>
                <a:latin typeface="Times New Roman" panose="02020603050405020304" pitchFamily="18" charset="0"/>
                <a:cs typeface="Times New Roman" panose="02020603050405020304" pitchFamily="18" charset="0"/>
              </a:rPr>
              <a:t>Vận</a:t>
            </a:r>
            <a:r>
              <a:rPr lang="en-GB" sz="3599" dirty="0">
                <a:solidFill>
                  <a:prstClr val="black"/>
                </a:solidFill>
                <a:latin typeface="Times New Roman" panose="02020603050405020304" pitchFamily="18" charset="0"/>
                <a:cs typeface="Times New Roman" panose="02020603050405020304" pitchFamily="18" charset="0"/>
              </a:rPr>
              <a:t> </a:t>
            </a:r>
            <a:r>
              <a:rPr lang="en-GB" sz="3599" dirty="0" err="1">
                <a:solidFill>
                  <a:prstClr val="black"/>
                </a:solidFill>
                <a:latin typeface="Times New Roman" panose="02020603050405020304" pitchFamily="18" charset="0"/>
                <a:cs typeface="Times New Roman" panose="02020603050405020304" pitchFamily="18" charset="0"/>
              </a:rPr>
              <a:t>dụng</a:t>
            </a:r>
            <a:endParaRPr lang="en-US" sz="3599" dirty="0">
              <a:solidFill>
                <a:prstClr val="black"/>
              </a:solidFill>
              <a:latin typeface="Times New Roman" panose="02020603050405020304" pitchFamily="18" charset="0"/>
              <a:cs typeface="Times New Roman" panose="02020603050405020304" pitchFamily="18" charset="0"/>
            </a:endParaRPr>
          </a:p>
        </p:txBody>
      </p:sp>
      <p:sp>
        <p:nvSpPr>
          <p:cNvPr id="46" name="Rectangle 45">
            <a:extLst>
              <a:ext uri="{FF2B5EF4-FFF2-40B4-BE49-F238E27FC236}">
                <a16:creationId xmlns:a16="http://schemas.microsoft.com/office/drawing/2014/main" id="{66756EFC-BCB9-45F9-8E2F-7483E7BC29C6}"/>
              </a:ext>
            </a:extLst>
          </p:cNvPr>
          <p:cNvSpPr/>
          <p:nvPr/>
        </p:nvSpPr>
        <p:spPr>
          <a:xfrm>
            <a:off x="2116343" y="1032270"/>
            <a:ext cx="6886569" cy="3711785"/>
          </a:xfrm>
          <a:prstGeom prst="rect">
            <a:avLst/>
          </a:prstGeom>
          <a:solidFill>
            <a:srgbClr val="DDEAD6"/>
          </a:solidFill>
        </p:spPr>
        <p:txBody>
          <a:bodyPr wrap="square">
            <a:spAutoFit/>
          </a:bodyPr>
          <a:lstStyle/>
          <a:p>
            <a:pPr algn="just">
              <a:lnSpc>
                <a:spcPct val="120000"/>
              </a:lnSpc>
              <a:spcBef>
                <a:spcPts val="600"/>
              </a:spcBef>
              <a:tabLst>
                <a:tab pos="723900" algn="l"/>
              </a:tabLst>
            </a:pPr>
            <a:r>
              <a:rPr lang="en-US" sz="2799">
                <a:solidFill>
                  <a:prstClr val="black"/>
                </a:solidFill>
                <a:latin typeface="Times New Roman" panose="02020603050405020304" pitchFamily="18" charset="0"/>
                <a:cs typeface="Times New Roman" panose="02020603050405020304" pitchFamily="18" charset="0"/>
              </a:rPr>
              <a:t>	</a:t>
            </a:r>
            <a:r>
              <a:rPr lang="vi-VN" sz="2800" b="1">
                <a:latin typeface="Times New Roman" panose="02020603050405020304" pitchFamily="18" charset="0"/>
                <a:ea typeface="Times New Roman" panose="02020603050405020304" pitchFamily="18" charset="0"/>
                <a:cs typeface="Times New Roman" panose="02020603050405020304" pitchFamily="18" charset="0"/>
              </a:rPr>
              <a:t>?????</a:t>
            </a:r>
            <a:r>
              <a:rPr lang="vi-VN" sz="2800">
                <a:latin typeface="Times New Roman" panose="02020603050405020304" pitchFamily="18" charset="0"/>
                <a:ea typeface="Times New Roman" panose="02020603050405020304" pitchFamily="18" charset="0"/>
                <a:cs typeface="Times New Roman" panose="02020603050405020304" pitchFamily="18" charset="0"/>
              </a:rPr>
              <a:t>Trong phần mềm mô phỏng, em có thể lắp ráp mạch điện gồm: </a:t>
            </a:r>
            <a:r>
              <a:rPr lang="vi-VN" sz="2800" b="1">
                <a:latin typeface="Times New Roman" panose="02020603050405020304" pitchFamily="18" charset="0"/>
                <a:ea typeface="Times New Roman" panose="02020603050405020304" pitchFamily="18" charset="0"/>
                <a:cs typeface="Times New Roman" panose="02020603050405020304" pitchFamily="18" charset="0"/>
              </a:rPr>
              <a:t>nguồn điện, công tắc, điện trở, ampe kế, vôn kế</a:t>
            </a:r>
            <a:r>
              <a:rPr lang="vi-VN" sz="2800">
                <a:latin typeface="Times New Roman" panose="02020603050405020304" pitchFamily="18" charset="0"/>
                <a:ea typeface="Times New Roman" panose="02020603050405020304" pitchFamily="18" charset="0"/>
                <a:cs typeface="Times New Roman" panose="02020603050405020304" pitchFamily="18" charset="0"/>
              </a:rPr>
              <a:t>. Bằng cách thay đổi trị số của các linh kiện, hãy khám phá quy luật phụ thuộc lẫn nhau giữa điện trở, cường độ dòng điện qua nó và điện áp giữa hai đầu điện trở đó.</a:t>
            </a:r>
            <a:endParaRPr lang="vi-VN" sz="2800">
              <a:latin typeface="Times New Roman" panose="02020603050405020304" pitchFamily="18" charset="0"/>
              <a:ea typeface="Times New Roman" panose="02020603050405020304" pitchFamily="18" charset="0"/>
            </a:endParaRPr>
          </a:p>
        </p:txBody>
      </p:sp>
      <p:grpSp>
        <p:nvGrpSpPr>
          <p:cNvPr id="48" name="组合 7">
            <a:extLst>
              <a:ext uri="{FF2B5EF4-FFF2-40B4-BE49-F238E27FC236}">
                <a16:creationId xmlns:a16="http://schemas.microsoft.com/office/drawing/2014/main" id="{C6B885FE-B071-41CB-8583-2A8FD14BF303}"/>
              </a:ext>
            </a:extLst>
          </p:cNvPr>
          <p:cNvGrpSpPr/>
          <p:nvPr/>
        </p:nvGrpSpPr>
        <p:grpSpPr>
          <a:xfrm>
            <a:off x="197935" y="170985"/>
            <a:ext cx="1249024" cy="1059463"/>
            <a:chOff x="2067317" y="1810431"/>
            <a:chExt cx="2488837" cy="2293259"/>
          </a:xfrm>
          <a:effectLst>
            <a:outerShdw blurRad="139700" dist="63500" dir="2700000" algn="tl" rotWithShape="0">
              <a:prstClr val="black">
                <a:alpha val="40000"/>
              </a:prstClr>
            </a:outerShdw>
          </a:effectLst>
        </p:grpSpPr>
        <p:sp>
          <p:nvSpPr>
            <p:cNvPr id="49" name="圆角矩形 8">
              <a:extLst>
                <a:ext uri="{FF2B5EF4-FFF2-40B4-BE49-F238E27FC236}">
                  <a16:creationId xmlns:a16="http://schemas.microsoft.com/office/drawing/2014/main" id="{2C6401C6-597D-4467-AC51-B425885E9103}"/>
                </a:ext>
              </a:extLst>
            </p:cNvPr>
            <p:cNvSpPr/>
            <p:nvPr/>
          </p:nvSpPr>
          <p:spPr>
            <a:xfrm rot="2700000">
              <a:off x="2262896" y="1810432"/>
              <a:ext cx="2293258" cy="2293258"/>
            </a:xfrm>
            <a:prstGeom prst="roundRect">
              <a:avLst>
                <a:gd name="adj" fmla="val 12083"/>
              </a:avLst>
            </a:prstGeom>
            <a:solidFill>
              <a:srgbClr val="14436A"/>
            </a:solidFill>
            <a:ln w="22225" cap="flat" cmpd="sng" algn="ctr">
              <a:noFill/>
              <a:prstDash val="solid"/>
              <a:miter lim="800000"/>
            </a:ln>
            <a:effectLst/>
          </p:spPr>
          <p:txBody>
            <a:bodyPr rtlCol="0" anchor="ctr"/>
            <a:lstStyle/>
            <a:p>
              <a:pPr algn="ctr">
                <a:defRPr/>
              </a:pPr>
              <a:endParaRPr lang="zh-CN" altLang="en-US" sz="1500" kern="0" dirty="0">
                <a:solidFill>
                  <a:srgbClr val="14436A"/>
                </a:solidFill>
                <a:latin typeface="Times New Roman" panose="02020603050405020304" pitchFamily="18" charset="0"/>
                <a:ea typeface="微软雅黑" panose="020B0503020204020204" pitchFamily="34" charset="-122"/>
                <a:cs typeface="Times New Roman" panose="02020603050405020304" pitchFamily="18" charset="0"/>
                <a:sym typeface="+mn-lt"/>
              </a:endParaRPr>
            </a:p>
          </p:txBody>
        </p:sp>
        <p:sp>
          <p:nvSpPr>
            <p:cNvPr id="51" name="圆角矩形 9">
              <a:extLst>
                <a:ext uri="{FF2B5EF4-FFF2-40B4-BE49-F238E27FC236}">
                  <a16:creationId xmlns:a16="http://schemas.microsoft.com/office/drawing/2014/main" id="{521D945F-741A-4829-9057-B323B087BC9F}"/>
                </a:ext>
              </a:extLst>
            </p:cNvPr>
            <p:cNvSpPr/>
            <p:nvPr/>
          </p:nvSpPr>
          <p:spPr>
            <a:xfrm rot="2700000">
              <a:off x="2067317" y="1810431"/>
              <a:ext cx="2293258" cy="2293258"/>
            </a:xfrm>
            <a:prstGeom prst="roundRect">
              <a:avLst>
                <a:gd name="adj" fmla="val 12083"/>
              </a:avLst>
            </a:prstGeom>
            <a:gradFill>
              <a:gsLst>
                <a:gs pos="0">
                  <a:sysClr val="window" lastClr="FFFFFF"/>
                </a:gs>
                <a:gs pos="100000">
                  <a:sysClr val="window" lastClr="FFFFFF">
                    <a:lumMod val="75000"/>
                  </a:sysClr>
                </a:gs>
              </a:gsLst>
              <a:lin ang="0" scaled="0"/>
            </a:gradFill>
            <a:ln w="22225" cap="flat" cmpd="sng" algn="ctr">
              <a:gradFill>
                <a:gsLst>
                  <a:gs pos="0">
                    <a:sysClr val="window" lastClr="FFFFFF"/>
                  </a:gs>
                  <a:gs pos="100000">
                    <a:sysClr val="window" lastClr="FFFFFF">
                      <a:lumMod val="75000"/>
                    </a:sysClr>
                  </a:gs>
                </a:gsLst>
                <a:lin ang="0" scaled="0"/>
              </a:gradFill>
              <a:prstDash val="solid"/>
              <a:miter lim="800000"/>
            </a:ln>
            <a:effectLst>
              <a:outerShdw blurRad="63500" dist="25400" dir="2700000" algn="tl" rotWithShape="0">
                <a:prstClr val="black">
                  <a:alpha val="40000"/>
                </a:prstClr>
              </a:outerShdw>
            </a:effectLst>
          </p:spPr>
          <p:txBody>
            <a:bodyPr rtlCol="0" anchor="ctr"/>
            <a:lstStyle/>
            <a:p>
              <a:pPr algn="ctr">
                <a:defRPr/>
              </a:pPr>
              <a:r>
                <a:rPr lang="en-US" altLang="zh-CN" sz="1500" kern="0">
                  <a:solidFill>
                    <a:srgbClr val="14436A"/>
                  </a:solidFill>
                  <a:latin typeface="Times New Roman" panose="02020603050405020304" pitchFamily="18" charset="0"/>
                  <a:ea typeface="微软雅黑" panose="020B0503020204020204" pitchFamily="34" charset="-122"/>
                  <a:cs typeface="Times New Roman" panose="02020603050405020304" pitchFamily="18" charset="0"/>
                  <a:sym typeface="+mn-lt"/>
                </a:rPr>
                <a:t> </a:t>
              </a:r>
              <a:endParaRPr lang="zh-CN" altLang="en-US" sz="1500" kern="0" dirty="0">
                <a:solidFill>
                  <a:srgbClr val="14436A"/>
                </a:solidFill>
                <a:latin typeface="Times New Roman" panose="02020603050405020304" pitchFamily="18" charset="0"/>
                <a:ea typeface="微软雅黑" panose="020B0503020204020204" pitchFamily="34" charset="-122"/>
                <a:cs typeface="Times New Roman" panose="02020603050405020304" pitchFamily="18" charset="0"/>
                <a:sym typeface="+mn-lt"/>
              </a:endParaRPr>
            </a:p>
          </p:txBody>
        </p:sp>
      </p:grpSp>
      <p:pic>
        <p:nvPicPr>
          <p:cNvPr id="52" name="Picture 10" descr="Trẻ Em, Mầm Non, Đọc Sách, Học Tập, Cô Bé, Tải hình PNG 342 -  Free.Vector6.com">
            <a:extLst>
              <a:ext uri="{FF2B5EF4-FFF2-40B4-BE49-F238E27FC236}">
                <a16:creationId xmlns:a16="http://schemas.microsoft.com/office/drawing/2014/main" id="{B37D46BF-8994-4567-9EC7-9EFD56D990E3}"/>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202406" y="79965"/>
            <a:ext cx="1174507" cy="11751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5" name="Rectangle 54">
            <a:extLst>
              <a:ext uri="{FF2B5EF4-FFF2-40B4-BE49-F238E27FC236}">
                <a16:creationId xmlns:a16="http://schemas.microsoft.com/office/drawing/2014/main" id="{94025F56-8735-4278-812A-8672B0BF5915}"/>
              </a:ext>
            </a:extLst>
          </p:cNvPr>
          <p:cNvSpPr/>
          <p:nvPr/>
        </p:nvSpPr>
        <p:spPr>
          <a:xfrm>
            <a:off x="1234145" y="382593"/>
            <a:ext cx="7820780" cy="476620"/>
          </a:xfrm>
          <a:prstGeom prst="rect">
            <a:avLst/>
          </a:prstGeom>
        </p:spPr>
        <p:style>
          <a:lnRef idx="1">
            <a:schemeClr val="accent4"/>
          </a:lnRef>
          <a:fillRef idx="2">
            <a:schemeClr val="accent4"/>
          </a:fillRef>
          <a:effectRef idx="1">
            <a:schemeClr val="accent4"/>
          </a:effectRef>
          <a:fontRef idx="minor">
            <a:schemeClr val="dk1"/>
          </a:fontRef>
        </p:style>
        <p:txBody>
          <a:bodyPr rtlCol="0" anchor="ctr"/>
          <a:lstStyle/>
          <a:p>
            <a:pPr algn="ctr">
              <a:lnSpc>
                <a:spcPct val="120000"/>
              </a:lnSpc>
              <a:spcBef>
                <a:spcPts val="600"/>
              </a:spcBef>
            </a:pPr>
            <a:r>
              <a:rPr lang="en-US" sz="2400" b="1">
                <a:latin typeface="Times New Roman" panose="02020603050405020304" pitchFamily="18" charset="0"/>
                <a:ea typeface="Times New Roman" panose="02020603050405020304" pitchFamily="18" charset="0"/>
                <a:cs typeface="Times New Roman" panose="02020603050405020304" pitchFamily="18" charset="0"/>
              </a:rPr>
              <a:t>THỰC HÀNH: KHAI THÁC PHẦN MỀM MÔ PHỎNG</a:t>
            </a:r>
            <a:endParaRPr lang="vi-VN" sz="2400">
              <a:latin typeface="Times New Roman" panose="02020603050405020304" pitchFamily="18" charset="0"/>
              <a:ea typeface="Times New Roman" panose="02020603050405020304" pitchFamily="18" charset="0"/>
            </a:endParaRPr>
          </a:p>
        </p:txBody>
      </p:sp>
    </p:spTree>
    <p:custDataLst>
      <p:tags r:id="rId1"/>
    </p:custDataLst>
    <p:extLst>
      <p:ext uri="{BB962C8B-B14F-4D97-AF65-F5344CB8AC3E}">
        <p14:creationId xmlns:p14="http://schemas.microsoft.com/office/powerpoint/2010/main" val="1262837074"/>
      </p:ext>
    </p:extLst>
  </p:cSld>
  <p:clrMapOvr>
    <a:masterClrMapping/>
  </p:clrMapOvr>
  <p:transition spd="slow">
    <p:comb/>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528"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ppt_w</p:attrName>
                                        </p:attrNameLst>
                                      </p:cBhvr>
                                      <p:tavLst>
                                        <p:tav tm="0">
                                          <p:val>
                                            <p:fltVal val="0"/>
                                          </p:val>
                                        </p:tav>
                                        <p:tav tm="100000">
                                          <p:val>
                                            <p:strVal val="#ppt_w"/>
                                          </p:val>
                                        </p:tav>
                                      </p:tavLst>
                                    </p:anim>
                                    <p:anim calcmode="lin" valueType="num">
                                      <p:cBhvr>
                                        <p:cTn id="8" dur="500" fill="hold"/>
                                        <p:tgtEl>
                                          <p:spTgt spid="2"/>
                                        </p:tgtEl>
                                        <p:attrNameLst>
                                          <p:attrName>ppt_h</p:attrName>
                                        </p:attrNameLst>
                                      </p:cBhvr>
                                      <p:tavLst>
                                        <p:tav tm="0">
                                          <p:val>
                                            <p:fltVal val="0"/>
                                          </p:val>
                                        </p:tav>
                                        <p:tav tm="100000">
                                          <p:val>
                                            <p:strVal val="#ppt_h"/>
                                          </p:val>
                                        </p:tav>
                                      </p:tavLst>
                                    </p:anim>
                                    <p:anim calcmode="lin" valueType="num">
                                      <p:cBhvr>
                                        <p:cTn id="9" dur="500" fill="hold"/>
                                        <p:tgtEl>
                                          <p:spTgt spid="2"/>
                                        </p:tgtEl>
                                        <p:attrNameLst>
                                          <p:attrName>ppt_x</p:attrName>
                                        </p:attrNameLst>
                                      </p:cBhvr>
                                      <p:tavLst>
                                        <p:tav tm="0">
                                          <p:val>
                                            <p:fltVal val="0.5"/>
                                          </p:val>
                                        </p:tav>
                                        <p:tav tm="100000">
                                          <p:val>
                                            <p:strVal val="#ppt_x"/>
                                          </p:val>
                                        </p:tav>
                                      </p:tavLst>
                                    </p:anim>
                                    <p:anim calcmode="lin" valueType="num">
                                      <p:cBhvr>
                                        <p:cTn id="10" dur="500" fill="hold"/>
                                        <p:tgtEl>
                                          <p:spTgt spid="2"/>
                                        </p:tgtEl>
                                        <p:attrNameLst>
                                          <p:attrName>ppt_y</p:attrName>
                                        </p:attrNameLst>
                                      </p:cBhvr>
                                      <p:tavLst>
                                        <p:tav tm="0">
                                          <p:val>
                                            <p:fltVal val="0.5"/>
                                          </p:val>
                                        </p:tav>
                                        <p:tav tm="100000">
                                          <p:val>
                                            <p:strVal val="#ppt_y"/>
                                          </p:val>
                                        </p:tav>
                                      </p:tavLst>
                                    </p:anim>
                                  </p:childTnLst>
                                </p:cTn>
                              </p:par>
                              <p:par>
                                <p:cTn id="11" presetID="23" presetClass="entr" presetSubtype="528" fill="hold" nodeType="withEffect">
                                  <p:stCondLst>
                                    <p:cond delay="300"/>
                                  </p:stCondLst>
                                  <p:childTnLst>
                                    <p:set>
                                      <p:cBhvr>
                                        <p:cTn id="12" dur="1" fill="hold">
                                          <p:stCondLst>
                                            <p:cond delay="0"/>
                                          </p:stCondLst>
                                        </p:cTn>
                                        <p:tgtEl>
                                          <p:spTgt spid="3"/>
                                        </p:tgtEl>
                                        <p:attrNameLst>
                                          <p:attrName>style.visibility</p:attrName>
                                        </p:attrNameLst>
                                      </p:cBhvr>
                                      <p:to>
                                        <p:strVal val="visible"/>
                                      </p:to>
                                    </p:set>
                                    <p:anim calcmode="lin" valueType="num">
                                      <p:cBhvr>
                                        <p:cTn id="13" dur="500" fill="hold"/>
                                        <p:tgtEl>
                                          <p:spTgt spid="3"/>
                                        </p:tgtEl>
                                        <p:attrNameLst>
                                          <p:attrName>ppt_w</p:attrName>
                                        </p:attrNameLst>
                                      </p:cBhvr>
                                      <p:tavLst>
                                        <p:tav tm="0">
                                          <p:val>
                                            <p:fltVal val="0"/>
                                          </p:val>
                                        </p:tav>
                                        <p:tav tm="100000">
                                          <p:val>
                                            <p:strVal val="#ppt_w"/>
                                          </p:val>
                                        </p:tav>
                                      </p:tavLst>
                                    </p:anim>
                                    <p:anim calcmode="lin" valueType="num">
                                      <p:cBhvr>
                                        <p:cTn id="14" dur="500" fill="hold"/>
                                        <p:tgtEl>
                                          <p:spTgt spid="3"/>
                                        </p:tgtEl>
                                        <p:attrNameLst>
                                          <p:attrName>ppt_h</p:attrName>
                                        </p:attrNameLst>
                                      </p:cBhvr>
                                      <p:tavLst>
                                        <p:tav tm="0">
                                          <p:val>
                                            <p:fltVal val="0"/>
                                          </p:val>
                                        </p:tav>
                                        <p:tav tm="100000">
                                          <p:val>
                                            <p:strVal val="#ppt_h"/>
                                          </p:val>
                                        </p:tav>
                                      </p:tavLst>
                                    </p:anim>
                                    <p:anim calcmode="lin" valueType="num">
                                      <p:cBhvr>
                                        <p:cTn id="15" dur="500" fill="hold"/>
                                        <p:tgtEl>
                                          <p:spTgt spid="3"/>
                                        </p:tgtEl>
                                        <p:attrNameLst>
                                          <p:attrName>ppt_x</p:attrName>
                                        </p:attrNameLst>
                                      </p:cBhvr>
                                      <p:tavLst>
                                        <p:tav tm="0">
                                          <p:val>
                                            <p:fltVal val="0.5"/>
                                          </p:val>
                                        </p:tav>
                                        <p:tav tm="100000">
                                          <p:val>
                                            <p:strVal val="#ppt_x"/>
                                          </p:val>
                                        </p:tav>
                                      </p:tavLst>
                                    </p:anim>
                                    <p:anim calcmode="lin" valueType="num">
                                      <p:cBhvr>
                                        <p:cTn id="16" dur="500" fill="hold"/>
                                        <p:tgtEl>
                                          <p:spTgt spid="3"/>
                                        </p:tgtEl>
                                        <p:attrNameLst>
                                          <p:attrName>ppt_y</p:attrName>
                                        </p:attrNameLst>
                                      </p:cBhvr>
                                      <p:tavLst>
                                        <p:tav tm="0">
                                          <p:val>
                                            <p:fltVal val="0.5"/>
                                          </p:val>
                                        </p:tav>
                                        <p:tav tm="100000">
                                          <p:val>
                                            <p:strVal val="#ppt_y"/>
                                          </p:val>
                                        </p:tav>
                                      </p:tavLst>
                                    </p:anim>
                                  </p:childTnLst>
                                </p:cTn>
                              </p:par>
                              <p:par>
                                <p:cTn id="17" presetID="23" presetClass="entr" presetSubtype="528" fill="hold" nodeType="withEffect">
                                  <p:stCondLst>
                                    <p:cond delay="700"/>
                                  </p:stCondLst>
                                  <p:childTnLst>
                                    <p:set>
                                      <p:cBhvr>
                                        <p:cTn id="18" dur="1" fill="hold">
                                          <p:stCondLst>
                                            <p:cond delay="0"/>
                                          </p:stCondLst>
                                        </p:cTn>
                                        <p:tgtEl>
                                          <p:spTgt spid="4"/>
                                        </p:tgtEl>
                                        <p:attrNameLst>
                                          <p:attrName>style.visibility</p:attrName>
                                        </p:attrNameLst>
                                      </p:cBhvr>
                                      <p:to>
                                        <p:strVal val="visible"/>
                                      </p:to>
                                    </p:set>
                                    <p:anim calcmode="lin" valueType="num">
                                      <p:cBhvr>
                                        <p:cTn id="19" dur="500" fill="hold"/>
                                        <p:tgtEl>
                                          <p:spTgt spid="4"/>
                                        </p:tgtEl>
                                        <p:attrNameLst>
                                          <p:attrName>ppt_w</p:attrName>
                                        </p:attrNameLst>
                                      </p:cBhvr>
                                      <p:tavLst>
                                        <p:tav tm="0">
                                          <p:val>
                                            <p:fltVal val="0"/>
                                          </p:val>
                                        </p:tav>
                                        <p:tav tm="100000">
                                          <p:val>
                                            <p:strVal val="#ppt_w"/>
                                          </p:val>
                                        </p:tav>
                                      </p:tavLst>
                                    </p:anim>
                                    <p:anim calcmode="lin" valueType="num">
                                      <p:cBhvr>
                                        <p:cTn id="20" dur="500" fill="hold"/>
                                        <p:tgtEl>
                                          <p:spTgt spid="4"/>
                                        </p:tgtEl>
                                        <p:attrNameLst>
                                          <p:attrName>ppt_h</p:attrName>
                                        </p:attrNameLst>
                                      </p:cBhvr>
                                      <p:tavLst>
                                        <p:tav tm="0">
                                          <p:val>
                                            <p:fltVal val="0"/>
                                          </p:val>
                                        </p:tav>
                                        <p:tav tm="100000">
                                          <p:val>
                                            <p:strVal val="#ppt_h"/>
                                          </p:val>
                                        </p:tav>
                                      </p:tavLst>
                                    </p:anim>
                                    <p:anim calcmode="lin" valueType="num">
                                      <p:cBhvr>
                                        <p:cTn id="21" dur="500" fill="hold"/>
                                        <p:tgtEl>
                                          <p:spTgt spid="4"/>
                                        </p:tgtEl>
                                        <p:attrNameLst>
                                          <p:attrName>ppt_x</p:attrName>
                                        </p:attrNameLst>
                                      </p:cBhvr>
                                      <p:tavLst>
                                        <p:tav tm="0">
                                          <p:val>
                                            <p:fltVal val="0.5"/>
                                          </p:val>
                                        </p:tav>
                                        <p:tav tm="100000">
                                          <p:val>
                                            <p:strVal val="#ppt_x"/>
                                          </p:val>
                                        </p:tav>
                                      </p:tavLst>
                                    </p:anim>
                                    <p:anim calcmode="lin" valueType="num">
                                      <p:cBhvr>
                                        <p:cTn id="22" dur="500" fill="hold"/>
                                        <p:tgtEl>
                                          <p:spTgt spid="4"/>
                                        </p:tgtEl>
                                        <p:attrNameLst>
                                          <p:attrName>ppt_y</p:attrName>
                                        </p:attrNameLst>
                                      </p:cBhvr>
                                      <p:tavLst>
                                        <p:tav tm="0">
                                          <p:val>
                                            <p:fltVal val="0.5"/>
                                          </p:val>
                                        </p:tav>
                                        <p:tav tm="100000">
                                          <p:val>
                                            <p:strVal val="#ppt_y"/>
                                          </p:val>
                                        </p:tav>
                                      </p:tavLst>
                                    </p:anim>
                                  </p:childTnLst>
                                </p:cTn>
                              </p:par>
                              <p:par>
                                <p:cTn id="23" presetID="23" presetClass="entr" presetSubtype="528" fill="hold" nodeType="withEffect">
                                  <p:stCondLst>
                                    <p:cond delay="300"/>
                                  </p:stCondLst>
                                  <p:childTnLst>
                                    <p:set>
                                      <p:cBhvr>
                                        <p:cTn id="24" dur="1" fill="hold">
                                          <p:stCondLst>
                                            <p:cond delay="0"/>
                                          </p:stCondLst>
                                        </p:cTn>
                                        <p:tgtEl>
                                          <p:spTgt spid="5"/>
                                        </p:tgtEl>
                                        <p:attrNameLst>
                                          <p:attrName>style.visibility</p:attrName>
                                        </p:attrNameLst>
                                      </p:cBhvr>
                                      <p:to>
                                        <p:strVal val="visible"/>
                                      </p:to>
                                    </p:set>
                                    <p:anim calcmode="lin" valueType="num">
                                      <p:cBhvr>
                                        <p:cTn id="25" dur="500" fill="hold"/>
                                        <p:tgtEl>
                                          <p:spTgt spid="5"/>
                                        </p:tgtEl>
                                        <p:attrNameLst>
                                          <p:attrName>ppt_w</p:attrName>
                                        </p:attrNameLst>
                                      </p:cBhvr>
                                      <p:tavLst>
                                        <p:tav tm="0">
                                          <p:val>
                                            <p:fltVal val="0"/>
                                          </p:val>
                                        </p:tav>
                                        <p:tav tm="100000">
                                          <p:val>
                                            <p:strVal val="#ppt_w"/>
                                          </p:val>
                                        </p:tav>
                                      </p:tavLst>
                                    </p:anim>
                                    <p:anim calcmode="lin" valueType="num">
                                      <p:cBhvr>
                                        <p:cTn id="26" dur="500" fill="hold"/>
                                        <p:tgtEl>
                                          <p:spTgt spid="5"/>
                                        </p:tgtEl>
                                        <p:attrNameLst>
                                          <p:attrName>ppt_h</p:attrName>
                                        </p:attrNameLst>
                                      </p:cBhvr>
                                      <p:tavLst>
                                        <p:tav tm="0">
                                          <p:val>
                                            <p:fltVal val="0"/>
                                          </p:val>
                                        </p:tav>
                                        <p:tav tm="100000">
                                          <p:val>
                                            <p:strVal val="#ppt_h"/>
                                          </p:val>
                                        </p:tav>
                                      </p:tavLst>
                                    </p:anim>
                                    <p:anim calcmode="lin" valueType="num">
                                      <p:cBhvr>
                                        <p:cTn id="27" dur="500" fill="hold"/>
                                        <p:tgtEl>
                                          <p:spTgt spid="5"/>
                                        </p:tgtEl>
                                        <p:attrNameLst>
                                          <p:attrName>ppt_x</p:attrName>
                                        </p:attrNameLst>
                                      </p:cBhvr>
                                      <p:tavLst>
                                        <p:tav tm="0">
                                          <p:val>
                                            <p:fltVal val="0.5"/>
                                          </p:val>
                                        </p:tav>
                                        <p:tav tm="100000">
                                          <p:val>
                                            <p:strVal val="#ppt_x"/>
                                          </p:val>
                                        </p:tav>
                                      </p:tavLst>
                                    </p:anim>
                                    <p:anim calcmode="lin" valueType="num">
                                      <p:cBhvr>
                                        <p:cTn id="28" dur="500" fill="hold"/>
                                        <p:tgtEl>
                                          <p:spTgt spid="5"/>
                                        </p:tgtEl>
                                        <p:attrNameLst>
                                          <p:attrName>ppt_y</p:attrName>
                                        </p:attrNameLst>
                                      </p:cBhvr>
                                      <p:tavLst>
                                        <p:tav tm="0">
                                          <p:val>
                                            <p:fltVal val="0.5"/>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26" presetClass="entr" presetSubtype="0" fill="hold" grpId="0" nodeType="clickEffect">
                                  <p:stCondLst>
                                    <p:cond delay="0"/>
                                  </p:stCondLst>
                                  <p:childTnLst>
                                    <p:set>
                                      <p:cBhvr>
                                        <p:cTn id="32" dur="1" fill="hold">
                                          <p:stCondLst>
                                            <p:cond delay="0"/>
                                          </p:stCondLst>
                                        </p:cTn>
                                        <p:tgtEl>
                                          <p:spTgt spid="18"/>
                                        </p:tgtEl>
                                        <p:attrNameLst>
                                          <p:attrName>style.visibility</p:attrName>
                                        </p:attrNameLst>
                                      </p:cBhvr>
                                      <p:to>
                                        <p:strVal val="visible"/>
                                      </p:to>
                                    </p:set>
                                    <p:animEffect transition="in" filter="wipe(down)">
                                      <p:cBhvr>
                                        <p:cTn id="33" dur="580">
                                          <p:stCondLst>
                                            <p:cond delay="0"/>
                                          </p:stCondLst>
                                        </p:cTn>
                                        <p:tgtEl>
                                          <p:spTgt spid="18"/>
                                        </p:tgtEl>
                                      </p:cBhvr>
                                    </p:animEffect>
                                    <p:anim calcmode="lin" valueType="num">
                                      <p:cBhvr>
                                        <p:cTn id="34" dur="1822" tmFilter="0,0; 0.14,0.36; 0.43,0.73; 0.71,0.91; 1.0,1.0">
                                          <p:stCondLst>
                                            <p:cond delay="0"/>
                                          </p:stCondLst>
                                        </p:cTn>
                                        <p:tgtEl>
                                          <p:spTgt spid="18"/>
                                        </p:tgtEl>
                                        <p:attrNameLst>
                                          <p:attrName>ppt_x</p:attrName>
                                        </p:attrNameLst>
                                      </p:cBhvr>
                                      <p:tavLst>
                                        <p:tav tm="0">
                                          <p:val>
                                            <p:strVal val="#ppt_x-0.25"/>
                                          </p:val>
                                        </p:tav>
                                        <p:tav tm="100000">
                                          <p:val>
                                            <p:strVal val="#ppt_x"/>
                                          </p:val>
                                        </p:tav>
                                      </p:tavLst>
                                    </p:anim>
                                    <p:anim calcmode="lin" valueType="num">
                                      <p:cBhvr>
                                        <p:cTn id="35" dur="664" tmFilter="0.0,0.0; 0.25,0.07; 0.50,0.2; 0.75,0.467; 1.0,1.0">
                                          <p:stCondLst>
                                            <p:cond delay="0"/>
                                          </p:stCondLst>
                                        </p:cTn>
                                        <p:tgtEl>
                                          <p:spTgt spid="18"/>
                                        </p:tgtEl>
                                        <p:attrNameLst>
                                          <p:attrName>ppt_y</p:attrName>
                                        </p:attrNameLst>
                                      </p:cBhvr>
                                      <p:tavLst>
                                        <p:tav tm="0" fmla="#ppt_y-sin(pi*$)/3">
                                          <p:val>
                                            <p:fltVal val="0.5"/>
                                          </p:val>
                                        </p:tav>
                                        <p:tav tm="100000">
                                          <p:val>
                                            <p:fltVal val="1"/>
                                          </p:val>
                                        </p:tav>
                                      </p:tavLst>
                                    </p:anim>
                                    <p:anim calcmode="lin" valueType="num">
                                      <p:cBhvr>
                                        <p:cTn id="36" dur="664" tmFilter="0, 0; 0.125,0.2665; 0.25,0.4; 0.375,0.465; 0.5,0.5;  0.625,0.535; 0.75,0.6; 0.875,0.7335; 1,1">
                                          <p:stCondLst>
                                            <p:cond delay="664"/>
                                          </p:stCondLst>
                                        </p:cTn>
                                        <p:tgtEl>
                                          <p:spTgt spid="18"/>
                                        </p:tgtEl>
                                        <p:attrNameLst>
                                          <p:attrName>ppt_y</p:attrName>
                                        </p:attrNameLst>
                                      </p:cBhvr>
                                      <p:tavLst>
                                        <p:tav tm="0" fmla="#ppt_y-sin(pi*$)/9">
                                          <p:val>
                                            <p:fltVal val="0"/>
                                          </p:val>
                                        </p:tav>
                                        <p:tav tm="100000">
                                          <p:val>
                                            <p:fltVal val="1"/>
                                          </p:val>
                                        </p:tav>
                                      </p:tavLst>
                                    </p:anim>
                                    <p:anim calcmode="lin" valueType="num">
                                      <p:cBhvr>
                                        <p:cTn id="37" dur="332" tmFilter="0, 0; 0.125,0.2665; 0.25,0.4; 0.375,0.465; 0.5,0.5;  0.625,0.535; 0.75,0.6; 0.875,0.7335; 1,1">
                                          <p:stCondLst>
                                            <p:cond delay="1324"/>
                                          </p:stCondLst>
                                        </p:cTn>
                                        <p:tgtEl>
                                          <p:spTgt spid="18"/>
                                        </p:tgtEl>
                                        <p:attrNameLst>
                                          <p:attrName>ppt_y</p:attrName>
                                        </p:attrNameLst>
                                      </p:cBhvr>
                                      <p:tavLst>
                                        <p:tav tm="0" fmla="#ppt_y-sin(pi*$)/27">
                                          <p:val>
                                            <p:fltVal val="0"/>
                                          </p:val>
                                        </p:tav>
                                        <p:tav tm="100000">
                                          <p:val>
                                            <p:fltVal val="1"/>
                                          </p:val>
                                        </p:tav>
                                      </p:tavLst>
                                    </p:anim>
                                    <p:anim calcmode="lin" valueType="num">
                                      <p:cBhvr>
                                        <p:cTn id="38" dur="164" tmFilter="0, 0; 0.125,0.2665; 0.25,0.4; 0.375,0.465; 0.5,0.5;  0.625,0.535; 0.75,0.6; 0.875,0.7335; 1,1">
                                          <p:stCondLst>
                                            <p:cond delay="1656"/>
                                          </p:stCondLst>
                                        </p:cTn>
                                        <p:tgtEl>
                                          <p:spTgt spid="18"/>
                                        </p:tgtEl>
                                        <p:attrNameLst>
                                          <p:attrName>ppt_y</p:attrName>
                                        </p:attrNameLst>
                                      </p:cBhvr>
                                      <p:tavLst>
                                        <p:tav tm="0" fmla="#ppt_y-sin(pi*$)/81">
                                          <p:val>
                                            <p:fltVal val="0"/>
                                          </p:val>
                                        </p:tav>
                                        <p:tav tm="100000">
                                          <p:val>
                                            <p:fltVal val="1"/>
                                          </p:val>
                                        </p:tav>
                                      </p:tavLst>
                                    </p:anim>
                                    <p:animScale>
                                      <p:cBhvr>
                                        <p:cTn id="39" dur="26">
                                          <p:stCondLst>
                                            <p:cond delay="650"/>
                                          </p:stCondLst>
                                        </p:cTn>
                                        <p:tgtEl>
                                          <p:spTgt spid="18"/>
                                        </p:tgtEl>
                                      </p:cBhvr>
                                      <p:to x="100000" y="60000"/>
                                    </p:animScale>
                                    <p:animScale>
                                      <p:cBhvr>
                                        <p:cTn id="40" dur="166" decel="50000">
                                          <p:stCondLst>
                                            <p:cond delay="676"/>
                                          </p:stCondLst>
                                        </p:cTn>
                                        <p:tgtEl>
                                          <p:spTgt spid="18"/>
                                        </p:tgtEl>
                                      </p:cBhvr>
                                      <p:to x="100000" y="100000"/>
                                    </p:animScale>
                                    <p:animScale>
                                      <p:cBhvr>
                                        <p:cTn id="41" dur="26">
                                          <p:stCondLst>
                                            <p:cond delay="1312"/>
                                          </p:stCondLst>
                                        </p:cTn>
                                        <p:tgtEl>
                                          <p:spTgt spid="18"/>
                                        </p:tgtEl>
                                      </p:cBhvr>
                                      <p:to x="100000" y="80000"/>
                                    </p:animScale>
                                    <p:animScale>
                                      <p:cBhvr>
                                        <p:cTn id="42" dur="166" decel="50000">
                                          <p:stCondLst>
                                            <p:cond delay="1338"/>
                                          </p:stCondLst>
                                        </p:cTn>
                                        <p:tgtEl>
                                          <p:spTgt spid="18"/>
                                        </p:tgtEl>
                                      </p:cBhvr>
                                      <p:to x="100000" y="100000"/>
                                    </p:animScale>
                                    <p:animScale>
                                      <p:cBhvr>
                                        <p:cTn id="43" dur="26">
                                          <p:stCondLst>
                                            <p:cond delay="1642"/>
                                          </p:stCondLst>
                                        </p:cTn>
                                        <p:tgtEl>
                                          <p:spTgt spid="18"/>
                                        </p:tgtEl>
                                      </p:cBhvr>
                                      <p:to x="100000" y="90000"/>
                                    </p:animScale>
                                    <p:animScale>
                                      <p:cBhvr>
                                        <p:cTn id="44" dur="166" decel="50000">
                                          <p:stCondLst>
                                            <p:cond delay="1668"/>
                                          </p:stCondLst>
                                        </p:cTn>
                                        <p:tgtEl>
                                          <p:spTgt spid="18"/>
                                        </p:tgtEl>
                                      </p:cBhvr>
                                      <p:to x="100000" y="100000"/>
                                    </p:animScale>
                                    <p:animScale>
                                      <p:cBhvr>
                                        <p:cTn id="45" dur="26">
                                          <p:stCondLst>
                                            <p:cond delay="1808"/>
                                          </p:stCondLst>
                                        </p:cTn>
                                        <p:tgtEl>
                                          <p:spTgt spid="18"/>
                                        </p:tgtEl>
                                      </p:cBhvr>
                                      <p:to x="100000" y="95000"/>
                                    </p:animScale>
                                    <p:animScale>
                                      <p:cBhvr>
                                        <p:cTn id="46" dur="166" decel="50000">
                                          <p:stCondLst>
                                            <p:cond delay="1834"/>
                                          </p:stCondLst>
                                        </p:cTn>
                                        <p:tgtEl>
                                          <p:spTgt spid="18"/>
                                        </p:tgtEl>
                                      </p:cBhvr>
                                      <p:to x="100000" y="100000"/>
                                    </p:animScale>
                                  </p:childTnLst>
                                </p:cTn>
                              </p:par>
                              <p:par>
                                <p:cTn id="47" presetID="23" presetClass="entr" presetSubtype="528" fill="hold" nodeType="withEffect">
                                  <p:stCondLst>
                                    <p:cond delay="100"/>
                                  </p:stCondLst>
                                  <p:childTnLst>
                                    <p:set>
                                      <p:cBhvr>
                                        <p:cTn id="48" dur="1" fill="hold">
                                          <p:stCondLst>
                                            <p:cond delay="0"/>
                                          </p:stCondLst>
                                        </p:cTn>
                                        <p:tgtEl>
                                          <p:spTgt spid="6"/>
                                        </p:tgtEl>
                                        <p:attrNameLst>
                                          <p:attrName>style.visibility</p:attrName>
                                        </p:attrNameLst>
                                      </p:cBhvr>
                                      <p:to>
                                        <p:strVal val="visible"/>
                                      </p:to>
                                    </p:set>
                                    <p:anim calcmode="lin" valueType="num">
                                      <p:cBhvr>
                                        <p:cTn id="49" dur="500" fill="hold"/>
                                        <p:tgtEl>
                                          <p:spTgt spid="6"/>
                                        </p:tgtEl>
                                        <p:attrNameLst>
                                          <p:attrName>ppt_w</p:attrName>
                                        </p:attrNameLst>
                                      </p:cBhvr>
                                      <p:tavLst>
                                        <p:tav tm="0">
                                          <p:val>
                                            <p:fltVal val="0"/>
                                          </p:val>
                                        </p:tav>
                                        <p:tav tm="100000">
                                          <p:val>
                                            <p:strVal val="#ppt_w"/>
                                          </p:val>
                                        </p:tav>
                                      </p:tavLst>
                                    </p:anim>
                                    <p:anim calcmode="lin" valueType="num">
                                      <p:cBhvr>
                                        <p:cTn id="50" dur="500" fill="hold"/>
                                        <p:tgtEl>
                                          <p:spTgt spid="6"/>
                                        </p:tgtEl>
                                        <p:attrNameLst>
                                          <p:attrName>ppt_h</p:attrName>
                                        </p:attrNameLst>
                                      </p:cBhvr>
                                      <p:tavLst>
                                        <p:tav tm="0">
                                          <p:val>
                                            <p:fltVal val="0"/>
                                          </p:val>
                                        </p:tav>
                                        <p:tav tm="100000">
                                          <p:val>
                                            <p:strVal val="#ppt_h"/>
                                          </p:val>
                                        </p:tav>
                                      </p:tavLst>
                                    </p:anim>
                                    <p:anim calcmode="lin" valueType="num">
                                      <p:cBhvr>
                                        <p:cTn id="51" dur="500" fill="hold"/>
                                        <p:tgtEl>
                                          <p:spTgt spid="6"/>
                                        </p:tgtEl>
                                        <p:attrNameLst>
                                          <p:attrName>ppt_x</p:attrName>
                                        </p:attrNameLst>
                                      </p:cBhvr>
                                      <p:tavLst>
                                        <p:tav tm="0">
                                          <p:val>
                                            <p:fltVal val="0.5"/>
                                          </p:val>
                                        </p:tav>
                                        <p:tav tm="100000">
                                          <p:val>
                                            <p:strVal val="#ppt_x"/>
                                          </p:val>
                                        </p:tav>
                                      </p:tavLst>
                                    </p:anim>
                                    <p:anim calcmode="lin" valueType="num">
                                      <p:cBhvr>
                                        <p:cTn id="52" dur="500" fill="hold"/>
                                        <p:tgtEl>
                                          <p:spTgt spid="6"/>
                                        </p:tgtEl>
                                        <p:attrNameLst>
                                          <p:attrName>ppt_y</p:attrName>
                                        </p:attrNameLst>
                                      </p:cBhvr>
                                      <p:tavLst>
                                        <p:tav tm="0">
                                          <p:val>
                                            <p:fltVal val="0.5"/>
                                          </p:val>
                                        </p:tav>
                                        <p:tav tm="100000">
                                          <p:val>
                                            <p:strVal val="#ppt_y"/>
                                          </p:val>
                                        </p:tav>
                                      </p:tavLst>
                                    </p:anim>
                                  </p:childTnLst>
                                </p:cTn>
                              </p:par>
                              <p:par>
                                <p:cTn id="53" presetID="23" presetClass="entr" presetSubtype="528" fill="hold" nodeType="withEffect">
                                  <p:stCondLst>
                                    <p:cond delay="600"/>
                                  </p:stCondLst>
                                  <p:childTnLst>
                                    <p:set>
                                      <p:cBhvr>
                                        <p:cTn id="54" dur="1" fill="hold">
                                          <p:stCondLst>
                                            <p:cond delay="0"/>
                                          </p:stCondLst>
                                        </p:cTn>
                                        <p:tgtEl>
                                          <p:spTgt spid="7"/>
                                        </p:tgtEl>
                                        <p:attrNameLst>
                                          <p:attrName>style.visibility</p:attrName>
                                        </p:attrNameLst>
                                      </p:cBhvr>
                                      <p:to>
                                        <p:strVal val="visible"/>
                                      </p:to>
                                    </p:set>
                                    <p:anim calcmode="lin" valueType="num">
                                      <p:cBhvr>
                                        <p:cTn id="55" dur="500" fill="hold"/>
                                        <p:tgtEl>
                                          <p:spTgt spid="7"/>
                                        </p:tgtEl>
                                        <p:attrNameLst>
                                          <p:attrName>ppt_w</p:attrName>
                                        </p:attrNameLst>
                                      </p:cBhvr>
                                      <p:tavLst>
                                        <p:tav tm="0">
                                          <p:val>
                                            <p:fltVal val="0"/>
                                          </p:val>
                                        </p:tav>
                                        <p:tav tm="100000">
                                          <p:val>
                                            <p:strVal val="#ppt_w"/>
                                          </p:val>
                                        </p:tav>
                                      </p:tavLst>
                                    </p:anim>
                                    <p:anim calcmode="lin" valueType="num">
                                      <p:cBhvr>
                                        <p:cTn id="56" dur="500" fill="hold"/>
                                        <p:tgtEl>
                                          <p:spTgt spid="7"/>
                                        </p:tgtEl>
                                        <p:attrNameLst>
                                          <p:attrName>ppt_h</p:attrName>
                                        </p:attrNameLst>
                                      </p:cBhvr>
                                      <p:tavLst>
                                        <p:tav tm="0">
                                          <p:val>
                                            <p:fltVal val="0"/>
                                          </p:val>
                                        </p:tav>
                                        <p:tav tm="100000">
                                          <p:val>
                                            <p:strVal val="#ppt_h"/>
                                          </p:val>
                                        </p:tav>
                                      </p:tavLst>
                                    </p:anim>
                                    <p:anim calcmode="lin" valueType="num">
                                      <p:cBhvr>
                                        <p:cTn id="57" dur="500" fill="hold"/>
                                        <p:tgtEl>
                                          <p:spTgt spid="7"/>
                                        </p:tgtEl>
                                        <p:attrNameLst>
                                          <p:attrName>ppt_x</p:attrName>
                                        </p:attrNameLst>
                                      </p:cBhvr>
                                      <p:tavLst>
                                        <p:tav tm="0">
                                          <p:val>
                                            <p:fltVal val="0.5"/>
                                          </p:val>
                                        </p:tav>
                                        <p:tav tm="100000">
                                          <p:val>
                                            <p:strVal val="#ppt_x"/>
                                          </p:val>
                                        </p:tav>
                                      </p:tavLst>
                                    </p:anim>
                                    <p:anim calcmode="lin" valueType="num">
                                      <p:cBhvr>
                                        <p:cTn id="58" dur="500" fill="hold"/>
                                        <p:tgtEl>
                                          <p:spTgt spid="7"/>
                                        </p:tgtEl>
                                        <p:attrNameLst>
                                          <p:attrName>ppt_y</p:attrName>
                                        </p:attrNameLst>
                                      </p:cBhvr>
                                      <p:tavLst>
                                        <p:tav tm="0">
                                          <p:val>
                                            <p:fltVal val="0.5"/>
                                          </p:val>
                                        </p:tav>
                                        <p:tav tm="100000">
                                          <p:val>
                                            <p:strVal val="#ppt_y"/>
                                          </p:val>
                                        </p:tav>
                                      </p:tavLst>
                                    </p:anim>
                                  </p:childTnLst>
                                </p:cTn>
                              </p:par>
                              <p:par>
                                <p:cTn id="59" presetID="23" presetClass="entr" presetSubtype="528" fill="hold" nodeType="withEffect">
                                  <p:stCondLst>
                                    <p:cond delay="300"/>
                                  </p:stCondLst>
                                  <p:childTnLst>
                                    <p:set>
                                      <p:cBhvr>
                                        <p:cTn id="60" dur="1" fill="hold">
                                          <p:stCondLst>
                                            <p:cond delay="0"/>
                                          </p:stCondLst>
                                        </p:cTn>
                                        <p:tgtEl>
                                          <p:spTgt spid="8"/>
                                        </p:tgtEl>
                                        <p:attrNameLst>
                                          <p:attrName>style.visibility</p:attrName>
                                        </p:attrNameLst>
                                      </p:cBhvr>
                                      <p:to>
                                        <p:strVal val="visible"/>
                                      </p:to>
                                    </p:set>
                                    <p:anim calcmode="lin" valueType="num">
                                      <p:cBhvr>
                                        <p:cTn id="61" dur="500" fill="hold"/>
                                        <p:tgtEl>
                                          <p:spTgt spid="8"/>
                                        </p:tgtEl>
                                        <p:attrNameLst>
                                          <p:attrName>ppt_w</p:attrName>
                                        </p:attrNameLst>
                                      </p:cBhvr>
                                      <p:tavLst>
                                        <p:tav tm="0">
                                          <p:val>
                                            <p:fltVal val="0"/>
                                          </p:val>
                                        </p:tav>
                                        <p:tav tm="100000">
                                          <p:val>
                                            <p:strVal val="#ppt_w"/>
                                          </p:val>
                                        </p:tav>
                                      </p:tavLst>
                                    </p:anim>
                                    <p:anim calcmode="lin" valueType="num">
                                      <p:cBhvr>
                                        <p:cTn id="62" dur="500" fill="hold"/>
                                        <p:tgtEl>
                                          <p:spTgt spid="8"/>
                                        </p:tgtEl>
                                        <p:attrNameLst>
                                          <p:attrName>ppt_h</p:attrName>
                                        </p:attrNameLst>
                                      </p:cBhvr>
                                      <p:tavLst>
                                        <p:tav tm="0">
                                          <p:val>
                                            <p:fltVal val="0"/>
                                          </p:val>
                                        </p:tav>
                                        <p:tav tm="100000">
                                          <p:val>
                                            <p:strVal val="#ppt_h"/>
                                          </p:val>
                                        </p:tav>
                                      </p:tavLst>
                                    </p:anim>
                                    <p:anim calcmode="lin" valueType="num">
                                      <p:cBhvr>
                                        <p:cTn id="63" dur="500" fill="hold"/>
                                        <p:tgtEl>
                                          <p:spTgt spid="8"/>
                                        </p:tgtEl>
                                        <p:attrNameLst>
                                          <p:attrName>ppt_x</p:attrName>
                                        </p:attrNameLst>
                                      </p:cBhvr>
                                      <p:tavLst>
                                        <p:tav tm="0">
                                          <p:val>
                                            <p:fltVal val="0.5"/>
                                          </p:val>
                                        </p:tav>
                                        <p:tav tm="100000">
                                          <p:val>
                                            <p:strVal val="#ppt_x"/>
                                          </p:val>
                                        </p:tav>
                                      </p:tavLst>
                                    </p:anim>
                                    <p:anim calcmode="lin" valueType="num">
                                      <p:cBhvr>
                                        <p:cTn id="64" dur="500" fill="hold"/>
                                        <p:tgtEl>
                                          <p:spTgt spid="8"/>
                                        </p:tgtEl>
                                        <p:attrNameLst>
                                          <p:attrName>ppt_y</p:attrName>
                                        </p:attrNameLst>
                                      </p:cBhvr>
                                      <p:tavLst>
                                        <p:tav tm="0">
                                          <p:val>
                                            <p:fltVal val="0.5"/>
                                          </p:val>
                                        </p:tav>
                                        <p:tav tm="100000">
                                          <p:val>
                                            <p:strVal val="#ppt_y"/>
                                          </p:val>
                                        </p:tav>
                                      </p:tavLst>
                                    </p:anim>
                                  </p:childTnLst>
                                </p:cTn>
                              </p:par>
                              <p:par>
                                <p:cTn id="65" presetID="23" presetClass="entr" presetSubtype="528" fill="hold" nodeType="withEffect">
                                  <p:stCondLst>
                                    <p:cond delay="300"/>
                                  </p:stCondLst>
                                  <p:childTnLst>
                                    <p:set>
                                      <p:cBhvr>
                                        <p:cTn id="66" dur="1" fill="hold">
                                          <p:stCondLst>
                                            <p:cond delay="0"/>
                                          </p:stCondLst>
                                        </p:cTn>
                                        <p:tgtEl>
                                          <p:spTgt spid="9"/>
                                        </p:tgtEl>
                                        <p:attrNameLst>
                                          <p:attrName>style.visibility</p:attrName>
                                        </p:attrNameLst>
                                      </p:cBhvr>
                                      <p:to>
                                        <p:strVal val="visible"/>
                                      </p:to>
                                    </p:set>
                                    <p:anim calcmode="lin" valueType="num">
                                      <p:cBhvr>
                                        <p:cTn id="67" dur="500" fill="hold"/>
                                        <p:tgtEl>
                                          <p:spTgt spid="9"/>
                                        </p:tgtEl>
                                        <p:attrNameLst>
                                          <p:attrName>ppt_w</p:attrName>
                                        </p:attrNameLst>
                                      </p:cBhvr>
                                      <p:tavLst>
                                        <p:tav tm="0">
                                          <p:val>
                                            <p:fltVal val="0"/>
                                          </p:val>
                                        </p:tav>
                                        <p:tav tm="100000">
                                          <p:val>
                                            <p:strVal val="#ppt_w"/>
                                          </p:val>
                                        </p:tav>
                                      </p:tavLst>
                                    </p:anim>
                                    <p:anim calcmode="lin" valueType="num">
                                      <p:cBhvr>
                                        <p:cTn id="68" dur="500" fill="hold"/>
                                        <p:tgtEl>
                                          <p:spTgt spid="9"/>
                                        </p:tgtEl>
                                        <p:attrNameLst>
                                          <p:attrName>ppt_h</p:attrName>
                                        </p:attrNameLst>
                                      </p:cBhvr>
                                      <p:tavLst>
                                        <p:tav tm="0">
                                          <p:val>
                                            <p:fltVal val="0"/>
                                          </p:val>
                                        </p:tav>
                                        <p:tav tm="100000">
                                          <p:val>
                                            <p:strVal val="#ppt_h"/>
                                          </p:val>
                                        </p:tav>
                                      </p:tavLst>
                                    </p:anim>
                                    <p:anim calcmode="lin" valueType="num">
                                      <p:cBhvr>
                                        <p:cTn id="69" dur="500" fill="hold"/>
                                        <p:tgtEl>
                                          <p:spTgt spid="9"/>
                                        </p:tgtEl>
                                        <p:attrNameLst>
                                          <p:attrName>ppt_x</p:attrName>
                                        </p:attrNameLst>
                                      </p:cBhvr>
                                      <p:tavLst>
                                        <p:tav tm="0">
                                          <p:val>
                                            <p:fltVal val="0.5"/>
                                          </p:val>
                                        </p:tav>
                                        <p:tav tm="100000">
                                          <p:val>
                                            <p:strVal val="#ppt_x"/>
                                          </p:val>
                                        </p:tav>
                                      </p:tavLst>
                                    </p:anim>
                                    <p:anim calcmode="lin" valueType="num">
                                      <p:cBhvr>
                                        <p:cTn id="70" dur="500" fill="hold"/>
                                        <p:tgtEl>
                                          <p:spTgt spid="9"/>
                                        </p:tgtEl>
                                        <p:attrNameLst>
                                          <p:attrName>ppt_y</p:attrName>
                                        </p:attrNameLst>
                                      </p:cBhvr>
                                      <p:tavLst>
                                        <p:tav tm="0">
                                          <p:val>
                                            <p:fltVal val="0.5"/>
                                          </p:val>
                                        </p:tav>
                                        <p:tav tm="100000">
                                          <p:val>
                                            <p:strVal val="#ppt_y"/>
                                          </p:val>
                                        </p:tav>
                                      </p:tavLst>
                                    </p:anim>
                                  </p:childTnLst>
                                </p:cTn>
                              </p:par>
                              <p:par>
                                <p:cTn id="71" presetID="23" presetClass="entr" presetSubtype="528" fill="hold" nodeType="withEffect">
                                  <p:stCondLst>
                                    <p:cond delay="600"/>
                                  </p:stCondLst>
                                  <p:childTnLst>
                                    <p:set>
                                      <p:cBhvr>
                                        <p:cTn id="72" dur="1" fill="hold">
                                          <p:stCondLst>
                                            <p:cond delay="0"/>
                                          </p:stCondLst>
                                        </p:cTn>
                                        <p:tgtEl>
                                          <p:spTgt spid="10"/>
                                        </p:tgtEl>
                                        <p:attrNameLst>
                                          <p:attrName>style.visibility</p:attrName>
                                        </p:attrNameLst>
                                      </p:cBhvr>
                                      <p:to>
                                        <p:strVal val="visible"/>
                                      </p:to>
                                    </p:set>
                                    <p:anim calcmode="lin" valueType="num">
                                      <p:cBhvr>
                                        <p:cTn id="73" dur="500" fill="hold"/>
                                        <p:tgtEl>
                                          <p:spTgt spid="10"/>
                                        </p:tgtEl>
                                        <p:attrNameLst>
                                          <p:attrName>ppt_w</p:attrName>
                                        </p:attrNameLst>
                                      </p:cBhvr>
                                      <p:tavLst>
                                        <p:tav tm="0">
                                          <p:val>
                                            <p:fltVal val="0"/>
                                          </p:val>
                                        </p:tav>
                                        <p:tav tm="100000">
                                          <p:val>
                                            <p:strVal val="#ppt_w"/>
                                          </p:val>
                                        </p:tav>
                                      </p:tavLst>
                                    </p:anim>
                                    <p:anim calcmode="lin" valueType="num">
                                      <p:cBhvr>
                                        <p:cTn id="74" dur="500" fill="hold"/>
                                        <p:tgtEl>
                                          <p:spTgt spid="10"/>
                                        </p:tgtEl>
                                        <p:attrNameLst>
                                          <p:attrName>ppt_h</p:attrName>
                                        </p:attrNameLst>
                                      </p:cBhvr>
                                      <p:tavLst>
                                        <p:tav tm="0">
                                          <p:val>
                                            <p:fltVal val="0"/>
                                          </p:val>
                                        </p:tav>
                                        <p:tav tm="100000">
                                          <p:val>
                                            <p:strVal val="#ppt_h"/>
                                          </p:val>
                                        </p:tav>
                                      </p:tavLst>
                                    </p:anim>
                                    <p:anim calcmode="lin" valueType="num">
                                      <p:cBhvr>
                                        <p:cTn id="75" dur="500" fill="hold"/>
                                        <p:tgtEl>
                                          <p:spTgt spid="10"/>
                                        </p:tgtEl>
                                        <p:attrNameLst>
                                          <p:attrName>ppt_x</p:attrName>
                                        </p:attrNameLst>
                                      </p:cBhvr>
                                      <p:tavLst>
                                        <p:tav tm="0">
                                          <p:val>
                                            <p:fltVal val="0.5"/>
                                          </p:val>
                                        </p:tav>
                                        <p:tav tm="100000">
                                          <p:val>
                                            <p:strVal val="#ppt_x"/>
                                          </p:val>
                                        </p:tav>
                                      </p:tavLst>
                                    </p:anim>
                                    <p:anim calcmode="lin" valueType="num">
                                      <p:cBhvr>
                                        <p:cTn id="76" dur="500" fill="hold"/>
                                        <p:tgtEl>
                                          <p:spTgt spid="10"/>
                                        </p:tgtEl>
                                        <p:attrNameLst>
                                          <p:attrName>ppt_y</p:attrName>
                                        </p:attrNameLst>
                                      </p:cBhvr>
                                      <p:tavLst>
                                        <p:tav tm="0">
                                          <p:val>
                                            <p:fltVal val="0.5"/>
                                          </p:val>
                                        </p:tav>
                                        <p:tav tm="100000">
                                          <p:val>
                                            <p:strVal val="#ppt_y"/>
                                          </p:val>
                                        </p:tav>
                                      </p:tavLst>
                                    </p:anim>
                                  </p:childTnLst>
                                </p:cTn>
                              </p:par>
                              <p:par>
                                <p:cTn id="77" presetID="23" presetClass="entr" presetSubtype="528" fill="hold" nodeType="withEffect">
                                  <p:stCondLst>
                                    <p:cond delay="600"/>
                                  </p:stCondLst>
                                  <p:childTnLst>
                                    <p:set>
                                      <p:cBhvr>
                                        <p:cTn id="78" dur="1" fill="hold">
                                          <p:stCondLst>
                                            <p:cond delay="0"/>
                                          </p:stCondLst>
                                        </p:cTn>
                                        <p:tgtEl>
                                          <p:spTgt spid="11"/>
                                        </p:tgtEl>
                                        <p:attrNameLst>
                                          <p:attrName>style.visibility</p:attrName>
                                        </p:attrNameLst>
                                      </p:cBhvr>
                                      <p:to>
                                        <p:strVal val="visible"/>
                                      </p:to>
                                    </p:set>
                                    <p:anim calcmode="lin" valueType="num">
                                      <p:cBhvr>
                                        <p:cTn id="79" dur="500" fill="hold"/>
                                        <p:tgtEl>
                                          <p:spTgt spid="11"/>
                                        </p:tgtEl>
                                        <p:attrNameLst>
                                          <p:attrName>ppt_w</p:attrName>
                                        </p:attrNameLst>
                                      </p:cBhvr>
                                      <p:tavLst>
                                        <p:tav tm="0">
                                          <p:val>
                                            <p:fltVal val="0"/>
                                          </p:val>
                                        </p:tav>
                                        <p:tav tm="100000">
                                          <p:val>
                                            <p:strVal val="#ppt_w"/>
                                          </p:val>
                                        </p:tav>
                                      </p:tavLst>
                                    </p:anim>
                                    <p:anim calcmode="lin" valueType="num">
                                      <p:cBhvr>
                                        <p:cTn id="80" dur="500" fill="hold"/>
                                        <p:tgtEl>
                                          <p:spTgt spid="11"/>
                                        </p:tgtEl>
                                        <p:attrNameLst>
                                          <p:attrName>ppt_h</p:attrName>
                                        </p:attrNameLst>
                                      </p:cBhvr>
                                      <p:tavLst>
                                        <p:tav tm="0">
                                          <p:val>
                                            <p:fltVal val="0"/>
                                          </p:val>
                                        </p:tav>
                                        <p:tav tm="100000">
                                          <p:val>
                                            <p:strVal val="#ppt_h"/>
                                          </p:val>
                                        </p:tav>
                                      </p:tavLst>
                                    </p:anim>
                                    <p:anim calcmode="lin" valueType="num">
                                      <p:cBhvr>
                                        <p:cTn id="81" dur="500" fill="hold"/>
                                        <p:tgtEl>
                                          <p:spTgt spid="11"/>
                                        </p:tgtEl>
                                        <p:attrNameLst>
                                          <p:attrName>ppt_x</p:attrName>
                                        </p:attrNameLst>
                                      </p:cBhvr>
                                      <p:tavLst>
                                        <p:tav tm="0">
                                          <p:val>
                                            <p:fltVal val="0.5"/>
                                          </p:val>
                                        </p:tav>
                                        <p:tav tm="100000">
                                          <p:val>
                                            <p:strVal val="#ppt_x"/>
                                          </p:val>
                                        </p:tav>
                                      </p:tavLst>
                                    </p:anim>
                                    <p:anim calcmode="lin" valueType="num">
                                      <p:cBhvr>
                                        <p:cTn id="82" dur="500" fill="hold"/>
                                        <p:tgtEl>
                                          <p:spTgt spid="11"/>
                                        </p:tgtEl>
                                        <p:attrNameLst>
                                          <p:attrName>ppt_y</p:attrName>
                                        </p:attrNameLst>
                                      </p:cBhvr>
                                      <p:tavLst>
                                        <p:tav tm="0">
                                          <p:val>
                                            <p:fltVal val="0.5"/>
                                          </p:val>
                                        </p:tav>
                                        <p:tav tm="100000">
                                          <p:val>
                                            <p:strVal val="#ppt_y"/>
                                          </p:val>
                                        </p:tav>
                                      </p:tavLst>
                                    </p:anim>
                                  </p:childTnLst>
                                </p:cTn>
                              </p:par>
                              <p:par>
                                <p:cTn id="83" presetID="23" presetClass="entr" presetSubtype="528" fill="hold" nodeType="withEffect">
                                  <p:stCondLst>
                                    <p:cond delay="300"/>
                                  </p:stCondLst>
                                  <p:childTnLst>
                                    <p:set>
                                      <p:cBhvr>
                                        <p:cTn id="84" dur="1" fill="hold">
                                          <p:stCondLst>
                                            <p:cond delay="0"/>
                                          </p:stCondLst>
                                        </p:cTn>
                                        <p:tgtEl>
                                          <p:spTgt spid="12"/>
                                        </p:tgtEl>
                                        <p:attrNameLst>
                                          <p:attrName>style.visibility</p:attrName>
                                        </p:attrNameLst>
                                      </p:cBhvr>
                                      <p:to>
                                        <p:strVal val="visible"/>
                                      </p:to>
                                    </p:set>
                                    <p:anim calcmode="lin" valueType="num">
                                      <p:cBhvr>
                                        <p:cTn id="85" dur="500" fill="hold"/>
                                        <p:tgtEl>
                                          <p:spTgt spid="12"/>
                                        </p:tgtEl>
                                        <p:attrNameLst>
                                          <p:attrName>ppt_w</p:attrName>
                                        </p:attrNameLst>
                                      </p:cBhvr>
                                      <p:tavLst>
                                        <p:tav tm="0">
                                          <p:val>
                                            <p:fltVal val="0"/>
                                          </p:val>
                                        </p:tav>
                                        <p:tav tm="100000">
                                          <p:val>
                                            <p:strVal val="#ppt_w"/>
                                          </p:val>
                                        </p:tav>
                                      </p:tavLst>
                                    </p:anim>
                                    <p:anim calcmode="lin" valueType="num">
                                      <p:cBhvr>
                                        <p:cTn id="86" dur="500" fill="hold"/>
                                        <p:tgtEl>
                                          <p:spTgt spid="12"/>
                                        </p:tgtEl>
                                        <p:attrNameLst>
                                          <p:attrName>ppt_h</p:attrName>
                                        </p:attrNameLst>
                                      </p:cBhvr>
                                      <p:tavLst>
                                        <p:tav tm="0">
                                          <p:val>
                                            <p:fltVal val="0"/>
                                          </p:val>
                                        </p:tav>
                                        <p:tav tm="100000">
                                          <p:val>
                                            <p:strVal val="#ppt_h"/>
                                          </p:val>
                                        </p:tav>
                                      </p:tavLst>
                                    </p:anim>
                                    <p:anim calcmode="lin" valueType="num">
                                      <p:cBhvr>
                                        <p:cTn id="87" dur="500" fill="hold"/>
                                        <p:tgtEl>
                                          <p:spTgt spid="12"/>
                                        </p:tgtEl>
                                        <p:attrNameLst>
                                          <p:attrName>ppt_x</p:attrName>
                                        </p:attrNameLst>
                                      </p:cBhvr>
                                      <p:tavLst>
                                        <p:tav tm="0">
                                          <p:val>
                                            <p:fltVal val="0.5"/>
                                          </p:val>
                                        </p:tav>
                                        <p:tav tm="100000">
                                          <p:val>
                                            <p:strVal val="#ppt_x"/>
                                          </p:val>
                                        </p:tav>
                                      </p:tavLst>
                                    </p:anim>
                                    <p:anim calcmode="lin" valueType="num">
                                      <p:cBhvr>
                                        <p:cTn id="88" dur="500" fill="hold"/>
                                        <p:tgtEl>
                                          <p:spTgt spid="12"/>
                                        </p:tgtEl>
                                        <p:attrNameLst>
                                          <p:attrName>ppt_y</p:attrName>
                                        </p:attrNameLst>
                                      </p:cBhvr>
                                      <p:tavLst>
                                        <p:tav tm="0">
                                          <p:val>
                                            <p:fltVal val="0.5"/>
                                          </p:val>
                                        </p:tav>
                                        <p:tav tm="100000">
                                          <p:val>
                                            <p:strVal val="#ppt_y"/>
                                          </p:val>
                                        </p:tav>
                                      </p:tavLst>
                                    </p:anim>
                                  </p:childTnLst>
                                </p:cTn>
                              </p:par>
                              <p:par>
                                <p:cTn id="89" presetID="23" presetClass="entr" presetSubtype="528" fill="hold" nodeType="withEffect">
                                  <p:stCondLst>
                                    <p:cond delay="600"/>
                                  </p:stCondLst>
                                  <p:childTnLst>
                                    <p:set>
                                      <p:cBhvr>
                                        <p:cTn id="90" dur="1" fill="hold">
                                          <p:stCondLst>
                                            <p:cond delay="0"/>
                                          </p:stCondLst>
                                        </p:cTn>
                                        <p:tgtEl>
                                          <p:spTgt spid="13"/>
                                        </p:tgtEl>
                                        <p:attrNameLst>
                                          <p:attrName>style.visibility</p:attrName>
                                        </p:attrNameLst>
                                      </p:cBhvr>
                                      <p:to>
                                        <p:strVal val="visible"/>
                                      </p:to>
                                    </p:set>
                                    <p:anim calcmode="lin" valueType="num">
                                      <p:cBhvr>
                                        <p:cTn id="91" dur="500" fill="hold"/>
                                        <p:tgtEl>
                                          <p:spTgt spid="13"/>
                                        </p:tgtEl>
                                        <p:attrNameLst>
                                          <p:attrName>ppt_w</p:attrName>
                                        </p:attrNameLst>
                                      </p:cBhvr>
                                      <p:tavLst>
                                        <p:tav tm="0">
                                          <p:val>
                                            <p:fltVal val="0"/>
                                          </p:val>
                                        </p:tav>
                                        <p:tav tm="100000">
                                          <p:val>
                                            <p:strVal val="#ppt_w"/>
                                          </p:val>
                                        </p:tav>
                                      </p:tavLst>
                                    </p:anim>
                                    <p:anim calcmode="lin" valueType="num">
                                      <p:cBhvr>
                                        <p:cTn id="92" dur="500" fill="hold"/>
                                        <p:tgtEl>
                                          <p:spTgt spid="13"/>
                                        </p:tgtEl>
                                        <p:attrNameLst>
                                          <p:attrName>ppt_h</p:attrName>
                                        </p:attrNameLst>
                                      </p:cBhvr>
                                      <p:tavLst>
                                        <p:tav tm="0">
                                          <p:val>
                                            <p:fltVal val="0"/>
                                          </p:val>
                                        </p:tav>
                                        <p:tav tm="100000">
                                          <p:val>
                                            <p:strVal val="#ppt_h"/>
                                          </p:val>
                                        </p:tav>
                                      </p:tavLst>
                                    </p:anim>
                                    <p:anim calcmode="lin" valueType="num">
                                      <p:cBhvr>
                                        <p:cTn id="93" dur="500" fill="hold"/>
                                        <p:tgtEl>
                                          <p:spTgt spid="13"/>
                                        </p:tgtEl>
                                        <p:attrNameLst>
                                          <p:attrName>ppt_x</p:attrName>
                                        </p:attrNameLst>
                                      </p:cBhvr>
                                      <p:tavLst>
                                        <p:tav tm="0">
                                          <p:val>
                                            <p:fltVal val="0.5"/>
                                          </p:val>
                                        </p:tav>
                                        <p:tav tm="100000">
                                          <p:val>
                                            <p:strVal val="#ppt_x"/>
                                          </p:val>
                                        </p:tav>
                                      </p:tavLst>
                                    </p:anim>
                                    <p:anim calcmode="lin" valueType="num">
                                      <p:cBhvr>
                                        <p:cTn id="94" dur="500" fill="hold"/>
                                        <p:tgtEl>
                                          <p:spTgt spid="13"/>
                                        </p:tgtEl>
                                        <p:attrNameLst>
                                          <p:attrName>ppt_y</p:attrName>
                                        </p:attrNameLst>
                                      </p:cBhvr>
                                      <p:tavLst>
                                        <p:tav tm="0">
                                          <p:val>
                                            <p:fltVal val="0.5"/>
                                          </p:val>
                                        </p:tav>
                                        <p:tav tm="100000">
                                          <p:val>
                                            <p:strVal val="#ppt_y"/>
                                          </p:val>
                                        </p:tav>
                                      </p:tavLst>
                                    </p:anim>
                                  </p:childTnLst>
                                </p:cTn>
                              </p:par>
                              <p:par>
                                <p:cTn id="95" presetID="23" presetClass="entr" presetSubtype="528" fill="hold" nodeType="withEffect">
                                  <p:stCondLst>
                                    <p:cond delay="600"/>
                                  </p:stCondLst>
                                  <p:childTnLst>
                                    <p:set>
                                      <p:cBhvr>
                                        <p:cTn id="96" dur="1" fill="hold">
                                          <p:stCondLst>
                                            <p:cond delay="0"/>
                                          </p:stCondLst>
                                        </p:cTn>
                                        <p:tgtEl>
                                          <p:spTgt spid="14"/>
                                        </p:tgtEl>
                                        <p:attrNameLst>
                                          <p:attrName>style.visibility</p:attrName>
                                        </p:attrNameLst>
                                      </p:cBhvr>
                                      <p:to>
                                        <p:strVal val="visible"/>
                                      </p:to>
                                    </p:set>
                                    <p:anim calcmode="lin" valueType="num">
                                      <p:cBhvr>
                                        <p:cTn id="97" dur="500" fill="hold"/>
                                        <p:tgtEl>
                                          <p:spTgt spid="14"/>
                                        </p:tgtEl>
                                        <p:attrNameLst>
                                          <p:attrName>ppt_w</p:attrName>
                                        </p:attrNameLst>
                                      </p:cBhvr>
                                      <p:tavLst>
                                        <p:tav tm="0">
                                          <p:val>
                                            <p:fltVal val="0"/>
                                          </p:val>
                                        </p:tav>
                                        <p:tav tm="100000">
                                          <p:val>
                                            <p:strVal val="#ppt_w"/>
                                          </p:val>
                                        </p:tav>
                                      </p:tavLst>
                                    </p:anim>
                                    <p:anim calcmode="lin" valueType="num">
                                      <p:cBhvr>
                                        <p:cTn id="98" dur="500" fill="hold"/>
                                        <p:tgtEl>
                                          <p:spTgt spid="14"/>
                                        </p:tgtEl>
                                        <p:attrNameLst>
                                          <p:attrName>ppt_h</p:attrName>
                                        </p:attrNameLst>
                                      </p:cBhvr>
                                      <p:tavLst>
                                        <p:tav tm="0">
                                          <p:val>
                                            <p:fltVal val="0"/>
                                          </p:val>
                                        </p:tav>
                                        <p:tav tm="100000">
                                          <p:val>
                                            <p:strVal val="#ppt_h"/>
                                          </p:val>
                                        </p:tav>
                                      </p:tavLst>
                                    </p:anim>
                                    <p:anim calcmode="lin" valueType="num">
                                      <p:cBhvr>
                                        <p:cTn id="99" dur="500" fill="hold"/>
                                        <p:tgtEl>
                                          <p:spTgt spid="14"/>
                                        </p:tgtEl>
                                        <p:attrNameLst>
                                          <p:attrName>ppt_x</p:attrName>
                                        </p:attrNameLst>
                                      </p:cBhvr>
                                      <p:tavLst>
                                        <p:tav tm="0">
                                          <p:val>
                                            <p:fltVal val="0.5"/>
                                          </p:val>
                                        </p:tav>
                                        <p:tav tm="100000">
                                          <p:val>
                                            <p:strVal val="#ppt_x"/>
                                          </p:val>
                                        </p:tav>
                                      </p:tavLst>
                                    </p:anim>
                                    <p:anim calcmode="lin" valueType="num">
                                      <p:cBhvr>
                                        <p:cTn id="100" dur="500" fill="hold"/>
                                        <p:tgtEl>
                                          <p:spTgt spid="14"/>
                                        </p:tgtEl>
                                        <p:attrNameLst>
                                          <p:attrName>ppt_y</p:attrName>
                                        </p:attrNameLst>
                                      </p:cBhvr>
                                      <p:tavLst>
                                        <p:tav tm="0">
                                          <p:val>
                                            <p:fltVal val="0.5"/>
                                          </p:val>
                                        </p:tav>
                                        <p:tav tm="100000">
                                          <p:val>
                                            <p:strVal val="#ppt_y"/>
                                          </p:val>
                                        </p:tav>
                                      </p:tavLst>
                                    </p:anim>
                                  </p:childTnLst>
                                </p:cTn>
                              </p:par>
                              <p:par>
                                <p:cTn id="101" presetID="26" presetClass="emph" presetSubtype="0" repeatCount="3000" fill="hold" nodeType="withEffect">
                                  <p:stCondLst>
                                    <p:cond delay="600"/>
                                  </p:stCondLst>
                                  <p:childTnLst>
                                    <p:animEffect transition="out" filter="fade">
                                      <p:cBhvr>
                                        <p:cTn id="102" dur="500" tmFilter="0, 0; .2, .5; .8, .5; 1, 0"/>
                                        <p:tgtEl>
                                          <p:spTgt spid="2"/>
                                        </p:tgtEl>
                                      </p:cBhvr>
                                    </p:animEffect>
                                    <p:animScale>
                                      <p:cBhvr>
                                        <p:cTn id="103" dur="250" autoRev="1" fill="hold"/>
                                        <p:tgtEl>
                                          <p:spTgt spid="2"/>
                                        </p:tgtEl>
                                      </p:cBhvr>
                                      <p:by x="105000" y="105000"/>
                                    </p:animScale>
                                  </p:childTnLst>
                                </p:cTn>
                              </p:par>
                              <p:par>
                                <p:cTn id="104" presetID="26" presetClass="emph" presetSubtype="0" repeatCount="3000" fill="hold" nodeType="withEffect">
                                  <p:stCondLst>
                                    <p:cond delay="710"/>
                                  </p:stCondLst>
                                  <p:childTnLst>
                                    <p:animEffect transition="out" filter="fade">
                                      <p:cBhvr>
                                        <p:cTn id="105" dur="500" tmFilter="0, 0; .2, .5; .8, .5; 1, 0"/>
                                        <p:tgtEl>
                                          <p:spTgt spid="9"/>
                                        </p:tgtEl>
                                      </p:cBhvr>
                                    </p:animEffect>
                                    <p:animScale>
                                      <p:cBhvr>
                                        <p:cTn id="106" dur="250" autoRev="1" fill="hold"/>
                                        <p:tgtEl>
                                          <p:spTgt spid="9"/>
                                        </p:tgtEl>
                                      </p:cBhvr>
                                      <p:by x="105000" y="105000"/>
                                    </p:animScale>
                                  </p:childTnLst>
                                </p:cTn>
                              </p:par>
                              <p:par>
                                <p:cTn id="107" presetID="26" presetClass="emph" presetSubtype="0" repeatCount="3000" fill="hold" nodeType="withEffect">
                                  <p:stCondLst>
                                    <p:cond delay="410"/>
                                  </p:stCondLst>
                                  <p:childTnLst>
                                    <p:animEffect transition="out" filter="fade">
                                      <p:cBhvr>
                                        <p:cTn id="108" dur="500" tmFilter="0, 0; .2, .5; .8, .5; 1, 0"/>
                                        <p:tgtEl>
                                          <p:spTgt spid="11"/>
                                        </p:tgtEl>
                                      </p:cBhvr>
                                    </p:animEffect>
                                    <p:animScale>
                                      <p:cBhvr>
                                        <p:cTn id="109" dur="250" autoRev="1" fill="hold"/>
                                        <p:tgtEl>
                                          <p:spTgt spid="11"/>
                                        </p:tgtEl>
                                      </p:cBhvr>
                                      <p:by x="105000" y="105000"/>
                                    </p:animScale>
                                  </p:childTnLst>
                                </p:cTn>
                              </p:par>
                              <p:par>
                                <p:cTn id="110" presetID="26" presetClass="emph" presetSubtype="0" repeatCount="3000" fill="hold" nodeType="withEffect">
                                  <p:stCondLst>
                                    <p:cond delay="810"/>
                                  </p:stCondLst>
                                  <p:childTnLst>
                                    <p:animEffect transition="out" filter="fade">
                                      <p:cBhvr>
                                        <p:cTn id="111" dur="500" tmFilter="0, 0; .2, .5; .8, .5; 1, 0"/>
                                        <p:tgtEl>
                                          <p:spTgt spid="12"/>
                                        </p:tgtEl>
                                      </p:cBhvr>
                                    </p:animEffect>
                                    <p:animScale>
                                      <p:cBhvr>
                                        <p:cTn id="112" dur="250" autoRev="1" fill="hold"/>
                                        <p:tgtEl>
                                          <p:spTgt spid="12"/>
                                        </p:tgtEl>
                                      </p:cBhvr>
                                      <p:by x="105000" y="105000"/>
                                    </p:animScale>
                                  </p:childTnLst>
                                </p:cTn>
                              </p:par>
                            </p:childTnLst>
                          </p:cTn>
                        </p:par>
                        <p:par>
                          <p:cTn id="113" fill="hold">
                            <p:stCondLst>
                              <p:cond delay="2310"/>
                            </p:stCondLst>
                            <p:childTnLst>
                              <p:par>
                                <p:cTn id="114" presetID="22" presetClass="entr" presetSubtype="4" fill="hold" nodeType="afterEffect">
                                  <p:stCondLst>
                                    <p:cond delay="0"/>
                                  </p:stCondLst>
                                  <p:childTnLst>
                                    <p:set>
                                      <p:cBhvr>
                                        <p:cTn id="115" dur="1" fill="hold">
                                          <p:stCondLst>
                                            <p:cond delay="0"/>
                                          </p:stCondLst>
                                        </p:cTn>
                                        <p:tgtEl>
                                          <p:spTgt spid="48"/>
                                        </p:tgtEl>
                                        <p:attrNameLst>
                                          <p:attrName>style.visibility</p:attrName>
                                        </p:attrNameLst>
                                      </p:cBhvr>
                                      <p:to>
                                        <p:strVal val="visible"/>
                                      </p:to>
                                    </p:set>
                                    <p:animEffect transition="in" filter="wipe(down)">
                                      <p:cBhvr>
                                        <p:cTn id="116" dur="500"/>
                                        <p:tgtEl>
                                          <p:spTgt spid="48"/>
                                        </p:tgtEl>
                                      </p:cBhvr>
                                    </p:animEffect>
                                  </p:childTnLst>
                                </p:cTn>
                              </p:par>
                              <p:par>
                                <p:cTn id="117" presetID="22" presetClass="entr" presetSubtype="4" fill="hold" nodeType="withEffect">
                                  <p:stCondLst>
                                    <p:cond delay="0"/>
                                  </p:stCondLst>
                                  <p:childTnLst>
                                    <p:set>
                                      <p:cBhvr>
                                        <p:cTn id="118" dur="1" fill="hold">
                                          <p:stCondLst>
                                            <p:cond delay="0"/>
                                          </p:stCondLst>
                                        </p:cTn>
                                        <p:tgtEl>
                                          <p:spTgt spid="52"/>
                                        </p:tgtEl>
                                        <p:attrNameLst>
                                          <p:attrName>style.visibility</p:attrName>
                                        </p:attrNameLst>
                                      </p:cBhvr>
                                      <p:to>
                                        <p:strVal val="visible"/>
                                      </p:to>
                                    </p:set>
                                    <p:animEffect transition="in" filter="wipe(down)">
                                      <p:cBhvr>
                                        <p:cTn id="119" dur="500"/>
                                        <p:tgtEl>
                                          <p:spTgt spid="52"/>
                                        </p:tgtEl>
                                      </p:cBhvr>
                                    </p:animEffect>
                                  </p:childTnLst>
                                </p:cTn>
                              </p:par>
                            </p:childTnLst>
                          </p:cTn>
                        </p:par>
                      </p:childTnLst>
                    </p:cTn>
                  </p:par>
                  <p:par>
                    <p:cTn id="120" fill="hold">
                      <p:stCondLst>
                        <p:cond delay="indefinite"/>
                      </p:stCondLst>
                      <p:childTnLst>
                        <p:par>
                          <p:cTn id="121" fill="hold">
                            <p:stCondLst>
                              <p:cond delay="0"/>
                            </p:stCondLst>
                            <p:childTnLst>
                              <p:par>
                                <p:cTn id="122" presetID="6" presetClass="entr" presetSubtype="16" fill="hold" grpId="0" nodeType="clickEffect">
                                  <p:stCondLst>
                                    <p:cond delay="0"/>
                                  </p:stCondLst>
                                  <p:childTnLst>
                                    <p:set>
                                      <p:cBhvr>
                                        <p:cTn id="123" dur="1" fill="hold">
                                          <p:stCondLst>
                                            <p:cond delay="0"/>
                                          </p:stCondLst>
                                        </p:cTn>
                                        <p:tgtEl>
                                          <p:spTgt spid="46"/>
                                        </p:tgtEl>
                                        <p:attrNameLst>
                                          <p:attrName>style.visibility</p:attrName>
                                        </p:attrNameLst>
                                      </p:cBhvr>
                                      <p:to>
                                        <p:strVal val="visible"/>
                                      </p:to>
                                    </p:set>
                                    <p:animEffect transition="in" filter="circle(in)">
                                      <p:cBhvr>
                                        <p:cTn id="124" dur="2000"/>
                                        <p:tgtEl>
                                          <p:spTgt spid="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animBg="1"/>
      <p:bldP spid="46" grpId="0" animBg="1"/>
    </p:bld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p:nvPr/>
        </p:nvPicPr>
        <p:blipFill>
          <a:blip r:embed="rId3"/>
          <a:stretch>
            <a:fillRect/>
          </a:stretch>
        </p:blipFill>
        <p:spPr>
          <a:xfrm>
            <a:off x="793167" y="376300"/>
            <a:ext cx="7452828" cy="4104456"/>
          </a:xfrm>
          <a:prstGeom prst="rect">
            <a:avLst/>
          </a:prstGeom>
        </p:spPr>
      </p:pic>
      <p:sp>
        <p:nvSpPr>
          <p:cNvPr id="3" name="TextBox 2"/>
          <p:cNvSpPr txBox="1"/>
          <p:nvPr/>
        </p:nvSpPr>
        <p:spPr>
          <a:xfrm>
            <a:off x="2989411" y="4588768"/>
            <a:ext cx="2262158" cy="369332"/>
          </a:xfrm>
          <a:prstGeom prst="rect">
            <a:avLst/>
          </a:prstGeom>
          <a:noFill/>
        </p:spPr>
        <p:txBody>
          <a:bodyPr wrap="none" rtlCol="0">
            <a:spAutoFit/>
          </a:bodyPr>
          <a:lstStyle/>
          <a:p>
            <a:r>
              <a:rPr lang="vi-VN"/>
              <a:t>Hình ảnh tham khảo</a:t>
            </a:r>
          </a:p>
        </p:txBody>
      </p:sp>
    </p:spTree>
    <p:custDataLst>
      <p:tags r:id="rId1"/>
    </p:custDataLst>
    <p:extLst>
      <p:ext uri="{BB962C8B-B14F-4D97-AF65-F5344CB8AC3E}">
        <p14:creationId xmlns:p14="http://schemas.microsoft.com/office/powerpoint/2010/main" val="1831018253"/>
      </p:ext>
    </p:extLst>
  </p:cSld>
  <p:clrMapOvr>
    <a:masterClrMapping/>
  </p:clrMapOvr>
  <p:transition>
    <p:random/>
  </p:transition>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8"/>
          <p:cNvPicPr>
            <a:picLocks noChangeAspect="1"/>
          </p:cNvPicPr>
          <p:nvPr/>
        </p:nvPicPr>
        <p:blipFill>
          <a:blip r:embed="rId2"/>
          <a:stretch>
            <a:fillRect/>
          </a:stretch>
        </p:blipFill>
        <p:spPr>
          <a:xfrm rot="477123">
            <a:off x="4670880" y="3990807"/>
            <a:ext cx="3267075" cy="619125"/>
          </a:xfrm>
          <a:prstGeom prst="rect">
            <a:avLst/>
          </a:prstGeom>
        </p:spPr>
      </p:pic>
      <p:pic>
        <p:nvPicPr>
          <p:cNvPr id="4" name="Picture 3"/>
          <p:cNvPicPr>
            <a:picLocks noChangeAspect="1"/>
          </p:cNvPicPr>
          <p:nvPr/>
        </p:nvPicPr>
        <p:blipFill>
          <a:blip r:embed="rId3"/>
          <a:stretch>
            <a:fillRect/>
          </a:stretch>
        </p:blipFill>
        <p:spPr>
          <a:xfrm rot="20987311">
            <a:off x="2154775" y="2684509"/>
            <a:ext cx="2482527" cy="1610288"/>
          </a:xfrm>
          <a:prstGeom prst="rect">
            <a:avLst/>
          </a:prstGeom>
        </p:spPr>
      </p:pic>
      <p:pic>
        <p:nvPicPr>
          <p:cNvPr id="2" name="Picture 1"/>
          <p:cNvPicPr>
            <a:picLocks noChangeAspect="1"/>
          </p:cNvPicPr>
          <p:nvPr/>
        </p:nvPicPr>
        <p:blipFill>
          <a:blip r:embed="rId4"/>
          <a:stretch>
            <a:fillRect/>
          </a:stretch>
        </p:blipFill>
        <p:spPr>
          <a:xfrm>
            <a:off x="143347" y="2165413"/>
            <a:ext cx="1945764" cy="1125710"/>
          </a:xfrm>
          <a:prstGeom prst="rect">
            <a:avLst/>
          </a:prstGeom>
        </p:spPr>
      </p:pic>
      <p:pic>
        <p:nvPicPr>
          <p:cNvPr id="3" name="Picture 2"/>
          <p:cNvPicPr>
            <a:picLocks noChangeAspect="1"/>
          </p:cNvPicPr>
          <p:nvPr/>
        </p:nvPicPr>
        <p:blipFill>
          <a:blip r:embed="rId5"/>
          <a:stretch>
            <a:fillRect/>
          </a:stretch>
        </p:blipFill>
        <p:spPr>
          <a:xfrm>
            <a:off x="1987107" y="559229"/>
            <a:ext cx="2773273" cy="1819029"/>
          </a:xfrm>
          <a:prstGeom prst="rect">
            <a:avLst/>
          </a:prstGeom>
        </p:spPr>
      </p:pic>
      <p:pic>
        <p:nvPicPr>
          <p:cNvPr id="6" name="Picture 5"/>
          <p:cNvPicPr>
            <a:picLocks noChangeAspect="1"/>
          </p:cNvPicPr>
          <p:nvPr/>
        </p:nvPicPr>
        <p:blipFill>
          <a:blip r:embed="rId6"/>
          <a:stretch>
            <a:fillRect/>
          </a:stretch>
        </p:blipFill>
        <p:spPr>
          <a:xfrm>
            <a:off x="4760380" y="232285"/>
            <a:ext cx="3400425" cy="847725"/>
          </a:xfrm>
          <a:prstGeom prst="rect">
            <a:avLst/>
          </a:prstGeom>
        </p:spPr>
      </p:pic>
      <p:pic>
        <p:nvPicPr>
          <p:cNvPr id="7" name="Picture 6"/>
          <p:cNvPicPr>
            <a:picLocks noChangeAspect="1"/>
          </p:cNvPicPr>
          <p:nvPr/>
        </p:nvPicPr>
        <p:blipFill>
          <a:blip r:embed="rId7"/>
          <a:stretch>
            <a:fillRect/>
          </a:stretch>
        </p:blipFill>
        <p:spPr>
          <a:xfrm>
            <a:off x="4760380" y="1070393"/>
            <a:ext cx="3228975" cy="1581150"/>
          </a:xfrm>
          <a:prstGeom prst="rect">
            <a:avLst/>
          </a:prstGeom>
        </p:spPr>
      </p:pic>
      <p:pic>
        <p:nvPicPr>
          <p:cNvPr id="8" name="Picture 7"/>
          <p:cNvPicPr>
            <a:picLocks noChangeAspect="1"/>
          </p:cNvPicPr>
          <p:nvPr/>
        </p:nvPicPr>
        <p:blipFill>
          <a:blip r:embed="rId8"/>
          <a:stretch>
            <a:fillRect/>
          </a:stretch>
        </p:blipFill>
        <p:spPr>
          <a:xfrm>
            <a:off x="4665130" y="3057098"/>
            <a:ext cx="3324225" cy="865109"/>
          </a:xfrm>
          <a:prstGeom prst="rect">
            <a:avLst/>
          </a:prstGeom>
        </p:spPr>
      </p:pic>
      <p:sp>
        <p:nvSpPr>
          <p:cNvPr id="10" name="TextBox 9"/>
          <p:cNvSpPr txBox="1"/>
          <p:nvPr/>
        </p:nvSpPr>
        <p:spPr>
          <a:xfrm>
            <a:off x="397123" y="285944"/>
            <a:ext cx="1871025" cy="523220"/>
          </a:xfrm>
          <a:prstGeom prst="rect">
            <a:avLst/>
          </a:prstGeom>
          <a:noFill/>
        </p:spPr>
        <p:txBody>
          <a:bodyPr wrap="none" rtlCol="0">
            <a:spAutoFit/>
          </a:bodyPr>
          <a:lstStyle/>
          <a:p>
            <a:r>
              <a:rPr lang="vi-VN" sz="2800" b="1">
                <a:solidFill>
                  <a:srgbClr val="FF0000"/>
                </a:solidFill>
                <a:latin typeface="+mj-lt"/>
              </a:rPr>
              <a:t>CỦNG CỐ</a:t>
            </a:r>
          </a:p>
        </p:txBody>
      </p:sp>
    </p:spTree>
    <p:extLst>
      <p:ext uri="{BB962C8B-B14F-4D97-AF65-F5344CB8AC3E}">
        <p14:creationId xmlns:p14="http://schemas.microsoft.com/office/powerpoint/2010/main" val="3784120920"/>
      </p:ext>
    </p:extLst>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circle(in)">
                                      <p:cBhvr>
                                        <p:cTn id="7" dur="20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6" presetClass="entr" presetSubtype="16" fill="hold" nodeType="click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circle(in)">
                                      <p:cBhvr>
                                        <p:cTn id="12" dur="2000"/>
                                        <p:tgtEl>
                                          <p:spTgt spid="3"/>
                                        </p:tgtEl>
                                      </p:cBhvr>
                                    </p:animEffect>
                                  </p:childTnLst>
                                </p:cTn>
                              </p:par>
                            </p:childTnLst>
                          </p:cTn>
                        </p:par>
                      </p:childTnLst>
                    </p:cTn>
                  </p:par>
                  <p:par>
                    <p:cTn id="13" fill="hold">
                      <p:stCondLst>
                        <p:cond delay="indefinite"/>
                      </p:stCondLst>
                      <p:childTnLst>
                        <p:par>
                          <p:cTn id="14" fill="hold">
                            <p:stCondLst>
                              <p:cond delay="0"/>
                            </p:stCondLst>
                            <p:childTnLst>
                              <p:par>
                                <p:cTn id="15" presetID="6" presetClass="entr" presetSubtype="16" fill="hold" nodeType="clickEffect">
                                  <p:stCondLst>
                                    <p:cond delay="0"/>
                                  </p:stCondLst>
                                  <p:childTnLst>
                                    <p:set>
                                      <p:cBhvr>
                                        <p:cTn id="16" dur="1" fill="hold">
                                          <p:stCondLst>
                                            <p:cond delay="0"/>
                                          </p:stCondLst>
                                        </p:cTn>
                                        <p:tgtEl>
                                          <p:spTgt spid="4"/>
                                        </p:tgtEl>
                                        <p:attrNameLst>
                                          <p:attrName>style.visibility</p:attrName>
                                        </p:attrNameLst>
                                      </p:cBhvr>
                                      <p:to>
                                        <p:strVal val="visible"/>
                                      </p:to>
                                    </p:set>
                                    <p:animEffect transition="in" filter="circle(in)">
                                      <p:cBhvr>
                                        <p:cTn id="17" dur="2000"/>
                                        <p:tgtEl>
                                          <p:spTgt spid="4"/>
                                        </p:tgtEl>
                                      </p:cBhvr>
                                    </p:animEffect>
                                  </p:childTnLst>
                                </p:cTn>
                              </p:par>
                            </p:childTnLst>
                          </p:cTn>
                        </p:par>
                      </p:childTnLst>
                    </p:cTn>
                  </p:par>
                  <p:par>
                    <p:cTn id="18" fill="hold">
                      <p:stCondLst>
                        <p:cond delay="indefinite"/>
                      </p:stCondLst>
                      <p:childTnLst>
                        <p:par>
                          <p:cTn id="19" fill="hold">
                            <p:stCondLst>
                              <p:cond delay="0"/>
                            </p:stCondLst>
                            <p:childTnLst>
                              <p:par>
                                <p:cTn id="20" presetID="6" presetClass="entr" presetSubtype="16" fill="hold" nodeType="clickEffect">
                                  <p:stCondLst>
                                    <p:cond delay="0"/>
                                  </p:stCondLst>
                                  <p:childTnLst>
                                    <p:set>
                                      <p:cBhvr>
                                        <p:cTn id="21" dur="1" fill="hold">
                                          <p:stCondLst>
                                            <p:cond delay="0"/>
                                          </p:stCondLst>
                                        </p:cTn>
                                        <p:tgtEl>
                                          <p:spTgt spid="6"/>
                                        </p:tgtEl>
                                        <p:attrNameLst>
                                          <p:attrName>style.visibility</p:attrName>
                                        </p:attrNameLst>
                                      </p:cBhvr>
                                      <p:to>
                                        <p:strVal val="visible"/>
                                      </p:to>
                                    </p:set>
                                    <p:animEffect transition="in" filter="circle(in)">
                                      <p:cBhvr>
                                        <p:cTn id="22" dur="2000"/>
                                        <p:tgtEl>
                                          <p:spTgt spid="6"/>
                                        </p:tgtEl>
                                      </p:cBhvr>
                                    </p:animEffect>
                                  </p:childTnLst>
                                </p:cTn>
                              </p:par>
                            </p:childTnLst>
                          </p:cTn>
                        </p:par>
                      </p:childTnLst>
                    </p:cTn>
                  </p:par>
                  <p:par>
                    <p:cTn id="23" fill="hold">
                      <p:stCondLst>
                        <p:cond delay="indefinite"/>
                      </p:stCondLst>
                      <p:childTnLst>
                        <p:par>
                          <p:cTn id="24" fill="hold">
                            <p:stCondLst>
                              <p:cond delay="0"/>
                            </p:stCondLst>
                            <p:childTnLst>
                              <p:par>
                                <p:cTn id="25" presetID="6" presetClass="entr" presetSubtype="16" fill="hold" nodeType="clickEffect">
                                  <p:stCondLst>
                                    <p:cond delay="0"/>
                                  </p:stCondLst>
                                  <p:childTnLst>
                                    <p:set>
                                      <p:cBhvr>
                                        <p:cTn id="26" dur="1" fill="hold">
                                          <p:stCondLst>
                                            <p:cond delay="0"/>
                                          </p:stCondLst>
                                        </p:cTn>
                                        <p:tgtEl>
                                          <p:spTgt spid="7"/>
                                        </p:tgtEl>
                                        <p:attrNameLst>
                                          <p:attrName>style.visibility</p:attrName>
                                        </p:attrNameLst>
                                      </p:cBhvr>
                                      <p:to>
                                        <p:strVal val="visible"/>
                                      </p:to>
                                    </p:set>
                                    <p:animEffect transition="in" filter="circle(in)">
                                      <p:cBhvr>
                                        <p:cTn id="27" dur="2000"/>
                                        <p:tgtEl>
                                          <p:spTgt spid="7"/>
                                        </p:tgtEl>
                                      </p:cBhvr>
                                    </p:animEffect>
                                  </p:childTnLst>
                                </p:cTn>
                              </p:par>
                            </p:childTnLst>
                          </p:cTn>
                        </p:par>
                      </p:childTnLst>
                    </p:cTn>
                  </p:par>
                  <p:par>
                    <p:cTn id="28" fill="hold">
                      <p:stCondLst>
                        <p:cond delay="indefinite"/>
                      </p:stCondLst>
                      <p:childTnLst>
                        <p:par>
                          <p:cTn id="29" fill="hold">
                            <p:stCondLst>
                              <p:cond delay="0"/>
                            </p:stCondLst>
                            <p:childTnLst>
                              <p:par>
                                <p:cTn id="30" presetID="6" presetClass="entr" presetSubtype="16" fill="hold" nodeType="clickEffect">
                                  <p:stCondLst>
                                    <p:cond delay="0"/>
                                  </p:stCondLst>
                                  <p:childTnLst>
                                    <p:set>
                                      <p:cBhvr>
                                        <p:cTn id="31" dur="1" fill="hold">
                                          <p:stCondLst>
                                            <p:cond delay="0"/>
                                          </p:stCondLst>
                                        </p:cTn>
                                        <p:tgtEl>
                                          <p:spTgt spid="8"/>
                                        </p:tgtEl>
                                        <p:attrNameLst>
                                          <p:attrName>style.visibility</p:attrName>
                                        </p:attrNameLst>
                                      </p:cBhvr>
                                      <p:to>
                                        <p:strVal val="visible"/>
                                      </p:to>
                                    </p:set>
                                    <p:animEffect transition="in" filter="circle(in)">
                                      <p:cBhvr>
                                        <p:cTn id="32" dur="2000"/>
                                        <p:tgtEl>
                                          <p:spTgt spid="8"/>
                                        </p:tgtEl>
                                      </p:cBhvr>
                                    </p:animEffect>
                                  </p:childTnLst>
                                </p:cTn>
                              </p:par>
                            </p:childTnLst>
                          </p:cTn>
                        </p:par>
                      </p:childTnLst>
                    </p:cTn>
                  </p:par>
                  <p:par>
                    <p:cTn id="33" fill="hold">
                      <p:stCondLst>
                        <p:cond delay="indefinite"/>
                      </p:stCondLst>
                      <p:childTnLst>
                        <p:par>
                          <p:cTn id="34" fill="hold">
                            <p:stCondLst>
                              <p:cond delay="0"/>
                            </p:stCondLst>
                            <p:childTnLst>
                              <p:par>
                                <p:cTn id="35" presetID="6" presetClass="entr" presetSubtype="16" fill="hold" nodeType="clickEffect">
                                  <p:stCondLst>
                                    <p:cond delay="0"/>
                                  </p:stCondLst>
                                  <p:childTnLst>
                                    <p:set>
                                      <p:cBhvr>
                                        <p:cTn id="36" dur="1" fill="hold">
                                          <p:stCondLst>
                                            <p:cond delay="0"/>
                                          </p:stCondLst>
                                        </p:cTn>
                                        <p:tgtEl>
                                          <p:spTgt spid="9"/>
                                        </p:tgtEl>
                                        <p:attrNameLst>
                                          <p:attrName>style.visibility</p:attrName>
                                        </p:attrNameLst>
                                      </p:cBhvr>
                                      <p:to>
                                        <p:strVal val="visible"/>
                                      </p:to>
                                    </p:set>
                                    <p:animEffect transition="in" filter="circle(in)">
                                      <p:cBhvr>
                                        <p:cTn id="37" dur="20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2162" name="Picture 2" descr="Picture1"/>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1143529" y="-18458"/>
            <a:ext cx="6860117" cy="5145088"/>
          </a:xfrm>
          <a:prstGeom prst="rect">
            <a:avLst/>
          </a:prstGeom>
          <a:noFill/>
          <a:ln w="38100">
            <a:solidFill>
              <a:srgbClr val="000000"/>
            </a:solidFill>
            <a:miter lim="800000"/>
            <a:headEnd/>
            <a:tailEnd/>
          </a:ln>
          <a:extLst>
            <a:ext uri="{909E8E84-426E-40DD-AFC4-6F175D3DCCD1}">
              <a14:hiddenFill xmlns:a14="http://schemas.microsoft.com/office/drawing/2010/main">
                <a:solidFill>
                  <a:srgbClr val="FFFFFF"/>
                </a:solidFill>
              </a14:hiddenFill>
            </a:ext>
          </a:extLst>
        </p:spPr>
      </p:pic>
      <p:sp>
        <p:nvSpPr>
          <p:cNvPr id="92163" name="Text Box 3"/>
          <p:cNvSpPr txBox="1">
            <a:spLocks noChangeArrowheads="1"/>
          </p:cNvSpPr>
          <p:nvPr/>
        </p:nvSpPr>
        <p:spPr bwMode="auto">
          <a:xfrm>
            <a:off x="1772373" y="1086185"/>
            <a:ext cx="5659596" cy="3000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itchFamily="34" charset="0"/>
              </a:defRPr>
            </a:lvl1pPr>
            <a:lvl2pPr marL="742950" indent="-285750" eaLnBrk="0" hangingPunct="0">
              <a:defRPr>
                <a:solidFill>
                  <a:schemeClr val="tx1"/>
                </a:solidFill>
                <a:latin typeface="Arial" pitchFamily="34" charset="0"/>
              </a:defRPr>
            </a:lvl2pPr>
            <a:lvl3pPr marL="1143000" indent="-228600" eaLnBrk="0" hangingPunct="0">
              <a:defRPr>
                <a:solidFill>
                  <a:schemeClr val="tx1"/>
                </a:solidFill>
                <a:latin typeface="Arial" pitchFamily="34" charset="0"/>
              </a:defRPr>
            </a:lvl3pPr>
            <a:lvl4pPr marL="1600200" indent="-228600" eaLnBrk="0" hangingPunct="0">
              <a:defRPr>
                <a:solidFill>
                  <a:schemeClr val="tx1"/>
                </a:solidFill>
                <a:latin typeface="Arial" pitchFamily="34" charset="0"/>
              </a:defRPr>
            </a:lvl4pPr>
            <a:lvl5pPr marL="2057400" indent="-228600" eaLnBrk="0" hangingPunct="0">
              <a:defRPr>
                <a:solidFill>
                  <a:schemeClr val="tx1"/>
                </a:solidFill>
                <a:latin typeface="Arial" pitchFamily="34" charset="0"/>
              </a:defRPr>
            </a:lvl5pPr>
            <a:lvl6pPr marL="2514600" indent="-228600" eaLnBrk="0" fontAlgn="base" hangingPunct="0">
              <a:spcBef>
                <a:spcPct val="0"/>
              </a:spcBef>
              <a:spcAft>
                <a:spcPct val="0"/>
              </a:spcAft>
              <a:defRPr>
                <a:solidFill>
                  <a:schemeClr val="tx1"/>
                </a:solidFill>
                <a:latin typeface="Arial" pitchFamily="34" charset="0"/>
              </a:defRPr>
            </a:lvl6pPr>
            <a:lvl7pPr marL="2971800" indent="-228600" eaLnBrk="0" fontAlgn="base" hangingPunct="0">
              <a:spcBef>
                <a:spcPct val="0"/>
              </a:spcBef>
              <a:spcAft>
                <a:spcPct val="0"/>
              </a:spcAft>
              <a:defRPr>
                <a:solidFill>
                  <a:schemeClr val="tx1"/>
                </a:solidFill>
                <a:latin typeface="Arial" pitchFamily="34" charset="0"/>
              </a:defRPr>
            </a:lvl7pPr>
            <a:lvl8pPr marL="3429000" indent="-228600" eaLnBrk="0" fontAlgn="base" hangingPunct="0">
              <a:spcBef>
                <a:spcPct val="0"/>
              </a:spcBef>
              <a:spcAft>
                <a:spcPct val="0"/>
              </a:spcAft>
              <a:defRPr>
                <a:solidFill>
                  <a:schemeClr val="tx1"/>
                </a:solidFill>
                <a:latin typeface="Arial" pitchFamily="34" charset="0"/>
              </a:defRPr>
            </a:lvl8pPr>
            <a:lvl9pPr marL="3886200" indent="-228600" eaLnBrk="0" fontAlgn="base" hangingPunct="0">
              <a:spcBef>
                <a:spcPct val="0"/>
              </a:spcBef>
              <a:spcAft>
                <a:spcPct val="0"/>
              </a:spcAft>
              <a:defRPr>
                <a:solidFill>
                  <a:schemeClr val="tx1"/>
                </a:solidFill>
                <a:latin typeface="Arial" pitchFamily="34" charset="0"/>
              </a:defRPr>
            </a:lvl9pPr>
          </a:lstStyle>
          <a:p>
            <a:pPr defTabSz="685983" eaLnBrk="1" fontAlgn="base" hangingPunct="1">
              <a:spcBef>
                <a:spcPct val="50000"/>
              </a:spcBef>
              <a:spcAft>
                <a:spcPct val="0"/>
              </a:spcAft>
            </a:pPr>
            <a:endParaRPr lang="vi-VN" sz="1350" b="1">
              <a:solidFill>
                <a:srgbClr val="FFFF00"/>
              </a:solidFill>
              <a:latin typeface="Times New Roman" pitchFamily="18" charset="0"/>
              <a:cs typeface="Times New Roman" panose="02020603050405020304" pitchFamily="18" charset="0"/>
            </a:endParaRPr>
          </a:p>
        </p:txBody>
      </p:sp>
      <p:pic>
        <p:nvPicPr>
          <p:cNvPr id="92164" name="Picture 9" descr="original_pencil_w"/>
          <p:cNvPicPr>
            <a:picLocks noChangeAspect="1" noChangeArrowheads="1" noCrop="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6460120" y="850370"/>
            <a:ext cx="800347" cy="4406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2165" name="Picture 10" descr="original_pencil_w"/>
          <p:cNvPicPr>
            <a:picLocks noChangeAspect="1" noChangeArrowheads="1" noCrop="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1786666" y="814639"/>
            <a:ext cx="762235" cy="5061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2166" name="Rectangle 1"/>
          <p:cNvSpPr>
            <a:spLocks noChangeArrowheads="1"/>
          </p:cNvSpPr>
          <p:nvPr/>
        </p:nvSpPr>
        <p:spPr bwMode="auto">
          <a:xfrm>
            <a:off x="1875719" y="749184"/>
            <a:ext cx="5545261" cy="4641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lgn="ctr" defTabSz="685983" fontAlgn="base">
              <a:lnSpc>
                <a:spcPct val="115000"/>
              </a:lnSpc>
              <a:spcBef>
                <a:spcPct val="0"/>
              </a:spcBef>
              <a:spcAft>
                <a:spcPct val="0"/>
              </a:spcAft>
            </a:pPr>
            <a:r>
              <a:rPr lang="nl-NL" sz="2101" b="1" dirty="0">
                <a:solidFill>
                  <a:srgbClr val="000000"/>
                </a:solidFill>
                <a:latin typeface="Times New Roman" pitchFamily="18" charset="0"/>
                <a:ea typeface="Calibri" pitchFamily="34" charset="0"/>
                <a:cs typeface="Times New Roman" pitchFamily="18" charset="0"/>
              </a:rPr>
              <a:t>Hướng dẫn về nhà</a:t>
            </a:r>
            <a:endParaRPr lang="en-US" sz="2101" dirty="0">
              <a:solidFill>
                <a:srgbClr val="000000"/>
              </a:solidFill>
              <a:latin typeface="Times New Roman" pitchFamily="18" charset="0"/>
              <a:ea typeface="Calibri" pitchFamily="34" charset="0"/>
              <a:cs typeface="Times New Roman" pitchFamily="18" charset="0"/>
            </a:endParaRPr>
          </a:p>
        </p:txBody>
      </p:sp>
      <p:sp>
        <p:nvSpPr>
          <p:cNvPr id="2" name="TextBox 1"/>
          <p:cNvSpPr txBox="1"/>
          <p:nvPr/>
        </p:nvSpPr>
        <p:spPr>
          <a:xfrm>
            <a:off x="2472922" y="1454091"/>
            <a:ext cx="4201330" cy="646331"/>
          </a:xfrm>
          <a:prstGeom prst="rect">
            <a:avLst/>
          </a:prstGeom>
          <a:noFill/>
        </p:spPr>
        <p:txBody>
          <a:bodyPr wrap="square" rtlCol="0">
            <a:spAutoFit/>
          </a:bodyPr>
          <a:lstStyle/>
          <a:p>
            <a:r>
              <a:rPr lang="en-US">
                <a:latin typeface="Times New Roman" panose="02020603050405020304" pitchFamily="18" charset="0"/>
                <a:cs typeface="Times New Roman" panose="02020603050405020304" pitchFamily="18" charset="0"/>
              </a:rPr>
              <a:t>1. Làm lại các bài thực hành chuyển hóa năng lượng và đo dòng điện.</a:t>
            </a:r>
            <a:endParaRPr lang="vi-VN">
              <a:latin typeface="Times New Roman" panose="02020603050405020304" pitchFamily="18" charset="0"/>
              <a:cs typeface="Times New Roman" panose="02020603050405020304" pitchFamily="18" charset="0"/>
            </a:endParaRPr>
          </a:p>
        </p:txBody>
      </p:sp>
      <p:sp>
        <p:nvSpPr>
          <p:cNvPr id="8" name="TextBox 7"/>
          <p:cNvSpPr txBox="1"/>
          <p:nvPr/>
        </p:nvSpPr>
        <p:spPr>
          <a:xfrm>
            <a:off x="2406857" y="2369421"/>
            <a:ext cx="4434982" cy="646331"/>
          </a:xfrm>
          <a:prstGeom prst="rect">
            <a:avLst/>
          </a:prstGeom>
          <a:noFill/>
        </p:spPr>
        <p:txBody>
          <a:bodyPr wrap="square" rtlCol="0">
            <a:spAutoFit/>
          </a:bodyPr>
          <a:lstStyle/>
          <a:p>
            <a:r>
              <a:rPr lang="en-US">
                <a:latin typeface="Times New Roman" panose="02020603050405020304" pitchFamily="18" charset="0"/>
                <a:cs typeface="Times New Roman" panose="02020603050405020304" pitchFamily="18" charset="0"/>
              </a:rPr>
              <a:t>2. Làm lại các bài phần luyện tập và vận dụng.</a:t>
            </a:r>
            <a:endParaRPr lang="vi-VN">
              <a:latin typeface="Times New Roman" panose="02020603050405020304" pitchFamily="18" charset="0"/>
              <a:cs typeface="Times New Roman" panose="02020603050405020304" pitchFamily="18" charset="0"/>
            </a:endParaRPr>
          </a:p>
        </p:txBody>
      </p:sp>
      <p:sp>
        <p:nvSpPr>
          <p:cNvPr id="9" name="TextBox 8"/>
          <p:cNvSpPr txBox="1"/>
          <p:nvPr/>
        </p:nvSpPr>
        <p:spPr>
          <a:xfrm>
            <a:off x="2422048" y="3184612"/>
            <a:ext cx="4201330" cy="369332"/>
          </a:xfrm>
          <a:prstGeom prst="rect">
            <a:avLst/>
          </a:prstGeom>
          <a:noFill/>
        </p:spPr>
        <p:txBody>
          <a:bodyPr wrap="square" rtlCol="0">
            <a:spAutoFit/>
          </a:bodyPr>
          <a:lstStyle/>
          <a:p>
            <a:r>
              <a:rPr lang="en-US">
                <a:latin typeface="Times New Roman" panose="02020603050405020304" pitchFamily="18" charset="0"/>
                <a:cs typeface="Times New Roman" panose="02020603050405020304" pitchFamily="18" charset="0"/>
              </a:rPr>
              <a:t>3. Xem trước mục 3.</a:t>
            </a:r>
            <a:endParaRPr lang="vi-VN">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595295541"/>
      </p:ext>
    </p:extLst>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3186" name="Picture 5" descr="793603.gif"/>
          <p:cNvPicPr>
            <a:picLocks noChangeAspect="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587" y="0"/>
            <a:ext cx="9144000" cy="5145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8917" name="WordArt 5"/>
          <p:cNvSpPr>
            <a:spLocks noChangeArrowheads="1" noChangeShapeType="1" noTextEdit="1"/>
          </p:cNvSpPr>
          <p:nvPr/>
        </p:nvSpPr>
        <p:spPr bwMode="auto">
          <a:xfrm>
            <a:off x="1829540" y="686012"/>
            <a:ext cx="5773932" cy="914682"/>
          </a:xfrm>
          <a:prstGeom prst="rect">
            <a:avLst/>
          </a:prstGeom>
        </p:spPr>
        <p:txBody>
          <a:bodyPr wrap="none" fromWordArt="1">
            <a:prstTxWarp prst="textPlain">
              <a:avLst>
                <a:gd name="adj" fmla="val 50000"/>
              </a:avLst>
            </a:prstTxWarp>
          </a:bodyPr>
          <a:lstStyle/>
          <a:p>
            <a:pPr algn="ctr" defTabSz="685983" fontAlgn="base">
              <a:spcBef>
                <a:spcPct val="0"/>
              </a:spcBef>
              <a:spcAft>
                <a:spcPct val="0"/>
              </a:spcAft>
            </a:pPr>
            <a:r>
              <a:rPr lang="en-US" sz="2701" b="1" kern="10" dirty="0">
                <a:ln w="19050">
                  <a:solidFill>
                    <a:srgbClr val="FFFF00"/>
                  </a:solidFill>
                  <a:round/>
                  <a:headEnd/>
                  <a:tailEnd/>
                </a:ln>
                <a:solidFill>
                  <a:srgbClr val="FFFFFF"/>
                </a:solidFill>
                <a:effectLst>
                  <a:outerShdw dist="35921" dir="2700000" algn="ctr" rotWithShape="0">
                    <a:srgbClr val="990000"/>
                  </a:outerShdw>
                </a:effectLst>
                <a:latin typeface="Times New Roman"/>
                <a:cs typeface="Times New Roman"/>
              </a:rPr>
              <a:t>CẢM ƠN  QUÝ THẦY CÔ VÀ CÁC EM ĐÃ THAM DỰ TIẾT HỌC </a:t>
            </a:r>
          </a:p>
        </p:txBody>
      </p:sp>
      <p:sp>
        <p:nvSpPr>
          <p:cNvPr id="38918" name="WordArt 6"/>
          <p:cNvSpPr>
            <a:spLocks noChangeArrowheads="1" noChangeShapeType="1" noTextEdit="1"/>
          </p:cNvSpPr>
          <p:nvPr/>
        </p:nvSpPr>
        <p:spPr bwMode="auto">
          <a:xfrm>
            <a:off x="2301174" y="1829365"/>
            <a:ext cx="4587703" cy="827740"/>
          </a:xfrm>
          <a:prstGeom prst="rect">
            <a:avLst/>
          </a:prstGeom>
        </p:spPr>
        <p:txBody>
          <a:bodyPr wrap="none" fromWordArt="1">
            <a:prstTxWarp prst="textPlain">
              <a:avLst>
                <a:gd name="adj" fmla="val 50000"/>
              </a:avLst>
            </a:prstTxWarp>
          </a:bodyPr>
          <a:lstStyle/>
          <a:p>
            <a:pPr algn="ctr" defTabSz="685983" fontAlgn="base">
              <a:spcBef>
                <a:spcPct val="0"/>
              </a:spcBef>
              <a:spcAft>
                <a:spcPct val="0"/>
              </a:spcAft>
            </a:pPr>
            <a:r>
              <a:rPr lang="en-US" sz="2701" b="1" kern="10" dirty="0">
                <a:ln w="19050">
                  <a:solidFill>
                    <a:srgbClr val="00FFFF"/>
                  </a:solidFill>
                  <a:round/>
                  <a:headEnd/>
                  <a:tailEnd/>
                </a:ln>
                <a:solidFill>
                  <a:srgbClr val="9ED3D7"/>
                </a:solidFill>
                <a:latin typeface="Times New Roman"/>
                <a:cs typeface="Times New Roman"/>
              </a:rPr>
              <a:t>CHÚC QUÝ THẦY CÔ SỨC KHỎE! </a:t>
            </a:r>
          </a:p>
        </p:txBody>
      </p:sp>
      <p:sp>
        <p:nvSpPr>
          <p:cNvPr id="38919" name="WordArt 7"/>
          <p:cNvSpPr>
            <a:spLocks noChangeArrowheads="1" noChangeShapeType="1" noTextEdit="1"/>
          </p:cNvSpPr>
          <p:nvPr/>
        </p:nvSpPr>
        <p:spPr bwMode="auto">
          <a:xfrm>
            <a:off x="2687055" y="3208534"/>
            <a:ext cx="3773064" cy="678866"/>
          </a:xfrm>
          <a:prstGeom prst="rect">
            <a:avLst/>
          </a:prstGeom>
        </p:spPr>
        <p:txBody>
          <a:bodyPr wrap="none" fromWordArt="1">
            <a:prstTxWarp prst="textPlain">
              <a:avLst>
                <a:gd name="adj" fmla="val 50000"/>
              </a:avLst>
            </a:prstTxWarp>
          </a:bodyPr>
          <a:lstStyle/>
          <a:p>
            <a:pPr algn="ctr" defTabSz="685983" fontAlgn="base">
              <a:spcBef>
                <a:spcPct val="0"/>
              </a:spcBef>
              <a:spcAft>
                <a:spcPct val="0"/>
              </a:spcAft>
            </a:pPr>
            <a:r>
              <a:rPr lang="pt-BR" sz="2701" b="1" kern="10" dirty="0">
                <a:ln w="19050">
                  <a:solidFill>
                    <a:srgbClr val="00FF00"/>
                  </a:solidFill>
                  <a:round/>
                  <a:headEnd/>
                  <a:tailEnd/>
                </a:ln>
                <a:solidFill>
                  <a:srgbClr val="00FF00"/>
                </a:solidFill>
                <a:effectLst>
                  <a:outerShdw dist="35921" dir="2700000" algn="ctr" rotWithShape="0">
                    <a:srgbClr val="990000"/>
                  </a:outerShdw>
                </a:effectLst>
                <a:latin typeface="Times New Roman"/>
                <a:cs typeface="Times New Roman"/>
              </a:rPr>
              <a:t>CHÚC CÁC EM HỌC TỐT!</a:t>
            </a:r>
            <a:endParaRPr lang="en-US" sz="2701" b="1" kern="10" dirty="0">
              <a:ln w="19050">
                <a:solidFill>
                  <a:srgbClr val="00FF00"/>
                </a:solidFill>
                <a:round/>
                <a:headEnd/>
                <a:tailEnd/>
              </a:ln>
              <a:solidFill>
                <a:srgbClr val="00FF00"/>
              </a:solidFill>
              <a:effectLst>
                <a:outerShdw dist="35921" dir="2700000" algn="ctr" rotWithShape="0">
                  <a:srgbClr val="990000"/>
                </a:outerShdw>
              </a:effectLst>
              <a:latin typeface="Times New Roman"/>
              <a:cs typeface="Times New Roman"/>
            </a:endParaRPr>
          </a:p>
        </p:txBody>
      </p:sp>
    </p:spTree>
    <p:custDataLst>
      <p:tags r:id="rId1"/>
    </p:custDataLst>
    <p:extLst>
      <p:ext uri="{BB962C8B-B14F-4D97-AF65-F5344CB8AC3E}">
        <p14:creationId xmlns:p14="http://schemas.microsoft.com/office/powerpoint/2010/main" val="2337526312"/>
      </p:ext>
    </p:extLst>
  </p:cSld>
  <p:clrMapOvr>
    <a:masterClrMapping/>
  </p:clrMapOvr>
  <p:transition spd="slow">
    <p:checke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mph" presetSubtype="0" repeatCount="indefinite" fill="hold" grpId="0" nodeType="afterEffect">
                                  <p:stCondLst>
                                    <p:cond delay="0"/>
                                  </p:stCondLst>
                                  <p:childTnLst>
                                    <p:animClr clrSpc="hsl" dir="cw">
                                      <p:cBhvr override="childStyle">
                                        <p:cTn id="6" dur="750" fill="hold"/>
                                        <p:tgtEl>
                                          <p:spTgt spid="38917"/>
                                        </p:tgtEl>
                                        <p:attrNameLst>
                                          <p:attrName>style.color</p:attrName>
                                        </p:attrNameLst>
                                      </p:cBhvr>
                                      <p:by>
                                        <p:hsl h="-7200000" s="0" l="0"/>
                                      </p:by>
                                    </p:animClr>
                                    <p:animClr clrSpc="hsl" dir="cw">
                                      <p:cBhvr>
                                        <p:cTn id="7" dur="750" fill="hold"/>
                                        <p:tgtEl>
                                          <p:spTgt spid="38917"/>
                                        </p:tgtEl>
                                        <p:attrNameLst>
                                          <p:attrName>fillcolor</p:attrName>
                                        </p:attrNameLst>
                                      </p:cBhvr>
                                      <p:by>
                                        <p:hsl h="-7200000" s="0" l="0"/>
                                      </p:by>
                                    </p:animClr>
                                    <p:animClr clrSpc="hsl" dir="cw">
                                      <p:cBhvr>
                                        <p:cTn id="8" dur="750" fill="hold"/>
                                        <p:tgtEl>
                                          <p:spTgt spid="38917"/>
                                        </p:tgtEl>
                                        <p:attrNameLst>
                                          <p:attrName>stroke.color</p:attrName>
                                        </p:attrNameLst>
                                      </p:cBhvr>
                                      <p:by>
                                        <p:hsl h="-7200000" s="0" l="0"/>
                                      </p:by>
                                    </p:animClr>
                                    <p:set>
                                      <p:cBhvr>
                                        <p:cTn id="9" dur="750" fill="hold"/>
                                        <p:tgtEl>
                                          <p:spTgt spid="38917"/>
                                        </p:tgtEl>
                                        <p:attrNameLst>
                                          <p:attrName>fill.type</p:attrName>
                                        </p:attrNameLst>
                                      </p:cBhvr>
                                      <p:to>
                                        <p:strVal val="solid"/>
                                      </p:to>
                                    </p:set>
                                  </p:childTnLst>
                                </p:cTn>
                              </p:par>
                              <p:par>
                                <p:cTn id="10" presetID="22" presetClass="emph" presetSubtype="0" repeatCount="indefinite" fill="hold" grpId="0" nodeType="withEffect">
                                  <p:stCondLst>
                                    <p:cond delay="0"/>
                                  </p:stCondLst>
                                  <p:childTnLst>
                                    <p:animClr clrSpc="hsl" dir="cw">
                                      <p:cBhvr override="childStyle">
                                        <p:cTn id="11" dur="750" fill="hold"/>
                                        <p:tgtEl>
                                          <p:spTgt spid="38919"/>
                                        </p:tgtEl>
                                        <p:attrNameLst>
                                          <p:attrName>style.color</p:attrName>
                                        </p:attrNameLst>
                                      </p:cBhvr>
                                      <p:by>
                                        <p:hsl h="-7200000" s="0" l="0"/>
                                      </p:by>
                                    </p:animClr>
                                    <p:animClr clrSpc="hsl" dir="cw">
                                      <p:cBhvr>
                                        <p:cTn id="12" dur="750" fill="hold"/>
                                        <p:tgtEl>
                                          <p:spTgt spid="38919"/>
                                        </p:tgtEl>
                                        <p:attrNameLst>
                                          <p:attrName>fillcolor</p:attrName>
                                        </p:attrNameLst>
                                      </p:cBhvr>
                                      <p:by>
                                        <p:hsl h="-7200000" s="0" l="0"/>
                                      </p:by>
                                    </p:animClr>
                                    <p:animClr clrSpc="hsl" dir="cw">
                                      <p:cBhvr>
                                        <p:cTn id="13" dur="750" fill="hold"/>
                                        <p:tgtEl>
                                          <p:spTgt spid="38919"/>
                                        </p:tgtEl>
                                        <p:attrNameLst>
                                          <p:attrName>stroke.color</p:attrName>
                                        </p:attrNameLst>
                                      </p:cBhvr>
                                      <p:by>
                                        <p:hsl h="-7200000" s="0" l="0"/>
                                      </p:by>
                                    </p:animClr>
                                    <p:set>
                                      <p:cBhvr>
                                        <p:cTn id="14" dur="750" fill="hold"/>
                                        <p:tgtEl>
                                          <p:spTgt spid="38919"/>
                                        </p:tgtEl>
                                        <p:attrNameLst>
                                          <p:attrName>fill.type</p:attrName>
                                        </p:attrNameLst>
                                      </p:cBhvr>
                                      <p:to>
                                        <p:strVal val="solid"/>
                                      </p:to>
                                    </p:set>
                                  </p:childTnLst>
                                </p:cTn>
                              </p:par>
                              <p:par>
                                <p:cTn id="15" presetID="22" presetClass="emph" presetSubtype="0" repeatCount="indefinite" fill="hold" grpId="0" nodeType="withEffect">
                                  <p:stCondLst>
                                    <p:cond delay="0"/>
                                  </p:stCondLst>
                                  <p:childTnLst>
                                    <p:animClr clrSpc="hsl" dir="cw">
                                      <p:cBhvr override="childStyle">
                                        <p:cTn id="16" dur="750" fill="hold"/>
                                        <p:tgtEl>
                                          <p:spTgt spid="38918"/>
                                        </p:tgtEl>
                                        <p:attrNameLst>
                                          <p:attrName>style.color</p:attrName>
                                        </p:attrNameLst>
                                      </p:cBhvr>
                                      <p:by>
                                        <p:hsl h="-7200000" s="0" l="0"/>
                                      </p:by>
                                    </p:animClr>
                                    <p:animClr clrSpc="hsl" dir="cw">
                                      <p:cBhvr>
                                        <p:cTn id="17" dur="750" fill="hold"/>
                                        <p:tgtEl>
                                          <p:spTgt spid="38918"/>
                                        </p:tgtEl>
                                        <p:attrNameLst>
                                          <p:attrName>fillcolor</p:attrName>
                                        </p:attrNameLst>
                                      </p:cBhvr>
                                      <p:by>
                                        <p:hsl h="-7200000" s="0" l="0"/>
                                      </p:by>
                                    </p:animClr>
                                    <p:animClr clrSpc="hsl" dir="cw">
                                      <p:cBhvr>
                                        <p:cTn id="18" dur="750" fill="hold"/>
                                        <p:tgtEl>
                                          <p:spTgt spid="38918"/>
                                        </p:tgtEl>
                                        <p:attrNameLst>
                                          <p:attrName>stroke.color</p:attrName>
                                        </p:attrNameLst>
                                      </p:cBhvr>
                                      <p:by>
                                        <p:hsl h="-7200000" s="0" l="0"/>
                                      </p:by>
                                    </p:animClr>
                                    <p:set>
                                      <p:cBhvr>
                                        <p:cTn id="19" dur="750" fill="hold"/>
                                        <p:tgtEl>
                                          <p:spTgt spid="38918"/>
                                        </p:tgtEl>
                                        <p:attrNameLst>
                                          <p:attrName>fill.type</p:attrName>
                                        </p:attrNameLst>
                                      </p:cBhvr>
                                      <p:to>
                                        <p:strVal val="solid"/>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917" grpId="0" animBg="1"/>
      <p:bldP spid="38918" grpId="0" animBg="1"/>
      <p:bldP spid="38919" grpId="0" animBg="1"/>
    </p:bldLst>
  </p:timing>
</p:sld>
</file>

<file path=ppt/slides/slide4.xml><?xml version="1.0" encoding="utf-8"?>
<p:sld xmlns:a="http://schemas.openxmlformats.org/drawingml/2006/main" xmlns:r="http://schemas.openxmlformats.org/officeDocument/2006/relationships" xmlns:p="http://schemas.openxmlformats.org/presentationml/2006/main" showMasterSp="0">
  <p:cSld>
    <p:bg>
      <p:bgPr>
        <a:blipFill dpi="0" rotWithShape="1">
          <a:blip r:embed="rId4">
            <a:lum/>
          </a:blip>
          <a:srcRect/>
          <a:stretch>
            <a:fillRect t="-17000" b="-17000"/>
          </a:stretch>
        </a:blipFill>
        <a:effectLst/>
      </p:bgPr>
    </p:bg>
    <p:spTree>
      <p:nvGrpSpPr>
        <p:cNvPr id="1" name=""/>
        <p:cNvGrpSpPr/>
        <p:nvPr/>
      </p:nvGrpSpPr>
      <p:grpSpPr>
        <a:xfrm>
          <a:off x="0" y="0"/>
          <a:ext cx="0" cy="0"/>
          <a:chOff x="0" y="0"/>
          <a:chExt cx="0" cy="0"/>
        </a:xfrm>
      </p:grpSpPr>
      <p:pic>
        <p:nvPicPr>
          <p:cNvPr id="117" name="Picture 2" descr="C:\Users\Administrator\Desktop\微立体创业计划\001.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3901344" y="1015507"/>
            <a:ext cx="4928504" cy="3467986"/>
          </a:xfrm>
          <a:prstGeom prst="rect">
            <a:avLst/>
          </a:prstGeom>
          <a:noFill/>
          <a:effectLst/>
          <a:extLst>
            <a:ext uri="{909E8E84-426E-40DD-AFC4-6F175D3DCCD1}">
              <a14:hiddenFill xmlns:a14="http://schemas.microsoft.com/office/drawing/2010/main">
                <a:solidFill>
                  <a:srgbClr val="FFFFFF"/>
                </a:solidFill>
              </a14:hiddenFill>
            </a:ext>
          </a:extLst>
        </p:spPr>
      </p:pic>
      <p:pic>
        <p:nvPicPr>
          <p:cNvPr id="118" name="Picture 3" descr="C:\Users\Administrator\Desktop\微立体创业计划\002.png"/>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4064021" y="1276851"/>
            <a:ext cx="4612599" cy="2960695"/>
          </a:xfrm>
          <a:prstGeom prst="rect">
            <a:avLst/>
          </a:prstGeom>
          <a:noFill/>
          <a:effectLst>
            <a:outerShdw blurRad="292100" dist="177800" dir="2460000" sx="99000" sy="99000" algn="l" rotWithShape="0">
              <a:prstClr val="black">
                <a:alpha val="39000"/>
              </a:prstClr>
            </a:outerShdw>
          </a:effectLst>
          <a:extLst>
            <a:ext uri="{909E8E84-426E-40DD-AFC4-6F175D3DCCD1}">
              <a14:hiddenFill xmlns:a14="http://schemas.microsoft.com/office/drawing/2010/main">
                <a:solidFill>
                  <a:srgbClr val="FFFFFF"/>
                </a:solidFill>
              </a14:hiddenFill>
            </a:ext>
          </a:extLst>
        </p:spPr>
      </p:pic>
      <p:grpSp>
        <p:nvGrpSpPr>
          <p:cNvPr id="2" name="组合 124"/>
          <p:cNvGrpSpPr/>
          <p:nvPr/>
        </p:nvGrpSpPr>
        <p:grpSpPr>
          <a:xfrm>
            <a:off x="6570028" y="4391651"/>
            <a:ext cx="1026023" cy="1026201"/>
            <a:chOff x="304800" y="673100"/>
            <a:chExt cx="4000500" cy="4000500"/>
          </a:xfrm>
          <a:effectLst>
            <a:outerShdw blurRad="444500" dist="254000" dir="8100000" algn="tr" rotWithShape="0">
              <a:prstClr val="black">
                <a:alpha val="50000"/>
              </a:prstClr>
            </a:outerShdw>
          </a:effectLst>
        </p:grpSpPr>
        <p:sp>
          <p:nvSpPr>
            <p:cNvPr id="126" name="同心圆 125"/>
            <p:cNvSpPr/>
            <p:nvPr/>
          </p:nvSpPr>
          <p:spPr>
            <a:xfrm>
              <a:off x="304800" y="673100"/>
              <a:ext cx="4000500" cy="4000500"/>
            </a:xfrm>
            <a:prstGeom prst="donut">
              <a:avLst>
                <a:gd name="adj" fmla="val 4879"/>
              </a:avLst>
            </a:prstGeom>
            <a:gradFill>
              <a:gsLst>
                <a:gs pos="0">
                  <a:sysClr val="window" lastClr="FFFFFF"/>
                </a:gs>
                <a:gs pos="55000">
                  <a:sysClr val="window" lastClr="FFFFFF">
                    <a:lumMod val="95000"/>
                  </a:sysClr>
                </a:gs>
                <a:gs pos="100000">
                  <a:sysClr val="window" lastClr="FFFFFF">
                    <a:lumMod val="65000"/>
                  </a:sysClr>
                </a:gs>
              </a:gsLst>
              <a:lin ang="8100000" scaled="0"/>
            </a:gradFill>
            <a:ln w="25400" cap="flat" cmpd="sng" algn="ctr">
              <a:noFill/>
              <a:prstDash val="solid"/>
            </a:ln>
            <a:effectLst/>
          </p:spPr>
          <p:txBody>
            <a:bodyPr rtlCol="0" anchor="ctr"/>
            <a:lstStyle/>
            <a:p>
              <a:pPr algn="ctr">
                <a:defRPr/>
              </a:pPr>
              <a:endParaRPr lang="zh-CN" altLang="en-US" sz="2500" kern="0" dirty="0">
                <a:solidFill>
                  <a:sysClr val="windowText" lastClr="000000"/>
                </a:solidFill>
                <a:latin typeface="Times New Roman" panose="02020603050405020304" pitchFamily="18" charset="0"/>
                <a:ea typeface="微软雅黑" panose="020B0503020204020204" pitchFamily="34" charset="-122"/>
                <a:cs typeface="+mn-ea"/>
                <a:sym typeface="+mn-lt"/>
              </a:endParaRPr>
            </a:p>
          </p:txBody>
        </p:sp>
        <p:sp>
          <p:nvSpPr>
            <p:cNvPr id="127" name="椭圆 126"/>
            <p:cNvSpPr/>
            <p:nvPr/>
          </p:nvSpPr>
          <p:spPr>
            <a:xfrm>
              <a:off x="392112" y="760412"/>
              <a:ext cx="3825874" cy="3825874"/>
            </a:xfrm>
            <a:prstGeom prst="ellipse">
              <a:avLst/>
            </a:prstGeom>
            <a:solidFill>
              <a:srgbClr val="123E61"/>
            </a:solidFill>
            <a:ln w="25400" cap="flat" cmpd="sng" algn="ctr">
              <a:noFill/>
              <a:prstDash val="solid"/>
            </a:ln>
            <a:effectLst/>
          </p:spPr>
          <p:txBody>
            <a:bodyPr rtlCol="0" anchor="ctr"/>
            <a:lstStyle/>
            <a:p>
              <a:pPr algn="ctr">
                <a:defRPr/>
              </a:pPr>
              <a:r>
                <a:rPr lang="en-US" altLang="zh-CN" sz="2500" kern="0">
                  <a:solidFill>
                    <a:sysClr val="window" lastClr="FFFFFF"/>
                  </a:solidFill>
                  <a:latin typeface="Times New Roman" panose="02020603050405020304" pitchFamily="18" charset="0"/>
                  <a:ea typeface="微软雅黑" panose="020B0503020204020204" pitchFamily="34" charset="-122"/>
                  <a:cs typeface="+mn-ea"/>
                  <a:sym typeface="+mn-lt"/>
                </a:rPr>
                <a:t> </a:t>
              </a:r>
              <a:endParaRPr lang="zh-CN" altLang="en-US" sz="2500" kern="0" dirty="0">
                <a:solidFill>
                  <a:sysClr val="window" lastClr="FFFFFF"/>
                </a:solidFill>
                <a:latin typeface="Times New Roman" panose="02020603050405020304" pitchFamily="18" charset="0"/>
                <a:ea typeface="微软雅黑" panose="020B0503020204020204" pitchFamily="34" charset="-122"/>
                <a:cs typeface="+mn-ea"/>
                <a:sym typeface="+mn-lt"/>
              </a:endParaRPr>
            </a:p>
          </p:txBody>
        </p:sp>
      </p:grpSp>
      <p:grpSp>
        <p:nvGrpSpPr>
          <p:cNvPr id="3" name="组合 127"/>
          <p:cNvGrpSpPr/>
          <p:nvPr/>
        </p:nvGrpSpPr>
        <p:grpSpPr>
          <a:xfrm>
            <a:off x="4732636" y="4652538"/>
            <a:ext cx="538351" cy="538444"/>
            <a:chOff x="304800" y="673100"/>
            <a:chExt cx="4000500" cy="4000500"/>
          </a:xfrm>
          <a:effectLst>
            <a:outerShdw blurRad="444500" dist="254000" dir="8100000" algn="tr" rotWithShape="0">
              <a:prstClr val="black">
                <a:alpha val="50000"/>
              </a:prstClr>
            </a:outerShdw>
          </a:effectLst>
        </p:grpSpPr>
        <p:sp>
          <p:nvSpPr>
            <p:cNvPr id="129" name="同心圆 128"/>
            <p:cNvSpPr/>
            <p:nvPr/>
          </p:nvSpPr>
          <p:spPr>
            <a:xfrm>
              <a:off x="304800" y="673100"/>
              <a:ext cx="4000500" cy="4000500"/>
            </a:xfrm>
            <a:prstGeom prst="donut">
              <a:avLst>
                <a:gd name="adj" fmla="val 4879"/>
              </a:avLst>
            </a:prstGeom>
            <a:gradFill>
              <a:gsLst>
                <a:gs pos="0">
                  <a:sysClr val="window" lastClr="FFFFFF"/>
                </a:gs>
                <a:gs pos="55000">
                  <a:sysClr val="window" lastClr="FFFFFF">
                    <a:lumMod val="95000"/>
                  </a:sysClr>
                </a:gs>
                <a:gs pos="100000">
                  <a:sysClr val="window" lastClr="FFFFFF">
                    <a:lumMod val="65000"/>
                  </a:sysClr>
                </a:gs>
              </a:gsLst>
              <a:lin ang="8100000" scaled="0"/>
            </a:gradFill>
            <a:ln w="25400" cap="flat" cmpd="sng" algn="ctr">
              <a:noFill/>
              <a:prstDash val="solid"/>
            </a:ln>
            <a:effectLst/>
          </p:spPr>
          <p:txBody>
            <a:bodyPr rtlCol="0" anchor="ctr"/>
            <a:lstStyle/>
            <a:p>
              <a:pPr algn="ctr">
                <a:defRPr/>
              </a:pPr>
              <a:endParaRPr lang="zh-CN" altLang="en-US" sz="2500" kern="0" dirty="0">
                <a:solidFill>
                  <a:sysClr val="windowText" lastClr="000000"/>
                </a:solidFill>
                <a:latin typeface="Times New Roman" panose="02020603050405020304" pitchFamily="18" charset="0"/>
                <a:ea typeface="微软雅黑" panose="020B0503020204020204" pitchFamily="34" charset="-122"/>
                <a:cs typeface="+mn-ea"/>
                <a:sym typeface="+mn-lt"/>
              </a:endParaRPr>
            </a:p>
          </p:txBody>
        </p:sp>
        <p:sp>
          <p:nvSpPr>
            <p:cNvPr id="130" name="椭圆 129"/>
            <p:cNvSpPr/>
            <p:nvPr/>
          </p:nvSpPr>
          <p:spPr>
            <a:xfrm>
              <a:off x="392112" y="760412"/>
              <a:ext cx="3825874" cy="3825874"/>
            </a:xfrm>
            <a:prstGeom prst="ellipse">
              <a:avLst/>
            </a:prstGeom>
            <a:solidFill>
              <a:srgbClr val="123E61"/>
            </a:solidFill>
            <a:ln w="25400" cap="flat" cmpd="sng" algn="ctr">
              <a:noFill/>
              <a:prstDash val="solid"/>
            </a:ln>
            <a:effectLst/>
          </p:spPr>
          <p:txBody>
            <a:bodyPr rtlCol="0" anchor="ctr"/>
            <a:lstStyle/>
            <a:p>
              <a:pPr algn="ctr">
                <a:defRPr/>
              </a:pPr>
              <a:r>
                <a:rPr lang="en-US" altLang="zh-CN" sz="2500" kern="0">
                  <a:solidFill>
                    <a:sysClr val="windowText" lastClr="000000"/>
                  </a:solidFill>
                  <a:latin typeface="Times New Roman" panose="02020603050405020304" pitchFamily="18" charset="0"/>
                  <a:ea typeface="微软雅黑" panose="020B0503020204020204" pitchFamily="34" charset="-122"/>
                  <a:cs typeface="+mn-ea"/>
                  <a:sym typeface="+mn-lt"/>
                </a:rPr>
                <a:t> </a:t>
              </a:r>
              <a:endParaRPr lang="zh-CN" altLang="en-US" sz="2500" kern="0" dirty="0">
                <a:solidFill>
                  <a:sysClr val="windowText" lastClr="000000"/>
                </a:solidFill>
                <a:latin typeface="Times New Roman" panose="02020603050405020304" pitchFamily="18" charset="0"/>
                <a:ea typeface="微软雅黑" panose="020B0503020204020204" pitchFamily="34" charset="-122"/>
                <a:cs typeface="+mn-ea"/>
                <a:sym typeface="+mn-lt"/>
              </a:endParaRPr>
            </a:p>
          </p:txBody>
        </p:sp>
      </p:grpSp>
      <p:grpSp>
        <p:nvGrpSpPr>
          <p:cNvPr id="4" name="组合 130"/>
          <p:cNvGrpSpPr/>
          <p:nvPr/>
        </p:nvGrpSpPr>
        <p:grpSpPr>
          <a:xfrm>
            <a:off x="5436859" y="4921761"/>
            <a:ext cx="746998" cy="747128"/>
            <a:chOff x="304800" y="673100"/>
            <a:chExt cx="4000500" cy="4000500"/>
          </a:xfrm>
          <a:effectLst>
            <a:outerShdw blurRad="444500" dist="254000" dir="8100000" algn="tr" rotWithShape="0">
              <a:prstClr val="black">
                <a:alpha val="50000"/>
              </a:prstClr>
            </a:outerShdw>
          </a:effectLst>
        </p:grpSpPr>
        <p:sp>
          <p:nvSpPr>
            <p:cNvPr id="132" name="同心圆 131"/>
            <p:cNvSpPr/>
            <p:nvPr/>
          </p:nvSpPr>
          <p:spPr>
            <a:xfrm>
              <a:off x="304800" y="673100"/>
              <a:ext cx="4000500" cy="4000500"/>
            </a:xfrm>
            <a:prstGeom prst="donut">
              <a:avLst>
                <a:gd name="adj" fmla="val 4879"/>
              </a:avLst>
            </a:prstGeom>
            <a:gradFill>
              <a:gsLst>
                <a:gs pos="0">
                  <a:sysClr val="window" lastClr="FFFFFF"/>
                </a:gs>
                <a:gs pos="55000">
                  <a:sysClr val="window" lastClr="FFFFFF">
                    <a:lumMod val="95000"/>
                  </a:sysClr>
                </a:gs>
                <a:gs pos="100000">
                  <a:sysClr val="window" lastClr="FFFFFF">
                    <a:lumMod val="65000"/>
                  </a:sysClr>
                </a:gs>
              </a:gsLst>
              <a:lin ang="8100000" scaled="0"/>
            </a:gradFill>
            <a:ln w="25400" cap="flat" cmpd="sng" algn="ctr">
              <a:noFill/>
              <a:prstDash val="solid"/>
            </a:ln>
            <a:effectLst/>
          </p:spPr>
          <p:txBody>
            <a:bodyPr rtlCol="0" anchor="ctr"/>
            <a:lstStyle/>
            <a:p>
              <a:pPr algn="ctr">
                <a:defRPr/>
              </a:pPr>
              <a:endParaRPr lang="zh-CN" altLang="en-US" sz="2500" kern="0" dirty="0">
                <a:solidFill>
                  <a:sysClr val="windowText" lastClr="000000"/>
                </a:solidFill>
                <a:latin typeface="Times New Roman" panose="02020603050405020304" pitchFamily="18" charset="0"/>
                <a:ea typeface="微软雅黑" panose="020B0503020204020204" pitchFamily="34" charset="-122"/>
                <a:cs typeface="+mn-ea"/>
                <a:sym typeface="+mn-lt"/>
              </a:endParaRPr>
            </a:p>
          </p:txBody>
        </p:sp>
        <p:sp>
          <p:nvSpPr>
            <p:cNvPr id="133" name="椭圆 132"/>
            <p:cNvSpPr/>
            <p:nvPr/>
          </p:nvSpPr>
          <p:spPr>
            <a:xfrm>
              <a:off x="392112" y="760412"/>
              <a:ext cx="3825874" cy="3825874"/>
            </a:xfrm>
            <a:prstGeom prst="ellipse">
              <a:avLst/>
            </a:prstGeom>
            <a:gradFill>
              <a:gsLst>
                <a:gs pos="0">
                  <a:sysClr val="window" lastClr="FFFFFF"/>
                </a:gs>
                <a:gs pos="51000">
                  <a:sysClr val="window" lastClr="FFFFFF">
                    <a:lumMod val="95000"/>
                  </a:sysClr>
                </a:gs>
                <a:gs pos="100000">
                  <a:sysClr val="window" lastClr="FFFFFF">
                    <a:lumMod val="75000"/>
                  </a:sysClr>
                </a:gs>
              </a:gsLst>
              <a:lin ang="18900000" scaled="0"/>
            </a:gradFill>
            <a:ln w="25400" cap="flat" cmpd="sng" algn="ctr">
              <a:noFill/>
              <a:prstDash val="solid"/>
            </a:ln>
            <a:effectLst/>
          </p:spPr>
          <p:txBody>
            <a:bodyPr rtlCol="0" anchor="ctr"/>
            <a:lstStyle/>
            <a:p>
              <a:pPr algn="ctr">
                <a:defRPr/>
              </a:pPr>
              <a:r>
                <a:rPr lang="en-US" altLang="zh-CN" sz="2500" kern="0">
                  <a:solidFill>
                    <a:sysClr val="windowText" lastClr="000000"/>
                  </a:solidFill>
                  <a:latin typeface="Times New Roman" panose="02020603050405020304" pitchFamily="18" charset="0"/>
                  <a:ea typeface="微软雅黑" panose="020B0503020204020204" pitchFamily="34" charset="-122"/>
                  <a:cs typeface="+mn-ea"/>
                  <a:sym typeface="+mn-lt"/>
                </a:rPr>
                <a:t> </a:t>
              </a:r>
              <a:endParaRPr lang="zh-CN" altLang="en-US" sz="2500" kern="0" dirty="0">
                <a:solidFill>
                  <a:sysClr val="windowText" lastClr="000000"/>
                </a:solidFill>
                <a:latin typeface="Times New Roman" panose="02020603050405020304" pitchFamily="18" charset="0"/>
                <a:ea typeface="微软雅黑" panose="020B0503020204020204" pitchFamily="34" charset="-122"/>
                <a:cs typeface="+mn-ea"/>
                <a:sym typeface="+mn-lt"/>
              </a:endParaRPr>
            </a:p>
          </p:txBody>
        </p:sp>
      </p:grpSp>
      <p:grpSp>
        <p:nvGrpSpPr>
          <p:cNvPr id="5" name="组合 133"/>
          <p:cNvGrpSpPr/>
          <p:nvPr/>
        </p:nvGrpSpPr>
        <p:grpSpPr>
          <a:xfrm>
            <a:off x="7760376" y="4731882"/>
            <a:ext cx="540868" cy="540962"/>
            <a:chOff x="304800" y="673100"/>
            <a:chExt cx="4000500" cy="4000500"/>
          </a:xfrm>
          <a:effectLst>
            <a:outerShdw blurRad="444500" dist="254000" dir="8100000" algn="tr" rotWithShape="0">
              <a:prstClr val="black">
                <a:alpha val="50000"/>
              </a:prstClr>
            </a:outerShdw>
          </a:effectLst>
        </p:grpSpPr>
        <p:sp>
          <p:nvSpPr>
            <p:cNvPr id="135" name="同心圆 134"/>
            <p:cNvSpPr/>
            <p:nvPr/>
          </p:nvSpPr>
          <p:spPr>
            <a:xfrm>
              <a:off x="304800" y="673100"/>
              <a:ext cx="4000500" cy="4000500"/>
            </a:xfrm>
            <a:prstGeom prst="donut">
              <a:avLst>
                <a:gd name="adj" fmla="val 4879"/>
              </a:avLst>
            </a:prstGeom>
            <a:gradFill>
              <a:gsLst>
                <a:gs pos="0">
                  <a:sysClr val="window" lastClr="FFFFFF"/>
                </a:gs>
                <a:gs pos="55000">
                  <a:sysClr val="window" lastClr="FFFFFF">
                    <a:lumMod val="95000"/>
                  </a:sysClr>
                </a:gs>
                <a:gs pos="100000">
                  <a:sysClr val="window" lastClr="FFFFFF">
                    <a:lumMod val="65000"/>
                  </a:sysClr>
                </a:gs>
              </a:gsLst>
              <a:lin ang="8100000" scaled="0"/>
            </a:gradFill>
            <a:ln w="25400" cap="flat" cmpd="sng" algn="ctr">
              <a:noFill/>
              <a:prstDash val="solid"/>
            </a:ln>
            <a:effectLst/>
          </p:spPr>
          <p:txBody>
            <a:bodyPr rtlCol="0" anchor="ctr"/>
            <a:lstStyle/>
            <a:p>
              <a:pPr algn="ctr">
                <a:defRPr/>
              </a:pPr>
              <a:endParaRPr lang="zh-CN" altLang="en-US" sz="2500" kern="0" dirty="0">
                <a:solidFill>
                  <a:sysClr val="windowText" lastClr="000000"/>
                </a:solidFill>
                <a:latin typeface="Times New Roman" panose="02020603050405020304" pitchFamily="18" charset="0"/>
                <a:ea typeface="微软雅黑" panose="020B0503020204020204" pitchFamily="34" charset="-122"/>
                <a:cs typeface="+mn-ea"/>
                <a:sym typeface="+mn-lt"/>
              </a:endParaRPr>
            </a:p>
          </p:txBody>
        </p:sp>
        <p:sp>
          <p:nvSpPr>
            <p:cNvPr id="136" name="椭圆 135"/>
            <p:cNvSpPr/>
            <p:nvPr/>
          </p:nvSpPr>
          <p:spPr>
            <a:xfrm>
              <a:off x="392112" y="760412"/>
              <a:ext cx="3825874" cy="3825874"/>
            </a:xfrm>
            <a:prstGeom prst="ellipse">
              <a:avLst/>
            </a:prstGeom>
            <a:gradFill>
              <a:gsLst>
                <a:gs pos="0">
                  <a:sysClr val="window" lastClr="FFFFFF"/>
                </a:gs>
                <a:gs pos="51000">
                  <a:sysClr val="window" lastClr="FFFFFF">
                    <a:lumMod val="95000"/>
                  </a:sysClr>
                </a:gs>
                <a:gs pos="100000">
                  <a:sysClr val="window" lastClr="FFFFFF">
                    <a:lumMod val="75000"/>
                  </a:sysClr>
                </a:gs>
              </a:gsLst>
              <a:lin ang="18900000" scaled="0"/>
            </a:gradFill>
            <a:ln w="25400" cap="flat" cmpd="sng" algn="ctr">
              <a:noFill/>
              <a:prstDash val="solid"/>
            </a:ln>
            <a:effectLst/>
          </p:spPr>
          <p:txBody>
            <a:bodyPr rtlCol="0" anchor="ctr"/>
            <a:lstStyle/>
            <a:p>
              <a:pPr algn="ctr">
                <a:defRPr/>
              </a:pPr>
              <a:r>
                <a:rPr lang="en-US" altLang="zh-CN" sz="2500" kern="0">
                  <a:solidFill>
                    <a:sysClr val="window" lastClr="FFFFFF"/>
                  </a:solidFill>
                  <a:latin typeface="Times New Roman" panose="02020603050405020304" pitchFamily="18" charset="0"/>
                  <a:ea typeface="微软雅黑" panose="020B0503020204020204" pitchFamily="34" charset="-122"/>
                  <a:cs typeface="+mn-ea"/>
                  <a:sym typeface="+mn-lt"/>
                </a:rPr>
                <a:t> </a:t>
              </a:r>
              <a:endParaRPr lang="zh-CN" altLang="en-US" sz="2500" kern="0" dirty="0">
                <a:solidFill>
                  <a:sysClr val="window" lastClr="FFFFFF"/>
                </a:solidFill>
                <a:latin typeface="Times New Roman" panose="02020603050405020304" pitchFamily="18" charset="0"/>
                <a:ea typeface="微软雅黑" panose="020B0503020204020204" pitchFamily="34" charset="-122"/>
                <a:cs typeface="+mn-ea"/>
                <a:sym typeface="+mn-lt"/>
              </a:endParaRPr>
            </a:p>
          </p:txBody>
        </p:sp>
      </p:grpSp>
      <p:grpSp>
        <p:nvGrpSpPr>
          <p:cNvPr id="6" name="组合 136"/>
          <p:cNvGrpSpPr/>
          <p:nvPr/>
        </p:nvGrpSpPr>
        <p:grpSpPr>
          <a:xfrm>
            <a:off x="768028" y="5040491"/>
            <a:ext cx="588755" cy="588857"/>
            <a:chOff x="304800" y="673100"/>
            <a:chExt cx="4000500" cy="4000500"/>
          </a:xfrm>
          <a:effectLst>
            <a:outerShdw blurRad="444500" dist="254000" dir="8100000" algn="tr" rotWithShape="0">
              <a:prstClr val="black">
                <a:alpha val="50000"/>
              </a:prstClr>
            </a:outerShdw>
          </a:effectLst>
        </p:grpSpPr>
        <p:sp>
          <p:nvSpPr>
            <p:cNvPr id="138" name="同心圆 137"/>
            <p:cNvSpPr/>
            <p:nvPr/>
          </p:nvSpPr>
          <p:spPr>
            <a:xfrm>
              <a:off x="304800" y="673100"/>
              <a:ext cx="4000500" cy="4000500"/>
            </a:xfrm>
            <a:prstGeom prst="donut">
              <a:avLst>
                <a:gd name="adj" fmla="val 4879"/>
              </a:avLst>
            </a:prstGeom>
            <a:gradFill>
              <a:gsLst>
                <a:gs pos="0">
                  <a:sysClr val="window" lastClr="FFFFFF"/>
                </a:gs>
                <a:gs pos="55000">
                  <a:sysClr val="window" lastClr="FFFFFF">
                    <a:lumMod val="95000"/>
                  </a:sysClr>
                </a:gs>
                <a:gs pos="100000">
                  <a:sysClr val="window" lastClr="FFFFFF">
                    <a:lumMod val="65000"/>
                  </a:sysClr>
                </a:gs>
              </a:gsLst>
              <a:lin ang="8100000" scaled="0"/>
            </a:gradFill>
            <a:ln w="25400" cap="flat" cmpd="sng" algn="ctr">
              <a:noFill/>
              <a:prstDash val="solid"/>
            </a:ln>
            <a:effectLst/>
          </p:spPr>
          <p:txBody>
            <a:bodyPr rtlCol="0" anchor="ctr"/>
            <a:lstStyle/>
            <a:p>
              <a:pPr algn="ctr">
                <a:defRPr/>
              </a:pPr>
              <a:endParaRPr lang="zh-CN" altLang="en-US" sz="2500" kern="0" dirty="0">
                <a:solidFill>
                  <a:sysClr val="windowText" lastClr="000000"/>
                </a:solidFill>
                <a:latin typeface="Times New Roman" panose="02020603050405020304" pitchFamily="18" charset="0"/>
                <a:ea typeface="微软雅黑" panose="020B0503020204020204" pitchFamily="34" charset="-122"/>
                <a:cs typeface="+mn-ea"/>
                <a:sym typeface="+mn-lt"/>
              </a:endParaRPr>
            </a:p>
          </p:txBody>
        </p:sp>
        <p:sp>
          <p:nvSpPr>
            <p:cNvPr id="139" name="椭圆 138"/>
            <p:cNvSpPr/>
            <p:nvPr/>
          </p:nvSpPr>
          <p:spPr>
            <a:xfrm>
              <a:off x="392112" y="760412"/>
              <a:ext cx="3825874" cy="3825874"/>
            </a:xfrm>
            <a:prstGeom prst="ellipse">
              <a:avLst/>
            </a:prstGeom>
            <a:solidFill>
              <a:srgbClr val="123E61"/>
            </a:solidFill>
            <a:ln w="25400" cap="flat" cmpd="sng" algn="ctr">
              <a:noFill/>
              <a:prstDash val="solid"/>
            </a:ln>
            <a:effectLst/>
          </p:spPr>
          <p:txBody>
            <a:bodyPr rtlCol="0" anchor="ctr"/>
            <a:lstStyle/>
            <a:p>
              <a:pPr algn="ctr">
                <a:defRPr/>
              </a:pPr>
              <a:r>
                <a:rPr lang="en-US" altLang="zh-CN" sz="2500" kern="0">
                  <a:solidFill>
                    <a:sysClr val="windowText" lastClr="000000"/>
                  </a:solidFill>
                  <a:latin typeface="Times New Roman" panose="02020603050405020304" pitchFamily="18" charset="0"/>
                  <a:ea typeface="微软雅黑" panose="020B0503020204020204" pitchFamily="34" charset="-122"/>
                  <a:cs typeface="+mn-ea"/>
                  <a:sym typeface="+mn-lt"/>
                </a:rPr>
                <a:t> </a:t>
              </a:r>
              <a:endParaRPr lang="zh-CN" altLang="en-US" sz="2500" kern="0" dirty="0">
                <a:solidFill>
                  <a:sysClr val="windowText" lastClr="000000"/>
                </a:solidFill>
                <a:latin typeface="Times New Roman" panose="02020603050405020304" pitchFamily="18" charset="0"/>
                <a:ea typeface="微软雅黑" panose="020B0503020204020204" pitchFamily="34" charset="-122"/>
                <a:cs typeface="+mn-ea"/>
                <a:sym typeface="+mn-lt"/>
              </a:endParaRPr>
            </a:p>
          </p:txBody>
        </p:sp>
      </p:grpSp>
      <p:grpSp>
        <p:nvGrpSpPr>
          <p:cNvPr id="7" name="组合 139"/>
          <p:cNvGrpSpPr/>
          <p:nvPr/>
        </p:nvGrpSpPr>
        <p:grpSpPr>
          <a:xfrm>
            <a:off x="3964095" y="4529855"/>
            <a:ext cx="252447" cy="252491"/>
            <a:chOff x="304800" y="673100"/>
            <a:chExt cx="4000500" cy="4000500"/>
          </a:xfrm>
          <a:effectLst>
            <a:outerShdw blurRad="444500" dist="254000" dir="8100000" algn="tr" rotWithShape="0">
              <a:prstClr val="black">
                <a:alpha val="50000"/>
              </a:prstClr>
            </a:outerShdw>
          </a:effectLst>
        </p:grpSpPr>
        <p:sp>
          <p:nvSpPr>
            <p:cNvPr id="141" name="同心圆 140"/>
            <p:cNvSpPr/>
            <p:nvPr/>
          </p:nvSpPr>
          <p:spPr>
            <a:xfrm>
              <a:off x="304800" y="673100"/>
              <a:ext cx="4000500" cy="4000500"/>
            </a:xfrm>
            <a:prstGeom prst="donut">
              <a:avLst>
                <a:gd name="adj" fmla="val 4879"/>
              </a:avLst>
            </a:prstGeom>
            <a:gradFill>
              <a:gsLst>
                <a:gs pos="0">
                  <a:sysClr val="window" lastClr="FFFFFF"/>
                </a:gs>
                <a:gs pos="55000">
                  <a:sysClr val="window" lastClr="FFFFFF">
                    <a:lumMod val="95000"/>
                  </a:sysClr>
                </a:gs>
                <a:gs pos="100000">
                  <a:sysClr val="window" lastClr="FFFFFF">
                    <a:lumMod val="65000"/>
                  </a:sysClr>
                </a:gs>
              </a:gsLst>
              <a:lin ang="8100000" scaled="0"/>
            </a:gradFill>
            <a:ln w="25400" cap="flat" cmpd="sng" algn="ctr">
              <a:noFill/>
              <a:prstDash val="solid"/>
            </a:ln>
            <a:effectLst/>
          </p:spPr>
          <p:txBody>
            <a:bodyPr rtlCol="0" anchor="ctr"/>
            <a:lstStyle/>
            <a:p>
              <a:pPr algn="ctr">
                <a:defRPr/>
              </a:pPr>
              <a:endParaRPr lang="zh-CN" altLang="en-US" sz="2500" kern="0" dirty="0">
                <a:solidFill>
                  <a:sysClr val="windowText" lastClr="000000"/>
                </a:solidFill>
                <a:latin typeface="Times New Roman" panose="02020603050405020304" pitchFamily="18" charset="0"/>
                <a:ea typeface="微软雅黑" panose="020B0503020204020204" pitchFamily="34" charset="-122"/>
                <a:cs typeface="+mn-ea"/>
                <a:sym typeface="+mn-lt"/>
              </a:endParaRPr>
            </a:p>
          </p:txBody>
        </p:sp>
        <p:sp>
          <p:nvSpPr>
            <p:cNvPr id="142" name="椭圆 141"/>
            <p:cNvSpPr/>
            <p:nvPr/>
          </p:nvSpPr>
          <p:spPr>
            <a:xfrm>
              <a:off x="392112" y="760412"/>
              <a:ext cx="3825874" cy="3825874"/>
            </a:xfrm>
            <a:prstGeom prst="ellipse">
              <a:avLst/>
            </a:prstGeom>
            <a:gradFill>
              <a:gsLst>
                <a:gs pos="0">
                  <a:sysClr val="window" lastClr="FFFFFF"/>
                </a:gs>
                <a:gs pos="51000">
                  <a:sysClr val="window" lastClr="FFFFFF">
                    <a:lumMod val="95000"/>
                  </a:sysClr>
                </a:gs>
                <a:gs pos="100000">
                  <a:sysClr val="window" lastClr="FFFFFF">
                    <a:lumMod val="75000"/>
                  </a:sysClr>
                </a:gs>
              </a:gsLst>
              <a:lin ang="18900000" scaled="0"/>
            </a:gradFill>
            <a:ln w="25400" cap="flat" cmpd="sng" algn="ctr">
              <a:noFill/>
              <a:prstDash val="solid"/>
            </a:ln>
            <a:effectLst/>
          </p:spPr>
          <p:txBody>
            <a:bodyPr rtlCol="0" anchor="ctr"/>
            <a:lstStyle/>
            <a:p>
              <a:pPr algn="ctr">
                <a:defRPr/>
              </a:pPr>
              <a:r>
                <a:rPr lang="en-US" altLang="zh-CN" sz="2500" kern="0">
                  <a:solidFill>
                    <a:sysClr val="windowText" lastClr="000000"/>
                  </a:solidFill>
                  <a:latin typeface="Times New Roman" panose="02020603050405020304" pitchFamily="18" charset="0"/>
                  <a:ea typeface="微软雅黑" panose="020B0503020204020204" pitchFamily="34" charset="-122"/>
                  <a:cs typeface="+mn-ea"/>
                  <a:sym typeface="+mn-lt"/>
                </a:rPr>
                <a:t> </a:t>
              </a:r>
              <a:endParaRPr lang="zh-CN" altLang="en-US" sz="2500" kern="0" dirty="0">
                <a:solidFill>
                  <a:sysClr val="windowText" lastClr="000000"/>
                </a:solidFill>
                <a:latin typeface="Times New Roman" panose="02020603050405020304" pitchFamily="18" charset="0"/>
                <a:ea typeface="微软雅黑" panose="020B0503020204020204" pitchFamily="34" charset="-122"/>
                <a:cs typeface="+mn-ea"/>
                <a:sym typeface="+mn-lt"/>
              </a:endParaRPr>
            </a:p>
          </p:txBody>
        </p:sp>
      </p:grpSp>
      <p:grpSp>
        <p:nvGrpSpPr>
          <p:cNvPr id="8" name="组合 142"/>
          <p:cNvGrpSpPr/>
          <p:nvPr/>
        </p:nvGrpSpPr>
        <p:grpSpPr>
          <a:xfrm>
            <a:off x="3182841" y="4327054"/>
            <a:ext cx="528983" cy="529075"/>
            <a:chOff x="304800" y="673100"/>
            <a:chExt cx="4000500" cy="4000500"/>
          </a:xfrm>
          <a:effectLst>
            <a:outerShdw blurRad="444500" dist="254000" dir="8100000" algn="tr" rotWithShape="0">
              <a:prstClr val="black">
                <a:alpha val="50000"/>
              </a:prstClr>
            </a:outerShdw>
          </a:effectLst>
        </p:grpSpPr>
        <p:sp>
          <p:nvSpPr>
            <p:cNvPr id="144" name="同心圆 143"/>
            <p:cNvSpPr/>
            <p:nvPr/>
          </p:nvSpPr>
          <p:spPr>
            <a:xfrm>
              <a:off x="304800" y="673100"/>
              <a:ext cx="4000500" cy="4000500"/>
            </a:xfrm>
            <a:prstGeom prst="donut">
              <a:avLst>
                <a:gd name="adj" fmla="val 4879"/>
              </a:avLst>
            </a:prstGeom>
            <a:gradFill>
              <a:gsLst>
                <a:gs pos="0">
                  <a:sysClr val="window" lastClr="FFFFFF"/>
                </a:gs>
                <a:gs pos="55000">
                  <a:sysClr val="window" lastClr="FFFFFF">
                    <a:lumMod val="95000"/>
                  </a:sysClr>
                </a:gs>
                <a:gs pos="100000">
                  <a:sysClr val="window" lastClr="FFFFFF">
                    <a:lumMod val="65000"/>
                  </a:sysClr>
                </a:gs>
              </a:gsLst>
              <a:lin ang="8100000" scaled="0"/>
            </a:gradFill>
            <a:ln w="25400" cap="flat" cmpd="sng" algn="ctr">
              <a:noFill/>
              <a:prstDash val="solid"/>
            </a:ln>
            <a:effectLst/>
          </p:spPr>
          <p:txBody>
            <a:bodyPr rtlCol="0" anchor="ctr"/>
            <a:lstStyle/>
            <a:p>
              <a:pPr algn="ctr">
                <a:defRPr/>
              </a:pPr>
              <a:endParaRPr lang="zh-CN" altLang="en-US" sz="2500" kern="0" dirty="0">
                <a:solidFill>
                  <a:sysClr val="windowText" lastClr="000000"/>
                </a:solidFill>
                <a:latin typeface="Times New Roman" panose="02020603050405020304" pitchFamily="18" charset="0"/>
                <a:ea typeface="微软雅黑" panose="020B0503020204020204" pitchFamily="34" charset="-122"/>
                <a:cs typeface="+mn-ea"/>
                <a:sym typeface="+mn-lt"/>
              </a:endParaRPr>
            </a:p>
          </p:txBody>
        </p:sp>
        <p:sp>
          <p:nvSpPr>
            <p:cNvPr id="145" name="椭圆 144"/>
            <p:cNvSpPr/>
            <p:nvPr/>
          </p:nvSpPr>
          <p:spPr>
            <a:xfrm>
              <a:off x="392112" y="760412"/>
              <a:ext cx="3825874" cy="3825874"/>
            </a:xfrm>
            <a:prstGeom prst="ellipse">
              <a:avLst/>
            </a:prstGeom>
            <a:solidFill>
              <a:srgbClr val="123E61"/>
            </a:solidFill>
            <a:ln w="25400" cap="flat" cmpd="sng" algn="ctr">
              <a:noFill/>
              <a:prstDash val="solid"/>
            </a:ln>
            <a:effectLst/>
          </p:spPr>
          <p:txBody>
            <a:bodyPr rtlCol="0" anchor="ctr"/>
            <a:lstStyle/>
            <a:p>
              <a:pPr algn="ctr">
                <a:defRPr/>
              </a:pPr>
              <a:r>
                <a:rPr lang="en-US" altLang="zh-CN" sz="2500" kern="0">
                  <a:solidFill>
                    <a:sysClr val="windowText" lastClr="000000"/>
                  </a:solidFill>
                  <a:latin typeface="Times New Roman" panose="02020603050405020304" pitchFamily="18" charset="0"/>
                  <a:ea typeface="微软雅黑" panose="020B0503020204020204" pitchFamily="34" charset="-122"/>
                  <a:cs typeface="+mn-ea"/>
                  <a:sym typeface="+mn-lt"/>
                </a:rPr>
                <a:t> </a:t>
              </a:r>
              <a:endParaRPr lang="zh-CN" altLang="en-US" sz="2500" kern="0" dirty="0">
                <a:solidFill>
                  <a:sysClr val="windowText" lastClr="000000"/>
                </a:solidFill>
                <a:latin typeface="Times New Roman" panose="02020603050405020304" pitchFamily="18" charset="0"/>
                <a:ea typeface="微软雅黑" panose="020B0503020204020204" pitchFamily="34" charset="-122"/>
                <a:cs typeface="+mn-ea"/>
                <a:sym typeface="+mn-lt"/>
              </a:endParaRPr>
            </a:p>
          </p:txBody>
        </p:sp>
      </p:grpSp>
      <p:grpSp>
        <p:nvGrpSpPr>
          <p:cNvPr id="9" name="组合 145"/>
          <p:cNvGrpSpPr/>
          <p:nvPr/>
        </p:nvGrpSpPr>
        <p:grpSpPr>
          <a:xfrm>
            <a:off x="8465571" y="3831665"/>
            <a:ext cx="1044954" cy="1045136"/>
            <a:chOff x="304800" y="673100"/>
            <a:chExt cx="4000500" cy="4000500"/>
          </a:xfrm>
          <a:effectLst>
            <a:outerShdw blurRad="444500" dist="254000" dir="8100000" algn="tr" rotWithShape="0">
              <a:prstClr val="black">
                <a:alpha val="50000"/>
              </a:prstClr>
            </a:outerShdw>
          </a:effectLst>
        </p:grpSpPr>
        <p:sp>
          <p:nvSpPr>
            <p:cNvPr id="147" name="同心圆 146"/>
            <p:cNvSpPr/>
            <p:nvPr/>
          </p:nvSpPr>
          <p:spPr>
            <a:xfrm>
              <a:off x="304800" y="673100"/>
              <a:ext cx="4000500" cy="4000500"/>
            </a:xfrm>
            <a:prstGeom prst="donut">
              <a:avLst>
                <a:gd name="adj" fmla="val 4879"/>
              </a:avLst>
            </a:prstGeom>
            <a:gradFill>
              <a:gsLst>
                <a:gs pos="0">
                  <a:sysClr val="window" lastClr="FFFFFF"/>
                </a:gs>
                <a:gs pos="55000">
                  <a:sysClr val="window" lastClr="FFFFFF">
                    <a:lumMod val="95000"/>
                  </a:sysClr>
                </a:gs>
                <a:gs pos="100000">
                  <a:sysClr val="window" lastClr="FFFFFF">
                    <a:lumMod val="65000"/>
                  </a:sysClr>
                </a:gs>
              </a:gsLst>
              <a:lin ang="8100000" scaled="0"/>
            </a:gradFill>
            <a:ln w="25400" cap="flat" cmpd="sng" algn="ctr">
              <a:noFill/>
              <a:prstDash val="solid"/>
            </a:ln>
            <a:effectLst/>
          </p:spPr>
          <p:txBody>
            <a:bodyPr rtlCol="0" anchor="ctr"/>
            <a:lstStyle/>
            <a:p>
              <a:pPr algn="ctr">
                <a:defRPr/>
              </a:pPr>
              <a:endParaRPr lang="zh-CN" altLang="en-US" sz="2500" kern="0" dirty="0">
                <a:solidFill>
                  <a:sysClr val="windowText" lastClr="000000"/>
                </a:solidFill>
                <a:latin typeface="Times New Roman" panose="02020603050405020304" pitchFamily="18" charset="0"/>
                <a:ea typeface="微软雅黑" panose="020B0503020204020204" pitchFamily="34" charset="-122"/>
                <a:cs typeface="+mn-ea"/>
                <a:sym typeface="+mn-lt"/>
              </a:endParaRPr>
            </a:p>
          </p:txBody>
        </p:sp>
        <p:sp>
          <p:nvSpPr>
            <p:cNvPr id="148" name="椭圆 147"/>
            <p:cNvSpPr/>
            <p:nvPr/>
          </p:nvSpPr>
          <p:spPr>
            <a:xfrm>
              <a:off x="392112" y="760412"/>
              <a:ext cx="3825874" cy="3825874"/>
            </a:xfrm>
            <a:prstGeom prst="ellipse">
              <a:avLst/>
            </a:prstGeom>
            <a:gradFill>
              <a:gsLst>
                <a:gs pos="0">
                  <a:sysClr val="window" lastClr="FFFFFF"/>
                </a:gs>
                <a:gs pos="51000">
                  <a:sysClr val="window" lastClr="FFFFFF">
                    <a:lumMod val="95000"/>
                  </a:sysClr>
                </a:gs>
                <a:gs pos="100000">
                  <a:sysClr val="window" lastClr="FFFFFF">
                    <a:lumMod val="75000"/>
                  </a:sysClr>
                </a:gs>
              </a:gsLst>
              <a:lin ang="18900000" scaled="0"/>
            </a:gradFill>
            <a:ln w="25400" cap="flat" cmpd="sng" algn="ctr">
              <a:noFill/>
              <a:prstDash val="solid"/>
            </a:ln>
            <a:effectLst/>
          </p:spPr>
          <p:txBody>
            <a:bodyPr rtlCol="0" anchor="ctr"/>
            <a:lstStyle/>
            <a:p>
              <a:pPr algn="ctr">
                <a:defRPr/>
              </a:pPr>
              <a:r>
                <a:rPr lang="en-US" altLang="zh-CN" sz="2500" kern="0">
                  <a:solidFill>
                    <a:sysClr val="window" lastClr="FFFFFF"/>
                  </a:solidFill>
                  <a:latin typeface="Times New Roman" panose="02020603050405020304" pitchFamily="18" charset="0"/>
                  <a:ea typeface="微软雅黑" panose="020B0503020204020204" pitchFamily="34" charset="-122"/>
                  <a:cs typeface="+mn-ea"/>
                  <a:sym typeface="+mn-lt"/>
                </a:rPr>
                <a:t> </a:t>
              </a:r>
              <a:endParaRPr lang="zh-CN" altLang="en-US" sz="2500" kern="0" dirty="0">
                <a:solidFill>
                  <a:sysClr val="window" lastClr="FFFFFF"/>
                </a:solidFill>
                <a:latin typeface="Times New Roman" panose="02020603050405020304" pitchFamily="18" charset="0"/>
                <a:ea typeface="微软雅黑" panose="020B0503020204020204" pitchFamily="34" charset="-122"/>
                <a:cs typeface="+mn-ea"/>
                <a:sym typeface="+mn-lt"/>
              </a:endParaRPr>
            </a:p>
          </p:txBody>
        </p:sp>
      </p:grpSp>
      <p:grpSp>
        <p:nvGrpSpPr>
          <p:cNvPr id="10" name="组合 148"/>
          <p:cNvGrpSpPr/>
          <p:nvPr/>
        </p:nvGrpSpPr>
        <p:grpSpPr>
          <a:xfrm>
            <a:off x="4421216" y="4325145"/>
            <a:ext cx="223041" cy="223080"/>
            <a:chOff x="304800" y="673100"/>
            <a:chExt cx="4000500" cy="4000500"/>
          </a:xfrm>
          <a:effectLst>
            <a:outerShdw blurRad="444500" dist="254000" dir="8100000" algn="tr" rotWithShape="0">
              <a:prstClr val="black">
                <a:alpha val="50000"/>
              </a:prstClr>
            </a:outerShdw>
          </a:effectLst>
        </p:grpSpPr>
        <p:sp>
          <p:nvSpPr>
            <p:cNvPr id="150" name="同心圆 149"/>
            <p:cNvSpPr/>
            <p:nvPr/>
          </p:nvSpPr>
          <p:spPr>
            <a:xfrm>
              <a:off x="304800" y="673100"/>
              <a:ext cx="4000500" cy="4000500"/>
            </a:xfrm>
            <a:prstGeom prst="donut">
              <a:avLst>
                <a:gd name="adj" fmla="val 4879"/>
              </a:avLst>
            </a:prstGeom>
            <a:gradFill>
              <a:gsLst>
                <a:gs pos="0">
                  <a:sysClr val="window" lastClr="FFFFFF"/>
                </a:gs>
                <a:gs pos="55000">
                  <a:sysClr val="window" lastClr="FFFFFF">
                    <a:lumMod val="95000"/>
                  </a:sysClr>
                </a:gs>
                <a:gs pos="100000">
                  <a:sysClr val="window" lastClr="FFFFFF">
                    <a:lumMod val="65000"/>
                  </a:sysClr>
                </a:gs>
              </a:gsLst>
              <a:lin ang="8100000" scaled="0"/>
            </a:gradFill>
            <a:ln w="25400" cap="flat" cmpd="sng" algn="ctr">
              <a:noFill/>
              <a:prstDash val="solid"/>
            </a:ln>
            <a:effectLst/>
          </p:spPr>
          <p:txBody>
            <a:bodyPr rtlCol="0" anchor="ctr"/>
            <a:lstStyle/>
            <a:p>
              <a:pPr algn="ctr">
                <a:defRPr/>
              </a:pPr>
              <a:endParaRPr lang="zh-CN" altLang="en-US" sz="2500" kern="0" dirty="0">
                <a:solidFill>
                  <a:sysClr val="windowText" lastClr="000000"/>
                </a:solidFill>
                <a:latin typeface="Times New Roman" panose="02020603050405020304" pitchFamily="18" charset="0"/>
                <a:ea typeface="微软雅黑" panose="020B0503020204020204" pitchFamily="34" charset="-122"/>
                <a:cs typeface="+mn-ea"/>
                <a:sym typeface="+mn-lt"/>
              </a:endParaRPr>
            </a:p>
          </p:txBody>
        </p:sp>
        <p:sp>
          <p:nvSpPr>
            <p:cNvPr id="151" name="椭圆 150"/>
            <p:cNvSpPr/>
            <p:nvPr/>
          </p:nvSpPr>
          <p:spPr>
            <a:xfrm>
              <a:off x="392112" y="760412"/>
              <a:ext cx="3825874" cy="3825874"/>
            </a:xfrm>
            <a:prstGeom prst="ellipse">
              <a:avLst/>
            </a:prstGeom>
            <a:solidFill>
              <a:srgbClr val="123E61"/>
            </a:solidFill>
            <a:ln w="25400" cap="flat" cmpd="sng" algn="ctr">
              <a:noFill/>
              <a:prstDash val="solid"/>
            </a:ln>
            <a:effectLst/>
          </p:spPr>
          <p:txBody>
            <a:bodyPr rtlCol="0" anchor="ctr"/>
            <a:lstStyle/>
            <a:p>
              <a:pPr algn="ctr">
                <a:defRPr/>
              </a:pPr>
              <a:r>
                <a:rPr lang="en-US" altLang="zh-CN" sz="2500" kern="0">
                  <a:solidFill>
                    <a:sysClr val="windowText" lastClr="000000"/>
                  </a:solidFill>
                  <a:latin typeface="Times New Roman" panose="02020603050405020304" pitchFamily="18" charset="0"/>
                  <a:ea typeface="微软雅黑" panose="020B0503020204020204" pitchFamily="34" charset="-122"/>
                  <a:cs typeface="+mn-ea"/>
                  <a:sym typeface="+mn-lt"/>
                </a:rPr>
                <a:t> </a:t>
              </a:r>
              <a:endParaRPr lang="zh-CN" altLang="en-US" sz="2500" kern="0" dirty="0">
                <a:solidFill>
                  <a:sysClr val="windowText" lastClr="000000"/>
                </a:solidFill>
                <a:latin typeface="Times New Roman" panose="02020603050405020304" pitchFamily="18" charset="0"/>
                <a:ea typeface="微软雅黑" panose="020B0503020204020204" pitchFamily="34" charset="-122"/>
                <a:cs typeface="+mn-ea"/>
                <a:sym typeface="+mn-lt"/>
              </a:endParaRPr>
            </a:p>
          </p:txBody>
        </p:sp>
      </p:grpSp>
      <p:grpSp>
        <p:nvGrpSpPr>
          <p:cNvPr id="11" name="组合 151"/>
          <p:cNvGrpSpPr/>
          <p:nvPr/>
        </p:nvGrpSpPr>
        <p:grpSpPr>
          <a:xfrm>
            <a:off x="1944725" y="4706147"/>
            <a:ext cx="962576" cy="962743"/>
            <a:chOff x="304800" y="673100"/>
            <a:chExt cx="4000500" cy="4000500"/>
          </a:xfrm>
          <a:effectLst>
            <a:outerShdw blurRad="444500" dist="254000" dir="8100000" algn="tr" rotWithShape="0">
              <a:prstClr val="black">
                <a:alpha val="50000"/>
              </a:prstClr>
            </a:outerShdw>
          </a:effectLst>
        </p:grpSpPr>
        <p:sp>
          <p:nvSpPr>
            <p:cNvPr id="153" name="同心圆 152"/>
            <p:cNvSpPr/>
            <p:nvPr/>
          </p:nvSpPr>
          <p:spPr>
            <a:xfrm>
              <a:off x="304800" y="673100"/>
              <a:ext cx="4000500" cy="4000500"/>
            </a:xfrm>
            <a:prstGeom prst="donut">
              <a:avLst>
                <a:gd name="adj" fmla="val 4879"/>
              </a:avLst>
            </a:prstGeom>
            <a:gradFill>
              <a:gsLst>
                <a:gs pos="0">
                  <a:sysClr val="window" lastClr="FFFFFF"/>
                </a:gs>
                <a:gs pos="55000">
                  <a:sysClr val="window" lastClr="FFFFFF">
                    <a:lumMod val="95000"/>
                  </a:sysClr>
                </a:gs>
                <a:gs pos="100000">
                  <a:sysClr val="window" lastClr="FFFFFF">
                    <a:lumMod val="65000"/>
                  </a:sysClr>
                </a:gs>
              </a:gsLst>
              <a:lin ang="8100000" scaled="0"/>
            </a:gradFill>
            <a:ln w="25400" cap="flat" cmpd="sng" algn="ctr">
              <a:noFill/>
              <a:prstDash val="solid"/>
            </a:ln>
            <a:effectLst/>
          </p:spPr>
          <p:txBody>
            <a:bodyPr rtlCol="0" anchor="ctr"/>
            <a:lstStyle/>
            <a:p>
              <a:pPr algn="ctr">
                <a:defRPr/>
              </a:pPr>
              <a:endParaRPr lang="zh-CN" altLang="en-US" sz="2500" kern="0" dirty="0">
                <a:solidFill>
                  <a:sysClr val="windowText" lastClr="000000"/>
                </a:solidFill>
                <a:latin typeface="Times New Roman" panose="02020603050405020304" pitchFamily="18" charset="0"/>
                <a:ea typeface="微软雅黑" panose="020B0503020204020204" pitchFamily="34" charset="-122"/>
                <a:cs typeface="+mn-ea"/>
                <a:sym typeface="+mn-lt"/>
              </a:endParaRPr>
            </a:p>
          </p:txBody>
        </p:sp>
        <p:sp>
          <p:nvSpPr>
            <p:cNvPr id="154" name="椭圆 153"/>
            <p:cNvSpPr/>
            <p:nvPr/>
          </p:nvSpPr>
          <p:spPr>
            <a:xfrm>
              <a:off x="392112" y="760412"/>
              <a:ext cx="3825873" cy="3825873"/>
            </a:xfrm>
            <a:prstGeom prst="ellipse">
              <a:avLst/>
            </a:prstGeom>
            <a:gradFill>
              <a:gsLst>
                <a:gs pos="0">
                  <a:sysClr val="window" lastClr="FFFFFF"/>
                </a:gs>
                <a:gs pos="51000">
                  <a:sysClr val="window" lastClr="FFFFFF">
                    <a:lumMod val="95000"/>
                  </a:sysClr>
                </a:gs>
                <a:gs pos="100000">
                  <a:sysClr val="window" lastClr="FFFFFF">
                    <a:lumMod val="75000"/>
                  </a:sysClr>
                </a:gs>
              </a:gsLst>
              <a:lin ang="18900000" scaled="0"/>
            </a:gradFill>
            <a:ln w="25400" cap="flat" cmpd="sng" algn="ctr">
              <a:noFill/>
              <a:prstDash val="solid"/>
            </a:ln>
            <a:effectLst/>
          </p:spPr>
          <p:txBody>
            <a:bodyPr rtlCol="0" anchor="ctr"/>
            <a:lstStyle/>
            <a:p>
              <a:pPr algn="ctr">
                <a:defRPr/>
              </a:pPr>
              <a:r>
                <a:rPr lang="en-US" altLang="zh-CN" sz="2500" kern="0">
                  <a:solidFill>
                    <a:sysClr val="window" lastClr="FFFFFF"/>
                  </a:solidFill>
                  <a:latin typeface="Times New Roman" panose="02020603050405020304" pitchFamily="18" charset="0"/>
                  <a:ea typeface="微软雅黑" panose="020B0503020204020204" pitchFamily="34" charset="-122"/>
                  <a:cs typeface="+mn-ea"/>
                  <a:sym typeface="+mn-lt"/>
                </a:rPr>
                <a:t> </a:t>
              </a:r>
              <a:endParaRPr lang="zh-CN" altLang="en-US" sz="2500" kern="0" dirty="0">
                <a:solidFill>
                  <a:sysClr val="window" lastClr="FFFFFF"/>
                </a:solidFill>
                <a:latin typeface="Times New Roman" panose="02020603050405020304" pitchFamily="18" charset="0"/>
                <a:ea typeface="微软雅黑" panose="020B0503020204020204" pitchFamily="34" charset="-122"/>
                <a:cs typeface="+mn-ea"/>
                <a:sym typeface="+mn-lt"/>
              </a:endParaRPr>
            </a:p>
          </p:txBody>
        </p:sp>
      </p:grpSp>
      <p:grpSp>
        <p:nvGrpSpPr>
          <p:cNvPr id="12" name="组合 154"/>
          <p:cNvGrpSpPr/>
          <p:nvPr/>
        </p:nvGrpSpPr>
        <p:grpSpPr>
          <a:xfrm>
            <a:off x="1276781" y="4606645"/>
            <a:ext cx="520102" cy="520192"/>
            <a:chOff x="304800" y="673100"/>
            <a:chExt cx="4000500" cy="4000500"/>
          </a:xfrm>
          <a:effectLst>
            <a:outerShdw blurRad="444500" dist="254000" dir="8100000" algn="tr" rotWithShape="0">
              <a:prstClr val="black">
                <a:alpha val="50000"/>
              </a:prstClr>
            </a:outerShdw>
          </a:effectLst>
        </p:grpSpPr>
        <p:sp>
          <p:nvSpPr>
            <p:cNvPr id="156" name="同心圆 155"/>
            <p:cNvSpPr/>
            <p:nvPr/>
          </p:nvSpPr>
          <p:spPr>
            <a:xfrm>
              <a:off x="304800" y="673100"/>
              <a:ext cx="4000500" cy="4000500"/>
            </a:xfrm>
            <a:prstGeom prst="donut">
              <a:avLst>
                <a:gd name="adj" fmla="val 4879"/>
              </a:avLst>
            </a:prstGeom>
            <a:gradFill>
              <a:gsLst>
                <a:gs pos="0">
                  <a:sysClr val="window" lastClr="FFFFFF"/>
                </a:gs>
                <a:gs pos="55000">
                  <a:sysClr val="window" lastClr="FFFFFF">
                    <a:lumMod val="95000"/>
                  </a:sysClr>
                </a:gs>
                <a:gs pos="100000">
                  <a:sysClr val="window" lastClr="FFFFFF">
                    <a:lumMod val="65000"/>
                  </a:sysClr>
                </a:gs>
              </a:gsLst>
              <a:lin ang="8100000" scaled="0"/>
            </a:gradFill>
            <a:ln w="25400" cap="flat" cmpd="sng" algn="ctr">
              <a:noFill/>
              <a:prstDash val="solid"/>
            </a:ln>
            <a:effectLst/>
          </p:spPr>
          <p:txBody>
            <a:bodyPr rtlCol="0" anchor="ctr"/>
            <a:lstStyle/>
            <a:p>
              <a:pPr algn="ctr">
                <a:defRPr/>
              </a:pPr>
              <a:endParaRPr lang="zh-CN" altLang="en-US" sz="2500" kern="0" dirty="0">
                <a:solidFill>
                  <a:sysClr val="windowText" lastClr="000000"/>
                </a:solidFill>
                <a:latin typeface="Times New Roman" panose="02020603050405020304" pitchFamily="18" charset="0"/>
                <a:ea typeface="微软雅黑" panose="020B0503020204020204" pitchFamily="34" charset="-122"/>
                <a:cs typeface="+mn-ea"/>
                <a:sym typeface="+mn-lt"/>
              </a:endParaRPr>
            </a:p>
          </p:txBody>
        </p:sp>
        <p:sp>
          <p:nvSpPr>
            <p:cNvPr id="157" name="椭圆 156"/>
            <p:cNvSpPr/>
            <p:nvPr/>
          </p:nvSpPr>
          <p:spPr>
            <a:xfrm>
              <a:off x="392112" y="760412"/>
              <a:ext cx="3825874" cy="3825874"/>
            </a:xfrm>
            <a:prstGeom prst="ellipse">
              <a:avLst/>
            </a:prstGeom>
            <a:solidFill>
              <a:srgbClr val="123E61"/>
            </a:solidFill>
            <a:ln w="25400" cap="flat" cmpd="sng" algn="ctr">
              <a:noFill/>
              <a:prstDash val="solid"/>
            </a:ln>
            <a:effectLst/>
          </p:spPr>
          <p:txBody>
            <a:bodyPr rtlCol="0" anchor="ctr"/>
            <a:lstStyle/>
            <a:p>
              <a:pPr algn="ctr">
                <a:defRPr/>
              </a:pPr>
              <a:r>
                <a:rPr lang="en-US" altLang="zh-CN" sz="2500" kern="0">
                  <a:solidFill>
                    <a:sysClr val="windowText" lastClr="000000"/>
                  </a:solidFill>
                  <a:latin typeface="Times New Roman" panose="02020603050405020304" pitchFamily="18" charset="0"/>
                  <a:ea typeface="微软雅黑" panose="020B0503020204020204" pitchFamily="34" charset="-122"/>
                  <a:cs typeface="+mn-ea"/>
                  <a:sym typeface="+mn-lt"/>
                </a:rPr>
                <a:t> </a:t>
              </a:r>
              <a:endParaRPr lang="zh-CN" altLang="en-US" sz="2500" kern="0" dirty="0">
                <a:solidFill>
                  <a:sysClr val="windowText" lastClr="000000"/>
                </a:solidFill>
                <a:latin typeface="Times New Roman" panose="02020603050405020304" pitchFamily="18" charset="0"/>
                <a:ea typeface="微软雅黑" panose="020B0503020204020204" pitchFamily="34" charset="-122"/>
                <a:cs typeface="+mn-ea"/>
                <a:sym typeface="+mn-lt"/>
              </a:endParaRPr>
            </a:p>
          </p:txBody>
        </p:sp>
      </p:grpSp>
      <p:grpSp>
        <p:nvGrpSpPr>
          <p:cNvPr id="13" name="组合 157"/>
          <p:cNvGrpSpPr/>
          <p:nvPr/>
        </p:nvGrpSpPr>
        <p:grpSpPr>
          <a:xfrm>
            <a:off x="292665" y="4921762"/>
            <a:ext cx="316822" cy="316877"/>
            <a:chOff x="304800" y="673100"/>
            <a:chExt cx="4000500" cy="4000500"/>
          </a:xfrm>
          <a:effectLst>
            <a:outerShdw blurRad="444500" dist="254000" dir="8100000" algn="tr" rotWithShape="0">
              <a:prstClr val="black">
                <a:alpha val="50000"/>
              </a:prstClr>
            </a:outerShdw>
          </a:effectLst>
        </p:grpSpPr>
        <p:sp>
          <p:nvSpPr>
            <p:cNvPr id="159" name="同心圆 158"/>
            <p:cNvSpPr/>
            <p:nvPr/>
          </p:nvSpPr>
          <p:spPr>
            <a:xfrm>
              <a:off x="304800" y="673100"/>
              <a:ext cx="4000500" cy="4000500"/>
            </a:xfrm>
            <a:prstGeom prst="donut">
              <a:avLst>
                <a:gd name="adj" fmla="val 4879"/>
              </a:avLst>
            </a:prstGeom>
            <a:gradFill>
              <a:gsLst>
                <a:gs pos="0">
                  <a:sysClr val="window" lastClr="FFFFFF"/>
                </a:gs>
                <a:gs pos="55000">
                  <a:sysClr val="window" lastClr="FFFFFF">
                    <a:lumMod val="95000"/>
                  </a:sysClr>
                </a:gs>
                <a:gs pos="100000">
                  <a:sysClr val="window" lastClr="FFFFFF">
                    <a:lumMod val="65000"/>
                  </a:sysClr>
                </a:gs>
              </a:gsLst>
              <a:lin ang="8100000" scaled="0"/>
            </a:gradFill>
            <a:ln w="25400" cap="flat" cmpd="sng" algn="ctr">
              <a:noFill/>
              <a:prstDash val="solid"/>
            </a:ln>
            <a:effectLst/>
          </p:spPr>
          <p:txBody>
            <a:bodyPr rtlCol="0" anchor="ctr"/>
            <a:lstStyle/>
            <a:p>
              <a:pPr algn="ctr">
                <a:defRPr/>
              </a:pPr>
              <a:endParaRPr lang="zh-CN" altLang="en-US" sz="2500" kern="0" dirty="0">
                <a:solidFill>
                  <a:sysClr val="windowText" lastClr="000000"/>
                </a:solidFill>
                <a:latin typeface="Times New Roman" panose="02020603050405020304" pitchFamily="18" charset="0"/>
                <a:ea typeface="微软雅黑" panose="020B0503020204020204" pitchFamily="34" charset="-122"/>
                <a:cs typeface="+mn-ea"/>
                <a:sym typeface="+mn-lt"/>
              </a:endParaRPr>
            </a:p>
          </p:txBody>
        </p:sp>
        <p:sp>
          <p:nvSpPr>
            <p:cNvPr id="160" name="椭圆 159"/>
            <p:cNvSpPr/>
            <p:nvPr/>
          </p:nvSpPr>
          <p:spPr>
            <a:xfrm>
              <a:off x="392112" y="760412"/>
              <a:ext cx="3825874" cy="3825874"/>
            </a:xfrm>
            <a:prstGeom prst="ellipse">
              <a:avLst/>
            </a:prstGeom>
            <a:gradFill>
              <a:gsLst>
                <a:gs pos="0">
                  <a:sysClr val="window" lastClr="FFFFFF"/>
                </a:gs>
                <a:gs pos="51000">
                  <a:sysClr val="window" lastClr="FFFFFF">
                    <a:lumMod val="95000"/>
                  </a:sysClr>
                </a:gs>
                <a:gs pos="100000">
                  <a:sysClr val="window" lastClr="FFFFFF">
                    <a:lumMod val="75000"/>
                  </a:sysClr>
                </a:gs>
              </a:gsLst>
              <a:lin ang="18900000" scaled="0"/>
            </a:gradFill>
            <a:ln w="25400" cap="flat" cmpd="sng" algn="ctr">
              <a:noFill/>
              <a:prstDash val="solid"/>
            </a:ln>
            <a:effectLst/>
          </p:spPr>
          <p:txBody>
            <a:bodyPr rtlCol="0" anchor="ctr"/>
            <a:lstStyle/>
            <a:p>
              <a:pPr algn="ctr">
                <a:defRPr/>
              </a:pPr>
              <a:r>
                <a:rPr lang="en-US" altLang="zh-CN" sz="2500" kern="0">
                  <a:solidFill>
                    <a:sysClr val="windowText" lastClr="000000"/>
                  </a:solidFill>
                  <a:latin typeface="Times New Roman" panose="02020603050405020304" pitchFamily="18" charset="0"/>
                  <a:ea typeface="微软雅黑" panose="020B0503020204020204" pitchFamily="34" charset="-122"/>
                  <a:cs typeface="+mn-ea"/>
                  <a:sym typeface="+mn-lt"/>
                </a:rPr>
                <a:t> </a:t>
              </a:r>
              <a:endParaRPr lang="zh-CN" altLang="en-US" sz="2500" kern="0" dirty="0">
                <a:solidFill>
                  <a:sysClr val="windowText" lastClr="000000"/>
                </a:solidFill>
                <a:latin typeface="Times New Roman" panose="02020603050405020304" pitchFamily="18" charset="0"/>
                <a:ea typeface="微软雅黑" panose="020B0503020204020204" pitchFamily="34" charset="-122"/>
                <a:cs typeface="+mn-ea"/>
                <a:sym typeface="+mn-lt"/>
              </a:endParaRPr>
            </a:p>
          </p:txBody>
        </p:sp>
      </p:grpSp>
      <p:grpSp>
        <p:nvGrpSpPr>
          <p:cNvPr id="14" name="组合 160"/>
          <p:cNvGrpSpPr/>
          <p:nvPr/>
        </p:nvGrpSpPr>
        <p:grpSpPr>
          <a:xfrm>
            <a:off x="118731" y="4738452"/>
            <a:ext cx="158410" cy="158438"/>
            <a:chOff x="304800" y="673100"/>
            <a:chExt cx="4000500" cy="4000500"/>
          </a:xfrm>
          <a:effectLst>
            <a:outerShdw blurRad="444500" dist="254000" dir="8100000" algn="tr" rotWithShape="0">
              <a:prstClr val="black">
                <a:alpha val="50000"/>
              </a:prstClr>
            </a:outerShdw>
          </a:effectLst>
        </p:grpSpPr>
        <p:sp>
          <p:nvSpPr>
            <p:cNvPr id="162" name="同心圆 161"/>
            <p:cNvSpPr/>
            <p:nvPr/>
          </p:nvSpPr>
          <p:spPr>
            <a:xfrm>
              <a:off x="304800" y="673100"/>
              <a:ext cx="4000500" cy="4000500"/>
            </a:xfrm>
            <a:prstGeom prst="donut">
              <a:avLst>
                <a:gd name="adj" fmla="val 4879"/>
              </a:avLst>
            </a:prstGeom>
            <a:gradFill>
              <a:gsLst>
                <a:gs pos="0">
                  <a:sysClr val="window" lastClr="FFFFFF"/>
                </a:gs>
                <a:gs pos="55000">
                  <a:sysClr val="window" lastClr="FFFFFF">
                    <a:lumMod val="95000"/>
                  </a:sysClr>
                </a:gs>
                <a:gs pos="100000">
                  <a:sysClr val="window" lastClr="FFFFFF">
                    <a:lumMod val="65000"/>
                  </a:sysClr>
                </a:gs>
              </a:gsLst>
              <a:lin ang="8100000" scaled="0"/>
            </a:gradFill>
            <a:ln w="25400" cap="flat" cmpd="sng" algn="ctr">
              <a:noFill/>
              <a:prstDash val="solid"/>
            </a:ln>
            <a:effectLst/>
          </p:spPr>
          <p:txBody>
            <a:bodyPr rtlCol="0" anchor="ctr"/>
            <a:lstStyle/>
            <a:p>
              <a:pPr algn="ctr">
                <a:defRPr/>
              </a:pPr>
              <a:endParaRPr lang="zh-CN" altLang="en-US" sz="2500" kern="0" dirty="0">
                <a:solidFill>
                  <a:sysClr val="windowText" lastClr="000000"/>
                </a:solidFill>
                <a:latin typeface="Times New Roman" panose="02020603050405020304" pitchFamily="18" charset="0"/>
                <a:ea typeface="微软雅黑" panose="020B0503020204020204" pitchFamily="34" charset="-122"/>
                <a:cs typeface="+mn-ea"/>
                <a:sym typeface="+mn-lt"/>
              </a:endParaRPr>
            </a:p>
          </p:txBody>
        </p:sp>
        <p:sp>
          <p:nvSpPr>
            <p:cNvPr id="163" name="椭圆 162"/>
            <p:cNvSpPr/>
            <p:nvPr/>
          </p:nvSpPr>
          <p:spPr>
            <a:xfrm>
              <a:off x="392112" y="760412"/>
              <a:ext cx="3825874" cy="3825874"/>
            </a:xfrm>
            <a:prstGeom prst="ellipse">
              <a:avLst/>
            </a:prstGeom>
            <a:gradFill>
              <a:gsLst>
                <a:gs pos="0">
                  <a:sysClr val="window" lastClr="FFFFFF"/>
                </a:gs>
                <a:gs pos="51000">
                  <a:sysClr val="window" lastClr="FFFFFF">
                    <a:lumMod val="95000"/>
                  </a:sysClr>
                </a:gs>
                <a:gs pos="100000">
                  <a:sysClr val="window" lastClr="FFFFFF">
                    <a:lumMod val="75000"/>
                  </a:sysClr>
                </a:gs>
              </a:gsLst>
              <a:lin ang="18900000" scaled="0"/>
            </a:gradFill>
            <a:ln w="25400" cap="flat" cmpd="sng" algn="ctr">
              <a:noFill/>
              <a:prstDash val="solid"/>
            </a:ln>
            <a:effectLst/>
          </p:spPr>
          <p:txBody>
            <a:bodyPr rtlCol="0" anchor="ctr"/>
            <a:lstStyle/>
            <a:p>
              <a:pPr algn="ctr">
                <a:defRPr/>
              </a:pPr>
              <a:r>
                <a:rPr lang="en-US" altLang="zh-CN" sz="2500" kern="0">
                  <a:solidFill>
                    <a:sysClr val="windowText" lastClr="000000"/>
                  </a:solidFill>
                  <a:latin typeface="Times New Roman" panose="02020603050405020304" pitchFamily="18" charset="0"/>
                  <a:ea typeface="微软雅黑" panose="020B0503020204020204" pitchFamily="34" charset="-122"/>
                  <a:cs typeface="+mn-ea"/>
                  <a:sym typeface="+mn-lt"/>
                </a:rPr>
                <a:t> </a:t>
              </a:r>
              <a:endParaRPr lang="zh-CN" altLang="en-US" sz="2500" kern="0" dirty="0">
                <a:solidFill>
                  <a:sysClr val="windowText" lastClr="000000"/>
                </a:solidFill>
                <a:latin typeface="Times New Roman" panose="02020603050405020304" pitchFamily="18" charset="0"/>
                <a:ea typeface="微软雅黑" panose="020B0503020204020204" pitchFamily="34" charset="-122"/>
                <a:cs typeface="+mn-ea"/>
                <a:sym typeface="+mn-lt"/>
              </a:endParaRPr>
            </a:p>
          </p:txBody>
        </p:sp>
      </p:grpSp>
      <p:sp>
        <p:nvSpPr>
          <p:cNvPr id="19" name="Rectangle 2"/>
          <p:cNvSpPr>
            <a:spLocks noChangeArrowheads="1"/>
          </p:cNvSpPr>
          <p:nvPr/>
        </p:nvSpPr>
        <p:spPr bwMode="auto">
          <a:xfrm flipV="1">
            <a:off x="948165" y="322855"/>
            <a:ext cx="14401600" cy="36946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pAutoFit/>
          </a:bodyPr>
          <a:lstStyle/>
          <a:p>
            <a:endParaRPr lang="en-US">
              <a:solidFill>
                <a:prstClr val="black"/>
              </a:solidFill>
              <a:latin typeface="Times New Roman" panose="02020603050405020304" pitchFamily="18" charset="0"/>
            </a:endParaRPr>
          </a:p>
        </p:txBody>
      </p:sp>
      <p:sp>
        <p:nvSpPr>
          <p:cNvPr id="27" name="Rectangle 8"/>
          <p:cNvSpPr>
            <a:spLocks noChangeArrowheads="1"/>
          </p:cNvSpPr>
          <p:nvPr/>
        </p:nvSpPr>
        <p:spPr bwMode="auto">
          <a:xfrm>
            <a:off x="4771355" y="3197269"/>
            <a:ext cx="184731" cy="36946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endParaRPr lang="en-US">
              <a:solidFill>
                <a:prstClr val="black"/>
              </a:solidFill>
              <a:latin typeface="Times New Roman" panose="02020603050405020304" pitchFamily="18" charset="0"/>
            </a:endParaRPr>
          </a:p>
        </p:txBody>
      </p:sp>
      <p:sp>
        <p:nvSpPr>
          <p:cNvPr id="18" name="TextBox 17"/>
          <p:cNvSpPr txBox="1"/>
          <p:nvPr/>
        </p:nvSpPr>
        <p:spPr>
          <a:xfrm>
            <a:off x="5035283" y="2291313"/>
            <a:ext cx="2626778" cy="769174"/>
          </a:xfrm>
          <a:prstGeom prst="rect">
            <a:avLst/>
          </a:prstGeom>
          <a:noFill/>
        </p:spPr>
        <p:txBody>
          <a:bodyPr wrap="square" rtlCol="0">
            <a:spAutoFit/>
          </a:bodyPr>
          <a:lstStyle/>
          <a:p>
            <a:r>
              <a:rPr lang="en-US" sz="4399" dirty="0" err="1">
                <a:solidFill>
                  <a:srgbClr val="C00000"/>
                </a:solidFill>
                <a:latin typeface="Times New Roman" panose="02020603050405020304" pitchFamily="18" charset="0"/>
                <a:cs typeface="Times New Roman" panose="02020603050405020304" pitchFamily="18" charset="0"/>
              </a:rPr>
              <a:t>Khởi</a:t>
            </a:r>
            <a:r>
              <a:rPr lang="en-US" sz="4399" dirty="0">
                <a:solidFill>
                  <a:srgbClr val="C00000"/>
                </a:solidFill>
                <a:latin typeface="Times New Roman" panose="02020603050405020304" pitchFamily="18" charset="0"/>
                <a:cs typeface="Times New Roman" panose="02020603050405020304" pitchFamily="18" charset="0"/>
              </a:rPr>
              <a:t> </a:t>
            </a:r>
            <a:r>
              <a:rPr lang="en-US" sz="4399" dirty="0" err="1">
                <a:solidFill>
                  <a:srgbClr val="C00000"/>
                </a:solidFill>
                <a:latin typeface="Times New Roman" panose="02020603050405020304" pitchFamily="18" charset="0"/>
                <a:cs typeface="Times New Roman" panose="02020603050405020304" pitchFamily="18" charset="0"/>
              </a:rPr>
              <a:t>động</a:t>
            </a:r>
            <a:endParaRPr lang="en-US" sz="4399" dirty="0">
              <a:solidFill>
                <a:srgbClr val="C00000"/>
              </a:solidFill>
              <a:latin typeface="Times New Roman" panose="02020603050405020304" pitchFamily="18" charset="0"/>
              <a:cs typeface="Times New Roman" panose="02020603050405020304" pitchFamily="18" charset="0"/>
            </a:endParaRPr>
          </a:p>
        </p:txBody>
      </p:sp>
      <p:grpSp>
        <p:nvGrpSpPr>
          <p:cNvPr id="51" name="组合 7">
            <a:extLst>
              <a:ext uri="{FF2B5EF4-FFF2-40B4-BE49-F238E27FC236}">
                <a16:creationId xmlns:a16="http://schemas.microsoft.com/office/drawing/2014/main" id="{2698DB89-E781-088C-9B99-92F4DFD07106}"/>
              </a:ext>
            </a:extLst>
          </p:cNvPr>
          <p:cNvGrpSpPr/>
          <p:nvPr/>
        </p:nvGrpSpPr>
        <p:grpSpPr>
          <a:xfrm>
            <a:off x="1123776" y="1060111"/>
            <a:ext cx="2126697" cy="1932119"/>
            <a:chOff x="2067317" y="1810431"/>
            <a:chExt cx="2488837" cy="2293259"/>
          </a:xfrm>
          <a:effectLst>
            <a:outerShdw blurRad="139700" dist="63500" dir="2700000" algn="tl" rotWithShape="0">
              <a:prstClr val="black">
                <a:alpha val="40000"/>
              </a:prstClr>
            </a:outerShdw>
          </a:effectLst>
        </p:grpSpPr>
        <p:sp>
          <p:nvSpPr>
            <p:cNvPr id="52" name="圆角矩形 8">
              <a:extLst>
                <a:ext uri="{FF2B5EF4-FFF2-40B4-BE49-F238E27FC236}">
                  <a16:creationId xmlns:a16="http://schemas.microsoft.com/office/drawing/2014/main" id="{DFD96371-0973-0E88-15DC-E5A624AF00EB}"/>
                </a:ext>
              </a:extLst>
            </p:cNvPr>
            <p:cNvSpPr/>
            <p:nvPr/>
          </p:nvSpPr>
          <p:spPr>
            <a:xfrm rot="2700000">
              <a:off x="2262896" y="1810432"/>
              <a:ext cx="2293258" cy="2293258"/>
            </a:xfrm>
            <a:prstGeom prst="roundRect">
              <a:avLst>
                <a:gd name="adj" fmla="val 12083"/>
              </a:avLst>
            </a:prstGeom>
            <a:solidFill>
              <a:srgbClr val="14436A"/>
            </a:solidFill>
            <a:ln w="22225" cap="flat" cmpd="sng" algn="ctr">
              <a:noFill/>
              <a:prstDash val="solid"/>
              <a:miter lim="800000"/>
            </a:ln>
            <a:effectLst/>
          </p:spPr>
          <p:txBody>
            <a:bodyPr rtlCol="0" anchor="ctr"/>
            <a:lstStyle/>
            <a:p>
              <a:pPr algn="ctr">
                <a:defRPr/>
              </a:pPr>
              <a:endParaRPr lang="zh-CN" altLang="en-US" sz="1500" kern="0" dirty="0">
                <a:solidFill>
                  <a:srgbClr val="14436A"/>
                </a:solidFill>
                <a:latin typeface="Times New Roman" panose="02020603050405020304" pitchFamily="18" charset="0"/>
                <a:ea typeface="微软雅黑" panose="020B0503020204020204" pitchFamily="34" charset="-122"/>
                <a:cs typeface="+mn-ea"/>
                <a:sym typeface="+mn-lt"/>
              </a:endParaRPr>
            </a:p>
          </p:txBody>
        </p:sp>
        <p:sp>
          <p:nvSpPr>
            <p:cNvPr id="53" name="圆角矩形 9">
              <a:extLst>
                <a:ext uri="{FF2B5EF4-FFF2-40B4-BE49-F238E27FC236}">
                  <a16:creationId xmlns:a16="http://schemas.microsoft.com/office/drawing/2014/main" id="{0D277F93-B462-49CE-2CEA-F469C1066F56}"/>
                </a:ext>
              </a:extLst>
            </p:cNvPr>
            <p:cNvSpPr/>
            <p:nvPr/>
          </p:nvSpPr>
          <p:spPr>
            <a:xfrm rot="2700000">
              <a:off x="2067317" y="1810431"/>
              <a:ext cx="2293258" cy="2293258"/>
            </a:xfrm>
            <a:prstGeom prst="roundRect">
              <a:avLst>
                <a:gd name="adj" fmla="val 12083"/>
              </a:avLst>
            </a:prstGeom>
            <a:gradFill>
              <a:gsLst>
                <a:gs pos="0">
                  <a:sysClr val="window" lastClr="FFFFFF"/>
                </a:gs>
                <a:gs pos="100000">
                  <a:sysClr val="window" lastClr="FFFFFF">
                    <a:lumMod val="75000"/>
                  </a:sysClr>
                </a:gs>
              </a:gsLst>
              <a:lin ang="0" scaled="0"/>
            </a:gradFill>
            <a:ln w="22225" cap="flat" cmpd="sng" algn="ctr">
              <a:gradFill>
                <a:gsLst>
                  <a:gs pos="0">
                    <a:sysClr val="window" lastClr="FFFFFF"/>
                  </a:gs>
                  <a:gs pos="100000">
                    <a:sysClr val="window" lastClr="FFFFFF">
                      <a:lumMod val="75000"/>
                    </a:sysClr>
                  </a:gs>
                </a:gsLst>
                <a:lin ang="0" scaled="0"/>
              </a:gradFill>
              <a:prstDash val="solid"/>
              <a:miter lim="800000"/>
            </a:ln>
            <a:effectLst>
              <a:outerShdw blurRad="63500" dist="25400" dir="2700000" algn="tl" rotWithShape="0">
                <a:prstClr val="black">
                  <a:alpha val="40000"/>
                </a:prstClr>
              </a:outerShdw>
            </a:effectLst>
          </p:spPr>
          <p:txBody>
            <a:bodyPr rtlCol="0" anchor="ctr"/>
            <a:lstStyle/>
            <a:p>
              <a:pPr algn="ctr">
                <a:defRPr/>
              </a:pPr>
              <a:r>
                <a:rPr lang="en-US" altLang="zh-CN" sz="1500" kern="0">
                  <a:solidFill>
                    <a:srgbClr val="14436A"/>
                  </a:solidFill>
                  <a:latin typeface="Times New Roman" panose="02020603050405020304" pitchFamily="18" charset="0"/>
                  <a:ea typeface="微软雅黑" panose="020B0503020204020204" pitchFamily="34" charset="-122"/>
                  <a:cs typeface="+mn-ea"/>
                  <a:sym typeface="+mn-lt"/>
                </a:rPr>
                <a:t> </a:t>
              </a:r>
              <a:endParaRPr lang="zh-CN" altLang="en-US" sz="1500" kern="0" dirty="0">
                <a:solidFill>
                  <a:srgbClr val="14436A"/>
                </a:solidFill>
                <a:latin typeface="Times New Roman" panose="02020603050405020304" pitchFamily="18" charset="0"/>
                <a:ea typeface="微软雅黑" panose="020B0503020204020204" pitchFamily="34" charset="-122"/>
                <a:cs typeface="+mn-ea"/>
                <a:sym typeface="+mn-lt"/>
              </a:endParaRPr>
            </a:p>
          </p:txBody>
        </p:sp>
      </p:grpSp>
      <p:pic>
        <p:nvPicPr>
          <p:cNvPr id="54" name="Picture 10" descr="Trẻ Em, Mầm Non, Đọc Sách, Học Tập, Cô Bé, Tải hình PNG 342 -  Free.Vector6.com">
            <a:extLst>
              <a:ext uri="{FF2B5EF4-FFF2-40B4-BE49-F238E27FC236}">
                <a16:creationId xmlns:a16="http://schemas.microsoft.com/office/drawing/2014/main" id="{B27EE655-D155-DB22-474B-F8564D960AE1}"/>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1073418" y="1025737"/>
            <a:ext cx="1999818" cy="20008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ustDataLst>
      <p:tags r:id="rId1"/>
    </p:custDataLst>
    <p:extLst>
      <p:ext uri="{BB962C8B-B14F-4D97-AF65-F5344CB8AC3E}">
        <p14:creationId xmlns:p14="http://schemas.microsoft.com/office/powerpoint/2010/main" val="1511344610"/>
      </p:ext>
    </p:extLst>
  </p:cSld>
  <p:clrMapOvr>
    <a:masterClrMapping/>
  </p:clrMapOvr>
  <p:transition spd="slow">
    <p:comb/>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117"/>
                                        </p:tgtEl>
                                        <p:attrNameLst>
                                          <p:attrName>style.visibility</p:attrName>
                                        </p:attrNameLst>
                                      </p:cBhvr>
                                      <p:to>
                                        <p:strVal val="visible"/>
                                      </p:to>
                                    </p:set>
                                    <p:anim calcmode="lin" valueType="num">
                                      <p:cBhvr>
                                        <p:cTn id="7" dur="500" fill="hold"/>
                                        <p:tgtEl>
                                          <p:spTgt spid="117"/>
                                        </p:tgtEl>
                                        <p:attrNameLst>
                                          <p:attrName>ppt_w</p:attrName>
                                        </p:attrNameLst>
                                      </p:cBhvr>
                                      <p:tavLst>
                                        <p:tav tm="0">
                                          <p:val>
                                            <p:fltVal val="0"/>
                                          </p:val>
                                        </p:tav>
                                        <p:tav tm="100000">
                                          <p:val>
                                            <p:strVal val="#ppt_w"/>
                                          </p:val>
                                        </p:tav>
                                      </p:tavLst>
                                    </p:anim>
                                    <p:anim calcmode="lin" valueType="num">
                                      <p:cBhvr>
                                        <p:cTn id="8" dur="500" fill="hold"/>
                                        <p:tgtEl>
                                          <p:spTgt spid="117"/>
                                        </p:tgtEl>
                                        <p:attrNameLst>
                                          <p:attrName>ppt_h</p:attrName>
                                        </p:attrNameLst>
                                      </p:cBhvr>
                                      <p:tavLst>
                                        <p:tav tm="0">
                                          <p:val>
                                            <p:fltVal val="0"/>
                                          </p:val>
                                        </p:tav>
                                        <p:tav tm="100000">
                                          <p:val>
                                            <p:strVal val="#ppt_h"/>
                                          </p:val>
                                        </p:tav>
                                      </p:tavLst>
                                    </p:anim>
                                    <p:animEffect transition="in" filter="fade">
                                      <p:cBhvr>
                                        <p:cTn id="9" dur="500"/>
                                        <p:tgtEl>
                                          <p:spTgt spid="117"/>
                                        </p:tgtEl>
                                      </p:cBhvr>
                                    </p:animEffect>
                                  </p:childTnLst>
                                </p:cTn>
                              </p:par>
                              <p:par>
                                <p:cTn id="10" presetID="42" presetClass="entr" presetSubtype="0" fill="hold" nodeType="withEffect">
                                  <p:stCondLst>
                                    <p:cond delay="0"/>
                                  </p:stCondLst>
                                  <p:childTnLst>
                                    <p:set>
                                      <p:cBhvr>
                                        <p:cTn id="11" dur="1" fill="hold">
                                          <p:stCondLst>
                                            <p:cond delay="0"/>
                                          </p:stCondLst>
                                        </p:cTn>
                                        <p:tgtEl>
                                          <p:spTgt spid="118"/>
                                        </p:tgtEl>
                                        <p:attrNameLst>
                                          <p:attrName>style.visibility</p:attrName>
                                        </p:attrNameLst>
                                      </p:cBhvr>
                                      <p:to>
                                        <p:strVal val="visible"/>
                                      </p:to>
                                    </p:set>
                                    <p:animEffect transition="in" filter="fade">
                                      <p:cBhvr>
                                        <p:cTn id="12" dur="500"/>
                                        <p:tgtEl>
                                          <p:spTgt spid="118"/>
                                        </p:tgtEl>
                                      </p:cBhvr>
                                    </p:animEffect>
                                    <p:anim calcmode="lin" valueType="num">
                                      <p:cBhvr>
                                        <p:cTn id="13" dur="500" fill="hold"/>
                                        <p:tgtEl>
                                          <p:spTgt spid="118"/>
                                        </p:tgtEl>
                                        <p:attrNameLst>
                                          <p:attrName>ppt_x</p:attrName>
                                        </p:attrNameLst>
                                      </p:cBhvr>
                                      <p:tavLst>
                                        <p:tav tm="0">
                                          <p:val>
                                            <p:strVal val="#ppt_x"/>
                                          </p:val>
                                        </p:tav>
                                        <p:tav tm="100000">
                                          <p:val>
                                            <p:strVal val="#ppt_x"/>
                                          </p:val>
                                        </p:tav>
                                      </p:tavLst>
                                    </p:anim>
                                    <p:anim calcmode="lin" valueType="num">
                                      <p:cBhvr>
                                        <p:cTn id="14" dur="500" fill="hold"/>
                                        <p:tgtEl>
                                          <p:spTgt spid="118"/>
                                        </p:tgtEl>
                                        <p:attrNameLst>
                                          <p:attrName>ppt_y</p:attrName>
                                        </p:attrNameLst>
                                      </p:cBhvr>
                                      <p:tavLst>
                                        <p:tav tm="0">
                                          <p:val>
                                            <p:strVal val="#ppt_y+.1"/>
                                          </p:val>
                                        </p:tav>
                                        <p:tav tm="100000">
                                          <p:val>
                                            <p:strVal val="#ppt_y"/>
                                          </p:val>
                                        </p:tav>
                                      </p:tavLst>
                                    </p:anim>
                                  </p:childTnLst>
                                </p:cTn>
                              </p:par>
                            </p:childTnLst>
                          </p:cTn>
                        </p:par>
                        <p:par>
                          <p:cTn id="15" fill="hold">
                            <p:stCondLst>
                              <p:cond delay="500"/>
                            </p:stCondLst>
                            <p:childTnLst>
                              <p:par>
                                <p:cTn id="16" presetID="23" presetClass="entr" presetSubtype="528" fill="hold" nodeType="afterEffect">
                                  <p:stCondLst>
                                    <p:cond delay="0"/>
                                  </p:stCondLst>
                                  <p:childTnLst>
                                    <p:set>
                                      <p:cBhvr>
                                        <p:cTn id="17" dur="1" fill="hold">
                                          <p:stCondLst>
                                            <p:cond delay="0"/>
                                          </p:stCondLst>
                                        </p:cTn>
                                        <p:tgtEl>
                                          <p:spTgt spid="2"/>
                                        </p:tgtEl>
                                        <p:attrNameLst>
                                          <p:attrName>style.visibility</p:attrName>
                                        </p:attrNameLst>
                                      </p:cBhvr>
                                      <p:to>
                                        <p:strVal val="visible"/>
                                      </p:to>
                                    </p:set>
                                    <p:anim calcmode="lin" valueType="num">
                                      <p:cBhvr>
                                        <p:cTn id="18" dur="500" fill="hold"/>
                                        <p:tgtEl>
                                          <p:spTgt spid="2"/>
                                        </p:tgtEl>
                                        <p:attrNameLst>
                                          <p:attrName>ppt_w</p:attrName>
                                        </p:attrNameLst>
                                      </p:cBhvr>
                                      <p:tavLst>
                                        <p:tav tm="0">
                                          <p:val>
                                            <p:fltVal val="0"/>
                                          </p:val>
                                        </p:tav>
                                        <p:tav tm="100000">
                                          <p:val>
                                            <p:strVal val="#ppt_w"/>
                                          </p:val>
                                        </p:tav>
                                      </p:tavLst>
                                    </p:anim>
                                    <p:anim calcmode="lin" valueType="num">
                                      <p:cBhvr>
                                        <p:cTn id="19" dur="500" fill="hold"/>
                                        <p:tgtEl>
                                          <p:spTgt spid="2"/>
                                        </p:tgtEl>
                                        <p:attrNameLst>
                                          <p:attrName>ppt_h</p:attrName>
                                        </p:attrNameLst>
                                      </p:cBhvr>
                                      <p:tavLst>
                                        <p:tav tm="0">
                                          <p:val>
                                            <p:fltVal val="0"/>
                                          </p:val>
                                        </p:tav>
                                        <p:tav tm="100000">
                                          <p:val>
                                            <p:strVal val="#ppt_h"/>
                                          </p:val>
                                        </p:tav>
                                      </p:tavLst>
                                    </p:anim>
                                    <p:anim calcmode="lin" valueType="num">
                                      <p:cBhvr>
                                        <p:cTn id="20" dur="500" fill="hold"/>
                                        <p:tgtEl>
                                          <p:spTgt spid="2"/>
                                        </p:tgtEl>
                                        <p:attrNameLst>
                                          <p:attrName>ppt_x</p:attrName>
                                        </p:attrNameLst>
                                      </p:cBhvr>
                                      <p:tavLst>
                                        <p:tav tm="0">
                                          <p:val>
                                            <p:fltVal val="0.5"/>
                                          </p:val>
                                        </p:tav>
                                        <p:tav tm="100000">
                                          <p:val>
                                            <p:strVal val="#ppt_x"/>
                                          </p:val>
                                        </p:tav>
                                      </p:tavLst>
                                    </p:anim>
                                    <p:anim calcmode="lin" valueType="num">
                                      <p:cBhvr>
                                        <p:cTn id="21" dur="500" fill="hold"/>
                                        <p:tgtEl>
                                          <p:spTgt spid="2"/>
                                        </p:tgtEl>
                                        <p:attrNameLst>
                                          <p:attrName>ppt_y</p:attrName>
                                        </p:attrNameLst>
                                      </p:cBhvr>
                                      <p:tavLst>
                                        <p:tav tm="0">
                                          <p:val>
                                            <p:fltVal val="0.5"/>
                                          </p:val>
                                        </p:tav>
                                        <p:tav tm="100000">
                                          <p:val>
                                            <p:strVal val="#ppt_y"/>
                                          </p:val>
                                        </p:tav>
                                      </p:tavLst>
                                    </p:anim>
                                  </p:childTnLst>
                                </p:cTn>
                              </p:par>
                              <p:par>
                                <p:cTn id="22" presetID="23" presetClass="entr" presetSubtype="528" fill="hold" nodeType="withEffect">
                                  <p:stCondLst>
                                    <p:cond delay="300"/>
                                  </p:stCondLst>
                                  <p:childTnLst>
                                    <p:set>
                                      <p:cBhvr>
                                        <p:cTn id="23" dur="1" fill="hold">
                                          <p:stCondLst>
                                            <p:cond delay="0"/>
                                          </p:stCondLst>
                                        </p:cTn>
                                        <p:tgtEl>
                                          <p:spTgt spid="3"/>
                                        </p:tgtEl>
                                        <p:attrNameLst>
                                          <p:attrName>style.visibility</p:attrName>
                                        </p:attrNameLst>
                                      </p:cBhvr>
                                      <p:to>
                                        <p:strVal val="visible"/>
                                      </p:to>
                                    </p:set>
                                    <p:anim calcmode="lin" valueType="num">
                                      <p:cBhvr>
                                        <p:cTn id="24" dur="500" fill="hold"/>
                                        <p:tgtEl>
                                          <p:spTgt spid="3"/>
                                        </p:tgtEl>
                                        <p:attrNameLst>
                                          <p:attrName>ppt_w</p:attrName>
                                        </p:attrNameLst>
                                      </p:cBhvr>
                                      <p:tavLst>
                                        <p:tav tm="0">
                                          <p:val>
                                            <p:fltVal val="0"/>
                                          </p:val>
                                        </p:tav>
                                        <p:tav tm="100000">
                                          <p:val>
                                            <p:strVal val="#ppt_w"/>
                                          </p:val>
                                        </p:tav>
                                      </p:tavLst>
                                    </p:anim>
                                    <p:anim calcmode="lin" valueType="num">
                                      <p:cBhvr>
                                        <p:cTn id="25" dur="500" fill="hold"/>
                                        <p:tgtEl>
                                          <p:spTgt spid="3"/>
                                        </p:tgtEl>
                                        <p:attrNameLst>
                                          <p:attrName>ppt_h</p:attrName>
                                        </p:attrNameLst>
                                      </p:cBhvr>
                                      <p:tavLst>
                                        <p:tav tm="0">
                                          <p:val>
                                            <p:fltVal val="0"/>
                                          </p:val>
                                        </p:tav>
                                        <p:tav tm="100000">
                                          <p:val>
                                            <p:strVal val="#ppt_h"/>
                                          </p:val>
                                        </p:tav>
                                      </p:tavLst>
                                    </p:anim>
                                    <p:anim calcmode="lin" valueType="num">
                                      <p:cBhvr>
                                        <p:cTn id="26" dur="500" fill="hold"/>
                                        <p:tgtEl>
                                          <p:spTgt spid="3"/>
                                        </p:tgtEl>
                                        <p:attrNameLst>
                                          <p:attrName>ppt_x</p:attrName>
                                        </p:attrNameLst>
                                      </p:cBhvr>
                                      <p:tavLst>
                                        <p:tav tm="0">
                                          <p:val>
                                            <p:fltVal val="0.5"/>
                                          </p:val>
                                        </p:tav>
                                        <p:tav tm="100000">
                                          <p:val>
                                            <p:strVal val="#ppt_x"/>
                                          </p:val>
                                        </p:tav>
                                      </p:tavLst>
                                    </p:anim>
                                    <p:anim calcmode="lin" valueType="num">
                                      <p:cBhvr>
                                        <p:cTn id="27" dur="500" fill="hold"/>
                                        <p:tgtEl>
                                          <p:spTgt spid="3"/>
                                        </p:tgtEl>
                                        <p:attrNameLst>
                                          <p:attrName>ppt_y</p:attrName>
                                        </p:attrNameLst>
                                      </p:cBhvr>
                                      <p:tavLst>
                                        <p:tav tm="0">
                                          <p:val>
                                            <p:fltVal val="0.5"/>
                                          </p:val>
                                        </p:tav>
                                        <p:tav tm="100000">
                                          <p:val>
                                            <p:strVal val="#ppt_y"/>
                                          </p:val>
                                        </p:tav>
                                      </p:tavLst>
                                    </p:anim>
                                  </p:childTnLst>
                                </p:cTn>
                              </p:par>
                              <p:par>
                                <p:cTn id="28" presetID="23" presetClass="entr" presetSubtype="528" fill="hold" nodeType="withEffect">
                                  <p:stCondLst>
                                    <p:cond delay="700"/>
                                  </p:stCondLst>
                                  <p:childTnLst>
                                    <p:set>
                                      <p:cBhvr>
                                        <p:cTn id="29" dur="1" fill="hold">
                                          <p:stCondLst>
                                            <p:cond delay="0"/>
                                          </p:stCondLst>
                                        </p:cTn>
                                        <p:tgtEl>
                                          <p:spTgt spid="4"/>
                                        </p:tgtEl>
                                        <p:attrNameLst>
                                          <p:attrName>style.visibility</p:attrName>
                                        </p:attrNameLst>
                                      </p:cBhvr>
                                      <p:to>
                                        <p:strVal val="visible"/>
                                      </p:to>
                                    </p:set>
                                    <p:anim calcmode="lin" valueType="num">
                                      <p:cBhvr>
                                        <p:cTn id="30" dur="500" fill="hold"/>
                                        <p:tgtEl>
                                          <p:spTgt spid="4"/>
                                        </p:tgtEl>
                                        <p:attrNameLst>
                                          <p:attrName>ppt_w</p:attrName>
                                        </p:attrNameLst>
                                      </p:cBhvr>
                                      <p:tavLst>
                                        <p:tav tm="0">
                                          <p:val>
                                            <p:fltVal val="0"/>
                                          </p:val>
                                        </p:tav>
                                        <p:tav tm="100000">
                                          <p:val>
                                            <p:strVal val="#ppt_w"/>
                                          </p:val>
                                        </p:tav>
                                      </p:tavLst>
                                    </p:anim>
                                    <p:anim calcmode="lin" valueType="num">
                                      <p:cBhvr>
                                        <p:cTn id="31" dur="500" fill="hold"/>
                                        <p:tgtEl>
                                          <p:spTgt spid="4"/>
                                        </p:tgtEl>
                                        <p:attrNameLst>
                                          <p:attrName>ppt_h</p:attrName>
                                        </p:attrNameLst>
                                      </p:cBhvr>
                                      <p:tavLst>
                                        <p:tav tm="0">
                                          <p:val>
                                            <p:fltVal val="0"/>
                                          </p:val>
                                        </p:tav>
                                        <p:tav tm="100000">
                                          <p:val>
                                            <p:strVal val="#ppt_h"/>
                                          </p:val>
                                        </p:tav>
                                      </p:tavLst>
                                    </p:anim>
                                    <p:anim calcmode="lin" valueType="num">
                                      <p:cBhvr>
                                        <p:cTn id="32" dur="500" fill="hold"/>
                                        <p:tgtEl>
                                          <p:spTgt spid="4"/>
                                        </p:tgtEl>
                                        <p:attrNameLst>
                                          <p:attrName>ppt_x</p:attrName>
                                        </p:attrNameLst>
                                      </p:cBhvr>
                                      <p:tavLst>
                                        <p:tav tm="0">
                                          <p:val>
                                            <p:fltVal val="0.5"/>
                                          </p:val>
                                        </p:tav>
                                        <p:tav tm="100000">
                                          <p:val>
                                            <p:strVal val="#ppt_x"/>
                                          </p:val>
                                        </p:tav>
                                      </p:tavLst>
                                    </p:anim>
                                    <p:anim calcmode="lin" valueType="num">
                                      <p:cBhvr>
                                        <p:cTn id="33" dur="500" fill="hold"/>
                                        <p:tgtEl>
                                          <p:spTgt spid="4"/>
                                        </p:tgtEl>
                                        <p:attrNameLst>
                                          <p:attrName>ppt_y</p:attrName>
                                        </p:attrNameLst>
                                      </p:cBhvr>
                                      <p:tavLst>
                                        <p:tav tm="0">
                                          <p:val>
                                            <p:fltVal val="0.5"/>
                                          </p:val>
                                        </p:tav>
                                        <p:tav tm="100000">
                                          <p:val>
                                            <p:strVal val="#ppt_y"/>
                                          </p:val>
                                        </p:tav>
                                      </p:tavLst>
                                    </p:anim>
                                  </p:childTnLst>
                                </p:cTn>
                              </p:par>
                              <p:par>
                                <p:cTn id="34" presetID="23" presetClass="entr" presetSubtype="528" fill="hold" nodeType="withEffect">
                                  <p:stCondLst>
                                    <p:cond delay="300"/>
                                  </p:stCondLst>
                                  <p:childTnLst>
                                    <p:set>
                                      <p:cBhvr>
                                        <p:cTn id="35" dur="1" fill="hold">
                                          <p:stCondLst>
                                            <p:cond delay="0"/>
                                          </p:stCondLst>
                                        </p:cTn>
                                        <p:tgtEl>
                                          <p:spTgt spid="5"/>
                                        </p:tgtEl>
                                        <p:attrNameLst>
                                          <p:attrName>style.visibility</p:attrName>
                                        </p:attrNameLst>
                                      </p:cBhvr>
                                      <p:to>
                                        <p:strVal val="visible"/>
                                      </p:to>
                                    </p:set>
                                    <p:anim calcmode="lin" valueType="num">
                                      <p:cBhvr>
                                        <p:cTn id="36" dur="500" fill="hold"/>
                                        <p:tgtEl>
                                          <p:spTgt spid="5"/>
                                        </p:tgtEl>
                                        <p:attrNameLst>
                                          <p:attrName>ppt_w</p:attrName>
                                        </p:attrNameLst>
                                      </p:cBhvr>
                                      <p:tavLst>
                                        <p:tav tm="0">
                                          <p:val>
                                            <p:fltVal val="0"/>
                                          </p:val>
                                        </p:tav>
                                        <p:tav tm="100000">
                                          <p:val>
                                            <p:strVal val="#ppt_w"/>
                                          </p:val>
                                        </p:tav>
                                      </p:tavLst>
                                    </p:anim>
                                    <p:anim calcmode="lin" valueType="num">
                                      <p:cBhvr>
                                        <p:cTn id="37" dur="500" fill="hold"/>
                                        <p:tgtEl>
                                          <p:spTgt spid="5"/>
                                        </p:tgtEl>
                                        <p:attrNameLst>
                                          <p:attrName>ppt_h</p:attrName>
                                        </p:attrNameLst>
                                      </p:cBhvr>
                                      <p:tavLst>
                                        <p:tav tm="0">
                                          <p:val>
                                            <p:fltVal val="0"/>
                                          </p:val>
                                        </p:tav>
                                        <p:tav tm="100000">
                                          <p:val>
                                            <p:strVal val="#ppt_h"/>
                                          </p:val>
                                        </p:tav>
                                      </p:tavLst>
                                    </p:anim>
                                    <p:anim calcmode="lin" valueType="num">
                                      <p:cBhvr>
                                        <p:cTn id="38" dur="500" fill="hold"/>
                                        <p:tgtEl>
                                          <p:spTgt spid="5"/>
                                        </p:tgtEl>
                                        <p:attrNameLst>
                                          <p:attrName>ppt_x</p:attrName>
                                        </p:attrNameLst>
                                      </p:cBhvr>
                                      <p:tavLst>
                                        <p:tav tm="0">
                                          <p:val>
                                            <p:fltVal val="0.5"/>
                                          </p:val>
                                        </p:tav>
                                        <p:tav tm="100000">
                                          <p:val>
                                            <p:strVal val="#ppt_x"/>
                                          </p:val>
                                        </p:tav>
                                      </p:tavLst>
                                    </p:anim>
                                    <p:anim calcmode="lin" valueType="num">
                                      <p:cBhvr>
                                        <p:cTn id="39" dur="500" fill="hold"/>
                                        <p:tgtEl>
                                          <p:spTgt spid="5"/>
                                        </p:tgtEl>
                                        <p:attrNameLst>
                                          <p:attrName>ppt_y</p:attrName>
                                        </p:attrNameLst>
                                      </p:cBhvr>
                                      <p:tavLst>
                                        <p:tav tm="0">
                                          <p:val>
                                            <p:fltVal val="0.5"/>
                                          </p:val>
                                        </p:tav>
                                        <p:tav tm="100000">
                                          <p:val>
                                            <p:strVal val="#ppt_y"/>
                                          </p:val>
                                        </p:tav>
                                      </p:tavLst>
                                    </p:anim>
                                  </p:childTnLst>
                                </p:cTn>
                              </p:par>
                              <p:par>
                                <p:cTn id="40" presetID="16" presetClass="entr" presetSubtype="21" fill="hold" grpId="0" nodeType="withEffect">
                                  <p:stCondLst>
                                    <p:cond delay="300"/>
                                  </p:stCondLst>
                                  <p:childTnLst>
                                    <p:set>
                                      <p:cBhvr>
                                        <p:cTn id="41" dur="1" fill="hold">
                                          <p:stCondLst>
                                            <p:cond delay="0"/>
                                          </p:stCondLst>
                                        </p:cTn>
                                        <p:tgtEl>
                                          <p:spTgt spid="18"/>
                                        </p:tgtEl>
                                        <p:attrNameLst>
                                          <p:attrName>style.visibility</p:attrName>
                                        </p:attrNameLst>
                                      </p:cBhvr>
                                      <p:to>
                                        <p:strVal val="visible"/>
                                      </p:to>
                                    </p:set>
                                    <p:animEffect transition="in" filter="barn(inVertical)">
                                      <p:cBhvr>
                                        <p:cTn id="42" dur="500"/>
                                        <p:tgtEl>
                                          <p:spTgt spid="18"/>
                                        </p:tgtEl>
                                      </p:cBhvr>
                                    </p:animEffect>
                                  </p:childTnLst>
                                </p:cTn>
                              </p:par>
                              <p:par>
                                <p:cTn id="43" presetID="23" presetClass="entr" presetSubtype="528" fill="hold" nodeType="withEffect">
                                  <p:stCondLst>
                                    <p:cond delay="100"/>
                                  </p:stCondLst>
                                  <p:childTnLst>
                                    <p:set>
                                      <p:cBhvr>
                                        <p:cTn id="44" dur="1" fill="hold">
                                          <p:stCondLst>
                                            <p:cond delay="0"/>
                                          </p:stCondLst>
                                        </p:cTn>
                                        <p:tgtEl>
                                          <p:spTgt spid="6"/>
                                        </p:tgtEl>
                                        <p:attrNameLst>
                                          <p:attrName>style.visibility</p:attrName>
                                        </p:attrNameLst>
                                      </p:cBhvr>
                                      <p:to>
                                        <p:strVal val="visible"/>
                                      </p:to>
                                    </p:set>
                                    <p:anim calcmode="lin" valueType="num">
                                      <p:cBhvr>
                                        <p:cTn id="45" dur="500" fill="hold"/>
                                        <p:tgtEl>
                                          <p:spTgt spid="6"/>
                                        </p:tgtEl>
                                        <p:attrNameLst>
                                          <p:attrName>ppt_w</p:attrName>
                                        </p:attrNameLst>
                                      </p:cBhvr>
                                      <p:tavLst>
                                        <p:tav tm="0">
                                          <p:val>
                                            <p:fltVal val="0"/>
                                          </p:val>
                                        </p:tav>
                                        <p:tav tm="100000">
                                          <p:val>
                                            <p:strVal val="#ppt_w"/>
                                          </p:val>
                                        </p:tav>
                                      </p:tavLst>
                                    </p:anim>
                                    <p:anim calcmode="lin" valueType="num">
                                      <p:cBhvr>
                                        <p:cTn id="46" dur="500" fill="hold"/>
                                        <p:tgtEl>
                                          <p:spTgt spid="6"/>
                                        </p:tgtEl>
                                        <p:attrNameLst>
                                          <p:attrName>ppt_h</p:attrName>
                                        </p:attrNameLst>
                                      </p:cBhvr>
                                      <p:tavLst>
                                        <p:tav tm="0">
                                          <p:val>
                                            <p:fltVal val="0"/>
                                          </p:val>
                                        </p:tav>
                                        <p:tav tm="100000">
                                          <p:val>
                                            <p:strVal val="#ppt_h"/>
                                          </p:val>
                                        </p:tav>
                                      </p:tavLst>
                                    </p:anim>
                                    <p:anim calcmode="lin" valueType="num">
                                      <p:cBhvr>
                                        <p:cTn id="47" dur="500" fill="hold"/>
                                        <p:tgtEl>
                                          <p:spTgt spid="6"/>
                                        </p:tgtEl>
                                        <p:attrNameLst>
                                          <p:attrName>ppt_x</p:attrName>
                                        </p:attrNameLst>
                                      </p:cBhvr>
                                      <p:tavLst>
                                        <p:tav tm="0">
                                          <p:val>
                                            <p:fltVal val="0.5"/>
                                          </p:val>
                                        </p:tav>
                                        <p:tav tm="100000">
                                          <p:val>
                                            <p:strVal val="#ppt_x"/>
                                          </p:val>
                                        </p:tav>
                                      </p:tavLst>
                                    </p:anim>
                                    <p:anim calcmode="lin" valueType="num">
                                      <p:cBhvr>
                                        <p:cTn id="48" dur="500" fill="hold"/>
                                        <p:tgtEl>
                                          <p:spTgt spid="6"/>
                                        </p:tgtEl>
                                        <p:attrNameLst>
                                          <p:attrName>ppt_y</p:attrName>
                                        </p:attrNameLst>
                                      </p:cBhvr>
                                      <p:tavLst>
                                        <p:tav tm="0">
                                          <p:val>
                                            <p:fltVal val="0.5"/>
                                          </p:val>
                                        </p:tav>
                                        <p:tav tm="100000">
                                          <p:val>
                                            <p:strVal val="#ppt_y"/>
                                          </p:val>
                                        </p:tav>
                                      </p:tavLst>
                                    </p:anim>
                                  </p:childTnLst>
                                </p:cTn>
                              </p:par>
                              <p:par>
                                <p:cTn id="49" presetID="23" presetClass="entr" presetSubtype="528" fill="hold" nodeType="withEffect">
                                  <p:stCondLst>
                                    <p:cond delay="600"/>
                                  </p:stCondLst>
                                  <p:childTnLst>
                                    <p:set>
                                      <p:cBhvr>
                                        <p:cTn id="50" dur="1" fill="hold">
                                          <p:stCondLst>
                                            <p:cond delay="0"/>
                                          </p:stCondLst>
                                        </p:cTn>
                                        <p:tgtEl>
                                          <p:spTgt spid="7"/>
                                        </p:tgtEl>
                                        <p:attrNameLst>
                                          <p:attrName>style.visibility</p:attrName>
                                        </p:attrNameLst>
                                      </p:cBhvr>
                                      <p:to>
                                        <p:strVal val="visible"/>
                                      </p:to>
                                    </p:set>
                                    <p:anim calcmode="lin" valueType="num">
                                      <p:cBhvr>
                                        <p:cTn id="51" dur="500" fill="hold"/>
                                        <p:tgtEl>
                                          <p:spTgt spid="7"/>
                                        </p:tgtEl>
                                        <p:attrNameLst>
                                          <p:attrName>ppt_w</p:attrName>
                                        </p:attrNameLst>
                                      </p:cBhvr>
                                      <p:tavLst>
                                        <p:tav tm="0">
                                          <p:val>
                                            <p:fltVal val="0"/>
                                          </p:val>
                                        </p:tav>
                                        <p:tav tm="100000">
                                          <p:val>
                                            <p:strVal val="#ppt_w"/>
                                          </p:val>
                                        </p:tav>
                                      </p:tavLst>
                                    </p:anim>
                                    <p:anim calcmode="lin" valueType="num">
                                      <p:cBhvr>
                                        <p:cTn id="52" dur="500" fill="hold"/>
                                        <p:tgtEl>
                                          <p:spTgt spid="7"/>
                                        </p:tgtEl>
                                        <p:attrNameLst>
                                          <p:attrName>ppt_h</p:attrName>
                                        </p:attrNameLst>
                                      </p:cBhvr>
                                      <p:tavLst>
                                        <p:tav tm="0">
                                          <p:val>
                                            <p:fltVal val="0"/>
                                          </p:val>
                                        </p:tav>
                                        <p:tav tm="100000">
                                          <p:val>
                                            <p:strVal val="#ppt_h"/>
                                          </p:val>
                                        </p:tav>
                                      </p:tavLst>
                                    </p:anim>
                                    <p:anim calcmode="lin" valueType="num">
                                      <p:cBhvr>
                                        <p:cTn id="53" dur="500" fill="hold"/>
                                        <p:tgtEl>
                                          <p:spTgt spid="7"/>
                                        </p:tgtEl>
                                        <p:attrNameLst>
                                          <p:attrName>ppt_x</p:attrName>
                                        </p:attrNameLst>
                                      </p:cBhvr>
                                      <p:tavLst>
                                        <p:tav tm="0">
                                          <p:val>
                                            <p:fltVal val="0.5"/>
                                          </p:val>
                                        </p:tav>
                                        <p:tav tm="100000">
                                          <p:val>
                                            <p:strVal val="#ppt_x"/>
                                          </p:val>
                                        </p:tav>
                                      </p:tavLst>
                                    </p:anim>
                                    <p:anim calcmode="lin" valueType="num">
                                      <p:cBhvr>
                                        <p:cTn id="54" dur="500" fill="hold"/>
                                        <p:tgtEl>
                                          <p:spTgt spid="7"/>
                                        </p:tgtEl>
                                        <p:attrNameLst>
                                          <p:attrName>ppt_y</p:attrName>
                                        </p:attrNameLst>
                                      </p:cBhvr>
                                      <p:tavLst>
                                        <p:tav tm="0">
                                          <p:val>
                                            <p:fltVal val="0.5"/>
                                          </p:val>
                                        </p:tav>
                                        <p:tav tm="100000">
                                          <p:val>
                                            <p:strVal val="#ppt_y"/>
                                          </p:val>
                                        </p:tav>
                                      </p:tavLst>
                                    </p:anim>
                                  </p:childTnLst>
                                </p:cTn>
                              </p:par>
                              <p:par>
                                <p:cTn id="55" presetID="23" presetClass="entr" presetSubtype="528" fill="hold" nodeType="withEffect">
                                  <p:stCondLst>
                                    <p:cond delay="300"/>
                                  </p:stCondLst>
                                  <p:childTnLst>
                                    <p:set>
                                      <p:cBhvr>
                                        <p:cTn id="56" dur="1" fill="hold">
                                          <p:stCondLst>
                                            <p:cond delay="0"/>
                                          </p:stCondLst>
                                        </p:cTn>
                                        <p:tgtEl>
                                          <p:spTgt spid="8"/>
                                        </p:tgtEl>
                                        <p:attrNameLst>
                                          <p:attrName>style.visibility</p:attrName>
                                        </p:attrNameLst>
                                      </p:cBhvr>
                                      <p:to>
                                        <p:strVal val="visible"/>
                                      </p:to>
                                    </p:set>
                                    <p:anim calcmode="lin" valueType="num">
                                      <p:cBhvr>
                                        <p:cTn id="57" dur="500" fill="hold"/>
                                        <p:tgtEl>
                                          <p:spTgt spid="8"/>
                                        </p:tgtEl>
                                        <p:attrNameLst>
                                          <p:attrName>ppt_w</p:attrName>
                                        </p:attrNameLst>
                                      </p:cBhvr>
                                      <p:tavLst>
                                        <p:tav tm="0">
                                          <p:val>
                                            <p:fltVal val="0"/>
                                          </p:val>
                                        </p:tav>
                                        <p:tav tm="100000">
                                          <p:val>
                                            <p:strVal val="#ppt_w"/>
                                          </p:val>
                                        </p:tav>
                                      </p:tavLst>
                                    </p:anim>
                                    <p:anim calcmode="lin" valueType="num">
                                      <p:cBhvr>
                                        <p:cTn id="58" dur="500" fill="hold"/>
                                        <p:tgtEl>
                                          <p:spTgt spid="8"/>
                                        </p:tgtEl>
                                        <p:attrNameLst>
                                          <p:attrName>ppt_h</p:attrName>
                                        </p:attrNameLst>
                                      </p:cBhvr>
                                      <p:tavLst>
                                        <p:tav tm="0">
                                          <p:val>
                                            <p:fltVal val="0"/>
                                          </p:val>
                                        </p:tav>
                                        <p:tav tm="100000">
                                          <p:val>
                                            <p:strVal val="#ppt_h"/>
                                          </p:val>
                                        </p:tav>
                                      </p:tavLst>
                                    </p:anim>
                                    <p:anim calcmode="lin" valueType="num">
                                      <p:cBhvr>
                                        <p:cTn id="59" dur="500" fill="hold"/>
                                        <p:tgtEl>
                                          <p:spTgt spid="8"/>
                                        </p:tgtEl>
                                        <p:attrNameLst>
                                          <p:attrName>ppt_x</p:attrName>
                                        </p:attrNameLst>
                                      </p:cBhvr>
                                      <p:tavLst>
                                        <p:tav tm="0">
                                          <p:val>
                                            <p:fltVal val="0.5"/>
                                          </p:val>
                                        </p:tav>
                                        <p:tav tm="100000">
                                          <p:val>
                                            <p:strVal val="#ppt_x"/>
                                          </p:val>
                                        </p:tav>
                                      </p:tavLst>
                                    </p:anim>
                                    <p:anim calcmode="lin" valueType="num">
                                      <p:cBhvr>
                                        <p:cTn id="60" dur="500" fill="hold"/>
                                        <p:tgtEl>
                                          <p:spTgt spid="8"/>
                                        </p:tgtEl>
                                        <p:attrNameLst>
                                          <p:attrName>ppt_y</p:attrName>
                                        </p:attrNameLst>
                                      </p:cBhvr>
                                      <p:tavLst>
                                        <p:tav tm="0">
                                          <p:val>
                                            <p:fltVal val="0.5"/>
                                          </p:val>
                                        </p:tav>
                                        <p:tav tm="100000">
                                          <p:val>
                                            <p:strVal val="#ppt_y"/>
                                          </p:val>
                                        </p:tav>
                                      </p:tavLst>
                                    </p:anim>
                                  </p:childTnLst>
                                </p:cTn>
                              </p:par>
                              <p:par>
                                <p:cTn id="61" presetID="23" presetClass="entr" presetSubtype="528" fill="hold" nodeType="withEffect">
                                  <p:stCondLst>
                                    <p:cond delay="300"/>
                                  </p:stCondLst>
                                  <p:childTnLst>
                                    <p:set>
                                      <p:cBhvr>
                                        <p:cTn id="62" dur="1" fill="hold">
                                          <p:stCondLst>
                                            <p:cond delay="0"/>
                                          </p:stCondLst>
                                        </p:cTn>
                                        <p:tgtEl>
                                          <p:spTgt spid="9"/>
                                        </p:tgtEl>
                                        <p:attrNameLst>
                                          <p:attrName>style.visibility</p:attrName>
                                        </p:attrNameLst>
                                      </p:cBhvr>
                                      <p:to>
                                        <p:strVal val="visible"/>
                                      </p:to>
                                    </p:set>
                                    <p:anim calcmode="lin" valueType="num">
                                      <p:cBhvr>
                                        <p:cTn id="63" dur="500" fill="hold"/>
                                        <p:tgtEl>
                                          <p:spTgt spid="9"/>
                                        </p:tgtEl>
                                        <p:attrNameLst>
                                          <p:attrName>ppt_w</p:attrName>
                                        </p:attrNameLst>
                                      </p:cBhvr>
                                      <p:tavLst>
                                        <p:tav tm="0">
                                          <p:val>
                                            <p:fltVal val="0"/>
                                          </p:val>
                                        </p:tav>
                                        <p:tav tm="100000">
                                          <p:val>
                                            <p:strVal val="#ppt_w"/>
                                          </p:val>
                                        </p:tav>
                                      </p:tavLst>
                                    </p:anim>
                                    <p:anim calcmode="lin" valueType="num">
                                      <p:cBhvr>
                                        <p:cTn id="64" dur="500" fill="hold"/>
                                        <p:tgtEl>
                                          <p:spTgt spid="9"/>
                                        </p:tgtEl>
                                        <p:attrNameLst>
                                          <p:attrName>ppt_h</p:attrName>
                                        </p:attrNameLst>
                                      </p:cBhvr>
                                      <p:tavLst>
                                        <p:tav tm="0">
                                          <p:val>
                                            <p:fltVal val="0"/>
                                          </p:val>
                                        </p:tav>
                                        <p:tav tm="100000">
                                          <p:val>
                                            <p:strVal val="#ppt_h"/>
                                          </p:val>
                                        </p:tav>
                                      </p:tavLst>
                                    </p:anim>
                                    <p:anim calcmode="lin" valueType="num">
                                      <p:cBhvr>
                                        <p:cTn id="65" dur="500" fill="hold"/>
                                        <p:tgtEl>
                                          <p:spTgt spid="9"/>
                                        </p:tgtEl>
                                        <p:attrNameLst>
                                          <p:attrName>ppt_x</p:attrName>
                                        </p:attrNameLst>
                                      </p:cBhvr>
                                      <p:tavLst>
                                        <p:tav tm="0">
                                          <p:val>
                                            <p:fltVal val="0.5"/>
                                          </p:val>
                                        </p:tav>
                                        <p:tav tm="100000">
                                          <p:val>
                                            <p:strVal val="#ppt_x"/>
                                          </p:val>
                                        </p:tav>
                                      </p:tavLst>
                                    </p:anim>
                                    <p:anim calcmode="lin" valueType="num">
                                      <p:cBhvr>
                                        <p:cTn id="66" dur="500" fill="hold"/>
                                        <p:tgtEl>
                                          <p:spTgt spid="9"/>
                                        </p:tgtEl>
                                        <p:attrNameLst>
                                          <p:attrName>ppt_y</p:attrName>
                                        </p:attrNameLst>
                                      </p:cBhvr>
                                      <p:tavLst>
                                        <p:tav tm="0">
                                          <p:val>
                                            <p:fltVal val="0.5"/>
                                          </p:val>
                                        </p:tav>
                                        <p:tav tm="100000">
                                          <p:val>
                                            <p:strVal val="#ppt_y"/>
                                          </p:val>
                                        </p:tav>
                                      </p:tavLst>
                                    </p:anim>
                                  </p:childTnLst>
                                </p:cTn>
                              </p:par>
                              <p:par>
                                <p:cTn id="67" presetID="23" presetClass="entr" presetSubtype="528" fill="hold" nodeType="withEffect">
                                  <p:stCondLst>
                                    <p:cond delay="600"/>
                                  </p:stCondLst>
                                  <p:childTnLst>
                                    <p:set>
                                      <p:cBhvr>
                                        <p:cTn id="68" dur="1" fill="hold">
                                          <p:stCondLst>
                                            <p:cond delay="0"/>
                                          </p:stCondLst>
                                        </p:cTn>
                                        <p:tgtEl>
                                          <p:spTgt spid="10"/>
                                        </p:tgtEl>
                                        <p:attrNameLst>
                                          <p:attrName>style.visibility</p:attrName>
                                        </p:attrNameLst>
                                      </p:cBhvr>
                                      <p:to>
                                        <p:strVal val="visible"/>
                                      </p:to>
                                    </p:set>
                                    <p:anim calcmode="lin" valueType="num">
                                      <p:cBhvr>
                                        <p:cTn id="69" dur="500" fill="hold"/>
                                        <p:tgtEl>
                                          <p:spTgt spid="10"/>
                                        </p:tgtEl>
                                        <p:attrNameLst>
                                          <p:attrName>ppt_w</p:attrName>
                                        </p:attrNameLst>
                                      </p:cBhvr>
                                      <p:tavLst>
                                        <p:tav tm="0">
                                          <p:val>
                                            <p:fltVal val="0"/>
                                          </p:val>
                                        </p:tav>
                                        <p:tav tm="100000">
                                          <p:val>
                                            <p:strVal val="#ppt_w"/>
                                          </p:val>
                                        </p:tav>
                                      </p:tavLst>
                                    </p:anim>
                                    <p:anim calcmode="lin" valueType="num">
                                      <p:cBhvr>
                                        <p:cTn id="70" dur="500" fill="hold"/>
                                        <p:tgtEl>
                                          <p:spTgt spid="10"/>
                                        </p:tgtEl>
                                        <p:attrNameLst>
                                          <p:attrName>ppt_h</p:attrName>
                                        </p:attrNameLst>
                                      </p:cBhvr>
                                      <p:tavLst>
                                        <p:tav tm="0">
                                          <p:val>
                                            <p:fltVal val="0"/>
                                          </p:val>
                                        </p:tav>
                                        <p:tav tm="100000">
                                          <p:val>
                                            <p:strVal val="#ppt_h"/>
                                          </p:val>
                                        </p:tav>
                                      </p:tavLst>
                                    </p:anim>
                                    <p:anim calcmode="lin" valueType="num">
                                      <p:cBhvr>
                                        <p:cTn id="71" dur="500" fill="hold"/>
                                        <p:tgtEl>
                                          <p:spTgt spid="10"/>
                                        </p:tgtEl>
                                        <p:attrNameLst>
                                          <p:attrName>ppt_x</p:attrName>
                                        </p:attrNameLst>
                                      </p:cBhvr>
                                      <p:tavLst>
                                        <p:tav tm="0">
                                          <p:val>
                                            <p:fltVal val="0.5"/>
                                          </p:val>
                                        </p:tav>
                                        <p:tav tm="100000">
                                          <p:val>
                                            <p:strVal val="#ppt_x"/>
                                          </p:val>
                                        </p:tav>
                                      </p:tavLst>
                                    </p:anim>
                                    <p:anim calcmode="lin" valueType="num">
                                      <p:cBhvr>
                                        <p:cTn id="72" dur="500" fill="hold"/>
                                        <p:tgtEl>
                                          <p:spTgt spid="10"/>
                                        </p:tgtEl>
                                        <p:attrNameLst>
                                          <p:attrName>ppt_y</p:attrName>
                                        </p:attrNameLst>
                                      </p:cBhvr>
                                      <p:tavLst>
                                        <p:tav tm="0">
                                          <p:val>
                                            <p:fltVal val="0.5"/>
                                          </p:val>
                                        </p:tav>
                                        <p:tav tm="100000">
                                          <p:val>
                                            <p:strVal val="#ppt_y"/>
                                          </p:val>
                                        </p:tav>
                                      </p:tavLst>
                                    </p:anim>
                                  </p:childTnLst>
                                </p:cTn>
                              </p:par>
                              <p:par>
                                <p:cTn id="73" presetID="23" presetClass="entr" presetSubtype="528" fill="hold" nodeType="withEffect">
                                  <p:stCondLst>
                                    <p:cond delay="600"/>
                                  </p:stCondLst>
                                  <p:childTnLst>
                                    <p:set>
                                      <p:cBhvr>
                                        <p:cTn id="74" dur="1" fill="hold">
                                          <p:stCondLst>
                                            <p:cond delay="0"/>
                                          </p:stCondLst>
                                        </p:cTn>
                                        <p:tgtEl>
                                          <p:spTgt spid="11"/>
                                        </p:tgtEl>
                                        <p:attrNameLst>
                                          <p:attrName>style.visibility</p:attrName>
                                        </p:attrNameLst>
                                      </p:cBhvr>
                                      <p:to>
                                        <p:strVal val="visible"/>
                                      </p:to>
                                    </p:set>
                                    <p:anim calcmode="lin" valueType="num">
                                      <p:cBhvr>
                                        <p:cTn id="75" dur="500" fill="hold"/>
                                        <p:tgtEl>
                                          <p:spTgt spid="11"/>
                                        </p:tgtEl>
                                        <p:attrNameLst>
                                          <p:attrName>ppt_w</p:attrName>
                                        </p:attrNameLst>
                                      </p:cBhvr>
                                      <p:tavLst>
                                        <p:tav tm="0">
                                          <p:val>
                                            <p:fltVal val="0"/>
                                          </p:val>
                                        </p:tav>
                                        <p:tav tm="100000">
                                          <p:val>
                                            <p:strVal val="#ppt_w"/>
                                          </p:val>
                                        </p:tav>
                                      </p:tavLst>
                                    </p:anim>
                                    <p:anim calcmode="lin" valueType="num">
                                      <p:cBhvr>
                                        <p:cTn id="76" dur="500" fill="hold"/>
                                        <p:tgtEl>
                                          <p:spTgt spid="11"/>
                                        </p:tgtEl>
                                        <p:attrNameLst>
                                          <p:attrName>ppt_h</p:attrName>
                                        </p:attrNameLst>
                                      </p:cBhvr>
                                      <p:tavLst>
                                        <p:tav tm="0">
                                          <p:val>
                                            <p:fltVal val="0"/>
                                          </p:val>
                                        </p:tav>
                                        <p:tav tm="100000">
                                          <p:val>
                                            <p:strVal val="#ppt_h"/>
                                          </p:val>
                                        </p:tav>
                                      </p:tavLst>
                                    </p:anim>
                                    <p:anim calcmode="lin" valueType="num">
                                      <p:cBhvr>
                                        <p:cTn id="77" dur="500" fill="hold"/>
                                        <p:tgtEl>
                                          <p:spTgt spid="11"/>
                                        </p:tgtEl>
                                        <p:attrNameLst>
                                          <p:attrName>ppt_x</p:attrName>
                                        </p:attrNameLst>
                                      </p:cBhvr>
                                      <p:tavLst>
                                        <p:tav tm="0">
                                          <p:val>
                                            <p:fltVal val="0.5"/>
                                          </p:val>
                                        </p:tav>
                                        <p:tav tm="100000">
                                          <p:val>
                                            <p:strVal val="#ppt_x"/>
                                          </p:val>
                                        </p:tav>
                                      </p:tavLst>
                                    </p:anim>
                                    <p:anim calcmode="lin" valueType="num">
                                      <p:cBhvr>
                                        <p:cTn id="78" dur="500" fill="hold"/>
                                        <p:tgtEl>
                                          <p:spTgt spid="11"/>
                                        </p:tgtEl>
                                        <p:attrNameLst>
                                          <p:attrName>ppt_y</p:attrName>
                                        </p:attrNameLst>
                                      </p:cBhvr>
                                      <p:tavLst>
                                        <p:tav tm="0">
                                          <p:val>
                                            <p:fltVal val="0.5"/>
                                          </p:val>
                                        </p:tav>
                                        <p:tav tm="100000">
                                          <p:val>
                                            <p:strVal val="#ppt_y"/>
                                          </p:val>
                                        </p:tav>
                                      </p:tavLst>
                                    </p:anim>
                                  </p:childTnLst>
                                </p:cTn>
                              </p:par>
                              <p:par>
                                <p:cTn id="79" presetID="23" presetClass="entr" presetSubtype="528" fill="hold" nodeType="withEffect">
                                  <p:stCondLst>
                                    <p:cond delay="300"/>
                                  </p:stCondLst>
                                  <p:childTnLst>
                                    <p:set>
                                      <p:cBhvr>
                                        <p:cTn id="80" dur="1" fill="hold">
                                          <p:stCondLst>
                                            <p:cond delay="0"/>
                                          </p:stCondLst>
                                        </p:cTn>
                                        <p:tgtEl>
                                          <p:spTgt spid="12"/>
                                        </p:tgtEl>
                                        <p:attrNameLst>
                                          <p:attrName>style.visibility</p:attrName>
                                        </p:attrNameLst>
                                      </p:cBhvr>
                                      <p:to>
                                        <p:strVal val="visible"/>
                                      </p:to>
                                    </p:set>
                                    <p:anim calcmode="lin" valueType="num">
                                      <p:cBhvr>
                                        <p:cTn id="81" dur="500" fill="hold"/>
                                        <p:tgtEl>
                                          <p:spTgt spid="12"/>
                                        </p:tgtEl>
                                        <p:attrNameLst>
                                          <p:attrName>ppt_w</p:attrName>
                                        </p:attrNameLst>
                                      </p:cBhvr>
                                      <p:tavLst>
                                        <p:tav tm="0">
                                          <p:val>
                                            <p:fltVal val="0"/>
                                          </p:val>
                                        </p:tav>
                                        <p:tav tm="100000">
                                          <p:val>
                                            <p:strVal val="#ppt_w"/>
                                          </p:val>
                                        </p:tav>
                                      </p:tavLst>
                                    </p:anim>
                                    <p:anim calcmode="lin" valueType="num">
                                      <p:cBhvr>
                                        <p:cTn id="82" dur="500" fill="hold"/>
                                        <p:tgtEl>
                                          <p:spTgt spid="12"/>
                                        </p:tgtEl>
                                        <p:attrNameLst>
                                          <p:attrName>ppt_h</p:attrName>
                                        </p:attrNameLst>
                                      </p:cBhvr>
                                      <p:tavLst>
                                        <p:tav tm="0">
                                          <p:val>
                                            <p:fltVal val="0"/>
                                          </p:val>
                                        </p:tav>
                                        <p:tav tm="100000">
                                          <p:val>
                                            <p:strVal val="#ppt_h"/>
                                          </p:val>
                                        </p:tav>
                                      </p:tavLst>
                                    </p:anim>
                                    <p:anim calcmode="lin" valueType="num">
                                      <p:cBhvr>
                                        <p:cTn id="83" dur="500" fill="hold"/>
                                        <p:tgtEl>
                                          <p:spTgt spid="12"/>
                                        </p:tgtEl>
                                        <p:attrNameLst>
                                          <p:attrName>ppt_x</p:attrName>
                                        </p:attrNameLst>
                                      </p:cBhvr>
                                      <p:tavLst>
                                        <p:tav tm="0">
                                          <p:val>
                                            <p:fltVal val="0.5"/>
                                          </p:val>
                                        </p:tav>
                                        <p:tav tm="100000">
                                          <p:val>
                                            <p:strVal val="#ppt_x"/>
                                          </p:val>
                                        </p:tav>
                                      </p:tavLst>
                                    </p:anim>
                                    <p:anim calcmode="lin" valueType="num">
                                      <p:cBhvr>
                                        <p:cTn id="84" dur="500" fill="hold"/>
                                        <p:tgtEl>
                                          <p:spTgt spid="12"/>
                                        </p:tgtEl>
                                        <p:attrNameLst>
                                          <p:attrName>ppt_y</p:attrName>
                                        </p:attrNameLst>
                                      </p:cBhvr>
                                      <p:tavLst>
                                        <p:tav tm="0">
                                          <p:val>
                                            <p:fltVal val="0.5"/>
                                          </p:val>
                                        </p:tav>
                                        <p:tav tm="100000">
                                          <p:val>
                                            <p:strVal val="#ppt_y"/>
                                          </p:val>
                                        </p:tav>
                                      </p:tavLst>
                                    </p:anim>
                                  </p:childTnLst>
                                </p:cTn>
                              </p:par>
                              <p:par>
                                <p:cTn id="85" presetID="23" presetClass="entr" presetSubtype="528" fill="hold" nodeType="withEffect">
                                  <p:stCondLst>
                                    <p:cond delay="600"/>
                                  </p:stCondLst>
                                  <p:childTnLst>
                                    <p:set>
                                      <p:cBhvr>
                                        <p:cTn id="86" dur="1" fill="hold">
                                          <p:stCondLst>
                                            <p:cond delay="0"/>
                                          </p:stCondLst>
                                        </p:cTn>
                                        <p:tgtEl>
                                          <p:spTgt spid="13"/>
                                        </p:tgtEl>
                                        <p:attrNameLst>
                                          <p:attrName>style.visibility</p:attrName>
                                        </p:attrNameLst>
                                      </p:cBhvr>
                                      <p:to>
                                        <p:strVal val="visible"/>
                                      </p:to>
                                    </p:set>
                                    <p:anim calcmode="lin" valueType="num">
                                      <p:cBhvr>
                                        <p:cTn id="87" dur="500" fill="hold"/>
                                        <p:tgtEl>
                                          <p:spTgt spid="13"/>
                                        </p:tgtEl>
                                        <p:attrNameLst>
                                          <p:attrName>ppt_w</p:attrName>
                                        </p:attrNameLst>
                                      </p:cBhvr>
                                      <p:tavLst>
                                        <p:tav tm="0">
                                          <p:val>
                                            <p:fltVal val="0"/>
                                          </p:val>
                                        </p:tav>
                                        <p:tav tm="100000">
                                          <p:val>
                                            <p:strVal val="#ppt_w"/>
                                          </p:val>
                                        </p:tav>
                                      </p:tavLst>
                                    </p:anim>
                                    <p:anim calcmode="lin" valueType="num">
                                      <p:cBhvr>
                                        <p:cTn id="88" dur="500" fill="hold"/>
                                        <p:tgtEl>
                                          <p:spTgt spid="13"/>
                                        </p:tgtEl>
                                        <p:attrNameLst>
                                          <p:attrName>ppt_h</p:attrName>
                                        </p:attrNameLst>
                                      </p:cBhvr>
                                      <p:tavLst>
                                        <p:tav tm="0">
                                          <p:val>
                                            <p:fltVal val="0"/>
                                          </p:val>
                                        </p:tav>
                                        <p:tav tm="100000">
                                          <p:val>
                                            <p:strVal val="#ppt_h"/>
                                          </p:val>
                                        </p:tav>
                                      </p:tavLst>
                                    </p:anim>
                                    <p:anim calcmode="lin" valueType="num">
                                      <p:cBhvr>
                                        <p:cTn id="89" dur="500" fill="hold"/>
                                        <p:tgtEl>
                                          <p:spTgt spid="13"/>
                                        </p:tgtEl>
                                        <p:attrNameLst>
                                          <p:attrName>ppt_x</p:attrName>
                                        </p:attrNameLst>
                                      </p:cBhvr>
                                      <p:tavLst>
                                        <p:tav tm="0">
                                          <p:val>
                                            <p:fltVal val="0.5"/>
                                          </p:val>
                                        </p:tav>
                                        <p:tav tm="100000">
                                          <p:val>
                                            <p:strVal val="#ppt_x"/>
                                          </p:val>
                                        </p:tav>
                                      </p:tavLst>
                                    </p:anim>
                                    <p:anim calcmode="lin" valueType="num">
                                      <p:cBhvr>
                                        <p:cTn id="90" dur="500" fill="hold"/>
                                        <p:tgtEl>
                                          <p:spTgt spid="13"/>
                                        </p:tgtEl>
                                        <p:attrNameLst>
                                          <p:attrName>ppt_y</p:attrName>
                                        </p:attrNameLst>
                                      </p:cBhvr>
                                      <p:tavLst>
                                        <p:tav tm="0">
                                          <p:val>
                                            <p:fltVal val="0.5"/>
                                          </p:val>
                                        </p:tav>
                                        <p:tav tm="100000">
                                          <p:val>
                                            <p:strVal val="#ppt_y"/>
                                          </p:val>
                                        </p:tav>
                                      </p:tavLst>
                                    </p:anim>
                                  </p:childTnLst>
                                </p:cTn>
                              </p:par>
                              <p:par>
                                <p:cTn id="91" presetID="23" presetClass="entr" presetSubtype="528" fill="hold" nodeType="withEffect">
                                  <p:stCondLst>
                                    <p:cond delay="600"/>
                                  </p:stCondLst>
                                  <p:childTnLst>
                                    <p:set>
                                      <p:cBhvr>
                                        <p:cTn id="92" dur="1" fill="hold">
                                          <p:stCondLst>
                                            <p:cond delay="0"/>
                                          </p:stCondLst>
                                        </p:cTn>
                                        <p:tgtEl>
                                          <p:spTgt spid="14"/>
                                        </p:tgtEl>
                                        <p:attrNameLst>
                                          <p:attrName>style.visibility</p:attrName>
                                        </p:attrNameLst>
                                      </p:cBhvr>
                                      <p:to>
                                        <p:strVal val="visible"/>
                                      </p:to>
                                    </p:set>
                                    <p:anim calcmode="lin" valueType="num">
                                      <p:cBhvr>
                                        <p:cTn id="93" dur="500" fill="hold"/>
                                        <p:tgtEl>
                                          <p:spTgt spid="14"/>
                                        </p:tgtEl>
                                        <p:attrNameLst>
                                          <p:attrName>ppt_w</p:attrName>
                                        </p:attrNameLst>
                                      </p:cBhvr>
                                      <p:tavLst>
                                        <p:tav tm="0">
                                          <p:val>
                                            <p:fltVal val="0"/>
                                          </p:val>
                                        </p:tav>
                                        <p:tav tm="100000">
                                          <p:val>
                                            <p:strVal val="#ppt_w"/>
                                          </p:val>
                                        </p:tav>
                                      </p:tavLst>
                                    </p:anim>
                                    <p:anim calcmode="lin" valueType="num">
                                      <p:cBhvr>
                                        <p:cTn id="94" dur="500" fill="hold"/>
                                        <p:tgtEl>
                                          <p:spTgt spid="14"/>
                                        </p:tgtEl>
                                        <p:attrNameLst>
                                          <p:attrName>ppt_h</p:attrName>
                                        </p:attrNameLst>
                                      </p:cBhvr>
                                      <p:tavLst>
                                        <p:tav tm="0">
                                          <p:val>
                                            <p:fltVal val="0"/>
                                          </p:val>
                                        </p:tav>
                                        <p:tav tm="100000">
                                          <p:val>
                                            <p:strVal val="#ppt_h"/>
                                          </p:val>
                                        </p:tav>
                                      </p:tavLst>
                                    </p:anim>
                                    <p:anim calcmode="lin" valueType="num">
                                      <p:cBhvr>
                                        <p:cTn id="95" dur="500" fill="hold"/>
                                        <p:tgtEl>
                                          <p:spTgt spid="14"/>
                                        </p:tgtEl>
                                        <p:attrNameLst>
                                          <p:attrName>ppt_x</p:attrName>
                                        </p:attrNameLst>
                                      </p:cBhvr>
                                      <p:tavLst>
                                        <p:tav tm="0">
                                          <p:val>
                                            <p:fltVal val="0.5"/>
                                          </p:val>
                                        </p:tav>
                                        <p:tav tm="100000">
                                          <p:val>
                                            <p:strVal val="#ppt_x"/>
                                          </p:val>
                                        </p:tav>
                                      </p:tavLst>
                                    </p:anim>
                                    <p:anim calcmode="lin" valueType="num">
                                      <p:cBhvr>
                                        <p:cTn id="96" dur="500" fill="hold"/>
                                        <p:tgtEl>
                                          <p:spTgt spid="14"/>
                                        </p:tgtEl>
                                        <p:attrNameLst>
                                          <p:attrName>ppt_y</p:attrName>
                                        </p:attrNameLst>
                                      </p:cBhvr>
                                      <p:tavLst>
                                        <p:tav tm="0">
                                          <p:val>
                                            <p:fltVal val="0.5"/>
                                          </p:val>
                                        </p:tav>
                                        <p:tav tm="100000">
                                          <p:val>
                                            <p:strVal val="#ppt_y"/>
                                          </p:val>
                                        </p:tav>
                                      </p:tavLst>
                                    </p:anim>
                                  </p:childTnLst>
                                </p:cTn>
                              </p:par>
                              <p:par>
                                <p:cTn id="97" presetID="26" presetClass="emph" presetSubtype="0" repeatCount="3000" fill="hold" nodeType="withEffect">
                                  <p:stCondLst>
                                    <p:cond delay="600"/>
                                  </p:stCondLst>
                                  <p:childTnLst>
                                    <p:animEffect transition="out" filter="fade">
                                      <p:cBhvr>
                                        <p:cTn id="98" dur="500" tmFilter="0, 0; .2, .5; .8, .5; 1, 0"/>
                                        <p:tgtEl>
                                          <p:spTgt spid="2"/>
                                        </p:tgtEl>
                                      </p:cBhvr>
                                    </p:animEffect>
                                    <p:animScale>
                                      <p:cBhvr>
                                        <p:cTn id="99" dur="250" autoRev="1" fill="hold"/>
                                        <p:tgtEl>
                                          <p:spTgt spid="2"/>
                                        </p:tgtEl>
                                      </p:cBhvr>
                                      <p:by x="105000" y="105000"/>
                                    </p:animScale>
                                  </p:childTnLst>
                                </p:cTn>
                              </p:par>
                              <p:par>
                                <p:cTn id="100" presetID="26" presetClass="emph" presetSubtype="0" repeatCount="3000" fill="hold" nodeType="withEffect">
                                  <p:stCondLst>
                                    <p:cond delay="710"/>
                                  </p:stCondLst>
                                  <p:childTnLst>
                                    <p:animEffect transition="out" filter="fade">
                                      <p:cBhvr>
                                        <p:cTn id="101" dur="500" tmFilter="0, 0; .2, .5; .8, .5; 1, 0"/>
                                        <p:tgtEl>
                                          <p:spTgt spid="9"/>
                                        </p:tgtEl>
                                      </p:cBhvr>
                                    </p:animEffect>
                                    <p:animScale>
                                      <p:cBhvr>
                                        <p:cTn id="102" dur="250" autoRev="1" fill="hold"/>
                                        <p:tgtEl>
                                          <p:spTgt spid="9"/>
                                        </p:tgtEl>
                                      </p:cBhvr>
                                      <p:by x="105000" y="105000"/>
                                    </p:animScale>
                                  </p:childTnLst>
                                </p:cTn>
                              </p:par>
                              <p:par>
                                <p:cTn id="103" presetID="26" presetClass="emph" presetSubtype="0" repeatCount="3000" fill="hold" nodeType="withEffect">
                                  <p:stCondLst>
                                    <p:cond delay="410"/>
                                  </p:stCondLst>
                                  <p:childTnLst>
                                    <p:animEffect transition="out" filter="fade">
                                      <p:cBhvr>
                                        <p:cTn id="104" dur="500" tmFilter="0, 0; .2, .5; .8, .5; 1, 0"/>
                                        <p:tgtEl>
                                          <p:spTgt spid="11"/>
                                        </p:tgtEl>
                                      </p:cBhvr>
                                    </p:animEffect>
                                    <p:animScale>
                                      <p:cBhvr>
                                        <p:cTn id="105" dur="250" autoRev="1" fill="hold"/>
                                        <p:tgtEl>
                                          <p:spTgt spid="11"/>
                                        </p:tgtEl>
                                      </p:cBhvr>
                                      <p:by x="105000" y="105000"/>
                                    </p:animScale>
                                  </p:childTnLst>
                                </p:cTn>
                              </p:par>
                              <p:par>
                                <p:cTn id="106" presetID="26" presetClass="emph" presetSubtype="0" repeatCount="3000" fill="hold" nodeType="withEffect">
                                  <p:stCondLst>
                                    <p:cond delay="810"/>
                                  </p:stCondLst>
                                  <p:childTnLst>
                                    <p:animEffect transition="out" filter="fade">
                                      <p:cBhvr>
                                        <p:cTn id="107" dur="500" tmFilter="0, 0; .2, .5; .8, .5; 1, 0"/>
                                        <p:tgtEl>
                                          <p:spTgt spid="12"/>
                                        </p:tgtEl>
                                      </p:cBhvr>
                                    </p:animEffect>
                                    <p:animScale>
                                      <p:cBhvr>
                                        <p:cTn id="108" dur="250" autoRev="1" fill="hold"/>
                                        <p:tgtEl>
                                          <p:spTgt spid="12"/>
                                        </p:tgtEl>
                                      </p:cBhvr>
                                      <p:by x="105000" y="105000"/>
                                    </p:animScale>
                                  </p:childTnLst>
                                </p:cTn>
                              </p:par>
                            </p:childTnLst>
                          </p:cTn>
                        </p:par>
                        <p:par>
                          <p:cTn id="109" fill="hold">
                            <p:stCondLst>
                              <p:cond delay="2810"/>
                            </p:stCondLst>
                            <p:childTnLst>
                              <p:par>
                                <p:cTn id="110" presetID="22" presetClass="entr" presetSubtype="4" fill="hold" nodeType="afterEffect">
                                  <p:stCondLst>
                                    <p:cond delay="0"/>
                                  </p:stCondLst>
                                  <p:childTnLst>
                                    <p:set>
                                      <p:cBhvr>
                                        <p:cTn id="111" dur="1" fill="hold">
                                          <p:stCondLst>
                                            <p:cond delay="0"/>
                                          </p:stCondLst>
                                        </p:cTn>
                                        <p:tgtEl>
                                          <p:spTgt spid="51"/>
                                        </p:tgtEl>
                                        <p:attrNameLst>
                                          <p:attrName>style.visibility</p:attrName>
                                        </p:attrNameLst>
                                      </p:cBhvr>
                                      <p:to>
                                        <p:strVal val="visible"/>
                                      </p:to>
                                    </p:set>
                                    <p:animEffect transition="in" filter="wipe(down)">
                                      <p:cBhvr>
                                        <p:cTn id="112" dur="500"/>
                                        <p:tgtEl>
                                          <p:spTgt spid="51"/>
                                        </p:tgtEl>
                                      </p:cBhvr>
                                    </p:animEffect>
                                  </p:childTnLst>
                                </p:cTn>
                              </p:par>
                              <p:par>
                                <p:cTn id="113" presetID="22" presetClass="entr" presetSubtype="4" fill="hold" nodeType="withEffect">
                                  <p:stCondLst>
                                    <p:cond delay="0"/>
                                  </p:stCondLst>
                                  <p:childTnLst>
                                    <p:set>
                                      <p:cBhvr>
                                        <p:cTn id="114" dur="1" fill="hold">
                                          <p:stCondLst>
                                            <p:cond delay="0"/>
                                          </p:stCondLst>
                                        </p:cTn>
                                        <p:tgtEl>
                                          <p:spTgt spid="54"/>
                                        </p:tgtEl>
                                        <p:attrNameLst>
                                          <p:attrName>style.visibility</p:attrName>
                                        </p:attrNameLst>
                                      </p:cBhvr>
                                      <p:to>
                                        <p:strVal val="visible"/>
                                      </p:to>
                                    </p:set>
                                    <p:animEffect transition="in" filter="wipe(down)">
                                      <p:cBhvr>
                                        <p:cTn id="115" dur="500"/>
                                        <p:tgtEl>
                                          <p:spTgt spid="5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50" name="Picture 2" descr="C:\Users\ADMIN\Desktop\Tai nguyen thiet ke tro choi\Plant &amp; Zombie\Background\Nightfrontyard.jpg"/>
          <p:cNvPicPr>
            <a:picLocks noChangeAspect="1" noChangeArrowheads="1"/>
          </p:cNvPicPr>
          <p:nvPr/>
        </p:nvPicPr>
        <p:blipFill>
          <a:blip r:embed="rId3">
            <a:extLst>
              <a:ext uri="{BEBA8EAE-BF5A-486C-A8C5-ECC9F3942E4B}">
                <a14:imgProps xmlns:a14="http://schemas.microsoft.com/office/drawing/2010/main">
                  <a14:imgLayer r:embed="rId4">
                    <a14:imgEffect>
                      <a14:sharpenSoften amount="25000"/>
                    </a14:imgEffect>
                  </a14:imgLayer>
                </a14:imgProps>
              </a:ext>
              <a:ext uri="{28A0092B-C50C-407E-A947-70E740481C1C}">
                <a14:useLocalDpi xmlns:a14="http://schemas.microsoft.com/office/drawing/2010/main" val="0"/>
              </a:ext>
            </a:extLst>
          </a:blip>
          <a:srcRect/>
          <a:stretch>
            <a:fillRect/>
          </a:stretch>
        </p:blipFill>
        <p:spPr bwMode="auto">
          <a:xfrm>
            <a:off x="-379413" y="-913606"/>
            <a:ext cx="12954000" cy="7051711"/>
          </a:xfrm>
          <a:prstGeom prst="rect">
            <a:avLst/>
          </a:prstGeom>
          <a:noFill/>
          <a:extLst>
            <a:ext uri="{909E8E84-426E-40DD-AFC4-6F175D3DCCD1}">
              <a14:hiddenFill xmlns:a14="http://schemas.microsoft.com/office/drawing/2010/main">
                <a:solidFill>
                  <a:srgbClr val="FFFFFF"/>
                </a:solidFill>
              </a14:hiddenFill>
            </a:ext>
          </a:extLst>
        </p:spPr>
      </p:pic>
      <p:pic>
        <p:nvPicPr>
          <p:cNvPr id="6" name="Picture 6" descr="Kết quả hình ảnh cho American Eskimo cartoon"/>
          <p:cNvPicPr>
            <a:picLocks noChangeAspect="1" noChangeArrowheads="1"/>
          </p:cNvPicPr>
          <p:nvPr/>
        </p:nvPicPr>
        <p:blipFill>
          <a:blip r:embed="rId5" cstate="print">
            <a:extLst>
              <a:ext uri="{BEBA8EAE-BF5A-486C-A8C5-ECC9F3942E4B}">
                <a14:imgProps xmlns:a14="http://schemas.microsoft.com/office/drawing/2010/main">
                  <a14:imgLayer r:embed="rId6">
                    <a14:imgEffect>
                      <a14:backgroundRemoval t="0" b="100000" l="0" r="100000">
                        <a14:foregroundMark x1="16304" y1="13218" x2="25543" y2="65517"/>
                        <a14:foregroundMark x1="12500" y1="24713" x2="11413" y2="66667"/>
                        <a14:foregroundMark x1="19022" y1="13793" x2="44022" y2="58621"/>
                        <a14:foregroundMark x1="29348" y1="24138" x2="79891" y2="59770"/>
                        <a14:foregroundMark x1="79348" y1="15517" x2="38587" y2="72989"/>
                        <a14:foregroundMark x1="38043" y1="55172" x2="38043" y2="91954"/>
                        <a14:foregroundMark x1="20109" y1="73563" x2="20652" y2="92529"/>
                        <a14:foregroundMark x1="8696" y1="23563" x2="7065" y2="34483"/>
                        <a14:foregroundMark x1="22283" y1="12644" x2="49457" y2="28161"/>
                        <a14:foregroundMark x1="71739" y1="14368" x2="84239" y2="64943"/>
                        <a14:foregroundMark x1="73370" y1="56897" x2="39674" y2="71839"/>
                        <a14:foregroundMark x1="67935" y1="63218" x2="70652" y2="90230"/>
                        <a14:foregroundMark x1="79891" y1="63793" x2="92391" y2="85632"/>
                        <a14:foregroundMark x1="80978" y1="15517" x2="91848" y2="64943"/>
                        <a14:foregroundMark x1="86957" y1="19540" x2="91304" y2="35057"/>
                        <a14:foregroundMark x1="9783" y1="16092" x2="6522" y2="28736"/>
                        <a14:foregroundMark x1="3804" y1="50575" x2="2717" y2="59195"/>
                        <a14:foregroundMark x1="3804" y1="58046" x2="4891" y2="65517"/>
                        <a14:foregroundMark x1="19565" y1="86782" x2="15761" y2="94253"/>
                        <a14:foregroundMark x1="37500" y1="87356" x2="29348" y2="94253"/>
                        <a14:foregroundMark x1="28261" y1="94828" x2="40217" y2="95977"/>
                        <a14:foregroundMark x1="50000" y1="71839" x2="41848" y2="92529"/>
                        <a14:foregroundMark x1="18478" y1="70115" x2="19022" y2="86782"/>
                        <a14:foregroundMark x1="19022" y1="89655" x2="13587" y2="94253"/>
                        <a14:foregroundMark x1="35870" y1="73563" x2="27174" y2="87931"/>
                        <a14:foregroundMark x1="70109" y1="62069" x2="49457" y2="79885"/>
                        <a14:foregroundMark x1="70109" y1="85632" x2="63587" y2="91379"/>
                        <a14:foregroundMark x1="80978" y1="67241" x2="75543" y2="88506"/>
                        <a14:foregroundMark x1="82609" y1="72989" x2="80978" y2="79885"/>
                        <a14:foregroundMark x1="86957" y1="77011" x2="90217" y2="86782"/>
                        <a14:foregroundMark x1="84239" y1="94253" x2="97283" y2="93678"/>
                        <a14:foregroundMark x1="93478" y1="45977" x2="97826" y2="63218"/>
                        <a14:foregroundMark x1="97283" y1="65517" x2="94022" y2="77011"/>
                        <a14:foregroundMark x1="67935" y1="7471" x2="58696" y2="14943"/>
                        <a14:foregroundMark x1="35326" y1="11494" x2="48370" y2="25287"/>
                        <a14:foregroundMark x1="15761" y1="6897" x2="21739" y2="6897"/>
                        <a14:foregroundMark x1="85870" y1="12644" x2="89674" y2="18966"/>
                      </a14:backgroundRemoval>
                    </a14:imgEffect>
                    <a14:imgEffect>
                      <a14:brightnessContrast bright="-20000" contrast="40000"/>
                    </a14:imgEffect>
                  </a14:imgLayer>
                </a14:imgProps>
              </a:ext>
              <a:ext uri="{28A0092B-C50C-407E-A947-70E740481C1C}">
                <a14:useLocalDpi xmlns:a14="http://schemas.microsoft.com/office/drawing/2010/main" val="0"/>
              </a:ext>
            </a:extLst>
          </a:blip>
          <a:srcRect/>
          <a:stretch>
            <a:fillRect/>
          </a:stretch>
        </p:blipFill>
        <p:spPr bwMode="auto">
          <a:xfrm flipH="1">
            <a:off x="4772029" y="2789341"/>
            <a:ext cx="747275" cy="721321"/>
          </a:xfrm>
          <a:prstGeom prst="rect">
            <a:avLst/>
          </a:prstGeom>
          <a:noFill/>
          <a:extLst>
            <a:ext uri="{909E8E84-426E-40DD-AFC4-6F175D3DCCD1}">
              <a14:hiddenFill xmlns:a14="http://schemas.microsoft.com/office/drawing/2010/main">
                <a:solidFill>
                  <a:srgbClr val="FFFFFF"/>
                </a:solidFill>
              </a14:hiddenFill>
            </a:ext>
          </a:extLst>
        </p:spPr>
      </p:pic>
      <p:pic>
        <p:nvPicPr>
          <p:cNvPr id="11" name="Picture 13" descr="C:\Users\ADMIN\Desktop\Picture1 (2).png">
            <a:hlinkClick r:id="rId7" action="ppaction://hlinksldjump"/>
          </p:cNvPr>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4604555" y="2597531"/>
            <a:ext cx="1088118" cy="948372"/>
          </a:xfrm>
          <a:prstGeom prst="rect">
            <a:avLst/>
          </a:prstGeom>
          <a:noFill/>
          <a:extLst>
            <a:ext uri="{909E8E84-426E-40DD-AFC4-6F175D3DCCD1}">
              <a14:hiddenFill xmlns:a14="http://schemas.microsoft.com/office/drawing/2010/main">
                <a:solidFill>
                  <a:srgbClr val="FFFFFF"/>
                </a:solidFill>
              </a14:hiddenFill>
            </a:ext>
          </a:extLst>
        </p:spPr>
      </p:pic>
      <p:pic>
        <p:nvPicPr>
          <p:cNvPr id="12" name="Picture 12" descr="C:\Users\ADMIN\Desktop\Dan cho chay tron\318767-1G20FT61680 (3).jpg"/>
          <p:cNvPicPr>
            <a:picLocks noChangeAspect="1" noChangeArrowheads="1"/>
          </p:cNvPicPr>
          <p:nvPr/>
        </p:nvPicPr>
        <p:blipFill>
          <a:blip r:embed="rId9" cstate="print">
            <a:extLst>
              <a:ext uri="{BEBA8EAE-BF5A-486C-A8C5-ECC9F3942E4B}">
                <a14:imgProps xmlns:a14="http://schemas.microsoft.com/office/drawing/2010/main">
                  <a14:imgLayer r:embed="rId10">
                    <a14:imgEffect>
                      <a14:backgroundRemoval t="1950" b="100000" l="4762" r="96742"/>
                    </a14:imgEffect>
                    <a14:imgEffect>
                      <a14:brightnessContrast bright="-20000"/>
                    </a14:imgEffect>
                  </a14:imgLayer>
                </a14:imgProps>
              </a:ext>
              <a:ext uri="{28A0092B-C50C-407E-A947-70E740481C1C}">
                <a14:useLocalDpi xmlns:a14="http://schemas.microsoft.com/office/drawing/2010/main" val="0"/>
              </a:ext>
            </a:extLst>
          </a:blip>
          <a:srcRect/>
          <a:stretch>
            <a:fillRect/>
          </a:stretch>
        </p:blipFill>
        <p:spPr bwMode="auto">
          <a:xfrm flipH="1">
            <a:off x="2598581" y="2555792"/>
            <a:ext cx="1339479" cy="1161048"/>
          </a:xfrm>
          <a:prstGeom prst="rect">
            <a:avLst/>
          </a:prstGeom>
          <a:noFill/>
          <a:extLst>
            <a:ext uri="{909E8E84-426E-40DD-AFC4-6F175D3DCCD1}">
              <a14:hiddenFill xmlns:a14="http://schemas.microsoft.com/office/drawing/2010/main">
                <a:solidFill>
                  <a:srgbClr val="FFFFFF"/>
                </a:solidFill>
              </a14:hiddenFill>
            </a:ext>
          </a:extLst>
        </p:spPr>
      </p:pic>
      <p:pic>
        <p:nvPicPr>
          <p:cNvPr id="13" name="Picture 13" descr="C:\Users\ADMIN\Desktop\Picture1 (2).png">
            <a:hlinkClick r:id="rId7" action="ppaction://hlinksldjump"/>
          </p:cNvPr>
          <p:cNvPicPr>
            <a:picLocks noChangeAspect="1" noChangeArrowheads="1"/>
          </p:cNvPicPr>
          <p:nvPr/>
        </p:nvPicPr>
        <p:blipFill>
          <a:blip r:embed="rId11" cstate="print">
            <a:extLst>
              <a:ext uri="{28A0092B-C50C-407E-A947-70E740481C1C}">
                <a14:useLocalDpi xmlns:a14="http://schemas.microsoft.com/office/drawing/2010/main" val="0"/>
              </a:ext>
            </a:extLst>
          </a:blip>
          <a:srcRect/>
          <a:stretch>
            <a:fillRect/>
          </a:stretch>
        </p:blipFill>
        <p:spPr bwMode="auto">
          <a:xfrm>
            <a:off x="2449376" y="2369515"/>
            <a:ext cx="1500137" cy="1422231"/>
          </a:xfrm>
          <a:prstGeom prst="rect">
            <a:avLst/>
          </a:prstGeom>
          <a:noFill/>
          <a:extLst>
            <a:ext uri="{909E8E84-426E-40DD-AFC4-6F175D3DCCD1}">
              <a14:hiddenFill xmlns:a14="http://schemas.microsoft.com/office/drawing/2010/main">
                <a:solidFill>
                  <a:srgbClr val="FFFFFF"/>
                </a:solidFill>
              </a14:hiddenFill>
            </a:ext>
          </a:extLst>
        </p:spPr>
      </p:pic>
      <p:pic>
        <p:nvPicPr>
          <p:cNvPr id="14" name="Picture 10" descr="C:\Users\ADMIN\Desktop\Dan cho chay tron\318767-1G20FT61680 (4).jpg"/>
          <p:cNvPicPr>
            <a:picLocks noChangeAspect="1" noChangeArrowheads="1"/>
          </p:cNvPicPr>
          <p:nvPr/>
        </p:nvPicPr>
        <p:blipFill>
          <a:blip r:embed="rId12" cstate="print">
            <a:extLst>
              <a:ext uri="{BEBA8EAE-BF5A-486C-A8C5-ECC9F3942E4B}">
                <a14:imgProps xmlns:a14="http://schemas.microsoft.com/office/drawing/2010/main">
                  <a14:imgLayer r:embed="rId13">
                    <a14:imgEffect>
                      <a14:backgroundRemoval t="3152" b="100000" l="2000" r="98857"/>
                    </a14:imgEffect>
                    <a14:imgEffect>
                      <a14:brightnessContrast bright="-20000"/>
                    </a14:imgEffect>
                  </a14:imgLayer>
                </a14:imgProps>
              </a:ext>
              <a:ext uri="{28A0092B-C50C-407E-A947-70E740481C1C}">
                <a14:useLocalDpi xmlns:a14="http://schemas.microsoft.com/office/drawing/2010/main" val="0"/>
              </a:ext>
            </a:extLst>
          </a:blip>
          <a:srcRect/>
          <a:stretch>
            <a:fillRect/>
          </a:stretch>
        </p:blipFill>
        <p:spPr bwMode="auto">
          <a:xfrm flipH="1">
            <a:off x="3024187" y="4140191"/>
            <a:ext cx="908444" cy="946955"/>
          </a:xfrm>
          <a:prstGeom prst="rect">
            <a:avLst/>
          </a:prstGeom>
          <a:noFill/>
          <a:extLst>
            <a:ext uri="{909E8E84-426E-40DD-AFC4-6F175D3DCCD1}">
              <a14:hiddenFill xmlns:a14="http://schemas.microsoft.com/office/drawing/2010/main">
                <a:solidFill>
                  <a:srgbClr val="FFFFFF"/>
                </a:solidFill>
              </a14:hiddenFill>
            </a:ext>
          </a:extLst>
        </p:spPr>
      </p:pic>
      <p:pic>
        <p:nvPicPr>
          <p:cNvPr id="16" name="Picture 9" descr="C:\Users\ADMIN\Desktop\Dan cho chay tron\Cartoon-puppies-vector (2).jpg"/>
          <p:cNvPicPr>
            <a:picLocks noChangeAspect="1" noChangeArrowheads="1"/>
          </p:cNvPicPr>
          <p:nvPr/>
        </p:nvPicPr>
        <p:blipFill>
          <a:blip r:embed="rId14" cstate="print">
            <a:extLst>
              <a:ext uri="{BEBA8EAE-BF5A-486C-A8C5-ECC9F3942E4B}">
                <a14:imgProps xmlns:a14="http://schemas.microsoft.com/office/drawing/2010/main">
                  <a14:imgLayer r:embed="rId15">
                    <a14:imgEffect>
                      <a14:backgroundRemoval t="0" b="100000" l="0" r="99038"/>
                    </a14:imgEffect>
                    <a14:imgEffect>
                      <a14:sharpenSoften amount="25000"/>
                    </a14:imgEffect>
                    <a14:imgEffect>
                      <a14:brightnessContrast bright="-20000" contrast="-20000"/>
                    </a14:imgEffect>
                  </a14:imgLayer>
                </a14:imgProps>
              </a:ext>
              <a:ext uri="{28A0092B-C50C-407E-A947-70E740481C1C}">
                <a14:useLocalDpi xmlns:a14="http://schemas.microsoft.com/office/drawing/2010/main" val="0"/>
              </a:ext>
            </a:extLst>
          </a:blip>
          <a:srcRect/>
          <a:stretch>
            <a:fillRect/>
          </a:stretch>
        </p:blipFill>
        <p:spPr bwMode="auto">
          <a:xfrm>
            <a:off x="4725987" y="3934034"/>
            <a:ext cx="1086772" cy="878127"/>
          </a:xfrm>
          <a:prstGeom prst="rect">
            <a:avLst/>
          </a:prstGeom>
          <a:noFill/>
          <a:extLst>
            <a:ext uri="{909E8E84-426E-40DD-AFC4-6F175D3DCCD1}">
              <a14:hiddenFill xmlns:a14="http://schemas.microsoft.com/office/drawing/2010/main">
                <a:solidFill>
                  <a:srgbClr val="FFFFFF"/>
                </a:solidFill>
              </a14:hiddenFill>
            </a:ext>
          </a:extLst>
        </p:spPr>
      </p:pic>
      <p:pic>
        <p:nvPicPr>
          <p:cNvPr id="17" name="Picture 13" descr="C:\Users\ADMIN\Desktop\Picture1 (2).png">
            <a:hlinkClick r:id="rId7" action="ppaction://hlinksldjump"/>
          </p:cNvPr>
          <p:cNvPicPr>
            <a:picLocks noChangeAspect="1" noChangeArrowheads="1"/>
          </p:cNvPicPr>
          <p:nvPr/>
        </p:nvPicPr>
        <p:blipFill>
          <a:blip r:embed="rId16" cstate="print">
            <a:extLst>
              <a:ext uri="{28A0092B-C50C-407E-A947-70E740481C1C}">
                <a14:useLocalDpi xmlns:a14="http://schemas.microsoft.com/office/drawing/2010/main" val="0"/>
              </a:ext>
            </a:extLst>
          </a:blip>
          <a:srcRect/>
          <a:stretch>
            <a:fillRect/>
          </a:stretch>
        </p:blipFill>
        <p:spPr bwMode="auto">
          <a:xfrm>
            <a:off x="4497387" y="3817814"/>
            <a:ext cx="1263708" cy="1101411"/>
          </a:xfrm>
          <a:prstGeom prst="rect">
            <a:avLst/>
          </a:prstGeom>
          <a:noFill/>
          <a:extLst>
            <a:ext uri="{909E8E84-426E-40DD-AFC4-6F175D3DCCD1}">
              <a14:hiddenFill xmlns:a14="http://schemas.microsoft.com/office/drawing/2010/main">
                <a:solidFill>
                  <a:srgbClr val="FFFFFF"/>
                </a:solidFill>
              </a14:hiddenFill>
            </a:ext>
          </a:extLst>
        </p:spPr>
      </p:pic>
      <p:pic>
        <p:nvPicPr>
          <p:cNvPr id="2051" name="Picture 3" descr="C:\Users\ADMIN\Desktop\Picture1.png"/>
          <p:cNvPicPr>
            <a:picLocks noChangeAspect="1" noChangeArrowheads="1"/>
          </p:cNvPicPr>
          <p:nvPr/>
        </p:nvPicPr>
        <p:blipFill>
          <a:blip r:embed="rId17">
            <a:extLst>
              <a:ext uri="{BEBA8EAE-BF5A-486C-A8C5-ECC9F3942E4B}">
                <a14:imgProps xmlns:a14="http://schemas.microsoft.com/office/drawing/2010/main">
                  <a14:imgLayer r:embed="rId18">
                    <a14:imgEffect>
                      <a14:backgroundRemoval t="0" b="99587" l="0" r="100000"/>
                    </a14:imgEffect>
                  </a14:imgLayer>
                </a14:imgProps>
              </a:ext>
              <a:ext uri="{28A0092B-C50C-407E-A947-70E740481C1C}">
                <a14:useLocalDpi xmlns:a14="http://schemas.microsoft.com/office/drawing/2010/main" val="0"/>
              </a:ext>
            </a:extLst>
          </a:blip>
          <a:srcRect/>
          <a:stretch>
            <a:fillRect/>
          </a:stretch>
        </p:blipFill>
        <p:spPr bwMode="auto">
          <a:xfrm>
            <a:off x="6388100" y="2612251"/>
            <a:ext cx="1767974" cy="1122965"/>
          </a:xfrm>
          <a:prstGeom prst="rect">
            <a:avLst/>
          </a:prstGeom>
          <a:noFill/>
          <a:extLst>
            <a:ext uri="{909E8E84-426E-40DD-AFC4-6F175D3DCCD1}">
              <a14:hiddenFill xmlns:a14="http://schemas.microsoft.com/office/drawing/2010/main">
                <a:solidFill>
                  <a:srgbClr val="FFFFFF"/>
                </a:solidFill>
              </a14:hiddenFill>
            </a:ext>
          </a:extLst>
        </p:spPr>
      </p:pic>
      <p:pic>
        <p:nvPicPr>
          <p:cNvPr id="21" name="Picture 4" descr="C:\Users\ADMIN\Desktop\Picture2.png"/>
          <p:cNvPicPr>
            <a:picLocks noChangeAspect="1" noChangeArrowheads="1"/>
          </p:cNvPicPr>
          <p:nvPr/>
        </p:nvPicPr>
        <p:blipFill>
          <a:blip r:embed="rId19">
            <a:extLst>
              <a:ext uri="{BEBA8EAE-BF5A-486C-A8C5-ECC9F3942E4B}">
                <a14:imgProps xmlns:a14="http://schemas.microsoft.com/office/drawing/2010/main">
                  <a14:imgLayer r:embed="rId20">
                    <a14:imgEffect>
                      <a14:backgroundRemoval t="0" b="100000" l="0" r="100000">
                        <a14:foregroundMark x1="10213" y1="6140" x2="26809" y2="7895"/>
                        <a14:foregroundMark x1="15319" y1="23246" x2="10213" y2="29825"/>
                        <a14:foregroundMark x1="19574" y1="28070" x2="7660" y2="34211"/>
                      </a14:backgroundRemoval>
                    </a14:imgEffect>
                  </a14:imgLayer>
                </a14:imgProps>
              </a:ext>
              <a:ext uri="{28A0092B-C50C-407E-A947-70E740481C1C}">
                <a14:useLocalDpi xmlns:a14="http://schemas.microsoft.com/office/drawing/2010/main" val="0"/>
              </a:ext>
            </a:extLst>
          </a:blip>
          <a:srcRect/>
          <a:stretch>
            <a:fillRect/>
          </a:stretch>
        </p:blipFill>
        <p:spPr bwMode="auto">
          <a:xfrm>
            <a:off x="6097587" y="3258125"/>
            <a:ext cx="1311492" cy="1272426"/>
          </a:xfrm>
          <a:prstGeom prst="rect">
            <a:avLst/>
          </a:prstGeom>
          <a:noFill/>
          <a:extLst>
            <a:ext uri="{909E8E84-426E-40DD-AFC4-6F175D3DCCD1}">
              <a14:hiddenFill xmlns:a14="http://schemas.microsoft.com/office/drawing/2010/main">
                <a:solidFill>
                  <a:srgbClr val="FFFFFF"/>
                </a:solidFill>
              </a14:hiddenFill>
            </a:ext>
          </a:extLst>
        </p:spPr>
      </p:pic>
      <p:pic>
        <p:nvPicPr>
          <p:cNvPr id="3074" name="Picture 2" descr="C:\Users\ADMIN\Desktop\Tai nguyen thiet ke tro choi\Bảng gỗ\wooden-blank-sign-clipart-1.jpg"/>
          <p:cNvPicPr>
            <a:picLocks noChangeAspect="1" noChangeArrowheads="1"/>
          </p:cNvPicPr>
          <p:nvPr/>
        </p:nvPicPr>
        <p:blipFill>
          <a:blip r:embed="rId21">
            <a:extLst>
              <a:ext uri="{BEBA8EAE-BF5A-486C-A8C5-ECC9F3942E4B}">
                <a14:imgProps xmlns:a14="http://schemas.microsoft.com/office/drawing/2010/main">
                  <a14:imgLayer r:embed="rId22">
                    <a14:imgEffect>
                      <a14:sharpenSoften amount="25000"/>
                    </a14:imgEffect>
                    <a14:imgEffect>
                      <a14:colorTemperature colorTemp="5300"/>
                    </a14:imgEffect>
                    <a14:imgEffect>
                      <a14:brightnessContrast bright="20000" contrast="-20000"/>
                    </a14:imgEffect>
                  </a14:imgLayer>
                </a14:imgProps>
              </a:ext>
              <a:ext uri="{28A0092B-C50C-407E-A947-70E740481C1C}">
                <a14:useLocalDpi xmlns:a14="http://schemas.microsoft.com/office/drawing/2010/main" val="0"/>
              </a:ext>
            </a:extLst>
          </a:blip>
          <a:srcRect/>
          <a:stretch>
            <a:fillRect/>
          </a:stretch>
        </p:blipFill>
        <p:spPr bwMode="auto">
          <a:xfrm>
            <a:off x="1772564" y="-2141048"/>
            <a:ext cx="7167500" cy="4227679"/>
          </a:xfrm>
          <a:prstGeom prst="rect">
            <a:avLst/>
          </a:prstGeom>
          <a:noFill/>
          <a:extLst>
            <a:ext uri="{909E8E84-426E-40DD-AFC4-6F175D3DCCD1}">
              <a14:hiddenFill xmlns:a14="http://schemas.microsoft.com/office/drawing/2010/main">
                <a:solidFill>
                  <a:srgbClr val="FFFFFF"/>
                </a:solidFill>
              </a14:hiddenFill>
            </a:ext>
          </a:extLst>
        </p:spPr>
      </p:pic>
      <p:sp>
        <p:nvSpPr>
          <p:cNvPr id="2" name="TextBox 1"/>
          <p:cNvSpPr txBox="1"/>
          <p:nvPr/>
        </p:nvSpPr>
        <p:spPr>
          <a:xfrm>
            <a:off x="1934582" y="234192"/>
            <a:ext cx="6843464" cy="1815882"/>
          </a:xfrm>
          <a:prstGeom prst="rect">
            <a:avLst/>
          </a:prstGeom>
          <a:noFill/>
        </p:spPr>
        <p:txBody>
          <a:bodyPr wrap="square" rtlCol="0">
            <a:spAutoFit/>
          </a:bodyPr>
          <a:lstStyle/>
          <a:p>
            <a:pPr algn="ctr"/>
            <a:r>
              <a:rPr lang="en-US" sz="2700" b="1" dirty="0" err="1">
                <a:solidFill>
                  <a:srgbClr val="FFFFFF"/>
                </a:solidFill>
                <a:latin typeface="Times New Roman" panose="02020603050405020304" pitchFamily="18" charset="0"/>
              </a:rPr>
              <a:t>Các</a:t>
            </a:r>
            <a:r>
              <a:rPr lang="en-US" sz="2700" b="1" dirty="0">
                <a:solidFill>
                  <a:srgbClr val="FFFFFF"/>
                </a:solidFill>
                <a:latin typeface="Times New Roman" panose="02020603050405020304" pitchFamily="18" charset="0"/>
              </a:rPr>
              <a:t> </a:t>
            </a:r>
            <a:r>
              <a:rPr lang="en-US" sz="2700" b="1" dirty="0" err="1">
                <a:solidFill>
                  <a:srgbClr val="FFFFFF"/>
                </a:solidFill>
                <a:latin typeface="Times New Roman" panose="02020603050405020304" pitchFamily="18" charset="0"/>
              </a:rPr>
              <a:t>chú</a:t>
            </a:r>
            <a:r>
              <a:rPr lang="en-US" sz="2700" b="1" dirty="0">
                <a:solidFill>
                  <a:srgbClr val="FFFFFF"/>
                </a:solidFill>
                <a:latin typeface="Times New Roman" panose="02020603050405020304" pitchFamily="18" charset="0"/>
              </a:rPr>
              <a:t> </a:t>
            </a:r>
            <a:r>
              <a:rPr lang="en-US" sz="2700" b="1" dirty="0" err="1">
                <a:solidFill>
                  <a:srgbClr val="FFFFFF"/>
                </a:solidFill>
                <a:latin typeface="Times New Roman" panose="02020603050405020304" pitchFamily="18" charset="0"/>
              </a:rPr>
              <a:t>cún</a:t>
            </a:r>
            <a:r>
              <a:rPr lang="en-US" sz="2700" b="1" dirty="0">
                <a:solidFill>
                  <a:srgbClr val="FFFFFF"/>
                </a:solidFill>
                <a:latin typeface="Times New Roman" panose="02020603050405020304" pitchFamily="18" charset="0"/>
              </a:rPr>
              <a:t> </a:t>
            </a:r>
            <a:r>
              <a:rPr lang="en-US" sz="2700" b="1" dirty="0" err="1">
                <a:solidFill>
                  <a:srgbClr val="FFFFFF"/>
                </a:solidFill>
                <a:latin typeface="Times New Roman" panose="02020603050405020304" pitchFamily="18" charset="0"/>
              </a:rPr>
              <a:t>đã</a:t>
            </a:r>
            <a:r>
              <a:rPr lang="en-US" sz="2700" b="1" dirty="0">
                <a:solidFill>
                  <a:srgbClr val="FFFFFF"/>
                </a:solidFill>
                <a:latin typeface="Times New Roman" panose="02020603050405020304" pitchFamily="18" charset="0"/>
              </a:rPr>
              <a:t> </a:t>
            </a:r>
            <a:r>
              <a:rPr lang="en-US" sz="2700" b="1" dirty="0" err="1">
                <a:solidFill>
                  <a:srgbClr val="FFFFFF"/>
                </a:solidFill>
                <a:latin typeface="Times New Roman" panose="02020603050405020304" pitchFamily="18" charset="0"/>
              </a:rPr>
              <a:t>bị</a:t>
            </a:r>
            <a:r>
              <a:rPr lang="en-US" sz="2700" b="1" dirty="0">
                <a:solidFill>
                  <a:srgbClr val="FFFFFF"/>
                </a:solidFill>
                <a:latin typeface="Times New Roman" panose="02020603050405020304" pitchFamily="18" charset="0"/>
              </a:rPr>
              <a:t> </a:t>
            </a:r>
            <a:r>
              <a:rPr lang="en-US" sz="2700" b="1" dirty="0" err="1">
                <a:solidFill>
                  <a:srgbClr val="FFFFFF"/>
                </a:solidFill>
                <a:latin typeface="Times New Roman" panose="02020603050405020304" pitchFamily="18" charset="0"/>
              </a:rPr>
              <a:t>bắt</a:t>
            </a:r>
            <a:r>
              <a:rPr lang="en-US" sz="2700" b="1" dirty="0">
                <a:solidFill>
                  <a:srgbClr val="FFFFFF"/>
                </a:solidFill>
                <a:latin typeface="Times New Roman" panose="02020603050405020304" pitchFamily="18" charset="0"/>
              </a:rPr>
              <a:t> </a:t>
            </a:r>
            <a:r>
              <a:rPr lang="en-US" sz="2700" b="1" dirty="0" err="1">
                <a:solidFill>
                  <a:srgbClr val="FFFFFF"/>
                </a:solidFill>
                <a:latin typeface="Times New Roman" panose="02020603050405020304" pitchFamily="18" charset="0"/>
              </a:rPr>
              <a:t>cóc</a:t>
            </a:r>
            <a:r>
              <a:rPr lang="en-US" sz="2700" b="1" dirty="0">
                <a:solidFill>
                  <a:srgbClr val="FFFFFF"/>
                </a:solidFill>
                <a:latin typeface="Times New Roman" panose="02020603050405020304" pitchFamily="18" charset="0"/>
              </a:rPr>
              <a:t> </a:t>
            </a:r>
            <a:r>
              <a:rPr lang="en-US" sz="2700" b="1" dirty="0" err="1">
                <a:solidFill>
                  <a:srgbClr val="FFFFFF"/>
                </a:solidFill>
                <a:latin typeface="Times New Roman" panose="02020603050405020304" pitchFamily="18" charset="0"/>
              </a:rPr>
              <a:t>và</a:t>
            </a:r>
            <a:r>
              <a:rPr lang="en-US" sz="2700" b="1" dirty="0">
                <a:solidFill>
                  <a:srgbClr val="FFFFFF"/>
                </a:solidFill>
                <a:latin typeface="Times New Roman" panose="02020603050405020304" pitchFamily="18" charset="0"/>
              </a:rPr>
              <a:t> </a:t>
            </a:r>
            <a:r>
              <a:rPr lang="en-US" sz="2700" b="1" dirty="0" err="1">
                <a:solidFill>
                  <a:srgbClr val="FFFFFF"/>
                </a:solidFill>
                <a:latin typeface="Times New Roman" panose="02020603050405020304" pitchFamily="18" charset="0"/>
              </a:rPr>
              <a:t>bị</a:t>
            </a:r>
            <a:r>
              <a:rPr lang="en-US" sz="2700" b="1" dirty="0">
                <a:solidFill>
                  <a:srgbClr val="FFFFFF"/>
                </a:solidFill>
                <a:latin typeface="Times New Roman" panose="02020603050405020304" pitchFamily="18" charset="0"/>
              </a:rPr>
              <a:t> </a:t>
            </a:r>
            <a:r>
              <a:rPr lang="en-US" sz="2700" b="1" dirty="0" err="1">
                <a:solidFill>
                  <a:srgbClr val="FFFFFF"/>
                </a:solidFill>
                <a:latin typeface="Times New Roman" panose="02020603050405020304" pitchFamily="18" charset="0"/>
              </a:rPr>
              <a:t>nhốt</a:t>
            </a:r>
            <a:r>
              <a:rPr lang="en-US" sz="2700" b="1" dirty="0">
                <a:solidFill>
                  <a:srgbClr val="FFFFFF"/>
                </a:solidFill>
                <a:latin typeface="Times New Roman" panose="02020603050405020304" pitchFamily="18" charset="0"/>
              </a:rPr>
              <a:t> </a:t>
            </a:r>
          </a:p>
          <a:p>
            <a:pPr algn="ctr"/>
            <a:r>
              <a:rPr lang="en-US" sz="2700" b="1" dirty="0" err="1">
                <a:solidFill>
                  <a:srgbClr val="FFFFFF"/>
                </a:solidFill>
                <a:latin typeface="Times New Roman" panose="02020603050405020304" pitchFamily="18" charset="0"/>
              </a:rPr>
              <a:t>trong</a:t>
            </a:r>
            <a:r>
              <a:rPr lang="en-US" sz="2700" b="1" dirty="0">
                <a:solidFill>
                  <a:srgbClr val="FFFFFF"/>
                </a:solidFill>
                <a:latin typeface="Times New Roman" panose="02020603050405020304" pitchFamily="18" charset="0"/>
              </a:rPr>
              <a:t> </a:t>
            </a:r>
            <a:r>
              <a:rPr lang="en-US" sz="2700" b="1" dirty="0" err="1">
                <a:solidFill>
                  <a:srgbClr val="FFFFFF"/>
                </a:solidFill>
                <a:latin typeface="Times New Roman" panose="02020603050405020304" pitchFamily="18" charset="0"/>
              </a:rPr>
              <a:t>những</a:t>
            </a:r>
            <a:r>
              <a:rPr lang="en-US" sz="2700" b="1" dirty="0">
                <a:solidFill>
                  <a:srgbClr val="FFFFFF"/>
                </a:solidFill>
                <a:latin typeface="Times New Roman" panose="02020603050405020304" pitchFamily="18" charset="0"/>
              </a:rPr>
              <a:t> </a:t>
            </a:r>
            <a:r>
              <a:rPr lang="en-US" sz="2700" b="1" dirty="0" err="1">
                <a:solidFill>
                  <a:srgbClr val="FFFFFF"/>
                </a:solidFill>
                <a:latin typeface="Times New Roman" panose="02020603050405020304" pitchFamily="18" charset="0"/>
              </a:rPr>
              <a:t>chiếc</a:t>
            </a:r>
            <a:r>
              <a:rPr lang="en-US" sz="2700" b="1" dirty="0">
                <a:solidFill>
                  <a:srgbClr val="FFFFFF"/>
                </a:solidFill>
                <a:latin typeface="Times New Roman" panose="02020603050405020304" pitchFamily="18" charset="0"/>
              </a:rPr>
              <a:t> </a:t>
            </a:r>
            <a:r>
              <a:rPr lang="en-US" sz="2700" b="1" dirty="0" err="1">
                <a:solidFill>
                  <a:srgbClr val="FFFFFF"/>
                </a:solidFill>
                <a:latin typeface="Times New Roman" panose="02020603050405020304" pitchFamily="18" charset="0"/>
              </a:rPr>
              <a:t>chuồng</a:t>
            </a:r>
            <a:r>
              <a:rPr lang="en-US" sz="2700" b="1" dirty="0">
                <a:solidFill>
                  <a:srgbClr val="FFFFFF"/>
                </a:solidFill>
                <a:latin typeface="Times New Roman" panose="02020603050405020304" pitchFamily="18" charset="0"/>
              </a:rPr>
              <a:t>. </a:t>
            </a:r>
            <a:r>
              <a:rPr lang="en-US" sz="2700" b="1" dirty="0" err="1">
                <a:solidFill>
                  <a:srgbClr val="FFFFFF"/>
                </a:solidFill>
                <a:latin typeface="Times New Roman" panose="02020603050405020304" pitchFamily="18" charset="0"/>
              </a:rPr>
              <a:t>Trong</a:t>
            </a:r>
            <a:r>
              <a:rPr lang="en-US" sz="2700" b="1" dirty="0">
                <a:solidFill>
                  <a:srgbClr val="FFFFFF"/>
                </a:solidFill>
                <a:latin typeface="Times New Roman" panose="02020603050405020304" pitchFamily="18" charset="0"/>
              </a:rPr>
              <a:t> </a:t>
            </a:r>
            <a:r>
              <a:rPr lang="en-US" sz="2700" b="1" dirty="0" err="1">
                <a:solidFill>
                  <a:srgbClr val="FFFFFF"/>
                </a:solidFill>
                <a:latin typeface="Times New Roman" panose="02020603050405020304" pitchFamily="18" charset="0"/>
              </a:rPr>
              <a:t>lúc</a:t>
            </a:r>
            <a:r>
              <a:rPr lang="en-US" sz="2700" b="1" dirty="0">
                <a:solidFill>
                  <a:srgbClr val="FFFFFF"/>
                </a:solidFill>
                <a:latin typeface="Times New Roman" panose="02020603050405020304" pitchFamily="18" charset="0"/>
              </a:rPr>
              <a:t> </a:t>
            </a:r>
            <a:r>
              <a:rPr lang="en-US" sz="2700" b="1" dirty="0" err="1">
                <a:solidFill>
                  <a:srgbClr val="FFFFFF"/>
                </a:solidFill>
                <a:latin typeface="Times New Roman" panose="02020603050405020304" pitchFamily="18" charset="0"/>
              </a:rPr>
              <a:t>kẻ</a:t>
            </a:r>
            <a:r>
              <a:rPr lang="en-US" sz="2700" b="1" dirty="0">
                <a:solidFill>
                  <a:srgbClr val="FFFFFF"/>
                </a:solidFill>
                <a:latin typeface="Times New Roman" panose="02020603050405020304" pitchFamily="18" charset="0"/>
              </a:rPr>
              <a:t> </a:t>
            </a:r>
            <a:r>
              <a:rPr lang="en-US" sz="2700" b="1" dirty="0" err="1">
                <a:solidFill>
                  <a:srgbClr val="FFFFFF"/>
                </a:solidFill>
                <a:latin typeface="Times New Roman" panose="02020603050405020304" pitchFamily="18" charset="0"/>
              </a:rPr>
              <a:t>xấu</a:t>
            </a:r>
            <a:r>
              <a:rPr lang="en-US" sz="2700" b="1" dirty="0">
                <a:solidFill>
                  <a:srgbClr val="FFFFFF"/>
                </a:solidFill>
                <a:latin typeface="Times New Roman" panose="02020603050405020304" pitchFamily="18" charset="0"/>
              </a:rPr>
              <a:t> </a:t>
            </a:r>
            <a:r>
              <a:rPr lang="en-US" sz="2700" b="1" dirty="0" err="1">
                <a:solidFill>
                  <a:srgbClr val="FFFFFF"/>
                </a:solidFill>
                <a:latin typeface="Times New Roman" panose="02020603050405020304" pitchFamily="18" charset="0"/>
              </a:rPr>
              <a:t>đang</a:t>
            </a:r>
            <a:r>
              <a:rPr lang="en-US" sz="2700" b="1" dirty="0">
                <a:solidFill>
                  <a:srgbClr val="FFFFFF"/>
                </a:solidFill>
                <a:latin typeface="Times New Roman" panose="02020603050405020304" pitchFamily="18" charset="0"/>
              </a:rPr>
              <a:t> say </a:t>
            </a:r>
            <a:r>
              <a:rPr lang="en-US" sz="2700" b="1" dirty="0" err="1">
                <a:solidFill>
                  <a:srgbClr val="FFFFFF"/>
                </a:solidFill>
                <a:latin typeface="Times New Roman" panose="02020603050405020304" pitchFamily="18" charset="0"/>
              </a:rPr>
              <a:t>ngủ</a:t>
            </a:r>
            <a:r>
              <a:rPr lang="en-US" sz="2700" b="1" dirty="0">
                <a:solidFill>
                  <a:srgbClr val="FFFFFF"/>
                </a:solidFill>
                <a:latin typeface="Times New Roman" panose="02020603050405020304" pitchFamily="18" charset="0"/>
              </a:rPr>
              <a:t>, </a:t>
            </a:r>
            <a:r>
              <a:rPr lang="en-US" sz="2700" b="1" dirty="0" err="1">
                <a:solidFill>
                  <a:srgbClr val="FFFFFF"/>
                </a:solidFill>
                <a:latin typeface="Times New Roman" panose="02020603050405020304" pitchFamily="18" charset="0"/>
              </a:rPr>
              <a:t>hãy</a:t>
            </a:r>
            <a:r>
              <a:rPr lang="en-US" sz="2700" b="1" dirty="0">
                <a:solidFill>
                  <a:srgbClr val="FFFFFF"/>
                </a:solidFill>
                <a:latin typeface="Times New Roman" panose="02020603050405020304" pitchFamily="18" charset="0"/>
              </a:rPr>
              <a:t> </a:t>
            </a:r>
            <a:r>
              <a:rPr lang="en-US" sz="2700" b="1" dirty="0" err="1">
                <a:solidFill>
                  <a:srgbClr val="FFFFFF"/>
                </a:solidFill>
                <a:latin typeface="Times New Roman" panose="02020603050405020304" pitchFamily="18" charset="0"/>
              </a:rPr>
              <a:t>cố</a:t>
            </a:r>
            <a:r>
              <a:rPr lang="en-US" sz="2700" b="1" dirty="0">
                <a:solidFill>
                  <a:srgbClr val="FFFFFF"/>
                </a:solidFill>
                <a:latin typeface="Times New Roman" panose="02020603050405020304" pitchFamily="18" charset="0"/>
              </a:rPr>
              <a:t> </a:t>
            </a:r>
            <a:r>
              <a:rPr lang="en-US" sz="2700" b="1" dirty="0" err="1">
                <a:solidFill>
                  <a:srgbClr val="FFFFFF"/>
                </a:solidFill>
                <a:latin typeface="Times New Roman" panose="02020603050405020304" pitchFamily="18" charset="0"/>
              </a:rPr>
              <a:t>gắng</a:t>
            </a:r>
            <a:r>
              <a:rPr lang="en-US" sz="2700" b="1" dirty="0">
                <a:solidFill>
                  <a:srgbClr val="FFFFFF"/>
                </a:solidFill>
                <a:latin typeface="Times New Roman" panose="02020603050405020304" pitchFamily="18" charset="0"/>
              </a:rPr>
              <a:t> </a:t>
            </a:r>
            <a:r>
              <a:rPr lang="en-US" sz="2700" b="1" dirty="0" err="1">
                <a:solidFill>
                  <a:srgbClr val="FFFFFF"/>
                </a:solidFill>
                <a:latin typeface="Times New Roman" panose="02020603050405020304" pitchFamily="18" charset="0"/>
              </a:rPr>
              <a:t>trả</a:t>
            </a:r>
            <a:r>
              <a:rPr lang="en-US" sz="2700" b="1" dirty="0">
                <a:solidFill>
                  <a:srgbClr val="FFFFFF"/>
                </a:solidFill>
                <a:latin typeface="Times New Roman" panose="02020603050405020304" pitchFamily="18" charset="0"/>
              </a:rPr>
              <a:t> </a:t>
            </a:r>
            <a:r>
              <a:rPr lang="en-US" sz="2700" b="1" dirty="0" err="1">
                <a:solidFill>
                  <a:srgbClr val="FFFFFF"/>
                </a:solidFill>
                <a:latin typeface="Times New Roman" panose="02020603050405020304" pitchFamily="18" charset="0"/>
              </a:rPr>
              <a:t>lời</a:t>
            </a:r>
            <a:r>
              <a:rPr lang="en-US" sz="2700" b="1" dirty="0">
                <a:solidFill>
                  <a:srgbClr val="FFFFFF"/>
                </a:solidFill>
                <a:latin typeface="Times New Roman" panose="02020603050405020304" pitchFamily="18" charset="0"/>
              </a:rPr>
              <a:t> </a:t>
            </a:r>
            <a:r>
              <a:rPr lang="en-US" sz="2700" b="1" dirty="0" err="1">
                <a:solidFill>
                  <a:srgbClr val="FFFFFF"/>
                </a:solidFill>
                <a:latin typeface="Times New Roman" panose="02020603050405020304" pitchFamily="18" charset="0"/>
              </a:rPr>
              <a:t>đúng</a:t>
            </a:r>
            <a:r>
              <a:rPr lang="en-US" sz="2700" b="1" dirty="0">
                <a:solidFill>
                  <a:srgbClr val="FFFFFF"/>
                </a:solidFill>
                <a:latin typeface="Times New Roman" panose="02020603050405020304" pitchFamily="18" charset="0"/>
              </a:rPr>
              <a:t> </a:t>
            </a:r>
          </a:p>
          <a:p>
            <a:pPr algn="ctr"/>
            <a:r>
              <a:rPr lang="en-US" sz="2700" b="1" dirty="0" err="1">
                <a:solidFill>
                  <a:srgbClr val="FFFFFF"/>
                </a:solidFill>
                <a:latin typeface="Times New Roman" panose="02020603050405020304" pitchFamily="18" charset="0"/>
              </a:rPr>
              <a:t>các</a:t>
            </a:r>
            <a:r>
              <a:rPr lang="en-US" sz="2700" b="1">
                <a:solidFill>
                  <a:srgbClr val="FFFFFF"/>
                </a:solidFill>
                <a:latin typeface="Times New Roman" panose="02020603050405020304" pitchFamily="18" charset="0"/>
              </a:rPr>
              <a:t> câu</a:t>
            </a:r>
            <a:r>
              <a:rPr lang="en-US" sz="2700" b="1" dirty="0">
                <a:solidFill>
                  <a:srgbClr val="FFFFFF"/>
                </a:solidFill>
                <a:latin typeface="Times New Roman" panose="02020603050405020304" pitchFamily="18" charset="0"/>
              </a:rPr>
              <a:t> </a:t>
            </a:r>
            <a:r>
              <a:rPr lang="en-US" sz="2700" b="1" dirty="0" err="1">
                <a:solidFill>
                  <a:srgbClr val="FFFFFF"/>
                </a:solidFill>
                <a:latin typeface="Times New Roman" panose="02020603050405020304" pitchFamily="18" charset="0"/>
              </a:rPr>
              <a:t>hỏi</a:t>
            </a:r>
            <a:r>
              <a:rPr lang="en-US" sz="2700" b="1" dirty="0">
                <a:solidFill>
                  <a:srgbClr val="FFFFFF"/>
                </a:solidFill>
                <a:latin typeface="Times New Roman" panose="02020603050405020304" pitchFamily="18" charset="0"/>
              </a:rPr>
              <a:t> </a:t>
            </a:r>
            <a:r>
              <a:rPr lang="en-US" sz="2700" b="1" dirty="0" err="1">
                <a:solidFill>
                  <a:srgbClr val="FFFFFF"/>
                </a:solidFill>
                <a:latin typeface="Times New Roman" panose="02020603050405020304" pitchFamily="18" charset="0"/>
              </a:rPr>
              <a:t>và</a:t>
            </a:r>
            <a:r>
              <a:rPr lang="en-US" sz="2700" b="1" dirty="0">
                <a:solidFill>
                  <a:srgbClr val="FFFFFF"/>
                </a:solidFill>
                <a:latin typeface="Times New Roman" panose="02020603050405020304" pitchFamily="18" charset="0"/>
              </a:rPr>
              <a:t> </a:t>
            </a:r>
            <a:r>
              <a:rPr lang="en-US" sz="2700" b="1" dirty="0" err="1">
                <a:solidFill>
                  <a:srgbClr val="FFFFFF"/>
                </a:solidFill>
                <a:latin typeface="Times New Roman" panose="02020603050405020304" pitchFamily="18" charset="0"/>
              </a:rPr>
              <a:t>giúp</a:t>
            </a:r>
            <a:r>
              <a:rPr lang="en-US" sz="2700" b="1" dirty="0">
                <a:solidFill>
                  <a:srgbClr val="FFFFFF"/>
                </a:solidFill>
                <a:latin typeface="Times New Roman" panose="02020603050405020304" pitchFamily="18" charset="0"/>
              </a:rPr>
              <a:t> </a:t>
            </a:r>
            <a:r>
              <a:rPr lang="en-US" sz="2700" b="1" dirty="0" err="1">
                <a:solidFill>
                  <a:srgbClr val="FFFFFF"/>
                </a:solidFill>
                <a:latin typeface="Times New Roman" panose="02020603050405020304" pitchFamily="18" charset="0"/>
              </a:rPr>
              <a:t>các</a:t>
            </a:r>
            <a:r>
              <a:rPr lang="en-US" sz="2700" b="1" dirty="0">
                <a:solidFill>
                  <a:srgbClr val="FFFFFF"/>
                </a:solidFill>
                <a:latin typeface="Times New Roman" panose="02020603050405020304" pitchFamily="18" charset="0"/>
              </a:rPr>
              <a:t> </a:t>
            </a:r>
            <a:r>
              <a:rPr lang="en-US" sz="2700" b="1" dirty="0" err="1">
                <a:solidFill>
                  <a:srgbClr val="FFFFFF"/>
                </a:solidFill>
                <a:latin typeface="Times New Roman" panose="02020603050405020304" pitchFamily="18" charset="0"/>
              </a:rPr>
              <a:t>chú</a:t>
            </a:r>
            <a:r>
              <a:rPr lang="en-US" sz="2700" b="1" dirty="0">
                <a:solidFill>
                  <a:srgbClr val="FFFFFF"/>
                </a:solidFill>
                <a:latin typeface="Times New Roman" panose="02020603050405020304" pitchFamily="18" charset="0"/>
              </a:rPr>
              <a:t> </a:t>
            </a:r>
            <a:r>
              <a:rPr lang="en-US" sz="2700" b="1" dirty="0" err="1">
                <a:solidFill>
                  <a:srgbClr val="FFFFFF"/>
                </a:solidFill>
                <a:latin typeface="Times New Roman" panose="02020603050405020304" pitchFamily="18" charset="0"/>
              </a:rPr>
              <a:t>cún</a:t>
            </a:r>
            <a:r>
              <a:rPr lang="en-US" sz="2700" b="1" dirty="0">
                <a:solidFill>
                  <a:srgbClr val="FFFFFF"/>
                </a:solidFill>
                <a:latin typeface="Times New Roman" panose="02020603050405020304" pitchFamily="18" charset="0"/>
              </a:rPr>
              <a:t> </a:t>
            </a:r>
            <a:r>
              <a:rPr lang="en-US" sz="2700" b="1" dirty="0" err="1">
                <a:solidFill>
                  <a:srgbClr val="FFFFFF"/>
                </a:solidFill>
                <a:latin typeface="Times New Roman" panose="02020603050405020304" pitchFamily="18" charset="0"/>
              </a:rPr>
              <a:t>trốn</a:t>
            </a:r>
            <a:r>
              <a:rPr lang="en-US" sz="2700" b="1" dirty="0">
                <a:solidFill>
                  <a:srgbClr val="FFFFFF"/>
                </a:solidFill>
                <a:latin typeface="Times New Roman" panose="02020603050405020304" pitchFamily="18" charset="0"/>
              </a:rPr>
              <a:t> </a:t>
            </a:r>
            <a:r>
              <a:rPr lang="en-US" sz="2700" b="1" dirty="0" err="1">
                <a:solidFill>
                  <a:srgbClr val="FFFFFF"/>
                </a:solidFill>
                <a:latin typeface="Times New Roman" panose="02020603050405020304" pitchFamily="18" charset="0"/>
              </a:rPr>
              <a:t>thoát</a:t>
            </a:r>
            <a:r>
              <a:rPr lang="en-US" sz="2700" b="1" dirty="0">
                <a:solidFill>
                  <a:srgbClr val="FFFFFF"/>
                </a:solidFill>
                <a:latin typeface="Times New Roman" panose="02020603050405020304" pitchFamily="18" charset="0"/>
              </a:rPr>
              <a:t>.</a:t>
            </a:r>
          </a:p>
        </p:txBody>
      </p:sp>
      <p:pic>
        <p:nvPicPr>
          <p:cNvPr id="1026" name="Picture 2" descr="C:\Users\ADMIN\Desktop\Untitleda (2).png"/>
          <p:cNvPicPr>
            <a:picLocks noChangeAspect="1" noChangeArrowheads="1"/>
          </p:cNvPicPr>
          <p:nvPr/>
        </p:nvPicPr>
        <p:blipFill>
          <a:blip r:embed="rId23" cstate="print">
            <a:extLst>
              <a:ext uri="{BEBA8EAE-BF5A-486C-A8C5-ECC9F3942E4B}">
                <a14:imgProps xmlns:a14="http://schemas.microsoft.com/office/drawing/2010/main">
                  <a14:imgLayer r:embed="rId24">
                    <a14:imgEffect>
                      <a14:backgroundRemoval t="11707" b="100000" l="0" r="98922"/>
                    </a14:imgEffect>
                    <a14:imgEffect>
                      <a14:brightnessContrast bright="-20000" contrast="-20000"/>
                    </a14:imgEffect>
                  </a14:imgLayer>
                </a14:imgProps>
              </a:ext>
              <a:ext uri="{28A0092B-C50C-407E-A947-70E740481C1C}">
                <a14:useLocalDpi xmlns:a14="http://schemas.microsoft.com/office/drawing/2010/main" val="0"/>
              </a:ext>
            </a:extLst>
          </a:blip>
          <a:srcRect/>
          <a:stretch>
            <a:fillRect/>
          </a:stretch>
        </p:blipFill>
        <p:spPr bwMode="auto">
          <a:xfrm flipH="1">
            <a:off x="1600745" y="2789340"/>
            <a:ext cx="1779640" cy="1638048"/>
          </a:xfrm>
          <a:prstGeom prst="rect">
            <a:avLst/>
          </a:prstGeom>
          <a:noFill/>
          <a:extLst>
            <a:ext uri="{909E8E84-426E-40DD-AFC4-6F175D3DCCD1}">
              <a14:hiddenFill xmlns:a14="http://schemas.microsoft.com/office/drawing/2010/main">
                <a:solidFill>
                  <a:srgbClr val="FFFFFF"/>
                </a:solidFill>
              </a14:hiddenFill>
            </a:ext>
          </a:extLst>
        </p:spPr>
      </p:pic>
      <p:pic>
        <p:nvPicPr>
          <p:cNvPr id="18" name="Picture 13" descr="C:\Users\ADMIN\Desktop\Picture1 (2).png">
            <a:hlinkClick r:id="rId7" action="ppaction://hlinksldjump"/>
          </p:cNvPr>
          <p:cNvPicPr>
            <a:picLocks noChangeAspect="1" noChangeArrowheads="1"/>
          </p:cNvPicPr>
          <p:nvPr/>
        </p:nvPicPr>
        <p:blipFill>
          <a:blip r:embed="rId25" cstate="print">
            <a:extLst>
              <a:ext uri="{28A0092B-C50C-407E-A947-70E740481C1C}">
                <a14:useLocalDpi xmlns:a14="http://schemas.microsoft.com/office/drawing/2010/main" val="0"/>
              </a:ext>
            </a:extLst>
          </a:blip>
          <a:srcRect/>
          <a:stretch>
            <a:fillRect/>
          </a:stretch>
        </p:blipFill>
        <p:spPr bwMode="auto">
          <a:xfrm>
            <a:off x="2885103" y="4039344"/>
            <a:ext cx="1114769" cy="971600"/>
          </a:xfrm>
          <a:prstGeom prst="rect">
            <a:avLst/>
          </a:prstGeom>
          <a:noFill/>
          <a:extLst>
            <a:ext uri="{909E8E84-426E-40DD-AFC4-6F175D3DCCD1}">
              <a14:hiddenFill xmlns:a14="http://schemas.microsoft.com/office/drawing/2010/main">
                <a:solidFill>
                  <a:srgbClr val="FFFFFF"/>
                </a:solidFill>
              </a14:hiddenFill>
            </a:ext>
          </a:extLst>
        </p:spPr>
      </p:pic>
    </p:spTree>
    <p:custDataLst>
      <p:tags r:id="rId1"/>
    </p:custDataLst>
    <p:extLst>
      <p:ext uri="{BB962C8B-B14F-4D97-AF65-F5344CB8AC3E}">
        <p14:creationId xmlns:p14="http://schemas.microsoft.com/office/powerpoint/2010/main" val="16374443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6" presetClass="entr" presetSubtype="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down)">
                                      <p:cBhvr>
                                        <p:cTn id="7" dur="580">
                                          <p:stCondLst>
                                            <p:cond delay="0"/>
                                          </p:stCondLst>
                                        </p:cTn>
                                        <p:tgtEl>
                                          <p:spTgt spid="2"/>
                                        </p:tgtEl>
                                      </p:cBhvr>
                                    </p:animEffect>
                                    <p:anim calcmode="lin" valueType="num">
                                      <p:cBhvr>
                                        <p:cTn id="8" dur="1822" tmFilter="0,0; 0.14,0.36; 0.43,0.73; 0.71,0.91; 1.0,1.0">
                                          <p:stCondLst>
                                            <p:cond delay="0"/>
                                          </p:stCondLst>
                                        </p:cTn>
                                        <p:tgtEl>
                                          <p:spTgt spid="2"/>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2"/>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2"/>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2"/>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2"/>
                                        </p:tgtEl>
                                        <p:attrNameLst>
                                          <p:attrName>ppt_y</p:attrName>
                                        </p:attrNameLst>
                                      </p:cBhvr>
                                      <p:tavLst>
                                        <p:tav tm="0" fmla="#ppt_y-sin(pi*$)/81">
                                          <p:val>
                                            <p:fltVal val="0"/>
                                          </p:val>
                                        </p:tav>
                                        <p:tav tm="100000">
                                          <p:val>
                                            <p:fltVal val="1"/>
                                          </p:val>
                                        </p:tav>
                                      </p:tavLst>
                                    </p:anim>
                                    <p:animScale>
                                      <p:cBhvr>
                                        <p:cTn id="13" dur="26">
                                          <p:stCondLst>
                                            <p:cond delay="650"/>
                                          </p:stCondLst>
                                        </p:cTn>
                                        <p:tgtEl>
                                          <p:spTgt spid="2"/>
                                        </p:tgtEl>
                                      </p:cBhvr>
                                      <p:to x="100000" y="60000"/>
                                    </p:animScale>
                                    <p:animScale>
                                      <p:cBhvr>
                                        <p:cTn id="14" dur="166" decel="50000">
                                          <p:stCondLst>
                                            <p:cond delay="676"/>
                                          </p:stCondLst>
                                        </p:cTn>
                                        <p:tgtEl>
                                          <p:spTgt spid="2"/>
                                        </p:tgtEl>
                                      </p:cBhvr>
                                      <p:to x="100000" y="100000"/>
                                    </p:animScale>
                                    <p:animScale>
                                      <p:cBhvr>
                                        <p:cTn id="15" dur="26">
                                          <p:stCondLst>
                                            <p:cond delay="1312"/>
                                          </p:stCondLst>
                                        </p:cTn>
                                        <p:tgtEl>
                                          <p:spTgt spid="2"/>
                                        </p:tgtEl>
                                      </p:cBhvr>
                                      <p:to x="100000" y="80000"/>
                                    </p:animScale>
                                    <p:animScale>
                                      <p:cBhvr>
                                        <p:cTn id="16" dur="166" decel="50000">
                                          <p:stCondLst>
                                            <p:cond delay="1338"/>
                                          </p:stCondLst>
                                        </p:cTn>
                                        <p:tgtEl>
                                          <p:spTgt spid="2"/>
                                        </p:tgtEl>
                                      </p:cBhvr>
                                      <p:to x="100000" y="100000"/>
                                    </p:animScale>
                                    <p:animScale>
                                      <p:cBhvr>
                                        <p:cTn id="17" dur="26">
                                          <p:stCondLst>
                                            <p:cond delay="1642"/>
                                          </p:stCondLst>
                                        </p:cTn>
                                        <p:tgtEl>
                                          <p:spTgt spid="2"/>
                                        </p:tgtEl>
                                      </p:cBhvr>
                                      <p:to x="100000" y="90000"/>
                                    </p:animScale>
                                    <p:animScale>
                                      <p:cBhvr>
                                        <p:cTn id="18" dur="166" decel="50000">
                                          <p:stCondLst>
                                            <p:cond delay="1668"/>
                                          </p:stCondLst>
                                        </p:cTn>
                                        <p:tgtEl>
                                          <p:spTgt spid="2"/>
                                        </p:tgtEl>
                                      </p:cBhvr>
                                      <p:to x="100000" y="100000"/>
                                    </p:animScale>
                                    <p:animScale>
                                      <p:cBhvr>
                                        <p:cTn id="19" dur="26">
                                          <p:stCondLst>
                                            <p:cond delay="1808"/>
                                          </p:stCondLst>
                                        </p:cTn>
                                        <p:tgtEl>
                                          <p:spTgt spid="2"/>
                                        </p:tgtEl>
                                      </p:cBhvr>
                                      <p:to x="100000" y="95000"/>
                                    </p:animScale>
                                    <p:animScale>
                                      <p:cBhvr>
                                        <p:cTn id="20" dur="166" decel="50000">
                                          <p:stCondLst>
                                            <p:cond delay="1834"/>
                                          </p:stCondLst>
                                        </p:cTn>
                                        <p:tgtEl>
                                          <p:spTgt spid="2"/>
                                        </p:tgtEl>
                                      </p:cBhvr>
                                      <p:to x="100000" y="100000"/>
                                    </p:animScale>
                                  </p:childTnLst>
                                </p:cTn>
                              </p:par>
                              <p:par>
                                <p:cTn id="21" presetID="26" presetClass="entr" presetSubtype="0" fill="hold" nodeType="withEffect">
                                  <p:stCondLst>
                                    <p:cond delay="0"/>
                                  </p:stCondLst>
                                  <p:childTnLst>
                                    <p:set>
                                      <p:cBhvr>
                                        <p:cTn id="22" dur="1" fill="hold">
                                          <p:stCondLst>
                                            <p:cond delay="0"/>
                                          </p:stCondLst>
                                        </p:cTn>
                                        <p:tgtEl>
                                          <p:spTgt spid="3074"/>
                                        </p:tgtEl>
                                        <p:attrNameLst>
                                          <p:attrName>style.visibility</p:attrName>
                                        </p:attrNameLst>
                                      </p:cBhvr>
                                      <p:to>
                                        <p:strVal val="visible"/>
                                      </p:to>
                                    </p:set>
                                    <p:animEffect transition="in" filter="wipe(down)">
                                      <p:cBhvr>
                                        <p:cTn id="23" dur="580">
                                          <p:stCondLst>
                                            <p:cond delay="0"/>
                                          </p:stCondLst>
                                        </p:cTn>
                                        <p:tgtEl>
                                          <p:spTgt spid="3074"/>
                                        </p:tgtEl>
                                      </p:cBhvr>
                                    </p:animEffect>
                                    <p:anim calcmode="lin" valueType="num">
                                      <p:cBhvr>
                                        <p:cTn id="24" dur="1822" tmFilter="0,0; 0.14,0.36; 0.43,0.73; 0.71,0.91; 1.0,1.0">
                                          <p:stCondLst>
                                            <p:cond delay="0"/>
                                          </p:stCondLst>
                                        </p:cTn>
                                        <p:tgtEl>
                                          <p:spTgt spid="3074"/>
                                        </p:tgtEl>
                                        <p:attrNameLst>
                                          <p:attrName>ppt_x</p:attrName>
                                        </p:attrNameLst>
                                      </p:cBhvr>
                                      <p:tavLst>
                                        <p:tav tm="0">
                                          <p:val>
                                            <p:strVal val="#ppt_x-0.25"/>
                                          </p:val>
                                        </p:tav>
                                        <p:tav tm="100000">
                                          <p:val>
                                            <p:strVal val="#ppt_x"/>
                                          </p:val>
                                        </p:tav>
                                      </p:tavLst>
                                    </p:anim>
                                    <p:anim calcmode="lin" valueType="num">
                                      <p:cBhvr>
                                        <p:cTn id="25" dur="664" tmFilter="0.0,0.0; 0.25,0.07; 0.50,0.2; 0.75,0.467; 1.0,1.0">
                                          <p:stCondLst>
                                            <p:cond delay="0"/>
                                          </p:stCondLst>
                                        </p:cTn>
                                        <p:tgtEl>
                                          <p:spTgt spid="3074"/>
                                        </p:tgtEl>
                                        <p:attrNameLst>
                                          <p:attrName>ppt_y</p:attrName>
                                        </p:attrNameLst>
                                      </p:cBhvr>
                                      <p:tavLst>
                                        <p:tav tm="0" fmla="#ppt_y-sin(pi*$)/3">
                                          <p:val>
                                            <p:fltVal val="0.5"/>
                                          </p:val>
                                        </p:tav>
                                        <p:tav tm="100000">
                                          <p:val>
                                            <p:fltVal val="1"/>
                                          </p:val>
                                        </p:tav>
                                      </p:tavLst>
                                    </p:anim>
                                    <p:anim calcmode="lin" valueType="num">
                                      <p:cBhvr>
                                        <p:cTn id="26" dur="664" tmFilter="0, 0; 0.125,0.2665; 0.25,0.4; 0.375,0.465; 0.5,0.5;  0.625,0.535; 0.75,0.6; 0.875,0.7335; 1,1">
                                          <p:stCondLst>
                                            <p:cond delay="664"/>
                                          </p:stCondLst>
                                        </p:cTn>
                                        <p:tgtEl>
                                          <p:spTgt spid="3074"/>
                                        </p:tgtEl>
                                        <p:attrNameLst>
                                          <p:attrName>ppt_y</p:attrName>
                                        </p:attrNameLst>
                                      </p:cBhvr>
                                      <p:tavLst>
                                        <p:tav tm="0" fmla="#ppt_y-sin(pi*$)/9">
                                          <p:val>
                                            <p:fltVal val="0"/>
                                          </p:val>
                                        </p:tav>
                                        <p:tav tm="100000">
                                          <p:val>
                                            <p:fltVal val="1"/>
                                          </p:val>
                                        </p:tav>
                                      </p:tavLst>
                                    </p:anim>
                                    <p:anim calcmode="lin" valueType="num">
                                      <p:cBhvr>
                                        <p:cTn id="27" dur="332" tmFilter="0, 0; 0.125,0.2665; 0.25,0.4; 0.375,0.465; 0.5,0.5;  0.625,0.535; 0.75,0.6; 0.875,0.7335; 1,1">
                                          <p:stCondLst>
                                            <p:cond delay="1324"/>
                                          </p:stCondLst>
                                        </p:cTn>
                                        <p:tgtEl>
                                          <p:spTgt spid="3074"/>
                                        </p:tgtEl>
                                        <p:attrNameLst>
                                          <p:attrName>ppt_y</p:attrName>
                                        </p:attrNameLst>
                                      </p:cBhvr>
                                      <p:tavLst>
                                        <p:tav tm="0" fmla="#ppt_y-sin(pi*$)/27">
                                          <p:val>
                                            <p:fltVal val="0"/>
                                          </p:val>
                                        </p:tav>
                                        <p:tav tm="100000">
                                          <p:val>
                                            <p:fltVal val="1"/>
                                          </p:val>
                                        </p:tav>
                                      </p:tavLst>
                                    </p:anim>
                                    <p:anim calcmode="lin" valueType="num">
                                      <p:cBhvr>
                                        <p:cTn id="28" dur="164" tmFilter="0, 0; 0.125,0.2665; 0.25,0.4; 0.375,0.465; 0.5,0.5;  0.625,0.535; 0.75,0.6; 0.875,0.7335; 1,1">
                                          <p:stCondLst>
                                            <p:cond delay="1656"/>
                                          </p:stCondLst>
                                        </p:cTn>
                                        <p:tgtEl>
                                          <p:spTgt spid="3074"/>
                                        </p:tgtEl>
                                        <p:attrNameLst>
                                          <p:attrName>ppt_y</p:attrName>
                                        </p:attrNameLst>
                                      </p:cBhvr>
                                      <p:tavLst>
                                        <p:tav tm="0" fmla="#ppt_y-sin(pi*$)/81">
                                          <p:val>
                                            <p:fltVal val="0"/>
                                          </p:val>
                                        </p:tav>
                                        <p:tav tm="100000">
                                          <p:val>
                                            <p:fltVal val="1"/>
                                          </p:val>
                                        </p:tav>
                                      </p:tavLst>
                                    </p:anim>
                                    <p:animScale>
                                      <p:cBhvr>
                                        <p:cTn id="29" dur="26">
                                          <p:stCondLst>
                                            <p:cond delay="650"/>
                                          </p:stCondLst>
                                        </p:cTn>
                                        <p:tgtEl>
                                          <p:spTgt spid="3074"/>
                                        </p:tgtEl>
                                      </p:cBhvr>
                                      <p:to x="100000" y="60000"/>
                                    </p:animScale>
                                    <p:animScale>
                                      <p:cBhvr>
                                        <p:cTn id="30" dur="166" decel="50000">
                                          <p:stCondLst>
                                            <p:cond delay="676"/>
                                          </p:stCondLst>
                                        </p:cTn>
                                        <p:tgtEl>
                                          <p:spTgt spid="3074"/>
                                        </p:tgtEl>
                                      </p:cBhvr>
                                      <p:to x="100000" y="100000"/>
                                    </p:animScale>
                                    <p:animScale>
                                      <p:cBhvr>
                                        <p:cTn id="31" dur="26">
                                          <p:stCondLst>
                                            <p:cond delay="1312"/>
                                          </p:stCondLst>
                                        </p:cTn>
                                        <p:tgtEl>
                                          <p:spTgt spid="3074"/>
                                        </p:tgtEl>
                                      </p:cBhvr>
                                      <p:to x="100000" y="80000"/>
                                    </p:animScale>
                                    <p:animScale>
                                      <p:cBhvr>
                                        <p:cTn id="32" dur="166" decel="50000">
                                          <p:stCondLst>
                                            <p:cond delay="1338"/>
                                          </p:stCondLst>
                                        </p:cTn>
                                        <p:tgtEl>
                                          <p:spTgt spid="3074"/>
                                        </p:tgtEl>
                                      </p:cBhvr>
                                      <p:to x="100000" y="100000"/>
                                    </p:animScale>
                                    <p:animScale>
                                      <p:cBhvr>
                                        <p:cTn id="33" dur="26">
                                          <p:stCondLst>
                                            <p:cond delay="1642"/>
                                          </p:stCondLst>
                                        </p:cTn>
                                        <p:tgtEl>
                                          <p:spTgt spid="3074"/>
                                        </p:tgtEl>
                                      </p:cBhvr>
                                      <p:to x="100000" y="90000"/>
                                    </p:animScale>
                                    <p:animScale>
                                      <p:cBhvr>
                                        <p:cTn id="34" dur="166" decel="50000">
                                          <p:stCondLst>
                                            <p:cond delay="1668"/>
                                          </p:stCondLst>
                                        </p:cTn>
                                        <p:tgtEl>
                                          <p:spTgt spid="3074"/>
                                        </p:tgtEl>
                                      </p:cBhvr>
                                      <p:to x="100000" y="100000"/>
                                    </p:animScale>
                                    <p:animScale>
                                      <p:cBhvr>
                                        <p:cTn id="35" dur="26">
                                          <p:stCondLst>
                                            <p:cond delay="1808"/>
                                          </p:stCondLst>
                                        </p:cTn>
                                        <p:tgtEl>
                                          <p:spTgt spid="3074"/>
                                        </p:tgtEl>
                                      </p:cBhvr>
                                      <p:to x="100000" y="95000"/>
                                    </p:animScale>
                                    <p:animScale>
                                      <p:cBhvr>
                                        <p:cTn id="36" dur="166" decel="50000">
                                          <p:stCondLst>
                                            <p:cond delay="1834"/>
                                          </p:stCondLst>
                                        </p:cTn>
                                        <p:tgtEl>
                                          <p:spTgt spid="3074"/>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C:\Users\ADMIN\Desktop\Dan cho chay tron\PoolnoFog.jp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912813" y="794"/>
            <a:ext cx="10058400" cy="5238750"/>
          </a:xfrm>
          <a:prstGeom prst="rect">
            <a:avLst/>
          </a:prstGeom>
          <a:noFill/>
          <a:extLst>
            <a:ext uri="{909E8E84-426E-40DD-AFC4-6F175D3DCCD1}">
              <a14:hiddenFill xmlns:a14="http://schemas.microsoft.com/office/drawing/2010/main">
                <a:solidFill>
                  <a:srgbClr val="FFFFFF"/>
                </a:solidFill>
              </a14:hiddenFill>
            </a:ext>
          </a:extLst>
        </p:spPr>
      </p:pic>
      <p:pic>
        <p:nvPicPr>
          <p:cNvPr id="1030" name="Picture 6" descr="Kết quả hình ảnh cho American Eskimo cartoon"/>
          <p:cNvPicPr>
            <a:picLocks noChangeAspect="1" noChangeArrowheads="1"/>
          </p:cNvPicPr>
          <p:nvPr/>
        </p:nvPicPr>
        <p:blipFill>
          <a:blip r:embed="rId4">
            <a:extLst>
              <a:ext uri="{BEBA8EAE-BF5A-486C-A8C5-ECC9F3942E4B}">
                <a14:imgProps xmlns:a14="http://schemas.microsoft.com/office/drawing/2010/main">
                  <a14:imgLayer r:embed="rId5">
                    <a14:imgEffect>
                      <a14:backgroundRemoval t="0" b="100000" l="0" r="100000">
                        <a14:foregroundMark x1="16304" y1="13218" x2="25543" y2="65517"/>
                        <a14:foregroundMark x1="12500" y1="24713" x2="11413" y2="66667"/>
                        <a14:foregroundMark x1="19022" y1="13793" x2="44022" y2="58621"/>
                        <a14:foregroundMark x1="29348" y1="24138" x2="79891" y2="59770"/>
                        <a14:foregroundMark x1="79348" y1="15517" x2="38587" y2="72989"/>
                        <a14:foregroundMark x1="38043" y1="55172" x2="38043" y2="91954"/>
                        <a14:foregroundMark x1="20109" y1="73563" x2="20652" y2="92529"/>
                        <a14:foregroundMark x1="8696" y1="23563" x2="7065" y2="34483"/>
                        <a14:foregroundMark x1="22283" y1="12644" x2="49457" y2="28161"/>
                        <a14:foregroundMark x1="71739" y1="14368" x2="84239" y2="64943"/>
                        <a14:foregroundMark x1="73370" y1="56897" x2="39674" y2="71839"/>
                        <a14:foregroundMark x1="67935" y1="63218" x2="70652" y2="90230"/>
                        <a14:foregroundMark x1="79891" y1="63793" x2="92391" y2="85632"/>
                        <a14:foregroundMark x1="80978" y1="15517" x2="91848" y2="64943"/>
                        <a14:foregroundMark x1="86957" y1="19540" x2="91304" y2="35057"/>
                        <a14:foregroundMark x1="9783" y1="16092" x2="6522" y2="28736"/>
                        <a14:foregroundMark x1="3804" y1="50575" x2="2717" y2="59195"/>
                        <a14:foregroundMark x1="3804" y1="58046" x2="4891" y2="65517"/>
                        <a14:foregroundMark x1="19565" y1="86782" x2="15761" y2="94253"/>
                        <a14:foregroundMark x1="37500" y1="87356" x2="29348" y2="94253"/>
                        <a14:foregroundMark x1="28261" y1="94828" x2="40217" y2="95977"/>
                        <a14:foregroundMark x1="50000" y1="71839" x2="41848" y2="92529"/>
                        <a14:foregroundMark x1="18478" y1="70115" x2="19022" y2="86782"/>
                        <a14:foregroundMark x1="19022" y1="89655" x2="13587" y2="94253"/>
                        <a14:foregroundMark x1="35870" y1="73563" x2="27174" y2="87931"/>
                        <a14:foregroundMark x1="70109" y1="62069" x2="49457" y2="79885"/>
                        <a14:foregroundMark x1="70109" y1="85632" x2="63587" y2="91379"/>
                        <a14:foregroundMark x1="80978" y1="67241" x2="75543" y2="88506"/>
                        <a14:foregroundMark x1="82609" y1="72989" x2="80978" y2="79885"/>
                        <a14:foregroundMark x1="86957" y1="77011" x2="90217" y2="86782"/>
                        <a14:foregroundMark x1="84239" y1="94253" x2="97283" y2="93678"/>
                        <a14:foregroundMark x1="93478" y1="45977" x2="97826" y2="63218"/>
                        <a14:foregroundMark x1="97283" y1="65517" x2="94022" y2="77011"/>
                        <a14:foregroundMark x1="67935" y1="7471" x2="58696" y2="14943"/>
                        <a14:foregroundMark x1="35326" y1="11494" x2="48370" y2="25287"/>
                        <a14:foregroundMark x1="15761" y1="6897" x2="21739" y2="6897"/>
                        <a14:foregroundMark x1="85870" y1="12644" x2="89674" y2="18966"/>
                      </a14:backgroundRemoval>
                    </a14:imgEffect>
                    <a14:imgEffect>
                      <a14:brightnessContrast bright="-20000" contrast="40000"/>
                    </a14:imgEffect>
                  </a14:imgLayer>
                </a14:imgProps>
              </a:ext>
              <a:ext uri="{28A0092B-C50C-407E-A947-70E740481C1C}">
                <a14:useLocalDpi xmlns:a14="http://schemas.microsoft.com/office/drawing/2010/main" val="0"/>
              </a:ext>
            </a:extLst>
          </a:blip>
          <a:srcRect/>
          <a:stretch>
            <a:fillRect/>
          </a:stretch>
        </p:blipFill>
        <p:spPr bwMode="auto">
          <a:xfrm flipH="1">
            <a:off x="5266824" y="472589"/>
            <a:ext cx="754565" cy="728357"/>
          </a:xfrm>
          <a:prstGeom prst="rect">
            <a:avLst/>
          </a:prstGeom>
          <a:noFill/>
          <a:extLst>
            <a:ext uri="{909E8E84-426E-40DD-AFC4-6F175D3DCCD1}">
              <a14:hiddenFill xmlns:a14="http://schemas.microsoft.com/office/drawing/2010/main">
                <a:solidFill>
                  <a:srgbClr val="FFFFFF"/>
                </a:solidFill>
              </a14:hiddenFill>
            </a:ext>
          </a:extLst>
        </p:spPr>
      </p:pic>
      <p:pic>
        <p:nvPicPr>
          <p:cNvPr id="1032" name="Picture 8" descr="Hình ảnh có liên quan"/>
          <p:cNvPicPr>
            <a:picLocks noChangeAspect="1" noChangeArrowheads="1"/>
          </p:cNvPicPr>
          <p:nvPr/>
        </p:nvPicPr>
        <p:blipFill>
          <a:blip r:embed="rId6">
            <a:extLst>
              <a:ext uri="{BEBA8EAE-BF5A-486C-A8C5-ECC9F3942E4B}">
                <a14:imgProps xmlns:a14="http://schemas.microsoft.com/office/drawing/2010/main">
                  <a14:imgLayer r:embed="rId7">
                    <a14:imgEffect>
                      <a14:backgroundRemoval t="0" b="100000" l="0" r="100000">
                        <a14:foregroundMark x1="9362" y1="7489" x2="28936" y2="61674"/>
                        <a14:foregroundMark x1="24255" y1="5286" x2="25106" y2="19824"/>
                        <a14:foregroundMark x1="11489" y1="27753" x2="8085" y2="33921"/>
                        <a14:foregroundMark x1="32340" y1="55947" x2="29362" y2="87225"/>
                        <a14:foregroundMark x1="68085" y1="55507" x2="83404" y2="85463"/>
                        <a14:foregroundMark x1="95745" y1="63877" x2="83404" y2="70925"/>
                      </a14:backgroundRemoval>
                    </a14:imgEffect>
                    <a14:imgEffect>
                      <a14:brightnessContrast bright="-20000"/>
                    </a14:imgEffect>
                  </a14:imgLayer>
                </a14:imgProps>
              </a:ext>
              <a:ext uri="{28A0092B-C50C-407E-A947-70E740481C1C}">
                <a14:useLocalDpi xmlns:a14="http://schemas.microsoft.com/office/drawing/2010/main" val="0"/>
              </a:ext>
            </a:extLst>
          </a:blip>
          <a:srcRect/>
          <a:stretch>
            <a:fillRect/>
          </a:stretch>
        </p:blipFill>
        <p:spPr bwMode="auto">
          <a:xfrm flipH="1">
            <a:off x="4802187" y="3258346"/>
            <a:ext cx="1143000" cy="1218763"/>
          </a:xfrm>
          <a:prstGeom prst="rect">
            <a:avLst/>
          </a:prstGeom>
          <a:noFill/>
          <a:extLst>
            <a:ext uri="{909E8E84-426E-40DD-AFC4-6F175D3DCCD1}">
              <a14:hiddenFill xmlns:a14="http://schemas.microsoft.com/office/drawing/2010/main">
                <a:solidFill>
                  <a:srgbClr val="FFFFFF"/>
                </a:solidFill>
              </a14:hiddenFill>
            </a:ext>
          </a:extLst>
        </p:spPr>
      </p:pic>
      <p:pic>
        <p:nvPicPr>
          <p:cNvPr id="12" name="Picture 13" descr="C:\Users\ADMIN\Desktop\Picture1 (2).png">
            <a:hlinkClick r:id="rId8" action="ppaction://hlinksldjump"/>
          </p:cNvPr>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4790348" y="3105944"/>
            <a:ext cx="1459641" cy="1272180"/>
          </a:xfrm>
          <a:prstGeom prst="rect">
            <a:avLst/>
          </a:prstGeom>
          <a:noFill/>
          <a:extLst>
            <a:ext uri="{909E8E84-426E-40DD-AFC4-6F175D3DCCD1}">
              <a14:hiddenFill xmlns:a14="http://schemas.microsoft.com/office/drawing/2010/main">
                <a:solidFill>
                  <a:srgbClr val="FFFFFF"/>
                </a:solidFill>
              </a14:hiddenFill>
            </a:ext>
          </a:extLst>
        </p:spPr>
      </p:pic>
      <p:pic>
        <p:nvPicPr>
          <p:cNvPr id="13" name="Picture 11" descr="C:\Users\ADMIN\Desktop\Dan cho chay tron\318767-1G20FT61680 (2).jpg"/>
          <p:cNvPicPr>
            <a:picLocks noChangeAspect="1" noChangeArrowheads="1"/>
          </p:cNvPicPr>
          <p:nvPr/>
        </p:nvPicPr>
        <p:blipFill>
          <a:blip r:embed="rId10" cstate="print">
            <a:extLst>
              <a:ext uri="{BEBA8EAE-BF5A-486C-A8C5-ECC9F3942E4B}">
                <a14:imgProps xmlns:a14="http://schemas.microsoft.com/office/drawing/2010/main">
                  <a14:imgLayer r:embed="rId11">
                    <a14:imgEffect>
                      <a14:backgroundRemoval t="0" b="100000" l="0" r="97856">
                        <a14:foregroundMark x1="12865" y1="6301" x2="38791" y2="41096"/>
                        <a14:foregroundMark x1="27875" y1="10685" x2="26901" y2="18630"/>
                        <a14:foregroundMark x1="18324" y1="7671" x2="21053" y2="13151"/>
                      </a14:backgroundRemoval>
                    </a14:imgEffect>
                    <a14:imgEffect>
                      <a14:brightnessContrast bright="-20000"/>
                    </a14:imgEffect>
                  </a14:imgLayer>
                </a14:imgProps>
              </a:ext>
              <a:ext uri="{28A0092B-C50C-407E-A947-70E740481C1C}">
                <a14:useLocalDpi xmlns:a14="http://schemas.microsoft.com/office/drawing/2010/main" val="0"/>
              </a:ext>
            </a:extLst>
          </a:blip>
          <a:srcRect/>
          <a:stretch>
            <a:fillRect/>
          </a:stretch>
        </p:blipFill>
        <p:spPr bwMode="auto">
          <a:xfrm flipH="1">
            <a:off x="1462358" y="4004953"/>
            <a:ext cx="1587231" cy="1005993"/>
          </a:xfrm>
          <a:prstGeom prst="rect">
            <a:avLst/>
          </a:prstGeom>
          <a:noFill/>
          <a:extLst>
            <a:ext uri="{909E8E84-426E-40DD-AFC4-6F175D3DCCD1}">
              <a14:hiddenFill xmlns:a14="http://schemas.microsoft.com/office/drawing/2010/main">
                <a:solidFill>
                  <a:srgbClr val="FFFFFF"/>
                </a:solidFill>
              </a14:hiddenFill>
            </a:ext>
          </a:extLst>
        </p:spPr>
      </p:pic>
      <p:pic>
        <p:nvPicPr>
          <p:cNvPr id="14" name="Picture 13" descr="C:\Users\ADMIN\Desktop\Picture1 (2).png">
            <a:hlinkClick r:id="rId8" action="ppaction://hlinksldjump"/>
          </p:cNvPr>
          <p:cNvPicPr>
            <a:picLocks noChangeAspect="1" noChangeArrowheads="1"/>
          </p:cNvPicPr>
          <p:nvPr/>
        </p:nvPicPr>
        <p:blipFill>
          <a:blip r:embed="rId12" cstate="print">
            <a:extLst>
              <a:ext uri="{28A0092B-C50C-407E-A947-70E740481C1C}">
                <a14:useLocalDpi xmlns:a14="http://schemas.microsoft.com/office/drawing/2010/main" val="0"/>
              </a:ext>
            </a:extLst>
          </a:blip>
          <a:srcRect/>
          <a:stretch>
            <a:fillRect/>
          </a:stretch>
        </p:blipFill>
        <p:spPr bwMode="auto">
          <a:xfrm>
            <a:off x="1535597" y="3715544"/>
            <a:ext cx="1590190" cy="1272180"/>
          </a:xfrm>
          <a:prstGeom prst="rect">
            <a:avLst/>
          </a:prstGeom>
          <a:noFill/>
          <a:extLst>
            <a:ext uri="{909E8E84-426E-40DD-AFC4-6F175D3DCCD1}">
              <a14:hiddenFill xmlns:a14="http://schemas.microsoft.com/office/drawing/2010/main">
                <a:solidFill>
                  <a:srgbClr val="FFFFFF"/>
                </a:solidFill>
              </a14:hiddenFill>
            </a:ext>
          </a:extLst>
        </p:spPr>
      </p:pic>
      <p:pic>
        <p:nvPicPr>
          <p:cNvPr id="16" name="Picture 13" descr="C:\Users\ADMIN\Desktop\Picture1 (2).png">
            <a:hlinkClick r:id="rId13" action="ppaction://hlinksldjump"/>
          </p:cNvPr>
          <p:cNvPicPr>
            <a:picLocks noChangeAspect="1" noChangeArrowheads="1"/>
          </p:cNvPicPr>
          <p:nvPr/>
        </p:nvPicPr>
        <p:blipFill>
          <a:blip r:embed="rId14" cstate="print">
            <a:extLst>
              <a:ext uri="{28A0092B-C50C-407E-A947-70E740481C1C}">
                <a14:useLocalDpi xmlns:a14="http://schemas.microsoft.com/office/drawing/2010/main" val="0"/>
              </a:ext>
            </a:extLst>
          </a:blip>
          <a:srcRect/>
          <a:stretch>
            <a:fillRect/>
          </a:stretch>
        </p:blipFill>
        <p:spPr bwMode="auto">
          <a:xfrm>
            <a:off x="4909355" y="228082"/>
            <a:ext cx="1264432" cy="1102042"/>
          </a:xfrm>
          <a:prstGeom prst="rect">
            <a:avLst/>
          </a:prstGeom>
          <a:noFill/>
          <a:extLst>
            <a:ext uri="{909E8E84-426E-40DD-AFC4-6F175D3DCCD1}">
              <a14:hiddenFill xmlns:a14="http://schemas.microsoft.com/office/drawing/2010/main">
                <a:solidFill>
                  <a:srgbClr val="FFFFFF"/>
                </a:solidFill>
              </a14:hiddenFill>
            </a:ext>
          </a:extLst>
        </p:spPr>
      </p:pic>
      <p:pic>
        <p:nvPicPr>
          <p:cNvPr id="17" name="Picture 12" descr="C:\Users\ADMIN\Desktop\Dan cho chay tron\318767-1G20FT61680 (3).jpg"/>
          <p:cNvPicPr>
            <a:picLocks noChangeAspect="1" noChangeArrowheads="1"/>
          </p:cNvPicPr>
          <p:nvPr/>
        </p:nvPicPr>
        <p:blipFill>
          <a:blip r:embed="rId15" cstate="print">
            <a:extLst>
              <a:ext uri="{BEBA8EAE-BF5A-486C-A8C5-ECC9F3942E4B}">
                <a14:imgProps xmlns:a14="http://schemas.microsoft.com/office/drawing/2010/main">
                  <a14:imgLayer r:embed="rId16">
                    <a14:imgEffect>
                      <a14:backgroundRemoval t="1950" b="100000" l="4762" r="96742"/>
                    </a14:imgEffect>
                    <a14:imgEffect>
                      <a14:brightnessContrast bright="-20000"/>
                    </a14:imgEffect>
                  </a14:imgLayer>
                </a14:imgProps>
              </a:ext>
              <a:ext uri="{28A0092B-C50C-407E-A947-70E740481C1C}">
                <a14:useLocalDpi xmlns:a14="http://schemas.microsoft.com/office/drawing/2010/main" val="0"/>
              </a:ext>
            </a:extLst>
          </a:blip>
          <a:srcRect/>
          <a:stretch>
            <a:fillRect/>
          </a:stretch>
        </p:blipFill>
        <p:spPr bwMode="auto">
          <a:xfrm flipH="1">
            <a:off x="2363789" y="228082"/>
            <a:ext cx="1223963" cy="1060920"/>
          </a:xfrm>
          <a:prstGeom prst="rect">
            <a:avLst/>
          </a:prstGeom>
          <a:noFill/>
          <a:extLst>
            <a:ext uri="{909E8E84-426E-40DD-AFC4-6F175D3DCCD1}">
              <a14:hiddenFill xmlns:a14="http://schemas.microsoft.com/office/drawing/2010/main">
                <a:solidFill>
                  <a:srgbClr val="FFFFFF"/>
                </a:solidFill>
              </a14:hiddenFill>
            </a:ext>
          </a:extLst>
        </p:spPr>
      </p:pic>
      <p:pic>
        <p:nvPicPr>
          <p:cNvPr id="18" name="Picture 13" descr="C:\Users\ADMIN\Desktop\Picture1 (2).png">
            <a:hlinkClick r:id="rId17" action="ppaction://hlinksldjump"/>
          </p:cNvPr>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2199548" y="81164"/>
            <a:ext cx="1459641" cy="1272180"/>
          </a:xfrm>
          <a:prstGeom prst="rect">
            <a:avLst/>
          </a:prstGeom>
          <a:noFill/>
          <a:extLst>
            <a:ext uri="{909E8E84-426E-40DD-AFC4-6F175D3DCCD1}">
              <a14:hiddenFill xmlns:a14="http://schemas.microsoft.com/office/drawing/2010/main">
                <a:solidFill>
                  <a:srgbClr val="FFFFFF"/>
                </a:solidFill>
              </a14:hiddenFill>
            </a:ext>
          </a:extLst>
        </p:spPr>
      </p:pic>
      <p:pic>
        <p:nvPicPr>
          <p:cNvPr id="20" name="Picture 10" descr="C:\Users\ADMIN\Desktop\Dan cho chay tron\318767-1G20FT61680 (4).jpg"/>
          <p:cNvPicPr>
            <a:picLocks noChangeAspect="1" noChangeArrowheads="1"/>
          </p:cNvPicPr>
          <p:nvPr/>
        </p:nvPicPr>
        <p:blipFill>
          <a:blip r:embed="rId18" cstate="print">
            <a:extLst>
              <a:ext uri="{BEBA8EAE-BF5A-486C-A8C5-ECC9F3942E4B}">
                <a14:imgProps xmlns:a14="http://schemas.microsoft.com/office/drawing/2010/main">
                  <a14:imgLayer r:embed="rId19">
                    <a14:imgEffect>
                      <a14:backgroundRemoval t="3152" b="100000" l="2000" r="98857"/>
                    </a14:imgEffect>
                    <a14:imgEffect>
                      <a14:brightnessContrast bright="-20000"/>
                    </a14:imgEffect>
                  </a14:imgLayer>
                </a14:imgProps>
              </a:ext>
              <a:ext uri="{28A0092B-C50C-407E-A947-70E740481C1C}">
                <a14:useLocalDpi xmlns:a14="http://schemas.microsoft.com/office/drawing/2010/main" val="0"/>
              </a:ext>
            </a:extLst>
          </a:blip>
          <a:srcRect/>
          <a:stretch>
            <a:fillRect/>
          </a:stretch>
        </p:blipFill>
        <p:spPr bwMode="auto">
          <a:xfrm flipH="1">
            <a:off x="5203870" y="1403280"/>
            <a:ext cx="769557" cy="802180"/>
          </a:xfrm>
          <a:prstGeom prst="rect">
            <a:avLst/>
          </a:prstGeom>
          <a:noFill/>
          <a:extLst>
            <a:ext uri="{909E8E84-426E-40DD-AFC4-6F175D3DCCD1}">
              <a14:hiddenFill xmlns:a14="http://schemas.microsoft.com/office/drawing/2010/main">
                <a:solidFill>
                  <a:srgbClr val="FFFFFF"/>
                </a:solidFill>
              </a14:hiddenFill>
            </a:ext>
          </a:extLst>
        </p:spPr>
      </p:pic>
      <p:pic>
        <p:nvPicPr>
          <p:cNvPr id="24" name="Picture 13" descr="C:\Users\ADMIN\Desktop\Picture1 (2).png">
            <a:hlinkClick r:id="rId20" action="ppaction://hlinksldjump"/>
          </p:cNvPr>
          <p:cNvPicPr>
            <a:picLocks noChangeAspect="1" noChangeArrowheads="1"/>
          </p:cNvPicPr>
          <p:nvPr/>
        </p:nvPicPr>
        <p:blipFill>
          <a:blip r:embed="rId21" cstate="print">
            <a:extLst>
              <a:ext uri="{28A0092B-C50C-407E-A947-70E740481C1C}">
                <a14:useLocalDpi xmlns:a14="http://schemas.microsoft.com/office/drawing/2010/main" val="0"/>
              </a:ext>
            </a:extLst>
          </a:blip>
          <a:srcRect/>
          <a:stretch>
            <a:fillRect/>
          </a:stretch>
        </p:blipFill>
        <p:spPr bwMode="auto">
          <a:xfrm>
            <a:off x="4916933" y="1228934"/>
            <a:ext cx="1104454" cy="962610"/>
          </a:xfrm>
          <a:prstGeom prst="rect">
            <a:avLst/>
          </a:prstGeom>
          <a:noFill/>
          <a:extLst>
            <a:ext uri="{909E8E84-426E-40DD-AFC4-6F175D3DCCD1}">
              <a14:hiddenFill xmlns:a14="http://schemas.microsoft.com/office/drawing/2010/main">
                <a:solidFill>
                  <a:srgbClr val="FFFFFF"/>
                </a:solidFill>
              </a14:hiddenFill>
            </a:ext>
          </a:extLst>
        </p:spPr>
      </p:pic>
      <p:pic>
        <p:nvPicPr>
          <p:cNvPr id="25" name="Picture 9" descr="C:\Users\ADMIN\Desktop\Dan cho chay tron\Cartoon-puppies-vector (2).jpg"/>
          <p:cNvPicPr>
            <a:picLocks noChangeAspect="1" noChangeArrowheads="1"/>
          </p:cNvPicPr>
          <p:nvPr/>
        </p:nvPicPr>
        <p:blipFill>
          <a:blip r:embed="rId22" cstate="print">
            <a:extLst>
              <a:ext uri="{BEBA8EAE-BF5A-486C-A8C5-ECC9F3942E4B}">
                <a14:imgProps xmlns:a14="http://schemas.microsoft.com/office/drawing/2010/main">
                  <a14:imgLayer r:embed="rId23">
                    <a14:imgEffect>
                      <a14:backgroundRemoval t="0" b="100000" l="0" r="99038"/>
                    </a14:imgEffect>
                    <a14:imgEffect>
                      <a14:sharpenSoften amount="25000"/>
                    </a14:imgEffect>
                    <a14:imgEffect>
                      <a14:brightnessContrast bright="-20000" contrast="-20000"/>
                    </a14:imgEffect>
                  </a14:imgLayer>
                </a14:imgProps>
              </a:ext>
              <a:ext uri="{28A0092B-C50C-407E-A947-70E740481C1C}">
                <a14:useLocalDpi xmlns:a14="http://schemas.microsoft.com/office/drawing/2010/main" val="0"/>
              </a:ext>
            </a:extLst>
          </a:blip>
          <a:srcRect/>
          <a:stretch>
            <a:fillRect/>
          </a:stretch>
        </p:blipFill>
        <p:spPr bwMode="auto">
          <a:xfrm>
            <a:off x="3199606" y="1483288"/>
            <a:ext cx="893762" cy="722172"/>
          </a:xfrm>
          <a:prstGeom prst="rect">
            <a:avLst/>
          </a:prstGeom>
          <a:noFill/>
          <a:extLst>
            <a:ext uri="{909E8E84-426E-40DD-AFC4-6F175D3DCCD1}">
              <a14:hiddenFill xmlns:a14="http://schemas.microsoft.com/office/drawing/2010/main">
                <a:solidFill>
                  <a:srgbClr val="FFFFFF"/>
                </a:solidFill>
              </a14:hiddenFill>
            </a:ext>
          </a:extLst>
        </p:spPr>
      </p:pic>
      <p:pic>
        <p:nvPicPr>
          <p:cNvPr id="26" name="Picture 13" descr="C:\Users\ADMIN\Desktop\Picture1 (2).png">
            <a:hlinkClick r:id="rId24" action="ppaction://hlinksldjump"/>
          </p:cNvPr>
          <p:cNvPicPr>
            <a:picLocks noChangeAspect="1" noChangeArrowheads="1"/>
          </p:cNvPicPr>
          <p:nvPr/>
        </p:nvPicPr>
        <p:blipFill>
          <a:blip r:embed="rId21" cstate="print">
            <a:extLst>
              <a:ext uri="{28A0092B-C50C-407E-A947-70E740481C1C}">
                <a14:useLocalDpi xmlns:a14="http://schemas.microsoft.com/office/drawing/2010/main" val="0"/>
              </a:ext>
            </a:extLst>
          </a:blip>
          <a:srcRect/>
          <a:stretch>
            <a:fillRect/>
          </a:stretch>
        </p:blipFill>
        <p:spPr bwMode="auto">
          <a:xfrm>
            <a:off x="3011933" y="1384230"/>
            <a:ext cx="1104454" cy="962610"/>
          </a:xfrm>
          <a:prstGeom prst="rect">
            <a:avLst/>
          </a:prstGeom>
          <a:noFill/>
          <a:extLst>
            <a:ext uri="{909E8E84-426E-40DD-AFC4-6F175D3DCCD1}">
              <a14:hiddenFill xmlns:a14="http://schemas.microsoft.com/office/drawing/2010/main">
                <a:solidFill>
                  <a:srgbClr val="FFFFFF"/>
                </a:solidFill>
              </a14:hiddenFill>
            </a:ext>
          </a:extLst>
        </p:spPr>
      </p:pic>
      <p:pic>
        <p:nvPicPr>
          <p:cNvPr id="19" name="Picture 2" descr="C:\Users\ADMIN\Desktop\Untitleda (2).png"/>
          <p:cNvPicPr>
            <a:picLocks noChangeAspect="1" noChangeArrowheads="1"/>
          </p:cNvPicPr>
          <p:nvPr/>
        </p:nvPicPr>
        <p:blipFill>
          <a:blip r:embed="rId25" cstate="print">
            <a:extLst>
              <a:ext uri="{BEBA8EAE-BF5A-486C-A8C5-ECC9F3942E4B}">
                <a14:imgProps xmlns:a14="http://schemas.microsoft.com/office/drawing/2010/main">
                  <a14:imgLayer r:embed="rId26">
                    <a14:imgEffect>
                      <a14:backgroundRemoval t="11707" b="100000" l="0" r="98922"/>
                    </a14:imgEffect>
                    <a14:imgEffect>
                      <a14:brightnessContrast bright="-20000" contrast="-20000"/>
                    </a14:imgEffect>
                  </a14:imgLayer>
                </a14:imgProps>
              </a:ext>
              <a:ext uri="{28A0092B-C50C-407E-A947-70E740481C1C}">
                <a14:useLocalDpi xmlns:a14="http://schemas.microsoft.com/office/drawing/2010/main" val="0"/>
              </a:ext>
            </a:extLst>
          </a:blip>
          <a:srcRect/>
          <a:stretch>
            <a:fillRect/>
          </a:stretch>
        </p:blipFill>
        <p:spPr bwMode="auto">
          <a:xfrm flipH="1">
            <a:off x="645777" y="567412"/>
            <a:ext cx="1779640" cy="1638048"/>
          </a:xfrm>
          <a:prstGeom prst="rect">
            <a:avLst/>
          </a:prstGeom>
          <a:noFill/>
          <a:extLst>
            <a:ext uri="{909E8E84-426E-40DD-AFC4-6F175D3DCCD1}">
              <a14:hiddenFill xmlns:a14="http://schemas.microsoft.com/office/drawing/2010/main">
                <a:solidFill>
                  <a:srgbClr val="FFFFFF"/>
                </a:solidFill>
              </a14:hiddenFill>
            </a:ext>
          </a:extLst>
        </p:spPr>
      </p:pic>
      <p:sp>
        <p:nvSpPr>
          <p:cNvPr id="21" name="Oval 20"/>
          <p:cNvSpPr/>
          <p:nvPr/>
        </p:nvSpPr>
        <p:spPr>
          <a:xfrm>
            <a:off x="2744787" y="286544"/>
            <a:ext cx="330200" cy="321552"/>
          </a:xfrm>
          <a:prstGeom prst="ellipse">
            <a:avLst/>
          </a:prstGeom>
          <a:solidFill>
            <a:srgbClr val="FFC000"/>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solidFill>
                  <a:prstClr val="white"/>
                </a:solidFill>
                <a:latin typeface="Times New Roman" panose="02020603050405020304" pitchFamily="18" charset="0"/>
              </a:rPr>
              <a:t>1</a:t>
            </a:r>
          </a:p>
        </p:txBody>
      </p:sp>
      <p:sp>
        <p:nvSpPr>
          <p:cNvPr id="22" name="Oval 21"/>
          <p:cNvSpPr/>
          <p:nvPr/>
        </p:nvSpPr>
        <p:spPr>
          <a:xfrm>
            <a:off x="5335587" y="362744"/>
            <a:ext cx="330200" cy="321552"/>
          </a:xfrm>
          <a:prstGeom prst="ellipse">
            <a:avLst/>
          </a:prstGeom>
          <a:solidFill>
            <a:srgbClr val="FFC000"/>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prstClr val="white"/>
                </a:solidFill>
                <a:latin typeface="Times New Roman" panose="02020603050405020304" pitchFamily="18" charset="0"/>
              </a:rPr>
              <a:t>2</a:t>
            </a:r>
          </a:p>
        </p:txBody>
      </p:sp>
      <p:sp>
        <p:nvSpPr>
          <p:cNvPr id="23" name="Oval 22"/>
          <p:cNvSpPr/>
          <p:nvPr/>
        </p:nvSpPr>
        <p:spPr>
          <a:xfrm>
            <a:off x="3354387" y="1353344"/>
            <a:ext cx="330200" cy="321552"/>
          </a:xfrm>
          <a:prstGeom prst="ellipse">
            <a:avLst/>
          </a:prstGeom>
          <a:solidFill>
            <a:srgbClr val="FFC000"/>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prstClr val="white"/>
                </a:solidFill>
                <a:latin typeface="Times New Roman" panose="02020603050405020304" pitchFamily="18" charset="0"/>
              </a:rPr>
              <a:t>3</a:t>
            </a:r>
          </a:p>
        </p:txBody>
      </p:sp>
      <p:sp>
        <p:nvSpPr>
          <p:cNvPr id="27" name="Oval 26"/>
          <p:cNvSpPr/>
          <p:nvPr/>
        </p:nvSpPr>
        <p:spPr>
          <a:xfrm>
            <a:off x="5335587" y="1260392"/>
            <a:ext cx="330200" cy="321552"/>
          </a:xfrm>
          <a:prstGeom prst="ellipse">
            <a:avLst/>
          </a:prstGeom>
          <a:solidFill>
            <a:srgbClr val="FFC000"/>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prstClr val="white"/>
                </a:solidFill>
                <a:latin typeface="Times New Roman" panose="02020603050405020304" pitchFamily="18" charset="0"/>
              </a:rPr>
              <a:t>4</a:t>
            </a:r>
          </a:p>
        </p:txBody>
      </p:sp>
      <p:sp>
        <p:nvSpPr>
          <p:cNvPr id="28" name="Oval 27"/>
          <p:cNvSpPr/>
          <p:nvPr/>
        </p:nvSpPr>
        <p:spPr>
          <a:xfrm>
            <a:off x="2135187" y="3698792"/>
            <a:ext cx="330200" cy="321552"/>
          </a:xfrm>
          <a:prstGeom prst="ellipse">
            <a:avLst/>
          </a:prstGeom>
          <a:solidFill>
            <a:srgbClr val="FFC000"/>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prstClr val="white"/>
                </a:solidFill>
                <a:latin typeface="Times New Roman" panose="02020603050405020304" pitchFamily="18" charset="0"/>
              </a:rPr>
              <a:t>5</a:t>
            </a:r>
          </a:p>
        </p:txBody>
      </p:sp>
      <p:sp>
        <p:nvSpPr>
          <p:cNvPr id="29" name="Oval 28"/>
          <p:cNvSpPr/>
          <p:nvPr/>
        </p:nvSpPr>
        <p:spPr>
          <a:xfrm>
            <a:off x="5335587" y="3089192"/>
            <a:ext cx="330200" cy="321552"/>
          </a:xfrm>
          <a:prstGeom prst="ellipse">
            <a:avLst/>
          </a:prstGeom>
          <a:solidFill>
            <a:srgbClr val="FFC000"/>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prstClr val="white"/>
                </a:solidFill>
                <a:latin typeface="Times New Roman" panose="02020603050405020304" pitchFamily="18" charset="0"/>
              </a:rPr>
              <a:t>6</a:t>
            </a:r>
          </a:p>
        </p:txBody>
      </p:sp>
      <p:pic>
        <p:nvPicPr>
          <p:cNvPr id="30" name="Picture 7" descr="C:\Users\ADMIN\Desktop\Tai nguyen thiet ke tro choi\Bảng gỗ\canstock6432558.jpg"/>
          <p:cNvPicPr>
            <a:picLocks noChangeAspect="1" noChangeArrowheads="1"/>
          </p:cNvPicPr>
          <p:nvPr/>
        </p:nvPicPr>
        <p:blipFill>
          <a:blip r:embed="rId27">
            <a:extLst>
              <a:ext uri="{BEBA8EAE-BF5A-486C-A8C5-ECC9F3942E4B}">
                <a14:imgProps xmlns:a14="http://schemas.microsoft.com/office/drawing/2010/main">
                  <a14:imgLayer r:embed="rId28">
                    <a14:imgEffect>
                      <a14:backgroundRemoval t="0" b="100000" l="0" r="100000">
                        <a14:foregroundMark x1="42000" y1="88732" x2="45333" y2="93662"/>
                        <a14:foregroundMark x1="36000" y1="91549" x2="38000" y2="93662"/>
                        <a14:foregroundMark x1="32667" y1="83803" x2="36000" y2="87324"/>
                        <a14:backgroundMark x1="35333" y1="88732" x2="40000" y2="92254"/>
                        <a14:backgroundMark x1="33333" y1="80986" x2="36667" y2="86620"/>
                        <a14:backgroundMark x1="42000" y1="97887" x2="44000" y2="99296"/>
                        <a14:backgroundMark x1="30667" y1="80986" x2="32667" y2="83099"/>
                      </a14:backgroundRemoval>
                    </a14:imgEffect>
                    <a14:imgEffect>
                      <a14:sharpenSoften amount="50000"/>
                    </a14:imgEffect>
                    <a14:imgEffect>
                      <a14:colorTemperature colorTemp="7200"/>
                    </a14:imgEffect>
                  </a14:imgLayer>
                </a14:imgProps>
              </a:ext>
              <a:ext uri="{28A0092B-C50C-407E-A947-70E740481C1C}">
                <a14:useLocalDpi xmlns:a14="http://schemas.microsoft.com/office/drawing/2010/main" val="0"/>
              </a:ext>
            </a:extLst>
          </a:blip>
          <a:srcRect/>
          <a:stretch>
            <a:fillRect/>
          </a:stretch>
        </p:blipFill>
        <p:spPr bwMode="auto">
          <a:xfrm>
            <a:off x="7393604" y="472589"/>
            <a:ext cx="1337323" cy="1267669"/>
          </a:xfrm>
          <a:prstGeom prst="rect">
            <a:avLst/>
          </a:prstGeom>
          <a:noFill/>
          <a:extLst>
            <a:ext uri="{909E8E84-426E-40DD-AFC4-6F175D3DCCD1}">
              <a14:hiddenFill xmlns:a14="http://schemas.microsoft.com/office/drawing/2010/main">
                <a:solidFill>
                  <a:srgbClr val="FFFFFF"/>
                </a:solidFill>
              </a14:hiddenFill>
            </a:ext>
          </a:extLst>
        </p:spPr>
      </p:pic>
      <p:sp>
        <p:nvSpPr>
          <p:cNvPr id="31" name="TextBox 30"/>
          <p:cNvSpPr txBox="1"/>
          <p:nvPr/>
        </p:nvSpPr>
        <p:spPr>
          <a:xfrm>
            <a:off x="7368108" y="745350"/>
            <a:ext cx="1287533" cy="584775"/>
          </a:xfrm>
          <a:prstGeom prst="rect">
            <a:avLst/>
          </a:prstGeom>
          <a:noFill/>
        </p:spPr>
        <p:txBody>
          <a:bodyPr wrap="none" rtlCol="0">
            <a:spAutoFit/>
          </a:bodyPr>
          <a:lstStyle/>
          <a:p>
            <a:pPr algn="ctr"/>
            <a:r>
              <a:rPr lang="en-US" sz="1600" b="1" dirty="0">
                <a:solidFill>
                  <a:srgbClr val="990000"/>
                </a:solidFill>
                <a:latin typeface="Times New Roman" panose="02020603050405020304" pitchFamily="18" charset="0"/>
                <a:cs typeface="Times New Roman" panose="02020603050405020304" pitchFamily="18" charset="0"/>
              </a:rPr>
              <a:t>GIẢI CỨU</a:t>
            </a:r>
          </a:p>
          <a:p>
            <a:pPr algn="ctr"/>
            <a:r>
              <a:rPr lang="en-US" sz="1600" b="1" dirty="0">
                <a:solidFill>
                  <a:srgbClr val="990000"/>
                </a:solidFill>
                <a:latin typeface="Times New Roman" panose="02020603050405020304" pitchFamily="18" charset="0"/>
                <a:cs typeface="Times New Roman" panose="02020603050405020304" pitchFamily="18" charset="0"/>
              </a:rPr>
              <a:t>THÚ CƯNG</a:t>
            </a:r>
          </a:p>
        </p:txBody>
      </p:sp>
      <p:pic>
        <p:nvPicPr>
          <p:cNvPr id="7" name="Picture 6" descr="A wooden sign with green text&#10;&#10;Description automatically generated">
            <a:extLst>
              <a:ext uri="{FF2B5EF4-FFF2-40B4-BE49-F238E27FC236}">
                <a16:creationId xmlns:a16="http://schemas.microsoft.com/office/drawing/2014/main" id="{79156D88-A5BB-1D83-0548-31F20B74E316}"/>
              </a:ext>
            </a:extLst>
          </p:cNvPr>
          <p:cNvPicPr>
            <a:picLocks noChangeAspect="1"/>
          </p:cNvPicPr>
          <p:nvPr/>
        </p:nvPicPr>
        <p:blipFill>
          <a:blip r:embed="rId29" cstate="print">
            <a:extLst>
              <a:ext uri="{28A0092B-C50C-407E-A947-70E740481C1C}">
                <a14:useLocalDpi xmlns:a14="http://schemas.microsoft.com/office/drawing/2010/main" val="0"/>
              </a:ext>
            </a:extLst>
          </a:blip>
          <a:stretch>
            <a:fillRect/>
          </a:stretch>
        </p:blipFill>
        <p:spPr>
          <a:xfrm>
            <a:off x="7844003" y="4411157"/>
            <a:ext cx="1095564" cy="465644"/>
          </a:xfrm>
          <a:prstGeom prst="rect">
            <a:avLst/>
          </a:prstGeom>
        </p:spPr>
      </p:pic>
    </p:spTree>
    <p:custDataLst>
      <p:tags r:id="rId1"/>
    </p:custDataLst>
    <p:extLst>
      <p:ext uri="{BB962C8B-B14F-4D97-AF65-F5344CB8AC3E}">
        <p14:creationId xmlns:p14="http://schemas.microsoft.com/office/powerpoint/2010/main" val="176281929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2" presetClass="emph" presetSubtype="0" repeatCount="indefinite" fill="hold" nodeType="withEffect">
                                  <p:stCondLst>
                                    <p:cond delay="0"/>
                                  </p:stCondLst>
                                  <p:childTnLst>
                                    <p:animRot by="120000">
                                      <p:cBhvr>
                                        <p:cTn id="6" dur="300" fill="hold">
                                          <p:stCondLst>
                                            <p:cond delay="0"/>
                                          </p:stCondLst>
                                        </p:cTn>
                                        <p:tgtEl>
                                          <p:spTgt spid="13"/>
                                        </p:tgtEl>
                                        <p:attrNameLst>
                                          <p:attrName>r</p:attrName>
                                        </p:attrNameLst>
                                      </p:cBhvr>
                                    </p:animRot>
                                    <p:animRot by="-240000">
                                      <p:cBhvr>
                                        <p:cTn id="7" dur="600" fill="hold">
                                          <p:stCondLst>
                                            <p:cond delay="600"/>
                                          </p:stCondLst>
                                        </p:cTn>
                                        <p:tgtEl>
                                          <p:spTgt spid="13"/>
                                        </p:tgtEl>
                                        <p:attrNameLst>
                                          <p:attrName>r</p:attrName>
                                        </p:attrNameLst>
                                      </p:cBhvr>
                                    </p:animRot>
                                    <p:animRot by="240000">
                                      <p:cBhvr>
                                        <p:cTn id="8" dur="600" fill="hold">
                                          <p:stCondLst>
                                            <p:cond delay="1200"/>
                                          </p:stCondLst>
                                        </p:cTn>
                                        <p:tgtEl>
                                          <p:spTgt spid="13"/>
                                        </p:tgtEl>
                                        <p:attrNameLst>
                                          <p:attrName>r</p:attrName>
                                        </p:attrNameLst>
                                      </p:cBhvr>
                                    </p:animRot>
                                    <p:animRot by="-240000">
                                      <p:cBhvr>
                                        <p:cTn id="9" dur="600" fill="hold">
                                          <p:stCondLst>
                                            <p:cond delay="1800"/>
                                          </p:stCondLst>
                                        </p:cTn>
                                        <p:tgtEl>
                                          <p:spTgt spid="13"/>
                                        </p:tgtEl>
                                        <p:attrNameLst>
                                          <p:attrName>r</p:attrName>
                                        </p:attrNameLst>
                                      </p:cBhvr>
                                    </p:animRot>
                                    <p:animRot by="120000">
                                      <p:cBhvr>
                                        <p:cTn id="10" dur="600" fill="hold">
                                          <p:stCondLst>
                                            <p:cond delay="2400"/>
                                          </p:stCondLst>
                                        </p:cTn>
                                        <p:tgtEl>
                                          <p:spTgt spid="13"/>
                                        </p:tgtEl>
                                        <p:attrNameLst>
                                          <p:attrName>r</p:attrName>
                                        </p:attrNameLst>
                                      </p:cBhvr>
                                    </p:animRot>
                                  </p:childTnLst>
                                </p:cTn>
                              </p:par>
                              <p:par>
                                <p:cTn id="11" presetID="32" presetClass="emph" presetSubtype="0" repeatCount="indefinite" fill="hold" nodeType="withEffect">
                                  <p:stCondLst>
                                    <p:cond delay="0"/>
                                  </p:stCondLst>
                                  <p:childTnLst>
                                    <p:animRot by="120000">
                                      <p:cBhvr>
                                        <p:cTn id="12" dur="300" fill="hold">
                                          <p:stCondLst>
                                            <p:cond delay="0"/>
                                          </p:stCondLst>
                                        </p:cTn>
                                        <p:tgtEl>
                                          <p:spTgt spid="1032"/>
                                        </p:tgtEl>
                                        <p:attrNameLst>
                                          <p:attrName>r</p:attrName>
                                        </p:attrNameLst>
                                      </p:cBhvr>
                                    </p:animRot>
                                    <p:animRot by="-240000">
                                      <p:cBhvr>
                                        <p:cTn id="13" dur="600" fill="hold">
                                          <p:stCondLst>
                                            <p:cond delay="600"/>
                                          </p:stCondLst>
                                        </p:cTn>
                                        <p:tgtEl>
                                          <p:spTgt spid="1032"/>
                                        </p:tgtEl>
                                        <p:attrNameLst>
                                          <p:attrName>r</p:attrName>
                                        </p:attrNameLst>
                                      </p:cBhvr>
                                    </p:animRot>
                                    <p:animRot by="240000">
                                      <p:cBhvr>
                                        <p:cTn id="14" dur="600" fill="hold">
                                          <p:stCondLst>
                                            <p:cond delay="1200"/>
                                          </p:stCondLst>
                                        </p:cTn>
                                        <p:tgtEl>
                                          <p:spTgt spid="1032"/>
                                        </p:tgtEl>
                                        <p:attrNameLst>
                                          <p:attrName>r</p:attrName>
                                        </p:attrNameLst>
                                      </p:cBhvr>
                                    </p:animRot>
                                    <p:animRot by="-240000">
                                      <p:cBhvr>
                                        <p:cTn id="15" dur="600" fill="hold">
                                          <p:stCondLst>
                                            <p:cond delay="1800"/>
                                          </p:stCondLst>
                                        </p:cTn>
                                        <p:tgtEl>
                                          <p:spTgt spid="1032"/>
                                        </p:tgtEl>
                                        <p:attrNameLst>
                                          <p:attrName>r</p:attrName>
                                        </p:attrNameLst>
                                      </p:cBhvr>
                                    </p:animRot>
                                    <p:animRot by="120000">
                                      <p:cBhvr>
                                        <p:cTn id="16" dur="600" fill="hold">
                                          <p:stCondLst>
                                            <p:cond delay="2400"/>
                                          </p:stCondLst>
                                        </p:cTn>
                                        <p:tgtEl>
                                          <p:spTgt spid="1032"/>
                                        </p:tgtEl>
                                        <p:attrNameLst>
                                          <p:attrName>r</p:attrName>
                                        </p:attrNameLst>
                                      </p:cBhvr>
                                    </p:animRot>
                                  </p:childTnLst>
                                </p:cTn>
                              </p:par>
                              <p:par>
                                <p:cTn id="17" presetID="32" presetClass="emph" presetSubtype="0" repeatCount="indefinite" fill="hold" nodeType="withEffect">
                                  <p:stCondLst>
                                    <p:cond delay="0"/>
                                  </p:stCondLst>
                                  <p:childTnLst>
                                    <p:animRot by="120000">
                                      <p:cBhvr>
                                        <p:cTn id="18" dur="300" fill="hold">
                                          <p:stCondLst>
                                            <p:cond delay="0"/>
                                          </p:stCondLst>
                                        </p:cTn>
                                        <p:tgtEl>
                                          <p:spTgt spid="1030"/>
                                        </p:tgtEl>
                                        <p:attrNameLst>
                                          <p:attrName>r</p:attrName>
                                        </p:attrNameLst>
                                      </p:cBhvr>
                                    </p:animRot>
                                    <p:animRot by="-240000">
                                      <p:cBhvr>
                                        <p:cTn id="19" dur="600" fill="hold">
                                          <p:stCondLst>
                                            <p:cond delay="600"/>
                                          </p:stCondLst>
                                        </p:cTn>
                                        <p:tgtEl>
                                          <p:spTgt spid="1030"/>
                                        </p:tgtEl>
                                        <p:attrNameLst>
                                          <p:attrName>r</p:attrName>
                                        </p:attrNameLst>
                                      </p:cBhvr>
                                    </p:animRot>
                                    <p:animRot by="240000">
                                      <p:cBhvr>
                                        <p:cTn id="20" dur="600" fill="hold">
                                          <p:stCondLst>
                                            <p:cond delay="1200"/>
                                          </p:stCondLst>
                                        </p:cTn>
                                        <p:tgtEl>
                                          <p:spTgt spid="1030"/>
                                        </p:tgtEl>
                                        <p:attrNameLst>
                                          <p:attrName>r</p:attrName>
                                        </p:attrNameLst>
                                      </p:cBhvr>
                                    </p:animRot>
                                    <p:animRot by="-240000">
                                      <p:cBhvr>
                                        <p:cTn id="21" dur="600" fill="hold">
                                          <p:stCondLst>
                                            <p:cond delay="1800"/>
                                          </p:stCondLst>
                                        </p:cTn>
                                        <p:tgtEl>
                                          <p:spTgt spid="1030"/>
                                        </p:tgtEl>
                                        <p:attrNameLst>
                                          <p:attrName>r</p:attrName>
                                        </p:attrNameLst>
                                      </p:cBhvr>
                                    </p:animRot>
                                    <p:animRot by="120000">
                                      <p:cBhvr>
                                        <p:cTn id="22" dur="600" fill="hold">
                                          <p:stCondLst>
                                            <p:cond delay="2400"/>
                                          </p:stCondLst>
                                        </p:cTn>
                                        <p:tgtEl>
                                          <p:spTgt spid="1030"/>
                                        </p:tgtEl>
                                        <p:attrNameLst>
                                          <p:attrName>r</p:attrName>
                                        </p:attrNameLst>
                                      </p:cBhvr>
                                    </p:animRot>
                                  </p:childTnLst>
                                </p:cTn>
                              </p:par>
                              <p:par>
                                <p:cTn id="23" presetID="32" presetClass="emph" presetSubtype="0" repeatCount="indefinite" fill="hold" nodeType="withEffect">
                                  <p:stCondLst>
                                    <p:cond delay="0"/>
                                  </p:stCondLst>
                                  <p:childTnLst>
                                    <p:animRot by="120000">
                                      <p:cBhvr>
                                        <p:cTn id="24" dur="300" fill="hold">
                                          <p:stCondLst>
                                            <p:cond delay="0"/>
                                          </p:stCondLst>
                                        </p:cTn>
                                        <p:tgtEl>
                                          <p:spTgt spid="17"/>
                                        </p:tgtEl>
                                        <p:attrNameLst>
                                          <p:attrName>r</p:attrName>
                                        </p:attrNameLst>
                                      </p:cBhvr>
                                    </p:animRot>
                                    <p:animRot by="-240000">
                                      <p:cBhvr>
                                        <p:cTn id="25" dur="600" fill="hold">
                                          <p:stCondLst>
                                            <p:cond delay="600"/>
                                          </p:stCondLst>
                                        </p:cTn>
                                        <p:tgtEl>
                                          <p:spTgt spid="17"/>
                                        </p:tgtEl>
                                        <p:attrNameLst>
                                          <p:attrName>r</p:attrName>
                                        </p:attrNameLst>
                                      </p:cBhvr>
                                    </p:animRot>
                                    <p:animRot by="240000">
                                      <p:cBhvr>
                                        <p:cTn id="26" dur="600" fill="hold">
                                          <p:stCondLst>
                                            <p:cond delay="1200"/>
                                          </p:stCondLst>
                                        </p:cTn>
                                        <p:tgtEl>
                                          <p:spTgt spid="17"/>
                                        </p:tgtEl>
                                        <p:attrNameLst>
                                          <p:attrName>r</p:attrName>
                                        </p:attrNameLst>
                                      </p:cBhvr>
                                    </p:animRot>
                                    <p:animRot by="-240000">
                                      <p:cBhvr>
                                        <p:cTn id="27" dur="600" fill="hold">
                                          <p:stCondLst>
                                            <p:cond delay="1800"/>
                                          </p:stCondLst>
                                        </p:cTn>
                                        <p:tgtEl>
                                          <p:spTgt spid="17"/>
                                        </p:tgtEl>
                                        <p:attrNameLst>
                                          <p:attrName>r</p:attrName>
                                        </p:attrNameLst>
                                      </p:cBhvr>
                                    </p:animRot>
                                    <p:animRot by="120000">
                                      <p:cBhvr>
                                        <p:cTn id="28" dur="600" fill="hold">
                                          <p:stCondLst>
                                            <p:cond delay="2400"/>
                                          </p:stCondLst>
                                        </p:cTn>
                                        <p:tgtEl>
                                          <p:spTgt spid="17"/>
                                        </p:tgtEl>
                                        <p:attrNameLst>
                                          <p:attrName>r</p:attrName>
                                        </p:attrNameLst>
                                      </p:cBhvr>
                                    </p:animRot>
                                  </p:childTnLst>
                                </p:cTn>
                              </p:par>
                              <p:par>
                                <p:cTn id="29" presetID="32" presetClass="emph" presetSubtype="0" repeatCount="indefinite" fill="hold" nodeType="withEffect">
                                  <p:stCondLst>
                                    <p:cond delay="0"/>
                                  </p:stCondLst>
                                  <p:childTnLst>
                                    <p:animRot by="120000">
                                      <p:cBhvr>
                                        <p:cTn id="30" dur="300" fill="hold">
                                          <p:stCondLst>
                                            <p:cond delay="0"/>
                                          </p:stCondLst>
                                        </p:cTn>
                                        <p:tgtEl>
                                          <p:spTgt spid="20"/>
                                        </p:tgtEl>
                                        <p:attrNameLst>
                                          <p:attrName>r</p:attrName>
                                        </p:attrNameLst>
                                      </p:cBhvr>
                                    </p:animRot>
                                    <p:animRot by="-240000">
                                      <p:cBhvr>
                                        <p:cTn id="31" dur="600" fill="hold">
                                          <p:stCondLst>
                                            <p:cond delay="600"/>
                                          </p:stCondLst>
                                        </p:cTn>
                                        <p:tgtEl>
                                          <p:spTgt spid="20"/>
                                        </p:tgtEl>
                                        <p:attrNameLst>
                                          <p:attrName>r</p:attrName>
                                        </p:attrNameLst>
                                      </p:cBhvr>
                                    </p:animRot>
                                    <p:animRot by="240000">
                                      <p:cBhvr>
                                        <p:cTn id="32" dur="600" fill="hold">
                                          <p:stCondLst>
                                            <p:cond delay="1200"/>
                                          </p:stCondLst>
                                        </p:cTn>
                                        <p:tgtEl>
                                          <p:spTgt spid="20"/>
                                        </p:tgtEl>
                                        <p:attrNameLst>
                                          <p:attrName>r</p:attrName>
                                        </p:attrNameLst>
                                      </p:cBhvr>
                                    </p:animRot>
                                    <p:animRot by="-240000">
                                      <p:cBhvr>
                                        <p:cTn id="33" dur="600" fill="hold">
                                          <p:stCondLst>
                                            <p:cond delay="1800"/>
                                          </p:stCondLst>
                                        </p:cTn>
                                        <p:tgtEl>
                                          <p:spTgt spid="20"/>
                                        </p:tgtEl>
                                        <p:attrNameLst>
                                          <p:attrName>r</p:attrName>
                                        </p:attrNameLst>
                                      </p:cBhvr>
                                    </p:animRot>
                                    <p:animRot by="120000">
                                      <p:cBhvr>
                                        <p:cTn id="34" dur="600" fill="hold">
                                          <p:stCondLst>
                                            <p:cond delay="2400"/>
                                          </p:stCondLst>
                                        </p:cTn>
                                        <p:tgtEl>
                                          <p:spTgt spid="20"/>
                                        </p:tgtEl>
                                        <p:attrNameLst>
                                          <p:attrName>r</p:attrName>
                                        </p:attrNameLst>
                                      </p:cBhvr>
                                    </p:animRot>
                                  </p:childTnLst>
                                </p:cTn>
                              </p:par>
                              <p:par>
                                <p:cTn id="35" presetID="32" presetClass="emph" presetSubtype="0" repeatCount="indefinite" fill="hold" nodeType="withEffect">
                                  <p:stCondLst>
                                    <p:cond delay="0"/>
                                  </p:stCondLst>
                                  <p:childTnLst>
                                    <p:animRot by="120000">
                                      <p:cBhvr>
                                        <p:cTn id="36" dur="300" fill="hold">
                                          <p:stCondLst>
                                            <p:cond delay="0"/>
                                          </p:stCondLst>
                                        </p:cTn>
                                        <p:tgtEl>
                                          <p:spTgt spid="25"/>
                                        </p:tgtEl>
                                        <p:attrNameLst>
                                          <p:attrName>r</p:attrName>
                                        </p:attrNameLst>
                                      </p:cBhvr>
                                    </p:animRot>
                                    <p:animRot by="-240000">
                                      <p:cBhvr>
                                        <p:cTn id="37" dur="600" fill="hold">
                                          <p:stCondLst>
                                            <p:cond delay="600"/>
                                          </p:stCondLst>
                                        </p:cTn>
                                        <p:tgtEl>
                                          <p:spTgt spid="25"/>
                                        </p:tgtEl>
                                        <p:attrNameLst>
                                          <p:attrName>r</p:attrName>
                                        </p:attrNameLst>
                                      </p:cBhvr>
                                    </p:animRot>
                                    <p:animRot by="240000">
                                      <p:cBhvr>
                                        <p:cTn id="38" dur="600" fill="hold">
                                          <p:stCondLst>
                                            <p:cond delay="1200"/>
                                          </p:stCondLst>
                                        </p:cTn>
                                        <p:tgtEl>
                                          <p:spTgt spid="25"/>
                                        </p:tgtEl>
                                        <p:attrNameLst>
                                          <p:attrName>r</p:attrName>
                                        </p:attrNameLst>
                                      </p:cBhvr>
                                    </p:animRot>
                                    <p:animRot by="-240000">
                                      <p:cBhvr>
                                        <p:cTn id="39" dur="600" fill="hold">
                                          <p:stCondLst>
                                            <p:cond delay="1800"/>
                                          </p:stCondLst>
                                        </p:cTn>
                                        <p:tgtEl>
                                          <p:spTgt spid="25"/>
                                        </p:tgtEl>
                                        <p:attrNameLst>
                                          <p:attrName>r</p:attrName>
                                        </p:attrNameLst>
                                      </p:cBhvr>
                                    </p:animRot>
                                    <p:animRot by="120000">
                                      <p:cBhvr>
                                        <p:cTn id="40" dur="600" fill="hold">
                                          <p:stCondLst>
                                            <p:cond delay="2400"/>
                                          </p:stCondLst>
                                        </p:cTn>
                                        <p:tgtEl>
                                          <p:spTgt spid="25"/>
                                        </p:tgtEl>
                                        <p:attrNameLst>
                                          <p:attrName>r</p:attrName>
                                        </p:attrNameLst>
                                      </p:cBhvr>
                                    </p:animRot>
                                  </p:childTnLst>
                                </p:cTn>
                              </p:par>
                              <p:par>
                                <p:cTn id="41" presetID="2" presetClass="entr" presetSubtype="1" fill="hold" nodeType="withEffect">
                                  <p:stCondLst>
                                    <p:cond delay="0"/>
                                  </p:stCondLst>
                                  <p:childTnLst>
                                    <p:set>
                                      <p:cBhvr>
                                        <p:cTn id="42" dur="1" fill="hold">
                                          <p:stCondLst>
                                            <p:cond delay="0"/>
                                          </p:stCondLst>
                                        </p:cTn>
                                        <p:tgtEl>
                                          <p:spTgt spid="30"/>
                                        </p:tgtEl>
                                        <p:attrNameLst>
                                          <p:attrName>style.visibility</p:attrName>
                                        </p:attrNameLst>
                                      </p:cBhvr>
                                      <p:to>
                                        <p:strVal val="visible"/>
                                      </p:to>
                                    </p:set>
                                    <p:anim calcmode="lin" valueType="num">
                                      <p:cBhvr additive="base">
                                        <p:cTn id="43" dur="500" fill="hold"/>
                                        <p:tgtEl>
                                          <p:spTgt spid="30"/>
                                        </p:tgtEl>
                                        <p:attrNameLst>
                                          <p:attrName>ppt_x</p:attrName>
                                        </p:attrNameLst>
                                      </p:cBhvr>
                                      <p:tavLst>
                                        <p:tav tm="0">
                                          <p:val>
                                            <p:strVal val="#ppt_x"/>
                                          </p:val>
                                        </p:tav>
                                        <p:tav tm="100000">
                                          <p:val>
                                            <p:strVal val="#ppt_x"/>
                                          </p:val>
                                        </p:tav>
                                      </p:tavLst>
                                    </p:anim>
                                    <p:anim calcmode="lin" valueType="num">
                                      <p:cBhvr additive="base">
                                        <p:cTn id="44" dur="500" fill="hold"/>
                                        <p:tgtEl>
                                          <p:spTgt spid="30"/>
                                        </p:tgtEl>
                                        <p:attrNameLst>
                                          <p:attrName>ppt_y</p:attrName>
                                        </p:attrNameLst>
                                      </p:cBhvr>
                                      <p:tavLst>
                                        <p:tav tm="0">
                                          <p:val>
                                            <p:strVal val="0-#ppt_h/2"/>
                                          </p:val>
                                        </p:tav>
                                        <p:tav tm="100000">
                                          <p:val>
                                            <p:strVal val="#ppt_y"/>
                                          </p:val>
                                        </p:tav>
                                      </p:tavLst>
                                    </p:anim>
                                  </p:childTnLst>
                                </p:cTn>
                              </p:par>
                              <p:par>
                                <p:cTn id="45" presetID="2" presetClass="entr" presetSubtype="1" fill="hold" grpId="0" nodeType="withEffect">
                                  <p:stCondLst>
                                    <p:cond delay="0"/>
                                  </p:stCondLst>
                                  <p:childTnLst>
                                    <p:set>
                                      <p:cBhvr>
                                        <p:cTn id="46" dur="1" fill="hold">
                                          <p:stCondLst>
                                            <p:cond delay="0"/>
                                          </p:stCondLst>
                                        </p:cTn>
                                        <p:tgtEl>
                                          <p:spTgt spid="31"/>
                                        </p:tgtEl>
                                        <p:attrNameLst>
                                          <p:attrName>style.visibility</p:attrName>
                                        </p:attrNameLst>
                                      </p:cBhvr>
                                      <p:to>
                                        <p:strVal val="visible"/>
                                      </p:to>
                                    </p:set>
                                    <p:anim calcmode="lin" valueType="num">
                                      <p:cBhvr additive="base">
                                        <p:cTn id="47" dur="500" fill="hold"/>
                                        <p:tgtEl>
                                          <p:spTgt spid="31"/>
                                        </p:tgtEl>
                                        <p:attrNameLst>
                                          <p:attrName>ppt_x</p:attrName>
                                        </p:attrNameLst>
                                      </p:cBhvr>
                                      <p:tavLst>
                                        <p:tav tm="0">
                                          <p:val>
                                            <p:strVal val="#ppt_x"/>
                                          </p:val>
                                        </p:tav>
                                        <p:tav tm="100000">
                                          <p:val>
                                            <p:strVal val="#ppt_x"/>
                                          </p:val>
                                        </p:tav>
                                      </p:tavLst>
                                    </p:anim>
                                    <p:anim calcmode="lin" valueType="num">
                                      <p:cBhvr additive="base">
                                        <p:cTn id="48" dur="500" fill="hold"/>
                                        <p:tgtEl>
                                          <p:spTgt spid="31"/>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seq concurrent="1" nextAc="seek">
              <p:cTn id="49" restart="whenNotActive" fill="hold" evtFilter="cancelBubble" nodeType="interactiveSeq">
                <p:stCondLst>
                  <p:cond evt="onClick" delay="0">
                    <p:tgtEl>
                      <p:spTgt spid="12"/>
                    </p:tgtEl>
                  </p:cond>
                </p:stCondLst>
                <p:endSync evt="end" delay="0">
                  <p:rtn val="all"/>
                </p:endSync>
                <p:childTnLst>
                  <p:par>
                    <p:cTn id="50" fill="hold">
                      <p:stCondLst>
                        <p:cond delay="0"/>
                      </p:stCondLst>
                      <p:childTnLst>
                        <p:par>
                          <p:cTn id="51" fill="hold">
                            <p:stCondLst>
                              <p:cond delay="0"/>
                            </p:stCondLst>
                            <p:childTnLst>
                              <p:par>
                                <p:cTn id="52" presetID="2" presetClass="exit" presetSubtype="4" fill="hold" nodeType="withEffect">
                                  <p:stCondLst>
                                    <p:cond delay="0"/>
                                  </p:stCondLst>
                                  <p:childTnLst>
                                    <p:anim calcmode="lin" valueType="num">
                                      <p:cBhvr additive="base">
                                        <p:cTn id="53" dur="500"/>
                                        <p:tgtEl>
                                          <p:spTgt spid="12"/>
                                        </p:tgtEl>
                                        <p:attrNameLst>
                                          <p:attrName>ppt_x</p:attrName>
                                        </p:attrNameLst>
                                      </p:cBhvr>
                                      <p:tavLst>
                                        <p:tav tm="0">
                                          <p:val>
                                            <p:strVal val="ppt_x"/>
                                          </p:val>
                                        </p:tav>
                                        <p:tav tm="100000">
                                          <p:val>
                                            <p:strVal val="ppt_x"/>
                                          </p:val>
                                        </p:tav>
                                      </p:tavLst>
                                    </p:anim>
                                    <p:anim calcmode="lin" valueType="num">
                                      <p:cBhvr additive="base">
                                        <p:cTn id="54" dur="500"/>
                                        <p:tgtEl>
                                          <p:spTgt spid="12"/>
                                        </p:tgtEl>
                                        <p:attrNameLst>
                                          <p:attrName>ppt_y</p:attrName>
                                        </p:attrNameLst>
                                      </p:cBhvr>
                                      <p:tavLst>
                                        <p:tav tm="0">
                                          <p:val>
                                            <p:strVal val="ppt_y"/>
                                          </p:val>
                                        </p:tav>
                                        <p:tav tm="100000">
                                          <p:val>
                                            <p:strVal val="1+ppt_h/2"/>
                                          </p:val>
                                        </p:tav>
                                      </p:tavLst>
                                    </p:anim>
                                    <p:set>
                                      <p:cBhvr>
                                        <p:cTn id="55" dur="1" fill="hold">
                                          <p:stCondLst>
                                            <p:cond delay="499"/>
                                          </p:stCondLst>
                                        </p:cTn>
                                        <p:tgtEl>
                                          <p:spTgt spid="12"/>
                                        </p:tgtEl>
                                        <p:attrNameLst>
                                          <p:attrName>style.visibility</p:attrName>
                                        </p:attrNameLst>
                                      </p:cBhvr>
                                      <p:to>
                                        <p:strVal val="hidden"/>
                                      </p:to>
                                    </p:set>
                                  </p:childTnLst>
                                </p:cTn>
                              </p:par>
                              <p:par>
                                <p:cTn id="56" presetID="1" presetClass="exit" presetSubtype="0" fill="hold" grpId="0" nodeType="withEffect">
                                  <p:stCondLst>
                                    <p:cond delay="0"/>
                                  </p:stCondLst>
                                  <p:childTnLst>
                                    <p:set>
                                      <p:cBhvr>
                                        <p:cTn id="57" dur="1" fill="hold">
                                          <p:stCondLst>
                                            <p:cond delay="0"/>
                                          </p:stCondLst>
                                        </p:cTn>
                                        <p:tgtEl>
                                          <p:spTgt spid="29"/>
                                        </p:tgtEl>
                                        <p:attrNameLst>
                                          <p:attrName>style.visibility</p:attrName>
                                        </p:attrNameLst>
                                      </p:cBhvr>
                                      <p:to>
                                        <p:strVal val="hidden"/>
                                      </p:to>
                                    </p:set>
                                  </p:childTnLst>
                                </p:cTn>
                              </p:par>
                            </p:childTnLst>
                          </p:cTn>
                        </p:par>
                        <p:par>
                          <p:cTn id="58" fill="hold">
                            <p:stCondLst>
                              <p:cond delay="500"/>
                            </p:stCondLst>
                            <p:childTnLst>
                              <p:par>
                                <p:cTn id="59" presetID="44" presetClass="path" presetSubtype="0" accel="50000" decel="50000" fill="hold" nodeType="afterEffect">
                                  <p:stCondLst>
                                    <p:cond delay="0"/>
                                  </p:stCondLst>
                                  <p:childTnLst>
                                    <p:animMotion origin="layout" path="M 0.00833 0.01482 L 0.0809 -0.1395 C 0.09601 -0.17376 0.11892 -0.19259 0.14253 -0.19259 C 0.16962 -0.19259 0.19132 -0.17376 0.20642 -0.1395 L 0.27917 0.01482 " pathEditMode="relative" rAng="0" ptsTypes="FffFF">
                                      <p:cBhvr>
                                        <p:cTn id="60" dur="500" fill="hold"/>
                                        <p:tgtEl>
                                          <p:spTgt spid="1032"/>
                                        </p:tgtEl>
                                        <p:attrNameLst>
                                          <p:attrName>ppt_x</p:attrName>
                                          <p:attrName>ppt_y</p:attrName>
                                        </p:attrNameLst>
                                      </p:cBhvr>
                                      <p:rCtr x="13542" y="-10370"/>
                                    </p:animMotion>
                                  </p:childTnLst>
                                </p:cTn>
                              </p:par>
                            </p:childTnLst>
                          </p:cTn>
                        </p:par>
                        <p:par>
                          <p:cTn id="61" fill="hold">
                            <p:stCondLst>
                              <p:cond delay="1000"/>
                            </p:stCondLst>
                            <p:childTnLst>
                              <p:par>
                                <p:cTn id="62" presetID="63" presetClass="path" presetSubtype="0" accel="50000" decel="50000" fill="hold" nodeType="afterEffect">
                                  <p:stCondLst>
                                    <p:cond delay="0"/>
                                  </p:stCondLst>
                                  <p:childTnLst>
                                    <p:animMotion origin="layout" path="M 0.27083 -1.85185E-6 L 0.52083 -1.85185E-6 " pathEditMode="relative" rAng="0" ptsTypes="AA">
                                      <p:cBhvr>
                                        <p:cTn id="63" dur="2000" fill="hold"/>
                                        <p:tgtEl>
                                          <p:spTgt spid="1032"/>
                                        </p:tgtEl>
                                        <p:attrNameLst>
                                          <p:attrName>ppt_x</p:attrName>
                                          <p:attrName>ppt_y</p:attrName>
                                        </p:attrNameLst>
                                      </p:cBhvr>
                                      <p:rCtr x="12500" y="0"/>
                                    </p:animMotion>
                                  </p:childTnLst>
                                </p:cTn>
                              </p:par>
                            </p:childTnLst>
                          </p:cTn>
                        </p:par>
                      </p:childTnLst>
                    </p:cTn>
                  </p:par>
                </p:childTnLst>
              </p:cTn>
              <p:nextCondLst>
                <p:cond evt="onClick" delay="0">
                  <p:tgtEl>
                    <p:spTgt spid="12"/>
                  </p:tgtEl>
                </p:cond>
              </p:nextCondLst>
            </p:seq>
            <p:seq concurrent="1" nextAc="seek">
              <p:cTn id="64" restart="whenNotActive" fill="hold" evtFilter="cancelBubble" nodeType="interactiveSeq">
                <p:stCondLst>
                  <p:cond evt="onClick" delay="0">
                    <p:tgtEl>
                      <p:spTgt spid="14"/>
                    </p:tgtEl>
                  </p:cond>
                </p:stCondLst>
                <p:endSync evt="end" delay="0">
                  <p:rtn val="all"/>
                </p:endSync>
                <p:childTnLst>
                  <p:par>
                    <p:cTn id="65" fill="hold">
                      <p:stCondLst>
                        <p:cond delay="0"/>
                      </p:stCondLst>
                      <p:childTnLst>
                        <p:par>
                          <p:cTn id="66" fill="hold">
                            <p:stCondLst>
                              <p:cond delay="0"/>
                            </p:stCondLst>
                            <p:childTnLst>
                              <p:par>
                                <p:cTn id="67" presetID="2" presetClass="exit" presetSubtype="4" fill="hold" nodeType="withEffect">
                                  <p:stCondLst>
                                    <p:cond delay="0"/>
                                  </p:stCondLst>
                                  <p:childTnLst>
                                    <p:anim calcmode="lin" valueType="num">
                                      <p:cBhvr additive="base">
                                        <p:cTn id="68" dur="500"/>
                                        <p:tgtEl>
                                          <p:spTgt spid="14"/>
                                        </p:tgtEl>
                                        <p:attrNameLst>
                                          <p:attrName>ppt_x</p:attrName>
                                        </p:attrNameLst>
                                      </p:cBhvr>
                                      <p:tavLst>
                                        <p:tav tm="0">
                                          <p:val>
                                            <p:strVal val="ppt_x"/>
                                          </p:val>
                                        </p:tav>
                                        <p:tav tm="100000">
                                          <p:val>
                                            <p:strVal val="ppt_x"/>
                                          </p:val>
                                        </p:tav>
                                      </p:tavLst>
                                    </p:anim>
                                    <p:anim calcmode="lin" valueType="num">
                                      <p:cBhvr additive="base">
                                        <p:cTn id="69" dur="500"/>
                                        <p:tgtEl>
                                          <p:spTgt spid="14"/>
                                        </p:tgtEl>
                                        <p:attrNameLst>
                                          <p:attrName>ppt_y</p:attrName>
                                        </p:attrNameLst>
                                      </p:cBhvr>
                                      <p:tavLst>
                                        <p:tav tm="0">
                                          <p:val>
                                            <p:strVal val="ppt_y"/>
                                          </p:val>
                                        </p:tav>
                                        <p:tav tm="100000">
                                          <p:val>
                                            <p:strVal val="1+ppt_h/2"/>
                                          </p:val>
                                        </p:tav>
                                      </p:tavLst>
                                    </p:anim>
                                    <p:set>
                                      <p:cBhvr>
                                        <p:cTn id="70" dur="1" fill="hold">
                                          <p:stCondLst>
                                            <p:cond delay="499"/>
                                          </p:stCondLst>
                                        </p:cTn>
                                        <p:tgtEl>
                                          <p:spTgt spid="14"/>
                                        </p:tgtEl>
                                        <p:attrNameLst>
                                          <p:attrName>style.visibility</p:attrName>
                                        </p:attrNameLst>
                                      </p:cBhvr>
                                      <p:to>
                                        <p:strVal val="hidden"/>
                                      </p:to>
                                    </p:set>
                                  </p:childTnLst>
                                </p:cTn>
                              </p:par>
                              <p:par>
                                <p:cTn id="71" presetID="1" presetClass="exit" presetSubtype="0" fill="hold" grpId="0" nodeType="withEffect">
                                  <p:stCondLst>
                                    <p:cond delay="0"/>
                                  </p:stCondLst>
                                  <p:childTnLst>
                                    <p:set>
                                      <p:cBhvr>
                                        <p:cTn id="72" dur="1" fill="hold">
                                          <p:stCondLst>
                                            <p:cond delay="0"/>
                                          </p:stCondLst>
                                        </p:cTn>
                                        <p:tgtEl>
                                          <p:spTgt spid="28"/>
                                        </p:tgtEl>
                                        <p:attrNameLst>
                                          <p:attrName>style.visibility</p:attrName>
                                        </p:attrNameLst>
                                      </p:cBhvr>
                                      <p:to>
                                        <p:strVal val="hidden"/>
                                      </p:to>
                                    </p:set>
                                  </p:childTnLst>
                                </p:cTn>
                              </p:par>
                              <p:par>
                                <p:cTn id="73" presetID="63" presetClass="path" presetSubtype="0" accel="50000" decel="50000" fill="hold" nodeType="withEffect">
                                  <p:stCondLst>
                                    <p:cond delay="0"/>
                                  </p:stCondLst>
                                  <p:childTnLst>
                                    <p:animMotion origin="layout" path="M 0.00834 -0.00277 L 0.3941 -0.00586 " pathEditMode="relative" rAng="0" ptsTypes="AA">
                                      <p:cBhvr>
                                        <p:cTn id="74" dur="2000" fill="hold"/>
                                        <p:tgtEl>
                                          <p:spTgt spid="13"/>
                                        </p:tgtEl>
                                        <p:attrNameLst>
                                          <p:attrName>ppt_x</p:attrName>
                                          <p:attrName>ppt_y</p:attrName>
                                        </p:attrNameLst>
                                      </p:cBhvr>
                                      <p:rCtr x="19288" y="-154"/>
                                    </p:animMotion>
                                  </p:childTnLst>
                                </p:cTn>
                              </p:par>
                            </p:childTnLst>
                          </p:cTn>
                        </p:par>
                        <p:par>
                          <p:cTn id="75" fill="hold">
                            <p:stCondLst>
                              <p:cond delay="2000"/>
                            </p:stCondLst>
                            <p:childTnLst>
                              <p:par>
                                <p:cTn id="76" presetID="44" presetClass="path" presetSubtype="0" accel="50000" decel="50000" fill="hold" nodeType="afterEffect">
                                  <p:stCondLst>
                                    <p:cond delay="0"/>
                                  </p:stCondLst>
                                  <p:childTnLst>
                                    <p:animMotion origin="layout" path="M 0.38576 -0.00308 L 0.45712 -0.14876 C 0.47222 -0.18117 0.49462 -0.19876 0.51788 -0.19876 C 0.54462 -0.19876 0.5658 -0.18117 0.5809 -0.14876 L 0.65243 -0.00308 " pathEditMode="relative" rAng="0" ptsTypes="FffFF">
                                      <p:cBhvr>
                                        <p:cTn id="77" dur="500" fill="hold"/>
                                        <p:tgtEl>
                                          <p:spTgt spid="13"/>
                                        </p:tgtEl>
                                        <p:attrNameLst>
                                          <p:attrName>ppt_x</p:attrName>
                                          <p:attrName>ppt_y</p:attrName>
                                        </p:attrNameLst>
                                      </p:cBhvr>
                                      <p:rCtr x="13333" y="-9784"/>
                                    </p:animMotion>
                                  </p:childTnLst>
                                </p:cTn>
                              </p:par>
                            </p:childTnLst>
                          </p:cTn>
                        </p:par>
                        <p:par>
                          <p:cTn id="78" fill="hold">
                            <p:stCondLst>
                              <p:cond delay="2500"/>
                            </p:stCondLst>
                            <p:childTnLst>
                              <p:par>
                                <p:cTn id="79" presetID="63" presetClass="path" presetSubtype="0" accel="50000" decel="50000" fill="hold" nodeType="afterEffect">
                                  <p:stCondLst>
                                    <p:cond delay="0"/>
                                  </p:stCondLst>
                                  <p:childTnLst>
                                    <p:animMotion origin="layout" path="M 0.6441 -4.5679E-6 L 0.8941 -4.5679E-6 " pathEditMode="relative" rAng="0" ptsTypes="AA">
                                      <p:cBhvr>
                                        <p:cTn id="80" dur="2000" fill="hold"/>
                                        <p:tgtEl>
                                          <p:spTgt spid="13"/>
                                        </p:tgtEl>
                                        <p:attrNameLst>
                                          <p:attrName>ppt_x</p:attrName>
                                          <p:attrName>ppt_y</p:attrName>
                                        </p:attrNameLst>
                                      </p:cBhvr>
                                      <p:rCtr x="12500" y="0"/>
                                    </p:animMotion>
                                  </p:childTnLst>
                                </p:cTn>
                              </p:par>
                            </p:childTnLst>
                          </p:cTn>
                        </p:par>
                      </p:childTnLst>
                    </p:cTn>
                  </p:par>
                </p:childTnLst>
              </p:cTn>
              <p:nextCondLst>
                <p:cond evt="onClick" delay="0">
                  <p:tgtEl>
                    <p:spTgt spid="14"/>
                  </p:tgtEl>
                </p:cond>
              </p:nextCondLst>
            </p:seq>
            <p:seq concurrent="1" nextAc="seek">
              <p:cTn id="81" restart="whenNotActive" fill="hold" evtFilter="cancelBubble" nodeType="interactiveSeq">
                <p:stCondLst>
                  <p:cond evt="onClick" delay="0">
                    <p:tgtEl>
                      <p:spTgt spid="16"/>
                    </p:tgtEl>
                  </p:cond>
                </p:stCondLst>
                <p:endSync evt="end" delay="0">
                  <p:rtn val="all"/>
                </p:endSync>
                <p:childTnLst>
                  <p:par>
                    <p:cTn id="82" fill="hold">
                      <p:stCondLst>
                        <p:cond delay="0"/>
                      </p:stCondLst>
                      <p:childTnLst>
                        <p:par>
                          <p:cTn id="83" fill="hold">
                            <p:stCondLst>
                              <p:cond delay="0"/>
                            </p:stCondLst>
                            <p:childTnLst>
                              <p:par>
                                <p:cTn id="84" presetID="2" presetClass="exit" presetSubtype="4" fill="hold" nodeType="withEffect">
                                  <p:stCondLst>
                                    <p:cond delay="0"/>
                                  </p:stCondLst>
                                  <p:childTnLst>
                                    <p:anim calcmode="lin" valueType="num">
                                      <p:cBhvr additive="base">
                                        <p:cTn id="85" dur="1000"/>
                                        <p:tgtEl>
                                          <p:spTgt spid="16"/>
                                        </p:tgtEl>
                                        <p:attrNameLst>
                                          <p:attrName>ppt_x</p:attrName>
                                        </p:attrNameLst>
                                      </p:cBhvr>
                                      <p:tavLst>
                                        <p:tav tm="0">
                                          <p:val>
                                            <p:strVal val="ppt_x"/>
                                          </p:val>
                                        </p:tav>
                                        <p:tav tm="100000">
                                          <p:val>
                                            <p:strVal val="ppt_x"/>
                                          </p:val>
                                        </p:tav>
                                      </p:tavLst>
                                    </p:anim>
                                    <p:anim calcmode="lin" valueType="num">
                                      <p:cBhvr additive="base">
                                        <p:cTn id="86" dur="1000"/>
                                        <p:tgtEl>
                                          <p:spTgt spid="16"/>
                                        </p:tgtEl>
                                        <p:attrNameLst>
                                          <p:attrName>ppt_y</p:attrName>
                                        </p:attrNameLst>
                                      </p:cBhvr>
                                      <p:tavLst>
                                        <p:tav tm="0">
                                          <p:val>
                                            <p:strVal val="ppt_y"/>
                                          </p:val>
                                        </p:tav>
                                        <p:tav tm="100000">
                                          <p:val>
                                            <p:strVal val="1+ppt_h/2"/>
                                          </p:val>
                                        </p:tav>
                                      </p:tavLst>
                                    </p:anim>
                                    <p:set>
                                      <p:cBhvr>
                                        <p:cTn id="87" dur="1" fill="hold">
                                          <p:stCondLst>
                                            <p:cond delay="999"/>
                                          </p:stCondLst>
                                        </p:cTn>
                                        <p:tgtEl>
                                          <p:spTgt spid="16"/>
                                        </p:tgtEl>
                                        <p:attrNameLst>
                                          <p:attrName>style.visibility</p:attrName>
                                        </p:attrNameLst>
                                      </p:cBhvr>
                                      <p:to>
                                        <p:strVal val="hidden"/>
                                      </p:to>
                                    </p:set>
                                  </p:childTnLst>
                                </p:cTn>
                              </p:par>
                              <p:par>
                                <p:cTn id="88" presetID="1" presetClass="exit" presetSubtype="0" fill="hold" grpId="0" nodeType="withEffect">
                                  <p:stCondLst>
                                    <p:cond delay="0"/>
                                  </p:stCondLst>
                                  <p:childTnLst>
                                    <p:set>
                                      <p:cBhvr>
                                        <p:cTn id="89" dur="1" fill="hold">
                                          <p:stCondLst>
                                            <p:cond delay="0"/>
                                          </p:stCondLst>
                                        </p:cTn>
                                        <p:tgtEl>
                                          <p:spTgt spid="22"/>
                                        </p:tgtEl>
                                        <p:attrNameLst>
                                          <p:attrName>style.visibility</p:attrName>
                                        </p:attrNameLst>
                                      </p:cBhvr>
                                      <p:to>
                                        <p:strVal val="hidden"/>
                                      </p:to>
                                    </p:set>
                                  </p:childTnLst>
                                </p:cTn>
                              </p:par>
                              <p:par>
                                <p:cTn id="90" presetID="44" presetClass="path" presetSubtype="0" accel="50000" decel="50000" fill="hold" nodeType="withEffect">
                                  <p:stCondLst>
                                    <p:cond delay="0"/>
                                  </p:stCondLst>
                                  <p:childTnLst>
                                    <p:animMotion origin="layout" path="M 1.11022E-16 7.40741E-7 L 0.0599 -0.15617 C 0.0724 -0.18982 0.09149 -0.20957 0.11094 -0.20957 C 0.13351 -0.20957 0.15139 -0.18982 0.16406 -0.15617 L 0.225 7.40741E-7 " pathEditMode="relative" rAng="0" ptsTypes="FffFF">
                                      <p:cBhvr>
                                        <p:cTn id="91" dur="1000" fill="hold"/>
                                        <p:tgtEl>
                                          <p:spTgt spid="1030"/>
                                        </p:tgtEl>
                                        <p:attrNameLst>
                                          <p:attrName>ppt_x</p:attrName>
                                          <p:attrName>ppt_y</p:attrName>
                                        </p:attrNameLst>
                                      </p:cBhvr>
                                      <p:rCtr x="11250" y="-10494"/>
                                    </p:animMotion>
                                  </p:childTnLst>
                                </p:cTn>
                              </p:par>
                            </p:childTnLst>
                          </p:cTn>
                        </p:par>
                        <p:par>
                          <p:cTn id="92" fill="hold">
                            <p:stCondLst>
                              <p:cond delay="1000"/>
                            </p:stCondLst>
                            <p:childTnLst>
                              <p:par>
                                <p:cTn id="93" presetID="63" presetClass="path" presetSubtype="0" accel="50000" decel="50000" fill="hold" nodeType="afterEffect">
                                  <p:stCondLst>
                                    <p:cond delay="0"/>
                                  </p:stCondLst>
                                  <p:childTnLst>
                                    <p:animMotion origin="layout" path="M 0.225 -4.44444E-6 L 0.50834 -4.44444E-6 " pathEditMode="relative" rAng="0" ptsTypes="AA">
                                      <p:cBhvr>
                                        <p:cTn id="94" dur="2000" fill="hold"/>
                                        <p:tgtEl>
                                          <p:spTgt spid="1030"/>
                                        </p:tgtEl>
                                        <p:attrNameLst>
                                          <p:attrName>ppt_x</p:attrName>
                                          <p:attrName>ppt_y</p:attrName>
                                        </p:attrNameLst>
                                      </p:cBhvr>
                                      <p:rCtr x="14167" y="0"/>
                                    </p:animMotion>
                                  </p:childTnLst>
                                </p:cTn>
                              </p:par>
                            </p:childTnLst>
                          </p:cTn>
                        </p:par>
                      </p:childTnLst>
                    </p:cTn>
                  </p:par>
                </p:childTnLst>
              </p:cTn>
              <p:nextCondLst>
                <p:cond evt="onClick" delay="0">
                  <p:tgtEl>
                    <p:spTgt spid="16"/>
                  </p:tgtEl>
                </p:cond>
              </p:nextCondLst>
            </p:seq>
            <p:seq concurrent="1" nextAc="seek">
              <p:cTn id="95" restart="whenNotActive" fill="hold" evtFilter="cancelBubble" nodeType="interactiveSeq">
                <p:stCondLst>
                  <p:cond evt="onClick" delay="0">
                    <p:tgtEl>
                      <p:spTgt spid="18"/>
                    </p:tgtEl>
                  </p:cond>
                </p:stCondLst>
                <p:endSync evt="end" delay="0">
                  <p:rtn val="all"/>
                </p:endSync>
                <p:childTnLst>
                  <p:par>
                    <p:cTn id="96" fill="hold">
                      <p:stCondLst>
                        <p:cond delay="0"/>
                      </p:stCondLst>
                      <p:childTnLst>
                        <p:par>
                          <p:cTn id="97" fill="hold">
                            <p:stCondLst>
                              <p:cond delay="0"/>
                            </p:stCondLst>
                            <p:childTnLst>
                              <p:par>
                                <p:cTn id="98" presetID="2" presetClass="exit" presetSubtype="4" fill="hold" nodeType="withEffect">
                                  <p:stCondLst>
                                    <p:cond delay="0"/>
                                  </p:stCondLst>
                                  <p:childTnLst>
                                    <p:anim calcmode="lin" valueType="num">
                                      <p:cBhvr additive="base">
                                        <p:cTn id="99" dur="1000"/>
                                        <p:tgtEl>
                                          <p:spTgt spid="18"/>
                                        </p:tgtEl>
                                        <p:attrNameLst>
                                          <p:attrName>ppt_x</p:attrName>
                                        </p:attrNameLst>
                                      </p:cBhvr>
                                      <p:tavLst>
                                        <p:tav tm="0">
                                          <p:val>
                                            <p:strVal val="ppt_x"/>
                                          </p:val>
                                        </p:tav>
                                        <p:tav tm="100000">
                                          <p:val>
                                            <p:strVal val="ppt_x"/>
                                          </p:val>
                                        </p:tav>
                                      </p:tavLst>
                                    </p:anim>
                                    <p:anim calcmode="lin" valueType="num">
                                      <p:cBhvr additive="base">
                                        <p:cTn id="100" dur="1000"/>
                                        <p:tgtEl>
                                          <p:spTgt spid="18"/>
                                        </p:tgtEl>
                                        <p:attrNameLst>
                                          <p:attrName>ppt_y</p:attrName>
                                        </p:attrNameLst>
                                      </p:cBhvr>
                                      <p:tavLst>
                                        <p:tav tm="0">
                                          <p:val>
                                            <p:strVal val="ppt_y"/>
                                          </p:val>
                                        </p:tav>
                                        <p:tav tm="100000">
                                          <p:val>
                                            <p:strVal val="1+ppt_h/2"/>
                                          </p:val>
                                        </p:tav>
                                      </p:tavLst>
                                    </p:anim>
                                    <p:set>
                                      <p:cBhvr>
                                        <p:cTn id="101" dur="1" fill="hold">
                                          <p:stCondLst>
                                            <p:cond delay="999"/>
                                          </p:stCondLst>
                                        </p:cTn>
                                        <p:tgtEl>
                                          <p:spTgt spid="18"/>
                                        </p:tgtEl>
                                        <p:attrNameLst>
                                          <p:attrName>style.visibility</p:attrName>
                                        </p:attrNameLst>
                                      </p:cBhvr>
                                      <p:to>
                                        <p:strVal val="hidden"/>
                                      </p:to>
                                    </p:set>
                                  </p:childTnLst>
                                </p:cTn>
                              </p:par>
                              <p:par>
                                <p:cTn id="102" presetID="1" presetClass="exit" presetSubtype="0" fill="hold" grpId="0" nodeType="withEffect">
                                  <p:stCondLst>
                                    <p:cond delay="0"/>
                                  </p:stCondLst>
                                  <p:childTnLst>
                                    <p:set>
                                      <p:cBhvr>
                                        <p:cTn id="103" dur="1" fill="hold">
                                          <p:stCondLst>
                                            <p:cond delay="0"/>
                                          </p:stCondLst>
                                        </p:cTn>
                                        <p:tgtEl>
                                          <p:spTgt spid="21"/>
                                        </p:tgtEl>
                                        <p:attrNameLst>
                                          <p:attrName>style.visibility</p:attrName>
                                        </p:attrNameLst>
                                      </p:cBhvr>
                                      <p:to>
                                        <p:strVal val="hidden"/>
                                      </p:to>
                                    </p:set>
                                  </p:childTnLst>
                                </p:cTn>
                              </p:par>
                              <p:par>
                                <p:cTn id="104" presetID="63" presetClass="path" presetSubtype="0" accel="50000" decel="50000" fill="hold" nodeType="withEffect">
                                  <p:stCondLst>
                                    <p:cond delay="0"/>
                                  </p:stCondLst>
                                  <p:childTnLst>
                                    <p:animMotion origin="layout" path="M -3.61111E-6 -2.22222E-6 L 0.32483 0.01204 " pathEditMode="relative" rAng="0" ptsTypes="AA">
                                      <p:cBhvr>
                                        <p:cTn id="105" dur="2000" fill="hold"/>
                                        <p:tgtEl>
                                          <p:spTgt spid="17"/>
                                        </p:tgtEl>
                                        <p:attrNameLst>
                                          <p:attrName>ppt_x</p:attrName>
                                          <p:attrName>ppt_y</p:attrName>
                                        </p:attrNameLst>
                                      </p:cBhvr>
                                      <p:rCtr x="16233" y="586"/>
                                    </p:animMotion>
                                  </p:childTnLst>
                                </p:cTn>
                              </p:par>
                            </p:childTnLst>
                          </p:cTn>
                        </p:par>
                        <p:par>
                          <p:cTn id="106" fill="hold">
                            <p:stCondLst>
                              <p:cond delay="2000"/>
                            </p:stCondLst>
                            <p:childTnLst>
                              <p:par>
                                <p:cTn id="107" presetID="44" presetClass="path" presetSubtype="0" accel="50000" decel="50000" fill="hold" nodeType="afterEffect">
                                  <p:stCondLst>
                                    <p:cond delay="0"/>
                                  </p:stCondLst>
                                  <p:childTnLst>
                                    <p:animMotion origin="layout" path="M 0.32483 0.01204 L 0.37605 -0.11975 C 0.38698 -0.14907 0.40296 -0.16481 0.4198 -0.16481 C 0.43889 -0.16481 0.45417 -0.14907 0.46511 -0.11975 L 0.5165 0.01204 " pathEditMode="relative" rAng="0" ptsTypes="FffFF">
                                      <p:cBhvr>
                                        <p:cTn id="108" dur="500" fill="hold"/>
                                        <p:tgtEl>
                                          <p:spTgt spid="17"/>
                                        </p:tgtEl>
                                        <p:attrNameLst>
                                          <p:attrName>ppt_x</p:attrName>
                                          <p:attrName>ppt_y</p:attrName>
                                        </p:attrNameLst>
                                      </p:cBhvr>
                                      <p:rCtr x="9583" y="-8858"/>
                                    </p:animMotion>
                                  </p:childTnLst>
                                </p:cTn>
                              </p:par>
                            </p:childTnLst>
                          </p:cTn>
                        </p:par>
                        <p:par>
                          <p:cTn id="109" fill="hold">
                            <p:stCondLst>
                              <p:cond delay="2500"/>
                            </p:stCondLst>
                            <p:childTnLst>
                              <p:par>
                                <p:cTn id="110" presetID="63" presetClass="path" presetSubtype="0" accel="50000" decel="50000" fill="hold" nodeType="afterEffect">
                                  <p:stCondLst>
                                    <p:cond delay="0"/>
                                  </p:stCondLst>
                                  <p:childTnLst>
                                    <p:animMotion origin="layout" path="M 0.50816 -2.22222E-6 L 0.75816 -2.22222E-6 " pathEditMode="relative" rAng="0" ptsTypes="AA">
                                      <p:cBhvr>
                                        <p:cTn id="111" dur="2000" fill="hold"/>
                                        <p:tgtEl>
                                          <p:spTgt spid="17"/>
                                        </p:tgtEl>
                                        <p:attrNameLst>
                                          <p:attrName>ppt_x</p:attrName>
                                          <p:attrName>ppt_y</p:attrName>
                                        </p:attrNameLst>
                                      </p:cBhvr>
                                      <p:rCtr x="12500" y="0"/>
                                    </p:animMotion>
                                  </p:childTnLst>
                                </p:cTn>
                              </p:par>
                            </p:childTnLst>
                          </p:cTn>
                        </p:par>
                      </p:childTnLst>
                    </p:cTn>
                  </p:par>
                </p:childTnLst>
              </p:cTn>
              <p:nextCondLst>
                <p:cond evt="onClick" delay="0">
                  <p:tgtEl>
                    <p:spTgt spid="18"/>
                  </p:tgtEl>
                </p:cond>
              </p:nextCondLst>
            </p:seq>
            <p:seq concurrent="1" nextAc="seek">
              <p:cTn id="112" restart="whenNotActive" fill="hold" evtFilter="cancelBubble" nodeType="interactiveSeq">
                <p:stCondLst>
                  <p:cond evt="onClick" delay="0">
                    <p:tgtEl>
                      <p:spTgt spid="24"/>
                    </p:tgtEl>
                  </p:cond>
                </p:stCondLst>
                <p:endSync evt="end" delay="0">
                  <p:rtn val="all"/>
                </p:endSync>
                <p:childTnLst>
                  <p:par>
                    <p:cTn id="113" fill="hold">
                      <p:stCondLst>
                        <p:cond delay="0"/>
                      </p:stCondLst>
                      <p:childTnLst>
                        <p:par>
                          <p:cTn id="114" fill="hold">
                            <p:stCondLst>
                              <p:cond delay="0"/>
                            </p:stCondLst>
                            <p:childTnLst>
                              <p:par>
                                <p:cTn id="115" presetID="2" presetClass="exit" presetSubtype="4" fill="hold" nodeType="withEffect">
                                  <p:stCondLst>
                                    <p:cond delay="0"/>
                                  </p:stCondLst>
                                  <p:childTnLst>
                                    <p:anim calcmode="lin" valueType="num">
                                      <p:cBhvr additive="base">
                                        <p:cTn id="116" dur="1000"/>
                                        <p:tgtEl>
                                          <p:spTgt spid="24"/>
                                        </p:tgtEl>
                                        <p:attrNameLst>
                                          <p:attrName>ppt_x</p:attrName>
                                        </p:attrNameLst>
                                      </p:cBhvr>
                                      <p:tavLst>
                                        <p:tav tm="0">
                                          <p:val>
                                            <p:strVal val="ppt_x"/>
                                          </p:val>
                                        </p:tav>
                                        <p:tav tm="100000">
                                          <p:val>
                                            <p:strVal val="ppt_x"/>
                                          </p:val>
                                        </p:tav>
                                      </p:tavLst>
                                    </p:anim>
                                    <p:anim calcmode="lin" valueType="num">
                                      <p:cBhvr additive="base">
                                        <p:cTn id="117" dur="1000"/>
                                        <p:tgtEl>
                                          <p:spTgt spid="24"/>
                                        </p:tgtEl>
                                        <p:attrNameLst>
                                          <p:attrName>ppt_y</p:attrName>
                                        </p:attrNameLst>
                                      </p:cBhvr>
                                      <p:tavLst>
                                        <p:tav tm="0">
                                          <p:val>
                                            <p:strVal val="ppt_y"/>
                                          </p:val>
                                        </p:tav>
                                        <p:tav tm="100000">
                                          <p:val>
                                            <p:strVal val="1+ppt_h/2"/>
                                          </p:val>
                                        </p:tav>
                                      </p:tavLst>
                                    </p:anim>
                                    <p:set>
                                      <p:cBhvr>
                                        <p:cTn id="118" dur="1" fill="hold">
                                          <p:stCondLst>
                                            <p:cond delay="999"/>
                                          </p:stCondLst>
                                        </p:cTn>
                                        <p:tgtEl>
                                          <p:spTgt spid="24"/>
                                        </p:tgtEl>
                                        <p:attrNameLst>
                                          <p:attrName>style.visibility</p:attrName>
                                        </p:attrNameLst>
                                      </p:cBhvr>
                                      <p:to>
                                        <p:strVal val="hidden"/>
                                      </p:to>
                                    </p:set>
                                  </p:childTnLst>
                                </p:cTn>
                              </p:par>
                              <p:par>
                                <p:cTn id="119" presetID="1" presetClass="exit" presetSubtype="0" fill="hold" grpId="0" nodeType="withEffect">
                                  <p:stCondLst>
                                    <p:cond delay="0"/>
                                  </p:stCondLst>
                                  <p:childTnLst>
                                    <p:set>
                                      <p:cBhvr>
                                        <p:cTn id="120" dur="1" fill="hold">
                                          <p:stCondLst>
                                            <p:cond delay="0"/>
                                          </p:stCondLst>
                                        </p:cTn>
                                        <p:tgtEl>
                                          <p:spTgt spid="27"/>
                                        </p:tgtEl>
                                        <p:attrNameLst>
                                          <p:attrName>style.visibility</p:attrName>
                                        </p:attrNameLst>
                                      </p:cBhvr>
                                      <p:to>
                                        <p:strVal val="hidden"/>
                                      </p:to>
                                    </p:set>
                                  </p:childTnLst>
                                </p:cTn>
                              </p:par>
                              <p:par>
                                <p:cTn id="121" presetID="44" presetClass="path" presetSubtype="0" accel="50000" decel="50000" fill="hold" nodeType="withEffect">
                                  <p:stCondLst>
                                    <p:cond delay="0"/>
                                  </p:stCondLst>
                                  <p:childTnLst>
                                    <p:animMotion origin="layout" path="M 2.5E-6 3.33333E-6 L 0.07066 -0.14815 C 0.08559 -0.18148 0.10764 -0.19908 0.13073 -0.19908 C 0.15712 -0.19908 0.17812 -0.18148 0.19305 -0.14815 L 0.26406 3.33333E-6 " pathEditMode="relative" rAng="0" ptsTypes="FffFF">
                                      <p:cBhvr>
                                        <p:cTn id="122" dur="1000" fill="hold"/>
                                        <p:tgtEl>
                                          <p:spTgt spid="20"/>
                                        </p:tgtEl>
                                        <p:attrNameLst>
                                          <p:attrName>ppt_x</p:attrName>
                                          <p:attrName>ppt_y</p:attrName>
                                        </p:attrNameLst>
                                      </p:cBhvr>
                                      <p:rCtr x="13194" y="-9969"/>
                                    </p:animMotion>
                                  </p:childTnLst>
                                </p:cTn>
                              </p:par>
                            </p:childTnLst>
                          </p:cTn>
                        </p:par>
                        <p:par>
                          <p:cTn id="123" fill="hold">
                            <p:stCondLst>
                              <p:cond delay="1000"/>
                            </p:stCondLst>
                            <p:childTnLst>
                              <p:par>
                                <p:cTn id="124" presetID="63" presetClass="path" presetSubtype="0" accel="50000" decel="50000" fill="hold" nodeType="afterEffect">
                                  <p:stCondLst>
                                    <p:cond delay="0"/>
                                  </p:stCondLst>
                                  <p:childTnLst>
                                    <p:animMotion origin="layout" path="M 0.25573 2.71605E-6 L 0.50573 2.71605E-6 " pathEditMode="relative" rAng="0" ptsTypes="AA">
                                      <p:cBhvr>
                                        <p:cTn id="125" dur="2000" fill="hold"/>
                                        <p:tgtEl>
                                          <p:spTgt spid="20"/>
                                        </p:tgtEl>
                                        <p:attrNameLst>
                                          <p:attrName>ppt_x</p:attrName>
                                          <p:attrName>ppt_y</p:attrName>
                                        </p:attrNameLst>
                                      </p:cBhvr>
                                      <p:rCtr x="12500" y="0"/>
                                    </p:animMotion>
                                  </p:childTnLst>
                                </p:cTn>
                              </p:par>
                            </p:childTnLst>
                          </p:cTn>
                        </p:par>
                      </p:childTnLst>
                    </p:cTn>
                  </p:par>
                </p:childTnLst>
              </p:cTn>
              <p:nextCondLst>
                <p:cond evt="onClick" delay="0">
                  <p:tgtEl>
                    <p:spTgt spid="24"/>
                  </p:tgtEl>
                </p:cond>
              </p:nextCondLst>
            </p:seq>
            <p:seq concurrent="1" nextAc="seek">
              <p:cTn id="126" restart="whenNotActive" fill="hold" evtFilter="cancelBubble" nodeType="interactiveSeq">
                <p:stCondLst>
                  <p:cond evt="onClick" delay="0">
                    <p:tgtEl>
                      <p:spTgt spid="26"/>
                    </p:tgtEl>
                  </p:cond>
                </p:stCondLst>
                <p:endSync evt="end" delay="0">
                  <p:rtn val="all"/>
                </p:endSync>
                <p:childTnLst>
                  <p:par>
                    <p:cTn id="127" fill="hold">
                      <p:stCondLst>
                        <p:cond delay="0"/>
                      </p:stCondLst>
                      <p:childTnLst>
                        <p:par>
                          <p:cTn id="128" fill="hold">
                            <p:stCondLst>
                              <p:cond delay="0"/>
                            </p:stCondLst>
                            <p:childTnLst>
                              <p:par>
                                <p:cTn id="129" presetID="2" presetClass="exit" presetSubtype="4" fill="hold" nodeType="withEffect">
                                  <p:stCondLst>
                                    <p:cond delay="0"/>
                                  </p:stCondLst>
                                  <p:childTnLst>
                                    <p:anim calcmode="lin" valueType="num">
                                      <p:cBhvr additive="base">
                                        <p:cTn id="130" dur="1000"/>
                                        <p:tgtEl>
                                          <p:spTgt spid="26"/>
                                        </p:tgtEl>
                                        <p:attrNameLst>
                                          <p:attrName>ppt_x</p:attrName>
                                        </p:attrNameLst>
                                      </p:cBhvr>
                                      <p:tavLst>
                                        <p:tav tm="0">
                                          <p:val>
                                            <p:strVal val="ppt_x"/>
                                          </p:val>
                                        </p:tav>
                                        <p:tav tm="100000">
                                          <p:val>
                                            <p:strVal val="ppt_x"/>
                                          </p:val>
                                        </p:tav>
                                      </p:tavLst>
                                    </p:anim>
                                    <p:anim calcmode="lin" valueType="num">
                                      <p:cBhvr additive="base">
                                        <p:cTn id="131" dur="1000"/>
                                        <p:tgtEl>
                                          <p:spTgt spid="26"/>
                                        </p:tgtEl>
                                        <p:attrNameLst>
                                          <p:attrName>ppt_y</p:attrName>
                                        </p:attrNameLst>
                                      </p:cBhvr>
                                      <p:tavLst>
                                        <p:tav tm="0">
                                          <p:val>
                                            <p:strVal val="ppt_y"/>
                                          </p:val>
                                        </p:tav>
                                        <p:tav tm="100000">
                                          <p:val>
                                            <p:strVal val="1+ppt_h/2"/>
                                          </p:val>
                                        </p:tav>
                                      </p:tavLst>
                                    </p:anim>
                                    <p:set>
                                      <p:cBhvr>
                                        <p:cTn id="132" dur="1" fill="hold">
                                          <p:stCondLst>
                                            <p:cond delay="999"/>
                                          </p:stCondLst>
                                        </p:cTn>
                                        <p:tgtEl>
                                          <p:spTgt spid="26"/>
                                        </p:tgtEl>
                                        <p:attrNameLst>
                                          <p:attrName>style.visibility</p:attrName>
                                        </p:attrNameLst>
                                      </p:cBhvr>
                                      <p:to>
                                        <p:strVal val="hidden"/>
                                      </p:to>
                                    </p:set>
                                  </p:childTnLst>
                                </p:cTn>
                              </p:par>
                              <p:par>
                                <p:cTn id="133" presetID="1" presetClass="exit" presetSubtype="0" fill="hold" grpId="0" nodeType="withEffect">
                                  <p:stCondLst>
                                    <p:cond delay="0"/>
                                  </p:stCondLst>
                                  <p:childTnLst>
                                    <p:set>
                                      <p:cBhvr>
                                        <p:cTn id="134" dur="1" fill="hold">
                                          <p:stCondLst>
                                            <p:cond delay="0"/>
                                          </p:stCondLst>
                                        </p:cTn>
                                        <p:tgtEl>
                                          <p:spTgt spid="23"/>
                                        </p:tgtEl>
                                        <p:attrNameLst>
                                          <p:attrName>style.visibility</p:attrName>
                                        </p:attrNameLst>
                                      </p:cBhvr>
                                      <p:to>
                                        <p:strVal val="hidden"/>
                                      </p:to>
                                    </p:set>
                                  </p:childTnLst>
                                </p:cTn>
                              </p:par>
                              <p:par>
                                <p:cTn id="135" presetID="63" presetClass="path" presetSubtype="0" accel="50000" decel="50000" fill="hold" nodeType="withEffect">
                                  <p:stCondLst>
                                    <p:cond delay="0"/>
                                  </p:stCondLst>
                                  <p:childTnLst>
                                    <p:animMotion origin="layout" path="M 0 0 L 0.25 0 E" pathEditMode="relative" ptsTypes="">
                                      <p:cBhvr>
                                        <p:cTn id="136" dur="2000" fill="hold"/>
                                        <p:tgtEl>
                                          <p:spTgt spid="25"/>
                                        </p:tgtEl>
                                        <p:attrNameLst>
                                          <p:attrName>ppt_x</p:attrName>
                                          <p:attrName>ppt_y</p:attrName>
                                        </p:attrNameLst>
                                      </p:cBhvr>
                                    </p:animMotion>
                                  </p:childTnLst>
                                </p:cTn>
                              </p:par>
                            </p:childTnLst>
                          </p:cTn>
                        </p:par>
                        <p:par>
                          <p:cTn id="137" fill="hold">
                            <p:stCondLst>
                              <p:cond delay="2000"/>
                            </p:stCondLst>
                            <p:childTnLst>
                              <p:par>
                                <p:cTn id="138" presetID="44" presetClass="path" presetSubtype="0" accel="50000" decel="50000" fill="hold" nodeType="afterEffect">
                                  <p:stCondLst>
                                    <p:cond delay="0"/>
                                  </p:stCondLst>
                                  <p:childTnLst>
                                    <p:animMotion origin="layout" path="M 0.25 3.33333E-6 L 0.29896 -0.09507 C 0.3092 -0.11574 0.32465 -0.12686 0.34062 -0.12686 C 0.35902 -0.12686 0.37378 -0.11574 0.38402 -0.09507 L 0.43333 3.33333E-6 " pathEditMode="relative" rAng="0" ptsTypes="FffFF">
                                      <p:cBhvr>
                                        <p:cTn id="139" dur="500" fill="hold"/>
                                        <p:tgtEl>
                                          <p:spTgt spid="25"/>
                                        </p:tgtEl>
                                        <p:attrNameLst>
                                          <p:attrName>ppt_x</p:attrName>
                                          <p:attrName>ppt_y</p:attrName>
                                        </p:attrNameLst>
                                      </p:cBhvr>
                                      <p:rCtr x="9167" y="-6358"/>
                                    </p:animMotion>
                                  </p:childTnLst>
                                </p:cTn>
                              </p:par>
                            </p:childTnLst>
                          </p:cTn>
                        </p:par>
                        <p:par>
                          <p:cTn id="140" fill="hold">
                            <p:stCondLst>
                              <p:cond delay="2500"/>
                            </p:stCondLst>
                            <p:childTnLst>
                              <p:par>
                                <p:cTn id="141" presetID="63" presetClass="path" presetSubtype="0" accel="50000" decel="50000" fill="hold" nodeType="afterEffect">
                                  <p:stCondLst>
                                    <p:cond delay="0"/>
                                  </p:stCondLst>
                                  <p:childTnLst>
                                    <p:animMotion origin="layout" path="M 0.42639 -3.33333E-6 L 0.67639 -3.33333E-6 " pathEditMode="relative" rAng="0" ptsTypes="AA">
                                      <p:cBhvr>
                                        <p:cTn id="142" dur="2000" fill="hold"/>
                                        <p:tgtEl>
                                          <p:spTgt spid="25"/>
                                        </p:tgtEl>
                                        <p:attrNameLst>
                                          <p:attrName>ppt_x</p:attrName>
                                          <p:attrName>ppt_y</p:attrName>
                                        </p:attrNameLst>
                                      </p:cBhvr>
                                      <p:rCtr x="12500" y="0"/>
                                    </p:animMotion>
                                  </p:childTnLst>
                                </p:cTn>
                              </p:par>
                            </p:childTnLst>
                          </p:cTn>
                        </p:par>
                      </p:childTnLst>
                    </p:cTn>
                  </p:par>
                </p:childTnLst>
              </p:cTn>
              <p:nextCondLst>
                <p:cond evt="onClick" delay="0">
                  <p:tgtEl>
                    <p:spTgt spid="26"/>
                  </p:tgtEl>
                </p:cond>
              </p:nextCondLst>
            </p:seq>
          </p:childTnLst>
        </p:cTn>
      </p:par>
    </p:tnLst>
    <p:bldLst>
      <p:bldP spid="21" grpId="0" animBg="1"/>
      <p:bldP spid="22" grpId="0" animBg="1"/>
      <p:bldP spid="23" grpId="0" animBg="1"/>
      <p:bldP spid="27" grpId="0" animBg="1"/>
      <p:bldP spid="28" grpId="0" animBg="1"/>
      <p:bldP spid="29" grpId="0" animBg="1"/>
      <p:bldP spid="31" grpId="0"/>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C:\Users\ADMIN\Desktop\Dan cho chay tron\PoolnoFog.jpg"/>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587" y="-93662"/>
            <a:ext cx="9144000" cy="5238750"/>
          </a:xfrm>
          <a:prstGeom prst="rect">
            <a:avLst/>
          </a:prstGeom>
          <a:noFill/>
          <a:extLst>
            <a:ext uri="{909E8E84-426E-40DD-AFC4-6F175D3DCCD1}">
              <a14:hiddenFill xmlns:a14="http://schemas.microsoft.com/office/drawing/2010/main">
                <a:solidFill>
                  <a:srgbClr val="FFFFFF"/>
                </a:solidFill>
              </a14:hiddenFill>
            </a:ext>
          </a:extLst>
        </p:spPr>
      </p:pic>
      <p:pic>
        <p:nvPicPr>
          <p:cNvPr id="19" name="Picture 4" descr="Hình ảnh có liên quan"/>
          <p:cNvPicPr>
            <a:picLocks noChangeAspect="1" noChangeArrowheads="1"/>
          </p:cNvPicPr>
          <p:nvPr/>
        </p:nvPicPr>
        <p:blipFill rotWithShape="1">
          <a:blip r:embed="rId6">
            <a:extLst>
              <a:ext uri="{BEBA8EAE-BF5A-486C-A8C5-ECC9F3942E4B}">
                <a14:imgProps xmlns:a14="http://schemas.microsoft.com/office/drawing/2010/main">
                  <a14:imgLayer r:embed="rId7">
                    <a14:imgEffect>
                      <a14:backgroundRemoval t="0" b="100000" l="0" r="100000">
                        <a14:foregroundMark x1="3542" y1="8333" x2="4688" y2="94504"/>
                        <a14:foregroundMark x1="2813" y1="11170" x2="52083" y2="7092"/>
                        <a14:foregroundMark x1="49271" y1="7801" x2="96146" y2="9397"/>
                        <a14:foregroundMark x1="96146" y1="9043" x2="97083" y2="92199"/>
                        <a14:foregroundMark x1="3333" y1="95745" x2="97083" y2="92199"/>
                        <a14:foregroundMark x1="16250" y1="85638" x2="28021" y2="92553"/>
                        <a14:foregroundMark x1="24792" y1="84574" x2="27396" y2="90957"/>
                      </a14:backgroundRemoval>
                    </a14:imgEffect>
                  </a14:imgLayer>
                </a14:imgProps>
              </a:ext>
              <a:ext uri="{28A0092B-C50C-407E-A947-70E740481C1C}">
                <a14:useLocalDpi xmlns:a14="http://schemas.microsoft.com/office/drawing/2010/main" val="0"/>
              </a:ext>
            </a:extLst>
          </a:blip>
          <a:srcRect l="6504" t="13096" r="6098" b="11901"/>
          <a:stretch/>
        </p:blipFill>
        <p:spPr bwMode="auto">
          <a:xfrm>
            <a:off x="194205" y="279399"/>
            <a:ext cx="8735867" cy="1123775"/>
          </a:xfrm>
          <a:prstGeom prst="rect">
            <a:avLst/>
          </a:prstGeom>
          <a:noFill/>
          <a:extLst>
            <a:ext uri="{909E8E84-426E-40DD-AFC4-6F175D3DCCD1}">
              <a14:hiddenFill xmlns:a14="http://schemas.microsoft.com/office/drawing/2010/main">
                <a:solidFill>
                  <a:srgbClr val="FFFFFF"/>
                </a:solidFill>
              </a14:hiddenFill>
            </a:ext>
          </a:extLst>
        </p:spPr>
      </p:pic>
      <p:sp>
        <p:nvSpPr>
          <p:cNvPr id="21" name="TextBox 20"/>
          <p:cNvSpPr txBox="1"/>
          <p:nvPr/>
        </p:nvSpPr>
        <p:spPr>
          <a:xfrm>
            <a:off x="257876" y="300202"/>
            <a:ext cx="8342155" cy="1081322"/>
          </a:xfrm>
          <a:prstGeom prst="rect">
            <a:avLst/>
          </a:prstGeom>
          <a:noFill/>
        </p:spPr>
        <p:txBody>
          <a:bodyPr wrap="square" rtlCol="0">
            <a:spAutoFit/>
          </a:bodyPr>
          <a:lstStyle/>
          <a:p>
            <a:pPr algn="just">
              <a:lnSpc>
                <a:spcPct val="120000"/>
              </a:lnSpc>
              <a:spcBef>
                <a:spcPts val="600"/>
              </a:spcBef>
            </a:pPr>
            <a:r>
              <a:rPr lang="en-US" sz="2800" b="1" u="sng">
                <a:solidFill>
                  <a:srgbClr val="FFFF00"/>
                </a:solidFill>
                <a:latin typeface="Times New Roman" panose="02020603050405020304" pitchFamily="18" charset="0"/>
                <a:ea typeface="Times New Roman" panose="02020603050405020304" pitchFamily="18" charset="0"/>
                <a:cs typeface="Times New Roman" panose="02020603050405020304" pitchFamily="18" charset="0"/>
              </a:rPr>
              <a:t>Câu 1</a:t>
            </a:r>
            <a:r>
              <a:rPr lang="en-US" sz="2800" b="1">
                <a:solidFill>
                  <a:srgbClr val="FFFF00"/>
                </a:solidFill>
                <a:latin typeface="Times New Roman" panose="02020603050405020304" pitchFamily="18" charset="0"/>
                <a:ea typeface="Times New Roman" panose="02020603050405020304" pitchFamily="18" charset="0"/>
                <a:cs typeface="Times New Roman" panose="02020603050405020304" pitchFamily="18" charset="0"/>
              </a:rPr>
              <a:t>: </a:t>
            </a:r>
            <a:r>
              <a:rPr lang="vi-VN" sz="2800" b="1">
                <a:solidFill>
                  <a:srgbClr val="FFFF00"/>
                </a:solidFill>
                <a:latin typeface="Times New Roman" panose="02020603050405020304" pitchFamily="18" charset="0"/>
                <a:ea typeface="Times New Roman" panose="02020603050405020304" pitchFamily="18" charset="0"/>
                <a:cs typeface="Times New Roman" panose="02020603050405020304" pitchFamily="18" charset="0"/>
              </a:rPr>
              <a:t>Phần mềm mô phỏng nhiều thí nghiệm vật lí</a:t>
            </a:r>
            <a:r>
              <a:rPr lang="en-US" sz="2800" b="1">
                <a:solidFill>
                  <a:srgbClr val="FFFF00"/>
                </a:solidFill>
                <a:latin typeface="Times New Roman" panose="02020603050405020304" pitchFamily="18" charset="0"/>
                <a:ea typeface="Times New Roman" panose="02020603050405020304" pitchFamily="18" charset="0"/>
                <a:cs typeface="Times New Roman" panose="02020603050405020304" pitchFamily="18" charset="0"/>
              </a:rPr>
              <a:t> có tên là gì?</a:t>
            </a:r>
            <a:endParaRPr lang="vi-VN" sz="2800" b="1">
              <a:solidFill>
                <a:srgbClr val="FFFF00"/>
              </a:solidFill>
              <a:latin typeface="Times New Roman" panose="02020603050405020304" pitchFamily="18" charset="0"/>
              <a:ea typeface="Times New Roman" panose="02020603050405020304" pitchFamily="18" charset="0"/>
            </a:endParaRPr>
          </a:p>
        </p:txBody>
      </p:sp>
      <p:sp>
        <p:nvSpPr>
          <p:cNvPr id="2" name="Rectangle 1"/>
          <p:cNvSpPr/>
          <p:nvPr/>
        </p:nvSpPr>
        <p:spPr>
          <a:xfrm>
            <a:off x="194204" y="1610168"/>
            <a:ext cx="4752527" cy="1643527"/>
          </a:xfrm>
          <a:prstGeom prst="rect">
            <a:avLst/>
          </a:prstGeom>
          <a:solidFill>
            <a:schemeClr val="bg1">
              <a:lumMod val="95000"/>
            </a:schemeClr>
          </a:solidFill>
        </p:spPr>
        <p:txBody>
          <a:bodyPr wrap="square">
            <a:spAutoFit/>
          </a:bodyPr>
          <a:lstStyle/>
          <a:p>
            <a:pPr>
              <a:lnSpc>
                <a:spcPct val="120000"/>
              </a:lnSpc>
              <a:spcBef>
                <a:spcPts val="600"/>
              </a:spcBef>
            </a:pPr>
            <a:r>
              <a:rPr lang="en-US" sz="2800">
                <a:latin typeface="Times New Roman" panose="02020603050405020304" pitchFamily="18" charset="0"/>
                <a:ea typeface="Times New Roman" panose="02020603050405020304" pitchFamily="18" charset="0"/>
                <a:cs typeface="Times New Roman" panose="02020603050405020304" pitchFamily="18" charset="0"/>
              </a:rPr>
              <a:t>A. </a:t>
            </a:r>
            <a:r>
              <a:rPr lang="vi-VN" sz="2800">
                <a:latin typeface="Times New Roman" panose="02020603050405020304" pitchFamily="18" charset="0"/>
                <a:ea typeface="Times New Roman" panose="02020603050405020304" pitchFamily="18" charset="0"/>
                <a:cs typeface="Times New Roman" panose="02020603050405020304" pitchFamily="18" charset="0"/>
              </a:rPr>
              <a:t>Phần mềm Crocodile Physics hay phần mềm trực tuyến </a:t>
            </a:r>
            <a:r>
              <a:rPr lang="vi-VN" sz="2800">
                <a:solidFill>
                  <a:srgbClr val="C31D73"/>
                </a:solidFill>
                <a:latin typeface="Times New Roman" panose="02020603050405020304" pitchFamily="18" charset="0"/>
                <a:ea typeface="Times New Roman" panose="02020603050405020304" pitchFamily="18" charset="0"/>
                <a:cs typeface="Times New Roman" panose="02020603050405020304" pitchFamily="18" charset="0"/>
                <a:hlinkClick r:id="rId8"/>
              </a:rPr>
              <a:t>https://phet.colorado.edu</a:t>
            </a:r>
            <a:endParaRPr lang="vi-VN" sz="2800">
              <a:latin typeface="Times New Roman" panose="02020603050405020304" pitchFamily="18" charset="0"/>
              <a:ea typeface="Times New Roman" panose="02020603050405020304" pitchFamily="18" charset="0"/>
            </a:endParaRPr>
          </a:p>
        </p:txBody>
      </p:sp>
      <p:sp>
        <p:nvSpPr>
          <p:cNvPr id="3" name="Rectangle 2"/>
          <p:cNvSpPr/>
          <p:nvPr/>
        </p:nvSpPr>
        <p:spPr>
          <a:xfrm>
            <a:off x="5116702" y="1575493"/>
            <a:ext cx="3884929" cy="1720471"/>
          </a:xfrm>
          <a:prstGeom prst="rect">
            <a:avLst/>
          </a:prstGeom>
          <a:solidFill>
            <a:schemeClr val="bg1">
              <a:lumMod val="95000"/>
            </a:schemeClr>
          </a:solidFill>
        </p:spPr>
        <p:txBody>
          <a:bodyPr wrap="square">
            <a:spAutoFit/>
          </a:bodyPr>
          <a:lstStyle/>
          <a:p>
            <a:pPr>
              <a:lnSpc>
                <a:spcPct val="120000"/>
              </a:lnSpc>
              <a:spcBef>
                <a:spcPts val="600"/>
              </a:spcBef>
            </a:pPr>
            <a:r>
              <a:rPr lang="en-US" sz="2800">
                <a:latin typeface="Times New Roman" panose="02020603050405020304" pitchFamily="18" charset="0"/>
                <a:ea typeface="Times New Roman" panose="02020603050405020304" pitchFamily="18" charset="0"/>
                <a:cs typeface="Times New Roman" panose="02020603050405020304" pitchFamily="18" charset="0"/>
              </a:rPr>
              <a:t>B. </a:t>
            </a:r>
            <a:r>
              <a:rPr lang="vi-VN" sz="2800">
                <a:latin typeface="Times New Roman" panose="02020603050405020304" pitchFamily="18" charset="0"/>
                <a:ea typeface="Times New Roman" panose="02020603050405020304" pitchFamily="18" charset="0"/>
                <a:cs typeface="Times New Roman" panose="02020603050405020304" pitchFamily="18" charset="0"/>
              </a:rPr>
              <a:t>Phần mềm </a:t>
            </a:r>
            <a:r>
              <a:rPr lang="en-US" sz="2800">
                <a:latin typeface="Times New Roman" panose="02020603050405020304" pitchFamily="18" charset="0"/>
                <a:ea typeface="Times New Roman" panose="02020603050405020304" pitchFamily="18" charset="0"/>
                <a:cs typeface="Times New Roman" panose="02020603050405020304" pitchFamily="18" charset="0"/>
              </a:rPr>
              <a:t>Crocodile </a:t>
            </a:r>
            <a:r>
              <a:rPr lang="vi-VN" sz="2800">
                <a:latin typeface="Times New Roman" panose="02020603050405020304" pitchFamily="18" charset="0"/>
                <a:ea typeface="Times New Roman" panose="02020603050405020304" pitchFamily="18" charset="0"/>
                <a:cs typeface="Times New Roman" panose="02020603050405020304" pitchFamily="18" charset="0"/>
              </a:rPr>
              <a:t>Chemistry hay ChemLab</a:t>
            </a:r>
            <a:endParaRPr lang="en-US" sz="2800">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20000"/>
              </a:lnSpc>
              <a:spcBef>
                <a:spcPts val="600"/>
              </a:spcBef>
            </a:pPr>
            <a:endParaRPr lang="vi-VN" sz="2800">
              <a:latin typeface="Times New Roman" panose="02020603050405020304" pitchFamily="18" charset="0"/>
              <a:ea typeface="Times New Roman" panose="02020603050405020304" pitchFamily="18" charset="0"/>
            </a:endParaRPr>
          </a:p>
        </p:txBody>
      </p:sp>
      <p:sp>
        <p:nvSpPr>
          <p:cNvPr id="4" name="Rectangle 3"/>
          <p:cNvSpPr/>
          <p:nvPr/>
        </p:nvSpPr>
        <p:spPr>
          <a:xfrm>
            <a:off x="5086779" y="3377628"/>
            <a:ext cx="3987308" cy="1643527"/>
          </a:xfrm>
          <a:prstGeom prst="rect">
            <a:avLst/>
          </a:prstGeom>
          <a:solidFill>
            <a:schemeClr val="bg1">
              <a:lumMod val="85000"/>
            </a:schemeClr>
          </a:solidFill>
        </p:spPr>
        <p:txBody>
          <a:bodyPr wrap="square">
            <a:spAutoFit/>
          </a:bodyPr>
          <a:lstStyle/>
          <a:p>
            <a:pPr algn="just">
              <a:lnSpc>
                <a:spcPct val="120000"/>
              </a:lnSpc>
              <a:spcBef>
                <a:spcPts val="600"/>
              </a:spcBef>
            </a:pPr>
            <a:r>
              <a:rPr lang="vi-VN" sz="2800">
                <a:latin typeface="Times New Roman" panose="02020603050405020304" pitchFamily="18" charset="0"/>
                <a:ea typeface="Times New Roman" panose="02020603050405020304" pitchFamily="18" charset="0"/>
                <a:cs typeface="Times New Roman" panose="02020603050405020304" pitchFamily="18" charset="0"/>
              </a:rPr>
              <a:t>D. Phần mềm GeoGebra, Cabri II plus, Cabri 3D, Geometer’s Sketchpad</a:t>
            </a:r>
            <a:endParaRPr lang="vi-VN" sz="2800">
              <a:latin typeface="Times New Roman" panose="02020603050405020304" pitchFamily="18" charset="0"/>
              <a:ea typeface="Times New Roman" panose="02020603050405020304" pitchFamily="18" charset="0"/>
            </a:endParaRPr>
          </a:p>
        </p:txBody>
      </p:sp>
      <p:sp>
        <p:nvSpPr>
          <p:cNvPr id="6" name="Rectangle 5"/>
          <p:cNvSpPr/>
          <p:nvPr/>
        </p:nvSpPr>
        <p:spPr>
          <a:xfrm>
            <a:off x="167920" y="3377628"/>
            <a:ext cx="4752526" cy="1643527"/>
          </a:xfrm>
          <a:prstGeom prst="rect">
            <a:avLst/>
          </a:prstGeom>
          <a:solidFill>
            <a:schemeClr val="bg1">
              <a:lumMod val="85000"/>
            </a:schemeClr>
          </a:solidFill>
        </p:spPr>
        <p:txBody>
          <a:bodyPr wrap="square">
            <a:spAutoFit/>
          </a:bodyPr>
          <a:lstStyle/>
          <a:p>
            <a:pPr>
              <a:lnSpc>
                <a:spcPct val="120000"/>
              </a:lnSpc>
              <a:spcBef>
                <a:spcPts val="600"/>
              </a:spcBef>
            </a:pPr>
            <a:r>
              <a:rPr lang="en-US" sz="2800">
                <a:latin typeface="Times New Roman" panose="02020603050405020304" pitchFamily="18" charset="0"/>
                <a:ea typeface="Times New Roman" panose="02020603050405020304" pitchFamily="18" charset="0"/>
                <a:cs typeface="Times New Roman" panose="02020603050405020304" pitchFamily="18" charset="0"/>
              </a:rPr>
              <a:t>C.</a:t>
            </a:r>
            <a:r>
              <a:rPr lang="vi-VN" sz="2800">
                <a:latin typeface="Times New Roman" panose="02020603050405020304" pitchFamily="18" charset="0"/>
                <a:ea typeface="Times New Roman" panose="02020603050405020304" pitchFamily="18" charset="0"/>
                <a:cs typeface="Times New Roman" panose="02020603050405020304" pitchFamily="18" charset="0"/>
              </a:rPr>
              <a:t> Phần mềm trực tuyến </a:t>
            </a:r>
            <a:r>
              <a:rPr lang="en-US" sz="2800">
                <a:solidFill>
                  <a:srgbClr val="C31D73"/>
                </a:solidFill>
                <a:latin typeface="Times New Roman" panose="02020603050405020304" pitchFamily="18" charset="0"/>
                <a:ea typeface="Times New Roman" panose="02020603050405020304" pitchFamily="18" charset="0"/>
                <a:cs typeface="Times New Roman" panose="02020603050405020304" pitchFamily="18" charset="0"/>
                <a:hlinkClick r:id="rId9"/>
              </a:rPr>
              <a:t>https://physics.weber.edu/</a:t>
            </a:r>
            <a:r>
              <a:rPr lang="en-US" sz="2800">
                <a:solidFill>
                  <a:srgbClr val="C31D73"/>
                </a:solidFill>
                <a:latin typeface="Times New Roman" panose="02020603050405020304" pitchFamily="18" charset="0"/>
                <a:ea typeface="Times New Roman" panose="02020603050405020304" pitchFamily="18" charset="0"/>
                <a:cs typeface="Times New Roman" panose="02020603050405020304" pitchFamily="18" charset="0"/>
              </a:rPr>
              <a:t> </a:t>
            </a:r>
            <a:r>
              <a:rPr lang="vi-VN" sz="2800">
                <a:solidFill>
                  <a:srgbClr val="C31D73"/>
                </a:solidFill>
                <a:latin typeface="Times New Roman" panose="02020603050405020304" pitchFamily="18" charset="0"/>
                <a:ea typeface="Times New Roman" panose="02020603050405020304" pitchFamily="18" charset="0"/>
                <a:cs typeface="Times New Roman" panose="02020603050405020304" pitchFamily="18" charset="0"/>
              </a:rPr>
              <a:t>schroeder/md</a:t>
            </a:r>
            <a:endParaRPr lang="vi-VN" sz="2800">
              <a:latin typeface="Times New Roman" panose="02020603050405020304" pitchFamily="18" charset="0"/>
              <a:ea typeface="Times New Roman" panose="02020603050405020304" pitchFamily="18" charset="0"/>
            </a:endParaRPr>
          </a:p>
        </p:txBody>
      </p:sp>
      <p:pic>
        <p:nvPicPr>
          <p:cNvPr id="7" name="Picture 6" descr="A wood sign with green text&#10;&#10;Description automatically generated">
            <a:hlinkClick r:id="rId10" action="ppaction://hlinksldjump"/>
            <a:extLst>
              <a:ext uri="{FF2B5EF4-FFF2-40B4-BE49-F238E27FC236}">
                <a16:creationId xmlns:a16="http://schemas.microsoft.com/office/drawing/2014/main" id="{662B3886-C6D7-BBE9-DF64-0A3A64E21A68}"/>
              </a:ext>
            </a:extLst>
          </p:cNvPr>
          <p:cNvPicPr>
            <a:picLocks noChangeAspect="1"/>
          </p:cNvPicPr>
          <p:nvPr/>
        </p:nvPicPr>
        <p:blipFill>
          <a:blip r:embed="rId11" cstate="print">
            <a:extLst>
              <a:ext uri="{28A0092B-C50C-407E-A947-70E740481C1C}">
                <a14:useLocalDpi xmlns:a14="http://schemas.microsoft.com/office/drawing/2010/main" val="0"/>
              </a:ext>
            </a:extLst>
          </a:blip>
          <a:stretch>
            <a:fillRect/>
          </a:stretch>
        </p:blipFill>
        <p:spPr>
          <a:xfrm>
            <a:off x="7836594" y="-174418"/>
            <a:ext cx="1201236" cy="510558"/>
          </a:xfrm>
          <a:prstGeom prst="rect">
            <a:avLst/>
          </a:prstGeom>
        </p:spPr>
      </p:pic>
    </p:spTree>
    <p:custDataLst>
      <p:tags r:id="rId1"/>
    </p:custDataLst>
    <p:extLst>
      <p:ext uri="{BB962C8B-B14F-4D97-AF65-F5344CB8AC3E}">
        <p14:creationId xmlns:p14="http://schemas.microsoft.com/office/powerpoint/2010/main" val="2503980889"/>
      </p:ext>
    </p:extLst>
  </p:cSld>
  <p:clrMapOvr>
    <a:masterClrMapping/>
  </p:clrMapOvr>
  <mc:AlternateContent xmlns:mc="http://schemas.openxmlformats.org/markup-compatibility/2006">
    <mc:Choice xmlns:p14="http://schemas.microsoft.com/office/powerpoint/2010/main" Requires="p14">
      <p:transition spd="slow" p14:dur="1500">
        <p:split orient="vert"/>
      </p:transition>
    </mc:Choice>
    <mc:Fallback>
      <p:transition spd="slow">
        <p:split orient="vert"/>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7" presetClass="emph" presetSubtype="0" fill="remove" grpId="0" nodeType="clickEffect">
                                  <p:stCondLst>
                                    <p:cond delay="0"/>
                                  </p:stCondLst>
                                  <p:iterate type="lt">
                                    <p:tmPct val="0"/>
                                  </p:iterate>
                                  <p:childTnLst>
                                    <p:animClr clrSpc="rgb" dir="cw">
                                      <p:cBhvr override="childStyle">
                                        <p:cTn id="6" dur="250" autoRev="1" fill="remove"/>
                                        <p:tgtEl>
                                          <p:spTgt spid="2"/>
                                        </p:tgtEl>
                                        <p:attrNameLst>
                                          <p:attrName>style.color</p:attrName>
                                        </p:attrNameLst>
                                      </p:cBhvr>
                                      <p:to>
                                        <a:schemeClr val="bg1"/>
                                      </p:to>
                                    </p:animClr>
                                    <p:animClr clrSpc="rgb" dir="cw">
                                      <p:cBhvr>
                                        <p:cTn id="7" dur="250" autoRev="1" fill="remove"/>
                                        <p:tgtEl>
                                          <p:spTgt spid="2"/>
                                        </p:tgtEl>
                                        <p:attrNameLst>
                                          <p:attrName>fillcolor</p:attrName>
                                        </p:attrNameLst>
                                      </p:cBhvr>
                                      <p:to>
                                        <a:schemeClr val="bg1"/>
                                      </p:to>
                                    </p:animClr>
                                    <p:set>
                                      <p:cBhvr>
                                        <p:cTn id="8" dur="250" autoRev="1" fill="remove"/>
                                        <p:tgtEl>
                                          <p:spTgt spid="2"/>
                                        </p:tgtEl>
                                        <p:attrNameLst>
                                          <p:attrName>fill.type</p:attrName>
                                        </p:attrNameLst>
                                      </p:cBhvr>
                                      <p:to>
                                        <p:strVal val="solid"/>
                                      </p:to>
                                    </p:set>
                                    <p:set>
                                      <p:cBhvr>
                                        <p:cTn id="9" dur="250" autoRev="1" fill="remove"/>
                                        <p:tgtEl>
                                          <p:spTgt spid="2"/>
                                        </p:tgtEl>
                                        <p:attrNameLst>
                                          <p:attrName>fill.on</p:attrName>
                                        </p:attrNameLst>
                                      </p:cBhvr>
                                      <p:to>
                                        <p:strVal val="true"/>
                                      </p:to>
                                    </p:set>
                                  </p:childTnLst>
                                  <p:subTnLst>
                                    <p:audio>
                                      <p:cMediaNode>
                                        <p:cTn display="0" masterRel="sameClick">
                                          <p:stCondLst>
                                            <p:cond evt="begin" delay="0">
                                              <p:tn val="5"/>
                                            </p:cond>
                                          </p:stCondLst>
                                          <p:endCondLst>
                                            <p:cond evt="onStopAudio" delay="0">
                                              <p:tgtEl>
                                                <p:sldTgt/>
                                              </p:tgtEl>
                                            </p:cond>
                                          </p:endCondLst>
                                        </p:cTn>
                                        <p:tgtEl>
                                          <p:sndTgt r:embed="rId3" name="cashreg.wav"/>
                                        </p:tgtEl>
                                      </p:cMediaNode>
                                    </p:audio>
                                  </p:subTnLst>
                                </p:cTn>
                              </p:par>
                            </p:childTnLst>
                          </p:cTn>
                        </p:par>
                      </p:childTnLst>
                    </p:cTn>
                  </p:par>
                  <p:par>
                    <p:cTn id="10" fill="hold">
                      <p:stCondLst>
                        <p:cond delay="indefinite"/>
                      </p:stCondLst>
                      <p:childTnLst>
                        <p:par>
                          <p:cTn id="11" fill="hold">
                            <p:stCondLst>
                              <p:cond delay="0"/>
                            </p:stCondLst>
                            <p:childTnLst>
                              <p:par>
                                <p:cTn id="12" presetID="1" presetClass="emph" presetSubtype="2" fill="hold" nodeType="clickEffect">
                                  <p:stCondLst>
                                    <p:cond delay="0"/>
                                  </p:stCondLst>
                                  <p:childTnLst>
                                    <p:animClr clrSpc="rgb" dir="cw">
                                      <p:cBhvr>
                                        <p:cTn id="13" dur="2000" fill="hold"/>
                                        <p:tgtEl>
                                          <p:spTgt spid="2"/>
                                        </p:tgtEl>
                                        <p:attrNameLst>
                                          <p:attrName>fillcolor</p:attrName>
                                        </p:attrNameLst>
                                      </p:cBhvr>
                                      <p:to>
                                        <a:schemeClr val="accent2"/>
                                      </p:to>
                                    </p:animClr>
                                    <p:set>
                                      <p:cBhvr>
                                        <p:cTn id="14" dur="2000" fill="hold"/>
                                        <p:tgtEl>
                                          <p:spTgt spid="2"/>
                                        </p:tgtEl>
                                        <p:attrNameLst>
                                          <p:attrName>fill.type</p:attrName>
                                        </p:attrNameLst>
                                      </p:cBhvr>
                                      <p:to>
                                        <p:strVal val="solid"/>
                                      </p:to>
                                    </p:set>
                                    <p:set>
                                      <p:cBhvr>
                                        <p:cTn id="15" dur="2000" fill="hold"/>
                                        <p:tgtEl>
                                          <p:spTgt spid="2"/>
                                        </p:tgtEl>
                                        <p:attrNameLst>
                                          <p:attrName>fill.on</p:attrName>
                                        </p:attrNameLst>
                                      </p:cBhvr>
                                      <p:to>
                                        <p:strVal val="true"/>
                                      </p:to>
                                    </p:set>
                                  </p:childTnLst>
                                  <p:subTnLst>
                                    <p:audio>
                                      <p:cMediaNode>
                                        <p:cTn display="0" masterRel="sameClick">
                                          <p:stCondLst>
                                            <p:cond evt="begin" delay="0">
                                              <p:tn val="12"/>
                                            </p:cond>
                                          </p:stCondLst>
                                          <p:endCondLst>
                                            <p:cond evt="onStopAudio" delay="0">
                                              <p:tgtEl>
                                                <p:sldTgt/>
                                              </p:tgtEl>
                                            </p:cond>
                                          </p:endCondLst>
                                        </p:cTn>
                                        <p:tgtEl>
                                          <p:sndTgt r:embed="rId4" name="applause.wav"/>
                                        </p:tgtEl>
                                      </p:cMediaNode>
                                    </p:audio>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C:\Users\ADMIN\Desktop\Dan cho chay tron\PoolnoFog.jpg"/>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175" y="-93662"/>
            <a:ext cx="9144000" cy="5238750"/>
          </a:xfrm>
          <a:prstGeom prst="rect">
            <a:avLst/>
          </a:prstGeom>
          <a:noFill/>
          <a:extLst>
            <a:ext uri="{909E8E84-426E-40DD-AFC4-6F175D3DCCD1}">
              <a14:hiddenFill xmlns:a14="http://schemas.microsoft.com/office/drawing/2010/main">
                <a:solidFill>
                  <a:srgbClr val="FFFFFF"/>
                </a:solidFill>
              </a14:hiddenFill>
            </a:ext>
          </a:extLst>
        </p:spPr>
      </p:pic>
      <p:sp>
        <p:nvSpPr>
          <p:cNvPr id="21" name="TextBox 20"/>
          <p:cNvSpPr txBox="1"/>
          <p:nvPr/>
        </p:nvSpPr>
        <p:spPr>
          <a:xfrm>
            <a:off x="677254" y="482373"/>
            <a:ext cx="8297482" cy="954107"/>
          </a:xfrm>
          <a:prstGeom prst="rect">
            <a:avLst/>
          </a:prstGeom>
          <a:solidFill>
            <a:srgbClr val="537960"/>
          </a:solidFill>
        </p:spPr>
        <p:txBody>
          <a:bodyPr wrap="square" rtlCol="0">
            <a:spAutoFit/>
          </a:bodyPr>
          <a:lstStyle/>
          <a:p>
            <a:r>
              <a:rPr lang="vi-VN" sz="2800" b="1" u="sng">
                <a:solidFill>
                  <a:srgbClr val="FFFF00"/>
                </a:solidFill>
                <a:latin typeface="Times New Roman" panose="02020603050405020304" pitchFamily="18" charset="0"/>
                <a:cs typeface="Times New Roman" panose="02020603050405020304" pitchFamily="18" charset="0"/>
              </a:rPr>
              <a:t>Câu 2</a:t>
            </a:r>
            <a:r>
              <a:rPr lang="vi-VN" sz="2800" b="1">
                <a:solidFill>
                  <a:srgbClr val="FFFF00"/>
                </a:solidFill>
                <a:latin typeface="Times New Roman" panose="02020603050405020304" pitchFamily="18" charset="0"/>
                <a:cs typeface="Times New Roman" panose="02020603050405020304" pitchFamily="18" charset="0"/>
              </a:rPr>
              <a:t>: Phần mềm mô phỏng nhiều thí nghiệm hóa học có tên là gì?</a:t>
            </a:r>
          </a:p>
        </p:txBody>
      </p:sp>
      <p:sp>
        <p:nvSpPr>
          <p:cNvPr id="2" name="Rectangle 1"/>
          <p:cNvSpPr/>
          <p:nvPr/>
        </p:nvSpPr>
        <p:spPr>
          <a:xfrm>
            <a:off x="109091" y="1839026"/>
            <a:ext cx="4829712" cy="1384995"/>
          </a:xfrm>
          <a:prstGeom prst="rect">
            <a:avLst/>
          </a:prstGeom>
          <a:solidFill>
            <a:schemeClr val="bg1">
              <a:lumMod val="95000"/>
            </a:schemeClr>
          </a:solidFill>
        </p:spPr>
        <p:txBody>
          <a:bodyPr wrap="square">
            <a:spAutoFit/>
          </a:bodyPr>
          <a:lstStyle/>
          <a:p>
            <a:r>
              <a:rPr lang="en-US" sz="2800">
                <a:solidFill>
                  <a:prstClr val="black"/>
                </a:solidFill>
                <a:latin typeface="Times New Roman" panose="02020603050405020304" pitchFamily="18" charset="0"/>
                <a:ea typeface="Times New Roman" panose="02020603050405020304" pitchFamily="18" charset="0"/>
                <a:cs typeface="Times New Roman" panose="02020603050405020304" pitchFamily="18" charset="0"/>
              </a:rPr>
              <a:t>A. </a:t>
            </a:r>
            <a:r>
              <a:rPr lang="vi-VN" sz="2800">
                <a:solidFill>
                  <a:prstClr val="black"/>
                </a:solidFill>
                <a:latin typeface="Times New Roman" panose="02020603050405020304" pitchFamily="18" charset="0"/>
                <a:ea typeface="Times New Roman" panose="02020603050405020304" pitchFamily="18" charset="0"/>
                <a:cs typeface="Times New Roman" panose="02020603050405020304" pitchFamily="18" charset="0"/>
              </a:rPr>
              <a:t>Phần mềm Crocodile Physics hay phần mềm trực tuyến </a:t>
            </a:r>
            <a:r>
              <a:rPr lang="vi-VN" sz="2800">
                <a:solidFill>
                  <a:srgbClr val="C31D73"/>
                </a:solidFill>
                <a:latin typeface="Times New Roman" panose="02020603050405020304" pitchFamily="18" charset="0"/>
                <a:ea typeface="Times New Roman" panose="02020603050405020304" pitchFamily="18" charset="0"/>
                <a:cs typeface="Times New Roman" panose="02020603050405020304" pitchFamily="18" charset="0"/>
                <a:hlinkClick r:id="rId6"/>
              </a:rPr>
              <a:t>https://phet.colorado.edu</a:t>
            </a:r>
            <a:endParaRPr lang="vi-VN" sz="2800">
              <a:solidFill>
                <a:prstClr val="black"/>
              </a:solidFill>
              <a:latin typeface="Times New Roman" panose="02020603050405020304" pitchFamily="18" charset="0"/>
              <a:ea typeface="Times New Roman" panose="02020603050405020304" pitchFamily="18" charset="0"/>
            </a:endParaRPr>
          </a:p>
        </p:txBody>
      </p:sp>
      <p:sp>
        <p:nvSpPr>
          <p:cNvPr id="3" name="Rectangle 2"/>
          <p:cNvSpPr/>
          <p:nvPr/>
        </p:nvSpPr>
        <p:spPr>
          <a:xfrm>
            <a:off x="5139345" y="1839026"/>
            <a:ext cx="3807288" cy="1384995"/>
          </a:xfrm>
          <a:prstGeom prst="rect">
            <a:avLst/>
          </a:prstGeom>
          <a:solidFill>
            <a:schemeClr val="bg1">
              <a:lumMod val="85000"/>
            </a:schemeClr>
          </a:solidFill>
        </p:spPr>
        <p:txBody>
          <a:bodyPr wrap="square">
            <a:spAutoFit/>
          </a:bodyPr>
          <a:lstStyle/>
          <a:p>
            <a:pPr algn="just"/>
            <a:r>
              <a:rPr lang="en-US" sz="2800">
                <a:solidFill>
                  <a:prstClr val="black"/>
                </a:solidFill>
                <a:latin typeface="Times New Roman" panose="02020603050405020304" pitchFamily="18" charset="0"/>
                <a:ea typeface="Times New Roman" panose="02020603050405020304" pitchFamily="18" charset="0"/>
                <a:cs typeface="Times New Roman" panose="02020603050405020304" pitchFamily="18" charset="0"/>
              </a:rPr>
              <a:t>B. </a:t>
            </a:r>
            <a:r>
              <a:rPr lang="vi-VN" sz="2800">
                <a:solidFill>
                  <a:prstClr val="black"/>
                </a:solidFill>
                <a:latin typeface="Times New Roman" panose="02020603050405020304" pitchFamily="18" charset="0"/>
                <a:ea typeface="Times New Roman" panose="02020603050405020304" pitchFamily="18" charset="0"/>
                <a:cs typeface="Times New Roman" panose="02020603050405020304" pitchFamily="18" charset="0"/>
              </a:rPr>
              <a:t>Phần mềm </a:t>
            </a:r>
            <a:r>
              <a:rPr lang="en-US" sz="2800">
                <a:solidFill>
                  <a:prstClr val="black"/>
                </a:solidFill>
                <a:latin typeface="Times New Roman" panose="02020603050405020304" pitchFamily="18" charset="0"/>
                <a:ea typeface="Times New Roman" panose="02020603050405020304" pitchFamily="18" charset="0"/>
                <a:cs typeface="Times New Roman" panose="02020603050405020304" pitchFamily="18" charset="0"/>
              </a:rPr>
              <a:t>Crocodile </a:t>
            </a:r>
            <a:r>
              <a:rPr lang="vi-VN" sz="2800">
                <a:solidFill>
                  <a:prstClr val="black"/>
                </a:solidFill>
                <a:latin typeface="Times New Roman" panose="02020603050405020304" pitchFamily="18" charset="0"/>
                <a:ea typeface="Times New Roman" panose="02020603050405020304" pitchFamily="18" charset="0"/>
                <a:cs typeface="Times New Roman" panose="02020603050405020304" pitchFamily="18" charset="0"/>
              </a:rPr>
              <a:t>Chemistry hay ChemLab</a:t>
            </a:r>
            <a:endParaRPr lang="en-US" sz="2800">
              <a:solidFill>
                <a:prstClr val="black"/>
              </a:solidFill>
              <a:latin typeface="Times New Roman" panose="02020603050405020304" pitchFamily="18" charset="0"/>
              <a:ea typeface="Times New Roman" panose="02020603050405020304" pitchFamily="18" charset="0"/>
              <a:cs typeface="Times New Roman" panose="02020603050405020304" pitchFamily="18" charset="0"/>
            </a:endParaRPr>
          </a:p>
          <a:p>
            <a:pPr algn="just"/>
            <a:endParaRPr lang="vi-VN" sz="2800">
              <a:solidFill>
                <a:prstClr val="black"/>
              </a:solidFill>
              <a:latin typeface="Times New Roman" panose="02020603050405020304" pitchFamily="18" charset="0"/>
              <a:ea typeface="Times New Roman" panose="02020603050405020304" pitchFamily="18" charset="0"/>
            </a:endParaRPr>
          </a:p>
        </p:txBody>
      </p:sp>
      <p:sp>
        <p:nvSpPr>
          <p:cNvPr id="4" name="Rectangle 3"/>
          <p:cNvSpPr/>
          <p:nvPr/>
        </p:nvSpPr>
        <p:spPr>
          <a:xfrm>
            <a:off x="5158787" y="3469234"/>
            <a:ext cx="3807288" cy="1384995"/>
          </a:xfrm>
          <a:prstGeom prst="rect">
            <a:avLst/>
          </a:prstGeom>
          <a:solidFill>
            <a:schemeClr val="bg1">
              <a:lumMod val="95000"/>
            </a:schemeClr>
          </a:solidFill>
        </p:spPr>
        <p:txBody>
          <a:bodyPr wrap="square">
            <a:spAutoFit/>
          </a:bodyPr>
          <a:lstStyle/>
          <a:p>
            <a:pPr algn="just"/>
            <a:r>
              <a:rPr lang="vi-VN" sz="2800">
                <a:solidFill>
                  <a:prstClr val="black"/>
                </a:solidFill>
                <a:latin typeface="Times New Roman" panose="02020603050405020304" pitchFamily="18" charset="0"/>
                <a:ea typeface="Times New Roman" panose="02020603050405020304" pitchFamily="18" charset="0"/>
                <a:cs typeface="Times New Roman" panose="02020603050405020304" pitchFamily="18" charset="0"/>
              </a:rPr>
              <a:t>D. Phần mềm GeoGebra, Cabri II plus, Cabri 3D, Geometer’s Sketchpad</a:t>
            </a:r>
            <a:endParaRPr lang="vi-VN" sz="2800">
              <a:solidFill>
                <a:prstClr val="black"/>
              </a:solidFill>
              <a:latin typeface="Times New Roman" panose="02020603050405020304" pitchFamily="18" charset="0"/>
              <a:ea typeface="Times New Roman" panose="02020603050405020304" pitchFamily="18" charset="0"/>
            </a:endParaRPr>
          </a:p>
        </p:txBody>
      </p:sp>
      <p:sp>
        <p:nvSpPr>
          <p:cNvPr id="6" name="Rectangle 5"/>
          <p:cNvSpPr/>
          <p:nvPr/>
        </p:nvSpPr>
        <p:spPr>
          <a:xfrm>
            <a:off x="109091" y="3469234"/>
            <a:ext cx="4829712" cy="1384995"/>
          </a:xfrm>
          <a:prstGeom prst="rect">
            <a:avLst/>
          </a:prstGeom>
          <a:solidFill>
            <a:schemeClr val="bg1">
              <a:lumMod val="85000"/>
            </a:schemeClr>
          </a:solidFill>
        </p:spPr>
        <p:txBody>
          <a:bodyPr wrap="square">
            <a:spAutoFit/>
          </a:bodyPr>
          <a:lstStyle/>
          <a:p>
            <a:r>
              <a:rPr lang="en-US" sz="2800">
                <a:solidFill>
                  <a:prstClr val="black"/>
                </a:solidFill>
                <a:latin typeface="Times New Roman" panose="02020603050405020304" pitchFamily="18" charset="0"/>
                <a:ea typeface="Times New Roman" panose="02020603050405020304" pitchFamily="18" charset="0"/>
                <a:cs typeface="Times New Roman" panose="02020603050405020304" pitchFamily="18" charset="0"/>
              </a:rPr>
              <a:t>C.</a:t>
            </a:r>
            <a:r>
              <a:rPr lang="vi-VN" sz="2800">
                <a:solidFill>
                  <a:prstClr val="black"/>
                </a:solidFill>
                <a:latin typeface="Times New Roman" panose="02020603050405020304" pitchFamily="18" charset="0"/>
                <a:ea typeface="Times New Roman" panose="02020603050405020304" pitchFamily="18" charset="0"/>
                <a:cs typeface="Times New Roman" panose="02020603050405020304" pitchFamily="18" charset="0"/>
              </a:rPr>
              <a:t> Phần mềm trực tuyến </a:t>
            </a:r>
            <a:r>
              <a:rPr lang="en-US" sz="2800">
                <a:solidFill>
                  <a:srgbClr val="C31D73"/>
                </a:solidFill>
                <a:latin typeface="Times New Roman" panose="02020603050405020304" pitchFamily="18" charset="0"/>
                <a:ea typeface="Times New Roman" panose="02020603050405020304" pitchFamily="18" charset="0"/>
                <a:cs typeface="Times New Roman" panose="02020603050405020304" pitchFamily="18" charset="0"/>
                <a:hlinkClick r:id="rId7"/>
              </a:rPr>
              <a:t>https://physics.weber.edu/</a:t>
            </a:r>
            <a:r>
              <a:rPr lang="en-US" sz="2800">
                <a:solidFill>
                  <a:srgbClr val="C31D73"/>
                </a:solidFill>
                <a:latin typeface="Times New Roman" panose="02020603050405020304" pitchFamily="18" charset="0"/>
                <a:ea typeface="Times New Roman" panose="02020603050405020304" pitchFamily="18" charset="0"/>
                <a:cs typeface="Times New Roman" panose="02020603050405020304" pitchFamily="18" charset="0"/>
              </a:rPr>
              <a:t> </a:t>
            </a:r>
            <a:r>
              <a:rPr lang="vi-VN" sz="2800">
                <a:solidFill>
                  <a:srgbClr val="C31D73"/>
                </a:solidFill>
                <a:latin typeface="Times New Roman" panose="02020603050405020304" pitchFamily="18" charset="0"/>
                <a:ea typeface="Times New Roman" panose="02020603050405020304" pitchFamily="18" charset="0"/>
                <a:cs typeface="Times New Roman" panose="02020603050405020304" pitchFamily="18" charset="0"/>
              </a:rPr>
              <a:t>schroeder/md</a:t>
            </a:r>
            <a:endParaRPr lang="vi-VN" sz="2800">
              <a:solidFill>
                <a:prstClr val="black"/>
              </a:solidFill>
              <a:latin typeface="Times New Roman" panose="02020603050405020304" pitchFamily="18" charset="0"/>
              <a:ea typeface="Times New Roman" panose="02020603050405020304" pitchFamily="18" charset="0"/>
            </a:endParaRPr>
          </a:p>
        </p:txBody>
      </p:sp>
      <p:pic>
        <p:nvPicPr>
          <p:cNvPr id="7" name="Picture 6" descr="A wood sign with green text&#10;&#10;Description automatically generated">
            <a:hlinkClick r:id="rId8" action="ppaction://hlinksldjump"/>
            <a:extLst>
              <a:ext uri="{FF2B5EF4-FFF2-40B4-BE49-F238E27FC236}">
                <a16:creationId xmlns:a16="http://schemas.microsoft.com/office/drawing/2014/main" id="{C9760F31-52FC-6E9F-CA5B-FC180A0E5526}"/>
              </a:ext>
            </a:extLst>
          </p:cNvPr>
          <p:cNvPicPr>
            <a:picLocks noChangeAspect="1"/>
          </p:cNvPicPr>
          <p:nvPr/>
        </p:nvPicPr>
        <p:blipFill>
          <a:blip r:embed="rId9" cstate="print">
            <a:extLst>
              <a:ext uri="{28A0092B-C50C-407E-A947-70E740481C1C}">
                <a14:useLocalDpi xmlns:a14="http://schemas.microsoft.com/office/drawing/2010/main" val="0"/>
              </a:ext>
            </a:extLst>
          </a:blip>
          <a:stretch>
            <a:fillRect/>
          </a:stretch>
        </p:blipFill>
        <p:spPr>
          <a:xfrm>
            <a:off x="7836594" y="-174418"/>
            <a:ext cx="1201236" cy="510558"/>
          </a:xfrm>
          <a:prstGeom prst="rect">
            <a:avLst/>
          </a:prstGeom>
        </p:spPr>
      </p:pic>
    </p:spTree>
    <p:custDataLst>
      <p:tags r:id="rId1"/>
    </p:custDataLst>
    <p:extLst>
      <p:ext uri="{BB962C8B-B14F-4D97-AF65-F5344CB8AC3E}">
        <p14:creationId xmlns:p14="http://schemas.microsoft.com/office/powerpoint/2010/main" val="695751476"/>
      </p:ext>
    </p:extLst>
  </p:cSld>
  <p:clrMapOvr>
    <a:masterClrMapping/>
  </p:clrMapOvr>
  <mc:AlternateContent xmlns:mc="http://schemas.openxmlformats.org/markup-compatibility/2006">
    <mc:Choice xmlns:p14="http://schemas.microsoft.com/office/powerpoint/2010/main" Requires="p14">
      <p:transition spd="slow" p14:dur="1500">
        <p:split orient="vert"/>
      </p:transition>
    </mc:Choice>
    <mc:Fallback>
      <p:transition spd="slow">
        <p:split orient="vert"/>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1" presetClass="emph" presetSubtype="0" fill="hold" grpId="0" nodeType="clickEffect">
                                  <p:stCondLst>
                                    <p:cond delay="0"/>
                                  </p:stCondLst>
                                  <p:childTnLst>
                                    <p:animClr clrSpc="hsl" dir="cw">
                                      <p:cBhvr override="childStyle">
                                        <p:cTn id="6" dur="500" fill="hold"/>
                                        <p:tgtEl>
                                          <p:spTgt spid="3"/>
                                        </p:tgtEl>
                                        <p:attrNameLst>
                                          <p:attrName>style.color</p:attrName>
                                        </p:attrNameLst>
                                      </p:cBhvr>
                                      <p:by>
                                        <p:hsl h="7200000" s="0" l="0"/>
                                      </p:by>
                                    </p:animClr>
                                    <p:animClr clrSpc="hsl" dir="cw">
                                      <p:cBhvr>
                                        <p:cTn id="7" dur="500" fill="hold"/>
                                        <p:tgtEl>
                                          <p:spTgt spid="3"/>
                                        </p:tgtEl>
                                        <p:attrNameLst>
                                          <p:attrName>fillcolor</p:attrName>
                                        </p:attrNameLst>
                                      </p:cBhvr>
                                      <p:by>
                                        <p:hsl h="7200000" s="0" l="0"/>
                                      </p:by>
                                    </p:animClr>
                                    <p:animClr clrSpc="hsl" dir="cw">
                                      <p:cBhvr>
                                        <p:cTn id="8" dur="500" fill="hold"/>
                                        <p:tgtEl>
                                          <p:spTgt spid="3"/>
                                        </p:tgtEl>
                                        <p:attrNameLst>
                                          <p:attrName>stroke.color</p:attrName>
                                        </p:attrNameLst>
                                      </p:cBhvr>
                                      <p:by>
                                        <p:hsl h="7200000" s="0" l="0"/>
                                      </p:by>
                                    </p:animClr>
                                    <p:set>
                                      <p:cBhvr>
                                        <p:cTn id="9" dur="500" fill="hold"/>
                                        <p:tgtEl>
                                          <p:spTgt spid="3"/>
                                        </p:tgtEl>
                                        <p:attrNameLst>
                                          <p:attrName>fill.type</p:attrName>
                                        </p:attrNameLst>
                                      </p:cBhvr>
                                      <p:to>
                                        <p:strVal val="solid"/>
                                      </p:to>
                                    </p:set>
                                  </p:childTnLst>
                                  <p:subTnLst>
                                    <p:audio>
                                      <p:cMediaNode>
                                        <p:cTn display="0" masterRel="sameClick">
                                          <p:stCondLst>
                                            <p:cond evt="begin" delay="0">
                                              <p:tn val="5"/>
                                            </p:cond>
                                          </p:stCondLst>
                                          <p:endCondLst>
                                            <p:cond evt="onStopAudio" delay="0">
                                              <p:tgtEl>
                                                <p:sldTgt/>
                                              </p:tgtEl>
                                            </p:cond>
                                          </p:endCondLst>
                                        </p:cTn>
                                        <p:tgtEl>
                                          <p:sndTgt r:embed="rId3" name="cashreg.wav"/>
                                        </p:tgtEl>
                                      </p:cMediaNode>
                                    </p:audio>
                                  </p:subTnLst>
                                </p:cTn>
                              </p:par>
                            </p:childTnLst>
                          </p:cTn>
                        </p:par>
                      </p:childTnLst>
                    </p:cTn>
                  </p:par>
                  <p:par>
                    <p:cTn id="10" fill="hold">
                      <p:stCondLst>
                        <p:cond delay="indefinite"/>
                      </p:stCondLst>
                      <p:childTnLst>
                        <p:par>
                          <p:cTn id="11" fill="hold">
                            <p:stCondLst>
                              <p:cond delay="0"/>
                            </p:stCondLst>
                            <p:childTnLst>
                              <p:par>
                                <p:cTn id="12" presetID="19" presetClass="emph" presetSubtype="0" fill="hold" nodeType="clickEffect">
                                  <p:stCondLst>
                                    <p:cond delay="0"/>
                                  </p:stCondLst>
                                  <p:childTnLst>
                                    <p:animClr clrSpc="rgb" dir="cw">
                                      <p:cBhvr override="childStyle">
                                        <p:cTn id="13" dur="500" fill="hold"/>
                                        <p:tgtEl>
                                          <p:spTgt spid="3">
                                            <p:txEl>
                                              <p:pRg st="0" end="0"/>
                                            </p:txEl>
                                          </p:spTgt>
                                        </p:tgtEl>
                                        <p:attrNameLst>
                                          <p:attrName>style.color</p:attrName>
                                        </p:attrNameLst>
                                      </p:cBhvr>
                                      <p:to>
                                        <a:schemeClr val="accent2"/>
                                      </p:to>
                                    </p:animClr>
                                    <p:animClr clrSpc="rgb" dir="cw">
                                      <p:cBhvr>
                                        <p:cTn id="14" dur="500" fill="hold"/>
                                        <p:tgtEl>
                                          <p:spTgt spid="3">
                                            <p:txEl>
                                              <p:pRg st="0" end="0"/>
                                            </p:txEl>
                                          </p:spTgt>
                                        </p:tgtEl>
                                        <p:attrNameLst>
                                          <p:attrName>fillcolor</p:attrName>
                                        </p:attrNameLst>
                                      </p:cBhvr>
                                      <p:to>
                                        <a:schemeClr val="accent2"/>
                                      </p:to>
                                    </p:animClr>
                                    <p:set>
                                      <p:cBhvr>
                                        <p:cTn id="15" dur="500" fill="hold"/>
                                        <p:tgtEl>
                                          <p:spTgt spid="3">
                                            <p:txEl>
                                              <p:pRg st="0" end="0"/>
                                            </p:txEl>
                                          </p:spTgt>
                                        </p:tgtEl>
                                        <p:attrNameLst>
                                          <p:attrName>fill.type</p:attrName>
                                        </p:attrNameLst>
                                      </p:cBhvr>
                                      <p:to>
                                        <p:strVal val="solid"/>
                                      </p:to>
                                    </p:set>
                                    <p:set>
                                      <p:cBhvr>
                                        <p:cTn id="16" dur="500" fill="hold"/>
                                        <p:tgtEl>
                                          <p:spTgt spid="3">
                                            <p:txEl>
                                              <p:pRg st="0" end="0"/>
                                            </p:txEl>
                                          </p:spTgt>
                                        </p:tgtEl>
                                        <p:attrNameLst>
                                          <p:attrName>fill.on</p:attrName>
                                        </p:attrNameLst>
                                      </p:cBhvr>
                                      <p:to>
                                        <p:strVal val="true"/>
                                      </p:to>
                                    </p:set>
                                  </p:childTnLst>
                                  <p:subTnLst>
                                    <p:audio>
                                      <p:cMediaNode>
                                        <p:cTn display="0" masterRel="sameClick">
                                          <p:stCondLst>
                                            <p:cond evt="begin" delay="0">
                                              <p:tn val="12"/>
                                            </p:cond>
                                          </p:stCondLst>
                                          <p:endCondLst>
                                            <p:cond evt="onStopAudio" delay="0">
                                              <p:tgtEl>
                                                <p:sldTgt/>
                                              </p:tgtEl>
                                            </p:cond>
                                          </p:endCondLst>
                                        </p:cTn>
                                        <p:tgtEl>
                                          <p:sndTgt r:embed="rId3" name="cashreg.wav"/>
                                        </p:tgtEl>
                                      </p:cMediaNode>
                                    </p:audio>
                                  </p:subTnLst>
                                </p:cTn>
                              </p:par>
                            </p:childTnLst>
                          </p:cTn>
                        </p:par>
                      </p:childTnLst>
                    </p:cTn>
                  </p:par>
                  <p:par>
                    <p:cTn id="17" fill="hold">
                      <p:stCondLst>
                        <p:cond delay="indefinite"/>
                      </p:stCondLst>
                      <p:childTnLst>
                        <p:par>
                          <p:cTn id="18" fill="hold">
                            <p:stCondLst>
                              <p:cond delay="0"/>
                            </p:stCondLst>
                            <p:childTnLst>
                              <p:par>
                                <p:cTn id="19" presetID="6" presetClass="emph" presetSubtype="0" fill="hold" grpId="1" nodeType="clickEffect">
                                  <p:stCondLst>
                                    <p:cond delay="0"/>
                                  </p:stCondLst>
                                  <p:childTnLst>
                                    <p:animScale>
                                      <p:cBhvr>
                                        <p:cTn id="20" dur="2000" fill="hold"/>
                                        <p:tgtEl>
                                          <p:spTgt spid="3">
                                            <p:bg/>
                                          </p:spTgt>
                                        </p:tgtEl>
                                      </p:cBhvr>
                                      <p:by x="150000" y="150000"/>
                                    </p:animScale>
                                  </p:childTnLst>
                                  <p:subTnLst>
                                    <p:audio>
                                      <p:cMediaNode vol="90000">
                                        <p:cTn display="0" masterRel="sameClick">
                                          <p:stCondLst>
                                            <p:cond evt="begin" delay="0">
                                              <p:tn val="19"/>
                                            </p:cond>
                                          </p:stCondLst>
                                          <p:endCondLst>
                                            <p:cond evt="onStopAudio" delay="0">
                                              <p:tgtEl>
                                                <p:sldTgt/>
                                              </p:tgtEl>
                                            </p:cond>
                                          </p:endCondLst>
                                        </p:cTn>
                                        <p:tgtEl>
                                          <p:sndTgt r:embed="rId4" name="applause.wav"/>
                                        </p:tgtEl>
                                      </p:cMediaNode>
                                    </p:audio>
                                  </p:subTnLst>
                                </p:cTn>
                              </p:par>
                              <p:par>
                                <p:cTn id="21" presetID="6" presetClass="emph" presetSubtype="0" fill="hold" grpId="1" nodeType="withEffect">
                                  <p:stCondLst>
                                    <p:cond delay="0"/>
                                  </p:stCondLst>
                                  <p:childTnLst>
                                    <p:animScale>
                                      <p:cBhvr>
                                        <p:cTn id="22" dur="2000" fill="hold"/>
                                        <p:tgtEl>
                                          <p:spTgt spid="3">
                                            <p:txEl>
                                              <p:pRg st="0" end="0"/>
                                            </p:txEl>
                                          </p:spTgt>
                                        </p:tgtEl>
                                      </p:cBhvr>
                                      <p:by x="150000" y="150000"/>
                                    </p:animScale>
                                  </p:childTnLst>
                                  <p:subTnLst>
                                    <p:audio>
                                      <p:cMediaNode vol="90000">
                                        <p:cTn display="0" masterRel="sameClick">
                                          <p:stCondLst>
                                            <p:cond evt="begin" delay="0">
                                              <p:tn val="21"/>
                                            </p:cond>
                                          </p:stCondLst>
                                          <p:endCondLst>
                                            <p:cond evt="onStopAudio" delay="0">
                                              <p:tgtEl>
                                                <p:sldTgt/>
                                              </p:tgtEl>
                                            </p:cond>
                                          </p:endCondLst>
                                        </p:cTn>
                                        <p:tgtEl>
                                          <p:sndTgt r:embed="rId4" name="applause.wav"/>
                                        </p:tgtEl>
                                      </p:cMediaNode>
                                    </p:audio>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3" grpId="1" build="allAtOnce" animBg="1"/>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C:\Users\ADMIN\Desktop\Dan cho chay tron\PoolnoFog.jp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7579" y="0"/>
            <a:ext cx="10058400" cy="5238750"/>
          </a:xfrm>
          <a:prstGeom prst="rect">
            <a:avLst/>
          </a:prstGeom>
          <a:noFill/>
          <a:extLst>
            <a:ext uri="{909E8E84-426E-40DD-AFC4-6F175D3DCCD1}">
              <a14:hiddenFill xmlns:a14="http://schemas.microsoft.com/office/drawing/2010/main">
                <a:solidFill>
                  <a:srgbClr val="FFFFFF"/>
                </a:solidFill>
              </a14:hiddenFill>
            </a:ext>
          </a:extLst>
        </p:spPr>
      </p:pic>
      <p:sp>
        <p:nvSpPr>
          <p:cNvPr id="21" name="TextBox 20"/>
          <p:cNvSpPr txBox="1"/>
          <p:nvPr/>
        </p:nvSpPr>
        <p:spPr>
          <a:xfrm>
            <a:off x="657359" y="293252"/>
            <a:ext cx="8822063" cy="1081322"/>
          </a:xfrm>
          <a:prstGeom prst="rect">
            <a:avLst/>
          </a:prstGeom>
          <a:solidFill>
            <a:srgbClr val="537960"/>
          </a:solidFill>
        </p:spPr>
        <p:txBody>
          <a:bodyPr wrap="square" rtlCol="0">
            <a:spAutoFit/>
          </a:bodyPr>
          <a:lstStyle/>
          <a:p>
            <a:pPr algn="just">
              <a:lnSpc>
                <a:spcPct val="120000"/>
              </a:lnSpc>
              <a:spcBef>
                <a:spcPts val="600"/>
              </a:spcBef>
            </a:pPr>
            <a:r>
              <a:rPr lang="en-US" sz="2800" b="1" u="sng">
                <a:solidFill>
                  <a:srgbClr val="FFFF00"/>
                </a:solidFill>
                <a:latin typeface="Times New Roman" panose="02020603050405020304" pitchFamily="18" charset="0"/>
                <a:cs typeface="Times New Roman" panose="02020603050405020304" pitchFamily="18" charset="0"/>
              </a:rPr>
              <a:t>Câu 3: </a:t>
            </a:r>
            <a:r>
              <a:rPr lang="en-US" sz="2800" b="1">
                <a:solidFill>
                  <a:srgbClr val="FFFF00"/>
                </a:solidFill>
                <a:latin typeface="Times New Roman" panose="02020603050405020304" pitchFamily="18" charset="0"/>
                <a:cs typeface="Times New Roman" panose="02020603050405020304" pitchFamily="18" charset="0"/>
              </a:rPr>
              <a:t>Những phần mềm như GeoGebra, Cabri II plus, Cabri 3D, Geometer’s Sketchpad,... giúp em làm gì?</a:t>
            </a:r>
            <a:endParaRPr lang="vi-VN" sz="2800" b="1">
              <a:solidFill>
                <a:srgbClr val="FFFF00"/>
              </a:solidFill>
              <a:latin typeface="Times New Roman" panose="02020603050405020304" pitchFamily="18" charset="0"/>
              <a:ea typeface="Times New Roman" panose="02020603050405020304" pitchFamily="18" charset="0"/>
              <a:cs typeface="Times New Roman" panose="02020603050405020304" pitchFamily="18" charset="0"/>
            </a:endParaRPr>
          </a:p>
        </p:txBody>
      </p:sp>
      <p:pic>
        <p:nvPicPr>
          <p:cNvPr id="22" name="Picture 3" descr="C:\Users\ADMIN\Desktop\Tai nguyen thiet ke tro choi\Bảng gỗ\1a.png">
            <a:hlinkClick r:id="rId5" action="ppaction://hlinksldjump"/>
          </p:cNvPr>
          <p:cNvPicPr>
            <a:picLocks noChangeAspect="1" noChangeArrowheads="1"/>
          </p:cNvPicPr>
          <p:nvPr/>
        </p:nvPicPr>
        <p:blipFill>
          <a:blip r:embed="rId6" cstate="print">
            <a:extLst>
              <a:ext uri="{BEBA8EAE-BF5A-486C-A8C5-ECC9F3942E4B}">
                <a14:imgProps xmlns:a14="http://schemas.microsoft.com/office/drawing/2010/main">
                  <a14:imgLayer r:embed="rId7">
                    <a14:imgEffect>
                      <a14:backgroundRemoval t="0" b="100000" l="0" r="100000">
                        <a14:foregroundMark x1="10355" y1="92364" x2="30139" y2="77818"/>
                        <a14:foregroundMark x1="97372" y1="54545" x2="91654" y2="69091"/>
                      </a14:backgroundRemoval>
                    </a14:imgEffect>
                  </a14:imgLayer>
                </a14:imgProps>
              </a:ext>
              <a:ext uri="{28A0092B-C50C-407E-A947-70E740481C1C}">
                <a14:useLocalDpi xmlns:a14="http://schemas.microsoft.com/office/drawing/2010/main" val="0"/>
              </a:ext>
            </a:extLst>
          </a:blip>
          <a:srcRect/>
          <a:stretch>
            <a:fillRect/>
          </a:stretch>
        </p:blipFill>
        <p:spPr bwMode="auto">
          <a:xfrm>
            <a:off x="7733433" y="4594672"/>
            <a:ext cx="1419402" cy="603301"/>
          </a:xfrm>
          <a:prstGeom prst="rect">
            <a:avLst/>
          </a:prstGeom>
          <a:noFill/>
          <a:extLst>
            <a:ext uri="{909E8E84-426E-40DD-AFC4-6F175D3DCCD1}">
              <a14:hiddenFill xmlns:a14="http://schemas.microsoft.com/office/drawing/2010/main">
                <a:solidFill>
                  <a:srgbClr val="FFFFFF"/>
                </a:solidFill>
              </a14:hiddenFill>
            </a:ext>
          </a:extLst>
        </p:spPr>
      </p:pic>
      <p:sp>
        <p:nvSpPr>
          <p:cNvPr id="2" name="Rectangle 1"/>
          <p:cNvSpPr/>
          <p:nvPr/>
        </p:nvSpPr>
        <p:spPr>
          <a:xfrm>
            <a:off x="657359" y="1839025"/>
            <a:ext cx="3343029" cy="954107"/>
          </a:xfrm>
          <a:prstGeom prst="rect">
            <a:avLst/>
          </a:prstGeom>
          <a:solidFill>
            <a:schemeClr val="bg1">
              <a:lumMod val="95000"/>
            </a:schemeClr>
          </a:solidFill>
        </p:spPr>
        <p:txBody>
          <a:bodyPr wrap="square">
            <a:spAutoFit/>
          </a:bodyPr>
          <a:lstStyle/>
          <a:p>
            <a:r>
              <a:rPr lang="vi-VN" sz="2800">
                <a:latin typeface="Times New Roman" panose="02020603050405020304" pitchFamily="18" charset="0"/>
              </a:rPr>
              <a:t>A. Mô phỏng nhiều thí nghiệm vật lí</a:t>
            </a:r>
          </a:p>
        </p:txBody>
      </p:sp>
      <p:sp>
        <p:nvSpPr>
          <p:cNvPr id="3" name="Rectangle 2"/>
          <p:cNvSpPr/>
          <p:nvPr/>
        </p:nvSpPr>
        <p:spPr>
          <a:xfrm>
            <a:off x="5086778" y="1839026"/>
            <a:ext cx="4108721" cy="954107"/>
          </a:xfrm>
          <a:prstGeom prst="rect">
            <a:avLst/>
          </a:prstGeom>
          <a:solidFill>
            <a:schemeClr val="bg1">
              <a:lumMod val="95000"/>
            </a:schemeClr>
          </a:solidFill>
        </p:spPr>
        <p:txBody>
          <a:bodyPr wrap="square">
            <a:spAutoFit/>
          </a:bodyPr>
          <a:lstStyle/>
          <a:p>
            <a:r>
              <a:rPr lang="vi-VN" sz="2800">
                <a:latin typeface="Times New Roman" panose="02020603050405020304" pitchFamily="18" charset="0"/>
              </a:rPr>
              <a:t>C. Giúp em vẽ các hình học và giải toán</a:t>
            </a:r>
          </a:p>
        </p:txBody>
      </p:sp>
      <p:sp>
        <p:nvSpPr>
          <p:cNvPr id="4" name="Rectangle 3"/>
          <p:cNvSpPr/>
          <p:nvPr/>
        </p:nvSpPr>
        <p:spPr>
          <a:xfrm>
            <a:off x="5109382" y="3215722"/>
            <a:ext cx="4086117" cy="954107"/>
          </a:xfrm>
          <a:prstGeom prst="rect">
            <a:avLst/>
          </a:prstGeom>
          <a:solidFill>
            <a:schemeClr val="bg1">
              <a:lumMod val="95000"/>
            </a:schemeClr>
          </a:solidFill>
        </p:spPr>
        <p:txBody>
          <a:bodyPr wrap="square">
            <a:spAutoFit/>
          </a:bodyPr>
          <a:lstStyle/>
          <a:p>
            <a:r>
              <a:rPr lang="vi-VN" sz="2800">
                <a:latin typeface="Times New Roman" panose="02020603050405020304" pitchFamily="18" charset="0"/>
              </a:rPr>
              <a:t>D. Giúp em chạy thử thuật toán dạng sơ đồ khối.</a:t>
            </a:r>
          </a:p>
        </p:txBody>
      </p:sp>
      <p:sp>
        <p:nvSpPr>
          <p:cNvPr id="6" name="Rectangle 5"/>
          <p:cNvSpPr/>
          <p:nvPr/>
        </p:nvSpPr>
        <p:spPr>
          <a:xfrm>
            <a:off x="657359" y="3215722"/>
            <a:ext cx="3304160" cy="954107"/>
          </a:xfrm>
          <a:prstGeom prst="rect">
            <a:avLst/>
          </a:prstGeom>
          <a:solidFill>
            <a:schemeClr val="bg1">
              <a:lumMod val="95000"/>
            </a:schemeClr>
          </a:solidFill>
        </p:spPr>
        <p:txBody>
          <a:bodyPr wrap="square">
            <a:spAutoFit/>
          </a:bodyPr>
          <a:lstStyle/>
          <a:p>
            <a:r>
              <a:rPr lang="vi-VN" sz="2800">
                <a:latin typeface="Times New Roman" panose="02020603050405020304" pitchFamily="18" charset="0"/>
              </a:rPr>
              <a:t>B. Mô phỏng nhiều thí nghiệm hóa học</a:t>
            </a:r>
          </a:p>
        </p:txBody>
      </p:sp>
      <p:pic>
        <p:nvPicPr>
          <p:cNvPr id="7" name="Picture 6" descr="A wood sign with green text&#10;&#10;Description automatically generated">
            <a:hlinkClick r:id="rId5" action="ppaction://hlinksldjump"/>
            <a:extLst>
              <a:ext uri="{FF2B5EF4-FFF2-40B4-BE49-F238E27FC236}">
                <a16:creationId xmlns:a16="http://schemas.microsoft.com/office/drawing/2014/main" id="{5BEE28A8-2675-CD54-49F2-286CC65D99F9}"/>
              </a:ext>
            </a:extLst>
          </p:cNvPr>
          <p:cNvPicPr>
            <a:picLocks noChangeAspect="1"/>
          </p:cNvPicPr>
          <p:nvPr/>
        </p:nvPicPr>
        <p:blipFill>
          <a:blip r:embed="rId8" cstate="print">
            <a:extLst>
              <a:ext uri="{28A0092B-C50C-407E-A947-70E740481C1C}">
                <a14:useLocalDpi xmlns:a14="http://schemas.microsoft.com/office/drawing/2010/main" val="0"/>
              </a:ext>
            </a:extLst>
          </a:blip>
          <a:stretch>
            <a:fillRect/>
          </a:stretch>
        </p:blipFill>
        <p:spPr>
          <a:xfrm>
            <a:off x="8914743" y="-12678"/>
            <a:ext cx="1201236" cy="510558"/>
          </a:xfrm>
          <a:prstGeom prst="rect">
            <a:avLst/>
          </a:prstGeom>
        </p:spPr>
      </p:pic>
    </p:spTree>
    <p:custDataLst>
      <p:tags r:id="rId1"/>
    </p:custDataLst>
    <p:extLst>
      <p:ext uri="{BB962C8B-B14F-4D97-AF65-F5344CB8AC3E}">
        <p14:creationId xmlns:p14="http://schemas.microsoft.com/office/powerpoint/2010/main" val="4156122502"/>
      </p:ext>
    </p:extLst>
  </p:cSld>
  <p:clrMapOvr>
    <a:masterClrMapping/>
  </p:clrMapOvr>
  <mc:AlternateContent xmlns:mc="http://schemas.openxmlformats.org/markup-compatibility/2006">
    <mc:Choice xmlns:p14="http://schemas.microsoft.com/office/powerpoint/2010/main" Requires="p14">
      <p:transition spd="slow" p14:dur="1500">
        <p:split orient="vert"/>
      </p:transition>
    </mc:Choice>
    <mc:Fallback>
      <p:transition spd="slow">
        <p:split orient="vert"/>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mph" presetSubtype="2" fill="hold" nodeType="clickEffect">
                                  <p:stCondLst>
                                    <p:cond delay="0"/>
                                  </p:stCondLst>
                                  <p:childTnLst>
                                    <p:animClr clrSpc="rgb" dir="cw">
                                      <p:cBhvr override="childStyle">
                                        <p:cTn id="6" dur="2000" fill="hold"/>
                                        <p:tgtEl>
                                          <p:spTgt spid="3">
                                            <p:txEl>
                                              <p:pRg st="0" end="0"/>
                                            </p:txEl>
                                          </p:spTgt>
                                        </p:tgtEl>
                                        <p:attrNameLst>
                                          <p:attrName>style.color</p:attrName>
                                        </p:attrNameLst>
                                      </p:cBhvr>
                                      <p:to>
                                        <a:schemeClr val="accent2"/>
                                      </p:to>
                                    </p:animClr>
                                  </p:childTnLst>
                                </p:cTn>
                              </p:par>
                            </p:childTnLst>
                          </p:cTn>
                        </p:par>
                      </p:childTnLst>
                    </p:cTn>
                  </p:par>
                  <p:par>
                    <p:cTn id="7" fill="hold">
                      <p:stCondLst>
                        <p:cond delay="indefinite"/>
                      </p:stCondLst>
                      <p:childTnLst>
                        <p:par>
                          <p:cTn id="8" fill="hold">
                            <p:stCondLst>
                              <p:cond delay="0"/>
                            </p:stCondLst>
                            <p:childTnLst>
                              <p:par>
                                <p:cTn id="9" presetID="6" presetClass="emph" presetSubtype="0" fill="hold" grpId="0" nodeType="clickEffect">
                                  <p:stCondLst>
                                    <p:cond delay="0"/>
                                  </p:stCondLst>
                                  <p:childTnLst>
                                    <p:animScale>
                                      <p:cBhvr>
                                        <p:cTn id="10" dur="2000" fill="hold"/>
                                        <p:tgtEl>
                                          <p:spTgt spid="3"/>
                                        </p:tgtEl>
                                      </p:cBhvr>
                                      <p:by x="150000" y="150000"/>
                                    </p:animScale>
                                  </p:childTnLst>
                                  <p:subTnLst>
                                    <p:audio>
                                      <p:cMediaNode>
                                        <p:cTn display="0" masterRel="sameClick">
                                          <p:stCondLst>
                                            <p:cond evt="begin" delay="0">
                                              <p:tn val="9"/>
                                            </p:cond>
                                          </p:stCondLst>
                                          <p:endCondLst>
                                            <p:cond evt="onStopAudio" delay="0">
                                              <p:tgtEl>
                                                <p:sldTgt/>
                                              </p:tgtEl>
                                            </p:cond>
                                          </p:endCondLst>
                                        </p:cTn>
                                        <p:tgtEl>
                                          <p:sndTgt r:embed="rId3" name="applause.wav"/>
                                        </p:tgtEl>
                                      </p:cMediaNode>
                                    </p:audio>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tags/tag1.xml><?xml version="1.0" encoding="utf-8"?>
<p:tagLst xmlns:a="http://schemas.openxmlformats.org/drawingml/2006/main" xmlns:r="http://schemas.openxmlformats.org/officeDocument/2006/relationships" xmlns:p="http://schemas.openxmlformats.org/presentationml/2006/main">
  <p:tag name="ISPRING_ULTRA_SCORM_COURSE_ID" val="D1C2D433-F107-4188-B4C6-D46D663B08E0"/>
  <p:tag name="ISPRING_SCORM_RATE_SLIDES" val="1"/>
  <p:tag name="ISPRINGONLINEFOLDERID" val="0"/>
  <p:tag name="ISPRINGONLINEFOLDERPATH" val="Content List"/>
  <p:tag name="ISPRINGCLOUDFOLDERID" val="0"/>
  <p:tag name="ISPRINGCLOUDFOLDERPATH" val="Repository"/>
  <p:tag name="ISPRING_PLAYERS_CUSTOMIZATION" val="UEsDBBQAAgAIAEOUV0cNwDEewAEAANoDAAAPAAAAbm9uZS9wbGF5ZXIueG1spZJPb9QwEMXPW6nfIfK9dpYKUa0cekDKiaJKC4jbyptME1PHDp4Ju/vtmfzZpFuQQOKQaPIy72fPs/X9sXHJT4hog8/EWqYiAV+E0voqE18+5zd34v799ZVunTlBTGyZCR88iKQELKJtiX2PhupMvBAkQ0XCL4+bI9pM1ETtRqnD4SAPtzLESr1J07X69vBxW9TQmBvrkYwvmLvs5VYkbbQhWjpl4l0qrq9WA/ICZ5F7fIXBdf3KKIvQqDYCgieIatz2bN3Q3838NMErOrWAgkdfDbPvTfH8EMrOAfbaSo9tWyDqCYO20rSx6zufYCwyMTbsGkA0FaB0vhJq9Ko/mPWTM1hPHLzA9ty22zuLNYsjfejeLerubBmyVxNHXYJ0M0wwnGLeOZeDoS5CKZIIPzrLVd5jv85HkK7FuJzn7h0+Wy/xULDGVW4KCvH0gR18JFOUco5ejtHLwdTbh+ITF49TnNsFMgezhKBratzbf86j7/6fOEp4Mp0jcV7B+hKOueW/BA2PQsAz9pqk1sl+tTOVd9ftmxdX40Iadzdl8R1FQiZWwNewNGTUos8w9Zqm1fg5JTTHotXv91JPRC5/AVBLAQIAABQAAgAIAEOUV0cNwDEewAEAANoDAAAPAAAAAAAAAAEAAAAAAAAAAABub25lL3BsYXllci54bWxQSwUGAAAAAAEAAQA9AAAA7QEAAAAA"/>
  <p:tag name="ISPRING_PRESENTATION_TITLE" val="微粒体总结"/>
  <p:tag name="ISPRING_SCORM_ENDPOINT" val="&lt;endpoint&gt;&lt;enable&gt;0&lt;/enable&gt;&lt;lrs&gt;http://&lt;/lrs&gt;&lt;auth&gt;0&lt;/auth&gt;&lt;login&gt;&lt;/login&gt;&lt;password&gt;&lt;/password&gt;&lt;key&gt;&lt;/key&gt;&lt;name&gt;&lt;/name&gt;&lt;email&gt;&lt;/email&gt;&lt;/endpoint&gt;&#10;"/>
  <p:tag name="INKNOELEADERBOARD" val="-275195993"/>
  <p:tag name="ARTICULATE_PROJECT_OPEN" val="0"/>
  <p:tag name="ARTICULATE_SLIDE_COUNT" val="35"/>
</p:tagLst>
</file>

<file path=ppt/tags/tag10.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1.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2.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3.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4.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5.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6.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7.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8.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9.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2.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20.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21.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22.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23.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24.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25.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26.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27.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28.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29.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3.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4.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5.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6.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7.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8.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9.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heme/theme1.xml><?xml version="1.0" encoding="utf-8"?>
<a:theme xmlns:a="http://schemas.openxmlformats.org/drawingml/2006/main" name="7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0.xml><?xml version="1.0" encoding="utf-8"?>
<a:theme xmlns:a="http://schemas.openxmlformats.org/drawingml/2006/main" name="Office 主题">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1_Office Theme">
  <a:themeElements>
    <a:clrScheme name="Office Theme">
      <a:dk1>
        <a:sysClr val="windowText" lastClr="000000"/>
      </a:dk1>
      <a:lt1>
        <a:sysClr val="window" lastClr="FFFFFF"/>
      </a:lt1>
      <a:dk2>
        <a:srgbClr val="44546A"/>
      </a:dk2>
      <a:lt2>
        <a:srgbClr val="E7E6E6"/>
      </a:lt2>
      <a:accent1>
        <a:srgbClr val="1D9A78"/>
      </a:accent1>
      <a:accent2>
        <a:srgbClr val="8BC145"/>
      </a:accent2>
      <a:accent3>
        <a:srgbClr val="36AFCE"/>
      </a:accent3>
      <a:accent4>
        <a:srgbClr val="1D6FA9"/>
      </a:accent4>
      <a:accent5>
        <a:srgbClr val="B74919"/>
      </a:accent5>
      <a:accent6>
        <a:srgbClr val="F19D19"/>
      </a:accent6>
      <a:hlink>
        <a:srgbClr val="0563C1"/>
      </a:hlink>
      <a:folHlink>
        <a:srgbClr val="954F72"/>
      </a:folHlink>
    </a:clrScheme>
    <a:fontScheme name="Office Them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AE6F2518-B084-4896-AF52-66CC2144AA26}"/>
    </a:ext>
  </a:extLst>
</a:theme>
</file>

<file path=ppt/theme/theme3.xml><?xml version="1.0" encoding="utf-8"?>
<a:theme xmlns:a="http://schemas.openxmlformats.org/drawingml/2006/main" name="2_Office Theme">
  <a:themeElements>
    <a:clrScheme name="Office Them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Them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4.xml><?xml version="1.0" encoding="utf-8"?>
<a:theme xmlns:a="http://schemas.openxmlformats.org/drawingml/2006/main" name="3_Office Theme">
  <a:themeElements>
    <a:clrScheme name="Office Them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Them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5.xml><?xml version="1.0" encoding="utf-8"?>
<a:theme xmlns:a="http://schemas.openxmlformats.org/drawingml/2006/main" name="8_Office Theme">
  <a:themeElements>
    <a:clrScheme name="Office Them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Them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6.xml><?xml version="1.0" encoding="utf-8"?>
<a:theme xmlns:a="http://schemas.openxmlformats.org/drawingml/2006/main" name="6_Office Theme">
  <a:themeElements>
    <a:clrScheme name="Office Them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Them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7.xml><?xml version="1.0" encoding="utf-8"?>
<a:theme xmlns:a="http://schemas.openxmlformats.org/drawingml/2006/main" name="4_Office Theme">
  <a:themeElements>
    <a:clrScheme name="Office Them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Them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8.xml><?xml version="1.0" encoding="utf-8"?>
<a:theme xmlns:a="http://schemas.openxmlformats.org/drawingml/2006/main" name="5_Office Theme">
  <a:themeElements>
    <a:clrScheme name="Office Them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Them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9.xml><?xml version="1.0" encoding="utf-8"?>
<a:theme xmlns:a="http://schemas.openxmlformats.org/drawingml/2006/main" name="Office Theme">
  <a:themeElements>
    <a:clrScheme name="Office Them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Them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2915</TotalTime>
  <Words>1787</Words>
  <Application>Microsoft Office PowerPoint</Application>
  <PresentationFormat>Custom</PresentationFormat>
  <Paragraphs>223</Paragraphs>
  <Slides>35</Slides>
  <Notes>7</Notes>
  <HiddenSlides>0</HiddenSlides>
  <MMClips>0</MMClips>
  <ScaleCrop>false</ScaleCrop>
  <HeadingPairs>
    <vt:vector size="6" baseType="variant">
      <vt:variant>
        <vt:lpstr>Fonts Used</vt:lpstr>
      </vt:variant>
      <vt:variant>
        <vt:i4>8</vt:i4>
      </vt:variant>
      <vt:variant>
        <vt:lpstr>Theme</vt:lpstr>
      </vt:variant>
      <vt:variant>
        <vt:i4>9</vt:i4>
      </vt:variant>
      <vt:variant>
        <vt:lpstr>Slide Titles</vt:lpstr>
      </vt:variant>
      <vt:variant>
        <vt:i4>35</vt:i4>
      </vt:variant>
    </vt:vector>
  </HeadingPairs>
  <TitlesOfParts>
    <vt:vector size="52" baseType="lpstr">
      <vt:lpstr>宋体</vt:lpstr>
      <vt:lpstr>Arial</vt:lpstr>
      <vt:lpstr>Bahnschrift SemiBold SemiConden</vt:lpstr>
      <vt:lpstr>Calibri</vt:lpstr>
      <vt:lpstr>Calibri Light</vt:lpstr>
      <vt:lpstr>Symbol</vt:lpstr>
      <vt:lpstr>Times New Roman</vt:lpstr>
      <vt:lpstr>UTM Cookies</vt:lpstr>
      <vt:lpstr>7_Office Theme</vt:lpstr>
      <vt:lpstr>1_Office Theme</vt:lpstr>
      <vt:lpstr>2_Office Theme</vt:lpstr>
      <vt:lpstr>3_Office Theme</vt:lpstr>
      <vt:lpstr>8_Office Theme</vt:lpstr>
      <vt:lpstr>6_Office Theme</vt:lpstr>
      <vt:lpstr>4_Office Theme</vt:lpstr>
      <vt:lpstr>5_Office Theme</vt:lpstr>
      <vt:lpstr>Office Theme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微粒体总结</dc:title>
  <dc:creator>Administrator</dc:creator>
  <cp:lastModifiedBy>tuoihantto91@gmail.com</cp:lastModifiedBy>
  <cp:revision>465</cp:revision>
  <dcterms:created xsi:type="dcterms:W3CDTF">2017-04-06T01:11:23Z</dcterms:created>
  <dcterms:modified xsi:type="dcterms:W3CDTF">2024-08-16T04:28:44Z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ArticulateGUID">
    <vt:lpwstr>02314DB8-92EC-4962-973E-1A3BC002123E</vt:lpwstr>
  </property>
  <property fmtid="{D5CDD505-2E9C-101B-9397-08002B2CF9AE}" pid="3" name="ArticulatePath">
    <vt:lpwstr>T9.B6.T1.Thuc hanh phan mem mo phong.ngoclan</vt:lpwstr>
  </property>
</Properties>
</file>